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29"/>
  </p:notesMasterIdLst>
  <p:handoutMasterIdLst>
    <p:handoutMasterId r:id="rId30"/>
  </p:handoutMasterIdLst>
  <p:sldIdLst>
    <p:sldId id="256" r:id="rId6"/>
    <p:sldId id="257" r:id="rId7"/>
    <p:sldId id="1548" r:id="rId8"/>
    <p:sldId id="1591" r:id="rId9"/>
    <p:sldId id="1445" r:id="rId10"/>
    <p:sldId id="1612" r:id="rId11"/>
    <p:sldId id="1613" r:id="rId12"/>
    <p:sldId id="1614" r:id="rId13"/>
    <p:sldId id="1615" r:id="rId14"/>
    <p:sldId id="1616" r:id="rId15"/>
    <p:sldId id="1617" r:id="rId16"/>
    <p:sldId id="1618" r:id="rId17"/>
    <p:sldId id="1619" r:id="rId18"/>
    <p:sldId id="1620" r:id="rId19"/>
    <p:sldId id="1605" r:id="rId20"/>
    <p:sldId id="1578" r:id="rId21"/>
    <p:sldId id="1606" r:id="rId22"/>
    <p:sldId id="1607" r:id="rId23"/>
    <p:sldId id="1608" r:id="rId24"/>
    <p:sldId id="1610" r:id="rId25"/>
    <p:sldId id="329" r:id="rId26"/>
    <p:sldId id="332" r:id="rId27"/>
    <p:sldId id="1609" r:id="rId2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548"/>
          </p14:sldIdLst>
        </p14:section>
        <p14:section name="Introduction" id="{8DFF88B6-AEAA-4EED-AE6C-F4E0BA4C6A01}">
          <p14:sldIdLst>
            <p14:sldId id="1591"/>
          </p14:sldIdLst>
        </p14:section>
        <p14:section name="Logistic" id="{31870AB8-3EA2-40F5-BE0C-1EC5F095511F}">
          <p14:sldIdLst>
            <p14:sldId id="1445"/>
            <p14:sldId id="1612"/>
            <p14:sldId id="1613"/>
            <p14:sldId id="1614"/>
            <p14:sldId id="1615"/>
            <p14:sldId id="1616"/>
            <p14:sldId id="1617"/>
            <p14:sldId id="1618"/>
            <p14:sldId id="1619"/>
            <p14:sldId id="1620"/>
            <p14:sldId id="1605"/>
            <p14:sldId id="1578"/>
            <p14:sldId id="1606"/>
            <p14:sldId id="1607"/>
            <p14:sldId id="1608"/>
            <p14:sldId id="1610"/>
            <p14:sldId id="329"/>
            <p14:sldId id="332"/>
            <p14:sldId id="1609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5852" autoAdjust="0"/>
  </p:normalViewPr>
  <p:slideViewPr>
    <p:cSldViewPr>
      <p:cViewPr varScale="1">
        <p:scale>
          <a:sx n="49" d="100"/>
          <a:sy n="49" d="100"/>
        </p:scale>
        <p:origin x="1925" y="112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defRPr sz="1300"/>
            </a:lvl1pPr>
          </a:lstStyle>
          <a:p>
            <a:fld id="{762B48F5-BACC-47D6-A0F7-82FBF9C6BC85}" type="datetimeFigureOut">
              <a:rPr lang="en-US"/>
              <a:t>4/17/2025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defRPr sz="13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8T02:58:59.57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16039 3263 0,'0'0'0,"0"0"0,0 0 0,9 0 16,-1 0 0,1 0-16,0-8 0,-1-1 15,1 0 1,0 1-16,-1-1 16,-8 9-16,0-9 15,0 1-15,0-1 16,0 0-16,0 1 15,0-1-15,-8 0 16,-1 1-16,-8-1 16,-9 9-16,-9 0 15,-9 9-15,1 8 16,-9 18 0,8 8-16,1 0 15,17 9 1,9-8-16,17-18 0,0 0 15,0 0 1,17-18-16,0 1 16,18-18-16,0-8 15,8-9-15,1-9 16,-1 1-16,-17-1 16,-17 18-16,0-1 15,-1 18-15,-8 0 16,0 0-16,-8 26 15,-27 26 1,-9 44-16,-8 25 0,0 17 16,9 1-1,8-35-15,18-9 16,-1-17-16,18-17 16,0-9-16,0-26 15,18-18-15,-1 1 16,0-18-1,18-8-15,0-18 16,8-34-16,-8-18 16,-18 1-16,-8 17 15,-18 17-15,1 17 16,8 18-16,0-1 16,0 1-16,0 8 15,0 1-15,0-1 16,17-8-16,9-9 15,9 0-15,43 8 16,-17 10 0</inkml:trace>
  <inkml:trace contextRef="#ctx0" brushRef="#br0" timeOffset="512.82">16456 3229 0,'-9'-9'0,"0"9"16,1 0-16,-1 0 0,0 0 15,-8 17 1,8 1-16,1 25 16,-1 9-16,0 0 15,9-9-15,0-8 16,0-9 0,9-9-16,0-8 0,-1-1 15,1-8 1,8-8-16,1-10 15,16-16-15,1-18 16,-9 0-16,0 0 16,-8 17-16,-10 18 15,1 0-15,0 17 16,-9 0 0,0 0-16,0 17 15,0 18-15,0 8 16,8 0-1,1 1-15,0-10 0,-1-8 16,18 9-16,18-9 16,-1-9-16,-25-17 15</inkml:trace>
  <inkml:trace contextRef="#ctx0" brushRef="#br0" timeOffset="970.95">16907 2848 0,'-8'0'0,"-1"0"16,0 0-16,1 0 15,-1 17 1,0 9-16,9 35 16,0 8-16,0 17 15,9 1-15,-9 8 16,0-17-16,-9-17 15,0-18-15,9-8 16,0-9-16,0-18 16,0 1-16,0-9 15,0-9 1,0-17-16,18-8 16,-1-1-16,1 18 15,-1 0-15,0-1 16,1 18-16,-10 0 15,1 0-15,0 18 16,-1-1-16,1 9 16,-9 0-16,-9 8 15,-8-8 1,-9 0-16,0 0 16,0 0-16,9-17 15,8 0-15,9-9 16,0-9-16,9 9 15</inkml:trace>
  <inkml:trace contextRef="#ctx0" brushRef="#br0" timeOffset="1152.25">17376 3272 0,'0'0'0,"0"0"0,0 0 15,-8 17-15,-1 9 16,0 18-16,0-1 15,9 0-15,0-17 16,0 0 0,0-9-16,9-8 15,-9 0-15</inkml:trace>
  <inkml:trace contextRef="#ctx0" brushRef="#br0" timeOffset="1288.63">17281 2874 0,'0'0'0,"0"0"16,0 0-16,0 0 16,0 0-16,17 0 15,9 0-15,0 8 16,-17-8-16</inkml:trace>
  <inkml:trace contextRef="#ctx0" brushRef="#br0" timeOffset="1538.61">17498 3107 0,'0'0'0,"0"0"16,0 0-16,0 0 15,0 0-15,17 0 16,9 0-16,26 0 16,9 0-16,0 0 15,26 9 1,17 8-16,-52-8 0</inkml:trace>
  <inkml:trace contextRef="#ctx0" brushRef="#br0" timeOffset="1801.04">17889 2856 0,'0'0'0,"0"0"0,0 0 16,0 0 0,-9 18-16,0 8 15,-17 26-15,0 17 16,-9 17-16,1 10 15,-1 8-15,9-9 16,8-17-16,18-18 16,0-16-16,18-1 15,8 0 1,9-17-16,-18-17 16</inkml:trace>
  <inkml:trace contextRef="#ctx0" brushRef="#br0" timeOffset="2212.88">19070 2709 0,'0'0'0,"0"0"0,0 0 15,0 0 1,0-9-16,0 9 16,-9 0-16,0 0 15,-8 0-15,-9 18 16,0 16-16,-18 36 15,10 25-15,-1 9 16,17 8 0,1 1-16,8-9 15,9-17-15,0-18 16,0-17-16,0-9 16,-8-17-16,-1 0 15,9-17-15,0-1 16,0-8-1,0 0-15</inkml:trace>
  <inkml:trace contextRef="#ctx0" brushRef="#br0" timeOffset="2372.16">18418 3307 0,'0'0'0,"0"0"0,0 0 16,0 0-16,18-9 15,16 0-15,27-17 16,26 0-16,9 0 15,25 9 1,-17 8-16,-60 9 16</inkml:trace>
  <inkml:trace contextRef="#ctx0" brushRef="#br0" timeOffset="2687.68">19200 3246 0,'0'0'0,"0"0"0,0 0 16,0 0-16,0 0 16,0 9-16,8 8 15,1 18-15,0 17 16,0 8-16,-1-16 16,1-1-16,0 0 15,-9-17 1,0 0-16,0-9 15,0-8-15,0 0 16,0-9-16,-9-9 16,0-8-16,9-35 15,0-17-15,18-9 16,8 8-16,26 10 16,17-1-16,-34 26 15</inkml:trace>
  <inkml:trace contextRef="#ctx0" brushRef="#br0" timeOffset="3149.66">19677 3367 0,'0'0'0,"0"0"16,0 0-16,-8 0 16,-1 0-16,0 0 15,9 0-15,0 0 16,0 0 0,0 0-16,0 0 15,0 9-15,9 0 16,8 8-16,18-8 15,0-1-15,0-16 16,-1-1-16,-8-8 16,0-1-16,-17-8 15,0 9 1,-1 0-16,-16-1 16,-1 1-16,-17 8 15,-9 9-15,-8 18 16,0 16-16,-1 18 15,9 9-15,18 0 16,8-1-16,18-8 16,8-9-1,18-8-15,-9-26 16</inkml:trace>
  <inkml:trace contextRef="#ctx0" brushRef="#br0" timeOffset="3797.75">20346 3298 0,'0'0'0,"0"0"0,0 0 0,0 0 16,0 0-16,-9-9 15,1 1-15,-1-1 16,-17 9 0,-17 0-16,-18 17 15,9 1-15,0 16 16,8 1-16,9-9 16,18 0-16,8-17 15,9-1-15,0 1 16,18-9-16,-1-9 15,26 1 1,10-10-16,-10 10 16,-17-1-16,0 9 15,-17 0-15,-1 17 16,-8 27-16,-8 33 16,-27 27-16,-8 26 15,-1 0-15,9 0 16,9-9-16,9-8 15,17-26 1,17-27-16,1-25 16,-1-9-16,1-18 15,16 1-15,18-26 16,0-18-16,1-43 16,-10-26-16,-17-34 15,-26-1 1,-9 35-16,-8 35 15,-9 17-15,0 9 16,0 8-16,8 18 16,10-1-16,8 10 15,0 8-15,17 0 16,35-9-16,-17 0 16</inkml:trace>
  <inkml:trace contextRef="#ctx0" brushRef="#br0" timeOffset="4265.87">20607 3229 0,'0'0'0,"0"0"16,0 0-16,0 0 16,0 8-16,0 18 15,0 18 1,0 16-16,8 10 16,1-10-16,0-8 15,-1-9-15,1-17 16,0 0-16,-1-17 15,1 0-15,0-18 16,8 0-16,27-25 16,8-36-1,-9-7-15,0 7 0,-17 27 16,-17 17 0,0 9-16,0 17 15,-9 0-15,0 8 16,0 18-16,0 26 15,0 9-15,17 8 16,-8-17-16,8-26 16,-8-9-1</inkml:trace>
  <inkml:trace contextRef="#ctx0" brushRef="#br0" timeOffset="4683.08">21110 3445 0,'0'0'0,"0"0"0,0 9 15,0 0-15,18-1 16,-1 1-16,0 0 15,9-1-15,9-16 16,0-1 0,0-17-16,-1 0 15,-8 0-15,0 0 16,-17-17-16,0 8 16,-9 0-16,-9 18 15,0 0-15,-8 17 16,0 0-16,-9 17 15,0 18 1,-9 17-16,17 8 16,10 1-16,8-18 15,17 0-15,1-8 16,16-9-16,10 0 16,8-9-16,-9-8 15</inkml:trace>
  <inkml:trace contextRef="#ctx0" brushRef="#br0" timeOffset="5056.31">21814 3272 0,'0'0'0,"-9"0"16,0 0-16,1 9 16,-1 8-16,0 9 15,1 17 1,-10 1-16,1-1 15,-1 0-15,10-17 16,-1-9-16,0-8 16,9 0-16,0-1 15,0-8-15,0-8 16,0-10-16,18-16 16,16-27-16,1-8 15,9 17 1,-18 17-16,0 18 15,-9 0-15,-8 17 16,-1 0-16,1 0 16,0 17-16,-1 18 15,1 8-15,9 9 16,-10 0-16,1 0 16,0-26-1</inkml:trace>
  <inkml:trace contextRef="#ctx0" brushRef="#br0" timeOffset="6076.89">22500 3281 0,'0'0'0,"0"0"0,0 0 15,0-9-15,0 0 16,0 1 0,0-1-16,0 9 15,-9-9-15,0 9 16,1 0-16,-1 0 15,-17 18-15,0-1 16,-9 18-16,0 17 16,1-9-16,16 0 15,1 1 1,17-10-16,0-8 16,9-9-16,8 1 15,0-10-15,18 1 16,0-9-16,8-9 15,9 1-15,9-10 16,-18-8-16,1 0 16,-18 1-1,0 7-15,0 1 16,-17 0-16,-1 8 16,1 0-16,0 1 15,-1 8-15,-8 0 16,0 0-1,0 0-15,0 0 0,0 0 16,0 0 0,0 0-16,0 0 15,0 0-15,0 0 16,0 0-16,0 0 16,0 0-16,0 0 15,9 17-15,0 0 16,0 1-16,-1-1 15,1 9 1,0-9-16,-1 0 16,1-8-16,0 0 15,-1-9-15,10-9 16,-1-8-16,9-9 16,0-9-16,-9 9 15,-8 9-15,0 0 16,0 8-1,-1 9-15,1 0 16,8 17-16,1 18 16,-1 17-16,9 17 15,0 9-15,-9 9 16,-8-1-16,0-8 16,-9-17-16,-9-9 15,0-9 1,1-17-16,-18 0 15,0-9-15,0-8 16,-9 0-16,-9-18 16,10-17-1,-1-9-15,0-8 0,18-9 16,17-8-16,9-1 16,34 0-1,35 1-15,-26 25 16</inkml:trace>
  <inkml:trace contextRef="#ctx0" brushRef="#br0" timeOffset="7304.22">23733 3133 0,'0'0'0,"0"0"0,0 0 16,0 0-16,0 0 15,0 0-15,0 0 16,0 0-16,17 0 16,9 0-16,18 0 15,8 0-15,17 0 16,-17 9-16,-34 0 31</inkml:trace>
  <inkml:trace contextRef="#ctx0" brushRef="#br0" timeOffset="7477.75">23794 3333 0,'0'0'0,"0"0"0,0 0 16,0 0 0,0 0-16,0 0 15,0 0-15,17 0 16,9 0-16,35 8 15,-27-8-15</inkml:trace>
  <inkml:trace contextRef="#ctx0" brushRef="#br0" timeOffset="8217.04">25070 2934 0,'0'0'0,"0"0"0,0 0 15,0 0-15,0-8 16,0-1-16,-9 0 15,1 1-15,-1-1 16,0 0 0,1 9-16,-18 0 15,-9 9-15,-17 26 16,-9 25-16,0 9 16,9 9-16,9-8 15,8-10-15,18-8 16,17-8-16,0-18 15,0-9 1,26-8-16,34-18 16,27-17-16,9-9 15,-18 1-15,-9 8 16,-25 8-16,-10 18 16,1 18-1,0-1-15,0 18 0,8 8 16,-8-8-16,0-9 15,-9 0 1,0 0-16,0-18 16,-9 1-1,0-18-15,1-17 16,8-26-16,-17-43 0,-1-26 16,1-18-16,-9 27 15,0 42-15,0 27 16,0 34-1,0 9-15</inkml:trace>
  <inkml:trace contextRef="#ctx0" brushRef="#br0" timeOffset="8954.09">26095 3393 0,'0'0'0,"0"0"15,0-8-15,0-1 16,0 0-16,0 1 16,0-1-16,-9 0 15,0-8-15,-8 0 16,-9-1-16,-18 10 16,1 8-1,-9 8-15,9 10 16,-10-1-16,19 9 15,8 0-15,8 0 16,18-9-16,0-8 16,9 0-16,8-1 15,9-8 1,0 0-16,1 0 0,-10 0 16,-8 0-1,-1 0-15,-8 18 16,-17 25-16,-9 35 15,-9 34-15,-8 10 16,8-18 0,9-27-16,9-7 0,8-27 15,9 0 1,0-17-16,9-17 16,8 0-16,0-1 15,1-16-15,8-18 16,0-26-16,0-35 15,-26 1-15,-9 8 16,0 17-16,1 26 16,-10 1-1,1 16-15,8 1 16,9 0-16,0 8 16,9 0-16,17 1 15,35-1-15,-18 18 16</inkml:trace>
  <inkml:trace contextRef="#ctx0" brushRef="#br0" timeOffset="14319.37">15718 4372 0,'0'0'0,"0"-9"0,0 1 0,-9-1 16,0 9-1,1 0-15,-1 0 16,-17 17-16,-18 9 16,-16 26-16,-1 26 15,0 26 1,9 17-16,0 9 0,17-9 15,18-8 1,17-9-16,0-17 16,17-9-16,18-18 15,8 9-15,18-8 16,0-9-16,17-26 16,44-35-16,8-17 15,-78 18-15</inkml:trace>
  <inkml:trace contextRef="#ctx0" brushRef="#br0" timeOffset="14687.36">16421 4597 0,'-9'0'0,"1"0"0,-1 0 0,0 0 15,1 0 1,-1 9-16,0-1 16,1 18-16,-1 18 15,-9 25-15,1 0 16,8 9-16,-8-9 16,0 1-16,-1-1 15,1-8-15,8-18 16,1-8-1,8-9-15,0-9 16,0 0-16,0 1 16,17-10-16,0 10 15,18-10-15,17 1 16,18 0-16,34-1 16,17 1-1,-68-18-15</inkml:trace>
  <inkml:trace contextRef="#ctx0" brushRef="#br0" timeOffset="15124.93">17150 5108 0,'0'0'0,"0"0"15,-8-9-15,-1 1 16,0-1-16,1 0 15,-1 1-15,-8-1 16,-9 9-16,0 0 16,-9 0-16,0 17 15,0 18-15,9 8 16,9 1 0,0-10-16,17-8 15,0 0-15,0-17 16,8 0-16,10-1 15,-1-16-15,9-18 16,9 0-16,-9 0 16,0 8-16,-17 1 15,-1 8-15,10 9 16,-1 0 0,0 18-16,9-1 15,0 9-15,9 0 16,0 0-16,0-9 15,-9 1-15,0-10 16,-18-8 0</inkml:trace>
  <inkml:trace contextRef="#ctx0" brushRef="#br0" timeOffset="15399.16">17446 5056 0,'0'0'0,"0"0"0,0 0 16,0 0-16,0 0 15,0 0-15,8 9 16,10 17-16,-1 26 16,0 8-1,-8-8-15,0 0 16,-9-8 0,0-10-16,0-8 0,0 0 15,0-17-15,0-1 16,0 1-16,0-9 15,-9-17-15,9-26 16,9-27-16,8-8 16,35 9-1,9 17-15,-26 35 16</inkml:trace>
  <inkml:trace contextRef="#ctx0" brushRef="#br0" timeOffset="16067.01">17967 5073 0,'0'0'0,"0"0"0,0 0 15,0 0-15,0 0 16,0 9-16,0 17 16,0 9-16,0 17 15,0-9-15,0-8 16,0-9-1,0-9-15,0-8 16,0-1-16,0 1 16,0-9-16,0-9 15,17-8-15,9-26 16,0-18-16,9 9 16,0 17-16,-9 9 15,0 9 1,-18 17-16,1 0 15,0 17-15,-1 1 16,1 16-16,-9 1 16,0-9-16,0 0 15,0-9-15,0-8 16,0 0-16,0-1 16,0-16-1,0-1-15,18-17 16,-1 0-16,0-9 15,1 18-15,-10 0 16,1 17 0,0 0-16,-1 0 0,1 17 15,8 9-15,1 9 16,25 8-16,18 9 16,-18-26-1,-17-9-15</inkml:trace>
  <inkml:trace contextRef="#ctx0" brushRef="#br0" timeOffset="16437.02">18792 5091 0,'0'0'0,"0"0"15,-9-9-15,0 0 16,1 9 0,-1 0-16,0 0 15,1 0-15,-1 0 16,0 18-16,1 8 15,-1 8-15,9 10 16,0-1-16,0 0 16,9-17-16,-1 0 15,1-8-15,0-10 32,-1 1-32,1-9 0,0-9 15,-1-8-15,1-18 16,0-8-16,-18-9 15,0 17-15,-8 1 16,0 8 0,-1 8-16,1 1 15,-1 17-15,18 0 16,0 0-16,0 0 16,9 0-16,0 0 15</inkml:trace>
  <inkml:trace contextRef="#ctx0" brushRef="#br0" timeOffset="16767.54">19070 5073 0,'0'0'0,"-9"0"16,9 0-16,0 0 16,0 0-16,0 0 15,17 18-15,1 8 16,8 8-16,0 1 15,0 0-15,-9-1 16,-8-8 0,-1 0-16,1-8 15,-9-1-15,0-8 16,0-1-16,0 1 16,-9 0-16,1-9 15,-1-9-15,0-8 16,9-9-1,0-18-15,18 1 16,-1-9-16,9 17 16,26 1-16,-17 25 15</inkml:trace>
  <inkml:trace contextRef="#ctx0" brushRef="#br0" timeOffset="21541.11">20945 5047 0</inkml:trace>
  <inkml:trace contextRef="#ctx0" brushRef="#br0" timeOffset="23513.12">20997 4762 0,'0'0'0,"0"0"16,0 0-16,0 0 16,0 0-16,0 0 15,0 0-15,0 0 16,-8 0-16,-1 8 16,-17 36-16,-9 16 15,18 10-15,-1 7 16,1 10-16,8-18 15,9-17 1,0-8-16,9-18 16,0-18-16,8 1 15,0-18-15,18-8 16,17-26-16,-8-1 16,-18 10-16,0-1 15,-17 18 1,-1 17-16,10 0 15,-1 0-15,0 17 16,1 0-16,8 1 16,0 8-16,0-9 15,0-8-15,-9-1 16,1-8-16,-1-8 16,-8-1-16,-1-17 15,1-9 1,-9-34-16,-9-9 15,1 0-15,-1 26 16,9 18-16,9-1 16,-1 26-1</inkml:trace>
  <inkml:trace contextRef="#ctx0" brushRef="#br0" timeOffset="24197.39">21822 5151 0,'-8'0'0,"-1"0"0,9 0 15,-9-8-15,1-1 16,-1 0-16,0-8 16,-8 0-16,8 8 15,-8-8 1,-9 17-16,-9 0 16,0 0-16,1 17 15,-1 0-15,17 1 16,1-1-16,8 0 15,9-8-15,0 0 16,0-1-16,18-8 16,-1 0-1,0 0-15,1 0 16,-9 0-16,-1 0 16,-8 18-16,-8 8 15,-1 17-15,0 26 16,-8 1-16,-1 7 15,1 10-15,0-26 16,17-9 0,0-9-16,0-17 15,8-17-15,1-1 16,-9-8-16,0-8 16,0-10-16,0-8 15,-9-17-15,1 8 16,-1 1-16,-8-1 15,-1 18-15,10-1 16,8 10 0,0 8-16,0 0 15,0-9-15,17 0 16,9 1-16,17-1 16,36-8-16,7 8 15,-51 9-15</inkml:trace>
  <inkml:trace contextRef="#ctx0" brushRef="#br0" timeOffset="24445.77">21909 5117 0,'0'0'0,"0"0"0,0 0 16,0 0-16,0 0 16,0 0-16,0 0 15,9 0-15,8 0 16,18 0-16,17-9 16,17 9-16,-16 0 15,-27 0 1</inkml:trace>
  <inkml:trace contextRef="#ctx0" brushRef="#br0" timeOffset="24725.77">21944 5351 0,'0'0'0,"0"0"0,0 0 16,0-9-16,0 9 15,0 0-15,0 0 16,0 0-16,9 0 16,17 0-1,17 0-15,18 0 16,8 9-16,-34-9 15</inkml:trace>
  <inkml:trace contextRef="#ctx0" brushRef="#br0" timeOffset="25380.49">22760 4995 0,'-9'-8'0,"1"-1"0,-1 0 0,-8 9 15,8 0 1,-8 0-16,-9 18 16,0 8-16,-18 17 15,9 18-15,1-1 16,16 1-16,1-18 15,17-8-15,0-9 16,0-17-16,0-1 16,17-16-1,18-10-15,17-16 16,9-1-16,-18 0 16,1 18-16,-18 0 15,-9 17-15,-8 0 16,8 8-16,1 18 15,8 0-15,0 0 16,0 0 0,0 0-16,0-17 15,9 0-15,-1-1 16,1-16-16,-9-10 16,0-25-1,0-9-15,-8-9 0,-10-8 16,-16 17-16,-1 9 15,0 25 1,9 10-16,0 8 16,9 0-16</inkml:trace>
  <inkml:trace contextRef="#ctx0" brushRef="#br0" timeOffset="25731.89">23602 5117 0,'-8'0'0,"-1"0"15,0 0-15,1 0 16,-1 0-16,0 0 16,1 8-16,-1 10 15,0 16 1,-8 1-16,0 0 15,-1 8-15,1 0 16,-1-8 0,1-9-16,8 0 0,1-9 15,8-8-15,0-1 16,0 1-16,0 0 16,0-1-16,8 1 15,10 0 1,8-1-16,43 18 15,-25-8-15</inkml:trace>
  <inkml:trace contextRef="#ctx0" brushRef="#br0" timeOffset="27268.5">24158 5480 0,'0'0'0,"0"0"16,0 0-16,0 0 15,9 18-15,0 8 16,-9 26-16,-9 26 16,-17 0-16,17-44 15</inkml:trace>
  <inkml:trace contextRef="#ctx0" brushRef="#br0" timeOffset="29352.95">25391 4640 0,'-8'0'0,"-1"0"15,0 0-15,1 0 16,-1 0-16,0 0 16,9 0-16,0 0 15,9 0 1,34 0-16,18 0 0,43-8 16,27-10-1,-10 1-15,-25 0 16,8 8-16,-9 9 15,-43 0-15,-25 0 16</inkml:trace>
  <inkml:trace contextRef="#ctx0" brushRef="#br0" timeOffset="29816.27">25487 4935 0,'0'0'0,"0"0"0,0 0 15,0 0 1,0 0-16,0 0 16,0 17-16,0 0 15,0 18-15,-9 0 16,0 17-16,1 8 15,-10-8 1,1 0-16,0-8 0,-1-1 16,10-8-16,-1-9 15,0-9 1,9 0-16,0 0 16,0 1-16,0-1 15,18 0-15,-1 1 16,9-1-16,17-8 15,18-1-15,9 1 16,-9 0 0,-1-9-16,-8 0 15,-8 0-15,-1 0 16,-17 0-16,-17 0 16,0 0-16,-1 0 15</inkml:trace>
  <inkml:trace contextRef="#ctx0" brushRef="#br0" timeOffset="30024.08">25443 5117 0,'-8'0'0,"8"0"0,0 0 0,0 0 15,0 0-15,0 0 16,17 0-1,9 0-15,26 0 16,18 0-16,17 0 16,8 0-16,27 8 15,-53-8-15</inkml:trace>
  <inkml:trace contextRef="#ctx0" brushRef="#br0" timeOffset="30556.02">26425 5134 0,'0'0'0,"0"0"0,0 0 16,0 0-16,0 0 15,0 9-15,-9 17 16,0 26-16,-8 17 16,-9 26-16,0 9 15,8 0-15,1-17 16,8-18 0,18-26-16,0-25 15</inkml:trace>
  <inkml:trace contextRef="#ctx0" brushRef="#br0" timeOffset="31547.98">26512 5524 0,'0'0'0,"0"0"0,0 0 16,0 0-1,8 0-15,10 8 0,-1 1 16,18 0-1,8-9-15,9-9 16,-8 0-16,-1-8 16,0-9-1,-16 9-15,-19-1 0,1-7 16,0 7-16,-18 1 16,0 0-1,1-1-15,-19 18 16,1 9-16,-8 8 15,-1 9-15,0 9 16,18-1-16,-1 1 16,18 17-16,0-9 15,18-17-15,-1 0 16,18 0-16,-18-8 16</inkml:trace>
  <inkml:trace contextRef="#ctx0" brushRef="#br0" timeOffset="31870.23">27059 5385 0,'0'0'0,"0"0"0,0 0 15,0 0-15,0 0 16,0 0-16,17 9 15,9 8-15,17 1 16,10-1 0,-1 0-16,-9-8 0,-17-1 15,0 1 1,-8 0-16,-10-1 16,1 1-16,-18 8 15,-8 18-15,-18 17 16,-26 9-16,9-1 15,17-16-15,18-18 16</inkml:trace>
  <inkml:trace contextRef="#ctx0" brushRef="#br0" timeOffset="32238.33">27831 5143 0,'0'0'0,"0"0"0,0 0 0,0 0 16,0 0-16,0 0 16,0 0-16,0 0 15,9 0-15,17 0 16,18 0-1,34 8-15,17-8 16,-43 0-16</inkml:trace>
  <inkml:trace contextRef="#ctx0" brushRef="#br0" timeOffset="32614.37">28656 4744 0,'0'0'0,"0"0"16,0 0-16,0 0 16,0 0-16,0 0 15,0 0-15,0 0 16,26 0-16,35 9 16,17 0-1,1-1-15,25-8 16,17 0-16,-25 0 15,-9-8-15,-35-1 16,-26 9-16</inkml:trace>
  <inkml:trace contextRef="#ctx0" brushRef="#br0" timeOffset="33034.14">28934 5030 0,'-8'0'0,"8"0"0,-9 0 16,0 0-16,9 0 15,-8 9 1,-1 8-16,-8 9 16,-1 26-16,1 0 15,-1 9-15,-8 8 16,9-8-16,0-9 15,-1-1-15,1 1 16,0-8-16,8-18 16,0 0-1,0-9-15,9 0 0,0-8 16,0 0 0,0-1-16,0 1 15,18 0-15,8 8 16,17-8-16,18-1 15,9-8-15,8-8 16,9-1-16,-1 0 16,-34 1-16,1-1 15,-10-8 1,-17 8-16</inkml:trace>
  <inkml:trace contextRef="#ctx0" brushRef="#br0" timeOffset="33210.87">28821 5316 0,'0'0'0,"0"0"0,0 0 16,0 0-16,18 0 16,17 0-16,17 0 15,17 0-15,44 17 16,243 96-16</inkml:trace>
  <inkml:trace contextRef="#ctx0" brushRef="#br0" timeOffset="33848.66">29820 5255 0,'0'0'0,"0"0"16,0 0-16,-9 18 15,1 16 1,-10 27-16,10 17 0,-1 17 31,-8-8-31,8-9 0,9-18 16,0-16-16,9-18 15,-1-9-15</inkml:trace>
  <inkml:trace contextRef="#ctx0" brushRef="#br0" timeOffset="34663.16">30315 5567 0,'-9'0'0,"9"0"16,0 0-16,0 0 15,0-9-15,0 1 16,0-1-16,-8 0 16,-1-8-16,0 0 15,-8-1-15,0 10 16,-10 8-16,1 0 15,-8 17-15,-1 0 16,9 18 0,9 0-16,-1-9 15,18 0-15,0 0 16,0-9 0,18-8-16,16-1 0,1 1 15,0 0-15,8-9 16,1 8-16,-10 10 15,10-1-15,-10 9 16,-7 9 0,-1-1-16,-18 1 15,1 0-15,0-1 16,-9-8-16,-9 0 16,0 0-16,1 0 15,-10 0-15,1-17 16,-9-1-16,0 1 15,-9-18 1,0 1-16,18-10 16,0 1-16,17 0 15,8 8-15,1 0 16</inkml:trace>
  <inkml:trace contextRef="#ctx0" brushRef="#br0" timeOffset="35047.42">30515 5498 0,'0'0'16,"0"0"-16,0 0 0,0 0 15,0 0-15,0 0 16,0 0-16,0 0 16,17 0-16,0 8 15,18 10 1,9-1-16,16 9 15,-7 0-15,-10-9 16,-17-8 0,0 0-16,-17 8 0,-9 0 15,-18 9-15,-25 44 16,-18-1 0,26-34-16</inkml:trace>
  <inkml:trace contextRef="#ctx0" brushRef="#br0" timeOffset="35563.33">30958 5273 0,'0'0'0,"0"0"0,0 0 0,0 0 16,8 0-16,18-9 16,9 0-1,17 1-15,9-1 16,0 9-16,-27-9 16,1 1-16,-9 8 15</inkml:trace>
  <inkml:trace contextRef="#ctx0" brushRef="#br0" timeOffset="35733.98">30958 5472 0,'0'0'0,"0"0"16,0 0-16,0 0 16,0 0-16,17 0 15,18 0 1,25 0-16,10 0 0,-1 0 15,-25 8 1</inkml:trace>
  <inkml:trace contextRef="#ctx0" brushRef="#br0" timeOffset="36200.18">31678 5013 0,'-8'-9'0,"-1"9"0,9 0 0,0 0 15,0 0-15,0 0 16,-9 9-16,1 25 16,-1 36-16,-17 34 15,9-9 1,-10 9-16,1 0 15,9-26-15,0-9 16,-1-26-16,10-8 16,-1-9-16,9-17 15,0-1 1,0 1-16,0-9 16,9-9-16,17-17 15,8-8 1,1-1-16,0 0 0,-9 18 15,0 8-15,-9 9 16,1 9-16,-1 8 16,0 18-16,1 0 15,-1 8-15,1 0 16,-10 1-16,10-10 16,-10-8-1,-8-17-15,0-9 16</inkml:trace>
  <inkml:trace contextRef="#ctx0" brushRef="#br0" timeOffset="36431.33">31357 5480 0,'0'0'0,"0"0"16,0 0-16,0 0 16,17-8-16,9-1 15,18 0 1,34-16-16,9 16 16,-44 18-16</inkml:trace>
  <inkml:trace contextRef="#ctx0" brushRef="#br0" timeOffset="37802.05">32199 5437 0,'0'0'0,"-8"-8"15,-1-10-15,0 10 16,1-1-16,-1 0 15,0 9-15,1 0 16,-18 18-16,-1 16 16,-16 9-16,8 9 15,9 0 1,9-8-16,8-1 16,9-17-16,0-9 15,0-8-15,9 0 16,8-18-16,9 0 15,9-17-15,0 9 16,-9 0-16,0 17 16,-9 0-16,1 0 15,-1 8 1,0 10-16,9 8 16,0-9-16,-8-8 15,-1-1-15,9 1 16,0-18-1,0-8-15,0-9 0,-8-17 16,8-18 0,0-26-16,0 1 15,-9 25-15,-8 18 16,8 17-16,9 9 16,-17 8-16</inkml:trace>
  <inkml:trace contextRef="#ctx0" brushRef="#br0" timeOffset="38462.75">32773 5680 0,'0'0'0,"0"0"0,0 0 15,0 0 1,0 0-16,0-9 0,0 0 16,0 1-16,0-1 15,-9 9-15,0 0 16,0 0-16,-17 9 15,-8 8 1,-1 9-16,9-9 16,9 9-16,8-17 15,9 0-15,0-1 16,9 1-16,8-9 16,0 0-16,1 0 15,-10 0-15,1 0 16,0 0-1,-9 0-15,-9 17 16,0 18-16,-17 26 16,-17 34-16,-1 0 15,10-17-15,16-17 16,18-18 0,0 0-16,0-17 15,9-17-15,0 0 16,-1-9-16,10-9 15,-10 0-15,1-17 16,0-8-16,-1-10 16,-16 10-16,-1-1 15,0 18-15,9-1 16,0 1 0,0 8-16,0 1 15,18-10-15,17-8 16,25 9-16,-25 8 15</inkml:trace>
  <inkml:trace contextRef="#ctx0" brushRef="#br0" timeOffset="40233.73">32729 4762 0,'0'0'0,"0"0"16,0 0-16,0 0 15,0 0-15,0-9 16,0 0-16,0 1 16,0-1-16,0 9 15,0 0-15,0 0 16,17 0-16,10 26 15,7 17-15,18 44 16,0 34 0,1 18-16,-10 8 15,-8 9-15,-18 8 16,-8-16-16,-18 8 16,-8-1-16,-9-25 15,0 0 1,-18 9-16,-8-18 0,9-26 15,25-60 1</inkml:trace>
  <inkml:trace contextRef="#ctx0" brushRef="#br0" timeOffset="61728.11">15448 6260 0,'0'0'0,"0"0"0,0 0 15,0 0-15,0 0 16,0 0-16,9 0 15,8 0 1,1 17-16,17 1 16,-1 16-16,-8 10 15,0 16-15,0 9 16,1-8-16,-19 0 16,1-9-16,-18-9 15,1 0 1,-1-17-16,-9 0 15,1-17-15,0 0 16,-1-1-16,10-8 16,8-8-16,0-1 15,0-26-15,17-17 16,18-8-16,0-1 16,-1 9-1,1 17-15,0 1 0,-9 16 16,8 1-1,-7 8-15,-10 9 16</inkml:trace>
  <inkml:trace contextRef="#ctx0" brushRef="#br0" timeOffset="62162.98">15857 6632 0,'0'0'0,"0"0"0,0 0 16,0 0-16,0 0 0,8 0 16,10 0-1,8-8-15,8-1 16,10-8-16,-9-1 15,-1-8-15,1 0 16,-9 9 0,-9-9-16,-8 9 15,0-1-15,-18 1 16,0 0-16,1 8 16,-18 9-16,0 0 15,-9 17-15,9 18 16,-9 17-16,18 9 15,8-1-15,9 1 16,17-18-16,9 1 16,9-1-1,26-17-15,-26-17 0</inkml:trace>
  <inkml:trace contextRef="#ctx0" brushRef="#br0" timeOffset="62498.12">16569 6416 0,'0'0'0,"0"0"15,-9 0-15,0-9 16,1 9-16,-1 0 16,-8 0-16,-1 0 15,1 9-15,-1-1 16,10 10-1,8-1-15,0 9 0,0 0 16,8 0 0,1 0-16,0 0 15,-1-9-15,-8 1 16,0-1-16,0 0 16,-8-8-16,-1 0 15,-17 8 1,0 0-16,9-8 0,-1 0 15,1-1 1,17 1-16,0 0 16,9-1-16</inkml:trace>
  <inkml:trace contextRef="#ctx0" brushRef="#br0" timeOffset="62813.46">16916 6476 0,'0'0'0,"-9"0"0,1 9 15,-10 8 1,1 18-16,-1 0 16,1-1-16,17-8 15,0 0-15,0 0 16,9-8-16,8-1 16,1-8-16,-1-1 15,-8 1-15,-1-9 16,1 0-1,0-9-15,-9-8 16,-9-9-16,0 0 16,-17-9-16,0 9 15,9 9-15,-1 0 16,1 17-16,17 0 16,0 0-16</inkml:trace>
  <inkml:trace contextRef="#ctx0" brushRef="#br0" timeOffset="63206.11">17220 6494 0,'0'0'16,"0"0"-16,-9 8 15,1 10-15,-1-1 16,0 9-16,0 0 15,1 0-15,-1 0 16,0 0-16,1-9 16,8 1-16,0-10 15,0 1-15,0 0 16,0-9 0,0 0-16,0-9 0,8-17 15,10-17 1,-1-1-16,9 10 15,0 16-15,-8 1 16,-10 17-16,1 0 16,8 9-16,1 8 15,-1 18-15,0-1 16,1 10 0,-1-1-16,1-17 15,-10 0-15,10-9 16,-10-8-1</inkml:trace>
  <inkml:trace contextRef="#ctx0" brushRef="#br0" timeOffset="63573.08">17836 6537 0,'0'0'0,"-8"0"16,-1 0-16,0 0 15,1 0-15,-1 0 16,0-9-16,-8 9 15,-9 0-15,-17 18 16,8 8-16,9 8 16,8 1-16,1 0 15,0-9 1,17 0-16,0-9 16,0-8-16,0-1 15,0-8-15,0 0 16,8 0-16,1 0 15,0 0-15,-1 0 16,10 0-16,-1 0 16,0 0-1,18 9-15,0 8 16,17-8-16,-9 0 16,27-1-16,8 1 15,-26 0-15,-26-9 16</inkml:trace>
  <inkml:trace contextRef="#ctx0" brushRef="#br0" timeOffset="63806.55">17862 6468 0,'0'0'0,"0"0"15,0 0-15,0 0 16,0 0-16,0 0 15,18 0-15,17 0 16,8 0 0,26 0-16,-8 0 15,0-9-15,-9 9 16,-8 0-16,-27 0 16,-8 0-16</inkml:trace>
  <inkml:trace contextRef="#ctx0" brushRef="#br0" timeOffset="64039.94">18114 6165 0,'0'0'0,"0"0"0,0 17 15,-8 0 1,-1 27-16,9 16 15,-9 35-15,1 18 16,8-9-16,0-17 16,8-9-16,1 0 15,0-18-15,17 1 16,0-18 0,-9-26-16</inkml:trace>
  <inkml:trace contextRef="#ctx0" brushRef="#br0" timeOffset="64395.03">18592 6797 0,'-9'-9'0,"-8"1"16,0-1-16,-1 9 16,9 0-16,1 0 15,-1 0 1,9 17-16,0 1 15,0-1-15,9 0 16,-1 1-16,10-1 16,-1-9-1,1 1-15,16-9 0,-8-9 16,0 1 0,0-18-16,-17 0 15,0-26-15,-18-9 16,0 9-16,-17 18 15,9 8-15,0 8 16,-1 18-16,18 0 16,0 0-16,0 9 15</inkml:trace>
  <inkml:trace contextRef="#ctx0" brushRef="#br0" timeOffset="64674">18800 6589 0,'0'9'0,"0"8"0,0-8 16,9-1-16,8 10 16,1-1-1,-1 18-15,0-9 16,1 0-16,-9 0 16,-1-9-16,1 0 15,0 1 1,-9-10-16,0 1 0,-9 0 15,9-1-15,0-8 16,0 0 0,0-8-16,-9-1 15,9-26-15,18-17 16,8 0-16,17 0 16,-8 18-1</inkml:trace>
  <inkml:trace contextRef="#ctx0" brushRef="#br0" timeOffset="65590.53">20103 6139 0,'0'0'0,"0"0"0,0 0 15,-9-9-15,1 0 16,-1 1-16,0-1 16,-8 0-16,-1 1 15,1 8-15,8 0 16,-17 26-1,0 26-15,0 17 16,9 35-16,-1 26 16,1-26-1,17-18-15,9-16 0,-9-10 16,8-16-16,-8-10 16,0-8-16,0-17 15,0-1 1,-8-8-16,-1-8 15,-8-1-15,-9 0 16,0-16-16,-9-10 16,18 18-16,-1-1 15,1 1-15,8 8 16,9 1-16,0-1 16,0-8-1,18-9-15,16-9 16,18-8-16,9-1 15,-17 27-15,-10 0 16,-8 8-16,-8 9 16,-1 0-1,-8 9-15,8 8 0,0 0 16,10 18 0,-1 8-16,0-8 15,-9 0-15,-8-1 16,-1-8-16,1-8 15,-9-10-15,0 1 16,0 0 0,0-1-16,0-8 0,0 0 15,0-8 1,0-1-16,0-17 16,17-26-16,9 0 15,9 0-15,9 9 16,16-1-16,-34 36 15</inkml:trace>
  <inkml:trace contextRef="#ctx0" brushRef="#br0" timeOffset="66094.98">20581 6693 0,'0'0'0,"0"-9"0,0 1 16,0 8-16,0 0 16,0 0-16,0 0 15,0 0-15,0 0 16,17 8-16,0 10 15,1-10 1,8 1-16,17 0 0,9-1 16,-8-16-1,-1-1-15,0-8 16,-17-1-16,1-8 16,-19 0-16,1 0 15,0 9-15,-18 0 16,0-1-16,1 10 15,-19 8-15,-7 8 16,-1 10 0,0 16-16,1 10 15,16 8-15,10-9 16,8 0-16,17-8 16,0 0-1,18-10-15,8 1 0,1-26 16,34-8-16,-26 8 15</inkml:trace>
  <inkml:trace contextRef="#ctx0" brushRef="#br0" timeOffset="66661.59">21423 6485 0,'0'0'0,"0"0"0,0 0 15,-9 0-15,0 0 16,1 0-16,-1 0 16,-8 0-16,-9 0 15,0 17-15,-9 1 16,0-1-16,18 0 16,-1 9-16,10-8 15,8-10 1,0 1-16,0 0 15,0-1-15,0-8 16,8 0-16,1 0 16,-9 9-16,9 8 15,-18 9-15,9 9 16,-9 26-16,-8 25 16,0 18-16,-1 9 15,1-18 1,0-17-16,17 0 15,0-18-15,0-16 16,8-10-16,1-8 16,0-17-16,-1 0 15,1-9 1,0-9-16,-1-17 16,1-26-16,0-26 15,-9-8-15,-9 8 16,-8 26-16,8 17 15,0 18-15,1-1 16,8 1 0,0 8-16,0 1 0,17-10 15,26-8 1,10 0-16,-27 18 16</inkml:trace>
  <inkml:trace contextRef="#ctx0" brushRef="#br0" timeOffset="66784.55">21762 6858 0,'0'0'0,"0"0"0,0 0 0,0 0 15,0 0 1,8 0-16</inkml:trace>
  <inkml:trace contextRef="#ctx0" brushRef="#br0" timeOffset="68023.89">22578 6442 0,'0'0'0,"0"0"16,-9-9-16,0 0 16,1-8-16,-1 0 15,0 8-15,9 1 16,0 8 0,-8 0-16,-1 0 15,0 8-15,-8 18 16,-9 35-16,9 8 15,-1 9-15,9-17 16,9-1-16,0-16 16,0-18-16,18-9 15,-1-8-15,9-1 16,18-25 0,16-18-16,1-8 15,0-9-15,-18 17 16,-16 9-16,-1 18 15,-9 8-15,0 8 16,9 10-16,0 8 16,0 0-16,0 0 15,1 0 1,-1 0-16,0-18 16,-9 1-16,0 0 15,1-18-15,-1 0 16,0-25-16,-8-27 15,-18-26-15,1 9 16,-1 18 0,9 16-16,0 18 15,0 26-15,9 0 16</inkml:trace>
  <inkml:trace contextRef="#ctx0" brushRef="#br0" timeOffset="68485.77">23290 6814 0,'0'-8'0,"9"-1"16,-9 0-16,0 1 16,0-1-16,8 0 15,1 9-15,8 0 16,1 0-16,-1 0 16,9 18-16,9-1 15,0 9-15,-9 0 16,0 8-1,-18 1-15,1-9 16,0 0-16,-9-9 16,0-8-16,0 0 15,0-1-15,0-8 16,-9-8-16,0-1 16,1-17-16,8-9 15,17-17 1,18-8-16,17-9 15,17-1-15,36 10 16,-45 34 0</inkml:trace>
  <inkml:trace contextRef="#ctx0" brushRef="#br0" timeOffset="70022.69">24184 6476 0,'0'0'0,"0"0"0,0 0 16,0 0 0,0 0-16,0 0 15,0 0-15,0 0 16,18 0-16,16 0 15,1 0-15,17 0 16,9 9-16,-9 0 16,-26-9-1,-8 0-15</inkml:trace>
  <inkml:trace contextRef="#ctx0" brushRef="#br0" timeOffset="70217.72">24150 6806 0,'0'-9'0,"0"9"0,0 0 16,0-9-16,0 9 16,0-8-16,26-1 15,17 0-15,35 9 16,0 9-16,-34 0 15</inkml:trace>
  <inkml:trace contextRef="#ctx0" brushRef="#br0" timeOffset="70643.19">25695 5974 0,'0'0'0,"0"0"15,0 0-15,0 0 16,0 0-16,-8 26 15,-1 17 1,0 27-16,1 16 16,-10 10-1,9-10-15,1-43 0</inkml:trace>
  <inkml:trace contextRef="#ctx0" brushRef="#br0" timeOffset="70973.67">25027 6511 0,'-9'0'0,"9"0"0,0 0 0,0 0 16,0 0-1,0 0-15,0 0 16,9 0-16,25 0 16,36 0-16,34 9 15,44-1-15,34-8 16,-17-8-16,-9 8 16,-17 0-16,-17-9 15,-35 9 1,-27 0-16,-25 9 15,-26-9-15,0 0 16</inkml:trace>
  <inkml:trace contextRef="#ctx0" brushRef="#br0" timeOffset="71335.5">25027 6883 0,'0'0'0,"0"0"0,0 0 16,0 0-16,0 0 16,0-8-1,17-1-15,0 1 16,35-1-16,44 0 15,26 1-15,25 8 16,18 0-16,-17 0 16,-9-9-16,-9 0 15,-26 1 1,-26 8-16,-26 0 16,-17 0-16,-9 0 15,-17 8-15,-9-8 16,0 0-16</inkml:trace>
  <inkml:trace contextRef="#ctx0" brushRef="#br0" timeOffset="71816.55">25131 6927 0,'0'0'15,"0"0"-15,0 0 0,0 0 16,0 0 0,0 0-16,0 0 15,0 0-15,0 0 16,0 8-16,8 18 16,1 18-16,0 34 15,0 8-15,-9 18 16,0 0-1,8-9-15,-8-17 0,0-26 16,0-8-16,0-18 16,0 0-1,0-18-15,0 1 16,0 0-16,0-9 16,-8-9-16,-10-26 15,-8-25-15,0 8 16,9 8-16,-1 10 15,1 16 1,-9 1-16,9 17 16,-18 0-16,-9 17 15,1 9-15,8 0 16,18-8-16,-9 8 16,0-9-16,26-8 15</inkml:trace>
  <inkml:trace contextRef="#ctx0" brushRef="#br0" timeOffset="72372.22">25487 7169 0,'0'-8'0,"0"8"0,0 0 16,0 0-16,0 0 16,0 0-1,0 0-15,-9 0 16,0 17-16,-8 18 15,0-1-15,-1 1 16,10 8-16,-10 0 16,10-17-16,-1 0 15,9-8-15,0-10 16,0 1 0,0 0-16,0-1 15,17 1-15,1 0 16,8-9-16,26 0 15,26-9-15,9 0 16,-44 1-16</inkml:trace>
  <inkml:trace contextRef="#ctx0" brushRef="#br0" timeOffset="72688.6">26338 7256 0,'-9'-9'0,"0"1"0,-8-10 16,8 1-16,1 0 16,-10-1-16,1-8 15,-18 9-15,9 0 16,-9 17-16,-8 0 15,0 17 1,-1 0-16,9 18 16,1 0-16,16 8 15,10 9-15,8-9 16,17 0-16,26 1 16,18-1-16,43-17 15,-43-17-15</inkml:trace>
  <inkml:trace contextRef="#ctx0" brushRef="#br0" timeOffset="76555.84">14754 3428 0,'0'0'0,"0"0"0,0 0 0,-9 17 16,0 18-16,1 25 16,-18 36-16,8 16 15,1-16-15,17-18 16,0-26-16,9-18 16,-1-17-1</inkml:trace>
  <inkml:trace contextRef="#ctx0" brushRef="#br0" timeOffset="76894.49">14441 3523 0,'0'0'0,"-9"0"0,1 0 15,-1 17-15,-8 18 16,-1 26-16,1 8 15,17 18 1,17-1-16,9-16 0,18-19 16,8-7-16,9-27 15,-1-8 1,10-18-16,-1-26 16,1-25-16,-9-18 15,-18 0-15,-26-9 16,-17-8-16,-17 8 15,-26 10-15,-1 16 16,-8 26-16,0 18 16,17 17-1,35 0-15</inkml:trace>
  <inkml:trace contextRef="#ctx0" brushRef="#br0" timeOffset="77537.78">14658 6269 0,'-8'-9'0,"-1"0"0,9 1 16,0-1-16,0 9 16,0 0-16,0 0 15,0 0-15,17 0 16,1 0-16,-1 9 15,9-1 1,0 1-16,-17 8 16,-1 1-16,1-1 15,-18 0-15,1 9 16,-18 0-16,0 0 16,8 0-16,1-17 15,8-1-15,1 1 16,8 0-1,0-1-15,0 1 16,17 0-16,18-1 16,25-16-16,10-1 15,-1-8-15,-17-1 16,-26 10 0</inkml:trace>
  <inkml:trace contextRef="#ctx0" brushRef="#br0" timeOffset="77910.84">14702 5905 0,'-9'0'0,"0"0"0,1 0 0,-18 0 16,-1 0-16,1 17 16,-26 26-16,0 44 15,9 17 1,8 9-16,9 25 15,17 1-15,18-18 16,17-17-16,17 0 16,-8-35-16,17-17 15,0-17-15,-8-18 16,17-26-16,-1-17 16,10-26-1,-9-17-15,-1-43 16,-25-27-16,-26 0 15,-27-16-15,-16 7 16,-1 62-16,-8 34 16,-18 8-16,0 27 15,-8 17-15,-10 35 16,36-1-16</inkml:trace>
  <inkml:trace contextRef="#ctx0" brushRef="#br0" timeOffset="79304.34">14953 7983 0,'0'0'0,"0"0"0,0 0 16,0 0-16,9 0 15,8 0 1,18 0-16,0 9 16,0 0-16,-1-1 15,-8 1-15,-8 0 16,-9-1-16,-1 1 15,-8 8-15,-8 1 16,-1-1-16,0-8 16,9 8-1,0 0-15,0 1 16,0-1 0,9 0-16,8 1 0,18 16 15,0 1-15,-9-9 16,0 0-16,-18 0 15,1-9-15,-18 0 16,-8 9-16,-18 0 16,-17 0-16,-9 0 15,9-8 1,0-10-16,9-8 16,17 0-16</inkml:trace>
  <inkml:trace contextRef="#ctx0" brushRef="#br0" timeOffset="79728.52">14945 7776 0,'0'0'0,"0"0"0,-9 0 16,0 0-16,-8 0 15,-9 17-15,-9 9 16,-17 26 0,0 17-16,17 18 15,1 8-15,16 18 16,18 8-16,18-17 16,16-9-16,10-8 15,16-18-15,10-17 16,8-26-16,18-26 15,17-17 1,-1-27-16,-7-16 16,-19-18-16,-25-18 15,-9 10-15,-26-9 16,-26-18-16,-17-8 16,-35 8-16,-9 18 15,0 17 1,1 35-16,-10 17 15,9 17-15,35 18 16</inkml:trace>
  <inkml:trace contextRef="#ctx0" brushRef="#br0" timeOffset="84694.03">16577 8278 0,'0'0'0,"0"0"0,0 0 0,0 0 15,0 0-15,0 0 16,0 0-16,0 0 16,0 0-16,-8-9 15,-1 1-15,-17-1 16,0 0-16,-9 1 16,0 8-1,1 0-15,-10 17 16,1 26-16,8 9 15,0 0-15,18 9 16,8-9-16,9-9 16,9-8-16,8-9 15,1 0 1,8-18-16,8 1 16,1-18-16,17-17 15,9-34-15,9-27 16,-1-17-16,-8-17 15,-9-9-15,-9 17 16,-17 27-16,-17 34 16,0 17-16,-1 18 15,-8 0-15,0 17 16,0 0 0,0 0-16,-8 8 15,-1 35-15,-17 18 16,9 8-16,-1 1 15,10 25-15,-1 0 16,0-8-16,9-9 16,0-18-16,9-8 15,0-8 1,8-18-16,0 0 16,1-9-16,-1-8 15,0-1-15,18 1 16,0-18-16,0-8 15,8-9-15,0 0 16,-8 0 0,-9-9-16,-17 1 15,0 8-15,-18-9 16,0 9-16,1 9 16,-1-1-1,-8 1-15,-10 17 0,1 9 16,0 8-16,0 18 15,9-1 1,0 18-16,17 0 0,8 0 16,10 9-1,8 0-15,8-1 16,19-17-16,-1-8 16,17-9-16,27-17 15,-44-9-15</inkml:trace>
  <inkml:trace contextRef="#ctx0" brushRef="#br0" timeOffset="85003.03">17315 8200 0,'-8'0'0,"-1"0"0,0 0 16,9 0-16,0 0 16,0 0-16,18 0 15,8 0-15,26 0 16,26-9-1,9 1-15,8-1 16,-16 0-16,16 1 16,-25 8-16</inkml:trace>
  <inkml:trace contextRef="#ctx0" brushRef="#br0" timeOffset="85313.94">17628 7802 0,'0'0'0,"0"0"0,0 0 16,0 0-16,0 0 16,0 0-1,0 0-15,-9 26 16,1 34-16,-18 27 15,0 43-15,8 8 16,10-17-16,-1-17 16,0-8-1,9-10-15,0-16 0,9-18 16,8-18 0,18 1-16,-9-9 15</inkml:trace>
  <inkml:trace contextRef="#ctx0" brushRef="#br0" timeOffset="85721.11">17880 8434 0,'0'0'0,"0"0"0,0 0 15,0 0-15,0 0 16,0 0-16,0 0 15,-9 0-15,0 17 16,1 9-16,-1 9 16,9 8-16,0 0 15,9 1 1,-1-10-16,1-8 16,0 0-16,0-17 15,8-9-15,0-9 16,1-8-16,16-26 15,1-9 1,0-18-16,-9 27 0,-17 17 16,-1 9-1,1 8-15,-9 9 16,0 9-16,0 8 16,0 18-16,17 8 15,1 9-15,16 9 16,1-18-16,0-8 15,-18-9-15</inkml:trace>
  <inkml:trace contextRef="#ctx0" brushRef="#br0" timeOffset="86187.04">18531 8356 0,'0'0'0,"0"0"16,0 0-16,0 0 15,0 17-15,0 0 16,-9 18-16,9 17 16,-8-9-16,-1 9 15,0 0-15,1 0 16,-1-26-16,9 0 15,0-17 1,0 0-16,0-1 16,0-16-16,9-1 15,8-26-15,18-25 16,0-10-16,-1 10 16,-8 16-1,0 10-15,-8 16 16,-10 18-16,10 0 15,-1 18-15,1 8 16,-1 17-16,-8 9 16,-1 9-16,1 8 15,0-8-15,-9-27 16,8-8-16,1-9 16,0 1-1,-9-10-15</inkml:trace>
  <inkml:trace contextRef="#ctx0" brushRef="#br0" timeOffset="86452.71">19139 8408 0,'-9'0'0,"1"0"0,8 0 16,0 0-16,-9 0 16,0 17-16,1 18 15,-1-1-15,0 18 16,9 0 0,0 9-16,0-18 15,9-8-15,0-9 16,-1-26-16</inkml:trace>
  <inkml:trace contextRef="#ctx0" brushRef="#br0" timeOffset="86604.32">19191 8148 0,'0'0'0,"0"0"16,0 0-16,0 0 15</inkml:trace>
  <inkml:trace contextRef="#ctx0" brushRef="#br0" timeOffset="87019.4">19313 8338 0,'0'0'0,"0"0"0,0 0 16,0 0-16,0 18 16,0-1-1,0 18-15,0-1 16,0 1-16,0 0 16,0-9-16,0 0 15,0-9-15,0-8 16,0-1-16,0 1 15,0-9 1,0-9-16,17-8 16,0-18-16,9-8 15,1 0-15,-1 8 16,-9 18-16,-8-1 16,-1 18-16,10 0 15,-1 18-15,0-1 16,1 18-1,-10 8-15,1 9 16,0-9-16,8 9 16,1-8-16,-1-10 15,-8-16-15</inkml:trace>
  <inkml:trace contextRef="#ctx0" brushRef="#br0" timeOffset="87769.5">20120 8451 0,'0'0'0,"0"0"0,0-9 16,0 1-16,0-1 15,-8 0-15,-1-8 16,0 0-16,-8-1 16,-9 1-16,0 0 15,0 8-15,-18 9 16,10 9-16,-1 8 16,0 18-1,0-1-15,18 1 16,0-9-16,17 0 15,0-9-15,0-8 16,8 0-16,10-1 16,16 1-16,1-9 15,9 0-15,-1 9 16,0 8-16,1 0 16,-18 18-1,9 8-15,-9 9 16,0 9-16,0 8 15,-18 0-15,1-8 16,-9 8-16,-9 1 16,1-10-1,-1-16-15,-17-1 0,0-9 16,0-8 0,-9 0-16,0-17 15,1-9-15,-10-17 16,-8-27-16,17-16 15,1-61-15,25-9 16,26 26-16,9 17 16,18 18-16,-18 43 15</inkml:trace>
  <inkml:trace contextRef="#ctx0" brushRef="#br0" timeOffset="89336.23">21475 8183 0,'0'0'0,"0"0"0,0 0 16,0 0-16,0-18 15,9 1-15,-9 0 16,0-1-16,0 10 16,0-1-16,0 0 15,0 1-15,0 8 16,0 0-16,0 0 15,-9 8 1,-8 27-16,-18 43 16,-17 52-16,8-9 15,1-17-15,8-9 16,0-17-16,18-26 16,0-9-16,8-17 15,9-17 1,0 8-16,9-8 15</inkml:trace>
  <inkml:trace contextRef="#ctx0" brushRef="#br0" timeOffset="89635.69">21562 7966 0,'0'0'0,"0"0"15,0 0-15,0 0 16,0 0-16,0 17 16,8 9-16,10 18 15,17 16 1,-1 18-16,10 0 16,8 0-16,-9 0 15,1-17-15,-1-9 16,-17-9-16,0-8 15,-8-9-15,-1 0 16,-8 0-16,-1 8 16,-8 1-16,0-26 15</inkml:trace>
  <inkml:trace contextRef="#ctx0" brushRef="#br0" timeOffset="89890.62">21023 8806 0,'0'0'0,"0"0"15,0 0-15,0 0 16,0 0-16,18-8 16,25-1-1,18-8-15,34-1 16,10 1-16,8 0 15,-1 8-15,-7 0 16,-18 9-16,-9-8 16,8-1-16,-25 9 15</inkml:trace>
  <inkml:trace contextRef="#ctx0" brushRef="#br0" timeOffset="90194.08">22265 8313 0,'0'0'0,"0"0"16,0 0-1,0 0-15,0 0 0,0 0 16,18 0-16,-1 0 16,26 0-1,9 0-15,9 0 16,0-9-16,0 9 16,-9-9-16,-26 1 15,-9 8-15</inkml:trace>
  <inkml:trace contextRef="#ctx0" brushRef="#br0" timeOffset="90388.52">22274 8590 0,'0'0'0,"0"0"16,0 0-16,0 0 15,0 0-15,0 0 16,17 0-1,1 0-15,16 0 0,10-9 16,34 9 0,17 9-16,-51-1 15</inkml:trace>
  <inkml:trace contextRef="#ctx0" brushRef="#br0" timeOffset="91157.09">23559 8183 0,'-9'-9'0,"1"0"16,-1 1-16,0-1 15,9 9-15,-8 0 16,-1 0-16,0 0 16,1 0-16,-18 17 15,-9 18 1,-9 34-16,1 9 15,8 0-15,18-9 16,-1-25-16,18-1 16,0-17-16,0-9 15,18-8-15,-1-9 16,35-17-16,18-18 16,8-8-1,-17-9-15,-9 17 16,-17 9-16,-9 9 15,-9 17-15,0 0 16,1 17-16,-1 0 16,9 9-16,-8 0 15,8 0-15,-9-8 16,9-10 0,-9 1-16,1 0 15,-1-9-15,-8-9 16,8-8-16,0-35 15,-8-35-15,0-8 16,0-18 0,-9 27-16,0 25 15,0 35-15,8 0 0,1 17 16</inkml:trace>
  <inkml:trace contextRef="#ctx0" brushRef="#br0" timeOffset="91959.39">24566 8529 0,'0'0'0,"0"0"0,-8-9 0,-1 1 16,0-1-16,1 0 15,-1 1-15,0-1 16,1 0-16,-1 1 15,0-1 1,1-8-16,-19-1 16,1 1-16,-17 8 15,0 9-15,-1 18 16,1-1-16,8 9 16,9-9-16,9 1 15,8-1-15,9-8 16,0-1-16,9 1 15,8 0 1,0-1-16,1-8 16,8 0-16,0 0 15,-18 0-15,1 0 16,0 0-16,-9 18 16,9-1-16,-18 26 15,-17 27-15,0 16 16,0 9-1,-9-8-15,18 0 16,-1-1-16,18-25 16,0-18-16,0-17 15,9 0-15,0-17 16,8-1-16,0-8 16,9-8-1,0-9-15,-8-9 16,-1-18-16,-8-8 15,-9-8-15,-9-10 16,-8 18-16,-1 18 16,10 8-16,-1 8 15,9 1-15,0 8 16,0 1-16,0-1 16,0 0-16,17 1 15,9-10 1,27-7-16,-10 16 15</inkml:trace>
  <inkml:trace contextRef="#ctx0" brushRef="#br0" timeOffset="92394.27">25018 8624 0,'-9'0'0,"1"0"0,8 0 16,0 0-16,0 0 15,0 0-15,0 0 16,0 0-16,0 0 15,17-8-15,18 8 16,17 0-16,26 0 16,17 0-1,-42 0-15</inkml:trace>
  <inkml:trace contextRef="#ctx0" brushRef="#br0" timeOffset="93090.68">25956 8131 0,'0'0'0,"0"0"16,-9 0-16,0 0 15,-17 17-15,-8 0 16,-1 27-16,-9 16 16,10 9-1,16-8-15,1 0 16,0-18-16,17-17 15,0 0-15,0-17 16,17-1-16,9 1 16,9-18-16,8 1 15,1-10-15,-18 10 16,-9 8-16,9 0 16,0 17-16,9 0 15,0 18-15,8 0 16,0-1-1,10 1-15,-10-9 16,0-17-16,1-9 16,-1-9-16,1-8 15,-1-9-15,0-26 16,1-35 0,-27-8-16,-8 17 0,-9 9 15,-9 8 1,1 26-16,-1 18 15,9 17-15</inkml:trace>
  <inkml:trace contextRef="#ctx0" brushRef="#br0" timeOffset="94205.07">26850 8503 0,'0'0'0,"0"0"16,0 0-16,0 0 15,0 0-15,0 0 16,0 0-16,0 0 15,18 17 1,-1 1-16,9 16 16,9 1-16,-9 8 15,0 9-15,-9 0 16,-8-8-16,0-1 16,-18-9-1,0-8-15,0 0 16,-8 0-16,0-17 15,-1 0-15,1-1 16,8-8-16,1-8 16,8-10-16,0-25 15,17-18-15,18 1 16,8-1 0,9 1-16,18 8 0,-18 17 15,-26 35 1</inkml:trace>
  <inkml:trace contextRef="#ctx0" brushRef="#br0" timeOffset="136927.98">15787 9482 0,'0'0'0,"0"0"0,0 0 0,0 0 16,-9 17-16,1 9 15,-18 17-15,0 27 16,-9 8-16,0-9 16,0-9-1,18-16-15,0-1 16,8-17-16,9-9 15,0 1-15,9-1 16,8-8-16,9-1 16,26 1-16,0 0 15,9-18-15,0 0 16,-9 1 0,-26-1-16,-9 9 15</inkml:trace>
  <inkml:trace contextRef="#ctx0" brushRef="#br0" timeOffset="137161.26">15857 9811 0,'0'0'0,"0"0"16,0 0-16,0 0 15,0 0-15,-9 17 16,0 18-16,-17 8 15,0 18-15,9 8 16,-1 0 15,10-8-31,8-9 0,0-9 0,0-17 16,0-9-16</inkml:trace>
  <inkml:trace contextRef="#ctx0" brushRef="#br0" timeOffset="137797.56">15891 9516 0,'0'-8'0,"0"-1"0,-8 0 15,-1 1-15,0-1 16,1 0-16,-1-8 16,-9 0-16,1 8 15,0-8 1,-9 17-16,-9 0 0,-8 8 15,-10 10 1,1-1-16,0 9 16,9 9-16,-9 8 15,8 18-15,10-1 16,-1 10-16,17 7 16,1 19-16,17 8 15,17 0-15,10-9 16,16-9-1,18-8-15,17-8 16,26-1-16,9-34 16,0-18-16,17-26 15,-8-17-15,-18-17 16,-9-9-16,-16-17 16,-19-9-16,-16-9 15,-18 1 1,-17-1-16,-27-17 15,-17 0-15,-25 26 16,-10 18-16,-8 8 16,0 17-16,0 9 15,8 9-15,1 17 16,8 8-16,26 1 16</inkml:trace>
  <inkml:trace contextRef="#ctx0" brushRef="#br0" timeOffset="142677.2">18462 9551 0,'0'0'0,"0"0"0,0 0 15,0 0-15,0 0 16,0 17-16,0 18 15,0 26-15,0 17 16,-9 17 0,0 17-16,1 10 15,-1-18-15,0-9 16,1-9 0,-1-8-16,0-8 0,1-27 15,-1-17-15,9 0 16,0-17-16,0-1 15,0 1-15,0-18 16,0-8 0,17-26-16,9-18 15,18-17-15,8 9 16,0 8-16,-9 18 16,1 17-16,-18 9 15,0 17 1,0 8-16,0 10 0,9 25 15,-9 9 1,-9 8-16,-8 18 16,-1 0-16,1-17 15,0-18-15,-9 1 16,0-18-16,0-9 16,0-9-16</inkml:trace>
  <inkml:trace contextRef="#ctx0" brushRef="#br0" timeOffset="143113.01">18149 10045 0,'0'0'16,"0"0"-16,0 0 0,9 0 16,17-9-16,17 0 15,27-8 1,8 0-16,17-1 15,-8 1-15,-17 8 16,-36 9-16</inkml:trace>
  <inkml:trace contextRef="#ctx0" brushRef="#br0" timeOffset="143670.72">19721 9863 0,'0'0'0,"0"0"15,0 0-15,0 0 16,0 0-16,0 0 16,-9 8-16,-17 18 15,-17 35-15,-9 17 16,-9 26-16,9-9 15,0-17-15,-1 0 16,19-9 0,16-8-16,1-18 15,8-17-15,9-17 16,0 0-16,0-18 16,0 9-16</inkml:trace>
  <inkml:trace contextRef="#ctx0" brushRef="#br0" timeOffset="143899.03">19669 9967 0,'0'0'0,"0"0"0,0 0 15,0 0-15,0 0 16,8 0-16,10 26 16,17 17-16,8 9 15,-8 17-15,-1 1 31,1-10-31,-9 1 0,0-9 16,-8 0-16,-10-9 16,1 0-16,8 1 15,-8 8-15,0-35 16</inkml:trace>
  <inkml:trace contextRef="#ctx0" brushRef="#br0" timeOffset="144111.84">19295 10677 0,'0'0'0,"0"0"0,9 0 16,8 0-16,18 0 16,26 0-16,17-9 15,18 1 1,8-1-16,-17-8 15,-1-9-15,-51 17 16</inkml:trace>
  <inkml:trace contextRef="#ctx0" brushRef="#br0" timeOffset="149609.41">18001 9508 0,'0'0'0,"0"0"15,0 0-15,0 0 0,0 0 16,-8 17 0,-1 35-16,0 52 15,-17 60 1,0 36-16,0-27 0,9-9 16,-1-34-16,1-26 15,0-17-15,8-27 16,0-16-16,9-10 15,0-25 1,9 0-16</inkml:trace>
  <inkml:trace contextRef="#ctx0" brushRef="#br0" timeOffset="150015.69">20554 9629 0,'0'0'0,"0"0"0,0 0 16,0 0-16,0 0 16,0 0-16,0 0 15,0 0-15,0 0 16,-8 26-16,-1 26 16,-17 52-16,0 52 15,0 26 1,9-1-16,-1-16 15,10-26-15,8-36 16,0-7-16,0-1 16,0-17-16,8-17 15,1-35 1</inkml:trace>
  <inkml:trace contextRef="#ctx0" brushRef="#br0" timeOffset="151862.17">21023 10019 0,'0'0'0,"0"0"0,0 0 15,0 0-15,0 0 16,0 0-16,0 0 16,18 17-16,16 9 15,19 9 1,7-1-16,27 10 16,0-1-16,-9-17 15,-8-9-15,-10-8 16,-7-1-16,-19 1 15,-8 0 1,-17-9-16,0 0 16,-9 0-16,-9 17 15,-26 0-15,-17 18 16,-17 0-16,-9 8 16,-9-8-16,9-1 15,17-8-15,9-8 16,17-10-16,18 1 15,8-18 1,0 1-16,9 8 16</inkml:trace>
  <inkml:trace contextRef="#ctx0" brushRef="#br0" timeOffset="152244.46">21432 10001 0,'0'0'0,"0"0"0,0 0 16,0 0-16,0 0 16,0 0-16,0 0 15,0 0-15,0 0 16,0 0-16,17 0 16,9 18-1,17-1-15,9 0 16,18 18-16,-9 0 15,0-1-15,-9-8 16,-9 0-16,-17-8 16,0-10-16,0 1 15,-17-1-15,0 1 16,-1 8-16,-16 1 16,-27 16-16,-17 18 15,-26 0-15,-9 0 16,17-8-1,1-1-15,25 0 16,18-8-16,26-26 16</inkml:trace>
  <inkml:trace contextRef="#ctx0" brushRef="#br0" timeOffset="153147.38">22882 10227 0,'0'0'0,"0"0"0,0 0 16,0 0-16,0-9 15,0 0-15,0 1 16,0-1 0,0-8-16,0-1 15,-9 1-15,0 0 16,1-1-16,-18 1 15,0 0-15,-9-1 16,0 18-16,0 0 16,-8 26-16,0 9 15,8 0 1,17 8-16,1 0 16,17 0-16,0-17 15,9 0 1,8-17-16,0 0 0,1-1 15,8-8-15,0 0 16,0 0-16,-9 0 16,-8 0-1,0 0-15,-1 0 16,10 18-16,-1-1 16,1 35-16,8 17 15,0 18-15,0-9 16,-18 8-16,1 1 15,0 8 1,-1-8-16,-16-18 16,-10-8-16,-8-18 15,-17 0-15,-1-8 16,-8-9-16,-8-9 16,-1-8-16,-9-18 15,18 1-15,9-10 16,25-8-16,10-26 15,16-34-15,53-18 16,69-43 0,62-18-16,16 18 15,9 52-15,191-27 16</inkml:trace>
  <inkml:trace contextRef="#ctx0" brushRef="#br0" timeOffset="157914.23">25417 9993 0,'0'0'0,"0"0"0,-8-9 0,-1 0 0,0 1 16,1-1 0,-1 0-16,0 1 0,-17-1 15,-9 0 1,-8 9-16,0 0 15,8 9-15,0 8 16,0 1-16,18-1 16,0 18-16,17 8 15,17 9-15,0-9 16,1 1-16,8-1 16,-9-9-1,1-8-15,-10 0 16,1-8-16,0-1 15,-18 18-15,-17-1 16,-9 1-16,-8 0 16,8-9-16,0 0 15,9-9-15,18-8 16,8-18 0,0 9-16</inkml:trace>
  <inkml:trace contextRef="#ctx0" brushRef="#br0" timeOffset="158513.78">25574 10123 0,'0'0'0,"0"0"16,0 0-16,0 8 15,0 10-15,8 16 16,1 18-16,-9 0 15,-9-9-15,1 1 16,-1-18 0,0-9-16,9-8 15,0-1-15,0 1 16,0-9-16,0-9 16,0 1-16,0-27 15,18-8-15,16-9 16,-8 0-16,1 17 15,-1 9-15,-9 9 16,9 0 0,-9 8-16,1 9 15,-1 0-15,0 17 16,-8 9-16,0 9 16,0 8-16,-9 0 15,0-17-15,0-8 16,0-10-16,0 1 15,0 0-15,0-1 16,8-16 0,18-10-16,9-16 15,8-18-15,1 9 16,-1 8-16,-17 18 16,0-1-16,-8 18 15,-10 0-15,1 18 16,0 8-1,8 17-15,0 0 16,1 0-16,17-8 16,-1-9-16,-8-9 15,-8-8-15</inkml:trace>
  <inkml:trace contextRef="#ctx0" brushRef="#br0" timeOffset="159310.99">26703 10149 0,'0'0'0,"0"0"0,0 0 16,0 0-16,-9-9 15,-17 0-15,0 9 16,-18 9-16,1 8 16,-9 18-16,8 0 15,10 8 1,16-17-16,1 0 15,17-9 1,0 0-16,0-8 0,17 0 16,1-18-16,16 0 15,1 1-15,0-10 16,-9 1-16,0 0 16,-17 8-16,-1 9 15,1 0 1,-9 0-16,0 0 15,9 17-15,8 1 16,0 8-16,10 0 16,7 0-16,1-18 15,17 1-15,0-18 16,0-8 0,18-26-16,-1-27 15,1-16-15,-10-18 16,-7-9-16,-19 9 15,-16 26-15,-10 27 16,1 16-16,-9 18 16,0 8-16,-9 9 15,1 17-15,-18 44 16,-9 43 0,0 26-16,0 8 15,18-25-15,17-35 16,0-18-16,17-16 15,1-10-15,-1-16 16,18-10-16,17-16 16,26-36-16,35-34 15,0-34 1,0-18-16,-18-26 16,-8 9-16,-35 43 15,-17 43-15,-9 18 16,-17 26-16,-1-1 15,-8 18-15,-8 0 16,-27 44-16,-17 42 16,-9 44-16,-8 26 15,25-9 1,18-34-16,18-18 16,16-8-16,10-1 15,-10-42-15</inkml:trace>
  <inkml:trace contextRef="#ctx0" brushRef="#br0" timeOffset="160094.21">29030 10019 0,'0'0'0,"-9"-9"16,0 0-16,-8 1 15,0-1-15,-9 0 16,0 9-16,-18 0 15,1 18 1,-9-1-16,0 18 16,8 8-16,-8 9 15,17-9-15,18 9 16,0-9-16,17 1 16,8-10-16,10-8 15,16 0 1,27-17-16,26-9 15,26-9-15,26-8 16,-9 0-16,-34-27 16,-27-16-16,-26 17 15,-16 17-15,-10 8 16,-8 10-16,-1 8 16,-8 0-16,0 0 15,0 0 1,0 0-16,-8 0 15,-1 17-15,-17 0 16,0 18-16,0-1 16,8 1-16,1 0 15,17-9-15,0 0 16,9-9 0,8-8-16,0-1 0,9 1 15,9-18 1,0 1-16,-9-1 15,0-17-15,-17 0 16,-1-17-16,1-1 16,-18 10-16,-8-1 15,0 9-15,-9 9 16,-18 0-16,9 17 16,1 0-1,8 0-15,0 17 16,8 9-16,18-17 15</inkml:trace>
  <inkml:trace contextRef="#ctx0" brushRef="#br0" timeOffset="160496.24">29733 10088 0,'0'0'0,"0"0"0,0 0 15,0 9-15,0 17 16,-8 8-16,-1 18 16,0 0-16,9 0 15,0-9 1,0-17-16,0-8 16,9-10-16,0 1 15,8 0-15,0-18 16,18-8-16,0-9 15,8-18-15,-17 10 16,0-1-16,-17 18 16,0 0-16,-1-1 15,1 18 1,-9 0-16,0 18 16,0-1-16,9 17 15,8 10-15,0-10 16,1-8-16,8 0 15,17-17-15,9 0 16,-8-1-16,-27-8 16</inkml:trace>
  <inkml:trace contextRef="#ctx0" brushRef="#br0" timeOffset="160949.47">30280 10105 0,'0'0'0,"0"0"0,0 9 16,0 17-16,-8 26 15,8 34-15,8 36 16,-8 8 0,0-9-16,0-17 15,0-9-15,-8-17 16,-1-26-16,9-17 16,0-18-16,-9-8 15,1-1-15,-1-16 16,-9-10-16,-8-25 15,9-35 1,8-43-16,35-9 16,9 17-16,17 9 15,9 9-15,0 17 16,0 26-16,-1 18 16,-7 8-16,-10 8 15,-8 10-15,-9 8 16,-9 0-1,-8 17-15,-1 0 16,-16 18-16,-18 8 16,0 9-16,-9-9 15,-8 1-15,8-18 16,0 0-16,0-9 16,18-8-16,8-9 15,9 0-15,0 0 16</inkml:trace>
  <inkml:trace contextRef="#ctx0" brushRef="#br0" timeOffset="161162.1">31027 9638 0,'0'0'0,"0"0"0,0 0 15,0 17-15,-9 26 16,1 18-16,-18 34 16,-9 26-1,0-8-15,18-9 0,-1-35 16,18-34-16</inkml:trace>
  <inkml:trace contextRef="#ctx0" brushRef="#br0" timeOffset="161334.87">31149 10322 0,'0'0'0,"0"0"0,0 8 15,0 10-15,-9 16 16,-17 27-16,9-9 15</inkml:trace>
  <inkml:trace contextRef="#ctx0" brushRef="#br0" timeOffset="161780.82">31374 10010 0,'0'0'0,"0"0"0,0 26 0,0 17 15,9 18 1,0 8-16,-1-8 16,-16-18-16,-1 0 15,0-17-15,1 0 16,8-17-16,0 0 15,0-1-15,0-8 16,0-8 0,0-1-16,17-17 15,9-17-15,18-9 16,-1 8-16,-17 10 16,0 17-16,0-1 15,-8 10-15,-1 8 16,0 0-16,-8 17 15,8 9-15,-8 8 16,0 10 0,-1-1-16,10 0 15,-10-17-15,1-17 16,0 0-16</inkml:trace>
  <inkml:trace contextRef="#ctx0" brushRef="#br0" timeOffset="162284.87">32260 10192 0,'0'0'0,"0"0"0,0 0 0,0 0 15,-9 0-15,1 0 16,-18 0-16,0 0 15,-18 17 1,-8 1-16,0 16 16,0 1-16,17-1 15,18-8-15,0 0 16,17-8 0,0-1-16,17-8 0,0 8 15,18 0 1,0 1-16,8-1 15,1 9-15,8 9 16,0 17-16,0 17 16,-9 9-16,-8-9 15,-9 9-15,-17-9 16,-9-8-16,-9-9 16,0-9-1,-8-8-15,0-9 16,-1 0-16,1-18 15,0 1-15,-1-9 16,9-9-16,1-25 16,16-27-16,45-43 15,51-34-15,26-1 16,-69 79-16</inkml:trace>
  <inkml:trace contextRef="#ctx0" brushRef="#br0" timeOffset="212953.41">14962 11630 0,'0'0'0,"-9"0"0,1 17 15,-10 18-15,1-1 16,0-8-16,-1 9 16,1 17-1,0-9 1,-1-8-16,9-9 0,1 0 16,-1-9-16,9-8 15,0-1-15,0 1 16,0 0-16,0-1 15,0-8-15,0 0 16,0 0 0,0 0-16,0 0 15,0 0-15,17 9 16,18 0-16,9-1 16,8 10-16,9-1 15,-9-8-15,-9-1 16,0 1-1,-16 0-15,-10-1 16,-8 1-16,-1 8 16,-16 1-16,-1 7 15,-17 10-15,-9 0 16,-8-1-16,-9-8 16,-1 0-16,10-17 15,17 0-15,0-18 16,17 0-16</inkml:trace>
  <inkml:trace contextRef="#ctx0" brushRef="#br0" timeOffset="213202.73">14901 11898 0,'0'0'0,"0"0"16,0 0-16,0 0 15,0 0-15,0 0 16,26-9 0,9 1-16,17-10 0,9 1 15,26-9 1,-26 17-16</inkml:trace>
  <inkml:trace contextRef="#ctx0" brushRef="#br0" timeOffset="213822.33">15179 11474 0,'0'0'0,"0"0"0,0-9 15,0 0-15,-8 1 16,-1-1-16,-17 0 15,0-8-15,-9 8 16,0 1-16,-8 8 16,-18 8-16,-8 18 31,-10 18-31,1 8 0,0 8 16,-9 1-16,18 8 15,-1 9-15,18 9 16,9-1-16,8-8 15,18 9-15,17 8 16,17 0-16,18-17 16,17 0-1,9-8-15,26-27 16,17-8-16,9-18 16,26-34-16,-9-9 15,0-35-15,0-26 16,-34 9-16,-18-8 15,-26-18 1,-17-9-16,-26 1 0,-27-1 16,-8 18-16,-26 8 15,0 27 1,-9 16-16,0 18 16,-17 26-16,0 26 15,0 18-15,43-18 16</inkml:trace>
  <inkml:trace contextRef="#ctx0" brushRef="#br0" timeOffset="-209466.41">16499 11344 0,'0'0'0,"0"0"0,0 0 15,0 0-15,0 0 16,0 0-16,0 0 16,0 0-16,0 8 15,-9 18-15,1 35 16,-18 43-16,0 26 15,-18 17-15,1-8 16,-1-35 0,10-9-16,-1-17 15,18-18-15,-1-16 16,10-18-16,-1-18 16,9 1-1,0-18-15,0-8 0,17-18 16,9-17-1,9-8-15,8-9 16,10 8-16,-10 9 16,0 17-1,-17 9-15,0 9 0,-8 17 16,-1 0 0,1 17-16,-10 18 0,1 8 15,0 18 1,-18 17-16,0 8 15,1-25-15,8-9 16,0-17-16,0-9 16,0-18-16,0 1 15,8 0 1,1-1-16</inkml:trace>
  <inkml:trace contextRef="#ctx0" brushRef="#br0" timeOffset="-208946.87">16734 12253 0,'0'0'0,"0"0"0,0 0 16,0 0-16,0 0 15,8 0 1,10 0-16,16 0 16,10 0-16,-1-9 15,1 1-15,8-1 16,-9-8-16,1-9 15,-18 9-15,0-1 16,-9-8-16,-8 0 16,-1 9-16,-16 0 15,-1-1-15,-17 1 16,0 17 0,-9 0-16,-8 17 15,-1 1-15,10 16 16,-1 1-16,18 0 15,-1 16-15,18-7 16,0-1-16,9 0 16,8-17-1,9 0-15,18-17 16,34-26-16,0-9 16,-43 17-16</inkml:trace>
  <inkml:trace contextRef="#ctx0" brushRef="#br0" timeOffset="-208631.98">17281 12097 0,'0'0'0,"0"0"16,0 0-16,0 0 16,8 18-16,10-1 15,-10 18 1,1-1-16,0 1 0,-1 8 15,1-8 1,-9-9-16,-9 0 16,9-9-16,-8-8 15,8-1-15,0 1 16,0-9-16,0 0 16,0-9-1,0-25-15,8-10 0,10-8 16,8-26-16,9-8 15,25 17 1,10 8 0,-44 44-16</inkml:trace>
  <inkml:trace contextRef="#ctx0" brushRef="#br0" timeOffset="-208439.58">17819 12158 0</inkml:trace>
  <inkml:trace contextRef="#ctx0" brushRef="#br0" timeOffset="-208132.53">17880 12175 0,'0'0'0,"17"0"0,1-8 16,16-1-16,10 0 16,-1-17-16,-8 0 15,-9 0 1,-9 0-16,-8 0 15,-18 9-15,1 0 16,-10-1-16,-8 1 16,0 17-16,-17 9 15,-1 25-15,1 1 16,8 8-16,0 1 16,18 8-1,8-1-15,18 10 16,8-18-16,36 1 15,42-18-15,9-35 16,-60-8-16</inkml:trace>
  <inkml:trace contextRef="#ctx0" brushRef="#br0" timeOffset="-207077.83">19243 11863 0,'0'0'0,"0"0"0,0 0 15,0 0-15,-8-8 16,-1-1-16,0 0 16,-17 1-16,0 8 15,-9 0 1,-8 17-16,-18 9 16,9 9-16,0 8 15,17 9 1,0-9-16,18 1 0,0-1 15,8-17-15,9 0 16,0 0 0,17-9-16,18 0 15,0-8-15,17-9 16,17-9-16,-8-8 16,-17 0-16,-1-1 15,-17 1 1,0 9-16,-8-1 0,-10 0 15,1 9-15,0 0 16,-1 0 0,-8 0-16,9 18 15,8-1-15,1 0 16,8 9-16,0 0 16,9-17-16,-9-1 15,0 1 1,0-18-16,0 1 15,-9-1-15,-8-17 16,-1 0-16,-16 0 16,-1-8-16,0-1 15,-8 0-15,0 18 16,-1 0-16,1-1 16,17 10-16,0 8 15,0 0-15,0 0 16,17-9-1,9 0-15,9-8 16,9 17-16,-1 0 16,9 0-1,-9 17-15,-16 1 0,-1-1 16,-18 0-16,1 9 16,0 0-16,-9 0 15,-9 0-15,9-8 16,0-10-1,0 1-15,0-1 16,0-8-16,0-8 16,17-9-16,18-18 15,26-26-15,0 1 16,-18 16-16,-8 10 16,-9 16-1,-18 10-15,1 8 16,0 8-16,0 27 15,-1 26-15,1 8 16,-9-8-16,9-1 16,-1-8-16,10-26 15,25-9-15,18-17 16,-26 0-16</inkml:trace>
  <inkml:trace contextRef="#ctx0" brushRef="#br0" timeOffset="-206713.64">20841 11820 0,'-9'0'0,"1"0"0,-1 0 15,0 0-15,-17 0 16,-8 0 0,-10 9-16,-17 8 15,9 9-15,-9 9 16,9-1-16,0-8 15,17 0-15,18 0 16,0 0-16,8-8 16,9-1-16,0 0 15,0 1 1,9-1-16,-1 0 16,1-8-16,0 0 15,-1-1-15,-8 1 16,0 8-16,0 0 15,0-8-15,0 0 16,0-1 0,0 1-16,0 0 15,9-9-15,9 0 16,-1-9-16,-8 9 16</inkml:trace>
  <inkml:trace contextRef="#ctx0" brushRef="#br0" timeOffset="-206549.48">20841 12071 0,'0'0'0,"0"0"0,0 0 16,0 0 0,0 18-16,0 8 15,0 8-15,0 18 16,0-9-16,0-17 16,9-8-16,-1-18 15,1-9-15,0 9 16</inkml:trace>
  <inkml:trace contextRef="#ctx0" brushRef="#br0" timeOffset="-206438.04">20850 11595 0,'0'0'0,"0"0"0,0 0 0,0 0 0,0 0 16,8 17-16,10 1 15,-1-1-15</inkml:trace>
  <inkml:trace contextRef="#ctx0" brushRef="#br0" timeOffset="-205854.14">21475 11863 0,'0'0'0,"0"0"0,0 0 16,0 0-16,0 0 15,-9 0-15,1 0 16,-1 0-16,0 9 16,-17 8-16,0 18 15,-9 0 1,1 17-16,-1-9 15,9 0-15,8 1 16,1-18-16,17-9 16,0-9-16,0 1 15,9 0-15,8-18 16,9 0-16,9-16 16,8-27-16,1-18 15,-1-16 1,1-10-16,-1-8 15,0 9-15,-16 35 16,-19 16-16,1 18 16,0 9-16,-9 8 15,0 9-15,-9 0 16,0 18-16,1 25 16,-19 26-1,-7 35-15,8 0 16,8-9-16,18-8 15,0-26-15,9-9 16,8-26-16,18-1 16,17-16-16,-26-9 15</inkml:trace>
  <inkml:trace contextRef="#ctx0" brushRef="#br0" timeOffset="-205180.66">21857 12115 0,'-9'-9'16,"1"9"-16,-1 0 0,0 0 15,9 0-15,0 0 16,0 0 0,0 0-16,18 0 15,-1-9-15,0 1 16,18-18-16,9 0 15,-10-9-15,-8 9 16,-17 9-16,0-1 16,-1 1-16,-16 0 15,-1-1 1,0 1-16,1 8 16,-10 9-16,-8 0 15,0 0-15,0 18 16,0 8-16,9 8 15,-1 1-15,10 0 16,8-1 0,0-8-16,8 0 15,10-8-15,-1-10 16,9 1-16,9-18 16,17 1-1,0-18-15,0 0 0,-8-9 16,-1 18-16,-17-1 15,0 1-15,0 17 16,-8 0-16,-1 0 16,0 17-1,9 1-15,0-1 16,0 9-16,-8 9 16,-10-9-16,1 8 15,-9-8-15,0-9 16,-9-8-1,1 0-15,-1-1 16,0 1-16,1 0 16,8-9-16,0 0 15,0-9-15,0 0 16,26-25 0,17-18-16,27 0 0,-1-9 15,-34 35-15</inkml:trace>
  <inkml:trace contextRef="#ctx0" brushRef="#br0" timeOffset="-204533.46">23655 11742 0,'0'0'0,"0"0"0,0 0 0,0 0 16,17 0 0,9 0-16,9 0 0,-1 9 15,10-1-15,-18 1 16,0 8-16,-17 1 16,-1 16-1,-16 10-15,-18-1 16,-9 9-16,-9 0 15,1-9-15,8-17 16,1 0-16,16 0 16,1-17-16,8 0 15,9-1 1,0 1-16,0-1 16,18 1-16,25 0 15,26-9-15,10-9 16,25-8-16,-26 0 15,-52 17-15</inkml:trace>
  <inkml:trace contextRef="#ctx0" brushRef="#br0" timeOffset="-204284.35">24523 11413 0,'0'0'0,"0"0"15,0 0-15,0 0 16,0 17 0,-9 27-16,1 16 15,-1 27-15,-17 25 16,0 1-16,8-26 16,1-9-16,17-26 15,9-18-15,8-8 16,0-17-16,-8 0 15</inkml:trace>
  <inkml:trace contextRef="#ctx0" brushRef="#br0" timeOffset="-203916.35">24705 12089 0,'0'0'0,"0"0"0,0 0 16,0 0-16,18 0 15,8 0 1,8-9-16,19 0 16,-1 1-16,-9-18 15,0 0-15,-8-9 16,-9 9-16,0-9 16,-17 9-16,0 9 15,-9 0-15,-9 8 16,0 0-16,-17 9 15,0 0 1,0 0-16,-9 18 16,1 16-16,-1 10 15,18-10-15,-1 10 16,18-1-16,0 0 16,18-17-16,16 0 15,18-8 1,1-10-16,-36 1 15</inkml:trace>
  <inkml:trace contextRef="#ctx0" brushRef="#br0" timeOffset="-203645.12">25374 11907 0,'0'0'0,"0"0"0,0 8 15,0 10 1,9 16-16,8 1 15,0 0-15,1-9 16,-10 0-16,1-9 16,0-8-16,-1-1 15,1 1-15,-9-9 16,9-9 0,0-8-16,8-26 15,18-27-15,-1 1 16,-8 8-16,0 18 15,9 17-15,-9 17 16</inkml:trace>
  <inkml:trace contextRef="#ctx0" brushRef="#br0" timeOffset="-203251.11">25826 11950 0,'0'0'0,"0"0"0,0 0 16,0 0-16,17 0 16,0 9-16,1-18 15,25 0-15,9-8 16,-8 0 0,-10-9-16,-8 0 15,0 0-15,0 0 16,-17 8-16,0 1 15,-9 0-15,-9 8 16,0 0-16,-17 9 16,0 18-1,-17 8-15,-1 17 16,10 9-16,16-9 16,1 1-16,17-1 15,0-8-15,17-9 16,9 0-1,27-18-15,25-8 0,17-8 16,-25-18 0,-44 17-16</inkml:trace>
  <inkml:trace contextRef="#ctx0" brushRef="#br0" timeOffset="-202959.02">26633 11214 0,'0'0'0,"0"0"15,0 0-15,0 0 16,0 17-16,0 9 16,-9 26-16,1 26 15,-10 17-15,-8 9 16,0 17-16,9-8 15,17-26 1,0-27-16,0-16 16,0-18-16,0 0 15,17-9-15,9 0 16,-8-8-16</inkml:trace>
  <inkml:trace contextRef="#ctx0" brushRef="#br0" timeOffset="-202612.51">27085 11690 0,'0'0'0,"0"0"0,0 0 16,0 0-16,0 0 16,-9 0-16,0 0 15,1 0-15,-18 9 16,-9 8-1,9 0-15,0 1 16,8 8-16,1 0 16,8 0-16,9 17 15,0-17 1,0 0-16,9-9 16,-9-8-16,0 0 0,0-1 15,0 1 1,-9 0-16,-8-1 15,-18 10-15,0-1 16,1 0-16,-1 1 16,18-1-16</inkml:trace>
  <inkml:trace contextRef="#ctx0" brushRef="#br0" timeOffset="-202424.23">27545 12080 0,'0'0'0,"0"0"0,-9 0 0,-8 17 16,-18 27-1,9-10-15</inkml:trace>
  <inkml:trace contextRef="#ctx0" brushRef="#br0" timeOffset="-193311.5">16386 12877 0,'0'0'0,"0"0"15,0 0-15,0 17 16,-8 9-16,-1 9 16,0 17-16,1 8 15,-1 27-15,-17-9 16,0-9-16,0-8 16,8-18-16,1-17 15,0 0-15,8-17 16,9-1-1,0-8-15,0-8 16,9-10-16,8-25 16,9-18-16,9-8 15,8 8-15,1 9 16,-1 18 0,-17 8-16,0 9 15,0 17-15,0 0 16,-8 8-16,-1 10 15,-8 7-15,-1 19 16,1 8-16,0 8 16,-9-16-16,0-1 15,0-17-15,0-9 16,0-8-16,0 0 16,17-1-1,0 1-15</inkml:trace>
  <inkml:trace contextRef="#ctx0" brushRef="#br0" timeOffset="-192786.31">16820 13379 0,'0'0'0,"0"0"0,0 0 0,0 0 15,0 0-15,0 0 16,18 0 0,-1 0-16,9 0 15,9-9-15,17 1 16,-9-10-16,1-8 15,-18 0 1,0 9-16,-17 0 0,-1-1 16,1 1-1,-9 0-15,-9-1 16,1 1-16,-1 8 16,-8 1-16,-9 8 15,0 0-15,8 0 16,-8 17-16,0 9 15,9 9-15,-1 17 16,18 0 0,0 0-16,9-9 15,8 0-15,1-17 16,8 0-16,9-8 16,-1-10-16,18-8 15,27-17-15,-19 0 16,-34 17-16</inkml:trace>
  <inkml:trace contextRef="#ctx0" brushRef="#br0" timeOffset="-192340.42">17463 13318 0,'0'0'0,"0"0"0,0 0 0,0 0 16,0 0-16,0 0 16,0 0-16,0 0 15,9 0-15,8 0 16,9-8-16,0-1 16,9 0-16,-9-8 15,0 0-15,-17-1 16,-1 1-1,1 0-15,-9 8 16,-9 0-16,1-8 16,-1 8-16,0 9 15,1 0-15,-1 0 16,-8 0-16,-9 18 16,0 8-1,8 8-15,1 1 16,8 0-16,9-1 15,0 1-15,9-9 16,-1 0-16,1-17 16,9-1-16,16 1 15,27-9-15,-9 0 16,-26 0 0</inkml:trace>
  <inkml:trace contextRef="#ctx0" brushRef="#br0" timeOffset="-191265.9">18357 13180 0,'0'0'0,"0"0"0,0 8 16,0-8-16,0 0 15,0 0 1,0 0-16,-8 0 16,-1 0-16,0 0 15,1 0-15,-18 0 16,-9 18-16,-8 16 16,-1 10-16,9 8 15,1 0 1,-1 0-16,18-9 0,-1-17 15,18 0 1,0-17-16,0-1 16,0-8-16,18-8 15,16-10-15,1-16 16,17-27 0,0-17-16,-8 0 0,-10-9 15,-8 18 1,-17 9-16,0 16 0,-1 10 15,-8 16 1,0 1-16,0 8 16,0 9-16,0 0 15,-8 9-15,-1 17 16,-8 43-16,-1 35 16,18 9-16,0-9 15,9-18 1,8-16-16,18-10 15,17-25-15,18-27 16,-27-8-16</inkml:trace>
  <inkml:trace contextRef="#ctx0" brushRef="#br0" timeOffset="-189803.36">19530 12686 0,'0'0'0,"0"0"0,0 0 16,0 0-16,0 0 15,0 17-15,8 27 16,1 16-1,0 27-15,0 17 16,-18 9-16,0-27 16,0-8-16,-8-26 15,0-9-15,8-17 16,0-8 0,9-10-16,0 1 15,0-9-15,0 0 0,9-9 16,8-17-1,18-8-15,0-10 16,0 10-16,-1-1 16,-8 0-16,0 18 15,-8 0-15,-1 8 16,1 9 0,-1 0-16,0 0 0,1 17 15,-1 9 1,-8 9-16,-1 0 15,1-9-15,-9 0 16,0-9-16,0-8 16,9-1-16,-1 1 15,1 0-15,0-1 16,8-8 0,1-8-16,-1-1 15,0 0-15,-8 1 16,0-1-16,-1 9 15,1 0-15,-9 0 16,0 0-16,9 9 16,-1 8-16,1 0 15,8 1 1,1-1-16,-1-8 16,1-1-16,-10 1 15,1-9-15,8-9 16,-8 9-16</inkml:trace>
  <inkml:trace contextRef="#ctx0" brushRef="#br0" timeOffset="-189657.71">20077 12963 0,'0'0'0,"0"0"16,0 0-16,0 0 15,0 0-15,0 0 16,17 18-16,-8-10 15</inkml:trace>
  <inkml:trace contextRef="#ctx0" brushRef="#br0" timeOffset="-189103.38">20572 13197 0,'0'0'0,"0"0"0,0 0 16,0 0-16,0 0 16,-9-9-16,0 1 15,1-1-15,-1 0 16,-8 9-16,-9 0 15,0 0-15,-18 18 16,-8 8 0,17 8-16,1 1 15,16 0-15,1-1 16,8-8-16,9-8 16,0-10-16,0 1 15,0 0-15,9-1 16,0 1-16,8 8 15,0 1-15,9 16 16,0 1 0,0 17-16,-8 8 15,-9 1-15,-1-18 16,-16 1-16,-1-10 16,0-8-16,0-8 15,1-10-15,-1 1 16,-8 0-1,-1-18-15,-8-8 16,9-9-16,0-18 16,8 1-16,18 0 15,8 17-15</inkml:trace>
  <inkml:trace contextRef="#ctx0" brushRef="#br0" timeOffset="-188686.15">20824 12747 0,'0'0'0,"0"0"15,0 0-15,0 26 16,-9 26-16,0 26 16,1 8-16,-18 27 15,0-9 1,-1-18-16,10-16 15,0-27-15,8-8 16,0-9-16,1-18 16,8 1-16,0 0 15,0-9-15,0-9 16,17-8-16,18-27 16,8-8-1,-8 9-15,-9 8 16,0 18-16,0 0 15,-17 17-15,-1 0 16,1 8 0,0 10-16,-1 16 0,-8 10 15,0-1 1,0-8-16,9-9 0,0-18 16,0 1-1,-1 0-15,1-9 16</inkml:trace>
  <inkml:trace contextRef="#ctx0" brushRef="#br0" timeOffset="-188276.59">21119 13318 0,'0'0'0,"0"0"0,0 0 15,0 9-15,0 0 16,0-1-16,9 1 15,8 0-15,0-1 16,1-8-16,8-8 16,-9-1-16,9 0 15,-8-8 1,-1 0-16,-8-1 16,-1 1-16,1 0 15,-9 8-15,0 0 16,-9 1-16,1-1 15,-1 9-15,0 0 16,1 0-16,-1 0 16,0 0-1,-8 17-15,8 1 16,0 8-16,9 8 16,0-8-16,9 0 15,8 0-15,18 0 16,17-17-16,-17-9 15</inkml:trace>
  <inkml:trace contextRef="#ctx0" brushRef="#br0" timeOffset="-187670.25">21553 13154 0,'0'0'0,"0"0"0,0 0 16,0 0-16,9 8 15,8 10-15,1-1 16,8 9-16,0 9 16,-9-9-16,-8 0 15,-1 0 1,-8-9-16,0 0 15,-8 1-15,8-10 16,0 1 0,0 0-16,0-9 0,0 0 15,0 0 1,0-9-16,17-26 16,26-17-16,10-17 15,16 0-15,27 8 16,-27 35-16</inkml:trace>
  <inkml:trace contextRef="#ctx0" brushRef="#br0" timeOffset="-187353.66">22613 12747 0,'0'0'0,"0"0"0,0 0 0,0 0 15,0 0-15,0 0 16,0 26 0,0 8-16,-9 27 15,0 17-15,0 9 16,-8 8-16,0-9 15,8-25-15,9-9 16,0-17-16,0-9 16,17-9-1,1-8-15</inkml:trace>
  <inkml:trace contextRef="#ctx0" brushRef="#br0" timeOffset="-186702.69">22734 13232 0,'0'0'0,"0"0"15,0 0-15,0 0 16,0 0-16,9 8 16,8 1-16,9-9 15,18-9-15,-1 1 16,0-1-16,-8-17 15,0 0-15,-9 0 32,0 9-32,-17 0 0,-1-1 15,-8 10-15,-8-1 16,-1 0-16,-8 9 16,-9 0-16,0 9 15,-9 8-15,0 9 16,0 0-16,18 9 15,0-1 1,17-8-16,0 0 16,8-8-16,10-10 15,34 1-15,9-18 16,-9-8-16,-18-9 16,-8 9-16,0-1 15,-8 10-15,-9-1 16,-1 0-16,1 1 15,0-1 1,-1 9-16,1 0 16,8 0-16,-8 9 15,8 8-15,1 9 16,-1 0-16,0 0 16,1-9-16,-9-8 15,-1 0-15,1-1 16,0 1-16,-9-9 15,8-9 1,10-8-16,-1-35 16,18-9-16,8-8 15,9-9-15,-8 18 16,-18 8-16,-9 34 16</inkml:trace>
  <inkml:trace contextRef="#ctx0" brushRef="#br0" timeOffset="-186313.26">23663 13111 0,'0'0'0,"0"0"0,0 0 16,0 0-16,0 0 16,0 0-16,0 0 15,0 0 1,9 0-16,8 0 15,1-9-15,-1 0 16,9 1-16,0-10 16,-17 10-16,0-1 15,-1 0-15,-8 1 16,-8-1-16,-1 0 16,0 9-1,-17 0-15,0 0 16,0 18-16,0-1 15,9 18-15,-1 8 16,1 9-16,17 8 16,0-16-1,17-1-15,1-17 0,16-9 16,27 1 0,26-10-16,-18-42 15,-34 8-15</inkml:trace>
  <inkml:trace contextRef="#ctx0" brushRef="#br0" timeOffset="-186098.27">24254 12530 0,'0'0'0,"0"0"0,-9 18 15,0 16-15,-8 36 16,0 33-16,-1 10 15,1-9-15,0 0 16,8-18 0,9-25-16,0-18 15,0-8-15,0-18 16,0-8-16</inkml:trace>
  <inkml:trace contextRef="#ctx0" brushRef="#br0" timeOffset="-185737.71">24653 12877 0,'0'0'0,"0"0"0,0 0 16,0 0-16,0 0 16,-8 0-16,-1 0 15,0 8-15,-17 10 16,0-1-16,0 0 15,0 1 1,9 16-16,-1-8 16,10 9-16,8-9 15,0 9-15,8-1 16,1 1-16,0-9 16,-1-9-16,1 0 15,0-8-15,-9 0 16,-9-1-16,0 1 15,-8 0 1,-9 8-16,-9-8 16,9-1-16,9-8 15</inkml:trace>
  <inkml:trace contextRef="#ctx0" brushRef="#br0" timeOffset="-185248.71">25226 13024 0,'0'0'0,"0"0"0,0 0 16,0 0-1,18 0-15,8 0 16,26-9-16,9 1 15,17-1-15,9-17 32,-1 0-32,1-17 0,-52 25 0</inkml:trace>
  <inkml:trace contextRef="#ctx0" brushRef="#br0" timeOffset="-185030.82">25678 12660 0,'0'0'0,"0"0"0,-9 0 0,1 17 15,-19 27 1,-16 25-16,0 26 16,-9 1-16,8 8 15,18 8-15,17-25 16,1-35-16,8-26 15</inkml:trace>
  <inkml:trace contextRef="#ctx0" brushRef="#br0" timeOffset="-184720.89">25930 13162 0,'-9'0'0,"0"18"0,-8 8 15,0 17-15,-1 9 16,10-9 0,8 1-16,17-18 15,0 0-15,18-18 16,0 1-16,17-18 16,9-17-16,-1-8 15,-16-10-15,-9 1 16,-18 0-16,-17 8 15,-9 0-15,-8 18 16,-9 0 0,0 8-16,0 9 15,8 0-15,10 0 16</inkml:trace>
  <inkml:trace contextRef="#ctx0" brushRef="#br0" timeOffset="-183781.59">26789 13128 0,'0'0'0,"-8"0"0,8 0 16,0 0-16,0 0 15,0 0 1,0 0-16,17 8 15,18-8-15,8-8 16,9-1-16,0 1 16,-8-18-16,-1 0 15,-17 8-15,0-8 16,-17 9 0,0 0-16,-9-1 15,-9 1-15,-8 0 16,-18 17-16,9 0 15,0 8-15,0 10 16,0 16-16,8 1 16,1 0-16,0-1 15,17 9-15,0 1 16,17-10 0,0-8-16,18-8 15,0-10-15,0 1 16,8-18-16,9 1 15,-8-18-15,-1 0 16,-8 0 0,-9 8-16,-9 1 0,-8 0 15,-1 8 1,1 1-16,0 8 16,-9 0-16,0 0 15,0 0-15,0 0 16,0 0-16,0 17 15,-9 0-15,0 9 16,1 0 0,8 0-16,0-9 0,0-8 15,0-9 1,0 0-16,0-9 16,17 1-16,1-27 15,16-8-15,10-9 16,-10 17-16,-8 9 15,1 9-15,-19 0 16,1 17-16,0 0 16,-1 0-1,1 17-15,0 9 16,-1 17-16,1 9 16,8-9-16,1 1 15,-1-18-15,9-18 16,0-8-16,18-17 15,-10 0 1</inkml:trace>
  <inkml:trace contextRef="#ctx0" brushRef="#br0" timeOffset="-183404.94">28196 13033 0,'0'-9'0,"0"0"0,-9 1 15,1-1-15,-1-8 16,0-1-1,-8 10-15,-9 8 16,-9 0-16,-8 17 16,-1 0-16,1 18 15,8-9-15,9 0 16,9 0-16,0-17 16,17-1-16,0-8 15,0 0 1,17 0-16,0-8 0,9-1 15,0 0 1,0 9-16,-8 0 16,-10 0-16,1 0 15,8 9-15,1 0 16,-1-1-16,1 1 16,16-1-16,1-16 15,26-1 1,8 1-16,-8-10 15,-35 10-15</inkml:trace>
  <inkml:trace contextRef="#ctx0" brushRef="#br0" timeOffset="-183016.03">28439 12530 0,'0'0'0,"0"0"0,-8 18 15,8 8 1,0 43-16,0 35 15,0 0-15,0-9 16,8-17-16,1-17 16,-9-18-16,0-17 15,0-18 1,0 1-16,0-9 0,0 0 16,0-9-1,17-8-15,1 0 16,-1 0-16,-8-1 15,-1 10-15,10 8 16,-1 0-16,-8 0 16,0 8-16,-1 1 15,1 0-15,-9 8 16,-9 0 0,1 0-16,-18 1 15,-18-1-15,9-8 16,1-1-16,8-8 15,0-8-15,8-1 16,9 9-16</inkml:trace>
  <inkml:trace contextRef="#ctx0" brushRef="#br0" timeOffset="-182769.16">28821 12530 0,'0'0'0,"0"0"0,0 0 0,0 26 16,0 9-16,0 43 16,-8 43-16,-1-8 31,0-18-31,-8 0 0,17-8 16,0-35-16,0-26 15,26 8-15,0-16 16,0-18-16,0-26 15,-17 17-15</inkml:trace>
  <inkml:trace contextRef="#ctx0" brushRef="#br0" timeOffset="-182452.45">29030 13128 0,'-9'0'0,"9"0"16,0 0-16,0 0 15,0 0-15,0 0 16,0 0-16,0 0 15,17 0-15,1 0 16,17-9 0,-1 1-16,-8-10 15,0 1-15,0 0 16,1-1-16,-19 1 16,1 8-16,-18 1 15,1-10-15,-1 10 16,-9-1-1,-8 9-15,0 0 16,0 17-16,0 9 16,9 9-16,8 26 15,18 8-15,17-9 16,43 10-16,36-10 16,-62-34-16</inkml:trace>
  <inkml:trace contextRef="#ctx0" brushRef="#br0" timeOffset="-181392.48">30167 12790 0,'0'0'0,"0"0"15,0 0 1,0 0-16,0 0 16,-8 0-16,-1 0 15,-8 0-15,-9 17 16,-9 1-16,0 16 15,0 10-15,1-1 16,16 0 0,18-8-16,0-9 0,18 0 15,-1-9-15,18-8 16,26 0 0,8-18-16,-8-8 15,0-1-15,-18 1 16,-17 0-16,-9 8 15,-8 9-15,0 0 16,-9 0 0,0 0-16,-9 17 0,0 9 15,1 9 1,-1-1-16,9 10 16,0-1-16,17-17 15,1 0-15,8-17 16,0-1-16,17-16 15,1-10-15,-18-8 16,0-8 0,0-10-16,-17 1 15,-18 9-15,-17-1 16,0 0-16,0 1 16,0 16-16,0 10 15,8 8-15,1 0 16,17 0-1,0 8-15,0 1 0</inkml:trace>
  <inkml:trace contextRef="#ctx0" brushRef="#br0" timeOffset="-180987.81">30784 12868 0,'0'0'0,"0"0"0,0 0 16,0 0-16,0 17 15,0 9-15,0 9 16,0 8-16,0 1 16,9-18-16,-1 0 15,1-9-15,0-8 16,-1-1-16,10 1 15,-1-9 1,0-9-16,18-17 16,0 0-16,8-8 15,-17-1-15,0 9 16,-17 9-16,0 8 16,-1 9-16,1 0 15,-9 0-15,0 17 16,9 1-16,8 8 15,1 0 1,16 0-16,1-9 16,0-8-16,-9-1 15,-9-8-15</inkml:trace>
  <inkml:trace contextRef="#ctx0" brushRef="#br0" timeOffset="-180532.79">31357 12747 0,'0'0'0,"0"0"15,0 0-15,0 0 16,0 8-16,0 18 16,0 18-16,0 16 15,9 27-15,-1 34 16,1 9 0,0-17-16,-18-9 15,0-18-15,1-16 16,-1-27-16,9-17 15,-9-9-15,9-8 16,0-9-16,-8-9 16,-1-8-16,-8-35 15,8-43-15,18-35 16,8 8 0,9 27-16,9 9 15,17 16-15,-9 18 16,-8 18-16,-9 16 15,0 1-15,0 17 16,-17 0-16,0 9 16,-1 8-1,-16 18-15,-10-1 16,-8 1-16,-17 0 16,8-9-16,0-9 15,18-8-15,0-9 16,8-9-16,9 9 15</inkml:trace>
  <inkml:trace contextRef="#ctx0" brushRef="#br0" timeOffset="-180322.13">31895 12340 0,'0'0'0,"0"0"16,0 17-16,0 26 15,9 18-15,0 26 16,-9 17 0,0-9-16,-9 0 15,9-17-15,0-17 16,0-18-16,0-17 16,0-17-16,0-1 15</inkml:trace>
  <inkml:trace contextRef="#ctx0" brushRef="#br0" timeOffset="-180155.71">32078 12885 0,'0'0'0,"0"0"0,0 0 16,0 18-16,0-1 15,0 18-15,0-9 16,8-9-16,1-8 15,0-1 1</inkml:trace>
  <inkml:trace contextRef="#ctx0" brushRef="#br0" timeOffset="-179747.95">32156 12556 0,'0'0'0,"0"0"15,0 0-15,0 18 16,17 8-16,1 17 16,-1 9-16,-8 0 15,-1 8-15,-8-16 16,0-1-16,0-17 16,0 0-16,0-9 15,0-8 1,0 0-16,0-9 15,0 0-15,18-18 16,8-16-16,17-10 16,1 10-16,-10-1 15,-8 18-15,1-1 16,-10 18-16,0 0 16,1 18-16,-1 16 15,0 1 1,1 8-16,-1 1 15,0-10-15,1-8 16,-9-8-16,8-10 16,-8 1-16</inkml:trace>
  <inkml:trace contextRef="#ctx0" brushRef="#br0" timeOffset="-179305.17">32955 12712 0,'0'0'0,"-9"0"0,1 0 16,-19 0 0,1 17-16,-8 1 15,-1 8-15,9 0 16,9 0-16,-1 0 15,18-9-15,0-8 16,0-1-16,18 1 16,8 0-16,0-1 15,8 10-15,1 16 16,0 1 0,-9 17-16,0 9 15,-17 16 1,-9 1-16,-9-8 0,-8-10 15,-1-16-15,1-10 16,-1-8-16,1-17 16,0 0-1,-1-9-15,1-9 16,0-8-16,-1-18 16,27-17-16,43-43 15,18 8-15,-36 61 16</inkml:trace>
  <inkml:trace contextRef="#ctx0" brushRef="#br0" timeOffset="-140220.8">14667 14081 0,'0'0'0,"0"0"0,-9 0 16,9 0-16,-8 0 15,8 0-15,-9 0 16,0 0-16,0 0 15,1 0-15,-10 17 16,-16 9 0,-10 8-16,1 18 15,-9 18 1,-9-1-16,9 18 0,0 8 16,17 0-16,0-8 15,18-9-15,0 0 16,17 0-16,0-9 15,17-26 1,0 0-16,18-17 16,8 0-16,10-17 15,7-9-15,10-26 16,-9-9-16,-18 1 16,-17-1-16,-17 1 15,-9-1-15,-9 9 16,-26 0-1,-8 0-15,-18 9 16,9 8-16,0 9 16,17 0-16,18 0 15,17 0-15,0 0 16,0 0-16</inkml:trace>
  <inkml:trace contextRef="#ctx0" brushRef="#br0" timeOffset="-139726.83">14571 14046 0,'-8'0'0,"-1"0"0,-17 0 0,0 0 15,-18 9-15,1 8 16,-18 9-1,0 17-15,-8 9 16,8 9-16,-8 17 16,8 17-16,9 9 15,17 17-15,0 0 16,27 9-16,8-8 16,17-27-16,18-9 15,17-8 1,17-17-16,1-9 15,25-26-15,18-26 16,18-17-16,-10-35 16,1-44-16,-18-16 15,-17-1-15,-27-17 16,-7-17-16,-36 17 16,-17 18-16,-26 8 15,-9 17 1,-26 18-16,1 17 15,-19 17-15,10 18 16,-9 8-16,8 9 16,10 17-16,16 27 15,27-18-15</inkml:trace>
  <inkml:trace contextRef="#ctx0" brushRef="#br1" timeOffset="-133445.22">15909 14470 0,'0'0'0,"0"0"0,0 0 0,0 0 16,0 9-16,0 26 15,-9 25-15,0 35 16,1 44-16,-10 8 16,1-17-16,-1-35 15,1-17-15,8-26 16,1-26 0,-1-17-16,9-9 15</inkml:trace>
  <inkml:trace contextRef="#ctx0" brushRef="#br1" timeOffset="-133094.6">15830 14514 0,'0'0'0,"0"0"0,0 0 15,0 0-15,0 0 16,18 0-16,8 0 15,17 8-15,18 1 16,17 8-16,0 1 16,-17-1-1,-9 9-15,-8 0 16,-18 0-16,0 0 16,-17 17-16,-18 9 15,-35 35-15,-16 17 16,-10-9-16,-25 0 15,16-26-15,10-25 16,8-10 0,18-8-16,8-17 15,18 0-15,8-1 16,9-8-16,0 0 16</inkml:trace>
  <inkml:trace contextRef="#ctx0" brushRef="#br1" timeOffset="-132845.71">16638 14808 0,'0'0'0,"0"0"0,0 0 16,-9 17-16,1 18 15,-10 26 1,1-1-16,8 1 0,1-18 15,8-8 1,-9-9-16,9-18 16,0-8-16,0-17 15,0-9-15,0 9 16</inkml:trace>
  <inkml:trace contextRef="#ctx0" brushRef="#br1" timeOffset="-132746.04">16690 14566 0,'0'0'0,"0"0"15,0 0-15,0 0 16,0 8-16,26 18 16,-8-9-16</inkml:trace>
  <inkml:trace contextRef="#ctx0" brushRef="#br1" timeOffset="-132405.2">17098 14643 0,'0'0'0,"0"0"0,0 0 0,0 0 15,0 0-15,-8 0 0,-1 0 16,-8 18 0,-9-1-16,-1 9 0,-7 9 15,8-1 1,8 1-16,1 8 15,17-8-15,0-9 16,0 0-16,9 0 16,-1 0-1,1-9-15,0 1 0,-1-10 16,-8 10 0,0-1-16,-8 0 15,-1 0-15,-17 9 16,9 0-16,8-8 15,9-10-15</inkml:trace>
  <inkml:trace contextRef="#ctx0" brushRef="#br1" timeOffset="-131956.85">17142 14843 0,'0'0'0,"0"0"16,0 0-1,0 0-15,17 17 0,0 18 16,1 17-16,-9 17 16,-1 17-16,-8 10 31,-8-10-31,-1 1 0,0-18 16,-8-17-16,8-26 15,0 0-15,1-17 16,-1-1-16,9 1 15,0-18-15,0-25 16,17-44-16,18-35 16,9-17-1,8 18-15,0 34 16,-9 26-16,1 9 16,-18 8-16,0 18 15,0-1-15,-18 18 16,1 0-16,0 0 15,-18 18-15,0 8 16,-17 17 0,-8 9-16,-1-9 15,18-8-15,8-9 16,9-18-16,0 1 16</inkml:trace>
  <inkml:trace contextRef="#ctx0" brushRef="#br1" timeOffset="-131555.12">17593 14921 0,'0'0'0,"0"0"16,0 0-16,0 0 16,0 17-16,9 0 15,8-8-15,1 0 16,-1-1-1,18-8-15,0-8 16,-9-1-16,0-8 16,0-1-16,-9 1 15,-8 0-15,-1-1 16,-8 1-16,0 8 16,-8 1-16,-1-1 15,0 9-15,-17 0 16,0 0-1,9 17-15,0 1 16,-1-1-16,10 18 16,8 8-16,0 0 15,8-17-15,10 0 16,16 0-16,1-9 16,61-25-1,8-27 1,-70 18-16</inkml:trace>
  <inkml:trace contextRef="#ctx0" brushRef="#br1" timeOffset="-131246.86">18080 14843 0,'0'0'0,"0"0"15,0 0-15,0 0 16,0 0-16,17 17 15,0 0-15,9 9 16,0 9-16,0 0 16,-8-1-16,-9-8 15,-1 0-15,-8 0 16,0-9 0,0-8-16,0 0 15,0-1-15,0-8 16,0-8-16,-8-10 15,8-16-15,0-18 16,17 0-16,9 9 16,-17 25-16</inkml:trace>
  <inkml:trace contextRef="#ctx0" brushRef="#br1" timeOffset="-130891.79">19026 14557 0,'0'0'0,"0"0"0,0 0 16,-9 0-16,1 0 15,-18 0 1,0 17-16,-18 0 16,1 18-16,8 0 15,0-1-15,18 1 16,0 0-16,8-9 15,9 0-15,0-9 16,0 0 0,9 1-16,-1-10 15,-8 1-15,0 0 16,0-1-16,-8 10 16,-1-1-16,-17 18 15,0-1-15,0-8 16,8 0-1,10-9-15,8 1 0,0-18 16</inkml:trace>
  <inkml:trace contextRef="#ctx0" brushRef="#br1" timeOffset="-130689.81">19148 14747 0,'0'0'0,"0"0"0,0 0 0,0 0 15,-9 18 1,0 8-16,1 8 16,-1 18-16,0-8 15,1-1-15,8-17 16,0-17-16,0-9 16,8-9-16,-8 9 15</inkml:trace>
  <inkml:trace contextRef="#ctx0" brushRef="#br1" timeOffset="-130562.16">19174 14314 0,'0'0'0,"0"0"0,0 0 16,0 0-16,0 18 16,8-1-16,1 0 15,0-8-15</inkml:trace>
  <inkml:trace contextRef="#ctx0" brushRef="#br1" timeOffset="-130241.11">19382 14678 0,'0'0'0,"0"0"0,0 0 16,0 17-16,9 1 15,8 16-15,1 1 16,8 8-16,0 1 16,0-1-16,-18-17 15,1 0-15,0-9 16,-1-8-16,1 0 16,-9-1-1,0-8-15,0-8 16,0-1-16,9-26 15,8-17-15,1-26 16,-1 0-16,0 26 16,-8 18-16,-9 16 15</inkml:trace>
  <inkml:trace contextRef="#ctx0" brushRef="#br1" timeOffset="-129880.2">19842 14817 0,'0'0'0,"0"0"0,0 0 15,0 0 1,9 0-16,8 8 16,1 1-16,17-9 15,-1-9-15,-8 1 16,0-1-16,-8 0 15,-10-8-15,1-9 16,0 9-16,-9-1 16,-9 1-16,0 17 15,1 0 1,-18 17-16,-18 9 16,1 9-16,8 17 15,0 9-15,18 17 16,17-18-16,26 1 15,17-18-15,36-8 16,77-53-16,243-85 16</inkml:trace>
  <inkml:trace contextRef="#ctx0" brushRef="#br1" timeOffset="-129294.2">21284 14643 0,'0'0'0,"0"0"0,0 18 15,17 8-15,1 8 16,8 18-16,0-8 16,-9-1-16,-8 0 15,-1 1-15,-8-10 16,-8-8-1,-1-8-15,9-10 16,0 1-16,-9-9 16,9 0-16,0-9 15,0-8-15,9-18 16,8-17-16,18-17 16,26-9-16,8 9 15,1 17 1,-9 8-16,-35 27 15</inkml:trace>
  <inkml:trace contextRef="#ctx0" brushRef="#br1" timeOffset="-128910.61">21727 14825 0,'0'0'0,"0"0"0,0 0 15,0 0-15,8 0 16,10 9-16,17 0 16,-1-9-16,18-9 15,9 0-15,-9-17 16,-8 0 0,-10 0-16,-8 0 15,-17 0-15,0 9 16,-9 0-16,-9-1 15,0 10 1,1 8-16,-18 0 16,0 17-16,-9 0 0,9 18 15,9 17-15,-1-9 16,18 9 0,9-8-16,17-1 15,17-17-15,18-26 16,9-9-16,-10 1 15,-25-1-15</inkml:trace>
  <inkml:trace contextRef="#ctx0" brushRef="#br1" timeOffset="-128547.58">22795 14548 0,'0'0'0,"0"0"0,0 0 0,-9 0 15,1 0-15,-1 0 16,-17 18-16,-9 16 15,-8 9-15,-1 9 16,9-8 0,1-1-16,16-8 15,1-1-15,17-8 16,0-17-16,0 0 16,9-1-1,8-16-15,18-18 0,0 0 16,-1-18-16,-8 10 15,0-1-15,-17 18 16,0-1 0,-1 10-16,1 8 15,-9 0-15,17 17 16,1 18-16,8 8 16,9 9-16,17-9 15,8-17-15,10-8 16,-35-18-16</inkml:trace>
  <inkml:trace contextRef="#ctx0" brushRef="#br1" timeOffset="-127977.95">23568 14540 0,'-9'0'0,"0"0"0,1 0 0,-1 0 16,0 0-16,1 0 16,-10 0-16,1 0 15,-9 0-15,0 8 16,-9 18-1,0 9-15,1 17 16,8 0-16,8 0 16,9-9-16,9 0 15,0-17-15,9-8 16,0-10-16,8 1 16,1-18-16,-1-8 15,18-18 1,17-43-16,-9-26 15,1-8-15,-10-9 16,-8 8-16,-17 44 16,0 25-16,-1 10 15,-8 16-15,0 1 16,0 8-16,0 9 16,-8 0-1,-1 26-15,0 44 16,-8 51-1,0 18-15,8-10 0,9-25 16,17-17 0,1-26-16,8-27 0,-9-25 15,-8-9-15</inkml:trace>
  <inkml:trace contextRef="#ctx0" brushRef="#br1" timeOffset="-127611.84">24089 14540 0,'0'0'0,"0"0"16,0 0-16,0 0 15,-9 0 1,0 17-16,1 9 16,-18 8-16,0 10 15,8 8-15,1-9 16,8 0-16,9-17 15,0 0-15,0-8 16,9-10-16,8 1 16,1 0-1,-1-18-15,9 0 16,0 1-16,-9-18 16,1-9-16,-10 0 15,-8 1-15,-8-1 16,-1 9-16,-17 9 15,9-1-15,-9 10 16,-9 8-16,9 0 16,17 17-1,9-8-15</inkml:trace>
  <inkml:trace contextRef="#ctx0" brushRef="#br1" timeOffset="-126914.08">24384 14566 0,'0'0'0,"0"0"0,0 0 16,0 0-16,0 17 15,9 0-15,-1 18 16,-8-1-16,9 1 15,0 8-15,8-17 16,-8 0 0,-1-8-1,1-10-15,0 1 16,8-9-16,1-9 0,-1-8 16,9-9-16,0-17 15,-9 8-15,-8 18 16,0-1-1,-1 1-15,1 17 16,-9 0-16,0 0 16,9 26-16,8 9 15,1 17-15,-1 8 16,0-16 0,18 8-16,0-18 0,-9-16 15,9-10-15,-1-25 16,18-18-1,0-43-15,9-34 16,0-18-16,-9-17 16,-8 8-16,-18 52 15,-18 27-15,-8 25 16,9 9-16,-9 9 16,0 8-1,0 1-15,0 8 16,0 0-16,0 0 15,-9 17-15,1 43 16,-1 44-16,-17 61 16,9 34-16,-1-8 15,18-27-15,9-43 16,8-34 0,1-18-16,8-25 15,-9-27-15,9-8 16,9-18-16,-18 9 15</inkml:trace>
  <inkml:trace contextRef="#ctx0" brushRef="#br1" timeOffset="-126681.08">24827 14375 0,'0'0'0,"0"0"0,0 0 0,0 0 15,0 0-15,0 0 16,0 0-16,9 0 16,17 0-16,34 9 15,19-1-15,42-8 16,27-8 0,-9-1-16,0 0 15,-26 18-15,-79-9 16</inkml:trace>
  <inkml:trace contextRef="#ctx0" brushRef="#br1" timeOffset="-126437.98">26329 14505 0,'0'0'0,"0"0"16,0 0-16,0 0 0,0 0 16,0 0-1,0 0-15,0 0 16,0 0-16,0 0 16,0 0-16,0 0 15</inkml:trace>
  <inkml:trace contextRef="#ctx0" brushRef="#br1" timeOffset="-126315.23">26347 14739 0,'0'0'0,"0"0"0,0 0 0,0 0 16,0 0-16,0 0 15,0 0-15</inkml:trace>
  <inkml:trace contextRef="#ctx0" brushRef="#br1" timeOffset="-123939.97">16169 15865 0,'0'0'0,"0"0"0,0 0 0,0 0 0,18 17 16,-1 18-16,9 17 16,9 17-16,-9 9 15,0-9-15,-18 9 16,-16 0 0,-1-17-16,-8-18 15,-1-8-15,1-10 16,0-16-16,-1 0 15,1-1-15,8-8 16,1-8-16,8-27 16,8-17-16,18-17 15,26-9-15,0 17 16,9 9 0,-9 9-16,-26 26 15</inkml:trace>
  <inkml:trace contextRef="#ctx0" brushRef="#br1" timeOffset="-123518.3">16595 16254 0,'0'0'0,"0"0"16,0 0-16,0 0 15,0 0-15,0 0 16,0 0-16,0 0 16,17 9-1,9 0-15,9-1 16,8-16-16,1-1 16,-1 0-16,0-17 15,-16 0-15,-1 0 16,-18 0-16,1 0 15,-9 0 1,-9 9-16,1 0 16,-10 17-16,1 0 15,-9 0-15,-9 17 16,0 9-16,9 9 16,9 17-16,8 8 15,9 1-15,18-9 16,16-9-1,10-17-15,8-8 16,-35-10-16</inkml:trace>
  <inkml:trace contextRef="#ctx0" brushRef="#br1" timeOffset="-123065.96">17437 16081 0,'0'0'0,"0"0"0,0 0 16,-9 0-16,1 0 16,-1 0-16,-17 17 15,0 1-15,-9 16 16,9 1-16,0 8 16,9 27-1,-1-18-15,10-9 16,8-43-16,0 35 0,0-9 15,0-18-15,8 1 16,10-18-16,-1 1 16,0-18-16,9 0 15,0-9-15,-17 0 16,0 9-16,0 9 16,-1 0-16,1 8 15,-9 9 1,0 0-16,0 0 15,9 17-15,8 9 16,0 9-16,1 0 16,-1-9-16,9 0 15,0-9-15,0-8 16,9-18 0,17-8-16,-9-18 0,-25 26 15</inkml:trace>
  <inkml:trace contextRef="#ctx0" brushRef="#br1" timeOffset="-122254.2">18166 16254 0,'0'0'0,"0"0"0,0 0 15,0 0-15,0 0 16,0 0-16,0 0 16,0 0-16,0 0 15,0 0 1,-8-8-16,-1-1 16,0 0-16,1 1 15,-1-1-15,-8 9 16,-9 0-16,0 0 15,-9 17-15,0 1 16,-8-1-16,8 18 16,0-1-1,0 10-15,18-1 16,0 0-16,17 0 16,0-17-16,0 0 15,8-8-15,1-10 16,8 1-16,1 0 15,8-9-15,9-9 16,-1 0 0,1-17-16,8-17 15,1-17-15,-9-27 16,-1-26-16,-8-25 16,0 17-16,-8 25 15,-1 1-15,-8 17 16,0 17-1,-9 27-15,0 16 0,0 1 16,0 0 0,0 8-16,0 9 15,0 0-15,-9 26 16,0 26-16,1 43 16,-1 35-16,9-8 15,0-1-15,9 0 16,8-17-16,9-26 15,9-9 1,-1-17-16,45-26 16,-19-9-16</inkml:trace>
  <inkml:trace contextRef="#ctx0" brushRef="#br1" timeOffset="-121257.58">19252 15865 0,'0'0'0,"0"0"0,0 0 16,0 0-16,0 0 15,9 0 1,17 26-16,0 8 16,0 10-16,0 7 15,0 19-15,0-1 16,-17 0-16,-9-8 15,-9-9-15,0-9 16,1-17 0,-1-8-16,0-10 15,0 1-15,1 0 16,-1-18-16,9 0 16,0-34-16,17-18 15,18-25-15,17-10 16,9 10-16,9 8 15,-10 26 1,-25 35-16</inkml:trace>
  <inkml:trace contextRef="#ctx0" brushRef="#br1" timeOffset="-120834.78">19738 16124 0,'0'0'0,"0"0"16,0 0-16,0 0 16,0 9-16,0 0 15,0-1-15,9 1 16,8-9-16,18-9 16,8 1-16,1-10 15,-1 1-15,-8 0 16,-9-9-1,0 0-15,-17 8 16,-1-7-16,-16 7 16,-1 1-16,-17 0 15,0-1-15,-9 18 16,-8 9-16,-1 17 16,10 9-16,-1 16 15,18 1 1,-1-8-16,10 8 15,8-9-15,8 0 16,10-8-16,16-9 16,1-17-16,17-9 15,18-18-15,8-16 16,26-1-16,-35 18 16</inkml:trace>
  <inkml:trace contextRef="#ctx0" brushRef="#br1" timeOffset="-115658.68">20893 15917 0,'0'0'0,"0"0"16,0 0-16,0-9 15,-9 0-15,1 1 16,-10-1-16,1 0 16,-9 9-1,-9 0-15,1 18 16,-1 8-16,0 8 16,18 1-16,-1 8 15,18 9 1,0-9-16,18 1 0,-1-1 15,9-8-15,0-9 16,-17 0 0,0-18-16,-1 10 15,-8-1-15,-17 0 16,-9 9-16,-9 0 16,-8 0-16,17 0 15,8-8-15,18-10 16,-8-16-16,8 8 15</inkml:trace>
  <inkml:trace contextRef="#ctx0" brushRef="#br1" timeOffset="-115348.48">21058 16116 0,'0'0'0,"0"0"0,0 0 0,0 0 15,0 0-15,0 0 16,9 17-1,-1 18-15,1-1 16,-9 1-16,18 8 16,-1-8-16,9-9 15,0-9-15,-9-8 16,1-9 0,8-9-16,0 1 0,-9-18 15,-8 0 1,0-9-16,-18 0 15,-8 9-15,-10-8 16,1 16-16,0 1 16,9 8-16,0 9 31,17 0-31,-9 0 0,9 0 0</inkml:trace>
  <inkml:trace contextRef="#ctx0" brushRef="#br1" timeOffset="-114959.53">21579 15960 0,'0'0'0,"0"0"15,0 17 1,0 9-16,0 9 16,0 8-16,-9 9 15,1 0-15,-1-9 16,0-8-16,1-9 15,-1-17-15,9-1 16,0 1-16,0-9 16,0-9-16,0 1 15,17-18 1,1 0-16,8-9 16,0 9-16,0 9 15,-9-1-15,1 18 16,-10 0-16,1 0 15,8 18-15,1-1 16,-1 9 0,1 9-16,-1-9 0,0 0 15,9-9 1,-8-8-16,-10-18 16,1 9-16</inkml:trace>
  <inkml:trace contextRef="#ctx0" brushRef="#br1" timeOffset="-114541.09">22326 16029 0,'0'0'0,"-9"0"0,9 0 15,0 0 1,-8 0-16,-1 0 16,0 0-16,1 0 15,-1 0-15,-17 0 16,-18 9-16,10 8 15,-10 9 1,9 9-16,1-1 16,16-8-16,1 0 15,8 0-15,9-8 16,0-10-16,0 1 16,0-9-16,9 0 15,8 0-15,1-9 16,-1 1-1,0-1-15,-8 9 0,0 0 16,0 0 0,-1 0-16,1 0 15,0 9-15,8 8 16,0 0-16,1 1 16,8 8-16,0-9 15,-9-8 1,9-18-16,0 0 0,-8 1 15</inkml:trace>
  <inkml:trace contextRef="#ctx0" brushRef="#br1" timeOffset="-113732.97">22500 15960 0,'0'0'0,"0"0"0,0 0 15,0 0-15,17 0 16,0 0-16,18-9 15,26 1-15,8-1 16,1-8 0,25-9-16,1 0 15,-61 17-15</inkml:trace>
  <inkml:trace contextRef="#ctx0" brushRef="#br1" timeOffset="-112993.56">22830 15579 0,'0'0'0,"-9"0"0,0 26 16,-17 26-1,-9 43-15,1 18 16,-1-1-16,9-17 16,9-8-16,8 0 15,9-27-15,9-8 16,17-17-16,-9-26 15,0-18-15,1 0 16,8-17 0,-9 18-16,357-148 15,-374 156-15,-9-9 16,0 0-16,0 9 16,1 0-16,-1 0 15,0 0-15,1 9 16,-1 8-16,0 1 15,1 16 1,8 1-16,0 0 16,8-9-16,1-18 15,8 1-15,1 0 16,-1-18-16,1 0 16,-1-8-16,0-9 15,-8 0-15,0-9 16,-18 9-1,0 9-15,-8 0 16,8-1-16,1 10 16,-1-1-16,0 9 15,9 0 1,0 0-16,0 0 0,0 0 16,18 0-16,-1 0 15,9 0 1,9 0-16,-1 0 15,-8 0-15,1 9 16,-10 8-16,9 0 16,0 9-16,-9 9 15,-8 8-15,0-17 16,-1 0-16,-8-17 16,0 0-16,0-1 15,0 1 1,0-9-16,0 0 15,0-9-15,26-25 16,18-10-16,17-16 16,-1-1-16,-25 35 15</inkml:trace>
  <inkml:trace contextRef="#ctx0" brushRef="#br1" timeOffset="-112361.58">24783 15510 0,'0'0'0,"-8"0"0,-1 0 16,0 0-16,1 0 15,-18 0 1,-9 0-16,-8 17 0,-1 9 16,1 17-1,8 9-15,9 17 16,9 18-16,-1 8 16,18 1-16,0-19 15,9 1-15,0-17 16,-1 0-16,1-18 15,0-17-15,-18 0 16,0-9 0,9 1-16,0-10 15,0-8-15</inkml:trace>
  <inkml:trace contextRef="#ctx0" brushRef="#br1" timeOffset="-111879.98">24245 16029 0,'0'0'0,"0"0"16,0 0-16,0 0 15,17 0-15,1 0 16,17-9-16,8 1 16,9-18-16,18 0 15,16-9 1,1 9-16,-17 9 0,-27 0 15,-17 8 1,0 0-16,-8 9 16,-1 0-16,-8 0 15,-9 9-15,0-9 16,0 17-16,8 1 16,1 16-16,0 1 15,-1 17-15,1 0 16,0-9-1,-9 0-15,0-8 16,0-9-16,0-9 16,0-8-16,0 0 15,0-1-15,0 1 16,0-9-16,0 0 16,0-9-1,0 1-15,0-18 16,8 0-16,10-18 15,16 1-15,1-9 16,17 9-16,-17 17 16</inkml:trace>
  <inkml:trace contextRef="#ctx0" brushRef="#br1" timeOffset="-111450.23">25148 16081 0,'0'0'0,"0"0"16,0 0-16,0 0 15,0 0-15,9 0 16,8 9-16,9-1 15,18-8-15,8-8 16,9-1-16,-18-8 16,0-9-1,1-9-15,-18 9 0,0 0 16,-17 9 0,-1 0-16,-8 8 15,-8 0-15,-1 9 16,0 0-16,-8 0 15,-9 26-15,0 9 16,8 0-16,10 16 16,8-7-16,8-1 15,10-17 1,17-9-16,17-8 16,-18 0-16</inkml:trace>
  <inkml:trace contextRef="#ctx0" brushRef="#br1" timeOffset="-110837.23">26268 15821 0,'-8'0'0,"-1"0"0,0 0 16,1 0-16,-1 0 15,0 0-15,1 0 16,-1 0 0,-8 0-16,-10 0 15,1 0-15,0 0 16,-8 18-16,-1-1 16,0 18-16,18-9 15,-1 0-15,10 0 16,8-9-16,0-8 15,0-1 1,8 1-16,1-1 16,0 1-16,-1-9 15,1 0-15,0 0 16,-9 0 0,9 17-16,-18 9 0,0 26 15,0 18-15,-8 16 16,0 10-1,-1-18-15,18-9 16,0-17-16,0-9 16,9-17-16,0-9 15,-1-8-15,1 0 16,0-9 0,-1 0-16,1-9 15,0 0-15,-9-17 0,0-8 16,0-1-1,0 0-15,0 18 16,0 0-16,0 0 16,0 8-16,0 0 15,9 1-15,25-27 16,36-8-16,-27 17 16</inkml:trace>
  <inkml:trace contextRef="#ctx0" brushRef="#br1" timeOffset="-110425.61">27119 15882 0,'0'0'0,"0"0"0,0 0 16,0 0-16,0 0 0,18 0 16,8 0-16,17 0 15,35 0 1,18-9-16,17 1 16,-9-18-16,-17 0 15,8 8-15,-8 1 16,-61 8-16</inkml:trace>
  <inkml:trace contextRef="#ctx0" brushRef="#br1" timeOffset="-110181.15">27493 15458 0,'0'0'0,"0"0"15,-9 0-15,0 26 16,1 17-16,-1 26 15,-17 26-15,9 27 16,-9-1 0,0-9-16,8-16 15,1-18-15,-1-18 16,18-25-16,0-18 16,9-8-16,8-18 15,10 1-15</inkml:trace>
  <inkml:trace contextRef="#ctx0" brushRef="#br1" timeOffset="-109945.6">27831 16072 0,'0'0'0,"0"0"16,0 18-16,0-1 16,0 18-16,0-1 15,0 1-15,18 17 16,17-9-1,-9-17-15,8-17 16,1-9-16,0-9 16,-9-17-16,0-8 15,-17-10-15,-9-8 16,-18-17-16,-17 8 16,-34 10-16,34 33 15</inkml:trace>
  <inkml:trace contextRef="#ctx0" brushRef="#br1" timeOffset="-109130.59">21753 17103 0,'0'0'0,"0"0"0,0 0 16,0-9-1,0 1-15,-9-10 16,-8-8-16,-9-8 16,-9 16-16,-8 1 15,-1 17-15,-17 17 16,1 27-16,16-1 15,9-8-15,18 8 16,0 0-16,17-17 16,0-8-16,8-10 15,10 1 1,-1-9-16,0 0 16,18 0-16,0 0 15,0 0-15,8 17 16,-8 18-16,0 8 15,8 27-15,-17-1 16,0 9 0,-17 0-16,-1-18 15,-16-16-15,-1-10 16,0-8-16,1-8 16,-18-1-16,0-8 15,0-1-15,0-25 16,-9-9-16,9-17 15,8-18 1,18-8-16,9 8 16,0 44-16</inkml:trace>
  <inkml:trace contextRef="#ctx0" brushRef="#br1" timeOffset="-108466.95">22118 17077 0,'0'0'0,"0"0"0,0 0 0,0 0 16,0 0-16,0 0 16,0 0-16,0 0 15,0 0-15,0 0 16,0 0-1,0 0-15,0 0 16,0 0-16,0 0 16,0 0-16,0 0 15,0 0-15,0 0 16,0 0-16,0 0 16,0 0-16,0 0 15,0 0-15,0 0 16,0 0-1,0 0-15,0 0 16,-9 0-16,0 0 16,0 0-16,-8 0 15,-9 17-15,0 1 16,0 16-16,9 1 16,-1 8-16,18 1 15,0-18 1,0 0-1,9-18-15,8 1 0,1 0 16,8-18-16,8-8 16,1-9-16,-9-9 15,0 0-15,0 9 16,-17 9-16,0 0 16,-1 8-16,1 9 15,-9 0 1,0 0-16,17 17 15,1 1-15,-1 16 16,9-8-16,0 0 16,9 0-16,26-17 15,-9-18-15,-26 1 16</inkml:trace>
  <inkml:trace contextRef="#ctx0" brushRef="#br1" timeOffset="-108115.33">22526 17034 0,'0'0'0,"0"0"16,0 0-16,0 0 15,0 8-15,0 10 16,8 8 0,1 8-16,8 18 15,-8-8-15,0-18 16,-1 0-16,1-18 15,0 1-15,0 0 16,-1-9 0,10-9-16,-1-17 15,9-9-15,0 1 16,-17 16-16,-1 1 16,1 0-16,0 8 15,-1 9-15,-8 0 16,0 17-16,18 9 15,-1 18-15,1-1 16,8 0 0,8-17-16,27 9 15,-17-18-15</inkml:trace>
  <inkml:trace contextRef="#ctx0" brushRef="#br1" timeOffset="-107625.97">23299 17060 0,'0'0'0,"0"0"0,0 0 16,0 0-16,-9 0 16,0 0-16,0 0 15,-8 0-15,-9 0 16,9 0-16,-1 8 15,-8 1 1,9 0-16,0-1 16,8 1-16,0 0 15,9-1-15,0 1 16,0 0-16,18 8 16,-1 0-16,0 1 15,9 16 1,9 1-16,0 17 15,-9 0-15,0 0 16,-17 0-16,-1 0 16,-16 8-16,-1-8 15,-8-8-15,-1-18 16,1 0-16,-1-18 16,1 1-16,-9-18 15,-9-17-15,1-8 16,7-10-1,19 10-15,25-27 16,9-17-16,-8 9 16,-10 43-16</inkml:trace>
  <inkml:trace contextRef="#ctx0" brushRef="#br1" timeOffset="-107296.78">23490 17164 0,'-9'0'0,"0"8"0,9-8 0,-8 0 15,-1 9-15,9 8 16,0 1-16,0-1 16,9-8-16,8-1 15,0 1-15,9-18 16,0 1-16,0-1 16,0-8-1,-8-1-15,-9 1 16,-1 0-16,-8 8 15,-8 0-15,-1 1 16,0 8-16,0 0 16,-8 0-16,0 8 15,8 10-15,0 16 16,1 18-16,8 9 16,17 0-1,18-1-15,26-17 16,69-8-16,191-9 15</inkml:trace>
  <inkml:trace contextRef="#ctx0" brushRef="#br1" timeOffset="-106460.47">25157 16973 0,'0'0'0,"0"0"16,0 0-16,0 0 15,0 0-15,0 0 16,0 0-16,0 0 15,-9 0-15,0 0 16,-17 9 0,0 8-16,-8 18 15,-1-9-15,18 0 16,-1 0-16,18-9 16,0-8-16,0-1 15,18 1-15,-1-18 16,0 1-1,9-1-15,0 9 16,-17 0-16,0 0 16,-1 0-16,-8 9 15,-8 25-15,-1 44 32,-8 26-32,-9 26 0,8 9 0,1-27 15,17-8-15,9-34 16,8-19-1,0-25-15,1-8 16,-1-18-16,18-9 16,0-26-16,8-16 15,-17-19-15,-9-16 16,-8 8-16,-26 8 16,-9 18-16,0 0 15,0 18 1,-1-1-16,1 18 15,9 0-15,8 8 16,9 0-16,0 9 16,0-8-16,18-1 15,16-17-15,27-9 16,17-8-16,-43 26 16</inkml:trace>
  <inkml:trace contextRef="#ctx0" brushRef="#br1" timeOffset="-106049.06">25461 17008 0,'0'0'0,"0"0"0,0 0 0,0 0 15,0 17 1,8 0-16,1 18 15,0 17-15,0 9 16,-1-18-16,1 0 16,0-17-1,-9 0-15,0-17 0,0 0 16,0-9 0,0-9-16,17-8 15,9-18-15,0 0 16,0 1-16,-17 16 15,-1 1-15,1 0 16,-9 17-16,0 0 16,0 0-16,9 17 15,8 9 1,1 17-16,-10 1 16,10-1-16,-1-8 15,9-9-15,0-9 16,-9-8-16</inkml:trace>
  <inkml:trace contextRef="#ctx0" brushRef="#br1" timeOffset="-105597.3">26086 16739 0,'0'0'0,"0"0"16,0 0-16,0 0 15,0 0-15,0 18 16,17 25-16,-8 18 16,8 17-1,-8 8-15,0-8 16,-1-9-16,-8-17 16,0-17-16,0-9 15,0-17-15,0-1 16,0-8-16,0-8 15,9-1-15,9-17 16,8 9 0,0-1-16,0 1 15,0 8-15,-9 9 16,-8 0-16,-1 0 16,-8 0-16,0 18 15,-8-1-15,-10 0 16,-8 18-1,-8-9-15,-1 0 0,18-17 16,-1-1 0,9 1-16,9-9 15,9-9-15,9-17 16,-1 18-16</inkml:trace>
  <inkml:trace contextRef="#ctx0" brushRef="#br1" timeOffset="-105400.93">26529 17077 0,'0'0'0,"0"0"0,0 0 16,0 17-16,0 1 15,0 16-15,0 1 16,0 8-16,0-17 16,0 0-16,9-17 15,-1-18 1,18-8-16,-8 0 15,-10 8-15</inkml:trace>
  <inkml:trace contextRef="#ctx0" brushRef="#br1" timeOffset="-105283.98">26598 16774 0,'0'0'0,"0"0"0,0 0 16,0 0-16,0 0 15,0 0 1,26 0-16,9-9 15,-17 9-15</inkml:trace>
  <inkml:trace contextRef="#ctx0" brushRef="#br1" timeOffset="-105032">26668 17094 0,'0'0'0,"0"0"16,0 0-16,0 0 0,0 0 15,17 0-15,27-8 16,16-1 0,10-8-16,17-9 15,0 0-15,-9-9 16,-18 1-1,-33-1 1,-10 18-16</inkml:trace>
  <inkml:trace contextRef="#ctx0" brushRef="#br1" timeOffset="-104817.71">27198 16705 0,'-9'0'0,"-9"0"0,10 0 15,-1 0-15,-17 17 16,0 0-16,-9 18 15,1 26-15,-1 8 16,0 9-16,18 17 16,-1-8-1,18-9-15,0-18 16,9-16-16,8-18 16,27-9-16,17 0 15,-35-17-15</inkml:trace>
  <inkml:trace contextRef="#ctx0" brushRef="#br1" timeOffset="-104465.43">28109 16852 0,'0'0'0,"0"0"0,0 0 16,-8 0-16,-1 0 15,0 0-15,-17 0 16,-9 17 0,1 1-16,8-1 15,8 18-15,1-1 16,8 9-16,9-8 16,0-9-16,9 0 15,0 0 1,-1 0-16,1-9 0,-9 1 15,-9-1 1,1 9-16,-18-9 16,0 1-16,8-10 15,1-16-15,-1-1 16,1-8-16,17 8 16</inkml:trace>
  <inkml:trace contextRef="#ctx0" brushRef="#br1" timeOffset="-104287.97">28161 16973 0,'0'0'0,"0"0"0,0 0 15,0 0-15,18 0 16,25 9-16,18-18 16,17 1-16,0-10 15,-26-16 1,-26-1-16,-8 18 15</inkml:trace>
  <inkml:trace contextRef="#ctx0" brushRef="#br1" timeOffset="-104095.97">28292 16687 0,'0'0'0,"0"0"0,0 0 16,0 9-16,0 17 15,0 17-15,8 27 16,1 8-16,0-1 16,-1 1-16,1 0 15,26-8-15,0-10 16,-18-34-16</inkml:trace>
  <inkml:trace contextRef="#ctx0" brushRef="#br1" timeOffset="-103614.91">28847 17034 0,'0'0'0,"0"0"16,-8 0-16,-1 0 15,-17 0-15,0 8 16,-17 10-16,-10 8 15,1 8-15,9 10 16,8 8-16,9 0 16,9-18-16,17-8 15,0-17 1,17 0-16,1-1 16,16-16-16,10-18 15,16-9-15,-25 0 16,-9 18-16,-17 0 15,0 8 1,-1 9-16,1 0 0,0 0 16,-1 0-1,10 9-15,-1 8 16,0-8-16,1-1 16,-1 1-16,9-9 15,0-9-15,9 1 16,0-10-16,-1-16 15,-7-44 1,-1-9-16,-18-8 0,-16 26 16,8 43-1</inkml:trace>
  <inkml:trace contextRef="#ctx0" brushRef="#br1" timeOffset="-103267.89">28900 16791 0,'0'0'0,"0"0"0,0 0 0,0 0 16,0 0-16,8 0 16,18-8-16,44-1 15,25 0-15,18-17 31,17 0-31,-17 9 0,-8 0 16,-53 8-16</inkml:trace>
  <inkml:trace contextRef="#ctx0" brushRef="#br1" timeOffset="-102984.96">29308 16497 0,'0'0'0,"0"0"0,0 0 16,0 8-16,0 10 15,-9 16-15,0 18 16,-17 18-16,9 16 31,0 18-31,-1 9 0,1-9 16,17 0-16,0-26 15,0-26-15,8-18 16,10-8-16,-1-17 16,18-9-16,17-26 15,-26 9-15</inkml:trace>
  <inkml:trace contextRef="#ctx0" brushRef="#br1" timeOffset="-102668.41">29403 17103 0,'0'0'0,"0"0"0,0 0 16,0 0-16,18 9 15,-1-1-15,18 1 16,-1-9 0,19-9-16,-1 1 15,-9-10-15,0 1 16,-16 0-16,-1 8 15,-18-8-15,1 8 16,0 0-16,-9 9 16,-9 0-16,0 0 15,-17 18 1,-9 16-16,9 27 16,9 8-16,8 1 15,18-10-15,43-16 16,96-10-16,260 44 15</inkml:trace>
  <inkml:trace contextRef="#ctx0" brushRef="#br1" timeOffset="-100985.05">29533 17164 0,'0'0'0,"0"0"0,0 0 15,0 0-15,0 0 16,0 0 0,0 0-16,0 0 15,0 0-15,0 0 16,18-9-16,-1 0 16,9 1-16,9-1 15,17 0-15,-8-8 16,-1 8-16,0-8 15,1 0-15,-18-1 16,0 1 0,-17 8-16,-1-8 15,1 0-15,-9 0 16,-9 8-16,1-8 16,-1 17-16,0 0 15,-17 0-15,-9 8 16,1 10-1,8-1-15,8 0 16,1 0-16,17 9 16,0 9-1,26 0-15,-9-18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8T03:05:52.9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14953 4744 0,'0'0'0,"0"0"0,0 0 16,-8 0-16,-1 0 16,0 18-16,-17 8 15,0 17-15,-8 18 16,-10 34 0,9 26-16,1 0 15,25 9-15,9 9 16,17-18-16,1-17 15,8-9-15,26-17 16,0-17-16,17-9 16,-16-26-16,-27-18 15</inkml:trace>
  <inkml:trace contextRef="#ctx0" brushRef="#br0" timeOffset="769.22">15527 4995 0,'-9'0'0,"-8"0"15,-1 18-15,1 16 16,-9 53-16,0 34 15,0 18 1,8-18-16,1-26 16,8-8-16,1-18 15,8-25-15,8-18 16,1-18 0</inkml:trace>
  <inkml:trace contextRef="#ctx0" brushRef="#br0" timeOffset="1015.29">15292 5524 0,'0'0'0,"0"0"15,0 0-15,0 0 16,0 0-16,0 0 15,17-9-15,18 0 16,17 1-16,9-1 16,0 0-16,8 1 15,1 8-15,-1 0 16,-34 0 0</inkml:trace>
  <inkml:trace contextRef="#ctx0" brushRef="#br0" timeOffset="1267.35">15700 5073 0,'0'0'0,"0"0"0,0 0 16,0 0-1,0 0-15,0 9 16,-8 17-16,-1 17 15,0 27-15,1 16 16,-1 10-16,-9-1 16,18-9-16,0-8 15,0-8-15,9-27 16,0-26 0</inkml:trace>
  <inkml:trace contextRef="#ctx0" brushRef="#br0" timeOffset="1835.05">16126 5576 0,'0'0'0,"0"0"0,0 0 15,0 0-15,0 0 16,0 0-16,0 0 16,-9-9-16,0 0 15,1 1-15,-1-1 16,-8 0-16,-9 1 15,0 8 1,-1 0-16,10 8 16,0 10-16,-1 8 15,1 8-15,0 10 16,8-18-16,9 0 16,0-9-16,9-8 15,-1-1-15,10 1 16,-1-9-16,0-9 15,1 1-15,-1-10 16,-8 1 0,0 8-16,-1 1 15,1 8-15,0 0 16,-9 0-16,8 0 16,1 8-16,8 10 15,1-1-15,8 9 16,35 0-1,8 0-15,-34-17 16</inkml:trace>
  <inkml:trace contextRef="#ctx0" brushRef="#br0" timeOffset="3083.26">16534 5472 0,'0'0'0,"0"0"16,0 0-16,0 0 15,0 0-15,0 0 16,0 17-16,0 9 15,-9 17-15,1 9 16,8-8-16,-9-1 16,0 0-16,9-17 15,0-8 1,0-10-16,0 1 16,0 0-16,0-9 15,0 0-15,0-9 16,0 0-16,0-17 15,9-8-15,0-1 16,-1 9-16,10 9 16,-1-1-1,-8 1-15,8 8 16,-8 1-16,-1 8 16,10 0-16,-10 0 15,1 0-15,0 17 16,-1 0-16,1 9 15,0-8 1,0-1-16,-1-8 16,-8-1-16,0 1 15,0 0-15,0-9 16,0-9-16,18 0 16,-1-17-16,0 0 15,9 0 1,0 0-16,-8 9 0,-10 0 15,1 8 1,0 9-16,-1 0 16,1 0-16,0 9 15,0 8-15,-1 9 16,1 9-16,8-9 16,1 0-16,-10 0 15,10-9-15,-1-8 16,0 8-1,-8-8-15</inkml:trace>
  <inkml:trace contextRef="#ctx0" brushRef="#br0" timeOffset="3269.64">17272 5567 0,'-9'0'0,"1"0"0,-1 17 16,0 9-16,1 9 15,-10 8-15,10-8 16,-1 8-16,0-17 16,9-8-16,0-10 15,18 1-15,-1 0 16,-8-1-16</inkml:trace>
  <inkml:trace contextRef="#ctx0" brushRef="#br0" timeOffset="3391.57">17055 5203 0,'0'0'0,"0"0"16,0 0-16,0 9 15,35 26-15,-9-9 16</inkml:trace>
  <inkml:trace contextRef="#ctx0" brushRef="#br0" timeOffset="3777.34">17585 5134 0,'0'0'0,"0"0"0,0 0 15,-9 9-15,0 25 16,-8 27-16,8 26 15,1 8-15,-10 9 16,1 0-16,17-26 16,0-18-1,0-8-15,8-8 16,1-18-16,-9-18 16</inkml:trace>
  <inkml:trace contextRef="#ctx0" brushRef="#br0" timeOffset="4009.61">17585 5446 0,'0'0'0,"0"0"0,0 0 16,0 0-16,0 0 15,8 0-15,10 0 16,16 0-16,19 0 15,7 0-15,1-9 16,0 1 0,17-1-16,0 0 15,-26-8-15,-26 0 16</inkml:trace>
  <inkml:trace contextRef="#ctx0" brushRef="#br0" timeOffset="4222.85">17915 5073 0,'0'0'0,"0"0"0,-9 0 16,0 18-16,-17 25 15,0 26-15,-9 18 16,18 0-16,0 16 16,-1 1-16,18-17 15,0-26-15,0-9 16,18-9-1,-10-8-15,1-27 16,8 1-16,-8 0 16</inkml:trace>
  <inkml:trace contextRef="#ctx0" brushRef="#br0" timeOffset="4549.12">18253 5567 0,'0'0'0,"-8"0"16,-10 9-16,-8 8 15,0 9-15,0 17 16,0 1-16,9-1 16,-1 0-16,18-17 15,0 0-15,18 0 16,-1-8-16,0-10 16,18 1-1,0-18-15,-9 1 16,0-10-16,0-8 15,-9-17-15,-8-9 16,-18 9-16,-8 8 16,-9 0-16,-9 18 15,0 8-15,-8 9 16,8 0 0,1 18-16,16-1 15,10 0-15</inkml:trace>
  <inkml:trace contextRef="#ctx0" brushRef="#br0" timeOffset="5049.28">18757 5541 0,'0'0'0,"0"0"15,0 0-15,0 0 16,0 0-16,0 17 15,0 1-15,0-1 16,-9 9-16,1 0 16,-1 0-1,0 0-15,1-9 16,8 1-16,0-10 16,0 1-16,0 0 15,0-9-15,0 0 16,0 0-16,0-9 15,0-8-15,17-9 16,9-9 0,9 0-16,-9 1 15,0 8-15,0 8 16,0 1-16,-9 8 16,-8 9-16,0 0 15,-1 0-15,1 9 16,0 8-16,-1 9 15,1 9-15,0-9 16,-9 0-16,0 0 31,8-9-31,-8 1 0,9-10 16,8 10-16,1-1 16,8-8-16,-9-1 15,-8 1 1</inkml:trace>
  <inkml:trace contextRef="#ctx0" brushRef="#br0" timeOffset="5388.36">19269 5558 0,'0'0'0,"0"0"0,0 0 16,0 0-16,0 18 15,0 16 1,0 1-16,0 0 15,0 8-15,0 0 16,0-8-16,0-9 16,9 0-1,-9-9-15,0-8 0,0 0 16</inkml:trace>
  <inkml:trace contextRef="#ctx0" brushRef="#br0" timeOffset="5542.88">19235 5273 0,'0'0'0,"0"0"16,0 0-16,0 0 15,0 8-15,0 10 16,0-1-16,0 9 16,8-9-16</inkml:trace>
  <inkml:trace contextRef="#ctx0" brushRef="#br0" timeOffset="6502.44">19808 5636 0,'0'0'0,"0"0"0,0 0 0,-9-8 0,0-1 16,-8 0 0,-9 9-16,-9 9 15,-8 17-15,-1 9 16,10-1-16,-1 10 16,17-1-16,1-17 15,17 0-15,0-17 16,0-1-16,9 1 15,8-9 1,1-9-16,8-8 16,-9 0-16,0-1 15,-8 1-15,0 8 16,-1 9-16,1 0 16,8 0-16,1 18 15,-1-1-15,9 9 16,-8-9-16,8 1 15,8-10 1,10 1-16,-1 0 16,1-18-16,-1 0 15,-17 9-15</inkml:trace>
  <inkml:trace contextRef="#ctx0" brushRef="#br0" timeOffset="6836.71">20190 5567 0,'0'0'0,"0"0"0,0 0 16,-9 17-16,0 1 15,1 8-15,-1 8 16,0 1-16,1 8 16,-1 1-16,0-1 15,1-17 1,-1 0-16,9-9 0,0-8 16,0 0-1,0-1-15,0-8 16,0-8-16,0-10 15,17-25-15,18-18 16,-9 9-16,0 18 16,0-1-1,0 18-15,-8-1 0,-10 18 16,1 0 0,0 18-16,8-1 15,0 18-15,9-1 16,9 10-16,0-10 15,-9-16-15</inkml:trace>
  <inkml:trace contextRef="#ctx0" brushRef="#br0" timeOffset="12499.96">21458 5524 0,'0'0'0,"0"0"0,0 0 16,0-9-1,-9 0-15,0 9 16,1 0-16,-1 0 15,0 0-15,0 18 16,-17 16-16,0 27 16,-8 8-16,16 1 15,18-18-15,0-9 16,9-17-16,0-9 16,8-8-1,0 0-15,18-18 16,-9 0-16,0-8 15,9 0-15,-9 8 16,0 9-16,-9 0 16,1 0-16,8 9 15,9-1-15,-9 1 16,0 0 0,0-1-16,-9-8 15,0-8-15,-8-1 16,9-8-16,-10-35 15,1-9-15,-9-8 16,0 17-16,0 17 16,0 18-16,0 17 15,0 0 1</inkml:trace>
  <inkml:trace contextRef="#ctx0" brushRef="#br0" timeOffset="12732.3">22152 5619 0,'0'0'0,"0"0"15,0 0-15,0 17 16,-8 18-16,-1 0 16,0 17-16,1 8 15,-1-16-15,9-10 16,0-16-16,9-10 15,-1 1 1,1-9-16,0 0 0</inkml:trace>
  <inkml:trace contextRef="#ctx0" brushRef="#br0" timeOffset="12825.28">22283 5342 0,'-9'-9'0,"-9"1"0,1 8 15,17 0-15,0 0 16,9 8-16</inkml:trace>
  <inkml:trace contextRef="#ctx0" brushRef="#br0" timeOffset="13165.06">22378 5541 0,'0'0'0,"0"0"0,0 0 16,0 0-1,0 0-15,17 0 16,1 0-16,8-9 16,35 1-16,8-1 15,1 0-15,-1-8 16,9 8 0,9 1-16,-44 8 15</inkml:trace>
  <inkml:trace contextRef="#ctx0" brushRef="#br0" timeOffset="13401.24">22786 5108 0,'0'0'0,"-8"0"16,-1 0-16,0 9 16,0 8-16,-8 26 15,-9 18 1,9 8-16,-1 18 15,1 17-15,0-9 16,8-17-16,9-17 16,0-18-16,17-8 15,1-18 1,-1-8-16,0-1 0,-8 1 16</inkml:trace>
  <inkml:trace contextRef="#ctx0" brushRef="#br0" timeOffset="13781.32">23003 5091 0,'0'0'0,"0"0"0,0 0 16,0 8-16,0 27 15,0 26-15,-8 17 16,-10 17-1,1 9-15,-1-9 0,1-8 16,8-35-16,1-18 16,8-8-16,0-17 15,0 0 1,0-9-16,8-9 16,10-17-16,17-9 15,-1 1-15,-8 8 16,0 8-16,-17 10 15,0 8-15,-1 0 16,10 8-16,-1 10 16,1 16-1,8 1-15,8 0 16,1 8-16,26-8 16,-18-18-16</inkml:trace>
  <inkml:trace contextRef="#ctx0" brushRef="#br0" timeOffset="14505.31">24532 5506 0,'-9'0'0,"0"-8"0,1-1 15,-1 0-15,0 1 16,1-10-16,-10 10 16,-8-1-16,0 9 15,0 0 1,-9 17-16,1 18 15,-1 8-15,0 18 16,18 0-16,-1-18 16,18 0-16,0-17 15,9-17-15,8 0 16,27-18-16,17-26 16,8-17-16,1-26 15,-1-34 1,-8-18-16,-9 9 15,-26 25-15,-17 18 16,-1 26-16,-8 18 16,0 16-16,0 18 15,-8 0 1,-1 18-16,-8 34 0,-1 34 16,1 27-1,-1 0-15,18-1 16,9-8-16,9-17 15,-1-27-15,9-16 16,-9-18-16,18 0 16,17-9-16,-8-8 15,-18-9-15</inkml:trace>
  <inkml:trace contextRef="#ctx0" brushRef="#br0" timeOffset="14667.26">24983 5454 0,'0'0'0,"0"0"0,-9 18 16,1 8-16,-1 26 16,0 8-1,9 1-15,0-18 0,9-8 16,0-9 0,-1-17-16,1-1 15,0-8-15</inkml:trace>
  <inkml:trace contextRef="#ctx0" brushRef="#br0" timeOffset="14786.44">24992 5108 0,'-9'0'0,"9"9"0,0-9 0,0 0 16,0 17-16,18 18 16,-10-18-16</inkml:trace>
  <inkml:trace contextRef="#ctx0" brushRef="#br0" timeOffset="15081.95">25565 5342 0,'0'0'0,"0"0"16,-9 0-16,1 0 16,-18 0-16,0 9 15,-18 8-15,9 9 16,18 0-16,0 0 15,8-9 1,9 18-16,0-1 16,9 1-1,-1-9-15,1 0 0,0-9 16,-9 1-16,0-10 16,-9 10-16,0-1 15,1 0-15,-1-8 16,9 8-16,0-8 15,0 0 1</inkml:trace>
  <inkml:trace contextRef="#ctx0" brushRef="#br0" timeOffset="15540.16">25756 5385 0,'0'0'0,"0"0"0,0 18 16,0-1-16,0 26 16,-9 35-16,1 26 15,-10 9-15,10-18 16,-18 0 0,8-8-16,10-27 0,-1-16 15,0-18 1,0-9-16,1-8 15,8-1-15,-9-8 16,0-8-16,1-27 16,8-43-16,17-61 15,9-8-15,9 35 16,17 25 0,0 18-16,0 17 0,-8 17 15,-1 18 1,0 8-16,-17 9 15,-8 0-15,-9 0 16,-1 18-16,-16-1 16,-1 17-16,-17 18 15,0-8-15,-9-1 16,18-17-16,8-9 16,9 1-1,0-18-15</inkml:trace>
  <inkml:trace contextRef="#ctx0" brushRef="#br0" timeOffset="16181.82">26112 5662 0,'0'0'0,"0"0"0,0 0 16,0 0-1,0 0-15,17 0 16,1 0-16,17-8 15,8-1-15,0-8 16,1-9-16,-1 0 16,-8 0-1,-9 0-15,-17 0 16,-9 26-16,8-26 0,-8 8 16,-8 1-1,-1 0-15,0 8 0,-8 9 16,-9 0-1,-9 18-15,9-1 0,9 0 16,8 0-16,9 9 16,0 9-1,17 0-15,1-9 16,-1-9-16,18-8 16,8-9-16,18-9 15,-9 0-15,9 1 16,-9-10-16,-8 1 15,-1 8-15,-17 1 16,0 8 0,0 0-16,0 0 15,0 8-15,-8 1 16,-1 0-16,0-1 16,-8 1-16,0 8 15,-1-8-15,1 0 16,-9-1-16,0 1 15,0 0-15,0-1 16,0-8 0,0 0-16,0 0 15,0-8-15,0-10 16,0-8-16,17-17 16,18-9-16,26-26 15,8 9-15,-34 34 16</inkml:trace>
  <inkml:trace contextRef="#ctx0" brushRef="#br0" timeOffset="16588.79">27814 5221 0,'0'0'0,"0"0"0,-9 0 16,1-9-16,-10 0 15,-8 9-15,-8 0 16,-10 9-16,-8 8 16,0 18-16,17-9 15,9 9 1,9-1-16,-1 1 15,18-9-15,0 8 16,9-8-16,0 0 16,-1 0-16,1-8 15,0-10-15,0 1 16,-9 0-16,-9 8 16,-9 0-1,-8 1-15,9-1 16,0-8-16,-1-1 15,10-8-15,8 9 16,0-9-16</inkml:trace>
  <inkml:trace contextRef="#ctx0" brushRef="#br0" timeOffset="16807.95">27849 5351 0,'0'0'0,"0"0"0,0 0 15,0 17-15,0 9 16,-9 9-16,0-1 16,1 1-16,8 8 15,0-17-15,0 0 16,0-17 0,0-9-16,0 0 15,0 0-15</inkml:trace>
  <inkml:trace contextRef="#ctx0" brushRef="#br0" timeOffset="17206.45">27866 5073 0,'0'0'0,"0"0"0,0 0 15,0 0 1,0 0-16,0 0 16,9 9-16,8 8 15,9 18-15,18 17 16,-1 17-16,1-25 31,-10-10-31,-8-8 0,-26-26 0,26 26 16,0 0-16,0 0 15,-8-9-15,-1 18 16,1 0-16,8 8 16,0 0-16,0-8 15,0-9-15,-18 0 16,1-17-16,0-1 15,0 1-15,-1-9 16,-8-9-16,9 1 16,-9-27-1,9-17-15,8-9 16,0-25-16,1-1 16,8 27-16,0 16 15,0 10-15,-9 16 16,-8 10-1</inkml:trace>
  <inkml:trace contextRef="#ctx0" brushRef="#br0" timeOffset="17717.37">28630 5480 0,'0'0'0,"0"0"0,0 0 16,0 0-16,0 0 15,0 0-15,9 0 16,8 0-16,18-8 16,0-1-16,8-8 15,1-9-15,-10 0 16,-7 0-1,-10-9-15,-8 9 16,-9 9-16,-9 0 16,0-1-16,-17 18 15,-9 9-15,-8 17 16,0 17-16,8 9 16,9 0-16,17 0 15,9-9 1,17-8-16,36 26 15,33-18-15,-51-34 16</inkml:trace>
  <inkml:trace contextRef="#ctx0" brushRef="#br0" timeOffset="18064.89">29768 5134 0,'0'0'0,"-9"0"0,1-9 16,-1 1-16,-8 8 15,-10 0-15,1 0 16,0 8 0,0 10-16,0 16 15,9 1-15,0 0 16,8 8-16,9-8 15,0 8-15,0-17 16,0 0-16,0-9 16,0 0-16,0 1 15,-9-1-15,0 0 16,1-8 0,-10 0-16,1-1 15,0 1-15,8-9 16,9 0-16</inkml:trace>
  <inkml:trace contextRef="#ctx0" brushRef="#br0" timeOffset="18917.82">29959 4684 0,'0'0'0,"0"0"0,0 0 0,-9 8 15,1 18 1,-1 18-16,-17 16 16,0 27-16,0 17 15,0 8-15,0-16 16,8-18-16,1-18 16,0-16-16,8-18 15,0-1 1,9-16-16,0 0 0,0-1 15,0-8 1,0-8-16,9-1 16,8 0-16,1-8 15,-1 0-15,-8 8 16,-1 9-16,1 0 16,0 0-16,-1 0 15,10 9-15,-1 0 16,1-1-1,-1 1-15,0-1 0,-8 1 16,0-9 0,-1 0-16,10 0 15,-10 0-15,1-9 16,0 1-16,-1-1 16,1 9-16,0 0 15,-1 0-15,1 0 16,0 0-16,-9 0 15,0 0 1,0 0-16,0 0 16,0 0-1,0 0-15,0 0 0,0 0 16,0 0-16,0 0 16,0 0-16,0 0 15,0 0 1,0 0-16,0-8 15,8-1-15,1 0 16,0-17-16,0 0 16,-1 0-16,1 9 15,0 0-15,-1-1 16,-8 10-16,0-1 16,0 9-1,0 0-15,0 0 16,0 17-16,0 1 15,0 8-15,0 8 16,0 10-16,0-10 16,0-8-16,9 0 15,8 0-15,-8-9 16,8 1 0,9-10-16,0-8 15,-8 0-15</inkml:trace>
  <inkml:trace contextRef="#ctx0" brushRef="#br0" timeOffset="19073">30263 4857 0,'0'0'16,"0"0"-16,0 0 0,0 0 15,0 17-15,17 1 16,1 8-16,-10-18 15</inkml:trace>
  <inkml:trace contextRef="#ctx0" brushRef="#br0" timeOffset="19420.59">30879 4692 0,'0'0'0,"-8"0"0,-1 0 16,0 0-1,1 0-15,-1 0 16,0 0-16,-8 26 16,-9 18-16,-9 16 15,9 18-15,0 17 16,-9 18-16,18-18 15,0 1 1,-1-27-16,10-8 16,-1-10-16,0-7 15,9-18-15,0 0 16,0-18-16,0 1 16,0-9-16,0 0 15,0 0-15</inkml:trace>
  <inkml:trace contextRef="#ctx0" brushRef="#br0" timeOffset="19576.16">30532 5299 0,'0'0'0,"0"0"0,0 0 16,0 0-16,0 0 16,17-9-16,18 0 15,26-8-15,0 0 16,-26 8-16</inkml:trace>
  <inkml:trace contextRef="#ctx0" brushRef="#br0" timeOffset="19783.09">31340 5203 0,'0'0'0,"0"0"0,0 9 16,0-9-16,0 0 16,0 0-1</inkml:trace>
  <inkml:trace contextRef="#ctx0" brushRef="#br0" timeOffset="20056.58">31018 5203 0,'0'0'0,"0"0"16,0 0-16,0 0 15,9 0-15,8 0 16,9 0-16,18-8 16,25-1-16,-8 0 15,0 1-15,0-10 16,-9 10 0,9-1-16,-9-8 15,-26 8-15,0 9 16,-17 0-16</inkml:trace>
  <inkml:trace contextRef="#ctx0" brushRef="#br0" timeOffset="20276.5">31418 4995 0,'0'-8'0,"0"-1"15,0 0 1,0 1-16,0 8 16,0 0-16,-9 0 15,-8 26-15,-9 17 16,-18 35-16,-8 17 15,9-8-15,25-9 16,1-9-16,17-8 16,0-9-16,9-18 15,8-8 1,0-17-16,10-9 16,-10 0-16</inkml:trace>
  <inkml:trace contextRef="#ctx0" brushRef="#br0" timeOffset="20515.68">31739 4632 0,'0'0'0,"0"0"0,0 0 16,0 8-16,0 10 15,0 8-15,9 34 16,0 18-16,-1 26 31,-16 17-31,-1 9 0,-17-17 0,-26 8 16,-18 9-1,-8-9-15,0-34 16,52-52-16</inkml:trace>
  <inkml:trace contextRef="#ctx0" brushRef="#br0" timeOffset="25163.77">5532 7022 0,'0'0'0,"0"0"0,-18 35 16,-17 25-1,-17 44-15,0 26 16,9 9-16,25-44 16,18-34-16,0-27 15</inkml:trace>
  <inkml:trace contextRef="#ctx0" brushRef="#br0" timeOffset="25631.22">5341 6883 0,'0'0'0,"0"0"15,-9 0-15,0 0 16,-8 0-16,-9 9 16,-18 8-16,-25 27 15,-9 8 1,17 17-16,9 0 16,0 27-16,17 8 15,18-9-15,25-9 16,18-8-16,18-8 15,17-10-15,8-16 16,35-18-16,9-26 16,9-18-1,-9-34-15,-1-26 16,1-8-16,-35-10 16,-17 1-16,-26-17 15,-18-1 1,-34 9-16,-18 9 0,-17 25 15,-17 19 1,-18 16-16,-9 26 16,1 27-16,17 16 15,52-8-15</inkml:trace>
  <inkml:trace contextRef="#ctx0" brushRef="#br0" timeOffset="32137.02">7138 7282 0,'0'0'0,"0"-9"0,0 1 0,-9-1 16,1 0-16,-10-8 16,-8 0-1,0 8-15,0 9 16,0 0-16,-9 9 15,-8 17-15,8 8 16,0 27-16,18 8 16,17-8-16,0-18 15,0 0 1,17-17-16,1 0 16,17-17-16,-1-18 15,18-17-15,9-43 16,17-26-16,9-44 15,-17-17-15,-18 9 16,-17 9-16,-18 42 16,-8 36-1,-9 25-15,-9 18 16,9-1-16,-9 18 16,-8 18-16,-9 34 15,-18 43-15,10 35 16,8 17-16,8 18 15,18-27-15,9-34 16,0-26-16,8-17 16,0-27-1,9-8-15,9-17 16,-9 0-16</inkml:trace>
  <inkml:trace contextRef="#ctx0" brushRef="#br0" timeOffset="32331.91">7633 7308 0,'0'0'0,"0"0"0,0 0 16,-9 17-16,1 18 16,-1 17-16,9 0 15,0-9 1,0 0-16,9-8 15,-9-26-15</inkml:trace>
  <inkml:trace contextRef="#ctx0" brushRef="#br0" timeOffset="32454.36">7616 6961 0,'0'0'0,"0"0"0,0 0 0,0 0 16,17 0-16,0 9 15</inkml:trace>
  <inkml:trace contextRef="#ctx0" brushRef="#br0" timeOffset="32912.74">8336 6961 0,'-8'0'0,"-10"9"15,-16 0-15,-10 8 16,1 0-16,8 1 15,-8 8-15,8 0 16,0 8-16,9-8 16,9 0-16,8 0 15,9 0-15,9 0 16,8 0-16,0 0 16,1-8-1,8-1-15,-17-8 16,-1-1-16,1 1 15,-9-1-15,-9 10 16,-8-1-16,-18 18 16,-8-1-16,-9-8 15,17 0 1,26-8-16,9-10 16,0-8-16,9 0 15</inkml:trace>
  <inkml:trace contextRef="#ctx0" brushRef="#br0" timeOffset="33362.89">8380 7039 0,'0'0'0,"0"0"0,0 18 16,0-1 0,0 18-16,-9 25 15,0 27-15,1 25 16,-18-8-16,8-8 15,1 8-15,0-9 16,-1-17 0,10-35-16,-1-17 0,0-9 15,9-8 1,0 0-16,0-18 16,-8-8-16,8-35 15,17-61-15,0-25 16,18 8-16,0 34 15,-1 19 1,1 7-16,0 18 0,-9 26 16,9 9-1,-9 17-15,0 0 16,-17 0-16,-1 17 16,1 1-16,-9 16 15,-9 1-15,-17 17 16,0 0-16,-9 0 15,9-18 1,9-16-16,17-10 16,0-8-16</inkml:trace>
  <inkml:trace contextRef="#ctx0" brushRef="#br0" timeOffset="33785.22">8727 7308 0,'-9'0'0,"1"0"0,8 0 0,0 0 15,0 0-15,0 9 16,0-1-16,0 1 16,17 0-16,1-1 15,-1 1-15,0-9 16,9 0-16,0-9 15,-8 1 1,-1-1-16,-8 0 16,-1 1-16,1-1 15,-9 0-15,0-8 16,-9 0-16,1-1 16,-1 10-1,-17 8-15,0 0 0,0 0 16,9 17-1,-1 0-15,1 9 16,8 9-16,9 8 0,18 0 16,-1 1-1,9-10-15,9-8 16,25 0 0,19 0-16,-45-17 0</inkml:trace>
  <inkml:trace contextRef="#ctx0" brushRef="#br0" timeOffset="34096.37">9205 7317 0,'0'0'0,"0"0"15,0 0-15,0 0 16,0 0-16,0 0 16,0 0-1,8 8-15,1 10 16,9 7-16,-10 10 15,1 0-15,0-9 16,-9 0-16,0 0 16,0-9-16,0 0 15,0-8-15,0 0 16,0-1 0,0-8-16,0-8 15,0-10-15,0-25 16,17-35-16,18-8 15,43-18-15,17 0 16,-60 69-16</inkml:trace>
  <inkml:trace contextRef="#ctx0" brushRef="#br0" timeOffset="34495.62">9926 7152 0,'0'0'0,"0"0"0,-9 0 15,0 0 1,0 0-16,1 0 16,-18 0-16,0 0 15,0 0 1,0 17-16,8 1 0,1-1 15,8 0-15,9 1 16,0 8-16,0 0 16,9 0-1,0 0-15,-1-9 16,1 0-16,-9-8 16,0-1-16,0 1 15,0 8-15,-9 1 16,1-1-16,-10 0 15,1 1-15,17-10 16,0 10-16,0-10 16,0 1-1</inkml:trace>
  <inkml:trace contextRef="#ctx0" brushRef="#br0" timeOffset="34701.5">10195 7265 0,'0'0'0,"0"0"0,0 0 16,0 8-16,-9 10 16,0 8-16,1 8 15,-1 9-15,0 1 16,9-18-16,0 0 16,0-18-1,0 1-15,0 0 0,9-18 16,0 9-1</inkml:trace>
  <inkml:trace contextRef="#ctx0" brushRef="#br0" timeOffset="34820.4">10186 6918 0,'-9'0'0,"1"0"16,-1 0-16,9 0 0,0 0 16,0 0-16,0 0 15,9 9 1,-1-9-16,1 8 15</inkml:trace>
  <inkml:trace contextRef="#ctx0" brushRef="#br0" timeOffset="35096.08">10525 7273 0,'-9'0'0,"0"0"15,9 0-15,-8 0 0,8 0 16,0 9-16,0 17 15,0 26-15,0-9 16,8 0-16,1-17 16,-9 0-16,9-17 15,-9 0-15,0-1 16,0 1-16,0-9 16,0 0-1,0-17-15,0-18 16,17-34-1,9-9-15,0-17 0,0 17 16,-8 43-16</inkml:trace>
  <inkml:trace contextRef="#ctx0" brushRef="#br0" timeOffset="35503.03">10933 7308 0,'0'0'0,"0"0"16,0 0-16,0 0 16,-9 0-16,9 9 15,0-1-15,0 1 16,0-9 0,0 0-16,0 0 15,0 0-15,9 0 16,8 0-16,1-9 15,-1 1-15,-8-1 16,-1 0 0,1 1-16,-9-1 15,0 0-15,-9 1 16,1-10-16,-1 10 16,0 8-16,-8 0 15,0 0-15,-1 17 16,-8 0-16,9 18 15,-1 17-15,18 0 16,0-9-16,18 0 16,16 1-1,19-18-15,-27-9 16</inkml:trace>
  <inkml:trace contextRef="#ctx0" brushRef="#br0" timeOffset="36051.9">11853 6892 0,'0'0'0,"0"0"15,-8 26-15,8 17 16,0 9-16,0 9 16,17 0-16,-8-1 15,-1 1-15,1 0 16,0-10-16,-1-7 16,-8-18-1,0 0-15,0-9 0,0-8 16,0-1-1,0 1-15,0-9 16,0-9-16,0-8 16,18-18-16,-1-25 15,18-1-15,8-17 16,18 9-16,17 0 16,0 17-16,-25 17 15,-27 26 1</inkml:trace>
  <inkml:trace contextRef="#ctx0" brushRef="#br0" timeOffset="36535.37">12348 7291 0,'0'0'0,"-8"0"0,-1 0 16,0 0 0,9 0-16,0 0 15,0 0-15,0 0 16,9 0-16,8-9 15,1 0-15,8 1 16,0-10-16,0 1 16,-9 0-16,-8-9 15,0 0-15,-1 0 16,-8 8 0,-8 1-16,-1 0 15,0 8-15,-8 9 16,-1 0-16,-8 17 15,0 9-15,9 9 16,0 0-16,8 17 16,9 0-16,17 8 15,9-17 1,9-8-16,43 8 16,-26-8-1</inkml:trace>
  <inkml:trace contextRef="#ctx0" brushRef="#br0" timeOffset="37186.62">13060 7291 0,'0'0'0,"0"0"0,0-9 0,0 0 15,0 1-15,0-10 16,-8 1-1,-1 0-15,0-1 16,1 1-16,-10 0 16,1 8-16,-9 9 15,0 0-15,-9 17 16,0 1-16,9 8 16,9 0-16,17-9 15,0 0-15,0-8 16,0 0-1,17-1-15,1 1 16,-1 0-16,0-1 16,1 1-16,-1 8 15,9 0-15,0 9 16,0 9-16,0 8 16,-17 9-16,0 9 31,-18 0-31,0-9 0,-8 0 15,0 0-15,-1-9 16,1-9-16,-1-8 16,1 0-16,0-17 15,8 0-15,0-9 16,1-9-16,-10-17 16,18-17-16,9-9 15,0 9 1,-1 25-16</inkml:trace>
  <inkml:trace contextRef="#ctx0" brushRef="#br0" timeOffset="37393.58">13356 7282 0,'0'0'0,"0"0"0,0 0 15,0 0-15,0 17 16,0 1-16,-9 16 15,9-8-15,0 0 16,0 0-16,0-17 16,0-1-16,0-8 15,0-8-15,9-1 16,-1 0-16</inkml:trace>
  <inkml:trace contextRef="#ctx0" brushRef="#br0" timeOffset="37500.36">13382 6901 0,'0'0'0,"0"0"0,0 0 15,0 0-15,0 0 16,0 0-16,0 0 16,8 0-16,1 8 15,-9-8-15</inkml:trace>
  <inkml:trace contextRef="#ctx0" brushRef="#br0" timeOffset="38230.29">13807 7221 0,'0'0'0,"0"0"16,0 0-16,-9 0 16,1 0-16,-1 0 15,0 18-15,1-1 16,-1 18-16,0-1 15,9 9 1,0-8-16,9-9 0,0-9 31,-1-8-31,10 0 0,-1-1 16,1-16-16,8-1 16,0-8-16,-18-9 15,1 0-15,0 0 16,-18 0-16,0 9 15,1-1-15,-1 1 16,0 0 0,1 8-16,8 9 15,0 0-15,0 0 16,0 0-16,0 0 16,8 0-16,10 9 15,25-1-15,18-8 16,8 0-16,-8 0 15,-17 9 1,-10 0-16,-8-1 16,-17 10-16,0-1 15,-1 0-15,1 0 16,-9 1-16,0-1 16,9-8-16,-9-1 15,0 1-15,0-9 16,0 0-1,0-9-15,17 1 16,0-10-16,18-8 16,-9-8-1,0 8-15,0 9 0,-17-1 16,0 10-16,-1 8 16,1 0-1,8 0-15,1 17 16,-1 0-16,1 9 15,16 9-15,10 8 16,-1 0-16,-25-17 16</inkml:trace>
  <inkml:trace contextRef="#ctx0" brushRef="#br0" timeOffset="38880.49">15162 7394 0,'0'0'0,"0"9"15,0-9-15,0 17 16,-9 9-16,0 9 15,1 8-15,-1 9 16,-17 0-16,17-8 31,9-27-31,0 0 0</inkml:trace>
  <inkml:trace contextRef="#ctx0" brushRef="#br0" timeOffset="39340.24">15848 6970 0,'0'0'0,"0"0"15,-9 0-15,0 0 16,1 0-16,-18 0 16,0 9-16,0 8 15,-9 9-15,9 9 16,9-1-1,-1 10-15,18 8 32,9-9-32,8 9 0,18 9 0,0-18 15,-9-9-15,-9-8 16,-8-8-16,-1-1 16,1-8-16,-18 8 15,1 0-15,-10 1 16,1-1-1,-9 0-15,9-8 16,17 0-16</inkml:trace>
  <inkml:trace contextRef="#ctx0" brushRef="#br0" timeOffset="39945.33">16334 7083 0,'0'0'0,"0"0"16,0 0-16,-9 17 16,1 9-16,-1 9 15,0 8-15,-8 18 16,0 8-16,-1-9 16,1-25-1,8-9-15,9-9 16,0-8-1,0 0-15,0-9 0,0 0 16,0-9-16,18-17 16,8-17-1,8-18-15,1 9 16,-9 9-16,0 8 16,0 18-16,-17 0 15,0 17-15,-1 0 16,1 17-16,0 18 15,-9 8-15,-9 18 16,0-10-16,1-16 16,8-9-16,0-17 15,0-1-15,0 1 16,0-9 0,8-9-16,10-17 15,16-8-15,1-18 16,-9 17-16,0 1 15,-17 16-15,0 1 16,-1 8-16,1 9 16,-9 0-1,9 9-15,-1 8 16,10 1-16,-1 16 16,1-8-16,25 0 15,0-17-15,1-9 16,-1-9-16,-25 9 15</inkml:trace>
  <inkml:trace contextRef="#ctx0" brushRef="#br0" timeOffset="40811.53">17263 7291 0,'0'0'0,"-8"-9"0,-1 0 16,0 1-16,1-1 16,-1-8-16,0-1 15,-8 1-15,-1 0 16,1 8-1,-9 9-15,0 0 16,-9 17-16,1 9 16,-1 9-16,9 0 15,8-1-15,1-8 16,17 0-16,0 0 16,0-17-1,9-1-15,-1-8 0,10-8 16,-1-1-16,9-17 15,0 0 1,0-8-16,-8 16 16,-10 1-16,1 17 15,-9 0-15,0 0 16,0 0-16,0 9 16,9 8-16,8 0 15,0 1-15,1-10 16,-1 1-1,1-1-15,16-8 16,1-8-16,0-9 16,-1-9-16,1-9 15,0-26-15,8-17 16,-8 0 0,-9-8-16,0 8 0,-8 9 15,-10 17 1,1 17-16,-9 18 15,0 17-15,0 0 16,-9 8-16,1 18 16,-18 26-16,8 43 15,1 9-15,8-17 16,9-9-16,0-17 16,0-18-16,17-8 15,1-9 1,-1-9-16,9-9 15,-8-8-15,8-8 16,8-9-16,1-18 16,17-43-16,0-17 15,-8 8 1,-18 9-16,0 9 0,-17 17 16,-1 17-1,1 9-15,-9 9 16,0 8-16,0 9 15,0 0-15,-9 9 16,1 17-16,-27 52 16,0 34-16,0 1 15,18-18-15,17-8 16,0-9-16,17-18 16,9-16-1,35-1-15,43 0 16,-43-34-1</inkml:trace>
  <inkml:trace contextRef="#ctx0" brushRef="#br0" timeOffset="41578.61">18809 7161 0,'0'0'0,"0"-9"0,0 0 16,0 1 0,0-1-16,-9 0 15,1-8-15,-1 0 16,0-1-16,1 10 15,-10-1-15,1 9 16,-9 0 0,0 17-16,-9 1 15,0 16-15,1 1 16,8 0-16,8-1 16,18-8-16,0 9 15,9-9-15,8 0 16,9 0-16,9-18 15,17 1-15,9-18 16,0 1 0,-1-18-16,-16 0 15,-1 0-15,-17 9 16,0-1-16,-17 10 16,0-1-1,-1 9-15,-8 0 0,0 0 16,0 0-16,0 9 15,0 8 1,0 0-16,0 9 16,0 9-16,9-9 15,8 0-15,1-9 16,-1-8-16,1-1 16,16-16-16,1-1 15,-9 0-15,0-8 16,-8-9-1,-10-8-15,1-1 16,-9 0-16,-9-8 16,1 8-16,-1 9 15,0 9-15,-8 8 16,-1 9-16,10 0 16,8 0-16,0 0 15,0 18 1,0-1-16,8 0 15,1-8-15</inkml:trace>
  <inkml:trace contextRef="#ctx0" brushRef="#br0" timeOffset="42494.84">19582 7126 0,'-9'-9'0,"1"1"15,-1 8-15,9 0 16,-9 0-16,9 0 16,-9 0-16,1 0 15,-1 17-15,-8 18 16,-1-1 0,18-8-16,0 9 15,0-9-15,0 0 16,0-17-16,0-1 15,9 1-15,8-9 16,1-9-16,-1 1 16,9-18-16,0 0 15,0 0-15,-17 8 16,0 1 0,-1 8-16,1 9 15,-9 0-15,0 0 16,0 9-16,9 8 15,-1 9-15,1 0 16,8 0-16,10 0 16,25-17-1,0 0-15,-9-9 0,-17 0 16,0-9 0,-8 0-16,-1 1 15,0-1-15,-8 0 16,0 1-16,-1-10 15,1 1-15,0 8 16,-9 1-16,0 8 16,0 0-1,0 0-15,0 17 16,0 9-16,0 35 16,-9 25-16,0 9 15,-8-8-15,8 0 16,-8-9-16,0-18 15,8-25 1,0-9-16,9-9 0,0-8 16,0-1-1,0-16-15,0-1 16,0-34-16,9-44 16,17-60-16,26-9 15,-9 26-15,10 18 16,-10 25-16,0 35 15,-17 17-15,1 18 16,-10 0 0,0 17-16,-8 0 15,0 0-15,-1 17 16,1 0 0,-9 1-16,-9 16 0,1 1 15,-18 8-15,0 1 16,-1-10-16,-7-8 15,-1 0 1,18-17-16,17 0 16,0-9-16,0 0 15,0 0-15</inkml:trace>
  <inkml:trace contextRef="#ctx0" brushRef="#br0" timeOffset="42848.71">20633 6520 0,'0'0'0,"0"0"0,0 0 16,0 0-16,0 0 16,0 0-16,0 0 15,0 8-15,0 36 16,-9 16-16,0 18 16,-8 18-1,0 7-15,-1-16 16,1-9-16,8-9 15,9-17-15,0-17 16,0-26-16,0-1 16</inkml:trace>
  <inkml:trace contextRef="#ctx0" brushRef="#br0" timeOffset="43063.33">20893 7013 0,'0'0'0,"0"0"16,-9 0-16,1 18 16,-1 16-16,-8 1 15,-1 8-15,10 1 16,-1-10 0,0-8-16,9-8 15,9-10-15,0 1 16,-1-9-1</inkml:trace>
  <inkml:trace contextRef="#ctx0" brushRef="#br0" timeOffset="43527.43">21032 6736 0,'0'0'0,"0"0"0,0 0 16,0 0-16,0 0 15,0 18-15,0-1 16,0 18-16,0 25 16,-9 9-16,1-8 15,-1 0 1,0-1-16,1-16 16,8-10-16,0-8 15,0-8 1,0-10-16,0 1 0,0 0 15,0-9-15,0 0 16,0-9 0,8-8-16,10-9 15,-1-9-15,0 0 16,1 9-16,-1 9 16,1 0-16,-1 17 15,-8 0-15,-1 8 16,1 10-16,0-1 15,-1 18-15,-8-1 16,0-8 0,9 0-16,8 0 15,9-8-15,9-10 16,-9 1-16,-17 0 16</inkml:trace>
  <inkml:trace contextRef="#ctx0" brushRef="#br0" timeOffset="44043.81">21814 7161 0,'-9'-9'0,"0"0"15,1 1-15,-1-1 16,0 0-16,1-8 16,-1 0-16,0 8 15,0 0-15,1 1 16,-18 8-1,0 8-15,-9 10 16,0 16-16,9 1 16,0 0-16,9-1 15,-1-8-15,18-8 16,0-1-16,0-8 16,0-1-16,18 1 15,-1 0 1,9-1-16,9 1 15,0 8-15,-1 9 16,1 9-16,0 17 16,0 0-16,-9 8 15,0 10 1,-9-1-16,-8 9 0,-9-9 16,-9-8-1,-8-9-15,-9-9 16,0-8-16,0-9 15,-1 0-15,1-18 16,0 1-16,0 0 16,0-18-16,0-17 15,9-26-15,17-43 16,26-18-16,26-17 16,17 18-1,-34 68-15</inkml:trace>
  <inkml:trace contextRef="#ctx0" brushRef="#br0" timeOffset="44733.86">22500 7057 0,'0'0'0,"0"0"16,0 0-16,8 0 15,18 0-15,18 0 16,25-9-16,18 9 16,17 0-1,-8-9-15,-9 9 0,-9 0 16,-17 0-16,-18-8 15,-17 16 1,0 10-16,-17-1 16,-1-8-16</inkml:trace>
  <inkml:trace contextRef="#ctx0" brushRef="#br0" timeOffset="44960.28">22517 7377 0,'0'0'0,"0"0"0,0 0 16,0 0-16,0 0 16,9-9-16,25 1 15,27-1-15,17 1 16,27-1 0,16-8-16,9-9 15,-17 8-15,-9 1 16,-8 8-16,-9 9 15,-35-8-15,-26 8 16</inkml:trace>
  <inkml:trace contextRef="#ctx0" brushRef="#br0" timeOffset="45229.6">23186 6745 0,'0'0'0,"0"0"0,0 0 16,0 0-16,17 9 16,9 8-16,17 18 15,18 17-15,0 8 16,0 1 0,-18-1-16,-17-8 15,-8 0-15,-10 0 16,-16 18-16,-10 16 15,-8-8-15,-8-9 16,-1-17-16,26-26 16</inkml:trace>
  <inkml:trace contextRef="#ctx0" brushRef="#br0" timeOffset="46066.3">24601 6840 0,'0'0'0,"0"0"16,0 0-16,-9 0 16,1 18-16,-18 25 15,0 26-15,-9 0 16,0 9-16,18-17 15,-1-9-15,1 0 16,0-9 0,-1-8-16,10-9 0,-1-18 15,9 1 1,0 0-16,0-9 16,0-9-16,9-17 15,17-17-15,8-9 16,10 0-16,-9 9 15,-9-1 1,-9 27-16,-8 0 16,-1 8-16,1 9 15,-9 0-15,9 0 16,-1 9-16,1 8 16,0 0-16,-1 9 15,1 0-15,0 0 16,0 0-1,8-8-15,0-1 0,1-8 16,-1-1 0,9-8-16,0-8 15,0-1-15,0 0 16,-17 9-16,0 0 16,-1 0-16,1 0 15,8 18-15,1-1 16,-1 18-1,0 8-15,9-9 16,0-8-16,1 0 16,-1-17-16,-9 0 15,9-9-15,0-9 16,0-8-16,0-9 16,-8-9-16,-1-8 15,0-9 1,-8 0-16,-18-9 15,1 9-15,-10 9 16,1 8-16,-9 18 16,8 0-16,1 8 15,0 9-15,-1 0 16,10 9-16,8-1 16,0 1-16,8 0 15,53 17 1,35-18-16,-53-8 15</inkml:trace>
  <inkml:trace contextRef="#ctx0" brushRef="#br0" timeOffset="47283.43">26260 6840 0,'0'0'0,"-9"-8"15,0-1-15,1 0 16,-1 9-16,9 0 16,0 0-16,0 0 15,0-8-15,0 8 16,0 0-16,0 0 15,0 0-15,0 0 16,0 26 0,0 25-16,-9 45 15,1-1-15,-1 0 16,0-17-16,1 0 16,-10-26-16,9-9 15,1-17 1,-1-8-16,0-10 0,9 1 15,0-9 1,0-9-16,0-25 16,9-27-16,8-43 15,18-17-15,9 0 16,8 17-16,-9 26 16,1 17-1,-10 27-15,10 16 0,-1 1 16,-17 17-1,0 0-15,-8 0 16,-10 9-16,1-1 16,0 1-16,-9 8 15,-9 1-15,0 8 16,-17 8 0,0 1-16,-9 8 15,1 0-15,16-8 16,1 0-16,8-1 15,9 1 1,0 0-16,18-1 16,-1-8-16,9 0 15,26 0 1,18 0 0,-18-17-1,-35 0-15</inkml:trace>
  <inkml:trace contextRef="#ctx0" brushRef="#br0" timeOffset="47659.67">26972 7282 0,'0'-9'16,"0"1"-16,0-1 0,0 0 0,0 1 15,0-1-15,0 0 16,0 1 0,0 8-16,-9 0 15,0 0-15,1 0 16,-10 17-16,1 0 15,8 1-15,1 8 32,-1-9-32,9 0 0,0-8 15,0 0-15,0-9 16,0 0-16,0 0 16,9 0-16,-1 0 15,1 0-15,0 0 16,-1 0-16,10 0 15,-1 8-15,18 1 16,0-1-16,17 1 16,8 0-1,10-1-15,17-16 16,-9-10-16,-26 1 16,-26 9-16</inkml:trace>
  <inkml:trace contextRef="#ctx0" brushRef="#br0" timeOffset="48088.69">27693 6520 0,'-9'0'0,"0"0"15,0 0-15,1 0 16,8 0-16,-9 17 16,0 0-16,1 27 15,-10 16-15,1 10 16,8 25-1,-8 9-15,0-18 16,-1-8-16,10-17 16,8-18-16,0-17 15,0 0-15,0-8 16,0-10-16,0 1 16,0-9-16,0 0 15,0-9 1,0 1-16,8-1 0,1 0 15,8 1 1,1-1-16,-1 9 16,0 0-16,-8 0 15,0 0-15,-1 0 16,-8 0-16,0 9 16,0-1-16,-8 1 15,-1 8-15,0-8 16,1 0-1,8-1-15,0-8 16,0 0-16</inkml:trace>
  <inkml:trace contextRef="#ctx0" brushRef="#br0" timeOffset="48304.73">27936 7126 0,'0'0'0,"0"0"0,0 0 16,0 17-16,-9 1 15,0 16-15,1 1 16,-1 0-16,0 8 16,9-8-16,9-10 15</inkml:trace>
  <inkml:trace contextRef="#ctx0" brushRef="#br0" timeOffset="48426.8">27970 6866 0,'0'0'0,"0"0"0,0 0 16,0 0-1,9 0-15,8 0 16</inkml:trace>
  <inkml:trace contextRef="#ctx0" brushRef="#br0" timeOffset="49339.02">28908 6901 0,'-8'0'0,"-1"0"16,-8 0-16,-10 8 15,-7 10-15,-10 8 16,10 34-16,-1 1 16,17 0-1,1-1-15,17-8 0,0-8 16,9-18-1,8 0-15,9-18 16,9 1-16,-9-18 16,0 1-16,0-1 15,-9-17-15,-8 0 16,0-17-16,-27-18 16,-8 18-16,0-1 15,9 10 1,0 16-1,17 18-15,-9-8 0,9 8 16</inkml:trace>
  <inkml:trace contextRef="#ctx0" brushRef="#br0" timeOffset="49685.44">29325 6979 0,'0'0'0,"0"0"0,0 0 16,-9 0-16,1 0 16,-1 0-16,0 0 15,-8 0-15,0 17 16,-1 0-16,1 18 16,8 0-16,9-1 15,0 10 1,9-1-16,0-8 15,-1-9-15,1 0 16,0-18-16,-9 1 16,0 0-1,-9-1-15,0 1 16,1 0-16,-10-1 16,1 1-16,8-9 15,0 0-15,9 0 16,0 0-16</inkml:trace>
  <inkml:trace contextRef="#ctx0" brushRef="#br0" timeOffset="49976.89">29577 6996 0,'0'0'0,"0"0"0,0 0 15,0 0-15,-9 0 16,1-9-16,-1 9 15,0 0-15,0 0 16,1 0 0,-1 0-16,-8 18 15,-1 8-15,1 8 16,0 1-16,-1 0 16,18-1-16,0-8 15,0 0-15,18-8 16,-1-1-16,0-8 15,1-1-15,-1-8 16,-8 0 0</inkml:trace>
  <inkml:trace contextRef="#ctx0" brushRef="#br0" timeOffset="50181.56">29777 6996 0,'0'0'0,"0"0"0,0 0 0,-9 17 16,0 9 0,1 9-16,-1 17 15,0-9-15,1 9 16,-1-8 0,9-18-16,9-18 0,8 1 15,0 0-15,-8-9 16</inkml:trace>
  <inkml:trace contextRef="#ctx0" brushRef="#br0" timeOffset="50319.65">29959 6806 0,'-9'-9'0,"1"0"0,-1 1 16,9 8-16,0 0 16,0 0-16,0 0 15,0 0 1,0 0-16,0 0 15</inkml:trace>
  <inkml:trace contextRef="#ctx0" brushRef="#br0" timeOffset="50599.88">30489 6563 0,'0'0'0,"0"0"0,0 0 16,-9 17-16,0 9 15,-17 26-15,-8 18 16,-10 34 0,-8 17-16,17-17 15,1 0-15,7-26 16,19-9-16,16-17 15,19-26-15,-10-18 16,0-16-16,-8 8 16</inkml:trace>
  <inkml:trace contextRef="#ctx0" brushRef="#br0" timeOffset="50825.78">30758 6537 0,'0'0'0,"0"0"0,0 0 15,0 0-15,0 0 16,0 0-16,-9 9 16,-8 25-16,-18 36 15,-8 25 1,-9 26-16,8-8 16,9-9-16,18-18 15,0-8-15,8-26 16,9-26-16,0-17 15</inkml:trace>
  <inkml:trace contextRef="#ctx0" brushRef="#br0" timeOffset="51248.81">30897 7187 0,'0'-9'0,"0"0"0,0 1 15,-9-1-15,0-8 16,1 8-16,-1 0 16,0 9-1,1 0-15,-18 18 16,0-1-16,0 18 16,8-9-16,1 0 15,8 0-15,9-9 16,0-8-16,0-1 15,0 1-15,0-9 16,9 0 0,8-9-16,1 1 15,-10-1-15,1 9 16,0 0-16,-1 0 16,1 0-16,0 17 15,8 1-15,0-1 16,1 17-16,-1-8 15,9 0-15,44 9 32,-1-26-32,-25-18 0,-18 9 15</inkml:trace>
  <inkml:trace contextRef="#ctx0" brushRef="#br0" timeOffset="51438.43">31140 6883 0,'0'0'16,"0"0"-16,0 0 0,0 0 16,0 0-16,0 0 15,9 0-15,8 0 16,18 0-16,-1-8 16,10-1-1,-1 1-15,9 8 0,-8 0 16,-27 0-1</inkml:trace>
  <inkml:trace contextRef="#ctx0" brushRef="#br0" timeOffset="51653.14">31444 6468 0,'0'0'0,"0"0"0,-9 26 16,-8 26-16,-27 43 15,-8 18-15,0 8 16,0 9-16,9-18 16,8-34-16,9 0 15,17-17-15,27-9 16,8-9 0,-9-34-16</inkml:trace>
  <inkml:trace contextRef="#ctx0" brushRef="#br0" timeOffset="52063.13">31644 7247 0,'-9'-8'0,"0"-1"0,9 9 16,-8 0-16,-1 0 16,0 17-1,-8 1-15,-1-1 16,1 0-16,8 1 16,9-10-16,0 1 15,9 0-15,0-9 16</inkml:trace>
  <inkml:trace contextRef="#ctx0" brushRef="#br0" timeOffset="52195.31">31757 6883 0,'0'0'0,"0"0"0,0 0 0,0 0 0,0 0 16,0 0-16,0 0 15,0 0-15,0 0 16,0 0-16,0 0 15</inkml:trace>
  <inkml:trace contextRef="#ctx0" brushRef="#br0" timeOffset="52910.39">31913 7143 0,'0'0'0,"0"0"0,0 0 16,0 9-16,-9 8 16,0 1-16,1 8 15,-1 0-15,9 0 16,0 0-16,0-9 16,0-8-1,0-1-15,9 1 0,-1-9 16,1 0-1,0-9-15,0 1 16,8-1-16,0-17 16,-8 0-16,0 0 15,-1 0-15,1 9 16,-9-1-16,-9 1 16,9 8-16,0 9 15,0 0-15,0 0 16,0 0-1,0 0-15,0 0 16,0 0-16,9 0 16,8 9-16,1 0 15,-1-1-15,9 1 16,-9 0-16,1 8 16,-9 0-1,-1 1-15,1-1 16,0 9-16,-9-9 15,0 1-15,0-10 16,0 1-16,0 0 16,0-1-1,0-8-15,8 0 16,10-8-16,-1-10 16,18-8-16,-1 0 15,1 0-15,-9 9 16,0 8-16,-17 9 15,0 0-15,-1 0 16,10 18-16,8-1 16,9 18-1,17 8-15,0 0 0,43-17 16,36-9-16,233-25 16</inkml:trace>
  <inkml:trace contextRef="#ctx0" brushRef="#br0" timeOffset="73657.06">4984 8720 0,'0'0'0,"0"0"0,0 0 15,0 0-15,0 0 16,0 0-16,18 0 15,17 17-15,-1 0 16,10 9-16,-18 0 16,0 0-16,-17 0 15,-1-9-15,-16 1 16,-1 8-16,-17 0 16,0 0-1,0 0-15,0-9 16,8-8-16,1-1 15,8 1-15,9 0 16,0-1-16,0 1 16,26 8-16,18-8 15,16 0 1,36-9-16,0 0 16,-53 0-16</inkml:trace>
  <inkml:trace contextRef="#ctx0" brushRef="#br0" timeOffset="74091.69">5045 8313 0,'0'0'0,"0"0"16,-8 0-16,-1 0 15,0 0-15,-17 17 16,0 9 0,-9 17-16,-8 18 0,8 43 31,0 26-31,18 17 0,17 0 16,17 0-16,1-43 15,17-17-15,17-18 16,0-17-16,9-17 15,8-18 1,1-8-16,-1-27 16,0-16-16,-8-18 15,-9-18-15,-17-7 16,-18-36-16,-25-26 16,-36 9-1,-16 18-15,-19 34 0,-16 9 16,-27 25-16,-8 36 15,-9 34-15,70-9 16</inkml:trace>
  <inkml:trace contextRef="#ctx0" brushRef="#br1" timeOffset="95940.8">5697 5039 0,'0'0'0,"0"0"0,0 0 0,0 0 0,-9 0 15,9 0-15,0 0 16,0 0-1,0 0-15,-9-9 16,0 0-16,1-25 16,-1-35-16,0-27 15,9-25-15,0-9 16,0-8-16,0 25 16,0 26-16,0 18 15,0 17-15,0 17 16,0 18-16,0 0 15,0-1 1,0 10-16,0 8 16,0 0-16,0 0 15,0 0-15,0 0 16,0 0-16,0 0 16,0 0-16,9 0 15,8 0-15,10-9 16,33 9-1,18-9-15,9 9 16,9 0-16,-1 9 16,-8 0-16,-17-1 15,-18-8-15,-9 0 16,-17 0 0,0 0-16,-17 0 0,0 0 15,-1 0 1,1 9-16,0 0 15</inkml:trace>
  <inkml:trace contextRef="#ctx0" brushRef="#br1" timeOffset="96197.24">6174 3809 0,'0'0'0,"0"0"0,0 0 16,0 0-16,0 0 15,18 0-15,16 9 16,18-1-16,0 1 16,9 8-16,-17 9 15,-10-8 1,-8-1-16,-17 9 16,-9 9-16,-9 25 15,-34 27-15,-18 25 16,0-16-16,35-53 15</inkml:trace>
  <inkml:trace contextRef="#ctx0" brushRef="#br1" timeOffset="97608.35">7468 3792 0,'-9'0'0,"1"0"15,-1 0-15,-8 0 16,-1-9-16,1 0 16,-9 9-16,-18 0 15,1 0-15,-18 0 16,-8 18 0,17-1-16,0 18 15,8-1-15,9 1 16,1 0-16,16-9 15,10-1-15,8-16 16,17 0-16,0-1 16,18 1-1,-9-18-15,0 1 0,0-1 16,0 0 0,-17 9-16,0 0 15,-9 0-15,0 0 16,-9 9-16,0 17 15,-17 26 1,-17 35-16,-1 25 0,10-8 16,16-9-16,18 1 15,0-10 1,18-25-16,-1-18 16,0-17-16,1-17 15,-1 0-15,0-18 16,1 0-16,8-17 15,0-17 1,-9 0-16,-8-18 0,-18 0 16,1 1-1,-10 17-15,1 8 16,8 18-16,1-1 16,8 1-16,0 8 15,0 1 1,0-1-16,17 0 0,9 1 15,17-18 1,27 0-16,8-9 0,-35 26 16</inkml:trace>
  <inkml:trace contextRef="#ctx0" brushRef="#br1" timeOffset="98280.82">7546 4008 0,'0'0'0,"0"0"0,0 0 16,0 17-16,0 9 15,0 9 1,0 8-16,0 1 16,0-10-16,9-8 15,0 0-15,-1-17 16,1 0-16,0-9 16,-1-9-16,18 0 15,9-8 1,0 0-16,0-1 15,-9 1-15,0-9 16,0 9-16,-18-1 16,1 1-16,-9 0 15,-9-1-15,1 1 16,8 0-16,0 8 16,0 9-1,0 0-15,0 0 16,-9 0-16,0 0 15,1 17-15,-1 1 16,9 8-16,0 8 16,0-8-16,9 0 15,8 0-15,9-8 16,0-1 0,-17-17-16</inkml:trace>
  <inkml:trace contextRef="#ctx0" brushRef="#br1" timeOffset="98754.82">7920 3584 0,'0'0'0,"0"0"0,0 0 15,0 17-15,0 9 16,8 35-16,10 17 16,-1 17-1,-8-8-15,-1-18 0,1-9 16,0-8 0,-9-17-16,0-9 15,0-9-15,0-8 16,0 0-16,0-9 15,0-9-15,8 0 16,1-17-16,0 9 16,8 0-1,1-1-15,-1 10 16,0 8-16,-8 0 16,0 0-16,-1 8 15,1 1-15,0 8 16,-18 9-16,0 9 15,-8 8-15,0-8 16,8-9 0,0 0-16,9-9 15,0-17-15</inkml:trace>
  <inkml:trace contextRef="#ctx0" brushRef="#br1" timeOffset="98933.2">8415 3948 0,'0'0'0,"0"0"0,0 0 15,0 17-15,0 0 16,0 0-16,0 9 16,0 0-16,0-17 15,0 0-15,8-1 16</inkml:trace>
  <inkml:trace contextRef="#ctx0" brushRef="#br1" timeOffset="99073.35">8284 3584 0,'0'0'0,"0"0"15,0 0-15,0 0 16,9 8-16,0 1 0</inkml:trace>
  <inkml:trace contextRef="#ctx0" brushRef="#br1" timeOffset="99455.59">8493 3999 0,'0'-8'15,"0"-1"-15,0 1 0,17-1 0,9-8 16,18-9-16,8 0 16,8 0-1,1 0 1,-9 8-16,-17 1 0,-18 0 15,1 17-15</inkml:trace>
  <inkml:trace contextRef="#ctx0" brushRef="#br1" timeOffset="99706.76">8805 3610 0,'-8'-9'0,"-10"9"0,10 0 0,-1 0 16,0 0-16,-8 17 16,-1 18-16,10 17 15,-10 26 1,1 0-16,8 0 16,9-18-16,0-16 15,18-1-15,-1 0 16,18-17-16,0-8 15,-18-10-15</inkml:trace>
  <inkml:trace contextRef="#ctx0" brushRef="#br1" timeOffset="100219.92">9187 3999 0,'0'0'0,"0"0"0,0 0 16,0 0-16,18 0 16,-1 0-16,1 0 15,16-8-15,1-1 16,8-17-16,1 0 16,-18 0-16,-9 9 15,-8-9 1,0 0-16,-1-9 15,-16 18-15,-1 0 16,0-1-16,1 10 16,-10 8-16,-8 0 15,9 17-15,-9 9 16,8 9-16,1-1 16,17 10-16,9-1 15,8-8 1,0-10-16,18 1 15,17 0-15,18-8 16,-36-10-16</inkml:trace>
  <inkml:trace contextRef="#ctx0" brushRef="#br1" timeOffset="100604.53">9795 3731 0,'0'0'0,"0"0"0,0 0 16,0 0-16,0 17 16,-8 9-16,-1 18 15,0-1-15,1 0 16,-1-8-16,9-9 16,0-9-1,0-8-15,0-1 16,0 1-16,0-9 15,0-9-15,17-25 16,1-18-16,16-9 16,1 9-1,0 0-15,-9 18 0,-9 16 16,-8 18 0,0 0-16,-9 0 15,8 18-15,1 16 16,0 18-16,-9 0 15,8-8-15,18 8 16,9-18-16,-18-17 16</inkml:trace>
  <inkml:trace contextRef="#ctx0" brushRef="#br1" timeOffset="101021.14">10229 3783 0,'0'0'0,"0"0"0,0 0 0,0 0 16,0 9 0,0-1-16,0 1 15,0 0-15,9-1 16,9 1-16,-1-9 15,9-9-15,-9 1 16,1-1-16,-10 0 16,1-8-16,0 0 15,-9-1 1,-9 1-16,0 0 16,1 8-16,-10 9 15,1 0-15,0 0 16,-1 17-16,1 9 15,-1 26-15,18 0 16,0-8 0,18-1-16,-1-17 15,1 0-15,34-9 16,26 0 0,-43-8-16</inkml:trace>
  <inkml:trace contextRef="#ctx0" brushRef="#br1" timeOffset="101353.81">10646 3705 0,'0'0'0,"0"0"0,0 0 0,0 9 16,0 8-16,0 18 15,9 17 1,0-9-16,-9 0 16,0 1-16,0-18 15,0-9 1,0-9-16,0 1 0,0 0 16,0-9-16,0-18 15,0-16-15,17-35 16,0-9-16,9-9 15,9 0 1,26 27-16,-18 25 16</inkml:trace>
  <inkml:trace contextRef="#ctx0" brushRef="#br1" timeOffset="101925.74">11393 3696 0,'0'0'0,"-9"-8"16,1-1-16,-10 0 15,1-8-15,0 8 16,-9 1-16,0-1 16,-18 9-16,1 0 15,-1 17-15,1 1 16,8 8 0,18-9-16,-1 0 15,10 1-15,8-10 16,0 1-1,0 0-15,0-9 0,17 0 16,0 0-16,1 0 31,-1 8-31,-8 10 0,8 8 0,1 8 16,-1 18 0,-8 0-16,-1 0 15,1 9-15,-18-18 16,1 9-16,-1-9 15,-17 1-15,0-10 16,8-8-16,1-8 16,0-10-16,8-8 15,0-8 1,1-1-16,8-17 16,0-9-16,17-8 15,0 17-15</inkml:trace>
  <inkml:trace contextRef="#ctx0" brushRef="#br1" timeOffset="102034.07">11515 3705 0,'0'0'0,"0"0"0</inkml:trace>
  <inkml:trace contextRef="#ctx0" brushRef="#br1" timeOffset="103372.67">11549 3419 0,'0'0'0,"0"0"16,0 0-16,0 18 16,0 8-16,0 17 15,9 9-15,0-9 16,8 0-16,-8-17 15,8-8 1,-8-10-16,0 1 16,8-18-16,0 1 0,1-18 15,-1 0 1,0 8-16,-8 1 16,0 17-16,-1 0 15,-8 9-15,18 17 16,-1 34-16,9 27 15,0 8-15,-8-17 16,-10-9-16,1-8 16,-18-18-1,1 1-15,-1-1 16,-17-17-16,-9-9 16,0-8-16,1-9 15,-1-9-15,0 1 16,18-18-16,0 0 15,17-18 1,26-16-16,52-27 16,17 9-16,-51 52 15</inkml:trace>
  <inkml:trace contextRef="#ctx0" brushRef="#br1" timeOffset="103958.67">12974 4138 0,'0'-9'0,"0"9"0,0 0 15,0 0-15,0 0 16,0 0-16,-9 0 16,0 26-16,-26 44 15,-25 68-15,8 35 32,-1-8-32,10-44 0,8-25 15,1-19-15,16-7 16,1-1-16,-1-34 15,18-27-15</inkml:trace>
  <inkml:trace contextRef="#ctx0" brushRef="#br1" timeOffset="104222.61">12505 4666 0,'0'0'0,"0"0"0,0 0 15,0 0-15,0 18 16,0 8-16,0 34 16,0 10-16,0-10 15,8 1 1,1-9-16,0-9 16,8 0-16,0-8 15,9-18-15,-8-8 16,8-18-16,26-17 15,43-52-15,-34 35 16</inkml:trace>
  <inkml:trace contextRef="#ctx0" brushRef="#br1" timeOffset="105837.21">13390 3263 0,'0'0'0,"0"0"16,0 0-16,0 0 16,0 0-16,0 9 15,18 17-15,8 26 16,0 17-16,0-8 16,-17-1-16,8-8 15,-8-8-15,-1-18 16,1 0-16,-9-9 15,0-8 1,0-1-16,0-8 16,0-8-16,-9-1 15,1-43-15,8-26 16,17-17-16,9 17 16,9 9-16,8 8 15,1 18-15,-1 17 16,18 17-1,17 9-15,-35 9 16</inkml:trace>
  <inkml:trace contextRef="#ctx0" brushRef="#br1" timeOffset="106187.52">13894 3324 0,'0'0'0,"0"0"0,0 0 15,0 0-15,0 0 16,0 0-16,0 0 16,17 0-16,1 0 15,16-9-15,1 1 16,9-10-16,-10-8 16,-8 0-1,0 0-15,-17 0 16,-9 0-16,-9 9 15,1 0-15,-10 17 16,-8 0 0,0 8-16,-8 18 0,-1 9 15,0 17-15,18 0 16,17 0-16,8 0 16,10-17-1,34-1-15,9 1 16,-27-18-16</inkml:trace>
  <inkml:trace contextRef="#ctx0" brushRef="#br1" timeOffset="106689.45">14658 3142 0,'0'0'0,"-8"-9"0,-10 1 16,1-1-1,-9 0-15,-9 9 16,0 0-16,18 0 16,0 18-16,-1-1 15,1 18-15,17-1 16,0 1-1,17 0-15,1 8 0,-1-17 16,-8 0 0,-1 0-16,1-17 15,0 8-15,-9-8 16,-9-1-16,0 1 16,-8 0-16,0-1 15,-1 1-15,9-9 16,9 0-16</inkml:trace>
  <inkml:trace contextRef="#ctx0" brushRef="#br1" timeOffset="107019.2">14971 3229 0,'-9'-9'0,"0"0"0,-8 1 15,8 8-15,1 0 16,-1 0-1,0 17-15,1 0 16,-1 1-16,9 8 16,0-9-16,9 9 15,8-9-15,0-8 16,1 0-16,8-18 16,0 0-16,0-17 15,0 0-15,-17-17 16,-18-9-1,0 0-15,-17 0 16,0 17-16,-9 18 16,9 0-16,9 17 15,0 0-15,8 9 16</inkml:trace>
  <inkml:trace contextRef="#ctx0" brushRef="#br1" timeOffset="107418.99">15205 2943 0,'0'0'0,"0"0"0,0 0 16,0 17-16,0 1 16,0 16-16,0 1 15,0-1 1,0 10-16,0-18 15,0 0-15,0-9 16,0-8-16,0-1 16,0 1-1,0-9-15,0 0 0,0-9 16,18-25 0,-1-10-16,9-8 15,0 9-15,-9 9 16,-8 16-16,9 10 15,-10 8-15,1 0 16,8 17 0,1 9-16,-1 8 0,0 1 15,9 8 1,9-8-16,-9-9 16,0-17-16,-17-1 15</inkml:trace>
  <inkml:trace contextRef="#ctx0" brushRef="#br1" timeOffset="107761.67">15926 2874 0,'-9'0'0,"1"0"16,-1 0-16,0 0 16,-8 0-16,-9 8 15,0 10-15,-9-1 16,9 18-16,9-9 15,-1 0-15,1 0 16,17-9 0,0-9-16,0 1 15,0 0-15,0-9 16,9 0-16,-1 0 16,1 0-16,0 0 15,-1 0-15,1 0 16,8 8-1,1 1-15,-1 0 0,9-1 16,0 1 0,0 8-16,0-8 15,-8 0-15,-10-9 16</inkml:trace>
  <inkml:trace contextRef="#ctx0" brushRef="#br1" timeOffset="107973.46">15857 2830 0,'0'0'15,"0"0"-15,0 0 0,0 0 16,0 0-16,17 0 16,9-8-16,26-1 15,9-17-15,8 0 16,-8 0-1,9 9-15,-10-9 16,-8-9-16,-34 18 16</inkml:trace>
  <inkml:trace contextRef="#ctx0" brushRef="#br1" timeOffset="108186.64">16091 2432 0,'0'0'0,"0"9"15,0 8-15,0 18 16,0 25-16,0 18 16,9 17-16,-9 9 15,8 0-15,1-26 16,8-17 0,-8-27-16,17-8 15,0 0-15,-8-17 16</inkml:trace>
  <inkml:trace contextRef="#ctx0" brushRef="#br1" timeOffset="108735.73">16586 2830 0,'0'0'0,"0"0"16,0 0-16,0 0 0,-9 0 15,1 9 1,-1 8-16,9 18 15,0 0-15,0-9 16,9 0-16,8 0 16,0-9-16,9-8 15,0-1-15,1-16 16,-1-1-16,-9 0 16,-8-17-1,-1 0-15,1-8 16,-18-1-16,1 0 15,-1 18-15,0 0 16,1 8-16,8 9 16,0 0-1,0 0-15,0 0 16,0 0-16,17 0 16,0 17-16,18 1 15,0-1-15,-1 9 16,1 9-16,-9 8 15,0-8-15,-17-1 16,0-8-16,-1-9 16,-8 1-16,0-10 15,0 1 1,0 0-16,0-9 16,0-9-16,0-8 15,9-35-15,8-9 16,1 1-16,17-10 15,8 1-15,9 8 16,-17 35-16</inkml:trace>
  <inkml:trace contextRef="#ctx0" brushRef="#br1" timeOffset="109355.76">17524 2848 0,'0'0'0,"0"0"0,0 0 15,0 0-15,0 0 16,0 0-16,0 0 16,17 0-16,9-9 15,9 0-15,8 1 16,10-10-16,-10-8 16,0 0-1,-17 0-15,0-17 16,0 0-16,-17 8 15,0 0-15,-18 18 16,0 0-16,1 0 16,-1 17-16,-17 0 15,0 17-15,0 9 16,-9 8-16,1 10 16,16-1-16,18 0 15,0 1 1,18-10-16,-1 10 15,9-18-15,0-9 16,26-8-16,-9-9 16</inkml:trace>
  <inkml:trace contextRef="#ctx0" brushRef="#br1" timeOffset="109786.49">18192 2683 0,'-8'-9'0,"-1"9"16,0 0-16,1 0 15,-1 18-15,0-1 16,9 18-16,-8-1 16,8 10-1,0-1-15,0 0 16,0-17-16,0-8 15,0-10-15,0 1 16,0-9-16,0-9 16,0-8-16,17-26 15,18-27 1,0-16-16,-1 16 16,-8 27-16,0 8 15,-17 18-15,0 0 16,-1 17-16,1 0 15,0 17-15,-1 18 16,1 17-16,0 0 16,-9-9-1,0 9-15,0-9 0,9-8 16,17-9 0,0 0-16</inkml:trace>
  <inkml:trace contextRef="#ctx0" brushRef="#br1" timeOffset="110343.72">18714 2752 0,'-9'-8'0,"0"-1"0,0 9 0,9 0 15,0 0 1,0 0-16,0 0 16,0 0-16,18 0 15,-1 0-15,1-9 16,-1 1-16,18-18 16,-9 0-16,0-9 15,-9 0 1,-8 1-16,-1-1 15,-16 1-15,-1-1 16,-8 18-16,-1-1 16,-8 18-16,0 0 15,-8 18-15,8 8 16,-1 26-16,10-1 16,17 10-16,0 0 15,17-18 1,18 0-16,9-8 15,25-9-15,1-17 16,-36-1-16</inkml:trace>
  <inkml:trace contextRef="#ctx0" brushRef="#br1" timeOffset="110722.42">19191 2432 0,'0'0'0,"0"0"0,0 0 16,0 17-16,0 18 16,9 0-1,-1-1-15,1 9 16,0 1-16,0-1 15,-1-17-15,-8 0 16,0 0-16,0-9 16,0-8-16,0 0 15,0-1 1,0-8-16,0-8 16,0-10-16,0-34 15,18-8-15,-1-18 16,18 0-16,-1 17 15,10 27-15,-1 16 16,-17 10-16</inkml:trace>
  <inkml:trace contextRef="#ctx0" brushRef="#br1" timeOffset="111318.52">19929 2432 0,'0'0'0,"-8"0"15,-1 0-15,0-9 16,0 1-16,1-1 15,-1-8-15,-8-1 16,-1 1-16,-8 0 16,0 8-1,-8 9-15,-10 17 16,1 1-16,8 8 16,0 8-16,18 1 15,0 8-15,17-17 16,0-8-16,0-10 15,17 1-15,0-1 16,1 1 0,-1-9-16,9 9 15,9-9-15,-9 17 16,0 0-16,-9 9 16,1 9-16,-1 8 15,0 9-15,1 18 16,-10-10-16,-16-8 15,-1-8 1,0-1-16,1-17 16,-10 0-16,1-18 15,0 1-15,-1 0 16,1-9-16,8-9 16,-8-17-16,8-26 15,18-26 1,-1 18-16,-8 42 15</inkml:trace>
  <inkml:trace contextRef="#ctx0" brushRef="#br1" timeOffset="111871.34">20120 2337 0,'0'-9'0,"0"9"0,0 0 16,0 0-16,0 0 16,0 0-16,0 17 15,0 1-15,0 16 16,9 1-16,8 0 16,1-9-16,-1 0 15,9-9 1,-9-8-16,1-9 15,-1-9-15,9-17 16,0 0-16,9-17 16,0-18-16,-9 9 15,0 17-15,-17 18 16,-1 8-16,-8 9 16,0 0-1,18 26-15,-1 26 16,0 26-16,1 26 15,8 0-15,-18-9 16,10 1-16,-9-10 16,-1-25-16,1-9 15,-9-9-15,0-17 16,-9-9 0,1-8-16,-1 0 15,0-1-15,-17-16 16,0-18-16,-9-18 15,1-16-15,25-9 16,18-18 0,34-8-16,53-18 0,-27 61 15</inkml:trace>
  <inkml:trace contextRef="#ctx0" brushRef="#br1" timeOffset="148597.4">7155 8390 0,'0'0'0,"0"0"0,0 0 0,0 0 0,0 0 0,-8 0 16,-1 0-16,0 0 15,-8 9 1,-9 17-16,-17 26 16,8 17-16,0 9 15,9 9-15,9-9 16,-1-26-16,18-9 15,0-17-15,9 0 16,8-17 0,1-1-16,16-16 15,10-27-15,8-8 16,-9 8-16,-17 18 16,0 0-16,1 8 15,7 9-15,1 17 16,0 18-16,-1-1 15,10-8-15,-1 0 16,-8 0-16,-9-17 16,9 0-1,0-18-15,-1-8 16,-8-27-16,0-16 16,-8-27-16,-10-8 15,-16 0-15,-1 34 16,9 26-16,-9 9 15,9 9 1,9 8-16</inkml:trace>
  <inkml:trace contextRef="#ctx0" brushRef="#br1" timeOffset="149435.59">8310 8659 0,'-8'0'0,"8"0"0,0 0 16,-9 0-16,0 0 15,1-9 1,-1 1-16,0-1 15,1 0-15,-18 1 16,-1-1-16,-16 9 16,0 0-16,-1 17 15,1 1-15,8-1 16,0 9-16,18-9 16,0 1-1,17-10-15,0 1 16,0 0-16,17-9 15,9-9-15,26 0 16,0-17-16,-8 9 16,-10 0-16,-8 8 15,-17 9-15,0 0 16,-9 9-16,-9 25 16,-8 44-16,-27 35 15,1 25 1,-9 27-16,17-27 15,18-16-15,8-10 16,9-25 0,17-35-16,1-17 0,-1-10 15,9-16-15,9-9 16,0-17 0,-1-18-16,1-17 15,-9-34-15,-17-18 16,-27-9-1,-8 9-15,-8 26 0,-1 35 16,18 8 0,-1 18-16,1 0 0,8 8 15,9 9 1,0 0-16,9-9 16,17 1-16,43-18 15,27-9-15,-44 26 16</inkml:trace>
  <inkml:trace contextRef="#ctx0" brushRef="#br1" timeOffset="153666.64">9109 8746 0,'0'0'0,"0"0"0,0 0 16,0 0-16,0 0 15,0 0 1,0 0-16,0 0 16,18 0-16,8 8 15,26 1-15,26 8 16,26-8-16,18 0 16,8-18-16,9 0 15,-18 1-15,-16-1 16,-18 9-16,-18 0 15,-8 0 1,-9 0-16,-17 0 16,-9 0-16,-9 0 15,-8 0-15,-1 9 16,10 8-16,-10-8 16,1-9-16</inkml:trace>
  <inkml:trace contextRef="#ctx0" brushRef="#br1" timeOffset="154013.38">10047 8616 0,'0'0'0,"0"0"0,0 0 15,-9-9-15,9 9 16,0 0-16,0 0 16,0 0-16,18 0 15,-1 0-15,18 9 16,17-1-16,0 1 16,9 8-1,0-8-15,-18 0 16,-8-1-16,-9 1 15,-17 0-15,-1 8 16,-8 18-16,-43 34 16,-27 17-16,-25 10 15,-18 25-15,-122 147 16</inkml:trace>
  <inkml:trace contextRef="#ctx0" brushRef="#br1" timeOffset="156019.85">11732 8520 0,'0'0'0,"0"0"0,0 0 15,0 0 1,0 0-16,-9 0 0,0 9 15,-17 17-15,-8 17 16,-10 27-16,9 16 47,1 1-47,16-18 0,18-69 0,-8 52 0,8-9 0,0-17 16,8-8-16,10-10 15,8-8-15,17-17 16,18-9-1,0-9-15,-9 1 16,-9 16-16,-17 10 16,0 8-16,0 17 15,0 0 1,9 9-16,0 0 0,-9 0 16,0-8-16,0-10 15,-9 1-15,1-9 16,-1-9-16,1-17 15,8-26 1,-9-26-16,-26-17 16,1 17-16,-1 26 15,0 18-15,1 25 16,8 9-16,0 0 16</inkml:trace>
  <inkml:trace contextRef="#ctx0" brushRef="#br1" timeOffset="156780.68">12904 8858 0,'0'0'0,"0"0"0,0 0 0,0 0 0,0 0 15,-9-9-15,1 1 16,-1-1-16,0 0 16,-8 1-16,0 8 15,-9 0-15,-9 0 16,0 17 0,0 0-16,18-8 15,0 0-15,-1-1 16,10 1-16,8 0 15,0-1-15,0-8 16,17 0-16,0 0 16,1 0-16,8 0 15,-9 0-15,-8 0 16,-1 0 0,1 18-16,0 25 15,-18 26-15,-8 27 16,-9 8-16,8-9 15,1-9-15,17-8 16,0-17-16,0-9 16,9-17-1,-1-9-15,1-18 16,0 1-16,-1-18 16,10-8-16,-10-18 15,1-8-15,-9-9 16,-9 9-16,1 8 15,-1 0-15,9 18 16,0 0-16,0 8 16,0 0-1,0 1-15,17-18 16,27 8-16,-1-7 16,-25 7-16</inkml:trace>
  <inkml:trace contextRef="#ctx0" brushRef="#br1" timeOffset="157091.24">13321 8295 0,'0'0'0,"0"0"16,0 0-16,0 0 15,-9 26 1,-26 35-16,9 8 15,18-43-15</inkml:trace>
  <inkml:trace contextRef="#ctx0" brushRef="#br1" timeOffset="157618.91">13625 8789 0,'0'0'0,"0"0"0,0 0 0,0 0 16,0 0 0,0 0-16,17 0 15,1 0-15,16 0 16,1-9-16,8 1 15,18-1-15,-17 0 16,-1 9 0,9-8-16,0 8 15,-34 0-15</inkml:trace>
  <inkml:trace contextRef="#ctx0" brushRef="#br1" timeOffset="157821.44">13555 9127 0,'0'0'0,"0"0"16,0 0-16,0 0 15,0 0 1,0 0-16,18-9 16,16 0-16,19 1 15,-1-1-15,8 0 16,27 1-1,-26 8-15</inkml:trace>
  <inkml:trace contextRef="#ctx0" brushRef="#br1" timeOffset="158668.6">14762 8633 0,'0'0'0,"0"-9"0,0 1 16,0-1-16,0 9 15,0 0-15,-8 0 16,-1 0-16,-17 17 16,-9 27-16,-8 16 15,-9 18-15,17-17 16,18-18-16,-1-8 16,18-9-16,0-18 15,9 1 1,8-9-16,18-9 15,0 1-15,8-10 16,-8 1-16,0 0 16,-9 17-16,0 0 15,-9 17 1,0 0-16,1 18 0,8 0 16,9-9-1,-1 0-15,-8 0 16,0-18-16,1 1 15,7-18-15,-8-17 16,9-17-16,-9-44 16,0-8-16,-17 0 15,-18 17-15,0 35 16,9 25 0,0 18-16,0 0 15,0 0-15</inkml:trace>
  <inkml:trace contextRef="#ctx0" brushRef="#br1" timeOffset="159484.78">15648 9083 0,'0'0'0,"0"-8"0,0-1 16,0 0-1,0 1-15,0 8 16,0-9-16,0 0 16,-9 1-16,1-1 15,-1 0-15,0 1 16,-17-1-1,0 9-15,0 0 16,0 0-16,-9 9 16,1-1-16,16 10 15,1-1-15,0-8 16,17-1-16,0 1 16,0-9-16,17 0 15,18 9-15,-1-9 16,10 0-1,-18 0-15,0 0 16,-17 0-16,-1 8 16,1 10-16,-18 25 15,-8 26-15,-9 18 16,-9-1 0,9 1-16,9 8 0,-1-25 15,1-18-15,17-9 16,0-17-16,9-18 15,-1 1 1,10 0-16,-1-18 16,1-8-16,-10-18 15,1-8 1,-18-9-16,1 9 0,-1 8 16,0 0-1,0 18-15,1 0 16,8-1-16,0 10 15,0-1-15,0 0 16,17 1-16,9-18 16,-8 17-16</inkml:trace>
  <inkml:trace contextRef="#ctx0" brushRef="#br1" timeOffset="159978.67">16065 9092 0,'0'0'0,"0"0"0,0 0 16,0 0-16,0 0 16,0 0-16,0 0 15,0 0-15,0 0 16,17 0 0,9-9-16,18 1 15,25-1-15,1-8 16,-1-1-1,-8 1-15,-26 8 0,-9 9 16,-18 0-16</inkml:trace>
  <inkml:trace contextRef="#ctx0" brushRef="#br1" timeOffset="160162.51">16134 8884 0,'0'0'0,"0"0"0,0 9 16,0 17 0,9 8-16,-9 27 15,-9 26-15,1 8 16,-1-8-16,0-27 16,1-8-16,8-26 15</inkml:trace>
  <inkml:trace contextRef="#ctx0" brushRef="#br1" timeOffset="160519.13">17350 8598 0,'0'0'0,"0"0"0,0 0 0,0 0 15,-9 18 1,-8 34-16,-18 34 0,-25 27 15,-1 8 1,-9 0-16,1-17 16,17-17-16,0-27 15,26-16-15,8-18 16,10-9-16</inkml:trace>
  <inkml:trace contextRef="#ctx0" brushRef="#br1" timeOffset="160846.88">16829 8754 0,'0'0'0,"0"0"0,17 0 0,1 9 16,8 8-1,9 18-15,8-1 16,-8 1-16,-9 0 15,0-1-15,0 1 16,-9 17-16,-8 0 16,0 9-1,-1-1-15,-8-16 0,9-1 16,-9-9-16,0-8 16,0-8-1,9-1-15,-1-8 16,10-1-16,-1 1 15,9-9-15,0 0 16,-8 0-16</inkml:trace>
  <inkml:trace contextRef="#ctx0" brushRef="#br1" timeOffset="161172.92">17611 9187 0,'0'0'0,"0"0"15,0 0-15,-9 0 16,0 18-16,1 16 16,-1 1-16,9-9 15,0 0-15,0 0 16,0 0 0,9-9-16,8-8 15,0-1-15,9-8 16,0-8-16,1-1 15,-1 0-15,0-17 16,-18 0-16,-16-17 16,-1 9-16,-17-1 15,0 18 1,0-1-16,-9 1 16,18 17-16,-9 9 15,17-9-15</inkml:trace>
  <inkml:trace contextRef="#ctx0" brushRef="#br1" timeOffset="161362.79">18166 9092 0,'0'0'0,"0"0"0,0 0 16,0 0-16,0 17 15,0 27-15,-8 25 16,-1 9 0,0-18-16,18-34 15</inkml:trace>
  <inkml:trace contextRef="#ctx0" brushRef="#br1" timeOffset="168056.05">7095 10079 0,'0'0'0,"0"0"0,0 0 0,0 0 16,0 0-1,0 0-15,0 0 16,0 0-16,0 0 16,-9 0-1,-8 26-15,-18 18 0,-9 25 16,10 9-16,16-9 31,1 9-31,0-9 0,17-69 0,-9 52 16,9-17-16,0-9 15,9-17-15,8-1 16,0-16-16,18-18 16,17 0-1,0 0-15,0-9 0,9 18 16,-9 17-16,0 0 16,-8 8-1,-1 10-15,1-1 16,-10 0-16,-8-8 15,0 0-15,-17-9 16,0-9-16,8-8 16,-8-18-16,0-26 15,-18-34-15,0-9 16,1 35-16,-1 34 16,0 18-1,9 17-15,0 0 16,0 0-16</inkml:trace>
  <inkml:trace contextRef="#ctx0" brushRef="#br1" timeOffset="168513.32">7841 10486 0,'0'0'0,"0"0"15,0 0-15,0 0 16,18 0-16,-1 18 15,1 16-15,16 1 16,-8 8-16,0 1 16,0-1-1,-17 0-15,0-8 16,-9-1-16,-9-8 16,0 0-16,1-17 15,8 0-15,0-1 16,0 1-16,0-9 15,0-9-15,0-8 16,17-26-16,27-27 16,8 1-1,17 0-15,-8 17 16,-35 35-16</inkml:trace>
  <inkml:trace contextRef="#ctx0" brushRef="#br1" timeOffset="169332.65">9144 10642 0,'0'0'0,"0"0"16,0 0-16,0 0 16,0 0-16,0 0 15,0 0 1,17 0-16,9 0 0,27-8 16,33-1-1,19 0 1,16 9-16,9-8 0,1 8 15,-18-9-15,-9-8 16,0 8-16,-9-8 16,-16 8-16,-19 0 15,-16 9-15,-9 0 16,-9 0 0,-9 0-16,-8 0 15,-1 0-15,1 0 16,8-8-16,-8-1 15,0 0 1,-9 9-16</inkml:trace>
  <inkml:trace contextRef="#ctx0" brushRef="#br1" timeOffset="169637.49">10229 10287 0,'0'0'0,"-8"-9"0,-10 9 15,1 0-15,8 0 16,1 0-16,-1 0 15,9 0-15,0 0 16,0 0 0,0 0-16,17 18 15,18-1-15,9 0 16,16 18-16,10-9 16,8 0-16,-17 0 15,-18 0-15,1-9 16,-18-8-16,0 8 15,-18 1-15,-8 8 16,-17 17-16,-26 18 16,-27 25-1,-25 1-15,8 17 16,52-44-16</inkml:trace>
  <inkml:trace contextRef="#ctx0" brushRef="#br1" timeOffset="171032.67">12114 10486 0,'0'0'0,"0"0"16,0 0-16,0 0 16,0 0-16,0 0 15,0 0-15,0 0 16,0 0-16,0 0 16</inkml:trace>
  <inkml:trace contextRef="#ctx0" brushRef="#br1" timeOffset="171566.7">12062 10443 0,'0'0'0,"0"0"0,0 0 16,0 0-16,0 0 15,0 0 1,0 0-16,0 0 15,0 0-15,0 0 16,-9 17-16,0 35 16,1 18-16,-10 16 15,1 1-15,17-18 16,0-8-16,0-9 16,9-18-16,-1-16 15,10-10 1,8-8-16,26-17 15,17-26-15,9-9 16,-17 0-16,-17 17 16,-18 18-16,-9 17 15,-8 0-15,8 8 16,1 10 0,-1 16-16,0 18 15,18-8-15,0-1 16,-9-17-16,0-9 15,9-8-15,-1-18 16,10 1-16,-10-18 16,1-18-16,-9-8 15,-17-17-15,-9-18 16,-9 27 0,-17 17-16,9 17 15,-9 8-15,0 18 16,0 0-16,17 0 15</inkml:trace>
  <inkml:trace contextRef="#ctx0" brushRef="#br1" timeOffset="172894.13">12974 10876 0,'0'0'0,"0"0"16,0 0-16,8 0 15,1 0-15,0 0 16,8 0-16,18 17 15,-1 1 1,1-1-16,-9 18 0,0-1 16,0 1 15,-17 0-31,0-1 0,-9-34 0,0 26 16,-9 0-16,0 0 0,9-17 15,0 0-15,0-1 16,0 1-16,0-9 15,0-9-15,0-8 16,18-35 0,16-17-16,10-1 15,8 10-15,0 8 16,18 8-16,-27 27 16</inkml:trace>
  <inkml:trace contextRef="#ctx0" brushRef="#br1" timeOffset="173353.2">13963 10053 0,'0'0'0,"0"0"0,0 0 15,0 0-15,0 0 16,-8 0-1,-10 18-15,-34 34 16,-26 52-16,35-44 16</inkml:trace>
  <inkml:trace contextRef="#ctx0" brushRef="#br1" timeOffset="174778.77">13955 10781 0,'0'0'0,"0"0"0,0 0 0,0 0 16,17 0-1,9 8-15,35 1 16,8 0-16,10-1 15,16-8-15,1-8 16,-9 8-16,-27 0 16,-8-9-1,-8 9-15,-27 0 0,-8 0 16,0 0-16</inkml:trace>
  <inkml:trace contextRef="#ctx0" brushRef="#br1" timeOffset="175006.05">14485 10504 0,'0'0'0,"0"0"0,0 0 16,0 0-16,0 8 15,-9 27-15,0 26 16,-8 17-16,-9 17 15,8 0-15,10 0 16,8-8-16,0-18 16,8-25-1,10-18-15,-1-9 16</inkml:trace>
  <inkml:trace contextRef="#ctx0" brushRef="#br1" timeOffset="175404.34">16056 10443 0,'0'0'0,"0"0"0,0 0 16,0 0-16,0 0 15,0 0-15,-8 0 16,-10 26-16,-17 35 15,-25 25 1,-1 10-16,-9-1 16,10 0-16,-1-8 15,9-9-15,17-26 16,18-18-16,-1-8 16,10-17-16</inkml:trace>
  <inkml:trace contextRef="#ctx0" brushRef="#br1" timeOffset="175780.38">15353 10582 0,'0'0'0,"0"0"0,0 0 15,0 0-15,0 0 16,17 0-1,9 17-15,26 0 16,9 9-16,9 9 16,-1-9-1,1 8-15,-10 1 16,-16 0-16,-1-9 16,-17 8-16,0 10 0,-17 8 15,0 0 1,-18 0-16,0 0 15,1-9-15,-1 0 16,9 0-16,0-17 16,0 0-16,17 0 15,1 0-15,16-17 16,45-9-16,-27 0 16</inkml:trace>
  <inkml:trace contextRef="#ctx0" brushRef="#br1" timeOffset="176419.19">16890 10261 0,'0'0'0,"0"0"0,0 0 16,0 0-16,9 9 16,8 8-16,0 0 15,1 9-15,-1 9 16,0-9-16,1 0 15,-10 0-15,1 9 16,0-1 0,-9 1-16,-9 0 15,-8 8-15,-18 9 16,-8 0-16,-18 8 16,-9-8-16,1 0 15,17 0-15,17-8 16,0-1-16,18-8 15,0-1-15,17-8 16,0 0-16,17 0 16,0 0-1,27 0-15,17-17 16,8-1-16,0-16 16,18-18-16,-17 0 15,-18-9-15,-9-8 16,-17 8-16,-17-8 15,-9 0 1,-9-1-16,-17 10 0,-17-1 16,-18 9-1,0 9-15,1 17 16,7 0-16,19 17 16,16-8-16,10-1 15</inkml:trace>
  <inkml:trace contextRef="#ctx0" brushRef="#br1" timeOffset="177092.66">17454 10937 0,'0'0'0,"0"0"0,0 0 16,0 0-16,0 0 16,0 0-16,18 0 15,8 8-15,9 1 16,-1 0 0,1-1-16,0 1 0,-9-9 15,0 0 1,-9 0-16,-8 0 15,0 0 1,-1 0-16,-8 0 0,0 9 16,-8 8-16,-10 0 15,-8 18-15,-17 0 16,-1-1 0,1-8-16,8 0 15,0 0-15,1 0 16,16-17-16,1-1 15,8 1-15,9 0 16,0-1-16,0 1 16,9 0-16,17-1 15,9 1-15,26 0 16,8-1 0,-8 1-16,0-9 15,-18 0-15,-8 0 16,-9 0-16,0 0 15,-18 0-15,1 0 16,-9 0-16</inkml:trace>
  <inkml:trace contextRef="#ctx0" brushRef="#br1" timeOffset="177362.97">17750 9889 0,'0'0'16,"0"0"-16,0 0 0,0 0 15,0 0-15,-9 8 16,-43 53 0,-26 43-16,34-35 15</inkml:trace>
  <inkml:trace contextRef="#ctx0" brushRef="#br1" timeOffset="180682.56">18635 10850 0,'0'0'0,"0"0"0,0 0 0,0 0 16,0 0-16,18 0 16,-1 0-16,9 0 15,9 0-15,8 9 16,9-9 0,0 0-16,9 0 15,-17 0-15,-27 0 16</inkml:trace>
  <inkml:trace contextRef="#ctx0" brushRef="#br1" timeOffset="180857.2">18609 11162 0,'0'0'0,"0"0"0,0 0 0,0 0 15,0 0 1,0 0-16,9 0 15,17 0-15,9 0 16,43 0-16,-17 0 16</inkml:trace>
  <inkml:trace contextRef="#ctx0" brushRef="#br1" timeOffset="181732.95">19669 10824 0,'0'0'0,"0"-9"0,0 1 16,0-1-16,0 9 15,0-9-15,0 9 16,0 0-16,0 0 16,0 0-1,-9 0-15,0 9 0,-17 8 16,0 18-16,0 26 15,-9 8 1,18-17-16,0-9 16,17-8-16,0-9 15,0-17-15,17-1 16,0-16-16,18-1 16,0-17-16,0 9 15,8-1-15,1 18 16,-10 0-16,-8 18 15,9-1 1,0 9-16,-1 0 16,1 0-16,9-17 15,-10-1-15,-8 1 16,0-18-16,-8-8 16,8-18-16,0-25 15,-17-27 1,-18-8-16,0 17 15,-8 26-15,8 17 16,9 18-16,0 17 16</inkml:trace>
  <inkml:trace contextRef="#ctx0" brushRef="#br1" timeOffset="182256.43">20398 10937 0,'0'0'0,"0"0"15,0 0-15,0 0 16,0 0-16,0 0 16,0 0-16,0 0 15,0 8-15,18 10 16,-1 16 0,9 1-16,0 0 15,0-1-15,-9 1 16,-8 8-16,0-8 15,-18-9-15,0 0 16,1 0-16,-10-9 16,1-8-16,8-1 15,1 1-15,8-9 16,0-9 0,0-8-16,8-18 15,10-17-15,8-8 16,8 8-16,-7 0 15,-1 17-15,0 1 16,-18 16-16,18 10 16,0-1-16,-8 9 15</inkml:trace>
  <inkml:trace contextRef="#ctx0" brushRef="#br1" timeOffset="182734.53">21136 10937 0,'0'0'0,"0"0"15,0 0-15,0 0 16,0 0-16,18 0 16,8-9-16,8 0 15,19 1-15,-1-1 16,0 0-1,17 1-15,9 8 16,-43 0-16</inkml:trace>
  <inkml:trace contextRef="#ctx0" brushRef="#br1" timeOffset="183143.12">22361 10027 0,'0'0'15,"0"0"-15,0 0 0,0 0 16,0 0-16,0 0 16,0 9-1,-9 26-15,-17 34 16,-17 26-16,-1 9 15,1 0-15,-1 0 16,10-26-16,-1-9 16,9-8-16,8-27 15,1-25-15,8 0 16</inkml:trace>
  <inkml:trace contextRef="#ctx0" brushRef="#br1" timeOffset="183475.83">21840 10278 0,'0'0'0,"0"0"16,0 0-16,17 0 16,9 9-16,9 8 15,17 1-15,9-1 16,-1 9-16,1 0 15,-9 0-15,-8-9 16,-18 9-16,0 9 16,0 8-1,0 9-15,-17-8 16,-1-1-16,1 0 16,0 0-16,-9-17 15,8 9-15,1-9 16,8-9-16,18 9 15,0-17-15,26-9 16,0-9-16,-27 9 16</inkml:trace>
  <inkml:trace contextRef="#ctx0" brushRef="#br1" timeOffset="183738.52">22856 10478 0,'0'0'0,"0"0"0,0 0 16,0 0-16,0 17 16,0 9-16,0 9 15,0 8-15,0 0 16,0 1-16,8-1 15,1-17 1,-9-18-16,9 1 16</inkml:trace>
  <inkml:trace contextRef="#ctx0" brushRef="#br1" timeOffset="184094.66">23168 10512 0,'0'0'0,"0"0"0,0 0 16,0 0-16,0 0 15,0 0-15,0 0 16,9 0-16,0 0 16,-1 9-16,1 0 15,0-1-15,-1 1 16,-8 0-1,0 8-15,0 0 16,-8 1-16,-1-1 16,0 0-16,1 1 15,-1-10-15,0 1 16,9 0-16,0-1 16,0 1-16,0 0 15,9-1 1,8 1-16,9-1 15,26 1-15,18 17 16,-35-17-16</inkml:trace>
  <inkml:trace contextRef="#ctx0" brushRef="#br1" timeOffset="184610.67">21953 10980 0,'0'0'0,"0"0"15,0 0-15,0 0 16,0 0-16,0 0 15,8 0-15,27 0 16,26 0-16,26 9 16,34-18 15,35 0-31,1 1 0,-157 8 0,156-9 0,-8 0 16,-27 1-16,-17 8 15,-17 0-15,-17 0 16,-27 0-16,-8 0 15,-9 0-15,-9 0 16,1 0-16,-1 0 16</inkml:trace>
  <inkml:trace contextRef="#ctx0" brushRef="#br1" timeOffset="185111.58">22543 11309 0,'0'0'0,"0"0"0,0 0 0,0 0 15,9 0 1,17 0-16,9 0 16,8 0-16,0 9 15,1 8-15,-1-8 16,-17-1 0,0 1-16,-17 8 0,0 1 15,-1 16 1,-16-8-16,-1 0 15,0 0-15,-8 0 16,0 0-16,-1-17 16,10 0-16,-1-1 15,9 1-15,0 0 16,0-1-16,0-8 16,0 9-16,0-9 15,17 9-15,9-1 16,9 1-1,26 0-15,17-18 16,9 9-16,-53 9 16</inkml:trace>
  <inkml:trace contextRef="#ctx0" brushRef="#br1" timeOffset="185642.57">23611 11023 0,'0'0'0,"0"0"16,0 0-16,0 0 15,9 0-15,8 0 16,35 0-16,18-8 15,-1 8-15,18-9 16,-9 0 0,-8 1-16,-10-1 0,1 0 15,0-8 1,-35 17-16</inkml:trace>
  <inkml:trace contextRef="#ctx0" brushRef="#br1" timeOffset="185823.33">24097 10798 0,'0'0'0,"0"0"0,0 0 16,0 0-1,0 0-15,-8 17 16,-1 27-16,-8 34 16,-1 8-16,1 10 15,8-10-15,18-34 16,0-17-1,-1-27-15</inkml:trace>
  <inkml:trace contextRef="#ctx0" brushRef="#br1" timeOffset="186167.76">25304 10339 0,'0'0'0,"0"0"0,0 0 0,0 0 15,0 0 1,-8 17-16,-10 18 0,-16 52 15,-18 25 1,-27 27-16,1 8 16,9-8-16,-1-27 15,18-25-15,9-18 16,8-17 0,18-17-16,8-27 0</inkml:trace>
  <inkml:trace contextRef="#ctx0" brushRef="#br1" timeOffset="186542.87">24653 10642 0,'0'0'0,"0"0"0,0 0 15,0 0-15,18 9 16,8 8-16,17 1 16,9-1-16,18 9 15,8 0 1,-9 0-16,-8 0 16,-18 0-16,1 0 15,-1 0-15,-17 8 16,0 18-16,-17-8 15,-9-1-15,0 0 16,0-17-16,0 0 16,0-8-16,0-1 15,0 0-15,17-8 16,9-1 0,18 1-16,-18 0 15</inkml:trace>
  <inkml:trace contextRef="#ctx0" brushRef="#br1" timeOffset="187724.81">26051 10417 0,'0'0'0,"9"-9"0,0-8 16,-1 0-16,1 8 16,8 0-16,1 9 15,-1 0-15,9 0 16,9 0-16,0 18 16,-9-1-1,0 0-15,-9 1 16,-8-1-16,-9 9 15,-18 26-15,-16 17 16,-27 1-16,-17-1 16,0 0-16,-1-8 15,19-9-15,-1 8 16,9-8 0,26-17-16,8-9 15,18 9-15,9-9 16,17 0-16,18 0 15,16-18-15,27-8 16,9-8-16,-18-18 16,-17 0-1,-18-9-15,-17 9 0,-9-9 16,-8 1 0,-18-1-16,-8 0 15,-9 1-15,0 16 16,-9 1-16,18 0 15,-9 17-15,8 0 16,18 0-16</inkml:trace>
  <inkml:trace contextRef="#ctx0" brushRef="#br1" timeOffset="188339.73">26416 11075 0,'0'0'0,"0"0"16,0 0-16,0 0 16,9 0-16,17 0 15,17 0-15,1-8 16,8-1-16,-9 0 15,1 9 1,-18 0 0,0 0-16,-9 0 0,-8 0 15,-1 0-15,1 0 16,-18 9 0,1 8-16,-18 1 0,-18 16 15,1-8 1,-1 0-16,10 0 0,-1 0 15,18-17 1,-1-1-16,9 1 16,9 0-16,0-9 15,0 8-15,18 1 16,17 0-16,25-1 16,19 1-16,-1-9 15,0-9-15,-9 1 16,1 8-1,-1-9-15,-43 9 16</inkml:trace>
  <inkml:trace contextRef="#ctx0" brushRef="#br1" timeOffset="188598.14">27206 10010 0,'0'0'0,"0"0"15,0 0-15,0 0 16,0 0-16,-8 9 15,-27 34-15,-35 61 16,27-43-16</inkml:trace>
  <inkml:trace contextRef="#ctx0" brushRef="#br1" timeOffset="192958.27">27171 8347 0,'0'0'0,"0"0"0,0 0 0,0 0 16,0 0-16,0 0 16,0 0-1,0 9-15,18 17 16,17 17-16,8 18 15,9 43 1,0 0-16,0-18 0,9 9 16,0-17-16,-9 0 15,-9-17-15,1 0 16,-18-18 0,0-17-16,0 0 15,0-17-15,-9-1 16,1-8-16,-10-8 15,1-1-15,0 9 16,-9 0 0,0 0-16,0 0 15,0 0-15,-9 17 16,0 18-16,1 25 16,-1 18-16,9 35 15,0 8-15,9 9 16,8 35-16,18 17 15,0 25-15,-9 1 16,0 0-16,0 9 16,-9-35-1,9-1-15,-8-33 16,-10-27-16,1-26 16,0-8-16,-9-18 15,-9-26-15,0-17 16,-17 0-16,-9 0 15,9-17-15</inkml:trace>
  <inkml:trace contextRef="#ctx0" brushRef="#br1" timeOffset="195663.45">29073 8217 0,'0'0'0,"0"0"0,0 0 15,0 0-15,-8 9 16,-10 34-16,-25 52 16,-27 44-16,-8 26 15,26-18-15,0-26 16,9-17-16,8 0 16,17-35-1,18-60-15</inkml:trace>
  <inkml:trace contextRef="#ctx0" brushRef="#br1" timeOffset="195977.3">28500 8390 0,'0'0'0,"0"0"15,0 0-15,17 9 16,18 8-16,0 1 16,8 16-1,1 1-15,-9 0 0,-1-1 32,1 18-32,-9 0 0,-9 9 15,-8-9-15,8 8 16,1-8-16,-1-8 15,18-1-15,8 0 16,1-25-16,-18-10 16</inkml:trace>
  <inkml:trace contextRef="#ctx0" brushRef="#br1" timeOffset="196456.3">29403 8893 0,'-8'-9'0,"-1"0"0,0 9 16,9 0-1,-9 0-15,1 0 16,-1 9-16,0 8 16,9 18-16,0 0 15,0-1-15,18-8 16,-1 0-16,1-17 15,8 0-15,0-1 16,-9-16 0,0-1-16,-8-8 15,0-18-15,-9-8 16,-18-1-16,-8 10 16,-8-1-16,-10 18 15,1 17-15,8 8 16,9 18-16,17-17 15</inkml:trace>
  <inkml:trace contextRef="#ctx0" brushRef="#br1" timeOffset="196925.76">29924 8668 0,'0'0'0,"0"0"0,0 0 16,0 0-16,0 0 16,0 0-16,0 8 15,0 36-15,0 16 16,9 18 0,-9-17-16,9-18 15,-1-17-15</inkml:trace>
  <inkml:trace contextRef="#ctx0" brushRef="#br1" timeOffset="197174.37">30324 9057 0,'0'0'0,"0"0"0,0 0 16,0 0-16,0 0 16,0 18-16,-9-1 15,0 26-15,-17 9 16,-26 18 0,9-1-16,8-35 15,26-16-15</inkml:trace>
  <inkml:trace contextRef="#ctx0" brushRef="#br1" timeOffset="197807.73">30906 8529 0,'0'-9'0,"0"1"16,0-1-16,8 0 16,1 1-16,0-1 15,-1 9-15,-8 0 16,0 0-16,0 0 16,0 0-16,0 0 15,0 0 1,0 0-16,0 0 15,0 0-15,0 0 16,-8 26-16,-10 43 16,-17 35-16,-8 18 15,0-19 1,8-7-16,-9-10 0,10-16 16,8-18-16,0 0 15,0-18-15,17-17 16</inkml:trace>
  <inkml:trace contextRef="#ctx0" brushRef="#br1" timeOffset="198190.59">30419 8607 0,'0'0'0,"0"0"15,0 0-15,0 0 16,0 0-16,18 0 16,8 0-16,8 17 15,1 1-15,0-1 16,8 18-16,-17 8 16,0 0-1,-17 9-15,0 0 16,-1 9-16,1-9 15,0 0-15,-1 0 16,1-9-16,0 0 16,0-17-1,-1 0-15,1-8 0,0-10 16,-1 1 0,10 0-16,-1-1 15,9-16-15,35-10 16,-18 1-16</inkml:trace>
  <inkml:trace contextRef="#ctx0" brushRef="#br1" timeOffset="198407.7">31235 8962 0,'0'0'0,"0"0"0,0 0 15,0 0-15,0 9 16,0 17-16,0 8 16,-8 18-16,-1 0 15,18 18 1,8-1 0,-8-43-16,0-18 0</inkml:trace>
  <inkml:trace contextRef="#ctx0" brushRef="#br1" timeOffset="198737.25">31366 9049 0,'0'0'0,"0"0"0,0 0 16,0 0-16,0 0 15,8 0-15,10 0 16,-1 8-16,1 10 15,8-1-15,-9 0 16,-8 1 0,-1-1-16,-16 0 15,-1 1-15,-8 8 16,-9 0-16,8 0 16,1-9-16,-1-8 15,10-1-15,-1 1 16,9-1-16,0 1 15,9 0 1,43 17-16,26 0 16,-35-9-16</inkml:trace>
  <inkml:trace contextRef="#ctx0" brushRef="#br1" timeOffset="199346.29">29117 9932 0,'0'-9'0,"0"1"0,0-1 16,0 0-16,-9 1 15,0-1-15,1 0 16,-1 1-16,0-1 16,1 9-1,-1 0-15,0 0 16,0 0-16,1 17 15,-1 1-15,9 8 16,0 0-16,0 0 16,0 0-16,0 0 15,0-9-15,0 0 16,0 1 0,-9-1-16,1 0 15,-10 1-15,-8-1 16,-8 0-1,-1-8-15,18 0 0,-1-1 16,9 1-16</inkml:trace>
  <inkml:trace contextRef="#ctx0" brushRef="#br1" timeOffset="199760.24">29038 10114 0,'0'0'0,"0"0"0,0 0 16,0 0-16,9 0 16,9 0-16,-1 0 15,18 0 1,-1-9-16,-8 1 16,0 8-16,1 0 15,-10-9-15,-8 9 16,-1-9-16,1 1 15,0 8-15,-9-9 16,0 0-16,0 1 16,0-1-1,0 0-15,0 9 16,0 0-16,0 0 16,0 0-16,-9 0 15,0 0-15,1 18 16,-1-1-1,9 18-15,0-1 16,9 1-16,8 0 16,26-1-1,1-8-15,-18-9 0</inkml:trace>
  <inkml:trace contextRef="#ctx0" brushRef="#br1" timeOffset="200300.49">29568 10079 0,'0'0'0,"0"0"0,0 0 0,0 0 15,0 0-15,0 0 16,0 0-1,0 0-15,0 0 16,0 0-16,9-8 16,8-1-16,1 0 15,-1 1-15,-8-1 16,-1 0-16,1-8 16,-9 8-1,-9 1-15,1-10 16,-1 10-16,-8-1 15,-1 9-15,1 0 16,-9 0-16,8 17 16,1 1-1,0 16-15,17 1 0,0 8 16,17 1-16,18-10 16,26-8-1,25 9-15,-25-18 16</inkml:trace>
  <inkml:trace contextRef="#ctx0" brushRef="#br1" timeOffset="200981.65">28613 11067 0,'0'0'0,"0"0"0,0 0 0,0 0 16,0 0-16,0 0 16,9-9-16,25 0 15,36 1-15,8-1 16,9-8-1,-9-1-15,18-8 16,-10 0-16,-60 26 16</inkml:trace>
  <inkml:trace contextRef="#ctx0" brushRef="#br1" timeOffset="201225.05">28917 10729 0,'0'0'0,"0"0"0,0 0 16,0 0-16,0 0 16,-9 17-16,1 9 15,-1 35-15,0 25 16,-8 1 0,-1 8-16,1-17 0,0 0 15,-1 0 1,18-17-16,0-18 15,18-17-15,8 0 16,17-9-16,-25-8 16</inkml:trace>
  <inkml:trace contextRef="#ctx0" brushRef="#br1" timeOffset="201611.65">29091 11370 0,'0'0'0,"0"0"0,0 0 16,0 0-16,0 0 16,0 0-16,0 0 15,17 0-15,0-9 16,18 0 0,8 1-16,10-10 15,-10 1-15,-17 0 16,0-1-16,-17 10 15,-1-1-15,-8 0 16,0 1-16,-8-1 16,-10 0-1,-8 9-15,0 0 0,0 0 16,0 18 0,0-1-16,9 9 15,-1 9-15,18-1 16,0 10-16,18-1 15,8-17 1,17 0-16,18 0 0,-9-26 16,-26-9-1</inkml:trace>
  <inkml:trace contextRef="#ctx0" brushRef="#br1" timeOffset="201867.7">29603 11361 0,'0'0'0,"0"0"0,0 0 16,0 0 0,0 0-16,0 0 15</inkml:trace>
  <inkml:trace contextRef="#ctx0" brushRef="#br1" timeOffset="202073.62">29950 11248 0,'0'-8'0,"0"8"0,0 0 0,0 0 16,0 0-16,0 0 15,-8 0-15,-1 0 16,-17 17-16,0 9 16,-9 9-16,-8 17 15,8 0-15,0-9 16,9-8-1,17-27-15</inkml:trace>
  <inkml:trace contextRef="#ctx0" brushRef="#br1" timeOffset="202257.34">29620 11300 0,'0'0'0,"0"0"0,0 18 15,9 8-15,26 26 16,-1 8-16,1-16 16,9-10-1,-1-8-15,0 0 0,-25-17 16</inkml:trace>
  <inkml:trace contextRef="#ctx0" brushRef="#br1" timeOffset="202477.09">29985 11231 0,'0'0'0,"0"0"0,0 0 0,0 0 15,0 0-15,17 0 16,9 0-16,27-9 15,25-8-15,0 0 16,-43 17 15</inkml:trace>
  <inkml:trace contextRef="#ctx0" brushRef="#br1" timeOffset="202738.68">30219 10954 0,'0'0'0,"0"0"16,0 0-16,0 0 0,-8 17 15,-1 9-15,0 18 16,1 16 0,-1 1-16,0-1 15,9 10-15,0-10 16,0-8-16,9-8 15,8-18-15,9-9 16,18 0-16,-27-17 16</inkml:trace>
  <inkml:trace contextRef="#ctx0" brushRef="#br1" timeOffset="203156.61">30680 10893 0,'0'0'0,"0"0"0,0 0 16,0 0-1,0 26-15,8 18 16,-8 16-16,0 18 16,0-8-1,0-10-15,0-17 0,0-8 16,0-9-1,0-9-15,0-8 0,0 0 16,0-1 0,0-8-16,0 0 15,0 0-15,0 0 16,9 0-16,8 0 16,1 0-16,-1 0 15,1 0-15,-10 0 16,1 0-16,0 9 15,-9-9 1,0 9-16,-9 8 16,0 0-16,-8 1 15,-9-1-15,-9 9 16,9-9 0,17-8-16</inkml:trace>
  <inkml:trace contextRef="#ctx0" brushRef="#br1" timeOffset="203537.67">31062 11300 0,'0'0'0,"0"0"0,0 0 0,0 0 16,0 0-1,-9 0-15,0 9 16,1 0-16,-1 8 16,-8 9-16,8 0 15,9 0-15,0 0 16,0 0-16,17-9 16,1-8-16,-1 0 15,0-9 1,1-9-16,-9 0 15,-1-8-15,1 0 16,-9-1-16,-9-8 16,1 9-16,-1 0 15,-17-1 1,8 10-16,1 8 0,8 0 16,9 0-16</inkml:trace>
  <inkml:trace contextRef="#ctx0" brushRef="#br1" timeOffset="203891.3">31435 11318 0,'0'0'0,"0"0"0,0 0 0,0 0 15,0 0-15,0 0 16,0 0-16,-8 0 15,-1 0-15,0 8 16,0 10-16,-8-1 16,8 0-1,1 1-15,8 8 0,0-9 16,0 0 0,8-8-16,18 0 15,1-9-15,-1-9 16,-9 0-16,-8 1 15,-1-1-15,1-8 16,0-1-16,-18 1 16,0 0-16,-8-1 15,0 10 1,8-1-16</inkml:trace>
  <inkml:trace contextRef="#ctx0" brushRef="#br1" timeOffset="204172.57">31835 10807 0,'0'0'0,"0"0"16,0 0-16,0 0 15,0 0-15,0 17 16,0 26-16,0 35 15,-9 26-15,0 0 32,1 0-32,-10 0 0,10-26 15,-1-9-15,9-17 16,0-26-16,0-8 16,0-10-16,0 1 15</inkml:trace>
  <inkml:trace contextRef="#ctx0" brushRef="#br1" timeOffset="204461.29">32191 11153 0,'0'0'0,"0"0"16,0 0-16,0 0 15,0 0-15,0 0 16,-9 0-1,-17 18-15,0-1 16,-18 0-16,-8 0 16,0 1-16,18-1 15,-1 0-15,17 1 16,1-1-16,8 0 16,9 18-16,26 8 15,27 9-15,25-8 16,9-1-1,43 0-15,261 78 16</inkml:trace>
  <inkml:trace contextRef="#ctx0" brushRef="#br0" timeOffset="-203676.24">8458 11803 0,'0'0'0,"0"0"0,0 0 15,0 0-15,0 0 16,0 0-16,-9 0 16,-8 34-16,-35 53 15,-26 43-15,-18 34 16,9-8 0,18-17-16,8-18 0,9-17 15,17-35 1,18-17-16,17-26 15</inkml:trace>
  <inkml:trace contextRef="#ctx0" brushRef="#br0" timeOffset="-203239.91">7763 12167 0,'0'0'0,"0"0"0,0 0 16,0 0-16,9 0 15,8-9-15,1 0 16,8 9 0,8 0-16,1 0 15,-9 18-15,9-1 16,0 17-16,8 1 15,1 17-15,-1-9 16,-8 9-16,-9-8 16,0 8-16,-9 0 15,-8-9 1,0 9-16,-1 8 16,-8-8-16,0-8 15,0-1-15,0-8 16,9-1-16,8-8 15,1 0-15,8 0 16,8-8-16,1-10 16,17 1-16,35-26 15,-26 8 1</inkml:trace>
  <inkml:trace contextRef="#ctx0" brushRef="#br0" timeOffset="-202317.23">9413 12279 0,'0'0'0,"0"0"0,0 0 16,0 0-16,0 9 15,0 25-15,0 1 16</inkml:trace>
  <inkml:trace contextRef="#ctx0" brushRef="#br0" timeOffset="-202178.61">9352 12703 0,'0'0'0,"0"0"0,0 0 15,0 0-15,0 0 16,0 0-16,9 0 15</inkml:trace>
  <inkml:trace contextRef="#ctx0" brushRef="#br0" timeOffset="-201709.86">10759 12348 0,'0'0'0,"-9"-8"0,1-1 16,-1 0-16,-8 1 15,-9-1-15,-18 9 16,-8 0-16,-17 17 16,17 9-1,0 9-15,-1 8 0,10 9 16,8 0-1,18 0-15,8 0 16,9 0-16,18 0 16,8-9-16,26-8 15,17-18-15,9-25 16,27-27-16,25-8 16,-61 17-16</inkml:trace>
  <inkml:trace contextRef="#ctx0" brushRef="#br0" timeOffset="-201354.83">10994 12444 0,'0'0'0,"0"0"16,0 0-16,17 0 15,0 17 1,18 0-16,-9 9 15,0 0-15,0 9 16,-17 0-16,-9-1 16,-9 1-16,1 8 15,-10-17-15,1 0 16,-1-17-16,1-1 16,8 1-16,1-9 15,-1-9 1,0-8-16,9-18 15,18-8-15,8-17 16,9-1-16,17 0 16,-9 18-16,0 17 15,10 0-15,-1 9 16,-35 8 0</inkml:trace>
  <inkml:trace contextRef="#ctx0" brushRef="#br0" timeOffset="-200990.45">11515 12452 0,'0'0'0,"0"0"0,0 0 0,0 0 15,0 0 1,0 0-16,-9 0 16,0 18-16,1-1 15,-1 9-15,9 9 16,0-1-16,0 10 15,17-10-15,1-8 16,-1 0-16,0-9 16,18-8-16,-9-9 15,0-9 1,0-8-16,0-9 16,-8 0-16,-10-17 15,-25-9-15,-9 9 16,0 17-16,0 8 15,-9 18-15,0 9 16,9 8-16,26 1 16,0-1-1,0-8-15</inkml:trace>
  <inkml:trace contextRef="#ctx0" brushRef="#br0" timeOffset="-200632.42">12192 12305 0,'0'0'0,"0"0"16,0 0-16,0 0 15,-9 0-15,1 0 16,-10 17-16,1 1 16,0 8-16,-1 0 15,9 0-15,9 0 16,0 0-16,0 0 15,18 8 1,-1-8-16,1 0 31,-1 0-31,0-8 0,-8-10 16,0 1-16,-1 0 0,-8-1 16,-8-8-16,-1 17 15,-17 1-15,-17-1 16,-1 9-1,9-9-15,9-8 16,18 0-16,8-9 16,0 0-16,0 0 15</inkml:trace>
  <inkml:trace contextRef="#ctx0" brushRef="#br0" timeOffset="-200290.88">12774 12374 0,'0'0'0,"0"0"0,0 0 16,0 0-16,0 0 15,-9 0-15,-8 0 16,-18 18-16,0-1 16,1 9-16,-1 0 15,0 0 1,18 0-16,-1 9 15,1-1-15,17 1 16,0 0-16,17-1 16,9 18-16,9-9 15,-9-17-15,0 0 16,-8 0 0,-10-17-16,1 0 0,-9-1 15,-9 10 1,-8 8-16,-9 8 15,17-16-15</inkml:trace>
  <inkml:trace contextRef="#ctx0" brushRef="#br0" timeOffset="-199743.16">13677 12002 0,'0'0'0,"0"0"15,0 0-15,0 17 16,9 27-16,-1 42 16,-16 35-16,-1 9 15,0 0-15,1 0 16,-10-17-16,1-27 15,-1-16-15,10-18 16,8-18 0,8-16-16,1-10 15,0 1-15</inkml:trace>
  <inkml:trace contextRef="#ctx0" brushRef="#br0" timeOffset="-199399.14">14172 12270 0,'0'0'0,"0"0"0,0 0 0,0 0 15,0 0-15,-9 0 16,1 18-16,-27 16 16,-26 18-16,0 0 15,-8 9 1,8-18-16,9-8 15,17-9-15,9 0 16,9-17-16,-1-1 16,18 1-16,0 8 15,0 0-15,18 9 16,-1 9-16,0 0 16,9-1-1,1-8-15,-1 0 16,0 0-16,0-8 15,0 8-15,0 0 16,-18-9-16</inkml:trace>
  <inkml:trace contextRef="#ctx0" brushRef="#br0" timeOffset="-198973.35">14302 12703 0,'0'0'0,"0"0"0,0 0 16,0 0-16,0 0 15,0 0-15,0 9 16,0 0-16,0-1 16,18 1-1,8 0-15,8-1 16,1 1-16,8-18 15,1 1-15,-1-1 16,-17 0-16,0 1 16,-8-1-16,-10-8 15,1-1-15,-18 10 16,1-9 0,-1 8-16,-8 0 15,-9 9-15,0 9 16,-9 8-16,0 18 15,0 8-15,18 9 16,17 0-16,0-9 16,17 1-16,9-1 15,18-17 1,8 0-16,-26-17 16</inkml:trace>
  <inkml:trace contextRef="#ctx0" brushRef="#br0" timeOffset="-198617.99">14936 12695 0,'0'0'16,"0"0"-16,0 0 0,0 0 15,9 0-15,8 8 16,0 10-16,1 16 15,-9 1-15,-1 0 16,1-1-16,-9 1 16,-9 0-1,1-9-15,-1 0 16,0-18-16,0 1 16,1 0-16,8-1 15,-9-8-15,9 0 16,0-17-16,0-26 15,17-18-15,10-8 16,7-1 0,18 10-16,-17 34 15,-26 26-15</inkml:trace>
  <inkml:trace contextRef="#ctx0" brushRef="#br0" timeOffset="-198170.91">15605 12574 0,'0'0'0,"0"0"16,0 0-1,0 0-15,0 0 16,0 0-16,0 0 15,0 17-15,8 0 16,1 18-16,-9 25 16,-9 1-16,1 8 15,-1-8 1,0-18-16,1 1 0,-1-10 16,0-8-16,1-17 15,8 0 1,0-1-16,0 1 15,0-9-15,0-9 16,17-34-16,18-26 16,17-1-16,17-8 15,18 9-15,-17 26 16,-10 17-16,-16 9 16,-1 17-1,-8 0-15,0 8 16,-18 1-16</inkml:trace>
  <inkml:trace contextRef="#ctx0" brushRef="#br0" timeOffset="-197255.3">7251 11586 0,'0'0'0,"0"0"16,0 9-16,26 26 15,9 42-15,8 53 16,-8 35-16,-26 34 15,-18 9-15,-17-17 16,0-10 0,8-33-16,10-18 15,-10-18-15,10-25 16,8-27-16,0-16 16,0-1-16,17-17 15,0 0-15,18-9 16,17 1-1,18-1-15,34-8 0,35-1 16,8-16 0,36-1-16,8 0 15,26-8-15,35 17 16,8 0-16,27 0 16,-1 0-16,10 0 15,8 0-15,0 0 16,8 0-1,44 9-15,9-9 16,0 0-16,-1-9 16,10 9-16,8 0 15,0 9-15,-17-1 16,-18 1-16,-26 0 16,-17-1-16,-26-8 15,-26 0-15,-44 0 16,-51 0-16,-44 0 15,-27 9 1,-34-9-16,-25 0 16,-19 0-16,-8 0 15</inkml:trace>
  <inkml:trace contextRef="#ctx0" brushRef="#br0" timeOffset="-196226.55">7555 11716 0,'0'-9'0,"9"1"0,-9-1 16,0 1-16,0 8 15,0 0-15,0 0 16,8-9 0,18 0-16,35 9 15,17 0-15,18 0 16,34 0-16,26 9 15,9 0-15,26-9 16,18 0-16,17-9 16,34 0-1,-8-8-15,26-9 16,8 0-16,-25 9 16,8-9-16,9 8 15,0 1-15,26 8 16,-35 9-16,-17 0 15,52 0-15,-9 0 16,-26 9-16,-26 0 16,0-9-16,1 0 15,-1-9 1,-9 9-16,-8-9 16,0 1-16,-18-10 15,-8 10-15,0-10 16,-27 1-16,-8 8 15,-17 9-15,-18-8 16,-17 8 0,-26 0-16,-18 0 15,-17 0-15,-8 8 16,-18 1-16,0 0 16,0-1-16,-9 10 15,1-1-15,-1 9 16,-8 17-16,-1 9 15,-8 9 1,-8 43-16,8 17 16,-9 0-16,0 27 15,-8 7-15,8-7 16,1 8-16,8-9 16,0-17-16,0-18 15,0 1-15,0-18 16,0-34-1,0-9-15,0-9 16,0-17-16,0 0 16,0-17-16,0-1 15,0 1-15,0 0 16,0-9-16</inkml:trace>
  <inkml:trace contextRef="#ctx0" brushRef="#br0" timeOffset="-191652.29">4915 14106 0,'0'-8'0,"0"8"0,0 0 15,0-9-15,17 1 16,9 8-16,27 0 16,-10 0-16,0 8 15,-17 1-15,-17 8 16,0 0-16,-18 18 16,0 0-1,-17 8-15,9-17 16,0 0-16,-1 0 15,1 0-15,17 0 16,0 0-16,17-9 16,1 9-1,8 0-15,0 0 16,0-8-16,-18-1 16,1 0-16,-9 1 15,-9 7-15,-25 10 16,-10 0-16,-16-1 15,7-8-15,27-8 16,18-10-16</inkml:trace>
  <inkml:trace contextRef="#ctx0" brushRef="#br0" timeOffset="-191233.79">5080 13734 0,'0'0'0,"0"0"0,0 0 15,-9 0-15,-17 9 16,-17 17-16,-18 26 16,0 26-16,-8 26 15,-1 8-15,18 9 16,26-17-1,26-8-15,0 8 0,18-27 16,16 1 0,18-17-16,9-18 15,17-17-15,18-8 16,-9-18-16,-18-9 16,1-26-16,-10-25 15,-7-10-15,-27-16 16,-9-18-16,-26-26 15,-17 17 1,-9 18-16,1 35 16,-10 16-16,10 10 15,-1 16-15,0 18 16,18 9 0</inkml:trace>
  <inkml:trace contextRef="#ctx0" brushRef="#br0" timeOffset="-190838.43">6374 14150 0,'0'0'0,"0"0"16,0 0-16,-9 0 15,1-9-15,-1 9 16,0 0-16,-17 0 16,0 9-16,0 8 15,0 9 1,0 9-16,9-1 15,-1 10-15,18-10 16,0-8-16,18 9 16,8-9-16,8 0 15,27-17-15,43-9 16,27-9-16,225-17 16</inkml:trace>
  <inkml:trace contextRef="#ctx0" brushRef="#br0" timeOffset="-190510.73">7025 14098 0,'-9'0'0,"1"0"0,-1 0 0,0 0 16,1 0-16,-1 0 16,0 17-16,-8 9 15,0 9-15,-1 8 16,1 0-16,17 1 15,0-18-15,9 0 16,8 0 0,0 0-16,9-18 15,0 1-15,9-18 0,0 1 16,-9-10 0,0-16-16,-17-10 15,-1 1-15,-16 8 16,-18 1-16,-9 16 15,-17 10-15,0 16 16,0 10-16,8 16 16,18-8-16</inkml:trace>
  <inkml:trace contextRef="#ctx0" brushRef="#br0" timeOffset="-189934.22">7364 14158 0,'0'0'0,"0"0"0,0 0 16,0 18-16,-9-1 15,0 18-15,1 17 16,-1-9-16,0-8 15,9-9-15,0-9 16,0-8 0,0-1-16,0 1 15,0-9-15,0 0 16,0-9 0,18 1-16,-1-18 0,9 8 15,-8-8-15,8 9 16,-9 0-16,0 17 15,1 0 1,-1 8-16,-8 10 16,-1-1-16,1 0 15,0-8-15,0 0 16,-1-1-16,-8 1 16,0-9-16,18-9 15,8-8-15,26-26 16,17-9-1,-8 0-15,-18 17 16,-8 18-16,-9-1 16,-8 18-16,-1 9 15,0 17-15,-8 9 16,0 8-16,-1 0 16,1 1-16,8-18 15,-8-9 1,0-8-16</inkml:trace>
  <inkml:trace contextRef="#ctx0" brushRef="#br0" timeOffset="-189463.92">8276 13743 0,'0'0'0,"0"0"15,0 0-15,0 0 16,0 17-16,8 9 16,1 26-1,0 17-15,-1 9 0,1 9 47,-9-9-47,0-26 0,0-9 0,0-17 0,0 0 16,0-9-16,0-8 15,0 0-15,0-9 16,0 0-16,0-9 16,17 0-16,1 1 15,-1-1-15,1 0 16,8 1 0,8 8-16,-8 0 15,-8 8-15,-10 1 16,1 8-16,0 1 15,-18-1-15,0 0 16,-17 9-16,0 0 16,-8 0-16,-1 0 15,17-17-15,10 0 16,8-9 0,0 0-16,0 0 15</inkml:trace>
  <inkml:trace contextRef="#ctx0" brushRef="#br0" timeOffset="-189294.22">8953 14089 0,'0'0'0,"0"0"0,0 0 16,0 0-16,0 17 16,0 18-16,-9 17 15,1 9-15,-1-18 16,9 0-16,9-25 15,-9-10 1</inkml:trace>
  <inkml:trace contextRef="#ctx0" brushRef="#br0" timeOffset="-189154.22">9092 13587 0,'0'0'0,"0"0"0,0 0 16,0 0-16,0 0 15,9 34-15,8 1 16</inkml:trace>
  <inkml:trace contextRef="#ctx0" brushRef="#br0" timeOffset="-188758.04">9318 14081 0,'0'0'0,"0"0"0,0 0 0,0 0 0,0 0 0,0 17 16,0 9-16,-9 8 16,0 10-16,-8-1 15,0-17-15,8 0 16,0-17-16,9-1 15,0 1 1,0-9-16,0 0 16,9-17-16,17-18 15,9 0-15,-1 1 16,10-1-16,-18 18 16,0-1-16,0 18 15,-9 0 1,1 18-16,-1 16 15,0 10-15,1 8 16,-1-9-16,1-8 16,8-18-16,-18-8 15</inkml:trace>
  <inkml:trace contextRef="#ctx0" brushRef="#br0" timeOffset="-188304.34">10038 14115 0,'0'0'0,"0"0"0,0 0 16,0 17-16,0 1 16,0-1-1,9 0-15,8 9 16,1-8-16,8-1 15,9-8-15,-9-1 16,8-8-16,1-8 16,-9-1-16,0-17 15,0 0-15,-17 0 16,0 0 0,-18 0-16,0 0 15,-17 9-15,-8 0 16,-10 17-16,-8 0 15,0 17-15,-18 26 16,27 9-16,8 0 16,9-9-16,9 9 15,17 0 1,9-8-16,8-1 16,18 0-16,25-8 15,27-18-15,44-25 16,-62-1-1</inkml:trace>
  <inkml:trace contextRef="#ctx0" brushRef="#br0" timeOffset="-185109.84">7442 15328 0,'0'0'0,"-9"-9"0,1 0 0,-1 1 15,0-1-15,1 0 16,-1 1-16,-8-1 16,-10-8-16,-7-1 15,-10 18-15,1 0 16,-9 18 0,-9 8-16,9 8 15,17 1-15,18 0 16,-1-1-1,18-8-15,0 0 0,18-8 16,-1-10 0,9-16-16,26-1 0,0-17 15,1 0 1,-10-9-16,0 1 16,-17 8-16,0 8 15,-17 1-15,0 8 16,0 9-16,-1 0 15,-8 9-15,18 8 16,-1 18-16,9 17 16,0-9-16,9-17 15,8 0 1,9-17-16,9-18 16,9-25-16,8-10 15,-18-16-15,10-27 16,-1-17-16,-25 17 15,-1 10-15,-17 7 16,0 27 0,-17 8-16,0 18 0,-1 0 15,-8 17 1,0 0-16,-8 8 16,-1 27-16,-8 52 15,-1 42-15,1 36 16,8-9-16,27-17 15,-1-36-15,0-25 16,9-26 0,-8-17-16,17-18 15,-9-17-15,-18 0 16</inkml:trace>
  <inkml:trace contextRef="#ctx0" brushRef="#br0" timeOffset="-184891.09">7798 15042 0,'0'0'0,"0"0"0,0 0 16,0 0-16,0 0 15,17 0-15,9 0 16,27 0-1,33-9-15,27 1 16,0-1-16,-69 0 16</inkml:trace>
  <inkml:trace contextRef="#ctx0" brushRef="#br0" timeOffset="-184587.33">9161 14825 0,'0'0'0,"0"0"0,0 0 16,0 0-16,0 0 16,0 0-16,0 0 15,0 0 1,0 18-16,-8 34 15,-1 26-15,-8 25 16,-1 10-16,10-9 16,-1-9-16,0-17 15,1-17-15,8-9 16,8-26-16,10 0 16,-1-9-1</inkml:trace>
  <inkml:trace contextRef="#ctx0" brushRef="#br0" timeOffset="-183877.23">9787 15293 0,'0'0'0,"0"-9"0,0 1 16,0-1-16,0 0 16,0 1-16,0-1 15,0 0-15,0 1 16,0-1-16,-9 0 15,0-17-15,-8 9 16,-1 0-16,1-1 16,-9 18-16,0 0 15,-9 9 1,1 8-16,-1 9 16,17 0-16,1 0 15,0 0 1,17 0-16,0 0 0,8-17 15,10 0-15,8-1 16,9-8 0,-9 0-16,0 0 0,0 0 15,-9 0 1,0 0-16,1 0 16,-1 18-16,-8 8 15,8 17-15,1 26 16,-10 9-16,1-9 15,-9-8-15,-9-18 16,1 1 0,-1-10-16,0-8 15,1 0-15,-10-8 16,1-10-16,-9 1 16,0-9-16,0-9 15,0 1-15,8-1 16,1 0-1,0-17-15,17-8 16,26-27-16,17-17 16,9 0-16,-26 43 15</inkml:trace>
  <inkml:trace contextRef="#ctx0" brushRef="#br0" timeOffset="-183321.05">10195 14860 0,'0'0'0,"-9"0"0,0 0 16,1 0-16,8 0 16,0 0-16,0 0 15,0 0 1,0 17-16,0 1 15,17 8-15,18 8 16,8 18-16,18-8 16,0-1-16,0-17 15,-1 0-15,1 0 16,-17-18-16,-10 1 16,-8 0-1,-8-1-15,-10-8 16,1 0-16,0 0 15,-9 0-15,-9 18 16,0-1-16,-17 18 16,-17 25-16,-18 27 15,0-9-15,9-9 16,0-8-16,9-1 16,8-16-1,26-36-15</inkml:trace>
  <inkml:trace contextRef="#ctx0" brushRef="#br0" timeOffset="-181189.41">11584 15206 0,'0'0'0,"0"0"0,0 0 16,0 0-1,9 18-15,-9-10 16</inkml:trace>
  <inkml:trace contextRef="#ctx0" brushRef="#br0" timeOffset="-181043.49">11532 15596 0,'0'0'0,"0"0"15,0 0-15,0 0 16,0 0-16,9 17 15,-1-8-15</inkml:trace>
  <inkml:trace contextRef="#ctx0" brushRef="#br0" timeOffset="-179737.41">12843 14921 0,'0'0'0,"0"0"0,0 0 16,0 0-16,-8-9 15,8 9-15,0 0 16,-9 0-16,0 0 16,1 0-1,-19 17-15,-16 27 16,-9 25-16,9 17 15,-1 1-15,9-9 16,18-9-16,17-17 16,0-8-16,9-18 15,8-9 1,27-17-16,16-35 0,27-8 16,-9-9-1,-8 0-15,-18 9 16,-17 17-16,-9 8 15,-18 18-15,1 0 16,8 18-16,1-1 16,-1 9-16,9 0 15,0 0 1,-8-17-16,-1-1 16,9 1-16,0-9 15,0-9-15,9-17 16,0-34-16,8-44 15,-17-9-15,-17 9 16,-18 26-16,-8 35 16,8 34-1,9 9-15,0 0 0</inkml:trace>
  <inkml:trace contextRef="#ctx0" brushRef="#br0" timeOffset="-179263.41">13625 15154 0,'0'0'0,"0"0"0,0 0 16,0 0-16,0 0 16,0 0-1,0 0-15,17 18 16,1-1-16,8 9 16,0 0-16,0 9 15,-18-1-15,1 1 16,0 0-16,-18 8 15,0-8 1,1-9-16,-1 0 16,9-18-16,0 1 15,0 0-15,0-1 16,0-16-16,0-10 16,17-34-16,18-17 15,9-18-15,8 9 16,-9 18-1,-17 25-15,18 9 16,-1 0-16,-26 17 16</inkml:trace>
  <inkml:trace contextRef="#ctx0" brushRef="#br0" timeOffset="-177430.23">14676 15336 0,'0'0'0,"-9"0"16,0 0-16,9 0 15,0 0-15,0 0 16,0 0-16,0 0 16,0 0-16,0 0 15,18 0-15,16 0 16,18 0 0,53 0-16,16 0 15,18-8-15,26-1 16,-9 0-16,9 1 15,-8-1-15,-18 0 16,-18 1-16,-8-1 16,-9 9-16,-17 0 15,-26 0 1,-18 0-16,-17 0 16,0 0-16,-17 0 15,0 0-15,0 0 16,-9 0-16,0 0 15</inkml:trace>
  <inkml:trace contextRef="#ctx0" brushRef="#br0" timeOffset="-177096.95">15917 14929 0,'0'0'15,"0"0"-15,0 0 0,0 0 16,0 0-16,18 9 16,16 8-1,10 18-15,25 0 16,9 8-16,1-9 16,-10-8-16,-17 0 15,-8 0-15,-18-8 16,0-1-16,-9 0 15,-8 18 1,-18 8-16,-26 27 16,-17 8-16,-9 0 15,9-18-15,9-8 16,26-35-16</inkml:trace>
  <inkml:trace contextRef="#ctx0" brushRef="#br0" timeOffset="-176696.9">17272 15302 0,'0'0'0</inkml:trace>
  <inkml:trace contextRef="#ctx0" brushRef="#br0" timeOffset="-176086.58">17333 14912 0,'0'0'0,"0"0"0,-9-9 16,9 9-16,0 0 15,0 0-15,-9 0 16,1 0-16,-10 9 15,-16 17-15,-10 17 16,1 18-16,8 8 16,0-8-16,18-1 15,0-8 1,8-8-16,9-10 16,0-16-16,17-10 15,18 1-15,17-9 16,18-26-16,-1-9 15,-8 1-15,-9-1 16,-17 18 0,-9 8-16,0 9 15,-18 0-15,10 17 16,-1 1-16,9-1 16,9 9-16,0 0 15,-1-17-15,1-1 16,0 1-1,-9-18-15,0 1 16,0-18-16,0-26 16,-9-26-16,-8 0 15,-18 9-15,1 17 16,-10 17-16,1 18 16,17 17-16,0 0 15</inkml:trace>
  <inkml:trace contextRef="#ctx0" brushRef="#br0" timeOffset="-174934.31">18800 14488 0,'0'0'16,"0"0"-16,0 0 0,0 0 15,0 0-15,0 0 16,0 0-16,-8 0 16,-10 34-16,-25 27 15,-1 17-15,36-44 16</inkml:trace>
  <inkml:trace contextRef="#ctx0" brushRef="#br0" timeOffset="-174109.21">19165 15293 0,'0'0'0,"-9"0"0,1 0 15,-1 0-15,9 0 16,0 0 0,0 0-16,0 0 15,0 0-15,0-9 16,17 1-16,18-1 15,0 0-15,17 1 16,0-1-16,9 0 16,-9 1-1,0 8-15,-35 0 16</inkml:trace>
  <inkml:trace contextRef="#ctx0" brushRef="#br0" timeOffset="-173763.91">20372 14773 0,'0'0'0,"0"0"0,0 0 16,0 0-16,0 0 15,0 0-15,0 0 16,-9 9-16,-8 26 16,-18 25-16,-17 36 15,-9 16 1,9 1-16,0-9 15,0-9-15,9-17 0,17-9 16,8-26 0,18-25-16</inkml:trace>
  <inkml:trace contextRef="#ctx0" brushRef="#br0" timeOffset="-173411.76">19808 14955 0,'0'0'0,"0"0"0,0 0 15,0 0-15,0 0 16,0 0-16,17 0 16,9 0-16,9 18 15,8-1-15,9 9 16,-8 9-1,-1-1 17,1 1-17,-10-1-15,-8 18 0,0-8 0,-17 8 0,0 0 16,-1 0-16,10 8 0,-1-16 16,-8-1-16,8 0 15,1-17 1,16 0-16,18-9 15,-17-8-15</inkml:trace>
  <inkml:trace contextRef="#ctx0" brushRef="#br0" timeOffset="-166364.43">18288 15267 0,'0'0'0,"0"0"0,-9 0 16,9 0-16,0 0 0,0 0 16,0 0-1,0 0-15,0 0 16,0 0-16,0 0 16,0 0-16,0 0 15,9 0-15,8 17 16,1 1-1,-1 8-15,0 8 16,-8 1-16,0 8 16,0 1-16,-9-10 15,-9-8-15,0 0 16,0-9-16,1-8 16,8 0-16,0-9 15,0 0-15,0-9 16,0-8-1,17-26-15,9-1 16,9-16-16,8 8 16,9 0-16,-8 26 15,-27 17-15</inkml:trace>
  <inkml:trace contextRef="#ctx0" brushRef="#br0" timeOffset="-164881.64">9318 17042 0,'0'0'0,"0"0"0,0 0 16,0 0-1,0 0-15,0 0 16,17 9-16,0 0 16,9-1-16,9 1 15,0-9 1,8-9-16,-8 1 0,-9-1 16,0-8-1,-8 8-15,-10 0 16,1 1-16,-9-10 15,-9 1-15,1 0 16,-1 8-16,-17 1 16,-9 8-16,9 0 15,9 8-15,-1 10 16,1 7 0,0 10-16,8 0 15,9-1-15,0 1 16,26 0-16,9 8 15,-1-17-15,19-9 16,7-8-16,-8-9 16,-26-9-16</inkml:trace>
  <inkml:trace contextRef="#ctx0" brushRef="#br0" timeOffset="-164592.58">9309 16618 0,'0'0'0,"0"0"15,0 0-15,0 9 16,-9 25-16,1 44 15,-10 35-15,1 17 16,8-9 0,1-8-16,8-27 15,0-16-15,0-36 16,8-8-16,1-17 16,-9 0-16</inkml:trace>
  <inkml:trace contextRef="#ctx0" brushRef="#br0" timeOffset="-164231.68">10047 16549 0,'0'0'0,"0"0"15,0 0-15,0 0 16,9 17-16,8 0 15,18 18 1,0 0-16,25-1 16,10 10-16,-9-18 15,8 0-15,-8 0 16,-18 0-16,-17-9 16,0-8-16,-17-1 15,0 10-15,-9 8 16,-26 26-16,-35 34 15,-26 18 1,0-9-16,9-8 16,17-26-16,27-27 15,34-25-15,0 0 16</inkml:trace>
  <inkml:trace contextRef="#ctx0" brushRef="#br0" timeOffset="-163749.39">11610 16644 0,'0'0'0,"0"0"0,0 0 15,0 0-15,0 0 16,0 9-16,9-1 16,-9 1-16</inkml:trace>
  <inkml:trace contextRef="#ctx0" brushRef="#br0" timeOffset="-163615.29">11662 17138 0,'0'0'0,"0"0"16,0 0-16,0 0 16,0 0-16,26 0 15,-8 0 1</inkml:trace>
  <inkml:trace contextRef="#ctx0" brushRef="#br0" timeOffset="-162950.46">12635 16523 0,'0'0'0,"0"0"0,0 0 16,-9 0 0,-8 17-16,-9 26 0,-18 18 15,1 17-15,-9 17 16,17-17-16,18-17 16,8-18-16,9-17 15,0 0 1,9-17-16,8-1 15,9-8-15,18-8 16,16-1-16,10-8 16,-9-1-16,-1 10 15,-8 8-15,-8 17 16,-1 0-16,1 9 16,-1 0-1,1 0-15,-18-8 0,0-10 16,0 1-1,0-18-15,-9 1 16,9-27-16,9-26 16,-9-34-16,-17-9 15,-1 26-15,-8 18 16,-8 25 0,8 26-16,0 9 0,0 0 15,0 0 1</inkml:trace>
  <inkml:trace contextRef="#ctx0" brushRef="#br0" timeOffset="-162540.15">13694 16904 0,'0'0'0,"0"0"16,0 0-16,0 0 15,18 17-15,-1 1 16,9-1-16,0 17 16,0 1-1,0 0-15,-17-1 16,0 1-16,-1 8 15,-16-8-15,-1-9 16,0 0-16,1-9 16,8-8-16,0 0 15,0-9 1,0-9-16,0-8 16,8-27-16,36-42 15,25-27 1,9 9-16,0 26 0,-17 26 15,-26 35-15</inkml:trace>
  <inkml:trace contextRef="#ctx0" brushRef="#br0" timeOffset="-161982.6">15092 16939 0,'0'0'0,"0"0"16,0 0-16,0 0 15,0 0 1,0 0-16,0 0 0,0 0 15,0 0-15,0 0 16,18 0 0,34-9-16,17 0 15,27 1-15,43-1 16,17-8-16,-17-1 16,-26 1-16,-18 8 15,-8 1-15,-17 8 16,-18 0-1,-26 0-15,0 0 0,-9 0 16,-8 0 0,0 0-16,-9 0 15,0-9-15,0 0 16,-9 1-16</inkml:trace>
  <inkml:trace contextRef="#ctx0" brushRef="#br0" timeOffset="-161648.03">16013 16653 0,'-9'-9'0,"0"0"0,9 9 16,0 0-16,0 0 15,0 0-15,0 0 16,0 0-16,0 0 16,0 0-16,18 0 15,-1 18 1,18-1-16,8 0 15,27 18-15,-1-9 16,9 9-16,-17-1 16,17 1-16,-8-9 15,-27-9-15,-17-8 16,0 0-16,-17-1 16,0-8-1,-18 18-15,-8 8 16,-27 17-16,-16 17 15,-36 10-15,0-1 16,18-8-16,44-27 16</inkml:trace>
  <inkml:trace contextRef="#ctx0" brushRef="#br0" timeOffset="-160081.93">17472 16679 0,'0'-9'0,"0"0"0,0 1 15,0-1-15,0 0 16,0 9-16,0 0 16,0 0-16,0 0 15,-9 9-15,-17 34 16,0 18 0,0 17-16,9 0 15,-1-17-15,18-18 16,0-17-16,9 0 15,0-18-15,8 1 16,0-9-16,27-9 16,8-8-16,0 0 15,0 8 1,0 9-16,0 17 16,-8 1-16,8-1 15,0 9-15,-9 0 16,1-17-1,-1-1-15,-8 1 0,-9-18 16,-9 1 0,1-27-16,8-43 0,-18-52 15,-8-8 1,0 16-16,9 27 16,-9 69-16</inkml:trace>
  <inkml:trace contextRef="#ctx0" brushRef="#br0" timeOffset="-159665.72">18418 16913 0,'0'0'0,"0"0"15,0 0-15,18 0 16,-1 17-16,0 0 16,9 18-16,0 17 15,1-9-15,-1 9 16,-18-9-1,1 1-15,-9-18 16,0 0-16,0-9 16,0-8-16,0-1 15,0 1-15,-9-18 16,1 1-16,-1-36 16,9-16-16,0-27 15,17 0-15,18 10 16,-9 25-1,-9 34-15</inkml:trace>
  <inkml:trace contextRef="#ctx0" brushRef="#br0" timeOffset="-159443.6">19052 16211 0,'0'0'0,"0"0"0,-9 0 15,9 0-15,-8 0 16,-1 0-16,0 17 16,-17 18-16,-26 34 15,26-25 1</inkml:trace>
  <inkml:trace contextRef="#ctx0" brushRef="#br0" timeOffset="-158932.46">19113 17086 0,'0'0'0,"0"0"0,0 0 16,0 0-16,0 0 16,0 0-1,17 0-15,18-9 16,17 9-16,9-9 16,8 1-16,10-1 15,-19 9-15,-42 9 16</inkml:trace>
  <inkml:trace contextRef="#ctx0" brushRef="#br0" timeOffset="-158690.48">19434 16774 0,'0'0'0,"0"0"16,0 0-16,0 0 15,0 0-15,0 17 16,-8 27 0,-1 25-16,-8 26 15,-1 18-15,1-9 16,8-18-16,9-16 16,-9-27-16,1-17 15,8-17-15</inkml:trace>
  <inkml:trace contextRef="#ctx0" brushRef="#br0" timeOffset="-158379.17">20537 16705 0,'0'0'0,"0"0"0,0 0 15,0 0-15,0 0 16,-9 0-16,1 8 16,-18 27-16,-18 34 15,1 27 1,-18 16-1,9-8-15,17 0 0,0-26 16,18-17-16,0-27 16,-1-16-16,18-10 15</inkml:trace>
  <inkml:trace contextRef="#ctx0" brushRef="#br0" timeOffset="-158032.25">20068 16757 0,'0'0'0,"0"0"0,0 0 15,9 0-15,8 0 16,9 8-16,18 10 16,-1 16-1,-8 1-15,0 0 16,-9-1-16,0 10 15,0 7-15,-9 1 16,0 9-16,-8 8 16,0-8-16,0-18 15,-9 1-15,0-1 16,0-8 0,8-1-16,10 1 15,8-9-15,8 0 16,27-9-16,43-34 15,-34 8-15</inkml:trace>
  <inkml:trace contextRef="#ctx0" brushRef="#br1" timeOffset="-75084.4">21458 13985 0,'0'0'0,"0"0"0,0 0 0,0 0 16,0 0-1,0 0-15,0 0 0,0 26 16,8 35-16,1 60 16,0 52-1,-9 35-15,0 26 16,-9 17-16,0 26 16,1 35-16,-10 17 15,1-8-15,-1-18 16,1-43-16,0-27 15,-1-25-15,1-17 16,0-27 0,8-25-16,0-35 15,9-18-15,0-42 16,9-36-16,-9-8 16</inkml:trace>
  <inkml:trace contextRef="#ctx0" brushRef="#br1" timeOffset="-74406.89">21631 13647 0,'0'0'0,"0"0"0,0 0 0,0 0 16,0 0-1,0 0-15,0 0 16,0 0-16,18 0 16,8 0-16,26 0 15,17 0-15,27-8 16,34 8 0,18 0-16,8 0 15,35 8-15,9-8 16,8 0-16,18 0 15,17 0-15,9-8 16,8-1-16,10 0 16,-1 1-16,9-9 15,17 8-15,-9 0 16,10 9-16,16-8 16,-16 8-1,8-9-15,17 9 16,-17 0-16,-18 0 15,18 0-15,-17 9 16,-9-1-16,17-8 16,-26 9-16,-8 0 15,-18-9-15,-17 8 16,-9-8 0,-35 9-16,-26-1 15,-17-8-15,-17 9 16,-9 0-16,-9-1 15,-26 10-15,-34-10 16,-36-8-16</inkml:trace>
  <inkml:trace contextRef="#ctx0" brushRef="#br1" timeOffset="-73482">23290 14046 0,'0'0'0,"0"0"0,0 0 15,0 0-15,0 0 16,0 0-16,-9 9 16,-8 34-16,-27 35 15,1 8 1,-9 27-1,0 0-15,8-18 0,10-17 16,-1-18-16,17-8 16,1-17-16,0-9 15,8-17-15,0-1 16,9-8-16</inkml:trace>
  <inkml:trace contextRef="#ctx0" brushRef="#br1" timeOffset="-73075.44">22578 14375 0,'0'0'0,"0"0"16,0 0-16,0 0 0,8 0 16,10 0-1,17 0-15,8 0 16,9 9-16,9-1 15,-9 1-15,9 0 32,-9 8-32,-9 0 15,1-8-15,-18 8 0,0 1 16,-9-1-16,-8 18 16,0-1-16,-1 1 15,-8-1-15,0 1 16,0 0-16,0-1 15,0-8-15,0 0 16,0-8-16,0-1 16,0 0-16,9 1 15,0-10 1,-1 1-16,10 0 16,8-1-16,43-16 15,-8 8-15</inkml:trace>
  <inkml:trace contextRef="#ctx0" brushRef="#br1" timeOffset="-71846.14">24315 14557 0,'0'0'0,"0"0"15,0 9-15,0 25 16,0 9 0,0 1-16,0 8 15,0-9-15,0-26 16,0-8-16,0 0 16</inkml:trace>
  <inkml:trace contextRef="#ctx0" brushRef="#br1" timeOffset="-71688.22">24245 14297 0,'0'0'0,"0"0"15,0 0-15,0 0 16,0 0-16,0 0 16,9 9-16,17 8 15,17 9-15,-25-17 16</inkml:trace>
  <inkml:trace contextRef="#ctx0" brushRef="#br1" timeOffset="-71277.57">25027 14462 0,'0'0'0,"0"0"0,0 0 0,0 0 15,0 0 1,0 0-16,0 0 16,-9 0-16,0 0 15,1 0-15,-10 0 16,1 0-16,-1 0 16,-8 8-16,0 10 15,9 8 1,0 8-16,17 9 15,0-8-15,17 0 16,0-1-16,1 1 16,8-9-16,-18 0 15,1-17-15,0-1 16,-1 1-16,-16 8 16,-10 1-1,-8-1-15,-17 9 16,8-17-16,1-1 15,16-8-15,18 0 16,0 0-16</inkml:trace>
  <inkml:trace contextRef="#ctx0" brushRef="#br1" timeOffset="-70688.25">25799 14600 0,'0'0'0,"0"0"0,0 0 0,0 0 16,0 0-1,18 0-15,-1 0 16,18 0-16,8 0 16,27-9-16,-9 9 15,8-8 1,-34-1-16</inkml:trace>
  <inkml:trace contextRef="#ctx0" brushRef="#br1" timeOffset="-70357.64">26451 14531 0,'0'0'0,"0"0"0,0 0 0,0 17 15,17 18-15,0 17 16,10 0 0,-10 0-16,0-9 15,9 0-15,-8-17 16,-10 0-16,1-17 16,0 0-16,-1-1 15,-8 1-15,0 0 16,0-18-1,18-8-15,-1-44 16,1-26-16,-1 1 16,0 25-16,1 18 15,-1 26-15,0 8 16</inkml:trace>
  <inkml:trace contextRef="#ctx0" brushRef="#br1" timeOffset="-69873.99">26937 14739 0,'0'0'0,"0"0"15,0 0-15,0 0 16,0 0-16,0 0 16,0 0-16,9 0 15,8 8-15,0 1 16,18 0-16,17-1 16,0-8-16,-8-8 15,-1-1 1,-8 0-16,0-17 15,-9 0-15,0 9 16,-18 0-16,1-1 16,-18 1-16,1 0 15,-18-1-15,0 10 16,-18 8 0,-8 8-16,0 18 15,0 9-15,9 8 16,8 18-16,17 8 15,10 9-15,16 0 16,36-8-16,17-10 16,8-17-16,-34-17 15</inkml:trace>
  <inkml:trace contextRef="#ctx0" brushRef="#br1" timeOffset="-69373.97">22500 16211 0,'0'0'0,"0"0"15,0 0-15,0 26 16,0 17-16,8 18 15,1 0 1,0-18-16,-9 0 16,0-17-16,-9 0 15,9-17 1</inkml:trace>
  <inkml:trace contextRef="#ctx0" brushRef="#br1" timeOffset="-69209.01">22404 15735 0,'0'0'0,"0"0"0,0 0 15,0 0-15,0 0 16,0 0-16,17 17 16,1-8-16</inkml:trace>
  <inkml:trace contextRef="#ctx0" brushRef="#br1" timeOffset="-68770.04">23264 15787 0,'0'0'0,"0"-9"15,0 0-15,0 1 16,0-1-16,0 0 16,0 1-16,0-1 15,0 0-15,-9 1 16,0 8-16,1 0 16,-1 0-1,0 8-15,-17 10 16,9 16-16,-9 36 15,0 16-15,8 18 16,18 9-16,0-1 16,0 1-16,9-18 15,0-17 1,-9-17-16,0-9 16,-9-9-16,0-17 15,1 0-15,-18-17 16,-9-1-16,9-16 15,-9-18-15,18 17 16</inkml:trace>
  <inkml:trace contextRef="#ctx0" brushRef="#br1" timeOffset="-68619.28">22821 16237 0,'0'0'0,"0"0"0,0 0 15,0 0-15,0 0 16,0 0-16,17 0 15,18 9-15,26-18 16,34 0-16,18-8 16,35 0-1,234-1-15</inkml:trace>
  <inkml:trace contextRef="#ctx0" brushRef="#br1" timeOffset="-67911.05">24757 16064 0,'0'0'0,"0"0"0,0 0 16,0 0 0,0 0-16,0 0 15,-8 0-15,-1 0 16,-17 17-16,-17 26 16,-1 18-1,-8 26-15,0 8 0,17-17 16,9-9-1,9-17-15,17-9 16,0-17-16,17 0 16,1-17-16,16-18 15,27-17-15,9-8 16,-1-1-16,-8 0 16,-18 9-1,-8 9-15,-9 17 16,0 9-16,0 8 15,9 9-15,0 0 16,-9 0-16,0 0 16,0-17-16,0-1 15,-9-16-15,18-10 16,0-25-16,-9-35 16,0-17-16,-9-9 15,-8 0 1,-18 26-16,9 26 15,0 17-15,0 18 16</inkml:trace>
  <inkml:trace contextRef="#ctx0" brushRef="#br1" timeOffset="-67189.26">25808 16454 0,'0'0'0,"0"0"0,0 0 16,0 0-16,0 0 15,0-9-15,-9 0 16,1 1-16,-1-1 16,-17 9-16,0 0 15,-9 17-15,-8 9 16,-1 9 0,10-1-16,-1 1 15,18 0-15,-1-9 16,18 0-16,0-9 15,18-8-15,8-1 16,8 1-16,1-9 16,17-9-1,-8 1-15,-10-1 16,-8 9-16,-8 0 16,-10 0-16,1 0 15,-9 17-15,-9 9 16,1 18-16,-10 25 15,1 9-15,0 0 16,17-18 0,8 1-16,1-18 15,8-8-15,1-18 16,-1-8-16,1 0 16,-1-18-16,0-8 15,-8-9-15,0-9 16,-1 0-16,-16-8 15,-1 8 1,0 1-16,1 8 16,-1 9-16,9-1 15,0 10-15,0-1 16,0 0-16,17-17 16,18 0-16,17-8 15,35-1-15,-26 18 16</inkml:trace>
  <inkml:trace contextRef="#ctx0" brushRef="#br1" timeOffset="-66417.34">27701 16046 0,'0'0'0,"0"0"0,0 0 0,0 0 16,0 0-16,0 0 16,0 0-1,-8 0-15,-10 9 16,-17 8-16,-25 18 15,-19 8-15,1 1 16,9-1-16,-1 0 16,1-8-16,8 0 15,18-9-15,17-18 16,8 1-16,1 0 16,8-1-1,9 1-15,0-9 16,0 0-16,18 17 15,25 1-15,35 8 16,18 8-16,17 1 16,-1-9-16,-25 0 15,-17 0 1,-18-9-16,-9 0 16,-17-8-16,0 0 15,-17-9-15,0 0 16,-1 0-16,1 0 15,-9 0-15</inkml:trace>
  <inkml:trace contextRef="#ctx0" brushRef="#br1" timeOffset="-63447.02">4420 10443 0,'0'0'0,"0"0"16,0 0-16,0 0 16,0 0-16,17 0 15,1 0 1</inkml:trace>
  <inkml:trace contextRef="#ctx0" brushRef="#br1" timeOffset="-61776.83">28544 16046 0,'0'0'0,"0"0"0,0 0 16,0 0-16,0 0 15,-9 9-15,-17 17 16,0 26-16,-26 35 16,0 17-1,17 0-15,0-9 16,18-17-16,-1-18 15,18-25-15,0-9 16,18-17-16,-1-1 16,9-16-16,26-18 15,18-18 1,-10 10-16,-16 8 16,-9 8-16,-9 18 15,0 0-15,8 18 16,1 16-16,0 1 15,0 0-15,8-1 16,-8-8-16,8-8 16,-8-10-16,0-16 15,8-18 1,1-35-16,8-60 16,-18-26-16,-16-1 15,-10 10-15,-16 51 16,-1 35-16,-8 18 15,-1 16-15,18 10 16</inkml:trace>
  <inkml:trace contextRef="#ctx0" brushRef="#br1" timeOffset="-61356.79">29386 16367 0,'0'0'0,"0"0"0,0 0 15,0 0-15,0 0 16,9 17-16,8 9 15,0 9 1,9 17-16,0 8 16,0 1-1,-17 8-15,0-17 0,-1-8 16,-8-10-16,0-8 16,-8-8-16,-1-10 15,9 1-15,0-9 16,0-9-1,0 1-15,0-18 16,9-9-16,8-8 16,27-18-16,25-17 15,9-9-15,-8 18 16,-36 43-16</inkml:trace>
  <inkml:trace contextRef="#ctx0" brushRef="#br1" timeOffset="-60259.39">25513 17458 0,'0'0'0,"0"0"16,0 0-16,0 0 16,-9 0-16,1 26 15,-19 17-15,-7 35 16,-27 26 0,0 18-16,9-10 0,0-17 15,17-8-15,0-18 16,18-25-1,0-18-15,17-18 16,0-8-16,-9-17 16,9 8-16</inkml:trace>
  <inkml:trace contextRef="#ctx0" brushRef="#br1" timeOffset="-60057.29">25409 17614 0,'0'0'0,"0"0"15,0 0-15,17 17 16,0 27-16,18 16 16,0 10-16,8 8 15,1-9-15,-1 0 16,1-8-16,-18-18 16,0 0-16,-18-17 15,10 0 1,-1-8-16,-8-10 15</inkml:trace>
  <inkml:trace contextRef="#ctx0" brushRef="#br1" timeOffset="-59823.24">25061 18298 0,'0'0'0,"0"0"0,0 0 16,0 0-16,0 0 15,26 0-15,18 9 16,17 0-16,17-1 16,9 1-16,-1 0 15,1-1-15,0-8 16,-17 9 0,-18 0-16,-35-1 15</inkml:trace>
  <inkml:trace contextRef="#ctx0" brushRef="#br1" timeOffset="-59356.61">27137 17614 0,'0'0'0,"0"0"0,0 0 15,0 0-15,0 0 16,-9 0-16,-8 0 15,-27 17-15,-25 18 16,-18 0 0,-9 17-16,1-9 15,17 0-15,8 1 16,27-18-16,8 0 16,9-9-16,9-9 15,8 1-15,9 8 16,0 1-16,26 8 15,35 8-15,17 18 16,0-8 0,9-1-16,-9-17 15,-8 0-15,-18-9 16,-18 1-16</inkml:trace>
  <inkml:trace contextRef="#ctx0" brushRef="#br1" timeOffset="-58873.93">23741 17761 0,'0'0'0,"0"0"0,0 0 0,0 0 0,0 0 16,9 0-16,17 0 15,35 0 1,26-8-16,0-1 15,8 0-15,-8 1 16,-9-1-16,-17 9 16,-18 0-16,-8 0 15,-26 0 1</inkml:trace>
  <inkml:trace contextRef="#ctx0" brushRef="#br1" timeOffset="-58589.04">23689 18030 0,'0'0'0,"0"0"0,0 0 15,0 0 1,0 0-16,18 0 0,8 0 16,17 8-1,18 1-15,8-9 16,10 0-16,-10 0 15,-8 0-15,-18 0 16,1 0-16,-18 0 16,0 0-16,-18 0 15,10 0 1,-10 0-16,-16 0 16,-1 0-16,0 0 15</inkml:trace>
  <inkml:trace contextRef="#ctx0" brushRef="#br1" timeOffset="-58403.49">23629 18316 0,'0'0'0,"0"0"0,0 0 0,0 0 15,0 0 1,17 0-16,9 0 16,35 0-16,17 0 15,17-9-15,10 0 16,34-8-16,-9-9 15,-69 9-15</inkml:trace>
  <inkml:trace contextRef="#ctx0" brushRef="#br1" timeOffset="-57778.83">27840 17605 0,'0'0'0,"-9"0"0,1 0 15,-18 18-15,-18 16 16,1 18-16,-9 18 16,0 8-1,17 0-15,18 8 0,17-8 16,17-17-1,18-18-15,17 0 16,26-17-16,35-26 16,8-26-16,-8-34 15,0-10-15,-26-16 16,-35-1-16,-35 1 16,-17 8-1,-26 0-15,-26 8 16,-26 18-16,-17 26 15,-18 26-15,26 9 16,52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8T03:14:57.6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20198 2952 0,'0'0'0,"0"0"16,0 0-16,0 0 16,0 0-16,0 0 15,0 0-15,0 0 16,0-9-16,9 0 15,-9 1 1,0-1-16,0-8 16,-9-1-16,1 1 15,-1-9-15,-17 0 16,-9 0-16,-8 9 16,-9-1-16,-9 1 31,0 17-31,0 0 0,1 17 0,-1 1 15,9-1 1,8 9-16,10-9 16,-1 18-16,9 0 15,8 8-15,1 0 16,8 1-16,9 7 16,18-7-16,16 8 15,1-9 1,26 9-16,8 9 0,10-1 15,-1-16 1,0-1-16,-9 0 16,-8-8-16,0-1 15,-18 1-15,-8-9 16,-9 0-16,0 0 16,-17 9-16,-9-1 15,-9 18-15,-17-8 16,-17 8-1,-27-9-15,-25 0 16,8-17-16,0-17 16,0-1-1,9-16-15,17-1 0,18-17 16,17-8 0,26 8-16</inkml:trace>
  <inkml:trace contextRef="#ctx0" brushRef="#br0" timeOffset="920.72">20806 3324 0,'0'0'0,"0"0"0,-8 0 16,8 0-16,0 0 15,0 0-15,0 0 16,0 0-16,0 0 15,0 0 1,0 0-16,17 0 16,18 0-16,17 0 15,0 0-15,0 0 16,0 0-16,0 0 31,-8-9-31,-1 9 0,-8-8 0,-9 8 16,0 0-1,0 0-15,-17 0 16</inkml:trace>
  <inkml:trace contextRef="#ctx0" brushRef="#br0" timeOffset="1352.84">20884 3714 0,'0'0'0,"-8"-9"0,-1 0 16,0 1-16,9-1 15,0 0 1,0 1-16,0-1 16,0 0-16,0 9 15,0 0-15,9-8 16,8-1-16,18 0 15,0 1-15,0 8 16,17-9-16,0 0 16,0 1 15,0 8-31,0 8 0,-26 1 0</inkml:trace>
  <inkml:trace contextRef="#ctx0" brushRef="#br0" timeOffset="7065.03">22578 1575 0,'0'0'0,"0"0"0,0 0 0,0 0 0,-9 0 15,0 17-15,-17 17 16,-17 10-16,-35 25 16,0-17-1,8 0-15,1 0 16,17-9-16,-1-8 16,19-9-16,-1 0 15,18-9 1,-1 1-16,1-1 0,17 0 15,0 0 1,0 1-16,17 16 0,1 18 16,8 26-1,0 35-15,-9 34 16,0 26-16,-8 27 16,-18 7-16,1-16 15,-10-18-15,1 9 16,0-17-16,8-27 15,-8 1 1,17-9-16,0-35 16,0-8-16,0-27 15,0 18-15,17-9 16,18-8-16,-1-9 16,10-9-1,8-17-15,17 0 16,27-17-16,34 0 0,-17-35 15,-61 8 1</inkml:trace>
  <inkml:trace contextRef="#ctx0" brushRef="#br0" timeOffset="7666.86">23264 1912 0,'0'0'0,"0"0"16,-9-8-16,0-1 16,-8 0-1,-9 1-15,-9-1 16,-8 9-16,-1 0 15,-16 0-15,8 17 16,-1 1 0,19 16-16,-1 18 0,18 0 15,8 17 1,9-8-16,17 0 16,18-1-16,0 1 15,8 0-15,1-18 16,-18-8-1,0-9-15,-18 0 0,1-9 16,-9 0-16,-17 0 16,-18 9-16,-26 0 15,-17 0-15,-9 0 16,18 0 0,17-17-16,8 0 15,18-1-15,0-8 16,17 9-16,9-9 15</inkml:trace>
  <inkml:trace contextRef="#ctx0" brushRef="#br0" timeOffset="7962.63">23559 2467 0,'0'0'0,"0"0"16,0 0-16,0 0 16,0 26-16,-9 8 15,1 9-15,-1 9 16,9-8-16,0-1 15,0-8 1,9-9-16,8-9 16,0-8-16,-8-1 15</inkml:trace>
  <inkml:trace contextRef="#ctx0" brushRef="#br0" timeOffset="8119.84">24054 2423 0,'-9'0'0,"1"0"0,-1 18 16,0 8 0,-17 26-16,0 17 15,9 0-15,17-8 16,8-18-16,10-17 16</inkml:trace>
  <inkml:trace contextRef="#ctx0" brushRef="#br0" timeOffset="8755.26">25973 2016 0,'0'0'0,"0"-8"16,0-1-16,9-8 15,-1-9-15,-8 0 16,-8-9-16,-10-8 16,-8-1-16,-8 10 15,-18 8 1,-18 0-16,9 26 0,-8 8 16,-1 10-1,1 16-15,8 10 16,26-10-16,1 27 15,16 8-15,10 9 16,16 0-16,18 0 16,9 0-16,26-9 15,17 1-15,-17-18 16,0-9-16,-18-17 16,-17 0-1,0-18-15,-17 1 16,-1 0-16,-16 8 15,-27 0-15,-26 9 16,-26 9-16,-17-9 16,9 0-16,8 0 15,17-17 1,27-1-16,17 1 16,9-9-16,17 0 15,0 0-15</inkml:trace>
  <inkml:trace contextRef="#ctx0" brushRef="#br0" timeOffset="9048.17">26338 2432 0,'0'0'0,"0"0"0,0 0 0,-9 0 16,0 17-1,1 18-15,-1 8 16,0 9-16,1-9 16,-1 1-16,9-10 31,0-8-31,9-8 0,-1-10 0,1 1 15</inkml:trace>
  <inkml:trace contextRef="#ctx0" brushRef="#br0" timeOffset="9373.95">26555 2389 0,'0'0'0,"0"0"15,0 0-15,0 0 16,17 8-16,1 1 16,-1 8-16,9 1 15,0-1-15,-17 9 16,0-9-16,-1 1 16,-16 8-16,-1-1 15,0 10-15,-17-9 16,9 0-1,-1 0-15,1-9 16,8-8-16,9 8 16,0-8-16,9 8 15,17 1-15,26-1 16,9-8-16,17 8 16,-34-8-16</inkml:trace>
  <inkml:trace contextRef="#ctx0" brushRef="#br0" timeOffset="10053.89">23542 3740 0,'-9'0'0,"0"-9"0,1 0 0,-1 1 0,-17-10 16,0-8-1,0 0-15,-9 9 16,-8 0-16,-1-1 15,1 18-15,-18 0 16,9 0-16,8 18 16,10-1-16,-1 18 15,0 25-15,27 10 16,8-1 0,17 9-16,18 0 15,17-18-15,0-8 16,9 0-1,-1 0-15,-7-8 16,-19-10 0,-8-16-16,-17-1 0,0 0 15,-18 1-15,-8-1 16,-18 9-16,-17 0 16,-18 0-16,10-18 15,-1 1-15,17 0 16,10-9-16,16 0 15,10 0 1,8 0-16</inkml:trace>
  <inkml:trace contextRef="#ctx0" brushRef="#br0" timeOffset="10437.86">23724 4242 0,'0'0'0,"0"0"0,0 0 16,0 0-16,0 0 15,0 9-15,9-1 16,8 10-16,0-1 16,1 0-16,-1 1 15,-8-10-15,0 10 16,-1-10-1,-8 10-15,-8-1 16,-1 0-16,0 1 16,-8-1-16,-1 0 15,1-8-15,8-1 16,1 1-16,8 0 16,0-1-16,0 1 15,0 0-15,17 8 16,9-8-16,26-1 15,18 1 1,-10-9-16,-33 0 16</inkml:trace>
  <inkml:trace contextRef="#ctx0" brushRef="#br0" timeOffset="10607.86">24332 4277 0,'0'0'15,"0"0"-15,0 0 0,-9 8 16,1 18-16,-1 26 16,9 0-16,0 17 15,9-34-15</inkml:trace>
  <inkml:trace contextRef="#ctx0" brushRef="#br0" timeOffset="11187.6">26399 3705 0,'0'0'0,"-9"-9"0,0 1 15,1-10-15,-10 1 16,1 0-16,-9-1 15,-9 1-15,-17 0 16,9 17-16,-1 0 16,-8 17-16,0 18 15,0 8-15,17 9 16,0 17 0,18 9-16,17-8 15,17-1-15,1-9 16,16 1-16,10 8 15,-1-8-15,1-18 16,-18-17-16,0 0 31,-18-8-15,1-10-16,0 10 0,-18-1 0,-8 0 16,-18 9-16,-17 0 15,-26 0-15,0 0 16,26-17-16,-1-1 15,27 1-15,0-9 16,18 0-16</inkml:trace>
  <inkml:trace contextRef="#ctx0" brushRef="#br0" timeOffset="11582.88">26572 4181 0,'0'0'0,"0"0"0,0 0 15,0 0-15,18 0 16,-1 9-16,0 0 16,1 8-16,8 0 15,0-8-15,-9 8 16,-8 1-1,0-1-15,-9 0 0,-9 1 16,0 8 0,-8 0-16,-9 0 15,0 0-15,8 0 16,1-9-16,0 0 16,-1-8-16,10-1 15,8 10 1,0-10-1,0 1-15,17 0 0,9-1 16,9 1-16,8 0 16,1-1-16,-27-8 15</inkml:trace>
  <inkml:trace contextRef="#ctx0" brushRef="#br0" timeOffset="11983.35">26937 4233 0,'0'0'0,"0"0"0,0 0 16,0 0-16,0 0 16,0 0-1,0 0-15,17 0 16,1 18-16,8-1 15,0 0-15,9 1 16,-9 8-16,0-9 16,-18 0-16,1 1 15,0-1-15,-18 18 16,-8-1 0,-9 1-16,-9-1 15,0 1-15,0-9 16,18 0-16,0 0 15,8-9-15,9 1 16,0-10-16,26 1 16,26 0-1,35-1-15,52-16 0,226-62 16</inkml:trace>
  <inkml:trace contextRef="#ctx0" brushRef="#br0" timeOffset="12732.67">27484 1471 0,'0'0'0,"0"0"0,9 0 0,17 17 16,17 0 0,35 9-16,18 0 15,8 0-15,-8-9 16,-10 1 0,10-1-16,-18 0 15,-26-8-15,-17 8 0,-9 1 16,-9-1-16,-8 9 15,0 17 1,-1 35-16,-16 35 16,-1 25-16,0 44 15,-8 18-15,17 7 16,0 10-16,17-9 16,9-18-16,1-16 15,-1-10-15,-9-17 16,-8-25-16,-1-19 15,-8 1 1,-17-8-16,-26-1 16,-27 0-16,-34 0 15,-44 9 1,-60 18-16,-183 86 0</inkml:trace>
  <inkml:trace contextRef="#ctx0" brushRef="#br0" timeOffset="13682.41">1676 5974 0,'0'0'0,"0"0"15,0 0-15,0 0 0,0 26 16,0 26 0,17 52-16,-17 52 15,9 8-15,0-25 16,-1-44-16,1-25 16,-9-18-16,0-26 15,0-9-15,0-17 16,0-9-16,0-43 15,0 9-15</inkml:trace>
  <inkml:trace contextRef="#ctx0" brushRef="#br0" timeOffset="13883.09">1763 5792 0,'0'0'0,"0"0"16,0 0-16,0 0 15,8 0-15,1 9 16,17 0-16,-26-1 15,18 10 1,-10-1-16,1 0 16,0 18-16,-18 17 15,-8 0-15,-1-9 16,1-17 0,-1 9-16,10-18 15,8-8-15</inkml:trace>
  <inkml:trace contextRef="#ctx0" brushRef="#br0" timeOffset="14211.86">2075 5939 0,'-8'0'16,"-1"0"-16,0 0 15,1 18-15,-1-1 16,9 9-16,0 9 15,17-1-15,1-8 16,-1 0-16,0-17 16,1 0-16,17-18 15,-1-8 1,-8-9-16,0-18 0,-17 1 16,-9-9-1,-9-8-15,-8 8 16,-9 17-16,0 18 15,9 8-15,8 9 16,9 0-16,0 9 16,0-9-16,0 0 15</inkml:trace>
  <inkml:trace contextRef="#ctx0" brushRef="#br0" timeOffset="14482.98">2475 5567 0,'-9'0'15,"9"9"-15,0-1 0,0 10 0,18-1 16,-1 9-16,0 9 16,9-1-16,-8 1 15,-10 0 1,1-1-16,0-8 16,-9 0-16,-9 0 15,0-8-15,1-10 16,-1 1-16,0-1 15,1 1-15,-1-18 16,0-8-16,9-26 16,18-18-16,8-8 15,34 8 1,27-8-16,-35 43 16</inkml:trace>
  <inkml:trace contextRef="#ctx0" brushRef="#br0" timeOffset="14744.41">3031 5532 0,'0'0'0,"-9"0"15,0 0-15,9 0 16,0 0-16,0 0 16,0 0-16,0 0 15,0 0-15,18 0 16,-1 0-16,18-8 15,-1-1 1,10-8-16,-1-1 16,1 1-16,-1 0 15,-8-9-15,-9-17 16,0 8-16,-17 18 16</inkml:trace>
  <inkml:trace contextRef="#ctx0" brushRef="#br0" timeOffset="14939.04">3213 5091 0,'0'0'0,"-9"0"0,9 0 16,0 0-16,-8 0 16,-1 17-16,0 9 15,-8 35-15,8 17 16,1 34 0,-1 18-16,18 9 0,8-35 15,9-9-15,0-17 16,17 8-1,-8-34-15,-9-43 16,-17-9-16</inkml:trace>
  <inkml:trace contextRef="#ctx0" brushRef="#br0" timeOffset="15152.34">3899 5273 0,'0'0'0,"0"0"16,0 0-16,0 17 15,0 26-15,0 27 16,9 33-16,8 19 31,0-1-31,53 35 0,130 208 16</inkml:trace>
  <inkml:trace contextRef="#ctx0" brushRef="#br0" timeOffset="16351.78">17437 6061 0,'0'0'0,"0"0"0,0 17 15,0 26 1,0 35-16,17 52 0,1 26 15,-10 0 1,1-17-16,8-10 31,-8-33-15,0-27-16,-9-17 16,0-17-16,0-27 0,0 1 15,0-9-15,-9-35 0,-8-34 0,8-70 16,0-42-1,9 59-15,0 27 16,26-18-16,9 18 16,-9 52-16,-8 8 15,8 18-15,0 0 16,0 17-16,0 0 16,0 17-16,0 0 15,-9 18 1,-8 0-16,0-1 15,-18 18-15,-8 0 16,-9-9-16,-9 1 16,0-18-16,0 0 15,9-9 1,18-8-16</inkml:trace>
  <inkml:trace contextRef="#ctx0" brushRef="#br0" timeOffset="16667.98">17923 6312 0,'0'0'0,"0"0"0,-8 0 16,-1 17-16,0 9 16,1 9-1,8 17-15,8-9 16,10 0-16,-1 1 15,0-18 1,9 0-16,0-18 0,-8 1 16,-1-18-16,1 1 15,-10-10-15,1-8 16,-18-26 0,-8-8-16,-9 8 15,0 17-15,8 1 16,1 16-16,17 18 15,0 0-15</inkml:trace>
  <inkml:trace contextRef="#ctx0" brushRef="#br0" timeOffset="16996.49">18357 6217 0,'0'0'0,"0"0"15,0 0-15,0 17 0,9 0 16,0 18-16,0 0 16,-1-1-1,1-8-15,-9 9 16,0-1-16,0-8 16,0 0-16,0-17 15,0 0-15,0-1 16,0-8-16,0-8 15,-9-10 1,9-25-16,0-26 0,9-9 16,17 0-1,17 17-15,27 1 16,-1 16-16,-43 27 16</inkml:trace>
  <inkml:trace contextRef="#ctx0" brushRef="#br0" timeOffset="17248.68">18687 6260 0,'0'0'0,"0"0"0,0 0 16,0 0-16,0 0 15,18 0-15,8-9 16,26 1-16,0-1 16,0 0-16,0-17 15,9 0-15,-18-8 16,-8 8-16,-17 17 16</inkml:trace>
  <inkml:trace contextRef="#ctx0" brushRef="#br0" timeOffset="17465.98">19026 5870 0,'-9'-8'0,"1"-1"0,-1 9 0,0 0 16,1 0-16,-10 26 16,-8 26-16,-8 43 15,-1 26 1,9 1-1,8-1-15,18-17 0,9-18 16,8-25-16,9-9 16,18-26-16,-18-9 15</inkml:trace>
  <inkml:trace contextRef="#ctx0" brushRef="#br0" timeOffset="18018.45">19738 6009 0,'0'0'0,"0"0"0,0 0 16,0 0-16,0 0 16,18 0-16,-1 8 15,18 1-15,-1 8 16,1 1-16,9 8 15,-10 0-15,-8-9 16,0 9-16,0-9 16,-17 1-16,0-1 15,-18 18 1,0-1-16,-17 1 16,0 0-16,0-9 15,0-1-15,0 1 16,9-8-16,-1-10 15,1 1-15,8 0 16,9-1-16,0-8 16,0 9-1,18 0-15,16-1 16,19 1-16,25 0 16,17-1-16,18-16 15,-43 8-15</inkml:trace>
  <inkml:trace contextRef="#ctx0" brushRef="#br0" timeOffset="45921.88">24115 11803 0,'0'0'16,"0"0"-16,0 0 0,0 0 15,0 0-15,0 0 16,17 8-16,9 10 16,35 16-16,35 10 15,8-1 1,0 0-16,18 1 15,-10-10-15,-25 1 16,-17 0-16,-18-9 16,-26 8-16,-9-8 15,-8 9-15,-9-9 16,-9 0 0,-8 0-16,-1-9 15,1-8-15,8-1 16,9 1-16,0-9 15,0-9-15,26-17 16,44-26-16,52-26 16,8-8-16,9-1 15,0 27-15,-26 8 16,-27 17-16,-16 18 16,-27-1-1,-17 10-15,-8 8 16,-10 0-16,1 0 15,-9 0-15,0 0 16</inkml:trace>
  <inkml:trace contextRef="#ctx0" brushRef="#br0" timeOffset="46530.31">24341 12677 0,'0'0'0,"0"0"0,0 0 16,-9-8-1,0-1-15,1 1 16,-19-1-16,1 0 16,0 1-16,-8 8 15,-10 8-15,1 10 16,-1 16-16,1 27 15,-9 34 1,17 18-16,0 17 16,18 8-16,8-17 15,1 1-15,-1-1 16,0-26-16,1-8 16,-1-35-1,0-9-15,1-17 0,-10-17 16,18-1-1</inkml:trace>
  <inkml:trace contextRef="#ctx0" brushRef="#br0" timeOffset="46711.58">23464 13414 0,'0'0'0,"0"0"0,0 0 16,0 0-16,8 0 15,27 0-15,26 0 16,26-9-16,34 0 16,-8 1-1,-70 8-15</inkml:trace>
  <inkml:trace contextRef="#ctx0" brushRef="#br0" timeOffset="47076.75">24262 13405 0,'0'0'0,"0"0"0,0 0 0,0 0 16,9 17-16,8 18 15,10 8 1,-1 18-16,-18-1 15,1-8 1,-9-8-16,-9-18 0,1 0 16,-1-9-16,0-8 15,1-1 1,-1 1-16,0-18 0,9-8 16,0-18-1,26-34-15,18-9 16,16-8-16,1 8 15,-9 17-15,-17 35 16</inkml:trace>
  <inkml:trace contextRef="#ctx0" brushRef="#br0" timeOffset="47462">24601 13613 0,'0'0'0,"0"0"0,0 0 15,0 0 1,9 0-16,8 0 16,9 0-16,9 0 15,17 0-15,0 0 16,9-9-1,-9 1-15,-9-10 0,-8 1 16,-9 0 0,-8-9-16,-10 0 0,1 8 15,-9 1 1,-9 8-16,1 1 16,-1 8-16,-17 0 15,-9 17-15,9 18 16,9-1-16,-1 10 15,10 7-15,8-7 16,0-10 0,17-8-16,9 0 15,-9-8-15</inkml:trace>
  <inkml:trace contextRef="#ctx0" brushRef="#br0" timeOffset="48064.41">25600 13405 0,'0'0'0,"0"0"0,0 0 0,0 0 16,0 0-16,-9 0 15,0 0 1,-17 0-16,-8 9 0,-10 8 15,1 0 1,8 9-16,18-8 16,-1-1-16,10-8 15,8-1 17,0 1-32,0 0 0,0-9 0,8 0 15,10 0-15,-1 0 0,0 0 16,-8 8-1,0 1-15,-9 17 16,-9 17-16,-17 35 16,0 9-16,0 17 15,0 0-15,0-9 16,8-17-16,18-18 16,0-8-16,0-17 15,0-9 1,9-9-16,0-8 15,-1 0-15,-8-9 16,0 0-16,0-9 16,9-8-16,-9-18 15,-9-8-15,1 8 16,-1 0 0,0 18-16,1 0 0,8-1 15,0 10 1,0-1-16,0-8 15,8 8-15,10-8 16,-10 8-16</inkml:trace>
  <inkml:trace contextRef="#ctx0" brushRef="#br0" timeOffset="48392.9">25912 13699 0,'0'0'0,"0"0"15,0 0-15,0 0 16,0 0-16,18 0 16,16 0-16,36 9 15,-1-9-15,-25 0 16</inkml:trace>
  <inkml:trace contextRef="#ctx0" brushRef="#br0" timeOffset="48967.93">27215 13604 0,'0'0'0,"-9"-8"0,-8-1 16,-1 0-16,1 1 16,0-10-16,-9 10 15,8-1-15,-8 0 16,0 9-16,-9 9 15,-8 8 1,0 27-16,-9 7 16,17 10-16,17 0 15,1-18-15,17-8 16,0-9 0,9-18-16,8 1 0,9-9 15,18-17-15,25-27 16,1-25-16,8-26 15,0-26 1,-9-18-16,-17 18 16,-17 34-16,-26 44 15,0 17 1,-1 9-16,1-1 0,-9 18 16,-9 0-16,-8 26 15,-18 43 1,-8 44-16,8 26 15,9-1-15,17-34 16,18-17-16,-9-35 16,17-26-16,-8-9 15,0-8-15</inkml:trace>
  <inkml:trace contextRef="#ctx0" brushRef="#br0" timeOffset="49310.89">27389 13682 0,'0'0'0,"0"0"0,0 0 0,0 0 15,0 17-15,17 1 16,18-10-16,8 1 16,18-18-1,0 1-15,-1-18 16,-7 0-16,-10-9 15,-8 1-15,-18 8 16,-8 8-16,-9 1 16,-9 0-16,0 8 15,-17 9 1,-17 9-16,-9 8 0,8 26 16,-8 18-1,18-1-15,16-8 16,18-8-1,9-1-15,17-17 16,0-9-16,-17-8 0</inkml:trace>
  <inkml:trace contextRef="#ctx0" brushRef="#br0" timeOffset="49750.8">28170 13570 0,'0'0'0,"0"0"0,0 0 0,0 0 0,0 17 16,0 35-16,0 26 16,-9 17-16,-8 26 47,-9 1-47,0-10 0,-9-34 0,18-26 0,-1-9 15,10-17-15,-1-8 16,0-10-16,1-8 15,-1-8-15,9-36 16,0-68-16,26-53 16,26 1-1,0 42-15,-8 36 16,-1 25-16,-8 9 16,0 18-16,-1 16 15,-8 1-15,-8 17 16,-1 0-16,-8 17 15,0 1 1,-9 16-16,-18 18 16,-8-9-16,0 1 15,-9-18-15,9 0 16,9-9-16,17-8 16</inkml:trace>
  <inkml:trace contextRef="#ctx0" brushRef="#br0" timeOffset="50111.85">28517 13682 0,'0'0'0,"0"0"0,0 0 0,0 0 0,18 9 15,-1-1 1,1 1-16,-1-9 15,18-9-15,-1 1 16,1-10-16,-9 1 16,-8-9-16,-1 0 15,-8 9-15,-1 0 16,1 8-16,-9 0 16,0 9-16,0 0 15,-9 0-15,1 9 16,-10 8-16,1 26 15,0 9 1,8 0-16,9-8 16,0-1-16,9-8 15,17-9-15,17 0 16,-17-18-16</inkml:trace>
  <inkml:trace contextRef="#ctx0" brushRef="#br0" timeOffset="50470.62">29073 13596 0,'0'0'0,"0"0"0,0 0 15,0 0-15,0 17 16,0 9-16,0 8 16,-8 10-16,-1-10 15,0-8 1,0 0-16,9-17 15,0 0-15,0-1 16,0 1-16,0-9 16,9-9-16,17-25 15,9-10-15,8-8 16,1 18 0,-18-1-16,0 18 15,-9 0-15,-8 17 16,0 0-16,-1 17 15,1 9-15,0 17 16,-1 9 0,10-9-16,8-8 0,0-18 15,-17-8 1</inkml:trace>
  <inkml:trace contextRef="#ctx0" brushRef="#br0" timeOffset="50973.24">29811 13457 0,'0'0'0,"0"0"0,0 0 15,-8 0 1,-1 0-16,-17 17 16,0 1-16,-18 16 15,1 10-15,-9 7 16,17 1-1,9 9-15,9-18 0,17 1 16,0-18-16,0 0 16,8-18-1,10 1-15,8 0 16,9-18-16,17-26 16,0-17-16,0-26 15,0-17-15,-9 0 16,-16-9-16,-19 26 15,1 17 1,0 18-16,-9 8 0,0 18 16,0 0-1,0 8-15,0 0 16,0 9-16,0 0 16,0 9-16,-9 34 15,0 35-15,1 18 16,8-1-1,0 0-15,8-17 0,10-17 16,-1-18 0,0-8-16,1-9 15,-1-9-15,-8-8 16</inkml:trace>
  <inkml:trace contextRef="#ctx0" brushRef="#br0" timeOffset="51394.75">30150 13673 0,'0'0'0,"0"0"0,0 0 0,17 0 16,1 0-1,16-8-15,1-1 16,17 0-16,-8-8 16,-1 0-1,-17 0-15,0-1 16,-8 1-16,-10 0 0,1 8 16,-9 0-16,-9-8 15,1 0 1,-10 8-16,-8 9 15,0 0-15,-9 9 16,18 8-16,0 18 16,8 17-16,-8 8 15,17-8 1,0-9-16,17 1 16,0-18-16,9-9 0,9 9 15,-17-17 1</inkml:trace>
  <inkml:trace contextRef="#ctx0" brushRef="#br0" timeOffset="52069.63">30819 13596 0,'-9'0'0,"9"0"0,-9 0 15,9 17-15,-8 0 16,-1 18-16,0-1 15,1 10-15,-10-10 16,1-8-16,-1 0 16,10-8-1,-1-10 1,9 1-16,0 0 0,0-1 16,0-8-16,0-8 15,17-10-15,18-8 16,0-17-1,8 8-15,-17 1 0,0 16 16,-8 1-16,-9 8 16,-1 9-16,1 0 15,-9 9 1,17 8-16,1 18 16,-1 8-16,0-8 15,1-9-15,-1 0 16,0-17-16,1-1 15,-1 1-15,18-18 16,8-8 0,9-26-16,1-27 0,-1-16 15,-9-18 1,0 0-16,-16 26 16,-10 26-16,-8 17 15,-1 1-15,-8 8 16,0 8-16,0 1 15,0 8-15,0 1 16,0-1 0,0 0-16,0 1 15,0 8-15,0 0 16,0 26-16,0 43 16,-8 44-16,8 34 15,0-9-15,8-34 16,1-17-16,0-26 15,8-27-15,0-25 16,-8 0 0</inkml:trace>
  <inkml:trace contextRef="#ctx0" brushRef="#br0" timeOffset="52261.38">31244 13422 0,'0'0'0,"0"0"0,0 0 15,0 0-15,26 0 0,44 9 16,51 0-16,36-1 16,16-8-1,218 18-15</inkml:trace>
  <inkml:trace contextRef="#ctx0" brushRef="#br1" timeOffset="-210724">8284 1938 0,'-8'0'0,"-1"0"0,9 0 16,0 0-16,0 0 15,0 0-15,17 0 16,18 0-16,0 0 16,8-8-16,1-1 15,8 0-15,0 1 16,-9 8-1,-8 0-15,-9 0 16,-9 0-16,1 0 16,-10 0-16,1 0 15,0 0-15,-1 0 16,1 0-16,0 0 16,0 0-16,-1 0 15,1 0-15,0 0 16,-9 0-1,0 0-15,0 0 16,0 0-16,0 0 16,0 0-16,0 0 15,0-9-15,8 0 16,10-8-16,-1-9 16,9 0-16,0-9 15,0 9 1,9 0-16,-9 9 15,0 17-15,9 0 16,-1 0-16,1 9 16,0 8-16,-9 0 15,0 1-15,0-1 16,-17 0-16,-1 1 16,1-1-16,-9 0 15,0-8 1,0 0-16,0-1 15,0-8-15,0 0 16,0 0-16,0-8 16,9-1-16,0 0 15,8-8 1,0 0-16,1-1 0,-1 1 16,0 0-1,18-1-15,0 18 16,-9 0-16,0 0 15,-9 9-15,1 0 16,-1-1-16,0 1 16,1 0-16,-10-1 15,1 1-15,9 0 16,-1-9 0,9-9-16,9-8 15,17-27-15,0 1 16,-9 8-16,1 18 15,-10 0-15,-8 8 16,1 9-16,-10 17 16,9 18-16,0 0 15,-9 17 1,1-9-16,-1 0 16,0-8-16,1-9 15,-1-9-15,-8-8 16,0-9-16</inkml:trace>
  <inkml:trace contextRef="#ctx0" brushRef="#br1" timeOffset="-209990.34">10212 1973 0,'0'0'0,"0"0"0,0 0 0,0 0 0,0 0 16,0 0-1,-9 17-15,1 9 16,-1 9-16,0 17 16,9 8-1,0-16-15,0-1 16,0 0-16,0-17 0,0-8 16,0-10-1,0 1-15</inkml:trace>
  <inkml:trace contextRef="#ctx0" brushRef="#br1" timeOffset="-209757.15">9804 2588 0,'0'0'0,"0"0"0,0 0 0,0 0 16,0 0-1,0 0-15,26 0 16,17 8-16,36-16 15,-1-1-15,26 0 16,0-8-16,-17 9 16,-9-1-16,-17 0 15,-18 9-15,-8 0 16,-18 0 0,-8 0-16</inkml:trace>
  <inkml:trace contextRef="#ctx0" brushRef="#br1" timeOffset="-209540.4">9847 2995 0,'0'0'0,"9"0"15,17 0-15,35-9 16,8 1-16,18-1 15,9 0 1,-9 1-16,-1 8 16,-16-9-16,-27 0 0,-25 9 15</inkml:trace>
  <inkml:trace contextRef="#ctx0" brushRef="#br1" timeOffset="-209330.27">10299 3151 0,'0'0'0,"0"0"0,0 0 15,0 17-15,0 9 16,0 26-16,0 52 16,0 17-16,-9-8 15,9-1-15,0-8 16,0-26-16,9-26 15,-18-17-15,9-26 16</inkml:trace>
  <inkml:trace contextRef="#ctx0" brushRef="#br1" timeOffset="-208806.89">8493 3826 0,'0'0'0,"0"0"0,17 9 15,27 0-15,25-1 16,61 1-1,44-9-15,43-9 16,44 1-16,42-10 16,36 1-16,0 0 15,-1-1-15,-25 10 16,-35 8-16,-26 0 16,-9 0-16,-35 0 15,-25-9-15,-27 9 16,-26-9-1,-26 1-15,-25-1 16,-27 9 0,-35 0-16</inkml:trace>
  <inkml:trace contextRef="#ctx0" brushRef="#br1" timeOffset="-207598.56">10655 2224 0,'0'0'0,"0"0"0,0 0 16,0 0-16,0 0 15,0 0-15,0 0 16,0 0 0,0-9-16,0 1 15,0-1-15,9 0 16,-1 1-16,1-1 16,0 0-16,-1 1 15,10-1-15,-1 0 16,9 1-16,0-1 15,9 9-15,0-9 16,-1 1-16,-8-1 16,1 0-1,-10 1-15,0 8 16,-8-9-16,0 1 16,-1-1-16,1 0 15,-9 1-15,0-10 16,0 1-16,0 0 15,0-1-15,0 1 16,9 0 0,8-1-16,0 1 15,1 8-15,17-8 16,17 8-16,0 9 16,9 0-1,-18 0-15,0 9 16,-17 8-16,0 1 15,-8-1-15,-9 0 16,-1 1-16,1 8 16,0-9-16,-9-8 15,0-1-15,0-8 16,8 0-16,10-8 16,-1-1-16,0-17 15,9 0-15,0-9 16,1 18-1,-10 0-15,9 8 16,-9 9-16,1 0 16,-1 0-16,0 17 15,1 1-15,-1-1 16,0 0-16,1-8 16,-1 0-1,1-1-15,16-8 16,1-8-16,17-18 15,18 0-15,-1-9 16,-8 0-16,0 18 16,-18 0-16,-17 17 15,0 0-15,0 0 16,-8 17 0,-1 0-16,0 9 15,1 9-15,-1 0 16,-8-9-16</inkml:trace>
  <inkml:trace contextRef="#ctx0" brushRef="#br1" timeOffset="-207323.74">12609 2224 0,'0'0'15,"0"0"-15,0 0 0,0 0 16,-9 17 0,0 18-16,1 0 15,-1 25-15,9 1 16,0 0-16,-9-1 15,1-8-15,8-26 16</inkml:trace>
  <inkml:trace contextRef="#ctx0" brushRef="#br1" timeOffset="-207074.49">11923 2856 0,'0'0'0,"0"0"15,0 0-15,0 0 16,8 0-16,19-8 16,16-1-1,35-8-15,35 8 32,0-8-32,-9-1 0,-8 1 0,-10 8 15,-16 1-15,-18 8 16,-17 0-16,-9 8 15,-18 1-15,1-9 16</inkml:trace>
  <inkml:trace contextRef="#ctx0" brushRef="#br1" timeOffset="-206855.06">12166 3116 0,'0'0'0,"0"0"0,0 0 0,17 0 16,27-9 0,25 1-16,9-1 15,18 0-15,-1 1 16,1 8-16,-18 0 16,-26 0-16,-26 8 15,-17 1-15</inkml:trace>
  <inkml:trace contextRef="#ctx0" brushRef="#br1" timeOffset="-206695.09">12496 3324 0,'0'0'0,"0"0"0,0 0 0,0 26 15,0 17-15,9 27 16,-1 7-1,1 1-15,0 18 16,-9-36-16</inkml:trace>
  <inkml:trace contextRef="#ctx0" brushRef="#br1" timeOffset="-205725.34">12539 2051 0,'0'0'0,"0"0"0,0 0 16,0 0-1,18 0-15,-1 0 16,18 9-16,26-1 15,8-8-15,1 0 16,8 9 0,0-1-16,-17 1 0,-18 0 15,-17-9-15,0 0 16,-8 0 0,-10 0-16,1 0 15,-9 0-15,0 0 16,0-9-16,0 0 15,-9 1-15,9-18 16,0 0-16,0-9 16,18 1-16,-1-1 15,18 0 1,-1 9-16,19 0 16,7 9-16,10 0 15,-9 17-15,-1 0 16,-16 8-1,-9 10-15,-9-1 0,0 0 16,-18 9-16,1-8 16,0-1-1,-1-8-15,1-1 16,0 1-16,-9-9 16,8 0-16,10-9 15,-1 1-15,0-1 16,10-8-1,-1-1-15,0 18 0,-9 0 16,0 0-16,1 0 31,-1 9-31,0 0 0,1-1 16,-1 1-16,1 0 16,-1-9-16,0-9 15,18 0-15,0 1 16,8-18-16,9 0 15,9-9-15,-9 0 16,-8 18-16,-1 0 16,-17 17-1,0 0-15,0 17 16,0 0-16,0 9 16,0 9-16,0 0 15,0-1-15,-8-16 16,-9-10-1</inkml:trace>
  <inkml:trace contextRef="#ctx0" brushRef="#br1" timeOffset="-205429.81">14493 2172 0,'0'0'0,"0"0"0,0 0 16,0 0-16,0 9 16,0 8-16,0 9 15,0 9 1,0-1-16,0 1 15,0 8-15,0 9 16,0 18-16,9-36 16</inkml:trace>
  <inkml:trace contextRef="#ctx0" brushRef="#br1" timeOffset="-205208.29">14068 2726 0,'0'0'0,"0"0"0,8 0 16,18 0-16,18 0 15,17 0-15,34 0 16,9-8 0,1-1-16,-19 9 15,-16-9-15,-9 9 16,-1 9-16,-25 0 15,-26-1-15</inkml:trace>
  <inkml:trace contextRef="#ctx0" brushRef="#br1" timeOffset="-204999.61">14111 3004 0,'0'0'0,"0"0"0,17 0 16,27 0-16,34 0 16,35 8-1,-9-16-15,-17-1 16,-9 0-16,26-8 16,-8 0-16,-61 17 15</inkml:trace>
  <inkml:trace contextRef="#ctx0" brushRef="#br1" timeOffset="-204757.56">14406 3159 0,'0'0'0,"0"0"0,0 0 16,0 18-1,9 8-15,0 17 0,-9 26 16,0 1-16,-9-1 16,0 0-1,-8-17-15,0-26 16,-9 0-16,17-9 16</inkml:trace>
  <inkml:trace contextRef="#ctx0" brushRef="#br1" timeOffset="-204441.85">12670 3896 0,'0'0'0,"0"0"16,0 0-16,8 0 0,18-9 15,44 0 1,51 1-16,53-10 16,43 1-16,26 0 15,35 8-15,17 0 16,-17-8-16,-26 0 16,-26-1-16,-26 1 15,-18 0-15,-34-1 16,-35 1-1,-1 8-15,-7 9 16,-62 0-16</inkml:trace>
  <inkml:trace contextRef="#ctx0" brushRef="#br1" timeOffset="-203535.96">14814 1982 0,'0'0'0,"0"0"0,0 0 16,9 0-16,9 0 16,-1 8-16,0 1 15,18 0-15,0-1 16,-9 1-16,0-9 15,0 0-15,0-9 16,0 1-16,0-18 16,0 0-1,0 0-15,0 8 16,-8 1-16,8 0 16,-9-1-16,0 10 15,1 8-15,8 0 16,9 0-16,-1 0 15,10 0-15,-1 0 16,1 0 0,8-9-16,-9 0 15,9 1-15,9-1 16,-9 0-16,-9 1 16,1 8-16,-18 0 15,0 0-15,0 8 16,0 1-16,0 0 15,9-1-15,0 1 16,-1 0 0,10-1-16,25 1 15,-25 0-15</inkml:trace>
  <inkml:trace contextRef="#ctx0" brushRef="#br1" timeOffset="-203257.3">16395 2345 0,'-9'-8'0,"1"8"0,8 0 0,0 0 15,0 0-15,0 0 16,-9 8-1,9 10-15,0-1 16,0 0-16,0 9 16,-9 9-16,1 0 15,8 8-15,0 9 16,-9-9 0,9-26-16</inkml:trace>
  <inkml:trace contextRef="#ctx0" brushRef="#br1" timeOffset="-203040.53">15926 2813 0,'-9'-9'0,"1"1"0,8 8 0,0 0 0,0 0 16,0 0 0,0 0-16,17-9 15,9 0-15,35 1 16,26-10-16,17-8 15,0 9-15,0 0 16,-8-1-16,-18 1 16,-9 26-16,-16-1 15,-36 1-15</inkml:trace>
  <inkml:trace contextRef="#ctx0" brushRef="#br1" timeOffset="-202787.16">15935 3030 0,'0'0'0,"0"0"0,0 0 0,17 0 16,26 0 0,27-9-16,25 0 15,1 1-15,-9-10 16,-18 10-16,9-1 15,-8 0-15,-27 9 16,-8 0-16,-9 0 16,9 0-16,-9 0 15,-17 0 1</inkml:trace>
  <inkml:trace contextRef="#ctx0" brushRef="#br1" timeOffset="-202422.22">15943 3324 0,'0'0'0,"0"0"16,0 0-16,0 0 15,0 0-15,0 0 16,9 9-16,0 8 16,8 9-16,-8 9 15,-1-1-15,1-8 16,0 0-16,0 0 15,-9 0 1,0-9-16,0-8 16,0 0-16</inkml:trace>
  <inkml:trace contextRef="#ctx0" brushRef="#br1" timeOffset="-202175.27">15457 3636 0,'0'0'0,"0"0"0,0 0 16,9 0-16,17 0 15,43-9-15,62 0 16,51 1 0,18-10-16,8-8 0,0 0 15,-25 0-15,-27 1 16,-8-1-1,-27 8-15,-25 1 16,-27 0-16,-43-1 16,-17 18-16</inkml:trace>
  <inkml:trace contextRef="#ctx0" brushRef="#br1" timeOffset="-201835.14">16247 2085 0,'0'0'0,"0"0"0,0 0 16,0 0-16,0-8 0,26-1 16,26 1-1,35-18-15,35 0 16,17 8-16,-18 1 15,-60 17-15</inkml:trace>
  <inkml:trace contextRef="#ctx0" brushRef="#br1" timeOffset="-201426.82">16334 3220 0,'0'0'0,"0"0"0,0 0 15,0 0-15,0 0 16,0 9-16,0 17 15,9 26 1,0 17-16,8 0 16,9 0-1,-17-43-15</inkml:trace>
  <inkml:trace contextRef="#ctx0" brushRef="#br1" timeOffset="-200992.19">16447 2008 0,'0'0'0,"0"0"15,0 0-15,17 0 16,1 0-16,17 0 16,25 0-16,10 0 15,17-9-15,8 0 16,1 1-16,8-10 16,-9 10-16,-51 8 15</inkml:trace>
  <inkml:trace contextRef="#ctx0" brushRef="#br1" timeOffset="-195759.59">8745 4623 0,'0'0'0,"-9"0"0,0-9 0,0 9 15,1-8-15,-1 8 16,9 0-16,0 0 15,0 0 1,0 0-16,17 0 16,10 0-16,16 0 15,18-9-15,17 0 16,9 1 0,-9-1-16,0 0 0,-17 1 15,-9 8 1,-17 0-16,-9 0 0,0 0 15,-18 0 1,1 0-16,0 0 16,-9 8-16,-9 10 15,-26 8-15,-17 17 16,-35 18-16,-8-1 16,25-16-16,-8-1 15,9 0-15,-1-17 16,18 0-1,9 0-15,25-17 16,1-1-16,8 1 16,1 0-1,-1-9-15,9 0 0,0 0 16,17 0-16,27 8 16,25 1-16,27-18 15,25 1-15,-8-1 16,-26 0-1,-17 1-15,-18 8 16,-18 0-16,-7 0 16,-10 0-16,-8 0 15,-1 0-15,1 0 16,-9 0 0,9 8-16</inkml:trace>
  <inkml:trace contextRef="#ctx0" brushRef="#br1" timeOffset="-195158.53">9847 4944 0,'0'0'0,"0"0"16,0 0-16,0 0 15,0 0-15,0 0 16,-8 0-16,-1 8 15,0 9 1,9 1-16,0-1 0,0 0 16,9 1-1,8-10-15,1 1 16,8 0-16,9-18 16,8 0-16,0-8 15,-17 0-15,0-1 16,-17 1-16,0 0 15,-18 0-15,0-1 16,1 10-16,-10 8 16,1 0-1,8 8-15,18 1 16</inkml:trace>
  <inkml:trace contextRef="#ctx0" brushRef="#br1" timeOffset="-194753.4">10368 4892 0,'0'0'0,"0"0"0,0 0 16,0 0-16,18 0 15,8 0-15,17 0 16,27 0-1,25-9-15,1 0 16,-1 1-16,-8-1 16,-26 0-16,-18 9 15,-17 0-15,0 0 16,-17 0 0,0 9-16,-9-9 0</inkml:trace>
  <inkml:trace contextRef="#ctx0" brushRef="#br1" timeOffset="-194466.95">10829 4710 0,'0'0'0,"0"0"0,0 0 16,17 0-1,18 0-15,17 0 16,9 8-16,8 10 15,18-1-15,-35 0 16,-17 1-16,-9-10 16,-17 10-16,-9 8 15,-18 17-15,-34 18 16,-17-1 0,8 1-16,9-18 15,26 0-15,17-25 16,9-18-16,0 0 15</inkml:trace>
  <inkml:trace contextRef="#ctx0" brushRef="#br1" timeOffset="-193974.89">11593 4675 0,'0'0'0,"0"0"15,0 0 1,0 0-16,0 0 0,0 0 16,0 0-16,26 0 15,26 9 1,26-1-16,9-16 16,8-1-16,1 0 15,0-8-15,-10 0 16,-16 8-16,-27 9 15,-17 0-15,-8 0 16,-10 0-16,-8 0 16,-8 17-1,-36 27-15,-17 16 16,-8 1-16,-9-9 16,8-9-16,18 1 15,9-19-15,17-7 16,8-10-16,1 1 15,8 0-15,9-1 16,0-8 0,0 9-16,18 0 15,-1-1-15,18 1 16,8-9-16,1 0 16,25 0-16,1 0 15,-18-9-15,-26 9 16</inkml:trace>
  <inkml:trace contextRef="#ctx0" brushRef="#br1" timeOffset="-193695.87">12635 4995 0,'0'0'0,"0"0"0,0 0 16,0 0-16,0 9 15,0 8-15,9 1 16,-1-1-1,1 0-15,8 1 16,1-10-16,-1 1 16,0 0-16,1-9 15,-1-9-15,-8 0 16,-1-8 0,1 0-16,-18-1 0,-8 1 15,-18 0 1,1 8-16,-1 9 15,0 9-15,27-9 16</inkml:trace>
  <inkml:trace contextRef="#ctx0" brushRef="#br1" timeOffset="-193171.28">13104 4666 0,'0'0'0,"0"0"0,0 0 15,0 0-15,0 0 16,17 0-16,18 0 16,26 0-16,17-8 15,26-1 1,18-8-16,-1-1 15,-25 1-15,-9 0 16,-1 8-16,-25 0 16,-17 9-16,-18 0 15,0 0-15,-18 0 16,1 0-16,-18 0 16,-8 18-1,-18 16-15,-26 1 16,-8 8-16,0 9 15,8-8-15,9-10 16,8-8-16,10 0 16,16-8-16,1-10 15,8 1 1,9 0-16,0-1 16,0 1-16,0-9 15,17 9-15,18 8 16,0-9-16,8 1 15,9 0 1,-8-1-16,25-8 0,1 9 16,-35 0-1</inkml:trace>
  <inkml:trace contextRef="#ctx0" brushRef="#br1" timeOffset="-192886.71">14528 4900 0,'0'0'0,"0"0"0,0 0 0,0 0 15,0 0 1,0 9-16,0 8 16,0 1-16,9-1 15,8 9-15,0-9 16,9-8-16,0-1 15,1 1-15,-10-18 16,-8 1 0,-1-1-1,1 0-15,-18-17 0,-17 9 16,-43 9-16,25 8 16</inkml:trace>
  <inkml:trace contextRef="#ctx0" brushRef="#br1" timeOffset="-192490.33">12852 5056 0,'-9'0'0,"1"0"0,-1 0 0,9 0 0,0 0 16,0 0-1,0 0-15,17-9 16,9 1-16,26-1 16,9 0-16,26-8 15,0 0 1,-9-1-16,-8 18 0,-10 9 16,-25-9-16</inkml:trace>
  <inkml:trace contextRef="#ctx0" brushRef="#br1" timeOffset="-192273.68">13165 4831 0,'0'0'0,"0"0"16,0 0 0,0 0-16,17 9 15,9 8-15,17 0 16,10 1-16,-10-1 15,-8 9-15,-9-9 16,0 0-16,-18 1 16,1 8-1,-26 26-15,-35 43 0,17-26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8T03:16:20.25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6982 13604 0,'-9'0'0,"0"9"15,1-9-15,-1 0 16,0 0-16,1 0 16,8 0-16,-9 8 15,-8 36-15,-18 25 16,-17 44 0,0 25-16,26-68 0</inkml:trace>
  <inkml:trace contextRef="#ctx0" brushRef="#br0" timeOffset="1109.88">16925 13717 0,'0'0'0,"0"0"16,0 0-16,0 0 16,0 0-16,0 0 15,-9 8-15,0 27 16,1 17-16,8-26 16</inkml:trace>
  <inkml:trace contextRef="#ctx0" brushRef="#br0" timeOffset="2098.52">16959 13621 0,'0'0'0,"0"0"0,0 0 16,0 0-16,0 0 15,0 0-15,0 0 16</inkml:trace>
  <inkml:trace contextRef="#ctx0" brushRef="#br0" timeOffset="2289.04">16977 13647 0,'0'0'0,"0"0"0,0 0 16,0 0-16,0 0 16,0 0-16,0 0 15,0 0-15,0 0 16,0 0-16,0 0 16,0 0-16,-9 0 15,0 18-15,-17 16 16,-17 27-1,17 8-15,17-43 16</inkml:trace>
  <inkml:trace contextRef="#ctx0" brushRef="#br0" timeOffset="40671.69">7364 5047 0,'-9'-8'0,"0"-1"0,1 0 0,-1 1 16,0-1-16,-17-8 15,0-9-15,0 0 16,0 9-16,0 8 15,-17 9-15,-1 9 16,-16 25 0,7 18-16,10 17 0,8 9 15,18 0 1,8-17-16,9-18 16,18-17-1,-1 0-15,18-17 0,-1-18 16,19-17-16,16-34 15,-26-1-15,-8 9 16,-9 9 0,-17 25-16,0 18 15,-9 0-15,0 9 16,0 34-16,0 27 16,8 16-16,10-16 15,8 7-15,8-7 16,1-18-16,0-18 15,0-25-15,-27-9 16</inkml:trace>
  <inkml:trace contextRef="#ctx0" brushRef="#br0" timeOffset="41084.1">7937 4987 0,'0'0'0,"0"0"0,-9-9 16,1 0-16,-1 1 16,-8-1-16,-1 1 15,-8 8-15,0 0 16,9 0-16,-1 17 15,1 0 1,0 9-16,17 0 16,0 9-16,17 8 15,0 0-15,1 1 16,-1-18-16,-8 0 31,-1-9-31,1 0 0,-9 1 0,-9-1 16,-8 0-1,-9 9-15,0-8 16,-9-1-16,0 0 16,18-8-16,0 0 15,17-1-15</inkml:trace>
  <inkml:trace contextRef="#ctx0" brushRef="#br0" timeOffset="41468.29">8415 5004 0,'0'0'0,"0"0"0,0-9 16,-9 1-16,0-1 16,1 0-1,-1 1-15,-9-1 16,1 9-16,0 0 15,8 0-15,-8 0 16,-1 9-16,10 8 16,8 0-16,0 9 15,0 9 1,0 0-16,8-1 16,1-8-16,0 0 15,-1 0-15,-8-8 16,0-1-16,-8 0 15,-1 1-15,0-1 16,1-8-16,-1-1 16,0 1-16,9 8 15,0-8-15,0 0 16</inkml:trace>
  <inkml:trace contextRef="#ctx0" brushRef="#br0" timeOffset="41936.3">8640 5047 0,'0'0'0,"0"0"0,0 0 16,0 0-16,0 0 15,0 0-15,-8 0 16,8 18-16,0 8 16,0 26-1,0-9-15,8 0 16,1-17-16,0-8 16,-1-1-16,1-8 15,0-1-15,-1-8 16,10-17-16,-1-9 15,1-17-15,-10-1 16,1 10-16,0 16 16,-9 1-1,0 17-15,0 0 16,0 0-16,0 0 16,17 17-16,0 9 15,9 9-15,9-9 16,0 0-16,34 0 15,1-17-15,-18-35 16,-26 17 0</inkml:trace>
  <inkml:trace contextRef="#ctx0" brushRef="#br0" timeOffset="42806.37">9222 5004 0,'-9'0'0,"1"0"0,-1 0 16,9 0-16,0 0 16,0 17-16,0 1 15,0 8-15,-9 8 16,1 10-16,8-1 16,-9-17-16,9 0 15,0 0 1,0-17-16,0-1 15,0 1-15,0-9 16,0-9-16,0-17 16,0-8-16,9-1 15,8 0 1,-8 18-16,-1 0 0,1 8 16,0 9-16,0 0 15,-1 17 1,1 1-16,0 8 15,-1 0 1,1 0-16,0-9 0,-9-8 16,0-1-1,0 1-15,0 0 0,0-18 16,17-8 0,18-27-16,-1-8 15,10 9-15,-18 8 16,0 18-16,-9 0 15,-8 17-15,0 0 16,-1 8-16,10 10 16,-1 8-16,1 8 15,-1 1-15,0-9 16,-8 0 0,0-9-16,-1-8 15,1 0-15,0-1 16,8 1-16,0-9 15,1-9-15,-1 1 16,9-1-16,0 0 16,0 1-16,-8-1 15,-1 0 1,0 1-16,-8-1 16,0 0-16,-1 1 15,1-1-15,0 0 16,-1-8-16,1-9 15,-9 0-15,-9 9 16,1-1-16,-1 10 16,0 8-1,-17 0-15,0 8 16,0 10-16,-8 16 16,7 18-16,10 0 15,17-8-15,0-1 16,17 0-16,10 1 15,7-10-15,53-8 16,-26-9 0</inkml:trace>
  <inkml:trace contextRef="#ctx0" brushRef="#br0" timeOffset="43330.49">11558 4545 0,'0'0'0,"0"0"0,0 0 16,0 0-16,0 0 15,-9 0-15,1 17 16,-10 35-16,-25 26 16,0 35-1,-1 0-15,-8 8 16,17-26-16,9-26 15,9-17-15,-1-8 16,18-18-16,-8-9 16,8-8-16,0-1 15</inkml:trace>
  <inkml:trace contextRef="#ctx0" brushRef="#br0" timeOffset="43607.7">11593 4606 0,'0'0'0,"0"0"0,0 0 16,0 0-16,0 0 15,0 0-15,0 0 16,17 0-16,9 17 16,9 35-16,8 17 15,9 18 1,1 0-16,-1-1 15,-9 1-15,1-18 16,-18-17-16,0-9 16,0-8-1,-18-9-15,1 0 0,-9-9 16,0-8 0</inkml:trace>
  <inkml:trace contextRef="#ctx0" brushRef="#br0" timeOffset="43800.7">11263 5385 0,'0'0'0,"0"0"15,0 0-15,9 0 16,8 0 0,18 0-16,17 0 15,0 0-15,17 0 16,1 0-1,-1 0-15,18-8 0,9 8 16,-62 0 0</inkml:trace>
  <inkml:trace contextRef="#ctx0" brushRef="#br0" timeOffset="44268.28">13139 4502 0,'0'0'0,"0"0"0,0 0 15,0 0-15,0 0 16,0 0-16,0 0 15,-9 0-15,-9 17 16,-16 18-16,-27 17 16,-17 0-1,0 8 1,-1-8-16,19-8 0,8-18 16,17 0-16,9-9 15,8-8-15,1-1 16,8 1-16,9 0 15,0-1-15,18 10 16,8 7 0,17 10-16,27-9 15,-1 0-15,9 0 16,0 0-16,-17 0 16,9-9-16,8 1 15,-17-10-15,-35-8 16</inkml:trace>
  <inkml:trace contextRef="#ctx0" brushRef="#br0" timeOffset="44635.49">13842 4519 0,'0'0'0,"0"0"0,-9 0 16,1 0-1,-1 17-15,-9 1 16,1 25-16,0 18 16,8 8-1,9 0 1,17-8-16,1 0 0,17-18 0,8 0 16,9 0-16,9-17 15,8-17 1,-8-9-16,0-9 15,0-17-15,8-34 16,-17-35-16,-8-9 16,-27-26-16,-17 0 15,-26 43-15,-9 44 16,-17 8 0,-52 35-16,-18 35 15,9 34-15,61-26 16</inkml:trace>
  <inkml:trace contextRef="#ctx0" brushRef="#br0" timeOffset="49100.47">14919 5221 0,'0'0'0,"0"0"0,0 0 0,0 0 15,8 17-15,-8 9 16,-8 9-16,-1 8 16,-17 26-1,-17 18-15,8 17 16,17-61-16</inkml:trace>
  <inkml:trace contextRef="#ctx0" brushRef="#br0" timeOffset="49652.55">16039 4978 0,'0'0'0,"0"0"16,0-9-16,0 9 15,0 0-15,0 0 16,0 0 0,0 0-16,17-8 15,27-1-15,16 1 16,19-10-16,7 10 15,-51 8-15</inkml:trace>
  <inkml:trace contextRef="#ctx0" brushRef="#br0" timeOffset="50082.88">17385 4545 0,'0'-9'0,"0"1"0,0 8 16,0 0-16,0 0 16,-9 0-16,1 17 15,-19 9-15,-7 35 16,-27 43 0,9 0-16,0-9 15,0-9-15,8-8 16,18-26-16,9-17 15,-1-9-15,10-17 16,8-9-16,0-9 16,0 0-16,0-25 15,0 8 1</inkml:trace>
  <inkml:trace contextRef="#ctx0" brushRef="#br0" timeOffset="50384.02">16907 4658 0,'0'0'0,"-8"0"16,-1 0-16,0 0 15,9 0-15,0 0 16,0 0-16,0 0 16,18 0-16,-1 0 15,18 0 1,8 0-16,1 8 16,-1 10-16,-8-1 15,-9 18-15,0-1 16,0 18-16,-9 0 15,-8 0-15,0 0 16,8 17-16,0-8 16,1-18-1,-1 1-15,0-1 16,1-17-16,8 0 16,17-9-16,35 1 15,-17-1-15</inkml:trace>
  <inkml:trace contextRef="#ctx0" brushRef="#br0" timeOffset="50957.82">18184 4597 0,'-9'-9'0,"0"1"16,1 8-16,-1 0 16,0 0-16,9 0 15,0 0 1,0 0-16,0 0 15,9 0-15,17 8 16,9 10-16,17-1 16,9-8-16,0-1 15,-18 1-15,0 0 16,-17-9-16,-8 8 16,-10-8-1,1 9-15,-18 8 16,-8 27-16,-26 8 15,-18 0-15,0 8 16,9-16-16,9-1 16,8-17-16,26-9 15,9-8-15</inkml:trace>
  <inkml:trace contextRef="#ctx0" brushRef="#br0" timeOffset="51397.59">19261 4606 0,'0'0'0,"0"0"15,0 0-15,-9-9 16,0 9-16,1 0 15,-1 0-15,0 0 16,-8 9-16,-1 8 16,1 26-16,0 9 15,17 0 1,0 9-16,17-9 16,0-9-16,9-8 15,9-9-15,0-9 16,0-8-16,17-18 15,0-17-15,-9-8 16,1-18-16,-18 0 16,-18-9-1,-16 9-15,-18 0 16,-18 9-16,-16 8 16,-1 9-16,-9 9 15,1 17-15,-1 17 16,44-8-16</inkml:trace>
  <inkml:trace contextRef="#ctx0" brushRef="#br1" timeOffset="65698.87">27319 7394 0,'0'0'0,"0"0"0,0 0 0,0 0 0,0 0 16,0 0 0,0 0-16,0 0 0,0 0 15,26 0 1,26 0-16,26 0 15,18 0-15,-1-8 32,18-10-32,-8 1 0,-36 9 0,-43 8 15</inkml:trace>
  <inkml:trace contextRef="#ctx0" brushRef="#br1" timeOffset="65998.12">27632 7031 0,'0'0'0,"0"0"16,0 0-16,0 0 16,0 8-16,0 18 15,-9 18-15,0 25 16,-8 35-16,-9 17 15,0-17-15,9-9 16,-1-8-16,18-9 16,0-17-1,9-18-15,8-17 16,1 0-16,16-9 16,-8-8-16,9-18 15,-9 0-15</inkml:trace>
  <inkml:trace contextRef="#ctx0" brushRef="#br1" timeOffset="66406.29">28179 7706 0,'0'0'0,"-9"-8"0,0-1 15,1 0-15,-1 1 16,9 8-16,-9-9 16,1 0-16,-1 9 15,0 0-15,1 0 16,-10 0-16,1 0 15,-9 18 1,8 8-16,1 0 16,0-9-16,17 9 15,0 0-15,0-9 16,8-8-16,1 0 16,8-9-16,1-9 15,-1 0-15,1-8 16,-1 0-1,-8-1-15,-1 1 16,1 8-16,0 9 16,-9 0-16,0 0 15,8 0-15,10 18 16,-1-1-16,0 0 16,1 1-16,17 8 15,-1-18-15,27-8 16,-9-8-1,-34 8-15</inkml:trace>
  <inkml:trace contextRef="#ctx0" brushRef="#br1" timeOffset="66764.41">28561 7715 0,'-9'-9'0,"1"1"15,-1 8-15,0 0 16,9 0-16,-9 0 15,1 8-15,-1 10 16,0-1-16,1 0 16,-1 1-16,9-10 15,0 1-15,0 0 16,0-1 0,0-8-16,0 0 15,0-8-15,9-10 16,17-16-16,9-10 15,-1 10-15,-8-1 16,0 18-16,-8-1 16,-10 18-16,1 0 15,0 18-15,-1 8 16,1 8 0,0 27-16,8 0 15,9-1-15,35 1 16,-18-27-16</inkml:trace>
  <inkml:trace contextRef="#ctx0" brushRef="#br1" timeOffset="67921.14">29603 7386 0,'0'0'0,"0"0"0,0 0 16,0 0-1,0 0-15,0-9 16,0 0-16,-9 1 15,1-1-15,-18 1 16,-9 8-16,0 0 16,-8 0-16,-1 17 15,-8 0-15,17 18 32,1-1-32,8 1 0,8 0 15,1 8-15,17 0 16,0 1-16,9-10 15,8-8-15,18 0 16,8-8-16,18-10 16,0-16-16,-1-1 15,-16-8-15,-1 8 16,1-17 0,-18 0-16,0-17 15,-9 8-15,-8 0 16,-18 1-16,0 16 15,-8-8-15,0 0 16,8 18-16</inkml:trace>
  <inkml:trace contextRef="#ctx0" brushRef="#br1" timeOffset="68181.97">29586 6987 0,'0'0'0,"0"0"15,0 0-15,0 0 0,0 0 16,0 9-16,-9 8 16,0 27-1,-17 25-15,-17 52 16,-18 35-16,0 17 16,0 1-16,18-27 15,8-35-15,0 1 16,9-18-16,9-25 15,8-19-15,9-25 16,0 0 0,0-17-16</inkml:trace>
  <inkml:trace contextRef="#ctx0" brushRef="#br1" timeOffset="68530.26">30037 7602 0,'0'0'0,"0"0"0,0 0 16,0 0-16,0 0 15,0 0-15,0 0 16,17 0-16,1 0 16,17 0-16,17 0 15,8 0 1,-7 9-16,-10 0 15,-26-1-15</inkml:trace>
  <inkml:trace contextRef="#ctx0" brushRef="#br1" timeOffset="68710.58">30020 7828 0,'0'0'0,"0"0"0,0 0 15,0 0-15,0 0 16,0 0-16,17 0 16,27 0-16,25-9 15,18 0-15,-44 9 16</inkml:trace>
  <inkml:trace contextRef="#ctx0" brushRef="#br1" timeOffset="70350.75">30784 6866 0,'0'0'0,"0"0"16,0 0-16,0 0 15,17-8 1,9-1-16,9 0 0,9 1 16,-1-1-16,26 0 15,-8-8 17,-9 17-32,-8 0 0,-27 9 0</inkml:trace>
  <inkml:trace contextRef="#ctx0" brushRef="#br1" timeOffset="70537.16">31079 6866 0,'0'0'0,"0"0"16,0 0-16,0 0 16,0 0-16,0 17 15,-9 18-15,1 26 16,-1 8-16,0 0 15,-8-17 1,8-26-16</inkml:trace>
  <inkml:trace contextRef="#ctx0" brushRef="#br1" timeOffset="70722.4">30853 7377 0,'-8'0'0,"-1"0"15,0 0-15,9 0 16,0 0-16,0 0 15,0 0 1,0 0-16,9 0 16,8-9-16,18 1 15,26-1-15,26 1 16,-53 8-16</inkml:trace>
  <inkml:trace contextRef="#ctx0" brushRef="#br1" timeOffset="71255.7">31288 7239 0,'0'0'0,"0"0"15,0 0-15,0 0 16,0 0-16,0 0 16,-9 17-16,0 0 15,1 1-15,8-1 16,0-8-1,0-1-15,0 1 16,0-9-16,0 0 16,0 0-16,0 0 15,0-9-15,17-17 16,0 0-16,1-8 16,-1 16-16,-8 1 15,-1 8 1,1 9-16,0 0 15,-1 0-15,1 18 16,0-1-16,-1 9 16,1-9-16,0 1 15,-9-10-15,0 1 16,0 0 0,0-9-16,9 0 15,8-9-15,9-17 16,9-17-16,8-9 15,1 8-15,-18 10 16,0 16-16,-9 1 16,-8 17-16,-1 0 15,1 9 1,0 8-16,-1 18 0,1-1 16,0 10-1,-1-10-15,1-16 16</inkml:trace>
  <inkml:trace contextRef="#ctx0" brushRef="#br1" timeOffset="71673.75">30628 7689 0,'0'0'0,"0"0"0,0 0 16,8 0-1,27 0-15,43 0 16,35-9-16,26 1 16,9-10-16,-1 10 15,1-1-15,-27-8 16,-16 17-16,-18-9 15,-27 9-15,-8 17 16,-26 1-16</inkml:trace>
  <inkml:trace contextRef="#ctx0" brushRef="#br1" timeOffset="72283.55">31123 8001 0,'0'0'0,"0"0"16,0 17-16,0 9 16,0 17-16,8 18 15,-8 17-15,-8 0 16,-1-9-1,-8-8-15,-1-18 16,9-8-16,1-9 16,-1-18-1,0 1-15,1 0 0,-1-18 16,0-8-16,-8-27 16,17-42-16,9-9 15,17 8-15,8 0 16,10 9-1,8 26-15,0 0 16,0 18-16,9 16 16,0 1-16,-18 17 15,1 17-15,-18 1 16,-9-1-16,-8 9 16,-18 9-16,0-9 15,-17 8 1,-8 1-16,-19-9 15,1 0-15,0 0 16,9-9-16,-1 1 16,10-10-16,16 1 15,1 0-15,8-1 16,9 10-16,0-1 16,18 18-1,16-1-15,1 1 16,9-1-16,16 1 15,-25-9-15</inkml:trace>
  <inkml:trace contextRef="#ctx0" brushRef="#br1" timeOffset="72647.67">31539 8269 0,'0'0'0,"0"0"0,0 0 16,18 0-16,-1 9 16,27 0-16,8-18 15,17 0 1,-8-8-16,-9-9 16,-9 0-16,-8 9 15,-9-9-15,-8 0 16,-10 0-16,-8-9 15,-26 18-15,-8-1 16,-19 18-16,-7 9 16,-1 8-16,0 18 15,9 0 1,0 25-16,26 1 16,26 0-16,26 8 15,26-9-15,35-16 16,52-1-16,234 26 15</inkml:trace>
  <inkml:trace contextRef="#ctx0" brushRef="#br1" timeOffset="-33633.41">16126 10547 0</inkml:trace>
  <inkml:trace contextRef="#ctx0" brushRef="#br1" timeOffset="-27154.81">16395 10079 0,'0'0'0,"0"0"16,0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8T03:28:48.93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18401 7637 0,'0'0'0,"0"0"0,0 0 15,-9 9 1,-8 17-16,-18 52 16,-8 51-16,-1 27 15,-17 35-15,18-1 16,17-25-16,0-26 15,9-36-15,-1-16 16,10-44 0,-1-25-16,0-10 15</inkml:trace>
  <inkml:trace contextRef="#ctx0" brushRef="#br0" timeOffset="279.64">17862 8364 0,'0'0'0,"0"0"15,0 18-15,0 8 16,18 17-16,17 18 16,8 25-16,9 1 15,0-9-15,0-9 16,-8-26-16,-1-8 15,-17-9 1,-8-17-16,-1-1 16,9-25-16,35-35 15,34-86-15,36-62 16,94-155-16</inkml:trace>
  <inkml:trace contextRef="#ctx0" brushRef="#br0" timeOffset="1154.36">17967 6173 0,'0'0'0,"0"0"0,17 18 16,0 8-16,1 17 15,8 26-15,0 18 16,-17-1 0,-1-25-16,1-9 15,-9-26-15,0-9 16,0-8-16,0-9 15,0-9 1,0-8-16,0-26 0,9-18 16,8-8-16,0 17 15,1 9 1,-1 17-16,-8 8 16,-1 10-16,10 8 15,-1 8-15,1 10 16,-1-1-16,0 17 15,-8 1-15,0-9 16,-1-9 0,1-8-16,0 0 15,-9-1-15,17-16 16,9-10-16,9-25 16,0 0-16,8-9 15,-17 17-15,0 18 16,-8 0-16,-10 17 15,1 0-15,0 17 16,8 0 0,0 18-16,18 0 15,-9-18-15,-9-9 16,1 1-16</inkml:trace>
  <inkml:trace contextRef="#ctx0" brushRef="#br0" timeOffset="1546.31">19252 6017 0,'0'0'0,"-9"0"0,1 0 16,-1 0-16,-9 0 16,-8 0-16,0 9 15,0 8-15,-17 18 16,8 8-1,0-8 1,18 8-16,0-8 0,17-9 16,0-9-16,0 1 15,8-10-15,10 1 16,-1-9-16,18-9 16,-9 1-16,0-18 15,-9 0-15,-8 8 16,0 1-16,-1 0 15,1 17 1,-9 0-16,0 0 16,9 17-16,8 9 15,0 9-15,36-1 16,7-8-16,-25-17 16</inkml:trace>
  <inkml:trace contextRef="#ctx0" brushRef="#br0" timeOffset="1935.29">19538 6043 0,'0'0'0,"0"0"0,0 0 16,0 9-1,0 17-15,0 9 16,0 8-16,0 0 15,0 1-15,0-18 16,0 0-16,0-18 16,0 1-16,0 0 15,0-9 1,0-9-16,0-8 0,9-18 16,9-17-1,-1-9-15,9 9 16,-9 18-16,-8 8 15,0 8-15,-1 1 16,1 17-16,0 0 16,-9 0-16,8 17 15,10 18-15,-1 8 16,1 1-16,34-1 16,-9-8-1</inkml:trace>
  <inkml:trace contextRef="#ctx0" brushRef="#br0" timeOffset="2735.48">20086 5844 0,'0'0'0,"0"0"15,0 0 1,0 0-16,0 18 16,0 8-16,0 8 15,17 18-15,0-9 16,9 1-16,9-18 16,0-18-1,0-8-15,17-17 0,0-9 16,-9-17-16,1-1 15,-18 1 1,0 0-16,-9 8 16,-8 18-16,-1 0 15,-8 17-15,0 8 16,18 18-16,-1 52 16,9 43-1,0 9-15,-17-8 0,8-27 16,-8-9-1,0-25-15,-1-18 16,-8-17-16,0-8 16,-8-10-16,-1 1 15,0-9-15,1 0 16,-1-9 0,-8-8-16,8-9 0,9-17 15,9-9 1,25-18-16,53-25 15,17-9-15,-52 61 16</inkml:trace>
  <inkml:trace contextRef="#ctx0" brushRef="#br0" timeOffset="4145.76">18826 7672 0,'0'0'0,"0"0"0,0 0 0,18 0 16,-1 0-16,0 0 16,18-9-16,17 0 15,0-8 1,1-9-16,-1-17 15,0-1-15,-9 1 16,-17-9-16,0 9 16,-17 8-16,-18 1 15,1-1-15,-1 9 16,-17 9-16,0-1 16,-9 18-1,0 18-15,9 16 16,-8 10-16,16 25 15,9 0-15,18-8 16,17-18-16,9 0 16,26-17-16,26 0 15,-35-17 1</inkml:trace>
  <inkml:trace contextRef="#ctx0" brushRef="#br0" timeOffset="4468.18">19391 7282 0,'0'0'0,"0"0"16,0 0-16,0 0 15,17 9-15,18-1 16,0 10-16,-9-10 15,0 10-15,0-10 16,-17 1-16,-1 8 16,1 0-16,-9 9 15,0-8 1,0-1-16,0 0 16,0-8-1,0 0-15,0-1 0,0-8 16,17-8-16,1-18 15,-10 17-15</inkml:trace>
  <inkml:trace contextRef="#ctx0" brushRef="#br0" timeOffset="4655.06">19886 7022 0,'0'0'0,"0"0"0,-9 0 16,0 17-16,-8 18 15,-9 8-15,0 9 16,0 18-16,9 8 15,-1-18 1,18-8-16,0-17 16,18-9-16,25 0 15,26-18-15,-25-34 16,-18 18-16</inkml:trace>
  <inkml:trace contextRef="#ctx0" brushRef="#br0" timeOffset="5181.57">20129 7109 0,'0'0'0,"0"0"0,0 0 0,0 0 15,0 0-15,0 17 16,9 9-1,8 9-15,0 25 16,1 18-16,-10 26 16,1-9-1,0-8-15,-18 0 0,9-9 16,0-26-16,0-9 16,-9-17-16,9-9 15,-8-8-15,-1-1 16,0-16-1,1-10-15,-1-25 16,-8-35-16,-1-17 16,18 8-16,0 18 15,9 0-15,8-1 16,1 19 0,-1 16-16,9 0 15,0 9-15,0 9 16,0 0-16,0 8 15,0 9-15,0 0 16,-8 0-16,-10 0 16,1 0-16,0 9 15,-9 8-15,-9 0 16,-8 1-16,-18 16 16,0-16-1,18-10-15</inkml:trace>
  <inkml:trace contextRef="#ctx0" brushRef="#br0" timeOffset="5457.74">20815 7403 0,'0'0'0,"0"0"0,0 0 0,0 0 16,9 9-16</inkml:trace>
  <inkml:trace contextRef="#ctx0" brushRef="#br0" timeOffset="65203.98">18714 10625 0,'0'0'0,"0"9"0,17 43 0,9 51 15,9 27 1,8 0-16,9-8 0,-8-1 16,-1-17-1,-17-18-15,0-16 0,-17-27 16,-1-8 0,1-9-16,0-18 15,-9 1-15,9 0 16,-1-9-16</inkml:trace>
  <inkml:trace contextRef="#ctx0" brushRef="#br0" timeOffset="65603.8">18792 10885 0,'0'0'0,"0"0"15,0 0-15,-9 0 16,-8 26-16,-9 34 16,-18 18-1,9 0-15,9-8 16,9-19-16,8-7 16,9-27-16,0-8 15,0-9-15,0-9 16,26-26-16,0-42 15,0-1 1,1 0-16,-1-18 0,0 1 16,-18 52-1,1 17-15,8 8 16,1 1-16,8 17 16,8 0-16,19 17 15,16 1-15,1 16 16,-1 1-16,9 0 15,-43-27-15</inkml:trace>
  <inkml:trace contextRef="#ctx0" brushRef="#br0" timeOffset="66077.94">19582 11119 0,'0'0'0,"0"0"0,0 0 15,0 0-15,0 17 16,9 18-16,-1 16 16,1-7-16,0 8 15,-9 0-15,0-9 31,0-17-31,0-9 0,0-8 16,0 0-16,0-9 16,0-9-16,0-8 15,8-18 1,10-17-16,-1 0 0,0 9 16,1 8-16,8 1 15,-9 16 1,9 1-16,0 0 15,-8 17-15,-10 0 16,1 8-16,0 10 16,-1 8-16,10 8 15,-1 1-15,0-9 16,1 8 0,-1-8-16,9 0 0,9-17 15,0-9 1,-9-9-16,-18 9 15</inkml:trace>
  <inkml:trace contextRef="#ctx0" brushRef="#br0" timeOffset="66438.08">20190 11136 0,'0'0'0,"-9"0"0,0 0 16,1 9-16,-1 8 15,-8 18-15,-1 8 16,18 0-16,0 9 16,9-9-16,0-8 15,8-9-15,9-9 16,9-8 0,-9-18-16,9 1 15,-9-10-15,0-8 16,0-8-16,-18-1 15,1 0-15,-26-8 16,-18-9-16,-8 18 16,-1 16-16,1 18 15,-9 0 1,17 9-16,0 8 16,18-8-16,17 0 15,0-1-15,0 1 16</inkml:trace>
  <inkml:trace contextRef="#ctx0" brushRef="#br0" timeOffset="66629.92">20511 11119 0,'0'0'0,"0"0"0,0 0 15,0 17-15,0 0 16,0 18-16,0 8 15,0 0 1,0-17-16,0-17 0,0 0 16,0-9-1</inkml:trace>
  <inkml:trace contextRef="#ctx0" brushRef="#br0" timeOffset="66771.14">20572 10712 0,'0'0'0,"0"0"0,0 0 0,0 0 0,0 0 16,0 0 0,0 17-16,9 0 15,-1 9-15,1-17 16</inkml:trace>
  <inkml:trace contextRef="#ctx0" brushRef="#br0" timeOffset="67125.1">21110 10815 0,'0'0'0,"0"0"0,-8 0 16,-1 0-16,0 0 16,0 0-16,-8 18 15,0-1-15,-9 18 16,8 8-1,1 0-15,17 1 16,0-1-16,9 0 16,-1-8-16,1-9 15,0 0-15,-9-9 16,0-8 0,0-1-16,-9 10 0,-17-1 15,0 0-15,-9 9 16,0-8-1,1-10-15,16 1 16,18 0-16,0-9 16,9-9-16,0 9 15</inkml:trace>
  <inkml:trace contextRef="#ctx0" brushRef="#br0" timeOffset="67453.98">21423 11058 0,'0'0'0,"0"0"15,0 0-15,0 0 0,0 0 16,0 0-16,0 0 16,0 0-16,0 0 15,0 0-15,0 0 16,0 0-16,0-9 16,0 1-1,0-1-15,-9 0 16,0-8-16,-8 0 15,-9-1-15,9 10 16,-9 8 0,0 0-16,0 8 0,-9 18 15,9 9-15,8 17 16,10 17-16,34 18 16,26 8-1,43-8-15,79-61 16,234-61-16</inkml:trace>
  <inkml:trace contextRef="#ctx0" brushRef="#br0" timeOffset="68982.34">21136 11326 0,'0'0'0,"0"0"0,0 0 16,0 0 0,0-8-16,0-1 15,0 9-15,0-9 16,0 1-16,0 8 15,0 0-15,0 0 16,0-9-16,0 0 16,9 1-16,8-1 15,1 0 1,-1 1-16,0-1 16,1-8-16,-1 8 15,1 1-15,-10-1 16,1 0-16,0 9 15,-9-8-15,17-10 16,-8 10-16</inkml:trace>
  <inkml:trace contextRef="#ctx0" brushRef="#br1" timeOffset="133649.28">25687 12201 0,'0'0'0,"0"0"0,0 0 15,0 0-15,0 0 16,0 0-16,-9 0 16,0 17-16,-17 9 15,-26 26-15,-9 18 16,-8-1-1,8-8-15,9-9 16,8-9-16,10-17 16,16 0-16,10-17 15,8-9-15</inkml:trace>
  <inkml:trace contextRef="#ctx0" brushRef="#br1" timeOffset="133845.35">25252 12253 0,'0'0'0,"0"0"0,0 0 16,0 0-16,18 9 0,25 25 16,18 18-16,26 9 15,26 8 1,8 9-1,-8 0-15,-52-35 0</inkml:trace>
  <inkml:trace contextRef="#ctx0" brushRef="#br1" timeOffset="171588.54">28135 12660 0,'0'0'0,"0"0"0,0 0 16,0 0-16,0 0 16,0 0-16,0 0 15,0-8-15,18 8 16,8 0-1,9 0-15,8 17 16,9 17-16,0 10 16,9 8-16,0 8 15,-18 10-15,1-10 16,-18-8 0,0-8-16,0-1 0,-9 0 15,0 0 1,1-8-16,-9 0 15,-1-18 1</inkml:trace>
  <inkml:trace contextRef="#ctx0" brushRef="#br1" timeOffset="171889.97">28535 13232 0,'0'0'0,"0"0"16,0 0-16,0 0 15,9 17-15,8 0 16,0 18-16,9 0 16,0-9-1,0 0-15,0 0 16,-8-9-16,-1-8 15,1-1 1,-10 1-16,10-18 0,16-25 16,27-70-1,17-95-15,61-209 0</inkml:trace>
  <inkml:trace contextRef="#ctx0" brushRef="#br1" timeOffset="-207374.66">28283 13829 0,'0'0'0,"0"0"0,0 0 16,0 0-16,0 0 15,0 0 1,0 18-16,0 16 0,0 18 15,-9 0 1,9 0-16,-8 9 16,8-27-16</inkml:trace>
  <inkml:trace contextRef="#ctx0" brushRef="#br1" timeOffset="-207198.45">28396 13578 0,'0'0'0,"0"0"0,0 0 15,0 0-15,0 0 16,26 9-16,0 0 16,-9-1-16</inkml:trace>
  <inkml:trace contextRef="#ctx0" brushRef="#br1" timeOffset="-206856.74">28709 13977 0,'0'0'0,"0"0"0,0 0 16,0 8-16,0 10 0,0-1 16,0 0-1,0-8-15,0 0 16,0-1-16,0-8 15,0 0-15,0 0 16,0-8-16,0-1 16,0-17-16,8 0 15,10-9-15,8 1 16,0 8 0,0 8-16,0 10 15,-9 8-15,1 8 16,-1 10-16,0 16 15,1 27 1,-1 8-16,0 9 0,9-9 16,-8-34-16,-10-18 15</inkml:trace>
  <inkml:trace contextRef="#ctx0" brushRef="#br1" timeOffset="-206420.7">29421 14020 0,'-9'0'0,"0"0"16,1 0-16,8 0 15,0 0-15,0 0 16,0 0-16,17 0 16,9 0-16,0 0 15,26 0-15,-8 0 16</inkml:trace>
  <inkml:trace contextRef="#ctx0" brushRef="#br1" timeOffset="-205963.58">29950 13925 0,'0'0'0,"0"0"0,0 0 16,0 8-16,0 27 15,0 34 1,0 44-16,0 17 16,0-9-16,-8-17 15,-1-26 1,0-18-16,1-16 0,-1-18 16,0-9-16,1-8 15,8-1 1,-9-16-16,0-44 15,9-52-15,18-35 16,8 1-16,0 42 16,0 36-16,0 16 15,8 10-15,-8 17 16,9-1-16,17 18 16,0 0-16,-8 9 15,-9 8 1,-9 1-1,-18-1-15,1 0 0,-18 0 16,1 9-16,-18 0 16,-9 0-16,0-17 15,0 0-15,9-9 16,18 0-16</inkml:trace>
  <inkml:trace contextRef="#ctx0" brushRef="#br1" timeOffset="-205225.51">30654 13405 0,'0'0'0,"0"0"0,0 0 16,0 0-1,0 0-15,0 26 16,0 17-16,-9 44 15,0 17-15,-17 17 16,0 9-16,9-26 16,-1-18-1,10-25-15,-1-9 0,9-26 16,0 0 0,0-9-16,0-8 15,0 0-15,0-9 16,0-9-16,0 0 15,0-8 1,0 0-16,0-1 0,0 1 16,9 8-16,-9 1 15,8-1 1,1 0-16,-9 1 16,0-1-16,0 9 15,0 0-15,0 0 16,0 0-16,0 0 15,0-9-15,0 9 16,0 0-16,0 0 16,0 0-1,0 0-15,0-8 16,0-1-16,9 9 16,-9 0-16,0 0 15,0-9-15,9 1 16,-1-1-16,1 0 15,0 1-15,-1-9 16,1 8-16,8 0 16,1-8-1,-1 8-15,0 1 16,1 8-16,-1 0 16,1 0-16,-10 8 15,1 18-15,0 9 16,-1-1-16,1 10 15,0-10-15,-9-8 16,8 0 0,1 0-16,0-17 15,-1 0-15,1-1 16</inkml:trace>
  <inkml:trace contextRef="#ctx0" brushRef="#br1" timeOffset="-204851.43">31235 14029 0,'0'0'0,"0"0"0,0 0 15,0 0-15,0 0 16,-8 0-16,-1 0 16,-8 8-16,-9 10 15,-18 8-15,10 8 16,-1 9-1,17-8-15,1-9 16,17 0 0,0-17-16,0-1 0,17 1 15,1-9-15,17-9 16,-9-8-16,0 0 16,0-1-16,-18 10 15,1 8-15,0 0 16,-9 0-1,0 8 1,8 10-16,1 16 0,8 1 16,10 0-16,-1-9 15,-9-18-15,-8 1 16</inkml:trace>
  <inkml:trace contextRef="#ctx0" brushRef="#br1" timeOffset="-204509.66">31739 13985 0,'0'0'0,"0"0"0,0 0 0,0 0 16,0 0 0,-9 0-16,1 0 15,-1 9-15,-8 8 16,-1 1-16,-8 16 15,9 1-15,0 8 16,-1-8-16,10-1 16,-1-8-1,0 0-15,0 0 0,1-8 16,-1-1 0,-8 0-16,-1 1 15,1-10-15,0 1 16,-1 0-16,1-9 15,0 0-15,17 0 16,0 0-16,0 0 16</inkml:trace>
  <inkml:trace contextRef="#ctx0" brushRef="#br1" timeOffset="-204107.82">31774 14375 0,'0'0'0,"0"0"16,0 0-1,0 0-15,0-9 16,9 1-16,-1-1 16,1 0-16,8 1 15,9-18-15,18-9 16,-9 0-16,-9 18 15,0 0-15,-9-1 32,0-8-32,-8 9 0,0 0 15,-1-1-15,-8 10 16,0-1-16,0 9 16,-8 0-16,-1 0 15,-8 17-15,-1 1 16,1 16-1,17 10-15,0-1 16,17 0-16,27 1 16,43-10-16,51-8 15,245 26-15</inkml:trace>
  <inkml:trace contextRef="#ctx0" brushRef="#br1" timeOffset="-192665.18">25773 5983 0,'-8'0'0,"-1"0"16,9 0-16,0-9 16,0 0-16,-9 1 15,9-1-15,-8 0 16,-1 1-16,0-9 15,-17-9 1,0 8-16,-9 1 16,-8 0-16,-18 17 15,9 8-15,0 18 16,0 9-16,0 8 16,17 9-16,9 0 15,26-9-15,0-8 16,17-9-16,18-17 15,9-1 1,8-16-16,17-18 16,-17-9-16,-17 9 15,-9 0-15,-17 9 16,-1-1-16,1 10 16,-9 8-16,-9 8 15,-17 27-15,-17 26 16,-18 34-1,0 35-15,9 17 16,26-34-16,18-18 16,8-8-16,8-18 15,10-17-15,-1-18 16,0-8-16,1-17 16,-1-9-1,18-9-15,0-25 16,-1-18-16,1-26 15,-9-17-15,-17 25 16,-9 18-16,-9 0 16,0 18-16,1-1 15,-1 18-15,0-1 16,9 1-16,0 8 16,0 1-1,18-1-15,34-8 16,17 0-16,-25 8 15</inkml:trace>
  <inkml:trace contextRef="#ctx0" brushRef="#br1" timeOffset="-192165.41">26069 6000 0,'0'0'0,"0"0"0,0 0 15,0 0-15,0 0 16,0 0-16,0 0 15,8 0 1,1 9-16,0 8 0,-1 18 16,1-1-16,0-8 15,-1 0 1,10-8-16,-1-10 16,1 1-16,-1 0 15,0-18-15,9-8 16,9-9-16,-9-18 15,0 1-15,0 8 16,-17 18 0,0 0-16,-9 8 15,0 9-15,0 0 16,0 17-16,0 18 16,17 17-16,0 0 15,18 9-15,8-9 16,-8-26-16</inkml:trace>
  <inkml:trace contextRef="#ctx0" brushRef="#br1" timeOffset="-191326.73">27180 5974 0,'0'0'0,"-9"-9"0,1 1 16,-1-1-16,0 0 15,1 1-15,-1-1 16,0 1-16,-8-1 16,-9 9-16,-17 0 15,-1 17 1,-8 9-16,0 9 15,0 17-15,17-9 16,18 0-16,17-17 16,0 0-16,0-17 15,8 0-15,10-1 16,-1-16-16,18-10 16,8-8-1,-17-8-15,0-1 16,-8 18-16,-10-1 15,1 1-15,-9 17 16,0 0-16,0 0 16,17 9-16,1 8 15,-1 9-15,18 0 16,26 0-16,-9 9 16,-26-18-1</inkml:trace>
  <inkml:trace contextRef="#ctx0" brushRef="#br1" timeOffset="-189598.99">27840 5965 0,'0'-8'0,"0"-1"0,0 0 16,0 1-16,0-9 15,-9 8-15,1 0 16,-18 1-16,-9 8 16,-8 8-1,-10 18-15,10 9 16,-9 17-16,9-9 16,25 0-16,1-8 15,17-9-15,0-17 16,17-1-16,9 1 15,18-18 1,16-17-16,10-26 0,8-17 16,0-35-1,-8 0-15,-18 9 16,-9 8-16,-25 27 16,-10 16-16,1 10 15,-9 16-15,-9 10 16,1 8-16,-1 8 15,-26 18 1,-17 35-16,9 34 16,8 18-16,9-9 15,17 0-15,0-9 16,18-60-16</inkml:trace>
  <inkml:trace contextRef="#ctx0" brushRef="#br1" timeOffset="-189226.67">28153 5905 0,'0'0'0,"0"0"15,0 0-15,0 9 16,8 8-1,1 0-15,8 18 16,-8-1-16,0 1 16,0-9-16,-9 0 15,0-9-15,-9-8 16,0 0-16,0-1 16,1 1-16,-1-9 15,9 0 1,0-9-16,0-8 15,0-18-15,17-8 16,18-9-16,9 0 16,16 9-16,10 17 15,-44 17-15</inkml:trace>
  <inkml:trace contextRef="#ctx0" brushRef="#br1" timeOffset="-188800.55">28917 5914 0,'-9'-9'0,"1"0"0,-1 1 15,0-1-15,-8 9 16,-9 0-16,0 0 15,-9 9-15,0 8 16,1 0-16,-1 0 16,0 9-1,18 9-15,-1-9 0,18 0 16,0 0 0,9-17-16,0-1 15,17-16-15,8-1 16,10-8-16,-9-9 15,8 0-15,-17 8 16,-17 1-16,-1 8 16,1 9-16,-9 0 15,0 0 1,0 0-16,18 18 16,16 16-16,1 10 15,8-1-15,-25-26 16</inkml:trace>
  <inkml:trace contextRef="#ctx0" brushRef="#br1" timeOffset="-188556.16">29125 5619 0,'0'0'0,"0"0"0,0 0 16,0 0-16,18 0 16,8 0-1,8 9-15,27-9 16,9 0-16,-1 0 16,18-9-16,0-8 15,-44 17-15</inkml:trace>
  <inkml:trace contextRef="#ctx0" brushRef="#br1" timeOffset="-188292.68">29325 5411 0,'0'0'0,"0"0"15,0 0-15,0 26 16,0 26-16,-9 26 16,1 26-16,-1 0 15,-8-9-15,17 0 16,0-8 0,8-18-16,18-17 0,-8-17 15,-1-9-15,9-9 16,-17-17-1</inkml:trace>
  <inkml:trace contextRef="#ctx0" brushRef="#br1" timeOffset="-187948.57">29577 5905 0,'0'-9'0,"0"1"0,0-1 16,0 0-1,0 9-15,0 0 16,0 0-16,0 18 15,0-1-15,0 17 16,0-8-16,9 0 16,-1-8-16,10-10 15,-1 1-15,0-9 16,1-9-16,8-8 16,0-9-16,0-9 15,0 1 1,-17 17-16,-1-1 15,1 1-15,-9 17 16,0 0-16,0 0 16,0 9-16,0 8 15,17 9-15,1 8 16,8-8 0,0-8-16,-9-10 15</inkml:trace>
  <inkml:trace contextRef="#ctx0" brushRef="#br1" timeOffset="-187632.55">30219 5784 0,'0'0'0,"0"0"0,0 0 15,0 17-15,0 0 16,9 18-16,0 0 15,0 16-15,-1 1 16,-8-8-16,0-1 16,0-17-16,0-9 15,0-8 1,0 0-16,0-1 16,0-8-16,0-8 15,0-10-15,0-16 16,18-36-16,16-8 15,1 1-15,0 25 16,-9 26-16,-17 8 16</inkml:trace>
  <inkml:trace contextRef="#ctx0" brushRef="#br1" timeOffset="-187274.88">30593 6017 0,'0'0'0,"0"0"15,9 0-15,8 0 16,0 9-16,18 0 16,17-18-16,0 0 15,9-17-15,0-8 16,0-1-16,-18-8 15,-26 8-15,-8 1 16,-18 16 0,-8 1-16,-9 0 15,-17 17-15,-1 17 16,-17 9-16,9 9 16,0 8-16,26 17 15,17 1-15,35-9 16,44 0-1,78 0-15,251 61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8T03:37:18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20129 9161 0,'0'0'0,"0"0"16,-9 0-16,1 0 15,-1 0-15,9 0 16,0 0-16,0 0 16,0 0-16,0 0 15,0 0-15,0-8 16,17-1-16,18-8 16,52-35-1,52-26-15,52-18 16,35-7-16,25-1 15,36 0-15,-18-9 16,9 9-16,-26 26 16,-35 9-16,-35 17 15,-17 17-15,-26 1 16,-35 16 0,-17 1-16,-26 8 15,-17 1-15,-10 8 16,-8 0-16,-8 0 15,-10 0-15,-8 0 16</inkml:trace>
  <inkml:trace contextRef="#ctx0" brushRef="#br0" timeOffset="253.18">22916 7862 0,'0'0'0,"0"0"15,0 0-15,0 0 16,0 0-16,0 0 15,18 0-15,17 17 16,17 1-16,17 8 16,18 0-1,0 0-15,-9-9 16,-9-8-16,-25-1 16,-9 1-16,-18 8 15,-8 9-15,-27 26 16,-16 35-16,-19 17 15,10-18-15,17-34 16,17-34 0</inkml:trace>
  <inkml:trace contextRef="#ctx0" brushRef="#br0" timeOffset="765.65">24514 7394 0,'0'0'0,"0"0"0,0 0 0,0 0 15,0 9 1,0 17-16,9 26 16,0 26-16,-1 43 15,-8 9-15,-8-9 16,-1-25-16,9-10 16,-9-25-16,9-18 15,0-17-15,0 0 16,0-17-1,0 0-15,9-18 16,17-8-16,26-35 16,18-26-16,-10 17 15,-16 18-15,-1 8 16,-17 18-16,0 17 16,-8 0-16,-1 26 15,-8 17 1,-1 9-16,10 17 15,-10 9-15,1-26 16,0-9-16,-1-8 16,1-9-16</inkml:trace>
  <inkml:trace contextRef="#ctx0" brushRef="#br0" timeOffset="974.97">24193 7836 0,'0'0'0,"0"0"0,0 0 16,0 0-16,26 0 16,35-8-1,43-18-15,35-9 16,9 9-16,216-17 15</inkml:trace>
  <inkml:trace contextRef="#ctx0" brushRef="#br0" timeOffset="1565.28">25374 7750 0,'-9'0'0,"1"-9"16,-1 9-16,0 0 15,1 0-15,-1 0 16,0 0-16,-17 26 16,0 17-16,0 18 15,9-1 1,-1 1-16,10-18 16,8-8-16,0-9 15,0 0-15,8-17 16,10-1-16,16-16 15,10-1 1,-1-8-16,-17-1 0,0 10 16,0 8-1,-8 8-15,8 10 16,-9-1-16,9 9 16,9 0-16,0 0 15,-9 0-15,0-17 16,0-1-1,0-16-15,9-10 0,-1-16 16,-8-44 0,-8-35-16,-10 0 15,-16 27-15,-10 25 16,-25 27-16,8 34 16,18 0-16</inkml:trace>
  <inkml:trace contextRef="#ctx0" brushRef="#br0" timeOffset="2044.02">26590 7195 0,'0'0'0,"0"0"0,0 0 0,-9 0 16,0 9-16,-17 34 16,-26 27-1,-9 42-15,1 9 16,7 18-16,1 17 15,18-35-15,25-26 16,26 1-16,9-18 16,18-9-16,17-26 15,34 9-15,-25-26 16</inkml:trace>
  <inkml:trace contextRef="#ctx0" brushRef="#br0" timeOffset="2611.19">27224 7559 0,'0'0'0,"0"0"15,0 0-15,0 0 16,-9 9-16,-8 17 15,-10 26-15,-25 26 16,0 17 0,0-9-16,17-16 15,1-10-15,8-16 0,8-18 16,10-18 0,8 1-16,0-9 15,0 0-15,8-26 16,27-43-16,26-1 15,-9 18-15,-9-8 16,-17 8-16,-17 17 16,0 18-1,-1 0-15,1 8 16,8 9-16,1 9 16,-1 17-16,18 26 15,8 17-15,-8 0 16,0-8-16,0-1 15,-1-16-15,-8-18 16,-8 0-16,-10-18 16,1 1-1,0 0-15,8-18 16,1-43-16,16-52 16,1-43-16,0-18 15,-9 27-15,-18 51 16,1 35-16,0 35 15</inkml:trace>
  <inkml:trace contextRef="#ctx0" brushRef="#br0" timeOffset="2804.72">27493 7005 0,'0'0'0,"0"0"16,0 0-16,-9 17 16,-8 18-16,-18 25 15,0-8-15,18-26 16</inkml:trace>
  <inkml:trace contextRef="#ctx0" brushRef="#br0" timeOffset="2941.46">27363 7083 0,'0'0'0,"0"0"0,17 17 16,9 9-16,17 17 0,18 9 16,-26-26-16</inkml:trace>
  <inkml:trace contextRef="#ctx0" brushRef="#br0" timeOffset="3241.17">27918 7836 0,'0'0'0,"0"0"0,0 0 0,0 0 15,0 0-15,0 0 16,26-8 0,18-1-16,25 0 15,18 1-15,26-10 16,-18 1-16,-25 8 15,-44 9-15</inkml:trace>
  <inkml:trace contextRef="#ctx0" brushRef="#br0" timeOffset="3457.26">28266 7550 0,'0'0'0,"0"0"0,0 0 16,0 18-16,0 25 16,0 18-16,-9 25 15,9 9 1,-9-17-16,9-26 16,0-17-16,0-18 15</inkml:trace>
  <inkml:trace contextRef="#ctx0" brushRef="#br0" timeOffset="3641.85">29021 7169 0,'0'0'0,"0"0"0,0 0 0,0 18 16,0 16-16,0 36 15,0 16-15,0-8 16,0-9-16,0-43 16</inkml:trace>
  <inkml:trace contextRef="#ctx0" brushRef="#br0" timeOffset="3857.51">28682 7836 0,'0'0'0,"0"0"16,0 0-16,0 0 15,9 0-15,26 0 16,52-8-16,34-1 16,10 0-1,7-8-15,-25 0 0,-43 17 16,-35 0-1</inkml:trace>
  <inkml:trace contextRef="#ctx0" brushRef="#br0" timeOffset="4257.31">29082 8105 0,'0'0'0,"0"0"0,0 0 16,0 0-16,17 8 15,9 10-15,9 8 16,8 0-16,-8 0 16,-9-9-16,0-8 15,-17-1 1,0 10-16,-18-1 15,-17 9-15,-9 8 16,-26 1-16,1-9 16,8 0-16,17-9 15,9-8-15,8 0 16,1-1 0,17-8-16,0 0 15,17 0-15,35 9 16,35 0-16,44-9 15,8 8-15,8 1 16,227 17-16</inkml:trace>
  <inkml:trace contextRef="#ctx0" brushRef="#br0" timeOffset="4457.22">30089 7178 0,'0'0'0,"0"0"16,9 26-16,17 26 15,17 43-15,1 35 16,-9 26 0,-27 17-16,-25-17 15,-44 26-15,-113 199 16</inkml:trace>
  <inkml:trace contextRef="#ctx0" brushRef="#br0" timeOffset="5190.54">27658 6935 0,'0'0'0,"-9"0"15,0 0-15,1 0 16,-1 9-16,-17 8 16,-9 1-16,1 8 15,-10 8-15,1 1 16,8 8-1,-8-8-15,8 0 16,0-9-16,18 0 16,-1-9-16,10-8 15,8-1-15,0-8 16,0 0-16,0 0 16,0-8-1,17-18-15,18-18 0,-1-8 16,-7 9-1,-10 26-15,-8-1 16,-1 1-16,10 8 16,-1 9-16,0 18 15,18-1-15,9 26 16,8 18-16,0-9 16,-35-35-16</inkml:trace>
  <inkml:trace contextRef="#ctx0" brushRef="#br0" timeOffset="6092.96">29924 6875 0,'0'0'0,"0"0"0,0 0 16,-8 0-1,-18 34-15,-61 88 0,-87 146 16,-78 139 0,-17 52-16,52-69 15,61-113-15,17-52 16,34-43-16,27-61 16,35-43-16,17-34 15,8-27-15,10-17 16,8 0-16</inkml:trace>
  <inkml:trace contextRef="#ctx0" brushRef="#br0" timeOffset="6343.7">28292 7039 0,'0'0'0,"0"0"0,8 0 0,36 26 16,60 52-16,61 70 15,61 51 1,34 52-16,-17-9 0,-8 10 16,-27-10-1,-34-34-15,-18-44 16,-104-112-16</inkml:trace>
  <inkml:trace contextRef="#ctx0" brushRef="#br0" timeOffset="158940.6">31922 14124 0,'0'-9'0,"0"0"0,-9-8 16,0 0-16,0 0 16,1-9-1,-1 0-15,0 0 16,-8 0-16,-9 0 15,0 0-15,0 8 16,0 1-16,-26 8 16,-18 9-1,9 9-15,1 17 16,-18 17-16,8 18 16,1 26-16,-10 16 15,10 1-15,17 18 16,8-1-16,18-17 15,9-9-15,17 0 16,9 1-16,17-27 16,17-8-16,18-1 15,8-17 1,18-25-16,26-18 16,0-18-16,0-34 15,-18-17-15,1-9 16,-27-26-16,-8-17 15,-26-9-15,-9 35 16,-17 0-16,-1 17 16,-16 17-16,-1 26 15,0 1 1,-8-1-16,-9 18 16,-17-1-16,25 18 15</inkml:trace>
  <inkml:trace contextRef="#ctx0" brushRef="#br0" timeOffset="160283.65">31427 15224 0,'0'0'0,"0"0"0,0 0 16,0 0-16,0 0 15,0 0-15,0 17 16,0 0-16,0 18 16,-9 0-1,0 17-15,0 0 0,-8 0 16,-9-9-1,0 0-15,-17 0 16,-1 1-16,-8-10 16,-17 1-16,-27-9 15,-8 0-15,-18-17 16,-25-1-16,-10 1 16,-8-9-16,-17 9 15,0-9-15,-1 8 16,1-8-1,0 0 1,-1 0-16,1-8 0,-18-1 16,9 0-1,9-17-15,-9 0 16,0 9-16,0-9 0,-9 9 16,0-9-16,-8-9 15,8-8 1,18 0-16,-1 8 15,1-8-15,0-1 16,17-8-16,-9 0 16,9-8-16,0-1 15,9-8-15,-1 0 16,10-9-16,-1 8 16,0 1-1,1-18-15,25 18 16,-8 0-16,0 0 15,8-1-15,-17-16 16,0-10-16,26 10 16,9 8-16,0 9 15,0-1-15,0 1 16,25 0 0,10-1-16,-1 18 15,10 0-15,8 0 16,8 18-16,9-1 15,1 9-15,8 9 16,8 0-16,1-1 16,0 10-16,8-1 15,0 9-15,9 0 16,-9-9 0,9 9-16,0 0 15,0 0-15,0 9 16,0 8-16,18 27 15,-1 8-15,1 17 16,-10-9-16,1-8 16,0-8-16,-1-1 15,1-17 1,-9-9-16,0-8 16,0 0-16,0-1 15,0-8-15,0 0 16,0-8-16,-9-10 15,-8-25-15,0-9 16,-1 9-16,1 8 16,8 0-1,0 18-15,1 0 16,8-1-16,0 1 16,0-9-16,17 0 15,27 0 1,8-8-16,17 8 0,9 0 15,9 8 1,-17 10-16,-10 8 0,-16 0 16,-1 0-1,-17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6T03:24:31.29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7208 8772 0,'0'0'0,"0"0"0,0 0 16,0 0 0,0 0-16,8 0 15,10-9-15,8 0 16,8 1-16,18-1 16,9-8-16,9-9 15,8 0-15,9-9 16,8 0-1,1 9-15,-9 0 0,8 0 16,1 9 0,-1-9-16,9 0 15,18-9-15,-9 9 16,-9 0-16,-8 9 16,8 0-1,9 0-15,0-1 0,-9 1 16,0 8-1,18 1-15,-1 8 16,1-9-16,-9 0 16,8 1-16,9 8 15,-17 0-15,0-9 16,0 9-16,0 0 16,9 0-16,8 0 15,0 0 1,0 0-16,-8 0 15,-9 0-15,0 9 16,-18-1-16,-8 1 16,0 0-16,-9 8 15,0-8-15,-17-1 16,-9 10 0,-9-10-16,-17 1 15,1-1-15,-19 1 16,1-9-16,0 0 15,-9 0-15,0 0 16</inkml:trace>
  <inkml:trace contextRef="#ctx0" brushRef="#br0" timeOffset="298.27">11793 8001 0,'0'0'0,"0"0"0,17 0 0,18 17 16,-1 0 0,10 9-16,-1 0 15,1 9-15,-18 0 16,0-9-1,0 8-15,-18 10 0,1-10 16,-18 1-16,-8-1 16,-61 27-1,-44 8-15,53-25 16</inkml:trace>
  <inkml:trace contextRef="#ctx0" brushRef="#br0" timeOffset="1760.79">3925 8971 0,'0'0'0,"0"0"15,-9-9-15,1 0 16,-1 1-16,0-10 16,1 1-16,-1 0 15,0-1 1,1 1-16,-10 0 16,-8-1-16,0 1 15,0 0-15,-9 8 31,1 9-31,-10 18 0,44-18 0,-43 34 0,8 9 16,0 9-16,9 9 16,9 8-1,17 1-15,0-18 16,9-18-16,8-8 16,0-8-1,18-18-15,-9-9 0,9-17 16,0-17-16,8-9 15,-17 0-15,0 17 16,-17 0 0,-1 18-1,1 8-15,-9 9 0,0 9 16,0 17-16,9 26 16,8 17-16,1-8 15,8-9-15,0-9 16,8-17-16,36 0 15,17-26-15,-44-17 16</inkml:trace>
  <inkml:trace contextRef="#ctx0" brushRef="#br0" timeOffset="2005.35">4064 8815 0,'0'0'0,"0"0"16,17 0-16,1-9 16,8 1-1,9-1-15,17 0 0,0-8 16,9 0-1,8-9 1,9 8-16,-52 18 0</inkml:trace>
  <inkml:trace contextRef="#ctx0" brushRef="#br0" timeOffset="2255.62">4142 8555 0,'0'0'0,"0"0"0,0 17 15,9 27-15,0 34 16,-9 17-16,0 9 31,8 26-31,1-9 0,-9-34 16,17-27-16,9-17 15,0-17-15,-17-8 16</inkml:trace>
  <inkml:trace contextRef="#ctx0" brushRef="#br0" timeOffset="2528.82">4472 8936 0,'0'0'0,"0"0"0,0 0 16,0 0 0,18 9-16,-1-9 15,18 0-15,-1 0 16,10-9-16,-1 0 15,1-17-15,-18 0 16,0 0 0,-9 18-16</inkml:trace>
  <inkml:trace contextRef="#ctx0" brushRef="#br0" timeOffset="2761.24">4750 8607 0,'-17'-9'0,"-9"9"0,8 0 0,1 0 16,8 18-16,-17 34 15,9 34 1,-1 9 0,1 35-16,0 9 0,8-26 15,9-27-15,9-25 16,8-9-16,9-9 15,17-17-15,-25-17 16</inkml:trace>
  <inkml:trace contextRef="#ctx0" brushRef="#br0" timeOffset="3207.19">4906 9317 0,'0'0'0,"0"0"15,0 0-15,0 0 16,0 0-16,0 0 16,18-9-1,8-8-15,8 0 0,10-9 16,-1 0-16,-8 0 15,-9 0 1,0 9 0,-17-1-16,0 1 0,-1-9 15,-16 9-15,-1-1 16,-9 1-16,-8 0 16,-8 17-16,-10 0 15,10 17 1,-1 18-16,0 8 0,18 26 15,-1-8 1,18-1-16,9-16 16,8-18-16,1 0 15,16 0-15,10-9 16,8-8-16,-9-18 16,-17 9-1</inkml:trace>
  <inkml:trace contextRef="#ctx0" brushRef="#br0" timeOffset="3570.63">5358 9066 0,'0'0'16,"0"0"-16,0 0 0,0 17 16,17 18-16,1 26 15,-1-1 1,-8 1-16,-1-9 31,-8-9-31,0-8 0,0-9 0,0-18 16,0 1-16,0-9 15,0 0-15,0-9 16,18-34 0,8-18-16,0 1 15,0 8-15,0 17 16,-9 18-16,-8 0 15,0 17-15,-1 0 16,1 0-16,8 26 16,1 8-16,-1 18 15,0 0-15,1-17 16,-1-9 0,-8-9-16</inkml:trace>
  <inkml:trace contextRef="#ctx0" brushRef="#br0" timeOffset="5090.34">5801 9083 0,'0'0'0,"0"0"16,0 0-16,0 0 16,0 9-16,0 17 15,0 17-15,8 9 16,10 0-16,-1 9 15,-8-18 1,0-17-16,-1-17 16,1-1-16,0 1 15,-1-9-15,10-9 16,-1-8-16,0-18 16,1-8-16,-1-9 15,-8 18-15,-1 16 16,1 1-16,0 0 15,-9 17-15,0 0 16,0 26 0,9 17-16,8 9 15,0 8-15,1-16 16,8-10-16,8-8 16,10-8-16,8-10 15,-26 1-15</inkml:trace>
  <inkml:trace contextRef="#ctx0" brushRef="#br0" timeOffset="5487.8">6582 9118 0,'-8'0'0,"-1"0"16,0 0-16,1 0 16,-1 0-16,0 0 15,1 0 1,-1 0-16,0 0 0,-8 17 15,-18 9 1,-17 26-16,17 0 16,18-9-1,-1 1-15,10-18 0,8 0 16,0-18-16,0 1 16,17-9-16,1-9 15,16-8-15,1-9 16,0-9-16,-9 18 15,-9 0 1,-8 17-16,0 0 16,8 17-16,0 0 15,1 18-15,-1 0 16,9-9-16,9 0 16,-1 0-16,27-18 15,17-8 1,-43 0-16</inkml:trace>
  <inkml:trace contextRef="#ctx0" brushRef="#br0" timeOffset="5858.16">6678 9127 0,'0'0'0,"0"0"16,0 0-16,0 0 16,0 0-16,17 0 15,9 0 1,18 0-16,8-9 16,9 0-16,-1 1 15,-8-10 1,1 10-16,-19 8 0</inkml:trace>
  <inkml:trace contextRef="#ctx0" brushRef="#br0" timeOffset="6122.82">6912 8668 0,'0'0'0,"0"0"15,0 0-15,0 0 16,0 0-16,0 8 16,-8 27-16,-1 26 15,-8 25 1,8 27-16,0 25 16,-8-8-16,17-35 15,17-17-15,1 0 16,8-8-16,8-27 15,-16-26-15</inkml:trace>
  <inkml:trace contextRef="#ctx0" brushRef="#br0" timeOffset="8072.8">7451 9127 0,'0'0'0,"-18"0"0,1 0 16,0 0-1,-1 0-15,1 0 16,-9 17-16,0 9 15,0 9-15,8 17 16,1-1-16,17 1 16,0-8-16,17-1 15,1-8 1,-1-9-16,9 0 16,0-18-16,0 1 15,0-18-15,-8 1 16,-1-18-16,-8-9 15,-9-8-15,-9-9 16,-17 0-16,0 17 16,-9 18-16,0 0 15,9 17 1,0-9-16,9 0 16,8 9-16</inkml:trace>
  <inkml:trace contextRef="#ctx0" brushRef="#br0" timeOffset="8374.85">7572 9118 0,'0'0'0,"0"0"16,0 0-16,0 0 15,0 17 1,9 1-16,8 16 16,1 10-16,8-1 15,-9 0-15,0 0 16,1-8-1,-10-9-15,1 0 0,0-9 16,0 1-16,-9-10 16,0 1-1,0 0-15,0-1 16,0 1-16,0-9 16,0 0-16,0-9 15,0-17 1,17-43-16,18-18 0,25 10 15,-25 42 1</inkml:trace>
  <inkml:trace contextRef="#ctx0" brushRef="#br1" timeOffset="110775.2">22995 3653 0,'0'0'0,"0"0"0,0 0 15,0 0-15,0 0 16,-9 9-16,-17 34 16,-18 26-16,1 35 15,-9 9 1,17-9-1,9 17-15,17-26 0,1-25 16,8-27-16,0-26 16</inkml:trace>
  <inkml:trace contextRef="#ctx0" brushRef="#br1" timeOffset="111146.38">23385 3835 0,'0'0'0,"0"0"0,-8 0 16,-1 17-16,0 9 16,1 18-16,-10 25 15,1-9-15,8 10 31,9-10-31,0-16 0,18-1 0,16-17 16,1-9-16,8-8 16,10-18-16,-1-17 15,8-17 1,-7-18-16,-10-8 16,-17-18-16,-17 10 15,-18 16-15,-17 18 16,0 8-16,-9 18 15,-8 17-15,-1 17 16,18 0-16</inkml:trace>
  <inkml:trace contextRef="#ctx0" brushRef="#br1" timeOffset="111561.01">24393 3341 0,'0'0'0,"0"0"0,0 0 15,-9 26-15,-8 35 16,-18 43-16,-9 43 31,-8 18-31,0-10 0,18-25 16,7-26-16,19-17 15,8-18-15,0-25 16,0-27-16</inkml:trace>
  <inkml:trace contextRef="#ctx0" brushRef="#br1" timeOffset="111922.83">24610 3870 0,'0'0'0,"0"0"0,-9 17 16,0 9-16,-8 17 15,0 9 1,-1 9-16,10-9 15,8 8 1,0-8-16,17-8 0,0-18 16,18 0-16,9-18 15,-1-16-15,0-10 16,9-16-16,-8-10 16,-1-25-16,-17-18 15,-26 1 1,-17 17-16,-9 17 15,0 17-15,-9 18 16,-8-1-16,-1 18 16,18 18-1,9 16-15,8-16 16</inkml:trace>
  <inkml:trace contextRef="#ctx0" brushRef="#br1" timeOffset="112492.83">25478 4017 0,'0'0'0,"-9"-9"0,1 0 16,-1 1-16,0-1 15,1 1-15,-1-1 16,0 0-16,1 9 15,-1 0-15,-17 0 16,-9 18-16,0-1 16,1 17-1,-1 1-15,0 8 16,18 1-16,0-10 16,8 1-16,9-9 15,0-9-15,17-8 16,1-9-16,-1-9 15,9 1-15,0-1 16,0 9-16,0 0 16,0 0-1,9 26-15,-9 9 16,0 17-16,0 17 16,0 0-16,-17 26 15,0-8-15,-18-9 16,-9-17-16,-8-1 15,0-16-15,-8-18 16,-10-1 0,1-16-16,-1 0 15,10-18-15,-1-17 16,9-34-16,17-27 16,27-8-16,25-18 15,44 9-15,0 9 16,-44 60-16</inkml:trace>
  <inkml:trace contextRef="#ctx0" brushRef="#br1" timeOffset="113023.61">26494 3099 0,'0'0'0,"0"0"16,0 0-16,0 0 16,0 0-16,0 17 15,-9 44-15,9 60 16,-8 44 15,-1 8-31,0-26 0,1-43 0,8-17 16,-9-36-16,9-16 15,0-9-15,0-17 16,0-9-16,0 0 16</inkml:trace>
  <inkml:trace contextRef="#ctx0" brushRef="#br1" timeOffset="113374.32">26407 3211 0,'0'0'0,"0"-8"0,0-1 0,0 0 15,9 1-15,8-1 16,9 0 0,9-8-16,17 17 15,18 0-15,-1 17 16,9 1-16,-17 8 15,-17-9-15,-10 0 16,-8 1-16,-8 16 16,-18 10-16,-18 8 15,-25 8 1,-35 1-16,0-9 16,8-26-16,18 0 15,0-18-15,17 1 16,18 0-16,17-1 15</inkml:trace>
  <inkml:trace contextRef="#ctx0" brushRef="#br1" timeOffset="114063.83">26980 3679 0,'0'0'0,"0"0"0,0 0 0,-8 0 16,-1 17-1,0 9-15,-8 26 16,17 0-16,0-8 16,9-1-16,8 0 15,0-17-15,1-9 16,17-8-16,-1-9 16,10-9-16,-1-16 15,1-10 1,-18-8-16,-9-1 15,-17-16-15,-9 16 16,-17 10-16,-9-1 16,-17 9-16,0 26 15,9 17-15,8-8 16,26 0-16</inkml:trace>
  <inkml:trace contextRef="#ctx0" brushRef="#br1" timeOffset="114724.88">25956 4242 0,'0'0'0,"0"0"0,0 0 16,0 0-16,0 0 15,0 0-15,0 0 16,26 0-16,43-9 15,70 1-15,52-1 47,35 9-47,-9-9 0,-35-8 0,-17 0 0,-17-9 16,-18 8-16,-25 1 16,-45 17-16,-25 9 15,-18-1-15</inkml:trace>
  <inkml:trace contextRef="#ctx0" brushRef="#br1" timeOffset="115088.93">26442 4554 0,'0'-9'0,"0"0"0,0 9 16,0 0-16,0 0 16,0 18-16,9 25 15,-9 35-15,8 26 16,-8 0 31,0 0-47,0-9 0,0-26 0,0-17 0,0-17 0,0-9 15,0-17-15,0-1 16,0-16-16,0-1 16,0-17-16,0 17 15</inkml:trace>
  <inkml:trace contextRef="#ctx0" brushRef="#br1" timeOffset="115390.74">26442 4554 0,'0'0'16,"0"-9"-16,0-8 0,17-9 15,1 0-15,17-9 16,-1 9 0,10 9-16,8 0 15,17 17 1,1 8-16,-1 10 0,-17-1 15,-17 0-15,-9-8 16,-17 8-16,-1 0 16,-8 9-16,-17 9 15,-18 8-15,-17 1 16,-17-1 0,-18 0-16,9-17 15,17-17-15,9 0 16,17-1-16,18 1 15,8-9-15,9 9 16,0-1-16</inkml:trace>
  <inkml:trace contextRef="#ctx0" brushRef="#br1" timeOffset="115667.09">27241 4926 0,'0'0'0,"0"0"0,0 0 15,0 18-15,0-1 16,-9 17-16,1 18 15,8 9-15,-9 0 16,9 8 15,9-8-31,-1-35 16,-8-26-16</inkml:trace>
  <inkml:trace contextRef="#ctx0" brushRef="#br1" timeOffset="116338.37">27310 4571 0,'0'0'0,"0"0"0,0 0 0,0 0 15,0 0-15,0 9 16,0-1 0,0 1-16</inkml:trace>
  <inkml:trace contextRef="#ctx0" brushRef="#br1" timeOffset="116795.13">27449 5047 0,'0'0'0,"0"0"0,0 0 0,0 0 0,-8 18 0,-1 8 15,0 8-15,1 1 16,8 0-16,0-9 15,0-9-15,0-8 16,0-1-16,0 1 16,0-18-1,8 1-15,10-27 16,16-17-16,19 0 16,-10 9-16,-17 8 15,0 18-15,0 17 16,-9 0-16,1 17 15,-1 0-15,-8 18 16,8 17 0,-8-9-16,0 9 0,-1-8 15,1-27 1</inkml:trace>
  <inkml:trace contextRef="#ctx0" brushRef="#br1" timeOffset="117329.33">27415 3731 0,'0'0'0,"0"0"0,0 0 15,0 0-15,0 0 16,0 0-16,0 0 16,0 0-16,-9 17 15,0 1-15,9 16 16,0 1-1,0 8-15,9-8 16,0 0-16,-1-9 16,10-9-16,-1 0 15,9-8 1,9-1-16,0 1 16,-9-18-16,-9 9 0</inkml:trace>
  <inkml:trace contextRef="#ctx0" brushRef="#br1" timeOffset="117961.21">27666 4129 0,'0'0'0,"-8"-17"0,-1-9 16,0-17-16,9-1 16,0 1-16,9 0 15,0 0-15,-1 8 31,1 0-31,0 18 0,-9 0 0,0 8 16,0 9 0,0 0-16,0 0 15,0 26-15,0 9 16,0 8-16,0 0 16,9 1-16,8-1 15,-8-26-15</inkml:trace>
  <inkml:trace contextRef="#ctx0" brushRef="#br1" timeOffset="118422.78">27779 3783 0,'0'0'0,"0"0"0,0 0 15,0 0 1,0 0-16,0 0 15,18 0-15,16-9 16,19 1-16,-1-1 16,0 0-16,-9 9 15,1-8 1,-18 8-16</inkml:trace>
  <inkml:trace contextRef="#ctx0" brushRef="#br1" timeOffset="118617.32">28135 3419 0,'-8'0'0,"-1"9"0,-17 8 15,0 18-15,0 8 16,0 26-16,0 27 31,0 8-31,17-9 0,26-17 16,18-18-16,-18-25 15</inkml:trace>
  <inkml:trace contextRef="#ctx0" brushRef="#br1" timeOffset="119159.93">29004 4155 0,'-9'-8'0,"0"-1"0,1 0 15,-1 1-15,0-1 16,1 0-1,-1 1-15,-8 8 0,-9 8 16,0 10-16,-18 25 16,9 26-16,18-8 15,8 0 1,9-9-16,9-9 16,0-17-1,8-18-15,9-8 0,18-17 16,16-26-16,10-26 15,-9-27-15,-1-34 16,-8-8 0,-8 17-16,-18 34 15,-17 26-15,-1 35 16,-8 9-16,0 17 16,-8 9-16,-10 51 15,-8 44-15,0 26 16,9 17-16,-1 1 15,18-36-15,9-42 16,-9-27 0,9-26-16</inkml:trace>
  <inkml:trace contextRef="#ctx0" brushRef="#br1" timeOffset="119377.68">29551 4138 0,'0'0'0,"0"9"15,0 25-15,-9 36 16,0 16-16,1 1 47,-1-18-47,0-17 0,9-52 0,0 43 15,0-17-15,0-17 0,0 0 0,0-9 16</inkml:trace>
  <inkml:trace contextRef="#ctx0" brushRef="#br1" timeOffset="119774.97">29768 3627 0,'0'0'0,"0"0"16,0 0-1,17 9-15,1 8 16,16 0-16,1 9 16,0 9-16,0 0 15,-9 8-15,0-8 32,-18-9-32,-16 8 0,-10 1 15,-16 17-15,-18 8 16,-1 1-16,1-18 15,18-8-15,-1 0 16,17-1-16,18-8 16,0 0-1,18 0-15,8 0 0,9 9 16,8-9 0,0 0-16,-16 0 15,-10-9-15,-8 0 16,-18 1-16,-17 16 15,-35 10-15,-34 8 16,16 26-16,53-35 16</inkml:trace>
  <inkml:trace contextRef="#ctx0" brushRef="#br1" timeOffset="120455.39">22769 2891 0,'-9'0'0,"-8"26"0,-18 26 16,-26 34-16,-17 53 31,0 34-31,17 44 0,9 17 16,17 8-16,18 9 15,26-8-15,17-1 16,43 1-16,27-44 16,-44-138-16</inkml:trace>
  <inkml:trace contextRef="#ctx0" brushRef="#br1" timeOffset="120981.24">28014 2978 0,'0'0'0,"0"0"15,0 0-15,17 0 16,18 17-16,17 26 15,26 26-15,9 53 32,0 51-32,-18 35 0,-25 26 15,-27 8-15,-26 9 0,-25 0 16,-36 1 0,-25-10-16,-10 1 15,-16-10-15,-9 1 16,-61 156-16</inkml:trace>
  <inkml:trace contextRef="#ctx0" brushRef="#br1" timeOffset="158935.41">22534 6442 0,'0'0'0,"0"0"0,0 0 0,-8 0 15,-10 26-15,-16 34 16,-27 44-16,0 18 16,18 7-1,25-7-15,1-53 16,17-34-16</inkml:trace>
  <inkml:trace contextRef="#ctx0" brushRef="#br1" timeOffset="159288.19">22830 6840 0,'0'0'0,"0"0"15,0 0-15,-9 9 16,0 17-16,1 17 15,8 9-15,8 9 16,10-18 0,8 0-16,0-17 15,8-17-15,19 0 16,-1-18-16,0-26 16,-9-8-1,-17-9-15,0-9 0,-17-17 16,-18 1-1,-8 16-15,-9 18 16,0 17-16,-9 17 16,-8 18-16,25 8 15</inkml:trace>
  <inkml:trace contextRef="#ctx0" brushRef="#br1" timeOffset="159563.47">23802 6191 0,'0'0'0,"0"0"0,0 0 15,0 17 1,-8 35-16,-1 52 15,-17 52 1,0-18-16,0-8 0,8-9 16,10-25-16,8-36 15,0-16-15,0-18 16,0-18 0</inkml:trace>
  <inkml:trace contextRef="#ctx0" brushRef="#br1" timeOffset="159889.79">24158 6832 0,'0'0'0,"0"0"0,0 0 0,0 0 16,0 0-16,-8 0 16,-1 17-1,0 9-15,9 17 16,0 0-1,18 1-15,-1-1 0,0-17 16,9 0 15,9-17-31,0-1 0,0-16 0,-1-18 16,-8 0-16,0-18 16,-17 1-16,0-9 15,-18 0-15,0 9 16,-17 8-16,9 18 15,-18 17-15,0 9 16,27-1-16</inkml:trace>
  <inkml:trace contextRef="#ctx0" brushRef="#br1" timeOffset="160434.81">25166 6745 0,'0'0'0,"0"0"0,0 0 16,0 0-16,0 0 16,-9 0-16,-9 0 15,-16 0-15,-27 0 16,9 9-16,0-1 15,17 10 1,0-1 0,1 0-16,8 1 0,8-1 15,1 0-15,17 9 16,17-9-16,1 1 16,16-10-16,10 1 15,-1 0-15,9-1 16,9 10-16,0 16 15,-9 1 1,-9 17-16,1 17 16,-1 18-16,-17 8 15,-17-17-15,0-9 16,-18-8-16,0-9 16,-17-9-16,0-17 15,0 0-15,-17-17 16,-1-9-1,-8-17-15,0-18 16,17-17-16,0-26 16,27-26-16,34-8 15,26-1-15,61-8 16,-44 69-16</inkml:trace>
  <inkml:trace contextRef="#ctx0" brushRef="#br1" timeOffset="161053.04">26208 6095 0,'0'0'0,"0"0"0,0 9 15,17 26 1,9 25-16,-9 44 15,-8 17 1,0 1-16,-9-27 0,0-26 16,-9-8-16,9-18 15,-9-17-15,1-17 16,-1 0 0,0-9-16,1-9 15,8-26-15,-9-34 16,-8-44-16,25-34 15,10 9 1,-1 25-16,9 35 0,-9 35 16,1 8-16,8 0 15,0 18 1,9 0-16,-1 17 16,1 0-16,0 8 15,0 10-15,-9-1 16,0 0-16,-18 9 15,-8 9-15,-26 17 16,-26 0-16,-17 9 16,8-18-16,0-8 15,18-10 1</inkml:trace>
  <inkml:trace contextRef="#ctx0" brushRef="#br1" timeOffset="161405.5">26729 6450 0,'-9'0'0,"0"0"0,1 9 15,-18 8-15,-1 1 16,1 16-16,9 1 15,8 0 1,9-1-16,0-8 16,9 0-16,8 0 15,9-17-15,9 0 16,0-1 0,0-16-16,-9-10 0,0-8 15,0 0-15,-17-8 16,-9-10-16,-9 10 15,0 8 1,-17 8-16,9 10 16,8 8-16,0 0 15</inkml:trace>
  <inkml:trace contextRef="#ctx0" brushRef="#br1" timeOffset="162037.84">27111 6502 0,'0'0'0,"0"0"0,0 0 0,0 0 16,0 18-1,0-1-15,0 9 16,-9 0-16,9 0 16,0 0-16,0-9 15,0-8-15,0 0 16,0-9-16,9 0 16,8-9-16,0 0 15,9-8 1,-8 0-16,-9-1 15,-1 18-15,1 0 16,0 0-16,-1 18 16,10-1-16,-1 9 15,0 0-15,1 0 32,8-17-32,-9-1 0,18-8 15,17-8-15,9-27 16,8-17-16,-8-26 15,-9-9-15,-8-8 16,-1 0-16,-17 26 16,-17 25-16,-1 27 15,1 0-15,-9 17 16,0 0 0,-9 17-16,1 35 15,-1 43-15,-8 26 16,17 1-16,0-18 15,8-18-15,10-16 16,-1-10-16,35-8 16,0-26-16,-26-26 15</inkml:trace>
  <inkml:trace contextRef="#ctx0" brushRef="#br1" timeOffset="162313.63">27441 6433 0,'0'0'0,"0"0"0,0 0 16,0 0-16,0 0 15,8 0-15,27 0 16,35 0 0,42 0-16,27 0 31,26 0-15,18 0-16,216 9 0</inkml:trace>
  <inkml:trace contextRef="#ctx0" brushRef="#br1" timeOffset="163238.12">25878 7143 0,'-9'-8'0,"0"-1"15,1 0-15,8 1 16,0-1 0,0 0-16,0 9 15,8-8-15,18-1 16,35 0-16,52 9 15,35 0 1,51 0-16,71 9 0,16-9 16,27-9-16,25-17 15,-34 0 1,-26 9-16,-9 0 16,-43-1-16,-52 10 15,-27-1-15,-16 9 16,-36 9-16,-51-9 15</inkml:trace>
  <inkml:trace contextRef="#ctx0" brushRef="#br1" timeOffset="164041.47">26703 7247 0,'0'0'0,"0"0"0,0 0 16,0 0-1,0 18-15,-9 34 16,-8 51-16,-1 19 31,-8 16-31,-9-8 0,18-35 0,-9-25 16,9-18-16,17-35 15</inkml:trace>
  <inkml:trace contextRef="#ctx0" brushRef="#br1" timeOffset="164692.87">26894 7706 0,'0'0'0,"0"0"0,0 0 0,0 0 15,0 0 1,0 9-16,0 8 16,0 1-16,0 8 15,0-9-15,0-8 16,0-1-16,0 1 15,0-9-15,0 0 16,0-9-16,17-17 16,9-8-1,9-10-15,8 1 16,-8 8-16,-9 18 16,0 0-16,-9 17 15,1 0-15,-1 17 16,-8 0-16,-1 9 15,1 9-15,0-9 16,-9 0-16,0-9 16,0-8-1,0 0-15,0-9 16,9-9-16,8-8 16,9-27-16,9 1 15,-9-9-15,0 17 16,0 18-1,-9 8-15,-8 9 0,0 0 16,-1 18 0,1 16-16,-9 10 15,0 8-15,0 0 16,26 8-16,-9-25 16</inkml:trace>
  <inkml:trace contextRef="#ctx0" brushRef="#br1" timeOffset="165218.76">27823 7429 0,'0'0'0,"0"0"0,0 0 15,0 0 1,0 0-16,0 17 16,8 18-16,10 8 15,-1 9-15,1 9 16,8-9 0,0-9-16,-18-8 0,1-9 15,0-17 1,-1-1-16,1-8 15,8-8-15,1-18 16,17-18-16,-9-8 16,0 9-16,-9 8 15,-8 18-15,-1 0 16,10 17 0,-1 8-16,18 18 0,8 18 15,9-1 1,0 9-16,-8-9 15,-18-17-15,0 0 16,0-17-16,-9-1 16,1-16-16,8-18 15,9-43-15,8-53 16,-8-42-16,-9 25 16,-9 35-1,-17 52-15</inkml:trace>
  <inkml:trace contextRef="#ctx0" brushRef="#br1" timeOffset="166031.79">22152 5671 0,'0'0'0,"-8"0"16,-18 17-16,-35 44 16,-35 78-1,-25 77-15,16 44 0,19 26 16,42-35-16,62-35 15,25-16 1,26-53-16,88-35 16,242 88-16</inkml:trace>
  <inkml:trace contextRef="#ctx0" brushRef="#br1" timeOffset="166486.37">28917 6208 0,'0'0'0,"0"0"16,0 0-16,26 9 15,17 17-15,27 26 16,34 34 0,-8 35-16,-18 1 0,-9 25 15,-25 0-15,-18-17 16,-26 9 0,-18-9-16,-25-9 15,-9-9-15,-9-16 16,26-44-16</inkml:trace>
  <inkml:trace contextRef="#ctx0" brushRef="#br1" timeOffset="167135.41">30358 6840 0,'0'0'0,"-8"-8"15,-1-1-15,0 0 16,1 1-16,-1-1 16,0 0-16,1 9 15,-18 0-15,0 9 16,-9 8-16,0 18 15,-8 8-15,8 0 16,18 1 0,17-10-16,0-8 15,0 0-15,17-17 16,9-9-16,26-17 16,18-18-16,8-34 15,-9-18-15,1-17 16,-10-17-16,-16 26 15,-9 17 1,-9 34-16,-18 10 16,1 17-16,0 8 15,-9 9-15,-9 9 16,-17 42-16,0 45 16,0 34-16,8 0 15,18-9-15,18-17 16,8-26-16,26-26 15,-26-26 1</inkml:trace>
  <inkml:trace contextRef="#ctx0" brushRef="#br1" timeOffset="167356.79">31079 6658 0,'0'0'0,"0"9"16,-9 26-16,1 34 0,-10 35 15,-8 8 1,9-8 0,0-17-16,-1-26 0,1-27 0,17-25 15,0-9 1,0 0-16,0 0 15</inkml:trace>
  <inkml:trace contextRef="#ctx0" brushRef="#br1" timeOffset="167787.87">31201 6424 0,'-9'0'0,"0"0"16,9 0 0,0 0-16,0 0 15,0 0-15,9 0 16,8 0-16,9 0 15,9 18-15,17-1 16,0 0-16,-8 9 16,-9 0-1,-18-8-15,-8-1 0,-18 0 16,-17 18 0,-26 0-16,-9-1 15,0 1-15,18-9 16,8 0-16,0 0 15,1-9-15,16 9 16,10-8-16,8 7 16,17 10-1,18 0-15,8 17 0,0-9 16,1-8 0,-18-9-16,0 0 15,-17-18-15,-1 1 16,-8 0-16,-8 8 15,-27 0-15,-8 1 16,-10-1-16,-7 0 16,16-8-1,27 0-15</inkml:trace>
  <inkml:trace contextRef="#ctx0" brushRef="#br1" timeOffset="168440.29">31644 7005 0,'0'0'0,"0"0"16,0 8-16,0 10 15,-9 8-15,0 17 16,1 0-16,-1 1 16,9-18-16,-9 0 15,9-9-15,0-8 16,0-1-16,0-8 15,0-8 1,0-1-16,18-26 16,8-8-16,8-9 15,-8 17-15,0 1 16,1 16-16,-1 1 16,-9 17-16,0 0 15,1 17-15,-1 1 16,-8 8-1,-1 0-15,1 0 16,-9 0 47,0-9-63,0-8 0,0-1 0,0 1 0,9-18 0,17-8 0,26-26 0,0-18 15,9 9-15,-9 9 16,-17 8-16,-9 18 15,-9-1-15,0 18 16,-8 0-16,8 26 16,1 18-16,-1 16 15,1 10-15,-1-1 16,-8-26-16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6T03:30:18.3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18132 2943 0,'0'0'0,"0"0"16,0 0-16,0 0 0,0 0 16,0-9-1,0 1-15,-9-1 16,0 0-16,-8 1 16,-18 8-16,-17 0 15,-9 26-15,-17 17 16,0 18-1,9-1-15,16 1 16,19-18 0,8 0-16,17-17 15,9 0-15,17-17 0,9 0 16,27-9-16,16-26 16,18-9-16,0-8 15,-18-9-15,-17 8 16,-17 10-16,-18 16 15,-8 10 1,-9 8-16,-9 0 0,-8 26 16,-26 34-1,-27 44-15,-8 52 16,8 17-16,10 1 16,16-36-16,27-17 15,17-17-15,9-17 16,8-18-16,0-25 15,1-18 1,8-9-16,-9-17 16,18-17-16,17-27 15,0-51-15,-9-35 16,-25-8-16,-18 34 16,-9 26-16,-8 17 15,-1 18 1,10 8-16,-1 9 0,0 9 15,9-1-15,0 1 16,9-9 0,8 0-16,18 0 15,26 0-15,-18 18 16</inkml:trace>
  <inkml:trace contextRef="#ctx0" brushRef="#br0" timeOffset="435.91">18488 2978 0,'0'0'0,"0"0"0,0 0 0,0 8 16,0 10-1,0 25-15,0 9 16,8 8-16,10 10 16,-10-10 31,1-8-47,0-8 0,-9-44 0,9 26 0,-1-18 0,-8-8 0,9 9 0,8-18 15,1 1-15,16-27 16,1-8-16,-9-18 15,0 0-15,-8 18 16,-10 17-16,1 9 16,-9 17-16,0 0 15,0 17-15,9 18 16,-1 17-16,10 17 16,-1-8-1,35 17-15,18-9 16,-36-43-16</inkml:trace>
  <inkml:trace contextRef="#ctx0" brushRef="#br0" timeOffset="862.65">19235 2995 0,'0'0'0,"0"0"0,0 0 16,-9 0-16,0 0 15,-17 17-15,-17 9 16,-1 17-16,10 9 16,-1 0 15,0 9-31,9 0 0,26-18 16,0-8-16,9-9 0,-1-18 15,10 1-15,-1-18 16,18-17-16,8-17 15,1 0-15,-10-1 16,-8 10-16,-17 16 16,0 1-16,0 17 15,-1 0 1,1 0-16,8 17 16,1 18-16,16 8 15,-8 9-15,0-8 16,1-18-16,-10 0 15,0-18 1,9 10-16,0-18 16,-8 0-16</inkml:trace>
  <inkml:trace contextRef="#ctx0" brushRef="#br0" timeOffset="1303.08">19625 3099 0,'0'0'0,"0"0"16,0 0-16,0 0 16,0 0-16,0 0 15,0 0 1,0 17-16,0 0 0,0 9 15,-8 9 1,-1 0-16,0-1 16,1 1-16,-1-9 15,9-9-15,0-8 16,0 0-16,0-9 16,0 0-16,0-9 15,0-8-15,17-9 16,1 0-16,-1 8 15,0 1 1,9 8-16,-8 9 16,8 18-16,9-1 15,-9 18-15,0 8 32,0 0-17,8 18-15,10-9 16,-27-35-16</inkml:trace>
  <inkml:trace contextRef="#ctx0" brushRef="#br0" timeOffset="1537.26">19877 3064 0,'0'0'0,"0"0"0,0 0 16,0 0-16,0 0 15,17 0-15,18 0 16,17-9-16,18 1 16,17-9-16,-1-9 62,-7 0-62,7 8 0,-86 18 0,61-17 0,-43 8 0</inkml:trace>
  <inkml:trace contextRef="#ctx0" brushRef="#br0" timeOffset="1732.43">20337 2683 0,'0'0'0,"0"0"15,0 0-15,-8 9 16,8 17 0,0 34-16,-9 27 15,0 17 1,9-9-16,18 18 0,-10-1 15,1-25-15,-9-26 16,17-18-16,9-9 16,-8-16-16</inkml:trace>
  <inkml:trace contextRef="#ctx0" brushRef="#br0" timeOffset="1922.77">20728 3159 0,'0'0'0,"0"0"16,0 18-16,-9-1 16,1 9-16,-1 0 15,0-9 1,9 9-16,0 0 16,0-17-16,0-9 15</inkml:trace>
  <inkml:trace contextRef="#ctx0" brushRef="#br0" timeOffset="2078.1">20737 2813 0,'0'0'0,"0"0"0,0 0 0,0 0 0,0 0 0,0 0 15,17 0-15,9 0 16,9 9-16,-9-1 15</inkml:trace>
  <inkml:trace contextRef="#ctx0" brushRef="#br0" timeOffset="2598.51">21023 3090 0,'0'0'0,"0"0"0,0 0 0,0 0 15,0 0-15,0 0 16,0 0 0,0 0-16,9 9 15,0-1-15,8 1 16,0 0-16,1-1 16,-1 10-16,1-1 15,-1 9-15,0 0 16,1 0-16,-1 9 15,-8-1 17,-1 10-32,1-1 0,-9-17 0,0 0 15,-9 9-15,1-1 16,-1 1-16,0-1 16,9 1-1,0 0-15,0-1 0,0 1 16,9 8-1,0-8-15,-1-9 16,1 0-16,-9-17 16,0-1-16,-9 1 15,-8 0-15,-9-9 16,0-9-16,-17-17 16,-18-9-1,9-8-15,8 0 16,27-1-16,-1-8 15,18 9-15,18-9 16,17 9 0,-18 17-16</inkml:trace>
  <inkml:trace contextRef="#ctx0" brushRef="#br0" timeOffset="3029.35">21414 3298 0,'0'0'0,"0"0"0,0 0 0,0 0 16,0 0-16,0 0 16,0 0-1,0 0-15,0 0 16,18 0-16,8 9 15,8-9-15,18-9 16,1-8-16,7-9 16,-8 0-1,-8-9-15,-18 0 0,0-8 16,-17 8 0,-18 1-16,0 8 15,-17 9-15,-17 8 16,-1 18-16,1 25 15,0 9-15,8 9 16,17 18-16,10-1 16,16-8-16,27-1 15,26-16 1,26-1-16,78 9 16,243 69-16</inkml:trace>
  <inkml:trace contextRef="#ctx0" brushRef="#br0" timeOffset="4320.46">22665 3038 0,'0'0'0,"0"0"0,0 0 16,8 0-16,18 9 16,18-1-16,25 1 15,18 0-15,9-18 31,-18 9-31,-44 9 0</inkml:trace>
  <inkml:trace contextRef="#ctx0" brushRef="#br0" timeOffset="4568.01">23194 2787 0,'-8'0'0,"-1"0"0,0 0 16,1 17 0,-1 9-16,-17 44 15,-9 25-15,18 26 16,-1 9-16,1-17 16,8-27-16,9-8 15,9-26-15,17-26 16,0-9-1,-17-8-15</inkml:trace>
  <inkml:trace contextRef="#ctx0" brushRef="#br0" timeOffset="5149.99">23646 2605 0,'0'0'0,"0"0"0,-9 17 16,1 18-1,-19 43-15,-7 43 16,-1 27 0,-8 7-16,8-16 15,9-26-15,8-27 0,1-34 16,8-17 0,9-9-16,0-18 15,0 1-15,0-9 16,0-17-16,18-27 15,-1-8-15,0 9 16,10 9 0,-10 16-16,0 1 0,1 17 15,-1 0-15,0 9 16,9 17-16,9 8 16,0 1-1,17 17-15,-9-9 16,10-17-16,-1 0 15,8-17-15,1-1 16,-9-16-16,-8-1 16,-1-26-16,1-17 15,-18-8-15,-9 8 16,-8 17 0,-18 1-16,0 16 15,1 1-15,-18 17 16,-1 9-16,-16 34 15,8 9-15,9 8 16,9 1 0,17-9-16,17-9 0,18 1 15,0-18 1,43-9-16,17-17 16,-60 0-16</inkml:trace>
  <inkml:trace contextRef="#ctx0" brushRef="#br0" timeOffset="5484.7">22760 3064 0,'0'0'0,"0"0"0,0 0 16,0 0-16,18-9 15,16 1-15,36-9 16,8 8-16,26-8 31,44-1-31,8 10 0,209-27 16</inkml:trace>
  <inkml:trace contextRef="#ctx0" brushRef="#br0" timeOffset="5868.85">25018 2848 0,'0'0'0,"0"0"0,0 0 16,9 0-16,17 0 15,17 8-15,35 1 16,9-9-1,9 0 1,-10 0-16,10-9 0,-1 9 16,-60 0-16</inkml:trace>
  <inkml:trace contextRef="#ctx0" brushRef="#br0" timeOffset="6182.19">25443 2917 0,'-8'0'0,"-1"0"0,0 17 16,-8 1-16,-9 16 15,0 1-15,-9 17 16,0 0-16,1 8 31,-1 10-31,0-10 0,18 1 16,-1-9-16,1-9 15,17-8-15,0-9 16,0 0-16,17 0 16,1 0-16,17 0 15,25-9-15,10-8 16,-1-18-16,9 0 16,-8 1-1,-9-10-15,0 1 16,-27 17-16</inkml:trace>
  <inkml:trace contextRef="#ctx0" brushRef="#br0" timeOffset="6371.53">25278 3324 0,'0'0'0,"0"0"0,0 0 15,0 0-15,0 0 16,9 0-16,17 0 15,9-9-15,26 1 16,34-1-16,-25 9 47</inkml:trace>
  <inkml:trace contextRef="#ctx0" brushRef="#br0" timeOffset="7027.28">26225 2926 0,'0'0'0,"0"0"15,0 0-15,0 8 16,-9 18-16,1 18 16,-1 25-16,-17 17 15,0 18 1,0-8-16,8-10 15,1-17 17,0-8-17,-1-26-15,10-9 0,8-9 0,0-8 0,0-1 0,0-8 16,0-8-16,8-36 16,18-42-16,9-18 15,17-17-15,-8 25 16,-10 27-16,-8 34 15,-8 9-15,-1 9 16,-8 17 0,8 0-16,1 17 15,-1 9-15,9 18 16,-9 8-16,1 0 16,-10 0-16,10-9 15,-1-8-15,0-9 16,1-9-1,-1-8-15,1-18 16,-1 0-16,26-25 16,9-18-16,18-35 15,-1-17-15,1 17 16,-18 27-16,-26 25 16,0 9-1,-9 9-15,-8 17 0,0 0 16,-1 26-1,1 26-15,-18 26 16,1 26-16,-10 8 16,10-16-16,8-18 15,0-18-15,0 1 16,8-18-16,1-26 16</inkml:trace>
  <inkml:trace contextRef="#ctx0" brushRef="#br0" timeOffset="7833.35">28622 3263 0,'0'0'0,"0"0"0,0 0 0,-9 18 16,0 8-1,1 34-15,-10 10 16,-8-1-16,9-9 31,-1-8-31,10-8 0,-1-18 0,9 0 16,0-18-16,0 1 15,9-9 1,-1 0-16</inkml:trace>
  <inkml:trace contextRef="#ctx0" brushRef="#br0" timeOffset="7970.88">28561 2986 0,'0'0'0,"0"0"16,0 0-16,0 0 15,0 0-15,0 0 16,0 18-16,0-1 15,17 9 1,-8 0-16</inkml:trace>
  <inkml:trace contextRef="#ctx0" brushRef="#br0" timeOffset="8447.09">28743 3714 0,'0'0'0,"0"0"15,0 0-15,0 0 0,0 0 16,9 0-1,8 0-15,9-9 16,18 0-16,8 1 16,0-18-16,0 0 15,0 0 17,0-18-32,-8 1 0,-18 0 15,0 0-15,-18-9 0,-16 17 16,-1 9-16,-8 9 15,-9 17-15,-18 0 16,10 17-16,-10 26 16,-8 18-16,17 8 15,18 0 1,17-8-16,0 0 0,17-9 16,18-18-1,0-8-15,34-17 16,35-18-16,-51 9 15</inkml:trace>
  <inkml:trace contextRef="#ctx0" brushRef="#br0" timeOffset="8633.59">29664 2882 0,'0'0'0,"-9"9"16,0 26-16,1 25 15,-10 27-15,1 25 47,0 1-47,-1-18 0,1-8 0,17-9 0,0-18 16,0-42-16</inkml:trace>
  <inkml:trace contextRef="#ctx0" brushRef="#br0" timeOffset="9135.94">30150 3463 0,'0'0'0,"0"0"0,0 0 15,-9 0-15,1 0 16,-1 0-16,-17 17 15,0 0-15,-18 26 16,1 9 0,8-8-16,18 8 15,0 0-15,-1-9 16,18 0-16,0-17 16,9-17-16,0 0 15,8-9-15,9-9 16,26-26-16,9-17 15,17-52-15,18-34 16,-27-9 0,-8 8-16,-18 9 15,-8 35-15,-26 34 16,-1 27-16,1 8 16,-9 8-16,-9 18 15,1 9-15,-18 34 16,-18 61-16,1 26 15,17 17 1,0-17-16,26-9 16,17 1-16,9-10 15,9-16-15,-9-44 16</inkml:trace>
  <inkml:trace contextRef="#ctx0" brushRef="#br0" timeOffset="16508.64">28604 2475 0,'0'0'0,"-8"0"15,-1 0-15,0-8 16,1-1 0,-10 0-16,1 1 15,-1 8-15,-8 0 16,0 0-16,-8 0 15,-10 17-15,1 18 16,-9 17 0,0 25-16,-1 19 15,1 25-15,0 18 0,26 8 16,9 0-16,-1-8 16,18-10-1,9-7-15,0-18 16,-9-18-16,0-25 15,0-18 1,-9-17-16,9 0 0,-9-17 16,1-1-1,-1 1-15,-8-9 16,8 9-16</inkml:trace>
  <inkml:trace contextRef="#ctx0" brushRef="#br0" timeOffset="16720.4">27727 3359 0,'0'0'0,"0"0"0,0 0 16,0 0-16,9 0 15,17 0-15,9 0 16,26 0-16,25-9 15,10 0 17,-1 9-32,-51 0 0</inkml:trace>
  <inkml:trace contextRef="#ctx0" brushRef="#br0" timeOffset="26917.59">19208 4147 0,'0'0'0,"-8"-9"0,-1 9 0,0 0 0,-8 0 16,-9 0-1,0 17-15,-9 18 16,-17 34-16,17 27 31,-8 42-31,17 9 0,26-8 0,17-26 16,18-1 0,17-8-16,0-17 15,-26-53-15</inkml:trace>
  <inkml:trace contextRef="#ctx0" brushRef="#br0" timeOffset="27390.6">19486 4415 0,'0'0'0,"0"0"15,0 0-15,0 0 16,0 0 0,18 0-16,-1 0 15,18 9-15,0 8 16,8 1-16,-8-1 15,-9 0-15,0 9 16,-17 0 0,-1 0-16,-16 17 0,-19 9 15,1 0 1,-17 9-16,8-18 16,1-8-16,16-9 15,1-9-15,-1 1 16,18-10-16,0 1 15,0 0-15,18-1 16,17 1-16,8-1 16,18-8-16,8 0 15,18 9 1,-26-26-16,-26 8 16</inkml:trace>
  <inkml:trace contextRef="#ctx0" brushRef="#br0" timeOffset="27758.09">20086 4658 0,'-9'0'0,"9"0"0,0 0 16,-9 0-1,0 17-15,1 0 16,-1 18-16,-8 17 16,-1-9-16,1 1 15,0-1 1,8-17-16,0 0 15,9-18-15,0 1 0,0-9 16,0 0 0,9-17-16,17-26 15,9-18-15,17 0 16,-9 9-16,-17 18 16,0 16-16,-17 18 15,0 0-15,-1 26 16,1 9-16,0 17 15,-1 9-15,10-1 16,-1-17 0,9-8-16,9-9 15,8-17-15,-25-1 16</inkml:trace>
  <inkml:trace contextRef="#ctx0" brushRef="#br0" timeOffset="28207.98">20919 4762 0,'0'0'0,"0"0"0,0 0 15,-9-9-15,1 0 16,-1 9-16,-8-8 16,-27 8-16,1 17 15,0 18-15,-1 8 16,1 9-1,8 0-15,18 0 16,-1 0-16,18-9 16,0-8-16,0-27 15,18 1 1,-1-18-16,26-8 0,9-26 16,18-35-16,8-35 15,-8-17 1,-27 0-16,-8 9 15,-9 35-15,-18 42 16,-8 18-16,0 9 16,0 17-16,-8 9 15,-10 25-15,-8 36 16,-8 51 0,16 17-16,10-16 15,8-18-15,17-18 16,18-8-16,34 0 15,27-35-15,-62-43 16</inkml:trace>
  <inkml:trace contextRef="#ctx0" brushRef="#br0" timeOffset="28980.2">22335 4666 0,'0'0'0,"0"0"16,0 0-16,0 0 15,0-8-15,0-1 16,-9 0-16,0 1 16,1-10-16,-1 1 15,-17 0 1,-9 8-16,-17 9 16,-9 9-16,0 8 15,1 18-15,8-1 16,8 10-1,9-1-15,18-17 16,17-9 0,0-8-1,17 0-15,18-18 0,35-17 16,-1 0-16,1 0 16,-10 0-16,-16 9 0,-18-1 15,-18 18-15,1 0 16,-9 9-16,-9 26 15,-25 43-15,-27 60 16,-9 35-16,10-8 16,8-9-1,17-26-15,17-26 16,18-18-16,0-34 16,18-17-16,-1-9 15,1-17-15,8-9 16,26-18-16,0-34 15,9-26-15,-9-26 16,-9-34 0,-25-9-16,-10 43 15,-16 34-15,-1 18 16,0 18-16,0 16 16,1 1-1,8 0-15,0 8 0,0 0 16,8 1-16,10-1 15,17 0 1,43 9-16,26 0 16,-61-8-16</inkml:trace>
  <inkml:trace contextRef="#ctx0" brushRef="#br0" timeOffset="29414.72">22804 4649 0,'0'0'0,"0"0"16,0 0 0,0 0-16,0 0 0,0 17 15,-9 27 1,0 16-16,9 10 15,0 8-15,0-18 16,9 1-16,0-18 16,-1-17-16,1 0 15,0-17-15,8-9 16,0-9-16,1-8 16,16-18-1,10-17-15,-9-17 16,-18 17-16,-8 17 15,-1 18-15,1 8 16,-9 9-16,0 9 16,0 17-16,0 17 15,9 9 1,17 43-16,17-8 16,-17-52-16,-8-18 15</inkml:trace>
  <inkml:trace contextRef="#ctx0" brushRef="#br0" timeOffset="29841.42">23429 4892 0,'-9'-9'0,"0"0"16,1 1-16,-1-1 15,0 0-15,1 9 16,-10 0-16,-8 9 15,0 8-15,0 18 16,9 8-16,-1 0 16,18-8-16,0-9 15,0 0 1,9-17-16,0-1 16,8 1-16,1-18 15,-1 1-15,0-10 16,18-8-16,-9-17 15,0 8-15,-17 18 16,-1 0-16,1 8 16,-9 9-16,0 0 15,9 0 1,8 18-16,1 7 16,16 10-16,10-9 15,-1 0-15,9-9 63,18-8-63,8-9 0,-78 0 0,35 0 0</inkml:trace>
  <inkml:trace contextRef="#ctx0" brushRef="#br0" timeOffset="30184.04">24063 4883 0,'-9'-9'0,"0"9"15,1 0-15,-1 18 16,-8-1-16,-1 18 15,1-1-15,-9 27 16,8 8 0,1-8 15,0-18-31,8-17 0,9-9 0,0-8 0,0-9 16,0-9-16,9-8 15,8-26-15,18-27 16,8-8-16,1 0 15,-10 27-15,-8 25 16,-17 8 0,0 18-16,-1 9 15,1 17-15,0 17 16,-9 9-16,0 26 16,0 0-1,9-9-15,-9-17 0,8-26 16</inkml:trace>
  <inkml:trace contextRef="#ctx0" brushRef="#br0" timeOffset="30441.88">24202 4866 0,'0'0'0,"0"0"16,0 0-16,0 0 16,0 0-16,26 0 15,8 0-15,27 0 16,9-9-16,34-17 31,9 0-31,-9 0 0,-8 0 16,-18 0-16,-44 17 15</inkml:trace>
  <inkml:trace contextRef="#ctx0" brushRef="#br0" timeOffset="30675.96">24749 4407 0,'0'0'0,"0"0"16,0 0-16,0 26 15,-9 17-15,0 35 16,-8 26-16,8 8 31,1-8-31,-1-9 0,9-8 0,0-18 16,17-8 0,18-9-16,17-17 15,-26-27-15</inkml:trace>
  <inkml:trace contextRef="#ctx0" brushRef="#br0" timeOffset="30847.03">25192 4969 0,'0'0'0,"0"0"16,0 0-16,-9 18 15,0-1-15,1 0 16,8 9-16,0-8 15,0-10-15,0-8 16,0 0-16</inkml:trace>
  <inkml:trace contextRef="#ctx0" brushRef="#br0" timeOffset="30988.85">25183 4502 0,'0'0'0,"0"0"0,0 0 15,0 0-15,0 0 16,0 0-16,35 17 16,-9-8-1</inkml:trace>
  <inkml:trace contextRef="#ctx0" brushRef="#br0" timeOffset="31557.1">25582 4736 0,'0'0'0,"0"0"0,0 0 0,0 0 16,0 0-16,0 0 16,0 0-16,0 0 15,0 0-15,9 0 16,8 8-16,1 10 16,8-1-1,0 9-15,0 9 16,0-1-16,-17 10 15,-1 7-15,1 10 16,-9 8-16,-9 1 16,9-18-16,0 0 15,0-9-15,9 0 16,8 1-16,1-10 16,-1 1-16,-8-9 15,0 0 1,-1-9-16,-16 9 15,-1-9-15,0 1 16,0-1-16,-17-8 16,0-1-16,9-8 15,0-8-15,-1-1 16,1-26-16,0-34 16,25-26-1,27 8-15,8 27 16,-25 34-16</inkml:trace>
  <inkml:trace contextRef="#ctx0" brushRef="#br0" timeOffset="31940.1">26373 4926 0,'-9'-8'0,"0"-1"0,1 0 16,-1 1-16,-9-10 15,-8 1-15,-8 0 16,-10 17-16,1 17 16,-1 9-16,-8 9 15,18 8 1,-1 0-16,17-17 16,10 0-16,8-9 15,0-8-15,17 0 16,1-1-16,8-16 15,8-1 1,10-8-16,-18-1 0,0 1 16,-9 8-16,-8 9 15,0 0 1,-1 0-16,10 18 16,-1 8-16,18 8 15,8 36-15,44 16 16,-18-42-16</inkml:trace>
  <inkml:trace contextRef="#ctx0" brushRef="#br0" timeOffset="32186.27">26407 4857 0,'0'0'0,"0"0"0,0 0 15,0 0-15,0 0 16,35 0-16,17-9 16,26 1-16,9-10 15,43-16 1,235-88-1</inkml:trace>
  <inkml:trace contextRef="#ctx0" brushRef="#br0" timeOffset="32425.79">26911 4311 0,'0'0'0,"0"0"0,0 9 31,0 17-31,0 17 0,-9 35 16,1 26-16,-10 26 15,1-9 1,8-25-16,1-1 0,8-9 16,0-34-16,17-8 15,-8-10-15,-1-16 16</inkml:trace>
  <inkml:trace contextRef="#ctx0" brushRef="#br0" timeOffset="32648.56">27310 4840 0,'0'0'0,"0"0"0,0 0 16,-8 17-16,-1 9 15,0 0-15,1 9 16,-1-1-16,0-8 16,9-9-16,0-8 15,0 0-15,0-9 16</inkml:trace>
  <inkml:trace contextRef="#ctx0" brushRef="#br0" timeOffset="32765.86">27276 4519 0,'0'0'0,"0"0"0,0 0 0,0 0 0,0 0 16,0 0-1,0 0-15,0 0 0,8 17 16,1-8-16</inkml:trace>
  <inkml:trace contextRef="#ctx0" brushRef="#br0" timeOffset="33407.17">27554 4831 0,'0'0'0,"-9"0"0,0 17 16,1 9-16,8 18 15,0-1-15,8-9 16,10 10-16,-1-1 15,18-17 1,-1-9-16,1-8 0,0-9 16,0-9-16,-9 1 15,8-18 1,-8-18-16,-17-8 16,0 1-16,-18 7 15,0 10-15,1 16 16,-10 1-16,1 8 15,0 9-15,8 0 16,9 0-16,0 0 16,0 0-16,0 9 15,17 8 1,18 1-16,17-10 16,0 1-16,9 8 15,-18 1-15,1-1 16,-18 0-16,-9 0 15,-8 1-15,0 8 16,-1 0-16,-8-9 16,0 0-1,0-8-15,0 0 16,0-1-16,0 1 16,0-9-16,0 0 15,18-9-15,-1 1 16,9-10-16,0 1 15,0 0-15,0 17 16,-8 0 0,-1 0-16,0 17 15,18 0-15,0 18 16,17 8-16,9 9 16,-35-26-16</inkml:trace>
  <inkml:trace contextRef="#ctx0" brushRef="#br0" timeOffset="33676.43">28960 4580 0,'-8'-9'0,"8"9"0,0 0 16,0 9-16,17 17 16,9 26-16,9 34 15,-9 10 1,-9-1 0,-8 17-16,-18 10 0,-17-10 0,-17 10 15,17-53-15</inkml:trace>
  <inkml:trace contextRef="#ctx0" brushRef="#br0" timeOffset="52118.25">17428 2198 0,'0'0'0,"0"0"0,0 0 0,0 9 16,0 17-16,0 17 16,0 35-16,-8 35 15,8 42 17,-9 45-32,0 25 0,9 26 0,0 17 15,0-8-15,0-17 0,9-18 16,0-9-1,-1-16-15,-8-53 16,0-9-16,0-25 16,0-26-16,0-27 15,-8-16 1,8-1-16,0-17 0,0 0 16,0 0-16,0 0 15,0 0 1,0 8-16,0 10 15,0-10-15,0-8 16,0 0-16,0-8 16,0-1-16,8 0 15,10 1-15,16-1 16,10 0-16,17-8 16,17 0-1,17 8-15,18-8 16,9-1-16,8 1 15,9 0-15,9-1 16,-1 1 0,-8 8-16,26-8 15,0 0-15,9-1 0,-1 1 16,10 0 0,-1-1-16,9-8 15,0 0-15,0 0 16,0 0-16,0 18 15,-17-1-15,8 9 16,18-9-16,0 0 16,-18 1-16,18-1 15,0 9-15,-1 9 16,10-1 0,-1 1-1,1-9-15,16-9 0,-7-8 16,7-9-16,1 0 15,0 0-15,0 0 16,-9 9-16,9-1 16,8-8-16,-17 9 15,0 0 1,9-1-16,8-8 16,-8 0-16,0 9 15,-9 0-15,0-1 16,18 1-16,-10-9 15,1 0-15,9 0 16,8-9-16,0 9 16,0 0-16,-8 0 15,-1 0 1,0 0-16,-16 0 16,-10 9-16,0 0 15,-8-1-15,-9-8 16,-17 9-16,-18 0 15,-17-1-15,-26 1 16,-26 0 0,-18-1-16,-25-8 15,-36 0-15</inkml:trace>
  <inkml:trace contextRef="#ctx0" brushRef="#br0" timeOffset="53424.25">17420 2311 0,'0'0'0,"0"0"0,0 0 16,0 0-16,0 0 16,0 0-16,0 0 15,0 0-15,8 0 16,18 8-16,35 1 16,61 0-1,43-1 1,26-8-16,35-8 0,8-1 15,9-8-15,0-1 16,26 1-16,18 0 16,-9 8-16,17 0 15,18 1-15,-18-1 16,26 0-16,18-8 16,0 0-1,-18-1-15,-8 1 16,25 0-16,-8-1 15,-17 18-15,17-8 16,8-1-16,-16 9 16,-10 17-16,27-17 15,0 0-15,-27 9 16,10-18 0,16 9-16,-42 0 15,8 0-15,25 9 16,-51 0-16,9-1 15,17-8-15,-26 9 16,-9 0-16,9 8 16,-35-8-16,-9-1 15,-16 1 1,-27 8-16,-9 1 16,-8-10-16,-27 10 15,-25 8-15,-1-9 16,-8 9-16,-35 0 15,-8 0-15,-9 9 16,-9-1 0,9 18-16,-9-8 0,-18-1 15,10 17 1,-1 1-16,-8 17 16,-9 9-16,0 17 15,0-1-15,-9 19 16,1 16-16,-9 10 15,-1 7-15,1 1 16,0-8 0,-1 25-16,1 9 15,-9-1-15,-9 1 16,1-8-16,-18 16 16,-1-8-16,10 0 15,-9-9-15,0-17 16,0 9-16,0-18 15,0-26 1,0-17-16,8-9 16,1-8-16,8-18 15,1-8-15,8-18 16,0-17-16,-9 0 16,0 0-16,1-9 15,-1 1-15</inkml:trace>
  <inkml:trace contextRef="#ctx0" brushRef="#br0" timeOffset="70077.88">18401 6286 0,'0'0'0,"0"0"0,0 0 0,0 0 16,-9 0-16,1 26 15,-19 26-15,1 43 16,-17 18 0,0 25-16,8 1 15,0-18-15,9-26 0,26-34 16,17-26-1,1-9-15,-10-9 16</inkml:trace>
  <inkml:trace contextRef="#ctx0" brushRef="#br0" timeOffset="70339.84">18679 6797 0,'0'0'0,"-9"0"16,0 0-16,1 0 15,-1 0-15,0 9 16,1 8-16,-1 9 16,0 26-1,1 0-15,8-9 16,0 0-16,8-8 15,10-9-15,-1-9 16,-8-8 0</inkml:trace>
  <inkml:trace contextRef="#ctx0" brushRef="#br0" timeOffset="70530.48">18644 6494 0,'0'0'0,"0"0"0,0 0 0,0 0 15,0 0 1,0 0-16,9 0 16</inkml:trace>
  <inkml:trace contextRef="#ctx0" brushRef="#br0" timeOffset="71072.05">19174 6883 0,'0'0'0,"0"0"0,0 0 16,-9-8 0,0-1-16,1 1 15,-1-1-15,-8 0 16,-1 1-16,-8 8 16,0 0-16,0 8 15,-9 10-15,9-1 16,9 0-16,0-8 15,8-1-15,9 1 16,0-9 0,0 0-16,0 0 15,17-9-15,1 9 16,-1 0-16,18 0 16,-1 0-16,1 26 15,0 18 1,0 8-16,-9 17 0,0-8 31,-18 8-31,1 0 0,-18 0 16,1-8-1,-10-18-15,-8 1 0,0-18 16,-8-9-16,-1-8 16,-9-9-16,10-18 15,8-16-15,0-10 16,17 27-16</inkml:trace>
  <inkml:trace contextRef="#ctx0" brushRef="#br0" timeOffset="71542.95">19547 6225 0,'0'0'0,"0"0"0,0 0 16,0 18-16,0 8 16,0 8-16,9 36 15,0 16-15,-18 9 16,0 1-16,-8 8 16,-9 8-16,8-17 15,1-43 1,0-8-16,-1-18 15,10-9-15,8-8 16,0-1-16,0 1 16,0-18-16,8-8 15,10-18-15,-1-8 16,9 0-16,0 8 16,0 9-1,0 9-15,-8-1 16,-10 18-16,1 0 15,0 0-15,-1 9 16,1 17-16,0 9 16,-9 8-16,0 0 15,8-17 1,1 0-16,-9 0 16,17-8-16,-8-1 15,0-8-15</inkml:trace>
  <inkml:trace contextRef="#ctx0" brushRef="#br0" timeOffset="71870.64">19808 6840 0,'0'0'0,"0"0"16,0 0-16,0 0 16,0 0-16,0 0 15,0 0-15,8 0 16,18-8-16,18-1 15,17 0-15,8 1 16,1-1 15,25 9-31,1 0 0,-96 0 0,34 0 0</inkml:trace>
  <inkml:trace contextRef="#ctx0" brushRef="#br0" timeOffset="72208.28">20233 6442 0,'0'0'0,"0"0"16,0 0-16,0 0 16,0 0-16,0 0 15,0 0-15,0 0 16,0 0-16,-9 17 15,1 18 1,-18 17-16,0 17 16,0 9-16,0 17 31,-9 9-31,17-26 0,1 0 16,17-17-16,0-9 0,9-9 15,8-17-15,1 0 16,16 0-1,44-17-15,-17-1 16</inkml:trace>
  <inkml:trace contextRef="#ctx0" brushRef="#br0" timeOffset="73556.36">22144 6450 0,'0'0'0,"0"0"16,0 0-16,0 9 15,-9 17-15,-8 35 16,-10 17-16,-16 34 16,8 10-16,1-10 15,8-8-15,8-26 16,1-17-16,17-18 16,0-8-1,0-27-15,0 1 16</inkml:trace>
  <inkml:trace contextRef="#ctx0" brushRef="#br0" timeOffset="74192.87">22717 6814 0,'-9'-8'0,"-8"-1"16,8 9-16,0 0 15,-8 0-15,8 17 16,-17 1 0,0 16-16,-9 18 15,1 9-15,-10-1 63,10 1-63,-1-18 0,17 1 0,1-18 0,8-9 0,9-8 0,0-1 15,0-8-15,0-8 0,0-1 16,9-17 0,8-17-16,1-9 15,-1 8-15,9 1 16,-8 8-16,-1 1 15,0-1-15,1 18 16,-10-1-16,1 10 16,8 8-1,1 0-15,-1 0 16,1 17-16,16 9 16,1 9-16,0 8 15,-1 9-15,-7-9 16,-1 1-16,0-18 15,-9 0 1,-8 0-16,-1-18 0,1 1 16,0 0-1,-9-9-15,8-9 16,18-43-16,9-52 16,9-35-16,-1 1 15,0 34-15,-17 35 16,1 25-16,-10 27 15</inkml:trace>
  <inkml:trace contextRef="#ctx0" brushRef="#br0" timeOffset="74650.83">23238 6528 0,'0'0'0,"0"0"0,0 0 16,0 0-16,0 0 16,0 0-16,0 0 15,0 0 1,0 0-16,0 0 15,0 9-15,0 8 16,8 1-16,10 16 16,17 1-16,8 0 15,18 8-15,8 0 32,-8-17-32,0 0 0,-18 0 0,1-8 15,-18-10-15,0 1 16,-18-1-1,1 1-15,-9 0 16,-9 17-16,-17 17 16,-34 18-16,-19 17 15,1 0-15,-9 0 16,18 17-16,43-35 16</inkml:trace>
  <inkml:trace contextRef="#ctx0" brushRef="#br0" timeOffset="78949.89">24792 7282 0,'0'0'0,"0"0"0,0 0 16,9 9-16,0 8 16,-1 9-16,-8 26 15,-8 8-15,-19 10 16,10-36-16</inkml:trace>
  <inkml:trace contextRef="#ctx0" brushRef="#br0" timeOffset="79692.19">25982 7143 0,'0'0'16,"0"-8"-16,0-1 0,0 0 15,0 1 1,0-1-16,0-8 16,0-1-16,0 1 15,-9 0-15,0-1 16,-17 1-16,0 0 16,0 17-16,0 0 15,-17 26-15,-1 8 16,10 1-16,-1 17 31,9 0-31,9 0 0,17-9 16,8-8-16,10-9 15,-1-17-15,9-1 16,9-8-16,17-8 16,0-18-16,9-18 15,8-8-15,-17-8 16,-26 16-1,0 10-15,-17 16 16,0 10-16,-9 8 16,-9 17-16,0 26 15,-17 35-15,9 35 16,17-9-16,0-18 16,17-8-16,1-26 15,8-17 1,17-9-16,-17-9 15</inkml:trace>
  <inkml:trace contextRef="#ctx0" brushRef="#br0" timeOffset="79985.23">26182 6892 0,'0'0'0,"0"0"16,0 0 0,17 0-16,0 0 15,18 0-15,17 0 16,9 0-16,0 0 15,8 0 1,1-9-16,-10 9 0,-16 0 16,-27 0-16</inkml:trace>
  <inkml:trace contextRef="#ctx0" brushRef="#br0" timeOffset="80200.6">26607 6624 0,'0'0'0,"0"0"0,0 0 15,0 17-15,-9 9 16,-8 26 0,-9 35-16,0 8 46,9 0-30,8-8-16,0-18 0,9-43 0</inkml:trace>
  <inkml:trace contextRef="#ctx0" brushRef="#br0" timeOffset="80541.03">26138 6381 0,'0'0'0,"0"0"0,0 0 15,0 0-15,-9 0 16,1 17 0,-18 27-16,-9 8 15,-8 0-15,8 0 16,9-9 0,8-17-16,18-9 0,0-8 15</inkml:trace>
  <inkml:trace contextRef="#ctx0" brushRef="#br0" timeOffset="80688.14">26095 6416 0,'0'0'0,"0"0"0,8 8 16,10 10-16,-1 16 16,18 18-16,8 9 15,-8-18-15</inkml:trace>
  <inkml:trace contextRef="#ctx0" brushRef="#br0" timeOffset="81044.2">27319 7542 0,'0'0'0,"0"0"0,0 8 16,0 10-16,-9-1 15,1 18-15,-10 8 16,10-8-16,8-18 16</inkml:trace>
  <inkml:trace contextRef="#ctx0" brushRef="#br0" timeOffset="81594.34">28161 7247 0,'-8'-8'0,"-1"-1"0,0 0 15,1 1 1,-1-10-16,0-8 16,-8 0-16,-9 0 15,0 0-15,-9 9 16,0 8-16,1 9 31,8 18-31,-9 8 0,0 8 0,0 10 16,9 8-16,9 0 15,17 0 1,0-9-16,9-17 16,8 0-16,9-18 15,9-8-15,0-8 16,17-18-16,0 0 15,0-17 1,-9 8-16,-17 9 16,0 9-16,-17-1 15,0 18-15,8 0 16,0 18-16,1 16 16,8 18-16,9 17 15,-1-17-15,1-8 16,-9-1-16,9-17 15,0 0-15,-1-17 16,-16-1 0</inkml:trace>
  <inkml:trace contextRef="#ctx0" brushRef="#br0" timeOffset="81854.95">28127 6476 0,'0'0'0,"0"0"16,0 0-16,-9 9 16,-8 17-16,-9 17 15,-9 9-15,0 0 16,0-8-1,9-10-15,9-8 16,8-17-16,9 0 16</inkml:trace>
  <inkml:trace contextRef="#ctx0" brushRef="#br0" timeOffset="81981.48">28092 6511 0,'0'0'0,"0"0"0,0 17 16,17 9-1,1 9-15,16 17 16,1 0-16,17 0 16,-17-26-16</inkml:trace>
  <inkml:trace contextRef="#ctx0" brushRef="#br0" timeOffset="88087.36">19452 8252 0,'0'0'0,"0"0"0,0 0 0,0 0 16,-9 0-16,0 0 16,1-9-16,-1 1 15,-17-1-15,-18 0 16,-8 9-16,-17 0 15,8 0 1,0 18-16,9-1 0,0 18 16,17 8-1,9 0-15,9 0 16,17-8-16,0-9 16,17 0-16,9-17 15,9-1-15,17-16 16,-8-1-1,8-17-15,8 0 0,-7-9 16,-27 18 0,0 0-16,-9 17 15,-8 17-15,-1 9 16,1 26-16,0 43 16,-1 27-16,-8-1 15,-8-17-15,-10 0 16,1 0-16,-9-35 15,9-17-15,-9-17 16,0-10 0,-1 1-16,1-17 15,9-9-15,-9-17 16,9-9-16,-1-26 16,18-17-16,18-18 15,25-17-15,9 17 16,18 18-1,8 9-15,-35 34 0</inkml:trace>
  <inkml:trace contextRef="#ctx0" brushRef="#br0" timeOffset="88531.43">19947 8390 0,'0'0'0,"0"0"16,0 0-16,0 0 16,0 0-16,0 0 15,8 18-15,10 8 16,-1-9 0</inkml:trace>
  <inkml:trace contextRef="#ctx0" brushRef="#br0" timeOffset="88663.05">19964 8720 0,'0'0'0,"0"0"0,0 0 0,0 0 0,0 0 16,26 0-16,-9 8 15</inkml:trace>
  <inkml:trace contextRef="#ctx0" brushRef="#br0" timeOffset="90217.35">21023 8313 0,'0'0'0,"0"0"15,0 0-15,0 0 16,-8 0-16,-1-9 15,-17 0-15,0 9 16,-18 0 0,-16 9-16,8 25 15,8 1 17,1 17-32,8 0 0,0 9 0,18 8 0,17-8 15,9-1-15,8-16 16,18-1-16,17-17 15,9 0 1,-27-9-16</inkml:trace>
  <inkml:trace contextRef="#ctx0" brushRef="#br0" timeOffset="90591.63">21414 8503 0,'-9'0'0,"1"0"0,-1 0 16,-17 0-16,0 17 15,0 1-15,0 16 16,0 10-16,8 8 16,18 8-1,0-16-15,0-18 0,18-1 16,-1-7-1,1-10-15,-1 1 16,0-18-16,1 1 16,8-18-16,0-9 15,-18-8-15,1-18 16,-18 1-16,-8 8 16,-9 8-1,0 10-15,-9 16 16,1 10-16,7 8 15,1 8-15,18 10 16</inkml:trace>
  <inkml:trace contextRef="#ctx0" brushRef="#br0" timeOffset="91018.46">21666 8520 0,'0'0'0,"0"0"0,0 0 0,0 0 16,0 18-16,0-1 16,0 18-1,0 17-15,0 8 16,0-16-16,0-1 15,0-17 1,9-9-16,-1-8 0,10-1 16,-1-16-16,0-10 15,18-16 1,0-18-16,-9-9 16,0 9-16,-17 18 15,-1 8-15,1 8 16,-9 18-16,0 0 15,0 9-15,0 17 16,0 26-16,9 17 16,8-8-1,9-1-15,26 1 16,-17-26-16</inkml:trace>
  <inkml:trace contextRef="#ctx0" brushRef="#br0" timeOffset="91634.63">22300 8590 0,'-9'0'0,"9"0"0,0 0 0,0 0 16,-8 0-16,-1 17 15,0 35-15,0 35 16,1 51-1,-10 27-15,10-18 16,-10-26-16,10-26 16,-1-8-16,0-26 15,9-27-15,0-8 16,0-17-16,0-9 16,-8-9-16,8-34 15,0-70-15,8-43 16,27-17-16,0 26 15,0 34 1,-1 36-16,1 25 16,0 8-16,-1 10 15,-7 16-15,-1 1 16,-9 17-16,-8 0 16,-1 0-1,1 17-15,0 9 0,-18 26 16,-17 0-1,0 0-15,-9-9 16,0 1-16,1-18 16,-1 0-16,18-18 15,-1 1-15,18-9 16,0 0-16</inkml:trace>
  <inkml:trace contextRef="#ctx0" brushRef="#br0" timeOffset="91860.3">22890 8148 0,'0'0'0,"0"0"0,0 0 16,0 0-16,0 17 16,0 18-1,0 43-15,-8 17 16,-10 35-1,1 9-15,0-27 0,-1-17 16,18-25 0,0-27-16,0-26 0</inkml:trace>
  <inkml:trace contextRef="#ctx0" brushRef="#br0" timeOffset="92063.78">23003 8633 0,'0'0'0,"0"0"0,0 0 16,0 0-16,0 17 15,-8 9 1,-1 9-16,0 0 16,9-1-16,9 9 15,17 1-15,-17-27 16</inkml:trace>
  <inkml:trace contextRef="#ctx0" brushRef="#br0" timeOffset="92215.4">23212 8226 0,'-9'0'0,"0"0"0,1 0 16,8 0-16,0 0 15,0 0-15,0 9 16,0 8-16,0 9 15,17 17-15,-8-17 16</inkml:trace>
  <inkml:trace contextRef="#ctx0" brushRef="#br0" timeOffset="92551.93">23290 8624 0,'0'0'0,"0"0"0,0 0 15,0 0-15,0 0 16,-9 18-16,0 8 15,1 8 1,-1 10-16,0-1 16,9-17-16,0-9 15,0-8-15,0-1 16,0 1-16,0-18 16,0 1-16,18-18 15,-1-17-15,9-1 16,0 10-16,0-1 15,-8 18 1,-10-1-16,1 18 16,-9 0-16,0 0 15,9 18-15,-1 8 16,10 26-16,-10 8 16,1-17-1,26 1-15,8-10 0,-17-16 16</inkml:trace>
  <inkml:trace contextRef="#ctx0" brushRef="#br0" timeOffset="93102.2">24080 8633 0,'0'0'0,"-9"0"0,1 0 15,-1-9 1,0 1-16,1-1 16,-10 0-16,10 1 15,-18-1-15,-1 9 16,1 0-16,-8 0 16,-1 17-16,0 1 15,1 16 16,-1 10-31,0-1 16,18 0-16,-1-17 0,18 0 0,0-17 16,0-1-16,9 1 15,0 0-15,8-1 16,9 1-16,0 8 16,0 1-16,9-1 15,0 18 1,-1 8-16,10 9 15,-18 0-15,0 9 16,-17-1-16,-18 1 16,0-9-1,-8-9-15,-9 0 0,0-17 16,-9 0 0,0-17-16,1 0 15,-1-18-15,0 0 16,18-8-16,-1-26 15,27-18-15,26-25 16,34 8-16,-17 52 16</inkml:trace>
  <inkml:trace contextRef="#ctx0" brushRef="#br0" timeOffset="94370.19">25053 8789 0,'0'0'0,"-9"0"15,9 0-15,0 0 16,0 0-16,0 0 16,0 9-16,0-9 15,26 8-15,26 1 16,0-18-16,18 1 16,-1-10-1,-8-8 1,0 0-16,-18-8 0,-17 8 15,-8 0-15,-10 0 16,1 0-16,-18 0 16,1 8-1,-1 1-15,-8 8 16,-10 9-16,1 18 0,9-1 16,0 18-1,-1 25-15,18 1 16,0 0-16,18-1 15,-1-17-15,9 1 16,9-18-16,8 0 16,18 0-16,9-26 15,-36 0 1</inkml:trace>
  <inkml:trace contextRef="#ctx0" brushRef="#br0" timeOffset="94738.64">25982 8607 0,'0'-9'0,"0"9"15,0 0-15,0 0 16,0 0-16,0 0 16,8 18-1,-8 16-15,0 27 16,-8 0-16,-1-18 16,0 0-16,9-17 15,0-9-15,0-8 16,0 0-1,0-9-15,0-9 0,18-17 16,17-26 0,8-17-16,9 0 15,9 8-15,-18 18 16,-17 25-16,0 1 16,-17 17-16,0 0 15,-1 17-15,1 27 16,0 16-16,-9 10 15,0-10 1,17 1-16,1-18 16,8-17-16,-18-9 15</inkml:trace>
  <inkml:trace contextRef="#ctx0" brushRef="#br0" timeOffset="95118.05">26572 8702 0,'0'0'0,"0"0"16,0 0-16,0 0 15,0 9-15,18 0 16,-1-1-16,0 1 16,18 0-16,0-18 15,8 0-15,1-8 16,-1 0-1,-17-9 32,0 0-47,-17 0 0,0-9 0,-9 0 0,-9 9 0,0 0 0,-8 18 16,-9 8-16,-9 8 16,0 10-1,1 16-15,-1 18 16,9 35-16,17-9 15,9-18-15,18 1 16,16-9-16,18-9 16,0-8-16,-25-26 15</inkml:trace>
  <inkml:trace contextRef="#ctx0" brushRef="#br0" timeOffset="95468.13">27250 8512 0,'0'0'0,"0"0"0,0 0 15,0 0-15,0 17 16,8 0-16,1 18 16,8 17-1,-8 17-15,0 1 16,-1-10-1,1-17-15,-9 1 0,0-10 16,0-8-16,0-8 16,0-10-16,0 1 15,0-9-15,0-9 16,0-8 0,0-18-16,17-34 15,18-9-15,9 0 16,8 9-16,0 8 15,0 9-15,-9 26 16,-25 26-16</inkml:trace>
  <inkml:trace contextRef="#ctx0" brushRef="#br0" timeOffset="96083.76">28187 8676 0,'0'0'0,"0"0"16,0 0-16,0-8 15,0-1-15,-8 0 16,-1 1-16,0-10 15,-17 1-15,0 0 16,-17 8-16,-1 9 16,1 0-1,-9 17-15,0 1 32,8 8-32,10 0 15,16 8-15,1-8 0,17 0 0,0-17 16,0 0-16,26-9 15,9-9-15,0 0 16,8 1 0,0-1-16,-17 0 15,0 9-15,-8 0 16,-1 9-16,1 17 16,-1 26-16,-8 26 15,-1 26-15,-16 17 16,-1-17-16,-8-18 15,-1-16 1,9-10-16,-8-16 16,0-1-16,-1-17 15,1-17-15,-9-1 16,0-16-16,0-1 16,-9-17-16,0-26 15,9-26-15,9 0 16,17 18-1,0 25-15,9 18 16</inkml:trace>
  <inkml:trace contextRef="#ctx0" brushRef="#br0" timeOffset="96637.09">28474 8486 0,'0'0'0,"0"0"16,0 0-16,0 0 16,0 0-16,0 8 15,-9 10 1,9 16-16,0 1 0,0 17 16,0-9-1,9 1-15,0-18 16,-1 0-16,1-18 15,0 1-15,8-18 16,1 1-16,8-18 16,8 0-16,-8-18 15,0 10-15,0-1 16,-17 18 0,0-1-16,0 18 15,-1 0-15,1 9 16,0 17-16,8 35 15,0 34-15,1 9 16,-1 17 0,-8 9-1,-18-26-15,0-18 0,1-25 16,-1-18-16,0 1 16,-8-18-16,0-9 15,-1-8-15,-8-1 16,0-16-16,0-10 15,0-25-15,9-26 16,25-9 0,27-17-16,52-18 15,34-17-15,-51 69 16</inkml:trace>
  <inkml:trace contextRef="#ctx0" brushRef="#br0" timeOffset="106167.34">18774 10530 0,'0'0'0,"0"0"0,0 0 16,0 0-16,0 17 15,-8 35-15,-1 35 16,-17 60 0,-9 17-16,0-16 0,9-1 15,-8-17 1,8-44-16,8-16 16,1-27-16,17-17 15,0-17-15</inkml:trace>
  <inkml:trace contextRef="#ctx0" brushRef="#br0" timeOffset="106777.98">19035 11266 0,'0'0'0,"0"0"0,0 0 0,0 0 16,0 0-1,0 0-15,17 0 16,1 8-16,16 1 16,1-9-16,8-9 15,1 1-15,-1-10 16,1 1-1,-1-9-15,-17 0 0,0 0 16,-17 0 0,0 9-1,-1 0-15,-16-1 0,-1 1 16,-17 0-16,0-1 16,-9 18-16,0 0 15,-8 18-15,-1 8 16,10 8-16,8 1 15,0 8 1,8 0-16,18 9 16,9 9-16,8 0 15,9-18-15,9 0 16,17-17-16,18 0 16,-18-17-1</inkml:trace>
  <inkml:trace contextRef="#ctx0" brushRef="#br0" timeOffset="107196.75">19643 10833 0,'0'0'0,"0"0"16,0 0-16,0 0 16,0 0-16,0 8 15,8 1-15,10 8 16,8 1-16,17 8 16,1 0-16,8 0 15,0 0 16,-9 0-31,1-9 0,-10 0 16,-8-8-16,-8 0 0,-10-1 16,1 1-16,0 0 15,0-1 1,-18 10 0,-9 16-1,-25 18-15,-18 9 16,-17 17-16,9 0 0,8-9 15,35-26-15</inkml:trace>
  <inkml:trace contextRef="#ctx0" brushRef="#br0" timeOffset="112001.39">20702 10495 0,'0'0'0,"0"0"0,0 0 0,0 0 15,0 0-15,0 9 16,-9 34-16,1 52 16,-10 70-1,-8 34-15,0 0 0,9 0 16,0-51-16,-1-18 15,9-35 1,9-26-16,0-26 16,0-8-16,9-18 15</inkml:trace>
  <inkml:trace contextRef="#ctx0" brushRef="#br0" timeOffset="113620.62">21327 10902 0,'-8'0'0,"-1"0"0,0 0 16,1 0-16,-1 0 15,0 0-15,9 0 16,-8 0 0,-1 17-16,-17 9 15,0 26-15,0 18 16,0-1-1,-9 9-15,0-9 0,9 0 16,9-8 0,-1-9-16,18-17 15,0-18-15</inkml:trace>
  <inkml:trace contextRef="#ctx0" brushRef="#br0" timeOffset="114052.47">21232 10945 0,'0'0'0,"0"0"0,0 0 15,0 0-15,0 0 16,0 0-16,0 0 15,0 0-15,0 9 16,8 8-16,1 9 16,9 9-1,-1 0-15,0 17 16,9 0-16,0 8 16,0-8-16,-8-9 15,-1 1-15,-8-1 16,0-17-16,-1-9 15,1 1-15,0-10 16,-9 1 0,0 0-16,0-9 15,0-9-15,17-34 16,0-35-16,1-35 16,16 9-16,-8 26 15,9 18-15,-9 34 16</inkml:trace>
  <inkml:trace contextRef="#ctx0" brushRef="#br0" timeOffset="114502.88">21805 11309 0,'0'0'0,"0"0"0,0 0 15,0 0-15,0 0 16,0 0-16,0 0 16,0 0-16,0 0 15,0 0 1,0 0-16,17-9 15,1 1-15,16-1 16,1 9-16,0-9 16,26 9-16,8 0 15,-34 0 1</inkml:trace>
  <inkml:trace contextRef="#ctx0" brushRef="#br0" timeOffset="114794.88">22465 10937 0,'0'0'0,"0"0"0,0 0 15,0 0-15,0 0 16,0 0-16,0 8 15,0 18-15,0 9 16,0 8-16,9 1 16,-9-1-16,8 0 15,-8 0 1,0-8-16,0 0 16,0-9-16,0-18 15,9 1-15</inkml:trace>
  <inkml:trace contextRef="#ctx0" brushRef="#br0" timeOffset="115213.36">22647 10703 0,'0'0'0,"0"0"0,0 0 16,0 0-1,0 0-15,0 0 16,0 0-16,0 9 16,18 8-16,16 0 15,1 9-15,0 9 16,17-1-16,9-8 15,-9 0 1,-9 0-16,1 0 16,-18 0-16,0-17 15,-9 0-15,-8-1 16,-1 10-16,1-1 16,-18 9-16,-17 17 15,-26 35-15,-43 43 16,-35 27-16,-1-10 15,27-25 1,69-70-16</inkml:trace>
  <inkml:trace contextRef="#ctx0" brushRef="#br0" timeOffset="115912.67">23941 11127 0,'0'0'0,"0"0"0,0 0 16,0 0-16,0 0 15,0 0-15,0 0 16,17 0 0,18-8-16,35-1 15,34 9-15,26 0 31,0 9-31,9-9 0,-8 0 16,-18 0-16,-9 0 16,-9-9-16,-8 9 0,-35 0 15,-8 0-15,-18 0 16,8 9 0,-8 17-16,-8-18 15</inkml:trace>
  <inkml:trace contextRef="#ctx0" brushRef="#br0" timeOffset="116284.07">24957 10772 0,'0'0'0,"0"0"0,0 0 0,0 0 16,0 0-16,0 0 16,0 0-1,17 17-15,1 1 16,17-1-16,17 18 16,8 8-16,10 9 15,-1-9-15,-8-8 16,-17-9-1,-18 0-15,0-17 0,-9-1 16,-8 1-16,-1 8 16,-25 1-1,-26 25-15,-35 9 16,-27 17-16,-8 0 16,35 18-16,52-44 15</inkml:trace>
  <inkml:trace contextRef="#ctx0" brushRef="#br0" timeOffset="117249.86">24236 10893 0,'0'0'0,"0"0"16,0 0-16,0 0 15,0 0-15,0 0 16,0 0-16,0 0 16,0-8-16,0-1 15,0 0-15,0 1 16,0 8 0,0 0-16,0 0 15,0 0-15,0 0 16,0 0-16,-8 0 15,-1 0-15,-17 17 16,-17 0-16,-10 9 16,-16 9-16,8 0 31,18-9-31,8 0 0,18-18 16,-1 1-16,10 0 15,8-1-15,0 10 16,17-1-16,0 0 15,27 9-15,8 0 16,9 0-16,8 9 16,18-9-1,-26-9-15</inkml:trace>
  <inkml:trace contextRef="#ctx0" brushRef="#br0" timeOffset="118013.36">26399 10660 0,'0'0'0,"0"0"16,0 0-16,0 8 15,0 27-15,0 34 16,-9 44-16,0 17 15,-8-9 1,8-9-16,1-8 0,-1-26 16,0-17-16,0-18 15,9-17-15,0 0 16,9-17 0</inkml:trace>
  <inkml:trace contextRef="#ctx0" brushRef="#br0" timeOffset="118694.02">27024 11041 0,'0'0'0,"0"0"16,0 0-16,0-9 16,0 0-16,0 1 15,0-1-15,0 0 16,0 1-16,-9-10 15,0 1-15,1 8 16,-18 1-16,0 8 16,-9 0-1,0 17-15,1 9 16,-1 9-16,0 8 16,18-8-1,8-9-15,9-9 0,0 0 16,17-8-16,1 0 15,16-9 1,1-9-16,9 0 16,-1-8-16,-17 0 15,-9 8-15,1 9 16,-10 0-16,1 17 16,0 9-16,0 18 15,8 25-15,-8 17 16,-1-8-16,-8-8 15,-8-10 1,-1-16-16,0-10 16,1-8-16,-1-8 15,0-10-15,0 1 16,1-1-16,-1 1 16,-17-18-1,0 1-15,-9-27 0,9-8 16,9 0-16,8 25 15</inkml:trace>
  <inkml:trace contextRef="#ctx0" brushRef="#br0" timeOffset="119290.59">27293 10824 0,'0'0'0,"0"0"0,0 0 0,0 0 15,0 0-15,0 0 16,0 0-16,0 0 16,17 0-16,9 17 15,9 1-15,17-1 16,18 9-16,-9 0 16,-9-9-1,-9-8-15,-17 0 16,-8-1-16,-1 1 15,-8 8-15,-1 18 16,-16 8-16,-27 18 16,-17 8-1,-9 0-15,-9 1 16,18-10-16,9-25 16,26-9-16,17-9 15</inkml:trace>
  <inkml:trace contextRef="#ctx0" brushRef="#br0" timeOffset="119673.21">28465 10530 0,'0'0'0,"0"0"15,0 8-15,0 18 16,0 44-16,0 42 15,0 35 1,-8 9-16,8 0 16,-9-17-1,0-35-15,9-18 0,0-25 16,0-9-16,9-26 16,0-17-1,-1-1-15</inkml:trace>
  <inkml:trace contextRef="#ctx0" brushRef="#br0" timeOffset="119957.93">29177 10859 0,'0'0'0,"0"0"0,0 0 16,0 0-16,-8 26 15,-18 26-15,0 17 16,-18 9-16,9 0 16,1-18-16,-1 1 15,0-18-15,1-8 16,16-9-1,10-17-15,8-9 16,0 0-16</inkml:trace>
  <inkml:trace contextRef="#ctx0" brushRef="#br0" timeOffset="120282.8">29186 10937 0,'0'0'0,"0"0"15,0 0-15,0 0 16,0 0-16,17 26 16,10 8-16,-1 10 15,-9 8-15,0 0 16,9-9 0,0 0-16,0 0 15,1 1-15,-10-18 16,-8 0-16,-1-18 15,1 1-15,0 0 16,-1-1-16,1-16 16,8-36-16,18-51 15,9-52-15,-10 26 16,-25 8-16,0 44 16</inkml:trace>
  <inkml:trace contextRef="#ctx0" brushRef="#br0" timeOffset="120612.1">29863 10599 0,'0'0'0,"0"0"0,0 0 16,0 0-16,9 17 15,9 1-15,-1-1 16,18 18-16,-1-1 16,27 1-16,9 8 15,8-8 1,-9-9 0,-17-9-16,-8-8 15,-18-1-15,-9 10 16,-8-1-16,0 9 0,-27 26 15,-25 26-15,-35 26 16,-27 26-16,-16-9 16,69-69-1</inkml:trace>
  <inkml:trace contextRef="#ctx0" brushRef="#br1" timeOffset="-208880.97">16629 12747 0,'0'0'0,"0"0"0,-8 0 16,-1 17-16,-26 26 16,-8 18-16,8 8 15,0-8 1,18 0-16,0-18 16,17-9-16,0-8 15,0-17-15,8 0 16,10-9-16,8-9 15,17-8-15,9-1 16,0 1-16,9 17 16,-9 0-16,9 9 15,-18 8 1,10 0-16,-1-8 16,0 0-16,-17-1 15,-9-8-15,0 0 16,-9-8-16,0-18 15,1-9-15,-10-43 16,-16 9 0,-10 8-1,10 35-15</inkml:trace>
  <inkml:trace contextRef="#ctx0" brushRef="#br1" timeOffset="-208430.59">17541 12314 0,'0'0'0,"0"0"16,0 0-16,-8 17 16,8 18-16,-9 8 15,0 26-15,0 27 16,-17 25-1,9 9-15,-9-18 0,0-16 16,9-10 0,-1-17-16,1-25 15,8-18-15,9-9 16,0-8-16,0-1 16,0-16-16,0-10 15,18-16-15,8-18 16,8 0-16,1 0 15,8 17 1,-16 18-16,-1 0 16,-9 17-16,-8 0 15,-1 17-15,1 9 16,0 35 0,-1 8-16,-8-9 0,-8-16 15,8-1 1,0 0-16,8-17 15,10-8-15</inkml:trace>
  <inkml:trace contextRef="#ctx0" brushRef="#br1" timeOffset="-207624.94">17889 13162 0,'0'0'0,"0"0"16,0 0-16,0 0 15,0 0-15,17 0 16,0 0-16,9 9 16,9-9-16,0 0 15,0-9-15,8 1 16,0-1 0,1-8-1,-18 0-15,0-1 16,-9 1-16,-8 0 31,0-9-31,-1 0 16,-16 0-16,-1 8 15,0 1-15,-8 8 0,-9 9 0,0 0 16,-9 18-16,-8 8 16,8 8-16,0 1 15,9 17-15,9 0 16,-1 8-16,18-16 15,0-1-15,18-17 16,-1 0-16,18-9 16,17 1-1,-26-10-15</inkml:trace>
  <inkml:trace contextRef="#ctx0" brushRef="#br1" timeOffset="-207248.47">18635 13111 0,'0'0'0,"0"0"15,0 0-15,0 8 16,0 9-16,-8 18 16,-1 0-16,0 8 15,1-17-15,8-9 16,0 1-16,0-10 15,0 1 1,0 0-16,0-9 16,0-9-16,17 0 15,0 1-15,9-18 16,0 8-16,1 1 16,-1 0-16,-9 8 15,0 9-15,-8 0 16,8 17-16,1 1 15,-10 16 1,10 10 0,-1 8-16,0-9 0,18-8 15,-9-18-15</inkml:trace>
  <inkml:trace contextRef="#ctx0" brushRef="#br1" timeOffset="-206537.5">20381 12773 0,'0'0'0,"0"0"15,0 0-15,0 0 16,0 0-16,0 0 16,0 17-16,-9 9 15,0 9-15,-17 25 16,-8 18-16,-10 9 31,9 8-31,1-17 0,-1-17 16,9-1-1,0-16 1,9-10-16,-1-8 16,9-8-16,1-10 0,8 1 0,0 0 15,0-9-15,0-9 16,8-17-16,10-26 16,17-26-1,-9 0-15,0 9 16,8 8-16,-8-8 15,1 26-15,-10 8 16,-8 9-16,-1 9 16,1-1-1,0 10-15,-1 8 16,1 0-16,8 8 16,1 18-16,16 18 15,19 16-15,-10 18 16,0 9-16,1-18 15,-9-17-15,-9-9 16,0-17-16,-18-8 16,10-1-1,-10-8-15,1-1 16,-9-8-16,17-34 16,18-70-16,0-44 15,8-7-15,1 33 16,-10 27-16,1 17 15,-17 43-15,-10 35 16</inkml:trace>
  <inkml:trace contextRef="#ctx0" brushRef="#br1" timeOffset="-206208.75">21293 12981 0,'0'0'0,"0"0"0,0 0 15,8 0 1,10 0-16,16 0 16,10 0-16,17 0 15,-1-9-15,1 9 16,-9 0-16,-8 9 16,-27-1-1</inkml:trace>
  <inkml:trace contextRef="#ctx0" brushRef="#br1" timeOffset="-206014.78">21327 13240 0,'0'0'0,"0"0"0,0 0 0,0 0 16,0 0-16,18 0 15,-1 0-15,18 0 16,26 0-1,8 0-15,1-8 16,-10-1 0,-25 0-16</inkml:trace>
  <inkml:trace contextRef="#ctx0" brushRef="#br1" timeOffset="-205747.98">22552 12721 0,'0'0'0,"0"0"0,0 0 15,0 0-15,0 17 16,0 26-16,0 18 15,-9 17-15,0 43 16,1 9-16,-1-17 16,0-9-16,9-52 15</inkml:trace>
  <inkml:trace contextRef="#ctx0" brushRef="#br1" timeOffset="-204845.25">16569 14184 0,'0'0'0,"0"0"0,0 0 16,0 26-1,0 35-15,-9 69 16,0 35 15,1-10-31,-1-16 0,0-26 0,1-27 16,-1-17-16,9-25 0,0-18 16,0-18-16</inkml:trace>
  <inkml:trace contextRef="#ctx0" brushRef="#br1" timeOffset="-204356.29">16768 14739 0,'0'0'16,"0"0"-16,0 0 0,0 0 16,0 0-16,0 0 15,18 8-15,8 1 16,8 0-16,19-1 16,-1 1-1,0-9-15,0-9 16,-9 1-1,1-10-15,-18-8 16,0 0-16,-17 0 0,-1 0 16,-16 0-1,-1-8-15,-17 17 0,0-1 16,-18 10 0,-8 8-16,-9 26 15,1 17-15,8 17 16,-1 10-16,19 25 15,16 9-15,18-17 16,18-27 0,8-17-16,17 1 0,27-18 15,51-26 1,201-35-16</inkml:trace>
  <inkml:trace contextRef="#ctx0" brushRef="#br1" timeOffset="-203982.29">17454 14462 0,'0'0'0,"0"0"16,0 0-16,0 0 15,9 17-15,26 9 16,17 17-16,9 0 16,8 1 31,-8-18-47,8 0 0,1 0 0,-18-18 0,-26 1 15,0 0-15,-17-1 0,-1 10 16,-25 8-16,-26 34 15,-27 18 1,-25 18-16,-1-27 16,18-9-16,17-16 15,18-18-15,25-18 16,18 1-16</inkml:trace>
  <inkml:trace contextRef="#ctx0" brushRef="#br1" timeOffset="-203403.87">18757 14184 0,'0'0'0,"0"0"15,0 0-15,0 0 16,0 9-16,-9 17 16,1 35-16,-1 34 15,-8 44 17,-1-1-32,1 18 0,-1-17 0,1-27 15,8-25-15,1-18 16,8-17-16,0-17 15,0-9-15,0-18 16,8-8 0</inkml:trace>
  <inkml:trace contextRef="#ctx0" brushRef="#br1" timeOffset="-202898.94">19208 14548 0,'0'0'0,"0"0"0,0 0 15,-8 0-15,-1 26 16,-17 26-16,0 17 16,9 1-16,-1 16 31,1-8-31,17-17 0,0-9 15,9-18 1,8-8-16,0-17 0,9-9 16,26-17-16,9-18 15,0-17-15,-18-8 16,-8-18-16,-17 0 16,-27 8-16,0 27 15,-8 8-15,-9 9 16,-9 9-16,-8 17 15,17 0-15,8 0 16,18 0 0</inkml:trace>
  <inkml:trace contextRef="#ctx0" brushRef="#br1" timeOffset="-202610.2">19443 14436 0,'0'0'0,"0"0"0,17 17 16,9 9-16,26 17 16,9 18-16,17-18 15,-17 0-15,0-17 16,-18 0 0,-17 0-16,0-8 15,-17-1-15,0 0 0,-18 9 16,-17 26-1,-43 26-15,-18 9 16,0-1-16,9-16 16,26-27-16,26-17 15,17-9 1,9-8-16</inkml:trace>
  <inkml:trace contextRef="#ctx0" brushRef="#br1" timeOffset="-202308.86">20355 14825 0,'0'0'0,"0"0"16,0 0-16,0 0 15,17 0-15,18 0 16,26 9-16,43-9 16,35 0-1,17-9-15,9 1 16,9 8-16,-27-9 16,-16 0-16,-10 9 15,-34 0-15,-9 0 16,-34 0-16,-36 9 15</inkml:trace>
  <inkml:trace contextRef="#ctx0" brushRef="#br1" timeOffset="-202014.16">21544 14488 0,'0'0'0,"0"0"15,0 0-15,18 17 16,17 18-16,8-1 16,26 9-16,1 1 31,8-1-31,-9-8 0,-25-9 16,-9 0-16,-9 0 15,-18-9-15,-8 9 16,-26 17-16,-34 18 15,-62 26-15,-8-10 16,43-25-16,52-26 16</inkml:trace>
  <inkml:trace contextRef="#ctx0" brushRef="#br1" timeOffset="-201561.54">20989 14453 0,'0'0'0,"0"0"0,0 0 15,0 0-15,0 0 16,-9 0-16,0 17 16,-25 9-16,-27 18 15,-17 7-15,-18 10 31,1 0-31,8-1 0,26-16 16,9-18-16,17 0 16,18-9-16,-1-8 15,18 8-15,0 0 16,18 18-16,25 0 16,9 8-16,18 0 15,25 0-15,18-8 16,-61-18-1</inkml:trace>
  <inkml:trace contextRef="#ctx0" brushRef="#br1" timeOffset="-200862.99">23081 14271 0,'0'0'0,"0"0"0,0 0 16,-8 9-16,-1 25 15,0 44-15,-17 35 16,0 25-1,0-8-15,9-17 16,-1-18 0,10-8-16,8-35 0,0-18 0,0-8 15,8-17 1</inkml:trace>
  <inkml:trace contextRef="#ctx0" brushRef="#br1" timeOffset="-200373.5">23776 14617 0,'0'0'0,"0"0"16,0 0-16,0 0 16,0 0-16,0 0 15,-9-8-15,-17-1 16,0 0-1,-17 1-15,0 8 16,-1 0-16,-8 17 16,17 9-1,9 0-15,9 9 0,-1-9 16,18 8-16,0-8 16,0-17-16,9 0 15,9-1-15,-1 1 16,9 0-1,0-9-15,0 0 16,0 17-16,0 0 16,0 18-16,-8 26 15,-10 25-15,1 1 16,-9-9-16,-9-18 16,1-16-16,-1-10 15,0-8-15,1 0 16,-1-17-16,-9 0 15,-8-9 1,0-9-16,-8-26 16,-1-17-16,9-26 15,17 35-15</inkml:trace>
  <inkml:trace contextRef="#ctx0" brushRef="#br1" timeOffset="-200013.86">23863 14453 0,'0'0'0,"0"0"0,0 0 16,0 0-16,26 26 15,17 9 1,18 8-16,17 9 15,1-9 1,-1 0-16,-9-17 16,-17 0-16,-8 0 0,-18-8 15,0-1-15,-18 0 16,-8 1 0,-26 25-16,-26 35 15,-43 9-15,-18-1 16,26-17-16,18-25 15,16-18-15,19-18 16,8 1-16,17-9 16</inkml:trace>
  <inkml:trace contextRef="#ctx0" brushRef="#br1" timeOffset="-199716.29">24992 14349 0,'0'0'0,"0"0"16,0 0-16,0 17 15,0 9-15,-9 26 16,0 26-16,-8 35 31,0-1-31,8 10 0,-8-10 0,-1-25 16,10-18-16,8-17 15,0-26 1,0-9-16,8-8 16,1-9-16</inkml:trace>
  <inkml:trace contextRef="#ctx0" brushRef="#br1" timeOffset="-199509.87">25357 14626 0,'0'0'0,"0"0"0,0 17 15,0 27-15,0 16 16,0 10-16,0-1 15,0 0 1,0-25-16,0-10 16,8-8-1,1-9-15</inkml:trace>
  <inkml:trace contextRef="#ctx0" brushRef="#br1" timeOffset="-199254.53">25695 14505 0,'0'0'0,"0"0"15,18 17-15,16 9 16,18 26-16,9-9 16,-9 1-1,0-10-15,-8-8 16,-18 0-16,0-8 15,-9 8-15,-17 8 16,-26 36-16,-52 34 16,-52 17-16,60-61 15</inkml:trace>
  <inkml:trace contextRef="#ctx0" brushRef="#br1" timeOffset="-185167.75">16082 16012 0,'0'0'0,"0"0"0,0 0 16,0 0-16,0 0 16,0 17-16,0 26 15,18 27-15,-1 42 16,18 18-1,-9-17-15,0-9 0,0-18 16,-17-16-16,-1-27 16,1-17-1,0-17-15,-1-1 16,-8-16-16,26-27 16,18-60-16,17-53 15,-1 1-15,1 9 16,17 8-16,-26 69 15</inkml:trace>
  <inkml:trace contextRef="#ctx0" brushRef="#br1" timeOffset="-183968.66">17368 16289 0,'0'0'0,"-9"0"0,0 0 15,0 0 1,1 0-16,-1 0 16,0 0-16,1 0 15,-1 0-15,0 0 16,1 0-16,-1 0 15,0 0-15,1 0 16,-1 0-16,-17 0 16,0 0-1,0 0-15,0 9 16,-9 8-16,9 0 16,-9 18-1,9 0-15,9 17 0,-1-1 16,18-7-16,0-1 15,9-17-15,0 0 16,8-17 0,1-1-16,8-16 15,17-27-15,9-26 16,-8 1-16,-1-9 16,-17 17-16,0 17 15,-17 18-15,-1-1 16,1 1-16,-9 17 15,0 0 1,9 17-16,8 18 16,1 17-16,16 0 15,1-9-15,-9-8 16,26-9-16,26-9 16,-43-17-16</inkml:trace>
  <inkml:trace contextRef="#ctx0" brushRef="#br1" timeOffset="-183613.62">18106 16168 0,'0'0'0,"0"0"16,0 0-16,0 0 0,0 0 15,0 0 1,0 0-16,0 0 16,-9-9-16,0 9 15,-17 0-15,-9 0 16,-8 17-16,0 18 16,-1 8-16,1 9 31,8 9-31,9 0 0,9-9 15,17-9-15,0 0 16,17 0-16,0 1 16,18-18-16,43-9 15,9-26-15,-43 9 16</inkml:trace>
  <inkml:trace contextRef="#ctx0" brushRef="#br1" timeOffset="-182983.52">18462 16237 0,'0'0'0,"0"0"0,0 0 0,0 0 16,0 0-16,0 0 15,0 0-15,0 0 16,0 0-16,-9 17 16,0 9-16,-8 26 15,8 18 1,9-1-16,0-9 31,0-16-31,0-1 0,0-17 0,9 0 16,0-17-16,-1-1 15,10-16-15,8-10 16,8-25 0,10-26-16,-1 0 15,-17 8-15,0 18 16,-17 8-16,0 18 16,-1-1-16,1 10 15,-9 8-15,0 0 16,0 17-16,-9 26 15,1 18-15,8 8 16,0 9 0,0 0-16,8-17 15,10-27-15,-9-16 16,-1-18-16</inkml:trace>
  <inkml:trace contextRef="#ctx0" brushRef="#br1" timeOffset="-182046.12">19165 16289 0,'-9'0'0,"1"0"0,-1 0 16,0 0-1,9 0-15,0 0 16,0 0-16,-8 9 16,-1-1-16,0 10 15,1 16-15,-1 1 16,-8 0-16,-1 17 16,1-9-16,-1-9 15,10-8 1,-1 0-16,9-8 15,0-10-15,0 1 16,0 0-16,0-1 16,0 1-16,0 0 15,0-9-15,0 0 16,0 0-16,0 0 16,0 0-16,0 0 15,0 0 1,0 0-16,0 0 15,0 0-15,0 0 16,0 0-16,0 0 16,0 0-16,0 0 15,0 0-15,0 0 16,0 0 0,0 8-16,0 1 15,0 0-15,0-1 16,0 1-16,0 0 15,0-1-15,0 1 16,0-9-16,17 0 16,1-9-16,8-8 15,17-26 1,-8-9-16,17-9 16,-8 9-16,-10 0 15,-8 18-15,-8 16 16,-10 1-16,1 0 15,0 8-15,-1 9 16,1 0-16,-9 0 16,0 17-16,0 18 15,0 0 1,0 16-16,0 10 16,0-9-16,9-9 15,8 1-15,18 8 16,0-26-16,-18-26 15</inkml:trace>
  <inkml:trace contextRef="#ctx0" brushRef="#br1" timeOffset="-181473.94">19703 16402 0,'0'0'16,"0"0"-16,0 17 0,0 18 15,0-1-15,0 18 16,0-9-16,-8 1 16,8-18-16,0 0 31,0-9-31,0-8 0,0-1 0,0 1 15,0-9-15,0-9 16,17-17 0,9-17-16,9-9 15,-9 9-15,0 8 16,-9 18-16,-8 17 16,8 0-1,-8 17-15,0 9 16,-1 9-16,1 8 15,0 0-15,-9-17 16,0 0-16,0-8 16,0-10-16,0 1 15,0-9-15,9-17 16,17-18-16,8-17 16,10 0-16,-1 0 15,-17 17-15,0 18 16,-8 17-1,-1 9-15,0 17 16,9 34-16,-8 18 16,-1 18-16,1-10 15,-1-8-15,9-26 16,17-35 0,-17-8-16</inkml:trace>
  <inkml:trace contextRef="#ctx0" brushRef="#br1" timeOffset="-180728.57">21075 16046 0,'0'0'0,"0"0"0,0 0 15,0 9-15,18 34 16,-1 61-16,9 52 31,-8 17-31,-27 1 0,0-27 16,1-34 0,-1-27-16,0-34 15,1-17-15,8-9 16,0-18-16,0 1 0,-9-18 15,0-43-15,9-69 16,0-78-16,18-9 16,16 44-16,10 34 15,-10 26 1,19 26-16,-1 26 16,0 8-16,17 19 15,1 16-15,-10 26 16,-7 0-16,-10 18 15,-8 0-15,-18 8 16,-17 9 0,-26 17-16,-26 9 15,-9-17-15,-17 0 16,9-18-16,8 0 16,9-17-16,17 0 15,9-9-15,8 1 16,1 8-16,17 0 15,0 17-15,17 18 16,10 8-16,25-8 16,0-1-1,0-17-15,26-17 16,18-26-16,-62 0 16</inkml:trace>
  <inkml:trace contextRef="#ctx0" brushRef="#br1" timeOffset="-180347.97">22091 16627 0,'0'0'0,"0"0"0,0 0 15,0 0-15,0 0 16,0 0-16,-8 0 16,-1 0-16,-17 0 15,-9 17-15,1 0 16,-1 9-16,0 9 15,0 0 1,18 8 0,0-17-16,17-9 0,0-8 15,0 0-15,0-9 16,17 0-16,0-9 16,1 0-1,-1 1-15,0 8 0,10 0 16,-1 8-1,0 10-15,0 8 16,0 8-16,0-8 16,0 0-16,0-17 15,9-9-15,-1-43 16,1-9 0,-18 26-16</inkml:trace>
  <inkml:trace contextRef="#ctx0" brushRef="#br1" timeOffset="-179912.17">22395 16038 0,'0'0'0,"0"0"16,0 17-16,9 9 16,0 26-16,8 43 15,1 27 1,-10-1-16,-8-17 15,0-9-15,0-17 16,0-26 0,0-17-16,0-9 0,0-18 15,0 1-15,0 0 16,0-9-16,0-9 16,0 0-16,0-17 15,9 9 1,8-9-16,1 9 15,16-1-15,-8 10 16,0 8-16,-8 0 16,-9 0-16,-1 17 15,1 0 1,-18 9-16,-8 0 16,-9 9-16,-9-9 15,0 0-15,9-9 16,9-8-16,0 0 15,17-9-15</inkml:trace>
  <inkml:trace contextRef="#ctx0" brushRef="#br1" timeOffset="-179746.98">23012 16644 0,'0'0'0,"0"9"0,0 8 15,0 26-15,-9 18 16,9 0-16,-8-9 16,8-9-1,0-17-15,0-17 16</inkml:trace>
  <inkml:trace contextRef="#ctx0" brushRef="#br1" timeOffset="-179597.47">22986 16055 0,'0'0'0,"0"0"15,0 0-15,9 17 16,8 1-16</inkml:trace>
  <inkml:trace contextRef="#ctx0" brushRef="#br1" timeOffset="-178840.4">24288 16428 0,'0'0'0,"0"0"0,0 0 0,0 0 0,-8 0 0,-1 0 16,0 0-1,-17 0-15,-17 26 16,-9 17-16,-9 17 15,26 18 1,1 26-16,16-17 0,18-9 16,18-9-16,-1-26 15,18-8-15,-1-18 16,19-17 0,7-17-16,10-35 15,-9-26-15,-18 0 16,-8 0-16,-27 9 15,-8 0-15,-8 17 16,-1 17-16,-17 18 16,0-1-16,-9 18 15,18 18-15,-1-10 16,10 1 0</inkml:trace>
  <inkml:trace contextRef="#ctx0" brushRef="#br1" timeOffset="-178499.72">25070 16384 0,'0'0'0,"0"0"0,0 0 15,-9 0-15,1 0 16,-18 9-16,0 8 15,-9 9-15,0 9 16,9-1 0,9 18-16,-1-8 31,18 8-31,0 0 0,9-9 0,8 0 16,1 1-16,-10-18 15,1-9-15,0 0 16,-9-8-16,-9 8 15,0 1-15,1-10 16,-18 10-16,-9-10 16,0 1-1,9-1-15,17 1 16</inkml:trace>
  <inkml:trace contextRef="#ctx0" brushRef="#br1" timeOffset="-178201.22">25496 16428 0,'0'0'0,"0"0"0,0 0 15,0 0-15,0 0 16,-9 0-16,0 0 16,-17 17-16,0 0 15,-17 18-15,-1-1 16,9 18-16,1-8 15,-1 8 1,18 8-16,17 1 16,0-18-16,8 1 15,10-18-15,8 0 16,8-18-16,19-8 16,51-52-16,234-147 15</inkml:trace>
  <inkml:trace contextRef="#ctx0" brushRef="#br1" timeOffset="-178003.75">25886 16566 0,'0'0'0,"0"9"0,0 8 16,0 18-16,0-1 15,0 18-15,0 0 16,0-17-1,0-9-15,0-17 16,0-18-16,0 0 16,9 1-16</inkml:trace>
  <inkml:trace contextRef="#ctx0" brushRef="#br1" timeOffset="-177888.53">25973 16081 0,'0'0'0,"0"0"15,0 0-15,0 9 16,0-1-16</inkml:trace>
  <inkml:trace contextRef="#ctx0" brushRef="#br1" timeOffset="-177668.49">26251 16124 0,'0'0'0,"0"0"0,0 18 0,0 8 15,0 43-15,0 26 16,0 18-16,0-9 16,0-9-1,9-17-15,-9-26 16,0-9-16,8-25 15,1-18-15</inkml:trace>
  <inkml:trace contextRef="#ctx0" brushRef="#br1" timeOffset="-177447.6">26650 15943 0,'0'0'15,"0"0"-15,0 8 0,-8 44 16,8 17-16,0 44 16,-9 52-1,-17-1-15,9-17 16,8-17-16,9-26 16,9-43-16,8-35 15,0-18-15,1 1 16</inkml:trace>
  <inkml:trace contextRef="#ctx0" brushRef="#br1" timeOffset="-177066.44">27302 16505 0,'0'0'0,"0"0"0,0 0 15,0 0-15,-9 0 16,-8 0-16,-18 18 15,-8 16 1,-1 1-16,-8 8 16,0 9-16,17-8 15,18-1-15,-1 0 16,18-17-16,0 0 16,9-8-16,8-10 15,1 1-15,17-18 16,8-17-1,0 9-15,-17 0 16,-8 8-16,-1 0 16,-8 9-16,0 0 15,-1 9-15,10 17 16,-1 17-16,0 9 16,1-9-16,-10-17 15,1-17-15,0-9 16</inkml:trace>
  <inkml:trace contextRef="#ctx0" brushRef="#br1" timeOffset="-176849.97">27345 16358 0,'0'0'0,"0"0"0,0 0 15,0 0-15,26 0 16,9 9-16,26 0 16,26-1-16,17-16 15,9-10-15,0-16 16,-35-1 0,-44 26-16</inkml:trace>
  <inkml:trace contextRef="#ctx0" brushRef="#br1" timeOffset="-176614.54">27753 15934 0,'0'0'0,"0"0"0,0 9 0,0 25 15,9 35-15,0 35 16,-18 26-1,0 9-15,-17-1 0,0 1 32,0-18-32,9-17 0,8-52 0,9-26 15,0-17-15,0-1 16</inkml:trace>
  <inkml:trace contextRef="#ctx0" brushRef="#br1" timeOffset="-176444.27">28075 16601 0,'0'0'0,"0"0"15,0 17-15,0 9 0,0 17 16,-9 18 0,9-18-16,9-17 15</inkml:trace>
  <inkml:trace contextRef="#ctx0" brushRef="#br1" timeOffset="-176278.38">28205 16133 0,'0'0'0,"0"0"16,0 0-16,0 0 15,0 0-15,0 17 16,0-8-16,0 0 15,0-9-15</inkml:trace>
  <inkml:trace contextRef="#ctx0" brushRef="#br1" timeOffset="-175612.32">28448 16592 0,'0'0'0,"0"0"0,0 0 0,0 17 0,0 9 0,0 9 0,9 17 15,8-9-15,0 1 16,18-18-16,0 0 16,17-18-1,9-8-15,-18-8 0,-8-18 16,-9 0-16,0-18 15,-9 1 1,-8 0-16,-18 8 16,-8 0-16,0 18 15,-1 0-15,1-1 16,8 18-16,1 0 16,8 0-16,0 9 15,0 8-15,0 1 16,17-1-1,9 0-15,17 9 16,18-8-16,0-10 16,0 1-16,-18 0 15,1-1-15,-18 1 16,-9 0-16,-8-1 16,-1 1-1,-8 0-15,0 8 0,0-8 16,0-1-1,0 1-15,0 0 16,0-9-16,9-9 16,17 0-16,9 1 15,8-18-15,9-9 16,-8 9 0,-18 9-16,0 8 0,-9 0 15,1 9 1,-1 0-16,0 18 15,1 8-15,8 34 16,9 18-16,8 0 16,18-9-16,8-17 15,18-43-15,-35-9 16</inkml:trace>
  <inkml:trace contextRef="#ctx0" brushRef="#br0" timeOffset="-147721.58">23924 11707 0,'0'0'0,"0"0"15,0 0-15,0 0 16,0 0-16,0 0 16,0 0-16,0 18 15,8-1 1,1 26-16,0 18 16,-9 0-16,-9 8 15,9-8 1,0-9-16,0-18 0,0-8 15,0-8-15,0-1 16,0-9 0,0 1-16,0 0 15,0-1-15,17 1 16,10 0-16,16-1 16,18 10-16,17-10 15,9 1-15,8-9 16,-8 0-16,-9 0 31,-17 0 0,-9 0-31,-26 0 0,9-9 16,-18 9-16</inkml:trace>
  <inkml:trace contextRef="#ctx0" brushRef="#br0" timeOffset="-147505.75">24384 12097 0,'0'0'0,"0"0"0,0 0 16,9 0-16,17 18 15,26-1-15,17 18 16,1-10-16,-9 1 31,-9 0-31,-9-8 0,-17 8 0,-17 8 16,-9 10-16,-18 8 15,-8 8 1,-8-8-16,8-26 16,8 0-16,10-17 15</inkml:trace>
  <inkml:trace contextRef="#ctx0" brushRef="#br0" timeOffset="-146904.08">25730 12071 0,'0'0'0,"0"0"0,0 0 16,0 26-16,0 9 15,-9 34 1,1 26-16,-1 1 15,-8-1-15,-1-17 16,1-17-16,-1-18 16,1 0-16,8-17 15,1-17-15,-1-1 16,9 1-16,0-18 16,-9-17-16,9-43 31,9-52-31,26 0 0,0-1 15,8 18 1,-8 27-16,8 25 0,9 17 16,-8 0-16,8 18 15,8 0-15,-16 17 16,-1 17-16,-17 0 16,-8 1-1,-10 8-15,-16 8 16,-27 18-16,-17 0 15,-9-9 1,-8 9-16,-9-8 0,17-10 16,26-8-16,18-8 15,-1-1 1,18 0-16,0 1 16,18 16-16,25 1 15,18 8-15,8 1 16,1-18-16,17-9 15,-1-8-15,-51-9 16</inkml:trace>
  <inkml:trace contextRef="#ctx0" brushRef="#br0" timeOffset="-146547.22">26451 12435 0,'0'0'0,"0"0"16,0 0-16,0-9 15,0 9-15,-9 0 16,0 0-16,-17 9 16,-17 17-16,-1 9 15,10 8 1,16 0-16,1-17 16,8 0-1,9-8-15,0-10 0,0 1 16,18-1-16,-1-16 15,9-1 1,0-8-16,0 0 0,-8 8 16,-10 0-1,1 1-15,0 8 16,-1 0-16,1 0 16,0 17-16,8 9 15,9 8-15,18 10 16,8-18-16,0-9 15,-26-17-15</inkml:trace>
  <inkml:trace contextRef="#ctx0" brushRef="#br0" timeOffset="-145993.52">26781 12028 0,'0'0'0,"0"0"0,0 9 16,0 17-16,0 17 16,8 35-16,-8 26 15,0 0 1,0-18-16,-8-16 16,-1-18-16,9-18 0,0-8 15,0-17 1,0-1-16,0-8 15,0 0-15,0-8 16,17-18-16,9-9 16,-8 9-16,17 9 15,-1 0-15,-8 17 16,0 0 0,-17 0-16,0 8 15,-1 10-15,1-1 16,-18 0-16,1 9 15,-18 0-15,-18 0 16,10 0-16,-1-17 16,26-1-16,9-8 15,0 0 1,0 0-16</inkml:trace>
  <inkml:trace contextRef="#ctx0" brushRef="#br0" timeOffset="-145821.54">27380 12530 0,'0'0'0,"0"0"16,0 18-16,0-1 15,0 18-15,0 8 16,-9 0 0,1 18-16,8-27 15</inkml:trace>
  <inkml:trace contextRef="#ctx0" brushRef="#br0" timeOffset="-145673.96">27267 12167 0,'0'0'0,"0"0"16,0 0-16,0 0 15,0 8-15,9 1 16,-1-1-16</inkml:trace>
  <inkml:trace contextRef="#ctx0" brushRef="#br0" timeOffset="-145057.08">28439 12348 0,'0'0'0,"0"0"0,-8 0 0,-1 0 16,0 0 0,-17 0-16,0 9 15,-17 17-15,-1 17 16,-8 9-16,17 0 31,18 9-31,8-18 0,9-8 0,18-1 16,-1-8-16,9-17 15,18 0 1,-10-18-16,10-8 16,-1-9-16,-17-17 15,0-1-15,-17-8 16,0 18-16,-18-1 16,0 18-16,-8-1 15,-9 18 1,17 9-16</inkml:trace>
  <inkml:trace contextRef="#ctx0" brushRef="#br0" timeOffset="-144720.72">28900 12340 0,'0'0'0,"0"0"0,0 0 16,0 0-1,0 0-15,-9 0 16,0 17-16,-8 0 16,8 1-16,9-1 15,0 18-15,0-1 16,0 1-16,9-9 16,0-9-1,-1 1-15,1-10 16,0 1-16,-9 0 15,0-1-15,-9 10 16,-8-1-16,-10 0 16,1-8-16,9-1 15,0 1-15,-1 0 16,1-9 0,17 0-16</inkml:trace>
  <inkml:trace contextRef="#ctx0" brushRef="#br0" timeOffset="-144237.39">29412 12357 0,'0'0'0,"0"0"0,0 0 16,0 0-16,-9 0 16,1 0-16,-19 0 15,-7 9-15,-1 8 16,0 9-16,1 9 16,-1 8-16,17 0 46,1 1-46,17-10 0,0 1 0,0-9 0,9-9 0,8 0 16,18 1 0,0-10-16,8 1 15,0-18-15,-25 9 16</inkml:trace>
  <inkml:trace contextRef="#ctx0" brushRef="#br0" timeOffset="-143580.31">29698 12400 0,'0'0'0,"0"9"0,0 8 15,0 9 1,0 26-16,0 0 16,0-8-16,0-18 15</inkml:trace>
  <inkml:trace contextRef="#ctx0" brushRef="#br0" timeOffset="-143390.78">29742 12141 0,'0'0'0,"0"0"0,0 0 16,0 0-16,0 17 15,17 0-15,1-8 16</inkml:trace>
  <inkml:trace contextRef="#ctx0" brushRef="#br0" timeOffset="-143187.15">30254 11907 0,'0'0'0,"0"0"0,-8 26 16,-1 26-1,-9 26-15,10 43 32,-18 9-32,8-9 0,1-17 0,0-26 15,-1-18-15,10 1 16,8-26-16</inkml:trace>
  <inkml:trace contextRef="#ctx0" brushRef="#br0" timeOffset="-143004.02">30497 11941 0,'0'0'0,"0"18"0,0 34 15,-8 43 1,-10 17 0,1 18-16,8-34 0,9-62 15</inkml:trace>
  <inkml:trace contextRef="#ctx0" brushRef="#br0" timeOffset="-142605.89">31079 12340 0,'0'0'0,"-9"0"0,-8 0 16,-9 17-16,-26 9 15,-9 9-15,0 17 16,18-9 15,8 0-31,18-8 0,0-9 0,17 0 16,0-17-16,0-1 15,17 1-15,18-18 16,8-8 0,-8-9-16,8 0 0,-8-9 15,-9 18 1,-9 0-16,-8 8 15,0 9-15,-1 0 16,1 17-16,0 18 16,8 17-16,9 17 15,0-17-15,18 9 16,-18-27 0</inkml:trace>
  <inkml:trace contextRef="#ctx0" brushRef="#br0" timeOffset="-142403.33">31227 12305 0,'0'0'0,"0"0"0,0 0 15,8 0-15,10 0 16,25 9-16,18-9 15,17-9-15,-8-8 32,-36 8-32</inkml:trace>
  <inkml:trace contextRef="#ctx0" brushRef="#br0" timeOffset="-142200.87">31626 11993 0,'0'0'0,"0"0"15,-8 26-15,-10 35 16,1 26-16,-18 42 16,9 1-1,-17-26-15,25-52 16</inkml:trace>
  <inkml:trace contextRef="#ctx0" brushRef="#br0" timeOffset="-141994.47">31713 12513 0,'0'0'0,"0"0"0,0 17 15,-9 18-15,1 8 16,-1 9 0,9 17-16,9-34 15</inkml:trace>
  <inkml:trace contextRef="#ctx0" brushRef="#br0" timeOffset="-141844.92">31748 12045 0,'0'0'0,"0"0"0,0 0 0,0 0 15,0 0-15,9 18 16,-1 8-16,1-9 16</inkml:trace>
  <inkml:trace contextRef="#ctx0" brushRef="#br0" timeOffset="-141183.16">32000 12539 0,'0'0'0,"0"0"0,0 0 0,-9 0 0,0 17 16,1 18-1,-10 0-15,18 16 16,9-7-16,8-1 16,1-17-16,8 0 15,8-17-15,1-1 16,9-16 0,-1-1-16,0-17 15,-17 0-15,1-17 16,-19-1-16,-8 10 15,-8 8-15,-1 9 16,-9-1-16,1 1 16,0 17-16,-1 0 15,1 0-15,8 9 16,9-1-16,0 10 16,18-1-1,8 0 1,8 9-16,10-9 0,-1-8 15,1 0-15,-10-1 16,-7 1-16,-19 0 16,1-1-1,0 10-15,-1-1 0,-8 0 16,0 1 0,0-10-16,0 1 15,0 0-15,9-1 16,8-8-16,1-8 15,16-1-15,1 0 16,-9 1-16,0-1 16,-8 0-16,-10 9 15,1 0-15,0 0 16,8 26 0,18 9-16,0 17 15,-1 0-15,10-9 16,-18-25-16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8T02:39:01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3890 15128 0,'0'0'0,"0"0"15,0 0-15,0 0 16,0 0-16,0 0 15,0 0 1,-8 18-16,-1 8 16,0 8-16,1 27 15,-18 26-15,-1 34 16,10-9-16,0 18 16,-9-17-16,8-18 15,1-17-15,0-9 16,-1-25-1,1-10-15,8-8 16,0-8-16,1-10 16,8 1-16,0-9 15,0 0-15,0-9 16,0 1 0,0-18-16,8-18 0,10 1 15,-1 8 1,1 1-16,16-1 15,1 1-15,0 8 16,8 8-16,-8 1 16,-9 8-16,0 9 15,-9 0-15,-8 0 16,0 0 0,-1 26-16,1 9 0,0 17 15,0 8 1,-9 1-16,0 0 15,0-1-15,17 1 16,18 0-16,17-18 16,-26-26-16</inkml:trace>
  <inkml:trace contextRef="#ctx0" brushRef="#br0" timeOffset="553.8">4394 15873 0,'0'0'0,"0"0"0,0 0 0,0 0 15,0 0-15,0 0 16,0 0-16,0 18 16,0 8-1,-9 17-15,9 9 0,0 8 16,0-16 0,0-1-16,0-17 15,9-17-15,8-1 16,1-8-16,25-17 15,18-26 1,0-9-16,-1 0 0,-16 17 16,-18 18-1,0 0-15,-17 17 16,8 0-16,0 17 16,1 9-16,-1 0 15,1 0-15,8 0 16,0-9-16,-9-8 15,0-1-15,9-16 16,0-1-16,1-17 16,-1-17-1,-18-26-15,1-1 16,-18 1-16,-17 8 16,9 35-16,-1 18 15,1 8-15,8 0 16</inkml:trace>
  <inkml:trace contextRef="#ctx0" brushRef="#br0" timeOffset="1202.16">1806 15293 0,'0'0'0,"0"0"16,0 0-16,0 0 15,0 0-15,0 17 16,-17 35-16,8 35 16,0 17-16,-17 0 15,9 0-15,0-9 16,-1-17-16,1-17 16,8-18-16,1-9 15,8-16 1,0-10-16,0-8 15</inkml:trace>
  <inkml:trace contextRef="#ctx0" brushRef="#br0" timeOffset="1398.73">1702 15830 0,'0'0'16,"0"0"-16,0 0 15,0 0-15,0 0 16,0 0-16,0 0 15,17 0-15,1 0 16,16 9-16,10-9 16,17-9-1,-9 0-15,-9 1 0,-8-1 32,-9 0-32</inkml:trace>
  <inkml:trace contextRef="#ctx0" brushRef="#br0" timeOffset="1627.99">2431 15310 0,'-8'-8'0,"-10"-1"0,1 9 0,8 0 0,1 0 16,-10 0-16,-8 17 16,0 27-16,-9 34 15,1 26-15,-1 17 16,0 0-16,18-17 15,0-17-15,8-10 16,9-25 0,0-17-16,9-18 0,-9-8 15,0-9 1</inkml:trace>
  <inkml:trace contextRef="#ctx0" brushRef="#br0" timeOffset="1859.94">2536 15769 0,'0'0'0,"0"0"0,0 0 16,0 0-16,0 0 16,17 0-16,18 0 15,17-8-15,17-1 16,1 0-16,8-8 15,-26 8-15,-26 9 16,-17 0 0</inkml:trace>
  <inkml:trace contextRef="#ctx0" brushRef="#br0" timeOffset="2017.54">2657 15951 0,'0'0'0,"0"0"0,0 0 16,18 0-16,25 0 16,26 0-16,36-8 15,34-10-15,217-60 16</inkml:trace>
  <inkml:trace contextRef="#ctx0" brushRef="#br0" timeOffset="3202.73">5940 14990 0,'0'0'0,"0"0"0,-9 0 15,0 0-15,-8 9 16,-9 17-1,-18 25-15,-16 45 16,8 42-16,-1 18 16,10 9-16,8-1 15,9-16-15,18-27 16,16-9-16,10-8 16,8-26-16,8-17 15,1-9-15,17-18 16,35-16-16,-26-10 15</inkml:trace>
  <inkml:trace contextRef="#ctx0" brushRef="#br0" timeOffset="4407.35">6626 15371 0,'0'0'0,"0"0"16,0 0-16,0 0 15,0 0-15,-9 9 16,-8 25-16,-18 44 15,-8 17-15,-1 18 16,-8 8-16,17-25 16,1-18-16,16-18 15,1-17 1,-1-17-16,10-17 16,8 0-16,0-1 15,0-16-15,0-18 16,17-35-1,0-25-15,18-10 0,0 10 16,-9 8 0,-17 26-16,-1 17 15,1 18-15,0-1 16,-9 10-16,0-1 16,8 9-16,-8 0 15,9 0-15,8 17 16,18 18-16,0 17 15,-9 0 1,9 17-16,-1-8 16,-8-9-16,1-9 15,-1-17-15,-18 0 16,1-17-16,0-1 16,-1 1-16,1 0 15,8-27-15,1-59 16,25-79-16,18-35 15,-9 35 1,-9 26-16,-16 44 16,-1 34-16,-18 26 15,1 17-15,-9 9 16,0 9-16</inkml:trace>
  <inkml:trace contextRef="#ctx0" brushRef="#br0" timeOffset="4699.12">7225 15891 0,'0'0'0,"0"0"15,0 0-15,0 0 16,0 0-16,0 0 16,17 0-16,9 0 15,18 0-15,8-9 16,17 0-16,-8 1 16,-9-1-1,18-8-15,-1-1 16,-34 10-16,-26 8 15</inkml:trace>
  <inkml:trace contextRef="#ctx0" brushRef="#br0" timeOffset="4948.82">7468 15484 0,'0'0'0,"0"0"0,0 0 15,0 17-15,0 26 16,0 18 0,-9 25-16,1 10 15,-1-1-15,-8 0 16,8-17-16,9-17 0,0-18 16,0-17-1,9 0-15,8-17 16,0-1-16,-8-8 15</inkml:trace>
  <inkml:trace contextRef="#ctx0" brushRef="#br0" timeOffset="5165">8241 14947 0,'0'0'0,"0"0"0,0 0 15,0 8-15,-9 44 16,1 26-16,-10 9 16,-8 8-1,9 0-15,-1 1 0,1-10 16,0-25 0,8-44-16</inkml:trace>
  <inkml:trace contextRef="#ctx0" brushRef="#br0" timeOffset="5405.52">7876 15873 0,'0'0'0,"0"0"16,0 0-16,18 0 15,8 0-15,8-8 16,27-1-16,26 0 15,17-8 1,-8 0-16,-9-1 0,-9 10 16,0-10-1,-17 18-15,-18 0 16,-8 9-16,-27-9 16</inkml:trace>
  <inkml:trace contextRef="#ctx0" brushRef="#br0" timeOffset="5838.3">8241 16124 0,'0'0'0,"0"0"15,0 0-15,0 0 16,9 0-16,8 0 15,9 9-15,9 0 16,-1 8 0,-7 0-16,-1 1 15,0-1-15,0-8 16,-18-1-16,1 10 16,-9-1-1,-9 18-15,1-1 0,-18-8 16,0 0-16,8 0 15,1-8 1,-1-10-16,10 1 16,8 0-16,0-1 15,0 1-15,0 0 16,17-1-16,27 9 16,16-8-16,19 0 15,16-9 1,9-9-16,35-25 15,-26-10-15,-78 27 16</inkml:trace>
  <inkml:trace contextRef="#ctx0" brushRef="#br0" timeOffset="6101.14">8944 15302 0,'0'0'15,"0"0"-15,9 0 0,17 17 16,26 18-16,0 25 16,9 27-1,-26 25 1,-18 44-16,-34 35 0,-61 43 15,-35 17-15,-44-9 16,-138 148-16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6T03:36:15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7911 5273 0,'0'0'0,"0"0"0,0 0 0,0 17 16,-9 9-16,1 17 15,-19 44-15,1 25 32,-8 10-32,-1-18 15,0 0-15,-8 17 0,-1-26 16,36-60-16</inkml:trace>
  <inkml:trace contextRef="#ctx0" brushRef="#br0" timeOffset="265.2">7433 5888 0,'0'0'0,"0"0"16,0 0-16,0 0 16,18 17-16,-1 0 15,0 26-15,18 9 16,0 9-16,0-18 78,-9 1-78,0-18 0,-26-26 0,17 17 0,0-8 0,1-1 16,8-25-16,17-26 0,27-53 0,8-51 0,61-199 0</inkml:trace>
  <inkml:trace contextRef="#ctx0" brushRef="#br0" timeOffset="562.78">7989 4744 0,'0'0'0,"0"0"0,0 0 16,17-8-16,9-1 15,35-17-15,26 0 16,9-9 0,8 1-16,9-10 15,-18 10-15,-17-1 16,-26 1-1,-8-1-15,-27 26 0</inkml:trace>
  <inkml:trace contextRef="#ctx0" brushRef="#br0" timeOffset="954.58">8362 4658 0,'-8'0'0,"-1"0"0,9 0 15,0 0-15,0 0 16,0 0-16,0 17 16,0 0-16,9 18 15,-1 0-15,1-1 16,0 18-16,-9 9 16,-9-9-1,0 17-15,1-8 16,-1-1-16,0-16 15,9-10-15,0-8 16,0 0-16,0-8 16,18-1-16,-1 0 15,9-8 1,26 0-16,0-9 16,9-9-16,0-17 15,0 0-15,-18 0 16,1 0-16,-18 9 15,-9 8-15,-8-8 16,-1 17 0</inkml:trace>
  <inkml:trace contextRef="#ctx0" brushRef="#br0" timeOffset="1120.87">8458 4900 0,'0'0'0,"0"0"16,0 0-16,0 0 15,0 0-15,0 0 16,17 0-16,18 0 16,26-8-1,8-1-15,1-17 16,-35 9 0</inkml:trace>
  <inkml:trace contextRef="#ctx0" brushRef="#br0" timeOffset="1796.57">9344 4450 0,'0'0'0,"0"0"0,0 0 0,0 0 15,0 9-15,0 8 16,8 17-16,1 27 15,-9 26-15,9 8 32,-18 0-32,9-8 0,-9-18 15,9-17-15,0-9 16,0-17-16,0-8 16,0-10-16,0-8 15,0-8-15,9-27 16,8-52-1,18-42-15,-9 7 16,9 1-16,0 17 16,-27 52-16,1 18 15,0 16-15,-1 10 16,-8 8-16,0 0 16,18 17-16,-1 9 15,1 8-15,8 1 16,0 8-1,0-17-15,-9 0 16,0 0-16,-8-17 16,8 0-1,1-1-15,-1-16 0,27-27 16,8-26 0,9-25-16,-18-18 0,0 26 15,-17 17 1,0 18-16,-17 26 15,0-1-15,0 10 16,-1 8-16,1 8 16,8 44-16,-8 52 15,0 26-15,-1 0 16,1-9-16,8-17 16,1-8-1,-1-1-15,0-35 16</inkml:trace>
  <inkml:trace contextRef="#ctx0" brushRef="#br0" timeOffset="15643.11">10559 8849 0,'-8'0'0,"8"0"0,0 0 16,0 0-16,26-8 15,52 8-15,35 0 16,43 8-1,9-16-15,-17-1 0,-27 0 16,-25 1 0,-9-1-16,-18 1 15,-25 8-15,-18 0 16,8-9-16,1 9 16,-26 0-16</inkml:trace>
  <inkml:trace contextRef="#ctx0" brushRef="#br0" timeOffset="16015.6">11393 8633 0,'0'0'0,"-9"-9"0,9 1 16,0 8-16,0 0 16,0 0-16,0 0 15,0 0-15,0 0 16,26 0-16,9 8 16,17 1-16,9 0 15,-9-1 1,-8 1-16,-18 0 15,0-1-15,-18 10 16,-16 34 0,-27 25-16,-34 10 0,-27 0 15,0 8-15,10-8 16,51-44-16</inkml:trace>
  <inkml:trace contextRef="#ctx0" brushRef="#br0" timeOffset="19801.03">12965 7914 0,'0'-9'0,"0"9"0,0 0 0,0 0 15,0 0 1,-9 9-16,0 17 16,1 9-16,-1 17 15,-8 8-15,8 10 16,0 8 31,9-9-32,0-17-15,9-35 0</inkml:trace>
  <inkml:trace contextRef="#ctx0" brushRef="#br0" timeOffset="20426.57">12956 7836 0,'0'0'0,"0"0"0,0 0 16,0 0-16,0 0 15,0 0-15,0 0 16,0 9-16,0 17 16,0 17-16,0 18 15,-9 34-15,1 35 16,-1 8 0,-17 1-16,0 0 15,0-18-15,0-17 16,9-18-16,-1-25 15,9-9-15,1-17 16,8-9-16,0-18 16,0 1-16,0-9 15,0-9-15,8-34 16,19-44 0,7 1-16,1 8 15,8 17-15,-8 9 16,-9 18-16,0 16 15,-17 1-15,0 17 16,-1 0-16,1 0 16,8 26-16,9 35 15,-17 8 1,0-9-16,-1 1 16,-8-18-16,9-8 15,0-9-15,8-17 16,9-1-16,-8-8 15</inkml:trace>
  <inkml:trace contextRef="#ctx0" brushRef="#br0" timeOffset="20646.8">12513 8460 0,'0'0'15,"0"0"-15,0 0 0,0 0 16,0 0-16,18 0 16,25 0-1,35-9-15,26-8 16,35-9 0,26-18-16,157-33 0</inkml:trace>
  <inkml:trace contextRef="#ctx0" brushRef="#br0" timeOffset="21280.62">13807 8468 0,'0'0'0,"-9"0"0,1 0 16,-1 0-16,0 0 15,1 0 1,-1 0-16,0 0 16,1 0-16,-1 0 15,-17 18-15,-9 25 16,-8 18-16,8 25 16,9-8-16,9-9 15,17-25-15,0-1 16,0-17-1,8-17-15,10-1 16,8-16-16,9-10 16,8-16-16,0-1 15,1 18-15,-18-1 16,9 18-16,-1 18 16,-8-1-1,0 9-15,0 0 16,9-9-16,-9-8 15,0 0-15,-8-1 16,-1-8 0,0-8-16,9-18 15,0-26-15,1-17 0,-10-1 16,0-8-16,1 26 16,-10 44-1</inkml:trace>
  <inkml:trace contextRef="#ctx0" brushRef="#br0" timeOffset="21578.69">14380 8789 0,'0'0'0,"0"0"0,18 0 16,-1-9-16,9 1 15,9-1-15,17 0 16,0 1-16,-9-1 15,-8 0 1,-17 9-16</inkml:trace>
  <inkml:trace contextRef="#ctx0" brushRef="#br0" timeOffset="21894.05">14693 8780 0,'-9'0'0,"1"9"0,-1 0 15,0-1-15,1 1 16,-1-1 0,0 10-16,-8-1 15,-9 9-15,8 9 16,1-1-16,0-8 16,-1 0-1,1 0-15,17-8 16,0 8-16,0 0 0,9-9 15,-1 0-15,10 1 16,-1-10 0,0 1-16,9 0 15,0-1-15,1-8 16,-1-8-16,-9-1 16,-8 0-16,-1 9 15</inkml:trace>
  <inkml:trace contextRef="#ctx0" brushRef="#br0" timeOffset="22071.19">14702 9049 0,'-9'0'0,"9"0"16,0 0-16,0 0 15,0 0-15,0 0 16,0 0-16,0-9 16,17 0-16,18 9 15,26 0-15,17-17 16,-43 0-16</inkml:trace>
  <inkml:trace contextRef="#ctx0" brushRef="#br0" timeOffset="22611.52">15092 8849 0,'-8'0'0,"-1"0"16,0 0-16,1 0 15,8 0-15,-9 0 16,0 18-16,-8 8 16,0 8-16,-1 18 15,1 9-15,-1 0 16,10-9-16,-1-18 16,9-8-1,0-17-15,0 0 16,0-9-16,0-9 15,0-8-15,0-18 16,17-8-16,1-9 16,-10 8-16,1 10 15,0 16-15,0 1 16,-9 17 0,0 0-16,0 0 0,0 0 15,0 9 1,0-1-16,8 10 15,1-10-15,0 1 16,8 0-16,0-18 16,18 0-1,17-25-15,18-27 0,-18 9 16,-18 17 0,-7 10-16,-10 7 15,-8 10-15,-1 8 16,1 8-16,0 27 15,-9 17-15,0 8 16,0 1-16,17-9 16,0 0-1,18-17-15,-18-18 0</inkml:trace>
  <inkml:trace contextRef="#ctx0" brushRef="#br0" timeOffset="23145.01">16039 8009 0,'0'0'0,"0"0"0,-9 0 15,1 0-15,-1 0 16,0 0-16,0 0 16,1 0-16,-1 0 15,0 0-15,-17 26 16,-26 26-16,-9 52 15,9 35 1,0 8-16,26 9 16,18-9-16,8-34 15,26-1-15,26-8 16,8-34-16,1-27 16,-26-26-1</inkml:trace>
  <inkml:trace contextRef="#ctx0" brushRef="#br0" timeOffset="24674.34">16603 8434 0,'0'0'0,"0"0"0,0 0 0,0 0 15,0 0 1,-8 17-16,-1 9 15,-17 35-15,0 17 16,-18 26 0,1-9-16,0-9 0,17-25 15,8-18-15,1-17 16,-1 0 0,18-17-16,0-9 15,0 0-15,18-9 16,-1 1-16</inkml:trace>
  <inkml:trace contextRef="#ctx0" brushRef="#br0" timeOffset="24960.08">16586 8382 0,'0'0'0,"0"0"0,0 0 0,9 8 16,8 10-1,0 16-15,18 18 16,0 9-16,8 17 31,1 0-31,-18-9 0,0-8 0,0-18 16,-9-8-16,-8-9 15,0-9 1,-1-8-16,1-1 16,-9-8-16,0-8 15,17-44-15,18-52 16,0-52-16,8-9 15,9 44-15,0 43 16,-26 44-16</inkml:trace>
  <inkml:trace contextRef="#ctx0" brushRef="#br0" timeOffset="25341.36">16925 7750 0,'0'0'0,"0"0"0,0 0 15,0 0 1,-9 0-16,0 8 16,-8 18-16,-9 26 15,-18 17-15,1-8 16,8-18-1,9-8 1,9-9-16,0-17 0,17-1 16,0-8-16,191-277 15,-191 277-15,0 0 16,0-8-16,0-1 16,0 9-16,0 0 15,0 0-15,0 0 16,8 17-16,10 9 15,16 35 1,18 17-16,-8-35 16</inkml:trace>
  <inkml:trace contextRef="#ctx0" brushRef="#br0" timeOffset="25639.84">17359 8668 0,'0'0'0,"0"0"0,0 0 15,0 0-15,0 0 16,0 0-16,0 0 15,17 0 1,18 8-16,17 1 16,9 0-16,8-9 15,1 0 1,-9-9-16,-27 9 0,-16 0 16</inkml:trace>
  <inkml:trace contextRef="#ctx0" brushRef="#br0" timeOffset="25855.44">17524 8295 0,'0'0'0,"0"0"0,0 26 16,0 17-16,9 18 15,-18 26 1,0 25-1,0 1-15,1-18 0,-1-8 16,9-18-16,0-26 16,0-34-16,0 0 15</inkml:trace>
  <inkml:trace contextRef="#ctx0" brushRef="#br0" timeOffset="26058.43">18288 7836 0,'0'0'0,"0"9"0,0 17 0,-9 17 16,1 18 0,-1 8-16,0 9 31,-8 17-31,8-8 0,18-9 0,-9-26 15,0-26-15</inkml:trace>
  <inkml:trace contextRef="#ctx0" brushRef="#br0" timeOffset="26261">17915 8650 0,'0'0'0,"0"0"16,0 0-16,17 0 15,9 0-15,35 9 16,8-9 0,18-9-16,-9 1 15,26-1-15,1 9 16,-45 0-16,-33 0 16</inkml:trace>
  <inkml:trace contextRef="#ctx0" brushRef="#br0" timeOffset="26649.49">18175 8858 0,'0'0'0,"0"0"15,0 0-15,0 0 16,17 0-16,1 17 15,8 1-15,9-1 16,-1 0 0,-8 1-16,0-1 15,-17 0-15,0 1 16,-9 8-16,-9 8 16,-17 1-16,0 0 15,9-9 1,-1 0-16,1 0 0,8-9 15,1-8 1,8-1-16,0 1 16,0 0-16,17-1 15,9 1-15,26 0 16,9-18 0,17 0-16,0-8 0,-43 8 15</inkml:trace>
  <inkml:trace contextRef="#ctx0" brushRef="#br0" timeOffset="26880.26">18774 7828 0,'0'0'0,"0"0"0,9 8 15,43 35-15,18 35 16,16 18 0,10 42-16,-9 27 15,-44 25-15,-34 44 0,-53 69 16,-60 96-16</inkml:trace>
  <inkml:trace contextRef="#ctx0" brushRef="#br0" timeOffset="63908.56">20537 8841 0,'0'0'0,"0"0"0,0 0 0,0 8 0,-9 36 16,-8 34-16,17-26 16</inkml:trace>
  <inkml:trace contextRef="#ctx0" brushRef="#br0" timeOffset="71067.37">22413 8278 0,'0'0'0,"0"0"15,0 0-15,0 0 16,0 0-16,-9 26 16,-8 26-16,-27 34 15,-16 44 1,-10 26-16,1-26 16,8-26-16,9-9 15,8-17-15,10-26 16,16-17-16,18-18 15,0-8-15,0-9 16</inkml:trace>
  <inkml:trace contextRef="#ctx0" brushRef="#br0" timeOffset="71450.22">22404 8347 0,'0'0'0,"0"0"0,0 0 0,0 0 16,17 17-1,1 18-15,8 0 16,9-1-16,17 18 16,0 0-1,0 18-15,0-1 0,-9 0 16,1-8-16,-9-1 15,-9-16 1,0-1-16,0-8 16,-9-9-16,-8-9 15,-1-8-15,1-1 16,0 1 0,-9-9-16,0-9 0,17-25 15,18-62-15,17-68 16,18-18-1,-10 17-15,-25 79 16,-26 60-16</inkml:trace>
  <inkml:trace contextRef="#ctx0" brushRef="#br0" timeOffset="71963.92">22838 7680 0,'0'0'0,"0"0"0,0 0 0,0 0 16,-8 9 0,-1 8-16,-17 27 15,-18 25-15,1 9 16,17-26-1,9-9-15,-1-8 0,10-9 16,8-18-16,0 1 16</inkml:trace>
  <inkml:trace contextRef="#ctx0" brushRef="#br0" timeOffset="72140.25">22786 7741 0,'0'0'0,"0"0"0,0 0 15,9 0-15,0 9 16,8 8-16,18 18 16,8 16-1,0-7-15,1 8 16,8 0-16,-26-35 16</inkml:trace>
  <inkml:trace contextRef="#ctx0" brushRef="#br0" timeOffset="72580.62">23707 8486 0,'0'0'0,"0"0"16,0 0-16,0 0 15,17 0-15,9 0 16,9 8-16,26-8 15,-1 9 1,-25 0-16</inkml:trace>
  <inkml:trace contextRef="#ctx0" brushRef="#br0" timeOffset="72784.82">23724 8772 0,'0'0'0,"0"0"0,0 0 15,0 0-15,17 0 16,18 8-16,26-8 16,17 0-16,-43-8 15</inkml:trace>
  <inkml:trace contextRef="#ctx0" brushRef="#br0" timeOffset="73296.09">25079 8555 0,'0'0'0,"0"0"0,0 0 15,0-9-15,-9 1 16,0-18-16,-17 8 16,-8-8-16,-36 9 15,1 17 1,-1 17 0,-8 9-16,0 18 0,17-1 15,9 18-15,9 17 16,8 8-16,9-25 15,26-9-15,17-9 16,9-8-16,18-9 16,16-18-16,36-25 15,25-35 1,1-26-16,-18-8 16,-26 8-16,-8 17 15,-35 18-15,-9 8 16,-18 18-16,1 8 15,-9 9-15,-9 9 16,1 17-16,-10 52 16,1 34-16,17-8 15,17-17-15,18-1 16,0-16 0,-1-36-16,10-16 15,-9-27-15,-18 9 16</inkml:trace>
  <inkml:trace contextRef="#ctx0" brushRef="#br0" timeOffset="73532">25426 8183 0,'0'0'16,"0"0"-16,0 0 0,0 0 0,17 0 16,9 8-1,27 1-15,7 0 16,10-9-16,8 0 16,-17 0-16,-18 0 15,-17 0-15</inkml:trace>
  <inkml:trace contextRef="#ctx0" brushRef="#br0" timeOffset="73721.75">25791 7966 0,'0'0'15,"0"0"-15,0 0 0,-9 17 16,0 9-1,-8 18-15,0 25 16,-9 35-16,8 0 31,10-18-31,-1-51 0</inkml:trace>
  <inkml:trace contextRef="#ctx0" brushRef="#br0" timeOffset="74034.31">24966 7620 0,'0'0'0,"0"0"0,0 0 15,-9 8-15,0 10 16,-17 16-16,-8 10 16,-10 16-16,10-8 15,-1-9 1,0 1-16,18-18 0,-1 0 16,10-9-1,-1 9-15,9-17 16</inkml:trace>
  <inkml:trace contextRef="#ctx0" brushRef="#br0" timeOffset="74361.35">24966 7758 0,'-9'0'0,"9"0"16,-9 0-16,9 0 15,0 0-15,0 0 16,0 0-16,0 0 15,9 9-15,8 17 16,10 17-16,7 18 16,1-1-16,-18-25 15</inkml:trace>
  <inkml:trace contextRef="#ctx0" brushRef="#br0" timeOffset="75051.75">26520 8607 0,'0'0'0,"0"0"0,0 0 15,0-9 1,0 1-16,-8-1 16,-1-8-16,0-1 15,-8-8-15,-9 9 16,-9 0-16,-17 17 16,-18 8-16,1 18 31,-1 26-31,1 9 0,8 8 15,18 9-15,17-17 16,17-9-16,9-9 16,17-17-16,1 0 15,25-17-15,27-18 16,17-17-16,-1-26 16,1-9-16,-9 1 15,-17-1-15,-26 18 16,-9 17-1,-9 9-15,-8 8 16,0 9-16,-9 0 16,0 26-16,8 35 15,1 8-15,0 9 16,8-18-16,0-8 16,18-8-16,9-10 15,-10-16 1,-25-10-16</inkml:trace>
  <inkml:trace contextRef="#ctx0" brushRef="#br0" timeOffset="75683.98">26512 7767 0,'0'0'0,"0"0"0,0 0 16,0 0-16,0 0 16,-9 0-1,-9 26-15,-8 26 16,-17 17-16,0 0 16,8-8-1,9-26-15,17-18 0,9-8 16,0-1-1,0 1-15,0 0 0</inkml:trace>
  <inkml:trace contextRef="#ctx0" brushRef="#br0" timeOffset="75814.48">26407 7862 0,'0'0'0,"0"0"16,0 0-16,0 0 16,9 9-16,17 17 15,9 17-15,8 9 16,18 9-16,8-9 31,-34-26-31</inkml:trace>
  <inkml:trace contextRef="#ctx0" brushRef="#br0" timeOffset="78832.56">12921 10460 0,'0'0'0,"0"0"0,0 0 0,0 0 16,18 0-1,-1 0-15,9 0 16,18 0-16,8 18 16,-9-1-16,1 9 15,-10 9 1,-8-1 0,-17 1-16,-9 8 0,-35 18 0,-34 17 15,-18 17 1,-9-8-16,-8-9 15,0-18-15,9 1 16,8-1 0,17-16-16,9 8 0,9 8 15,18-16-15,16-1 16,10-8-16,16-1 16,27 1-1,26-9-15,26-9 16,26-17-16,-1-17 15,19-26-15,-1-27 16,-35 10-16,-16-10 16,-27 18-1,-18 0-15,-25-8 16,-9-1-16,-35 9 16,-17 18-16,-35 8 15,-8 17-15,8 18 16,0 17-16,18 0 15,43 0-15,17-9 16,18 0-16</inkml:trace>
  <inkml:trace contextRef="#ctx0" brushRef="#br0" timeOffset="79398.63">13399 11413 0,'0'0'0,"0"0"15,0 0-15,0 0 16,0 0 0,0 0-16,17-9 15,18 1-15,9-1 16,8 0-16,8 1 16,1 8-1,-17 0-15,-10 0 0,-8 0 16,-8 0-16,-10 0 15,-8 0-15,-8 26 16,-27 17 0,-8 9-16,-18 9 15,-9-1-15,18-16 16,0-10-16,17-8 16,9 0-16,9-17 15,0-1-15,17 1 16,0 0-16,0-9 15,26 8 1,35 1-16,25 0 16,1-1-16,0-8 15,-9 0-15,-17-8 16,8-1-16,1 0 16,-44 1-16</inkml:trace>
  <inkml:trace contextRef="#ctx0" brushRef="#br0" timeOffset="79702.59">14128 10149 0,'0'0'0,"0"0"16,0 8-16,-17 18 15,-26 52-15,-18 61 32,-69 233-32</inkml:trace>
  <inkml:trace contextRef="#ctx0" brushRef="#br0" timeOffset="80301.75">12843 9776 0,'0'0'0,"0"0"0,0 0 0,0 0 16,0 0-1,-8 0-15,-1 17 16,-17 18-16,0 17 16,-9 17-16,-26 27 15,18-18 1,17-35-16,26-34 0</inkml:trace>
  <inkml:trace contextRef="#ctx0" brushRef="#br0" timeOffset="80467.17">12809 9837 0,'0'0'0,"0"0"15,0 0-15,17 0 0,0 17 16,18 18-16,17-1 15,0 18 1,9 0 0,8 9-16,-34-26 0</inkml:trace>
  <inkml:trace contextRef="#ctx0" brushRef="#br0" timeOffset="83562.19">14762 11119 0,'0'0'0,"0"0"0,0 0 0,0 0 16,0 0-16,9 0 15,8 0-15,18 0 16,0 0-16,0 0 16,8 0-16,0 0 15,1 0 1,-18 0 15,-17 8-31</inkml:trace>
  <inkml:trace contextRef="#ctx0" brushRef="#br0" timeOffset="83766.88">14788 11344 0,'0'0'0,"0"0"15,0 0-15,0 0 16,0 0-16,18 0 16,-1 0-16,27 8 15,16 1-15,10 0 16,-35-9 0</inkml:trace>
  <inkml:trace contextRef="#ctx0" brushRef="#br0" timeOffset="84367.02">16065 11075 0,'0'0'0,"0"0"0,0 0 16,0 0-16,0 0 15,26 0-15,17 9 16,18 0-1,9-9-15,-1 0 16,18-9-16,9 0 16,-27 1-16,-8-1 15,0 0-15,-27 9 16</inkml:trace>
  <inkml:trace contextRef="#ctx0" brushRef="#br0" timeOffset="85063.11">17394 10486 0,'0'0'0,"0"0"0,0 0 16,0 0 0,0 0-16,17 9 0,18 8 15,17 18 1,-9 0-16,1-9 15,-18 0-15,0 0 32,-18 0-32,1 8 0,-18 1 0,-8 17 15,-35 17-15,-18 26 16,-16-17-16,-10 0 16,9-17-1,0-1-15,18-16 16,8-1-16,9-8 15,17-9-15,18 0 16,0 0-16,17 0 16,0 0-16,17 0 15,9 0-15,17 0 16,36 0-16,7-18 16,1-16-1,9-10-15,8-25 16,-26 0-16,-17-1 15,-18 10-15,-17-10 16,-8 10-16,-10-10 16,-16-8-16,-27 9 15,-17 9 1,-9 16-16,-8 10 16,8 8-16,9 17 15,17 0-15,9-8 16,17 0-16,9 8 15,9-9-15</inkml:trace>
  <inkml:trace contextRef="#ctx0" brushRef="#br0" timeOffset="85633.18">17836 11396 0,'0'0'0,"0"0"16,0 0-16,0 0 15,0 0-15,0 0 16,0 0-16,18 0 15,8 0-15,9-9 16,17 0 0,0 1-16,9-1 15,-1 0 1,-16 1-16,-9 8 0,-9 0 16,-9 0-16,-8 0 15,-1 0-15,-8 0 16,0 0-1,-8 17-15,-18 0 16,-27 18-16,-7 8 16,-1 1-16,9-1 15,0-17-15,17 0 16,9-9-16,9-8 16,-1 0-16,18-1 15,0 1-15,0 0 16,18 8-1,16 0-15,27 0 16,17-8-16,0 0 16,-17-1-16,-9-8 15,-8-8-15,-27 8 16,-8 8-16</inkml:trace>
  <inkml:trace contextRef="#ctx0" brushRef="#br0" timeOffset="86131.26">17281 9793 0,'0'0'0,"0"0"0,0 0 15,-9 9-15,0 17 16,-17 9-16,-17 43 15,-18 17 1,9-8-16,0-9 0,26-27 16,8-25-16,10 0 15,8-17 1,0 0-16,0-9 16</inkml:trace>
  <inkml:trace contextRef="#ctx0" brushRef="#br0" timeOffset="86283.07">17350 9845 0,'0'0'0,"0"0"0,0 0 16,18 9-1,-1 8-15,26 18 16,9 8-16,9 9 16,17 35 15,-26-35-31</inkml:trace>
  <inkml:trace contextRef="#ctx0" brushRef="#br0" timeOffset="101395.96">19261 11127 0,'0'0'0,"0"0"0,0 0 0,0 0 0,0 0 16,0 0-1,0 0-15,17 0 16,18 0-16,-1 0 15,19 9-15,-1-9 16,0 0-16,0 0 16,0 0-1,0 0-15,-9 0 16,-16 0-16,16 9 16,9 8-16,-26-8 15</inkml:trace>
  <inkml:trace contextRef="#ctx0" brushRef="#br0" timeOffset="101680.38">19434 11396 0,'0'0'0,"0"0"16,0 0-16,0 0 15,0 0-15,0 0 16,0 0 0,0 0-16,0 0 15,18 0-15,16 0 16,1 0-16,17 0 16,18 0-16,-10 0 15,10-9 16,-18 9-15</inkml:trace>
  <inkml:trace contextRef="#ctx0" brushRef="#br0" timeOffset="103032.2">20572 10789 0,'0'0'0,"0"0"0,0 0 15,0 0-15,0 0 16,0 26-16,-9 44 15,0 51 1,1 26 0,-10 0-16,1-17 0,0-26 15,8-26-15,0-17 16,9-18-16,0-17 16,0-9-16,9-8 15,-9-9-15</inkml:trace>
  <inkml:trace contextRef="#ctx0" brushRef="#br0" timeOffset="103599.97">20815 11361 0,'0'0'0,"0"0"0,-9 0 15,1 0-15,-1 0 16,0 0-16,9 0 16,0 0-1,0 0-15,0 0 16,0 0-16,0 0 15,9 0-15,8 0 16,9 9-16,9-1 16,8-8-16,1-8 15,-1-1-15,1 0 16,-18 1-16,0-10 31,-9 1-31,1 0 0,-10 8 16,1-8-16,0-1 15,-18 1-15,0 0 16,-8 8 0,-9 1-16,0 8 0,-9 0 15,-8 0-15,-1 17 16,9 17 0,9 1-16,0 26 15,9 17-15,8-18 16,9 1-16,18-18 15,8 1-15,8-10 16,10-8 0,34-9-16,26-17 0,-60-8 15</inkml:trace>
  <inkml:trace contextRef="#ctx0" brushRef="#br0" timeOffset="103991.52">21310 11084 0,'0'0'0,"0"0"0,0 0 16,0 9-16,0 8 15,17 0-15,18 9 16,0 0-16,17 9 15,17-9-15,10 0 16,-19 0 0,1-9-16,-17-8 15,-18-1-15,0 1 16,-18 0-16,1-1 16,-18 10-16,-8 25 15,-18 9-15,-8 0 16,-9 9-1,0-18-15,-1 0 0,19-17 16,-1 0 0,18-17-16,8-1 15,9-8-15,0 0 16,0 0-16</inkml:trace>
  <inkml:trace contextRef="#ctx0" brushRef="#br0" timeOffset="104432.61">22743 10902 0,'0'0'0,"0"0"0,0 0 16,0 0-1,0 0-15,-9 0 16,0 17-16,-25 9 16,-27 26-16,0 9 15,0-9 1,1-9-16,-10 1 0,18-1 16,17-17-1,9 0-15,9 0 16,-1-9-16,1 9 15,17 9-15,0-1 16,17 10-16,18 8 16,9-9-16,8 0 15,0-8-15,-17 0 16,-9-10-16,0-7 16,-9-10-16,-8 1 15,8 0 1,0-1-16,-8-8 15</inkml:trace>
  <inkml:trace contextRef="#ctx0" brushRef="#br0" timeOffset="104893.93">22604 11396 0,'0'0'0,"0"0"15,0 0 1,0 0-16,0 0 16,17 8-16,9 1 15,9 0-15,26-9 16,8-9-16,-8 0 15,0 1 1,-18-10-16,1 1 0,-18 0 16,-18 8-16,1 0 15,0 1 1,-9-1-16,-9 0 16,0 1-16,-17 8 15,0 0-15,0 0 16,-9 17-16,1 0 15,8 18-15,8 8 16,18 1-16,0-1 16,18 0-16,-1-8 15,18-9 1,26 0-16,-1 0 16,-34-17-16</inkml:trace>
  <inkml:trace contextRef="#ctx0" brushRef="#br0" timeOffset="105251.14">23490 10850 0,'0'0'0,"0"0"16,0 0-16,0 0 15,0 0 1,0 0-16,0 0 16,0 0-16,0 0 15,0 0-15,0 9 16,0 17-16,8 34 16,-16 36-16,-1 8 15,0 51 1,-8 1-16,-1-34 0,1-10 15,0-8 1,-1-26-16,10-26 16,8-17-16,0-9 15,0-18-15,-9 10 16,9-10-16</inkml:trace>
  <inkml:trace contextRef="#ctx0" brushRef="#br0" timeOffset="105641.23">23794 11430 0,'0'0'0,"0"0"16,0 0-16,17 0 15,0 0-15,18 9 16,17 0-16,0-9 16,18 0-16,-1-9 31,9 9-31,-17-9 0,9 1 16,-36 8-16</inkml:trace>
  <inkml:trace contextRef="#ctx0" brushRef="#br0" timeOffset="106247.12">24810 10885 0,'0'0'0,"0"0"0,0 0 16,0 0-16,0 0 16,0 0-16,0 34 15,8 36-15,-8 34 16,9 34-1,-9 9-15,0-8 0,9-18 16,-1-17 0,1-9-16,0-43 15,8 0-15,9-17 16,-9-26-16</inkml:trace>
  <inkml:trace contextRef="#ctx0" brushRef="#br0" timeOffset="106810.52">25539 11396 0,'0'0'0,"0"0"0,0 0 0,0 0 15,0 0 1,0 0-16,0-9 0,-9 0 15,1 1 1,-10-1-16,-8 0 16,-9 1-16,1 8 15,-10 8-15,1 10 16,-1 8-16,10 8 31,16 1-31,1 0 0,17-9 0,0 0 16,0-18-1,17 1-15,9 0 16,9-9-16,9-9 16,-1-8-16,0-1 15,-17 1-15,0 8 16,-8 9 0,-9 0-16,-1 18 15,10-1-15,-1 18 16,-8 17-16,-1 8 15,-8-8-15,0-9 16,0 1-16,0-10 16,0-8-16,-8-8 15,-1-1-15,0-8 16,1-1-16,-18-16 16,-1-1-1,1 0-15,0-17 16,0 9-16,18 0 15,8 17-15</inkml:trace>
  <inkml:trace contextRef="#ctx0" brushRef="#br0" timeOffset="107495.36">25791 11084 0,'0'0'0,"0"0"0,0 0 15,0 0-15,0 0 16,0 0-16,8 9 15,10 8-15,8 9 16,9 0 0,8 9-16,0-10 15,1 1 1,-1 0 0,-8-8-16,-9-10 0,-9 1 0,-8 0 15,0-1-15,-9 18 16,-18 18-16,-8 8 15,-17 0 1,0 8-16,-1-16 16,9-10-16,1-8 15,25-8-15,9-10 16</inkml:trace>
  <inkml:trace contextRef="#ctx0" brushRef="#br0" timeOffset="107874.43">26746 10919 0,'0'0'0,"0"0"0,0 0 0,0 0 16,0 0-1,-9 18-15,1 8 16,-27 26-16,-9 0 16,-16 8-16,-1 1 31,0-9-31,9-9 0,17-17 16,1 0-16,16 0 0,1-9 15,-1 1 1,1 8-16,17 0 15,0 0-15,0-9 16,17 9-16,18 0 16,0 0-16,8 0 15,27 0-15,8 0 16,-52-9 0</inkml:trace>
  <inkml:trace contextRef="#ctx0" brushRef="#br0" timeOffset="108461.45">27145 11257 0,'0'0'0,"0"0"0,0 0 16,0 0-16,0 0 15,0-9-15,0 1 16,-8-1-16,-1 0 16,-17 1-16,0 8 15,-9 0 1,-8 17-16,8 0 16,0 1-16,1 8 15,16 0 1,1 0-16,17-9 0,0 0 15,0-8-15,9 0 16,17-9-16,0 0 16,0 0-1,0 0-15,0 0 16,-9 0-16,1 0 16,-1 17-16,0 9 15,1 9-15,-10 17 16,1 8-16,0 1 15,-1-1 1,1-16-16,-9-1 0,-9 0 16,1-17-1,-18 0-15,0 0 16,0-8-16,-1-10 16,1 1-16,0-9 15,9-9-15,0 1 16,-1-1-16,1 0 15,17-17 1,0-26-16,9 26 16</inkml:trace>
  <inkml:trace contextRef="#ctx0" brushRef="#br0" timeOffset="108733.16">27328 10885 0,'0'0'0,"0"0"16,0 0-16,0 0 15,0 26-15,8 34 16,1 36-16,0 42 31,-9 27-31,-9-18 0,0 9 16,1-18-16,-1-34 15,9-52-15</inkml:trace>
  <inkml:trace contextRef="#ctx0" brushRef="#br0" timeOffset="154891.76">18757 13050 0,'0'-9'0,"0"1"0,0-1 0,0 9 15,0 0-15,0 0 16,0 0-16,0-9 15,17 1-15,18-1 16,17 0-16,0 1 16,9 8-16,0 0 31,-9 0-31,-9 0 0,-8 17 16,-9 0-16,-17-8 15</inkml:trace>
  <inkml:trace contextRef="#ctx0" brushRef="#br0" timeOffset="155121.6">18731 13362 0,'0'0'0,"0"0"0,0 0 0,9 0 16,25-9-16,18 0 16,27 1-1,7 8-15,36 17 16,251 61-16</inkml:trace>
  <inkml:trace contextRef="#ctx0" brushRef="#br0" timeOffset="158885.51">20546 12548 0,'0'0'0,"0"0"0,0 0 16,-9-9-16,9 9 15,-9 0-15,1 0 16,-1 0-16,0 17 16,-17 9-16,0 44 15,-17 51 1,-1 26-16,10 18 15,8-1-15,17 9 16,9-8-16,17-27 16,1-25-16,16-18 15,10-8-15,8-26 16,0-27 0,-17-25-16</inkml:trace>
  <inkml:trace contextRef="#ctx0" brushRef="#br0" timeOffset="159423.94">20997 12669 0,'0'0'0,"0"0"0,-8 0 16,-1 0 0,0 0-16,-8 17 15,0 9-15,-1 17 16,1 1-16,17-1 16,0 0-16,17 1 15,1-18 1,8 0-16,0-18 0,8 1 15,10-18-15,-1 1 16,-8-18-16,-9-9 16,-9-8-1,-8-1-15,-18 1 16,1 8-16,-1 1 16,-8 8-16,-1 8 15,1 18-15,0 0 16,8 0-1,9 0-15</inkml:trace>
  <inkml:trace contextRef="#ctx0" brushRef="#br0" timeOffset="159682.44">21136 13448 0,'0'0'0,"0"0"0,0 0 15,-8 26-15,-1 18 16,0 16 0,9 9-16,0 9 15,0 0-15,-8-34 16,8-18-1,0-9-15,0-8 16</inkml:trace>
  <inkml:trace contextRef="#ctx0" brushRef="#br0" timeOffset="160056.15">21423 12478 0,'0'0'0,"0"0"15,0 0-15,0 0 16,17 18-16,27 25 15,8 18-15,17 25 16,-8 27-16,0 8 16,-18 18-16,-8-1 15,-26-8-15,-18 0 16,-17 0-16,-9-18 16,-8-16-1,-1-18-15,1-18 16,-1-16-16,27-27 15,8-8-15</inkml:trace>
  <inkml:trace contextRef="#ctx0" brushRef="#br0" timeOffset="160835.56">22404 12721 0,'0'0'0,"0"0"16,-9 0-16,1 0 16,-1 0-16,0 8 15,-17 10-15,-8 25 16,-10 9-16,9 17 16,9 9-1,9 18-15,0 7 16,8-7-16,9-18 0,17-18 15,27 1 1,-10-26-16,-16-27 16</inkml:trace>
  <inkml:trace contextRef="#ctx0" brushRef="#br0" timeOffset="161262.99">22751 13085 0,'0'0'0,"-8"0"0,-1 0 0,0 0 15,1 0 1,-1 8-16,0 10 15,1-1-15,8 17 16,0 1-16,8 0 16,10-9-16,-1 0 15,9-9-15,9-8 16,8-9-16,1-9 16,-18-8-1,0-9-15,-18 0 16,1 0-16,-9-9 15,-9 0-15,1 1 16,-18 17-16,0-1 16,0 1-16,8 17 15,10 0-15,8 0 16,0 0 0</inkml:trace>
  <inkml:trace contextRef="#ctx0" brushRef="#br0" timeOffset="161487.21">23637 12903 0,'0'0'0,"0"0"15,0 0-15,0 0 16,0 17-16,0 18 15,9 17-15,-9 0 16,0 17-16,0-9 31,0 1-31,9-18 0,-1-25 16</inkml:trace>
  <inkml:trace contextRef="#ctx0" brushRef="#br0" timeOffset="161867.96">23976 12669 0,'0'0'0,"0"0"0,0 0 16,0 0-16,0 0 16,17 0-16,9 17 15,9 26-15,8 27 16,1-1-16,-18 18 31,-17-1-31,-18 9 0,-26 9 16,-17 0-16,-9-17 15,0-35-15,35-26 16</inkml:trace>
  <inkml:trace contextRef="#ctx0" brushRef="#br0" timeOffset="162276.28">24870 13128 0,'0'0'0,"0"0"0,0 0 16,0 0-16,0 0 16,9 0-16,8 0 15,27 0-15,8-9 16,26 1 0,9-1-1,8 9-15,-43 0 0</inkml:trace>
  <inkml:trace contextRef="#ctx0" brushRef="#br0" timeOffset="163033.69">26103 12504 0,'0'0'0,"0"-8"15,0-1-15,0 0 16,0 1-16,0 8 16,0 0-1,0-9-15,0 9 16,0 0-16,0 0 16,0 0-16,0 0 15,0 0-15,0 0 16,0 0-16,0 0 15,0 0-15,0 0 16,0 0 0,0 0-16,0 0 15,0 0-15,0 0 16,0 0-16,0 0 16,0 0-16,0 0 15,0 0-15,0 0 16,0 0-16,0 0 15,0 0 1,0 0-16,0 0 16,0 0-16,0 0 15,0 0-15,9-9 16,8-8-16,9 0 16,-8-1-16,-9 10 15</inkml:trace>
  <inkml:trace contextRef="#ctx0" brushRef="#br0" timeOffset="163301.62">26286 12244 0,'-9'0'0,"0"0"0,1 0 16,-1 0-16,0 0 16,9 0-16,-8 0 15,-1 18-15,-17 8 16,0 34-1,0 36-15,-18 51 47,10 26-47,-1 0 0,35-173 0,-17 174 0,8-10 0,9-164 0,0 165 0,9-9 16,8-27-16,9-25 16,9-17-16,8-18 15,1-17 1,-1-26-16,-17-26 15</inkml:trace>
  <inkml:trace contextRef="#ctx0" brushRef="#br0" timeOffset="163734.1">26737 12383 0,'0'0'0,"0"0"15,0 0-15,0 0 16,0 0-16,0 0 15,0 17-15,-8 27 16,-1 16-16,0 18 16,18 35-1,0-1 1,-1-68-16</inkml:trace>
  <inkml:trace contextRef="#ctx0" brushRef="#br0" timeOffset="164127.91">26624 13457 0,'0'0'0,"0"0"0,0 0 16,0 0-1,-8 9-15,-1 8 0,0 0 16,1 1 0,-10 25-16,10 9 15,8-9-15,17 0 16,0-17-16,1 0 16,8-8-1,9-10-15,-1-8 0,1-8 16,0-18-16,-1 0 15,-7-18 1,-10 1-16,-8 0 16,-18 0-16,-17-1 15,8 10-15,10 25 16,8 9-16</inkml:trace>
  <inkml:trace contextRef="#ctx0" brushRef="#br0" timeOffset="164509.47">27119 12366 0,'0'0'0,"0"0"0,0 0 16,9 17-16,8 26 15,18 35 1,9 52-1,-1 26-15,-17 0 0,-17 0 16,-1-9-16,-16-26 16,-18-8-16,0-9 15,0-35 1,8-8-16,10-9 0,8-35 16</inkml:trace>
  <inkml:trace contextRef="#ctx0" brushRef="#br0" timeOffset="165133.04">27866 12686 0,'0'0'0,"0"0"16,0 0 0,0 0-16,0 0 15,0 0-15,0 0 16,0 0-16,0 0 16,0 0-16,0 0 15,0 0-15,-8 0 16,-10 26-16,-8 26 15,-9 17-15,9 18 16,9-9 0,17 9-16,9-1 15,8-17 1,26-8 0,27 0-16,-27-35 0</inkml:trace>
  <inkml:trace contextRef="#ctx0" brushRef="#br0" timeOffset="165419.74">28248 12825 0,'0'0'15,"0"0"-15,0 17 0,0 18 16,-8 17-16,8 0 16,0 17-16,0-8 31,0-1-31,0-25 0</inkml:trace>
  <inkml:trace contextRef="#ctx0" brushRef="#br0" timeOffset="165769.49">29030 12894 0,'0'0'16,"0"0"-16,0 0 0,0 17 16,-9 1-16,9 8 15,0 8 1,0 1-16,17-9 0,1 0 16,-1-9-1,1-8-15,-1 0 16,9-1-16,-9-8 15,-8-8-15,0-1 16,-1-8-16,-16-9 16,-1 0-16,-17-9 15,0 0-15,-9 1 16,9-1 0,26 26-16</inkml:trace>
  <inkml:trace contextRef="#ctx0" brushRef="#br0" timeOffset="165985.23">29560 12487 0,'0'0'0,"0"9"0,17 8 16,9 26-16,9 27 15,-1 16-15,-16 27 32,-18-1-32,-35 10 0,-34 33 15,-53-16-15,-191 129 16</inkml:trace>
  <inkml:trace contextRef="#ctx0" brushRef="#br0" timeOffset="166601.22">19174 14548 0,'0'0'0,"0"0"16,0 0-16,0 0 15,26 0-15,35 9 16,17-9-1,9 9-15,8-9 16,-8 0-16,26-9 16,-18 0-16,-60 9 15</inkml:trace>
  <inkml:trace contextRef="#ctx0" brushRef="#br0" timeOffset="166777.1">19174 14955 0,'0'0'0,"0"0"0,0 0 15,26 0-15,43 18 16,62-10-16,242 18 47</inkml:trace>
  <inkml:trace contextRef="#ctx0" brushRef="#br0" timeOffset="167792.44">21510 14384 0,'0'0'0,"0"-9"15,0 0-15,0 1 16,0-1-16,0 9 16,0 0-16,0 0 15,0 0-15,0 0 16,-9 0-16,0 0 16,-17 17-16,0 9 15,-17 26-15,-9 44 16,-9 25-1,9 35-15,8 26 16,18-1-16,18 19 16,8 33-16,17 10 15,9-35-15,17-9 16,10-17-16,7-44 16,10-16-16,34-1 15,9-34 1,-70-70-16</inkml:trace>
  <inkml:trace contextRef="#ctx0" brushRef="#br0" timeOffset="168456.58">21926 14999 0,'0'0'0,"0"0"16,0 0-16,0 0 16,0 0-16,0 0 15,0 0-15,18 0 16,8 0-1,9 0-15,25 0 0,10-9 16,-35 0 0</inkml:trace>
  <inkml:trace contextRef="#ctx0" brushRef="#br0" timeOffset="168691.3">22804 14721 0,'0'0'0,"0"0"0,0 0 16,-9 18-16,0 25 16,1 18-16,-1 17 15,9 8 1,0-8-1,9-43-15,-9-18 0</inkml:trace>
  <inkml:trace contextRef="#ctx0" brushRef="#br0" timeOffset="169166.06">23828 14860 0,'0'0'0,"0"0"0,0 0 16,0 0-16,-8 17 15,-1 27-15,9 8 16,0-9-16,17 0 16,1 0-1,-1-17-15,9 0 16,9-8-16,-1-10 15,1 1-15,9-18 16,-10-8-16,1-18 16,-9-17-16,-8-8 15,-10 8-15,-16 0 16,-19 17-16,1 9 16,0 9-1,-26 26 1,-9-1-16,35 1 0</inkml:trace>
  <inkml:trace contextRef="#ctx0" brushRef="#br0" timeOffset="170091.75">22578 15977 0,'0'0'0,"-9"0"0,0 0 15,1 0-15,-1 9 16,0 8-16,-17 18 16,9-1-16,0 10 15,-1 8-15,18 0 16,0-9-1,18 0-15,8 1 16,8-18-16,18-9 16,9-17-16,17-17 15,-8-9-15,-9-18 16,-9 1 0,-18 0-16,-7-1 0,-27-8 15,-9 0 1,-17 18-16,-18-1 15,10 9-15,-1 9 16,9 17-16,17 0 16,9 0-16</inkml:trace>
  <inkml:trace contextRef="#ctx0" brushRef="#br0" timeOffset="170340.05">24028 15882 0,'0'0'0,"0"0"16,0 0-16,0 17 15,-9 18-15,1 17 16,-1 17-16,-8-17 15,8 0 1,9-9-16,0-17 16,0-8-16,9-10 0</inkml:trace>
  <inkml:trace contextRef="#ctx0" brushRef="#br0" timeOffset="170757.4">24210 14600 0,'0'0'0,"0"0"0,0 0 0,0 0 15,0 0 1,9 9-16,26 17 16,17 26-16,17 26 15,9 8 1,-8 27-16,-1-1 15,1 36 1,-18 25-16,-17-17 0,-35 26 16,-18-9-16,-16-9 15,-36 18-15,-25 18 16,-36-27-16,-103 95 16</inkml:trace>
  <inkml:trace contextRef="#ctx0" brushRef="#br0" timeOffset="198829.36">11497 16731 0,'-8'0'0,"-1"0"0,0 0 16,9 0-16,0 0 15,0 0-15,0 0 16,18 0-16,16 0 16,18 0-16,18 8 15,-1 1-15,1-9 31,-9 9-31,-18-1 0,-17-8 16,-17 0-16</inkml:trace>
  <inkml:trace contextRef="#ctx0" brushRef="#br0" timeOffset="199045.7">11306 17094 0,'0'0'0,"0"0"16,0 0-16,18 0 16,16 9-16,27 0 15,9-1-15,25 1 16,9 0 0,1-9-16,-19 0 15,-25 0-15,-35 0 16,-8 0-16</inkml:trace>
  <inkml:trace contextRef="#ctx0" brushRef="#br0" timeOffset="199380.06">11723 16757 0,'-9'-9'0,"9"0"0,0 9 15,0 0-15,0 0 16,9 0-16,17 0 16,26 0-16,18 0 15,8 9-15,9 0 32,-27-1-32,-16 1 0,-1 8 15,-17 1-15,0-1 16,-17 18-16,-18 17 15,-8 17-15,-18 9 16,-8 0-16,8-9 16,0-26-1,9 1-15,9-18 16,17-9-16,0-8 16</inkml:trace>
  <inkml:trace contextRef="#ctx0" brushRef="#br0" timeOffset="199655.97">12722 16324 0,'0'0'0,"0"0"15,0 0-15,0 0 16,0 17-16,0 18 15,8 25 1,1 18-16,-9 43 16,-9 18-16,1-18 15,8 9-15,0 0 16,-9-43-16,9-35 16,9 0-16,17-18 15,-18-16-15</inkml:trace>
  <inkml:trace contextRef="#ctx0" brushRef="#br0" timeOffset="199851.71">12704 16869 0,'0'0'0,"0"0"0,0 0 15,9 0-15,17 18 16,9-1-16,17 0 15,9-8 1,17-9-16,17-17 31,-16-18-31,-27 0 0,-35 18 0</inkml:trace>
  <inkml:trace contextRef="#ctx0" brushRef="#br0" timeOffset="200081.17">13269 16402 0,'0'0'0,"0"0"0,0 0 16,0 0-16,-9 8 15,0 18-15,-8 26 16,0 52-16,-9 35 31,8-9-31,10-18 0,8-17 16,8-17-16,1-8 15,8-27-15,9-17 16,-17-17-16</inkml:trace>
  <inkml:trace contextRef="#ctx0" brushRef="#br0" timeOffset="200518.28">13625 17103 0,'0'0'0,"0"0"0,0 0 16,0 0-16,0 0 15,0 0-15,0 0 16,0 0 0,-9 0-16,0 0 15,1 0-15,-10 0 16,-8 0-16,0 17 15,0 1-15,9 16 16,0 1-16,8 8 16,9-8-16,0-9 15,9-9 17,8 1-32,0-10 0,-17-8 0,26-8 0,0-1 15,9-8-15,-9-1 16,-8 1-16,-10 8 15,1 1-15,0 8 16,-1 0-16,1 17 16,0 9-16,8 9 15,0 8 1,1-17-16,-10 0 16,10-17-16,-10-1 15</inkml:trace>
  <inkml:trace contextRef="#ctx0" brushRef="#br0" timeOffset="200749.09">13686 17094 0,'0'0'0,"0"0"15,0 0-15,17 0 16,9 9-16,9 0 15,17-1-15,0 1 16,9-18-16,0 1 16,-1-10-1,-16 1-15,-18 8 16,-9 1-16</inkml:trace>
  <inkml:trace contextRef="#ctx0" brushRef="#br0" timeOffset="200943.47">13903 16921 0,'0'0'0,"0"0"0,0 18 16,-9 25-16,0 17 16,1 27-16,-1 8 31,9-8-31,0-26 0,0-61 0,9 43 15,-9-17-15,0-17 16</inkml:trace>
  <inkml:trace contextRef="#ctx0" brushRef="#br0" timeOffset="201272.37">14181 17198 0,'0'0'0,"0"0"15,0 0-15,-9 0 16,0 18-16,9 16 16,0 1-16,0 8 15,0-8-15,9-9 16,8 0-16,1-9 16,-1-8-1,0 0-15,1-1 31,-1-8-31,0-8 0,-8-1 0,0-17 16,0 0-16,-9 0 16,-9 9-16,0-1 15,0 1 1,-8 0-16,8 17 0,9 0 16,0 0-1,0 0-15</inkml:trace>
  <inkml:trace contextRef="#ctx0" brushRef="#br0" timeOffset="201780.81">14641 17190 0,'0'0'0,"0"0"0,0 0 15,0 0-15,0 0 16,0 17-16,0 9 15,-9 0-15,9 0 16,0-9-16,0 1 16,0-10-16,0 1 15,0 0 1,0-1-16,0-8 16,0-8-16,18-1 15,-1-8-15,0-1 16,1 1-16,-1 0 15,0 8-15,-8 9 16,0 0-16,-1 17 16,1 1-1,0-1-15,-1 9 16,-8-17-16,0-1 16,0 1-16,0-9 15,9-9-15,26-17 16,8-17-16,9-9 15,-8 9-15,-1 17 16,-17 8 0,-8 10-16,-10 8 15,1 0-15,8 17 16,1 26-16,8 18 16,-9-9-16,1-9 15,-1-25 1</inkml:trace>
  <inkml:trace contextRef="#ctx0" brushRef="#br0" timeOffset="202228.47">14068 16003 0,'0'0'0,"0"0"0,-18 35 16,-25 60-1,-27 87 1,-51 164-16</inkml:trace>
  <inkml:trace contextRef="#ctx0" brushRef="#br0" timeOffset="204216.46">12991 15518 0,'0'0'0,"0"0"0,0 0 16,0 0-1,0 0-15,-9 26 16,-8 17-16,-9 18 16,-18 8-16,1 18 15,8-18-15,0-17 16,18-26-16,0-8 15,17-10-15,0-16 16,8-1 0,10-17-16,-1 0 15,9-9-15,-8 1 16,-1-10-16,9 1 16,-17 17-16,-1 9 15,10 17-15,-1 0 16,18 17-16,17 18 15,9 25 1,17 18-16,-35-26 16</inkml:trace>
  <inkml:trace contextRef="#ctx0" brushRef="#br0" timeOffset="204803.26">15197 16332 0,'0'0'0,"0"0"0,0 0 16,0 0-16,0 0 15,0 0-15,0 0 16,0 0-16,17 0 16,9 9-16,9 0 15,8-1-15,9 1 16,9-9-16,0 0 31,8 0-31,-8-9 0,0 1 16,0-1-16,-44 9 15</inkml:trace>
  <inkml:trace contextRef="#ctx0" brushRef="#br0" timeOffset="205022.86">15249 16592 0,'0'0'0,"0"0"15,0 0-15,0 0 16,0 0-16,0 0 16,17 0-1,9 0-15,18 0 16,25 0-16,0 0 16,-25 9-16</inkml:trace>
  <inkml:trace contextRef="#ctx0" brushRef="#br0" timeOffset="207511.87">16864 15674 0,'-9'-9'0,"0"1"0,1-1 16,-1 0-16,9 9 15,0 0-15,0 0 16,-9 0-16,1 0 16,-1 0-1,-17 18-15,0 16 16,-17 27-16,-1 26 16,1 17-1,-1 17-15,10 17 0,-1 27 16,17 17-16,10 8 15,16 1 1,10-1-16,17 1 0,-1-18 16,10-26-1,8-34-15,9-26 16,8-27-16,-17-34 16,-34-17-16</inkml:trace>
  <inkml:trace contextRef="#ctx0" brushRef="#br0" timeOffset="208022.68">16742 16306 0,'0'0'0,"0"0"15,0 0-15,0 0 16,0 0-16,9 0 16,17 0-16,9 0 15,17 9-15,17-9 16,1 0-16,-1 0 31,9 9-31,-25-1 0</inkml:trace>
  <inkml:trace contextRef="#ctx0" brushRef="#br0" timeOffset="209036.42">17776 15726 0,'-9'-9'0,"0"1"0,1-1 16,-1 9-16,9 0 15,0 0-15,0 0 16,-9 0-16,1 17 16,-1 18-16,0 34 15,1 9-15,-10 0 16,1 0-1,-1-17-15,1-18 16,0-8-16,8-9 16,9-9-16,0-8 15,0-1-15,0 1 16,0-9-16,0-9 16,17 1-16,1-10 15,8 1-15,0 0 16,-9 8-1,1 9-15,-10 0 16,1 0-16,8 17 16,1 9-16,-1 18 15,-8-1-15,-1 0 16,1-17-16,0 0 16,-1-8-16,1-10 15,-9 1-15</inkml:trace>
  <inkml:trace contextRef="#ctx0" brushRef="#br0" timeOffset="209262.92">17472 15986 0,'0'0'0,"0"0"0,0 0 0,0 0 16,0 0-16,8 0 16,36 0-16,17-9 15,25 1 1,36-18 0,26 0-16,156-52 0</inkml:trace>
  <inkml:trace contextRef="#ctx0" brushRef="#br0" timeOffset="209934.23">18323 16064 0,'0'0'0,"0"0"0,0 0 16,0 0-1,0 0-15,0 0 16,-9 0-16,0 0 16,1 0-16,-1 0 15,-8 0-15,-9 17 16,0 9-16,8 9 15,1-9-15,-1 0 16,10 0-16,-1 0 16,9 0-1,0-18 1,0 1-16,9 0 0,8-9 16,0-9-16,1 0 15,8 1 1,-9-1-16,1 9 0,-1 0 15,0 0 1,1 0-16,-1 9 16,18 8-16,-9 0 15,0-8-15,0 0 16,0-1-16,0-8 16,0-8-16,-8-1 15,-10-17-15,1-17 16,0-1-16,-9 18 15,0 26 1</inkml:trace>
  <inkml:trace contextRef="#ctx0" brushRef="#br0" timeOffset="211022.3">17454 16653 0,'0'0'0,"0"-9"0,0 0 16,0 9-16,0-8 16,9-1-16,8 0 15,27 1-15,34-1 16,9-8-16,26 8 31,17 0-31,-8 1 0,-18 8 16,-9 0-16,-8-9 15,-17 0-15,-18 1 16,-9-1-16,1 9 16,-27 9-1</inkml:trace>
  <inkml:trace contextRef="#ctx0" brushRef="#br0" timeOffset="211503.08">18019 16731 0,'0'0'0,"0"0"16,0 0-16,0 0 15,0 0-15,0 0 16,17 0-16,9 0 16,9 8-16,0 1 15,-1 0 1,-8 8-16,1-8 0,-10-1 15,-8 10 1,-1-1-16,-8 0 16,-8 1-16,-1-1 15,0 0-15,-8 1 16,-1-10-16,10 1 16,-1 0-16,0-1 15,9 1-15,0-9 16,0 0-1,0 9 1,0-1-16,0 1 0,18-1 16,8 1-16,9 0 15,34-1-15,35 1 16,-52-9 0</inkml:trace>
  <inkml:trace contextRef="#ctx0" brushRef="#br0" timeOffset="211911.77">19599 16306 0,'-8'0'0,"-1"0"0,0 0 15,1 0-15,-1 9 16,0 8-16,-8 18 16,-1 0-16,1 8 15,0 0 1,-1 0-16,18 1 31,0-10-31,18-8 0,-1 0 0,9-8 16,9-10-16,0 1 15,-1-18-15,10-8 16,-1-9 0,-17 0-16,-17 0 15,0-9-15,-18 1 16,0-1-16,-17 1 16,0 8-16,-9 8 15,9 18-15,18 9 16</inkml:trace>
  <inkml:trace contextRef="#ctx0" brushRef="#br0" timeOffset="212400.81">17949 17372 0,'0'0'0,"0"0"16,0 0-16,-8 0 16,-1 17-16,-8 0 15,-1 18-15,10-1 16,8 1-16,0 8 16,8 1-16,10-1 15,16-17 1,1 0-1,8-17-15,10-18 0,-10 0 16,-8-8-16,-9-9 16,0 0-16,-17 0 15,-18-17-15,0-9 16,-17 0-16,-17 17 16,17 27-16,17 8 15</inkml:trace>
  <inkml:trace contextRef="#ctx0" brushRef="#br0" timeOffset="213095.42">19443 17051 0,'0'0'0,"0"0"0,0 0 15,0 0-15,0 0 16,0 17-16,9 27 16,-9 25-16,-9 18 15,-8 8 17,-1-17-32,1-18 0,-1-16 0,1-10 15,8-8-15,1-8 16,8-10-16,0 1 15,0-9-15,8-9 16,10-8-16,8-9 16,0 9-16,0-1 15,-9 10 1,-8 8-16,0 0 16,8 0-16,0 17 15,1 0-15,-1 18 16,1 8-1,-1-17-15,-8 0 0,-1-17 16,10 0 0,-10-9-16,1 0 15</inkml:trace>
  <inkml:trace contextRef="#ctx0" brushRef="#br0" timeOffset="213279.71">19235 17398 0,'0'0'0,"0"0"0,0 0 16,0 0-16,0 0 15,8 0-15,18 0 16,35 0-16,26-18 16,52-25-1,252-78-15</inkml:trace>
  <inkml:trace contextRef="#ctx0" brushRef="#br0" timeOffset="213846.9">20086 17268 0,'0'0'0,"0"0"15,0 0-15,0 0 16,0 0-1,0 0-15,-9 0 16,0 17-16,-17 9 16,-9 9-16,1 17 15,-1-9-15,9 0 32,8 0-32,10-8 0,8 0 0,0-1 15,8-25 1,10 0-16,-1-18 15,18 0-15,17-8 16,-9 0-16,1-1 16,-9 10-1,-1 8-15,-8 8 0,9 1 16,-9 0-16,0-1 16,-8 1-1,-10 0-15,1-9 16,0 0-16,-1-9 15,1-8-15,0-44 16,-9-25-16,0 8 16,8 52-16</inkml:trace>
  <inkml:trace contextRef="#ctx0" brushRef="#br0" timeOffset="214201.93">19417 17969 0,'0'0'0,"0"0"0,17 0 15,9 0-15,18 9 16,25-9-16,18 8 16,17-16-1,9-1 1,-17 0-16,-10 1 0,-16-1 15,-9 1-15,0 16 0,-27 1 16</inkml:trace>
  <inkml:trace contextRef="#ctx0" brushRef="#br0" timeOffset="214545.31">19929 18090 0,'0'0'0,"0"0"0,0 0 16,18 0-16,-1 9 15,0 0-15,1-1 16,8 1-16,-18 0 16,1-1-16,0 1 15,-1 8-15,-16 1 16,-1-1-16,-17 0 15,0 9-15,9 0 16,-1-17 0,10 0-16,-1-1 15,9 1-15,0 0 16,9-1-16,17 1 16,26 0-16,26-9 31,43-18-31,-8-34 0,-69 26 0</inkml:trace>
  <inkml:trace contextRef="#ctx0" brushRef="#br0" timeOffset="-214601.1">20268 16237 0,'0'0'0,"0"0"0,0 0 16,0 0-16,0 0 16,0 0-16,26 0 15,17 17 1,36 35-16,16 44 31,18 51-31,0 52 0,-9 43 0,-35 27 16,-34 17-16,-26 8 15,-44-34-15,-8-43 16,-18-36-16,0-51 16,26-86-16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8T02:40:15.45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17923 5922 0,'0'0'0,"0"-8"16,0-1-16,0 0 16,0 9-16,0 0 15,0 0-15,0 0 16,0 0-16,0 0 15,0 0 1,0 0-16,0 26 16,0 26-16,-8 26 15,-1 9-15,9-1 16,-9-8-16,9 0 16,0-17-16,0-9 15,0-9 1,0-17-16,0-17 15,9 8 1,-9 0-16,0-17 0</inkml:trace>
  <inkml:trace contextRef="#ctx0" brushRef="#br0" timeOffset="375.86">18496 6009 0,'0'0'0,"0"0"0,0 0 15,0 0-15,0 0 16,0 0-16,0 0 16,0 0-16,-8 8 15,-1 18 1,-8 18-16,-1 8 16,1 0-16,0 0 15,-1-9-15,1-8 16,8-9-16,9-18 15,0 1-15,0-9 16,0 0-16,0 0 16</inkml:trace>
  <inkml:trace contextRef="#ctx0" brushRef="#br0" timeOffset="701.25">18349 6009 0,'0'0'0,"0"0"0,0 0 16,0 0-16,0 0 15,0 0-15,8 8 16,10 10-16,8-1 16,9 9-1,-1 0-15,1 0 16,0 0-16,0 0 16,-9 0-16,0-17 15,0-1-15,-9 1 16,-8 0-1,-1-1-15,1-8 16,0 0-16,-9 0 16,0-8-16,9-18 15,8-18-15,0-8 16,1 0-16,-10 0 16,1 9-16,0 17 15,-9 26-15</inkml:trace>
  <inkml:trace contextRef="#ctx0" brushRef="#br0" timeOffset="1163.86">19104 5931 0,'0'0'0,"0"0"16,0 0-16,0 0 16,0 0-16,0 0 15,0 0-15,0 0 16,0 0-16,0 0 16,0 0-16,0 0 15,0 0-15,0 0 16,0 0-1,0 0-15,0 0 16,18 0-16,8 8 16,17 1-16,9 8 15,0-8-15,9 0 16,-17-1 0,-10 1-16,-8 0 0,-8-9 15,-10 0 1,1 0-16,-9 0 15,-17 26-15,-18 17 16,-26 9-16,-8 17 16,-1-8-16,9 0 15,18-27-15,34-16 16</inkml:trace>
  <inkml:trace contextRef="#ctx0" brushRef="#br0" timeOffset="3704.67">20337 5818 0,'0'0'0,"0"0"0,0 0 15,0 0 1,0 0-16,18-8 15,16-1-15,19 9 16,16-9-16,18 1 16,-18-1-16,10 0 15,-19 1-15,-16-1 16,-1 0 0,-8-8-16,-9 17 15,-9 0-15,-8 0 16</inkml:trace>
  <inkml:trace contextRef="#ctx0" brushRef="#br0" timeOffset="3963.35">20572 5974 0,'0'0'0,"0"0"15,0 0-15,0 0 16,0 0-16,0 0 15,0 17-15,-9 18 16,0 43-16,1 26 16,-10 17-1,1-17-15,17-9 16,0-25-16,0-18 16,0-26-16,0 0 15,9-18-15,-9-8 16</inkml:trace>
  <inkml:trace contextRef="#ctx0" brushRef="#br0" timeOffset="4148.59">20624 6260 0,'0'0'0,"0"0"16,0 0-16,0 0 15,0 0-15,0 0 16,0 0-16,9-9 15,25 1-15,27-10 16,9 1-16,-10-9 16,36-9-1,-35 27-15</inkml:trace>
  <inkml:trace contextRef="#ctx0" brushRef="#br0" timeOffset="4587.99">21449 6234 0,'0'0'0,"0"0"0,0 0 16,-9 0-16,1 0 15,-19 17-15,-7 1 16,-10 16 0,10 1-16,-1 17 15,0 0 1,9 0-16,9-9 0,17-17 16,0 0-16,0-17 15,17-1-15,9-8 16,18-8-1,8-18-15,0-9 16,-9 0-16,-8-8 16,-9 8-16,-17 1 15,-1-1-15,-16 1 16,-1 16-16,-17 1 16,0 0-16,8 17 15,1 8-15,17 1 16</inkml:trace>
  <inkml:trace contextRef="#ctx0" brushRef="#br0" timeOffset="4899.76">21822 6199 0,'0'0'0,"0"0"16,0 0-16,-8 0 16,-1 0-16,-8 9 15,-9 8-15,-1 1 16,10 8-16,0 8 16,-1 1-1,1 0-15,17-1 16,9 1-16,8-9 15,0 0-15,18 0 16,0-18-16,26-8 16,-27 0-16</inkml:trace>
  <inkml:trace contextRef="#ctx0" brushRef="#br0" timeOffset="5146.62">22256 5792 0,'0'0'0,"0"0"0,0 0 16,0 9-16,-8 17 16,-1 26-16,0 34 15,-17 36-15,0-10 16,18-16-16,-1-1 15,0-26-15,9-17 16,9 0-16,17-9 16,-17-25-1,-1-10-15</inkml:trace>
  <inkml:trace contextRef="#ctx0" brushRef="#br0" timeOffset="5463.07">22778 6009 0,'0'0'0,"0"0"0,0 0 16,-9 0-1,-9 8-15,-25 18 16,-35 9-16,8 8 16,1-17-16,8 0 15,0 0-15,18 0 16,8-17-16,18 0 15,-1-1-15,10 1 16,8 0 0,0 8-16,26 18 15,9-1-15,17 9 16,0-8-16,9 0 16,-1-9-16,1-9 15,-17-26-15,-27 9 16</inkml:trace>
  <inkml:trace contextRef="#ctx0" brushRef="#br0" timeOffset="5646.84">23168 5619 0,'0'0'0,"0"0"15,0 0-15,-8 0 16,-1 26-16,-26 35 16,-17 8-16,26-34 15</inkml:trace>
  <inkml:trace contextRef="#ctx0" brushRef="#br0" timeOffset="6029.76">23516 6104 0,'0'0'0,"0"0"0,0 0 15,-9 0 1,0 0-16,-17 0 15,-9 0-15,1 17 16,-1 1-16,0-1 16,1 0-16,16 9 15,1 0-15,8 0 16,9 0-16,0 0 16,9 0-1,-1-8-15,1-10 16,-9 1-16,0 0 15,0-1-15,-9 1 16,-8 8 0,-9 0-16,-17 1 0,-9-10 15,17 1-15</inkml:trace>
  <inkml:trace contextRef="#ctx0" brushRef="#br0" timeOffset="6896.15">24870 5810 0,'0'0'0,"0"0"15,0-9-15,-8 0 16,-18-8-16,0 0 16,-9-1-16,-9 18 15,1 0-15,-9 18 16,8-1-1,10 18-15,8-1 16,8 1-16,18 17 16,0 0-16,9-9 15,8 0-15,-8 1 16,0-18-16,-1 0 16,1 0-16,-9-9 15,-9 0-15,-17 9 16,-8 9-1,-10-9-15,-8 0 16,9 0-16,8-17 16,9-1-16,17 1 15</inkml:trace>
  <inkml:trace contextRef="#ctx0" brushRef="#br0" timeOffset="7079.1">24723 6026 0,'0'0'0,"0"0"0,0 0 0,0 0 16,8 0-16,10 0 15,25 9-15,27-1 16,16 1-16,10-9 16,8-9-1,-8-8-15,-62 17 16</inkml:trace>
  <inkml:trace contextRef="#ctx0" brushRef="#br0" timeOffset="7296.74">24983 5766 0,'0'0'0,"0"0"16,0 0-16,0 18 15,-9 16-15,1 27 16,-1 34-16,0 18 31,1-18-31,8-17 16,17-9-16,0-25 0,-8-27 16</inkml:trace>
  <inkml:trace contextRef="#ctx0" brushRef="#br0" timeOffset="7663.21">25591 6156 0,'0'0'0,"0"0"15,0 0-15,-9 0 16,1 0-16,-10 0 16,-8 9-16,-17 8 15,-1 18-15,1-9 16,8 0-16,18 0 15,8-9-15,9-8 16,0-9-16,18 0 16,8-9-1,0 0-15,0-8 16,0 0-16,-9 8 16,-8 0-16,0 9 15,-1 0-15,1 0 16,0 9-16,8 8 15,0 1-15,9 8 16,9 0 0,17-18-16,9 1 15,-9 0-15,-35-9 16</inkml:trace>
  <inkml:trace contextRef="#ctx0" brushRef="#br0" timeOffset="7865.27">25582 5862 0,'0'0'0,"0"0"16,0 0-16,0 0 16,18 0-16,25 0 15,27 0 1,8-9-16,43 9 15,1 0-15,-70 0 0</inkml:trace>
  <inkml:trace contextRef="#ctx0" brushRef="#br0" timeOffset="8063.06">26034 5610 0,'0'0'0,"0"0"0,0 9 16,-9 17-16,1 35 16,-1 17-16,-9 43 15,-8 17-15,9-8 16,8-26-16,9-26 16,9-43-16</inkml:trace>
  <inkml:trace contextRef="#ctx0" brushRef="#br0" timeOffset="8435.34">26173 6199 0,'0'0'0,"0"0"16,0 0-16,0 0 15,9 9-15,17 0 16,8-1-16,10 1 16,17-18-1,17-17-15,-9 0 16,-25-8-16,-1-1 0,-17 9 16,-17 0-1,-1 9-15,-8-1 16,-8 10-16,-1-1 15,-17 9-15,-9 9 16,-8 17-16,-1 26 16,1 8-16,17 1 15,17 0-15,18-1 16,34-8 0,79 0-16,269 69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6T03:41:03.1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14788 4207 0,'0'0'0,"0"0"0,0 0 0,0 18 15,0 8-15,0 26 16,-8 26-16,-1 17 15,9 26 17,0 26-32,-9-8 0,1 17 0,-1 17 15,-8 9-15,-9 17 0,8 9 16,-8 0 0,9-18-16,-9 27 15,8-9 1,1 0-16,0-1 0,8 10 15,9-1-15,-9-8 16,1 0-16,-1 0 16,0 0-1,9 8-15,-8 1 16,-10-1-16,10 1 16,-10-1-16,1 10 15,-1-1-15,1-9 16,0 9-16,-1-8 15,10 8-15,-10-8 16,10-9 0,-10 8-16,10-17 0,-1 9 15,9-17 1,0 8-16,0 0 16,0 0-16,0-8 15,9-1 1,-9 1-16,8-1 0,-8 1 15,0-1 1,0 10-16,0-10 16,-8-8-16,8 0 15,0-9-15,0 9 16,0 0-16,0-9 16,0 0-16,8-8 15,1-1-15,8 10 16,-8-27-16,8 26 15,9 0 1,-8-25-16,8 25 0,-9 9 16,1-9-1,8-17-15,-9-9 16,9-17-16,0 0 16,0-9-16,-9-17 15,1-17-15,-9-10 16,-1-33-16</inkml:trace>
  <inkml:trace contextRef="#ctx0" brushRef="#br0" timeOffset="3285.71">1659 8313 0,'0'0'0,"0"0"0,0 0 16,0 0-16,0 0 15,0 0-15,0 0 16,0 0-16,8 0 16,18 17-16,0 9 15,0 0-15,0 0 16,-17 0 0,0-9-16,8 0 15,-17 9-15,9 9 16,-18 0-1,-17 17 1,-17 8-16,-1 1 0,-25 0 0,8-1 16,0-17-1,9 1-15,9-1 16,17-17-16,0 0 16,8 0-16,18-17 15,0-1-15,18 10 16,8-1-16,17-8 15,27-1-15,16-16 16,1-10-16,9-8 16,-27-17-1,-8-9-15,-9 0 16,-26 9-16,-17-1 16,-26 1-16,-10 9 15,-16-1-15,-18 18 16,-8 8-16,-1 9 15,27 9-15,17 17 16,26 0 0</inkml:trace>
  <inkml:trace contextRef="#ctx0" brushRef="#br0" timeOffset="3728.86">2145 9092 0,'0'0'0,"0"0"0,0 0 0,0 0 16,0 0-1,0 0-15,0 0 16,0 0-16,17-9 16,1 1-16,25-1 15,9 0-15,9-8 16,0 0-16,-18 17 31,-17 0-31,-8 0 0</inkml:trace>
  <inkml:trace contextRef="#ctx0" brushRef="#br0" timeOffset="3979.13">2492 8668 0,'-8'0'0,"-1"0"15,0 0-15,1 0 16,8 0-16,-9 17 15,0 18-15,0 17 16,-8 25-16,0 19 31,8 25-31,0-8 16,1-27-16,8-8 0,8-35 16,10-17-16,-10-8 15</inkml:trace>
  <inkml:trace contextRef="#ctx0" brushRef="#br0" timeOffset="4401.83">1745 7784 0,'0'0'0,"0"0"0,0 0 16,0 0-1,0 0-15,0 0 16,-8 0-16,-1 0 16,-8 26-16,-1 26 15,-25 17-15,-9 1 16,17-18-1,26-18 1,9-16-16,0-10 0,0 1 0</inkml:trace>
  <inkml:trace contextRef="#ctx0" brushRef="#br0" timeOffset="4616.42">1693 7810 0,'0'0'0,"0"0"15,0 0 1,0 0-16,0 0 16,0 18-16,18 7 15,16 10-15,-8 0 16,9-1-16,9 1 16,8 8-1,-26-17 1</inkml:trace>
  <inkml:trace contextRef="#ctx0" brushRef="#br0" timeOffset="5839.89">3083 8676 0,'0'0'0,"0"0"16,0 0-16,0 0 15,0 0-15,0 0 16,8 0-1,18 0-15,18 0 16,17 0-16,8 0 16,-8 0-16,0 0 15,-18 9-15,18-9 16,-9 0-16,-26 0 16</inkml:trace>
  <inkml:trace contextRef="#ctx0" brushRef="#br0" timeOffset="6016.62">3274 8884 0,'0'0'0,"0"0"0,0 0 16,0 0-16,0 0 16,17 0-16,1 9 15,16-1 1,18 1-16,53 17 15,251 69 1</inkml:trace>
  <inkml:trace contextRef="#ctx0" brushRef="#br0" timeOffset="6462.17">4203 8217 0,'-9'0'0,"9"0"0,0 0 16,0 0-16,-8 9 15,-1 34-15,0 35 16,-8 52-16,8 35 15,0-18-15,1-26 16,-1-17-16,0-9 16,9-25-16,0-27 15,0-17 1,0-9-16,9 1 16,8-10-16</inkml:trace>
  <inkml:trace contextRef="#ctx0" brushRef="#br0" timeOffset="6988.95">4359 8676 0,'0'0'0,"0"0"15,-8 0 1,8 0-16,0 0 16,0 0-16,0 0 15,0 9-15,0 8 16,0 1-16,8 16 16,10-8-16,8 0 15,8 0-15,1 0 16,9-17-16,-1-1 47,0-16-47,1-1 0,-18-8 0,0-1 15,0 1-15,-17 0 0,-1-9 16,1 0-16,-18-9 16,1 9-16,-1 0 15,-8 9-15,-9 8 16,-1 9-1,-7 0-15,-1 18 16,0 16-16,1 18 16,16 9-16,10-1 15,8 1-15,17-9 16,9-9-16,9 1 16,17-10-16,0-16 15,-26-10-15</inkml:trace>
  <inkml:trace contextRef="#ctx0" brushRef="#br0" timeOffset="7327.62">4941 8546 0,'0'0'0,"0"0"0,0 0 16,0 0-1,0 0-15,9 9 16,17 8-16,17 1 16,35 16-16,18-8 31,-1 0-31,1-8 0,-18-1 16,-26-8-16,-8-1 15,-18 1-15,-18 8 16,1 1-16,-18 8 15,-17 17-15,-17 9 16,-18 0-16,9-9 16,0-8-16,17-9 15,9-18 1,26-8-16,0 0 16</inkml:trace>
  <inkml:trace contextRef="#ctx0" brushRef="#br0" timeOffset="7750.46">6296 8174 0,'0'0'0,"0"0"0,0 0 15,0 0-15,0 0 16,0 0 0,-9 17-16,0 1 0,-17 25 15,-17 9 1,-1 0-16,-8 0 16,0 0-16,18-9 15,-1 0-15,9-17 16,8 0-16,1 0 15,17 9-15,0 0 16,17 17-16,1-9 16,16 9-1,10-9-15,8 0 16,-9 1-16,1-18 16,-1 0-16,-17 0 15,26-18 1,1 1-16,-27 0 15</inkml:trace>
  <inkml:trace contextRef="#ctx0" brushRef="#br0" timeOffset="8322.94">6817 8633 0,'0'0'0,"0"-9"16,0 1-16,0-1 16,-9 0-16,0 1 15,1-1-15,-1 0 16,0 1-16,1-1 16,-1 0-16,0 1 15,-8-1-15,-9 9 16,0 0-16,-9 17 15,0 1 1,9-1-16,9 9 16,0 0-16,17-9 15,0 1-15,8-10 16,10 1-16,-1 0 16,9-9-16,0-9 15,9 0-15,-9 1 16,0 8-1,0 0-15,0 0 16,0 26-16,0 17 16,0 35-16,0 8 31,-8 1-31,-10 8 0,1-8 16,-9-9-16,-9-18 0,1-16 15,-10-1 1,1-17-16,-9 0 15,0 0-15,-9-17 16,0-1-16,1-16 16,16-18-16,1-18 15,25 1-15,19-9 16,-10 26 0</inkml:trace>
  <inkml:trace contextRef="#ctx0" brushRef="#br0" timeOffset="8885.43">7138 8209 0,'0'0'0,"0"0"0,0 0 15,0 0-15,0 0 16,0 0-16,0 34 16,0 44-16,9 35 15,-9 43 1,0 0-16,0-27 0,0-68 15</inkml:trace>
  <inkml:trace contextRef="#ctx0" brushRef="#br0" timeOffset="11970.15">7555 8572 0,'0'0'0,"0"0"0,0 0 0,0 0 15,0 0-15,17 0 16,1-8-16,8 8 16,8 0-1,18 0-15,1 0 16,-10 0-16,-17 8 16,0 1-1,-9-9-15</inkml:trace>
  <inkml:trace contextRef="#ctx0" brushRef="#br0" timeOffset="12143.69">7616 8728 0,'0'0'0,"0"0"16,0 0-16,0 0 16,17 9-16,9 8 15,9-8-15,17 8 16,0-8-1,0 0-15,-17-9 16</inkml:trace>
  <inkml:trace contextRef="#ctx0" brushRef="#br0" timeOffset="12732.34">8831 7793 0,'0'0'0,"-8"0"0,-1 0 16,0 0-16,1 0 15,-1 0-15,0 0 16,1 0 0,-1 0-16,0 9 15,-26 42-15,-8 36 16,-18 52-1,18 34 1,8 17-16,18 18 0,8-9 0,9-8 16,9-18-16,8-43 15,18-17 1,0-9-16,-9-26 16,17-18-16,0-25 15,-16-26-15</inkml:trace>
  <inkml:trace contextRef="#ctx0" brushRef="#br0" timeOffset="13211.56">9057 8200 0,'0'0'0,"0"0"0,-9 0 15,1 0-15,-1 0 16,0 9-16,1 8 15,-10 9-15,1 9 16,8 16 0,9-7-16,0-1 15,9 0 1,8-17-16,9 0 0,9-8 16,0-10-16,0 1 15,-1-18-15,-8-8 16,0-9-16,1 0 15,-19-17-15,-8 8 16,-8 0 0,-10 1-16,-8-1 15,9 18-15,-1 0 16,1 8-16,17 9 16,0 0-16</inkml:trace>
  <inkml:trace contextRef="#ctx0" brushRef="#br0" timeOffset="13488.41">9248 8676 0,'-8'0'0,"-1"9"16,0 8-16,0 9 15,-8 26-15,0 0 16,-1 17-16,10 1 16,8-1-1,0 0-15,0-8 0,0-18 16,8 1-16,10-10 16,-10-25-1</inkml:trace>
  <inkml:trace contextRef="#ctx0" brushRef="#br0" timeOffset="13860.66">9300 7836 0,'0'0'0,"0"0"15,0 0 1,0 17-16,18 9 16,16 35-16,10 17 15,8 35 1,-9 25-16,1 1 0,-1 17 15,-17 8 1,-17-25-16,0-1 16,-18 1-16,-8-26 15,-9-27-15,-9-8 16,0-9-16,0-17 16,18-26-16,0-17 15,17-9-15</inkml:trace>
  <inkml:trace contextRef="#ctx0" brushRef="#br0" timeOffset="14779.56">10160 8183 0,'0'0'0,"-9"-9"16,1 0-16,-1 9 15,0 0 1,1 0-16,-1 0 15,0 0-15,1 0 16,-1 0-16,-9 9 16,-8 17-16,-8 35 15,8 25-15,0 9 16,8 18 0,18 0-16,9-18 0,8-17 15,1-18 1,25 1-16,0-26 15,-8-9-15,-17-18 16</inkml:trace>
  <inkml:trace contextRef="#ctx0" brushRef="#br0" timeOffset="14986.79">10412 8425 0,'0'0'0,"0"0"16,0 17-1,-9 1-15,0 16 16,1 1-16,-1 8 16,9-8-16,9 17 15,-1-17-15</inkml:trace>
  <inkml:trace contextRef="#ctx0" brushRef="#br0" timeOffset="15341.42">10716 8590 0,'0'0'0,"0"0"0,0 0 15,-9 17-15,9 0 16,0 9-16,0 0 16,0 9-1,9-9-15,8 0 16,0 0-16,10-17 16,-1-1-16,0-16 15,0-1-15,0 0 16,-9-17-16,-8 0 15,-1-8-15,-16-1 16,-1 0-16,-17 9 16,9 9-1,-1 0-15,10 17 16,8 0-16,0 0 16</inkml:trace>
  <inkml:trace contextRef="#ctx0" brushRef="#br0" timeOffset="15649.44">11098 8226 0,'0'0'0,"0"0"15,0 0-15,0 0 16,0 0-16,0 0 15,0 0 1,9 0-16,17 26 16,17 26-16,0 17 15,10 0 17,-10 1-32,0 8 0,-17 8 0,-8 1 0,-18-9 15,-9-9-15,0 0 16,-25 9-1,-1-8-15,-8-10 16,25-25-16</inkml:trace>
  <inkml:trace contextRef="#ctx0" brushRef="#br0" timeOffset="16028.24">11619 8668 0,'0'0'0,"0"0"16,0 0-16,0 0 15,9 0-15,8 0 16,0 0 0,1 0-16,16 0 15,10 8-15,-1-8 16,9 0-16,-17 0 15,-9 0 1,0 0-16,-8 0 0</inkml:trace>
  <inkml:trace contextRef="#ctx0" brushRef="#br0" timeOffset="16202.4">11654 8858 0,'0'0'0,"0"0"0,0 0 0,0 0 16,17 9-16,0-1 16,18 1-16,26 0 15,0-1 1,-35 1-16</inkml:trace>
  <inkml:trace contextRef="#ctx0" brushRef="#br0" timeOffset="16562.62">12765 8183 0,'0'0'0,"-9"-9"16,1 0-16,-1 1 16,9-1-16,0 9 15,0 0-15,-9 0 16,1 0-16,-1 17 16,-17 27-16,-17 42 15,-1 53 1,1 34-16,8 9 0,9-9 15,9-17 1,17-26-16,0-26 16,8-9-16,10-17 15,25 9-15,-8-44 16</inkml:trace>
  <inkml:trace contextRef="#ctx0" brushRef="#br0" timeOffset="17005.12">13269 8122 0,'-18'-9'0,"-8"1"0,0-1 16,0 9-16,0 17 16,0 1-16,0 16 15,0 10-15,9 16 16,17 1 0,0-9-16,8-9 15,10-17-15,8 0 16,0-17-16,0-1 15,0-8 1,0-8-16,0-10 0,0-25 16,0 0-16,-17-9 15,0 0-15,-18 17 16,0 18-16,0 0 16,-8-1-1,0 18-15,-1 0 16,10 0-16,8 0 15,8 0-15</inkml:trace>
  <inkml:trace contextRef="#ctx0" brushRef="#br0" timeOffset="17343.64">13790 8174 0,'0'0'0,"0"0"0,0 0 0,0 0 15,-9 0-15,0 9 16,1 8-16,-1 18 16,9 17-16,0-9 15,0 0 1,17-8-16,1-9 16,-1 0-16,1-18 15,8 1-15,0 0 16,0-18-16,0-8 15,0-9-15,-18-9 16,1-8-16,-18 8 16,1 1-16,-18 8 15,-9 8 1,-26 10-16,-8 8 16,34 0-16</inkml:trace>
  <inkml:trace contextRef="#ctx0" brushRef="#br0" timeOffset="17576.93">13208 8997 0,'0'0'0,"0"0"0,0 0 16,0 0-16,0 17 15,0 9-15,-9 26 16,1 17-16,-10-8 16,1 0-1,17-18-15,17-17 16,-8-9-16</inkml:trace>
  <inkml:trace contextRef="#ctx0" brushRef="#br0" timeOffset="17912.91">13772 9075 0,'0'0'0,"-8"0"16,-10 8-16,-8 10 15,-8 16-15,-10 18 16,27-8-1,-1-1-15,10 0 47,8-17-47,0 0 0,17-9 0,1 1 16,16-10-16,1 1 0,0-9 0,-9-9 16,-9 1-16,0-1 15,-8-17-15,0 0 16,-9-17-1,-9 0-15,-17-9 16,9 26-16,8 8 16,9 18-1</inkml:trace>
  <inkml:trace contextRef="#ctx0" brushRef="#br0" timeOffset="18260.91">14094 7923 0,'0'0'0,"0"0"0,0 0 0,0 0 15,0 17-15,17 9 16,0 35-16,18 25 16,0 36 15,8-1-15,-8 17-16,0 18 0,0-8 0,-18-1 0,-17 0 15,-9-8-15,-25-1 16,-19 27-16,-25-1 15,-104 183-15</inkml:trace>
  <inkml:trace contextRef="#ctx0" brushRef="#br0" timeOffset="25521.83">1633 9958 0,'0'0'0,"0"0"0,0 0 0,0 0 0,0 0 15,0 0-15,0 0 16,0 0-16,17 0 16,0 9-16,9-1 15,9 1-15,0 0 16,-18-1-16,9 1 16,-17 0-16,0 8 15,-9 9 1,-9 9-16,-26 17 15,-26 8-15,-8 18 32,-1-9-32,-16 1 0,25-10 0,9 1 15,26-18 1,-9 1-16,26-18 16,9 0-16,0 0 0,9-1 15,26-7 1,8-1-16,27-8 15,8-18-15,0-8 16,9-26-16,-27-1 16,-16 10-16,-18-1 15,-17 0-15,-1 1 16,-16-1-16,-1 0 16,-17 9-1,0 9-15,0 17 16,-9 0-16,18 0 15,17 0-15,0 0 16</inkml:trace>
  <inkml:trace contextRef="#ctx0" brushRef="#br0" timeOffset="25820.98">1876 10824 0,'0'0'0,"0"0"0,0 0 15,8 0-15,10 0 16,16-9-16,10 1 15,8-1-15,0 0 16,9 1 0,8 8-1,1 0-15,-18-9 0,-26 0 16</inkml:trace>
  <inkml:trace contextRef="#ctx0" brushRef="#br0" timeOffset="26029.88">2180 10452 0,'0'0'0,"0"0"0,-9 17 16,0 18-16,-8 25 16,0 27-16,-1 25 46,1 10-46,17-18 0,0-104 0,0 86 0,8-34 0,1-17 0,-9-26 16</inkml:trace>
  <inkml:trace contextRef="#ctx0" brushRef="#br0" timeOffset="26429.94">1832 9516 0,'0'0'0,"0"0"15,0 0 1,0 0-16,-8 9 15,-10 17-15,-25 35 16,-1 8-16,18 0 16,-8-17-1,8-9-15,17-25 16</inkml:trace>
  <inkml:trace contextRef="#ctx0" brushRef="#br0" timeOffset="26606.67">1858 9542 0,'0'0'0,"0"0"16,0 0-16,0 0 16,18 9-16,-10 8 15,27 18-15,0 17 16,8 0-16,9 8 31,-17-25-31</inkml:trace>
  <inkml:trace contextRef="#ctx0" brushRef="#br0" timeOffset="27096.59">2883 9724 0,'0'0'0,"0"0"0,0 0 15,0 26-15,0 26 16,-9 52-16,-8 43 31,0 27-31,-1-10 0,1-25 16,8-44-16,9-34 16,9-18-16,0-26 15</inkml:trace>
  <inkml:trace contextRef="#ctx0" brushRef="#br0" timeOffset="27777.69">3491 10304 0,'0'0'0,"0"0"0,-9-8 16,1-1-16,-1 0 15,0 1-15,0-10 16,1 1-16,-1 0 16,0 0-16,-8-1 15,0 1-15,-9 0 16,0-1-16,-18 18 15,9 0 1,-8 18-16,0 16 16,8 18-16,0 0 15,18 0-15,-1 0 16,18 0-16,0-17 16,18-9-1,8-9-15,9-8 16,-1-18-16,18 0 15,-8-17-15,-1 0 16,-8 9-16,-9 0 16,0-1-16,-17 18 15,-1 0-15,10 9 16,-1 8-16,1 35 16,16 26-16,-8 0 15,-8-8 1,-10-10-16,1-8 15,-9 0-15,-9-9 16,1-17-16,-1 0 16,-17 0-16,-9-17 15,-8 0 1,-9-18-16,0 0 0,17-17 31,9 0-31,17-8 0,9-18 16,35-26-16,17-17 15,-9 34-15,-25 35 16</inkml:trace>
  <inkml:trace contextRef="#ctx0" brushRef="#br0" timeOffset="28125.37">3795 9958 0,'-9'0'0,"0"0"16,1 0-16,8 0 15,0 0 1,0 9-16,0 8 16,17 9-16,18 26 15,8 0-15,9 0 16,9-9-1,-9-17-15,-8 0 16,-10-9-16,-8 1 0,-17-1 16,0 9-1,-27 43-15,-25 18 16,-18 8-16,-17 1 16,17-27-16,9-9 15,26-34-15,17-17 16,9 0-16</inkml:trace>
  <inkml:trace contextRef="#ctx0" brushRef="#br0" timeOffset="28482.99">4429 10192 0,'0'0'16,"0"0"-16,0 0 0,0 0 16,0 0-16,0 0 15,0 0-15,8 0 16,18 0-1,9 0-15,0 0 16,17 0-16,-9 0 16,1 0-16,-1 0 31,-17 0-31,0 0 0,0 17 0,-8 9 16,-10-9-16,1-8 15</inkml:trace>
  <inkml:trace contextRef="#ctx0" brushRef="#br0" timeOffset="28669.33">4507 10521 0,'0'0'0,"0"0"0,0 0 0,0 0 15,0 0 1,17 0-16,1 0 15,16 0-15,18 0 16,9-9-16,35 1 16,-35 8-16</inkml:trace>
  <inkml:trace contextRef="#ctx0" brushRef="#br0" timeOffset="30393.83">5575 9923 0,'-9'-8'0,"1"-1"0,-1 9 16,0 0 0,1 9-16,-1 17 0,-17 52 15,0 34 1,0 44 0,0 9-16,8-53 0,10-25 15,-1-18-15,0-8 16,9-27-16,0-16 15,0-10 1,9-8-16</inkml:trace>
  <inkml:trace contextRef="#ctx0" brushRef="#br0" timeOffset="31058.7">5723 10443 0,'0'0'0,"0"0"0,0 0 16,0 0-16,0 0 15,0 0-15,0 0 16,0 0-16,0 0 15,0 0 1,0 0-16,8 9 16,10-1-16,8 1 15,8 0-15,1-9 16,9-9-16,-1 0 16,-8 1-16,-9-10 15,0 1 16,-9 0-31,-8-1 0,0-8 0,-18 0 16,0-8-16,1-1 16,-19 18-16,1 0 15,-8 17 1,8 8-16,-9 9 16,0 18-16,0 17 0,1 17 15,16 9 1,18-17-16,0-9 15,18-9-15,-1-17 16,0 0-16,36-8 16,25-10-16,-18-25 15,-25 0-15</inkml:trace>
  <inkml:trace contextRef="#ctx0" brushRef="#br0" timeOffset="31413.68">6235 10036 0,'0'0'0,"0"0"16,0 0-16,0 0 16,0 17-16,0 1 15,0 8-15,17 8 16,9 1-16,9 0 15,0-9-15,8-1 16,1 1 0,-1 0-16,-17-8 0,0-1 15,-17 0 1,0 1-16,-18 8 16,-8 8-16,-18 27 15,-17 0-15,0-9 16,17-9-16,0-17 15,9-9-15,17-8 16,9 0-16,0-9 16</inkml:trace>
  <inkml:trace contextRef="#ctx0" brushRef="#br0" timeOffset="31843.38">7051 9958 0,'0'0'0,"0"0"15,0 0-15,0 0 16,0 0-16,-8 0 16,-1 0-16,0 17 15,-17 1-15,-9 16 16,-34 27-16,8-9 31,9-9-31,9 1 0,8-19 16,0 1-16,9-8 15,9-1-15,-1 0 16,10 1-16,8-10 16,0 10-1,0-1-15,8 0 0,10 1 16,8 25-1,8 9-15,10-9 0,-1 1 16,-8-18 0,-9 0-16,9-18 15,8 1-15,-8 0 16,0-18-16,-18 0 16</inkml:trace>
  <inkml:trace contextRef="#ctx0" brushRef="#br0" timeOffset="32457.72">7520 10304 0,'0'0'0,"0"0"15,0 0-15,-9 0 0,1 0 16,-1-8-1,0-1-15,1 0 16,-1 1-16,0-1 16,1 0-16,-1 1 15,0-9-15,-8 8 16,-18 0-16,-8 9 16,8 9-16,0 8 15,1 0 32,8 9-47,8 0 0,1 0 0,17 0 0,0 0 0,8-8 16,10-10-16,-1 1 15,9-9-15,9-9 16,8 1 0,-8-1-16,-9 0 15,0 9-15,0 0 16,-8 9-16,-1 8 15,0 9-15,1 35 16,-1 8-16,-8-8 16,0-9-16,-9 0 15,-9 0-15,0-9 16,0-17 0,-8 0-16,-9 0 15,9-9-15,-1-8 16,-8 0-16,0-18 15,0 0-15,-9-17 16,9 0-16,0-17 16,18-18-16,25-8 15,26 0 1,-17 26-16,-8 25 16</inkml:trace>
  <inkml:trace contextRef="#ctx0" brushRef="#br0" timeOffset="32728.71">7989 9880 0,'0'0'0,"0"0"16,0 0-16,0 0 15,0 0-15,-9 0 16,1 17-16,-1 27 15,-8 25-15,-9 35 16,8 9 0,-8 8-1,9-9-15,-1-25 0,18-9 16,9-26-16,8-17 16,-8-10-16,0-16 15</inkml:trace>
  <inkml:trace contextRef="#ctx0" brushRef="#br0" timeOffset="33427.82">8458 10322 0,'0'-9'0,"0"9"0,0-9 0,0 1 15,0-1-15,-9 0 16,1-8-1,-1 0-15,0 0 16,-8-1-16,0 10 16,-10 8-16,-16 0 15,-9 17-15,0 0 16,8 18 15,10-1-31,-1 10 0,18-18 0,-1 0 16,18-9-16,0-8 15,0-1-15,9-8 16,8 0-16,1-8 16,8-1-16,0 0 15,0 9-15,0 0 16,0 0-16,-9 9 16,1 8-16,-1 1 15,0 25 1,9 9-16,-8 0 15,-10 0-15,1-9 16,0 0-16,-9 1 16,-9-18-16,0 0 15,1 0-15,-10 0 16,1-9 0,0-8-16,-9-1 15,-9 1-15,0-18 16,0 1-16,1-10 15,8-8-15,8 0 16,10 0-16,-1-8 16,9-27-16,9 35 15</inkml:trace>
  <inkml:trace contextRef="#ctx0" brushRef="#br0" timeOffset="33843.07">8779 10001 0,'0'0'0,"0"0"15,0 0-15,0 0 16,0 0-16,0 0 15,0 0-15,-17 0 16,0 0-16,-1 0 16,9 0-16,1 0 15,8 0 1,0 0-16,0 18 16,17 16-16,9 18 15,18 0-15,8-8 16,0 7-1,0-7 1,-9-1-16,1-17 0,-18 0 16,-9 9-16,-8 8 15,-26 18-15,-36 17 16,-42 17-16,-70 61 16,-148 173-16</inkml:trace>
  <inkml:trace contextRef="#ctx0" brushRef="#br0" timeOffset="46012.21">9787 10278 0,'0'0'0,"0"0"16,0 0-16,0 0 15,8 0-15,10 9 16,16 0-16,10-1 16,-1 1-16,1-9 15,-1-9-15,-8 1 16,0 8-1,-18 8-15,-8-8 16</inkml:trace>
  <inkml:trace contextRef="#ctx0" brushRef="#br0" timeOffset="46202.17">9787 10712 0,'0'0'0,"0"0"0,0 0 15,0 0-15,26 0 16,8 0-16,27 8 16,0 1-16,-9-18 15,-26 9-15</inkml:trace>
  <inkml:trace contextRef="#ctx0" brushRef="#br0" timeOffset="46672.48">10568 10460 0,'0'0'0,"-9"0"16,1 0-16,-1 9 15,0 0-15,9 8 16,0 0-16,0 1 16,9 8-1,8-9-15,10 0 0,25-8 16,17-9 0,-8-17-16,0-9 15,-1 0-15,-16-9 16,-18 0-16,0 1 15,-17 8-15,-9 0 16,-9 8-16,-8 1 16,-9 8-1,-18 9-15,1 18 16,-9 16-16,-1 36 16,10 16-16,17-8 15,9 0-15,17 0 16,17-17-16,9-9 15,26-9-15,18-17 16,16-26-16,1-9 16,-52 1-1</inkml:trace>
  <inkml:trace contextRef="#ctx0" brushRef="#br0" timeOffset="46992.48">10681 10079 0,'0'0'16,"0"0"-16,0 0 0,0 9 15,-9 8-15,1 18 16,-1 26 0,-8 34-16,-9 43 15,0 10 1,-1-18-16,10-1 0,0-25 16,8-26-16,26-17 15,1-26-15,-10-18 16</inkml:trace>
  <inkml:trace contextRef="#ctx0" brushRef="#br0" timeOffset="47291.96">11306 10356 0,'0'0'0,"0"0"0,18 18 16,8-1-16,8 9 15,19 9-15,7 8 16,27 0 0,-17 1-16,-18-18 0,-18 0 15,-8-9-15,-17 0 16,-9 9-1,-43 26-15,-79 69 16,-69 44-16,26-35 16,113-87-16</inkml:trace>
  <inkml:trace contextRef="#ctx0" brushRef="#br0" timeOffset="60995.01">1980 12227 0,'0'0'0,"0"0"0,0 0 15,17 0-15,1 0 16,16 0-16,10 9 16,8 8-1,-9 0-15,1 18 16,-1 0 0,-17 8-16,-8 0 0,-10 9 15,-25 0-15,-18 18 16,-17 16-16,-26 9 15,-9-17 1,9-8-16,17-10 16,-8 1-16,25-9 15,1 0-15,8 8 16,26-16-16,9-1 16,18 0-16,16-17 15,27 0-15,26-8 16,-9-27-16,9-26 15,0-8 1,-26-9-16,-9 0 16,-17-9-16,-9-8 15,-26 0-15,-18 8 16,-8 27-16,-17 25 16,-18 18-16,9 8 15,0 9-15,34 0 16,18-17-1</inkml:trace>
  <inkml:trace contextRef="#ctx0" brushRef="#br0" timeOffset="61248.49">2570 13466 0,'0'0'0,"0"0"0,0 0 16,18 0-16,-1 0 16,18 0-16,17-9 15,9-8 1,0-9-16,-27 8 15</inkml:trace>
  <inkml:trace contextRef="#ctx0" brushRef="#br0" timeOffset="61743.5">2049 11578 0,'0'0'0,"0"0"0,0 0 15,-8 17 1,-18 18-16,-9 25 16,-26 27-16,18-1 15,-1-16-15,18-27 16,9-26-16</inkml:trace>
  <inkml:trace contextRef="#ctx0" brushRef="#br0" timeOffset="61906.1">1902 11682 0,'0'0'0,"0"0"16,0 0-16,17 17 15,18 9-15,0 8 16,8 1-16,-17 34 15,0-25 17</inkml:trace>
  <inkml:trace contextRef="#ctx0" brushRef="#br0" timeOffset="62513.52">3039 12591 0,'0'0'0,"0"0"15,0 0-15,0 0 16,0 0-16,0 0 16,18 0-16,-1 0 15,0 0-15,18 0 16,0 0-16,0 0 16,-1 0-1,1 9-15,-9-1 16,-8-8-16</inkml:trace>
  <inkml:trace contextRef="#ctx0" brushRef="#br0" timeOffset="62678.41">2961 12859 0,'0'0'0,"0"0"16,0 0-16,0 0 15,18 0-15,8 9 16,34 0-16,19-18 16,16-8-1,-52 8 1</inkml:trace>
  <inkml:trace contextRef="#ctx0" brushRef="#br0" timeOffset="65194.57">4038 12167 0,'0'0'0,"0"0"16,0 0-16,-9 17 15,1 35-15,-10 52 16,-8 34-1,9 10-15,-1-1 0,10-43 16,8-18 0,0-8-16,0-34 15,0-36-15,0 1 16</inkml:trace>
  <inkml:trace contextRef="#ctx0" brushRef="#br0" timeOffset="65766.52">4325 12686 0,'0'0'0,"0"0"16,0 0-16,0 0 16,8 0-16,1-9 15,-9 1-15,0-1 16,0 1-16,0-1 15,-9 0-15,1 1 16,-1-1 0,0 0-16,0 1 15,-8 8-15,0 0 16,-1 8-16,1 10 16,0-1-16,17 0 15,0 0-15,0 1 16,8-10-16,10 1 15,-1 0 1,18-18-16,8 0 16,1-8-16,-1 0 15,0 0-15,-16 8 16,-1 9-16,-9 0 16,0 17-16,1 18 15,-10 34-15,1 9 31,-9 0-31,-9 0 0,1 0 16,-10-9-16,1-26 16,0-17-16,-1 0 15,10-17-15,-10 0 16,9-18-16,-8 0 16,0-17-1,-1 0-15,1-8 16,17-9-16,9-1 15,-1-8-15,1 26 16</inkml:trace>
  <inkml:trace contextRef="#ctx0" brushRef="#br0" timeOffset="66174.25">4811 12340 0,'0'0'0,"0"0"0,0 0 16,0 0-16,0 0 16,0 17-1,17 0-15,9 18 16,26 0-16,0-1 15,18 1 1,-9-9-16,-1 0 0,-16-9 16,-18-8-16,0 0 15,-17-1-15,-1 10 16,-16 8 0,-18 34-16,-26 9 15,-18 1-15,1 8 16,8-26-16,9-9 15,17-17 1,18 0-16,17-17 0,0-9 16,0 0-1</inkml:trace>
  <inkml:trace contextRef="#ctx0" brushRef="#br0" timeOffset="66605.13">5549 12608 0,'0'0'0,"0"0"16,0 0-16,0 0 16,0 0-16,0 0 15,17 9-15,9 0 16,9-1-16,0 1 15,8 0-15,-8-9 16,0 0-16,8-9 16,-17 0-1,-8 1-15,-10-1 16,1 0 0,0-8-16,-18 0 0,0-1 15,-8 1-15,-1 17 16,1 0-16,0 0 15,-9 17-15,8 9 16,1 9 0,0 8-16,8 18 15,9-1-15,17 1 16,1-18-16,16 1 16,27-10-16,17-8 15,-34-17-15</inkml:trace>
  <inkml:trace contextRef="#ctx0" brushRef="#br0" timeOffset="67526.64">5809 12227 0,'0'0'0,"0"0"16,0 0-16,0 0 0,0 0 15,0 0 1,0 0-16,0 0 16,0 0-16,-8 0 15,-10 0-15,-8 17 16,-17 18-16,-18 26 15,-17-1 17,26-8-32,0 0 0,17-8 15,0-1-15,18-8 0,0-1 16,8 9-16,9 1 16,9-1-16,8-8 15,9-1-15,0-8 16,9 0-16,8 0 15,1 0 1,-27-17-16</inkml:trace>
  <inkml:trace contextRef="#ctx0" brushRef="#br0" timeOffset="67793.81">6270 12141 0,'0'0'0,"0"0"16,0 0-16,0 0 15,0 17-15,-9 26 16,9 44-1,-9 51-15,1 36 16,-10 16-16,10 18 16,-1 216-16</inkml:trace>
  <inkml:trace contextRef="#ctx0" brushRef="#br0" timeOffset="69756.39">7086 12357 0,'0'0'0,"0"0"15,0 0-15,0 0 16,0 0-16,0 0 16,0 0-1,26 17-15,9 1 16,17-1-16,9 0 16,8 1-16,-8-10 15,0 1-15,17 17 16,-26-9-16</inkml:trace>
  <inkml:trace contextRef="#ctx0" brushRef="#br0" timeOffset="69927.42">7112 12764 0,'0'0'0,"0"0"0,0 0 16,9 0-16,17 0 15,17 9-15,18-9 16,17-9 0,-43 0-16</inkml:trace>
  <inkml:trace contextRef="#ctx0" brushRef="#br0" timeOffset="70292.33">8380 11777 0,'0'0'0,"0"0"0,0 0 16,0 0-1,0 0-15,0 0 16,-9 0-16,0 17 16,-17 26-16,-17 53 15,-35 68 1,8 27-16,27-9 16,8 8-16,27-17 15,8-25-15,26-1 16,17-26-1,9-26-15,18-25 0,-1-18 16,44-26-16,26-26 16,-78-9-16</inkml:trace>
  <inkml:trace contextRef="#ctx0" brushRef="#br0" timeOffset="70550.78">8875 12063 0,'0'0'0,"0"0"0,0 0 0,0 8 16,0 18-16,-9 18 15,0 16-15,9 18 16,0-9 15,0-25-31</inkml:trace>
  <inkml:trace contextRef="#ctx0" brushRef="#br0" timeOffset="70902.25">9682 12019 0,'0'0'0,"0"0"0,0 0 16,-8 0-16,-1 18 16,0-1-16,1 18 15,-1-1-15,9 18 16,0 0-16,17-9 15,1 1 1,16-18 0,19 0-16,16-18 0,0-16 0,-16-10 15,-10-8 1,-17 0-16,0 0 16,-17-17-16,-18 0 15,-8 0-15,-18-9 16,-17 17-16,8 26 15,10 18 1,25-9-16</inkml:trace>
  <inkml:trace contextRef="#ctx0" brushRef="#br0" timeOffset="71368.33">8866 12989 0,'0'0'0,"0"0"0,0 0 16,-9 18-16,1-1 15,8 18-15,0 17 16,0 8-16,17-17 16,9 1-16,9-10 15,8-8 1,9-17-16,1-9 15,-1-9-15,-9-17 16,0 0-16,-16-17 16,-19 0-16,-8-1 15,-8 10-15,-19-1 16,-16 1-16,-9 16 16,9 18-16,8 0 15,9 9 1,17 0-16</inkml:trace>
  <inkml:trace contextRef="#ctx0" brushRef="#br0" timeOffset="71777.39">10091 12920 0,'0'0'0,"0"0"15,0 0-15,0 0 16,0 0-16,-9 0 16,0 9-16,0 8 15,1 0-15,-10 18 16,1 0-16,17-1 16,0 10-1,9 7-15,8-7 16,9-1-16,9-17 15,0 0-15,8-17 16,18-1-16,-9-16 16,-17-1-16,-9-8 15,0-9 1,-18-9-16,1-8 16,-9-26-16,-17-18 15,-1 18-15,-8 25 16,0 10-16,0 8 15,9-9-15,8 26 16</inkml:trace>
  <inkml:trace contextRef="#ctx0" brushRef="#br0" timeOffset="72027.67">10742 11924 0,'0'0'16,"8"0"-16,19 17 15,7 18-15,18 8 16,18 18-16,-9 26 16,-1 25-1,-7 18-15,-27 9 0,-26 34 16,-26 0-16,-53 9 15,-34 17-15,-112 87 16</inkml:trace>
  <inkml:trace contextRef="#ctx0" brushRef="#br0" timeOffset="74148.82">747 8927 0,'0'0'0,"0"26"0,0-26 0,0 44 0,0-1 15,0-17-15</inkml:trace>
  <inkml:trace contextRef="#ctx0" brushRef="#br0" timeOffset="74586.2">521 8520 0,'0'0'0,"-17"18"0,17-18 0,0 52 0,0 34 0,0-86 0,0 96 0,17-19 0,-17-77 0,26 78 0,-9-17 0,-17-61 0,35 35 0,9 17 0,-44-52 0,60 43 0,-16 0 0,-44-43 0,69 18 0,-25-10 16,-1-16-16,9-27 16,9-43-16,-9-26 15,-8-35-15,-18-8 16,-26 9-16,-9 16 15,-8 27 1,-10 35-16,-16 16 16,0 10-1,-9 16-15,8 27 0,-34 17 16,26 35-16,34-9 16</inkml:trace>
  <inkml:trace contextRef="#ctx0" brushRef="#br0" timeOffset="75057.34">1042 8616 0,'0'-9'0,"-17"0"0,8 1 0,9-1 16,-17 0-16,-9 1 0,8-1 16,10 9-1,-1 0-15,0 9 16,-17 17-16,9 43 15,-27 18-15,18 8 16,0 0-16,9 9 16,17 9-16,0-53 15</inkml:trace>
  <inkml:trace contextRef="#ctx0" brushRef="#br0" timeOffset="76371.66">1016 12539 0,'0'0'0,"0"0"0,0 0 16,0 0-16,0 0 15,26 0-15,0 9 16,18-1-16,-1 10 16,0-1-16,1 0 15,-18-8 1,-9 0-16,-8 8 16,-9 0-16,-9 9 15,-8 26-15,-35 0 16,8 0-16,1-9 15,8-17-15,26 0 16,-17-8-16,9-1 16,17 0-1,0 1-15,9-10 16,8 1-16,27 0 16,-1-9-16,18-9 15,34 0-15,-8-25 16,-43 8-16</inkml:trace>
  <inkml:trace contextRef="#ctx0" brushRef="#br0" timeOffset="76817.63">1085 12132 0,'0'0'0,"-17"0"0,8 0 16,-8 17-1,-26 18-15,-1 25 16,1 10-16,-1 25 16,18 9-1,-17 9-15,34 8 0,9-26 16,0 0-16,9-17 15,17 0-15,17-9 16,18-17 0,-17-17-16,25-18 15,18-25-15,-18-18 16,18-26-16,-9-35 16,-8-25-1,-27-10-15,-25-25 0,-18-9 16,-44 26-1,1 35-15,-9 17 16,-26 17-16,17 36 16,0 16-1,-9 18-15,1 16 0,34 1 16</inkml:trace>
  <inkml:trace contextRef="#ctx0" brushRef="#br0" timeOffset="77471.5">1659 14055 0,'0'0'0,"-9"0"0,9 0 16,-17 8-16,8 10 15,-17 7-15,-9 27 16,9 9-16,0 17 15,9-9-15,17 9 16,0 0-16,0-26 16,17-9-16,9-17 15,17 0-15,-25-17 16,34-9 0,-9-26-16,9-17 15,-8-9-15,-18 0 16,-9-9-16,-25-17 15,-10 18-15,-17 8 16,1 17-16,-10 9 16,10 9-16,8 17 15,8 0 1,1 8-16,17 10 16,8-10-16,1 1 15</inkml:trace>
  <inkml:trace contextRef="#ctx0" brushRef="#br0" timeOffset="77778.32">2101 14150 0,'0'0'0,"0"0"16,0 0-16,9 17 16,9 0-16,-1 18 15,0 0-15,9-1 16,0 10-16,-8-1 15,-10 18 1,-8-1-16,-8-16 16,-1-1-16,0-17 15,-8-9-15,0-8 16,-1-1-16,10-16 16,-1-1-16,-8-26 15,17-16-15,17-19 16,18-16-16,17 8 15,17 8-15,-17 36 16</inkml:trace>
  <inkml:trace contextRef="#ctx0" brushRef="#br0" timeOffset="78225.14">1832 15198 0,'0'0'0,"0"0"0,0 0 16,0 0-16,0 0 16,0 26-16,0 17 15,0 35-15,0 9 16,0-1 0,0-25-16,0-35 15</inkml:trace>
  <inkml:trace contextRef="#ctx0" brushRef="#br0" timeOffset="78685.39">1650 14973 0,'0'0'0,"0"0"16,0 0-16,-17 0 15,-1 17-15,-8 9 16,0 9-16,0 16 16,-17 19-16,17-1 15,0 26 1,17 9-16,9-17 16,17-1-16,27-8 15,-1-17-15,0-9 16,27-9-16,-1-17 15,18-17-15,-17-18 16,8-17-16,0-8 16,-17-10-1,0-25-15,-9-18 0,-26-8 16,-26-35 0,-9 0-16,-17 26 15,-9 26-15,-8 18 16,-18 17-16,0 25 15,-8 10 1,-1 16-16,1 18 0,17 35 16,17-1-1,26-34-15</inkml:trace>
  <inkml:trace contextRef="#ctx0" brushRef="#br0" timeOffset="80055.09">3395 14999 0,'0'0'0,"0"0"0,0 0 15,0 0-15,9 0 16,8 0-16,-8 0 16,0 0-16,8 17 15,1 0 1,-10 9-16,1 0 16,0 0-16,-18 9 15,-8-1-15,-10 10 16,-16 8-1,-18 0-15,-8 0 16,-1 8-16,18 1 16,0-9-16,17-9 15,1 0-15,16 1 16,18-1-16,0 0 16,18 9-16,8-8 15,17-1-15,18 0 16,8-17-16,18 0 15,26-26 1,0-17-16,-35-9 0,-17 0 16,-9-9-1,-17 1-15,-9-10 16,-18 1-16,-16-9 16,-36-26-16,-16 17 15,-27 10-15,-9 7 16,1 18-16,-1 26 15,18 0 1,17 18-16,18-1 0,17 9 16,8 0-1,10-9-15</inkml:trace>
  <inkml:trace contextRef="#ctx0" brushRef="#br0" timeOffset="80480.55">3899 15934 0,'0'0'0,"0"0"0,0 0 15,0 0-15,26 0 16,17 9-16,18-18 16,9 0-16,-9 1 15,-1-1 17,-16-8-32,-1-1 0,-8 1 0,-26 17 15,-1 0-15</inkml:trace>
  <inkml:trace contextRef="#ctx0" brushRef="#br0" timeOffset="80677.13">4203 15613 0,'0'0'0,"0"0"15,0 0-15,-9 9 16,1 17-16,8 26 15,-9 26-15,0 17 16,-8-8 0,17-9-16,9-26 0,8-35 15</inkml:trace>
  <inkml:trace contextRef="#ctx0" brushRef="#br0" timeOffset="81084.66">3560 14358 0,'0'0'0,"0"0"16,0 0-16,0 0 15,-8 8 1,-1 18-16,-17 9 0,0 26 16,-9-1-1,9-17-15,17 1 16,9-10-16,0-25 16</inkml:trace>
  <inkml:trace contextRef="#ctx0" brushRef="#br0" timeOffset="81237.42">3699 14436 0,'0'0'0,"0"0"15,9 8-15,17 18 16,17 35-16,10 8 16,-1 0-1,26 1-15,-26-36 0</inkml:trace>
  <inkml:trace contextRef="#ctx0" brushRef="#br0" timeOffset="81843.05">4976 15293 0,'0'0'0,"0"0"16,0 0-16,17 0 15,9 0-15,9 0 16,17 9-16,9-9 16,0-9-16,-1 0 31,1 1-31,9 8 0,-18 0 16,-26 0-16</inkml:trace>
  <inkml:trace contextRef="#ctx0" brushRef="#br0" timeOffset="82031.2">5028 15631 0,'0'0'0,"0"0"16,0 0-16,0 0 15,17 0-15,18 0 16,8-9-16,18 0 15,43 9-15,-34 0 32</inkml:trace>
  <inkml:trace contextRef="#ctx0" brushRef="#br0" timeOffset="83202.72">6339 14479 0,'0'0'0,"0"0"0,0 0 0,0 0 0,18 0 16,8 0-16,8 0 16,18 9-1,1 8-15,16 9 16,9 9-1,-26-10-15,-8 1 0,-18 0 16,-18 0-16,-8 0 16,-26 18-16,-26 8 15,-35 17-15,-17 9 16,0 0 0,17-18-16,0 1 15,27-9-15,7-9 16,10-8-16,26-9 15,8 0-15,9 0 16,17 0-16,1 0 16,34-9-1,17-8-15,9-9 16,1-9-16,-19-8 16,-16-9-16,-1 0 15,-17 0-15,-8-26 16,-10-9-16,-16 1 15,-18 8-15,-9 0 16,-9 17-16,1 18 16,0 8-16,-1 9 15,9 26 1,9 0-16,18-8 16</inkml:trace>
  <inkml:trace contextRef="#ctx0" brushRef="#br0" timeOffset="83452.05">7112 14938 0,'0'0'0,"0"0"16,0 0-16,0 0 15,0 0-15,-9 26 16,-17 9-16,0 17 15,0 8-15,0 1 16,9-9 0,-1-9-1,1-17-15,17-9 0,0-8 16,0-9-16</inkml:trace>
  <inkml:trace contextRef="#ctx0" brushRef="#br0" timeOffset="83604.2">6921 15068 0,'0'0'0,"0"0"16,0 8-16,17 10 15,9 25-15,9 18 16,9 8-16,8 18 31,0-9-31,17 0 16,-25-35-16</inkml:trace>
  <inkml:trace contextRef="#ctx0" brushRef="#br0" timeOffset="85104.89">6461 14020 0,'0'0'0,"0"0"0,0 0 16,0 0-16,0 0 16,0 0-1,0 0-15,-9 0 16,0 0-16,1 0 15,-18 26-15,-9 26 16,-9 26-16,-8 8 31,9-8-31,8-17 0,9-9 0,17-26 16,9-17-16,0-9 16,0 0-1,0 0-15</inkml:trace>
  <inkml:trace contextRef="#ctx0" brushRef="#br0" timeOffset="85249.65">6522 14055 0,'-9'0'0,"0"0"0,0 0 16,9 0-1,0 0-15,0 17 0,0 0 16,0 18 0,18-1-16,-1 10 15,1-1-15,25 9 16,9-9-1,-17-17-15</inkml:trace>
  <inkml:trace contextRef="#ctx0" brushRef="#br0" timeOffset="85765.19">7538 15033 0,'0'0'0,"0"0"15,0 0-15,0 0 16,0 0-16,26 18 16,17-10-16,18 1 15,8-18-15,1 1 16,8-1-1,26-8 1,-34-1-16</inkml:trace>
  <inkml:trace contextRef="#ctx0" brushRef="#br0" timeOffset="86231.02">8189 15354 0,'0'0'0,"0"0"0,0 0 16,0 0-16,0 0 15,0 0 1,0 0-16,0 0 15,0 0-15,0-9 16,0-8-16,17-18 16,9-17-16,0 0 15,0 0-15,0 9 32,-8 8-32,-10 18 0,1 0 15,0-1-15,-1 10 16,1-1-16,-9 9 15,0 0-15,0 0 16,0 9-16,9 17 16,8 8-16,1 9 15,-1 1-15,9-1 16,0-8 0,0-18-16,18-8 0,-1-1 15,-17 1 1</inkml:trace>
  <inkml:trace contextRef="#ctx0" brushRef="#br0" timeOffset="86394.88">8415 14514 0,'0'0'0,"0"0"15,0 0-15,0 0 16,0 0-16,17 26 15,-8 0-15</inkml:trace>
  <inkml:trace contextRef="#ctx0" brushRef="#br0" timeOffset="86939.81">9127 14384 0,'0'0'0,"0"0"0,0 0 16,0 0-16,17 17 16,0 0-16,1 9 15,-1 9-15,9 0 16,-17 8-16,0 0 15,-18-8 1,-9 8-16,-8 9 16,-17 9-16,-9-1 15,0-8-15,8 0 16,10-8-16,8-1 16,8-17-16,1 8 15,17-8-15,0 0 16,0 0-16,17 0 15,1 0 1,8-8-16,17-10 16,18 1-16,0-9 15,-1-9-15,-16 1 16,-1-10-16,-17-8 16,-8 0-16,-10 0 15,-8-8-15,-17-1 16,-9 1-16,-9 16 15,-8 1 1,-9 8-16,8 9 16,10 0-16,16 9 15,1 8-15,8-8 16</inkml:trace>
  <inkml:trace contextRef="#ctx0" brushRef="#br0" timeOffset="87456.48">9561 14903 0,'0'0'0,"0"0"16,0 0-16,0 0 16,0 0-16,0 0 15,9 18-15,-1-1 16,1 18-1,8 8-15,1-17 16,-10 0-16,10-9 16,-1-8-16,0-1 15,1-16-15,-1-1 16,9-8-16,0-9 16,0 9-16,-8-1 31,-10 1-16,1 8-15,0 9 0,-1 0 0,-8 9 16,18 17-16,-1 17 16,0 18-16,1-1 15,-9-16-15,-1-1 16,1 0 0,-18-8-16,1-9 15,-1 0-15,0-9 16,-8-8-16,-1 0 15,-8-9-15,0-9 16,0-17-16,0 0 16,9-9-16,-1-17 15,18-26 1,0 9-16,9 43 16</inkml:trace>
  <inkml:trace contextRef="#ctx0" brushRef="#br0" timeOffset="87750.29">9335 13760 0,'0'0'0,"0"0"0,0 0 15,-9 17-15,1 27 16,-18 25-16,-9 18 16,0-1-1,9-25-15,9-18 16,8-8-16,9-9 15</inkml:trace>
  <inkml:trace contextRef="#ctx0" brushRef="#br0" timeOffset="87889.36">9439 13916 0,'0'0'0,"0"0"16,0 0-16,18 17 15,-1 9-15,18 18 16,8 42-16,1-8 31,-27-52-31</inkml:trace>
  <inkml:trace contextRef="#ctx0" brushRef="#br0" timeOffset="88599.82">6513 15709 0,'-9'-9'0,"0"0"15,1 9-15,8 0 16,0 0-16,0 0 15,0 0-15,0 0 16,17 0-16,18 0 16,26 0-16,25 0 15,27 0 1,26 9-16,35 0 16,26-9-16,26 0 15,43-9-15,0 9 16,0-9-16,-8 1 15,-18-1-15,-17-8 16,-18-1-16,-34 1 16,-27 8-16,-17 1 15,-34 8-15,-44 0 16,0 17 0,-17 9-16,-18-17 15</inkml:trace>
  <inkml:trace contextRef="#ctx0" brushRef="#br0" timeOffset="89237.21">8171 15925 0,'0'0'0,"0"0"16,0 0-16,0 0 16,9 0-1,8 0-15,1 0 16,-1 0-16,18 0 16,0 18-16,17-1 15,0 9-15,9 0 16,-18 0-1,-17-9-15,0 9 16,-8 0-16,-10 0 16,1 0-16,-18 9 15,-17-1-15,0 1 16,-9 0-16,-8 8 16,8-17-16,1 0 15,7-9-15,10-8 16,0 0-16,8-1 15,0 1 1,9 0-16,0-1 16,0 1-16,18 8 15,16-8-15,19 8 16,25-8-16,0-1 16,0-16-16,-17-1 15,-26 9-15,-27 0 16</inkml:trace>
  <inkml:trace contextRef="#ctx0" brushRef="#br0" timeOffset="89969.98">2067 16722 0,'0'0'0,"0"0"15,0 0-15,0 0 16,0 0-16,0 0 15,17 0-15,0 0 16,27 9-16,-18 8 16,0 0-16,-9 1 15,-8 8-15,-18 8 16,1 10 0,-18 8-16,0-9 31,-9 0-31,0 0 0,18-17 15,-1 0-15,10 0 0,8-8 16,0-1-16,8-8 16,10-1-1,8 1-15,26-18 16,26-8-16,9-9 16,-44 17-16</inkml:trace>
  <inkml:trace contextRef="#ctx0" brushRef="#br0" timeOffset="90368.83">1902 16402 0,'0'0'0,"-9"0"15,0 0-15,1 0 16,-10 8-16,-8 10 15,0 16-15,0 27 16,9 34 0,-18 18-1,18 8-15,17-17 0,8-9 16,18 0-16,9-17 16,17-17-1,18-18-15,-1-17 0,18-26 16,26-17-1,-18-26-15,1-1 16,-18-8-16,-26-8 16,-8-18-16,-1-9 15,-26-8-15,-17 0 16,-26-9-16,-8 0 16,-1 43-16,0 18 15,-8 26-15,-1 25 16,27 10-1</inkml:trace>
  <inkml:trace contextRef="#ctx0" brushRef="#br0" timeOffset="91202.95">3812 16653 0,'0'0'0,"0"0"0,0 0 15,0 0-15,0 0 16,18 0-16,-1 8 16,0 10-1,1-1-15,-1 18 16,0-1-16,-8 10 15,0-10-15,-18 1 16,-8 17 0,-18 0-1,-8 0-15,-10 0 0,-16-9 16,8 0-16,9 1 16,0-1-16,17-17 15,1 0 1,16 0-16,1-9 0,17 1 15,0 16-15,8 1 16,10-1-16,25 1 16,9 8-1,9-8-15,17-9 16,-8-17-16,-1-9 16,-17-9-16,-8 0 15,-10-8-15,-7-9 16,-10 9-16,-8-9 15,-18 0-15,-8-17 16,-18-1-16,-9 1 16,10 8-1,-1 18-15,9 17 16,17 9-16,9-1 16</inkml:trace>
  <inkml:trace contextRef="#ctx0" brushRef="#br0" timeOffset="91478.73">4272 17519 0,'0'0'0,"0"0"0,0 0 16,0 0-16,0 0 15,18 0-15,8 0 16,9-9-16,17 0 16,26-8-16,-26 17 15</inkml:trace>
  <inkml:trace contextRef="#ctx0" brushRef="#br0" timeOffset="91994.9">3656 16176 0,'0'0'0,"0"0"0,0 0 15,0 0-15,0 0 16,-9 18-16,-17 16 16,0 27-16,-9 17 15,1 0 1,-1-9 0,9-17-16,8-17 0,18-18 15,0-8-15,0-9 16,0 0-16</inkml:trace>
  <inkml:trace contextRef="#ctx0" brushRef="#br0" timeOffset="92131.67">3717 16289 0,'0'0'0,"0"0"16,0 17 0,17 18-16,0 17 15,9 0-15,9 0 16,0 0-1,-18-35-15</inkml:trace>
  <inkml:trace contextRef="#ctx0" brushRef="#br0" timeOffset="92584.11">5080 16956 0,'0'0'0,"0"0"0,0 0 16,17 9-16,9-1 15,9 1 1,17-1-16,0 1 16,0 0-16,18-9 31,-9-9-15,-9 9-16,-26 9 0,-9-9 0</inkml:trace>
  <inkml:trace contextRef="#ctx0" brushRef="#br0" timeOffset="92753.22">5184 17216 0,'0'0'0,"0"0"16,0 0-16,18 8 16,16 1-1,27 0-15,35-18 0,-10 0 16,-51 1-1</inkml:trace>
  <inkml:trace contextRef="#ctx0" brushRef="#br0" timeOffset="93424.34">6478 16341 0,'0'0'0,"0"0"16,0 0-16,17 0 15,1 9-15,8 8 16,9 9-16,-1 0 16,-8 0-1,0 0-15,-8 0 16,-10 8-1,1 1-15,-18 0 0,-17-1 16,-17 10-16,-9 8 16,-18 0-16,10-9 15,8 0-15,17-17 16,0 0 0,0 0-16,18 0 15,8-9-15,9 9 16,9 0-16,8 0 15,18 0-15,17 0 16,9 0-16,8-17 16,-8-9-16,0-9 15,-18 1 1,1-18-16,-1 0 16,-17-9-16,-17-8 15,-18 0-15,1-1 16,-18 10-16,0-1 15,-9 18-15,-9-1 16,10 18-16,8 0 16,26 9-1</inkml:trace>
  <inkml:trace contextRef="#ctx0" brushRef="#br0" timeOffset="93660.34">7199 16791 0,'0'0'0,"0"0"16,0 0-16,-9 9 16,0 17-16,1 9 15,-18 17-15,0 0 16,8-1-16,1-16 47,8 0-32,1-18-15,8-8 0</inkml:trace>
  <inkml:trace contextRef="#ctx0" brushRef="#br0" timeOffset="93827.31">7008 16939 0,'0'0'0,"0"0"0,17 17 0,18 17 16,8 10-16,1-1 15,17-17-15,-9 0 32,-26-17-32</inkml:trace>
  <inkml:trace contextRef="#ctx0" brushRef="#br0" timeOffset="94184.17">6478 15934 0,'0'0'0,"0"0"15,0 0-15,-9 17 16,1 18-16,-10 17 15,-8 0-15,0 0 16,0-9 0,9-8-1,-1-27-15,18 1 0</inkml:trace>
  <inkml:trace contextRef="#ctx0" brushRef="#br0" timeOffset="94312.56">6591 16107 0,'0'0'0,"0"0"0,0 0 15,0 0-15,0 9 16,17 8-16,18 18 16,35 43-16,-18-18 15</inkml:trace>
  <inkml:trace contextRef="#ctx0" brushRef="#br0" timeOffset="94902.58">7624 16904 0,'0'0'0,"0"0"15,0 0-15,0 0 16,18 9-16,-1-1 16,9 1-16,26 0 15,0-1-15,9-16 16,9-1-1,8-17-15,9-9 16,-27 1-16,-34 25 16</inkml:trace>
  <inkml:trace contextRef="#ctx0" brushRef="#br0" timeOffset="95088">7928 16618 0,'0'0'0,"0"0"16,0 9-16,0 17 16,0 26-16,9 34 15,-18 18 1,9 17-16,0-8 0,0-26 16,0-53-1</inkml:trace>
  <inkml:trace contextRef="#ctx0" brushRef="#br0" timeOffset="95512.96">8449 17198 0,'0'0'0,"0"0"16,0 0-16,0 9 15,0 0-15,0-1 0,0-8 16,9 0-16,8 0 16,1-8-1,-1-1-15,9-17 16,0 0-16,0 0 15,0 9-15,-17-1 16,0 10-16,-1-1 16,1 9-16,0 0 15,-1 0 1,1 0-16,0 0 16,8 17 15,0 9-31,10 9 0,7 8 0,-8 1 0,0-1 15,-8-17-15</inkml:trace>
  <inkml:trace contextRef="#ctx0" brushRef="#br0" timeOffset="95677.1">8814 16791 0,'0'0'0,"0"0"15,0 0-15,0 0 16,0 18 0,9 8-16,-1-9 15</inkml:trace>
  <inkml:trace contextRef="#ctx0" brushRef="#br0" timeOffset="96312.64">9526 16549 0,'0'0'0,"0"0"0,0 0 16,0 0-16,0 0 16,17 8-16,10 10 15,7 8-15,1 0 16,0 0-1,-9 0-15,0 0 16,-18 8 0,1 1-16,-18 0 0,1-1 15,-18 10-15,-9-10 16,-8 10-16,8-1 16,0-9-16,0 1 15,1 0-15,8-1 16,8 1-1,1 0-15,17-9 16,0 0-16,17 0 16,18 0-16,8-9 15,10-8-15,-1-9 16,0-9 0,8 0-16,-16-8 0,-1 0 15,-17-1 1,-17-8-16,0 0 15,-9 0-15,-9 0 16,0 9-16,-17 0 16,9-1-16,0 18 15,8 0-15,9 0 16</inkml:trace>
  <inkml:trace contextRef="#ctx0" brushRef="#br0" timeOffset="96809.21">10125 16982 0,'0'0'0,"0"0"16,0 0-16,0 0 15,0 0-15,0 8 16,0 10-16,0-1 15,9 9-15,0 0 16,-1-9-16,1 1 16,0-10-16,-1 1 15,1-9 1,8-9-16,1 1 16,-10-1-16,1 0 15,0 1-15,0-1 16,-1 9-16,1 0 15,0 0-15,-1 17 16,10 18-16,-1 26 47,-8 8-47,-1-8 0,-8-9 0,-8-9 0,-1-8 16,0-10-16,-8 1 15,-9-8-15,0-10 16,0 1-16,8-18 15,1 1-15,8-10 16,9-25-16,18-43 16,-1 16-1,-8 44-15</inkml:trace>
  <inkml:trace contextRef="#ctx0" brushRef="#br0" timeOffset="97086.9">10047 15899 0,'0'0'0,"0"0"0,0 0 15,-9 26 1,-8 18-16,-18 16 16,-17 27-16,-9 8 15,9-8-15,18-27 16,8-16-16,26-10 16,0-25-16</inkml:trace>
  <inkml:trace contextRef="#ctx0" brushRef="#br0" timeOffset="97244.3">10091 16029 0,'0'0'0,"0"0"15,0 0-15,0 17 16,17 9-16,0 18 16,9 8-16,-17-26 15</inkml:trace>
  <inkml:trace contextRef="#ctx0" brushRef="#br0" timeOffset="98155.55">6357 17579 0,'0'0'0,"0"0"0,0 0 16,17 0-1,9 0-15,17 0 16,27 0-16,17 0 16,26 0-1,25 0-15,19 0 16,25 0-16,18-8 0,34-1 15,27 0-15,17-8 16,0 0 0,8 17-1,-17 0-15,-8 17 0,-18 0 16,-26 9-16,-26 0 16,-35 0-16,-17-8 15,-34-1 1,-19-8-16,-33-1 0,-19 1 15,-16-18-15,-10 1 16,1 8 0</inkml:trace>
  <inkml:trace contextRef="#ctx0" brushRef="#br0" timeOffset="99865.12">8510 17692 0,'0'0'0,"0"0"0,0 0 15,0 0 1,0 0-16,0 0 15,17 9-15,10 8 16,7 18-16,18-1 16,9 1-16,0 0 31,0-1-31,-1 1 16,-16-9-16,-18 0 0,-17 0 15,-18 17-15,-26 18 16,-26 17-16,-17-9 15,0-8-15,9-9 16,8-18 0,26-8-16,18-9 0,8-8 15,9 0 1,9-9-16,60 8 16,53-8-16,43-26 15,8 9-15,-103 17 16</inkml:trace>
  <inkml:trace contextRef="#ctx0" brushRef="#br0" timeOffset="117839.57">27710 7169 0,'0'0'0,"0"0"0,0-8 0,17 8 15,18 0-15,26 0 16,34 17-16,36 0 47,7 1-47,19 8 0,-157-26 0,139 17 0,-35 0 0,-17-8 16,-35 0-16</inkml:trace>
  <inkml:trace contextRef="#ctx0" brushRef="#br0" timeOffset="118579.13">19200 7776 0,'0'0'0,"0"0"16,0 0-16,0 0 15,0 0-15,8 0 16,10-9-16,25 0 16,35 1-16,35-1 15,26 9 1,44 0-1,42 0-15,19 9 0,7 8 16,-7 0-16,-27 9 16,-26-17-16,-18 0 15,-16-9-15,-27 8 16,-78 1-16</inkml:trace>
  <inkml:trace contextRef="#ctx0" brushRef="#br0" timeOffset="134810.51">16074 8313 0,'0'0'0,"0"0"15,0 0-15,17 0 0,0 0 16,18 8-16,0 1 16,-9 8-1,0 0-15,0 1 16,0-1-16,-17 0 16,-1 1-16,-16 16 15,-1 1 1,-8 0-16,-9 8 0,-26 9 15,-9 9-15,-9 8 16,1-9 0,-1-8-16,18-8 15,0-1-15,17 0 16,1-17-16,16 0 16,1 0-16,17 9 15,9 0-15,17-1 16,17 1-16,18-9 15,26-17 1,26-9-16,-9-26 16,-26 0-16,-9 0 15,-8-18-15,-17 10 16,-18-10-16,-18-16 16,-8-1-16,-17 9 15,-26 0-15,-18 18 16,0 16-1,-8 10-15,-1 16 16,18 18-16,0 9 16,26-1-16,17 1 15,9-18-15</inkml:trace>
  <inkml:trace contextRef="#ctx0" brushRef="#br0" timeOffset="140592.54">16299 7620 0,'0'0'0,"0"0"16,0 0-16,0 0 15,0 0-15,0 0 16,-8 0-1,-18 17-15,-9 26 16,-26 35-16,-17 9 31,0-1-31,8-8 0,18-17 16,18-18-16,-1-8 16,17-26-16,10-1 15</inkml:trace>
  <inkml:trace contextRef="#ctx0" brushRef="#br0" timeOffset="140780.13">16265 7680 0,'0'0'0,"0"0"0,0 0 16,8 9-16,10 8 15,-1 1 1,0 16-16,1 18 15,8 9-15,0-9 32,0 8-32,-9-34 0</inkml:trace>
  <inkml:trace contextRef="#ctx0" brushRef="#br0" timeOffset="141346.34">16682 8425 0,'0'0'0,"0"0"16,0 0-16,0 0 0,0 0 15,8 0 1,10 0-16,16 0 16,1-9-16,8 9 15,18-8-15,9-1 16,-10 0 0,1-8-16,9 0 0,-44 8 15</inkml:trace>
  <inkml:trace contextRef="#ctx0" brushRef="#br0" timeOffset="141556.87">17003 8200 0,'0'0'15,"0"0"-15,0 0 0,0 0 16,0 0-1,-9 17-15,0 9 16,-8 26-16,0 17 16,8-8-16,9-26 15</inkml:trace>
  <inkml:trace contextRef="#ctx0" brushRef="#br0" timeOffset="145636.97">17706 8841 0,'0'0'0,"0"0"0,0 0 0,0 0 0,0 0 0,18 0 16,16 8-1,18-8-15,18 9 16,-9 0-16,8 17 31,-34-9-31</inkml:trace>
  <inkml:trace contextRef="#ctx0" brushRef="#br0" timeOffset="145806.91">17828 9014 0,'0'0'0,"0"0"0,0 0 15,0 0-15,17 0 16,9 0-16,18 0 16,25 9-16,-17-1 15</inkml:trace>
  <inkml:trace contextRef="#ctx0" brushRef="#br0" timeOffset="146824.84">19165 8157 0,'0'0'0,"0"0"0,0 0 16,0 0-16,17 0 16,9 0-16,9 0 15,17 8-15,-8 1 16,-1 8-1,1-8-15,-18 8 16,0 1-16,-18-1 16,1 9-16,-18 9 15,-25 16-15,-18 1 16,-18 9-16,-8 0 16,8-9-16,1 8 15,-1 1 1,27-9-16,17-26 15,9 0-15,17-9 16,0 0-16,17 1 16,9-1-16,26-8 15,9-9-15,26-18 16,-18-8-16,-8 0 16,-18-8-16,-16 8 15,-19-9 1,-8 1-16,-8-1 15,-19 0-15,-16 9 16,0 9 0,-9 8-16,-1 9 0,10 18 15,17-1-15,26-8 16</inkml:trace>
  <inkml:trace contextRef="#ctx0" brushRef="#br0" timeOffset="148012.21">19738 8702 0,'0'0'0,"0"0"0,9 0 16,-9 0-1,9 0-15,-9 0 16,8 0-16,-8 0 15,0 0-15,0 0 16,0 0-16,0 0 16,0 0-1,0 0-15,0 0 0,-8 18 16,-1 16-16,0 1 16,1 17-1,-1-9-15,-9 0 16,10-17-16,8-8 31</inkml:trace>
  <inkml:trace contextRef="#ctx0" brushRef="#br0" timeOffset="148184.74">19747 8720 0,'0'0'0,"0"0"0,0 0 16,9 0-16,8 17 15,9 18-15,9-1 16,-1 1-16,1 8 16,9 0 15,-18-17-31</inkml:trace>
  <inkml:trace contextRef="#ctx0" brushRef="#br0" timeOffset="148877.6">19955 8624 0,'0'0'0,"-8"-8"0,-1-1 0,9 0 16,0 9-1,0 0-15,-9 0 16,1 0-16,-1 0 16,-9 18-16,-8 16 15,-8 18-15,-1 9 16,9-1-16,-9 1 31,9 0-31,9-27 16,8-8-16,0 0 0,9-17 15</inkml:trace>
  <inkml:trace contextRef="#ctx0" brushRef="#br0" timeOffset="149190.04">19634 8607 0,'0'-9'0,"0"9"0,0 0 0,0 0 15,0 0-15,0 0 16,0 0-16,0 9 15,9 8-15,8 18 16,0 17-16,18 0 16,9-9-16,8 9 31,8 9-31,-34-35 0</inkml:trace>
  <inkml:trace contextRef="#ctx0" brushRef="#br0" timeOffset="150008.47">19252 7784 0,'0'0'0,"0"0"0,0 0 15,0 0 1,0 0-16,-9 9 16,-17 26-16,-17 25 15,-9 9-15,8-8 32,9-18-32,1 1 0,16-18 15,1 0-15,17-18 0,0-8 16,9 0-1,8 0-15,0-8 16,18-36-16,-9-8 16,-17 18-16,0 16 15,-1 1-15,1 0 16,0 17-16,-1 0 16,10 0-16,8 17 15,8 0 1,19 1-16,25 16 15,-35-16-15</inkml:trace>
  <inkml:trace contextRef="#ctx0" brushRef="#br0" timeOffset="150803.34">20146 8633 0,'0'0'0,"0"0"0,0 0 16,0 0-16,0 0 15,18 0-15,-1 0 16,18-9-16,26 1 15,8-1 1,1 0-16,-10 1 31,18-1-31,1 9 0,-53 9 16</inkml:trace>
  <inkml:trace contextRef="#ctx0" brushRef="#br0" timeOffset="151026.64">20450 8364 0,'0'0'0,"0"0"16,0 9-16,0 17 16,-8 17-1,-1 18-15,0 17 0,1 0 47,-1 0-47,18-9 0,-1-17 0,1-26 0</inkml:trace>
  <inkml:trace contextRef="#ctx0" brushRef="#br0" timeOffset="151467.81">20963 8875 0,'0'0'0,"0"0"0,0 0 16,0 0-16,0 0 15,0 0-15,0-8 16,0-1-16,17-17 16,9-8-16,9-10 15,-1-8-15,1 0 16,-9 9 0,0 8-16,-17 18 15,0 0-15,-1 17 16,-8 0-16,0 0 15,0 17-15,0 9 16,0 9-16,0 17 16,9-9-16,0 0 15,-1-17-15,10-17 16,-1-9 0,9-9-16,-8 9 15</inkml:trace>
  <inkml:trace contextRef="#ctx0" brushRef="#br0" timeOffset="151622.47">21206 8217 0,'0'0'0,"0"0"0,0 0 16,0 0-16,26 26 15,-9-8-15</inkml:trace>
  <inkml:trace contextRef="#ctx0" brushRef="#br0" timeOffset="152266.28">22048 8217 0,'0'0'0,"0"0"0,0 0 16,0 0-16,0 0 16,9 0-16,-1 9 15,10 0-15,-10-1 16,1 1-16,0 8 16,-9 9-16,-18 9 15,-8-1-15,0 18 16,-17-8-1,0-1-15,8 0 16,0 1-16,9-10 16,9 1-16,-1 0 15,10-9-15,8 0 16,0-9-16,0 0 16,8-8-16,10 0 15,-1-1 1,26-16-16,1-1 15,-1 0-15,-17 1 16,0-1-16,-17-8 16,0-9-16,-1 0 15,-16 8-15,-1 1 16,-8 0-16,-1 8 16,-8 0-16,9 9 15,0 0 1,8 9-16,9-9 15,0 0-15,0 0 16</inkml:trace>
  <inkml:trace contextRef="#ctx0" brushRef="#br0" timeOffset="152745.56">22239 8590 0,'0'0'0,"0"0"16,0 0-16,0 0 16,0 0-16,0 17 15,9 0 1,-1 1-16,1-1 0,0 0 16,8-8-1,1 0-15,-1-1 16,0-8-16,1-8 15,-1-1-15,9 0 16,0-8-16,-17 0 16,0 8-16,-1 9 15,1 0 1,0 9-16,8 17 16,9 26-1,-9 8-15,-8-8 0,0 0 16,-1 0-16,-8-17 15,0-9-15,-8 0 16,-10 0-16,-8-9 16,0-8-1,-17-1-15,-9-16 16,0-10-16,8-8 16,9-8-16,1-10 15,25-16-15,9 16 16,0 27-16</inkml:trace>
  <inkml:trace contextRef="#ctx0" brushRef="#br0" timeOffset="153012.69">22178 7966 0,'0'0'0,"0"0"16,0 0-16,0 0 15,0 0-15,-8 0 16,-10 9-16,-8 8 16,-9 0-16,1 9 15,8 0-15,8 0 16,1-8-16,17-10 15</inkml:trace>
  <inkml:trace contextRef="#ctx0" brushRef="#br0" timeOffset="153129.47">22248 8001 0,'0'0'0,"0"0"0,0 0 0,0 0 0,0 0 15,8 8-15,10 10 16,8 25-1,-9-8-15</inkml:trace>
  <inkml:trace contextRef="#ctx0" brushRef="#br0" timeOffset="153733.41">18983 9196 0,'0'0'16,"0"0"-16,0 0 0,0 0 15,0 0-15,17 0 16,18 0 0,34-9-16,53 9 15,43 0 1,52 0-16,61-8 0,0-1 15,-9 0-15,-17 1 16,-27-1-16,-25 0 16,-17 9-1,-36-8-15,-43-1 0,-17 9 16,-17 0 0,-27 0-16,-25 0 15,-10 0-15,1 0 16</inkml:trace>
  <inkml:trace contextRef="#ctx0" brushRef="#br0" timeOffset="154181.51">20789 9291 0,'0'0'0,"0"0"0,0 0 16,9 0-16,8 0 15,0 9-15,18-1 16,0 1 0,0 8-16,8 1 0,-8-10 15,-9 1-15,0 0 31,-18 8-31,1 0 16,-9-17-16,0 18 0,-9-1 0,-17 18 16,0-9-16,-8 0 15,-1 0-15,0 0 16,9 0-16,9-9 16,-1-8-16,10-1 15,8 1-15,0 0 16,0-1-16,26 10 15,17-1-15,35-8 16,27-9 0,-1 0-16,9-18 15,-53 10-15</inkml:trace>
  <inkml:trace contextRef="#ctx0" brushRef="#br0" timeOffset="154405.94">22864 9586 0,'0'0'0,"0"0"0,0 8 15,9 18 1,0 9-16,-27 26 15,-34 16-15,26-25 16</inkml:trace>
  <inkml:trace contextRef="#ctx0" brushRef="#br0" timeOffset="155458.37">23985 8468 0,'0'0'0,"0"0"16,0 0-16,0 0 15,17 9-15,18 8 16,-1 1-16,10 8 15,-1 0-15,1 0 16,-18 0 15,0 0-31,-18 8 0,-8-34 0,-8 44 0,-10 8 16,-25 17-16,-18 0 16,-17 0-16,0 1 15,8-1 1,18-8-16,9-9 0,8-9 15,18 0 1,8 0-16,9-17 16,17 9-16,10 0 15,16-9-15,35-9 16,18-17-16,-10-9 16,1-17-16,-26 0 15,-18 0 1,-16-17-16,-10 0 15,-17 0-15,-26-1 16,-18 10-16,-25-1 16,-9 18-16,-9 17 15,9 0-15,17 17 16,18 0-16,34-8 16</inkml:trace>
  <inkml:trace contextRef="#ctx0" brushRef="#br0" timeOffset="155790.87">24532 8685 0,'0'0'0,"0"0"0,0 0 15,0 0-15,17 0 16,18-9-16,17 1 15,26-10-15,-26 10 16</inkml:trace>
  <inkml:trace contextRef="#ctx0" brushRef="#br0" timeOffset="156573.29">24097 7957 0,'0'0'0,"0"0"15,0 0-15,0 0 16,0 0-16,-8 9 16,-18 17-16,0 17 15,0 9-15,-18 0 16,9-8-1,9-10-15,9-8 16,0-17-16,17-9 16,8 0-16,10 0 15,-1-9-15,9 1 16,0-10-16,0 1 16,-8-9-1,-10 0-15,1 9 0,0-1 16,-1 18-1,-8 0-15,9 0 16,8 0-16,1 0 16,16 18-16,1-1 15,17 18-15,18-1 16,-27-16-16</inkml:trace>
  <inkml:trace contextRef="#ctx0" brushRef="#br0" timeOffset="157075.34">25322 8884 0,'0'0'0,"0"0"15,0 0-15,0 0 16,0 0-16,0 0 15,17 0-15,1-9 16,16 1-16,18-1 16,27-8-16,-19 8 15,-8 0 1,1 9-16,-27 0 16</inkml:trace>
  <inkml:trace contextRef="#ctx0" brushRef="#br0" timeOffset="157280.46">25322 9066 0,'0'0'0,"0"0"0,0 0 15,0 0-15,17 0 16,18 0-16,26-9 15,26 9-15,8 0 32,-51 9-32</inkml:trace>
  <inkml:trace contextRef="#ctx0" brushRef="#br0" timeOffset="157927.34">26729 8217 0,'0'0'0,"0"0"0,0 0 16,0 0-16,0 0 15,8 0-15,10 0 16,-1 0-16,0 0 16,9 0-16,1 9 15,-1 8-15,0 1 16,-18-1-1,1 0-15,-18 18 16,1-1-16,-27 10 16,-17 8-16,-9 8 31,0 1-31,0-9 0,9 9 0,9-18 16,8-8-1,18-9-15,-1-1 16,18-7-16,0-1 15,18 0-15,17-8 16,8 0-16,26-9 16,-8-9-16,9-17 15,8 0-15,-26 0 16,-17 0 0,-9 0-16,-9 0 0,-8-8 15,-18 16 1,0-8-16,-17 9 15,-26 0-15,-9 17 16,1 0-16,16 17 16,1 0-16,25-8 15</inkml:trace>
  <inkml:trace contextRef="#ctx0" brushRef="#br0" timeOffset="158213.56">27484 8633 0,'0'0'16,"0"0"-16,0 0 0,0 0 15,0 0-15,-9 0 16,1 17-16,-18 1 16,0 16-16,-9 10 15,9 8 1,8-1-16,1-7 16,17-27-16</inkml:trace>
  <inkml:trace contextRef="#ctx0" brushRef="#br0" timeOffset="158393.31">27319 8642 0,'0'0'0,"0"0"0,0 8 16,17 10-16,10 16 15,7 18-15,18 0 16,9-9-1,0 1-15,-18-1 0,-17-26 16</inkml:trace>
  <inkml:trace contextRef="#ctx0" brushRef="#br0" timeOffset="158743.54">26815 7732 0,'0'0'0,"0"0"0,0 0 16,0 0-16,-8 0 15,-1 18-15,-17 25 16,-9 17-16,1 1 16,-1 0-1,0-9-15,0-9 0,27-26 16</inkml:trace>
  <inkml:trace contextRef="#ctx0" brushRef="#br0" timeOffset="158887.84">26789 7810 0,'0'0'0,"0"0"0,0 0 16,18 18-16,-1 7 15,18 10 1,8 8-16,18 18 15,-18-26 1</inkml:trace>
  <inkml:trace contextRef="#ctx0" brushRef="#br0" timeOffset="159288.96">27988 8711 0,'0'0'0,"0"0"0,0 0 16,0 0-16,0 0 15,0 0-15,8 0 16,10-9-16,17 1 15,17-1-15,0 0 16,17 1-16,-25 8 31</inkml:trace>
  <inkml:trace contextRef="#ctx0" brushRef="#br0" timeOffset="159699.07">28422 8953 0,'0'0'16,"0"0"-16,0 0 0,0 0 15,0 0-15,0 0 16,0-8-16,17-1 15,18-17-15,0-17 16,17-9 0,-9 0-16,1 0 31,-1 0-31,-17 17 0,-8 18 0,-10 0 16,1 8-16,0 9 15,-9 0-15,0 0 16,0 17-16,0 9 15,0 9 1,17 17-16,0-9 16,9-17-16,-8-8 15,8-1-15,0-17 16,-9-9-16</inkml:trace>
  <inkml:trace contextRef="#ctx0" brushRef="#br0" timeOffset="159859.04">28821 8209 0,'0'0'0,"0"0"15,0 0-15,0 0 16,18 8-16,8 1 16,-9 0-16</inkml:trace>
  <inkml:trace contextRef="#ctx0" brushRef="#br0" timeOffset="160373.84">29403 8139 0,'0'0'0,"0"0"0,0 0 15,0 0-15,0 0 16,9 9-16,8 8 16,1 1-16,-1-1 15,0 9-15,1 9 16,-1-1-16,-8 1 16,-1-1-16,-16 1 46,-18 8-46,-18 9 0,-8-8 0,0-1 0,0 0 16,9-17-16,8 0 16,0 0-16,18-8 15,-1-1-15,18 0 16,0 1-16,18-1 16,16 9-1,10-9-15,8-8 16,9-9-16,-18-9 15,1 0-15,-10 1 16,-8-18-16,-17 0 16,0 0-16,-1 0 15,-16 0-15,-10 9 16,-8-1 0,-8 10-16,-1 8 15,9 0-15,0 8 16,17 1-16</inkml:trace>
  <inkml:trace contextRef="#ctx0" brushRef="#br0" timeOffset="160828.62">29725 8572 0,'0'0'0,"0"0"0,0 0 16,0 0-16,0 9 15,0 8-15,0 1 16,0-1-16,0 0 16,8 1-1,1-10-15,0 1 16,-1 0-16,10-9 16,-1 0-16,0-9 15,1 0-15,-1 1 16,0-10-16,-8 10 15,0-1-15,0 9 16,-1 0 0,10 17-16,-1 9 15,0 18-15,1 8 32,-10 8-32,1 1 15,0-18-15,-9 0 0,-9-17 0,0-8 16,-8-1-16,-9-8 15,0-1 1,0-16-16,-18-1 16,1-17-16,8-9 15,9-8-15,9 0 16,8-1-16,9 27 16</inkml:trace>
  <inkml:trace contextRef="#ctx0" brushRef="#br0" timeOffset="161069.84">29577 7654 0,'0'0'0,"0"0"0,0 0 16,-9 9-16,-17 26 16,-9 8-16,-8 44 15,17-27 17</inkml:trace>
  <inkml:trace contextRef="#ctx0" brushRef="#br0" timeOffset="161228.28">29594 7767 0,'0'0'0,"0"0"16,0 0-16,9 9 15,17 8-15,9 26 16,8 0-16,1 18 16,-18-26 15</inkml:trace>
  <inkml:trace contextRef="#ctx0" brushRef="#br0" timeOffset="161731.99">26303 9196 0,'0'0'15,"0"0"-15,17 0 0,10 0 16,25 0-16,52-9 16,43 1-1,62-1-15,43 9 0,43-9 16,44 1-16,17-1 15,-35 9-15,-17-9 16,-26 9-16,-35 0 16,-43 0-16,-35 9 15,-44-9 1,-34 0-16,-35 0 16,-34 0-16,-10 0 15,-8 0-15,0 0 16</inkml:trace>
  <inkml:trace contextRef="#ctx0" brushRef="#br0" timeOffset="162159">28092 9464 0,'0'0'0,"0"0"16,0 0-16,0 0 15,17 0-15,1 0 16,25 9 0,9 8-16,18 1 15,8-1 1,0 9-16,-17-9 16,-18 9-16,-8-8 0,-9 8 15,0 0-15,-17 0 16,-18 8-16,-17 1 15,-17 8 1,-18-8-16,9-1 16,0-8-16,17 0 15,0-17-15,18 0 16,-1-1-16,18 1 16,0-9-16,18 17 15,34 1-15,43-10 16,44 1-1,26-18-15,-8 1 16,-10-1-16,218 18 16</inkml:trace>
  <inkml:trace contextRef="#ctx0" brushRef="#br0" timeOffset="164574.4">19287 10712 0,'0'0'0,"0"0"15,0 0-15,0 0 16,0 0-16,17 0 16,0 8-16,18 9 15,9 1-15,8 16 16,8-8-16,-16 0 15,-18 0 1,0 0-16,-9 9 16,-17 8-16,-17 9 15,-35 18-15,-18-1 16,-25 0-16,-1-8 16,-8 8-16,-9-8 15,35-1 1,17-16-16,9-1 15,17 0-15,18-17 16,17 0-16,9 9 16,34-1-16,27-8 15,25 0-15,18-26 16,9-17-16,-9-9 16,-27-9-16,-25-8 15,-17 0 1,-18 0-16,-9-9 15,-34 8-15,-18 1 16,-17 0-16,-9 17 16,0 8-16,-8 18 15,25 18-15,18-10 16,26-8-16</inkml:trace>
  <inkml:trace contextRef="#ctx0" brushRef="#br0" timeOffset="164956.44">19764 11707 0,'0'0'0,"0"0"16,0 0-16,9 0 15,8 9-15,18 0 16,17-1-16,9 1 16,-9-9-16,-9 0 15,10 0 17,-10 0-32,-26 0 0,-17 0 0</inkml:trace>
  <inkml:trace contextRef="#ctx0" brushRef="#br0" timeOffset="165157.49">20138 11465 0,'0'0'0,"0"0"0,0 0 16,0 17-16,-9 27 15,0 25 1,-8 18-16,0-1 15,8 1-15,9-18 16,0-26-16,0-25 16</inkml:trace>
  <inkml:trace contextRef="#ctx0" brushRef="#br0" timeOffset="165608.63">19434 10175 0,'0'0'0,"0"0"0,0 0 0,0 0 15,-8 0 1,-1 17-16,-17 18 16,-18 16-16,1 10 15,-9 8 1,0 9-16,26-17 0,26-61 0,-18 52 16,18-26-16,0-26 15,0 0-15</inkml:trace>
  <inkml:trace contextRef="#ctx0" brushRef="#br0" timeOffset="165745.41">19400 10278 0,'0'0'0,"0"0"0,0 0 16,0 0-16,17 18 16,18-1-16,-1 18 15,18-1 1,27 27-16,-27-18 15</inkml:trace>
  <inkml:trace contextRef="#ctx0" brushRef="#br0" timeOffset="166238.1">20641 11153 0,'0'0'0,"0"0"0,0 0 16,0 0-16,18 0 16,-1 0-1,26 0-15,10 0 16,7 0-16,1 0 16,17-8-1,0 8-15,-8 8 0,-27 1 16</inkml:trace>
  <inkml:trace contextRef="#ctx0" brushRef="#br0" timeOffset="166414.31">20754 11430 0,'0'0'0,"0"0"0,0 0 0,0 0 16,9 0-16,8 9 15,18 0-15,17-9 16,52-9 0,261-34-1</inkml:trace>
  <inkml:trace contextRef="#ctx0" brushRef="#br0" timeOffset="167454.26">19999 11811 0,'0'0'0,"0"0"0,0 0 16,-9-8-16,-8-1 16,8 0-1,0 1-15,9 8 16,-8-9-16,8 9 16,0 0-16,0 0 15,0 0-15,0 0 16,17 0-16,9-9 15,9 1-15,17-1 16,0 0 0,9 1-16,0-1 15,-18 9 1,0 0-16,-25 9 0</inkml:trace>
  <inkml:trace contextRef="#ctx0" brushRef="#br0" timeOffset="168667.58">22465 10833 0,'0'0'0,"0"0"0,0 0 16,0 0-1,17 17-15,18 0 16,0 1-16,8 16 16,1 1-16,-18-9 15,0 0 1,0 0-1,-18-9-15,1 1 0,-18 8 0,-25 17 16,-18 9-16,-27 8 16,-7 10-1,-1-1-15,0 0 16,9-8-16,17-18 16,18 1-16,8-10 15,17-8-15,1 0 16,17-9-16,9 1 15,17-1-15,17-8 16,27-1-16,-1-16 16,9-1-1,-17-8-15,-9-1 16,-17 1-16,-9-9 16,0 0-16,-17-8 15,-18-1 1,-8 9-16,-9 0 0,-9 9 15,0-1 1,0 10-16,18-1 16,17 9-16,0 0 15</inkml:trace>
  <inkml:trace contextRef="#ctx0" brushRef="#br0" timeOffset="169418.51">23064 10902 0,'0'0'16,"0"0"-16,0 0 0,17 0 0,1 9 15,17-1-15,17 1 16,8-9-16,19-9 16,-27 1-1</inkml:trace>
  <inkml:trace contextRef="#ctx0" brushRef="#br0" timeOffset="170075.22">22526 10278 0,'0'0'0,"0"0"0,-9 9 0,-8 26 16,-18 34-1,-9 9-15,1 0 16,0-9-16,8-25 16,9-18-16,17-9 15,9-8-15,0-9 16,0 0-16</inkml:trace>
  <inkml:trace contextRef="#ctx0" brushRef="#br0" timeOffset="170229.2">22552 10382 0,'0'0'0,"0"0"16,8 0-16,10 18 15,17 16-15,-1 1 16,10 26-16,-18-18 16</inkml:trace>
  <inkml:trace contextRef="#ctx0" brushRef="#br0" timeOffset="170727.78">24401 11612 0,'0'0'0,"0"0"15,18 18-15,-1 8 16,9 8-16,0 27 16,-26 8-1,-17 0 1,-27 1-16,1-10 0,-9-16 16,8-18-16,18-18 15,18 1-15</inkml:trace>
  <inkml:trace contextRef="#ctx0" brushRef="#br0" timeOffset="171393.51">25383 10833 0,'0'0'0,"0"0"15,0 0-15,8 0 16,10 17-16,-1 0 16,0 1-16,-8 8 15,0 0-15,-1-9 16,-8 18-16,-8-1 16,-27 10-16,-8 8 31,-9 0-31,-9 8 0,-9 9 15,1 1-15,8 8 16,9-9-16,17-17 16,18-9-16,-1 1 15,18-18-15,0-1 16,18 1-16,17 0 16,8-17-1,18 0-15,26-18 16,-1-17-16,-7 9 15,-19-9-15,-16 0 16,-9 9-16,-9-1 16,-18-8-16,-8 0 15,-17 0-15,-18-8 16,-34-1 0,-9 18-16,8-1 15,9 18-15,18 0 16,25 0-16,18 0 15,0 0-15,0 9 16</inkml:trace>
  <inkml:trace contextRef="#ctx0" brushRef="#br0" timeOffset="171688.24">25730 11855 0,'0'0'0,"0"0"15,0 0-15,0 0 16,0 0-16,0 0 15,26 0-15,26-9 16,26 0-16,35 1 16,9-18-1,-9 8-15,-70 18 16</inkml:trace>
  <inkml:trace contextRef="#ctx0" brushRef="#br0" timeOffset="172723.55">25148 10304 0,'0'0'15,"0"0"-15,0 0 0,0 9 0,-9 17 16,1 17-16,-18 9 16,0 9-16,-9 0 31,0-18-31,0-8 0,27-9 16,8 0-16,0-18 15</inkml:trace>
  <inkml:trace contextRef="#ctx0" brushRef="#br0" timeOffset="172896.69">25174 10400 0,'0'0'0,"0"0"16,0 0-16,18 17 15,8 0-15,17 27 16,9 16-16,-8 10 15,-18-36 1</inkml:trace>
  <inkml:trace contextRef="#ctx0" brushRef="#br0" timeOffset="173261.86">26650 11110 0,'0'0'0,"0"0"16,0 0-16,0 0 15,18 0-15,17 0 16,8 0-16,18-9 16,17 1-16,-17-1 31,-18 9-31,-8 0 0,0 17 0,-18-8 15</inkml:trace>
  <inkml:trace contextRef="#ctx0" brushRef="#br0" timeOffset="173410.96">26624 11326 0,'0'0'0,"0"0"16,0 0-1,0 0-15,0 0 0,26 0 16,18 0-1,34-8-15,26-10 16,9 10 0,-61 8-16</inkml:trace>
  <inkml:trace contextRef="#ctx0" brushRef="#br0" timeOffset="173997.02">28057 10833 0,'0'0'0,"0"0"0,0 0 0,0 0 16,0 0-1,18 8-15,-1 10 16,0-1-16,9 0 15,0 9-15,0 9 16,1 0-16,-1-1 16,0-8-1,-18 0-15,1 9 16,-18 0-16,-8 17 0,-26-1 16,-1 1-1,-8 0-15,-9 9 16,0-9-16,9-9 15,9-8-15,8-9 16,0 0-16,18 0 16,0-9-16,17-8 15,0 0-15,0-1 16,17 10 0,18-1-16,26 0 15,25 9-15,-7-17 16,-1-1-16,-17-8 15,-18-8-15,-17-1 16,-9 0-16,-8-17 16,-18 1-1,1-19-15,-18 10 16,-18-1-16,1 0 16,-1 18-16,1 0 15,8 17-15,27 0 16,8 0-16,0 0 15</inkml:trace>
  <inkml:trace contextRef="#ctx0" brushRef="#br0" timeOffset="174873.51">27996 10313 0,'0'0'0,"0"0"0,0 0 16,0 0-16,-8 0 16,-1 26-16,-17 17 15,-9 9-15,1 9 16,8 0 0,-1-18-16,10-17 15,0 0-15,8 0 16,9-17-16,0-1 15</inkml:trace>
  <inkml:trace contextRef="#ctx0" brushRef="#br0" timeOffset="175015.14">27953 10452 0,'0'0'0,"0"0"0,0 0 15,26 17-15,35 0 16,34 18-16,44 26 31,-26-1-31,-69-25 0</inkml:trace>
  <inkml:trace contextRef="#ctx0" brushRef="#br0" timeOffset="187193.17">28604 10919 0,'0'0'0,"0"0"16,0 0-16,0 0 16,0 0-16,0 0 15,0 0-15,18 0 16,25 9-16,9 0 15,18-9-15,-1-9 16,-8 9 15,-9 0-31,-9 0 0,-25 9 0,-10-9 16</inkml:trace>
  <inkml:trace contextRef="#ctx0" brushRef="#br0" timeOffset="187429.86">28821 10712 0,'0'0'0,"0"0"15,0 0-15,0 0 16,0 0-16,0 17 15,-8 9 1,-1 17-16,0 26 16,1 9-16,-1 9 15,0-35 1</inkml:trace>
  <inkml:trace contextRef="#ctx0" brushRef="#br1" timeOffset="202227.6">15813 13396 0,'0'0'0,"0"0"0,-9 0 0,1 0 16,-10 9-16,-8 8 15,0 18-15,0 8 16,0 35 0,9 0-1,17 0-15,17-9 0,9-8 16,18-18-16,25-8 16,9-18-16,0-17 15,1-17-15,-1-18 16,-17-8-16,-27-9 15,-16 9 1,-10-18-16,-16 0 16,-18 10-16,-18-1 15,1 17-15,8 0 16,0 18-16,1 17 16,16 0-16,18 0 15,0 0 1</inkml:trace>
  <inkml:trace contextRef="#ctx0" brushRef="#br1" timeOffset="202567.9">16499 13301 0,'0'0'0,"0"0"0,9 17 15,8 9-15,18 18 16,8 8-1,1 0-15,-9 17 32,-9-9-32,-18 1 0,1-18 0,-9 1 15,-9-1-15,1-17 16,-1 0-16,0-17 16,1-1-1,8 1-15,0 0 16,0-9-16,0-9 15,17-17-15,26-35 16,18-17-16,0 0 16,8 18-1,1 8-15,-35 26 0</inkml:trace>
  <inkml:trace contextRef="#ctx0" brushRef="#br1" timeOffset="203784.93">17506 14089 0,'0'0'0,"0"0"0,0 0 16,9 0-16,9 9 15,8 8 1,8 0-16,18 9 16,1 9-16,-1 0 15,-9-9 1,0 0-16,-8 0 16,-9 0-16,-8 0 15,-10 0-15,-16 8 16,-10 27-16,-34 8 15,-9 0-15,-8-8 16,-1 0-16,1-1 16,17-16-16,0-1 15,8-8-15,10-1 16,16 1-16,1-9 16,17 0-1,0 0-15,17 0 16,18 0-16,26 0 15,17-18-15,9-8 16,8-17-16,1-26 16,-27 8-16,-8 1 15,-18-1 1,-17 0-16,-17-8 16,-9-9-16,-26 0 15,-9 9-15,-8 17 16,-9 8-16,8 18 15,1 9-15,8 0 16,27-1-16,8 1 16</inkml:trace>
  <inkml:trace contextRef="#ctx0" brushRef="#br1" timeOffset="204190.78">18201 14228 0,'0'0'0,"0"0"15,0 0-15,0 0 16,18 8-16,8 1 15,34 8-15,1-8 16,9 0 0,-10-18-1,1 0-15,-9-8 0,-34 8 16</inkml:trace>
  <inkml:trace contextRef="#ctx0" brushRef="#br1" timeOffset="204366.69">18505 14055 0,'0'0'0,"0"0"0,0 0 16,-9 26-16,1 34 16,-1 18-16,0 26 15,-17 26 1,-43 234-16</inkml:trace>
  <inkml:trace contextRef="#ctx0" brushRef="#br1" timeOffset="204855.44">17932 13396 0,'0'0'0,"0"0"0,0 0 15,0 0-15,0 0 16,-9 26-16,-25 26 16,-10 26-16,-8 9 15,0-9-15,0-18 16,17-16-16,18-18 16,-1-9-1,10-8-15,16-1 16</inkml:trace>
  <inkml:trace contextRef="#ctx0" brushRef="#br1" timeOffset="205028.26">17993 13440 0,'0'0'0,"0"0"0,0 0 16,0 0-16,17 17 15,18 0-15,0 18 16,17 0-16,-9 17 15,1 25 17,-27-33-32</inkml:trace>
  <inkml:trace contextRef="#ctx0" brushRef="#br1" timeOffset="206583.11">19070 14669 0,'0'0'0,"0"0"0,0 0 15,0 0-15,0 0 16,8 0-16,10 0 15,8 0-15,17 9 16,27 0 0,-10-9-16,1 0 15,0-9-15,-18 0 16,1 1-16,-18 8 16,-18 0-16</inkml:trace>
  <inkml:trace contextRef="#ctx0" brushRef="#br1" timeOffset="206816.47">19104 14973 0,'0'0'0,"0"0"0,0 0 15,0 0-15,0 0 16,18 0-1,16 0-15,18 0 16,18 0-16,-1 0 16,1 0-1,8-9-15,-43 9 0</inkml:trace>
  <inkml:trace contextRef="#ctx0" brushRef="#br1" timeOffset="207857.24">20641 13578 0,'0'0'0,"0"0"0,0 0 16,0 0-16,9 0 15,8 0-15,1 0 16,16 0-16,1 9 15,-9 0-15,0-1 16,0 9-16,-17 1 16,0-1-1,-18 18-15,0-1 16,-17 18-16,-17 0 16,-18 18-1,-8-10-15,8 10 0,9-10 16,0 1-16,17-18 15,0 0-15,18 1 16,8-10 0,9-8-16,9 0 15,8-8-15,27-1 16,8-8-16,17-18 16,1 0-16,-1-17 15,-8 0-15,-18 0 16,-8-8-16,-9 8 15,-17 0 1,-18-9-16,0 0 16,-17 9-16,-17 0 15,0 9-15,-1 0 16,9 17 0,9 0-16,9 0 0,17 9 15,0-9-15</inkml:trace>
  <inkml:trace contextRef="#ctx0" brushRef="#br1" timeOffset="208399.08">21240 14055 0,'0'0'0,"0"0"16,0 0-16,0 0 15,0 0 1,0 17-16,-8 17 0,-1 18 16,-17 0-1,0 9-15,0-18 16,0 1-16,9-18 15,-1 0-15,9-9 16,9-8-16</inkml:trace>
  <inkml:trace contextRef="#ctx0" brushRef="#br1" timeOffset="208586.66">21102 14106 0,'0'0'0,"0"0"15,0 9-15,17 17 16,18 26-16,-1 0 16,10 9-1,-1-1 1,1-16-16,-10-10 0,-16-8 16,-10-17-16</inkml:trace>
  <inkml:trace contextRef="#ctx0" brushRef="#br1" timeOffset="208915.62">20685 13180 0,'0'0'0,"0"0"15,0 0-15,0 0 16,0 0-16,0 0 16,-9 8-16,0 18 15,-17 18-15,-8 8 16,-10 8-16,9 1 15,1-18 1,25-17-16,9-17 16,0 0-16</inkml:trace>
  <inkml:trace contextRef="#ctx0" brushRef="#br1" timeOffset="209058.83">20581 13474 0,'0'-8'0,"8"8"16,10-9-16,8 9 0,8 0 15,18 17 1,18 1-16,8 16 47,-35-8-47</inkml:trace>
  <inkml:trace contextRef="#ctx0" brushRef="#br1" timeOffset="209509.04">21649 14245 0,'0'0'0,"0"0"16,0 0-16,0 0 15,0 0 1,8 0-16,10 0 16,16 0-16,1-9 15,17 1-15,0-1 16,9-17-16,9 0 31,-27 17-31</inkml:trace>
  <inkml:trace contextRef="#ctx0" brushRef="#br1" timeOffset="209724.76">21874 14011 0,'0'0'0,"0"0"0,0 0 15,0 0-15,0 18 16,-8 25-16,8 17 16,-9 10-1,9-10-15,0 1 16,0-9-16,9-17 16,-1-27-16,-8 1 15</inkml:trace>
  <inkml:trace contextRef="#ctx0" brushRef="#br1" timeOffset="210059.36">22144 14583 0,'0'0'0,"0"0"16,0 0-16,0 0 15,0 0-15,0 0 16,0-9-16,8 1 15,10-18-15,8-18 16,8 1 0,-8-9-16,1 0 15,-1 17-15,-18 18 16,1 0-16,0 8 16,-9 9-16,0 0 15,17 17-15,0 18 16,1 0-1,8-1-15,9 10 16,-9-10-16,0-16 16,-9-10-16,18-8 15,-18 0-15</inkml:trace>
  <inkml:trace contextRef="#ctx0" brushRef="#br1" timeOffset="210193.44">22526 13890 0,'0'0'0,"0"0"0,0 0 15,17 17-15,0 1 16</inkml:trace>
  <inkml:trace contextRef="#ctx0" brushRef="#br1" timeOffset="210757.36">23307 13829 0,'0'0'0,"0"0"0,0 0 16,9 0-16,8 18 16,1-1-16,16 0 15,1 1-15,0 8 16,-9 0-16,0-9 16,-17-8-1,-1 8-15,-8 0 16,-17 18-16,-18 17 15,-8 8-15,-18 10 16,0-1-16,0-8 16,18-9-16,8 0 15,9-9-15,9 0 16,8-8 0,9-9-16,0 0 15,18-9-15,8-8 16,26-18-16,8-17 15,1 0-15,0 0 16,-18-8 0,-16-1-16,-1 0 0,-18 1 15,-16-1-15,-1 18 16,-17-1 0,0 1-16,0 17 15,-9 0-15,18 9 16,-1-1-16,18 1 15</inkml:trace>
  <inkml:trace contextRef="#ctx0" brushRef="#br1" timeOffset="211215.31">23681 14349 0,'0'0'0,"0"0"0,0 0 0,0 17 16,0 1-16,8-1 16,1 9-16,0-9 15,-1-8 1,10 0-16,-1-1 16,0-16-16,1-1 15,-1 0-15,9-8 16,0 0-16,0-1 15,-8 10-15,-1 8 16,0 0 0,1 0-16,-1 17 15,1 18-15,-1 17 16,0 8-16,-8 1 16,0-9-16,-9-9 15,-9-8-15,0-9 16,1 0-16,-10-9 15,-8-8-15,0-1 16,0-8 0,0-8-16,0-1 15,9-17-15,-1-9 16,18-8 0,26-9-16,-8 26 0</inkml:trace>
  <inkml:trace contextRef="#ctx0" brushRef="#br1" timeOffset="211654.29">23385 13301 0,'0'0'0,"0"0"0,0 0 16,-8 9-16,-1 8 16,-17 18-16,0 8 15,0 0-15,0 1 16,8-10-1,18-25 1,0 0-16,0-9 0,0 0 16,0 0-16,0-9 15,18 0 1,-1 1-16,1-1 0,-1 0 16,0 9-1,1 0-15,16 18 16,18 8-16,1 17 15,7 26 1,-25-17 0</inkml:trace>
  <inkml:trace contextRef="#ctx0" brushRef="#br1" timeOffset="212069.63">24844 14851 0,'0'0'0,"0"0"15,0 18-15,9-1 0,-9 26 16,-17 27-16,-18 7 16,-17-7-1,0-18-15,26-26 16</inkml:trace>
  <inkml:trace contextRef="#ctx0" brushRef="#br1" timeOffset="212973.09">25886 14003 0,'0'0'0,"0"0"15,0 0-15,0 0 16,0 0-16,18 0 16,-1 0-16,0 0 15,18 8-15,0 10 16,17-1-1,-9 9-15,1 8 16,-9-8-16,-9 0 16,-9 9-16,-8 0 15,-18-1 1,-17 18-16,-18 0 0,-25 18 16,-9-1-16,0 0 15,8-8 1,1-18-16,17 0 15,17-8-15,0-9 16,18 0-16,8 0 16,9 0-16,18-9 15,16 9-15,27 0 16,9-17 0,16 0-16,1-18 15,0 0-15,-9 1 16,-17-10-16,-18-8 15,-17 0-15,0 0 16,-17-17-16,-18 8 16,-8-8-16,-9 8 15,-17 18-15,-1 0 16,1 17 0,8 0-16,26 8 15</inkml:trace>
  <inkml:trace contextRef="#ctx0" brushRef="#br1" timeOffset="213227.62">26659 14150 0,'0'0'0,"0"0"0,0 0 16,0 0-1,0 0-15,9 0 16,17 0-16,9 0 16,25-9-16,27-8 15,-26 8 1</inkml:trace>
  <inkml:trace contextRef="#ctx0" brushRef="#br1" timeOffset="213598.71">26121 13353 0,'0'0'0,"0"0"0,0 0 15,0 0 1,-9 17-16,-8 27 16,-18 16-16,-8 18 15,-10 17 1,1-25-16,26-18 0,9-9 16,8-17-16,9-17 15</inkml:trace>
  <inkml:trace contextRef="#ctx0" brushRef="#br1" timeOffset="213760.8">26242 13431 0,'0'0'0,"0"0"0,9 0 0,8 17 15,18 18 1,0 0-16,-18-9 15</inkml:trace>
  <inkml:trace contextRef="#ctx0" brushRef="#br1" timeOffset="214307.63">27493 14453 0,'0'0'0,"0"0"16,0 0-16,0 0 16,0 0-16,17 0 15,18 9-15,0-1 16,17 1-16,0 0 15,0-1-15,-9-8 16,-8 0 0,-9 0-16,0 0 15,-8 0-15</inkml:trace>
  <inkml:trace contextRef="#ctx0" brushRef="#br1" timeOffset="214448.67">27501 14721 0,'0'0'0,"0"0"16,0 0-16,0 0 16,0 0-16,18 0 15,25 0-15,9-8 16,-17 8-16</inkml:trace>
  <inkml:trace contextRef="#ctx0" brushRef="#br1" timeOffset="-213952.56">28752 13968 0,'0'0'0,"0"0"0,0 0 16,0 0-16,0 0 15,0 0-15,17 0 16,1 9-16,16 8 16,10 0-16,-1 9 15,-8 9-15,0 8 16,-9 0 0,-18-8-16,1 0 15,-18 17-15,-17 0 16,-8 0-16,-10 0 15,-8 0-15,9-9 16,8 0-16,0-17 16,1 0-16,16 0 15,1-9-15,-1-8 16,10 0 0,8-1-16,0 1 15,0 0-15,8 8 16,10 0-16,17 1 15,25-1-15,10 0 16,8-8-16,-17-9 16,-18 0-1,1-9-15,-18 1 16,-18-1-16,1-17 16,0 0-16,-18-9 15,0 1-15,1-1 16,-10 18-16,1-1 15,-1 1 1,10 17-16,8 0 0,0 0 16,0 0-1</inkml:trace>
  <inkml:trace contextRef="#ctx0" brushRef="#br1" timeOffset="-213702.09">29742 14661 0,'0'0'0,"0"0"0,0 0 16,-9 0-16,1 17 15,-19 18 1,-16 8-16,0 9 0,-1-9 15,9 1 32,9-27-47,26-8 0,0-9 0</inkml:trace>
  <inkml:trace contextRef="#ctx0" brushRef="#br1" timeOffset="-213545.98">29551 14721 0,'0'0'0,"0"0"16,17 18-16,1 16 16,16 10-16,10-1 15,8-8-15,-9-18 16,-25-8-16</inkml:trace>
  <inkml:trace contextRef="#ctx0" brushRef="#br1" timeOffset="-213189.18">29177 13388 0,'0'0'0,"0"0"0,-8 0 0,-10 26 15,-8 17-15,-17 18 16,-1 8-16,10 0 31,16-8-31,18-27 0,0-16 16,0-18-16,9-9 0,0-8 15,-1 8-15</inkml:trace>
  <inkml:trace contextRef="#ctx0" brushRef="#br1" timeOffset="-213058.62">29238 13544 0,'0'0'0,"0"0"0,0 0 0,9 8 15,8 10-15,1 16 16,16 18-16,10 9 16,-9-9-1,-18-26-15</inkml:trace>
  <inkml:trace contextRef="#ctx0" brushRef="#br1" timeOffset="-212370.51">30081 14453 0,'0'0'0,"0"0"0,0 0 16,0 0-16,0 0 15,0 0-15,8 0 16,18 0-16,35 0 16,26 0-16,0 0 15,8-9 1,1 9-16,-44 0 15</inkml:trace>
  <inkml:trace contextRef="#ctx0" brushRef="#br1" timeOffset="-211977.62">30489 14947 0,'0'0'0,"0"0"0,0 0 15,0 0 1,0 0-16,0 0 0,8-9 16,10 0-16,-1-17 15,18 0 1,0-8-16,-1-10 15,1-8-15,-9 18 32,-9 16-32,-8 1 0,0 0 0,0 17 15,-1 0 1,1 0-16,8 17 16,1 18-16,-1-1 15,9 10-15,0-1 16,0-17-16,-8-9 15,16-8-15,-16-9 16</inkml:trace>
  <inkml:trace contextRef="#ctx0" brushRef="#br1" timeOffset="-211829.57">30897 14124 0,'0'0'0,"0"0"0,0 0 15,0 0-15,0 0 16,9 26 0,-1 0-16</inkml:trace>
  <inkml:trace contextRef="#ctx0" brushRef="#br1" timeOffset="-211236.49">31565 14055 0,'0'0'0,"0"0"0,0 0 0,0 0 15,9 0-15,9 8 16,-1 10 0,18 16-16,-9 1 15,8-1-15,-8 1 16,1-9-16,-10 0 31,-8 9-31,-1-1 0,-16 1 16,-10 0-16,-8 17 15,-26 17-15,-17 0 16,8-8-16,9-9 16,0-9-16,8 0 15,9-8-15,18-9 16,0 9-16,17-9 16,0 0-1,17 0-15,18-9 0,17-8 31,0-1-31,9-16 0,-18-1 16,1 0-16,-18-8 16,0-9-16,-18 0 15,1 0-15,-9 0 16,-9 9-16,1-1 16,-1 1-16,-8 0 15,-1 8 1,1 9-16,8 0 15,9 0-15,0 0 16</inkml:trace>
  <inkml:trace contextRef="#ctx0" brushRef="#br1" timeOffset="-210729.9">32052 14765 0,'0'0'0,"0"0"0,0 0 15,0 0-15,0 17 16,0 0-16,8 1 16,1 8-1,0-9-15,-1-8 16,1-1-16,0 1 15,8 0-15,1-1 16,-1-16-16,0-1 16,1 0-16,-1 1 15,0-1-15,1 0 16,-10 9 0,1 0-16,0 0 15,0 18-15,8 25 16,0 26-1,-8 18-15,0-1 16,-1 1-16,-16-35 16,-1-9-16,-8 1 0,8-18 15,0-18 1,1 1-16,-10 0 16,1-18-16,-9-8 15,8-9-15,1-35 16,26-34-16,-1-1 15,1 53-15</inkml:trace>
  <inkml:trace contextRef="#ctx0" brushRef="#br1" timeOffset="-210423.83">31661 13414 0,'0'0'0,"0"0"0,0 0 16,0 0-1,-9 8-15,-8 27 0,-18 26 16,-8 17 0,-1-1-1,1-7-15,8-18 0,18-18 16,8-25-16</inkml:trace>
  <inkml:trace contextRef="#ctx0" brushRef="#br1" timeOffset="-210259.63">31522 13526 0,'0'0'0,"0"0"15,9 0-15,17 18 16,35 25-16,8 9 16,1 17-1,8 9-15,-35-35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8T02:43:17.47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4611 5931 0,'0'0'0,"0"0"15,0 0-15,-9-9 16,1 1-16,-1-1 16,-17 0-16,-9-8 15,-8 0-15,-18-1 16,0 10-16,-17-1 15,-17-8-15,-1 17 16,1 0 0,-1 17-16,0 0 15,1 1-15,-1-1 16,1 9-16,8 0 16,9 0-1,0 0-15,8 8 0,1 1 16,-1 0-1,18-1-15,0 10 16,9-10-16,-1 1 16,1 0-16,8-9 15,0 0-15,9 0 16,9 0-16,0 8 16,-1 1-16,10-1 15,-1 1-15,9 0 16,0-1-1,0 1-15,0 0 16,17-1-16,1 10 16,-1-18-16,0 0 15,1 0-15,8 0 16,9 0 0,-1 8-16,10 1 0,-10-1 15,1 1-15,0-9 16,8 0-1,1 0-15,8 0 16,0 0-16,0-9 16,9 1-16,-9-1 15,-9 0-15,1-8 16,8 8 0,-9-8-16,9 0 15,0-1-15,9 1 0,-9 0 16,0-1-1,1 1 1,-10-9-16,9 0 0,9 0 16,0-9-16,-1 1 15,-7-1-15,-10 0 16,0 1-16,1-1 16,-1-8-1,9-1-15,-8-8 16,-1 0-16,1 0 15,-1-8-15,0-1 16,-8 0-16,-9 9 16,0-8-16,0-1 15,0 9-15,-8-8 16,8-1-16,-9-8 16,1-1-1,-1-8-15,0 9 16,-8 8-16,0 1 15,-1-1-15,1 0 16,0-8-16,-9 0 16,0 0-16,-9-18 15,0 0 1,1 9-16,-1 9 16,-8 0-16,-9-1 15,-1 1-15,-7 0 16,-1 8-16,-8 1 15,-10-1-15,1 0 16,0 18-16,9 17 16,26 9-1</inkml:trace>
  <inkml:trace contextRef="#ctx0" brushRef="#br0" timeOffset="1476.76">7286 6095 0,'0'0'0,"0"0"16,0 0-16,0 0 16,-9-8-1,0-1-15,1 0 0,-1 1 16,-17-1-16,0 0 15,-18 1 1,-16-10-16,8 10 16,-1-1-16,1 9 15,0 0-15,0 0 16,0 0-16,0 0 16,-9 0-16,9 0 15,9 0-15,-1 0 16,1 9-16,8-9 15,-8 8 1,8 1-16,0-9 16,0 9-16,1-1 15,8 1-15,-9 0 16,0 8-16,0 0 16,9 1-16,9-1 15,0 0 1,-9 1-16,0-1 15,-1 0-15,1 1 16,9-1-16,0 0 16,-1 1-16,1-1 15,0 0-15,8 1 16,0-1-16,1 0 16,8-8-16,-9 8 15,9 0 1,0 1-16,0-1 15,0 9-15,0 0 16,0 0-16,9 0 16,-1 0-16,10 0 15,-10 0-15,1 0 16,0-9-16,8 9 16,0 0-1,1 0-15,-1 0 16,9 0-16,0 0 15,9-8 1,0-1-16,-1 0 0,1 0 16,17 9-16,0-8 15,0 8-15,1-9 16,7 0 0,1 1-16,-9-1 15,26 0-15,1-8 16,-10 0-16,0-1 15,10 1-15,-10 0 16,9-9-16,0 0 16,9 0-1,-9 8-15,1-8 16,-1-8-16,9-1 16,-9 0-16,0 1 15,0-1-15,-17 0 16,0 1-1,8-1-15,-8 0 0,-18 1 16,1-1-16,-18 0 16,0 1-1,0-1-15,-9 0 16,-8 1-16,0-1 16,-1 0-16,1 1 15,-9-10-15,0-8 16,0 1-1,-9-19-15,1 1 0,-10-18 16,-17-8-16,1 17 16,-10-9-1,1 1-15,-18 8 16,0 0-16,1-9 16,-19 1-16,-7 8 15,-1 0-15,-26 17 16,-26 9-1,-26 17-15,-35 53 0,-139 60 16</inkml:trace>
  <inkml:trace contextRef="#ctx0" brushRef="#br1" timeOffset="73881.13">15492 16185 0,'-9'-9'0,"-8"1"15,8 8-15,0 0 16,1 0-16,8 0 16,0 0-16,0 0 15,0 0-15,0 0 16,0 0-16,0 0 15,17 0 1,9 0-16,9-9 16,0 0-16,17-17 15,9 0-15,-18 0 16,-8-8-16,-9 8 16,0 0-16,-18 0 15,1 0-15,-9 9 16,-9-1-1,1 1-15,-1 0 16,0 8-16,-8 0 16,-9 9-16,0 0 15,0 18-15,-9 8 16,0 17-16,9 9 16,9 8-16,8 1 15,9-18 1,0 1-16,9-1 15,8-8-15,-8-9 16,0-18-16,8 1 16,9 0-16,26-9 15,-26 0-15</inkml:trace>
  <inkml:trace contextRef="#ctx0" brushRef="#br1" timeOffset="74058.89">16074 16211 0,'0'0'0,"0"0"0,0 0 15,0 0-15,0 0 16,0 0 0,0 0-16,0 0 15,0 0-15,0 0 16</inkml:trace>
  <inkml:trace contextRef="#ctx0" brushRef="#br1" timeOffset="74730.53">16525 16098 0,'0'0'0,"0"-8"0,0-1 0,0 0 0,0 1 16,0-1 0,0 0-16,0 1 15,0-1-15,0-8 16,0 0-16,-8-1 15,-1 1-15,0 0 16,-8 8-16,-9-8 16,8 17-1,-8 0-15,0 0 16,-8 17-16,-1 9 16,17 9-16,1-10 15,8 1-15,9 0 16,0-8-16,0-10 15,0 1-15,0 0 16,18-9-16,-1 0 16,0 0-1,1 0-15,-1 0 16,1 17-16,8 18 16,8 8-16,1 35 15,-9 9-15,-17-9 16,0-1-16,-18-7 15,0-1 1,-17 0-16,-9-8 16,-8-9-16,0-9 15,-1-17-15,-8-8 16,0-10-16,0-16 16,17-1-16,0-17 15,1-9-15,8-8 16,17-18-16,35-34 15,17-18-15,44 10 16,-26 59 0</inkml:trace>
  <inkml:trace contextRef="#ctx0" brushRef="#br1" timeOffset="74978.97">16942 16410 0,'0'0'0,"0"0"0,0 0 16,0 0-1,9-8-15,-1-1 16,1 0-16</inkml:trace>
  <inkml:trace contextRef="#ctx0" brushRef="#br1" timeOffset="79051.34">17793 15821 0,'0'0'0,"0"0"0,0 0 16,0 0-16,0 0 15,0 0-15,0 0 16,9 0-16,8 0 15,0 0-15,1 0 16,8 0-16,0 9 16,0 0-1,-9-1-15,1 1 16,-1 8-16,0 1 16,1-1-16,-10 9 15,1 0 1,-18 9-16,-8-1 0,-9 1 15,-17 8-15,-9 0 16,-1 1 0,1-10-16,-17 10 15,17-1-15,8-8 16,10-9-16,16 0 16,1 0-16,8-9 15,9 0-15,0 1 16,0-1-16,9 0 15,8 9-15,18 0 16,17-9 0,0-8-16,0 0 15,0-18-15,9 0 16,0 1-16,-18-1 16,1-8-16,-18-1 15,0-8-15,-17 1 16,-1-1-16,-16 0 15,-1-9 1,0 0-16,-17 9 16,0 0-16,-9 9 15,1 0-15,-1 17 16,0 0-16,18 0 16,8 8-16,9-8 15,0 0-15</inkml:trace>
  <inkml:trace contextRef="#ctx0" brushRef="#br1" timeOffset="79459.11">18279 15960 0,'0'0'0,"0"0"0,0 0 15,0 0-15,0 0 16,0 0-16,0 0 16,0 0-16,9 0 15,8 0-15,9 0 16,18 0 0,-1 0-16,1 0 15,8-9-15,-9-8 16,-17 8-16,-8 1 15</inkml:trace>
  <inkml:trace contextRef="#ctx0" brushRef="#br1" timeOffset="79753.67">18479 15908 0,'0'0'0,"0"0"16,0 0-16,0 0 0,0 0 15,0 0 1,0 0-16,0 0 16,0 0-16,-9 0 15,1 17-15,-1 9 16,0 9-16,1 8 15,-1 0-15,9 9 16,-9-8-16,9-36 16</inkml:trace>
  <inkml:trace contextRef="#ctx0" brushRef="#br1" timeOffset="86288.42">18227 15345 0,'0'0'0,"-8"0"16,-1 0-16,9 0 15,0 0-15,-9 0 16,0 0 0,1 0-16,-1 0 0,0 9 15,-17 8-15,0 9 16,-17 17-1,8 9-15,0-8 16,1-1-16,-1-9 16,18-8-16,-1 0 15,10-17-15,8 0 16,0-1-16,0-8 16,0 0-1</inkml:trace>
  <inkml:trace contextRef="#ctx0" brushRef="#br1" timeOffset="86566.68">18184 15354 0,'-9'0'0,"0"0"0,1 0 16,8 0-16,0 0 15,0 0-15,0 0 16,0 0-16,0 0 15,0 0-15,0 0 16,0 0-16,8 8 16,10 10-16,-1-1 15,1 0 1,8 9-16,-9 0 16,9 0-16,-9 0 15,35 17-15,-8-17 16</inkml:trace>
  <inkml:trace contextRef="#ctx0" brushRef="#br1" timeOffset="93840.39">19235 15925 0,'0'0'0,"0"9"0,0-9 0,0 0 16,0 0-1,0 0-15,0 0 16,0 0-16,8 0 16,10 9-16,16-1 15,10 1-15,-1-9 16,9 0-1,-8-9-15,-27 9 16</inkml:trace>
  <inkml:trace contextRef="#ctx0" brushRef="#br1" timeOffset="94072.43">19295 16228 0,'0'0'0,"0"0"0,0 0 16,0 0-16,0 0 15,0 0-15,18-8 16,8-1-16,8 0 16,19 1-16,-10 8 15,-8 0-15,-18 0 16</inkml:trace>
  <inkml:trace contextRef="#ctx0" brushRef="#br1" timeOffset="184406.57">11419 12236 0,'-9'0'0,"1"0"0,8 0 0,0 0 0,0 0 16,0 0-16,0 0 15,17-9 1,1 0-16,16 1 15,1-1-15,0 0 16,-1 1-16,1-1 16,0 9-16,0 0 15,-1 0 1,1 9-16,-9-1 0,-17 1 16</inkml:trace>
  <inkml:trace contextRef="#ctx0" brushRef="#br1" timeOffset="184728.45">11480 12548 0,'-9'-9'0,"1"0"0,-1 1 16,0-1-16,9 0 16,0 9-1,0-8-15,0 8 16,0-9-16,9 0 16,8 1-16,1-1 15,16-8-15,18-1 16,-8 1-16,-1 8 15,1 9-15,8 0 16,-26 0 0</inkml:trace>
  <inkml:trace contextRef="#ctx0" brushRef="#br1" timeOffset="186078.92">12357 11361 0,'-9'0'0,"1"9"0,-1-9 16,0 0-16,9 0 15,0 0-15,0 0 16,0 0 0,-8 0-16,8 0 0,-9 0 15,0 8 1,-8 18-16,-1 0 16,1 9-16,0 17 15,-9 9-15,0 17 16,0 8-16,8 9 15,1 9 1,-1 18-16,1-1 0,17 9 16,0-18-1,0-8-15,0-8 16,17-10-16,1-8 16,8-17-16,-9-1 15,18-16-15,0-18 16,8 0-16,-17-18 15</inkml:trace>
  <inkml:trace contextRef="#ctx0" brushRef="#br1" timeOffset="187905.71">12574 11621 0,'0'0'0,"0"0"16,0 0-16,0 0 15,0 0-15,0 9 16,0 17-16,-9 17 16,1 17-16,8 10 15,0-10 1,-9 1-16,0-9 0,9-35 16</inkml:trace>
  <inkml:trace contextRef="#ctx0" brushRef="#br1" timeOffset="188349.29">12470 12331 0,'0'0'0,"0"0"0,0 0 0,0 0 16,0 0 0,0 0-16,-9 0 0,1 17 15,-1 1 1,0-1-16,-8 18 16,-1-1-16,10 1 15,8 0-15,0-1 16,8-8-16,1 0 15,8-8-15,1-10 16,-1 1-16,1 0 16,-1-18-1,0 0-15,1 1 16,-10-1-16,1-8 16,-9-9-1,-9 0-15,1 0 0,-1 0 16,0 8-16,9 1 15,0 17-15,0-17 16,0 8-16</inkml:trace>
  <inkml:trace contextRef="#ctx0" brushRef="#br1" timeOffset="188772.24">12817 11699 0,'-8'-9'0,"8"1"15,0-1-15,0 0 16,0 9-16,8-8 16,10 8-16,25 0 15,9 17-15,18 17 16,8 18-16,0 9 16,-17 17-16,-18 0 15,-17 0-15,-17 17 16,-9 0-1,-9 1-15,-17-10 16,0-16-16,0-18 16,0-9-16,0 0 15,9-25 1,-10-10-16,19 1 0</inkml:trace>
  <inkml:trace contextRef="#ctx0" brushRef="#br1" timeOffset="189191.04">13851 11733 0,'0'0'0,"0"0"0,0-8 0,0-1 16,0 0-1,0 1-15,0 8 16,0 0-16,0 0 15,-9 0-15,0 0 16,-8 17-16,-9 0 16,-9 18-1,0 26-15,1 8 16,-1 0-16,9 1 0,8-10 16,18-8-1,18 0-15,25-9 16,1-17-1,-27-17-15</inkml:trace>
  <inkml:trace contextRef="#ctx0" brushRef="#br1" timeOffset="190972.47">14094 11872 0,'0'0'0,"-9"0"0,0 0 0,1 0 16,-10 0 0,1 9-16,0 8 15,-1 0-15,1 1 16,-1-1-16,10 9 16,-1 0-16,9 9 15,0-9-15,0 0 16,9-9-1,8-8-15,1-1 16,8 1-16,8-18 16,1 1-16,-9-1 15,0-17-15,0 0 16,-17-9-16,0 9 16,-9 9-16,-9 0 15,0-1-15,1 10 16,-1 8-1,0 0-15,9 0 16,0 0-16,9 8 16</inkml:trace>
  <inkml:trace contextRef="#ctx0" brushRef="#br1" timeOffset="191231.59">14702 11829 0,'0'0'0,"0"0"0,0 0 15,0 0-15,0 0 16,0 17-16,0 18 16,-9-1-1,9 10-15,0-1 16,0 0-16,0 1 15,0-18-15,0-9 16,0-8-16,0-1 16</inkml:trace>
  <inkml:trace contextRef="#ctx0" brushRef="#br1" timeOffset="191551.07">14919 11647 0,'0'0'0,"0"0"15,0 0-15,0 0 16,0 0-16,0 0 15,17 17-15,0 9 16,9 9-16,1-1 16,-1 18-16,0 9 15,-18-9 1,1 9-16,-26 8 16,-18 26-16,-35 18 15,36-44-15</inkml:trace>
  <inkml:trace contextRef="#ctx0" brushRef="#br1" timeOffset="193171.28">11575 13526 0,'0'0'0,"0"0"15,0 0-15,0 0 0,0 0 16,0 0 0,18 0-16,-1-8 15,27-1-15,16 0 16,19 1-16,-19 8 16,-25 0-16,-18 0 15</inkml:trace>
  <inkml:trace contextRef="#ctx0" brushRef="#br1" timeOffset="193342.69">11610 13829 0,'0'0'15,"0"0"-15,0 0 0,9 0 16,17-8-1,43-10-15,10-16 16,-36 25-16</inkml:trace>
  <inkml:trace contextRef="#ctx0" brushRef="#br1" timeOffset="193751.69">12513 13327 0,'0'0'0,"0"0"16,0 0-16,0 0 15,0 0-15,0 0 16,-8 0-16,-1 9 16,0 8-16,-17 9 15,0 17-15,0 9 16,0 35 0,-17 17-16,8 0 15,18 0-15,8 17 16,0-9-16,9-16 15,18-1-15,16 0 16,1-17-16,8-8 16,36-19-16,16-25 15,-51-34 1</inkml:trace>
  <inkml:trace contextRef="#ctx0" brushRef="#br1" timeOffset="195190.82">12921 13379 0,'0'0'0,"0"-9"0,-8 1 15,8-1-15,-9 0 16,9 9-16,-9 0 15,1 0-15,-1 0 16,0 0-16,-8 18 16,0-1-1,-1 18-15,18-1 16,0 1-16,9-9 16,8 0-16,1-9 15,-1-8-15,9 0 16,9-18-16,0-8 15,-1-9 1,1 0-16,-9-18 0,-17 1 16,-1 8-1,-8 1-15,-8 8 16,-1 8-16,0 1 16,1 8-16,-1 9 15,0 0-15,9 0 16</inkml:trace>
  <inkml:trace contextRef="#ctx0" brushRef="#br1" timeOffset="195470.74">13712 13240 0,'0'0'0,"0"0"0,0 0 0,0 0 16,0 0-16,0 9 16,0 8-16,-9 18 15,0 0-15,9 17 16,0 0-1,0 0-15,9-9 16,0-26-16</inkml:trace>
  <inkml:trace contextRef="#ctx0" brushRef="#br1" timeOffset="196054.37">12991 14020 0,'0'0'0,"0"0"0,0 0 16,0 0-16,0 0 15,0 0-15,0 0 16,0 0-16,0 0 16,0 0-1,0 0-15,0 0 16,0 0-16,-9 9 15,1 8-15,-1 18 16,-9 8-16,10 0 16,-1 0-16,9-8 15,0-9-15,0 0 16,0-9 0,9-8-16,8 0 0,1-9 15,16-9 1,1 0-16,0-17 15,-9 0-15,0-8 16,-17-10-16,-1 1 16,-8 0-16,0 8 15,-8 1-15,-1 8 16,-9 8 0,1 18-16,8 0 15,-8 9-15,8 0 16</inkml:trace>
  <inkml:trace contextRef="#ctx0" brushRef="#br1" timeOffset="196552.23">13694 13968 0,'0'0'0,"0"0"0,0 0 15,0 0-15,0 0 16,0 0-16,0 0 16,0 0-1,0 0-15,-8 9 16,-1-1-16,0 10 16,9-1-16,-8 0 15,8 9-15,0 0 16,0 0-16,0 0 15,8 0-15,10-9 16,-1 1-16,0-1 16,1-8-1,-1-1-15,0 1 16,1-9-16,8-9 16,0-8-16,0 8 15,0-8-15,-9-9 16,-8 0-1,0 0-15,-18-8 0,0-1 16,-17 9 0,-17 9-16,-9-1 15,-9 10-15,9 8 16,17 0-16,9 8 16,9 10-16,8-10 15,9-8-15,0 0 16</inkml:trace>
  <inkml:trace contextRef="#ctx0" brushRef="#br1" timeOffset="196989.45">14128 13162 0,'0'0'0,"0"0"15,0 0-15,0 0 16,0 0-16,-8-8 16,-1-1-16,0 0 15,9 9 1,0 0-16,0 0 15,0 0-15,0 0 16,0 0-16,18 18 16,17 8-16,8 17 15,9 18 1,0 17-16,9 8 0,-18 18 16,-8 17-16,-18-8 15,-17 34 1,-17 1-16,-18-10 15,-8 1-15,-18-1 16,-17-25-16,-9-27 16,44-51-16</inkml:trace>
  <inkml:trace contextRef="#ctx0" brushRef="#br1" timeOffset="198429.11">8892 11543 0,'0'0'0,"0"0"16,0 0-1,-9 0-15,-8 17 0,-26 27 16,-35 34-16,-18 43 172,-8 17-172,-9 10 0,113-148 0,-113 155 0,18-25 0,95-130 0,-70 96 0,9-10 0,18-25 15,25-35-15,10-17 16,8-1-16</inkml:trace>
  <inkml:trace contextRef="#ctx0" brushRef="#br1" timeOffset="199008.32">9205 11656 0,'0'0'0,"0"0"0,0 0 0,0 0 16,-9 0-16,-17 17 15,-26 26-15,-26 35 32,-35 26 155,-9 9-187,1 17 0,121-130 0,-130 138 0,-1 9 0,1 9 0,17-17 0,26-27 0,18-16 0,17-27 0,17-8 0,9-18 0,9-17 0,8 0 0,9-18 0,0 1 0,9-26 0,60-44 0,53-69 0,34-34 0,35-35 0,9 8 0,-27 44 0,-25 17 0,-26 26 0,-36 26 16,-16 17-1,-27 27-15,-17 16 16,0 1 0,-17 17-16,-9 0 0,-17 17 15,-53 53-15,-69 60 16,-43 69-16,-18 26 16,0-17-1,27-9-15,34-52 16,35-26-16,34-25 15,27-44-15,17-18 16,8-16-16,18-10 16,9-16-16,43-53 15,96-86 1,43-61-16,35-17 16,34-9-1,-17 35-15,-26 26 16,-17 34-1,-61 52 1,-9 35-16,-17 18 16,-69 25-1</inkml:trace>
  <inkml:trace contextRef="#ctx0" brushRef="#br1" timeOffset="201345.65">9292 11716 0,'0'0'0,"0"0"0,-9 0 16,0 0-16,-17 0 16,-17 26-16,-27 17 15,-17 35 17,-34 35-17,-18 0-15,0 34 0,-17 35 0,-9 17 0,26-17 16,26-44-16,9-16 15,34-27-15,35-35 16,18-34-16,17-8 16,0-10-16,9-25 15,52-52 1,69-87-16,44-35 16,34-25-16,9 8 15,-17 26-15,-9 26 16,-35 35-16,-43 26 15,-9 25-15,-17 18 16,-35 18-16,-17 17 16,-9-1-16,-17 18 15,-1 0 1,-16 26-16,-44 69 16,-61 61-16,-18 26 15,-25 17-15,0 1 16,-9-1-16,8-9 15,27-8-15,0-26 16,34-35 0,36-43-16,16-26 15,18-17-15,9-18 16,17-8-16,0-18 16,35-17-16,51-78 15,53-60-15,44-44 16,16-9-16,10-8 15,-9 17-15,-27 52 16,-25 27 0,-35 25-16,-26 34 15,-18 18-15,-34 26 16,-9 9-16,-18 8 16,1 9-16,0 0 15,-18 18 1,-26 51-16,-34 44 15,-53 42-15,1 19 0,-9-18 16,-18 17-16,9-9 16,17-34-1,10 0-15,16-9 16,35-34-16,9-26 16,26-27-16,9-8 15,8-17-15,9 0 16,17-35-16,53-52 15,60-70 1,35-33-16,-9-19 16,18 1-16,-9 17 15,-26 44 1,-9 16-16,-17 27 0,-43 35 16,-18 16-16,-18 27 15,-7 0 1,-19 17-16,1 0 0,0 17 15,-35 35 1,-44 78-16,-43 43 16,-17 0-16,-26 18 15,-1-9 1,27-35-16,0-9 0,17-16 16,35-27-1,17-26-15,18-34 16,16-9-16,10-17 15,17-1-15,0-8 16,9-17-16,52-70 16,78-77-16,34-44 15,18 0 1,9-8-16,0 8 16,-18 52-16,-8 9 0,-35 25 15,-44 53 1,-25 17-16,-27 26 15,-17 9-15,-8 17 16,-10 0-16,-8 8 16,-17 44-16,-27 61 15,-51 52-15,-18 16 16,0-16-16,-8 8 16,-1-17-16,35-43 15,18-27 1,17-16-16,25-27 15,10-17-15,0-9 16,17-8-16,0-9 16,8-18-16,53-59 15,61-62-15,25-34 16,18-18 0,-8 9-16,-27 52 15,0 9-15,-26 17 16,-34 44-16,-18 16 15,-26 27-15,0 8 16,0 9-16,-17 18 16,-9 34-16,-18 52 15,-42 69-15,-36 26 16,-25 9 0,-10-18-16,18-8 15,18-26-15,8-43 16,26-27-16,18-34 15,26-26-15,-1 0 16,9-17-16,9 0 16,0-18-16,18-26 15,34-69 1,35-43-16,17-35 16,9 9-16,-18 34 15,-16 27-15,-10 17 16,-8 25-16,-18 27 15,-17 17 1,0 9-16,-8 8 0,-10 9 16,1 9-1,0 17-15,-1 34 16,-25 36-16,-35 42 16,0 9-16,0-17 15,-9-8-15,9-19 16,17-25-16,18-43 15,-1-9 1,10-9-16,8-8 16,0 0-16,0-18 15,17-34-15,27-44 16,16-34-16,18-18 16,1 18-16,-1 26 15,-26 25-15,-9 27 16,-17 17-16,-8 9 15,-10 8 1,1 9-16,0 0 16,-1 0-16,1 0 15,-9 18 1,0-1-16,0 0 0,-9 18 16,1 17-16,-18 8 15,0 10-15,0-10 16,0 1-16,8-9 15,1-17-15,-1-9 16,10-18 0,-1 9-16,9-8 15,0 0-15,0-9 16,0 0-16,0 0 16,0 0-16,0-18 15,17-16-15,9-27 16,18-17-1,8 9-15,0 8 16,-35 44-16</inkml:trace>
  <inkml:trace contextRef="#ctx0" brushRef="#br1" timeOffset="-209808.41">20424 15406 0,'-8'0'0,"-1"8"16,0-8 0,-17 9-16,0 8 15,0 9-15,0 9 16,0 0-16,0 16 15,0 19-15,-9 34 16,0 26-16,9 17 16,9 17-1,17 1-15,9-35 16,8-9-16,9-17 16,9-26-16,17-17 15,17-18-15,-8-26 16,-35-25-16</inkml:trace>
  <inkml:trace contextRef="#ctx0" brushRef="#br1" timeOffset="-209246.85">20902 15492 0,'-9'0'0,"0"0"16,1 0-16,-1 0 15,0 0-15,1 0 16,-1 0 0,-8 18-16,-1-1 15,1 0-15,0 18 16,8-1-16,0 10 16,9-1-16,0-8 15,18-9 1,-1 0-16,0 0 0,1-9 15,8-8 1,8-9-16,1-9 16,0 0-16,-9-17 15,0 0-15,-9 0 16,-8-17-16,0 0 16,-9 8-16,-9 0 15,0 1-15,-17 17 16,-8-1-16,8 10 15,-1 8 1,10 0-16,8 17 16,9-8-16,9-9 15,0 0-15</inkml:trace>
  <inkml:trace contextRef="#ctx0" brushRef="#br1" timeOffset="-208997.02">21640 15423 0,'0'0'0,"0"0"0,0 0 16,0 0-16,0 0 15,0 26 1,0 9-16,-9 17 15,1 8-15,-1 1 16,0-9 0,1 0-16,-1-9 0,9-34 15</inkml:trace>
  <inkml:trace contextRef="#ctx0" brushRef="#br1" timeOffset="-208488.6">20971 16263 0,'0'0'0,"-8"0"0,-10 0 16,1 0-16,-1 0 15,1 0-15,0 9 16,-9-1 0,0 10-16,0 8 15,8 8-15,1 1 16,17 0-16,0-1 15,0-8-15,17 0 16,9 0-16,9-9 16,0-8-16,8-9 15,1-9 1,-1-17-16,0 0 16,-17 1-16,-17-10 15,0 0-15,-18 1 16,0 8-16,-17 8 15,0 1-15,-17 17 16,8 0-16,0 9 16,9-1-1,18 1-15,8-9 16,0 0-16</inkml:trace>
  <inkml:trace contextRef="#ctx0" brushRef="#br1" timeOffset="-208108.15">21623 16150 0,'0'0'0,"0"0"0,0 0 16,0 0-16,0 0 15,-9 9-15,0 8 16,1 1-1,-1-1-15,0 0 0,0 18 16,1 0 0,8-1-16,0-8 15,0 0-15,8 0 16,10-8 0,-1-10-16,1 1 15,-1 0-15,0-18 0,-8 0 16,0 1-1,-1-10-15,-8-8 16,-8-8-16,-1-1 16,0 0-16,-8 18 15,8 0-15,-8 8 16,8 9-16</inkml:trace>
  <inkml:trace contextRef="#ctx0" brushRef="#br1" timeOffset="-207811.56">21892 15414 0,'0'0'0,"0"0"15,0 0-15,0 0 16,0 0-16,0 0 15,17 18-15,9 8 16,9 8-16,8 18 16,-8 26-16,8 26 15,-16 17-15,-19 18 16,-8 8 0,-26 18-16,-17-18 0,-9-35 15,34-68 1</inkml:trace>
  <inkml:trace contextRef="#ctx0" brushRef="#br1" timeOffset="-205740.25">22647 16540 0,'0'0'0,"0"0"0,0 0 16,0 9-16,0 17 16,-8 17-16,-1 35 15,-35 26-15,18-52 32</inkml:trace>
  <inkml:trace contextRef="#ctx0" brushRef="#br1" timeOffset="-204909.57">23498 15691 0,'0'0'0,"0"0"0,0 0 0,0 0 16,18 0-16,-1 0 15,9 0-15,9 0 16,-9 9-16,0 0 15,0-1-15,-9 1 16,1 0-16,-10-1 31,1 10-31,-9-1 0,-9 18 16,-17 17-16,-17 0 16,-9 8-16,0 1 15,-9-1-15,9 1 16,0 0-16,0-9 15,-1 0-15,19-9 16,16 0-16,1 1 16,17-10-1,0-8-15,17 0 16,1-9-16,16-8 16,10 0-16,34-18 15,0-17-15,0-17 16,-8 0-16,-9-1 15,-18 1-15,-17 0 16,-9 8-16,-8 0 16,-18 1-1,-8-1-15,-18 0 16,-17 18-16,-9 8 16,-8 9-1,0 0-15,16 9 0,27 0 16,9-1-16,0 1 15,17-9 1</inkml:trace>
  <inkml:trace contextRef="#ctx0" brushRef="#br1" timeOffset="-204631.35">23846 15899 0,'0'0'0,"0"0"15,0 0-15,0 0 16,0 0-16,0 0 16,8 0-16,10-8 15,16-1-15,18 0 16,1 1-1,7-1-15,-16 0 16,17 1-16,-1-1 16,-25 0-16,-18 9 15</inkml:trace>
  <inkml:trace contextRef="#ctx0" brushRef="#br1" timeOffset="-204414.79">24176 15639 0,'0'0'0,"0"0"16,0 0-16,0 0 15,0 0-15,0 18 16,-9 8-16,0 26 16,-8 8-1,-1 18-15,18-8 16,0-10-16,0-17 15,0-25-15</inkml:trace>
  <inkml:trace contextRef="#ctx0" brushRef="#br1" timeOffset="-203831.2">23698 15250 0,'0'-9'0,"0"0"15,0 9-15,0 0 16,0 0-16,-9 0 15,-8 9-15,-18 26 16,-8-1 0,-1 18-1,1 9-15,8-18 16,18-17-16,-1 0 0,10-8 16,-1-1-16,9-17 15</inkml:trace>
  <inkml:trace contextRef="#ctx0" brushRef="#br1" timeOffset="-203686.85">23759 15267 0,'0'0'0,"0"0"15,0 0-15,0 0 16,17 17-16,18 9 16,8 18-16,18 25 15,0 0 1,-35-43-16</inkml:trace>
  <inkml:trace contextRef="#ctx0" brushRef="#br1" timeOffset="-202907.46">24766 15657 0,'0'0'0,"0"0"16,0 0-16,0 0 15,0 0-15,0 17 16,-9 18 0,-8 34-16,0 26 0,-9 27 15,0-10-15,0-8 16,8-9 0,1-17-16,-1-26 15,10-8-15,8-19 16,0-7-16,0-10 15,0 1-15,0-9 16</inkml:trace>
  <inkml:trace contextRef="#ctx0" brushRef="#br1" timeOffset="-202658.96">25061 15925 0,'0'0'0,"0"0"0,0 0 16,0 0-16,0 18 16,-8 8-1,-1 17-15,-8 9 16,-1 0-16,1-9 16,8-8-16,9-9 15,0-9 1,0-8-16,0-1 0,0-8 15,0-8-15,9 8 16</inkml:trace>
  <inkml:trace contextRef="#ctx0" brushRef="#br1" timeOffset="-202301.83">25218 15752 0,'0'0'0,"0"0"0,0 0 15,0 0-15,0 0 16,0 9 0,17 8-16,0 0 15,18 1-15,0 8 16,0 0-16,-9 0 16,0-9-16,0 0 15,0 1 1,-18-10-16,1 1 15,0 8-15,0 9 16,-18 17-16,-17 27 16,-26 25-16,-18 0 15,1-8-15,8-18 16,9-17-16,8-17 16,18-18-16,26-8 15,0-9 1,0 0-16</inkml:trace>
  <inkml:trace contextRef="#ctx0" brushRef="#br1" timeOffset="-201980.25">25773 16029 0,'0'0'0,"0"0"16,0 0-16,0 0 16,0 0-1,0 0-15,0 0 16,18 0-16,-1-9 15,9 1-15,9-1 16,0 1-16,8-1 16,0 0-16,18 1 15,-9-10-15,-17 10 16,-18 8 0</inkml:trace>
  <inkml:trace contextRef="#ctx0" brushRef="#br1" timeOffset="-201739.95">25921 16228 0,'0'0'0,"0"0"0,0 0 16,0 0-16,0 0 15,0 0-15,0 0 16,0 0-16,0 0 15,0 0-15,17-8 16,18-1-16,17 0 16,26-8-16,-26 17 15</inkml:trace>
  <inkml:trace contextRef="#ctx0" brushRef="#br1" timeOffset="-199963.37">26894 15371 0,'0'0'0,"0"0"0,0 0 15,0 0-15,0 0 16,0 0-16,0 0 16,0 0-1,-9 9-15,-8 25 0,-18 36 16,-17 42-1,8 35-15,-8 35 16,9 9-16,17-18 16,17-26-16,18-26 15,8-17-15,18-17 16,17-26-16,-9-18 16,-17-17-16</inkml:trace>
  <inkml:trace contextRef="#ctx0" brushRef="#br1" timeOffset="-199463.81">27224 15761 0,'-9'-9'0,"0"0"16,1 1-16,-1-1 15,0 9-15,0 0 16,1 0 0,-1 0-16,0 0 15,1 0-15,-1 17 16,0 1-16,1 8 15,8 8-15,0 18 16,0-8-16,8-18 16,10 0-16,-1 0 15,18-18 1,0 1-16,-1-18 16,10-8-16,-18-9 15,0 0-15,0-17 16,-17-1-16,-1-16 15,-16-10-15,-1 27 16,-17 8-16,0 9 16,-9 18-1,-8 8-15,-18 26 16,0 17-16,44-26 16</inkml:trace>
  <inkml:trace contextRef="#ctx0" brushRef="#br1" timeOffset="-199132.47">27988 15544 0,'0'0'0,"0"0"16,0 0-16,0 0 15,0 17-15,-9 9 16,9 18-1,0 8-15,0 8 0,0 10 16,0 16 0,0-8-16,0-52 15</inkml:trace>
  <inkml:trace contextRef="#ctx0" brushRef="#br1" timeOffset="-198670.99">27232 16523 0,'-8'0'0,"-1"0"16,0 0-16,-17 0 16,9 0-16,-1 8 15,1 1-15,8 8 16,1 1-16,8-1 16,0 0-1,17 1-15,0-1 16,18-8-16,0-1 15,8-16-15,-8-1 16,8-8-16,-16-1 16,-1-8-16,-18 0 15,1-8-15,-9-1 16,-9 1-16,1 8 16,-18 8-16,-1 1 15,-7 17 1,8 9-16,0 17 15,17-9-15</inkml:trace>
  <inkml:trace contextRef="#ctx0" brushRef="#br1" timeOffset="-198293.5">27996 16341 0,'0'0'0,"0"0"0,0 0 0,0 0 16,0 0-16,0 0 15,0 0-15,-8 9 16,-1 8 0,0 9-16,1 0 15,8 0-15,0 0 16,0 0-16,0 0 15,17-9-15,0 0 16,1-8-16,-1 0 16,9-1-16,0-16 15,-17-1 1,0 0-16,-1-17 16,-16 0-16,-1-8 15,-8 8-15,8-9 16,-26 9-16,18 9 15</inkml:trace>
  <inkml:trace contextRef="#ctx0" brushRef="#br1" timeOffset="-197982.56">28283 15518 0,'0'0'0,"0"0"0,0 0 16,0 0-16,0 0 15,9 0-15,8 18 16,18 16-16,8 9 16,9 18-16,9 26 15,0 17-15,-18 17 16,-17 0-1,-17 0-15,-9 1 16,-9-10-16,-17-17 16,0-17-16,0 0 15,9-17-15,17-35 16,0-26-16</inkml:trace>
  <inkml:trace contextRef="#ctx0" brushRef="#br1" timeOffset="-197299.38">29290 15440 0,'0'0'0,"0"0"0,0 0 0,0 0 16,0 0-1,0 0-15,0 0 16,-8 0-16,-1 9 15,-17 17-15,0 43 16,-18 26-16,-8 35 16,9 9-16,8-1 15,18 10-15,-1-10 16,18-25 0,18-9-16,8-9 15,9-17-15,8-17 16,35-1-16,-26-25 15</inkml:trace>
  <inkml:trace contextRef="#ctx0" brushRef="#br1" timeOffset="-196788.62">29603 15700 0,'0'-9'0,"0"1"0,0-1 0,0 0 15,0 1-15,0 8 16,0 0-16,0 0 16,-9 8-1,1 10-15,8 16 16,0 1-16,0 0 16,0-9-16,8 0 15,10 0-15,8-18 16,0 1-1,8-9-15,1-9 0,-9 1 16,0-18 0,-17 0-16,0 0 15,-1 8-15,-16-8 16,-10 0-16,-8 9 16,0 0-16,0 17 15,0 8-15,0 10 16,9-1-16,8-8 15</inkml:trace>
  <inkml:trace contextRef="#ctx0" brushRef="#br1" timeOffset="-196546.38">29672 16211 0,'0'0'0,"0"0"0,0 0 16,0 0-16,0 17 16,0 9-16,0 18 15,0 16-15,0 10 16,-8-10-16,-1 1 16,0-18-16,1-8 15,8-9 1,0-9-16,0 0 15,0-17-15</inkml:trace>
  <inkml:trace contextRef="#ctx0" brushRef="#br1" timeOffset="-196213.99">29907 15475 0,'0'0'0,"0"0"0,0 0 16,0 0-16,0 0 15,0 0-15,0 0 16,0 0-16,17 17 16,1 9-1,16 26-15,1 35 16,0 25-16,8 18 15,-17 0-15,-17 9 16,0 8-16,-18-26 16,-17-17-1,-9-9-15,-17-8 0,0-18 16,17-17 0,-26 0-16,18-26 15</inkml:trace>
  <inkml:trace contextRef="#ctx0" brushRef="#br1" timeOffset="-195773.45">30428 15873 0,'0'0'0,"0"0"0,0 0 0,0 0 16,0 0-16,0 0 16,0 0-1,0 0-15,0 0 16,0 0-16,0 0 16,9 0-16,8 0 15,9 0-15,9 0 16,-1 0-16,1 0 15,9 0-15,-10-8 16,-16 8-16</inkml:trace>
  <inkml:trace contextRef="#ctx0" brushRef="#br1" timeOffset="-195576.86">30384 16107 0,'0'0'0,"0"0"16,0 0-16,0 0 15,0 0-15,9 0 16,17 0-16,18 0 16,34-9-16,35 1 15,-44-1 1</inkml:trace>
  <inkml:trace contextRef="#ctx0" brushRef="#br1" timeOffset="-193778.04">31374 15423 0,'0'0'0,"0"0"0,0 0 0,0 0 16,0 0-1,0 0-15,0 0 16,0 0-16,0 0 15,0 0-15,-8 9 16,-10 17-16,-16 26 16,-1 43-16,0 26 15,-8 26-15,8-8 16,18 25 0,-1 1-16,10-26 15,25-1-15,9-8 16,9-26-16,-1-26 15,19-26-15,16-18 16,-17-16-16</inkml:trace>
  <inkml:trace contextRef="#ctx0" brushRef="#br1" timeOffset="-184684.53">31687 15821 0,'0'0'0,"0"-8"0,0-1 0,0 9 16,0-9-16,0 9 15,0 0-15,0 0 16,0-8-16,0 8 15,0 0-15,0 0 16,0 0 0,-9 0-16,1 17 15,-1 9-15,-17 26 16,0 0-16,9 0 16,-1 0-16,1 0 15,17-18-15,0-25 16</inkml:trace>
  <inkml:trace contextRef="#ctx0" brushRef="#br1" timeOffset="-184243.89">31739 16661 0,'0'0'0,"0"0"0,-9-8 15,-8-1-15,0 0 16,-9 1-16,0-1 16,0 9-1,0 0-15,-1 0 16,1 17-16,0 1 15,9 8-15,0 0 16,8 0 0,9 0-16,0-9 0,17 0 15,1-8-15,-1 0 16,18-18-16,0 0 16,-9 1-1,0-18-15,0 0 16,0 0-16,-18-9 15,1 0-15,-18 1 16,1 16-16,-1 1 16,-17 17-16,-26 9 15,26-9-15</inkml:trace>
  <inkml:trace contextRef="#ctx0" brushRef="#br1" timeOffset="-183826.14">31826 15709 0,'0'-9'0,"9"0"0,-9 9 16,0 0-16,0 0 16,17 0-16,0 26 15,18 18-15,0 25 16,0 26-16,-1 9 15,-8 17-15,-8 9 16,-27-8 0,0-1-16,-17 0 15,-8-17-15,8-26 16,-9-9-16,0-25 16,0-10-16,27-17 15</inkml:trace>
  <inkml:trace contextRef="#ctx0" brushRef="#br1" timeOffset="-183465.95">32269 16124 0,'0'0'0,"0"0"0,0 0 16,0 0-16,0 0 15,0 0-15,17 0 16,1 0-1,16 0-15,1-8 0,17-1 16,-8 9 0,-1 0-16,-8 9 15,-18-1-15,-8 1 16,-1 0-16</inkml:trace>
  <inkml:trace contextRef="#ctx0" brushRef="#br1" timeOffset="-183298.51">32278 16367 0,'0'0'0,"0"0"15,0 0-15,0 0 16,8 0-16,18 0 16,18 0-16,25-9 15,18 9 1,-18 0-16,-42-8 15</inkml:trace>
  <inkml:trace contextRef="#ctx0" brushRef="#br1" timeOffset="-180402.77">32781 15856 0,'0'0'0,"0"0"0,0 0 0,0 0 15,0-9 1,0 9-16,0 0 15,0 0-15,0 0 16,9 0-16,-9 9 16,9 34-16,-1 44 15,-16 43-15,-10 17 16,-8-17 0,9-9-16,-1-26 0,1-8 15,0-26 1,17-27-16,0-8 15,0-17-15,0-18 16,0 9-16</inkml:trace>
  <inkml:trace contextRef="#ctx0" brushRef="#br1" timeOffset="-179959.65">33129 16289 0,'0'0'0,"0"0"16,-9 0-16,0 17 15,-8 9-15,-1 9 16,1 0-16,0-1 15,17 10-15,8-19 16,10 10-16,8-9 16,9 0-1,8-17 1,9-18-16,26 0 16,-8-17-16,-10-8 0,-33 8 15,-19 0-15,-25-17 16,-18-9-16,-8 0 15,-18 0-15,17 26 16,10 8-16,-10 10 16,10-1-1,8 9-15,17 0 16,9 0-16,0 0 16,0 0-16,0 0 15</inkml:trace>
  <inkml:trace contextRef="#ctx0" brushRef="#br1" timeOffset="-179386.41">33328 16072 0,'0'0'0,"0"0"15,0 0-15,0 0 16,9 9-16,17 8 15,0 1-15,-9 8 16,9-9-16,9 9 16,-9 0-1,0 0-15,-8-9 47,-10 1-47,1-1 0,0-8 0,-9-1 0,0 1 0,0 0 16,0-1-16,0 1 15,0 0 1,0 8-16,0-8 16,0-1-16,0 1 15,0 0-15,0-1 16,0 1-16,0 0 16,0-9-16,0 8 15,0-8-15,0 0 16,0 0-1,0 9-15,0 0 16,0-9-16,0 8 16,0-8-16,0 9 15,0 0-15,0-1 16,0 1-16,-18 8 16,-16 9-16,-10 0 15,1 17-15,-9 9 16,-18 9-1,9 0-15,9-18 16,-8 9-16,-10-9 16,1 1-16,34-19 15</inkml:trace>
  <inkml:trace contextRef="#ctx0" brushRef="#br2" timeOffset="-173042.7">23741 17276 0,'0'0'0,"0"0"0,0 0 16,0 0-16,0 0 16,0 0-1,0 0-15,9 0 0,8-8 16,1-1 0,-1 0-16,18-8 15,8-9-15,9 0 16,1 0-16,7-9 15,-8 1-15,18-10 16,-1 1-16,-8 0 16,-9 0-16,0-1 15,-8 10 1,-1-1-16,-17 0 16,0 18-16,-8 0 15,-10-1-15,1 18 16,-9 0-16,0 0 15,0 0-15</inkml:trace>
  <inkml:trace contextRef="#ctx0" brushRef="#br2" timeOffset="-172746.49">24393 16696 0,'0'0'0,"0"0"0,0 0 15,0 0-15,0 0 16,0 0-16,0 0 16,0-9-1,17 9-15,0 0 16,1 0-16,-1 0 16,9 0-16,-8 0 15,-1 0-15,-8 9 16,-1 8-1,1 9-15,-18 26 0,-17 18 16,-17 8 0,-1-18-16,27-34 15</inkml:trace>
  <inkml:trace contextRef="#ctx0" brushRef="#br2" timeOffset="-171768.8">21466 17623 0,'0'0'0,"0"0"0,0 0 16,0 0-16,0 0 16,0 0-16,0 0 15,0 0-15,9 0 16,8 8-16,18 1 15,0-9-15,17 0 16,9-9-16,-9 1 16,0-10-1,-9 1-15,1-9 16,-18 0-16,0 0 16,-9 0-16,-8 0 15,0 0-15,-9 9 16,-9 0-16,0-1 15,0 10-15,-8 8 16,0 0 0,-9 17-16,0 0 0,-9 18 15,18-1 1,8 10-16,9-1 16,0 0-16,9 1 15,8-10-15,0-8 16,1 0-16,8 0 15,17-8-15,18-10 16,-26-8 0</inkml:trace>
  <inkml:trace contextRef="#ctx0" brushRef="#br2" timeOffset="-171575.53">22361 17545 0,'0'0'0,"0"0"15,0 0-15,0 0 16,0 8 0,0 10-16,0-1 15,0 0-15,0-8 16,0 0-16,0-9 16,0 0-16</inkml:trace>
  <inkml:trace contextRef="#ctx0" brushRef="#br2" timeOffset="-171466.72">22404 17242 0,'0'0'0,"0"0"0,0 0 16,0 0-16,0 26 16,0-9-16</inkml:trace>
  <inkml:trace contextRef="#ctx0" brushRef="#br2" timeOffset="-170967.44">22899 17415 0,'0'0'0,"0"0"16,0 0-16,-9 0 15,1 0-15,-1 0 16,-17 0-16,-9 0 16,1 0-16,-1 9 15,0 8 1,0 0-16,18 0 0,0 1 16,-1 8-16,18-9 15,0-8 1,9-1-16,8 10 15,18-1-15,0 0 16,-9 9 0,9 0-16,-1 9 0,-8 8 15,0 9 1,-17-8-16,-9-1 16,-9 0-16,-8 0 0,-9-8 15,0-9 1,-9 0-16,0-17 15,-8-1-15,8 1 16,9-18-16,9 1 16,-1-10-16,10 1 15,16 0-15,19-18 16,7-25 0,-16 25-16</inkml:trace>
  <inkml:trace contextRef="#ctx0" brushRef="#br2" timeOffset="-170203.85">22960 17666 0,'0'0'0,"0"0"0,0 0 16,0 0 0,0 0-16,17 0 15,1-9-15,8 1 16,8-18-16,-8 0 15,0 0-15,1 8 16,-10 1 0,-8 0-16,-1-1 15,-8 1-15,0 0 16,-8 8-16,-1 1 16,0 8-16,-17 0 15,0 0-15,0 17 16,0 0-16,9 9 15,-1 0 1,1 0-16,17 0 16,0 0-16,9-9 15,-1-8-15,10 0 16,-1-1-16,0-8 16,1-8-16,8-1 15,0 0 1,0 1-16,0-10 0,0 1 15,-9 8 1,-8 1-16,0-1 16,-1 9-16,1 0 15,0 0 1,-1 0-16,1 0 0,-9 0 16,0 0-16,0 9 15,0 8-15,0 0 16,-9 9-16,1 0 15,8 0 1,0-8-16,0-10 16,0 1-16,0 0 15,0-9-15,0-9 16,8 0-16,10-17 16,8 0-16,0-8 15,0 8-15,0 8 16,0 1-16,-9 17 31,1 0-15,-1 0-16,-8 17 0,8 1 0,1 8 15,-1 8-15,0-8 16,1 0-16,8 0 16,-18-17-16,1-9 15</inkml:trace>
  <inkml:trace contextRef="#ctx0" brushRef="#br2" timeOffset="-169903.61">23828 17510 0,'0'0'0,"0"0"0,0 0 15,0 0 1,0 9-16,18 8 15,-1 0-15,9 18 16,0 8-16,0-8 16,0-9-16,-8 0 15,-10-17 1,1-1-16,0 1 0,-9-9 16,0-9-16,17-25 15,0-18 1,1-18-16,8 18 15,-9 0-15,-8 1 16,-1 33-16</inkml:trace>
  <inkml:trace contextRef="#ctx0" brushRef="#br2" timeOffset="-169451.34">24549 17536 0,'0'0'0,"0"-9"0,0 1 16,0-1-16,-9 0 16,1 1-16,-1-1 15,0 0 1,-17 1-16,-9 8 16,-8 0-16,8 17 15,-8 0-15,8 9 16,0 0-16,18 0 15,0 0-15,17 0 16,0-17-16,0 0 16,17-9-1,0-9-15,9-8 16,18-9-16,-9-9 16,-9 18-16,0-1 15,-18 10-15,1 8 16,0 0-16,-9 0 15,0 17 1,8 0-16,1 1 0,9 8 16,-10 0-1,10-18-15,-1 1 16,0-9-16,-8-9 16,0 1-16,-1 8 15</inkml:trace>
  <inkml:trace contextRef="#ctx0" brushRef="#br2" timeOffset="-169249.59">24618 17112 0,'0'0'0,"0"0"0,0 0 15,0 0-15,0 0 16,0 8-16,0 18 16,0 35-16,9 26 15,0 8 1,-9-17-16,0-18 0,0-8 15,0-8-15,0-18 16,0-18 0,9 1-1,-9-18-15,0 9 0</inkml:trace>
  <inkml:trace contextRef="#ctx0" brushRef="#br2" timeOffset="-168686.59">24853 17389 0,'0'0'0,"0"0"16,0 0-16,0 0 16,0 9-16,0 8 15,0 9-15,0 8 16,0 1-16,0-9 16,0 0-16,0-9 15,0-8-15,0 0 16,0-1-1,0-8-15,0-8 16,17-10-16,9-25 16,0 0-16,0 8 15,-17 1-15,0 16 16,-1 1-16,1 17 16,-9 0-16,0 0 15,0 17 1,18 1-16,-1 8 15,0-1-15,1 1 16,8-8-16,0-10 16,0-8-16,9-8 15,-9-1-15,0 0 16,0-17 0,-9 1-16,-8-10 15,-1 18-15,1-1 16,-18 1-16,1 8 15,-1 9-15,-8 0 16,-1 18-16,1 8 16,0 8-16,8 1 15,9 8-15,9 9 16,17-9-16,8-17 16,1-8-1,-9-18-15,-17 0 16</inkml:trace>
  <inkml:trace contextRef="#ctx0" brushRef="#br2" timeOffset="-167871.28">23316 18298 0,'0'0'0,"0"0"16,0 0-16,-9 0 0,1 18 16,-1-1-1,0 0-15,9 1 16,0-1-16,0-8 16,0-1-16,9 1 15,8-9-15,1-9 16,-1 1-16,9-10 15,0-16 1,-9-10-16,-8 1 16,-9 8-16,-9 1 15,1 8-15,-1 8 16,0 1-16,1 0 16,-1-1-16,9 10 15,0-1-15,0 0 16,0 1-16,17-10 15,1 1 1,-1 8-16,0 9 16,1 0-16,-1 0 15,-8 18-15,0 25 16,-9 52-16,-18 9 16,1 9-16,-1-9 15,1-9-15,17-17 16,0-26-16,0-17 15,0-9 1,9-18-16,8 1 16,1-18-16,-1 1 15,9-27-15,0-8 16,-17-18-16,-9 9 16,-9 17-16,0 9 15,1 9-15,-1 0 16,9-1-1,0 10-15,0-1 16,0 0-16,9 1 16,17-1-16,0 1 15,-9 8-15</inkml:trace>
  <inkml:trace contextRef="#ctx0" brushRef="#br2" timeOffset="-167566.93">24150 18454 0,'0'0'0,"0"0"0,0 0 15,0 0-15,0 0 16,8-9-16,10 1 16,8-1-16,8 1 15,18-10-15,18 1 16,-1 0 0,-16 8-16,-10 18 15,-26-9-15</inkml:trace>
  <inkml:trace contextRef="#ctx0" brushRef="#br2" timeOffset="-167373.87">25027 18030 0,'-9'0'0,"0"0"15,9 0-15,0 0 16,0 0-16,0 17 15,0 26-15,0 44 16,18 34 0,8 1 15,-9-1-31,-17-52 0</inkml:trace>
  <inkml:trace contextRef="#ctx0" brushRef="#br2" timeOffset="-165587.62">30732 17718 0,'0'0'0,"0"0"16,0 0-16,0 0 15,17 0-15,18-9 16,8 1-16,9-1 15,18-8-15,17-1 16,8 10 0,1-10-16,8 10 15,0-10-15,26-8 16,1 0-16,-1 0 16,0-8-16,-8 8 15,-1 0-15,1 0 16,-18-9-16,-8-8 15,-18 8-15,-17-8 16,-1 0 0,-7-1-16,-1-8 15,-9 9-15,-17 8 16,0 1-16,-17 16 16,0 1-16,-1 9 15,-8-1-15,0 9 16,0 0-16,0 0 15,0 0-15,0 0 16,-8 0-16,-1 0 16,0 0-1,0 9-15,1-1 16,-1 1-16,-8 8 16,-1 0-16,-8 1 15,0-10 1,0 1-16,-17 0 0,-1-1 15,1-8-15,8 0 16,9 0 0,9 0-16,8 0 15,0 0-15,1 0 16,8 0-16,0 0 16,0 0-16,17 0 15,0 0-15,18 0 16,9 18-1,8-1-15,9 0 16,8 9-16,0 9 16,-16 0-16,-10-9 15,-17 0-15,0 0 16,-17-18-16,-1 10 16,1-1-16</inkml:trace>
  <inkml:trace contextRef="#ctx0" brushRef="#br2" timeOffset="-164652.27">28161 17813 0,'-8'0'0,"-1"0"0,9 0 15,0 0-15,0 0 16,0 0-16,0 0 16,17 9-1,9 0-15,18-1 16,8-16-16,9-1 16,0-17-16,-1 0 15,-16 0-15,-18-9 16,0 1-16,-17 8 15,-1-9-15,-16 18 16,-1-1 0,-8 10-16,-10 8 15,1 17-15,-17 0 16,8 18-16,1 17 16,16 9-16,18-18 15,0 0-15,0-17 16,18-8-16,-1-10 15,26 1 1,1 0-16,-27-1 16</inkml:trace>
  <inkml:trace contextRef="#ctx0" brushRef="#br2" timeOffset="-164321.39">28874 17683 0,'0'0'0,"0"9"0,0 8 15,0 18 1,-9 0-16,9-1 16,0-8-16,0-17 15,0 0-15,17 8 16,9-8-16,-8-18 16,8-34-16,-9-1 15,0 1-15,-8 0 16,0-53-1,-9 10-15,-18 42 16,10 10-16,-1 17 16,9-1-16,0 18 15,0 0-15,0 0 16,0 9-16,17 8 16,1-8-1,-10 0-15</inkml:trace>
  <inkml:trace contextRef="#ctx0" brushRef="#br2" timeOffset="-163468.92">29473 17571 0,'0'0'0,"-9"-9"0,0 0 15,1 1-15,-10-1 16,1 0-16,0 1 16,-10 8-1,1 0-15,9 0 16,-9 17-16,9 0 15,-1 1-15,1-1 16,8 0-16,9 18 16,9 0-16,8-1 15,1 1 1,8 17-16,0 0 0,0 0 16,-18 8-1,1-8-15,0 9 16,-18-9-16,0-9 15,-17-17-15,0 0 16,0-17-16,-8 0 16,-1-18-16,9 0 15,8-8-15,1-9 16,0 9 0,17-9-16,0 0 15,17-9-15,9-8 16,26-18-16,0 1 15,9-1-15,-9 9 16,-8 9-16,-18-1 16,0 10-16,-18-1 15,1 0 1,-9 18-16,0 0 16,-9-1-16,1 10 15,-1 8-15,0 0 16,1 0-16,-1 8 15,0 10-15,9-1 16,0 18 0,0-1-16,18-8 0,-1 0 15,0 0 1,1-17-16,17 0 16,-1-9-16,-8-9 15,0 9-15,-17 0 16,0 0-16,-1 0 15,-8 0-15,0 9 16,-8-1 0,8 1-16,0 0 15,0-9-15,0 0 16,0 0-16,0-9 16,17 0-16,0-8 15,10 0-15,-1-1 16,0 1-1,-9 8-15,0 9 16,-8 0-16,8 0 16,1 18-16,-1 8 15,1 0-15,8 8 16,-9-8-16,-8-17 16</inkml:trace>
  <inkml:trace contextRef="#ctx0" brushRef="#br2" timeOffset="-163160.64">30219 17579 0,'0'0'0,"0"0"0,0 0 16,0 26-1,18 18-15,-1 8 16,9 17-16,0-8 15,0-18-15,-17-17 16,0 0-16,-1-17 16,1-1-16,-9-8 15,9-8-15,8-18 16,9-35-16,9-8 16,-9 8-16,0 9 15,-17 17-15,-1 9 16,1 18-1,-9 8-15,0 0 16,0 0-16</inkml:trace>
  <inkml:trace contextRef="#ctx0" brushRef="#br2" timeOffset="-162774.08">30706 17692 0,'0'0'0,"0"0"0,0 0 0,0 0 15,0 0-15,0 0 16,0 0-16,-9 0 16,-8 0-16,-9 17 15,0 1-15,0 8 16,8 0 0,1 0-16,-1 0 15,18-9-15,0-8 16,0-1-16,9-8 15,9-8-15,-1-1 16,9-8-16,-9-1 16,1 10-16,-10 8 15,1 0-15,0 0 16,-1 0-16,10 8 16,-1 1-1,1 0-15,-1-1 16,-8-8-16,-1 9 15,10-26-15,-1-27 16,-8 27-16</inkml:trace>
  <inkml:trace contextRef="#ctx0" brushRef="#br2" timeOffset="-162585.18">30923 17198 0,'0'0'0,"0"0"0,0 9 16,0 17-16,-9 26 15,1 26-15,-1 34 16,0 10-16,0-18 16,1-18-16,-1-16 15,9-36 1,0-8-16,0-17 16,0 0-16,0-9 15</inkml:trace>
  <inkml:trace contextRef="#ctx0" brushRef="#br2" timeOffset="-162030.75">31105 17666 0,'0'0'0,"0"0"16,0 0-16,0 0 15,0 0-15,0 17 16,9 1-16,-9-1 15,0 9-15,0 0 16,0-9 0,0-8-16,0 0 15,0-1-15,9-8 16,-1-8-16,10-1 16,8-17-16,0-9 15,0 1-15,-18 16 16,1 1-16,0 17 15,0 0-15,-9 0 16,0 0 0,0 17-16,8 1 15,10 8-15,-1 0 16,0 0-16,9-9 31,26-8-31,1-9 0,-1-9 16,0-17-16,0 0 15,-9 0-15,-17 9 16,-17-1-16,0 1 16,-9 17-16,-9 0 15,0 0-15,-8 0 16,-9 17-16,-9 9 16,9 9-16,9 0 15,8 8 1,9 0-16,0-8 15,17-9-15,10-17 16,-10-1-16</inkml:trace>
  <inkml:trace contextRef="#ctx0" brushRef="#br2" timeOffset="-161072.03">28917 18471 0,'-9'-8'0,"1"-1"0,-1 0 0,0 1 15,1-1 1,-1 1-16,0 8 16,0 0-16,1 0 15,-1 0-15,0 17 16,-8 0-16,8 0 15,9-8-15,0 0 16,0-1-16,0-8 16,0-8-1,9-1-15,8-8 16,1-9-16,-1-17 16,-8-9-16,0 0 15,-9 17-15,0 0 16,0 18-16,0 0 15,0-1-15,0 10 16,0-1-16,17 0 16,0 1-1,1 8-15,-1 0 16,9 0-16,-9 17 16,-8 9-16,0 26 15,-18 26-15,-17 26 16,0 0-1,0-9-15,0-8 0,9-18 16,8-26 0,9-17-16,0-8 15,0-10-15,17 1 16,9-18-16,9-8 16,-9-9-16,0 0 15,0-9-15,-17 1 16,-1-1-1,1 18-15,-9-1 16,0 1-16,0 8 16,0 9-16,0 0 15,0 0-15,0-8 16,26-1-16,9-8 16,43-9-16,18-9 15,-62 26-15</inkml:trace>
  <inkml:trace contextRef="#ctx0" brushRef="#br2" timeOffset="-160768.86">30002 18203 0,'0'0'0,"0"0"0,0 0 15,0 17-15,0 9 16,0 26-16,9 26 15,8 9-15,1-9 16,-10-44-16</inkml:trace>
  <inkml:trace contextRef="#ctx0" brushRef="#br2" timeOffset="-155452.53">29473 3705 0,'0'0'0,"0"0"0,0 0 15,0 0-15,0 0 16,17 0-16,0 0 15,9 0-15,9 17 16,9 1-16,-10-1 16,-8 0-16,0 18 15,-17 8-15,-18-8 16,-17 17-16,-26 8 16,-17 1-16,-9 0 15,-18 8 1,9-8-16,18-1 15,-1-8-15,18-8 16,9-1-16,25-17 16,10 0-16,8 0 15,17-9-15,18-8 16,26-1-16,17-16 16,17-10-16,-25-8 15,-9 0 1,-9-17-16,-18 9 15,-7 8-15,-19-9 16,-16 0-16,-10 1 16,-8-1-16,-9 9 15,1 9 1,-1-1-16,18 18 0,-1 0 16,9 0-1,9 0-15</inkml:trace>
  <inkml:trace contextRef="#ctx0" brushRef="#br2" timeOffset="-154970.89">29968 4519 0,'0'-9'0,"0"1"0,0 8 16,0 0-16,0-9 15,0 9-15,0 0 16,8-9 0,10 9-16,8 0 15,0 0-15,0 0 16,0 0-16,-9 0 15,-8 0-15,0 0 16,-9 9-16,0 8 16,-9 1-16,-8-1 15,-9 9 1,-18 0-16,9 0 16,1-9-16,16-8 15,1 0 1,0-1-16,8 1 0,9-9 15,0 0-15,0 0 16,17 0-16,27 9 16,8-9-1,17-9-15,9 9 16,-8-9-16,-27 9 16,-17 0-16</inkml:trace>
  <inkml:trace contextRef="#ctx0" brushRef="#br2" timeOffset="-154715.92">30463 4173 0,'0'0'0,"0"0"0,0 0 16,0 0-16,0 0 16,17 0-16,0 0 15,35 0-15,9 0 16,0 0-16,-18 0 16,-16 0-1</inkml:trace>
  <inkml:trace contextRef="#ctx0" brushRef="#br2" timeOffset="-154547.43">30541 4398 0,'0'0'0,"0"0"16,0 0-16,0 0 16,8 0-16,19-9 15,16 1 1,9-18-16,9 8 15,-35 10-15</inkml:trace>
  <inkml:trace contextRef="#ctx0" brushRef="#br2" timeOffset="-154183.48">31496 3601 0,'0'0'0,"0"0"16,0 0-16,0 0 15,0 0-15,-9 9 16,1 17-16,-18 26 16,-9 43-16,-9 35 15,-16 34 1,8 27-16,17-9 16,17-9-16,18-17 15,26-17-15,18-27 16,60 18-16,183 164 15</inkml:trace>
  <inkml:trace contextRef="#ctx0" brushRef="#br2" timeOffset="-153215.84">31513 4051 0,'0'0'0,"0"0"0,0 0 16,0 0-16,0 0 16,9 0-16,8 0 15,18 0-15,17 0 16,-17 0-16,0 9 16,-18 0-1</inkml:trace>
  <inkml:trace contextRef="#ctx0" brushRef="#br2" timeOffset="-152078.35">31774 3922 0,'0'0'0,"0"0"0,-9 0 16,1 0-16,-1 0 15,-9 8-15,-16 27 16,-10 17-16,1 8 16,-1 10-1,10-10-15,16-16 16,1-1-16,8-17 16,9-17-16,0-1 15,0 1-15,0-9 16,0-9-16,0-8 15,18-18-15,-1-25 16,9-18 0,0-9-16,-8 18 15,-10 8-15,1 18 16,-9 17-16,0 9 16,0 17-16,0 0 15,0 8-15,-9 36 16,-17 34-16,0 17 15,9 9 1,-1-18-16,18-25 16,0-18-16,0-17 15,0-8-15,0-10 16,0 1-16,0-18 16,18-8-16,8-26 15,9-44-15,8-26 16,0 1-1,-17 17-15,-8 34 16,-10 18-16,1 17 16,-9 8-16,0 10 15,0 8-15,-9 8 16,-8 27 0,-18 43-16,1 17 0,8 9 15,-9-9-15,17-25 16,1-27-1,8-17-15,9-9 16,0-8-16,0 0 16,0-18-16,0 0 15,18-34-15,8-35 16,9-26-16,-1-9 16,-8 27-16,-8 25 15,-10 27 1,1 16-16,0 1 15,-9 8-15,0 9 16,-9 0-16,-8 26 16,-18 35-16,-8 26 15,8-10-15,0-7 16,18-1-16,-1-17 16,36 9-1,-1-27-15</inkml:trace>
  <inkml:trace contextRef="#ctx0" brushRef="#br2" timeOffset="-151577.18">32590 4173 0,'-9'-9'0,"1"0"0,-1 1 15,0-1-15,1 0 16,-1 1-16,0-1 15,1 9-15,-1 0 16,0 0-16,1 17 16,-18 9-16,8 18 15,10 8 1,8 0-16,0-9 16,17-17-16,18 0 15,-1-17-15,10-1 16,-9-25-16,8-9 15,-8-9-15,-9-8 16,-9 0 0,-17-18-16,-17 9 0,-9 9 15,-26 8 1,-9 9-16,-9 17 16,10 18-16,16 17 15,27-17-15</inkml:trace>
  <inkml:trace contextRef="#ctx0" brushRef="#br2" timeOffset="-151073.87">31800 4710 0,'0'0'0,"0"0"0,0 0 16,-9 0-1,1 8-15,-1 10 16,-8-1-16,-10 9 16,1 9-16,9-1 15,0 10-15,17-1 16,0-17-16,17 0 16,0-18-16,18 1 15,0-9-15,8-9 16,1-17-1,-1-8-15,-8-1 16,-9 1-16,-17-1 16,-1 0-1,-16 1-15,-1 16 16,-17 1-16,0 17 0,-9 0 16,9 9-16,9-1 15,8 1 1</inkml:trace>
  <inkml:trace contextRef="#ctx0" brushRef="#br2" timeOffset="-150808.58">32390 4857 0,'0'0'0,"0"0"16,0 0-16,9 0 15,8 0 1,10 0-16,7 0 16,10 9-16,-18-1 15,-9-8-15</inkml:trace>
  <inkml:trace contextRef="#ctx0" brushRef="#br2" timeOffset="-150623.7">33042 4649 0,'-9'0'0,"0"0"0,1 0 15,8 0-15,-9 0 16,0 26-16,1 17 15,-18 35-15,0 18 16,-1-1 0,10 17-16,17-8 0,17-60 15</inkml:trace>
  <inkml:trace contextRef="#ctx0" brushRef="#br2" timeOffset="-150302.93">33120 4199 0,'0'0'0,"17"34"15,27 53-15,16 60 16,-7 18-16,-53 34 16,-18 9-16,-17-35 15,-25 35-15,-62 8 16,-182 87-16</inkml:trace>
  <inkml:trace contextRef="#ctx0" brushRef="#br3" timeOffset="-108589.7">19565 4658 0,'-9'0'0,"9"0"0,0 0 15,0 0-15,0 0 16,0 0-16,0 0 16,0 0-16,17 8 15,1 10-15,8-1 16,17 18-16,18-1 15,-18-8-15,1 0 16,-18 0 0,0 0-16,-18-8 15,-16 16-15,-10 18 16,-25 17-16,-26 9 16,-18 0-16,0 0 15,0-17-15,9 0 16,17-18-1,9-9-15,17-8 16,9 0-16,9 0 16,17-8-16,0 8 15,17-9-15,9 0 16,35-8-16,8 0 16,10-18-16,-19 0 15,-7-8-15,-10 8 16,-17-8-1,-17 0-15,-1-9 16,-16 0-16,-1-9 16,-17 0-16,0 1 15,0-1-15,8 9 16,1 18-16,17 8 16,0 0-16</inkml:trace>
  <inkml:trace contextRef="#ctx0" brushRef="#br3" timeOffset="-108041.24">20120 5498 0,'0'0'0,"0"0"0,0 0 16,0 0-16,0 0 16,0 0-1,0-9-15,18 0 16,-1 1-16,9-1 15,17 0-15,10 1 16,7-1-16,-16 1 16,-9 8 31,-9 0-47,-18 0 0,-8 0 0,9 0 0,-9 0 0,-9 17 0,-8 0 15,-18 0-15,-8 18 16,-9-9-16,8 0 15,9 0-15,1 0 16,16-17-16,1-1 16,8 1-16,9 0 15,0-9-15,0 0 16,0 0 0,9 0-16,17 0 15,9 0-15,0 0 16,-1 0-1,18 8-15,-8 10 0,-18-10 16</inkml:trace>
  <inkml:trace contextRef="#ctx0" brushRef="#br3" timeOffset="-106878.89">21032 4649 0,'0'0'0,"0"0"0,0 0 0,0 0 16,0 0 0,0 0-16,0 0 15,0 0-15,0 0 16,0 0-16,0 0 15,0 0-15,0 0 16,0 0-16,0 0 16,0 0-1,0 0-15,-9 9 0,1 17 16,-1 17 0,-17 44-16,0 34 15,-9 52-15,0 26 16,1-17-16,8-9 15,26-34-15,8-26 16,10-10-16,8-25 16,8-8-1,-16-44-15</inkml:trace>
  <inkml:trace contextRef="#ctx0" brushRef="#br3" timeOffset="-106453.09">21405 4710 0,'0'0'0,"0"0"16,0 0-16,0 0 15,-8 26-15,-1 26 16,-8 26-16,-1 8 16,10 27-16,16 8 15,1-69 1</inkml:trace>
  <inkml:trace contextRef="#ctx0" brushRef="#br3" timeOffset="-106061.86">21336 5558 0,'-9'0'0,"1"0"15,-1 0-15,0 0 16,1 0-16,-1 9 16,-17 8-16,8 18 15,1 0-15,8-1 16,9-8-16,0 0 16,0 0-16,0-8 15,18-10 1,8 1-16,9 0 15,-1-9-15,-8-9 16,-8 0-16,-1-17 16,-8 0-16,-1-8 15,-16-1 1,-10-8-16,-8 8 0,0 0 16,0 9-16,0 9 15,9 8 1,8 9-16</inkml:trace>
  <inkml:trace contextRef="#ctx0" brushRef="#br3" timeOffset="-105771.21">21527 4762 0,'0'0'0,"0"0"16,0 0-16,9 8 16,17 10-16,17 25 15,18 35-15,0 34 16,0 10 0,-27 8-16,-8-9 15,-17 0-15,-26-8 16,-9-9-1,-18 0-15,-17-1 0,1 1 16,8-26-16,34-60 16</inkml:trace>
  <inkml:trace contextRef="#ctx0" brushRef="#br3" timeOffset="-105154.62">22352 5316 0,'0'0'0,"0"0"0,0 0 16,0 0-16,0 0 15,0 0-15,17 0 16,9 0-16,9-9 16,9 1-16,-1-1 15,9 0-15,-8 1 16,-10 8-1,-8 0-15,-8 8 16,-10 1-16</inkml:trace>
  <inkml:trace contextRef="#ctx0" brushRef="#br3" timeOffset="-104946.93">22300 5567 0,'0'0'0,"0"0"16,0 0 0,0 0-16,0 0 0,17 0 15,9-9-15,18 1 16,17-1-16,25 0 16,10-8-1,-9 17-15,-44 9 16</inkml:trace>
  <inkml:trace contextRef="#ctx0" brushRef="#br3" timeOffset="-103122.31">23602 4995 0,'0'0'0,"0"0"15,0 0-15,0 0 16,0 9-16,0 26 16,-8 34-16,-1 18 15,9-1-15,0-8 16,0-17-16,0-18 15,0 0 1,0-17-16,0 0 16,0-8-16,0-1 15,9 0-15,-1-17 16</inkml:trace>
  <inkml:trace contextRef="#ctx0" brushRef="#br3" timeOffset="-102811.8">24228 4753 0,'0'0'0,"0"0"15,0 0-15,-9 9 16,-8 25-1,-9 27-15,-9 43 16,-9 43-16,10 0 16,16 1-16,1-1 15,17-26-15,17-8 16,18-18 0,0-9-16,17-16 15,0-18-15,17-9 16,1-34-16,-35-18 15</inkml:trace>
  <inkml:trace contextRef="#ctx0" brushRef="#br3" timeOffset="-102577.37">24662 4857 0,'0'0'0,"0"0"16,0 0-16,0 0 16,0 0-16,0 17 15,-9 18-15,1 25 16,-1 18-16,-9 26 31,1-8-31,17-62 0</inkml:trace>
  <inkml:trace contextRef="#ctx0" brushRef="#br3" timeOffset="-102211.08">24549 5688 0,'0'0'0,"0"0"0,-9 0 15,1 0-15,-1 18 16,-8-1-16,-1 18 16,1-1-16,17-8 15,0 0 1,9-8-16,8-1 16,0-8-16,1-1 15,8 1-15,0-18 16,8 1-16,-7-1 15,-1-8-15,-18-9 16,1-9-16,-18 0 16,-8 1-1,-9 8-15,-9 8 16,0 1-16,9 8 16,18 1-16,8 8 15</inkml:trace>
  <inkml:trace contextRef="#ctx0" brushRef="#br3" timeOffset="-101975.79">25001 4918 0,'0'0'0,"0"0"15,0 0-15,0 0 16,17 17-16,18 26 15,17 44-15,9 34 16,-18-8 0,-8 34-16,-27 26 15,-51-8-15,-35 34 16,-96 208-16</inkml:trace>
  <inkml:trace contextRef="#ctx0" brushRef="#br3" timeOffset="-87683.88">25574 5454 0,'0'0'16,"0"0"-16,0 0 0,0 0 16,0 0-16,0 0 15,0-8-15,17-1 16,0 1-16,1-1 16,8 9-16,9 0 15,8 9-15,-26-9 16</inkml:trace>
  <inkml:trace contextRef="#ctx0" brushRef="#br3" timeOffset="-87498.71">25539 5584 0,'0'0'0,"0"0"0,0 0 15,0 0-15,0 0 16,0 0-16,17 0 15,27 0 1,17 0-16,25-8 16,36-1-16,-9 9 15,-61 0-15</inkml:trace>
  <inkml:trace contextRef="#ctx0" brushRef="#br3" timeOffset="-86958.84">26815 4770 0,'0'0'0,"0"0"0,0 0 0,0 0 0,0 0 16,-8 0-1,-10 18-15,-16 25 16,-10 18-16,-8 51 15,-17 44-15,-1 17 16,9 9-16,18-9 16,26-8-16,25-18 15,18-26 1,18-17-16,34-26 16,9-26-16,-52-34 15</inkml:trace>
  <inkml:trace contextRef="#ctx0" brushRef="#br3" timeOffset="-86481.91">27528 4995 0,'0'0'15,"0"0"-15,0 0 0,0 0 0,-9 18 16,-17 25-16,8 26 16,1 1-1,0-10 1,8-8-16,9-26 0</inkml:trace>
  <inkml:trace contextRef="#ctx0" brushRef="#br3" timeOffset="-86151.58">28066 5099 0,'0'0'0,"-9"0"16,1 0-16,-1 0 15,0 0-15,0 9 16,1 17-1,-1 0-15,9 9 16,0-9-16,17 0 16,1 0-16,8-18 15,9 1-15,-1-18 16,10 1-16,-18-18 16,0 0-1,-9 0-15,-8-9 0,-18 18 16,-8-1-1,-27 1-15,-34 17 16,35 0-16</inkml:trace>
  <inkml:trace contextRef="#ctx0" brushRef="#br3" timeOffset="-85512.87">27241 5732 0,'0'0'0,"0"0"0,-9 0 16,1 0-16,-10 17 15,-8 9-15,9 9 16,-1-1-16,18-8 15,0 0-15,9-8 16,8-10 0,10 1-16,7-1 15,10-16-15,-1-9 16,-8-9-16,-9-9 16,-9 0-16,-8 1 15,-18 8 1,-8-9-16,-18 18 0,-8-1 15,-9 18-15,-27 35 16,10 8-16,52-25 16</inkml:trace>
  <inkml:trace contextRef="#ctx0" brushRef="#br3" timeOffset="-85292.78">27753 5844 0,'0'0'0,"0"0"16,0 0-16,0 0 16,0 0-16,0 0 15,18 0-15,-1 0 16,18 0-16,17 9 15,-17 0 1</inkml:trace>
  <inkml:trace contextRef="#ctx0" brushRef="#br3" timeOffset="-85099.04">28335 5706 0,'0'0'0,"0"0"0,0 0 0,0 0 16,0 8-16,-9 18 16,-8 18-16,-9 25 15,0 17-15,9 1 16,-1-9-16,18-52 16</inkml:trace>
  <inkml:trace contextRef="#ctx0" brushRef="#br3" timeOffset="-84765.13">28665 4995 0,'0'0'0,"0"0"0,0 0 16,17 18-16,10 16 16,25 27-16,0 34 15,0 27 1,-9 7-16,-17 1 16,-17 0-16,-18-17 0,1-1 15,-18 1 1,-18-18-16,1-17 15,8-26-15,0-26 16,18 0-16,8-17 16</inkml:trace>
  <inkml:trace contextRef="#ctx0" brushRef="#br3" timeOffset="-84442.83">29342 5151 0,'0'0'0,"0"0"0,0 0 16,-17 9-16,-9 26 15,-17 25-15,-18 27 16,0 25-16,-17 18 15,17-17-15,26-18 16,9 9-16,9-9 16,8-8-16,18-18 15,26 1 1,8-18-16,9-9 16,26-17-16,18-9 15,-44-17-15</inkml:trace>
  <inkml:trace contextRef="#ctx0" brushRef="#br3" timeOffset="-84240.78">29603 5247 0,'0'0'0,"0"0"0,0 8 15,-9 18-15,1 35 16,-18 26 0,-9 16-1,9 1-15,26-26 0,0-43 16</inkml:trace>
  <inkml:trace contextRef="#ctx0" brushRef="#br3" timeOffset="-83869.07">29499 6017 0,'0'0'0,"0"0"0,0 0 15,-9 18-15,0 8 16,1 8-1,8 10-15,0-1 16,8-17-16,1 0 16,8-9-16,1-8 15,-1 0-15,18-9 16,0-9 0,-1-8-16,-8-9 0,0-9 15,-17 0 1,0 9-16,-18-8 15,-17 16-15,-35 1 16,-8 17-16,-18-9 16,0 9-16,44 0 15,25 0-15</inkml:trace>
  <inkml:trace contextRef="#ctx0" brushRef="#br3" timeOffset="-83637.55">30028 5342 0,'0'0'16,"0"0"-16,0 0 0,0 0 16,18 17-1,8 18-15,17 43 16,-8 26-16,-18 26 15,-25 34-15,-53 35 16,-43 44-16,-35-18 16,-130 121-16</inkml:trace>
  <inkml:trace contextRef="#ctx0" brushRef="#br3" timeOffset="-54982.42">16213 4788 0,'0'-9'0,"0"0"15,0 1-15,0-1 16,0 0-16,0 1 16,0 8-16,0 0 15,8 0-15,10 0 16,16 0-16,1 8 15,9 10 1,-18-1-16,0 9 16,-9 9-16,-8-1 15,-18 18-15,-17 0 16,-17 35-16,-18-1 16,0-8-16,0-8 15,9-10-15,0-8 16,17-17-16,18-9 15,-1 0 1,18-9-16,0 0 16,18 1-16,8-10 15,17 1-15,27-9 16,17-9-16,-9-17 16,-26 9-1,-17 0-15,-9-1 0,-18 1 16,-8-9-1,-8 0-15,-18-8 16,-18 8-16,1 8 16,8 10-16,9 8 15,0 8-15,9 1 16,17 0-16</inkml:trace>
  <inkml:trace contextRef="#ctx0" brushRef="#br3" timeOffset="-54535.92">16664 5394 0,'0'0'0,"0"0"0,0 0 16,0 0-16,18 0 16,-1 0-16,9 0 15,0 0-15,0 0 16,0 0 0,-9 0-16,-8 9 15,0-9-15,-9 8 16,-9 10-16,0-1 15,-17 0-15,0 9 16,-8 0-16,16 0 16,1-17-16,0-1 15,8 1-15,9 0 16,0-9 0,0 0-16,17 0 15,9 0-15,9 0 16,8 0-16,9 0 15,-8 8 1,-27-8-16</inkml:trace>
  <inkml:trace contextRef="#ctx0" brushRef="#br3" timeOffset="-54277.86">17350 4736 0,'0'0'0,"0"0"0,0 0 16,-9 26-16,1 26 16,-10 34-16,-8 35 15,0 27-15,9-27 16,17-17-16,9 8 15,17-8-15,-18-69 16</inkml:trace>
  <inkml:trace contextRef="#ctx0" brushRef="#br3" timeOffset="-53926.89">17533 5195 0,'0'0'0,"0"0"15,-9 0-15,0 17 16,0 9-16,1 9 16,-1 8-16,9 0 15,0-17-15,0 0 16,9-8-16,8-10 15,1 1 1,16-1-16,10-16 16,-1-1-16,1-8 15,-18 0-15,0-9 16,-9 0-16,-8 0 16,-18 8-16,0 1 15,1 0-15,-1-1 16,0 10-1</inkml:trace>
  <inkml:trace contextRef="#ctx0" brushRef="#br3" timeOffset="-53616.39">17715 4961 0,'0'0'0,"0"0"0,0 0 15,17 0-15,9 17 16,9 0-16,17 9 16,0 0-16,0-8 15,-8-10 1,-1 1-16,-17 0 0,-8-1 16,-1 10-16,-8 8 15,-9 8 1,-18 18-16,-16 18 15,-27 8-15,0-1 16,-9-16-16,18 0 16,18-18-16,8-8 15,26-18-15</inkml:trace>
  <inkml:trace contextRef="#ctx0" brushRef="#br3" timeOffset="-53337.2">18470 5169 0,'0'0'0,"0"0"0,0 0 16,0 0-16,0 0 15,9 0-15,8 0 16,1 0-16,17 0 16,8-9-16,9 9 15,-9-9 1,-16 9-16,-19 0 16</inkml:trace>
  <inkml:trace contextRef="#ctx0" brushRef="#br3" timeOffset="-53197.95">18592 5411 0,'0'0'0,"0"0"0,0 0 16,0 0-16,9 0 16,17 0-16,69 9 15,-25 0-15</inkml:trace>
  <inkml:trace contextRef="#ctx0" brushRef="#br3" timeOffset="111687.46">7173 3454 0,'0'0'0,"0"0"0,0 0 16,0 0-16,0 0 15,0 0-15,0 0 16,0 0-16,0 0 15,0 17 1,0 18-16,8 25 16,-8 53-16,9 26 15,0-18-15,0-26 16,-1-8-16,1-9 16,0-18-1,8-8-15,9 0 0,-9-26 16</inkml:trace>
  <inkml:trace contextRef="#ctx0" brushRef="#br3" timeOffset="112095.52">7060 4060 0,'0'0'0,"0"0"16,0 0-16,-9 0 15,1 0-15,-1 0 16,9 0-16,0 0 16,0 0-1,0 0-15,0 0 16,0 0-16,0 9 15,9 8-15,8 0 16,0 18-16,1 8 16,8 1-16,0-1 15,0-17-15,0 0 16,-9-17 0,-8-1-16,0 1 15,-1-18-15,1 1 16,8-27-16,1-26 15,16-43-15,19-17 16,-27 61 0</inkml:trace>
  <inkml:trace contextRef="#ctx0" brushRef="#br3" timeOffset="113594.37">6600 3090 0,'-9'-9'0,"0"1"0,1-1 15,-1 0-15,-8 1 16,-1-1-16,1 1 15,-9 8-15,-9 0 16,0 17-16,9 0 16,9 18-1,0-1-15,-1-8 0,9 0 16,9 0 0,0-8-16,0-10 15,9 1-15,9 0 16,-1-18-16,9 0 15,9-17-15,-1-17 16,-8 8-16,1 18 16,-19 0-1,1-1-15,0 18 16,-1 0-16,10 18 16,-1 16-16,9 1 15,0 0-15,-9-9 16,9 0-1,18-18-15,-1 1 0,-17 0 16,-17-9-16</inkml:trace>
  <inkml:trace contextRef="#ctx0" brushRef="#br3" timeOffset="113988.49">6756 2674 0,'0'0'0,"0"9"16,0 17-16,9 9 16,8 34-16,-8 9 15,-1 0-15,-8-26 16,9-9-16,0-17 16,-9 0-16,0-17 15,0-1 1,0-8-16,0-8 15,17-1-15,0-8 16,1-1-16,-1 1 16,1 0-16,8 8 15,0 9-15,-9 0 16,0 9-16,-8-1 16,0 10-16,-1-1 15,-16 0-15,-1 9 16,0 0-1,-17 0-15,9 0 16,8-17-16,9-9 16,0 9-16,0-9 15</inkml:trace>
  <inkml:trace contextRef="#ctx0" brushRef="#br3" timeOffset="114342.38">7416 2848 0,'0'0'0,"-9"0"0,1-9 16,-1 0-16,0 1 15,-8-1-15,8 9 16,-8 0-16,-1 0 16,-8 17-16,9 1 15,0-1 1,-1 18-16,18 8 15,0-8-15,0-9 16,9 0-16,8-9 16,-8 0-16,0-8 15,-1-1-15,1 1 16,-9 0 0,-9 8-16,1 0 15,-1 1-15,0-1 16,1 0-16,-10-8 15,10 0-15,8-1 16</inkml:trace>
  <inkml:trace contextRef="#ctx0" brushRef="#br3" timeOffset="114650.26">7538 2917 0,'0'0'0,"0"0"15,0 0-15,0 0 16,-9 0-16,0 17 15,9 9-15,0 9 16,0 0-16,18-1 16,-1-8-16,0 0 15,1-17-15,-1-1 16,0 1 0,1-9-16,-1-9 15,0-8-15,-8-9 16,-18-9-16,1 1 15,-1-1-15,-8 1 16,-1 16-16,1 1 16,0 17-16,17 0 15,0 0 1,0 0-16,0 0 16</inkml:trace>
  <inkml:trace contextRef="#ctx0" brushRef="#br3" timeOffset="115052.07">7781 2865 0,'0'0'0,"0"0"0,0 0 16,0 0-1,0 17-15,17 9 16,0 18-16,1 8 16,-1 8-16,-8 1 15,-1-9-15,1-9 16,0 0-16,-9 1 15,0-18-15,0-9 16,0-8-16,0-1 16,0-8-1,-9-8-15,0-1 16,1-26-16,8-17 16,0-17-16,8 0 15,10 17 1,-1 0-16,1 17 0,-1 1 15,0 16 1,1 1-16,-10 17 16,1 0-16,0 0 15,-9 0-15,0 17 16,-9 9-16,0 9 16,1 0-16,8-10 15,0-7-15</inkml:trace>
  <inkml:trace contextRef="#ctx0" brushRef="#br3" timeOffset="115847.25">7572 2882 0,'0'0'0,"0"0"0,0 0 16,0 0-16,0 0 16,0 0-16,0 0 15,0 0-15,0 0 16,0 0-16,0 0 15,-17-43-15,17 43 16</inkml:trace>
  <inkml:trace contextRef="#ctx0" brushRef="#br3" timeOffset="116344.32">7841 2891 0,'0'0'0,"0"0"0,-8 0 0,-1 0 0,0 0 16,1 0 0,-1 0-16,9 0 15,0 0-15,0 0 16,0 0-16,0 26 16,17 9-16,1 17 15,8 8-15,0 1 16,-17-18-16,-1 0 15,1 1 1,-18-18-16,1 0 16,-1-18-16,0 1 15,0-9-15,1-9 16,-10-8-16,1-18 16,17-17-16,0-17 15,17 0 1,1 17-16,-1 0 15,9 17-15,-8 18 16,-1 8-16</inkml:trace>
  <inkml:trace contextRef="#ctx0" brushRef="#br3" timeOffset="117007.09">8241 2900 0,'-9'0'0,"1"0"0,-1 0 16,0 0-1,9 0-15,0 0 16,0 0-16,0 26 15,-9 17-15,9 18 16,18 16-16,-1 36 31,1-9-31,-10-17 0,1-27 16,0-17-16,-9-8 16,0-9-16,0-17 15,0-1-15,0-8 16,-9-8-16,0-36 15,-17-33-15,9-36 16,8-26-16,-8 35 16,17 35-16,0 26 15,17 8-15,1 18 16,-1 0 0,0-1-16,1 18 15,-1 0-15,-8 0 16,-1 18-16,1-1 15,-18 18-15,1-1 16,-18 9-16,8 1 16,10-18-1,8-9-15,0-8 16</inkml:trace>
  <inkml:trace contextRef="#ctx0" brushRef="#br3" timeOffset="117232.26">8423 2900 0,'0'0'0,"-8"0"15,8 0-15,0 0 16,0 0-16,0 0 16,0 0-16,17 0 15,0-9-15,9 0 16,18-8-16,8 0 15,9-1-15,-18 1 16,-26 8 15</inkml:trace>
  <inkml:trace contextRef="#ctx0" brushRef="#br3" timeOffset="117434.18">8545 2631 0,'0'0'0,"0"0"0,0 9 0,0 17 16,0 17-16,0 26 16,0 18-16,9 0 15,-1-9-15,1-27 16,0-7-16,-1-18 16,10 0-16,8-9 15,-9-8-15,-8-1 16</inkml:trace>
  <inkml:trace contextRef="#ctx0" brushRef="#br3" timeOffset="117719.07">8849 2882 0,'0'0'0,"0"0"16,0 0-16,-9 18 16,0 16-16,9 1 15,0-9-15,0 0 16,0-9-1,0-8-15,0-1 16,0-8-16,0-8 16,9-9-16,0-9 15,-9-26-15,0-52 16,8-9-16,-16 52 16,-1 27-1,-8 16-15,17 1 16,0 17-16,0 0 15,0 9-15,0 8 16,8-8-16</inkml:trace>
  <inkml:trace contextRef="#ctx0" brushRef="#br3" timeOffset="118313.46">8996 2874 0,'0'0'0,"0"0"15,0 0-15,-8 17 16,8 18-16,0-1 16,0-8-16,0 0 15,8-8-15,1-10 16,0 1 0,8-1-16,-8-8 15,8-8-15,-8-1 16,0-8-16,-1-9 15,-16 0-15,-1-9 16,0 1-16,0 8 16,1 8-16,-1 10 15,0 8-15,9 0 16,0 0 0,0 0-16,0 0 15,0 0-15,0 0 16,18 0-16,8 0 15,9 0-15,8 0 16,0 0-16,-17 0 16,1 0-16,-19 0 15,1 0 1,0 8-16,-1 1 16,-8 0-16,0-1 15,0 1-15,0-9 16,0 0-16,0 0 15,0 0-15,9-9 16,8 1-16,1-10 16,-1 1-1,0 0-15,1-1 16,-10 18-16,10 0 16,-1 9-16,18 8 15,8 27-15,27 16 16,-27-16-16</inkml:trace>
  <inkml:trace contextRef="#ctx0" brushRef="#br3" timeOffset="118942.21">11080 3315 0,'0'0'0,"0"0"0,0 0 15,0 0-15,-8 0 16,-1 26-16,-17 35 16,-9 43-16,-8 52 15,8 26-15,9-44 16,9-34-16,-1 0 16,10-26-1,8-26-15,8-17 16,1-1-16,0-25 15</inkml:trace>
  <inkml:trace contextRef="#ctx0" brushRef="#br3" timeOffset="119190.73">10698 3809 0,'0'0'0,"0"0"0,0 17 0,0 18 16,9 17-16,8 17 15,1-8-15,8 17 16,0-9-16,0-8 16,0-27-16,-17-8 15,-1-17 1,1 0-16,0-18 16,8-8-16,27-44 15,16-69-15,1 0 16,-35 78-16</inkml:trace>
  <inkml:trace contextRef="#ctx0" brushRef="#br3" timeOffset="119661.31">11506 3289 0,'0'0'0,"0"0"15,-9 0-15,-8 0 16,0 0-16,8 0 16,9 0-16,0 0 15,0 0-15,0 9 16,17 0-16,1-1 15,16 1-15,1 0 16,9-18 0,-10 0-16,10-17 15,-1 0-15,-17-8 16,0-10-16,-17 1 16,0 8-16,-18 1 15,-9 16 1,1 10-16,0 8 0,-9 17 15,-9 18 1,0 17-16,18 26 16,8 0-16,9 0 15,9-18-15,8-16 16,18-10-16,8 1 16,9-18-1,-25-8-15</inkml:trace>
  <inkml:trace contextRef="#ctx0" brushRef="#br3" timeOffset="120173.68">12018 3220 0,'0'0'0,"0"0"16,0 0-16,0 0 16,0 17-1,0 1-15,-8 16 0,-1 10 16,9-1-16,0-17 15,0 0 1,0-17-16,0-1 16,0 1-16,0-9 15,0-9-15,0-8 16,17-18-16,1-17 16,-1 0-16,0 18 15,1 8 1,-10 8-16,1 18 15,0 0-15,0 9 16,-1 8-16,1 27 16,-9 8-16,9-18 15,-9-8 1,8 0-16,-8-17 0,0 0 16,9-18-16,8 0 15,18-25 1,8-18-16,10-9 15,-10 18-15,-17 17 16,-17 8-16,-1 18 16,1 0-16,0 18 15,-1 8-15,10 17 16,-1 9-16,-8 17 16,0-8-1,-1-35-15</inkml:trace>
  <inkml:trace contextRef="#ctx0" brushRef="#br3" timeOffset="120408.28">12609 3142 0,'0'0'0,"0"0"0,0 0 16,0 17-16,0 1 15,0 16-15,0 18 16,0 9-16,9-9 16,-1-9-1,1-17-15,0 0 16,8-8-16,9-1 16,-9-34-16,-8 8 15</inkml:trace>
  <inkml:trace contextRef="#ctx0" brushRef="#br3" timeOffset="120528.58">12704 2882 0,'0'0'0,"-8"0"0,8 0 0,0 0 15,0 18 1,8 8-16,10 0 16</inkml:trace>
  <inkml:trace contextRef="#ctx0" brushRef="#br3" timeOffset="120840.24">13156 3012 0,'0'0'0,"0"0"0,-9 0 16,1 0-16,-10 0 16,-8 18-16,0-1 15,9 0 1,-1 18-16,1-1 0,17 1 15,0 0 1,0-9-16,17 8 16,9-8-16,-8 0 15,-1 0-15,-8-17 16,-1 0-16,1-1 16,-9 1-16,-9 8 15,-17 1-15,9-1 16,-9 0-16,9 1 15,8-10 1</inkml:trace>
  <inkml:trace contextRef="#ctx0" brushRef="#br3" timeOffset="121182.5">13416 3073 0,'0'-9'0,"0"0"0,0 9 15,0 0 1,0 0-16,-8 0 16,-1 0-16,0 9 15,1 8-15,-1 1 16,0 8-16,9 0 16,0 0-16,9 0 15,0-9 1,-1 9-16,1-17 15,0-1-15,-1 1 16,1 0-16,-9-1 16,0 1-16,0 0 15,-9-1-15,1 1 16,8 0-16,0-9 16,0 0-16,0 0 15</inkml:trace>
  <inkml:trace contextRef="#ctx0" brushRef="#br3" timeOffset="121476.54">13564 3220 0,'0'0'0,"0"0"0,0 17 0,0 1 16,9-1-1,-9 0-15,8 9 16,-8-8-16,0-10 15,9 1-15,8 0 16,1-18-16,-9 0 16,8-8-16,0 8 15,96-406 1,-113 415-16,0 0 16,0-9-16,-9 0 15,1-8-15,-1 0 16,9 17-16,0 0 15,0 0-15,0 0 16,0 0-16,0 0 16</inkml:trace>
  <inkml:trace contextRef="#ctx0" brushRef="#br3" timeOffset="122145.39">13955 3263 0,'0'0'0,"0"0"0,0 0 16,0 0-16,0 0 15,0 0 1,-9 18-16,0-1 16,9 9-16,0 9 15,18-9-15,-1 0 16,1-18-16,-1 1 15,18-18-15,-1 1 16,-8-1 0,0-17-16,-8 0 15,-9-9-15,-18-8 16,0-9-16,-17 9 16,0 8-16,-9 9 15,1 9-15,16 17 16,1 0-16,-1 0 15,10 0-15,8 8 16,0-8 0,0 0-16,8 0 15,19 0-15,7 0 16,18 0-16,0 0 16,-8 0-16,-9 0 15,-9 9-15,0 8 16,-9 1-16,-8-1 15,-1 0 1,1 1-16,-9-10 16,0 1-16,0 0 15,0-1-15,0-8 16,0 0-16,18-8 16,8-10-16,17-34 15,9-8 1,-8 8-16,-10 17 15,-8 18-15,0 0 16,-8 17-16,-1 8 16,9 18-16,9 17 15,0 9-15,25 18 16,27-10-16,-35-25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8T02:53:14.7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3552 8200 0,'0'0'0,"0"0"16,0 0-16,0 0 16,0 0-16,17 0 15,9 26-15,9 35 16,8 42-16,9 36 15,9 34-15,-9-8 16,-8-27 0,-10-34-16,1-17 15,-18-9-15,-8-26 16,-9-18-16,9-16 16</inkml:trace>
  <inkml:trace contextRef="#ctx0" brushRef="#br0" timeOffset="245.23">3856 9057 0,'-9'0'0,"0"0"0,9 0 16,0 0-16,0 9 16,18 8-16,-1 18 15,18 17-15,-1-9 16,1-8-1,9-9-15,-18-9 16,0-8-16,-9-18 16,9-25-16,9-27 15,8-78-15,9-17 16,-34 87-16</inkml:trace>
  <inkml:trace contextRef="#ctx0" brushRef="#br0" timeOffset="812.57">2293 7135 0,'0'0'0,"0"0"16,0 8-16,17 27 15,9 52-15,17 42 16,1 1 0,-1-17-16,-17-9 15,0-17-15,0-18 16,-17-26-16,0-17 15,-1-17-15,-8-9 16</inkml:trace>
  <inkml:trace contextRef="#ctx0" brushRef="#br0" timeOffset="1004.18">2327 7680 0,'0'0'0,"0"0"0,18-8 15,8-1-15,26 0 16,0-17-16,17-8 16,1-10-1,8 1-15,0 0 16,-34 8-16,-27 26 16</inkml:trace>
  <inkml:trace contextRef="#ctx0" brushRef="#br0" timeOffset="1212.5">2588 6996 0,'0'0'0,"0"0"0,0 0 16,0 9-16,0 8 16,17 26-16,0 18 15,18 34-15,9 27 16,-10 7-16,10-7 15,8-18 1,0 8-16,-9-34 0,-25-52 16</inkml:trace>
  <inkml:trace contextRef="#ctx0" brushRef="#br0" timeOffset="2095.12">3100 7412 0,'0'0'0,"0"0"16,0 0-16,0 0 15,0 0-15,17 0 16,1-9-16,17 0 15,-1 1-15,27 8 16,-9-9-16,-26 0 16,-8 9-1</inkml:trace>
  <inkml:trace contextRef="#ctx0" brushRef="#br0" timeOffset="2250.98">3161 7637 0,'0'0'0,"0"0"0,0 0 16,0 0-16,0 0 16,17-9-1,9 1-15,26-18 16,9-9-16,-35 18 16</inkml:trace>
  <inkml:trace contextRef="#ctx0" brushRef="#br0" timeOffset="2742.05">3621 6953 0,'0'0'0,"0"0"16,0 0-16,0 0 16,9 17-16,8 9 15,1 26-15,16 17 16,-8 18-16,0 17 16,0-18-16,-17-8 15,0-17-15,-9-18 16,0-17-1,0-8-15,0-10 16,0 1-16,0-18 16,0-8-16,8-18 15,10-8-15,-1 0 16,1 8-16,-1 18 16,-8-1-16,-1 18 15,1 0 1,8 9-16,1 8 15,-1 9-15,0 0 16,1 0-16,-1 0 16,1 0-1,-10-17-15,-8 0 0,0-1 16</inkml:trace>
  <inkml:trace contextRef="#ctx0" brushRef="#br0" timeOffset="2879.47">3595 7308 0,'0'0'0,"0"0"16,0 0-16,0 0 16,17-9-16,9-8 15,27-9-15,25 0 16,-35 9-16</inkml:trace>
  <inkml:trace contextRef="#ctx0" brushRef="#br0" timeOffset="3442.47">4385 7221 0,'0'0'0,"0"-8"0,0-1 15,-8 0 1,-1 9-16,0 0 16,1 0-16,-1 0 15,0 0-15,1 26 16,-1 18-16,0 16 15,9 1-15,0-9 16,0-9 0,0-17-16,9-9 15,0-8-15,-1 0 16,1-18-16,8 0 16,18-17-16,-9 0 15,0 9 1,9 0-16,0-1 0,-1 18 15,10 0-15,-10 0 16,1 0 0,-9 0-16,0-8 15,-8-1-15,-1 0 16,-8 1-16,-1-18 16,-16-9-16,-1-17 15,-17-26-15,-9 9 16,9 8-16,17 27 15,18 16 1,0 10-16</inkml:trace>
  <inkml:trace contextRef="#ctx0" brushRef="#br0" timeOffset="6077.9">6044 6433 0,'-9'0'0,"1"0"16,-1 0-16,0 0 16,-17 9-16,0 17 15,0 17-15,0 26 16,0 27 0,9 34-16,8 8 0,18-17 15,8-8 1,9-9-16,9-9 15,-1-34-15,19-18 16,-1 0-16,-26-25 16</inkml:trace>
  <inkml:trace contextRef="#ctx0" brushRef="#br0" timeOffset="7215.79">6426 6849 0,'0'0'0,"0"0"0,-9 0 16,1 0-16,-1 17 16,-8 18-16,-1 34 15,1 18-15,-1 8 16,1 0-1,0-17-15,8-9 16,-8-8-16,17-26 16,0-27-16</inkml:trace>
  <inkml:trace contextRef="#ctx0" brushRef="#br0" timeOffset="7530.04">6383 6892 0,'0'0'0,"0"0"0,8 0 16,10 17-16,16 9 15,1 18-15,9 8 16,-1 0-16,-17 0 31,0-9-31,0-8 0,-17-9 16,-1-9-16,1-8 15,0-1-15,-1 1 16,-8 0-16,0-18 16,0-8-16,0-35 15,0-52-15,9-18 16,-9-7-16,18 25 16,16 17-1,10 26-15,-27 44 16</inkml:trace>
  <inkml:trace contextRef="#ctx0" brushRef="#br0" timeOffset="7878.19">7043 7161 0,'0'0'0,"0"0"0,0 0 16,0 0-16,0 0 15,17 0-15,0 0 16,18-9-16,0 0 16,17 1-1,9-10-15,-1-8 16,-16-8-16,-27 25 16</inkml:trace>
  <inkml:trace contextRef="#ctx0" brushRef="#br0" timeOffset="8094.99">7199 6762 0,'0'0'0,"0"0"0,0 18 16,0 8-16,0 26 15,9 34-15,-1 18 31,1-17-31,8-9 0,9 17 0,18-17 16,-18-26 0,-9-35-16</inkml:trace>
  <inkml:trace contextRef="#ctx0" brushRef="#br0" timeOffset="8292.58">7616 6312 0,'0'0'0,"0"0"15,0 17-15,0 18 16,0 25-16,0 18 16,17 0-16,-8-8 15,-1-27-15,1-26 31</inkml:trace>
  <inkml:trace contextRef="#ctx0" brushRef="#br0" timeOffset="8477.6">7520 6970 0,'0'0'0,"0"0"0,0 0 15,0 0 1,9-9-16,8 1 15,18-1-15,26-17 16,17 0-16,-9 0 16,-8 9-16,-26 8 15</inkml:trace>
  <inkml:trace contextRef="#ctx0" brushRef="#br0" timeOffset="8868.02">7729 7195 0,'0'0'0,"0"0"16,0 0-16,0 0 0,17 0 16,0 0-1,18 0-15,0 0 16,-1 9-16,-7 0 15,-1 8-15,0-8 16,-18 8-16,1 0 16,-9 9-16,-9 9 15,-8 8 1,-9 0-16,9-17 16,-1 0-16,1 0 15,8-17-15,9 0 16,0-1-16,0-8 15,17 0-15,10-8 16,25-10-16,34-8 16,10-17-1,-18 8-15,-17 1 16,-35 17-16</inkml:trace>
  <inkml:trace contextRef="#ctx0" brushRef="#br0" timeOffset="9100.84">8258 6277 0,'0'0'0,"26"9"15,18 17-15,34 43 16,17 26-1,-8 18-15,-9 43 16,-17 34-16,-26 53 16,-44 51-16,-43-8 15,-78 156-15</inkml:trace>
  <inkml:trace contextRef="#ctx0" brushRef="#br0" timeOffset="17839.04">5176 7221 0,'-9'-8'0,"0"-1"16,0 9-16,9 0 16,0 0-16,0 0 15,0 0-15,0 0 16,0 0-16,0 0 15,0 17-15,9 9 16,9 9-16,-1 0 16,-8 8-1,-1-17-15,-8 0 16,0-9-16,0-8 16,0-1-16,0-8 15,0 0-15,0-8 16,0-27-16,9-17 15,8-8 1,9-10-16,9 1 0,26 8 16,-18 27-1</inkml:trace>
  <inkml:trace contextRef="#ctx0" brushRef="#br0" timeOffset="23701.08">2310 6554 0,'0'0'0,"0"0"0,0 0 0,0 0 0,0 0 15,0 0-15,0 0 16,0 26-16,0 18 16,0 16-1,0 1-15,0-9 16,0 17-1,9-26-15,-1 1 0,10-18 16,-10-26-16</inkml:trace>
  <inkml:trace contextRef="#ctx0" brushRef="#br0" timeOffset="23894.33">2371 6511 0,'0'0'0,"0"0"0,0 0 16,0 17-16,17 9 16,9 9-16,18 0 15,8 8-15,0-8 16,26-1 0,17-8-16,-51-8 15</inkml:trace>
  <inkml:trace contextRef="#ctx0" brushRef="#br0" timeOffset="24795.13">6565 6364 0,'-9'-9'0,"-8"9"0,8 0 16,1 0-16,-1 0 16,0 0-16,-8 18 15,-1 7-15,-8 19 16,0 16-16,9 1 16,0-18-1,17 1-15,0-18 16,0 0-16,0-18 15</inkml:trace>
  <inkml:trace contextRef="#ctx0" brushRef="#br0" timeOffset="24987.99">6400 6355 0,'0'0'0,"0"0"0,0 0 16,0 0-16,17 0 15,1 18-15,16-1 16,1 9-16,17 8 16,9 10-1,43 8-15,-34-18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6" rIns="96653" bIns="48326" rtlCol="0"/>
          <a:lstStyle>
            <a:lvl1pPr algn="r">
              <a:defRPr sz="1300"/>
            </a:lvl1pPr>
          </a:lstStyle>
          <a:p>
            <a:fld id="{0CB1CD00-5424-4675-AB18-2C419B060449}" type="datetimeFigureOut">
              <a:rPr lang="en-US"/>
              <a:t>4/17/2025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6" rIns="96653" bIns="48326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6" rIns="96653" bIns="48326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53" tIns="48326" rIns="96653" bIns="48326" rtlCol="0" anchor="b"/>
          <a:lstStyle>
            <a:lvl1pPr algn="r">
              <a:defRPr sz="13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7A3C-AF20-4510-BF8B-782F07C72E73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D098-0A94-43EB-B797-BEE6310CAB82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3362-3193-41E2-BEFB-A61F2DD07FC6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4E7A9-923D-41DF-83D1-11FF6165F44C}" type="datetime1">
              <a:rPr lang="en-US" smtClean="0"/>
              <a:t>4/17/2025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6A6B-219F-4E65-A489-BDA8448BD900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ED4E-EDC2-4C00-B4D2-6F95FCBE5475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C80-641F-4C80-B00A-9A0F5D74C6BA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A28-6B8C-4CD7-8AEA-53567858D3AD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9ABD-B336-440F-B9E7-E352E439DDE8}" type="datetime1">
              <a:rPr lang="en-US" smtClean="0"/>
              <a:t>4/17/2025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F290-F410-425C-BF1D-491D164ED6E6}" type="datetime1">
              <a:rPr lang="en-US" smtClean="0"/>
              <a:t>4/17/2025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9460-9A31-488C-B99D-C8A09B2FDB2E}" type="datetime1">
              <a:rPr lang="en-US" smtClean="0"/>
              <a:t>4/17/2025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264C-6CA8-4D2E-A692-61E8484D0C95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9848-C785-44C7-B42F-492A52FFACB7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1E57-DF7F-48E7-8E66-3C778E4401FF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EEC9-45F3-44D3-AFB5-702B202EAD70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26E4-705D-4DA3-9D95-72B5C87E3241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4F8CB-D597-48DC-A786-F541312AB3DD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75F1-8AD4-461E-BBA2-2CA638F2DD24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9F4D-6621-4D21-831E-B12E3AA497BD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0E7A-2F4E-43B3-AC77-1D29A28B27A7}" type="datetime1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DF7D-E0BC-4717-9C73-31E615FBA744}" type="datetime1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4EA-8BE1-49C2-8D8F-367E86BCAFA0}" type="datetime1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2A2C41-568D-4874-AF3D-D3EE7A372EED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EAC8-FA85-4E53-AB5A-E9C81D126655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F1650A-CFD2-4B4F-9288-BA296D81F4CB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66DF5-95CA-4332-8C76-C0C97631F8B6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customXml" Target="../ink/ink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youtube.com/playlist?list=PLnK6MrIqGXsL1KShnocSdwNSiKnBodpie" TargetMode="Externa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customXml" Target="../ink/ink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8.xml"/><Relationship Id="rId5" Type="http://schemas.openxmlformats.org/officeDocument/2006/relationships/image" Target="../media/image37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22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apr.</a:t>
            </a:r>
            <a:r>
              <a:rPr lang="en-US" dirty="0"/>
              <a:t> </a:t>
            </a:r>
            <a:r>
              <a:rPr lang="en-US"/>
              <a:t>17, 2025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Dispersive Readout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F1BAB4-D45F-40F6-A22B-B6EF3A84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5395700" cy="30818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EDA1B0-1C7F-4421-B107-CCF5A127C266}"/>
                  </a:ext>
                </a:extLst>
              </p14:cNvPr>
              <p14:cNvContentPartPr/>
              <p14:nvPr/>
            </p14:nvContentPartPr>
            <p14:xfrm>
              <a:off x="5005080" y="972000"/>
              <a:ext cx="6899760" cy="5509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EDA1B0-1C7F-4421-B107-CCF5A127C2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5720" y="962640"/>
                <a:ext cx="6918480" cy="55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04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Dispersive Shift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30066-31AF-4A58-9550-4DDEE5B5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48" y="1524000"/>
            <a:ext cx="4495800" cy="10053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3DBB98-2CA3-417C-B56A-95F949B05593}"/>
                  </a:ext>
                </a:extLst>
              </p14:cNvPr>
              <p14:cNvContentPartPr/>
              <p14:nvPr/>
            </p14:nvContentPartPr>
            <p14:xfrm>
              <a:off x="1591200" y="816120"/>
              <a:ext cx="10338480" cy="5799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3DBB98-2CA3-417C-B56A-95F949B055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1840" y="806760"/>
                <a:ext cx="10357200" cy="58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44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C744-0E19-4D4D-8B16-04E4D6B4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B841-91DC-4555-9DC6-67E6E494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0915A-FFCA-4D48-B203-C1531B96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4092D-A435-4A5A-A876-193DE352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F2B76-2EC5-459D-B35D-630C4B31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133600"/>
            <a:ext cx="7257955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B61037-C46C-4DE9-B053-A9140D9DD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605004"/>
            <a:ext cx="3176925" cy="16479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267B46-0EAD-488C-B300-F7CBA4F884A2}"/>
                  </a:ext>
                </a:extLst>
              </p14:cNvPr>
              <p14:cNvContentPartPr/>
              <p14:nvPr/>
            </p14:nvContentPartPr>
            <p14:xfrm>
              <a:off x="603360" y="529560"/>
              <a:ext cx="10982520" cy="465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267B46-0EAD-488C-B300-F7CBA4F884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000" y="520200"/>
                <a:ext cx="11001240" cy="46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08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08B5-05EE-45C0-BC05-C1D13FD4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F312-1DB5-4EFF-ADCE-8D14F26D6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2D529-997D-4BFC-B297-3E5D5F5F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F12AB-5D28-4E8E-BE5A-014880B9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9F772-5236-4AC5-91F1-1BA2C10B9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438400"/>
            <a:ext cx="77786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38B0F-0C18-440B-9940-856D240AD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2255791"/>
            <a:ext cx="2736855" cy="3902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692E79-1C5F-4CDB-BD09-59D7C8A81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614" y="210064"/>
            <a:ext cx="3765226" cy="17393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FCA933-8C1A-4361-A01A-72BA5D3A1E6A}"/>
                  </a:ext>
                </a:extLst>
              </p14:cNvPr>
              <p14:cNvContentPartPr/>
              <p14:nvPr/>
            </p14:nvContentPartPr>
            <p14:xfrm>
              <a:off x="2426040" y="1570680"/>
              <a:ext cx="9178560" cy="3489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FCA933-8C1A-4361-A01A-72BA5D3A1E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6680" y="1561320"/>
                <a:ext cx="9197280" cy="35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87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6CB6-F0C4-4BD9-A301-1918A080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I-Q Blobs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7DDC8E-74BF-436C-8BFC-EDAB18F3D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385" y="1825625"/>
            <a:ext cx="9645229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AC991-519A-46D4-8091-946EAA99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06F14-5166-4CA2-BDA9-375C26B8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BC69AD-ABE2-43E4-84BC-8F096D11548B}"/>
                  </a:ext>
                </a:extLst>
              </p14:cNvPr>
              <p14:cNvContentPartPr/>
              <p14:nvPr/>
            </p14:nvContentPartPr>
            <p14:xfrm>
              <a:off x="6430320" y="1947960"/>
              <a:ext cx="5318280" cy="3361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BC69AD-ABE2-43E4-84BC-8F096D1154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0960" y="1938600"/>
                <a:ext cx="5337000" cy="33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122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Energy Participation Ratio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5"/>
              </a:rPr>
              <a:t>Youtube</a:t>
            </a:r>
            <a:r>
              <a:rPr lang="en-US" dirty="0">
                <a:hlinkClick r:id="" action="ppaction://noaction"/>
              </a:rPr>
              <a:t> Playlist: Lab 1 to Lab 10 videos</a:t>
            </a:r>
          </a:p>
          <a:p>
            <a:r>
              <a:rPr lang="en-US" dirty="0">
                <a:hlinkClick r:id="" action="ppaction://noaction"/>
              </a:rPr>
              <a:t>Quantum Computing Hardware and Architecture</a:t>
            </a:r>
          </a:p>
          <a:p>
            <a:r>
              <a:rPr lang="en-US" dirty="0">
                <a:hlinkClick r:id="" action="ppaction://noaction"/>
              </a:rPr>
              <a:t>https://www.youtube.com/playlist?list=PLnK6MrIqGXsL1KShnocSdwNSiKnBodpie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7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D394-DC19-4889-8A4E-8E5B2525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04800"/>
            <a:ext cx="4800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Energy Participation Ratio and Class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DC8380-E467-45C3-A690-859337A47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391" y="29843"/>
            <a:ext cx="7227610" cy="18951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68202-EFEF-4FC5-BF81-E1715AC5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14550-AFE8-411F-B80E-5BAE6676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A0088-4FA7-45D3-8E8C-A3BC134DC629}"/>
              </a:ext>
            </a:extLst>
          </p:cNvPr>
          <p:cNvSpPr txBox="1"/>
          <p:nvPr/>
        </p:nvSpPr>
        <p:spPr>
          <a:xfrm>
            <a:off x="457200" y="2209800"/>
            <a:ext cx="1112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the quantization problem to “what fraction of the energy mode </a:t>
            </a:r>
            <a:r>
              <a:rPr lang="en-US" i="1" dirty="0"/>
              <a:t>m</a:t>
            </a:r>
            <a:r>
              <a:rPr lang="en-US" dirty="0"/>
              <a:t> is stored in element </a:t>
            </a:r>
            <a:r>
              <a:rPr lang="en-US" i="1" dirty="0"/>
              <a:t>j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participation ratio: </a:t>
            </a:r>
            <a:r>
              <a:rPr lang="en-US" dirty="0" err="1"/>
              <a:t>p</a:t>
            </a:r>
            <a:r>
              <a:rPr lang="en-US" baseline="-25000" dirty="0" err="1"/>
              <a:t>mj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eigenmode simulation in HFSS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4ECFE4-AED5-4BBD-B867-7E077144A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6" y="3441032"/>
            <a:ext cx="4953000" cy="2696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CA6D87-BB27-4167-904F-CA604C9BC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011" y="2563117"/>
            <a:ext cx="2000250" cy="552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776E1C-9C90-4C01-BA25-96E421536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190875"/>
            <a:ext cx="3781425" cy="1762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6BD15F-818B-47E5-9579-6BD3D865559C}"/>
                  </a:ext>
                </a:extLst>
              </p:cNvPr>
              <p:cNvSpPr txBox="1"/>
              <p:nvPr/>
            </p:nvSpPr>
            <p:spPr>
              <a:xfrm>
                <a:off x="5574130" y="5505800"/>
                <a:ext cx="6072939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7030A0"/>
                    </a:solidFill>
                  </a:rPr>
                  <a:t>Goal: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7030A0"/>
                    </a:solidFill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from eigenmode analysis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7030A0"/>
                    </a:solidFill>
                  </a:rPr>
                  <a:t>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(zero point fluctuations) from EPR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6BD15F-818B-47E5-9579-6BD3D8655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130" y="5505800"/>
                <a:ext cx="6072939" cy="1797159"/>
              </a:xfrm>
              <a:prstGeom prst="rect">
                <a:avLst/>
              </a:prstGeom>
              <a:blipFill>
                <a:blip r:embed="rId6"/>
                <a:stretch>
                  <a:fillRect l="-602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D0613C-A935-4BBA-8D32-DF4BD8FF8102}"/>
              </a:ext>
            </a:extLst>
          </p:cNvPr>
          <p:cNvSpPr txBox="1"/>
          <p:nvPr/>
        </p:nvSpPr>
        <p:spPr>
          <a:xfrm>
            <a:off x="9704972" y="4146486"/>
            <a:ext cx="261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Recall: zero point fluctuation of flux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BB8BC-8020-4B08-8A8F-3E2AE1F22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7948" y="4781471"/>
            <a:ext cx="2948335" cy="8399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72D6B2-4897-4397-B0DA-C2A1ED912775}"/>
                  </a:ext>
                </a:extLst>
              </p14:cNvPr>
              <p14:cNvContentPartPr/>
              <p14:nvPr/>
            </p14:nvContentPartPr>
            <p14:xfrm>
              <a:off x="7237080" y="2475000"/>
              <a:ext cx="4295520" cy="3220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72D6B2-4897-4397-B0DA-C2A1ED9127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27720" y="2465640"/>
                <a:ext cx="4314240" cy="32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43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3476C-D98B-4CFF-8332-6513377F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D1C75-8ECD-4E80-9421-53809AC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4817AF-BA48-4CAA-A803-967EB21944C1}"/>
              </a:ext>
            </a:extLst>
          </p:cNvPr>
          <p:cNvSpPr txBox="1">
            <a:spLocks/>
          </p:cNvSpPr>
          <p:nvPr/>
        </p:nvSpPr>
        <p:spPr>
          <a:xfrm>
            <a:off x="76200" y="304800"/>
            <a:ext cx="4800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+mn-lt"/>
              </a:rPr>
              <a:t>Energy Participation Ratio and Class Project</a:t>
            </a:r>
            <a:endParaRPr lang="en-US" sz="3600" b="1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748797-819B-483D-BB18-DF20CD28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391" y="29843"/>
            <a:ext cx="7227610" cy="1895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2FF7F-9895-441D-BA09-803D64D11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2209800"/>
            <a:ext cx="4800600" cy="57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23DB0C-3D89-45C4-9FF8-D42F29C575AA}"/>
              </a:ext>
            </a:extLst>
          </p:cNvPr>
          <p:cNvSpPr txBox="1"/>
          <p:nvPr/>
        </p:nvSpPr>
        <p:spPr>
          <a:xfrm>
            <a:off x="328865" y="2895600"/>
            <a:ext cx="3862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Can be computed from E and H field at mode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P</a:t>
            </a:r>
            <a:r>
              <a:rPr lang="en-US" baseline="-25000" dirty="0">
                <a:solidFill>
                  <a:srgbClr val="7030A0"/>
                </a:solidFill>
              </a:rPr>
              <a:t>m</a:t>
            </a:r>
            <a:r>
              <a:rPr lang="en-US" dirty="0">
                <a:solidFill>
                  <a:srgbClr val="7030A0"/>
                </a:solidFill>
              </a:rPr>
              <a:t> is between 0 and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934177-9699-40ED-AED8-21EC1ED36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01055"/>
            <a:ext cx="3352800" cy="6607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A914DD-EEE4-4CA2-98FD-EF33990E0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189" y="1957059"/>
            <a:ext cx="4419600" cy="780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127ADF-D130-48A3-AFEA-DE6D92C5B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4255750"/>
            <a:ext cx="1752600" cy="512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33997B-49A0-4DE0-B7E6-4A31203F092F}"/>
              </a:ext>
            </a:extLst>
          </p:cNvPr>
          <p:cNvSpPr txBox="1"/>
          <p:nvPr/>
        </p:nvSpPr>
        <p:spPr>
          <a:xfrm>
            <a:off x="5867400" y="4787387"/>
            <a:ext cx="563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 err="1">
                <a:solidFill>
                  <a:srgbClr val="7030A0"/>
                </a:solidFill>
                <a:latin typeface="AdvOT65f8a23b.I+03"/>
              </a:rPr>
              <a:t>χ</a:t>
            </a:r>
            <a:r>
              <a:rPr lang="en-US" sz="800" b="0" i="0" u="none" strike="noStrike" baseline="0" dirty="0" err="1">
                <a:solidFill>
                  <a:srgbClr val="7030A0"/>
                </a:solidFill>
                <a:latin typeface="AdvOT65f8a23b.I"/>
              </a:rPr>
              <a:t>qc</a:t>
            </a:r>
            <a:r>
              <a:rPr lang="en-US" sz="800" b="0" i="0" u="none" strike="noStrike" baseline="0" dirty="0">
                <a:solidFill>
                  <a:srgbClr val="7030A0"/>
                </a:solidFill>
                <a:latin typeface="AdvOT65f8a23b.I"/>
              </a:rPr>
              <a:t> </a:t>
            </a:r>
            <a:r>
              <a:rPr lang="en-US" sz="1800" b="0" i="0" u="none" strike="noStrike" baseline="0" dirty="0">
                <a:solidFill>
                  <a:srgbClr val="7030A0"/>
                </a:solidFill>
                <a:latin typeface="AdvOT46dcae81"/>
              </a:rPr>
              <a:t>is the qubit</a:t>
            </a:r>
            <a:r>
              <a:rPr lang="en-US" sz="1800" b="0" i="0" u="none" strike="noStrike" baseline="0" dirty="0">
                <a:solidFill>
                  <a:srgbClr val="7030A0"/>
                </a:solidFill>
                <a:latin typeface="AdvOT46dcae81+20"/>
              </a:rPr>
              <a:t>–</a:t>
            </a:r>
            <a:r>
              <a:rPr lang="en-US" sz="1800" b="0" i="0" u="none" strike="noStrike" baseline="0" dirty="0">
                <a:solidFill>
                  <a:srgbClr val="7030A0"/>
                </a:solidFill>
                <a:latin typeface="AdvOT46dcae81"/>
              </a:rPr>
              <a:t>cavity dispersive shift (cross-Kerr coupling).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357B65-63F9-4F4A-88D5-7EF42B7F4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7189" y="2814499"/>
            <a:ext cx="2064384" cy="14360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8DFF5D-6081-4EAF-8DA8-DCF5A615CD55}"/>
              </a:ext>
            </a:extLst>
          </p:cNvPr>
          <p:cNvSpPr txBox="1"/>
          <p:nvPr/>
        </p:nvSpPr>
        <p:spPr>
          <a:xfrm>
            <a:off x="7696200" y="3218075"/>
            <a:ext cx="228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7030A0"/>
                </a:solidFill>
                <a:latin typeface="AdvOT65f8a23b.I+03"/>
              </a:rPr>
              <a:t>Alpha’s: Anharmonicity (to be taught later)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52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3476C-D98B-4CFF-8332-6513377F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D1C75-8ECD-4E80-9421-53809AC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4817AF-BA48-4CAA-A803-967EB21944C1}"/>
              </a:ext>
            </a:extLst>
          </p:cNvPr>
          <p:cNvSpPr txBox="1">
            <a:spLocks/>
          </p:cNvSpPr>
          <p:nvPr/>
        </p:nvSpPr>
        <p:spPr>
          <a:xfrm>
            <a:off x="76200" y="304800"/>
            <a:ext cx="906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Modeling of Josephson Junction Inductance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CE13CC-8508-4913-8A0A-56B05B7B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99" y="1997577"/>
            <a:ext cx="4681538" cy="38025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DF5B0D-ED46-4EE0-814C-E48BF59A903F}"/>
              </a:ext>
            </a:extLst>
          </p:cNvPr>
          <p:cNvSpPr txBox="1"/>
          <p:nvPr/>
        </p:nvSpPr>
        <p:spPr>
          <a:xfrm>
            <a:off x="76200" y="1225351"/>
            <a:ext cx="6152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JJ Inductance is very large. To model 12.53nH, I need this:</a:t>
            </a:r>
          </a:p>
          <a:p>
            <a:endParaRPr lang="en-US" dirty="0"/>
          </a:p>
          <a:p>
            <a:r>
              <a:rPr lang="en-US" dirty="0"/>
              <a:t>Therefore,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6F8065-293E-4598-907B-EA2F25923E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5"/>
          <a:stretch/>
        </p:blipFill>
        <p:spPr>
          <a:xfrm>
            <a:off x="105401" y="2312055"/>
            <a:ext cx="5819775" cy="30682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15E4C5-FD70-4272-AB96-EB1CF2F20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96" y="4295450"/>
            <a:ext cx="3134978" cy="25625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031D75-487B-4EA9-B9AC-4489B041237F}"/>
              </a:ext>
            </a:extLst>
          </p:cNvPr>
          <p:cNvCxnSpPr/>
          <p:nvPr/>
        </p:nvCxnSpPr>
        <p:spPr>
          <a:xfrm>
            <a:off x="5562600" y="1447800"/>
            <a:ext cx="1600200" cy="70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33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F00-0C5D-465D-B311-018132C6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+mn-lt"/>
              </a:rPr>
              <a:t>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D58F93-98DC-4A94-A131-BF7DED4DD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6600" y="1828800"/>
            <a:ext cx="4857750" cy="3657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F9096-270E-4291-B562-3FC58163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B35C7-3D30-4117-AC90-05CE1C17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3A6FE-1170-4638-BC62-F3617B413E2D}"/>
              </a:ext>
            </a:extLst>
          </p:cNvPr>
          <p:cNvSpPr txBox="1"/>
          <p:nvPr/>
        </p:nvSpPr>
        <p:spPr>
          <a:xfrm>
            <a:off x="685800" y="1981200"/>
            <a:ext cx="624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Study mode 1 and mode 2</a:t>
            </a:r>
          </a:p>
          <a:p>
            <a:pPr marL="342900" indent="-342900">
              <a:buAutoNum type="arabicPeriod"/>
            </a:pPr>
            <a:r>
              <a:rPr lang="en-US" dirty="0"/>
              <a:t>Accuracy = 1%, maximum 10 passes</a:t>
            </a:r>
          </a:p>
          <a:p>
            <a:pPr marL="342900" indent="-342900">
              <a:buAutoNum type="arabicPeriod"/>
            </a:pPr>
            <a:r>
              <a:rPr lang="en-US" dirty="0"/>
              <a:t>Keep L</a:t>
            </a:r>
            <a:r>
              <a:rPr lang="en-US" baseline="-25000" dirty="0"/>
              <a:t>J</a:t>
            </a:r>
            <a:r>
              <a:rPr lang="en-US" dirty="0"/>
              <a:t> = 12nH</a:t>
            </a:r>
          </a:p>
          <a:p>
            <a:pPr marL="342900" indent="-342900">
              <a:buAutoNum type="arabicPeriod"/>
            </a:pPr>
            <a:r>
              <a:rPr lang="en-US" dirty="0"/>
              <a:t>Change the location of the Sapphire and the JJ (you should have created them with parameters) and study how the following change</a:t>
            </a:r>
          </a:p>
          <a:p>
            <a:pPr marL="800100" lvl="1" indent="-342900">
              <a:buAutoNum type="arabicPeriod"/>
            </a:pPr>
            <a:r>
              <a:rPr lang="en-US" dirty="0"/>
              <a:t>Cross-Kerr</a:t>
            </a:r>
          </a:p>
          <a:p>
            <a:pPr marL="800100" lvl="1" indent="-342900">
              <a:buAutoNum type="arabicPeriod"/>
            </a:pPr>
            <a:r>
              <a:rPr lang="en-US" dirty="0"/>
              <a:t>Q</a:t>
            </a:r>
          </a:p>
          <a:p>
            <a:pPr marL="800100" lvl="1" indent="-342900">
              <a:buAutoNum type="arabicPeriod"/>
            </a:pPr>
            <a:r>
              <a:rPr lang="en-US" dirty="0"/>
              <a:t>Resonant Frequency</a:t>
            </a:r>
          </a:p>
        </p:txBody>
      </p:sp>
    </p:spTree>
    <p:extLst>
      <p:ext uri="{BB962C8B-B14F-4D97-AF65-F5344CB8AC3E}">
        <p14:creationId xmlns:p14="http://schemas.microsoft.com/office/powerpoint/2010/main" val="39311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Quantization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3476C-D98B-4CFF-8332-6513377F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D1C75-8ECD-4E80-9421-53809AC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4817AF-BA48-4CAA-A803-967EB21944C1}"/>
              </a:ext>
            </a:extLst>
          </p:cNvPr>
          <p:cNvSpPr txBox="1">
            <a:spLocks/>
          </p:cNvSpPr>
          <p:nvPr/>
        </p:nvSpPr>
        <p:spPr>
          <a:xfrm>
            <a:off x="76200" y="304800"/>
            <a:ext cx="906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Why we care about Cross Kerr?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E43DA-3D1E-4263-9358-9D312893F021}"/>
              </a:ext>
            </a:extLst>
          </p:cNvPr>
          <p:cNvSpPr txBox="1"/>
          <p:nvPr/>
        </p:nvSpPr>
        <p:spPr>
          <a:xfrm>
            <a:off x="228600" y="1828800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readout pulse is 200ns, its spectrum width is 1/200ns = 5MHz. Then you need a cross-</a:t>
            </a:r>
            <a:r>
              <a:rPr lang="en-US" dirty="0" err="1"/>
              <a:t>kerr</a:t>
            </a:r>
            <a:r>
              <a:rPr lang="en-US" dirty="0"/>
              <a:t> of about 10MHz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0B5A2-ABA8-4AA8-B2B5-85C1A546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79" y="2648138"/>
            <a:ext cx="7778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66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+mn-lt"/>
              </a:rPr>
              <a:t>Accuracy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Reality: If cross-</a:t>
            </a:r>
            <a:r>
              <a:rPr lang="en-US" dirty="0" err="1"/>
              <a:t>kerr</a:t>
            </a:r>
            <a:r>
              <a:rPr lang="en-US" dirty="0"/>
              <a:t> is 10MHz, assume mode at 6GHz, need 0.17%</a:t>
            </a:r>
          </a:p>
          <a:p>
            <a:pPr lvl="1"/>
            <a:r>
              <a:rPr lang="en-US" dirty="0"/>
              <a:t>Set convergence criteria to be 0.15% </a:t>
            </a:r>
            <a:r>
              <a:rPr lang="en-US" dirty="0">
                <a:solidFill>
                  <a:srgbClr val="FF0000"/>
                </a:solidFill>
              </a:rPr>
              <a:t>(But in this project just set 1%)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6" y="2891200"/>
            <a:ext cx="4457700" cy="3814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167720"/>
            <a:ext cx="4038600" cy="353787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086725" y="5676900"/>
            <a:ext cx="781050" cy="5000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28874" y="5426868"/>
            <a:ext cx="3286125" cy="5000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655319" y="5400675"/>
            <a:ext cx="154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Using 2 might be more accurate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10246994" y="5676899"/>
            <a:ext cx="220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this for early stop as </a:t>
            </a:r>
            <a:r>
              <a:rPr lang="en-US" dirty="0" err="1">
                <a:solidFill>
                  <a:srgbClr val="FF0000"/>
                </a:solidFill>
              </a:rPr>
              <a:t>im</a:t>
            </a:r>
            <a:r>
              <a:rPr lang="en-US" dirty="0">
                <a:solidFill>
                  <a:srgbClr val="FF0000"/>
                </a:solidFill>
              </a:rPr>
              <a:t> part is very small but larger variation</a:t>
            </a:r>
          </a:p>
        </p:txBody>
      </p:sp>
    </p:spTree>
    <p:extLst>
      <p:ext uri="{BB962C8B-B14F-4D97-AF65-F5344CB8AC3E}">
        <p14:creationId xmlns:p14="http://schemas.microsoft.com/office/powerpoint/2010/main" val="132034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+mn-lt"/>
              </a:rPr>
              <a:t>Denser Mesh for JJ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140" b="34879"/>
          <a:stretch/>
        </p:blipFill>
        <p:spPr>
          <a:xfrm>
            <a:off x="5181600" y="2667000"/>
            <a:ext cx="6772275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47974"/>
            <a:ext cx="4204476" cy="268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9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6CCF-82CC-44E7-A85E-F5F14432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+mn-lt"/>
              </a:rPr>
              <a:t>Where to find the information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415D-E447-4C7C-AA50-B4810B4F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A668-296E-4201-91E1-E0BB0569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2EBF1-5DDF-4E60-9B93-0F4A2AB1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BDDFC-011F-4AD7-894C-1B82ED57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0688"/>
            <a:ext cx="5460753" cy="3209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CBE61-964B-4139-9405-50C6967A7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105" y="1690688"/>
            <a:ext cx="3268169" cy="32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9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EB55-CD43-485D-8495-44B8CD84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8AA63-968F-4272-9366-5DC44F0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86163-E7D0-4D88-957D-55F6A035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09812-848E-441F-91A8-126C89C1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Superconducting Qubit Readout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22 of  “Quantum Computing Architecture and Hardware for Engineers: Step by Step”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7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B667DBE-340D-451B-A2F0-927DE7886849}"/>
              </a:ext>
            </a:extLst>
          </p:cNvPr>
          <p:cNvGrpSpPr/>
          <p:nvPr/>
        </p:nvGrpSpPr>
        <p:grpSpPr>
          <a:xfrm>
            <a:off x="3193555" y="2157325"/>
            <a:ext cx="4557104" cy="3954010"/>
            <a:chOff x="6571467" y="2043548"/>
            <a:chExt cx="4557104" cy="395401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7C7CC60-EE3A-4031-8AC9-1CA3D83E0191}"/>
                </a:ext>
              </a:extLst>
            </p:cNvPr>
            <p:cNvCxnSpPr/>
            <p:nvPr/>
          </p:nvCxnSpPr>
          <p:spPr>
            <a:xfrm>
              <a:off x="7464524" y="2642009"/>
              <a:ext cx="2679600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B60F72-5BB3-4964-918F-5FE3F665EC8C}"/>
                </a:ext>
              </a:extLst>
            </p:cNvPr>
            <p:cNvCxnSpPr/>
            <p:nvPr/>
          </p:nvCxnSpPr>
          <p:spPr>
            <a:xfrm>
              <a:off x="7464523" y="3325868"/>
              <a:ext cx="2679601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7BEBAA-34DD-44C8-B5AF-F6533EF91365}"/>
                </a:ext>
              </a:extLst>
            </p:cNvPr>
            <p:cNvCxnSpPr/>
            <p:nvPr/>
          </p:nvCxnSpPr>
          <p:spPr>
            <a:xfrm>
              <a:off x="7464523" y="3968743"/>
              <a:ext cx="2679601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9E194D-A47A-4A74-A1D4-5B4CFF0C7BCF}"/>
                </a:ext>
              </a:extLst>
            </p:cNvPr>
            <p:cNvCxnSpPr/>
            <p:nvPr/>
          </p:nvCxnSpPr>
          <p:spPr>
            <a:xfrm>
              <a:off x="7464522" y="4812708"/>
              <a:ext cx="2679601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A4C92F3-08B0-48C8-A079-A046B2684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0911" y="4852940"/>
              <a:ext cx="1647064" cy="107838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AAE9E53-BE35-4EB2-9F4A-8F8B57D40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242" y="2302954"/>
              <a:ext cx="1238250" cy="123825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A11A8B6-F3E2-4198-9D9A-50D814246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051" y="3068044"/>
              <a:ext cx="1238250" cy="123825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CA9077D-38ED-4B83-ADEC-D02E46E7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0620" y="3825598"/>
              <a:ext cx="1238250" cy="123825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F21167-77FA-4C45-BCE3-BDC44B547643}"/>
                </a:ext>
              </a:extLst>
            </p:cNvPr>
            <p:cNvSpPr txBox="1"/>
            <p:nvPr/>
          </p:nvSpPr>
          <p:spPr>
            <a:xfrm>
              <a:off x="6934199" y="5391149"/>
              <a:ext cx="1238251" cy="60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Resonator &amp; Qubit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420EECF-1587-4F01-AE25-86E996B14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888" y="4958051"/>
              <a:ext cx="749214" cy="44718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64E64A5-AFE5-431C-A1E1-75CC4447A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05484" y="2867206"/>
              <a:ext cx="749214" cy="44718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9BBBE2D-53DE-4AC5-8C2F-A629AC195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05485" y="2194561"/>
              <a:ext cx="749214" cy="447187"/>
            </a:xfrm>
            <a:prstGeom prst="rect">
              <a:avLst/>
            </a:prstGeom>
          </p:spPr>
        </p:pic>
        <p:sp>
          <p:nvSpPr>
            <p:cNvPr id="44" name="U-Turn Arrow 23">
              <a:extLst>
                <a:ext uri="{FF2B5EF4-FFF2-40B4-BE49-F238E27FC236}">
                  <a16:creationId xmlns:a16="http://schemas.microsoft.com/office/drawing/2014/main" id="{5398430A-1C3B-4C88-9382-B9EC7CD904DF}"/>
                </a:ext>
              </a:extLst>
            </p:cNvPr>
            <p:cNvSpPr/>
            <p:nvPr/>
          </p:nvSpPr>
          <p:spPr>
            <a:xfrm flipV="1">
              <a:off x="8358816" y="2641506"/>
              <a:ext cx="995871" cy="2092659"/>
            </a:xfrm>
            <a:prstGeom prst="uturnArrow">
              <a:avLst>
                <a:gd name="adj1" fmla="val 10158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7030A0"/>
            </a:solidFill>
            <a:ln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FC235A-ECB6-44C4-AB6B-4D53510905FC}"/>
                </a:ext>
              </a:extLst>
            </p:cNvPr>
            <p:cNvSpPr txBox="1"/>
            <p:nvPr/>
          </p:nvSpPr>
          <p:spPr>
            <a:xfrm>
              <a:off x="6763335" y="2430572"/>
              <a:ext cx="1238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300K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1A3341-73D4-415C-ADF6-D9271398A9B8}"/>
                </a:ext>
              </a:extLst>
            </p:cNvPr>
            <p:cNvSpPr txBox="1"/>
            <p:nvPr/>
          </p:nvSpPr>
          <p:spPr>
            <a:xfrm>
              <a:off x="6950253" y="3117305"/>
              <a:ext cx="412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0627B9-DD99-428D-841A-3ABD0B25EA36}"/>
                </a:ext>
              </a:extLst>
            </p:cNvPr>
            <p:cNvSpPr txBox="1"/>
            <p:nvPr/>
          </p:nvSpPr>
          <p:spPr>
            <a:xfrm>
              <a:off x="6571467" y="3801778"/>
              <a:ext cx="1238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700mK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78B35D-5963-42D7-AA03-EE6B145A1FFD}"/>
                </a:ext>
              </a:extLst>
            </p:cNvPr>
            <p:cNvSpPr txBox="1"/>
            <p:nvPr/>
          </p:nvSpPr>
          <p:spPr>
            <a:xfrm>
              <a:off x="6638857" y="4651598"/>
              <a:ext cx="1238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10mK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1FFC474-3B81-4CC1-A38A-D088787E4AC5}"/>
                </a:ext>
              </a:extLst>
            </p:cNvPr>
            <p:cNvCxnSpPr/>
            <p:nvPr/>
          </p:nvCxnSpPr>
          <p:spPr>
            <a:xfrm>
              <a:off x="9680091" y="3286582"/>
              <a:ext cx="0" cy="189506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E246658-BACB-4F54-B42E-5E524EDDCEC5}"/>
                </a:ext>
              </a:extLst>
            </p:cNvPr>
            <p:cNvCxnSpPr/>
            <p:nvPr/>
          </p:nvCxnSpPr>
          <p:spPr>
            <a:xfrm>
              <a:off x="7877108" y="4812708"/>
              <a:ext cx="0" cy="25114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AD0608B-DC34-49E0-A358-2DE7D28B9067}"/>
                </a:ext>
              </a:extLst>
            </p:cNvPr>
            <p:cNvCxnSpPr/>
            <p:nvPr/>
          </p:nvCxnSpPr>
          <p:spPr>
            <a:xfrm flipH="1">
              <a:off x="8430492" y="5174718"/>
              <a:ext cx="658090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BFBA08-A7E6-494A-BC16-3A7E0B81D7B2}"/>
                </a:ext>
              </a:extLst>
            </p:cNvPr>
            <p:cNvSpPr txBox="1"/>
            <p:nvPr/>
          </p:nvSpPr>
          <p:spPr>
            <a:xfrm>
              <a:off x="9104014" y="5286756"/>
              <a:ext cx="12687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TWPA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+20dB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ABE89E-290F-41B2-BF76-02681D756587}"/>
                </a:ext>
              </a:extLst>
            </p:cNvPr>
            <p:cNvSpPr txBox="1"/>
            <p:nvPr/>
          </p:nvSpPr>
          <p:spPr>
            <a:xfrm>
              <a:off x="7010650" y="2765028"/>
              <a:ext cx="12687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-20dB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4638F1-D824-4F2A-8A13-2AAF05C98B41}"/>
                </a:ext>
              </a:extLst>
            </p:cNvPr>
            <p:cNvSpPr txBox="1"/>
            <p:nvPr/>
          </p:nvSpPr>
          <p:spPr>
            <a:xfrm>
              <a:off x="9859773" y="2087290"/>
              <a:ext cx="12687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Amplifier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+40dB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DA5797-73D5-4FD5-B51A-1CAE23042548}"/>
                </a:ext>
              </a:extLst>
            </p:cNvPr>
            <p:cNvSpPr txBox="1"/>
            <p:nvPr/>
          </p:nvSpPr>
          <p:spPr>
            <a:xfrm>
              <a:off x="9859773" y="2763837"/>
              <a:ext cx="12687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HEMT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+40dB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A31B2D-2CB6-4AF9-AA4E-E79DD81F2B25}"/>
                </a:ext>
              </a:extLst>
            </p:cNvPr>
            <p:cNvSpPr txBox="1"/>
            <p:nvPr/>
          </p:nvSpPr>
          <p:spPr>
            <a:xfrm>
              <a:off x="7008420" y="3492671"/>
              <a:ext cx="12687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-20dB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3B02C8-AB78-403A-B94E-5E4E10457DAE}"/>
                </a:ext>
              </a:extLst>
            </p:cNvPr>
            <p:cNvSpPr txBox="1"/>
            <p:nvPr/>
          </p:nvSpPr>
          <p:spPr>
            <a:xfrm>
              <a:off x="7009452" y="4243740"/>
              <a:ext cx="12687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-20dB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402" y="18928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A Superconducting Quantum Computer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37E0C-5E42-43C6-8629-7FFE102981BB}"/>
              </a:ext>
            </a:extLst>
          </p:cNvPr>
          <p:cNvSpPr txBox="1"/>
          <p:nvPr/>
        </p:nvSpPr>
        <p:spPr>
          <a:xfrm>
            <a:off x="656196" y="2515530"/>
            <a:ext cx="31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Pulse: -47dBm at plate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2ECE0-0499-4523-9F62-5A305FAE66FB}"/>
              </a:ext>
            </a:extLst>
          </p:cNvPr>
          <p:cNvSpPr txBox="1"/>
          <p:nvPr/>
        </p:nvSpPr>
        <p:spPr>
          <a:xfrm>
            <a:off x="2577928" y="1757742"/>
            <a:ext cx="146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Manipulation and reset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CAA3AC-BD79-4148-BAEA-FC4653A4AA0C}"/>
              </a:ext>
            </a:extLst>
          </p:cNvPr>
          <p:cNvSpPr txBox="1"/>
          <p:nvPr/>
        </p:nvSpPr>
        <p:spPr>
          <a:xfrm>
            <a:off x="464759" y="4857105"/>
            <a:ext cx="31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Pulse: -123dBm at plate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65D2F1-CF0D-436E-BEC1-C38E681C8D51}"/>
              </a:ext>
            </a:extLst>
          </p:cNvPr>
          <p:cNvSpPr/>
          <p:nvPr/>
        </p:nvSpPr>
        <p:spPr>
          <a:xfrm>
            <a:off x="734630" y="5205986"/>
            <a:ext cx="2288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363 photons (3500ns)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5DB7E4-2D2D-4EA4-BFAA-84352A75373D}"/>
              </a:ext>
            </a:extLst>
          </p:cNvPr>
          <p:cNvSpPr txBox="1"/>
          <p:nvPr/>
        </p:nvSpPr>
        <p:spPr>
          <a:xfrm>
            <a:off x="7914300" y="2795188"/>
            <a:ext cx="35693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Readout quality depends 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Readout Pulse Width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Readout Pulse Energy (E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Resonator quality factor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Noise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3BF3BE-CAAA-40BA-A67D-384982C62AAD}"/>
              </a:ext>
            </a:extLst>
          </p:cNvPr>
          <p:cNvSpPr/>
          <p:nvPr/>
        </p:nvSpPr>
        <p:spPr>
          <a:xfrm>
            <a:off x="4038599" y="1367409"/>
            <a:ext cx="2823519" cy="467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OPX Quantum Machines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9B81-5131-46E1-A102-736A81F2A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262" y="1925467"/>
            <a:ext cx="322853" cy="33310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6E198C-AF42-4D79-80F5-0342D4B651F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286688" y="1849093"/>
            <a:ext cx="1" cy="76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A50AB4-AAAE-4E3E-8487-DC7D51FDDB59}"/>
              </a:ext>
            </a:extLst>
          </p:cNvPr>
          <p:cNvCxnSpPr>
            <a:cxnSpLocks/>
            <a:stCxn id="37" idx="0"/>
          </p:cNvCxnSpPr>
          <p:nvPr/>
        </p:nvCxnSpPr>
        <p:spPr>
          <a:xfrm>
            <a:off x="4503455" y="2416731"/>
            <a:ext cx="926" cy="2809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4DCD9F-DAF8-4312-823D-6C0A4F2D1D3E}"/>
              </a:ext>
            </a:extLst>
          </p:cNvPr>
          <p:cNvCxnSpPr>
            <a:cxnSpLocks/>
          </p:cNvCxnSpPr>
          <p:nvPr/>
        </p:nvCxnSpPr>
        <p:spPr>
          <a:xfrm>
            <a:off x="6312019" y="1827628"/>
            <a:ext cx="1" cy="160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2843EC7-E6C1-4F3D-80CA-9E081E37E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412" y="1924501"/>
            <a:ext cx="303188" cy="31281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EA2E514-33AE-48B1-AB72-A0A74CA14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212" y="1920482"/>
            <a:ext cx="322853" cy="333102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953C772-C941-43B5-B497-7E1CB757C51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5058638" y="1844108"/>
            <a:ext cx="1" cy="76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A794625-B3E2-47C7-B51C-C588A1AEA87B}"/>
              </a:ext>
            </a:extLst>
          </p:cNvPr>
          <p:cNvCxnSpPr>
            <a:stCxn id="6" idx="2"/>
            <a:endCxn id="37" idx="0"/>
          </p:cNvCxnSpPr>
          <p:nvPr/>
        </p:nvCxnSpPr>
        <p:spPr>
          <a:xfrm>
            <a:off x="4286689" y="2258569"/>
            <a:ext cx="216766" cy="158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FFA802-6C96-4BDB-A19C-54F74053D108}"/>
              </a:ext>
            </a:extLst>
          </p:cNvPr>
          <p:cNvCxnSpPr>
            <a:stCxn id="37" idx="0"/>
            <a:endCxn id="63" idx="2"/>
          </p:cNvCxnSpPr>
          <p:nvPr/>
        </p:nvCxnSpPr>
        <p:spPr>
          <a:xfrm flipV="1">
            <a:off x="4503455" y="2253584"/>
            <a:ext cx="555184" cy="163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AB94983F-598A-4A76-8FB1-B16277A03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661" y="1948299"/>
            <a:ext cx="218088" cy="28223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1860800-EEA9-49FB-A1D3-FD1349BD72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6202" y="1943939"/>
            <a:ext cx="218088" cy="282232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2FD90B-55E0-4816-B551-E622F424B7EA}"/>
              </a:ext>
            </a:extLst>
          </p:cNvPr>
          <p:cNvCxnSpPr>
            <a:stCxn id="6" idx="3"/>
            <a:endCxn id="70" idx="1"/>
          </p:cNvCxnSpPr>
          <p:nvPr/>
        </p:nvCxnSpPr>
        <p:spPr>
          <a:xfrm flipV="1">
            <a:off x="4448115" y="2089415"/>
            <a:ext cx="120546" cy="2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FF2600-2B76-4121-88D5-3AB21B740872}"/>
              </a:ext>
            </a:extLst>
          </p:cNvPr>
          <p:cNvCxnSpPr>
            <a:stCxn id="70" idx="3"/>
            <a:endCxn id="63" idx="1"/>
          </p:cNvCxnSpPr>
          <p:nvPr/>
        </p:nvCxnSpPr>
        <p:spPr>
          <a:xfrm flipV="1">
            <a:off x="4786749" y="2087033"/>
            <a:ext cx="110463" cy="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02CAD9-8DF2-4BEB-BEB9-E88DCE602E56}"/>
              </a:ext>
            </a:extLst>
          </p:cNvPr>
          <p:cNvCxnSpPr>
            <a:cxnSpLocks/>
            <a:stCxn id="71" idx="3"/>
            <a:endCxn id="59" idx="1"/>
          </p:cNvCxnSpPr>
          <p:nvPr/>
        </p:nvCxnSpPr>
        <p:spPr>
          <a:xfrm flipV="1">
            <a:off x="6034290" y="2080908"/>
            <a:ext cx="119122" cy="4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85E4F3E-23DC-41A1-B1F1-0288112BC73D}"/>
              </a:ext>
            </a:extLst>
          </p:cNvPr>
          <p:cNvSpPr txBox="1"/>
          <p:nvPr/>
        </p:nvSpPr>
        <p:spPr>
          <a:xfrm>
            <a:off x="5120958" y="2109483"/>
            <a:ext cx="146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E4213-1190-448B-82BD-E7188F51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7041D9-5F21-483B-B9C0-A7B1EEC026BC}"/>
              </a:ext>
            </a:extLst>
          </p:cNvPr>
          <p:cNvSpPr txBox="1"/>
          <p:nvPr/>
        </p:nvSpPr>
        <p:spPr>
          <a:xfrm>
            <a:off x="8153400" y="5438535"/>
            <a:ext cx="37454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 et al., "A Simulation Methodology for Superconducting Qubit Readout Fidelity," SSE, 2023.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7D8E7-07FA-43CB-8A33-4140912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E4F94E-7815-4390-8E4F-BADDE36A889B}"/>
                  </a:ext>
                </a:extLst>
              </p14:cNvPr>
              <p14:cNvContentPartPr/>
              <p14:nvPr/>
            </p14:nvContentPartPr>
            <p14:xfrm>
              <a:off x="1256760" y="1040760"/>
              <a:ext cx="10382400" cy="2422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E4F94E-7815-4390-8E4F-BADDE36A88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7400" y="1031400"/>
                <a:ext cx="10401120" cy="2441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A625745-41DD-42B4-92C8-E0F9F0B6AC5A}"/>
              </a:ext>
            </a:extLst>
          </p:cNvPr>
          <p:cNvSpPr txBox="1"/>
          <p:nvPr/>
        </p:nvSpPr>
        <p:spPr>
          <a:xfrm>
            <a:off x="558402" y="189281"/>
            <a:ext cx="485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82117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15" y="74173"/>
            <a:ext cx="5473617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Cavity Quantum Electrodynamics (QED)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52AFC-ABFC-4200-A85C-E1326F7E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6E2DF8-04D4-4BEF-9E9D-FB1F9142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7141557" cy="33828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D1905B-54E7-480E-84C9-2AE588734544}"/>
                  </a:ext>
                </a:extLst>
              </p14:cNvPr>
              <p14:cNvContentPartPr/>
              <p14:nvPr/>
            </p14:nvContentPartPr>
            <p14:xfrm>
              <a:off x="5789520" y="753840"/>
              <a:ext cx="6046560" cy="5431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D1905B-54E7-480E-84C9-2AE5887345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0160" y="744480"/>
                <a:ext cx="6065280" cy="5450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F51A52-5688-48BD-B7F4-D7353845B7E3}"/>
              </a:ext>
            </a:extLst>
          </p:cNvPr>
          <p:cNvSpPr txBox="1"/>
          <p:nvPr/>
        </p:nvSpPr>
        <p:spPr>
          <a:xfrm>
            <a:off x="457200" y="-52661"/>
            <a:ext cx="485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Previous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65F700-C289-4B5C-85EF-09057A9519C4}"/>
                  </a:ext>
                </a:extLst>
              </p14:cNvPr>
              <p14:cNvContentPartPr/>
              <p14:nvPr/>
            </p14:nvContentPartPr>
            <p14:xfrm>
              <a:off x="597240" y="5380920"/>
              <a:ext cx="2713680" cy="767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65F700-C289-4B5C-85EF-09057A9519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880" y="5371560"/>
                <a:ext cx="2732400" cy="78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32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15" y="74173"/>
            <a:ext cx="7488785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Jaynes-Cummings Hamiltonian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Consider only 2 levels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52AFC-ABFC-4200-A85C-E1326F7E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507BC6-EDAC-4738-8EA7-84C7EB657B43}"/>
              </a:ext>
            </a:extLst>
          </p:cNvPr>
          <p:cNvGrpSpPr>
            <a:grpSpLocks noChangeAspect="1"/>
          </p:cNvGrpSpPr>
          <p:nvPr/>
        </p:nvGrpSpPr>
        <p:grpSpPr>
          <a:xfrm>
            <a:off x="533400" y="1981200"/>
            <a:ext cx="5006410" cy="3221034"/>
            <a:chOff x="76200" y="1600200"/>
            <a:chExt cx="5953903" cy="38306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661F52-AC4F-4EFE-9F2C-C855469C7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600200"/>
              <a:ext cx="5572903" cy="10764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5EA12A-74C5-4D2C-8257-BC74E2B78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" y="2325251"/>
              <a:ext cx="4858428" cy="310558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1A63185-8C39-48B0-8CFC-40D66983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0"/>
            <a:ext cx="3890357" cy="18428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7B7B77-EA03-4F3C-A073-D45BCC3B7EA6}"/>
                  </a:ext>
                </a:extLst>
              </p14:cNvPr>
              <p14:cNvContentPartPr/>
              <p14:nvPr/>
            </p14:nvContentPartPr>
            <p14:xfrm>
              <a:off x="2675880" y="1502280"/>
              <a:ext cx="8012880" cy="5219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7B7B77-EA03-4F3C-A073-D45BCC3B7E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66520" y="1492920"/>
                <a:ext cx="8031600" cy="52383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66FCA37-40B6-4A4A-BBB0-8D1065029A19}"/>
              </a:ext>
            </a:extLst>
          </p:cNvPr>
          <p:cNvSpPr txBox="1"/>
          <p:nvPr/>
        </p:nvSpPr>
        <p:spPr>
          <a:xfrm>
            <a:off x="533400" y="-49946"/>
            <a:ext cx="485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Previous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2DE581-7C0F-4205-8140-FD40FC208B0D}"/>
                  </a:ext>
                </a:extLst>
              </p14:cNvPr>
              <p14:cNvContentPartPr/>
              <p14:nvPr/>
            </p14:nvContentPartPr>
            <p14:xfrm>
              <a:off x="6442920" y="2019600"/>
              <a:ext cx="3258000" cy="396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2DE581-7C0F-4205-8140-FD40FC208B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33560" y="2010240"/>
                <a:ext cx="3276720" cy="4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9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15" y="74173"/>
            <a:ext cx="7488785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Raising and Lower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52AFC-ABFC-4200-A85C-E1326F7E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A63185-8C39-48B0-8CFC-40D66983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0"/>
            <a:ext cx="3890357" cy="1842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40C7D9-FBCE-47D9-90EC-F8D835EA9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112"/>
          <a:stretch/>
        </p:blipFill>
        <p:spPr>
          <a:xfrm>
            <a:off x="533400" y="1473909"/>
            <a:ext cx="4085267" cy="858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79A8A1-75DB-42F8-89A4-1AED1F8CDA8F}"/>
              </a:ext>
            </a:extLst>
          </p:cNvPr>
          <p:cNvSpPr txBox="1"/>
          <p:nvPr/>
        </p:nvSpPr>
        <p:spPr>
          <a:xfrm>
            <a:off x="990600" y="22098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raising and lowering operators of a</a:t>
            </a:r>
          </a:p>
          <a:p>
            <a:r>
              <a:rPr lang="en-US" dirty="0">
                <a:solidFill>
                  <a:srgbClr val="FF0000"/>
                </a:solidFill>
              </a:rPr>
              <a:t>two-level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EC5D17-4189-453E-A813-82CB943FA13D}"/>
              </a:ext>
            </a:extLst>
          </p:cNvPr>
          <p:cNvSpPr txBox="1"/>
          <p:nvPr/>
        </p:nvSpPr>
        <p:spPr>
          <a:xfrm>
            <a:off x="6781800" y="2204592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raising and lowering operators of </a:t>
            </a:r>
            <a:r>
              <a:rPr lang="en-US" dirty="0" err="1">
                <a:solidFill>
                  <a:srgbClr val="FF0000"/>
                </a:solidFill>
                <a:latin typeface="Symbol" panose="05050102010706020507" pitchFamily="18" charset="2"/>
              </a:rPr>
              <a:t>s</a:t>
            </a:r>
            <a:r>
              <a:rPr lang="en-US" baseline="-25000" dirty="0" err="1">
                <a:solidFill>
                  <a:srgbClr val="FF0000"/>
                </a:solidFill>
              </a:rPr>
              <a:t>z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eigenvalues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CFC05A-B15B-420E-86FC-865D3D1513D5}"/>
                  </a:ext>
                </a:extLst>
              </p14:cNvPr>
              <p14:cNvContentPartPr/>
              <p14:nvPr/>
            </p14:nvContentPartPr>
            <p14:xfrm>
              <a:off x="181440" y="1514520"/>
              <a:ext cx="11460600" cy="5135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CFC05A-B15B-420E-86FC-865D3D1513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080" y="1505160"/>
                <a:ext cx="11479320" cy="51541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F64427-AD12-4B38-8896-AABAED03CA23}"/>
              </a:ext>
            </a:extLst>
          </p:cNvPr>
          <p:cNvSpPr txBox="1"/>
          <p:nvPr/>
        </p:nvSpPr>
        <p:spPr>
          <a:xfrm>
            <a:off x="558402" y="189281"/>
            <a:ext cx="485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Previous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8255CF-4838-42F6-B3E3-BB3A9BB783EB}"/>
                  </a:ext>
                </a:extLst>
              </p14:cNvPr>
              <p14:cNvContentPartPr/>
              <p14:nvPr/>
            </p14:nvContentPartPr>
            <p14:xfrm>
              <a:off x="959760" y="937800"/>
              <a:ext cx="11123280" cy="585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8255CF-4838-42F6-B3E3-BB3A9BB783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0400" y="928440"/>
                <a:ext cx="11142000" cy="58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29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202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Circuit QED – Two level system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6EDD9-49D3-4D9D-9AE3-5E4BD0B4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602B0F-DE46-400A-9207-89EDBF69C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530255" cy="43010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9B8812-1DDC-4477-9CFF-7A0638EF2F30}"/>
              </a:ext>
            </a:extLst>
          </p:cNvPr>
          <p:cNvSpPr txBox="1"/>
          <p:nvPr/>
        </p:nvSpPr>
        <p:spPr>
          <a:xfrm>
            <a:off x="8077200" y="3962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control the artificial atom’s properties through layout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6B04C6-F185-4BB9-9A73-00483C958670}"/>
                  </a:ext>
                </a:extLst>
              </p14:cNvPr>
              <p14:cNvContentPartPr/>
              <p14:nvPr/>
            </p14:nvContentPartPr>
            <p14:xfrm>
              <a:off x="825480" y="2259720"/>
              <a:ext cx="2329200" cy="111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6B04C6-F185-4BB9-9A73-00483C9586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120" y="2250360"/>
                <a:ext cx="2347920" cy="11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3002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18020</TotalTime>
  <Words>614</Words>
  <Application>Microsoft Office PowerPoint</Application>
  <PresentationFormat>Widescreen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AdvOT46dcae81</vt:lpstr>
      <vt:lpstr>AdvOT46dcae81+20</vt:lpstr>
      <vt:lpstr>AdvOT65f8a23b.I</vt:lpstr>
      <vt:lpstr>AdvOT65f8a23b.I+03</vt:lpstr>
      <vt:lpstr>Arial</vt:lpstr>
      <vt:lpstr>Calibri</vt:lpstr>
      <vt:lpstr>Calibri Light</vt:lpstr>
      <vt:lpstr>Cambria Math</vt:lpstr>
      <vt:lpstr>Candara</vt:lpstr>
      <vt:lpstr>Symbol</vt:lpstr>
      <vt:lpstr>Retrospect</vt:lpstr>
      <vt:lpstr>Tema di Office</vt:lpstr>
      <vt:lpstr>Quantum Computing Architectures (EE274)  Lecture 22</vt:lpstr>
      <vt:lpstr>Outline</vt:lpstr>
      <vt:lpstr>Announcement</vt:lpstr>
      <vt:lpstr>Superconducting Qubit Readout</vt:lpstr>
      <vt:lpstr>A Superconducting Quantum Computer</vt:lpstr>
      <vt:lpstr>Cavity Quantum Electrodynamics (QED)</vt:lpstr>
      <vt:lpstr>Jaynes-Cummings Hamiltonian Consider only 2 levels</vt:lpstr>
      <vt:lpstr>Raising and Lower Operators</vt:lpstr>
      <vt:lpstr>Circuit QED – Two level system</vt:lpstr>
      <vt:lpstr>Dispersive Readout</vt:lpstr>
      <vt:lpstr>Dispersive Shift</vt:lpstr>
      <vt:lpstr>Example</vt:lpstr>
      <vt:lpstr>Example</vt:lpstr>
      <vt:lpstr>I-Q Blobs</vt:lpstr>
      <vt:lpstr>Energy Participation Ratio</vt:lpstr>
      <vt:lpstr>Energy Participation Ratio and Class Project</vt:lpstr>
      <vt:lpstr>PowerPoint Presentation</vt:lpstr>
      <vt:lpstr>PowerPoint Presentation</vt:lpstr>
      <vt:lpstr>Project</vt:lpstr>
      <vt:lpstr>PowerPoint Presentation</vt:lpstr>
      <vt:lpstr>Accuracy (Example)</vt:lpstr>
      <vt:lpstr>Denser Mesh for JJ</vt:lpstr>
      <vt:lpstr>Where to find the information (Example)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1763</cp:revision>
  <cp:lastPrinted>2023-04-20T01:29:46Z</cp:lastPrinted>
  <dcterms:created xsi:type="dcterms:W3CDTF">2018-08-11T18:04:59Z</dcterms:created>
  <dcterms:modified xsi:type="dcterms:W3CDTF">2025-04-18T05:20:58Z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