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82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1548" r:id="rId8"/>
    <p:sldId id="1582" r:id="rId9"/>
    <p:sldId id="1531" r:id="rId10"/>
    <p:sldId id="1621" r:id="rId11"/>
    <p:sldId id="1622" r:id="rId12"/>
    <p:sldId id="1623" r:id="rId13"/>
    <p:sldId id="1624" r:id="rId14"/>
    <p:sldId id="1626" r:id="rId15"/>
    <p:sldId id="1625" r:id="rId16"/>
    <p:sldId id="1594" r:id="rId17"/>
    <p:sldId id="1627" r:id="rId18"/>
    <p:sldId id="162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548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582"/>
            <p14:sldId id="1531"/>
            <p14:sldId id="1621"/>
            <p14:sldId id="1622"/>
            <p14:sldId id="1623"/>
            <p14:sldId id="1624"/>
            <p14:sldId id="1626"/>
            <p14:sldId id="1625"/>
            <p14:sldId id="1594"/>
            <p14:sldId id="1627"/>
            <p14:sldId id="162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852" autoAdjust="0"/>
  </p:normalViewPr>
  <p:slideViewPr>
    <p:cSldViewPr>
      <p:cViewPr varScale="1">
        <p:scale>
          <a:sx n="93" d="100"/>
          <a:sy n="93" d="100"/>
        </p:scale>
        <p:origin x="245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3T03:35:55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3317 7360 0,'0'0'0,"0"0"0,-8 0 0,-1 0 15,0 0-15,-8 0 16,-9 0 0,0 17-16,-18 0 15,1 18-15,-9 8 16,17 9 0,0 0-16,9 0 0,9 9 15,17 8-15,17-8 16,1-18-16,16 0 15,10-8 1,17-9-16,25-26 16,1-9-16,-61 1 15</inkml:trace>
  <inkml:trace contextRef="#ctx0" brushRef="#br0" timeOffset="348.42">3830 7698 0,'-18'-9'0,"-17"-8"16,1 17-16,-1 0 15,9 0-15,0 17 16,8 0-16,1 9 16,0 9-16,17 17 15,8-9 1,10-8-16,-1-9 15,18-9-15,0-8 16,8-1 0,-8-16-16,8-18 0,1 0 15,-18-9-15,-18-8 16,-8 0-16,-8-9 16,-18 8-16,0 10 15,0 16-15,-9 10 16,0 8-1,18 0-15,17 0 16,0 8-16,0 1 16</inkml:trace>
  <inkml:trace contextRef="#ctx0" brushRef="#br0" timeOffset="907.08">4377 7620 0,'0'0'0,"0"0"0,-9-9 15,0 0-15,1 1 16,-1 8-16,0-9 16,1 9-1,-1 0-15,0 0 16,0 0-16,-8 9 15,0 8-15,-1 18 16,10-1-16,8 18 16,0 0-16,8-8 15,10-1 1,-1-17-16,9 0 16,-8-18-16,8 1 15,8-18-15,1-17 16,-9 0-16,0 0 15,-17-17-15,-18 0 16,0 8-16,-17 1 16,0-1-16,9 18 15,0 8 1,8 9-16,9 0 16,0 0-16</inkml:trace>
  <inkml:trace contextRef="#ctx0" brushRef="#br0" timeOffset="1230.83">4793 7637 0,'0'0'0,"0"0"0,0 0 0,0 9 16,9 8-16,0 0 15,-1 9-15,1 9 16,0 0-16,0-1 15,-9 1 1,0-9-16,0 0 16,-9-9-16,0-8 15,0-1-15,1-8 16,-1-8-16,-8-10 16,-1-8-16,18-17 15,0 0-15,18-9 16,16 0-1,10-9-15,43 1 16,-9 8-16,-43 34 16</inkml:trace>
  <inkml:trace contextRef="#ctx0" brushRef="#br0" timeOffset="1748.8">5462 7732 0,'-9'-8'0,"1"-1"16,-1 0-16,0 1 15,1-1-15,-10 0 16,1 1-16,0-1 16,-1 9-16,1 0 15,-1 0-15,1 17 16,0 9-1,-1 9-15,10 0 16,8 8-16,0-9 16,8-8-16,1 0 15,8-17-15,9-9 16,9-9-16,0-17 16,17-17-1,0-26-15,0-26 16,-8-27-16,-18 18 15,-9 18-15,-8 25 16,-9 18-16,0 8 16,0 18-16,0 17 15,0 0-15,-9 0 16,0 17-16,1 35 16,-10 35-1,18 25-15,0-16 16,9-18-16,8-9 15,1 0-15,-1-17 16,0-17 0,1-18-16,-9-17 0,-1 0 15</inkml:trace>
  <inkml:trace contextRef="#ctx0" brushRef="#br0" timeOffset="1928.69">5922 7568 0,'0'0'0,"0"0"16,-8 17-16,8 18 16,0-1-16,0 1 15,0-9 1,0 0-16,8-9 16,1-8-16,0 0 15,-9-9-15</inkml:trace>
  <inkml:trace contextRef="#ctx0" brushRef="#br0" timeOffset="2357.65">5896 7325 0,'0'0'0,"0"0"0,0 0 15,9 9-15,8 8 16,1 0-16,8 18 15,0 0-15,0-9 16,0 0-16,-9 8 16,-8 18-1,0 0-15,-1 9 16,-8 8-16,0-8 16,0-18-16,0-17 15,0 0-15,0-17 16,0-1-16,0-8 15,0-8-15,0-1 16,9-26-16,8-8 16,1-9-1,8 18-15,-18-1 16,1 18-16,0-1 16,0 18-16,-1 0 15,1 0 1,8 18-16,1-1 15,-1 0-15,26-8 16,10 8-16,-27-8 16</inkml:trace>
  <inkml:trace contextRef="#ctx0" brushRef="#br0" timeOffset="2759.54">6739 7706 0,'0'-8'0,"-9"-1"0,9-8 15,-9 8 1,1-8-16,-1 8 16,-9 0-16,-8 9 15,-8 0-15,-1 9 16,0 8-16,1 9 16,16 0-16,9-8 15,1-1 1,8 9-16,0-17 15,0-1-15,8 1 16,10-9-16,-1-9 16,18 1-16,-9-18 15,0 8-15,0 1 16,-17 8-16,-1 9 16,1 0-16,8 0 15,1 18 1,-1-1-16,9 0 15,0 9-15,0 0 16,9-17-16,9 8 16,-10-17-16,-8 0 15,-8 0-15</inkml:trace>
  <inkml:trace contextRef="#ctx0" brushRef="#br0" timeOffset="2975.18">6825 7446 0,'0'0'0,"0"0"0,0 0 16,0 0-16,0 0 15,0 9-15,18 8 16,17 1 0,17-10-16,8 1 15,19-9-15,-1-9 31,-9 1-31,1-10 0,-10-8 0,-25 9 16,-17 17 0</inkml:trace>
  <inkml:trace contextRef="#ctx0" brushRef="#br0" timeOffset="3230.9">7320 7221 0,'-8'-8'15,"-1"8"-15,0 0 0,1 0 16,-1 8-16,0 10 16,-17 25-16,9 26 15,0 9 1,8 9-16,9-9 16,0 17-16,9 0 15,8-26-15,9-17 16,-9-17-16,1-9 15,16 0-15,10-9 16,-18-8-16</inkml:trace>
  <inkml:trace contextRef="#ctx0" brushRef="#br0" timeOffset="3460.98">7928 7498 0,'0'0'0,"0"0"0,0 0 16,0 0-16,0 0 15,0 0-15,0 9 16,9 8-16,0-8 15</inkml:trace>
  <inkml:trace contextRef="#ctx0" brushRef="#br0" timeOffset="3586.43">7972 7732 0,'0'0'0,"0"0"0,0 0 0,0 0 16,0 0-16,0 0 15,8 0-15,-8 0 16</inkml:trace>
  <inkml:trace contextRef="#ctx0" brushRef="#br0" timeOffset="4593.7">7468 8096 0,'0'-9'0,"0"1"0,0-1 16,0 0-16,9 1 15,8-18-15,0-9 16,1 0-16,-1-8 15,-8 8-15,0 1 16,-9-1 15,-9 1-31,0 16 0,1 1 0,-10 17 16,1 0-16,-1 9 16,1 17-16,0 17 15,8 17-15,9-8 16,17-8-1,18-1-15,35 0 16,-18-17-16</inkml:trace>
  <inkml:trace contextRef="#ctx0" brushRef="#br0" timeOffset="5067.99">8918 7325 0,'0'0'16,"0"0"-16,0 0 0,0 0 0,0 0 15,0 0 1,0 0-16,9 0 0,17 0 16,17-8-1,27-1-15,8 9 16,35 0-16,252 0 15</inkml:trace>
  <inkml:trace contextRef="#ctx0" brushRef="#br0" timeOffset="5547.74">9422 7490 0,'0'0'0,"0"0"16,0 0-16,0-9 15,-9 0-15,1 1 16,-1-1-16,-9 0 15,-8 1-15,0 8 16,-8 0-16,-1 17 16,-9 0-1,10 9-15,-1 9 16,9 0-16,9-1 16,17 1-16,0 8 15,17 1-15,0-1 16,18-8-16,26-1 15,17-17 1,18-17-16,-18-8 16,-18-1-16,-7-8 15,-10-9-15,-17 0 16,-17 0-16,-1 9 16,10-27-16,-10-16 15,1 34-15</inkml:trace>
  <inkml:trace contextRef="#ctx0" brushRef="#br0" timeOffset="5790.93">9517 7351 0,'0'0'0,"0"0"0,0 0 16,0 0-16,0 0 15,-8 0-15,-1 17 16,0 18-16,1 17 15,-1 17 1,0 1-16,-8 16 31,0 18-31,8-9 0,9-17 0,0-17 16,0 8-16,0-25 16,0-36-16</inkml:trace>
  <inkml:trace contextRef="#ctx0" brushRef="#br0" timeOffset="5997.32">9179 8200 0,'-9'0'0,"0"0"0,1 0 16,-1 0-16,0 0 16,9 0-16,0 0 15,0 0 1,26 0-16,18-9 15,34 1-15,9-1 16,8 0 0,1 1-16,-9-1 0,-1 9 15,-33 9-15</inkml:trace>
  <inkml:trace contextRef="#ctx0" brushRef="#br0" timeOffset="15131.43">2961 8702 0,'-9'0'0,"1"0"0,-1 0 16,0 9-16,9 8 16,0 1-1,0 16-15,0 1 0,0-1 16,9 18-16,-9-8 16,0-1 15,-9 0-31,1 1 0,8-44 0,-9 26 0,9 0 15,0-18-15,0 1 16,0 0-16,0-9 16,0-9-16,0 0 15,17-17 1,1 0-16,8-8 16,0-1-16,0 18 15,0-1-15,0 18 16,-9 0-16,1 18 15,-1-1-15,1 9 16,-1 9-16,0-1 16,-8-8-16,0-8 15,-1-10 1,1-8-16,8-8 16,9-27-1,9-8-15,17-27 0,0 10 16,-26 16-16,0 27 15,-17 8-15,0 9 16,0 18 0,8 8-16,-8 26 15,-1 0-15,10 17 16,-1-8-16,0-9 16,1-26-1,8-9-15,26-17 16,0-17-16,-9-9 0,-17 8 15,-8 10 1,129-148-16,-147 156 16,0 0-16,-8-9 15,-1 9-15,0 0 16,1 0-16,-1 0 16,0 9-16,1 8 15,8 18-15,0-1 16,8 18-16,10-8 15,-1-10 1,0-8-16,18 0 16,0-17-1,0-18-15,-9 1 0,0-18 16,0 0-16,-18-18 16,-8 1-16,-17 0 15,-9-1-15,0 10 16,0 16-1,-9 10-15,0 8 16,9 0-16,9 17 16,8 0-16,9-8 15,0 0-15,9-1 16</inkml:trace>
  <inkml:trace contextRef="#ctx0" brushRef="#br0" timeOffset="15715.98">4298 9066 0,'0'0'0,"0"0"0,0 0 0,0 0 16,0 0-16,0 0 16,0 17-1,0 1-15,0 16 16,0 10-16,0-10 15,0-8-15,0 0 16,0-8-16,0-10 16,0 1-1,0-1-15,0-16 0,0-1 16,0-17-16,18-17 16,-1-9-1,9 9-15,0 8 16,-8 18-16,-1-1 15,-8 18-15,-1 0 16,1 0-16,0 18 16,-1 8-16,1 17 15,-9 0-15,0-17 16,0 0-16,0-8 16,0-10-1,0 1-15,0-18 16,18-8-16,-1-18 15,9-8-15,0-9 16,0 17 0,0 18-16,-9 0 15,-8 17-15,0 0 16,8 17-16,-8 9 16,8 9-16,1 8 15,-1-8-15,0-9 16,1 0-16,-1-18 15,0-16 1,-8 8-16</inkml:trace>
  <inkml:trace contextRef="#ctx0" brushRef="#br0" timeOffset="16129.75">4889 9101 0,'0'0'0,"0"0"0,0 0 16,0 0-16,0 0 15,0 8 1,0 1-16,17 0 0,1-1 16,8 1-1,0 0-15,9-9 16,-9-9-16,0 0 16,0 1-16,0-10 15,-18 1 1,1-9-16,-9 0 15,-9 0-15,1 9 0,-1-1 16,-17 10 0,0 8-16,0 0 15,0 17-15,8 9 16,1 9-16,0 25 16,8 10-16,26-18 15,1-9-15,-1-17 16,1 0-16,8-9 15,0-8 1,8-18-16,10 0 16,8-17-16,-26-8 15,-9 17-15</inkml:trace>
  <inkml:trace contextRef="#ctx0" brushRef="#br0" timeOffset="16447.27">5349 9092 0,'0'0'0,"0"0"15,0 0-15,0 0 16,0 0-1,0 17-15,0 9 16,0 9-16,0 0 16,0-1-16,0-8 15,0 0-15,0-9 16,0-8-16,0 0 16,0-1-1,0-8-15,0-8 16,0-10-16,18-16 15,-1-18-15,0 9 16,1 8-16,-1 18 16,-8-1-16,-1 18 15,1 0-15,0 0 16,8 26-16,1 9 16,-1 8-16,0 1 15,1-18 1,-1-1-16,9 1 15,-17-17-15</inkml:trace>
  <inkml:trace contextRef="#ctx0" brushRef="#br0" timeOffset="16696.5">5731 9049 0,'0'0'0,"-8"0"0,-1 0 15,9 0-15,0 0 16,0 0-16,0 0 16,0 0-16,17 0 15,1 0-15,16 0 16,18 0-16,1-9 16,7 0-1,1 1-15,-9-1 16,-17 0-16,-18 9 15</inkml:trace>
  <inkml:trace contextRef="#ctx0" brushRef="#br0" timeOffset="16962.22">5870 8642 0,'0'0'0,"0"0"0,0 0 0,0 0 15,0 0-15,0 17 16,18 35-16,-10 17 16,1 18-1,0 17-15,-1 17 16,1-17-16,-9-26 16,0-9-16,9-8 15,8-27-15,0-8 16,18-17-16,-9 0 15,-8-1-15</inkml:trace>
  <inkml:trace contextRef="#ctx0" brushRef="#br0" timeOffset="17387.7">6270 9092 0,'0'0'0,"0"0"0,0 0 15,0 0 1,0 0-16,0 0 16,0 17-16,0 27 15,0 8-15,0-9 16,8 0-16,10-17 16,-10 0-16,1 0 15,0-17 1,8-1-16,1-8 0,8-8 15,8-27 1,1-8-16,0-18 16,-9-8-16,-9 26 15,-8 8-15,0 18 16,-1-1-16,-8 18 16,0 0-16,0 9 15,0 34-15,0 18 16,9 0-1,8-9-15,1-9 16,-1-17-16,0 0 16,9-18-16,9 1 15,35-18-15,-18 9 16</inkml:trace>
  <inkml:trace contextRef="#ctx0" brushRef="#br0" timeOffset="17964.47">7043 9066 0,'0'0'0,"0"0"0,0 0 15,0 0-15,0 17 16,0 1-16,0 8 16,0 8-1,-9 1-15,9 0 16,-9-1-16,9-8 15,0 0-15,0-9 16,0-8-16,0 0 16,0-1-16,0-8 15,0-8-15,0-10 16,9-8 0,8-8-16,1-1 15,-1 1-15,-8 16 16,-1 1-16,1 17 15,0 0-15,-1 9 16,1 8-16,0 18 16,-1-1-16,1 1 15,0-9-15,-9 0 16,0-18 0,0 1-16,0 0 15,0-1-15,0-8 16,17-8-16,18-27 15,0-8-15,-1-9 16,10 9-16,-1 8 16,-17 18-16,0 8 15,-8 9 1,-1 0-16,0 26 16,1 9-16,-1 17 15,-8-9-15,0 0 16,-1-17-16,1 0 15,0 0-15,-1-17 16</inkml:trace>
  <inkml:trace contextRef="#ctx0" brushRef="#br0" timeOffset="18169.3">8293 8988 0,'0'0'0,"0"0"0,0 0 16,0 0-1,0 0-15,0 9 16,0-1-16,9 1 16,8 0-16,-8-1 15</inkml:trace>
  <inkml:trace contextRef="#ctx0" brushRef="#br0" timeOffset="18296.62">8336 9213 0,'0'0'0,"0"0"16,0 0-16,0 0 16,0 0-16,9 0 15,0 0-15</inkml:trace>
  <inkml:trace contextRef="#ctx0" brushRef="#br0" timeOffset="26578.86">9691 8659 0,'0'0'0,"-9"-9"0,-8 1 0,0-1 16,8 0-16,-8 1 16,-1-1-16,1 0 15,-9 9-15,0 0 16,0 0-16,-18 18 15,1 8-15,-18 26 16,9 17-16,0 17 16,8 10-1,27-10-15,0 10 16,17-18-16,17-18 16,18-17-16,0 1 15,17-18-15,8-18 16,10-8-16,17-26 15,-9-17 1,0-17-16,-17-1 0,-18 9 16,-17-17-1,-8-9-15,-18 8 16,-9 27-16,-8 8 16,-9 1-16,0 17 15,-1-1 1,-7 10-16,25 8 15,9 0-15,0 8 0</inkml:trace>
  <inkml:trace contextRef="#ctx0" brushRef="#br0" timeOffset="26862.09">9509 8979 0,'0'0'0,"0"0"0,0 0 16,0 0-16,0 0 15,17 18-15,0 8 16,27 26-16,8 17 16,0 9-1,-9 0-15,1-9 16,-1-8-16,1-9 15,-1 8-15,-17-8 16,0-26-16,9-8 16,-9-10-1</inkml:trace>
  <inkml:trace contextRef="#ctx0" brushRef="#br0" timeOffset="31427.88">2996 10339 0,'0'0'0,"0"0"0,0 0 15,0 26-15,9 26 16,8 26-16,0 0 16,-8 0-16,0-17 15,-1-10-15,1-7 16,0-18-16,-1-9 15,1-8-15,-9-9 16,17-9 0,18-43-16,9-43 15,8-44-15,-9-17 16,1 26-16,-10 27 16,-8 42-16,-17 35 15,0 17-15</inkml:trace>
  <inkml:trace contextRef="#ctx0" brushRef="#br0" timeOffset="31977.82">3439 10573 0,'-9'0'0,"9"0"0,0 0 16,0 9-16,0 8 16,9-8-16,-1-1 15,10 1-15,17 0 16,8-9-16,0-9 16,-8-8-1,-9-9-15,0 0 16,-17 0-16,0 0 15,-18 0-15,0 8 16,-17 1-16,0 0 16,0 17-16,-9 0 15,1 17-15,-1 18 16,9 17-16,8 8 16,18-8-1,18-8-15,8-1 16,9-9-16,8-8 15,26-17-15,10 0 16,-19-9-16,-34 0 16</inkml:trace>
  <inkml:trace contextRef="#ctx0" brushRef="#br0" timeOffset="32193.81">4064 9889 0,'0'0'16,"0"0"-16,0 0 0,-9 17 16,1 35-16,-10 26 15,1 35-15,-9 51 16,8 1 0,1-44-16,17-17 15,9-35-15,-9-43 16,0-9-16</inkml:trace>
  <inkml:trace contextRef="#ctx0" brushRef="#br0" timeOffset="32552.4">4342 10530 0,'0'0'0,"-9"0"16,1 0-16,-1 0 15,0 17-15,0 0 16,-8 18 0,8 0-16,9-1 15,0 10-15,9-10 16,8-8-16,1 0 16,-1-9-16,1-8 15,-1 0-15,0-9 16,1-9-16,-10 0 15,1-8-15,0-35 16,-18 0-16,0 0 16,-17 9-1,0 8-15,0 18 16,0 8-16,9 9 16,8 9-16,9 0 15</inkml:trace>
  <inkml:trace contextRef="#ctx0" brushRef="#br0" timeOffset="32878.05">5028 10443 0,'0'0'0,"0"0"0,0 0 16,0 0-1,-9-9-15,1 1 16,-19-1-16,-16 9 16,0 0-16,-1 0 15,9 17-15,1 1 16,8 8-16,0 17 31,8 0-31,10 1 0,8-1 16,17-8-16,0-9 15,1-1-15,8-7 16,8-10-16,1 1 16,35-9-16,8 0 15,-43-9-15</inkml:trace>
  <inkml:trace contextRef="#ctx0" brushRef="#br0" timeOffset="33078.8">5306 10434 0,'0'0'0,"0"0"0,0 0 16,0 0-16,0 9 16,0 17-16,0 26 15,0 0 1,0-9-16,0 1 0,0-10 16,0-8-1,0-9-15,8-8 16,-8 0-16,0-9 15</inkml:trace>
  <inkml:trace contextRef="#ctx0" brushRef="#br0" timeOffset="33211.04">5332 10114 0,'0'0'0,"0"0"0,0 0 15,0 0-15,0 0 16,0 0-16,26 0 15,0 0-15</inkml:trace>
  <inkml:trace contextRef="#ctx0" brushRef="#br0" timeOffset="33485.14">5618 10374 0,'0'0'0,"0"0"0,0 0 0,0 0 16,0 0-16,9 0 16,8 0-16,18 8 15,17 1-15,18-9 16,17-9-16,8 1 15,1-1-15,25 0 16,-60 1-16</inkml:trace>
  <inkml:trace contextRef="#ctx0" brushRef="#br0" timeOffset="33764.43">5879 9837 0,'0'0'0,"0"0"0,0 0 16,0 17-16,0 9 16,-9 35-16,1 51 15,-1 18 1,-17 26-16,8-9 15,1-34-15,8-18 16,1 0-16,8-8 16,0-35-16,0-17 15,0-9-15,26-9 16,0-8-16</inkml:trace>
  <inkml:trace contextRef="#ctx0" brushRef="#br0" timeOffset="34293.6">6226 10443 0,'0'0'0,"0"0"0,0 0 16,0 0-16,0 0 15,0 9 1,0 17-16,0 8 15,0 10-15,0-1 16,9 0-16,0-17 16,-1-8-16,10-1 15,-1-8 17,0-1-32,1-16 0,-18 8 0,35-9 0,-1-17 0,1-17 15,8-18 1,-17 9-16,1 17 15,-19 18-15,1 0 16,0 17-16,-1 0 16,-8 8-16,18 36 15,-1 34-15,-8 8 16,-1 35-16,1 18 16,0-35-1,-18-9-15,0-17 16,1-17-16,-10-18 15,1-8-15,0-9 16,-1-18 0,-8-16-16,0-1 0,0-17 15,9-35 1,-1-16-16,27-10 16,34-8-16,-8 43 15</inkml:trace>
  <inkml:trace contextRef="#ctx0" brushRef="#br0" timeOffset="36576.66">7581 10460 0,'0'0'0,"0"0"16,0 0-16,0 0 15,0 0-15,0 9 16,9 0-16,-9-9 15</inkml:trace>
  <inkml:trace contextRef="#ctx0" brushRef="#br0" timeOffset="36710.93">7572 10798 0,'0'0'0,"0"0"0,0 0 16,0 0-16,9 0 15,34 0-15,1 9 16</inkml:trace>
  <inkml:trace contextRef="#ctx0" brushRef="#br0" timeOffset="37160.58">8501 10192 0,'0'0'0,"0"0"15,0 0-15,18 9 16,8-1-1,35 1-15,17 8 16,26 0-16,9-8 16,0-9-16,-26-9 15,-9 1-15,9-1 16,17 18-16,-43 8 16</inkml:trace>
  <inkml:trace contextRef="#ctx0" brushRef="#br0" timeOffset="37625.83">9231 10452 0,'0'0'16,"-9"0"-16,0 0 0,1 0 15,-1-9-15,0 0 16,1 1-16,-18-1 16,0 0-16,-18 9 15,-8 0-15,-9 0 16,-8 18 0,-1-1-16,-8 18 0,0 17 15,35 0 1,17-9-16,8 0 15,18 1-15,18-10 16,16 1-16,18 8 16,18-17-16,8 0 15,9-17-15,8-18 16,-16 0 0,-19-8-16,-16 0 15,-18-9-15,0 0 16,-17-18-16,-1 1 15,-16 9-15,-1-1 16,0 9-16,1 0 16,-1 9-1,9 8-15</inkml:trace>
  <inkml:trace contextRef="#ctx0" brushRef="#br0" timeOffset="37819.76">9179 10365 0,'-9'-9'0,"0"1"0,1 8 0,-1 0 16,0 0-16,1 8 16,-1 18-16,-17 26 15,0 35 1,8-9-16,-8 9 16,0 16-16,9 1 15,0 0-15,-1-17 16,18-61-1</inkml:trace>
  <inkml:trace contextRef="#ctx0" brushRef="#br0" timeOffset="38061.56">8623 11292 0,'-9'-9'0,"9"9"0,0-9 0,0 9 16,0 0-16,0-8 15,18-1-15,16 0 16,27 1 0,35-1-16,25 0 31,-8 9-31,-9 0 0,1 0 16,-10 0-16,-17 0 0,-17-8 15,-9 8 1,-26 8-16</inkml:trace>
  <inkml:trace contextRef="#ctx0" brushRef="#br0" timeOffset="38548.06">9170 9967 0,'-9'-9'0,"9"9"16,0 0-16,0 0 16,0 0-16,0 0 15,0 0-15,0 0 16,0 0-16,0 0 16,0 0-16,0 0 15,0 0 1,0 0-16,0 0 15,0 0-15,0 0 16,0 0-16,0 0 16,0 0-16,-8 0 15,-1 0-15,9 0 16,0 0-16,0 9 16,9-1-1</inkml:trace>
  <inkml:trace contextRef="#ctx0" brushRef="#br0" timeOffset="41326.68">10203 10486 0,'0'0'0,"0"0"0,0 0 15,0 0-15,18 9 16,17 0 0,8-1-16,9 1 15,0 8-15,0-8 16,-8-9-16,-27 0 15</inkml:trace>
  <inkml:trace contextRef="#ctx0" brushRef="#br0" timeOffset="41511.26">10195 10824 0,'0'0'0,"0"0"0,0 0 15,0 0-15,17 0 16,9 0-16,18-9 16,34 9-16,0-8 15,-35 8 1</inkml:trace>
  <inkml:trace contextRef="#ctx0" brushRef="#br0" timeOffset="42159.81">11272 10140 0,'0'0'0,"0"0"0,-9 0 16,0 0 0,0 0-16,-8 0 15,-9 17-15,-17 1 16,-1 16-16,1 18 16,8-9-16,18 9 15,8-8-15,9-1 16,0-17-16,17-17 15,1-1 1,16-16-16,19-10 16,16-16-16,1-36 15,8-16-15,-18-9 16,-16 8 0,-18 9-16,-17 9 0,-1 8 15,1 26 1,-9 18-16,-9 17 15,-8 9-15,-9 17 16,-9 60-16,-17 53 16,26-9-16,17 8 15,9-16-15,18-36 16,16-25-16,10-9 16,-18-35-16</inkml:trace>
  <inkml:trace contextRef="#ctx0" brushRef="#br0" timeOffset="42943.39">12123 10114 0,'0'0'0,"0"0"0,0 0 16,-9-9-16,0 1 15,0-1-15,-17-8 16,-8 8-16,-10 0 15,-8 9-15,0 0 16,0 18 0,17 8-16,0 8 15,18 1-15,0 0 16,17-1-16,8 9 16,10-8-16,17-9 15,25 0-15,10-17 16,-9-1-1,-1-16-15,-8-1 0,-8 0 16,-18 1 0,0-18-16,-9 0 15,-8 0-15,0-9 16,-9 9-16,-9 9 16,0 0-16,9-1 15,0 10-15,0-10 16,9 10-16</inkml:trace>
  <inkml:trace contextRef="#ctx0" brushRef="#br0" timeOffset="43175.58">12340 9923 0,'-9'-8'0,"-8"-1"15,-1 9-15,10 0 16,-1 0-1,-9 17-15,-8 9 16,0 35-16,-8 26 16,-1 8-1,9 9-15,8-9 0,10-8 16,-1-9-16,0-26 16,9-18-16,0-16 15</inkml:trace>
  <inkml:trace contextRef="#ctx0" brushRef="#br0" timeOffset="43409.58">12001 9759 0,'0'0'0,"0"0"16,0 0-16,0 0 15,0 0-15,17 8 16,9 1-16,9 8 16,17-8-16,18 0 15,-1-1 1,-8 10-16,-9-1 16,-17-8-16</inkml:trace>
  <inkml:trace contextRef="#ctx0" brushRef="#br0" timeOffset="43715.93">11810 10824 0,'0'0'0,"0"0"0,0 0 15,0 0 1,0 0-16,17 0 16,9-9-16,26 1 15,18-1-15,8 0 16,9-8-16,0 8 15,-53 1-15</inkml:trace>
  <inkml:trace contextRef="#ctx0" brushRef="#br0" timeOffset="44076.03">10881 10876 0,'0'0'0,"8"0"0,18 0 16,35 9 0,17 8-16,44 0 47,26-8-47,-18-9 0,0 0 0,-17-9 0,-9 1 0,-17 8 15,-17 0-15,16-9 16,-7 9-1,-45 0-15</inkml:trace>
  <inkml:trace contextRef="#ctx0" brushRef="#br0" timeOffset="44612.49">11584 11344 0,'0'0'0,"-9"0"0,1 0 0,-1 0 16,-17 0-16,0 0 15,0 0 1,0 0-16,0 8 15,-9 10-15,0 16 16,9 10-16,9-10 16,17 1-16,0-9 15,0 0-15,9-17 16,8-1-16,0 1 16,1-18-16,16-17 15,1-8 1,9-18-16,-10-9 15,-8-17-15,0 9 16,-17 8-16,0 27 16,0 8-16,-9 8 15,0 18-15,0 0 16,0 18-16,0 25 16,-9 43-1,9 10-15,9-10 16,8-25-1,0-9-15,1-17 0,16-9 16,18 0-16,-26-18 16</inkml:trace>
  <inkml:trace contextRef="#ctx0" brushRef="#br0" timeOffset="44846.11">11749 11361 0,'0'0'0,"0"0"0,0 0 16,0 0-16,0 0 16,0 0-16,17 9 15,10-1-15,7 1 16,18-9 0,0 0-16,1 0 15,-1-9 1,0 1-16,9-1 15,-1-8-15,-16 8 0,-18 9 16,-9 0-16</inkml:trace>
  <inkml:trace contextRef="#ctx0" brushRef="#br0" timeOffset="45115.12">12114 11292 0,'0'0'0,"0"-9"0,0 9 15,0 0-15,0 0 16,0 0-16,0 0 16,0 0-1,0 0-15,0 0 16,0 0-16,0 9 16,-9 17-16,0 34 15,9 1 1,0 0-16,0-1 0,18-8 31,-1-8-31,35-18 0,0-9 16,-26-9-16</inkml:trace>
  <inkml:trace contextRef="#ctx0" brushRef="#br0" timeOffset="56091.27">12982 10686 0,'0'0'0,"0"0"0,0 0 0,0 0 15,9 0 1,8 0-16,18 0 16,17 0-16,0 0 15,9 0-15,-9 0 16,9 0-16,0 0 15,8 17 1,1 0-16,-36-8 0</inkml:trace>
  <inkml:trace contextRef="#ctx0" brushRef="#br0" timeOffset="56327.97">13104 10885 0,'0'0'0,"0"0"0,0 0 16,17 0-16,1 8 16,16 1-16,18 0 15,0-9-15,18 8 16,17-16-1,-26 8-15</inkml:trace>
  <inkml:trace contextRef="#ctx0" brushRef="#br0" timeOffset="79943.25">14163 10278 0,'0'0'0,"0"0"0,0 0 0,0 0 16,0 0-16,0 0 15,0 0-15,0 18 16,18 16-16,-1 36 16,9 34-16,0 17 15,0 26-15,0-8 16,0-35 0,0-18-16,0-16 0,-17-27 15,0-17 1,-1-9-16,1-8 15,0-1-15,-9-16 16,17-44-16,27-69 16,16-70-1,1 1-15,-17 51 0,-1 18 16,-17 25 0,0 27-16,-9 17 15,-8 18-15,0 8 16,-9 8-16,0 18 15</inkml:trace>
  <inkml:trace contextRef="#ctx0" brushRef="#br0" timeOffset="84954.02">15961 10149 0,'0'0'0,"-9"0"0,0 0 0,-25 0 15,-27 8-15,0 36 16,-17 25-16,0 52 16,-9 26-1,17 1-15,27 25 16,8-9-16,27-42 16,16-27-16,27 0 15,17-26-15,0-17 16,79-43-16,207-44 15</inkml:trace>
  <inkml:trace contextRef="#ctx0" brushRef="#br0" timeOffset="94278.65">16812 10538 0,'0'0'0,"0"0"0,0 0 15,0 0 1,0 0-16,-9-8 16,0-1-16,1 0 15,-18 1-15,-9 8 16,-8 0-16,-18 17 16,0 18-1,0 8-15,9 9 16,0 0-16,17 0 15,18 0-15,8 0 16,9 0-16,18-9 16,8 0-16,8-17 15,36-26 1,43-17-16,-9-18 0,-61 18 16</inkml:trace>
  <inkml:trace contextRef="#ctx0" brushRef="#br0" timeOffset="94719.01">17246 10027 0,'0'0'0,"0"0"0,0 0 0,0 9 16,-9 34-1,-8 18-15,-9 34 16,-18 44-1,10-1-15,-1-25 0,0-18 16,18-26-16,-1-25 16,1-10-16,8-8 15,9-17-15,0-9 16,0-9 0,18 1-16,8-18 15,17-18-15,1 1 16,-1 8-16,-17 10 15,0 7-15,0 18 16,-8 0-16,-10 9 16,1 8-16,0 9 15,-1 9-15,1 25 16,-9 10 0,0-18-16,0-9 15,9-17-15,-1 0 16,1-17-1,0-1-15,8-16 0,-8-1 16</inkml:trace>
  <inkml:trace contextRef="#ctx0" brushRef="#br0" timeOffset="95092.42">17645 10763 0,'0'0'0,"0"0"0,0 0 15,-8 0-15,-1 18 16,0 8-16,-8 8 16,0 1-16,17 8 15,0 1-15,8-18 16,10 0-16,-1-9 15,0-8 1,1-9-16,17-9 16,-1-8-16,-8-9 15,0 0-15,-17 0 16,0-9-16,-18 0 16,0 9-16,-8 9 15,0 0-15,-9 8 16,0 9-16,-1 0 15,10 9 1,8-1 0</inkml:trace>
  <inkml:trace contextRef="#ctx0" brushRef="#br0" timeOffset="95418.53">18140 10642 0,'0'0'0,"0"0"0,0 0 15,0 9 1,-8 8-16,-1 1 16,0 8-16,-8 8 15,0 9-15,-1-8 16,10 17-16,8-9 16,8-17-16,1-8 15,0-10 1,8 1-16,0-18 15,1 1-15,-1-18 16,-8 0-16,-1 0 16,-8 0-1,-8 8-15,-1-8 0,-17 9 16,0 0 0,9 17-16,8 0 0,0 8 15</inkml:trace>
  <inkml:trace contextRef="#ctx0" brushRef="#br0" timeOffset="95748.05">18635 10521 0,'0'0'0,"0"0"0,0 0 15,0 0-15,0 0 16,-8 0-16,-10 17 15,-8 18-15,0 8 16,9-8-16,-1 0 16,10-1-16,8-8 15,0 0 1,8 0-16,1 0 16,0-9-16,0-8 15,-9 0-15,0-1 16,0 1-16,-9 8 15,0 1-15,-8-10 16,-1 1-16,1 0 16,8-1-16,9-8 15</inkml:trace>
  <inkml:trace contextRef="#ctx0" brushRef="#br0" timeOffset="96087.92">18722 10841 0,'0'0'0,"0"0"16,0 0 0,0 0-16,18 0 0,-1 9 15,9-9 1,9 0-16,-1-9 16,1 1-16,-9-1 15,0 0-15,-8 1 16,-10-10-16,1-8 15,0 0 1,-18 9-16,-8 0 16,-1 17-16,-8 0 15,0 0-15,0 17 16,0 0-16,9 18 16,-1 0-16,18 17 15,9 8-15,26-8 16,43 0-16,0-17 15,-52-26-15</inkml:trace>
  <inkml:trace contextRef="#ctx0" brushRef="#br0" timeOffset="96365.51">19504 10660 0,'0'0'0,"0"0"16,0 0-16,0 0 0,0 0 16,0 0-1,17 0-15,9 8 0,26 1 16,18-18-16,8 1 15,0-1 1,0 0-16,-17-8 16,-35 8-16</inkml:trace>
  <inkml:trace contextRef="#ctx0" brushRef="#br0" timeOffset="96613.43">19947 10330 0,'0'0'0,"0"0"0,0 0 0,0 0 15,0 0-15,-9 18 16,9 8 0,-9 26-16,-8 26 0,-9 17 15,0 0 1,0-17-16,0 9 15,8-18-15,18-26 16,0-8-16,0-9 16</inkml:trace>
  <inkml:trace contextRef="#ctx0" brushRef="#br0" timeOffset="97295.62">20268 10287 0,'0'0'0,"0"0"0,0 0 0,0 17 15,-9 9 1,1 35-16,-10 26 16,-8 8-16,0 0 15,0-17-15,0-17 16,9-9-16,-1-18 15,10-8-15,8-8 16,0-10-16,0-8 16,0 0-1,17-8-15,0-1 0,1 0 16,8-8 0,0 8-16,0-8 15,-9 8-15,1 1 16,-1 8-16,0 0 15,1 0-15,-1 0 16,0 0-16,1 8 16,-1 1-16,0 0 15,1 8 1,-1 0-16,1 1 16,-1-1-16,0 0 15,-8 1-15,0-10 16,-1 1-16,1 0 15,0-1-15,-1 1 16,-8 0 0,0-1-16,0-8 15,0 0-15,0 0 16,0 0-16,0 0 16,0 0-16,0 0 15,0 0-15,0 0 16,0 0-16,0 0 15,0 0 1,0 0-16,0 0 16,0 0-16,0 0 15,0 0-15,0 0 16,0 0-16,0 0 16,9-8-16,0 8 15</inkml:trace>
  <inkml:trace contextRef="#ctx0" brushRef="#br0" timeOffset="97483.46">20589 10798 0,'0'0'0,"0"0"0,0 17 16,0 18-16,0 8 15,0 9-15,0-8 16,0-18-16,9-9 16,-9 0-16</inkml:trace>
  <inkml:trace contextRef="#ctx0" brushRef="#br0" timeOffset="97641.34">20554 10460 0,'0'0'0,"0"0"0,0 0 0,0 0 16,0 0-16,0 0 15,18 9-15,-9-9 16</inkml:trace>
  <inkml:trace contextRef="#ctx0" brushRef="#br0" timeOffset="97941.61">21171 10486 0,'0'0'0,"0"0"0,-9 0 15,1 0-15,-10 0 16,-8 9-16,-9 8 16,-8 9-1,8 9-15,1 8 16,-1-8-1,17 0-15,1-1 0,17 1 16,0-1-16,17 1 16,1-9-16,-1 0 15,-8 0-15,0-17 16,-1-1 0,-8 1-16,-8 8 15,-18 1-15,-44 25 16,18-8-16</inkml:trace>
  <inkml:trace contextRef="#ctx0" brushRef="#br0" timeOffset="99903.52">16490 11811 0,'0'0'0,"0"0"16,0 0-16,0 0 16,-8 26-16,-1 9 15,0 17-15,1-9 16,-1 1-16,0-1 15,1-17 1,-1-17-16,9-1 16,0-8-16,0 0 15,0-8-15,17-27 16,9-8-16,9-9 16,0 0-16,8 8 15,-17 27-15,0 8 16,0 9-16,1 18 15,-1 8-15,-18 8 16,1 10 0,0-1-16,-9-17 15,0-9-15,0 1 16,0-10-16,0-8 16,8-8-16,10-10 15,8-8 1,0-8-16,0-1 15,0 9-15,0 9 16,-9 17-16,-8 0 16,8 8-16,1 18 15,-1 9-15,0 0 16,18 8-16,-9-8 16,18-9-16,8 0 15,-9-18-15,1 1 16,-10-9-16,1-9 15,8-8 1,10-18-16,-19 9 16,-8 9-16,-8 0 15,-10-1 1,1 1-16,-9 0 0,0 8 16,-9 0-16,1 1 15,-1 8 1,0 0-16,-17 17 15,0 0-15,9 9 16,0 0-16,17-8 16,0-10-16,0 1 15,8 0-15,10-9 16,-1-9-16,18 0 16,-9 1-16,0-10 15,0 10 1,-17 8-16,-1 0 15,1 0-15,0 8 16,-1 10-16,1-10 16,8 10-16,1-1 15,16-8-15,1-1 16,-9 1-16,-8 0 16</inkml:trace>
  <inkml:trace contextRef="#ctx0" brushRef="#br0" timeOffset="100151.89">17915 11526 0,'0'0'0,"0"8"0,-9 18 16,0 26-1,1 35-15,-10 17 16,1 8-16,-1-16 15,1-10-15,8-25 16,1-9-16,8-26 16,0-18-16,0 1 15,0-9 1,0 0-16,8 0 16</inkml:trace>
  <inkml:trace contextRef="#ctx0" brushRef="#br0" timeOffset="100483.23">18192 11820 0,'0'0'16,"0"0"-16,0 0 15,0 0-15,0 0 16,0 0-16,-8 0 16,-10 17-16,-25 9 15,0 9-15,-1-9 16,9 0-16,1 0 15,16-9-15,1 1 16,0-10-16,8 10 16,9-1-1,0 0-15,0 1 16,17-1-16,18 18 16,0-9-1,-1-1-15,10-7 0,-1-1 16,1-8-16,-10-1 15,1 1 1,-26-9-16</inkml:trace>
  <inkml:trace contextRef="#ctx0" brushRef="#br0" timeOffset="100834.52">18305 12071 0,'0'0'0,"0"0"0,0 0 0,0 0 0,0 0 16,0 0-16,18 9 15,-1 0-15,0-1 16,18 1-16,0-18 16,8 1-16,-8-1 15,-9 0-15,0-8 16,-17-9-1,0 9 1,-1-1-16,-16 1 0,-1 0 16,-17 8-16,0 9 15,-9 0-15,0 17 16,9 9-16,0 9 16,9 8-16,-1 1 15,18-1 1,0 0-16,18-17 15,25 0-15,-8-17 16</inkml:trace>
  <inkml:trace contextRef="#ctx0" brushRef="#br0" timeOffset="101161.83">19078 11872 0,'0'0'0,"0"0"15,0 0-15,-8 0 16,-10 0-16,-17 17 16,1 9-16,-1 0 15,9 0-15,9 0 16,-1 9-16,9-9 16,9 0-1,0 0-15,0-9 16,0 1-16,0-1 15,9-8-15,-9-1 16,0 1-16,-9-1 16,1 10-16,-18-1 15,0 0-15,8-8 16,10-9 0,8 0-16</inkml:trace>
  <inkml:trace contextRef="#ctx0" brushRef="#br0" timeOffset="101572.47">19747 11933 0,'0'0'0,"0"0"0,0 0 15,-9 0 1,1-9-16,-1 9 16,0 0-16,-8 0 15,-9 17-15,0 1 16,8 8-16,1 8 15,8 1-15,9 0 16,0-1-16,0-8 16,0 0-1,0-9-15,0 1 16,-8-10-16,-1 1 16,0 0-16,1-1 15,-1 1-15,0 0 16,9-9-1,0 0-15</inkml:trace>
  <inkml:trace contextRef="#ctx0" brushRef="#br0" timeOffset="101937.63">19834 12123 0,'0'0'0,"0"0"0,0 0 0,0 0 16,8 0-16,10 0 15,-1 0 1,9-8-16,0-1 16,0 0-16,0 1 15,-8-1-15,-10 0 16,1-8 0,0 0-16,-9-1 0,0 1 15,-9 8 1,0 1-16,1 8 0,-1 0 15,-8 17 1,-1 0-16,1 1 16,8 8-16,1 8 15,8-8-15,0 0 16,17-8-16,0-1 16,9-9-16,-8 1 15,-1 0-15</inkml:trace>
  <inkml:trace contextRef="#ctx0" brushRef="#br0" timeOffset="102301.03">20346 12002 0,'0'0'0,"0"0"0,0 0 16,0 17-1,-9 1-15,1 16 16,-10 1-16,1 0 15,0-9-15,-1-1 16,10-16-16,-1 0 16,9-1-16,0-8 15,0 0-15,0-8 16,0-1-16,17-8 16,18-18-1,8-8-15,1 0 16,-18 8-16,0 18 15,-17 8-15,-1 9 16,1 0-16,0 17 16,-1 9-16,1 9 15,0 0-15,-1-1 16,1-8 0,8 0-16,-8-17 15,0-1-15</inkml:trace>
  <inkml:trace contextRef="#ctx0" brushRef="#br0" timeOffset="102843.94">20884 11941 0,'0'0'0,"0"0"15,0 0-15,0 0 16,0 0-16,-8 0 16,-1 0-16,-17 0 15,-9 9-15,1 8 16,-1 1-1,9 16-15,0 1 16,8 0-16,1 8 16,8-17-16,9 0 15,0 0-15,0-18 16,0 1-16,0 0 16,0-1-16,0 1 15,-8-9-15,-1 0 16,9 0-1,0 0-15,0 0 16,0 0-16</inkml:trace>
  <inkml:trace contextRef="#ctx0" brushRef="#br0" timeOffset="103135.94">20884 12175 0,'-8'0'0,"8"0"16,0 0-16,0 0 0,0 0 15,17 0 1,0 0-16,1 0 15,-1 0-15,1 0 16,-1-8-16,-8-1 16,-1 0-16,1 1 15,0-1-15,-9 0 16,-9 1-16,0-1 16,1 9-1,-1 0-15,-8 0 16,-1 17-16,1 1 15,-1-1-15,18 0 16,0 9-16,18-9 16,-1 1-16,18-10 15,26 1-15,-18 0 16</inkml:trace>
  <inkml:trace contextRef="#ctx0" brushRef="#br0" timeOffset="103421.09">20902 11552 0,'0'0'0,"0"0"0,0 0 15,0 0-15,17 17 16,18 18-16,17 25 16,9 27-16,-9 8 15,-9 9 1,-17 17-16,-8 0 16,-18 9-16,-35-17 15,18-70-15</inkml:trace>
  <inkml:trace contextRef="#ctx0" brushRef="#br0" timeOffset="104589.8">3734 12920 0,'0'0'0,"0"9"16,0 8-16,9 18 15,8 25-15,-8 18 16,-1 0-16,-16 0 15,-1 0-15,-17-17 16,0-18-16,-9 0 16,9-17-1,9 0-15,-1-17 16,1 0-16,17-9 16,0-9-16,9-26 15,25-43-15,19-8 16,-1-1-16,-9 35 15,-17 17-15,-8 27 16</inkml:trace>
  <inkml:trace contextRef="#ctx0" brushRef="#br0" timeOffset="105054.52">4029 13518 0,'0'0'0,"0"0"0,0 0 0,0 0 15,9 0-15,8 0 16,18 0 0,0 0-16,8-9 15,9 0-15,-8-17 16,8-8-16,-9-10 16,-8 10-16,-9-1 15,-17 0-15,-1 9 16,-16 9-16,-1 0 15,-17 8 1,0 9-16,-17 26 16,-18 17-16,9 9 15,17 0-15,0 9 16,26 8-16,9 1 16,18-10-16,17-17 15,8 1-15,-17-18 16</inkml:trace>
  <inkml:trace contextRef="#ctx0" brushRef="#br0" timeOffset="105475.08">4915 13388 0,'0'0'0,"0"0"0,0-9 15,0 0-15,-9 1 16,1-1 0,-1 9-16,0 0 0,-17 9 15,-17 8-15,-1 9 16,10 9-16,-1-1 16,0 1-1,18 17-15,-1 8 16,18-8-16,0-17 15,26-9-15,9 9 16,17-9-16,-26-9 16</inkml:trace>
  <inkml:trace contextRef="#ctx0" brushRef="#br0" timeOffset="106485.88">5506 13552 0,'0'0'0,"-9"0"0,0 0 16,0-8-16,1-1 15,-10 0 1,1 1-16,-9 8 16,0 0-16,-17 0 15,-1 17-15,9 0 16,1 9-1,-1 17-15,0 1 0,9-1 16,9 0-16,17-17 16,0 0-1,0-17-15,17 0 16,0-9-16,18-18 16,26-25-16,0 0 15,0-18-15,-18 9 16,0 9-16,-17 17 15,-8 9-15,-9 8 16,-1 9-16,-8 0 16,0 0-1,0 17-15,0 18 16,9 17-16,8 8 16,1-16-16,-1-18 15,0 0-15,9-18 16,9-8-1,26-34-15,17-18 0,-8-9 16,-1-25 0,-8-27-1,0-26 1,-9 9-16,-26 18 0,-9 17 0,-8 34 16,-1 26-16,-8 18 15,0 0 1,0 8-16,-8 9 15,-1 9-15,-17 17 16,-9 26-16,1 17 16,-1 35-16,9 26 15,8 0-15,10-9 16,8-8-16,8-27 16,-8-34-1,9-17-15,8-9 0,1-18 16,-1 1-16,1-9 15,16-17 1,1-18-16,17-17 16,0-9-16,0-34 15,0-9-15,-25-8 16,-1 16 0,0 18-16,-9 9 0,-8 17 15,-1 18 1,1 8-16,-9 8 15,0 1-15,0 8 16,0 1-16,0 8 16,0 0-16,-9 0 15,1 17-15,-18 26 16,-9 35-16,0 43 16,0 9-1,9 0-15,18 18 16,8-1-16,26-35 15,8-8-15,19-8 16,7-19-16,53-25 16,191 44-16</inkml:trace>
  <inkml:trace contextRef="#ctx0" brushRef="#br0" timeOffset="108203.74">8519 13232 0,'0'0'0,"0"0"0,0 0 15,0 0-15,0 0 16,0 0-16,0 0 15,0 0-15,0 0 16,8 17 0,10 26-16,-1 35 15,18 18-15,0 34 16,-9-1-16,0-33 16,0-10-16,0-25 15,-9-9-15,-8-9 16,0-17-16,-1-9 15,1-8-15,-9 0 16,0-1 0,9-16-16,17-18 15,43-69-15,27-53 16,-1-16-16,1-1 16,-27 27-16,-25 42 15,-10 36-15,-8 8 16,-17 26-16,-9 26 15,0 0-15</inkml:trace>
  <inkml:trace contextRef="#ctx0" brushRef="#br0" timeOffset="108616.79">9439 13639 0,'0'0'0,"0"0"0,9 0 15,8 0-15,18 0 16,26 0-16,8 0 15,1 0-15,8-9 16,-9 0-16,-8 1 16,-9 8-16,-26 0 15</inkml:trace>
  <inkml:trace contextRef="#ctx0" brushRef="#br0" timeOffset="108817.2">9448 13916 0,'0'0'0,"0"0"15,0 0-15,9 0 16,8 0 0,26 9-16,18-9 15,17 0-15,53 8 16,242 27-16</inkml:trace>
  <inkml:trace contextRef="#ctx0" brushRef="#br0" timeOffset="109422.08">10942 13310 0,'0'0'0,"0"0"16,0-9-16,0 0 16,-9 1-16,0-1 15,0 0-15,-17-8 16,0 0-16,0 17 15,-17 0-15,-1 17 16,1 18-16,-9 17 16,17 0-1,1 8-15,16-8 16,1-8-16,17-1 16,0-17-16,17 0 15,1-18-15,8-16 16,26-1-1,8-25-15,10-18 0,-1-35 16,10-26 0,-19-17-16,-8 1 15,-8 7-15,-18 36 16,-17 25-16,-1 26 16,-8 9-16,0 9 15,0 17-15,-8 0 16,-10 26-16,-17 43 15,1 35 1,-1 35-16,9 17 16,17-35-16,18 0 15,8-17-15,1-17 16,16-18-16,10-17 16,-18-26-16</inkml:trace>
  <inkml:trace contextRef="#ctx0" brushRef="#br0" timeOffset="109716.41">11567 12911 0,'0'0'0,"0"0"15,0 0-15,0 0 16,17 0-16,35-8 16,18-1-16,8-8 15,0-1 1,9 1-16,8 0 15,1-9-15,-18 8 16,-52 18-16</inkml:trace>
  <inkml:trace contextRef="#ctx0" brushRef="#br0" timeOffset="110187.65">12070 13145 0,'0'0'0,"0"0"15,0 0 1,0 0-16,0 0 16,0 0-16,0-9 15,-8 1-15,-1-1 16,0 1-16,-17-1 15,-8 9-15,-1 0 16,-9 17-16,1 0 16,0 1-16,8 8 15,0 8 1,9 1-16,9 0 16,8-9-16,9 8 15,0-8-15,9 0 16,8 0-16,18 0 15,0 0-15,17-17 16,0 0-16,0-18 16,0 0-16,9-17 15,-18 0 1,-17-17-16,0 8 16,-17 1-16,0 16 15,-18 1 1,0 0-16,9 8 0</inkml:trace>
  <inkml:trace contextRef="#ctx0" brushRef="#br0" timeOffset="110433.44">11958 13033 0,'0'0'0,"0"0"0,0 0 0,0 0 15,0 0-15,0 0 16,0 0-16,0 0 15,0 17-15,-9 9 16,0 26 0,0 17-16,1 9 15,-10 0-15,10 0 16,-1 0-16,0-9 16,18 0-16,8 1 15,-8-44-15</inkml:trace>
  <inkml:trace contextRef="#ctx0" brushRef="#br0" timeOffset="110651.34">11584 13847 0,'0'0'0,"0"0"0,0 0 16,26 0-1,18 0-15,16 0 16,27-9-16,17 0 16,1 1-16,-19-10 15,-16 1-15,-9 0 16,-9 8-16,-35 9 16</inkml:trace>
  <inkml:trace contextRef="#ctx0" brushRef="#br0" timeOffset="111049.97">10716 14202 0,'0'0'0,"0"0"0,0 0 15,0 0-15,26 0 16,26 8-16,26 10 15,35-10-15,17-8 16,27 0-16,-1 0 16,-9-8-16,1-1 15,-35 0 1,-9-8-16,-8 0 16,-9-1-16,-9 10 15,-35 8-15</inkml:trace>
  <inkml:trace contextRef="#ctx0" brushRef="#br0" timeOffset="111633.82">11063 14713 0,'0'0'0,"-9"0"0,1 0 16,-1 8-16,-8 1 15,-9 8-15,0 1 16,-9 8-16,0 8 15,-8 10 1,8 8-16,9 8 16,9-8-16,-1-9 15,18-17-15,0 0 16,0-17-16,18 0 16,-1-18-16,26-17 15,9-17 1,9-18-16,0-25 15,-9-18-15,0 0 0,-17 26 16,-9 17 0,-17 27-16,-1 16 15,1 1-15,0 17 16,-9 0-16,0 9 16,0 34-16,0 35 15,0 17 1,0 26-16,8 1 0,10-36 15,-1-25 1,9-9-16,9-26 16,8 0-16,-8-18 15,-18-8-15</inkml:trace>
  <inkml:trace contextRef="#ctx0" brushRef="#br0" timeOffset="111868.93">11332 14799 0,'0'0'0,"0"0"0,0 0 0,0 0 16,18 0-1,8 9-15,35 0 16,8-1-16,9-8 15,0-8-15,0-1 16,-17 0-16,0 1 16,-26-1-16,-18 9 15</inkml:trace>
  <inkml:trace contextRef="#ctx0" brushRef="#br0" timeOffset="112132.9">11793 14514 0,'0'0'0,"0"0"0,0 0 0,0 17 16,0 9-1,-9 34-15,0 10 16,0 34-16,-8 26 15,0-18-15,17-17 16,0-25-16,8-27 16,10 0-16,8-17 15,26-8-15,-26-18 16</inkml:trace>
  <inkml:trace contextRef="#ctx0" brushRef="#br0" timeOffset="112388.61">13277 14929 0,'0'0'0,"0"0"0,0 0 16,0 26-16,0 26 16,-8 9-1,-27 25-15,-17-8 16,26-43-16</inkml:trace>
  <inkml:trace contextRef="#ctx0" brushRef="#br0" timeOffset="112883.42">14502 13656 0,'0'0'0,"0"0"0,0 0 16,0 0-16,0 0 15,0 0-15,17 0 16,18 9-1,26-1-15,26 1 16,17-18-16,0 1 16,-8-1-16,25 0 15,244-34-15</inkml:trace>
  <inkml:trace contextRef="#ctx0" brushRef="#br0" timeOffset="113282.88">15101 14098 0,'0'0'0,"0"0"0,0 0 16,0 0-1,0 0-15,0 0 16,0 0-16,-9-9 15,1 1-15,-18 8 16,-9 0-16,-9 0 16,1 8-16,0 9 15,-1 18-15,9 0 16,1-1 0,-1 10-16,18 8 15,8-9-15,9 0 16,17 9-1,1 9-15,25-18 0,1-17 16,8-17-16,8-18 16,1 1-16,0-18 15,0-9 1,0-17-16,8-35 16,-26 35-16</inkml:trace>
  <inkml:trace contextRef="#ctx0" brushRef="#br0" timeOffset="113505.14">14997 13838 0,'0'0'0,"0"0"0,0 0 16,0 9-16,0 17 15,-9 26-15,0 34 16,-8 35-1,-9 1-15,0 8 0,9-18 16,-1-17-16,10-17 16,-10-26-1,18-26-15</inkml:trace>
  <inkml:trace contextRef="#ctx0" brushRef="#br0" timeOffset="113934.43">14545 14999 0,'0'0'0,"0"0"0,0 0 16,0 0-16,0 0 15,0 0-15,9 0 16,0 0-16,-9 0 15,0 0 1,8 0-16,-8 0 16,0 0-16,9 0 15,-9 0-15,0 0 16,0 0-16,9 0 16,-9 0-16,8 0 15,10 0-15,-1 0 16,18 0-1,26 0-15,17-9 16,26 0-16,9 1 16,-9-1-16,-26 0 15,0 1-15,-25-1 16,-10 9-16,-17 0 16,-9 0-1,1 0-15,-1 0 16,-8 0-16</inkml:trace>
  <inkml:trace contextRef="#ctx0" brushRef="#br0" timeOffset="114380.79">16291 14228 0,'0'0'0,"0"0"0,0 0 15,0 0-15,0 0 16,17 8-16,0 1 15,18 0-15,0-1 16,0-8-16,-1 0 16,-8 0-16,-8 0 15</inkml:trace>
  <inkml:trace contextRef="#ctx0" brushRef="#br0" timeOffset="114562.1">16204 14427 0,'0'0'0,"0"0"15,0 0-15,0 0 16,17 0-16,18 9 16,26-1-16,17-8 15,0 9-15,-43-9 16</inkml:trace>
  <inkml:trace contextRef="#ctx0" brushRef="#br0" timeOffset="117049.42">18001 13604 0,'0'0'0,"0"0"0,0-8 16,0-1-1,0 0-15,-8 1 0,-1-10 16,0 10-16,-8-1 15,-9 9-15,-17 17 16,-1 27 0,-8 16-16,0 44 15,-9 52-15,18 34 16,34-34-16,18 0 16,-1 0-16,-8-43 15,9-9 1,0 0-16,-1-18 0,-16-8 15,-1-17 1,-17-1-16,0-16 16,-17-1-16,-1 0 15,1-17-15,-18 0 16,0-17-16,9-9 16,0-9-16,17 1 15</inkml:trace>
  <inkml:trace contextRef="#ctx0" brushRef="#br0" timeOffset="117347.07">17758 15328 0,'0'0'0,"0"0"0,0 0 15,0 0-15,0 0 16,0 0-16,18 0 16,8 0-1,8 0-15,27-9 16,9 0-16,17 1 15,-1-18-15,1 8 16,-35 18-16</inkml:trace>
  <inkml:trace contextRef="#ctx0" brushRef="#br0" timeOffset="117899">18913 14877 0,'0'0'0,"0"0"0,0 0 15,0 0 1,0 0-16,9 9 16,-9-9-16,9 17 15,-1 9-15,-16 9 16,-18 8-16,-1 1 15,-16-1-15,-18-9 16,1-8-16,-1 0 16,-9-17-16,18 0 15,17-9 1,1-9-16,16 0 16,1 9-16,8-8 15,9-1-15,0 0 16,9 1-16,17-10 15,17 1 1,18 0-16,0 8 16,26 9-16,0 17 0,-1 1 15,-7-1 1,-10-8-16,-17-1 16,-8 1-16,-1 0 15,-17-18-15,-9 0 16,-8-17-16,0 0 15,-18-8-15,-8-9 16,-9 8 0,-18 0-16,1 9 15,-1 9-15,1 17 16,26 0-16</inkml:trace>
  <inkml:trace contextRef="#ctx0" brushRef="#br0" timeOffset="118395.64">18410 13526 0,'0'0'0,"0"0"0,0 0 16,0 0-16,0 0 15,8 0 1,10 0-16,16 0 15,18 0-15,9 0 16,0 0-16,0-8 16,-9-1-16,17 9 15,1 0-15,-44 0 16</inkml:trace>
  <inkml:trace contextRef="#ctx0" brushRef="#br0" timeOffset="118672.5">18774 13370 0,'0'-8'0,"0"-1"16,0 9-16,0-9 0,0 9 16,0 0-1,0 0-15,-8 0 16,-1 18-16,0 8 15,-8 26-15,-9 17 16,-9 18-16,0-10 16,18 1-16,0-8 15,17-18-15,0-9 16,17-17 0,0 0-16,9-17 15,-8-1-15</inkml:trace>
  <inkml:trace contextRef="#ctx0" brushRef="#br0" timeOffset="119916.8">19634 13959 0,'0'0'16,"0"0"-16,0 0 0,0 0 16,0 0-1,0 0-15,0 0 16,9 26-16,8 18 15,0 16-15,9 18 16,1 9 0,-10-9-16,9 0 15,0-9-15,0-8 16,-17-18-16,-1-17 16,1 0-16,0-18 15,-1 1-15,1 0 16,0-9-16,8-18 15,9-25-15,18-26 16,8-35-16,-9-9 16,1 18-16,-18 8 15,-9 27 1,-8 8-16,-1 17 16,10 9-16,-1 18 15</inkml:trace>
  <inkml:trace contextRef="#ctx0" brushRef="#br0" timeOffset="121611">20841 13994 0,'-9'0'16,"1"-9"-16,8 9 0,-9 0 15,0 0 1,1 0-16,-1 0 16,-17 18-16,-18 25 15,1 9-15,0 17 16,8 9 0,0 0-16,18 9 15,-1-9-15,18-18 16,0 1-16,18-18 15,-1-8-15,18-9 16,26 0-16,17-9 16,-43-17-16</inkml:trace>
  <inkml:trace contextRef="#ctx0" brushRef="#br0" timeOffset="122010.94">20746 14436 0,'0'0'0,"0"0"0,0 0 16,0 0-16,0 0 16,0-9-16,0 0 15,17-8-15,9-9 16,9 0-16,-1 0 15,1 9-15,0-1 16,17 10-16,9 8 16,-18 0-16,1 0 15,-18 0-15,0 8 16,0 1 0,-9 0-16,-8-1 15,-1 10-15,1-1 16,9 0-16,-1 1 15,0-1-15,1 0 16,8-8 0,0 0-16,0-9 15,-18 0-15,1 0 16</inkml:trace>
  <inkml:trace contextRef="#ctx0" brushRef="#br0" timeOffset="122220.75">21162 14444 0,'0'0'0,"-8"0"0,-1 0 0,0 9 16,-8 8-16,-9 18 15,8 8 1,1 0-16,0 1 16,8-10-16,9 1 31,0-9-31,9 0 0,8-17 0,27 8 15,16 0-15,-25-17 16</inkml:trace>
  <inkml:trace contextRef="#ctx0" brushRef="#br0" timeOffset="122495.53">21544 14124 0,'0'0'0,"0"0"0,0 8 16,18 18-16,17 18 15,-1 8-15,1 17 16,8 0-16,-17 18 16,-8-9-16,-9-18 15,-18 1-15,0 0 16,-17-18-1,0 0-15,9-17 16,-9-8-16,8-10 16,10 1-16</inkml:trace>
  <inkml:trace contextRef="#ctx0" brushRef="#br0" timeOffset="123001.75">22395 14479 0,'0'0'0,"0"0"15,0 0-15,0 0 16,0 0-16,0 0 16,-8-9-16,-1 1 15,-17 8-15,-9 0 16,-8 0-1,-1 17-15,-16 18 16,8 17 0,17-9-16,17-9 0,1-8 15,17 0-15,0 0 16,9-17-16,8 0 16,27-9-1,8-18-15,8-25 16,1-18-16,0-8 15,0-26-15,-9 8 16,-17 18-16,-27 26 16,1 8-16,0 18 15,-9-1-15,0 18 16,-9 9-16,0 26 16,1 25-1,-10 36-15,1 25 16,17-9-16,17-16 15,1-18-15,8-26 16,17-18 0,1-25-16,-18 0 0,-9-9 15</inkml:trace>
  <inkml:trace contextRef="#ctx0" brushRef="#br0" timeOffset="123448.23">22804 14410 0,'0'0'0,"0"0"0,0 0 0,0 0 0,-9 0 15,0 0-15,1 0 16,-1 0-16,9 0 15,0 0-15,0-9 16,0 0 0,0 1-16,17-1 15,9 0-15,18-17 16,-1 9-16,9 0 16,-8-1-16,-1 18 15,-17 0 1,0 0-16,-9 0 0,-8 0 15,0 9-15,0 0 16,-1 8 0,1 0-16,8 9 15,-8 0 1,0 0-16,8-8 0,0-1 16,1-8-16,-1-1 15,0 1 1,-8 0-16,0-9 15</inkml:trace>
  <inkml:trace contextRef="#ctx0" brushRef="#br0" timeOffset="123665.62">23055 14436 0,'0'0'0,"0"0"0,0 0 0,0 0 16,-8 17-1,-1 9-15,-17 26 16,9 0-16,-1 8 16,1 1-16,17 0 15,9-9-15,17 0 16,8 0-16,18-26 16,-17-9-16</inkml:trace>
  <inkml:trace contextRef="#ctx0" brushRef="#br0" timeOffset="126364.9">15197 14037 0,'0'0'0,"0"0"0,0 0 15,0 0-15,0 0 16,0 0-16,0 0 15,0 0-15,0 0 16,0 0-16,0 0 16,0 0-16,0 0 15,-9 0-15,0 0 16,1 0-16,-1 0 16,9 0-1,-9 0-15,9 0 16,0 0-16,0 0 15,0 0-15,0 0 16,0 0-16,0 0 16,0 0-16,9 9 15,0 8 1,8 18-16,0-1 16,18 1-16,-9-9 15,0 0-15,-9 0 16,-8-9-16,0 1 15,0-1 1,8 0-16,-8 9 16,-9-17-16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3T03:41:11.8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2640 6823 0,'0'0'0,"0"9"0,0 68 0,9 36 15,-1 0-15,-8-1 16,0-8-16,9-35 15,-9-17-15,0-17 16,9-18-16,-9-8 16,8 0-16</inkml:trace>
  <inkml:trace contextRef="#ctx0" brushRef="#br0" timeOffset="362.41">2562 6754 0,'0'0'0,"0"0"15,0 0-15,0 0 16,0 0-16,8 0 16,10 0-16,16 0 15,10 17-15,8 0 16,9 1-16,0 8 15,-18 0-15,0 8 16,1 18 0,-18 9-16,-17-9 0,-9 0 31,-18 8-31,-8 1 0,-17 0 16,-9-9-16,0-9 15,-1-17-15,19-18 16,16-8-1,10 0-15,-1-8 0,9-1 16</inkml:trace>
  <inkml:trace contextRef="#ctx0" brushRef="#br0" timeOffset="782.3">3039 7282 0,'0'0'0,"0"0"15,0 0-15,0 0 16,0 0-16,18 0 16,8 0-16,17-9 15,9 1-15,18-10 16,-9 1-1,-9-9-15,8-9 16,-7-17-16,-19 18 16,-8-1-16,-17 0 15,-18 9-15,1 9 16,-1 0-16,-17 17 16,0 8-16,-18 18 15,1 26-15,8 9 16,9 8-1,26 1-15,18-1 16,-1 0-16,18-17 16,-1-9-16,10-17 15,43 9-15,26-35 16,-70-17-16</inkml:trace>
  <inkml:trace contextRef="#ctx0" brushRef="#br0" timeOffset="1263.09">3986 6832 0,'0'-9'0,"-9"0"0,0 1 16,1-1-16,-1 0 15,0 9-15,1 0 16,-1 0-16,0 0 16,9 18-16,0 8 15,0 25-15,0 27 16,18 18 0,-10-10-16,1 10 15,8-1-15,-8-17 16,0-18-16,0-16 15,-1-18-15,-8 0 16,-8-9-16,8-8 16,0-9-16,0 0 15,-113-182-15,113 182 16,-18 0 0,1 0-16,0 0 15,8 0-15,9 0 16,0 0-1,0 0-15,17-9 0,27 0 16,25 1-16,9-18 16,9 9-1,-43 8-15</inkml:trace>
  <inkml:trace contextRef="#ctx0" brushRef="#br0" timeOffset="1463.62">4359 7256 0,'0'0'16,"0"0"-16,0 9 0,0 8 16,9 26-1,0 0-15,-1 1 16,1-1-16,0-17 16,-1 0-16,-8-9 15,9 1-15,-9-10 16,0-8-16</inkml:trace>
  <inkml:trace contextRef="#ctx0" brushRef="#br0" timeOffset="1579.5">4385 6875 0,'0'0'0,"0"0"0,0 0 16,0 0-16,0 0 15,9 17-15,26 26 16,-1-8-16</inkml:trace>
  <inkml:trace contextRef="#ctx0" brushRef="#br0" timeOffset="1900.89">4759 7308 0,'0'0'0,"-9"0"0,9 0 0,-9 0 16,1 9-16,-1 8 15,0 0-15,1 18 16,-1-9-1,0 0-15,9 0 16,0-9-16,0-8 16,0-1-16,0-8 15,0-8-15,0-1 16,0-17-16,0 0 16,18-9-16,-1 1 15,-8 17-15,-1-1 16,1 18-1,0 0-15,-1 0 16,1 18-16,8 7 16,1 19-16,-1-1 15,9 0-15,-17-17 16</inkml:trace>
  <inkml:trace contextRef="#ctx0" brushRef="#br0" timeOffset="2346.36">5080 7291 0,'-9'0'0,"9"0"15,0 0-15,0 0 16,0 8-16,0 1 16,0 0-16,18-1 15,-1 1-15,9-9 16,9-9-16,-9 1 16,0-1-1,0-8-15,-9-1 16,-8 1-16,0 0 15,-18-1-15,0 1 16,1 0-16,-10 17 16,1 0-16,-9 8 15,9 10 1,-1 8-16,18 8 16,9 18-16,8 9 15,18-18-15,8 0 16,18-8 15,35-9-31,-44-9 0</inkml:trace>
  <inkml:trace contextRef="#ctx0" brushRef="#br0" timeOffset="3780.25">6113 6468 0,'0'0'0,"0"0"0,0 0 16,0 0-1,0 17-15,0 26 16,9 35-16,8 44 15,1 16 1,-10-8-16,1-26 0,0-9 16,0-8-1,-9-18-15,0-17 0,0-26 16,0-9 0,0-8-16,0-18 15,-9-8-15,0-18 16,9-8-1,0-17-15,18 8 0,-1 8 16,9 10 0,9 16-16,-1 18 15,1 0-15,-9 9 16,0 8-16,0 1 16,-17-1-16,0 9 15,-18 9-15,-8 25 16,-27 1-1,-8-1-15,-9-16 0,1-18 16,7-9-16,19-8 16,25-18-1,9-17-15,0 17 16</inkml:trace>
  <inkml:trace contextRef="#ctx0" brushRef="#br0" timeOffset="4065.56">6591 7126 0,'0'0'0,"0"0"0,0 9 15,9 8-15,-1 18 16,1-1-16,8 18 16,1 9-16,-10-9 15,1-9 1,-9-17-16,0 0 15,0-17-15,0-1 16,0 1-16,-9-18 16,1-8-16,-1-18 15,9-17-15,0-17 16,17 0-16,9 0 16,27 8-16,16 9 15,-26 26-15</inkml:trace>
  <inkml:trace contextRef="#ctx0" brushRef="#br0" timeOffset="5041.29">7121 7213 0,'0'0'0,"0"-9"0,0-8 15,0-1-15,0 18 16,-9 0-16,0 0 16,1 18-16,-10-1 15,-8 18 1,9 8-16,-1 9 15,1-9-15,8-17 16,9-9-16,0-8 16,0 0-16,0-9 15,0-9-15,0 0 16,0-17-16,9 0 16,8-8-1,-8 8-15,9 9 16,-1-1-16,-8 1 15,-1 0-15,1 8 16,0 0 0,-1 1-16,1 8 0,0 0 15,-9 0 1,0 0-16,0 0 16,0-9-16,0 9 15,0 0-15,0 0 16,0 0-16,0 0 15,0 0-15,0 0 16,-9 0-16,0 0 16,1 0-16,-18 17 15,0 1 1,-9 8-16,17 8 16,1 1-16,0 8 15,17-8-15,0-9 16,0 0-16,8-9 15,10-8-15,-1-1 16,0-16 0,1-1-16,8-8 0,0-9 15,0 0 1,0 0-16,-17 0 16,-1 9-16,1-1 15,-9 18-15,0 0 16,0 0-16,9 0 15,8 18-15,1 7 16,8 10-16,0-9 16,0 0-1,0 0-15,8-9 16,-7 1-16,-10-10 16</inkml:trace>
  <inkml:trace contextRef="#ctx0" brushRef="#br0" timeOffset="5415.41">7503 7213 0,'0'0'0,"0"0"0,0 0 16,0 0-16,0 0 16,0 17-16,0 0 15,0 18-15,-9 17 16,0-9-16,9 0 15,0-17-15,0 0 16,0-17 0,0 0-16,0-1 15,0-8-15,0-8 16,0-27-16,18-8 16,-1-9-16,1 17 15,-10 1-15,1 16 16,0 1-16,-1 17 15,1 0 1,0 0-16,-1 17 16,1 1-16,0 16 15,-1 1-15,10 8 16,16 0-16,-8-8 16</inkml:trace>
  <inkml:trace contextRef="#ctx0" brushRef="#br0" timeOffset="5804.6">8024 7204 0,'0'-9'0,"0"1"0,0-1 16,0-8-16,0-1 16,0 10-16,-9-10 15,0 1-15,1 17 16,-10 0-16,-8 9 16,-17 8-1,8 18-15,9-1 16,9 10-16,-1 8 15,10 8-15,8-17 32,0 1-32,17-18 0,0 0 0,18 0 15,0-18-15,26 1 16,26-9 0,-1-26-16,-42 0 15</inkml:trace>
  <inkml:trace contextRef="#ctx0" brushRef="#br0" timeOffset="6184.35">8415 6563 0,'0'0'0,"0"0"16,-9 17-16,0 27 15,1 16-15,-1 27 16,0 34-16,-8 0 15,8-8-15,0-9 16,-8-17-16,8-18 16,1-17-1,8-26-15,0 0 16,0-18-16,0 1 16,0-18-16,17-8 15,9-35-15,9-17 16,-9 26-16,0 8 15,0 18-15,-9 17 16,-8 0 0,8 17-16,1 9 0,-1 34 15,9 1 1,-8 0-16,16-9 16,10 0-16,-27-26 15</inkml:trace>
  <inkml:trace contextRef="#ctx0" brushRef="#br0" timeOffset="6596.82">9708 6875 0,'0'0'0,"0"-9"16,-8 1-16,8-10 15,-9 1-15,0-9 16,1 9-16,-1-1 16,0 1-16,1 0 15,-1-1-15,0 18 16,-17 9-16,0 17 15,-9 17 1,1 52-16,8 27 16,17-1-1,9 9-15,9 0 0,-1-35 16,1-17 0,0-17-16,-1-18 0,1-17 15,0 0 1,-9-17-16,-9-1 15,0 1-15,1-9 16</inkml:trace>
  <inkml:trace contextRef="#ctx0" brushRef="#br0" timeOffset="6764.06">9179 7291 0,'-9'0'0,"9"0"15,0 0-15,0 0 16,9 0-16,17 0 15,26 8-15,17 1 16,18-18-16,9 1 31,-9 8-31,-53 0 0</inkml:trace>
  <inkml:trace contextRef="#ctx0" brushRef="#br0" timeOffset="7013.92">9804 6719 0,'0'0'16,"0"0"-16,0 0 0,0 17 16,0 35-1,0 35-15,0 25 16,9 1-16,-9 0 15,0-1-15,8-25 16,1-9-16,0-18 16,-1-25-1,-8-18-15</inkml:trace>
  <inkml:trace contextRef="#ctx0" brushRef="#br0" timeOffset="7428.71">10108 7299 0,'-9'-8'0,"9"8"16,-8 0-16,8 0 16,-9 0-16,9 0 15,-9 17-15,0 26 16,9 9-16,0-9 15,0 1-15,0-10 16,9-8-16,0-8 16,0-10-1,-1 1-15,1-18 16,8-8-16,1-18 16,8-17-16,0 0 15,-18 9-15,1 17 16,0 9-1,-1 17-15,-8 0 0,0 9 16,0 16 0,9 27-16,9 0 15,-1 0-15,0-8 16,9-1-16,18-17 16,-1 0-16,-25-17 15</inkml:trace>
  <inkml:trace contextRef="#ctx0" brushRef="#br0" timeOffset="7678.51">10777 7213 0,'0'0'0,"0"0"15,0 0-15,0 0 16,0 17-16,-9 0 15,0 27 1,-8 25-16,-9-9 16,0 1-16,8 0 15,1-18-15,0 0 16,8-17-16,9-17 16,0 0-16</inkml:trace>
  <inkml:trace contextRef="#ctx0" brushRef="#br0" timeOffset="7845.28">10568 7282 0,'0'0'0,"0"0"0,0 0 0,0 17 16,18 18-16,16 17 15,1 8 1,17 1-16,9 8 15,17 1-15,-35-27 16</inkml:trace>
  <inkml:trace contextRef="#ctx0" brushRef="#br0" timeOffset="20194.81">11766 7213 0,'0'0'0,"0"0"16,0 0-16,0 17 0,0 0 15,-8 18 1,-1 26-16,9-1 16,0 1-16,9-9 15,-1-26-15</inkml:trace>
  <inkml:trace contextRef="#ctx0" brushRef="#br0" timeOffset="20360.33">11905 6883 0,'-8'0'0,"8"0"0,0 0 15,0 18-15,0 8 0,17 0 16,-8-9-16</inkml:trace>
  <inkml:trace contextRef="#ctx0" brushRef="#br0" timeOffset="20746.55">12018 7265 0,'0'0'16,"0"0"-16,0 0 0,0 17 15,0 0-15,0 1 16,0 8 0,-8-1-16,8 1 0,0-8 15,0-10-15,0 1 16,0-9-16,0 0 15,0-9 1,0-8-16,17-26 16,0 0-16,9-1 15,18 1-15,-9 0 16,-9 25-16,-9 10 16,0 8-16,-8 17 15,0 0-15,8 18 16,0 8-16,1 9 15,8 9 1,9-1-16,-18-42 16</inkml:trace>
  <inkml:trace contextRef="#ctx0" brushRef="#br0" timeOffset="22827.46">13312 6736 0,'-8'-8'0,"8"8"0,0 0 16,0 0-16,0 0 16,-9 17-16,0 18 15,0 51 1,1 27-16,8-1 31,-9 1-31,0-18 0,9-26 0,0-17 16,0-17-16,0-9 15,0-17-15,0-1 16,0-8 0,0-8-16,18-18 15,-1-18-15,9 1 16,0 9-16,0-1 16,0 18-16,0-1 15,-8 18-15,-10 0 16,1 0-16,0 9 15,-9 8-15,-9 9 16,-17 9 0,0 17-16,-17-9 15,8-17-15,-9 0 16,10 0-16,-1-9 16,18-8-16,17-9 15,69-199-15,-69 199 16</inkml:trace>
  <inkml:trace contextRef="#ctx0" brushRef="#br0" timeOffset="23143.33">13373 7273 0,'0'0'0,"0"0"16,9-8-16,-1-1 15,10 0-15,-1 9 16,0 0-16,1 0 16,-1 9-16,1 8 15,8 1-15,-9 8 16,9 8-16,-17 1 15,-1-1 1,1-8 0,0-8-16,-9-1 0,0-8 15,0-1 1,0 1-16,0-9 16,0-9-16,8-8 15,10-9-15,-1-17 16,9-1-16,0 10 15,9-1-15,0 18 16,17 8-16,26 9 16,-35 0-16,-25 0 15</inkml:trace>
  <inkml:trace contextRef="#ctx0" brushRef="#br0" timeOffset="23513.76">14120 7299 0,'0'0'0,"0"0"15,0 0-15,-9-8 16,0-1-16,1 0 15,-1 1-15,-8 8 16,8 0-16,-8 0 16,-9 0-16,0 0 15,-9 17 1,0 9-16,9 9 0,9-1 16,-1-8-1,10 0-15,8 0 16,0-17-16,0-1 15,0-8-15,17-8 16,0-1-16,9-17 16,0 0-16,0-9 15,-8 18 1,-9 0-16,-1 8 0,1 9 16,0 0-1,-1 0-15,10 0 16,-1 18-16,0-1 15,9 0-15,9 0 16,0-8-16,26-9 16,8-9-16,-34 9 15</inkml:trace>
  <inkml:trace contextRef="#ctx0" brushRef="#br0" timeOffset="23926.6">14328 7230 0,'0'-9'0,"0"9"15,0 0-15,0 0 16,0 0-16,0 0 16,9 18-16,-9 25 15,0 26-15,0-8 16,0-18-16,0-17 15,0 0 1,0-17-16,0-1 0,0-8 16,0-8-1,17-10-15,1-16 16,-1-27-16,18 1 16,-9 16-16,-9 10 15,-8 16-15,0 10 16,-1 8-16,1 0 15,0 17-15,-1 26 16,1 18 0,0 8-16,-1-8 15,-8-18-15,9-17 16,8 0-16,1-9 16,8-8-16,-18 0 15</inkml:trace>
  <inkml:trace contextRef="#ctx0" brushRef="#br0" timeOffset="24625.76">15092 7299 0,'0'0'0,"0"0"0,-8-8 16,-1-1-16,0 0 15,1 1-15,-1-1 16,-8 0-1,-9 1-15,-1-1 16,1 9-16,0 0 16,0 9-16,-8 8 15,-1 0-15,0 18 16,0 8-16,18 9 16,0-9-1,17 1-15,0-1 16,17-17-16,0 0 15,1-17-15,16-1 16,19-8-16,7-8 16,10-27-16,-1-8 15,1-27-15,8-8 16,-9-34-16,-8-9 16,-17 8-16,-10 18 15,-8 17 1,-17 35-16,0 8 15,-9 18-15,0 17 16,0 0-16,-9 8 16,0 18-16,-8 52 15,-18 52-15,-8 9 16,-1-9 0,10-27-16,16-25 15,1-26-15,8-17 16,9-9-16,0-17 15,0-1-15,0-8 16,9-17-16,8-18 16,18-8-16,0 8 15,0 1 1,-9 8-16,0 8 0,-9 18 16,-8 0-1,-1 18-15,10-1 16,-1 18-16,1-1 15,-1 1-15,0 0 16,9-9-16,-8-9 16</inkml:trace>
  <inkml:trace contextRef="#ctx0" brushRef="#br0" timeOffset="25102.32">16152 7576 0,'0'0'0,"0"0"0,0 0 0,0 0 16,0 0-16,0 0 16,0 0-1,0 0-15,17-8 16,1-1-16,8-17 16,8-9-16,1-17 15,0-17-15,8 0 16,-17 17-16,-8 17 15,-10 18-15,1 0 16,-9 17-16,0 0 16,0 17-1,9 9-15,-1 35 16,10-1-16,-1 1 16,0-18-16,1 0 15,-1-17 1,1-8-16,8-10 15,17 1-15,-8 0 0</inkml:trace>
  <inkml:trace contextRef="#ctx0" brushRef="#br0" timeOffset="25240.12">16395 6728 0,'0'0'0,"0"0"0,0 0 0,0 8 15,17 10 1,1-1-16,-10-8 16</inkml:trace>
  <inkml:trace contextRef="#ctx0" brushRef="#br0" timeOffset="26895.48">4620 8624 0,'0'0'0,"0"0"0,0 0 0,0 0 16,-9-8-16,0-1 16,1 0-16,-1 1 15,0-1 1,1 0-16,-10-8 15,-8 0-15,0-1 16,-17 1-16,-9 8 16,-9 9-1,-9 0-15,10 18 16,8-1-16,-1 9 0,10 0 16,8 0-1,9 9-15,9-1 16,8 10-16,9-1 15,18-8-15,16-1 16,27-8-16,17 0 16,18-17-16,8-9 15,-9-9-15,-16-17 16,-19 9 0,-16-1-16,-18 1 15,-9 0-15,-8 8 16,0 1-16,-18-1 15,0-8-15,1-9 16,-10 0-16,1 8 16,-1 1-1,10 8-15,8 9 16</inkml:trace>
  <inkml:trace contextRef="#ctx0" brushRef="#br0" timeOffset="27142.9">4420 8191 0,'0'0'0,"0"0"0,0 0 16,0 0-16,0 0 16,-9 26-16,1 18 15,-10 42-15,-8 53 16,-17 34-16,8-17 15,0 0-15,9-9 16,0-34 0,9-27-16,17-17 0,0-25 15,9-36 1</inkml:trace>
  <inkml:trace contextRef="#ctx0" brushRef="#br0" timeOffset="27575.84">4490 9516 0,'0'0'0,"0"0"16,0 0-16,0 0 16,0 0-16,0 0 15,17-8-15,0-1 16,18-17-16,0-9 16,8-8-16,1-9 15,-18 17 1,0 1-16,-18 17 15,1-1-15,0 18 16,-9 0-16,0 9 16,0 17-16,0 8 15,8 18-15,1-8 16,0-1-16,-1-17 16,10 0-16,-1-9 15,-8-8 1,0-9-16</inkml:trace>
  <inkml:trace contextRef="#ctx0" brushRef="#br0" timeOffset="27714.36">4846 8901 0,'0'0'0,"0"0"0,0 0 0,0 0 15,0 0 1,0 9-16,8 0 15</inkml:trace>
  <inkml:trace contextRef="#ctx0" brushRef="#br0" timeOffset="28266.53">5393 8901 0,'0'0'0,"0"0"0,0 0 0,8 0 0,10 9 16,-1 0-16,18-1 15,17 1-15,0 0 16,0-1-16,0-8 16,26 9-16,9 17 15,-52-17 1</inkml:trace>
  <inkml:trace contextRef="#ctx0" brushRef="#br0" timeOffset="28463.46">5436 9109 0,'0'0'0,"0"0"0,0 0 0,17 0 16,9 0-16,18 0 15,8 0-15,17 0 16,18-8-1,-26 8-15</inkml:trace>
  <inkml:trace contextRef="#ctx0" brushRef="#br0" timeOffset="29425.76">7416 8200 0,'0'0'0,"0"0"0,-9-9 16,-8 1-16,8-1 15,1 0-15,-19-8 16,1 0 0,0-1-16,0 1 15,-8 8-15,-10 9 16,1 0-16,-9 18 15,0-1-15,17 18 16,-9 25-16,1 27 16,17 8-16,17 26 15,9 27 1,0-10-16,18-8 16,-1 0-16,9-9 15,-9-17-15,-8-17 16,0-9-16,-9 0 15,-9 0 1,-8-18-16,-9-16 0,-9 7 16,-17-7-16,-9-10 15,-17-8 1,8-8-16,1-18 16,43 8-16</inkml:trace>
  <inkml:trace contextRef="#ctx0" brushRef="#br0" timeOffset="29965.98">7442 9586 0,'-9'0'0,"1"0"0,8 0 16,0 0-16,0 0 15,0 0-15,0 0 16,0 0-16,17 8 16,9 10-16,17-1 15,36-8 1,16-9-16,-43 0 15</inkml:trace>
  <inkml:trace contextRef="#ctx0" brushRef="#br0" timeOffset="30676.68">8475 9577 0,'0'0'0,"0"0"16,0 0-1,0 0-15,0 0 0,0 0 16,0 0-16,0 0 16,0 0-1,-8 26-15,-1 9 16,-17-1-16,-9 10 15,-8-1-15,-1-9 16,1-8-16,-9-17 16,8 0-16,10-1 15,-1-16 1,9-1-16,9-17 16,-1 0-16,18-8 15,0-1-15,0 18 16,9-1-16,8 1 15,1 8-15,8 9 16,8 9-16,18 17 16,9 9-16,9 8 15,-9 0 1,-1-17-16,1 0 16,0 0-16,0-17 15,-18-1-15,0-16 16,-16-1-1,-1-8-15,0-9 0,-18-9 16,1 0 0,-18 1-16,-17-1 15,0 9-15,0 0 16,-9 9-16,9 0 16,9 8-16,8 9 15</inkml:trace>
  <inkml:trace contextRef="#ctx0" brushRef="#br0" timeOffset="31311.18">7729 8304 0,'0'0'0,"0"0"16,0 0-16,0 0 15,0 0-15,0 0 16,17 0-16,18-9 16,17 9-16,26-8 15,0-1-15,0 0 16,-8 9 0,-1-8-16,-25-1 15,-18 9-15</inkml:trace>
  <inkml:trace contextRef="#ctx0" brushRef="#br0" timeOffset="31610.04">8006 8105 0,'0'-9'0,"0"0"15,0 1-15,0 8 16,0 0-16,0 0 16,0 0-16,0 0 15,-8 8 1,-1 18-16,-8 44 16,-1 16-16,1 9 15,17-8-15,0-26 16,9-1-16,8-25 15,9-9-15,44-9 16,-18-8 0</inkml:trace>
  <inkml:trace contextRef="#ctx0" brushRef="#br0" timeOffset="34087.48">9274 8555 0,'-8'-9'0,"-1"9"0,9 0 16,0 0-16,0 0 15,0 0-15,0 0 16,0 18-16,9 42 16,8 36-1,0 25-15,1 9 16,-1 8-16,9-34 16,0-26-16,0-17 15,-8-18-15,-10-8 16,1-9-16,0-18 15,-1 1-15,-8-9 16,18-26-16,16-52 16,19-60-1,7-36-15,1-8 16,-18 44-16,-16 43 16,-1 17-16,0 34 15,-18 18 1,1 18-16,-9 8 15</inkml:trace>
  <inkml:trace contextRef="#ctx0" brushRef="#br0" timeOffset="34558.83">9813 9525 0,'0'0'0,"0"0"16,0 0-16,0 0 0,0-9 15,0 1 1,8-1-16,18-26 16,9-17-16,9-17 15,-10 9 17,1-1-32,-9 9 0,-26 52 0,26-35 0,-17 1 0,-1 16 15,1 1-15,-9 17 16,0 0-1,0 9-15,9 17 16,0 17-16,8 18 16,0-9-16,1-9 15,-1-9-15,0-8 16,-8-8 0,0-10-16,-1 1 0</inkml:trace>
  <inkml:trace contextRef="#ctx0" brushRef="#br0" timeOffset="34706.75">9995 8616 0,'0'0'16,"0"0"-16,0 0 0,0 0 15,17 8-15,9 1 16,-8 0-16</inkml:trace>
  <inkml:trace contextRef="#ctx0" brushRef="#br0" timeOffset="36141.47">11020 8607 0,'-9'-9'0,"0"1"15,-8 8-15,0 0 16,8 0-16,-17 17 16,-9 26-16,0 35 15,1 17-15,8 35 16,0 18-16,26-27 15,17-26-15,0-8 16,18-9-16,17-18 16,0-8-1,-8-26-15,-27-17 16</inkml:trace>
  <inkml:trace contextRef="#ctx0" brushRef="#br0" timeOffset="36592.14">11150 9109 0,'0'0'0,"0"0"0,0 0 0,0-8 15,0-1-15,0 0 16,0 1-16,0-1 15,9-8-15,8-9 16,0 0 0,9 0-16,9 0 15,-9 8-15,9 1 16,0 8 0,-1 9-16,-8 0 0,1 0 15,-10 0-15,0 0 16,-8 9-1,0 0-15,-1 8 16,1 0-16,0 1 16,8-1-16,0 0 15,1 1-15,-1-10 16,1 1-16,-1 0 16,0-1-16,-8 1 15,8-9 1,9 0-16,-17 0 15,0 0-15</inkml:trace>
  <inkml:trace contextRef="#ctx0" brushRef="#br0" timeOffset="36824.46">11575 9057 0,'0'0'0,"0"0"0,0 0 0,-8 0 0,-1 0 16,0 0-16,-17 0 15,-8 18 1,8 8-16,-18 17 15,-8 9-15,17-9 16,18 9-16,0-9 16,8 1-16,9-1 15,0-17-15,9 0 16,8-9-16,9-8 16,9 0-1,-1-1-15,-16-8 0</inkml:trace>
  <inkml:trace contextRef="#ctx0" brushRef="#br0" timeOffset="37123.46">11801 8936 0,'0'0'0,"0"0"16,0 0-16,0 0 16,0 0-16,0 0 15,18 17-15,-1 1 16,9 16 0,0 1-16,0 17 15,0 9-15,-17 8 16,0-8-1,-18-1-15,-9 1 0,-8-9 16,0 8-16,18-25 16</inkml:trace>
  <inkml:trace contextRef="#ctx0" brushRef="#br0" timeOffset="38518.78">12487 8720 0,'0'0'0,"0"0"0,0 0 0,0 0 16,0 0-16,0 0 15,0 0-15,0 0 16,0 0-16,0 0 16,0 0-16,0 0 15,0 0-15,0 0 16,0 0-16,0 0 16,0 0-1,0 0-15,0 0 16,0 0-16,0 0 15,0 0-15,0 0 16,0 8-16,0-8 16,0 0-16,0 0 15,0 0-15,0 0 16,0 0 0,0 0-16,0 0 15,0 0-15,0 9 16,0-9-16,0 0 15,0 0-15,0 0 16,0 0-16,0 0 16,0 0-16,-8 0 15,-1 0-15,0 0 16,-17 17 0,-9 27-16,-8 16 15,8 9-15,1 18 16,7 0-16,10-1 15,17-25-15,0-18 16,9-8-16,8-9 16,1-18-16,-1 1 15,9-18-15,9-8 32,8-18-32,9-16 0,0-19 15,0-25-15,-8-26 16,-18 8-16,0 1 15,0 8-15,-17 26 16,-1 17-16,-8 18 16,0 17-1,0 8-15,0 18 16,-8 9-16,-1 26 16,-17 51-16,9 44 15,-1 26-15,10 9 16,8-27-16,17-34 15,0-17-15,9-27 16,9-16-16,8-18 16,1-18-1,-18 1-15</inkml:trace>
  <inkml:trace contextRef="#ctx0" brushRef="#br0" timeOffset="38977.08">12930 9057 0,'0'-8'0,"0"8"0,0 0 15,0 0-15,0 0 16,0-9-16,0 0 15,0 1 1,0-1-16,9 0 16,8 1-16,9-18 15,18-9-15,-1 9 16,9 0-16,0 0 16,-8 9-16,-10-1 15,-8 18 1,1 0-16,-10 0 15,0 0-15,1 18 16,-1-1-16,0 9 16,1 0-16,8-9 15,0 1 1,-9-1-16,1-8 0,-1-1 16,9-8-16,0 0 15,9 0-15,-9 0 16,0-8-1,-9-1-15</inkml:trace>
  <inkml:trace contextRef="#ctx0" brushRef="#br0" timeOffset="39190.94">13442 8971 0,'0'-9'16,"0"9"-16,0 0 0,0 0 16,0 0-1,-8 0-15,-1 0 16,0 17-16,-17 9 15,0 9-15,0 17 16,-8 17-16,16-8 16,1-9-16,17-9 15,0-8-15,8-9 16,10 0 0,8-9-16,35 0 15,-18 1-15</inkml:trace>
  <inkml:trace contextRef="#ctx0" brushRef="#br0" timeOffset="39432.01">14085 9490 0,'0'0'0,"0"0"16,0 0-16,0 9 0,0 8 15,0 18 1,-9 26-16,1 8 16,-10 0-16,10-34 15</inkml:trace>
  <inkml:trace contextRef="#ctx0" brushRef="#br0" timeOffset="42706.61">15431 8702 0,'0'0'0,"0"0"0,0 0 16,-9 0-1,1 0-15,8 0 16,0 0-16,0 0 16,-9 0-1,9 0-15,0 0 0,0 0 16,0 0 0,0 18-16,0 8 15,0 34-15,9 18 16,8 43-16,9 18 15,-9-9-15,10 8 16,-1-8-16,0-26 16,0-17-16,-9-18 15,-8-17-15,-1-17 16,1-9 0,0-9-16,-9-8 15,0-1-15,0-16 16,17-18-16,9-52 15,18-43-15,8-44 16,-9 18-16,1 34 16,-18 18-16,0 17 15,-9 9-15,-8 8 16,-1 26 0,1 1-16,0 16 15,-1 1-15,1 17 16,0 0-16</inkml:trace>
  <inkml:trace contextRef="#ctx0" brushRef="#br0" timeOffset="43225.94">16074 10071 0,'0'0'0,"0"0"0,0 0 0,0 0 15,0 0-15,0 0 16,0 0 0,0-9-16,8 0 15,10-8-15,-1-9 16,9-17-16,9-1 16,-9-16-16,0 8 31,-17 8-31,-1 10 0,1 17 15,0-1-15,-1 1 16,1 17-16,-9 0 16,0 0-16,0 9 15,9 17-15,-1 8 16,10 9-16,-1 1 16,1-1-16,-1-8 15,0-9-15,1-9 16,-10-8-16,1-1 15,0-8 1</inkml:trace>
  <inkml:trace contextRef="#ctx0" brushRef="#br0" timeOffset="43403.75">16265 9300 0,'0'0'0,"0"0"0,0 0 15,0 0-15,0 0 16,26 17-16,8-8 16,-16-9-16</inkml:trace>
  <inkml:trace contextRef="#ctx0" brushRef="#br0" timeOffset="43827.45">16916 9196 0,'-9'0'0,"1"0"0,-1 0 15,0 0-15,1 0 16,8 0-16,0 0 15,0 0-15,0 0 16,0 0-16,0 0 16,17 0-16,0 17 15,18 1-15,8-10 16,10 1 0,-10 0-16,0-9 15,9 0-15,-8 0 16,-27 8-16</inkml:trace>
  <inkml:trace contextRef="#ctx0" brushRef="#br0" timeOffset="44058.38">16846 9577 0,'0'0'0,"0"0"15,0 0-15,0 0 16,0 0-16,9 0 16,9 0-16,-1 0 15,18 0 1,-1 0-16,18 0 16,18 0-16,-18 0 15</inkml:trace>
  <inkml:trace contextRef="#ctx0" brushRef="#br0" timeOffset="44828.92">17793 9049 0,'0'0'0,"0"0"15,0 0-15,0 0 16,0 0-16,17 0 16,18 0-16,26 0 15,17 0 1,18 0-16,-18 0 16,0-9-16,-9 9 15,10 0-15,-1 9 16,-52-1-16</inkml:trace>
  <inkml:trace contextRef="#ctx0" brushRef="#br0" timeOffset="45361.02">18340 9473 0,'0'-9'0,"0"1"16,0-10-16,0 1 15,0 0-15,-9-1 16,1-8-16,-1 0 15,-17 9-15,0 0 16,0 0-16,-9 17 16,-8 17-1,8 0-15,0 0 16,1 9-16,16 0 16,1 9-16,8 0 15,9-1-15,9 1 16,8-9-16,1 0 15,8 0-15,8 0 16,1-17 0,0-1-16,0-8 15,-1-8-15,1-1 16,-9 0-16,0 1 16,0-1-16,-17-8 15,0-1-15,-1 1 16,1 0-16,-9-1 15,-9-16-15,9-1 32</inkml:trace>
  <inkml:trace contextRef="#ctx0" brushRef="#br0" timeOffset="45573.41">18245 9005 0,'0'0'0,"0"0"0,0 0 0,0 0 15,0 9-15,0 17 0,-9 26 16,0 26 0,1 17-16,-1 0 15,0-8-15,0 8 16,-8-17-16,0 0 16,17-17-16,8-18 15,1-26-15</inkml:trace>
  <inkml:trace contextRef="#ctx0" brushRef="#br0" timeOffset="45823.49">17880 9984 0,'0'0'0,"0"0"16,0 0-16,0 0 15,0 0-15,0 0 16,0 0-16,0 0 16,17 0-16,1 0 15,25 0-15,18 0 16,8 0-16,1 0 16,-1 0-1,9 0-15,-26 0 16</inkml:trace>
  <inkml:trace contextRef="#ctx0" brushRef="#br0" timeOffset="46241.02">18731 10157 0,'0'0'0,"0"0"0,0 0 16,0 0-16,0 0 15,0 0-15,0 0 16,0 0 0,0 0-16,9-8 15,8-10-15,0-8 16,9-8-16,0-10 15,0 10-15,0-1 16,-8 18 0,-9-1-16,-1 10 0,-8 8 15,0 0 1,0 8-16,0 10 16,0 25-16,0 18 15,9-1-15,0-8 16,-1-8-16,1-18 15,17-1-15,0 1 16,0-17-16,-17 0 16</inkml:trace>
  <inkml:trace contextRef="#ctx0" brushRef="#br0" timeOffset="46402.11">18974 9438 0,'0'0'0,"0"0"16,0 0-16,0 0 0,0 0 15,17 0-15,-8 9 16</inkml:trace>
  <inkml:trace contextRef="#ctx0" brushRef="#br0" timeOffset="47061.33">18253 8460 0,'0'0'0,"0"0"15,0 0-15,0 0 16,0 0-16,-8 0 16,-1 0-16,0 0 15,1 17-15,-1 0 16,9 1-16,0-10 16,0 1-1,0 0-15,0-1 16,0-8-16,0 0 15,0 0-15,0 0 16,0 0-16,0 0 16,0 0-16,0 0 15,-9 0-15,0 0 16,1 0-16,8 0 16,8 9-1</inkml:trace>
  <inkml:trace contextRef="#ctx0" brushRef="#br0" timeOffset="47840.02">20633 8901 0,'0'0'0,"0"0"0,0 0 16,0 0-16,0 0 16,0 9-16,-9 26 15,-17 51-15,0 44 16,8 26-16,1 9 16,17-9-16,9-35 15,8-17-15,27 8 16,138 217-1</inkml:trace>
  <inkml:trace contextRef="#ctx0" brushRef="#br0" timeOffset="48339.98">21093 9993 0,'0'0'0,"0"0"15,0 0-15,0 0 16,0 0-16,0 0 16,9 0-16,-1 0 15,10-9-15,-1 0 16,18-8-16,-1-9 16,1-26-1,9-9-15,-1-8 16,-17 17-16,0 18 15,-17 16-15,-1 1 16,1 0-16,-9 17 16,0 0-16,0 26 15,-9 26-15,9 17 16,0 0 0,0-8-16,0-18 15,9-17-15,0 0 16,8-9-16,-8-8 15,0-9-15</inkml:trace>
  <inkml:trace contextRef="#ctx0" brushRef="#br0" timeOffset="48504.17">21310 9075 0,'0'0'0,"0"0"0,0 0 15,0 0-15,0 0 16,17 8-16,1 1 16,-10 0-16</inkml:trace>
  <inkml:trace contextRef="#ctx0" brushRef="#br0" timeOffset="48923.04">21683 9551 0,'0'0'0,"0"0"0,0 0 0,0 0 0,0 0 0,0 0 16,0 0-16,18 9 16,8-1-16,9 1 15,-1 8-15,-8-8 16,-8-9-16,-1 9 16</inkml:trace>
  <inkml:trace contextRef="#ctx0" brushRef="#br0" timeOffset="49089.82">21683 9863 0,'0'0'0,"0"0"0,0 0 16,0 0-16,0 0 16,18 0-16,-1 0 15,18 0-15,8 0 16,27 8-1,-18 10-15</inkml:trace>
  <inkml:trace contextRef="#ctx0" brushRef="#br0" timeOffset="49365.65">22482 9490 0,'0'0'0,"0"0"16,0 0-16,0 0 16,0 0-16,-8 0 15,-1 18-15,-8 8 16,-10 34-16,-16 18 16,0 9-1,-1-1-15,1 1 16,-1 8-16,10-8 15,16-26-15,27-18 16,0-26-16</inkml:trace>
  <inkml:trace contextRef="#ctx0" brushRef="#br0" timeOffset="49593.16">22456 9560 0,'0'0'0,"0"0"15,0 0-15,0 0 16,0 0-16,0 8 16,0 18-16,9 26 15,0 9 1,8 8-16,0 0 16,1 1-16,-1 8 15,-8-9-15,-1-8 16,18-9-16,1 0 15,-10-35 1</inkml:trace>
  <inkml:trace contextRef="#ctx0" brushRef="#br0" timeOffset="49788.84">22256 9871 0,'0'0'0,"0"0"15,0 0-15,0 0 16,0 0-16,18 0 0,-1 9 16,18 0-1,8 8-15,27 0 16,-35-8-16</inkml:trace>
  <inkml:trace contextRef="#ctx0" brushRef="#br0" timeOffset="49988.13">22934 10227 0,'0'0'0,"0"0"16,0 8-16,0 9 15,0 1-15,-9-1 16,0 18-1,-17 8-15,0 26 16,18-25-16</inkml:trace>
  <inkml:trace contextRef="#ctx0" brushRef="#br0" timeOffset="50272.18">23394 9837 0,'0'0'0,"0"0"16,0 0-16,0 17 16,-9 9-16,1 35 15,-10 8-15,10 9 16,-1 0-1,0-17-15,1-18 16,8 0-16,0-17 16,0-9-16,8-8 15,-8-9-15,0 0 16</inkml:trace>
  <inkml:trace contextRef="#ctx0" brushRef="#br0" timeOffset="50681.03">23490 10010 0,'0'0'16,"-9"-17"-16,-8-9 0,-1 0 15,1-9-15,17 9 16,0 0-16,8 9 16,1-1-16,9 1 15,-1 8-15,0 9 16,18 0-16,0 9 16,-9 0-1,0 8-15,-17-8 16,-1-1-16,1 10 15,-18 8-15,1 0 16,-10 0-16,1 0 16,-1-9-16,1 9 15,0 0-15,8 0 16,9 0 0,0 0-16,17 0 15,1 0-15,-1 0 16,0 0-16,-8 0 15,0-9 1,0 0-16,-18 9 16,-9-8-16,-8 8 0,-17 8 15,8-8 1,1 0-16,-1 0 16,17-17-16,10-9 15</inkml:trace>
  <inkml:trace contextRef="#ctx0" brushRef="#br0" timeOffset="50887.12">23985 10365 0,'0'0'0,"0"0"15,0 0 1,0 9-16,0 8 0,-9 9 15,0 17-15,-17 9 16,-17 18 0,-1-10-1,36-34-15</inkml:trace>
  <inkml:trace contextRef="#ctx0" brushRef="#br0" timeOffset="51189.22">24636 10062 0,'0'0'0,"0"0"0,0 0 16,0 0-16,0 0 15,-9-9-15,0 1 16,-17 8-16,0 0 15,-8 8 1,-18 18-16,-1 26 16,19 0-1,-1 0-15,18 0 0,8-9 16,18 1-16,8-1 16,18-8-16,17-9 15,-26-18-15</inkml:trace>
  <inkml:trace contextRef="#ctx0" brushRef="#br0" timeOffset="51524.46">24983 9560 0,'-9'0'0,"9"0"0,0 0 0,0 0 15,0 8 1,0 18-16,18 35 15,17 26-15,-9 8 32,0 35-32,-18 0 0,-8 0 0,-17 17 15,-35 9-15,-96 207 16</inkml:trace>
  <inkml:trace contextRef="#ctx0" brushRef="#br1" timeOffset="90434.34">2979 11015 0,'0'0'0,"0"0"16,0 0-16,17 0 15,18-9-15,17 0 16,0 1-16,0-18 15,-9 0-15,1 0 16,-9-9-16,-9 9 16,-18 0-1,1-9-15,-9 9 16,-9 9-16,-8 0 16,-18 0-16,-8 17 15,-9 8-15,0 9 16,-1 18-16,10 17 15,8 17-15,9 9 16,26 0 0,9-17-16,8 0 15,18-18-15,17 0 16,0-17-16,18-17 16,8-18-16,-9-8 15,-43 17-15</inkml:trace>
  <inkml:trace contextRef="#ctx0" brushRef="#br1" timeOffset="90913.49">1702 10737 0,'0'0'0,"0"0"16,0 0-16,0 0 16,0 0-16,0 0 15,0 0-15,0 0 16,0 9-16</inkml:trace>
  <inkml:trace contextRef="#ctx0" brushRef="#br1" timeOffset="91083.04">1311 11240 0,'0'0'0,"0"0"0,0 0 16,0 0-16,0 0 15,44 0-15,25 0 16,-25 0-16</inkml:trace>
  <inkml:trace contextRef="#ctx0" brushRef="#br1" timeOffset="91194.29">1832 11145 0,'0'0'0,"0"0"0,0 0 0,9 8 0,26 10 15,-18-10-15</inkml:trace>
  <inkml:trace contextRef="#ctx0" brushRef="#br1" timeOffset="91901.55">3578 10746 0,'0'0'0,"0"0"16,0 0-16,0 17 15,8 1-15,10 34 16,16 26-16,-7 8 16,-10-25-16,0-9 15,1-9-15,-10-17 16,1 0-16,0-17 16,-1-1-16,-8 1 15,0-9 1,9-17-16,8-26 15,9-27-15,-8-8 16,-9 9-16,-1 8 16,18 18-16,-8 8 15,-10 35-15</inkml:trace>
  <inkml:trace contextRef="#ctx0" brushRef="#br1" timeOffset="92268.11">4029 11093 0,'0'0'0,"0"0"0,0 0 0,18 8 16,-1 1-16,0 0 16,1-9-1,8-9-15,0 0 16,0-8-16,0-9 15,0 9-15,-17-9 16,-1 0-16,1 8 16,-9 1-16,-9 0 15,1-1 1,-10 1-16,-8 17 16,0 9-16,-9 8 15,1 18-15,8 8 16,8 9-16,18 0 15,0-9-15,18 1 16,-1-10-16,18-8 16,8 0-16,1-17 15,-18-9 1</inkml:trace>
  <inkml:trace contextRef="#ctx0" brushRef="#br1" timeOffset="92617.04">4559 10945 0,'0'0'0,"0"0"0,0 18 15,9 8-15,8 8 16,0 10-16,1-1 15,-10 0-15,1-17 16,0 0 0,-9 0-16,0-9 15,-9-8-15,0 0 16,9-1-16,0 1 16,-8-9-16,8 0 15,0-9-15,0-8 16,17-26-1,0-9-15,1 9 0,17-1 16,-1 10 0,-16 16-16</inkml:trace>
  <inkml:trace contextRef="#ctx0" brushRef="#br1" timeOffset="93389.01">5028 10919 0,'0'0'0,"0"0"0,0 0 16,0 18 0,9 8-16,-1 17 0,1 0 15,0-17 1,-1 0-16,1-8 15,8-10-15,1 1 16,-1-18-16,9-8 16,9-9-16,0-17 15,-9 8-15,0 0 16,-18 18-16,1 0 16,0 8-1,-1 9-15,-8 0 16,9 26-16,9 35 15,-10 25-15,1 35 16,-9 9-16,9-26 16,-1-26-16,-8-26 15,0-8 1,-8-18-16,-1 0 16,0-18-16,1 1 15,-19-1-15,1-16 16,-17-27-16,-9-25 15,8-10-15,18 1 16,26 26-16,18-1 16,-1 18-16</inkml:trace>
  <inkml:trace contextRef="#ctx0" brushRef="#br1" timeOffset="93885.11">6148 10538 0,'0'0'0,"0"0"15,0 9-15,9 17 16,8 17-16,1 9 15,-10 17-15,1 1 32,0 16-32,-1 1 0,-8-26 15,0-18-15,0-8 16,0-9-16,0-9 16,0-8-16,0-1 15,0-8-15,0-8 16,0-10-1,0-16-15,9-1 16,8 0-16,1 18 16,-1 0-16,18-1 15,0 10-15,-9 8 16,0 0-16,0 0 16,-18 8-16,1 10 15,-9-1-15,-9 0 16,-17 18-1,-17 0-15,-1-9 16,10 0-16,16-18 16,1 1-1,17-9-15</inkml:trace>
  <inkml:trace contextRef="#ctx0" brushRef="#br1" timeOffset="94200.86">6739 10815 0,'0'0'0,"0"0"0,8 9 15,10 8-15,-1 18 16,9 17-16,0 9 16,-17-1-16,-1 1 15,-8-18-15,0-8 16,0-9-1,0-9-15,0-8 16,0-1-16,0-8 16,0 0-16,0-8 15,0-10-15,18-25 16,8-17-16,9 8 16,17 8-1,-18 18-15,-16 18 16</inkml:trace>
  <inkml:trace contextRef="#ctx0" brushRef="#br1" timeOffset="94617.29">7381 10841 0,'0'0'0,"0"0"0,-8 0 15,-1 9-15,-17 8 16,-18 1-16,1 25 16,-9 9-16,17-9 31,0 1-31,18-1 0,0-8 16,-1-9-16,18 0 15,0-18-15,0 1 16,9-9-1,8-9-15,1 1 0,16-18 16,-8 0-16,1 8 16,-10 1-1,-8 8-15,-1 9 16,1 0-16,0 0 16,-1 9-16,10 8 15,-1 1-15,0-10 16,9 1-16,9 0 15,0-18-15,8-8 16,-25-1 0</inkml:trace>
  <inkml:trace contextRef="#ctx0" brushRef="#br1" timeOffset="95003.71">7694 10859 0,'0'0'0,"0"0"0,0 0 15,0 8-15,0 10 16,0 8 0,8 8-16,-8 18 15,0-8-15,-8-18 16,-1 0-16,9-9 16,0-8-16,0-1 15,0 1-15,0-9 16,0 0-16,0-9 15,9-8 1,8-9-16,1 0 16,-1 0-16,9 0 15,0 9-15,0-1 16,0 10 0,0 8-16,-8 0 0,-1 17 15,0 18-15,9-1 16,0 10-1,-8-1-15,-10-17 16,1 0 0,8-9-16,18 0 0,-9-8 15</inkml:trace>
  <inkml:trace contextRef="#ctx0" brushRef="#br1" timeOffset="95669.61">8658 10971 0,'0'0'0,"0"0"0,0 0 15,0 0-15,-9 0 16,0-8-16,1 8 16,-18 0-1,0 0-15,-9 0 0,-9 17 16,-8 18-1,0 17 1,0 0-16,17-9 0,18 0 16,8 0-16,9-8 15,9-9-15,8-17 16,1-1 0,16-8-16,19-8 0,7-18 15,10-26 1,-1-17-16,9-18 15,-17-8-15,-9-18 16,-8 0-16,-18 36 16,0 25-16,-17 17 15,-1 18-15,1-1 16,-9 18 0,0 0-16,0 9 15,0 17-15,9 35 16,-18 16-16,0 19 15,1-1-15,-1-17 16,0-17-16,0-9 16,1-18-16,8-8 15,0-17-15,0 0 16,0-9 0,0-9-16,17-8 15,18-18-15,8 0 16,-17 18-16,0 0 15,0 17-15,1 8 16,-1 10 0,0 16-16,0 10 0,0-1 15,0 0 1,0-17-16,0-9 16,-17-8-16</inkml:trace>
  <inkml:trace contextRef="#ctx0" brushRef="#br1" timeOffset="96233.01">10099 10382 0,'0'0'0,"0"9"15,0 17-15,0 43 16,0 35-16,-8 18 15,-1 16-15,-9-17 16,1-25 0,0-10-16,8-34 15,0-17-15,9-9 16,0-18-16,0 1 16,0-9-16,0-9 15,9-25-15,8-35 16,18-9-1,0 17-15,0 9 16,-1 17-16,-8 18 16,0 0-16,1-1 15,-10 18-15,0 0 16,1 26-16,8 26 16,-18 0-16,1 0 15,0-8-15,-1-1 16,1-17-1,17-9-15,9-8 16,-18-1-16</inkml:trace>
  <inkml:trace contextRef="#ctx0" brushRef="#br1" timeOffset="96673.33">10968 10885 0,'0'0'0,"0"0"15,0 0-15,0 0 16,-9 0-16,0 0 16,1 0-16,-19 0 15,-7 17-15,-10 9 16,1 17-16,8 9 16,0-8-1,18-1-15,0 0 16,8-17-16,9 0 15,0-17-15,0-1 16,17-8-16,9-8 16,9-9-16,9-9 15,-18-9-15,0 18 16,-18-1-16,1 10 16,0 8-1,-1 0-15,1 17 16,0 0-16,-1 9 15,10 9-15,-1-9 16,1 0-16,-1 0 16,18-18-16,-1 1 15,27 0 1,9-1-16,-1-16 16,-34 8-16</inkml:trace>
  <inkml:trace contextRef="#ctx0" brushRef="#br1" timeOffset="97011.26">11549 10963 0,'0'0'0,"0"0"16,0 0-16,0 0 16,0 0-16,0-9 15,0 0 1,-8 1-16,-1 8 16,0 0-16,-8 0 15,0 0-15,-9 8 16,0 10-16,-1 8 15,10 8-15,0-8 16,8 0-16,9 0 16,0 0-1,0 0-15,9 0 16,-1-8-16,1-10 16,0 1-16,-1-1 15,-8 1-15,-8 0 16,-1-1-1,0 1-15,-17 0 0,-8-1 16,-1 1 0,0-9-16,26 0 15</inkml:trace>
  <inkml:trace contextRef="#ctx0" brushRef="#br1" timeOffset="97845.03">12591 10902 0,'0'0'0,"0"0"15,0 0-15,-8 0 16,-1-9-16,-8 9 15,-18 0-15,-8 0 16,-1 18-16,-8 25 16,0 9-16,17-9 15,9 1-15,9-18 16,8 0-16,9-18 16,0 1-1,17 0-15,1-9 16,8-9-16,0 0 15,0 1-15,-9-1 16,-8 0 0,0 9-16,-1 0 0,1 0 15,0 18-15,8 8 16,1 8 0,-1 1-16,9-9 15,9 0-15,17-9 16,17-8-16,-43-9 15</inkml:trace>
  <inkml:trace contextRef="#ctx0" brushRef="#br1" timeOffset="98333.14">13538 10911 0,'0'0'0,"0"0"0,0 0 15,0 0-15,0 0 16,-9-9-16,1 9 16,-18 0-16,-9 9 15,-9 8-15,1 18 16,8-1-16,1-8 15,16 0 1,9 0-16,9-8 16,0-1-16,18 0 15,-1 1-15,18-1 16,0 0-16,8 18 16,9 8-1,-8 18-15,-1 8 16,-17 9-16,0-17 15,-17-1-15,0-8 16,-18-8 0,0-1-16,0-9 0,-17-8 15,0 0-15,0-17 16,0 0 0,-8-18-16,-1-17 0,9-26 15,8-26-15,18 35 16</inkml:trace>
  <inkml:trace contextRef="#ctx0" brushRef="#br1" timeOffset="98732.8">13607 11136 0,'0'0'0,"0"0"15,0 0-15,0 0 16,18 0-16,-1 9 16,18-9-16,0-9 15,25-8 1,19-9-16,-19 0 16,-16 0-16,-18 0 15,0 0-15,-17 8 0,-1-8 16,-8 0-1,-8 9-15,-1 0 16,-17-1-16,0 10 16,0 8-16,-9 0 15,9 17 1,9 0-16,-1 18 16,18 8-16,0 9 15,18-8-15,8-1 16,8-17-16,27 0 15,9-9-15,-18-8 16,-26-9-16</inkml:trace>
  <inkml:trace contextRef="#ctx0" brushRef="#br1" timeOffset="99099.35">14137 10928 0,'0'0'0,"0"0"16,0 0-16,18 17 16,-1 9-16,9 9 15,-9 0-15,1-9 16,-10 0 0,1 0-16,0-9 15,-9 9-15,-9-9 31,0 1-31,1-10 0,-1 1 0,0-1 16,9 1-16,0-9 16,0 0-1,0-9-15,18-25 16,8-27-16,17 1 16,9-1-16,9 9 15,-9 9-15,-8 17 16,-10 17-16,-8 9 15,-17 0-15</inkml:trace>
  <inkml:trace contextRef="#ctx0" brushRef="#br1" timeOffset="99699.9">14537 10841 0,'0'0'0,"0"0"0,0 0 15,0 0 1,0 0-16,0 0 15,8 0-15,1 9 16,0 8-16,-1 18 16,1 17-16,-9-9 15,0 1-15,0-1 16,0-8 0,0-9-16,0 0 15,9-9-15,-1-8 16</inkml:trace>
  <inkml:trace contextRef="#ctx0" brushRef="#br1" timeOffset="100105.94">14806 11015 0,'0'0'0,"0"0"15,0 0-15,0 0 16,0 0-16,0 8 16,0 1-16,8 0 15,10-1-15,-1 1 16,18-9 0,0-9-16,8 1 15,1-10-15,-18 1 16,0 0-16,-9-1 15,-8 1-15,-1 0 16,-8-1-16,-8 10 16,-1-1-16,-17 9 15,9 0 1,-9 9-16,-1 17 16,1 8-16,9 10 15,8 8-15,9-18 16,18-8-16,8 0 15,9 0-15,-18-17 16</inkml:trace>
  <inkml:trace contextRef="#ctx0" brushRef="#br1" timeOffset="100413.15">15396 10963 0,'0'0'0,"0"0"15,0 0-15,0 8 16,9 10-16,0-1 16,-1 9-16,1 0 15,-9 0 1,0-9-16,-9 1 16,1-10-16,-1 1 15,9 0-15,0-1 16,0 1-16,0-9 15,0 0-15,0-9 16,17-17 0,9-17-16,9-9 15,9 9-15,-10 8 16,1 18-16,-18 17 16</inkml:trace>
  <inkml:trace contextRef="#ctx0" brushRef="#br1" timeOffset="100859.15">16074 10885 0,'0'0'0,"0"0"0,0 0 0,0 0 15,0 0-15,-9 0 16,0 0-1,-17 0-15,0 17 16,-26 0-16,0 18 16,0 8-16,17-8 31,9-9-31,9 0 0,-1-9 0,18-8 16,0 0-16,0-9 15,18 0-15,-1-9 16,0 0-1,9 1-15,1-1 16,-10 0-16,0 9 16,1 0-16,-10 9 15,10 8-15,-1 1 16,0 8-16,9 0 16,1 0-1,-1-1 1,8-16-16,1 0 15,26-1-15,0-8 16,-27 0-16</inkml:trace>
  <inkml:trace contextRef="#ctx0" brushRef="#br1" timeOffset="101074.54">16534 10504 0,'0'0'0,"0"0"0,0 8 16,0 18-16,0 18 16,0 25-16,0 17 15,-9 18 1,1 0-16,-1-17 16,9-18-16,0-25 15,0-18-15,0-9 16,0-8-16</inkml:trace>
  <inkml:trace contextRef="#ctx0" brushRef="#br1" timeOffset="101234.63">16786 11023 0,'0'0'0,"0"9"0,-9 8 16,9 9-16,-9 0 15,9-8-15,9-1 16,0 0-16</inkml:trace>
  <inkml:trace contextRef="#ctx0" brushRef="#br1" timeOffset="102427.56">16846 10521 0,'0'0'0,"0"0"0,0 0 16,0 0-16,0 17 15,18 1-15,-1 8 16,18 8-16,0 1 16,8-9-16,-8 0 15,-9 0 1,0-9-16,-17 0 0,-1 1 15,-8-1 1,-8 18-16,-10-1 16,1 1-16,0 8 15,-1-8-15,9 0 16,9-1-16,0 1 16,18 0-16,-1 8 15,18 9-15,0 0 16,-1-9-16,-8 0 15,1-8 1,-19 0-16,1-9 16,-9 0-16,0-9 15,-9 0-15,-8-8 16,-1 0-16,1-9 16,0-9-16,-1 0 15,1 1-15,8-18 16,9-9-1,18-8-15,8-9 16,17-18-16,18-16 16,0 17-16,0-1 15,-9 18-15,-9 9 16,-17 8-16,0 18 16,-17 0-1,0 8-15,-1 0 16,-8 9-16,0 0 15,0 0-15,-8 0 16,-1 0-16,0 0 16,0 18-16,1-1 15,-1 18-15,9-1 16,0 1-16,17 0 16,1-1-1,17-8-15,17 0 16,0 0-16,9-17 15,-1 0-15,1-9 16,-9-9-16,-8 0 16,-18 9-16,0 0 15,-9 0-15,-8 0 16,-1 0 0,1 0-16,-9 0 15,0 0-15,0 0 16,0 0-16,0 0 15,0 0-15,-9 18 16,1-1-16,-1 0 16,0 0-16,1 9 15,-1 0-15,9 0 16,0-8 0,0-10-16,0 1 15,9 0-15,-1-1 16,10-16-16,-1-1 15,18-17-15,8-9 16,9-34 0,9-26-16,0-26 15,0-18-15,-9 18 16,-17 34-16,-18 35 16,-8 18-16,-1 16 15,1 1-15,-9 17 16,0 0-16,-9 9 15,1 34-15,-1 35 16,-8 34-16,8 18 16,9-8-16,17-27 15,18-17 1,0-18-16,8-16 16,-25-36-16</inkml:trace>
  <inkml:trace contextRef="#ctx0" brushRef="#br1" timeOffset="112718.96">21987 10859 0,'0'0'0,"0"0"0,0 0 0,0 0 15,0 0-15,9 0 16,17 0-1,17 8-15,-17 1 16</inkml:trace>
  <inkml:trace contextRef="#ctx0" brushRef="#br1" timeOffset="120330.51">19408 10885 0,'0'0'0,"0"0"0,0 0 15,0 0 1,-8 0-16,-1 0 15,-17 8-15,-18 18 16,-16 26-16,7 18 16,10-10-1,8 1-15,18-9 0,17-9 16,17-17-16,1 0 16,25 0-16,35-17 15,9-9 1,-52 0-16</inkml:trace>
  <inkml:trace contextRef="#ctx0" brushRef="#br1" timeOffset="120654.36">19712 11214 0,'0'-9'0,"0"1"15,0 8-15,0 0 16,0 0-16,-9 8 15,1 18-15,-10 9 16,1 17-16,17 8 16,0-16-16,9-10 15,8-8-15,9-17 16,9 0 0,8-18-16,1-17 15,-1 0-15,-17-17 16,0 8-16,-17-8 15,-9-9-15,-9 17 16,-17 1-16,-9 16 16,1 10-16,-1 8 15,9 8-15,17 1 16</inkml:trace>
  <inkml:trace contextRef="#ctx0" brushRef="#br1" timeOffset="121819.85">20311 11049 0,'0'0'0,"-8"0"0,-1 0 15,0 18-15,-8-1 0,0 18 16,-10 17-1,10-9-15,0 0 16,17 0-16,0-8 16,8-9-16,10-17 15,-1-1-15,18-16 16,8-1-16,1-17 16,-18 0-16,0 0 15,-17 0 1,-1-9-16,-16 1 15,-10 8-15,-8 9 16,-9-1-16,18 18 16,0 0-16,-1 0 15,10 0 1,8 0-16,0 0 0,0 0 16,17 0-1,0-8-15,18 8 16,17 0-16,9 17 15,8 0-15,-16 1 16,-10 8-16,0-1 16,1 1-16,-18 0 15,0 0-15,-17 0 16,-1-8-16,1-10 16,-9 1-1,0 0-15,0-1 16,0-8-16,0 0 15,0 0-15,0-8 16,0-1-16,0-8 16,0-9-1,17-18-15,18 1 16,0-9-16,17 9 16,-9 8-16,9 9 15,9-8 1,-35 25-16</inkml:trace>
  <inkml:trace contextRef="#ctx0" brushRef="#br1" timeOffset="122299.74">21336 11058 0,'0'0'0,"0"0"16,0 0-16,-9 0 15,1 0-15,-10 0 16,-8 9-16,-9 8 15,-8 0-15,8 9 16,-8 9-16,8 8 16,18 0-1,-1-8-15,10-9 16,8 0-16,0 0 16,0-17-16,17-1 15,0-8-15,18-8 16,9-18-16,8-26 15,0-26 1,9-26-16,-18 9 16,0 8-16,-16 18 15,-19 8-15,1 26 16,0 18-16,-9 8 16,0 9-1,0 0-15,-9 9 0,0 17 16,-8 43-1,-1 27-15,1 8 16,8-9-16,9-26 16,0-8-16,9-18 15,8-17-15,1 0 16,-1-17 0,1-9-16,-1 0 0</inkml:trace>
  <inkml:trace contextRef="#ctx0" brushRef="#br1" timeOffset="122459.06">21753 11101 0,'0'0'0,"0"0"0,0 0 15,-9 18-15,9 8 16,0 8-16,0 1 16,0-9-16,0-9 15,9-8-15,0-1 16,-9-8-1</inkml:trace>
  <inkml:trace contextRef="#ctx0" brushRef="#br1" timeOffset="122910.89">21805 10928 0,'0'0'0,"0"0"0,0 0 0,9 0 15,8 17-15,0 18 16,9 8-16,-8 9 16,-10 0-16,1-8 15,0-1-15,-9-17 16,0 0-16,0 0 16,0-18-1,0 1-15,0-9 16,0 0-16,0-9 15,0 1-15,8-18 16,10-9-16,-1 1 16,18-1-1,-9 9-15,0 9 0,0 17 16,0 0 0,0 8-16,-8 10 15,8-1-15,-9 18 16,9-10-16,0 1 15,-9 0-15,1-17 16,-1 0-16,1-1 16,8 1-16,8-9 15,18 0-15,-8 0 16,-18 0 0</inkml:trace>
  <inkml:trace contextRef="#ctx0" brushRef="#br1" timeOffset="123314.96">22769 11162 0,'0'-9'0,"-9"1"0,0-1 0,1 0 16,-1 1-1,0-1-15,1 9 16,-27 0-16,-8 17 16,-1 1-16,-8-1 15,0 18 1,17-1-16,0-8 0,18 0 15,0-9-15,17-8 16,0 0 0,0-9-16,17 0 15,0-9-15,10 0 16,-1-8-16,0 0 16,0 8-16,0 9 15,-18 0-15,1 0 16,8 17-16,1 1 15,-1-1-15,1 9 16,-1 0 0,9-9-16,0-8 15,0 0-15,0-18 16,0 0-16,-8 1 16,-10-1-16,-8 0 15,0 9-15</inkml:trace>
  <inkml:trace contextRef="#ctx0" brushRef="#br1" timeOffset="123497.82">22751 10997 0,'0'0'0,"0"0"0,0 0 15,0 0-15,0 9 16,0 0-16,18-1 16,25 1-16,27 0 15,8-18-15,0 0 31,0-8-31,0 0 0,0-9 16,1 8-16,-36 1 16,-26 17-16</inkml:trace>
  <inkml:trace contextRef="#ctx0" brushRef="#br1" timeOffset="123729.36">23246 10763 0,'0'0'0,"0"0"0,0 0 16,0 9-16,-8 8 16,-1 27-16,-8 34 15,-1 8-15,1 10 16,0-18-16,8-9 16,9-9-16,0-16 15,0-18-15,9-9 16,-1-8-1,1-9 1,0 0-16</inkml:trace>
  <inkml:trace contextRef="#ctx0" brushRef="#br1" timeOffset="124063.75">23385 11257 0,'0'0'0,"0"0"0,0 0 16,0 17-16,0 1 15,18-1-15,-1 0 16,18 1-16,17-10 16,0 1-16,9-18 15,0 1 1,-18-10-16,0-8 16,-16 0-16,-1 0 15,-18 0-15,-16 9 16,-1 0-16,-8 8 15,-10 9-15,-7 0 16,-10 18-16,10 16 16,-1 1-16,17-1 15,18 1-15,9 8 16,9 1 0,42-10-16,53 1 15,-43-18-15</inkml:trace>
  <inkml:trace contextRef="#ctx0" brushRef="#br1" timeOffset="124763.44">25687 10989 0,'0'0'0,"0"0"0,-9-9 15,0 0-15,-17 9 16,-26 0 0,-9 0-16,-17 0 15,-9 18-15,9 16 16,9 1-16,-1 8 16,18-8-16,9 8 15,25 0-15,10 1 16,16-10-16,10 10 15,34-1 1,17 0-16,18-17 16,17-17-16,0-18 15,-8 1-15,-9-10 16,-26-8-16,-9 0 16,-18-8-16,-7-1 15,-19-8-15,1-1 16,-18-7-1,1 16-15,-19 0 16,-7 9-16,-1 0 16,-8-8-16,25 25 15</inkml:trace>
  <inkml:trace contextRef="#ctx0" brushRef="#br1" timeOffset="124996.63">25582 10807 0,'0'0'0,"0"0"0,0 17 16,0 26-16,9 35 15,0 9-15,-18 8 16,0 9-16,1 0 16,-1-9-1,0-8-15,1-26 16,-1-9-16,9-26 15,0-9-15,0-8 16,0-1-16,0-8 16</inkml:trace>
  <inkml:trace contextRef="#ctx0" brushRef="#br1" timeOffset="125264.65">25383 10798 0,'0'0'0,"0"0"0,0 0 15,0 0 1,0 0-16,0 0 16,17 0-16,0 0 15,18 0-15,9 0 16,16 0-16,10 0 15,8 0 1,0 0-16,-17 9 16,-18 8-16,-17-8 0</inkml:trace>
  <inkml:trace contextRef="#ctx0" brushRef="#br1" timeOffset="125574.51">25296 11742 0,'0'-9'0,"0"9"0,0 0 15,0 0-15,0 0 0,0 0 16,8 0 0,19 0-16,16 0 15,18 0-15,8-8 16,9-1 0,1 0-16,-10 9 0,-26 9 15,-17-9 1</inkml:trace>
  <inkml:trace contextRef="#ctx0" brushRef="#br1" timeOffset="125957.07">26025 11837 0,'0'0'0,"0"0"0,0 0 15,0 0 1,0 0-16,0 0 16,0 0-16,0 0 15,18 0-15,-1-8 16,0-1 0,18-17-16,-9 0 0,0 0 15,0 0 1,-8 9-16,-10 0 15,1 8-15,0 9 16,-9 0-16,0 9 16,8 16-16,1 19 15,8 8-15,1 8 16,8-16 0,0-10-16,0-8 15,17-8-15,27-27 16,-35-8-16</inkml:trace>
  <inkml:trace contextRef="#ctx0" brushRef="#br1" timeOffset="126086.53">26407 11240 0,'0'0'0,"0"0"0,0 0 15,0 0-15,9 8 16,0 1-16</inkml:trace>
  <inkml:trace contextRef="#ctx0" brushRef="#br0" timeOffset="153892.82">2223 12244 0,'0'0'0,"0"0"0,0 0 0,0 0 16,0 0-1,0 0-15,0 0 16,0 0-16,0 0 16,0 35-16,-9 43 15,1 43-15,-10 44 16,1-1-16,8-34 15,9-8 1,0-10-16,0-43 16,0-17-16,9-26 15,-9-8-15</inkml:trace>
  <inkml:trace contextRef="#ctx0" brushRef="#br0" timeOffset="154272.51">2744 12539 0,'0'0'0,"0"0"0,0 0 16,0 0-16,0 0 16,-9 17-16,-17 9 15,-26 18-15,-17 16 16,-27 1-1,1-9-15,25-9 16,18-17-16,17-9 16,9-8-16,9 0 15,0-1-15,17 1 16,0 0-16,17 8 16,26 0-1,36 9-15,7 0 16,-7 0-16,-1 0 15,-9-8-15,-8-1 16,0 0-16,-9-8 16,-9-1-16,-8-16 15,-18 8 1</inkml:trace>
  <inkml:trace contextRef="#ctx0" brushRef="#br0" timeOffset="154677.07">3361 12548 0,'-9'-9'0,"0"0"15,1 1-15,8 8 16,0 0-16,0 0 15,0 0-15,0 17 16,0 9-16,17 17 16,0 35-16,9 0 15,0 0 1,0-17-16,1-1 0,-19-16 16,1-18-1,0 0-15,-1-9 16,1-8-16,-9-1 15,0 1-15,0-9 16,0-26-16,26-69 16,9-35-1,8 0-15,1 26 16,-1 0-16,9 35 16,-35 51-16</inkml:trace>
  <inkml:trace contextRef="#ctx0" brushRef="#br0" timeOffset="155192.15">4038 12322 0,'0'0'0,"0"0"16,0 0-16,0 0 16,0 0-1,9 18-15,-1 16 16,1 10-16,0 16 16,-18 10-16,-17 16 15,9 1-15,-1-9 16,1-18-16,8 1 15,0-18-15,1-17 16,-1 0 0,9-8-1,0-10-15,0 1 0,0 0 16,0-1-16,17 1 16,1 0-16,25-1 15,18 1 1,9-9-16,8-9 15,-18 9-15,1 0 16,-17 0-16,-10 0 16,-8 0-16,-8 0 15,-9 0-15,-1 0 16,1 0-16,0 0 16,17 0-16,0 0 15,-9 0 1</inkml:trace>
  <inkml:trace contextRef="#ctx0" brushRef="#br0" timeOffset="155523.79">5314 12695 0,'0'0'0,"0"0"15,0 0-15,0 0 16,0 0-16,0 0 16,0 0-16,9 8 15,0-8-15</inkml:trace>
  <inkml:trace contextRef="#ctx0" brushRef="#br0" timeOffset="155647.78">5358 13059 0,'0'0'0,"0"0"0,0 0 0,0 0 0,0 0 15,0 0-15</inkml:trace>
  <inkml:trace contextRef="#ctx0" brushRef="#br0" timeOffset="159977.72">7546 12158 0,'0'0'0,"0"0"0,0 0 0,0 0 15,0 0-15,0 0 16,0 9-16,9 8 16,8 35-16,1 26 15,8 8-15,8 1 16,1 0-1,0 8-15,-9-26 0,0-17 16,-9-17-16,-8-9 16,0-9-1,-1-8-15,1-1 16,-9 1-16,0-18 16,17-17-16,27-43 15,8-61 1,9-17-16,0 34 15,-18 27-15,0 34 16,-17 34-16</inkml:trace>
  <inkml:trace contextRef="#ctx0" brushRef="#br0" timeOffset="160544.99">8493 12565 0,'0'0'0,"0"0"15,0 0-15,0 0 16,0 0 0,0 0-16,0 0 15,0 0-15,-9 17 16,0 18-16,-17 25 15,0 18-15,0 0 16,-9-17-16,18-18 16,0 1-16,-1-18 15,18-18 1,0 1-16,0 0 16,9-9-16</inkml:trace>
  <inkml:trace contextRef="#ctx0" brushRef="#br0" timeOffset="160784.57">8519 12556 0,'0'0'0,"0"0"0,0 0 16,0 0-16,0 0 16,8 18-16,10 8 15,-1 26-15,9 25 16,0-7-16,-8-10 15,-1-16-15,-8-1 16,-1-17-16,1 0 16,0-17-1,-1-1-15,-8 1 16</inkml:trace>
  <inkml:trace contextRef="#ctx0" brushRef="#br0" timeOffset="160965.76">8302 12868 0,'0'0'0,"0"0"15,0 0-15,0 0 16,0 0-16,17 0 16,0 0-16,1-9 15,25 1-15,-17 8 16</inkml:trace>
  <inkml:trace contextRef="#ctx0" brushRef="#br0" timeOffset="161492.01">8458 12781 0,'0'0'0,"0"0"0,0 0 0,0 0 16,0 0-1,0 0-15,0 0 16,0 0-16,17-8 15,18-1-15,26 0 16,0 1-16,-27 8 16</inkml:trace>
  <inkml:trace contextRef="#ctx0" brushRef="#br0" timeOffset="161858.26">8996 12712 0,'0'0'0,"0"0"0,0 0 0,0 0 15,0 0 1,0 0-16,0 0 16,0 0-16,18-9 15,16 1-15,19-1 16,16 0-16,1-8 15,8 9-15,-26 8 16</inkml:trace>
  <inkml:trace contextRef="#ctx0" brushRef="#br0" timeOffset="162095.35">9257 12487 0,'0'0'0,"0"0"0,0 0 15,0 0-15,0 17 16,0 18-16,0 17 16,0 9-16,-9 16 15,9 1 1,0-8-16,9-27 15,0-26-15</inkml:trace>
  <inkml:trace contextRef="#ctx0" brushRef="#br0" timeOffset="162458.29">9804 12392 0,'0'0'0,"0"0"16,0 0-16,0 17 15,17 18-15,1 17 16,8 34-16,8 18 31,1-9-31,-17-17 0,-1-17 0,9-18 16,-17-17-1,-1 0-15,1-17 16,0 0-16,-9-1 16,0-8-16,8-8 15,18-53-15,18-52 16,8-43-16,0 1 16,-8 33-16,-1 53 15,0 26 1,-17 25-16</inkml:trace>
  <inkml:trace contextRef="#ctx0" brushRef="#br0" timeOffset="162726.7">10646 12721 0,'0'0'0,"0"0"16,0 0-16,0 26 15,-8 8-15,-1 18 16,0 9-16,1 0 16,-1-18-1,9 0-15,0-17 16,0-17-16,0 0 15,0-9-15</inkml:trace>
  <inkml:trace contextRef="#ctx0" brushRef="#br0" timeOffset="163165.53">10698 12522 0,'0'0'0,"0"0"16,0 0-16,0 0 15,0 0-15,18 0 16,-1 0-16,0 8 16,18 1-16,0 8 15,-9-8 1,0 0-16,-9-1 16,-8 1-16,0 0 15,-9-1-15,-9 10 16,0-1-16,-8 0 15,0 0-15,-1 1 16,1-1-16,8 0 16,9 1-16,0-1 15,18 9 1,-1 0-16,9 0 16,0 0-16,0-9 15,-8 1-15,-10-10 16,1 1-1,-18 8-15,-8 1 0,-9 8 16,-18 0 0,1-9-16,-9-8 15,17-1-15,9-8 16,26 0 0,0 0-16</inkml:trace>
  <inkml:trace contextRef="#ctx0" brushRef="#br0" timeOffset="163462.01">11202 12755 0,'0'0'0,"0"0"16,0 0-16,0 0 16,0 0-16,9 0 15,8 0-15,9 0 16,26 0-16,0 0 16,9-8-16,0-1 31,-9 0-31,9 1 0,-26 8 15</inkml:trace>
  <inkml:trace contextRef="#ctx0" brushRef="#br0" timeOffset="163691.26">11419 12556 0,'0'0'0,"0"0"0,0 0 16,0 0-16,0 18 16,-9 8-16,1 34 15,-1 27-15,-8-9 16,-1 0 0,1-18-16,17-8 15,9-17-15,-1-26 16</inkml:trace>
  <inkml:trace contextRef="#ctx0" brushRef="#br0" timeOffset="164259.9">12062 12383 0,'0'0'0,"0"0"0,0 0 16,0 0-16,0 17 16,17 9-16,18 26 15,0 18-15,-1 16 16,10 9-16,-10-17 15,-7 0-15,-1-17 16,0-18-16,0 1 16,0-18-1,-18 0-15,1-9 16,0-8-16,-1-1 16,1-8-16,9-17 0,25-52 15,26-61 1,1-18-16,-9 1 15,-9 43 1,-9 26-16,1 26 16,-27 26-16,-8 18 15</inkml:trace>
  <inkml:trace contextRef="#ctx0" brushRef="#br0" timeOffset="164640.95">13408 12703 0,'0'0'0,"0"0"15,0 0-15,0 0 16,-9 0-16,0 0 16,-8 0-16,-9 0 15,0 9-15,-18 17 16,-8 17-16,9 1 16,8-1-1,18 0-15,8 1 16,9-10-16,18-8 15,8 0-15,17 0 16,18-8-16,43-10 16,9-8-16,-61 0 15</inkml:trace>
  <inkml:trace contextRef="#ctx0" brushRef="#br0" timeOffset="164891.47">13998 12574 0,'0'0'0,"0"0"0,0 0 15,0 0-15,0 0 16,18 0-16,8 8 15,8-8-15,18 0 16,1 0-16,7 0 16,1 9-1,-9 0-15,-34-1 0</inkml:trace>
  <inkml:trace contextRef="#ctx0" brushRef="#br0" timeOffset="165090.89">13963 12842 0,'0'0'0,"0"0"0,9 0 0,9 9 16,16-1 0,18 1-16,9-18 15,26 1-15,35-27 16,-18 0-16,-69 27 15</inkml:trace>
  <inkml:trace contextRef="#ctx0" brushRef="#br0" timeOffset="165457.04">15058 12530 0,'0'0'0,"0"0"15,0 0-15,0 0 16,-9 0-16,0 18 16,-8 16-1,0 1-15,-10 17 16,10 17-16,0-8 16,8-9-16,9 0 15,17-9-15,1 0 16,17-17-1,8-8-15,9-10 16,18-16 0,-1-18-16,0-26 0,-8-9 15,-26 0-15,-9-8 16,-17 0-16,-18 0 16,-8 8-1,-27 18-15,-8 17 0,-17 34 16,25 18-1</inkml:trace>
  <inkml:trace contextRef="#ctx0" brushRef="#br0" timeOffset="188691.87">8015 13656 0,'0'0'0,"0"0"0,0 0 0,0 0 0,0 0 15,9 0 1,26 9-16,25-1 0,18 1 16,1-9-16,7-9 15,10 9-15,-9 0 16,-18 0 0,1 9-16,-27-9 15,-25 0-15</inkml:trace>
  <inkml:trace contextRef="#ctx0" brushRef="#br0" timeOffset="189153.94">8658 14029 0,'0'0'0,"-9"-9"15,0 0-15,1 1 16,-10-1-16,-8 0 16,0-8-16,-17 8 15,-1 1-15,-8 8 16,0 0-1,9 17-15,-9 0 0,0 1 16,17 16 0,0 10-16,9-1 15,9 0-15,17 0 16,17 1-16,9-10 16,17 1-16,18-9 15,0-17-15,0-9 16,8-9-1,-8-17-15,0 0 0,-18 0 16,1-9 0,-10-8-16,-8 8 15,-17 18-15,-9 8 16</inkml:trace>
  <inkml:trace contextRef="#ctx0" brushRef="#br0" timeOffset="189414.7">8501 13769 0,'0'0'0,"0"0"0,0 0 15,0 0-15,0 0 16,0 0-16,0 17 16,-8 0-16,-1 27 15,0 16-15,-17 27 16,0 17-1,9-9-15,0-8 16,-1-9-16,9-9 16,9-8-16,0-9 15,9-18-15,0-17 16,-9-17-16</inkml:trace>
  <inkml:trace contextRef="#ctx0" brushRef="#br0" timeOffset="189754.53">8015 14566 0,'0'0'0,"0"8"0,0-8 16,0 0-16,0 0 15,0 0-15,0 0 16,0 0-16,9 0 16,17-8-16,17-1 15,18 0 1,0 1-16,0 8 16,-9 0-16,9 0 15,-18 0-15,0 0 16,-17 0-1,0 0-15,1 0 0,-1-9 16,8 9 0,-16 0-16</inkml:trace>
  <inkml:trace contextRef="#ctx0" brushRef="#br0" timeOffset="190056.49">9187 14358 0,'-8'-9'16,"-1"0"-16,0 9 0,1 0 16,-1 0-16,0 0 15,1 0-15,-10 0 16,-8 18-16,0 8 15,-9 8-15,1 18 16,-1 9 0,0-9-16,18-9 15,-1-8-15,1-9 16,17-9-16,0-8 16,0-1-16,0-8 15</inkml:trace>
  <inkml:trace contextRef="#ctx0" brushRef="#br0" timeOffset="190282.3">9118 14280 0,'0'0'0,"0"0"0,0 0 0,0 0 16,0 17-16,0 9 15,17 9-15,1 25 16,-1 10-1,9 8-15,0-18 16,0 1-16,-8-18 16,-10 0-16,10-8 15,-1-18-15,-17-8 16,0-9-16</inkml:trace>
  <inkml:trace contextRef="#ctx0" brushRef="#br0" timeOffset="190476.27">9040 14583 0,'0'0'0,"0"0"0,0 0 0,0 0 16,0 0-16,8 0 16,10 0-1,8 0-15,26-9 16,9 1-16,-35-1 15</inkml:trace>
  <inkml:trace contextRef="#ctx0" brushRef="#br0" timeOffset="190852.45">8310 13405 0,'0'0'0,"0"0"16,0 0-16,0 0 15,0 0-15,0 0 16,0 0-16,18 0 15,-10 0-15</inkml:trace>
  <inkml:trace contextRef="#ctx0" brushRef="#br0" timeOffset="207393.13">9708 14410 0,'-8'-9'0,"-1"0"0,0 1 15,9 8-15,0 0 16,0 0-16,0 0 16,18-9-1,8 0-15,35 1 16,8-1-16,9 0 15,0 1-15,-17-1 16,9-17-16,8 9 16,-9-1-16,-25 18 15</inkml:trace>
  <inkml:trace contextRef="#ctx0" brushRef="#br0" timeOffset="207647.08">10082 13959 0,'0'0'0,"0"0"16,0 0-16,0 0 15,0 18-15,-9 16 16,0 36-16,1 16 15,-1 9 1,0 9-16,1 0 0,-1-17 16,18-18-16,-1-17 15,1-26 1</inkml:trace>
  <inkml:trace contextRef="#ctx0" brushRef="#br0" timeOffset="208393.06">10820 13803 0,'0'0'0,"0"0"0,0 0 0,0 0 16,17 0-1,27 0-15,17 0 16,43-8-16,26-10 15,-17 10-15,-26-10 16,-18 10 0,-8-1-16,8 18 0,-25-1 15</inkml:trace>
  <inkml:trace contextRef="#ctx0" brushRef="#br0" timeOffset="208940.03">11428 14141 0,'0'0'0,"0"0"0,0 0 0,0 0 16,0 0-16,0-9 15,0 1 1,-9-1-16,0 0 16,-8-8-16,-9 9 15,-9-1-15,-8 9 16,-1 0-16,-8 0 15,9 17 1,0 0-16,8 18 0,0 0 16,0-1-1,18 1-15,0 0 16,17-1 0,0-8-16,17 0 0,0 0 15,18 0-15,17-17 16,9 0-16,8-9 15,-8-9-15,0 0 16,-18-8-16,-17 8 16,1-8-1,-19 0-15,1-1 16,0 1 0,-9-9-16,8 0 0,1 9 15,-9 8-15</inkml:trace>
  <inkml:trace contextRef="#ctx0" brushRef="#br0" timeOffset="209170.71">11367 13985 0,'0'0'0,"0"0"16,0 0-16,0 0 16,0 0-16,0 0 15,0 18-15,0 8 16,-9 34-16,1 18 15,-10 0 1,1 0 0,0 9-16,-1-1 15,1-25-15,8-18 0,9 0 16,-9-8-16,1-9 16,8-17-1</inkml:trace>
  <inkml:trace contextRef="#ctx0" brushRef="#br0" timeOffset="209396.24">10924 14817 0,'0'0'0,"0"0"0,0 0 16,0 0-16,0 0 15,18 0-15,-1 0 16,18-9-1,25 0-15,10 1 16,8-1-16,0 0 16,0 1-16,-26-1 15,-34 9-15</inkml:trace>
  <inkml:trace contextRef="#ctx0" brushRef="#br0" timeOffset="210023.25">11749 14505 0,'0'0'0,"0"0"0,0 0 0,0 9 16,0 17-1,-9 8-15,1 9 16,-1 9-16,0-8 15,1-1-15,-1 0 16,0-17 0,1-8-16,8-10 15,0 1-15,0 0 16,0-9-16,0-9 0,-9-8 16,9-44-1,17-17-15,1 9 16,-1 8-16,0 9 15,9 18-15,1 8 16,7 8-16,1 1 16,0 17-1,-9 0-15,0 0 16,0 9-16,-17-1 16,-1 1-16,-16 8 15,-1 1-15,-8 8 16,-10 8-16,10-8 15,0 0-15,8-9 16,0 1-16,1-1 16,8 0-1,0 1-15,17-1 16,18 0-16,0 1 16,-9 8-16,0-9 15,-9-8-15,-8-1 16,-1 1-16,-8 0 15,-8 8 1,-27 0-16,-17 9 0,-26-8 16,0-10-1,17-8-15,35 0 16</inkml:trace>
  <inkml:trace contextRef="#ctx0" brushRef="#br0" timeOffset="210332.28">11185 13379 0,'0'0'0,"0"0"0,0 0 16,0 0-16,0 0 15,0 0-15,17 9 16,0 8-16</inkml:trace>
  <inkml:trace contextRef="#ctx0" brushRef="#br0" timeOffset="211201.35">12374 14132 0,'0'0'0,"0"0"0,0 0 15,0 0-15,0 0 16,18 0-16,16 9 16,27 0-1,9-1-15,-9 1 16,-1-9-16,-8 0 16,-8 0-16,-9-9 15,-18 1-15,-8 8 16</inkml:trace>
  <inkml:trace contextRef="#ctx0" brushRef="#br0" timeOffset="211407.42">12618 13899 0,'0'0'0,"0"0"0,0 0 0,0 17 15,0 18 1,0 34-16,-9 26 16,0 9-1,0-9-15,-8 1 16,8-1-16,1-43 16</inkml:trace>
  <inkml:trace contextRef="#ctx0" brushRef="#br0" timeOffset="212436.6">13495 13951 0,'0'0'0,"0"0"16,0 0-16,17 0 16,26 0-16,27 0 15,17-9-15,26 0 16,8 1-16,-17-1 16,-17 18-16,-9 8 15,-26-8-15</inkml:trace>
  <inkml:trace contextRef="#ctx0" brushRef="#br0" timeOffset="212885.68">14189 14401 0,'-8'-9'0,"-1"1"16,0-1-16,1 0 16,-1 1-16,0-1 15,0-8-15,-25-9 16,-10 0-16,-8 8 16,9 10-1,-18 8-15,0 17 16,9 0-16,0 1 15,9 8-15,8 8 16,18-8-16,-1 9 16,18 8-16,0 9 15,18-8 1,16-1-16,10-9 16,16-8-16,10-17 15,8-18-15,-8-8 16,-10-9-16,1-9 15,-17-8-15,-18 0 16,-9 0-16,0-18 16,-8-34-16,-9 60 15</inkml:trace>
  <inkml:trace contextRef="#ctx0" brushRef="#br0" timeOffset="213079.32">14137 14029 0,'-9'0'0,"1"0"0,-1 0 15,9 0-15,-9 17 16,1 35-16,-18 34 16,0 18-1,0 26-15,0 0 0,8-35 16,1-8 0,8-18-16,0-25 15,1-27-15,8-8 16</inkml:trace>
  <inkml:trace contextRef="#ctx0" brushRef="#br0" timeOffset="213268.25">13451 14955 0,'0'0'0,"0"0"15,0 0-15,0 0 16,18 0-16,25 0 15,35 0-15,18-8 16,16-1 0,1-8-16,-8-1 0,-27 18 15,-35 0 1</inkml:trace>
  <inkml:trace contextRef="#ctx0" brushRef="#br0" timeOffset="213505.45">14719 14643 0,'0'0'16,"0"0"-16,0 0 0,-9 0 16,1 0-1,-10 9-15,-8 8 16,-9 1-16,1 16 16,-1 1-16,0 0 15,18-1-15,0-8 16,17 0-16,0 0 15,17 0 1,9-8-16,17-10 0,-25-8 16</inkml:trace>
  <inkml:trace contextRef="#ctx0" brushRef="#br0" timeOffset="213776.81">13842 13457 0,'0'0'0,"0"0"0,0 0 0,0 0 0,0 0 16,0 0-16,0 17 15,9 9-15,-1-8 16</inkml:trace>
  <inkml:trace contextRef="#ctx0" brushRef="#br0" timeOffset="214168.29">15058 14046 0,'0'0'0,"0"0"0,0 0 15,0 0-15,8 0 16,10 0-16,16 0 16,19 0-16,16 0 15,-8 0-15,0 9 16,-18-9 0,-17 8-16</inkml:trace>
  <inkml:trace contextRef="#ctx0" brushRef="#br0" timeOffset="214376.56">15110 14366 0,'0'0'0,"0"0"0,0 0 16,0 0-16,0 0 15,17 0-15,18 9 16,17 0-16,17-1 15,18 1-15,-9-9 16,-43 9 0</inkml:trace>
  <inkml:trace contextRef="#ctx0" brushRef="#br0" timeOffset="-214745.63">16247 14046 0,'0'0'0,"0"0"15,0 0-15,0 0 16,0 0-16,0 0 16,-8 9-16,-10 17 15,1 25-15,0 1 16,-1 9-16,1 0 15,17-9-15,0-9 16,17 0-16,9-17 16,9 0-1,17-17-15,0-9 16,9-9-16,8-17 16,-8-8-16,-9-18 15,-17-9 1,-18 0-16,-25-8 15,-10 8-15,-8 10 16,-26 16-16,-9 26 16,27 18-16</inkml:trace>
  <inkml:trace contextRef="#ctx0" brushRef="#br0" timeOffset="-195313.6">11706 16133 0,'0'0'0,"0"0"0,0 0 15,0 0-15,0 0 16,-9-9 0,0 1-16,1-1 15,-18 0-15,-9 9 16,-9 0-16,1 0 15,-9 0-15,0 0 16,0 18 0,0-1-16,8 9 0,9 0 15,1 9-15,16-1 16,1 1 0,17 8-16,0 1 15,17-10-15,18-8 16,9 0-16,8-8 15,0-10-15,-9 1 16,1-9-16,-10-9 16,-8 1-16,0-1 15,0-8 1,-8-1-16,-9-8 16,-9 0-16,0 18 15</inkml:trace>
  <inkml:trace contextRef="#ctx0" brushRef="#br0" timeOffset="-195048.86">11523 15917 0,'0'0'0,"0"0"0,0 0 0,0 0 15,0 0-15,0 0 16,-8 17-16,-1 0 15,0 18-15,1 25 16,-1 18 0,-8 35-16,-1 8 15,1-17-15,8-9 16,0 1-16,1-10 16,-1-16-1,9-27-15,9-8 16,-1-18-16</inkml:trace>
  <inkml:trace contextRef="#ctx0" brushRef="#br0" timeOffset="-194698.03">11141 15865 0,'0'0'16,"0"0"-16,0 0 0,0 0 16,0 0-16,0 0 15,0 0-15,0 0 16,9 0-1,8 0-15,27-9 16,17 0-16,8 1 16,9-1-1,-8 0-15,-10 1 16,-7 8-16,7 0 0,-16 0 16</inkml:trace>
  <inkml:trace contextRef="#ctx0" brushRef="#br0" timeOffset="-194360.77">11046 16921 0,'0'0'0,"0"0"15,0 0 1,0 0-16,0 0 16,0 0-16,17 0 15,9 0-15,35-8 16,26-1-16,0-8 15,8-1-15,1-8 16,-1 9-16,1-9 16,-9 0-16,-53 17 15</inkml:trace>
  <inkml:trace contextRef="#ctx0" brushRef="#br0" timeOffset="-193731.12">12036 16618 0,'0'0'0,"0"0"0,0 0 16,0 0-16,0 9 16,0 8-16,0 9 15,0 17-15,0 9 16,0-8-16,0-1 15,0-8 1,0-9-16,0-9 16,0-8-16,0-1 15,0-8-15,0-8 16,-9-1-16,0-17 16,9-17-16,0-1 15,0 10 1,9-1-16,0 0 15,8 9-15,9 0 16,9 0 0,0 9-16,8 0 0,-8 8 15,-9 9-15,0 0 16,-17 0-16,-1 0 16,-8 0-16,-8 9 15,-1 8-15,0 0 16,0 1-1,-8 8-15,0-9 16,8 9-16,9 0 16,0 0-16,17-9 15,1 9-15,17 0 16,-9 0-16,0-8 16,0-10-1,-18 1-15,1 0 0,0-1 16,-18-8-1,-8 18-15,-18-1 16,-26 9-16,-17-18 16,0-8-16,26-25 15,34-1-15</inkml:trace>
  <inkml:trace contextRef="#ctx0" brushRef="#br0" timeOffset="-193370.21">11384 15267 0,'0'0'0,"0"0"0,0 0 16,0 0-1,0 0-15,0 0 16,0 0-16,0 0 15,0 9-15,18-1 16,-1 1-16,-8 0 16</inkml:trace>
  <inkml:trace contextRef="#ctx0" brushRef="#br0" timeOffset="-192831.68">12869 16202 0,'0'0'0,"0"0"16,0 0-16,0 0 16,0 0-16,0 0 15,0 0-15,0 0 16,18 0-16,-1 0 15,9 0 1,9 0-16,17 0 16,9-8-16,0-1 15,-1 9-15,-25 0 16,-9 0-16,-17 0 16</inkml:trace>
  <inkml:trace contextRef="#ctx0" brushRef="#br0" timeOffset="-192613.35">13017 16462 0,'0'0'0,"0"0"0,0 0 16,0 0-16,0 0 15,17 0 1,1 0-16,16 0 0,19 0 15,-10-8 1,0-1-16,9 0 16,53-17-16,-36 9 15</inkml:trace>
  <inkml:trace contextRef="#ctx0" brushRef="#br0" timeOffset="-189915.87">14181 15882 0,'-9'0'0,"0"0"0,1 0 15,-1 0-15,9 0 16,0 0-16,0 0 15,9 0-15,8 0 16,18 0-16,17 0 16,0 0-16,0 0 15,0 0 1,-9 0-16,1 0 16,-1 0-16,1 0 15,-1 0-15,-8 9 16,-18-9-16</inkml:trace>
  <inkml:trace contextRef="#ctx0" brushRef="#br0" timeOffset="-189422.79">14658 16289 0,'0'0'0,"0"0"15,-8 0-15,8 0 16,-9 0-16,0-9 16,0 1-16,1-1 15,-10 0-15,1-8 16,-9 8-16,0 1 15,-9 8 1,0 0-16,-8 17 0,8 0 16,1 1-1,-1 16-15,0 1 16,18 0-16,-1-1 16,18 1-16,0 0 15,18-1-15,-1-8 16,9 0-1,9 0-15,17-17 0,0-1 16,-8-16 0,-1-1-16,-8 0 15,-9 1-15,-9-1 16,-8 0-16,-1-8 16,1 8-16,0-8 15,0-9-15,-1 9 16</inkml:trace>
  <inkml:trace contextRef="#ctx0" brushRef="#br0" timeOffset="-189198.96">14519 16081 0,'0'0'0,"0"0"16,0 0-16,0 0 15,0 0-15,0 0 16,0 17-1,0 9-15,0 18 16,-8 34-16,-1 8 16,0-8-1,9 0-15,0-9 0,0-8 16,18 17-16,-1-26 16</inkml:trace>
  <inkml:trace contextRef="#ctx0" brushRef="#br0" timeOffset="-188999.8">14285 16956 0,'0'0'0,"0"0"0,0 0 16,0 0-16,0 0 15,0 0 1,17 0-16,27-9 15,16 1-15,10-10 16,-1-8-16,-34 9 16</inkml:trace>
  <inkml:trace contextRef="#ctx0" brushRef="#br0" timeOffset="-188719.64">15231 16661 0,'0'-8'0,"0"-1"15,0 0-15,0 9 16,0 0-16,0 0 16,-8 0-16,-1 0 15,0 0-15,-17 0 16,-9 18 0,1-1-16,8 9 15,0 9-15,8-1 16,1 10-16,0-1 15,17-8-15,0-9 16,17 0 0,0 0-16,18-18 15,52 9-15,-18 1 0</inkml:trace>
  <inkml:trace contextRef="#ctx0" brushRef="#br0" timeOffset="-188164.9">14545 15380 0,'0'0'0,"-8"0"16,8 0-16,0 0 15,0 0-15,0 0 16,-9 0-16,0 8 16,9 10-16,0-1 15,0 0-15,0 1 16,0-10-1,0 1-15,0 0 16,0-9-16,0 0 16,0 0-16,0 0 15,0 0-15,0 0 16,0 0-16,-8 0 16,-1 0-16,0 8 15,18 18-15,8 0 16,1-17-1</inkml:trace>
  <inkml:trace contextRef="#ctx0" brushRef="#br0" timeOffset="-187478.69">15561 16306 0,'-8'0'0,"-1"0"16,0 0-16,9 0 0,0 0 16,0 0-16,0 0 15,0 0-15,18 0 16,16 0-16,27 0 15,9 0-15,16 0 32,-7-8-32,-19-1 0,1 9 15,-17-9-15,-18 9 16</inkml:trace>
  <inkml:trace contextRef="#ctx0" brushRef="#br0" timeOffset="-187249.65">15839 16090 0,'0'0'0,"0"0"16,0 26-16,0 17 16,-9 35-16,1 9 15,-1-9-15,0 0 16,9-18-16,0-17 15,0-25-15,18-1 16,-1 0 0,-8-8-16</inkml:trace>
  <inkml:trace contextRef="#ctx0" brushRef="#br0" timeOffset="-186959.44">16378 16124 0,'0'0'0,"0"0"15,0 0-15,0 0 16,0 0-1,17 0-15,9 0 16,9 0-16,26 0 16,8-8-16,9-1 15,0 0-15,-8 9 16,-36 0-16</inkml:trace>
  <inkml:trace contextRef="#ctx0" brushRef="#br0" timeOffset="-186517.62">16890 16410 0,'0'0'0,"0"0"0,0 0 16,0 0-16,0 0 15,0-8-15,-9-1 16,1 0-16,-1 1 16,-9-10-16,-8 10 15,-8 8-15,-10 0 16,1 0-16,-1 17 16,1 0-1,8 9-15,1 0 16,16 0-16,1 9 15,8-1-15,9 1 16,0 0-16,18-9 16,8 0-16,8 0 15,18-9-15,-8-8 16,-1-1 0,1-8-16,-18-8 15,0-1-15,-9 0 16,0 1-16,-8-10 15,0 10 1,0-1-16</inkml:trace>
  <inkml:trace contextRef="#ctx0" brushRef="#br0" timeOffset="-186331.94">16855 16263 0,'0'0'0,"0"0"15,0 0-15,0 0 16,0 0-16,-9 0 15,1 9-15,-1 25 16,-8 18 0,-9 18-16,8-1 0,10 9 15,-1 8 1,0 18-16,9-43 16</inkml:trace>
  <inkml:trace contextRef="#ctx0" brushRef="#br0" timeOffset="-186110.42">16378 17086 0,'0'0'0,"0"0"0,0 0 0,0 0 15,0 0-15,0 0 16,17 0-16,18 0 15,17 8-15,9-8 16,17-8 0,0-1-16,-17 9 15,-35 0-15</inkml:trace>
  <inkml:trace contextRef="#ctx0" brushRef="#br0" timeOffset="-185766.52">17359 16748 0,'0'0'0,"0"0"0,0 0 15,-9 0-15,0 0 16,9 0-16,-8 0 16,-1 0-16,0 17 15,-17 18-15,0 17 16,-8 17-16,-10 0 16,9 9-16,1-17 15,16 0-15,1-18 16,8-17-1,1 0-15,-1-9 16</inkml:trace>
  <inkml:trace contextRef="#ctx0" brushRef="#br0" timeOffset="-185563.42">17307 16835 0,'0'0'0,"0"0"0,0 0 16,0 0-16,0 0 15,8 0-15,10 17 16,-1 9-16,18 9 16,0 17-16,-1 8 15,1 18 1,9 0-16,-18-17 0,17 8 16,0-8-1,-34-44-15</inkml:trace>
  <inkml:trace contextRef="#ctx0" brushRef="#br0" timeOffset="-185386.44">17359 17138 0,'0'0'0,"0"0"0,0 0 16,0 0-16,0 0 15,0 0-15,9 0 16,17-9-16,17 9 15,-17 0-15</inkml:trace>
  <inkml:trace contextRef="#ctx0" brushRef="#br0" timeOffset="-184995.62">16682 15795 0,'0'0'0,"0"0"0,0 0 16,0 0-1,0 0-15,0 0 16,0 0-16,0 0 16,8 9-16,1 0 15,0-1-15,-1-8 16,1 0-16,0 0 15,-9 0-15,0 0 16,0 0 0,8 9-16</inkml:trace>
  <inkml:trace contextRef="#ctx0" brushRef="#br0" timeOffset="-184313.97">13990 15414 0,'0'0'0,"0"0"0,0 0 15,-9 0-15,0 0 16,0 26-16,-17 35 15,0 25-15,0 44 16,9 26-16,0 0 16,17 17-16,0 9 15,8-9-15,18-8 16,18-26 0,17-18-16,17-9 15,-26-60-15</inkml:trace>
  <inkml:trace contextRef="#ctx0" brushRef="#br0" timeOffset="-183844.74">17559 15813 0,'0'0'0,"0"0"0,0 0 0,0 0 15,0 0-15,17 26 16,18 17-16,8 26 16,9 18-16,0-1 15,9 27-15,-18 17 16,-8 0-16,-17 17 15,-18 18 1,-35-27-16,-26 9 16,-43 9-16,-18-34 15,79-88-15</inkml:trace>
  <inkml:trace contextRef="#ctx0" brushRef="#br0" timeOffset="-183321.63">13364 16003 0,'0'0'0,"0"0"16,0 0-16,0 0 16,0 0-16,0 0 15,9 0-15,26 0 16,34-8-16,35-1 16,-43 0-1</inkml:trace>
  <inkml:trace contextRef="#ctx0" brushRef="#br0" timeOffset="-166635.03">18549 16393 0,'0'0'0,"0"0"0,0 0 16,0 0-16,0 0 16,0 0-16,0 0 15,0 0-15,17 0 16,9 0 0,9 0-16,17 0 15,17 9-15,1-1 16,-27-8-1,1 0-15,-1 0 0,-8-8 16,-18 8-16</inkml:trace>
  <inkml:trace contextRef="#ctx0" brushRef="#br0" timeOffset="-166391.47">18514 16713 0,'0'0'0,"0"0"0,0 0 16,17 0-16,1 0 16,16 9-16,1-9 15,17 0-15,9-9 16,0 1-1,17-1-15,-26 9 0</inkml:trace>
  <inkml:trace contextRef="#ctx0" brushRef="#br2" timeOffset="-161603.39">20129 14288 0,'0'0'0,"0"0"0,0 0 16,0 0-16,0 0 16,0 0-16,0 0 15,17 18-15,1 8 16,16 17-16,19 35 15,-10 35 1,0-18-16,1 0 16,-9-8-16,-9-9 15,0-26-15,-18-9 16,1-17-16,0-9 16,-1-8-16,-8-1 15,0-16-15,18-18 16,25-61-1,18-69-15,8-8 0,-8 25 16,-9 18 0,-8 34-16,-18 44 15,0 8-15,-18 27 16</inkml:trace>
  <inkml:trace contextRef="#ctx0" brushRef="#br2" timeOffset="-161147.95">21067 14860 0,'0'0'0,"0"0"16,0 0-16,0 0 15,0 0-15,0 0 16,0 0-16,0-9 16,0 9-16,-9-8 15,0 8 1,1 0-16,-1 0 15,-8 8-15,-1 10 16,1-1-16,0 0 16,-1 18-16,18 0 15,0-1-15,0-8 16,18 0-16,-1 0 16,9-17-1,17-1-15,36-25 16,-36 8-16</inkml:trace>
  <inkml:trace contextRef="#ctx0" brushRef="#br2" timeOffset="-160853.74">21631 14566 0,'0'0'0,"0"0"0,0 0 0,0 0 16,0 0 0,0 0-16,0 0 15,9 0-15,0 0 16,8 0-16,18 0 15,-1 0-15,10 0 16,-1 0-16,1 0 16,-1 0-1,-17 0-15</inkml:trace>
  <inkml:trace contextRef="#ctx0" brushRef="#br2" timeOffset="-160651.77">21683 14791 0,'0'0'0,"0"0"16,0 0-16,0 0 0,0 0 15,0 0 1,0 0-16,18 0 16,-1 0-16,9 0 15,9 0-15,-9 0 16,0 0-16,0 0 15,-17 8-15</inkml:trace>
  <inkml:trace contextRef="#ctx0" brushRef="#br2" timeOffset="-160288.31">22256 14591 0,'0'0'0,"0"0"0,0 0 16,0 0-16,9 0 15,9 0-15,8 0 16,17 0-16,9 0 16,0 0-16,9 0 15,8 9-15,-16-9 16,-36 0-1</inkml:trace>
  <inkml:trace contextRef="#ctx0" brushRef="#br2" timeOffset="-159864.61">22873 14210 0,'0'0'0,"0"0"0,0 0 0,0 0 16,17 18-16,9-1 15,9 18 1,9 17-16,8 17 15,0 9-15,-9 0 16,1-9-16,-10-8 16,-8-18-16,-8-8 15,-10-9-15,1-9 16,0-8-16,0-1 16,-1 1-1,-8-18-15,26-25 16,26-53-16,9-43 15,9-17-15,-10 8 16,-16 44-16,-1 17 16,-25 44-16,-10 34 15</inkml:trace>
  <inkml:trace contextRef="#ctx0" brushRef="#br2" timeOffset="-159186.89">23950 14626 0,'0'0'0,"0"0"0,0 0 0,0 0 15,0 0 1,0-9-16,0 1 16,0 8-16,-9-9 15,0 9-15,-17 0 16,0 0-16,0 9 15,-8 8-15,-1 9 16,9-9-16,8 9 16,10-8-1,8-10-15,0 1 16,0 0-16,8-1 16,10-8-16,-1 0 15,9 0-15,0 0 16,0 0-16,0 9 15,0 8-15,0 1 16,0 16 0,1 1-16,-1 8 15,0 9-15,-18-8 16,1-10-16,0-8 16,-9 0-16,-9-9 15,0 1-15,-8-10 16,0 1-16,-9 0 15,-1-9 1,1-9 0,0 0-16,9-17 0,17-8 15,17-18-15,35-17 16,18-1 0,52-25-16,16 0 0,-68 51 15</inkml:trace>
  <inkml:trace contextRef="#ctx0" brushRef="#br0" timeOffset="-147421.03">20112 16436 0,'0'0'0,"0"0"0,0 0 0,0 0 15,0 0-15,0 0 16,0 0-16,17 18 16,9 16-16,9 27 15,17 34-15,-9 35 16,-8-9-16,-9-8 16,0-18-1,0-8-15,-17-35 16,0-18-16,-1-8 15,1-17-15,0 0 16,-9-18-16,17-17 16,26-61-1,9-60-15,9-9 0,-17 26 16,-1 26 0,-8 26-16,-9 26 15,-17 26-15,8 9 16,-8 9-16</inkml:trace>
  <inkml:trace contextRef="#ctx0" brushRef="#br0" timeOffset="-146771.7">21136 17068 0,'0'0'0,"0"0"0,0 0 16,0 0-16,0 0 15,0 0-15,0 0 16,-8-8-16,-1-1 16,0 9-16,1 0 15,-19 0 1,1 9-16,0 8 16,9 0-16,0 1 15,-1-1-15,18 0 16,0-8-16,0 0 15,9-1-15,8-8 16,1 0-16,8 0 16,-9 0-16,9 0 15,9 0 1,0 0-16,-1 18 16,1 16-16,-9 1 15,0 17 1,-17 0-16,0 9 15,-18-18-15,0 0 16,-8-8-16,-9-9 16,-9 0-16,0-18 15,-8 1-15,8 0 16,0-18-16,9 0 16,9-8-16,17-9 15,9-35-15,17-16 16,17-19-16,18 18 15,-18 44 1</inkml:trace>
  <inkml:trace contextRef="#ctx0" brushRef="#br0" timeOffset="-146291.71">20546 15891 0,'0'0'0,"0"0"0,0 0 0,0 0 0,0 0 15,0 17-15,0 0 16,0 9-16,0 0 16,0 0-16,0-9 15,0 1 1,0-10-16,0 1 15,0 0-15,0-9 16,0 0-16,0 0 16,0 0-16,0 0 15,0 0-15,0 0 16,-9 0 0,9 17-16,0 0 15,0-8-15</inkml:trace>
  <inkml:trace contextRef="#ctx0" brushRef="#br0" timeOffset="-145928.73">21536 16670 0,'0'0'0,"0"0"16,0 0-16,0 0 16,0 0-16,0 0 15,17 0 1,9 0-16,26 9 16,9-9-16,9 0 15,8 0 1,-26 0-16</inkml:trace>
  <inkml:trace contextRef="#ctx0" brushRef="#br0" timeOffset="-145221.89">22613 16393 0,'0'0'0,"0"0"0,0 0 0,0 0 15,26 0 1,8 0-16,44 0 15,18 0-15,8-9 32,-8 9-32,8 0 0,-9-8 0,1 8 15,-44 0-15</inkml:trace>
  <inkml:trace contextRef="#ctx0" brushRef="#br0" timeOffset="-144684.86">23142 16757 0,'0'0'0,"0"0"0,0 0 0,0 0 15,0 0-15,0 0 16,-8-9 0,-1 0-16,-9 9 15,-8 0-15,0 0 16,0 0-16,-8 18 15,-10-1-15,9 18 16,1-1 0,-1 10-16,18-10 0,-1 10 15,18-10 1,0 1-16,18-9 16,-1 0-16,0 0 15,18-18-15,0 1 16,0 0-16,-9-18 15,0 0-15,0 1 16,0-1-16,-9-8 16,-8-1-1,-1 1-15,1-9 16,-9 0-16,0-17 16,9 0-16,-9 17 15,0 17-15</inkml:trace>
  <inkml:trace contextRef="#ctx0" brushRef="#br0" timeOffset="-144494.56">23134 16505 0,'0'0'0,"0"0"16,0 0-16,-9 18 16,0 8-16,0 8 15,1 18-15,-1 26 16,-8 18-1,-9-10-15,8 1 16,-8-1-16,9-8 16,-9 18-16,8-44 15</inkml:trace>
  <inkml:trace contextRef="#ctx0" brushRef="#br0" timeOffset="-144273.33">22630 17380 0,'0'0'0,"0"0"16,0 0-16,0 0 15,0 0-15,17 0 16,18 0-16,26 0 16,26-8-16,8-1 15,-8-8 1,-9-1-1,-17-8-15,-26 18 0</inkml:trace>
  <inkml:trace contextRef="#ctx0" brushRef="#br0" timeOffset="-143993.58">23437 17112 0,'0'0'0,"0"0"0,0 0 16,0 0-16,0 0 16,0 0-16,0 0 15,0 8 1,0 10-16,-8 8 0,-10 26 16,1 0-1,0 0-15,-9 8 16,8-8-1,1-9-15,8-17 0,1-8 16,8-10-16,0-8 16,0 0-1,0 0-15</inkml:trace>
  <inkml:trace contextRef="#ctx0" brushRef="#br0" timeOffset="-143780.6">23472 17103 0,'0'0'0,"0"0"0,0 0 16,0 0-16,0 0 16,18 17-16,-1 9 15,18 18 1,-9 8-16,8 17 16,-7-8-16,-1-1 15,0-17 1,-18 1-16,1-10 0,-9-25 15,0 0-15</inkml:trace>
  <inkml:trace contextRef="#ctx0" brushRef="#br0" timeOffset="-143600.18">23394 17320 0,'0'0'0,"0"0"15,17 0-15,9 8 16,9 1-16,17-18 16,9-8-1,-26 8-15</inkml:trace>
  <inkml:trace contextRef="#ctx0" brushRef="#br0" timeOffset="-137703.06">22942 15943 0,'0'0'0,"0"0"15,0 0 1,0 0-16,0 0 16,0 0-16,0 0 15,0 0-15,0 0 16,0 0-16,0 0 16,9 8-16,0 1 15,0 0-15,-1-1 16,1-8-16,0 0 15,-9 0 1,0 0-16,0 0 16,0-8-16,-9 8 15,0 0-15,1 0 16,8 8-16,0 1 16</inkml:trace>
  <inkml:trace contextRef="#ctx0" brushRef="#br0" timeOffset="-129239.14">11454 18012 0,'0'-8'0,"0"-1"0,0 0 0,0 9 16,9-8-16,8-1 16,18 0-16,25 1 15,19-9-15,16-1 16,-8 1-16,-18 8 15,10 1-15,-10 8 16,1 8 0,-27 1-16</inkml:trace>
  <inkml:trace contextRef="#ctx0" brushRef="#br0" timeOffset="-128678.55">12036 18168 0,'0'0'0,"0"0"15,0 0-15,0 0 16,0 0-16,0 0 16,-9-8-16,0-1 15,1 0-15,-18 1 16,0-10-16,-9 1 16,9 0-16,0 8 15,0 9 1,-9 0-16,9 0 15,0 0 1,0 9-16,0-1 0,0 10 16,0-1-16,8 9 15,1 9-15,8-1 16,9 1-16,0 0 16,18-9-1,-1 8-15,18-8 16,17 0-16,17-17 15,1 0-15,-1-18 16,9 0-16,-17 1 16,-17-1-16,-10 0 15,-16 1-15,-10-10 16,1 1 0,-18-9-16,-8-9 15,-9 1-15,17 16 16</inkml:trace>
  <inkml:trace contextRef="#ctx0" brushRef="#br0" timeOffset="-128469.73">11966 17909 0,'0'0'0,"0"0"0,0 0 0,0 0 16,-8 0 0,-1 17-16,0 9 15,0 17-15,-8 35 16,-9 9-16,0 8 15,9-17-15,-1 9 16,1-1-16,0-25 16,8-9-16,0 0 15,0-9 1,9-26-16</inkml:trace>
  <inkml:trace contextRef="#ctx0" brushRef="#br0" timeOffset="-128235.58">11506 18740 0,'0'0'0,"0"0"0,0 0 0,0 0 15,0 0 1,0 0-16,17 0 16,18 0-16,26-9 15,8 9-15,9-8 16,1-1-1,-1-17-15,0 0 0,-9 9 16,10-9-16,-10 8 16,-43 10-1</inkml:trace>
  <inkml:trace contextRef="#ctx0" brushRef="#br0" timeOffset="-127641.96">12305 18497 0,'0'0'0,"0"0"0,0 0 16,0 0-16,0 0 15,0 9-15,0 8 16,0 18-16,0 0 16,0 8-16,-9-8 15,1-9-15,-1 0 16,0 0-16,0-18 15,9 1 1,0-9-16,0 0 16,0-9-16,0-8 15,0-18-15,0-8 16,9 0-16,9-1 16,-1 10-16,9-1 15,0 9-15,9 9 16,-9-1-1,9 18-15,-9 0 16,0 0-16,-18 9 16,1 0-16,0-1 15,-18 10-15,0-1 16,-17 0-16,0 9 16,9 0-16,-1 0 15,1 0 1,8-8-16,9-1 15,0 0-15,18 1 16,-1-1-16,1 0 16,8 1-16,0-10 15,0 1-15,-18 0 16,1-1-16,-9 1 16,-9-9-1,-25 17-15,-18 1 16,-18 8-16,-8-9 15,8-8-15,44-9 16</inkml:trace>
  <inkml:trace contextRef="#ctx0" brushRef="#br0" timeOffset="-127042.49">11602 17519 0,'0'0'0,"0"0"0,0 0 16,0 0-16,0 0 16,0 8-16,0 1 15,0 0-15,0-1 16,0 1-16,0-9 15,0 0-15,0 0 16,0 0 0,0 0-16,0 0 15,0 0-15,0 0 16,0 0-16,0 0 16,0 9-16,0 8 15,8-8 1,-8-9-16</inkml:trace>
  <inkml:trace contextRef="#ctx0" brushRef="#br0" timeOffset="-126664.97">12053 17475 0,'0'0'0,"0"0"15,0 0-15,0 0 0,0 0 0,0 0 16,0 0-1,0 0-15,0 0 16,0 0-16,0 0 16,0 0-16,0 0 15,9 0-15,-1 0 16,1 0-16,-9 0 16,0 0-16,0 0 15,0 0-15,-9 9 16,9 0-1</inkml:trace>
  <inkml:trace contextRef="#ctx0" brushRef="#br0" timeOffset="-125928.81">13000 17995 0,'0'0'0,"0"0"0,0 0 0,0 0 0,0 0 16,0 0-16,17 0 16,0 0-1,18 0-15,17 9 16,0-9-16,0 0 16,-8 0-16,-1 8 31,-8-8-31,-18 9 0</inkml:trace>
  <inkml:trace contextRef="#ctx0" brushRef="#br0" timeOffset="-125717.39">13165 18212 0,'0'0'0,"0"0"0,0 0 0,0 0 16,0 0-16,17 0 15,18 8 1,-1 1-16,19 0 16,16-9-16,9 0 47,-26 8-47</inkml:trace>
  <inkml:trace contextRef="#ctx0" brushRef="#br0" timeOffset="-124941.02">14155 18038 0,'0'0'0,"0"0"15,0 0-15,0 0 16,0 0-16,0 0 15,17 18-15,0 8 16,18 34-16,0 10 16,-9 8-1,0 0-15,9 8 16,-9-8-16,0-17 16,-9-18-16,0-17 15,-8 0-15,8-17 16,1-1-16,-1-16 15,9-18-15,18-44 16,8-34-16,-9 1 16,-8 16-16,-9 26 15,-17 18 1,-1 8-16,1 9 16,0 9-16,-9 17 15</inkml:trace>
  <inkml:trace contextRef="#ctx0" brushRef="#br0" timeOffset="-124342.71">14971 18506 0,'0'0'0,"0"0"0,0 0 15,0 0-15,-9-9 16,0 1-16,1-1 16,-1 0-16,-8 1 15,8 8-15,-8 0 16,-1 8-16,1 10 15,0-1 1,-1 9-16,1 0 16,17-9-16,0-8 15,8 0-15,10-1 16,8-8-16,9-8 16,8-1-16,0 0 15,-8 1-15,0 8 16,-9 0-1,-9 17-15,9 18 16,0-1-16,1 18 16,-10 9-16,-8-18 15,-1 1-15,-8-10 16,-8-8-16,-1 0 16,0-9-16,-8-8 15,-9 0-15,8-9 16,1-9-1,0 0-15,-1-8 16,18-9-16,9-26 16,17-26-16,26 0 15,9 9-15,-26 43 16</inkml:trace>
  <inkml:trace contextRef="#ctx0" brushRef="#br0" timeOffset="-123787.29">14293 17727 0,'0'0'0,"0"0"0,0 0 0,0 0 15,0 0-15,0 0 16,0 0 0,0 0-16,0 0 15,0 0-15,0 0 16,9 0-16,0 0 15,0 0-15,-1 0 16,1 0-16,0 0 16,-9 0-1,0 0-15,0 0 16,0 0-16,0 0 16,0 8-16,0 1 15,0 8-15,34 9 16,1-8-16</inkml:trace>
  <inkml:trace contextRef="#ctx0" brushRef="#br0" timeOffset="-123411.39">14806 17770 0,'0'0'0,"0"0"0,0 0 0,0 0 0,0 0 16,0 0-16,0 0 15,0 0-15,0 0 16,0 0-16,0 9 15,0-1 1,0 1-16,17 0 16,1-1-16,-1-8 15,-8 0-15,-1-8 16,1 8-16,0-9 16,-1 9-16,-8 0 15,-8 0-15,-1 0 16,9 9-1</inkml:trace>
  <inkml:trace contextRef="#ctx0" brushRef="#br0" timeOffset="-122166.9">16030 18445 0,'0'0'0,"0"0"15,0 0-15,0 0 16,-8 0-16,-1 0 16,0 0-16,-8 0 15,8 0-15,0 0 16,1 0-16,-1 0 16,9 0-16,-9 0 15,9 0-15,0 0 16,0 0-1,0 0-15,0 0 16,0 0-16,0 0 16,0 0-16,0 0 15,0 0-15,18 0 16,16 0-16,27 0 16,17 0-16,9 0 15,0 0 1,-9 0-1,-43 9-15</inkml:trace>
  <inkml:trace contextRef="#ctx0" brushRef="#br0" timeOffset="-120859.36">16977 17891 0,'0'0'0,"0"0"0,0 0 16,0 0-16,0 0 16,0 0-16,17 0 15,9 9 1,18 0-16,25-1 15,18 1-15,-9 0 16,0-9-16,-8 0 16,-10 0-16,-7 17 15,-27-9-15</inkml:trace>
  <inkml:trace contextRef="#ctx0" brushRef="#br0" timeOffset="-120403.14">17506 18290 0,'0'0'0,"0"0"16,0 0-16,0-9 15,0 0-15,0 1 16,-8-1-16,-1-8 15,0-1-15,-8 1 16,-9 0-16,-9-1 16,-8 10-16,-9 8 15,0 0 1,0 17-16,8 0 16,9 9-16,1 0 15,16 0-15,1 9 16,8-9-16,9 9 15,0-1-15,18 1 16,16-1 0,10-8-16,8 0 0,9-17 15,8 0 1,-8-9-16,-18-9 16,-17 0-16,-8 1 15,-1-1-15,-8-8 16,-1-1-1,-16 1-15,8 17 0</inkml:trace>
  <inkml:trace contextRef="#ctx0" brushRef="#br0" timeOffset="-120205.04">17420 18012 0,'0'0'0,"0"0"16,0 0-16,0 0 15,0 0-15,0 0 16,-9 0-16,0 18 15,1 16-15,-10 27 16,1 8 0,-1 1-16,1 8 15,0-9-15,8-9 16,0 1-16,18 0 16,0-27-16</inkml:trace>
  <inkml:trace contextRef="#ctx0" brushRef="#br0" timeOffset="-119989.14">17003 18809 0,'0'0'0,"0"0"0,0 0 16,0 0-16,0 0 16,0 0-16,17 0 15,1 0-15,25 0 16,18 0-1,8-8-15,1-1 32,25-17-32,27-9 0,-35-8 15,-53 34-15</inkml:trace>
  <inkml:trace contextRef="#ctx0" brushRef="#br0" timeOffset="-119517.45">17915 18471 0,'0'0'0,"0"0"0,0 0 16,0 0-16,0 0 16,0 0-16,0 0 15,0 0-15,0 0 16,-9 9-16,0 8 16,-8 9-16,-9 26 15,-9 9 1,0 0-16,1-1 15,8-8 1,8-26-16,1 0 16,8-8-16,9-10 0,0 1 15,0-9-15,18-9 16,-1 1-16,9-36 16,0-16-1,0 8-15,-9 17 16,1 0-16,-1 1 15,9 16 1,-17 1-16,0 8 0,-1 1 16,1 8-1,8 0-15,1 0 16,8 17-16,8 18 16,1 17-16,0 0 15,8 0-15,-8-9 16,-9 0-16,-9-25 15,-8-10-15,0 1 16,-9-9-16</inkml:trace>
  <inkml:trace contextRef="#ctx0" brushRef="#br0" timeOffset="-119342.15">17828 18714 0,'0'0'0,"0"0"0,0 0 15,0 0-15,0 0 16,17 0-16,9-9 16,26 1-1,9-1-15,9-17 16,-36 17-16</inkml:trace>
  <inkml:trace contextRef="#ctx0" brushRef="#br0" timeOffset="-118728.83">17107 17545 0,'0'0'0,"0"0"0,0 0 0,0 0 15,0 0 1,0 0-16,0 0 16,0 8-16,0 1 15,0 0-15,9-1 16,-9-8-16,0 0 16,0 0-16,0 0 15,0 0 1,0 0-16,0 0 15,0 0-15,0 0 16,0 0-16,-9 0 16,9 9-16,0-9 15</inkml:trace>
  <inkml:trace contextRef="#ctx0" brushRef="#br0" timeOffset="-118419.99">17550 17666 0,'0'0'0,"0"0"0,0 0 0,0 0 15,0 0-15,0 0 16,0 0-16,0 0 16,0 0-1,0 0-15,0-9 16,0 1-16,9-1 15,-1 0-15,-8 1 16,0 8-16,0 0 16,0 0-16,0 0 15,0 0-15,0 0 16,0 0 0,0 0-16,0 0 15,0 0-15,0 0 16,9 0-16</inkml:trace>
  <inkml:trace contextRef="#ctx0" brushRef="#br0" timeOffset="-111810.39">19999 18463 0,'0'0'0,"0"0"0,0 0 15,0 0-15,0 0 16,0 0-16,8 0 16,18 0-16,9 0 15,35-9-15,34 9 16,26 0-1,9 0-15,35 9 16,8 8-16,26 0 16,18-8-16,9 0 15,34-9-15,-9-9 16,1-8-16,-18 8 16,-8 0-16,-10 9 15,1 0 1,-9 0-16,-8 9 15,-18-9-15,-26 0 16,-9 9-16,-17-9 16,-35 0-16,-26 0 15,-17 0-15,-18 8 16,-16 1-16,-1 0 16,-9-1-1,0-8-15</inkml:trace>
  <inkml:trace contextRef="#ctx0" brushRef="#br0" timeOffset="-111058.47">25608 17640 0,'0'0'0,"0"0"0,0 0 15,0 0-15,9 0 16,0 0-16,-9-9 16,0 1-16,0-1 15,8 0 1,1 1-16,0-1 16,0-8-16,-1 8 15,-8 0-15,-8 1 16,-1-1-16,0 0 15,0 9-15,-17 0 16,0 9-16,-17 8 16,0 27-1,-18 34-15,-9 26 16,9 0-16,9 17 16,26 9-16,18-18 15,16-16-15,27 7 16,0-16-16,26 0 15,17-9 1,17-18-16,27-16 16,8-27-16,18-26 15,-1-25-15,-8-27 16,-8-17-16,-19-17 16,-25-26-16,-35-9 15,-17 0-15,-52-9 16,-27-8-1,-16 26-15,-10 25 16,-25 18-16,-18 18 16,8 16-16,1 19 15,9 25-15,8 17 16,9 9 0,26 8-16,17 1 0,18-18 15,17-8-15</inkml:trace>
  <inkml:trace contextRef="#ctx0" brushRef="#br0" timeOffset="-110823.24">26008 17657 0,'0'0'0,"0"0"0,0 0 15,0 0-15,0 0 16,-9 18-16,0 25 16,-8 35-16,-9 35 15,0 25 1,0-8-16,9-9 16,8-43-16,18-52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3T02:32:42.6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26190 7646 0,'9'0'15,"0"8"-15,-9-8 0</inkml:trace>
  <inkml:trace contextRef="#ctx0" brushRef="#br0" timeOffset="2073.62">2110 7230 0,'0'0'0,"0"0"0,0 0 16,0 0-16,-17-9 16,-9-8-16,0 0 15,0-1-15,-18 10 16,1 8-16,-1 0 16,-8 17-1,-17 9-15,-18 9 0,-9 34 16,-16 17-1,33-16-15,27-27 16,26-8-16,0-9 16,26-18-16,0 1 15,26-18-15,61-25 16,61-36-16,34-25 16,9-9-1,0-8-15,9 8 16,-52 34-16,-27 18 15,-17 18-15,-17 16 16,-35 10-16,-17 8 16,-18 0-16,-17 34 15,-26 36-15,-43 51 16,-35 18-16,-1-10 16,27-33-16,35-27 15,17-34 1,17-9-16,9-9 15,26-8-15,61-9 16,61-35-16,51-43 16,1-9-16,-18 10 15,-8 7 1,-44 18-16,-34 26 0,-44 9 16,-17 8-1,-18 9-15,-8 18 16,-18 16-16,-34 44 15,-18 17-15,17-25 16,18-27-16,9-17 16,17-17-16,0-1 15,9 1 1,43-9-16,43-26 16,44-35-16,0 1 15,-26 8-15,-9 9 16,-34 17-16,-18 8 15,-26 10-15,0 8 16,-17 0-16,-1 0 16,1 8-16,-9 10 15,0-1-15,0 0 16,0 9 0,0-9-16,26 9 15,26 0-15,35-26 16,-35 0-16</inkml:trace>
  <inkml:trace contextRef="#ctx0" brushRef="#br1" timeOffset="5590.15">2015 5576 0,'0'0'0,"-9"0"16,0 0-16,1 0 0,-1 0 15,0 0 1,1-9-16,-1 0 15,0 9-15,0-8 16,1-1-16,-1 9 16,-26 0-16,9 0 15,0 0-15,-17 9 16,17 8-16,-26 0 16,8 18-16,1 17 15,-1 0 1,10-9-16,25 9 15,-17 0-15,26 17 16,0 9-16,26 0 16,-17-17-16,25 0 15,-16-9-15,8-9 16,9-17-16,-1 0 16,1 0-1,0-18-15,26 1 16,-1-9-16,1-9 15,-35 9-15</inkml:trace>
  <inkml:trace contextRef="#ctx0" brushRef="#br1" timeOffset="6056.57">2197 6121 0,'0'0'0,"0"0"0,0-8 0,0-1 16,0 0-16,0 1 15,0-1-15,0 0 16,0 9-16,-9 0 16,1 0-1,-1 0-15,0 0 16,1 18-16,-1-1 15,9 18-15,0-1 16,0 1-16,0 0 16,17-9-16,1 0 15,8-9 1,17-8-16,18-18 16,0 0-16,-1-25 15,-16-10-15,-1 1 16,-8 0-16,-18-1 15,-17 10-15,-8-1 16,-18 0-16,-9 18 16,-8 0-1,-18 17-15,0 0 16,9 17-16,8 0 16,18-8-16,9 0 15,17-1-15,0-8 16</inkml:trace>
  <inkml:trace contextRef="#ctx0" brushRef="#br1" timeOffset="6475.71">3022 5957 0,'0'0'0,"0"0"0,-9 0 16,1 0-16,-1 0 15,0 0-15,1 0 16,-10 8 0,1 1-16,-1 0 15,1 8-15,0 9 16,-1 9-16,1 8 16,0 0-16,17-17 15,0 0 1,8 0-16,10-8 0,-1-1 15,9-8 1,9-1-16,-9-8 16,9-8-16,-1-10 15,-8-8-15,-8-8 16,-10-10-16,-16 10 16,-1-1-16,-17 9 15,-9 9-15,-8-1 16,8 10-16,0 8 15,27 0 1,8 0-16,0 0 16</inkml:trace>
  <inkml:trace contextRef="#ctx0" brushRef="#br1" timeOffset="7030.66">3447 6000 0,'0'0'0,"0"0"0,0 0 16,0 0-16,0 9 15,0 8-15,0 9 16,0 9-16,0 17 16,0 8-16,0 10 15,0 8 1,0 8-16,0-8 15,0-9-15,-8-17 16,-1-8-16,0-18 16,1 0-16,-1-9 15,0-8-15,1-1 16,-1-8-16,0-17 16,1-26-1,-10-35-15,18-26 16,18-9-16,-1 9 15,0 26-15,9 18 16,0 8-16,1 17 16,-1 0-16,-9 18 15,0 0-15,1 17 16,-1 0-16,0 0 16,1 8-16,-1 10 15,-8 16 1,-1 10-16,-16-10 15,-1 10-15,-8-1 16,-9-8-16,0-9 16,-9 0-16,18-18 15,8 1-15,9-9 16,0 0 0</inkml:trace>
  <inkml:trace contextRef="#ctx0" brushRef="#br1" timeOffset="7579.08">3934 6052 0,'0'0'0,"0"9"0,0 8 15,0 0-15,-9-8 16,9 8-16,0 1 16,0-1-16,0 0 15,0-8-15,0 8 16,9-8-16,8 0 15,9-1 1,9 1-16,0-18 16,8-8-16,0-9 15,-8 0-15,-9 0 16,-17 9-16,0-1 16,-1 1-16,-16 0 15,-1-1-15,0 1 16,-17 8-16,0 9 15,-9 0-15,1 18 16,-1 16 0,0 1-16,18 0 15,-1 8-15,18-8 16,0-1 0,0-8-16,18 0 0,8 0 15,26-8-15,9-10 16,0 1-16,-35-9 15</inkml:trace>
  <inkml:trace contextRef="#ctx0" brushRef="#br1" timeOffset="7957.58">4411 6061 0,'0'0'0,"0"0"0,0 0 0,0 0 15,0 0 1,0 0-16,18 0 16,8 17-16,9 9 15,-9 0 1,0 0-16,0 0 0,0 0 16,-9 0-1,-8 0-15,-1 0 16,-8-9-16,0 1 15,-8 8-15,-1-9 16,0-8-16,-8-1 16,0 1-16,8-9 15,0-9-15,1 1 16,8-36-16,17-51 16,26-9-16,18 0 15,9 0-15,8 0 16,-35 52-1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3T02:36:25.54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29091 3662 0,'0'0'0,"0"-9"0,0 9 0,0-9 0,0 1 16,0-18-1,0-18-15,17-25 16,0-35-16,9-43 15,26-18-15,9-8 16,0 9-16,-18 34 16,1 17-16,-18 35 15,0 26-15,-17 18 16,-1 8 0,1 8-16,0 1 15,-9 8-15,0 1 16,0-1-16,0 9 15,0 0-15,0 0 16,0 0-16,0 0 16,0 0-16,0 0 15,0 0 1,0 0-16,-9 0 16,-17 17-16,-17 18 15,-1 0-15,1-1 16,8-8-1,9 0-15,9-17 0,-1 0 16,10-1 0,8-8-16,0-8 15,0-1-15,17-17 16,18-9-16,-1 1 16,-8 16-16,0 1 15,-8 8 1,-9 9-16,-1 0 0,10 18 15,-1 16-15,0 27 16,9 0 0,0 8-16,-8-26 15</inkml:trace>
  <inkml:trace contextRef="#ctx0" brushRef="#br0" timeOffset="816.96">28214 3818 0,'0'0'0,"0"0"0,0 0 16,0 0-16,0 0 16,17 0-16,9 8 15,17 1-15,9 0 16,9-9-16,0 0 16,-9-9-1,-8 0-15,-1 9 16,-17 0-16,0 0 15,-17 0-15,-1 0 16,1 0-16,-9 0 16,0 0-16,0 0 15,0 0-15,-9 9 16,1 0 0,-1-1-16,0 10 15,1-1-15,-1 0 16,0 9-16,9 9 15,0-1-15,0 10 16,0-1-16,0 0 16,0-8-1,-8 0-15,-1-9 0,0 0 16,1 0 0,-10-9-16,-8 0 15,-26 9-15,26-8 16</inkml:trace>
  <inkml:trace contextRef="#ctx0" brushRef="#br0" timeOffset="993.25">28986 4268 0,'0'0'0,"0"0"0,0 0 16,0 0-16,0 0 16,9 0-1</inkml:trace>
  <inkml:trace contextRef="#ctx0" brushRef="#br0" timeOffset="1383.21">29099 3887 0,'0'0'16,"0"0"-16,0 0 0,0 0 0,0 0 0,35 0 15,17 0-15,18-9 16,-1 1-16,9-1 15,-8 0 1,8-8-16,-17 8 16,-1 1-16,1-1 15,-35 9-15</inkml:trace>
  <inkml:trace contextRef="#ctx0" brushRef="#br0" timeOffset="1686.06">29516 4077 0,'0'0'0,"0"0"15,0 0-15,0 0 16,0 0-16,0 0 16,0 9-16,9 8 15,-1 1 1,1-10-16,-9 1 15,0 0-15,0-1 16,0 1-16,-9 0 16,1-1-16,-1 1 15,0 0 1,-8-1-16,0-8 0,-1 0 16,10 0-16,8 0 15</inkml:trace>
  <inkml:trace contextRef="#ctx0" brushRef="#br0" timeOffset="1947.68">30020 4294 0,'0'0'0,"0"0"16,0 0-16,0 0 15</inkml:trace>
  <inkml:trace contextRef="#ctx0" brushRef="#br0" timeOffset="42111.29">1806 3263 0,'0'-8'0,"0"-1"0,0 9 0,0 0 16,0 0-16,0 0 16,0 0-16,0 17 15,18 35-15,-10 26 16,1 18-16,0-1 31,-1 9-31,-8 0 0,0-26 16,0-18-16,0-16 15,0-19-15,-8 1 16,8-8-16,0-10 16</inkml:trace>
  <inkml:trace contextRef="#ctx0" brushRef="#br0" timeOffset="42645.24">1693 3333 0,'0'0'0,"0"0"16,0-9-16,0 0 16,0 1-16,0-10 15,0 1-15,9-9 16,0 0 0,8 0-16,18 0 0,-18 9 15,18-1 1,0 18-16,-1 0 15,1 0-15,9 18 16,-1-1-16,-17 0 16,0 1-16,-9-1 15,-8 0-15,0 1 16,-18 16-16,0 1 16,-17 8-1,9 1 1,-35-1-16,8-17 0,1 0 15,8 0-15,1-9 16,16-8-16,1-1 16,-1 1-1,18 8-15,0 1 0,0-1 16,18 0 0,8 18-16,17 0 15,18 8-15,0 9 16,-9-9-16,0 1 15,-8-18-15,-1 0 16,-17 0-16,0-18 16,-9 1-1,-8-1-15,26 10 16,-9-10-16</inkml:trace>
  <inkml:trace contextRef="#ctx0" brushRef="#br0" timeOffset="43240.81">2475 3731 0,'0'0'0,"0"0"0,-9 0 15,-8 0-15,-1 0 16,1 0-16,8 0 15,9 0-15,0 0 16,0 0-16,0 0 16,18 0-1,-1-9-15,18 1 16,-9-1-16,0 0 16,0-8-16,-9 0 15,-8-9 1,0 0-16,-1-9 0,-8 0 15,-8 9 1,-1 9-16,-17 0 16,0 17-16,-9 0 15,-8 17-15,-1 18 16,10-1-16,-1 18 16,18 0-1,25 0-15,10 9 0,-1-9 16,9-9-1,9-17-15,0 0 16,8-8-16,44 8 16,-18-9-16</inkml:trace>
  <inkml:trace contextRef="#ctx0" brushRef="#br0" timeOffset="43668.3">3126 3644 0,'0'-8'0,"0"-1"0,0-8 16,0-9-16,-9 8 16,1 1-16,-1 0 15,0-1-15,-8 1 16,-9 9-16,0 8 16,-9 0-1,0 17-15,1 0 16,-1 0-16,0 18 15,1 0-15,16-1 16,1 1-16,17 0 16,0-1-16,8 1 15,10-9-15,-1 0 16,18 9 0,8-27-16,-25-8 15</inkml:trace>
  <inkml:trace contextRef="#ctx0" brushRef="#br0" timeOffset="44613.98">3491 3714 0,'0'0'0,"0"0"16,0-9-16,0 0 15,0 1-15,0-1 16,0 0-16,-9 1 15,1-1-15,-1 0 16,0 1-16,0 8 16,-17 0-16,0 0 15,-8 8 1,8 10-16,0-1 16,-9 9-16,17 0 15,1 9-15,17-9 16,0 0-1,0-18-15,9 1 16,-9-9-16,17-9 0,0 1 16,18-18-1,-9 0-15,0 8 16,0 1-16,-17 0 16,0 17-16,-1 0 15,-8 0-15,9 8 16,0 10-16,8 8 15,1 8-15,-1 1 16,0-9 0,9 0-16,9-17 15,-9-9-15,9-9 16,0-17-16,-1-9 16,10-17-16,-1-17 15,1-26-15,-1-18 16,-17 18-1,-17 17-15,-1 17 16,-8 27-16,0-1 16,0 18-16,-8-1 15,-1 10-15,0 8 16,1 0-16,-10 8 16,-8 10-16,0 16 15,0 27-15,0 26 16,9 8-1,8-17-15,9-9 16,17 0-16,1 1 16,8-10-1,0-16-15,0-18 0,0-9 16,9-17-16,8-17 16,18-18-16,0-17 15,8-43-15,-8-27 16,-9-7-1,-9-19-15,-16 36 16,-19 42-16,1 27 16,-9 17-16,0 9 15,-9 17-15,1 9 16,-19 34-16,-7 43 16,8 44-16,-9 18 15,26-19 1,18-7-16,8-18 15,18-26-15,0-18 16,0-8-16,43-9 16,-26-17-16</inkml:trace>
  <inkml:trace contextRef="#ctx0" brushRef="#br0" timeOffset="45427.48">5254 3315 0,'0'0'0,"-9"0"15,0 0-15,9 0 16,0 0-16,0 0 15,0 0-15,9 0 16,17 9-16,35-9 16,26 9-1,8-18-15,-8 0 16,-18-8-16,-8 0 16,-17-1-16,-18 10 15,-9 8-15,0 0 16,-8 0-16,-9 0 15,-78 69 1,78-69-16,0 0 16,-9 17-16,1 27 0,-10-1 15,1-8 1,0 16-16,8 1 16,9 0-1,0-8-15,0 8 0,0 0 16,-9-9-16,0-8 15,1-1-15,-18-8 16,0 0 0,0 0-16,-9 0 15,-8-17-15,8-1 16,0-8-16,0-8 16,18-9-16,8-1 15,9 1-15</inkml:trace>
  <inkml:trace contextRef="#ctx0" brushRef="#br0" timeOffset="46083.05">6174 3376 0,'0'0'0,"0"0"0,0 0 16,0 0-16,0 0 16,0 0-16,9 0 15,17 0-15,35 0 16,8-9-16,18 1 16,9-10-1,-18 1-15,0 0 16,-9-1-16,-17 18 15,-26 0-15</inkml:trace>
  <inkml:trace contextRef="#ctx0" brushRef="#br0" timeOffset="46398.67">6565 3644 0,'0'0'0,"0"0"0,0 0 15,0 0 1,0 0-16,0 9 0,0 8 16,0 9-16,0 18 15,0-1 1,-9 0-16,1 1 16,-1-1-16,-17 0 31,0-17-31,0 0 0,0 0 0,0-9 15,0-8-15,-9 0 16,9-1-16,0-16 16,8-1-1,1 0-15,8 9 16,9 0-16,0 0 16</inkml:trace>
  <inkml:trace contextRef="#ctx0" brushRef="#br0" timeOffset="46752.25">7086 3939 0,'0'0'0,"0"0"16,0 0-16,0 0 16,0 0-16,0 0 15,0 9-15</inkml:trace>
  <inkml:trace contextRef="#ctx0" brushRef="#br0" timeOffset="50176.67">9179 3263 0,'-9'0'0,"0"0"16,1 0-16,-1 0 15,0 0-15,9 0 16,0 0-16,0 0 16,0 0-16,0 0 15,0 0 1,0 0-16,0 18 0,9 8 16,8 17-16,1 18 15,-1 8 1,0 0-16,1 18 15,-1 8-15,-8-17 16,0-17-16,-1-9 16,1-9-16,0-17 15,-1 0-15,1-9 16,-9-8-16,0-1 16,0 1-16,0-9 15,0-9 1,17-34-16,18-43 15,17-36-15,9-16 16,-9-1-16,9 9 16,-9 9-16,-9 34 15,-17 27-15,0 16 16,-17 10-16,0 17 16,0-1-1,-1 10-15,-8 8 16</inkml:trace>
  <inkml:trace contextRef="#ctx0" brushRef="#br0" timeOffset="50872.05">10125 3445 0,'0'0'0,"0"0"16,0 0-16,0 0 15,0 0-15,0 0 16,9 0-16,8 0 16,9 0-16,26 9 15,9 0-15,0-9 16,-9 0-1,0 0-15,-8-9 0,8 9 16,-17 0 0,-27 9-16</inkml:trace>
  <inkml:trace contextRef="#ctx0" brushRef="#br0" timeOffset="51193.79">10238 3774 0,'0'0'0,"0"0"0,0 0 16,0 0-1,0 0-15,0 0 16,0 0-16,0 0 16,18 0-16,8 0 15,8 0-15,18 0 16,-8 0-16,-1 0 16,1 0-16,-1 9 15,-8 0 1,-26-9-16</inkml:trace>
  <inkml:trace contextRef="#ctx0" brushRef="#br0" timeOffset="52443.5">11202 2978 0,'0'0'0,"0"0"0,0 0 16,0 0-1,0 0-15,17 0 16,18 0-16,9 0 16,25 0-16,1 0 15,16-9-15,10 0 16,-9 9-16,-18-8 16,-8-1-16,-18 9 15,-8 0 1,-26 0-16</inkml:trace>
  <inkml:trace contextRef="#ctx0" brushRef="#br0" timeOffset="53128.74">11628 3307 0,'0'0'0,"0"0"16,0-9-16,0 0 16,0 1-16,0-1 15,0 0-15,-9 1 16,0-1-16,1 0 15,-19 1-15,-16-1 16,0 9-16,-1 0 16,1 17-16,-18 1 31,9 8-31,0 8 0,17 1 16,0 0-16,18-1 15,0 1 1,17 0-16,17-1 0,0 1 15,18-1 1,26-8-16,26 0 16,8-17-16,-8-18 15,0 1-15,-18-10 16,-17 1 0,-17 0-16,-9-1 0,0-8 15,-17 9-15,0 0 16,-18 0-16,0-1 15,1 1-15,-1 0 16,0 8 0,1 0-16,-1 1 15,0 8-15</inkml:trace>
  <inkml:trace contextRef="#ctx0" brushRef="#br0" timeOffset="53410.1">11558 3203 0,'0'-9'0,"0"0"16,0 9-16,0-8 15,0 8-15,0-9 16,0 9-16,0 0 16,0 0-16,0 0 15,0 0-15,-9 17 16,1 35-16,-1 35 15,-8 8 1,-1 0-16,1 1 16,8-18-16,9-9 15,-8-8-15,8-18 16,0-8-16,8-1 16,1-16-16</inkml:trace>
  <inkml:trace contextRef="#ctx0" brushRef="#br0" timeOffset="53692.56">11124 4060 0,'0'0'0,"-9"-9"16,1 1-16,8 8 16,0 0-16,0 0 15,0 0-15,0 0 16,0-9-1,26 0-15,34 1 16,27-1-16,9 9 16,8 0-16,0 0 15,-17 0-15,-26 0 16,-18 0-16,-8 0 16,-9 0-16,0 9 15,-9-9 1</inkml:trace>
  <inkml:trace contextRef="#ctx0" brushRef="#br0" timeOffset="54064.9">11984 3740 0,'0'0'0,"-9"-9"0,0 0 16,1 9-16,-1 0 16,0 0-16,-8 0 15,-1 0 1,10 9-16,-1 0 16,0 8-16,1 9 15,8 0-15,0 0 16,8 0-16,1-17 15,0-1-15,-1 1 16,1 0-16,0-18 16,-1 0-16,1 1 15,0-1 1,-9-8-16,-9-1 16,0 1-16,1 0 15,-10-1-15,10 18 16,8 0-16</inkml:trace>
  <inkml:trace contextRef="#ctx0" brushRef="#br0" timeOffset="54376.59">12227 2726 0,'0'0'0,"0"0"0,0 0 15,0 0 1,-9 18-16,-17 25 16,-9 26-16,1 27 15,16-36-15</inkml:trace>
  <inkml:trace contextRef="#ctx0" brushRef="#br0" timeOffset="57192.21">12869 2926 0,'0'0'0,"0"0"0,0 0 16,0-9-16,0 0 15,-8 1 1,-1-10-16,0 1 16,-8 0-16,0-1 15,-1 10-15,-8 8 16,0 0-16,-9 17 16,-8 26-16,0 1 15,8-1 1,17 9-16,1-9 0,17-8 15,0-9 1,9-9-16,-1-8 16,10-1-16,8-16 15,17-10-15,18-16 16,8-27-16,1-25 16,-18-1-16,-9-8 15,-8 8-15,-26 35 16,0 17-1,-1 9-15,-8 9 16,0 17-16,-8 0 16,-1 26-16,0 35 15,-8 25-15,-1 10 16,18-10-16,0-16 16,9-10-16,9-17 15,-1-8 1,18 0-16,-1-18 15</inkml:trace>
  <inkml:trace contextRef="#ctx0" brushRef="#br0" timeOffset="57813.59">13408 2622 0,'0'0'0,"0"0"0,0 0 15,-9 0 1,0 0-16,1 0 0,-1 0 16,-8 9-16,-1 8 15,-8 1-15,0 16 16,9 1 0,-1 0-16,18 17 15,0-9-15,9 0 16,0 1-16,8-18 15,1 0-15,8 0 16,8-18 0,10-8-16,-1-8 0,1-18 15,8 0 1,-9-18-16,1-8 16,-18 0-16,-9 9 15,-8 8-15,-1 1 16,-8 16-16,-8 10 15,-1 8-15,0 0 16,-17 8 0,-9 18-16,-8 35 15,0 17-15,8 0 16,18 0-16,17-9 16,0-8-16,17-9 15,0-35-15</inkml:trace>
  <inkml:trace contextRef="#ctx0" brushRef="#br0" timeOffset="58209.57">12461 3350 0,'0'0'0,"0"0"0,0 0 15,0 0-15,0 0 16,0 0-1,0 0-15,9 0 16,17 0-16,43 0 16,36 9-16,51-9 15,26 0-15,9-9 16,-26 9-16,-26-9 16,-35 9-16,-25 0 15,-27 0 1,-26 0-16,-18 9 15,1-9-15</inkml:trace>
  <inkml:trace contextRef="#ctx0" brushRef="#br0" timeOffset="59742.05">12965 3748 0,'0'0'0,"0"0"15,0 0-15,0 0 16,0 0-16,-9 0 16,0 0-16,-17 9 15,0 8-15,0 9 16,-8 9-1,-1 17-15,0 0 16,18-9-16,-1 0 16,18 1-16,0-10 15,0-8-15,18-8 16,-1-10-16,0 1 16,18-18-16,9-17 15,16-26 1,10-26-16,-18-17 15,9 0-15,-18 8 16,-17 27-16,-8 16 16,-10 18-16,1 9 15,-9 17-15,0 0 16,-9 0 0,1 26-16,-1 26 15,-8 35-15,-1 8 16,1 0-16,17-26 15,0-17-15,9-8 16,8-18-16,9-9 16,-9-8-16</inkml:trace>
  <inkml:trace contextRef="#ctx0" brushRef="#br0" timeOffset="59992.42">13356 3800 0,'0'0'0,"0"0"0,0 0 0,0 0 16,0 0 0,0 0-16,17 0 15,0 0-15,18-8 16,17-1-16,0 0 15,9 9-15,-9-8 16,-17 8-16,-18 0 16</inkml:trace>
  <inkml:trace contextRef="#ctx0" brushRef="#br0" timeOffset="60296.35">13703 3696 0,'0'0'0,"-9"-8"0,1-1 16,-1 0-16,0 9 16,1 0-16,-1 0 15,0 9-15,-17 8 16,0 27-16,-9 25 15,1 9 1,8 0-16,8-18 16,1 1-16,17 0 15,0-18-15,9 0 16,8 1-16,9-18 16,17-18-16,-8-8 15</inkml:trace>
  <inkml:trace contextRef="#ctx0" brushRef="#br0" timeOffset="85517.81">9674 4008 0,'-9'-9'0,"0"1"0,1-1 0,-1 1 15,9 8-15,0 0 16,0 0 0,0 0-16,0 0 15,9 0-15,8 0 16,9 0-16,26-9 15,9 0-15,0 1 16,-9-1-16,-9-8 16,-8 8-1,0-8-15,-9 8 16,-18 9-16</inkml:trace>
  <inkml:trace contextRef="#ctx0" brushRef="#br0" timeOffset="85879">9813 4077 0,'0'-8'0,"0"-1"15,0 9-15,0 0 16,0 0-16,0 0 15,0 0 1,8 9-16,1 8 16,0 0-16,-1 1 15,-8-1-15,0 0 16,0 1-16,-8 8 16,-1 8-16,0-8 15,1-8-15,-18-1 16,0-8-16,-1-1 15,1 1 1,-17-18-16,8 1 16,1-10-16,8 1 15,17 8-15</inkml:trace>
  <inkml:trace contextRef="#ctx0" brushRef="#br0" timeOffset="133451.56">14250 3558 0,'0'-9'0,"0"0"0,0 9 15,0 0-15,0 0 16,0-8-16,0-1 16,0 0-16,9 1 15,17-1-15,9 1 16,8-1-16,0 0 16,1 1-1,-1 8-15,-17-9 16,0 9-16,0 9 15,-17-1-15</inkml:trace>
  <inkml:trace contextRef="#ctx0" brushRef="#br0" timeOffset="133700.07">14267 3731 0,'0'0'0,"0"0"0,0 0 16,0 0-16,0 0 15,9 0-15,8-9 16,1 1 0,17-1-16,25 9 15,1 0-15,-9 0 16,-26 9-16</inkml:trace>
  <inkml:trace contextRef="#ctx0" brushRef="#br0" timeOffset="134533.35">15214 2900 0,'0'0'0,"0"0"0,0 0 15,0 0-15,0 0 16,-9 0-16,1 8 15,-18 10 1,-1 16-16,1 1 16,9 8-16,0 0 15,-1 1-15,18-1 16,0-8-16,0-9 16,9 0-16,0-9 15,-1-8-15,10-1 16,-1-16-16,9-1 15,18-17 1,8-35-16,8-25 16,-7-9-16,-10-18 15,-8 18-15,-9 17 16,-18 26-16,1 17 16,-9 9-16,0 9 15,0 17 1,0 0-16,-9 8 15,-8 18-15,-9 35 16,0 17-16,9 17 16,8-8-16,9-9 15,9-18-15,8-16 16,18-10-16,-1-8 16,-7-8-16</inkml:trace>
  <inkml:trace contextRef="#ctx0" brushRef="#br0" timeOffset="135349.07">16108 2874 0,'0'0'0,"0"0"15,0-9 1,0 0-16,0 1 16,0-1-16,0 0 15,-8 1-15,8-1 16,-9 0-16,0 1 15,1-1-15,-1 9 16,0 0-16,1 0 16,-10 0-1,1 17-15,-1 1 16,1 8-16,0 17 16,-1 9-16,10 9 15,8-10-15,0-7 16,17-1-16,0-8 15,9-9-15,1 0 16,-1-9 0,0-8-16,8-1 15,1-16-15,9-1 16,-1-17-16,0-9 16,-8-8-16,-9-18 15,0 10-15,-17-1 16,0 17-16,-18 9 15,0 9-15,1-1 16,-1 18 0,0 0-16,-17 0 15,0 18-15,-9 25 16,1 9-16,-1 17 16,17 9-16,1-9 15,8 1-15,9-10 16,0-8-16,9-8 15,26-1-15,26-9 16,-35-25 0</inkml:trace>
  <inkml:trace contextRef="#ctx0" brushRef="#br0" timeOffset="135649.01">16603 2891 0,'0'0'0,"0"0"0,9 0 15,0 0-15,8-9 16,18 1-1,17-1-15,0 0 16,17 9-16,-8 0 16,17-8-16,9 8 15,-17 0-15,-44 0 16</inkml:trace>
  <inkml:trace contextRef="#ctx0" brushRef="#br0" timeOffset="136115.84">17194 3168 0,'-9'-9'0,"0"-8"0,1 0 0,-10-9 16,1 8-16,0 1 16,-1 0-16,-8 0 15,0-1 1,-9 10-16,1 8 16,-1 0-16,0 0 15,1 17-15,-1 0 16,9 0-16,8 1 15,1-1-15,8 9 16,1 0-16,8 0 16,0 0-16,17 0 15,0 0 1,1 0-16,8 0 16,0-9-16,0-8 15,-9 0-15,9-9 16,0 0-16,0 0 15,0-9-15,-8 0 16,8 1-16,0 8 16,-9 0-16</inkml:trace>
  <inkml:trace contextRef="#ctx0" brushRef="#br0" timeOffset="136364.91">17029 2865 0,'0'0'0,"0"0"0,0 0 16,0 0-1,0 0-15,0 0 16,0 0-16,-9 17 16,0 9-16,1 35 15,-1 8-15,-8 9 16,-1 0-1,1-9-15,8 9 0,-8-8 16,17-10 0,0-17-16,0-25 15</inkml:trace>
  <inkml:trace contextRef="#ctx0" brushRef="#br0" timeOffset="136572.32">16525 3679 0,'0'-9'0,"9"1"16,-9-1-16,0 0 16,0 1-16,9-1 15,8 0-15,9 1 16,9-1-16,-1 0 16,19 1-16,-1-1 15,8 0 1,-7 18-16,-27 0 0</inkml:trace>
  <inkml:trace contextRef="#ctx0" brushRef="#br0" timeOffset="136925.78">17359 3376 0,'-9'0'0,"0"0"16,1 0-16,-1 0 16,-8 9-16,8 8 15,-8 9-15,-1 0 16,1 0-16,8 0 16,9 0-16,0-9 15,9-8-15,0-1 16,8 1-1,0 0-15,1-18 16,-1 0-16,0 1 16,-8-18-16,0-17 15,0-1-15,-18 10 16,9 16-16,-9 1 16,9 17-16</inkml:trace>
  <inkml:trace contextRef="#ctx0" brushRef="#br0" timeOffset="137111.1">17602 2709 0,'0'0'0,"0"0"16,0 0-16,0 0 15,-9 26-15,-17 17 16,-8 27-16,16-18 16</inkml:trace>
  <inkml:trace contextRef="#ctx0" brushRef="#br0" timeOffset="137741.99">15240 3757 0,'0'0'0,"0"0"0,0 0 15,0 0-15,0 0 16,0 0-16,0 0 15,0 0-15,0 0 16,0 0-16,17 0 16,18 0-1,43 0-15,53 9 16,51-1-16,44 1 16,17 0-16,-17-9 15,-18 8-15,-43-8 16,-35 0-1,-26 0-15,-25 0 16,-27 0-16,-18 0 16,1 9-16,-17 8 15</inkml:trace>
  <inkml:trace contextRef="#ctx0" brushRef="#br0" timeOffset="138350.57">16447 4467 0,'-9'-8'0,"1"-18"0,-10 0 15,1 0 1,0 8-16,-1 1 15,1 0-15,-9-1 16,0 1-16,0 0 16,0 8-1,0 9-15,-9 0 0,9 9 16,-9 8-16,0 18 16,1-1-1,16 1-15,1 0 16,8-9-16,9-1 15,0-7-15,0-1 16,9-8-16,8-1 16,1-8-16,8-8 15,17-18 1,9-26-16,0-26 0,9-17 16,-9-1-1,-17 18-15,-9 18 16,-17 25-16,-1 18 15,1 0-15,0-1 16,-9 18-16,0 0 16,-9 9-16,0 17 15,1 34-15,-10 36 16,1 8 0,8-9-16,9-8 15,18-27-15,-1 1 16,0-9-16,1-18 15,-1-8-15,0-8 16,-8-10-16</inkml:trace>
  <inkml:trace contextRef="#ctx0" brushRef="#br0" timeOffset="138602.9">16534 4225 0,'0'0'0,"0"0"16,0 0-16,0 0 15,0 0 1,17 0-16,27 0 16,16 0-16,10 0 15,8 0-15,0-9 16,9 0-16,0 1 15,0 8-15,-35 0 16,-26 0-16</inkml:trace>
  <inkml:trace contextRef="#ctx0" brushRef="#br0" timeOffset="138915.47">17064 3982 0,'0'0'0,"0"0"15,0 0-15,0 0 16,-9 0-16,0 17 16,-17 9-16,0 9 15,0 26-15,-9 17 16,9 0-1,9 0-15,17-18 0,0 1 16,9-18 0,8 0-16,0-17 15,1 0-15,8-8 16,26-10-16,26-16 16,-35-1-16</inkml:trace>
  <inkml:trace contextRef="#ctx0" brushRef="#br0" timeOffset="139363.91">16091 2683 0,'0'0'0,"0"-9"0,-9 1 16,1-1-1,-1 0-15,0 9 0,-17 0 16,-9 18-16,-8 16 16,0 27-1,-9 34-15,25 9 0,10 0 16,26 9-1,8 8-15,9-26 16,35 1 0,0-27-16,-35-43 0</inkml:trace>
  <inkml:trace contextRef="#ctx0" brushRef="#br0" timeOffset="139815.32">17871 2718 0,'0'-9'0,"0"0"0,0 9 15,0 0-15,18 0 16,-1 18 0,9 16-16,9 36 0,-1 25 15,-25 0 1,-9 0-16,-17 18 16,-9 17-16,-26-9 15,-18 18-15,-112 199 16</inkml:trace>
  <inkml:trace contextRef="#ctx0" brushRef="#br0" timeOffset="142814.22">18800 4103 0,'0'0'0,"0"0"0,0 9 0,9 17 16,-9 17-16,-9 27 15,-17 16-15,18-34 16</inkml:trace>
  <inkml:trace contextRef="#ctx0" brushRef="#br0" timeOffset="145220.26">19703 3800 0,'0'0'0,"0"0"0,0 0 0,0 0 16,0 0-16,0 0 15,0 0-15,-8 0 16,-1 0-16,-17 0 16,0 18-16,0 8 15,-9 8-15,0 10 16,1-1-16,16 0 16,10-17-1,8 0-15,0-9 16,17-8-16,0 0 15,9-1-15,9-16 16,17-18-16,18-18 16,-9-7-1,-1-10-15,-8-8 0,-8-9 16,-1-9 0,-17-8-16,0 34 15,-17 18-15,0 8 16,-1 18-16,-8 0 15,0 8-15,-8 9 16,-1 0-16,0 9 16,-17 25-16,0 18 15,0 17 1,9 18-16,-1 8 16,10 1-16,8-18 15,0-18-15,17-17 16,9 1-16,9-18 15,0 0-15,17-9 16,-9-8 0,9-18-16,0 0 0,9-8 15,-17 0 1,-1-9-16,-17 0 16,0-9-16,-17 9 15,0 9-15,-1 0 16,-16-1-1,-1 1-15,0 0 0,-17 8 16,0 0 0,0 9-16,0 18 15,0-1-15,0 9 16,8 17-16,1 9 16,0 9-16,17 8 15,17 0 1,9-17-16,18-8 0,8-1 15,8-8-15,-33-18 16</inkml:trace>
  <inkml:trace contextRef="#ctx0" brushRef="#br0" timeOffset="145585.38">20997 3419 0,'0'0'0,"0"0"16,0 0-16,0 0 0,-8 0 15,-1 0-15,0 9 16,1 8-1,-18 9-15,-1 9 16,10 8-16,0 18 16,8 25-16,0 18 15,9 0-15,0-9 16,0 9-16,0-8 16,0-18-16,-8-26 15,8-9 1,8 0-16,-16-17 15,8-17-15</inkml:trace>
  <inkml:trace contextRef="#ctx0" brushRef="#br0" timeOffset="145753.29">20485 4173 0,'0'0'0,"0"0"0,0 0 15,0 0 1,0 0-16,9 0 15,8 0-15,18-9 16,8 0-16,35 1 16,1 8-16,-45 0 15</inkml:trace>
  <inkml:trace contextRef="#ctx0" brushRef="#br0" timeOffset="145948.23">21232 4069 0,'0'0'0,"0"0"0,0 0 15,0 0-15,0 17 16,0 0 0,0 9-16,8 26 15,-8 18-15,9 8 16,0-52-16</inkml:trace>
  <inkml:trace contextRef="#ctx0" brushRef="#br0" timeOffset="146106.23">21405 3774 0,'0'0'0,"0"0"0,0 0 0,0 26 0,9 26 16,0-26-16</inkml:trace>
  <inkml:trace contextRef="#ctx0" brushRef="#br0" timeOffset="146455.65">21397 4320 0,'0'0'16,"0"0"-16,0 0 0,0 0 16,0 0-16,0 0 15,0 0-15,0 0 16,0 0-16,0-9 16,8 1-16,10-18 15,-1-9-15,18 0 16,0 1-16,-1 8 15,-8 8-15,1 1 16,-10 17-16,-8 0 16,-1 0-1,1 9-15,0 8 16,-1 0-16,10 1 16,-10 8-1,1 0-15,0 0 0,17 0 16,0-9-16,-17-8 15</inkml:trace>
  <inkml:trace contextRef="#ctx0" brushRef="#br0" timeOffset="146814.44">21996 4225 0,'0'0'0,"0"0"0,0 0 0,0 0 15,0 0 1,17 0-16,1 8 16,-1-8-16,0 0 15,9 0-15,9-8 16,-9-1-16,0 0 16,-8 1-1,-1-10-15,-8 1 16,-1 0-16,1-1 15,0 1 1,-9 8-16,-9 1 0,0 8 16,1 0-16,-1 0 15,0 8-15,1 10 16,-1-1-16,9 9 16,9 26-16,25 0 15,19 9 1,-27-27-16</inkml:trace>
  <inkml:trace contextRef="#ctx0" brushRef="#br0" timeOffset="147198.51">23272 3844 0,'0'0'0,"0"0"0,0 0 0,18 0 16,17 0 0,25-9-16,10 0 15,17 1-15,8 8 16,18-9-1,-43 9-15</inkml:trace>
  <inkml:trace contextRef="#ctx0" brushRef="#br0" timeOffset="147718.72">23759 4207 0,'0'0'0,"0"0"16,0 0-16,0 0 15,0 0-15,0-8 16,-9-1-16,0 0 15,1 1-15,-18-10 16,-18 1 0,1 8-16,-18 9 15,0 0-15,-8 9 16,-1 8-16,10 1 16,7-1-16,10 0 15,8 18-15,1 0 16,16 8-1,1-8-15,17-9 0,8 0 16,10 0 0,17 0-16,17-9 15,8-9-15,19-16 16,-10-1-16,-8 1 16,-18-1-16,-8-17 15,0-9 1,-9 9-16,-9 0 15,-8 0-15,0 18 16</inkml:trace>
  <inkml:trace contextRef="#ctx0" brushRef="#br0" timeOffset="148001.03">23377 3965 0,'0'0'0,"0"0"0,0 0 16,0 9-16,8 8 15,1 17 1,0 18-16,-18 9 16,0 26-16,1 8 15,-1-8-15,0-10 16,1 1-16,-1-17 15,9-9-15,0-9 16,0-17-16,-9 9 16,9 0-16,0-18 15</inkml:trace>
  <inkml:trace contextRef="#ctx0" brushRef="#br0" timeOffset="148239.94">22934 4909 0,'0'0'0,"0"0"0,0 0 0,0 0 16,0 0-16,17 0 16,1-9-1,25 9-15,9 0 16,9 0-16,8-8 15,9-1-15,-8 0 16,-1 9-16,-8 9 16,-35-9-16</inkml:trace>
  <inkml:trace contextRef="#ctx0" brushRef="#br0" timeOffset="148630.79">23837 4294 0,'0'0'0,"0"0"16,0 0-16,9 0 16,8 0-16,9 0 15,9 0-15,17 0 16,0 9-16,9-9 15,8 0-15,-8 0 16,-18 0-16,-8 0 16,9 8-1,-27 10-15</inkml:trace>
  <inkml:trace contextRef="#ctx0" brushRef="#br0" timeOffset="148833.67">23872 4476 0,'0'0'0,"0"0"0,0 0 16,0 0-16,17 0 16,9 0-16,9 0 15,26 8-15,-1 10 16,-34-10-16</inkml:trace>
  <inkml:trace contextRef="#ctx0" brushRef="#br0" timeOffset="149799.67">24922 4147 0,'0'0'0,"-8"-9"0,8-8 16,-9 8-16,0-8 15,1 8 1,-1 0-16,-8 1 16,-1 8-16,-8 0 15,0 0-15,0 17 16,-17 18-16,-1-1 15,1 10 1,8 16-16,0-8 0,18 0 16,0-8-16,17-1 15,0-9-15,17-8 16,18 0 0,-1 0-16,36-17 15,17-9-15,-18-9 16,1-17-16,-1 0 15,9-8-15,-17-9 16,-17 8-16,-18 0 16,-9 9-1,-8 0-15,-1 0 16,1 9-16,-18 0 16,1-1-16,-18 10 15,0 8-15,-18 0 16,1 17-16,-18 18 15,-9 17-15,1 17 16,17 0-16,0 26 16,8 1-1,18-18-15,9 0 16,17-18-16,9 1 16,17-18-16,26-8 15,-9-18-15</inkml:trace>
  <inkml:trace contextRef="#ctx0" brushRef="#br0" timeOffset="150723.51">25522 4173 0,'0'0'0,"0"0"16,0 0-16,0 0 16,0 0-16,17 0 15,9 0-15,35 8 16,17 1-16,9 0 15,8-1-15,9-8 16,-60 9-16</inkml:trace>
  <inkml:trace contextRef="#ctx0" brushRef="#br0" timeOffset="151250.23">25869 4588 0,'0'0'0,"0"0"0,0 0 16,0 0-16,0 0 15,0 0-15,0 0 16,0 0-16,-9-8 15,1-1-15,-1 0 16,-8 1-16,-1-1 16,-8 9-1,0 0-15,0 0 16,-9 0-16,1 9 16,-1 8-16,9 0 15,8 1 1,1-1-16,0 0 0,8 1 15,9-1-15,0 0 16,0 1 0,17 8-16,9 0 15,9-9-15,0-8 16,0-1-16,8-8 16,-8-8-16,-9-1 15,0 0-15,-9 1 16,-8-1-1,0 0-15,-1-8 16,1 0-16,-9-1 16,0 1-16,9 8 15</inkml:trace>
  <inkml:trace contextRef="#ctx0" brushRef="#br0" timeOffset="151474.65">25756 4259 0,'0'0'0,"0"0"16,0 0-16,0 0 16,0 18-16,-9-1 15,1 18-15,-1-1 16,0 18-16,-8 9 16,8-9-1,-8 17-15,0-8 16,-1-9-16,18 0 15,-9 0-15,-8 0 16,17-26-16</inkml:trace>
  <inkml:trace contextRef="#ctx0" brushRef="#br0" timeOffset="151754.43">25244 4987 0,'0'0'0,"0"0"0,0 0 15,0 0-15,0 0 16,17 0-16,9 0 16,18 0-1,25-9-15,-8 9 16,8-9-16,9 1 15,-8-1-15,-9 1 16,-9 8-16,-17 0 16,-9 0-16,0 8 15,-18 1-15</inkml:trace>
  <inkml:trace contextRef="#ctx0" brushRef="#br0" timeOffset="152331.85">26182 4874 0,'0'0'0,"0"0"0,0 0 15,-9 0-15,0 9 16,0 8-16,1 1 16,-1 8-16,9-1 15,0 1-15,0-17 16,0 0-16,17-1 15,1 1 1,-1-9-16,9-9 16,0 1-16,0-1 15,0-8-15,-8-9 16,-10 0-16,-16-9 16,-1 1-16,-8 8 15,-9 8-15,-18-8 16,27 18-16</inkml:trace>
  <inkml:trace contextRef="#ctx0" brushRef="#br0" timeOffset="152515.6">26546 4129 0,'0'0'0,"0"0"16,0 0-16,-8 18 16,-18 25-16,-27 52 15,27-25-15</inkml:trace>
  <inkml:trace contextRef="#ctx0" brushRef="#br1" timeOffset="157538.57">2145 5463 0,'0'-9'0,"0"1"0,0 8 15,0 0-15,0-9 16,9 9-16,43-8 16,26-1-16,17 0 15,1 1 1,-1-1-16,10 9 16,-19 0-16,-42 0 15</inkml:trace>
  <inkml:trace contextRef="#ctx0" brushRef="#br1" timeOffset="158096.81">2727 5688 0,'0'0'0,"0"0"16,0 0-16,-9 0 16,0 0-16,1 0 15,-10-8-15,-8 8 16,-17 0-16,-9 0 15,-18 17-15,-8 9 16,9 0 0,17 0-16,-1 9 15,1-1 1,18 1-16,-1-9 0,17 8 16,1 1-16,17 8 15,9 1-15,8-1 16,18-8-16,26-9 15,8 0-15,9-18 16,18-16-16,17-18 16,-35 0-1,-17 0-15,-18 0 16,-17 8-16,0 1 16,-8 0-16,-10 8 15,1 0-15,-9 1 16,0-1-16,0 0 15,9 9-15,-1 0 16</inkml:trace>
  <inkml:trace contextRef="#ctx0" brushRef="#br1" timeOffset="158334.28">2570 5558 0,'0'0'0,"0"0"0,0 0 0,0 0 15,0 0 1,-8 18-16,8 16 16,0 10-16,-9 16 15,0 10-15,1 25 16,-1 0-16,0 0 16,1-8-16,-1-9 15,9-17-15,0-1 16,0-17-1,9-8-15,-1-26 16</inkml:trace>
  <inkml:trace contextRef="#ctx0" brushRef="#br1" timeOffset="158595.91">2145 6442 0,'0'0'0,"0"0"16,0 0-16,0 0 16,0 0-16,0 0 15,0 0-15,0 0 16,17 0-16,27 8 16,34 1-16,17 0 15,10-9 1,-10 0-16,1 0 15,-18 0-15,-9 8 16,-34-8-16</inkml:trace>
  <inkml:trace contextRef="#ctx0" brushRef="#br1" timeOffset="159811.94">3456 5732 0,'0'0'0,"0"0"15,0 0-15,0-9 16,0 9-16,0 0 16,0 0-16,0 0 15,0 0-15,18-9 16,25 1-16,18-1 16,-1 0-1,1 1-15,-9-1 16,-26 9-16</inkml:trace>
  <inkml:trace contextRef="#ctx0" brushRef="#br1" timeOffset="159992.98">3500 5983 0,'0'0'0,"0"0"0,-9 0 15,9 0-15,0 0 16,0 0-16,0 0 15,9 0-15,17 0 16,17 8-16,18-8 16,-18 0-16</inkml:trace>
  <inkml:trace contextRef="#ctx0" brushRef="#br1" timeOffset="160529.35">4107 5593 0,'0'0'0,"0"0"16,0 0-1,0 0-15,18 26 0,-1 9 16,9 17-16,0 0 15,0 8-15,0 1 16,0 8 0,-17 0-16,0-8 15,-9-18-15,-9-8 16,0-9-16,1 0 16,-1-17-16,0-1 15,1 1 1,8-9-16,0-9 15,0-8-15,0-18 16,17-17-16,18-8 16,0-10-16,8 18 15,18-8-15,17-18 16,0 17-16,-43 44 16</inkml:trace>
  <inkml:trace contextRef="#ctx0" brushRef="#br1" timeOffset="160964.59">4750 5957 0,'0'0'0,"-9"0"15,1 0-15,8 0 16,0 0-16,0 0 16,0 0-16,0 0 15,17 0-15,0 0 16,18 0-16,-9-9 16,0 0-16,0 1 15,0-1 1,0-8-16,-17 0 15,0-9-15,-18 0 16,0 0-16,-8 0 16,-9 8-16,0 18 15,0 0-15,-18 18 16,10 8-16,8 0 16,8 8-16,18 1 15,0-1 1,18 10-16,16-1 15,45-8-15,-10-9 16</inkml:trace>
  <inkml:trace contextRef="#ctx0" brushRef="#br1" timeOffset="161465.78">5306 5948 0,'0'-9'0,"0"1"15,0-1-15,-9 1 16,0-1-16,1 0 16,-1 1-16,0-1 15,-8 9-15,-9 0 16,0 17 0,9 1-16,-1-1 15,1 17-15,-1 10 16,18-1-16,0-8 15,9-9-15,0-18 16,8 1-16,1-9 16,-1-9-1,18-17-15,-1-17 16,1-9-16,0-26 16,8-26-16,-17 9 15,0 0-15,-17 25 16,0 10-16,-1 25 15,-8 18-15,0 0 16,0 17 0,0 0-16,-8 0 15,-1 25-15,-8 53 16,-1 26-16,10 9 16,8 8-16,8-8 15,10-27-15,-10-34 16,10-26-16,16 9 15,1-9 1,-17-17-16</inkml:trace>
  <inkml:trace contextRef="#ctx0" brushRef="#br1" timeOffset="161833.14">5697 5853 0,'0'0'0,"0"0"15,0 0-15,-9 0 16,9 17 0,0 1-16,0 8 15,0 8-15,0 1 16,9-9-16,-9-9 16,8-8-16,1-1 15,-9-8-15,9-8 16,8-1-16,0-17 15,9 0 1,0-17-16,0 8 16,-17 18-16,0 0 15,0 17-15,-9 0 16,0 0-16,0 8 16,0 10-16,8 16 15,1 9-15,8 1 16,18 16-1,8-16-15,-25-27 16</inkml:trace>
  <inkml:trace contextRef="#ctx0" brushRef="#br1" timeOffset="162902.35">6304 5792 0,'0'0'0,"0"0"0,0 0 15,0 0 1,-8 0-16,-1 0 0,0 0 16,1 0-16,-1 9 15,-8 8 1,-1 1-16,1 8 15,0 0-15,8 0 16,0-1-16,9 1 16,0 9-16,0-9 15,0-9-15,9 9 16,8-8 0,1-1-16,16-8 15,1-1-15,17-16 16,0-1-16,-8 0 15,-1 1-15,1-10 16,-10-8-16,-8 0 16,0 0-16,-17 9 15,0 0 1,-9-1-16,0 1 16,-9 9-16,0 8 15,1 0-15,-1 0 16,0 0-16,1 8 15,-10 1-15,1 8 16,8 0-16,1 18 16,8 0-16,0 8 15,0-17-15,17 0 16,0 0 0,1-9-16,16-8 15,18 0-15,1-18 16,-1 0-1,8-17-15,1 0 0,-17 0 16,-1 9 0,-17 0-16,-9-1 15,-8 10-15,0-1 16,0 0-16,-1 9 16,-8 0-16,0 0 15,0 0-15,0 0 16,-8 0-16,-1 18 15,-9 8-15,1 8 16,8 1-16,1-9 16,8 0-1,0-9-15,0-8 16,0 0-16,0-1 16,8 1-16,1-9 15,8-9-15,1-17 16,17-8-1,-1-18-15,10-26 0,8-18 16,-17-7 0,-18 16-16,-8 18 15,-1 8-15,1 26 16,-9 18-16,0 0 16,0-1-16,0 18 15,0 0-15,0 0 16,-9 26-16,1 35 15,8 17-15,0 9 16,17 17 0,-8 8-16,8-25 15,0-27-15,1-16 16,17-1-16,-9-17 16</inkml:trace>
  <inkml:trace contextRef="#ctx0" brushRef="#br1" timeOffset="163689.54">8423 5342 0,'0'-9'0,"0"-8"0,0 8 16,0 1-16,0-10 16,0 10-16,-8-1 15,-1 0-15,0 1 16,1 8 0,-1 0-16,-9 17 15,-8 26-15,9 18 16,-9 43-16,9 26 15,-1 0 1,18-9-16,9 0 0,0-34 16,-9-9-16,0-26 15,0-9 1,0-17-16,-9 0 16,0-17-16,1-1 15,-18 1-15,17 0 16</inkml:trace>
  <inkml:trace contextRef="#ctx0" brushRef="#br1" timeOffset="163827.62">7937 5957 0,'0'0'0,"0"0"15,0 0-15,0 0 16,0 0-16,9-9 16,17 0-16,26 1 15,26-18-15,26 0 31,18 9-31,-53 17 0</inkml:trace>
  <inkml:trace contextRef="#ctx0" brushRef="#br1" timeOffset="164096.7">8614 5351 0,'0'0'0,"0"0"16,0 0-16,-8 26 16,-1 17-16,0 35 15,1 34-15,-1 1 16,0 0-16,9-1 16,0-8-16,0-26 15,0-17-15,9-18 16,-9-17-1,9-9-15,17 1 16,-18-10-16</inkml:trace>
  <inkml:trace contextRef="#ctx0" brushRef="#br1" timeOffset="164468.68">8831 5844 0,'0'0'0,"0"0"0,0 0 0,0 0 15,0 0 1,-8 18-16,8-1 16,0 18-16,0-1 15,0 9-15,8 1 16,-8-18-16,9-9 16,0-8-16,-9-9 15,8 0 1,10-9-16,-1-8 15,1-9-15,8-9 16,-18 18-16,1-1 16,0 1-16,-1 8 15,-8 9-15,0 0 16,0 0-16,0 18 16,9 25-1,8 9-15,1 0 16,16 9-16,10-9 15,-18-26-15</inkml:trace>
  <inkml:trace contextRef="#ctx0" brushRef="#br1" timeOffset="164678.54">9604 5939 0,'-8'0'0,"8"0"15,-9 0-15,0 0 16,1 0-16,-1 9 16,-17 17-16,-9 17 15,0 9-15,1 0 16,-1-8 0,17-10-16,1-8 15,8 0-15</inkml:trace>
  <inkml:trace contextRef="#ctx0" brushRef="#br1" timeOffset="164849.93">9318 5836 0,'0'0'0,"0"0"0,0 0 16,0 17-16,8 9 15,10 26-15,8 17 16,9 9-16,-1-17 15,18-1 1,18 1-16,-35-26 0</inkml:trace>
  <inkml:trace contextRef="#ctx0" brushRef="#br1" timeOffset="166311.03">10690 5680 0,'0'0'0,"0"-9"0,0 0 15,-9 1-15,0-1 16,1 0-16,-18 1 15,-9-1-15,0 9 16,-17 17-16,0 18 16,9 0-16,8-1 31,17 1-31,1-9 0,17 0 16,0 0-16,0-17 15,9-1-15,8 1 16,18-9-16,0-9 15,-1 1-15,-8-1 16,0 0 0,-17 9-16,0 0 15,-1 0-15,-8 9 16,-8 17-16,-10 34 16,-16 53-16,-27 34 15,9 27-15,0-19 16,17-33-16,18-27 15,8-8 1,9-10-16,9-25 0,8-17 16,9-18-1,9-8-15,8-26 16,1-9-16,-1-18 16,0-16-16,-17-27 15,-8-17-15,-18 0 16,-9 18-16,0 16 15,-8 10 1,0 17-16,-1 8 16,10 18-16,-1-1 15,9 1-15,0 8 16,0 1-16,0-1 16,17 0-16,9-8 15,18 0-15,-18 8 16</inkml:trace>
  <inkml:trace contextRef="#ctx0" brushRef="#br1" timeOffset="166748.1">10724 5896 0,'0'-8'0,"0"8"0,0 0 16,0 0-16,0 0 16,9 17-16,-9 0 15,0 26-15,9 9 16,8-8-16,1-1 16,-10-17-16,1 0 15,0-17 1,8-1-16,0-16 15,9-10-15,18-16 16,8-10-16,0-16 16,-9-1-16,-17 1 15,-8 16-15,-9 18 16,-1 9-16,-8 17 16,0 0-16,0 9 15,0 17 1,0 8-16,0 27 15,0 8-15,9-8 16,0-1-16,17 1 16,0-35-16</inkml:trace>
  <inkml:trace contextRef="#ctx0" brushRef="#br1" timeOffset="167208.2">11654 5939 0,'0'-8'0,"0"-1"0,0 1 16,-9-1-16,0 0 15,1 1-15,-1 8 16,0 0-16,-17 0 16,0 8-1,0 10-15,9-1 16,-1 9-16,1 0 15,8 0-15,9-9 16,0-8-16,0-1 16,9 1-16,0-9 15,8 0 1,0-9-16,1 1 16,8-18-16,-9 8 15,-8 1-15,0 0 16,-1 8-16,1 0 15,0 9-15,-9 0 16,0 0-16,0 0 16,8 0-16,1 9 15,8 8 1,1 1-16,-1-1 16,-8 0-16,-1-8 15,1 0-15,17-1 16,0-8-16,0 0 15,-17 0-15</inkml:trace>
  <inkml:trace contextRef="#ctx0" brushRef="#br1" timeOffset="167561.18">11992 5896 0,'0'0'0,"0"0"0,0 0 16,0 0-16,0 0 15,0 0-15,0 0 16,-8 0-16,-1 18 15,0-1-15,1 9 16,-10 8-16,1 10 16,-1-18-1,10 0-15,-1-18 16,9 1-16,0 0 16,0-1-16,0-8 15,0 0-15,0-8 16,17-10-16,1-16 15,8-1-15,0 0 16,-9 18 0,-8 0-16,0 8 15,-1 9-15,1 0 16,0 0-16,-1 17 16,1 9-16,8 26 15,9 9-15,1-18 16</inkml:trace>
  <inkml:trace contextRef="#ctx0" brushRef="#br1" timeOffset="167816.03">12123 5610 0,'0'0'0,"0"0"16,8 0-16,10 0 15,8 0-15,8 0 16,18 0-16,1 0 16,7-8-1,-8 8-15,27-9 16,-27 9-16</inkml:trace>
  <inkml:trace contextRef="#ctx0" brushRef="#br1" timeOffset="168083.41">12470 5437 0,'0'-8'0,"0"8"0,0 0 15,0 0-15,-9 8 16,1 18-16,-1 35 16,-17 25-16,8 10 15,1 8-15,0 8 16,8-17 0,9-17-16,0-17 15,0-18-15,9-17 16,8 0-16,0-8 15,-8-10-15</inkml:trace>
  <inkml:trace contextRef="#ctx0" brushRef="#br1" timeOffset="168511.48">12809 5905 0,'-9'-9'0,"0"9"15,0 0-15,1 0 16,-1 0-16,0 18 16,1-1-16,-1 9 15,0 8 1,9 1-16,0-9 16,0-9-16,0-8 15,0 0-15,0-9 16,9 0-16,8-9 15,1 0-15,8-17 16,0-8-16,0-1 16,-17 9-16,-1 9 15,1 0 1,0 8-16,-9 9 16,0 0-16,0 0 15,0 17-15,0 9 16,8 17-16,10 9 15,-1-8-15,0-10 16,18-8 0,0 0-16,17-8 15,0-1-15,-26-8 16</inkml:trace>
  <inkml:trace contextRef="#ctx0" brushRef="#br1" timeOffset="169142.45">13347 5888 0,'0'0'0,"0"0"15,0 0-15,0 0 16,0 0-16,0 0 16,0 0-16,-9 0 15,1 8-15,-1 10 16,0-1-16,1 9 15,-1 8 1,0 10-16,9-1 16,0-17-16,0 0 15,0-9-15,0-8 16,0 0 0,0-1-16,0 1 0,0-9 15,0 0-15,0-9 16,9-8-16,8-9 15,1 0 1,-1 9-16,-8-1 16,-1 10-16,1 8 15,0 0-15,-1 0 16,-8 0-16,0 17 16,0 0-16,0 1 15,0-1 1,0-8-16,0-1 15,0 1-15,0 0 16,0-1-16,0-8 16,0 0-16,9-8 15,17-18-15,9-18 16,0-8-16,17 9 16,-9 8-1,-17 18-15,0 17 16,-17 0-16,0 0 15,8 17-15,0 9 16,1 26-16,-10 9 16,10 8-16,-1-17 15,-8-26-15</inkml:trace>
  <inkml:trace contextRef="#ctx0" brushRef="#br1" timeOffset="170027.58">15110 5498 0,'0'0'0,"0"0"0,0 0 15,0 0-15,0 0 16,-9 0-16,0 0 16,-8 17-16,-18 35 15,-17 26 1,0 26-16,-9 0 15,9 8-15,17-8 16,1-26-16,8-17 16,8-18-16,1-17 15,8-17-15,9 0 16,0-1-16,0-8 16</inkml:trace>
  <inkml:trace contextRef="#ctx0" brushRef="#br1" timeOffset="170280.76">14528 5515 0,'-9'-9'0,"9"9"0,0 0 0,0 0 16,0 0-16,0 0 15,18 18 1,25 25-16,27 35 15,8 9-15,8-9 16,-7-9-16,-19-9 16,1-16-16,-17-1 15,-18-8-15,0-9 16,0 8-16,-9-8 16</inkml:trace>
  <inkml:trace contextRef="#ctx0" brushRef="#br1" timeOffset="172680.84">15648 5593 0,'0'0'0,"0"0"0,0 0 16,0 0-16,0 0 15,0 0-15,0 0 16,0 0-16,26 0 16,35 9-16,17-1 15,26-16-15,1-1 16,-1-17 0,0 0-16,-26 9 15,-26 17-15,-26 0 16</inkml:trace>
  <inkml:trace contextRef="#ctx0" brushRef="#br1" timeOffset="172945.67">16273 5879 0,'0'0'0,"0"17"0,9 9 15,8 26-15,-8 17 16,0-8-16,-9-9 15,0-9-15,0 1 16,0-18-16,-9 0 16,0-9-16,1 0 15,-18 1 1,-18-10-16,-17 1 16,-17-18-16,9 1 15,17-10-15,8 1 16,27 0-16,17 17 15</inkml:trace>
  <inkml:trace contextRef="#ctx0" brushRef="#br1" timeOffset="173315.37">16525 6026 0,'0'0'0,"0"9"0,0-9 16,0 0-16,0 17 16,-8 0-16,-1 18 15,0 8 1,9 1-16,0-1 16,9 0-16,8-8 15,1-9-15,16 0 16,1-17-16,17-1 15,9-16 1,-18-10-16,-17 1 16,0-9-16,-8-9 15,-10-8-15,-16 0 16,-10 8 0,-8 0-16,0 18 0,9 0 15,-9 8-15,9 0 16,17 9-16</inkml:trace>
  <inkml:trace contextRef="#ctx0" brushRef="#br1" timeOffset="173668.43">17289 5991 0,'0'0'0,"0"0"0,0 0 16,0 0-16,-8 0 15,-1 0 1,0 0-16,1 0 16,-1 0-16,0 0 15,-8 0-15,-9 18 16,-9 25-16,18 9 16,-1 0-16,18 0 15,0 0 1,9-9-16,0-17 15,-1 0-15,-8 0 16,0-17-16,-8-1 16,-1 1-16,0 0 15,-8-1-15,-9-8 16,0 0-16,9 0 16,8 0-16,9 0 15</inkml:trace>
  <inkml:trace contextRef="#ctx0" brushRef="#br1" timeOffset="174018.68">17150 6390 0,'0'0'0,"0"0"0,0 0 0,0-9 16,18 1-1,8-1-15,9 0 16,8-8-16,-8 0 15,-9-1-15,0-8 16,0 0 0,-9-8-16,-8 8 0,0-9 15,-1 18-15,-8-1 16,0 1-16,-8 8 16,-1 1-1,0 8-15,-8 8 16,-9 10-16,0 16 15,8 18-15,1-8 16,17-1-16,0 0 16,17-8-16,18-9 15,35-9-15,-10-8 16</inkml:trace>
  <inkml:trace contextRef="#ctx0" brushRef="#br1" timeOffset="174573.42">17828 6026 0,'0'0'0,"0"0"0,0 0 15,0 0-15,0 0 16,0 0-16,0 0 15,-9 9-15,0 17 16,1 34 0,-1 18-16,-8 18 15,-9 25-15,0 0 16,8-26-16,1-17 16,8 9-16,-8-18 15,8-26-15,0-17 16,9-17-1,0 0-15,-8-9 0,-1 0 16,0-18-16,9-42 16,18-53-1,8-34-15,26 0 16,0 17-16,0 26 16,-9 26-16,1 26 15,-18 17-15,9 18 16,-1 0-1,-8 17-15,1 0 0,-19 0 16,1 17 0,0 18-16,-9 8 15,-9 0-15,-17 1 16,0-10-16,0-8 16,0 0-16,0 0 15,8-17-15,1 0 16,17-9-1,0 0-15</inkml:trace>
  <inkml:trace contextRef="#ctx0" brushRef="#br1" timeOffset="175030.07">18297 5524 0,'0'0'0,"0"0"0,0 0 16,0 0-16,0 17 16,-9 18-16,0 34 15,1 26-15,-18 35 16,0 17 0,-9-17-16,9-26 0,17-17 15,0-18 1,1-17-16,8-26 15,0 0-15,0-9 16,0-8-16,0-9 16,0-9-16,17-17 15,18-17-15,0 0 16,-9 8-16,8 1 16,-8 16-16,0 1 15,0 8 1,-17 9-16,0 0 15,0 9-15,-1 8 16,-8 9-16,0 9 16,-8 8-16,8 0 15,0-17-15,0 9 16,0-9-16</inkml:trace>
  <inkml:trace contextRef="#ctx0" brushRef="#br1" timeOffset="175412.69">18948 5983 0,'0'0'0,"0"0"0,0 0 16,0 0 0,0 0-16,-9 0 15,1 0-15,-1 0 16,0 0-16,-8 8 15,-9 10-15,8 16 16,1 1-16,8 0 16,9-1-16,0 10 15,18-10 1,-1 1 0,9 0-16,-8-9 0,-10-9 15,1-8-15,0-1 16,-1 1-1,-16 0-15,-1-1 0,0 1 16,-17-1-16,-9 1 16,1-9-1,-1 0-15,18 0 16,-1 0-16,18 0 16,0 0-16,0 0 15</inkml:trace>
  <inkml:trace contextRef="#ctx0" brushRef="#br1" timeOffset="175783.08">19087 6182 0,'0'0'0,"-9"-9"0,1 9 16,-1 0-16,0 0 16,-8 9-16,-1 8 15,10 1-15,-1 16 16,9-8-16,0 0 15,0 0-15,17 0 16,1 0 0,-1 0-16,9-17 15,-8-1-15,8 1 16,0-18-16,0 1 16,0-1-16,-9 0 15,-8-8-15,0-9 16,-1-8-16,-8-1 15,0 0 1,-8 18-16,-1 0 16,0-1-16,0 10 15,1 8-15,-1 0 16,9 0-16,0 8 16</inkml:trace>
  <inkml:trace contextRef="#ctx0" brushRef="#br1" timeOffset="176551.05">19599 6338 0,'0'0'0,"-8"-9"0,-1 1 16,0-1-16,1 9 15,-1 0-15,-9 17 16,1 1 0,0-1-16,8 0 15,0 0-15,1 1 16,-1-10-1,9 1-15,0 0 0,0-9 16,0 0-16,0 0 16,0-9-16,17-8 15,1-9 1,8-17-16,0 8 16,0 0-16,-9 18 15,1 0-15,-10-1 16,1 18-16,0 0 15,8 0-15,0 9 16,1 8-16,-1 1 16,-8 16-1,0-8-15,-1 0 16,-8 0-16,0 9 16,0 25-16,9-16 15</inkml:trace>
  <inkml:trace contextRef="#ctx0" brushRef="#br1" timeOffset="177345.8">20450 6338 0,'-8'-9'0,"-1"1"0,9 8 0,0 0 15,0 0-15,0 0 16,0 0-1,0 8-15,0 27 16,0 34-16,-9 26 16,9 1-16,0-1 15,-8 9-15,-1-18 16,0-8-16,0-26 16,1-8-1,8-18-15,0-9 0,0-8 16,0-1-1,0-8-15,0-8 16,-9-18-16,0-35 16,18-43-16,8-26 15,18-8-15,0 8 16,8 43-16,-17 18 16,18 8-16,8 9 15,-9 9 1,1 17-16,-18 9 15,0 17-15,-9 0 16,1 8-16,-10 10 16,1 8-16,0 8 15,-9 1-15,-9 0 16,-8 8-16,-9 0 16,0 0-1,8-17-15,1-8 16,-1-10-16,10 1 15,-1-18-15,9 9 16</inkml:trace>
  <inkml:trace contextRef="#ctx0" brushRef="#br1" timeOffset="177801.29">21075 5602 0,'0'0'0,"0"0"0,0 8 16,-8 18-16,-1 35 16,0 8-16,-8 27 15,0 25 1,-9-9-16,8-8 0,1-8 16,0-10-1,8-25-15,0-9 16,9-26-1,0 0-15,0-9 0,0-8 16,0-1-16,0-16 16,0-1-16,18-26 15,16-25 1,1-10-16,0 19 16,-1-1-16,1 17 15,-9 18-15,-8-1 16,-1 18-16,-8 0 15,-1 0 1,1 18-16,0 8 0,-1 8 16,1 1-1,0 17-15,-1-9 16,1 0-16,17 9 16,0 0-16,-8-34 15</inkml:trace>
  <inkml:trace contextRef="#ctx0" brushRef="#br1" timeOffset="178279.67">21788 6407 0,'0'0'0,"0"0"0,-9-9 15,0-8-15,1 0 16,-1 8-16,9-8 15,-9 8-15,0-8 16,1 8 0,-18 1-16,0 8 15,0 0-15,-9 17 16,0 18-16,0-1 16,9 1-16,9 8 15,0-8 1,17-9-16,0 0 15,8-9-15,10-8 16,8-1-16,8-16 16,1-10-16,9-8 15,-1 0-15,-8-8 16,-9-1-16,-9 18 16,-8-1-1,0 10-15,-1 8 0,-8 0 16,0 0-1,0 0-15,9 17 16,0 0-16,-1 18 16,10 0-16,-1-9 15,0 17-15,18 9 16,0-26-16</inkml:trace>
  <inkml:trace contextRef="#ctx0" brushRef="#br1" timeOffset="178819.57">22369 6381 0,'0'0'0,"0"-8"15,0-10-15,0 1 16,-8 0-16,-1-1 15,0 1-15,1 0 16,-1 8-16,0 9 16,1 0-16,-1 0 15,-8 17-15,-1 1 16,1-1 0,17 0-16,0 18 15,0-9-15,8 8 16,1 1-16,0-9 15,0-9-15,-1 1 16,-8-1-16,-8 0 16,-1 1-1,0-10-15,0 1 16,1 0-16,-10-1 16,-8-8-1,0 0-15,0-8 0,18-1 16</inkml:trace>
  <inkml:trace contextRef="#ctx0" brushRef="#br1" timeOffset="179210.21">22283 6442 0,'0'0'0,"0"0"15,0 0-15,0 0 16,0 0-16,17 0 15,0 0-15,9 0 16,0 0-16,9 0 16,0-9-1,0 0-15,-9 1 16,0-10-16,-9 10 16,0-9-16,1-9 15,-10 0-15,1 0 16,0-9-16,0 0 15,-9 18-15,-9 8 16,0 1 0,0 8-16,-8 0 15,-9 26-15,0 8 16,-9 18-16,1 0 16,16 0-1,9 9-15,9-9 0,18-9 16,17 0-16,34 9 15,-17-17 1</inkml:trace>
  <inkml:trace contextRef="#ctx0" brushRef="#br1" timeOffset="179584.47">23464 6052 0,'0'0'0,"0"0"16,0 0-16,0 0 15,0 0 1,0 0-16,17 0 15,0 0-15</inkml:trace>
  <inkml:trace contextRef="#ctx0" brushRef="#br1" timeOffset="179750.41">23359 6347 0,'0'0'0,"0"0"0,0 0 0,0 0 0,0 0 16,0 0-16,0 0 16,9 0-16,8 8 15</inkml:trace>
  <inkml:trace contextRef="#ctx0" brushRef="#br1" timeOffset="187194.74">5714 6745 0,'0'0'0,"0"0"0,0 0 16,0 0-16,0 0 15,0 0-15,0 0 16,0 0-16,9 17 16,8 9-16,0 26 15,18 35-15,0 8 16,0 0-16,-1-8 16,-8 8-16,0-26 15,-8-17 1,-10-17-16,1-9 15,0-9-15,-1-8 16,-8 0-16,0-9 16,9-18-16,17-42 15,18-61-15,16-18 16,1 9-16,0 26 16,0 18-1,8-1-15,-17 18 16,-26 43-16</inkml:trace>
  <inkml:trace contextRef="#ctx0" brushRef="#br1" timeOffset="187526.49">6244 7317 0,'0'0'0,"0"0"0,0 0 16,8-9-16,1 9 15,8-9-15,18 1 16,26 8-16,8 0 15,1 0-15,-9 0 16,-1-9-16,1 0 16,-17 9-16,-1 0 15,-8 0 1,-18 9-16,-8 0 16</inkml:trace>
  <inkml:trace contextRef="#ctx0" brushRef="#br1" timeOffset="187795.49">6626 7343 0,'0'0'0,"0"0"0,0 0 16,0 0-1,0 8-15,0 9 16,0 1-16,8 8 16,1 8-16,0 1 15,-9 0-15,0-9 16,0 0-16,-9 8 15,0-8 1,-8 0-16,-9 0 16,0 0-16,-9-8 15,0-10-15,1 1 16,-1-18-16,18 1 16,8 8-16,9 0 15</inkml:trace>
  <inkml:trace contextRef="#ctx0" brushRef="#br1" timeOffset="188126.28">7112 7334 0,'0'0'0,"0"0"16,0 0-16,0 0 15,0 0-15,17 0 16,18 0-1,17 0-15,0 0 16,9 0-16,0 0 16,0 9-16,-18-1 15,-34-8-15</inkml:trace>
  <inkml:trace contextRef="#ctx0" brushRef="#br1" timeOffset="188328.37">7294 7429 0,'0'0'0,"0"0"0,0 0 0,0 0 16,0 0-16,18 9 16,-1-1-1,18 1-15,8 8 16,-25 1-16</inkml:trace>
  <inkml:trace contextRef="#ctx0" brushRef="#br1" timeOffset="189067.62">8449 7100 0,'0'0'0,"0"0"0,0-9 16,0 1-16,0-1 15,0 0-15,0 1 16,-8-1-16,-1 0 15,0-8-15,1 0 16,-18-1-16,-1 1 16,1 17-1,-17 0-15,0 9 16,8 8-16,0 18 16,9-1-16,9 10 15,-1-1-15,18 0 16,9-8-16,8-9 15,1 0-15,-1-17 16,9-1 0,9-16-16,0-1 15,8-17-15,18-35 16,0-25-16,-9-10 16,-9 1-16,1 0 15,-18 17-15,-18 17 16,1 35-16,-9 9 15,0 17 1,-9 0-16,1 26 16,-1 17-16,-8 27 15,8 25-15,9-9 16,9-8-16,8-17 16,9 0-16,9-9 15,8-26-15,-26-9 16</inkml:trace>
  <inkml:trace contextRef="#ctx0" brushRef="#br1" timeOffset="189308.86">8901 6797 0,'0'-9'0,"9"1"16,8-1-16,0 0 15,18 1-15,8-1 16,10 9-16,7 0 16,1 0-1,26 9-15,0 17 16,-52-18-16</inkml:trace>
  <inkml:trace contextRef="#ctx0" brushRef="#br1" timeOffset="189859.89">9422 6892 0,'0'0'0,"0"0"0,0 0 15,0 0-15,0 0 16,-9-9 0,1 1-16,-1-1 15,-17 1-15,0-1 16,-18 9-16,-8 0 15,9 0-15,8 0 16,0 9 0,1-1-16,8 1 0,8 8 15,1 0-15,-1 9 16,1 0 0,17 0-16,0 9 15,9-9-15,8 0 16,0 0-16,18 0 15,0 0-15,8-17 16,1-1-16,-9 1 16,-9-9-1,0 0-15,0 0 0,-9 0 16,0 0 0,-8 0-1,0-9-15,-1 1 0,1-1 16,0-17-16,0 0 15,-1-9 1,-8 1-16,0 25 0</inkml:trace>
  <inkml:trace contextRef="#ctx0" brushRef="#br1" timeOffset="190080.69">9283 6823 0,'0'0'0,"0"0"15,0 0-15,0 0 16,0 0-16,0 0 16,0 9-1,0 8-15,-9 9 16,1 26-16,-1 0 16,0 0-16,1 0 15,-1 0-15,9-9 16,9-8-16,-1-18 15</inkml:trace>
  <inkml:trace contextRef="#ctx0" brushRef="#br1" timeOffset="190298.97">8979 7334 0,'0'0'0,"0"0"0,0 0 16,0 0-16,0 0 15,0 0 1,0 0-16,17-9 16,18 9-16,17 0 15,0 0-15,18 0 16,-9 0 0,25 0-16,10 0 0,-61 0 15</inkml:trace>
  <inkml:trace contextRef="#ctx0" brushRef="#br1" timeOffset="190727.41">8467 7420 0,'0'0'0,"0"0"0,-9 0 16,0 0-1,1 0-15,8 0 16,0 0-16,0 0 15,0 0-15,0 0 16,0 0-16,0 0 16,0 0-16,34 9 15,45 8-15,25 9 16,26 0 0,9 0-16,-18-17 15,-16 0-15,-27-1 16,0-8-16,-9 9 15,-8 17-15,0 0 16,-35-17-16</inkml:trace>
  <inkml:trace contextRef="#ctx0" brushRef="#br1" timeOffset="191269.5">8875 7784 0,'0'0'0,"0"0"0,-9-8 0,0-1 16,-17 0 0,0 1-16,-8-1 15,8 0-15,-1 9 16,1 0-16,-8 0 15,-1 0-15,0 18 16,9-1-16,0 0 16,9 9-1,-1 9-15,10-1 16,8 1-16,0-9 16,0 0-16,8-9 15,1-8-15,8 0 16,1-1-16,17-16 15,-1-10-15,1-16 16,17-10-16,-8-16 16,-10-1-1,-8 1-15,-8 8 16,-10 8-16,1 27 16,0 0-16,-9 17 15,0 0-15,0 0 16,0 8-16,0 18 15,0 18-15,0 34 16,0 8 0,8-8-16,10 0 15,-10-26-15,1-26 16,0-9-16</inkml:trace>
  <inkml:trace contextRef="#ctx0" brushRef="#br1" timeOffset="191528.74">9101 7802 0,'0'0'0,"0"0"15,0 0-15,0 0 16,0 0-1,17 0-15,0 0 16,18 0-16,0 0 16,8 0-16,1 0 15,25-9-15,9 9 16,-34 0-16,-27 0 16</inkml:trace>
  <inkml:trace contextRef="#ctx0" brushRef="#br1" timeOffset="191804.75">9378 7741 0,'0'0'0,"0"0"16,-8 0-16,-1 0 16,0 0-16,1 0 15,-1 0 1,0 9-16,1 8 15,-1 9-15,-8 9 16,8 8-16,0 0 16,9 0-16,0 1 15,9-10-15,0 1 16,8-9-16,0 9 16,35-9-1,-8-9-15</inkml:trace>
  <inkml:trace contextRef="#ctx0" brushRef="#br1" timeOffset="192619.81">11089 7299 0,'0'0'0,"0"0"0,0 0 16,0 0-16,0 0 15,0 0 1,0 0-16,0 0 16,0 0-16,0 0 15</inkml:trace>
  <inkml:trace contextRef="#ctx0" brushRef="#br1" timeOffset="192838.79">10933 7767 0,'0'0'0,"-9"0"0,9 0 16,0 0-16,0-9 16,18 1-16,-1-1 15,0 0-15,1 9 16,8 0-16,-9 0 16,0 9-1,-8 0-15,0-1 16,-1 10-16,1-1 15,9 0-15,-10 1 16</inkml:trace>
  <inkml:trace contextRef="#ctx0" brushRef="#br1" timeOffset="193293.46">11688 7013 0,'0'0'0,"0"0"0,0 0 15,18 0-15,16 9 16,27 0-16,9 8 16,25 0-1,1-8-15,-1 0 16,-17-1-16,1 10 16,-19-1-16,-34 0 15</inkml:trace>
  <inkml:trace contextRef="#ctx0" brushRef="#br1" timeOffset="193811.03">12157 7386 0,'0'0'0,"0"0"0,0 0 15,0 0-15,0 0 16,-8 0-16,-1-9 16,0 0-16,-8 1 15,-9-1-15,-9 1 16,-8 8-16,8 0 15,0 0-15,9 17 16,0 0 0,9 9-16,-1 9 15,10-9-15,8 8 16,0 1-16,17-9 16,0 9-16,18-9 15,0 0-15,0-9 16,8-8-16,0-9 15,1-9 1,-1 0-16,-8 1 16,-9-1-16,0 0 15,-9-17-15,-8 0 16,0-8-16,8-1 16,-8 0-16,0 18 15,-9 8-15</inkml:trace>
  <inkml:trace contextRef="#ctx0" brushRef="#br1" timeOffset="194011.31">12070 7247 0,'0'0'0,"0"0"0,0 0 16,0 0-16,0 9 0,0 8 15,0 35 1,0 17-16,0 1 15,0 8-15,0 0 16,-8-9-16,8 9 16,-9 0-1,9-9-15,0-43 0</inkml:trace>
  <inkml:trace contextRef="#ctx0" brushRef="#br1" timeOffset="194261.43">11628 8070 0,'0'-9'0,"0"1"0,0-1 15,0 0 1,0 1-16,0-1 0,26 0 16,17-8-1,26 8-15,10 1 16,25-1-16,9 9 15,-18 0-15,-8 0 16,-17 0-16,-18 0 16,-9 0-1,1 17-15,-27 1 0</inkml:trace>
  <inkml:trace contextRef="#ctx0" brushRef="#br1" timeOffset="196028.79">13755 7368 0,'0'0'0,"0"0"0,-9-8 0,1-1 0,-1 1 15,0-1-15,1-8 16,-1-1-16,-8-8 16,-9 9-1,0-9-15,-9 9 16,0 17-16,0 0 16,-8 17-16,-1 26 15,10 18-15,-1 8 16,18-8-16,17-9 15,0-9-15,0-17 16,8-9-16,10-8 16,-1 0-1,9-18-15,9-8 16,0-18-16,-9 0 31,0 1-31,-18 16 0,1 1 0,0 8 16,-1 9-16,-8 0 15,0 9 1,18 8-16,-1 18 16,1 0-16,16-1 15,1 10-15,0-18 16,17 0-16,-9-9 16</inkml:trace>
  <inkml:trace contextRef="#ctx0" brushRef="#br1" timeOffset="196296.14">14241 7334 0,'-8'0'0,"-1"0"15,0-9-15,1 9 16,-1-8-16,-8 8 16,-1 0-16,1 0 15,-1 8-15,-8 18 16,-8 17-1,-1 9-15,18-8 16,17-1-16,0 0 16,0-17-16,17 0 15,0 0-15,18-8 16,0-10-16,8 1 16,-17 0-16</inkml:trace>
  <inkml:trace contextRef="#ctx0" brushRef="#br1" timeOffset="196490.87">14302 7360 0,'0'0'0,"0"0"0,0 0 0,0 0 16,9 0-1,8 8-15,18-8 16,0 0-16,17 0 15,9 0-15,-9-8 16,-26 8-16,-9 0 16</inkml:trace>
  <inkml:trace contextRef="#ctx0" brushRef="#br1" timeOffset="196691.1">14667 6996 0,'-9'9'16,"-8"17"-16,-9 0 0,0 17 16,-9 9-1,-8 26-15,-1 17 16,27-8-16,-1-1 16,10-16-16,8-10 15,8-25-15,18-9 16,-8-17-16</inkml:trace>
  <inkml:trace contextRef="#ctx0" brushRef="#br1" timeOffset="197017.63">15075 7334 0,'-9'0'0,"1"0"0,-1 0 15,0 0-15,-8 0 16,8 0-16,-8 0 15,-9 0-15,8 17 16,-8 0-16,9 18 16,0 8-1,17-8-15,0 0 16,0-1 0,8-8-16,1 0 0,0-8 15,-1-1-15,1-8 16,-9-1-16,0 1 15,0 0-15,-9-1 16,1-8 0,-1 0-16,-8 0 15,-1 9-15,10 0 16</inkml:trace>
  <inkml:trace contextRef="#ctx0" brushRef="#br1" timeOffset="197328.58">15830 6901 0,'0'0'0,"0"0"16,-8 0-16,-1 17 16,0 9-16,-8 35 15,-9 25-15,0 36 16,9 8 0,-1-18-16,1-8 0,0-9 15,-1-17-15,18-17 16,0-1-1,0-25-15</inkml:trace>
  <inkml:trace contextRef="#ctx0" brushRef="#br1" timeOffset="197535.88">15969 7585 0,'0'0'0,"0"0"15,0 9-15,0 8 16,0 0-16,0 9 16,0 0-16,0 0 15,0 0-15,0-17 16,9 0-16,0-9 16</inkml:trace>
  <inkml:trace contextRef="#ctx0" brushRef="#br1" timeOffset="197651.5">16030 7282 0,'-8'-9'0,"8"1"0,0 8 0,0 0 15,0 0-15,0 0 16,0 0-16,0 0 16</inkml:trace>
  <inkml:trace contextRef="#ctx0" brushRef="#br1" timeOffset="197913.87">16508 7195 0,'0'0'0,"0"0"0,0 0 15,-9 26-15,0 44 16,1 25-16,-1 9 16,0 0-1,1-18-15,8-16 16,0-18-16,0-9 16,8-9-16,1-16 15</inkml:trace>
  <inkml:trace contextRef="#ctx0" brushRef="#br1" timeOffset="198239.89">16899 7360 0,'-9'0'0,"0"0"16,1 0-16,8 0 16,0 0-16,-9 0 15,0 0-15,0 0 16,-17 17-16,-8 0 15,-10 9-15,10 0 16,-1 0 0,9 0-16,8-8 15,1-1-15,0 9 16,8-9-16,0 1 16,9-1-16,0 0 15,0 1-15,0-1 16,0 0-1,9 1-15,8-1 16,27 0-16,17 1 16,-35-10-16</inkml:trace>
  <inkml:trace contextRef="#ctx0" brushRef="#br1" timeOffset="198690.16">17055 7732 0,'0'0'0,"0"0"0,0 0 16,0 0-16,0 0 16,0 0-16,9 9 15,8 0-15,0-1 16,18-8-16,0 0 15,0-8 1,-1-1-16,-8 0 16,0 1-16,-8-10 15,-10 1-15,1 0 16,0-9-16,-1-9 16,-8 0-16,-8 9 15,-1 9 1,0 0-16,-8 17 15,-9 8-15,-17 10 16,8 16-16,0 1 16,9 17-16,9-9 15,8 9-15,9 0 16,17 0-16,1-9 16,25-8-1,18 8-15,-26-25 16</inkml:trace>
  <inkml:trace contextRef="#ctx0" brushRef="#br1" timeOffset="199130.06">18653 7169 0,'-9'-8'0,"0"-1"16,1 0-16,-18-17 15,-9 0-15,9 9 16,0 17-16,0 0 16,8 9-16,-8 17 15,0 26 1,9 34-16,0 27 16,17-1-16,8-16 15,1-1-15,0 0 16,-1-17-16,1-26 15,0-17-15,-1-9 16,-8 0-16,-8-18 16,-1 10-1,-8-18-15,17 0 16</inkml:trace>
  <inkml:trace contextRef="#ctx0" brushRef="#br1" timeOffset="199289.82">18001 7637 0,'0'0'0,"0"0"0,0 0 0,0 0 16,18 0 0,8 0-16,26 0 15,17-9-15,10 9 16,33 9-16,10-9 16,-79 0-16</inkml:trace>
  <inkml:trace contextRef="#ctx0" brushRef="#br1" timeOffset="199528.76">18766 7239 0,'0'-9'0,"0"9"0,0 0 16,0 0-16,0 0 15,-9 17-15,0 35 16,1 35-16,-1 8 15,0 0 1,1 1-16,8-10 16,0-16-16,0-19 15,0-7-15,8-10 16,1-16-16</inkml:trace>
  <inkml:trace contextRef="#ctx0" brushRef="#br1" timeOffset="199912.82">18835 7698 0,'0'0'0,"0"0"16,0 0-16,0 0 16,0 0-16,9 17 15,-1 0-15,1 1 16,0 16-1,-1 1-15,1-18 16,0-8-16,0-1 16,-1-8-16,1 0 15,8-8-15,1-1 16,-1-17-16,0 0 16,-8 9-16,0 0 15,-1-1 1,1 10-16,0 8 15,-9 0-15,0 0 16,8 8-16,10 10 16,-1 16-16,1 1 62,16 8-62,-8 0 0,-8-17 0</inkml:trace>
  <inkml:trace contextRef="#ctx0" brushRef="#br1" timeOffset="200123.54">19643 7654 0,'0'-8'0,"0"8"0,0 0 16,-9 0-16,0 0 15,1 17-15,-10 0 16,-8 18-16,0 8 15,0 9-15,-9 9 16,1-9 0,8-9-16,8 0 0,10-25 15</inkml:trace>
  <inkml:trace contextRef="#ctx0" brushRef="#br1" timeOffset="200290.12">19443 7628 0,'0'0'16,"0"0"-16,0 9 0,17 17 15,18 17 1,8 35-16,18 17 16,35 9-16,-27-52 15</inkml:trace>
  <inkml:trace contextRef="#ctx0" brushRef="#br1" timeOffset="-197580.19">20581 7758 0,'0'0'0,"0"0"0,0 0 16,0 0-16,0 0 16,0 0-16,0 0 15,-9 18 1,0 16-16,0 18 16,9 0-16,0-26 15</inkml:trace>
  <inkml:trace contextRef="#ctx0" brushRef="#br1" timeOffset="-197409.19">20641 7420 0,'0'0'0,"0"0"0,0 0 0,35 35 16,17 17-16,-17-26 15</inkml:trace>
  <inkml:trace contextRef="#ctx0" brushRef="#br1" timeOffset="-197054.39">20945 8018 0,'0'0'0,"-8"0"15,-1 0-15,0 0 0,0 0 16,1 0 0,8 0-16,0 0 15,0 0-15,0 0 16,0-9-16,0 1 16,0-10-16,0-8 15,17-8-15,1-1 16,8 0-16,0 1 15,0 8 1,0 9-16,0-1 16,-9 18-16,1 0 15,-1 18-15,0 8 16,9 25-16,-17 1 16,0 9-16,17-9 15,0-17-15,-9-18 16</inkml:trace>
  <inkml:trace contextRef="#ctx0" brushRef="#br1" timeOffset="-196522.93">22309 7862 0,'0'0'0,"0"0"0,0 0 16,-9 0-16,0-9 15,1 1-15,-10 8 16,-8 0-16,-9 0 16,-8 17-16,8 9 15,0 9-15,9-1 16,9 1 0,8-9-16,9 0 15,0-9-15,9-8 16,8 0-16,1-1 15,17-16-15,-1-1 16,1-8-16,-9-1 16,0 1-16,-9 0 15,-8 17-15,0 0 16,0 0 0,-1 0-16,1 0 15,8 17-15,1 0 16,8 9-16,8 0 15,-8 0-15,18-8 16,-18-10 0</inkml:trace>
  <inkml:trace contextRef="#ctx0" brushRef="#br1" timeOffset="-196168.3">22751 7853 0,'0'0'0,"0"0"0,0 0 16,0 18-16,0-1 0,0 9 16,0 9-1,-8-1-15,-1 1 16,0-9-16,1-9 16,-1-8-16,9 0 15,0-1-15,0-8 16,0 0-16,9-17 15,8-18-15,18-8 16,8 8-16,1 1 16,-18 8-1,0 8-15,-9 10 16,0 8-16,1 8 16,8 27-16,-9 0 15,9 17 1,9-9-16,-18-17 0</inkml:trace>
  <inkml:trace contextRef="#ctx0" brushRef="#br1" timeOffset="-195460.49">24123 7741 0,'0'0'0,"0"0"15,0 0-15,0 0 16,0 17-16,0 9 16,0 18-16,0 7 15,0 1-15,0-8 16,0-10-16,0-16 16</inkml:trace>
  <inkml:trace contextRef="#ctx0" brushRef="#br1" timeOffset="-194994.78">24245 7455 0,'0'0'0,"0"9"15,17 8-15,-8 18 16,17 17-16,9-9 15,-9 0-15,-9-17 16,105 416 0,-122-442-16,-9 0 0,1 0 15,-1 0 1,0 0-16,0 0 16,1 0-16,-1 0 15,9 0-15,0-9 16,0-8-16,0-18 15,9-17-15,8 0 16,1 18 0,-1-1-16,-8 0 15,-1 18-15,1 0 16,0 17-16,-1 0 16,1 0-16,8 17 15,-8 18-15,8 8 16,1 0-16,-1 1 15,1-10-15,-1-8 16,18 0 0,8 0-16,-26-17 15</inkml:trace>
  <inkml:trace contextRef="#ctx0" brushRef="#br1" timeOffset="-194493.01">25096 7750 0,'0'0'0,"0"0"0,0 0 15,-9 0-15,1 0 16,-10 0-16,-8 17 16,-17 18-16,-9 16 15,0 10 1,17-18-16,0 1 15,18-1-15,8-17 16,9 0-16,0-17 16,0-1-16,18 1 15,-1-18-15,18-8 16,8-26-16,9-35 16,-8-26-16,-1-17 15,0-9-15,-17 26 16,-8 26-1,-10 34-15,1 10 16,0 17-16,0-1 16,-9 10-16,0 8 15,0 8 1,-9 35-16,0 35 16,-8 26-16,8 26 15,9-8-15,17-36 16,1-17-16,-1-17 15,1-8-15,-1-18 16,18-18-16,8 1 16,-17-9-16,-8 0 15</inkml:trace>
  <inkml:trace contextRef="#ctx0" brushRef="#br1" timeOffset="-194173.4">25530 7750 0,'0'0'0,"0"0"0,0 0 15,0 0-15,-8 17 16,-1 18-16,9 16 16,0 1-16,0-8 15,0-1-15,9-17 16,-1-9 0,1-8-16,0 0 15,-1-9-15,10-9 16,8-26-16,0-8 15,0-9-15,-17 17 16,-1 18 0,1 0-16,0 8 0,-9 9 15,0 0 1,0 0-16,17 17 16,0 18-16,1 8 15,-1 9-15,9 0 16,9-8-16,-18-27 15</inkml:trace>
  <inkml:trace contextRef="#ctx0" brushRef="#br1" timeOffset="-193877.83">26338 7802 0,'0'0'0,"0"0"0,0 0 15,-9 0-15,0 0 16,1 0-16,-18 0 16,-9 8-1,-8 10-15,8 16 16,0 1-16,0 8 16,18 0-1,0 1-15,17-18 0,0 8 16,0-8-16,17 0 15,9-8 1,17-10-16,1 1 0,-18 0 16</inkml:trace>
  <inkml:trace contextRef="#ctx0" brushRef="#br1" timeOffset="-193710.9">26407 7845 0,'0'0'0,"0"0"0,0 0 15,26 0-15,18 0 16,25-9-16,9 1 16,-43-1-16</inkml:trace>
  <inkml:trace contextRef="#ctx0" brushRef="#br1" timeOffset="-193438.54">26746 7429 0,'0'0'0,"0"0"0,0 0 15,-9 9-15,-8 25 16,-9 27-16,-18 26 16,-8 25-16,18 1 15,8-18-15,8-17 16,10-17 0,8-18-16,26-17 15,8 0-15,-8-17 16</inkml:trace>
  <inkml:trace contextRef="#ctx0" brushRef="#br1" timeOffset="-193112.41">27050 7853 0,'0'0'0,"0"0"0,-9 9 15,-8 8-15,-1 18 16,10 0-16,-1 8 15,9-8-15,0-1 16,17-8-16,1 0 16,17-17-16,-1 0 15,10-18 1,-1 0-16,-17 1 16,0-18-16,0-18 15,-17 1-15,-9 8 16,-9 1-16,-8-1 15,-9 18-15,9-1 16,-1 10-16,1 8 16,8 0-16,9 0 15,0 0-15</inkml:trace>
  <inkml:trace contextRef="#ctx0" brushRef="#br1" timeOffset="-192806.44">27528 7853 0,'0'0'0,"0"0"0,0 0 16,17 18-16,0 8 15,18 8 1,0 10-16,-1-1 16,-7 0-16,-1-8 15,-18 0-15,1-9 16,0 0-1,-9-9-15,-9 0 0,0-8 16,1 0 0,8-1-16,0-8 15,0 0-15,0-8 16,8-18-16,44-44 16,44-34-16,8 0 15,0 18-15,9 17 16,-52 51-16</inkml:trace>
  <inkml:trace contextRef="#ctx0" brushRef="#br0" timeOffset="-155115.83">2622 9066 0,'0'0'0,"0"-9"0,0 1 16,0 8-16,0 0 16,0 0-16,9-9 15,9 9-15,8-9 16,17 9 0,26 0-16,10 0 15,-1 0-15,0-8 16,0-1-16,-17 9 15,-9 0-15,-9 0 16,-8 0-16,-9 0 16,-8 9-16,-1-1 15,-8 1 1</inkml:trace>
  <inkml:trace contextRef="#ctx0" brushRef="#br0" timeOffset="-154785.92">2605 9231 0,'0'0'0,"0"0"16,0 0-16,0 0 16,0 0-16,0 0 15,0 0-15,9 0 16,17 0-16,17 8 15,9-8-15,9 0 16,0 0-16,-9 0 16,0 0-1,0 0-15,-8 0 16,-1 0-16,-17 0 16,-8 0-16,-1 0 15,9-8-15,0-10 16,0 10-16,-17 8 15</inkml:trace>
  <inkml:trace contextRef="#ctx0" brushRef="#br0" timeOffset="-154447.58">2935 8650 0,'0'0'0,"-9"0"16,1 0-16,-1 0 16,9 0-16,0 0 15,0 18-15,17 8 16,18 26-16,9 0 16,8-1-16,17 1 15,9-8 1,-8-1-16,-18-17 15,-9 0-15,-17 0 16,0-9-16,-17 9 16,0 18-16,-27 25 15,-16 17-15,-36 10 16,-17 16-16,1 1 16,25-26-1,43-44-15</inkml:trace>
  <inkml:trace contextRef="#ctx0" brushRef="#br0" timeOffset="-151995.78">4290 8702 0,'-9'0'0,"0"0"0,1 0 0,8 0 16,0 0-16,0 0 15,0 0-15,17 9 16,9 0-16,26 8 15,18-8-15,8-1 16,0-8 0,0 0-16,-26-8 15,-26 8-15</inkml:trace>
  <inkml:trace contextRef="#ctx0" brushRef="#br0" timeOffset="-151514.08">4689 9083 0,'-8'-8'0,"8"8"16,0 0-16,0 0 16,-9-9-16,0 0 15,0 1-15,1-1 16,-1 0-16,-17 1 15,0-1 1,-17 9-16,-18 0 16,0 9-1,-8 8-15,8 0 0,9 9 16,0 9 0,17 0-16,0-1 0,18 1 15,17-9-15,0 0 16,17 8-16,27 1 15,16-9 1,18 0-16,18-17 16,-9-18-16,-9 0 15,-17 1-15,-18-10 16,-8-8-16,-9 9 16,0 0-16,-17 0 15,-1-1 1,1 10-16,-9-1 15,0 0-15,0-8 16,0 8-16,0 1 16</inkml:trace>
  <inkml:trace contextRef="#ctx0" brushRef="#br0" timeOffset="-151266.39">4542 8746 0,'0'0'0,"0"0"0,0 0 15,0 0-15,0 0 16,0 0-16,0 8 16,0 10-16,0 16 15,0 18-15,-9 17 16,0 27 0,-8 16-16,8-8 15,-8-17-15,8-9 16,0 0-16,1-9 15,8-17-15,-9 0 16,9-9 0,0-34-16</inkml:trace>
  <inkml:trace contextRef="#ctx0" brushRef="#br0" timeOffset="-150980.33">4073 9724 0,'0'0'0,"0"0"0,0 0 15,0 0 1,0 0-16,8 0 16,10 9-16,8 0 15,35 8-15,17-9 16,26 1-16,0 0 15,-8-1-15,-18-8 16,-17 9-16,-18-9 16,0 0-1,10 26-15,-10-9 16</inkml:trace>
  <inkml:trace contextRef="#ctx0" brushRef="#br0" timeOffset="-146309.06">5740 9127 0,'0'0'0,"0"0"0,0 0 0,0 0 16,0 0-16,-9 17 16,1 9-16,-1 9 15,0-1-15,1 10 16,8-1-16,0-17 16,0 0-16,0-18 15</inkml:trace>
  <inkml:trace contextRef="#ctx0" brushRef="#br0" timeOffset="-146174.33">5627 8849 0,'0'0'0,"0"0"0,0 0 16,0 0-1,0 0-15,0 18 16,17 8-16,-8-9 15</inkml:trace>
  <inkml:trace contextRef="#ctx0" brushRef="#br0" timeOffset="-145783.71">6226 9109 0,'0'0'0,"0"0"0,0 0 16,0 0-16,0 0 16,0 0-16,-8 0 15,-1 0-15,0 0 16,1 0 0,-1 0-16,0 0 15,0 9-15,9 0 16,0-1-16,0 1 15,0 8-15,0-8 16,0 8-16,0-8 16,0 0-16,0-1 15,0 1 1,-8 8-16,-1 1 16,-17-1-16,0 0 15,0 0-15,-9-8 16,9 0-16,17-1 15,9 1-15</inkml:trace>
  <inkml:trace contextRef="#ctx0" brushRef="#br0" timeOffset="-145417.22">6600 9075 0,'0'0'0,"0"0"0,0 0 16,0 0-16,0 0 15,17 0-15,0 0 16,18 0-16,17-9 16,0 0-16,0 1 15,9-1 1,-9 9-16,-17 9 0,-18-9 15</inkml:trace>
  <inkml:trace contextRef="#ctx0" brushRef="#br0" timeOffset="-145165.2">6904 8867 0,'0'0'0,"0"0"15,0 0-15,0 0 16,-9 8-16,0 10 16,-8 16-16,8 18 15,-17 18-15,9 16 16,-1-8-16,10-17 16,8-18-16,8-8 15,10-9 1,8 0-16,-18-18 15</inkml:trace>
  <inkml:trace contextRef="#ctx0" brushRef="#br0" timeOffset="-144745.86">7103 8694 0,'0'0'0,"0"0"16,0 0-16,0 0 15,-8 17-15,-1 18 16,0 17-16,1 17 16,-1 9-16,-8 8 15,-1-8-15,1-17 16,8-9-16,0-26 16,9 0-1,0-17-15,0-1 16,0 1-16,0-9 15,0-9-15,0 1 16,9-1-16,0-8 16,-1-1-16,1 1 15,0 8 1,0 9-16,-1 0 0,1 0 16,-9 0-1,9 18-15,-1-1 16,1 9-16,8 0 15,-8 0-15,8-9 16,9 9-16,18 0 16,-18-9-16</inkml:trace>
  <inkml:trace contextRef="#ctx0" brushRef="#br0" timeOffset="-144383.14">7433 9248 0,'-8'0'0,"-1"0"0,9 0 16,0 0-16,0 0 15,0 0 1,0 0-16,0 0 16,17 0-16,1 0 15,8-9-15,8 1 16,-7-10-16,-1 1 15,0 0-15,-18 8 16,1-8 0,-9 8-16,-9-8 15,1 8-15,-1 0 16,0 9-16,-8 0 16,0 0-16,-1 18 15,1-1-15,8 18 16,9-1-16,0 10 15,17-1-15,10 0 16,33-8 0,-16-9-16</inkml:trace>
  <inkml:trace contextRef="#ctx0" brushRef="#br0" timeOffset="-143666.17">8875 9135 0,'0'0'0,"-9"-8"15,0-1-15,1 0 16,-10-8-16,1 0 15,-9-1-15,0 10 16,-9 8-16,0 0 16,1 8-16,-1 10 15,9 16-15,-9 18 16,18-8-16,17-1 16,0-17-16,0 0 15,9-18-15,8 1 16,0 0-1,1-1-15,8-8 16,-9 0-16,-8 0 16,8 0-16,-8 0 15,8 18-15,0-1 16,1 18-16,-1 8 16,-8 18-1,0 8-15,-1-8 16,-8-9-16,-8-9 15,-1 0-15,-8-8 16,-10-9-16,1 0 16,0-18-16,-8 1 15,8-9 1,-9-9-16,0 1 16,9-18-16,9 0 15,17-9-15,0 1 16,17-1-16,9 0 15,0 18-15</inkml:trace>
  <inkml:trace contextRef="#ctx0" brushRef="#br0" timeOffset="-143275.25">8875 9456 0,'0'0'0,"0"0"0,0 0 15,0 0-15,8 0 16,10-9-16,17 0 16,8 1-16,9-1 15,0-17 1,0 0-16,-8-9 16,-1 1-16,-17 8 15,0 0-15,-17 9 16,0-9-16,-18 8 15,0 1-15,-8 0 16,-9-1-16,-9 18 16,-8 9-1,-1 8-15,10 18 16,7 8-16,10 1 16,17-10-16,0-8 15,17 0-15,18 0 16,26 0-16,0-9 15,-35-8 1</inkml:trace>
  <inkml:trace contextRef="#ctx0" brushRef="#br0" timeOffset="-142884.65">9543 9144 0,'0'0'0,"-8"0"15,-1 0-15,9 0 16,0 17-16,0 9 16,0 9-16,0 0 15,-9-1-15,1 1 16,-1-9-16,0 0 16,9-9-16,0-8 15,0-1 1,0 1-16,0-9 15,0 0-15,0-9 16,18-17-16,-1-17 16,9 8-16,0 1 15,0-1-15,0 18 16,-17 8-16,0 9 16,-1 0-16,1 18 15,0-1-15,-1 18 16,1-1-1,0 1-15,8-1 16,-8-8-16,-1-17 16</inkml:trace>
  <inkml:trace contextRef="#ctx0" brushRef="#br0" timeOffset="-142448.74">9952 9352 0,'0'0'0,"0"0"0,0 0 0,0 0 16,0 0-1,0 0-15,17 0 16,0 0-16,18 0 15,0-9-15,0 0 16,-1 1-16,-8-10 16,0 1-16,-8 0 15,-10 0 1,1-1 0,-9 1-16,-9 0 0,1-1 15,-1 1-15,-17 8 16,9 9-16,-9 0 15,-9 18-15,0 16 16,18 10 0,-1-1-16,18 0 0,0 0 15,18-17 1,16 0-16,10-8 16,-1-10-16,-17 1 15</inkml:trace>
  <inkml:trace contextRef="#ctx0" brushRef="#br0" timeOffset="-142162.35">10586 9187 0,'-9'0'0,"0"9"16,0 8-16,1 9 16,-1 9-16,9-1 15,0-8-15,-9 0 16,9 0-16,-8 0 15,-1-8-15,9-1 16,0-8 0,-9-1-16,9 1 15,0 0-15,0-9 16,0 0-16,0-9 16,0-8-16,18-18 15,-1 0-15,0 1 16,18 8-16,0 0 15,-18 9-15</inkml:trace>
  <inkml:trace contextRef="#ctx0" brushRef="#br0" timeOffset="-141760.83">11089 9196 0,'0'0'16,"-9"0"-16,1 0 0,-1 0 15,0 0 1,-8 0-16,-9 0 16,-17 17-16,-10 9 15,19 0-15,16 0 16,1 0-16,0 0 16,17 0-1,0 0-15,0-17 0,8-1 16,10 1-16,-1-18 15,18 1 1,0-1-16,-9-8 16,0 8-16,-18 9 15,1 0-15,0 0 16,-1 0-16,10 17 16,-1 1-1,9-1-15,0 0 0,0 1 16,9-10-1,17 1-15,9-9 16,0 9-16,-35-9 16</inkml:trace>
  <inkml:trace contextRef="#ctx0" brushRef="#br0" timeOffset="-141532.15">11593 8676 0,'0'0'0,"0"0"16,0 0-16,0 0 16,0 18-16,0 16 15,0 27 1,0 8-16,-9 9 16,0 17-1,1 9-15,8-17 0,0-26 16,0-10-16,0-16 15,0-9-15,0-17 16</inkml:trace>
  <inkml:trace contextRef="#ctx0" brushRef="#br0" timeOffset="-141337.64">11793 9153 0,'0'0'0,"0"0"15,0 26-15,0 8 16,0 1-16,0 0 16,-9-1-16,0-8 15,9 0 1,9 0-16,0-17 16</inkml:trace>
  <inkml:trace contextRef="#ctx0" brushRef="#br0" timeOffset="-140905.53">12018 8936 0,'0'0'0,"0"0"0,0 0 0,0 0 16,0 0-16,0 0 15,0 0-15,0 0 16,0 0-16,9 0 15,-9 9-15</inkml:trace>
  <inkml:trace contextRef="#ctx0" brushRef="#br0" timeOffset="-139535.58">12114 9135 0,'0'0'0,"0"0"0,0 0 0,0 0 16,0 0-1,9 0-15,8 0 16,0 0-16,1 9 16,16 8-16,-8 1 15,0-1-15,1 9 16,-1 0-16,-18 9 16,1-1-16,-18 1 15,1 8 1,-1 0-16,9-8 15,0 0-15,0-1 16,0 1-16,9 0 16,8-9-16,0 0 15,1 0-15,-1 0 16,0 0-16,-8-9 16,0-9-1,-9 1-15,0 0 16,-9-1-16,0 1 15,-8 0-15,-9-9 16,-9-9-16,1 0 16,-1-17-16,17 1 15,1-1-15,17 0 16,0 0 0,17-9-16,1 0 15,17 1-15,-9 8 16,-9 17-16,0 0 15,1 1-15,-10 8 16,1 0-16,0 0 16,-1 0-16,1 0 15,-9 0-15,0 0 16,0 0-16,9-9 16,-1 9-1,1-9-15,9 1 16,-1-1-16,9 0 15,9 1-15,-1-1 16,-8-17 0,1 0-16,-1 0 0,-9 0 15,-8 0 1,-1 0-16,-8 9 16,0 0-16,-8-1 15,-1 1-15,0 0 16,1 8-16,-1 9 15,0 0-15,1 9 16,-1 8-16,0 0 16,9 18-1,0-1-15,0-8 16,18 0-16,8 0 16,8 0-16,18-8 15,44-1-15,43-8 16,-44-18-16,-34-17 15,-9-9-15,-17 1 16,-9 16-16,-9 1 16,-8 8-1,0 1-15,-9 8 16,0 0-16,-9 0 16,0 0-16,-17 17 15,-8 0 1,-1 9-16,9 9 0,8 0 15,1-9 1,17 0-16,0-18 16,9 1-16,8 0 15,1-9-15,16-9 16,1-17-16,17-17 16,0-27-16,9-25 15,8-26-15,-16-26 16,-36 34-16,-8 27 15,-1 34 1,1 17-16,-9 18 16,0 17-16,-9 8 15,-8 44-15,0 43 16,-9 44-16,8 17 16,9-9-16,9-43 15,27-26 1,25-26-16,17-17 15,-34-27-15</inkml:trace>
  <inkml:trace contextRef="#ctx0" brushRef="#br0" timeOffset="-139118.27">14597 9083 0,'0'0'0,"-8"-8"0,-1-1 0,0 0 15,1 1-15,-1-1 16,0 0-16,1 9 16,-10 0-16,-8 0 15,0 18-15,0-1 16,-9 18-16,1 8 16,16 9-16,1 0 31,17-9-31,0 0 0,17-17 15,1 0-15,16-17 16,27 0-16,9-18 16,-1 0-16,44-25 15,-44 8-15</inkml:trace>
  <inkml:trace contextRef="#ctx0" brushRef="#br0" timeOffset="-138810.5">15006 9153 0,'-9'0'0,"0"8"0,-8-8 15,-9 18-15,0-1 16,8 18-16,1-1 16,0 1-16,8-1 15,9-8 1,0 0 0,9-8-16,8-1 0,9-8 15,9-1-15,-1-16 16,10-1-16,-18 0 15,0-17-15,-17-8 16,-1-1-16,-16 1 16,-10-1-16,-8 0 15,0 18 1,0 0-16,-9 17 16,1 0-16,16 0 15,10 8-15,8-8 16</inkml:trace>
  <inkml:trace contextRef="#ctx0" brushRef="#br0" timeOffset="-138432.42">15544 9135 0,'0'0'0,"-9"0"16,1 0-16,-1 0 15,0 0-15,1 0 16,-1 0 0,-17 18-16,0 8 15,0 8-15,8 1 16,1 8-16,17-8 16,0-1-16,0-8 15,17-8-15,1-10 16,8 1-16,0 0 15,0-18 1,0 0-16,-9-8 16,-8-9-16,0-9 15,-18 1-15,0-1 16,-17 1-16,0-1 16,9 18-1,-1-1-15,1 10 16,8 8-16</inkml:trace>
  <inkml:trace contextRef="#ctx0" brushRef="#br0" timeOffset="-138162.58">15692 9109 0,'0'0'0,"8"0"0,10 0 16,8 18-16,8-1 16,1 18-16,-9 8 15,0 0-15,-17-8 16,0-1-1,-9-8-15,0 0 16,0-8-16,0-1 16,0-8-16,0-1 15,0 1-15,0-9 16,0-9 0,0-8-16,0-18 15,17-8-15,0-9 16,1 18-16,8-1 15,-9 26-15</inkml:trace>
  <inkml:trace contextRef="#ctx0" brushRef="#br0" timeOffset="-137668.02">16447 9153 0,'0'0'0,"-9"0"15,1 0-15,-1 0 16,0 0-16,-17 8 16,-8 10-16,-1-1 15,9 9 1,8 0-16,1 9 0,8-1 16,1-8-1,8 0-15,0 0 16,0-9-16,0-8 15,0 0-15,17-9 16,0-9-16,1 0 16,16-25-16,1-10 15,0-16-15,0-18 16,-9-9 0,0-8-16,-9 17 15,-8 17-15,0 18 16,-9 17-16,0 9 15,0 8-15,0 9 16,-9 0-16,0 26 16,0 17-1,9 27-15,0 25 16,0 0-16,9-17 16,0-17-16,8-9 15,1-9-15,8-8 16,17-9-16,-26-9 15</inkml:trace>
  <inkml:trace contextRef="#ctx0" brushRef="#br0" timeOffset="-137486.3">16899 9109 0,'0'0'0,"0"0"0,-9 9 0,0 17 16,1 9-16,-10 8 15,9-8-15,1-9 16,-1-1 0,9 1-16,9-8 15,-1-10-15</inkml:trace>
  <inkml:trace contextRef="#ctx0" brushRef="#br0" timeOffset="-137117.45">16994 9083 0,'0'0'0,"0"0"0,0 18 16,9 8-16,-1 8 16,10 10-16,-9-10 15,-1-8-15,-8 0 16,0 0-1,0-17-15,0-1 16,0 1-16,0-9 16,0 0-16,0-9 15,0-8-15,18-9 16,-1-8-16,0-1 16,1 9-16,-1 9 15,0-1 1,1 18-16,-10 0 15,1 0-15,9 18 16,-1 8-16,0 8 16,9 10-16,0 7 15,-8-33-15</inkml:trace>
  <inkml:trace contextRef="#ctx0" brushRef="#br0" timeOffset="-136714.74">17793 9118 0,'-9'0'0,"1"0"0,-1 0 16,0 0-16,-8 0 15,-9 0-15,0 0 16,-9 0-16,0 17 16,-8 9-1,8 18-15,0-1 16,18-8-16,8-10 15,9 1-15,0-8 16,0-10-16,18 1 16,-1-9-16,1-9 15,8 1-15,0-18 16,0 8-16,-9 1 16,-8 9-1,-1 8-15,1 0 16,0 0-16,-1 17 15,1 0-15,9 0 16,-1 1-16,9-1 16,9 0-16,-1-8 15,18 8 1,18 1-16,-35-10 16</inkml:trace>
  <inkml:trace contextRef="#ctx0" brushRef="#br0" timeOffset="-136518.25">17819 8945 0,'0'0'0,"0"0"0,0 0 16,0 0-16,0 0 16,17 0-16,9 0 15,9 8-15,17-8 16,9-8-16,9-1 15,-18 0 17,-35 9-32</inkml:trace>
  <inkml:trace contextRef="#ctx0" brushRef="#br0" timeOffset="-136307">18245 8650 0,'0'0'0,"-9"0"15,0 0-15,1 35 16,-19 26 0,1 16-16,9 19 15,-9 16-15,9 1 16,-1-18-16,10-17 16,8-9-16,0-25 15,17-18 1,9-18-16,-17 1 0</inkml:trace>
  <inkml:trace contextRef="#ctx0" brushRef="#br0" timeOffset="-135918.92">18392 9135 0,'0'0'0,"0"0"16,0 0-16,0 9 15,0 0-15,18-1 16,-1 1-16,0 0 16,18-1-16,0-8 15,0-8-15,8-1 16,-8 0-16,-1 1 16,-8-10-1,1 1-15,-19 0 16,1-1-16,0 1 15,-9 0-15,-9 8 16,0 9 0,-17 0-16,-9 17 0,1 1 15,-1 25-15,0 9 16,18-9-16,17 9 16,0-9-1,26 1-15,9-1 16,69-8-16,252 60 15</inkml:trace>
  <inkml:trace contextRef="#ctx0" brushRef="#br0" timeOffset="-135145.04">20068 9083 0,'0'0'0,"-9"0"0,1 0 16,-1 9-16,0 8 15,1 1-15,-1 8 16,9 8-16,0-8 16,0-8-16,9-10 15,-1 1-15,1 0 16,0-9-16,-1 0 16,1-9-1,-9 0-15,0-17 16,-9-8-16,1-10 15,-10 1-15,1-9 16,0 17-16,8 1 16,9-1-16,0 0 15,17 9 1,18-8-16,9-1 31,8 1-31,0 8 0,9 8 0,-18 1 16,-17 8-16,-17 9 15,-1 0-15,-8 9 16,-17 43-16,-18 43 16,-34 61-1,-9 26-15,17-26 16,9 0-16,26-26 16,17-26-16,9-18 15,17-25-15,1-18 16,8-17-16,9 0 15,8-17 1,0-1-16,-17-16 16,0-10-16,1-16 15,-19-18-15,-16-18 16,-1 1-16,-9 17 16,-8 18-16,9-1 15,0 18 1,8-1-16,9 1 0,0 8 15,26-17-15,35 0 16,-9 18 0</inkml:trace>
  <inkml:trace contextRef="#ctx0" brushRef="#br0" timeOffset="-134802.87">21102 9066 0,'0'0'0,"0"0"16,0 0-16,0-9 16,17 1-16,9-1 15,35 0-15,8 1 16,9-1-16,9-8 16,-9-1-16,1 10 15,-19-1 1,-34 9-16</inkml:trace>
  <inkml:trace contextRef="#ctx0" brushRef="#br0" timeOffset="-134562.36">21788 9075 0,'-9'0'0,"0"0"0,1 8 16,-1 18-16,0 18 15,0 16 1,-8 1-16,8-1 15,1-16-15,-1-1 16,-17 0-16,0-8 16,0-9-16,0 0 31,0-17-31,0-1 0,-18 1 16,1-18-16,8-8 15,18 8-15,17 9 16</inkml:trace>
  <inkml:trace contextRef="#ctx0" brushRef="#br0" timeOffset="-134315.78">22222 8997 0,'0'0'0,"0"0"15,0 0-15,0 0 16,17 0-16,0 0 16,18-9-16,26 0 15,0 1 1,8-1-16,-8 0 16,-18 18-16,-8 0 15,-9-1-15,-17 1 16</inkml:trace>
  <inkml:trace contextRef="#ctx0" brushRef="#br0" timeOffset="-134085.16">22586 9118 0,'0'0'0,"0"0"16,0 0-16,-8 0 16,-1 17-16,0 9 15,1 18-15,-1 8 16,9 17-16,-9-9 15,1-8-15,-1 9 16,-8 0-16,-1-1 16,1-16-1,0-18-15,-10 0 16,10-9-16,8 0 16</inkml:trace>
  <inkml:trace contextRef="#ctx0" brushRef="#br0" timeOffset="-133693.05">21492 8997 0,'0'-9'0,"0"0"0,0 1 16,0-1-16,0 0 15,18 9-15,-1 0 16,18 0-16,17 0 16,9 9-16,-27 0 15</inkml:trace>
  <inkml:trace contextRef="#ctx0" brushRef="#br1" timeOffset="-66934.85">10594 10417 0,'0'0'0,"0"-9"0,0 9 15</inkml:trace>
  <inkml:trace contextRef="#ctx0" brushRef="#br2" timeOffset="-51111.16">1198 10841 0,'0'0'0,"0"0"0,0 0 16,0 0-16,18 0 15,34 9-15,17 0 16,44-1-1,26-16-15,9-1 16,-9-8-16,-26-9 16,-18 8-16,-17 1 15,-26 0-15,0 17 16,-8 8-16,-27 1 16</inkml:trace>
  <inkml:trace contextRef="#ctx0" brushRef="#br2" timeOffset="-50898.91">1711 10911 0,'0'0'0,"0"0"0,0 0 15,0 0-15,-9 26 16,0 26-16,9 8 16,-26 27-1,9 25-15,-18 1 16,9-18-16,-9-17 15,18-8-15,0-27 16,17-8-16,0-18 16,17-9-16,-17 1 15</inkml:trace>
  <inkml:trace contextRef="#ctx0" brushRef="#br2" timeOffset="-50585.01">1893 11361 0,'0'0'0,"0"0"0,0 0 16,0 0-16,0 26 15,0 26-15,0-9 16,26 9 0,-9-8-16,18-10 15,0-8 1,17-17-16,0 0 0,9-18 15,-18-17-15,-8 0 16,-18-9-16,-8 1 16,-18-1-16,-8-8 15,-18 8 1,-25 9-16,-10 9 16,18 17-16,0 8 15,26 1-15,8-9 16</inkml:trace>
  <inkml:trace contextRef="#ctx0" brushRef="#br2" timeOffset="-50300.57">2492 11240 0,'-8'-9'0,"-10"0"16,10 1-16,8-1 15,0 9-15,0-8 16,17-1-16,9 0 16,26 1-16,26-18 15,9 0-15,-9-9 16,-8 9-16,-18-9 15,-26 18-15,-9 8 16</inkml:trace>
  <inkml:trace contextRef="#ctx0" brushRef="#br2" timeOffset="-50089.04">2675 10720 0,'0'0'0,"0"9"0,0-9 0,-9 26 16,0 43-16,-8 35 16,-1 26-1,1 0-15,0-9 0,17-26 16,0-25-16,8-18 16,-8-9-16,18-17 15,-1-9-15</inkml:trace>
  <inkml:trace contextRef="#ctx0" brushRef="#br2" timeOffset="-49670.27">3117 11266 0,'0'0'0,"0"0"0,0 0 15,-8 0-15,-1 0 16,0 0-16,1 0 15,-18 0-15,-9 17 16,0 0-16,0 18 16,1 17-16,-1 0 15,18-9-15,-1 1 16,10-18-16,8-18 16,0 1-1,17 0-15,0-18 16,18-17-16,0-17 15,8 8-15,-17 0 16,0 18-16,-17 0 16,0 17-16,-1 0 15,-8 0-15,0 17 16,9 18 0,8-1-16,1 10 15,8-18-15,-9 0 16,18-18-16,26-8 15,-9-17-15,-9-9 16,-17 9 0</inkml:trace>
  <inkml:trace contextRef="#ctx0" brushRef="#br2" timeOffset="-49483.54">3447 10737 0,'0'0'0,"0"0"0,0 18 0,-8 8 16,-1 52-16,0 34 16,-8 1-1,8 17-15,-8 8 16,26-34-16,8-26 16,-8-52-16</inkml:trace>
  <inkml:trace contextRef="#ctx0" brushRef="#br2" timeOffset="-48804.14">4255 11326 0,'-9'0'0,"1"0"0,-1 0 15,9 0-15,0 0 16,0 9-16,17 8 15,1 1 1,16-10-16,10 1 16,17 0-16,-9-18 15,9 0-15,-9-17 16,-9 0-16,-17 0 16,0 0-16,-17 0 15,0 0-15,-18-8 16,0 17-1,-17-1-15,-17 18 16,-1 9-16,1 17 16,-9 17-16,8 9 15,10 26-15,8 0 16,26-9-16,8-8 16,10-18-1,16 1-15,1-18 16,17-18-16,18-8 15,-1-17-15,-34 8 16</inkml:trace>
  <inkml:trace contextRef="#ctx0" brushRef="#br2" timeOffset="-48448.4">5028 11352 0,'0'0'0,"0"0"0,9 26 15,-1 26-15,-16 18 16,-1-10 0,-8-8-16,8-17 0,0-9 15,0-9 1,9-8-16,0-1 16,0-16-16,9-9 15,9-35-15,16-9 16,1-8-16,8 17 15,-17 8-15,1 18 16,-19 9-16,1 17 16,0 0-16,-1 0 15,-8 26-15,0 26 16,0 0 0,0-9-16,9 1 15,0-18-15,-1-18 16</inkml:trace>
  <inkml:trace contextRef="#ctx0" brushRef="#br2" timeOffset="-48065.91">5358 11543 0,'0'0'0,"0"0"15,0 0-15,0 0 16,0 9-16,17-1 15,1 1-15,8 0 16,8-18-16,1 0 16,9-17-1,-10 0-15,-8 9 16,-8 0-16,-10-1 16,1-8-16,-18 0 15,1 0-15,-1 9 16,-8 0-16,-9-1 15,0 10-15,8 8 16,1 0 0,-9 17-16,0 9 15,8 17-15,10 9 16,8-8-16,8-1 16,10 0-16,16-17 15,1 0-15,9-17 16,-10 0-16,-16-9 15</inkml:trace>
  <inkml:trace contextRef="#ctx0" brushRef="#br2" timeOffset="-47759.61">6000 11335 0,'-8'0'0,"8"0"15,0 0-15,0 0 0,0 17 16,0 9-16,0 26 15,0 9 1,-9 0-16,0-9 16,9-9-1,-8-17-15,8 0 0,0-9 16,0-8-16,0-1 16,0 1-16,0 0 15,0-18-15,8-8 16,10-35-1,17-26-15,8 0 16,0 9-16,1-1 16,17 27-16,8 17 15,-17 9-15,-26 17 16</inkml:trace>
  <inkml:trace contextRef="#ctx0" brushRef="#br2" timeOffset="-47251.68">6652 11378 0,'0'0'0,"0"0"0,0 0 0,0 0 0,0 0 16,0 0-16,-9-8 16,0-1-16,-8 0 15,-9 9 1,-9 0-16,-8 18 15,-18 8-15,9 8 16,17 10-16,9-10 16,9-8-1,8 0-15,9-17 16,0 0-16,0-1 16,17-8-16,1 0 15,8 0-15,9 0 16,-1 0-16,1 18 15,0-1-15,0 18 16,-9-1-16,0 18 16,-9 9-16,-8 8 15,-18-8-15,0-9 16,-17-9 0,0 0-16,-8-8 15,-1-9-15,-9-17 16,10-1-16,-1-16 15,0-10-15,18-16 16,-1-27-16,18-8 16,9-9-16,35 17 15,25-26 1,-8-8-16,-35 61 16</inkml:trace>
  <inkml:trace contextRef="#ctx0" brushRef="#br2" timeOffset="-46806.19">6886 11326 0,'0'0'0,"-8"0"0,-1 0 15,9 0-15,0 0 16,0 18-16,0-1 16,0 9-16,0 0 15,0 0-15,9-17 16,-1-1-16,10 1 15,-1-9-15,0-9 16,1 1-16,-1-1 16,0 0-1,1 1-15,-10-1 16,1 9-16,0 0 16,0 0-16,8 17 15,0 18-15,9 17 16,0 17-1,-17 9-15,-9-9 0,-9 9 16,1-8 0,-18-18-16,0 0 15,-18-9-15,9-17 16,1-9-16,-10-8 16,10-9-16,-1-9 15,17-17-15,1-17 16,17-18-1,35-8-15,34-35 16,-34 43-16</inkml:trace>
  <inkml:trace contextRef="#ctx0" brushRef="#br2" timeOffset="-46084.51">7963 11326 0,'0'0'0,"0"0"15,0 0-15,0 0 0,-9 0 16,1 18-16,-1-1 16,9 9-1,0 0-15,9 0 16,-1-9-16,10-8 15,-1 0-15,18-18 16,-9 0-16,-9 1 16,-8-18-16,0 0 15,-18-18 1,-8 1-16,-18 0 0,-9 8 16,10 18-1,-1 0-15,18 8 16,-1 0-16,18 1 15,0-1-15,9-8 16,26-9-16,34-18 16,27-16 15,-1 8-31,-17 8 0,-17 27 0,-18 0 16,-16 8-16,-19 9 15,1 0-15,0 26 16,-18 43-16,-17 53 15,-26 51-15,0 17 16,8-8-16,9-35 16,18-43-16,17-17 15,0-26 1,17-9-16,1-26 16,8-9-16,0-8 15,0-18-15,0 0 16,0-25-16,0-10 15,-17-16-15,0-1 16,-18 0-16,0 9 16,-8 0-1,-1 18-15,1-9 16,0 8-16,8 0 16,9 9-16,0 0 15,9 0-15,17 0 16,-9 18-16</inkml:trace>
  <inkml:trace contextRef="#ctx0" brushRef="#br2" timeOffset="-45596.81">9769 11248 0,'-8'-8'0,"-1"-1"0,0 0 15,0 1-15,1-1 16,-1 9-16,-8 0 16,-18 0-16,-8 9 15,-9 8-15,-1 18 16,1 8-1,0 18-15,17-1 16,18 1-16,17 0 16,0-18-16,17 0 15,10-17-15,16 0 16,18-17-16,8-9 16,18-9-16,-26 9 15</inkml:trace>
  <inkml:trace contextRef="#ctx0" brushRef="#br2" timeOffset="-45374.69">10030 11318 0,'0'0'0,"0"0"16,0 0-16,0 0 16,0 17-16,0 9 15,8 26 1,-8 0-16,0 0 15,0-9-15,0 1 16,0-18-16,0 0 16,0-9-16,0-8 15,0-1-15,18 1 16,-10-9 0</inkml:trace>
  <inkml:trace contextRef="#ctx0" brushRef="#br2" timeOffset="-45066.94">10125 10919 0,'-8'0'0,"-10"0"16,10 0-16,-1 0 16,0 0-16,0 0 15,9 0-15,0 0 16,0 0-16,18 0 15,-9 9-15</inkml:trace>
  <inkml:trace contextRef="#ctx0" brushRef="#br2" timeOffset="-44708.86">10368 11231 0,'0'0'0,"0"0"0,0 0 15,0 0-15,0 17 16,-8 27-16,-1 16 16,0 18-16,1-8 15,-1-10-15,0-16 16,9-10-1,0-8-15,0-8 0,0-10 16,0 1 0,0-1-16,0-8 15,0-8-15,0-18 16,18-35-16,-1-17 16,18-8-16,17 8 15,-9 26-15,1 17 16,-18 26-16</inkml:trace>
  <inkml:trace contextRef="#ctx0" brushRef="#br2" timeOffset="-44563.11">11046 11300 0</inkml:trace>
  <inkml:trace contextRef="#ctx0" brushRef="#br2" timeOffset="-44006.38">11289 11188 0,'0'0'0,"0"0"0,0 0 15,0 0-15,0 0 16,0 0-16,0 0 15,0 0-15,0 0 16,0 0-16,0 0 16,17 9-16,-8-1 15</inkml:trace>
  <inkml:trace contextRef="#ctx0" brushRef="#br2" timeOffset="-43627.45">11167 11309 0,'0'0'0,"0"0"0,-8-9 16,-1 1-1,0-1-15,-8 0 16,-9 1-16,0 8 16,-9 0-16,0 8 15,-8 10-15,-1 16 16,-8 27-16,18 8 15,-1 1-15,18-1 16,17-8 0,0-18-16,17-9 15,18-8 1,25-8-16,-25-10 0</inkml:trace>
  <inkml:trace contextRef="#ctx0" brushRef="#br2" timeOffset="-42809.85">11419 11309 0,'0'0'0,"-9"-9"0,1 1 15,-1 8-15,0 0 16,1 0-16,-1 0 16,0 0-16,1 17 15,-1 9-15,-8 17 16,8 1 0,9-1-16,0 0 0,0-8 15,0-9 1,0-9-16,9-8 15,-1 0-15,10-1 16,-1-16-16,0-1 16,18-17-16,-9 0 15,0-9-15,0 1 16,-8-1-16,-10 18 16,1-1-1,0 1-15,-1 8 16,-8 9-16,0 0 15,0 9-15,0 17 16,0 9-16,0-1 16,9 10-1,0-10-15,-1-8 16,1 0-16,9-17 16,-1 0-16,0-9 15,1-9-15,16-17 16,-8 0-16,0 9 15,-8-1-15,-10 1 16,1 8-16,0 1 16,0 8-16,-1 0 15,-8 0 1,9 17-16,0 0 16,-1 1-16,1 8 15,0 0-15,8 0 16,0-18-1,1 1-15,-10 0 0</inkml:trace>
  <inkml:trace contextRef="#ctx0" brushRef="#br2" timeOffset="-42635.5">11897 10989 0,'0'0'15,"0"0"-15,0 0 0,0 0 16,0 0 0,0 0-16,0 0 15,17 8-15,-8 1 16</inkml:trace>
  <inkml:trace contextRef="#ctx0" brushRef="#br2" timeOffset="-42274.12">12027 11309 0,'0'0'0,"0"0"0,0 0 16,17 0-16,1 9 15,25-1 1,18-16-16,17-1 15,0 0-15,9-17 16,-17 0-16,-1 0 16,9 9-16,-17-17 15,-35 16-15</inkml:trace>
  <inkml:trace contextRef="#ctx0" brushRef="#br2" timeOffset="-41986.02">12531 10850 0,'0'0'0,"0"0"0,0 0 15,0 0-15,0 0 16,-9 0-16,0 17 16,-17 18-1,-17 43-15,-1 9 16,1 8-16,8 26 15,9 0-15,9-34 16,17-18-16,9-8 16,8-18-1,0 0-15,18-17 0,0-8 16,34-10 0,27-16-16,-44 8 15</inkml:trace>
  <inkml:trace contextRef="#ctx0" brushRef="#br2" timeOffset="-41808.32">13173 11145 0,'0'0'0,"0"0"16,0 0-16,0 0 15,0 8-15,0 1 16,0 0-16,9 8 15,8-8-15,-8-1 16</inkml:trace>
  <inkml:trace contextRef="#ctx0" brushRef="#br2" timeOffset="-41690.57">13208 11543 0,'0'0'0,"0"0"0,0 17 16,9 9-16,-1-8 15</inkml:trace>
  <inkml:trace contextRef="#ctx0" brushRef="#br2" timeOffset="-39696.17">15422 10677 0,'0'0'0,"0"0"0,0 0 16,0 26-16,0 17 15,9 44-15,-18 34 16,-8 9-16,8 0 16,-17-9-16,0-34 15,0-18 1,9-17-16,-1-9 15,1-17-15,8-17 16,1 0-16,-1-18 16,0-8-16,-8-35 15,0-35-15,17-26 16,17-17-16,0 27 16,18 16-1,8 0-15,10 27 16,7 16-16,1 10 15,-9 16-15,0 18 16,-8 0-16,-9 9 16,-1 8-16,-8 1 15,-8 8-15,-18 17 16,-9 9 0,-17 9-16,-17-9 15,-1-9-15,-8 0 16,9-17-16,8 0 15,17-9-15,1 1 16,8-1-16,9 0 16,0 1-16,18 25 15,25 18 1,9-1-16,9 1 0,9-9 16,8-9-1,-18-8-15,1-18 16,-9-8-16,-17-9 15,-18 0-15</inkml:trace>
  <inkml:trace contextRef="#ctx0" brushRef="#br2" timeOffset="-39312.57">16056 11456 0,'0'0'16,"0"0"-16,0 0 0,0 0 0,0 0 16,26 9-16,18-18 15,8 1-15,0-18 16,9-9 0,-18 0-16,-17 9 15,0 0-15,-17 9 16,0 0-16,-18-1 15,-8 10-15,-27 8 16,1 0-16,-9 17 16,0 9-1,8 9-15,9 17 16,18 0-16,0 0 16,17-9-16,17 0 15,9 1-15,26-10 16,35-16-16,0-1 15,-44-8-15</inkml:trace>
  <inkml:trace contextRef="#ctx0" brushRef="#br2" timeOffset="-38946.71">17107 11300 0,'0'0'0,"0"0"0,0 0 15,0 0-15,0 0 16,0 0-16,0 0 16,0 0-16,-9 0 15,1 0-15,-10 0 16,-8 0-1,-17 18-15,-9-1 16,8 9-16,-17 9 16,9 8-16,18 0 15,-1 1-15,18-1 16,8 0-16,9 1 16,17-18-16,9-1 15,18-7-15,16-10 16,62-8-1,251 0-15</inkml:trace>
  <inkml:trace contextRef="#ctx0" brushRef="#br2" timeOffset="-38108.26">17463 11430 0,'0'0'0,"0"0"0,0 0 15,-9 0-15,1 0 16,-1 0-16,-17 0 16,-9 18-16,-8 8 15,-9 17-15,8 9 16,10-9 0,7 1-16,10-10 15,0-8-15,17-17 16,0-1-16,0 1 15,17-9-15,9-9 16,9 1-16,-9-10 16,0 1-16,0 0 15,-9 8 1,-8 1-16,0 8 16,-1 0-16,1 0 15,9 17-15,-1 0 16,0 0-16,1 9 15,16 0-15,1-17 16,9 0-16,8-18 16,8-17-16,1-9 15,9-34 1,-10-26-16,1-18 16,-17-17-16,-10 9 15,-16 43-15,-10 18 16,-8 25-16,0 9 15,0 9-15,0 8 16,0 9-16,-8 0 16,-10 26-1,-8 26-15,-8 52 16,-10 34-16,9 1 16,18-26-16,17-27 15,0-25-15,0-18 16,9-17-16,-1-17 15,10-1-15,8-16 16,17-10-16,35-42 16,9-35-1,0-27-15,-9-25 16,-17 0-16,-26 60 16,-9 27-16,-17 16 15,-1 27-15,1 0 16,0 17-16,-9 0 15,-9 8-15,-17 44 16,0 44 0,-9 42-16,9 18 15,17-35-15,9-17 16,18-9-16,8-17 16,52-34-16,-26-27 15</inkml:trace>
  <inkml:trace contextRef="#ctx0" brushRef="#br2" timeOffset="-30583.89">19999 10815 0,'0'0'0,"0"0"16,0 0-16,0 0 15,0 9-15,0 17 16,-9 26-16,0 35 16,-8 25-1,-9 35-15,0 9 16,0-34-16,8-18 16,1-27-16,0-16 15,8-9-15,9-17 16,0-9-16</inkml:trace>
  <inkml:trace contextRef="#ctx0" brushRef="#br2" timeOffset="-30385.87">19842 11413 0,'0'0'0,"0"0"16,18 0-16,8 0 15,17 9-15,27-1 16,8-8 0,0 0-16,9-8 15,-18-10-15,-17 1 16,-26 17-16</inkml:trace>
  <inkml:trace contextRef="#ctx0" brushRef="#br2" timeOffset="-30098.9">20520 10911 0,'0'0'0,"0"0"16,0 0-16,0 0 15,0 0-15,0 0 16,0 17-16,0 18 15,0 25 1,-9 27-16,0 25 16,-17 18-16,9 0 15,0-26-15,8-8 16,9-10-16,0-25 16,9-1-16,8-16 15,-8-27 1</inkml:trace>
  <inkml:trace contextRef="#ctx0" brushRef="#br2" timeOffset="-29664.56">20841 11604 0,'0'0'0,"0"0"16,0 0-16,0 0 16,0 0-16,0 8 15,-9 10-15,1-1 16,-1 9-16,0 0 16,1 8-1,-1 1-15,0 17 16,1-9-16,-1 1 15,0-18-15,9 0 16,-8-9-16,8-8 16,0-1-1,0 1-15,0 0 16,0-1-16,0 1 16,0-9-16,0 9 15,8-9-15,10 8 16,-1 1-16,0-9 15,1 0-15,-1 0 16,0 0-16,-8 9 16</inkml:trace>
  <inkml:trace contextRef="#ctx0" brushRef="#br2" timeOffset="-29063.11">21440 11742 0,'0'0'0,"0"-9"0,0 1 16,0-1-16,0 0 15,0 1-15,0-1 16,-8 1-1,-1-1-15,-9 9 16,-8 0-16,-8 17 16,-10 0-16,1 18 15,-1 8-15,10 1 16,16-1-16,1 0 16,17 1-16,0-1 15,17 0 1,18-8-16,17-9 15,18-9-15,34 1 16,252 25-16</inkml:trace>
  <inkml:trace contextRef="#ctx0" brushRef="#br2" timeOffset="-28702.48">21918 11370 0,'0'0'0,"0"0"16,0 0-16,0 0 16,17 0-1,9 0-15,9 8 0,0 1 16,17 0-16,-9-1 16,1 1-1,-1-9-15,-17 0 16,-9 0-16,-8 0 15</inkml:trace>
  <inkml:trace contextRef="#ctx0" brushRef="#br2" timeOffset="-28502.92">21961 11656 0,'0'0'0,"0"0"0,0 0 15,0 0-15,18 0 16,8 8-16,17 1 16,18 0-16,26-9 15,52 8 1,251 35-16</inkml:trace>
  <inkml:trace contextRef="#ctx0" brushRef="#br2" timeOffset="-27703.77">23846 10486 0,'0'0'0,"0"0"0,0 0 16,-9 9-16,0 17 15,1 26-15,-1 17 16,-8 9-16,-1 0 16,1-9-16,-1 9 15,1-8 1,0-10-16,17-34 15</inkml:trace>
  <inkml:trace contextRef="#ctx0" brushRef="#br2" timeOffset="-27466.37">23220 11240 0,'0'0'0,"0"0"0,0 0 0,9 0 16,17 17-16,26-8 16,26-1-16,9 1 15,9 0 1,-18-1-16,-9-8 16,18 0-16,-17 0 15,-10 0-15,-34 9 16</inkml:trace>
  <inkml:trace contextRef="#ctx0" brushRef="#br2" timeOffset="-26902.09">23377 11777 0,'0'-9'0,"0"0"0,0 9 16,0-8-16,0 8 15,0 0-15,17-9 16,0 9-16,18 0 15,0 0-15,8 0 16,1 9 0,8 8-16,-9 0 15,1 1-15,-1-1 16,-8 0-16,-9 1 16,0 8-16,-17-9 15,-1 0 1,-16 1-16,-10-1 0,-8 9 15,-17 0-15,-1 0 16,10 0 0,-1-9-16,0-8 15,18 0-15,-1-1 16,1 1-16,8 0 16,9-9-16,0 0 15,9 8-15,17 10 16,18-1-16,8-8 15,8-1 1,10 1-16,-9-1 16,-18-8-16,0 0 15,-25 0-15</inkml:trace>
  <inkml:trace contextRef="#ctx0" brushRef="#br2" timeOffset="-25798.14">24974 10867 0,'0'0'0,"0"-8"0,9-18 16,0-18-1,-9 1-15,0 9 16,-9-1-16,0 0 16,1 9-16,-10-8 15,-8 8-15,0 8 16,0 1-16,0 17 15,-17 0-15,-18 17 16,0 27-16,0 8 16,-8 17-1,26-9-15,17 18 16,8 9-16,1-18 16,17-8-16,17-18 15,18 1-15,0-10 16,17-8-16,9-17 15,25-9 1,-7-9-16,-10-25 16,-8-10-16,0-8 15,-18-8-15,-17-1 16,-17 9-16,-1-9 16,-8 9-1,-8 0-15,-1 18 0,-8-1 16,-1 18-1,1 0-15,8-1 16,9 18-16</inkml:trace>
  <inkml:trace contextRef="#ctx0" brushRef="#br2" timeOffset="-25616.5">24627 10833 0,'0'-9'0,"9"9"16,-9 0-1,0 0-15,0 0 0,9 17 16,17 27-1,8 16-15,10 18 16,8-8-16,0-10 16,0 1-1,-9-9-15,-8-9 16,-9-17-16,0-9 0,-17-8 16,0 0-16</inkml:trace>
  <inkml:trace contextRef="#ctx0" brushRef="#br2" timeOffset="-25138.51">25313 10166 0,'0'0'16,"0"0"-16,0 0 0,0 0 15,0 0-15,9 9 16,8-1-16,1 1 16,-1 8-1,0 1-15,1-1 16,-10 0-16,1 0 15,0 9-15,-18 9 16,0 0-16,1-9 16,-1 0-1,0 0-15,1 0 16,-1-9-16,9-8 16,0-1-16,0 1 15,0 0-15,0-1 16,0 1-16,0 0 15,9 8-15,8 0 16,0 1-16,18-1 16,17 0-16,9 1 15,0 8 1,-18 0-16</inkml:trace>
  <inkml:trace contextRef="#ctx0" brushRef="#br2" timeOffset="-24772.58">24358 11656 0,'0'0'0,"0"0"0,0 0 16,0 0-16,17 0 15,27 8-15,34 1 16,35 8-16,34 0 15,1-8 1,8 0-16,-8-1 16,-44-8-16,-17 0 15,-9 0-15,-43 9 16</inkml:trace>
  <inkml:trace contextRef="#ctx0" brushRef="#br2" timeOffset="-24372.51">25105 12054 0,'0'0'0,"0"0"0,0 0 15,0 0 1,0-9-16,8 1 15,1-1-15,0 0 16,-1 1-16,-8-1 16,0 0-16,-8 1 15,-1-1-15,-8 9 16,-9 0-16,0 17 16,-9 1-1,0 16-15,0 1 16,18 8-16,0-8 15,17 8-15,0 9 16,8-9-16,18 1 16,9-1-16,26-8 15,34-18-15,27-26 16,43-34-16,0-9 16,-104 35-1</inkml:trace>
  <inkml:trace contextRef="#ctx0" brushRef="#br2" timeOffset="-24052.76">26017 11742 0,'0'0'0,"0"0"0,0 0 16,0 0-1,0 0-15,0 0 16,0 0-16,17 0 16,18 9-16,25-9 15,10 0-15,8 0 16,-8-9-1,-1 0-15,9 1 0,-8 8 16,-36 0-16</inkml:trace>
  <inkml:trace contextRef="#ctx0" brushRef="#br2" timeOffset="-23853.36">26347 11474 0,'0'0'0,"0"0"0,0 0 16,0 0-16,0 26 15,0 8-15,0 27 16,0 8-16,-9 9 16,9 9-1,0-27-15,0 1 0,0-35 16</inkml:trace>
  <inkml:trace contextRef="#ctx0" brushRef="#br2" timeOffset="-22706.03">27693 10746 0,'0'0'0,"0"0"0,0 0 16,0 0-16,0 0 16,0 9-1,0 8-15,-9 26 16,9 18-16,-9 8 16,9 9-16,0-8 15,0-10-15,0-25 16,0-9-16,0-9 15</inkml:trace>
  <inkml:trace contextRef="#ctx0" brushRef="#br2" timeOffset="-22474.68">27319 11517 0,'0'0'0,"0"0"15,0 0 1,0 0-16,0 0 0,9 0 15,26 9 1,34-9-16,18 0 16,26-9-16,0 0 15,-9 1-15,-9-10 16,-8 10-16,-35-10 16,-34 10-16</inkml:trace>
  <inkml:trace contextRef="#ctx0" brushRef="#br2" timeOffset="-22053.83">27658 11768 0,'0'0'0,"0"0"0,0 0 16,0 0-1,17 17-15,1 1 16,25-1-16,18 18 16,-9 8-16,-9-8 15,1-9-15,-18 0 16,0 0 0,-18-9-16,1 0 0,-18 1 15,-17 16 1,-26 1-16,-26 8 15,0-8-15,-9-1 16,9-8-16,17 0 16,26-8-16,18-10 15,0 1-15,8 0 16,9-1 0,9 10-16,34-1 15,27 0-15,43 9 16,43-17-16,-17-9 15,8-9-15,-8-17 16,-26 0-16,-69 18 16</inkml:trace>
  <inkml:trace contextRef="#ctx0" brushRef="#br2" timeOffset="-933.14">29038 10824 0,'-8'-9'0,"-10"1"0,1-1 0,0 0 15,8 9-15,9 0 16,0 0-16,0 0 16,9-8-16,17-1 15,26 9-15,17 0 16,18 9-1,0-9-15,-9 0 16,-17 0-16,0 8 16,-35 1-16</inkml:trace>
  <inkml:trace contextRef="#ctx0" brushRef="#br2" timeOffset="-236.44">29403 10971 0,'0'0'0,"0"0"16,0 0-16,0 0 16,0 0-1,0 0-15,0 0 0,0 0 16,-8 0-1,-1-8-15,0-1 16,-17 9-16,0 0 16,-17 0-16,-1 9 15,1 8-15,-1 18 16,-8-1 0,18 1-16,7 8 0,10 1 15,17-1 1,0-9-16,17 1 15,1-9-15,17 0 16,17 0-16,0-9 16,0-8-16,9-9 15,-18-9-15,1 1 16,-10-10 0,-8-8-16,0 0 15,-8 9-15,-10-9 16,1 0-16,0 0 15,-1-8-15,-8-1 16,0 18-16,-8-1 16,-1 1-16,0 0 15,-8-9 1,-18 8-16,18 1 16,0 8-16,8 1 15,0 8-15,9 0 16,0 0-16,-8 8 15,-1 18-15,-9 26 16,1 18-16,8 7 16,1 1-1,-1 9-15,0-26 16,1-9-16,8-9 16,-9-8-16,0-1 15,9-16-15</inkml:trace>
  <inkml:trace contextRef="#ctx0" brushRef="#br2" timeOffset="-20.49">28882 11699 0,'0'0'0,"0"0"0,0 0 15,0 0-15,18 0 16,8 8-16,34 1 15,10 0-15,8-9 16,18-9 0,-10 0-16,-7 1 15,-10-1-15,18 9 16,-35 9-16</inkml:trace>
  <inkml:trace contextRef="#ctx0" brushRef="#br2" timeOffset="929.81">29933 10469 0,'0'0'0,"0"0"15,-9 0-15,9 0 16,0 0-16,0 0 16,0 0-16,0 0 15,0 9 1,9 8-16,8 0 16,1 1-16,-10 8 15,1-9-15,0 0 16,-1 1-16,-8 8 15,-8 8-15,-1 1 16,-17-9-16,9 0 16,-1 0-1,1-9-15,0-8 16,8-1-16,9 1 16,0 0-16,0-1 15,17 1-15,1 8 16,16 1-16,10-10 15,25 1-15,-17 0 16</inkml:trace>
  <inkml:trace contextRef="#ctx0" brushRef="#br2" timeOffset="1445.08">28839 11907 0,'0'0'0,"0"0"0,0 0 16,17 0-16,9 8 16,35 10-16,34-1 15,53 9 1,0-9-16,8 1 15,0-10-15,-25 1 16,-10-9-16,18 17 16,-69 1-16</inkml:trace>
  <inkml:trace contextRef="#ctx0" brushRef="#br2" timeOffset="1870.26">29377 12149 0,'0'0'0,"0"0"16,0 0-16,0 0 15,0 0-15,0 0 16,0 0-16,0 18 15,0-1 1,0 0-16,0 18 0,-9 17 16,1-9-1,-10 0-15,1 1 16,8-1-16,1-8 16,-1-9-16,0-9 15,1 0-15,8 1 16,0-1-16,0 0 15,0-8-15,0 0 16,17 8-16,9 0 16,17-8-16,18-1 15,26 1 1,9 0-16,17-18 16,-18 0-16,-60 9 15</inkml:trace>
  <inkml:trace contextRef="#ctx0" brushRef="#br2" timeOffset="15989.71">5384 12331 0,'0'0'0,"0"0"0,0 0 0,0 0 16,0 0 0,0 0-16,0 17 15,9 18-15,-1 8 16,-8 27-16,-8-1 15,-1 18 1,0-1-16,1-8 0,-1-9 16,0-8-1,9-9-15,0-9 16,0 1-16,0-10 16,0 9-16,18-8 15,16-9-15,18 0 16,9-17-16,43-1 15,18-16-15,8-1 16,0-8-16,-17-1 16,-17 1-1,-18 8-15,-8 1 16,-10-1-16,-8 0 16,-17 1-16,-17 8 15</inkml:trace>
  <inkml:trace contextRef="#ctx0" brushRef="#br2" timeOffset="16287.35">6174 13059 0,'0'0'0,"0"0"15,0 0-15,0 0 16,18 0-16,-1 17 15,26 0 1,9 1-16,9-1 16,0 0-16,-18 0 15,-8 1-15,-9-10 16,-17 10-16,0-1 16,-9 18-16,-18 17 15,-25 17-15,-1 0 16,1-25-16,17-18 15,17-18 1</inkml:trace>
  <inkml:trace contextRef="#ctx0" brushRef="#br2" timeOffset="16695.19">7564 12955 0,'0'0'0,"0"-9"0,0 9 15,0 0-15,0-9 16,0 9-16,0 0 16,0 0-16,0 9 15,8 17-15,1 17 16,-9 44-16,-9 25 16,1 1-1,-1-9-15,-8 0 16,-1-18-16,9-16 15,1-18-15,8-9 16,0-17-16,0 0 16,0-17-1,0-1-15</inkml:trace>
  <inkml:trace contextRef="#ctx0" brushRef="#br2" timeOffset="16952.97">7572 13457 0,'0'0'0,"0"0"0,0 0 16,0 0-16,18 0 15,8 0-15,34 0 16,10 0-16,8-9 15,18 1 1,-1-18-16,1-9 0,-10 0 16,-33 1-1,-27 25-15</inkml:trace>
  <inkml:trace contextRef="#ctx0" brushRef="#br2" timeOffset="17245">8389 12963 0,'-9'0'0,"0"0"0,0 0 15,1 0-15,-1 0 16,9 0-16,0 0 16,0 0-16,-9 9 15,1 8-15,-1 18 16,-8 34-16,-9 35 15,0 0 1,8-9-16,1 9 0,-1 0 16,1-17-1,8-18-15,9-17 16,0-17-16,0-9 16,18-18-16,-1 1 15</inkml:trace>
  <inkml:trace contextRef="#ctx0" brushRef="#br2" timeOffset="17523.92">8788 13232 0,'0'0'0,"0"0"16,0 0-16,0 0 16,0 0-16,9 0 15,8 0-15,9 0 16,26 0-16,0 0 16,0 0-16,-8 0 15,-1 0 1,9 0-16,0-9 15,-34 9-15</inkml:trace>
  <inkml:trace contextRef="#ctx0" brushRef="#br2" timeOffset="17741.45">8875 13587 0,'0'0'0,"0"0"0,0 0 16,8 0-16,10 0 15,17 0-15,25 0 16,19-9 0,33 1-16,-42-1 15</inkml:trace>
  <inkml:trace contextRef="#ctx0" brushRef="#br2" timeOffset="21451.02">10881 12452 0,'0'0'0,"0"0"0,0 0 15,0 0-15,-9 18 16,0 8-16,-17 26 15,0 26-15,9 17 16,0-17-16,8-9 16,0-17-16,9-26 15</inkml:trace>
  <inkml:trace contextRef="#ctx0" brushRef="#br2" timeOffset="21700.53">10212 13405 0,'0'0'0,"0"0"0,0 0 16,0 0 0,26 0-16,26 0 15,26-9-15,35-8 16,26-9-16,-9-9 15,-34 9-15,-9 9 16,-18 0-16,-8-1 16,0 1-16,-18 8 15</inkml:trace>
  <inkml:trace contextRef="#ctx0" brushRef="#br2" timeOffset="22218.06">10481 13639 0,'0'0'0,"0"0"0,0 0 15,0 0-15,18 0 16,8 0-16,8 8 16,10 1-1,25 8-15,9 9 16,-25 0-16,-10 0 16,-17 0-16,0 0 15,-17-8-15,-1 8 16,-16 8-16,-10 1 15,-8 8-15,-17-8 16,0-9 0,-1 0-16,9 0 15,1-9-15,16-8 16,1-1-16,8 1 16,1 0-16,8-9 15,0 0-15,8 8 16,27 1-1,43 0-15,26-1 0,1-16 16,-1 8 0,0-9-16,-26 0 15,-8 1-15,-1-10 16,-43 10-16</inkml:trace>
  <inkml:trace contextRef="#ctx0" brushRef="#br2" timeOffset="22910.28">12218 12253 0,'0'0'0,"0"0"0,0 0 0,0 0 0,0 0 15,0 0-15,0 0 16,0 0-16,-9 0 16,-8 17-1,-9 9-15,0 9 16,0 17-16,-9 0 15,0 17 1,1 1-16,16 8 0,1-1 16,17-7-16,0-10 15,17-8-15,1-8 16,16-1 0,10-8-16,8-9 15,17-18-15,1 1 16,-1-18-16,9-17 15,1-8-15,-10-18 16,-25-9 0,-10 0-16,-8 1 15,0-1-15,-17-8 0,-9 0 16,-9 8-16,1 9 16,-18 9-1,0 8-15,0 9 16,-1 9-16,10 8 15,8 9-15</inkml:trace>
  <inkml:trace contextRef="#ctx0" brushRef="#br2" timeOffset="23133.63">12340 12617 0,'0'0'0,"0"0"0,17 17 15,0 1-15,18 25 16,0 17-16,17 1 15,-9 0 1,1-9-16,-9-9 0,-1 0 16,1-8-1,-9 0-15,0-9 16,-9-1-16,1 1 16,-1 0-16,-8-8 15,0-10-15,-1-8 16</inkml:trace>
  <inkml:trace contextRef="#ctx0" brushRef="#br2" timeOffset="23582.18">12791 12167 0,'0'0'0,"0"0"16,0 0-16,0 0 16,0 0-16,0 0 15,0 0-15,18 0 16,-1 0-16,0 0 16,1 0-16,-1 8 15,9 1-15,-9-1 16,1 1-16,-10 0 15,1-1 1,0 10-16,-9-1 16,-9 9-16,0 0 15,-8 0-15,0 0 16,-1 0-16,10-17 16,-1-1-1,9 1-15,0 0 0,0 8 16,17 0-1,1 1-15,8-1 16,0-8-16,9-1 16,-1 1-16,1 8 15,-9 1-15</inkml:trace>
  <inkml:trace contextRef="#ctx0" brushRef="#br2" timeOffset="24033.19">11532 13344 0,'0'0'0,"0"0"15,0 0-15,0 0 16,9 0-16,17 0 16,26 0-16,26 0 15,18 0-15,42 0 16,27 0 0,-17 0-16,0-8 15,-1 8-15,-16 0 16,-19 0-16,-7 0 15,-1 8-15,-43 1 16</inkml:trace>
  <inkml:trace contextRef="#ctx0" brushRef="#br2" timeOffset="24652.37">12713 13803 0,'0'0'0,"0"0"0,0 0 0,0 0 15,0-8 1,0-1-16,-9 0 16,1 1-16,-1-1 15,-8-8-15,-1 8 16,-8 0-16,0 9 16,-9 0-16,1 0 15,-10 18-15,1-1 16,8 9-1,0 9-15,1-1 16,-1 10-16,18-10 16,-1 27-16,18 8 15,18-8-15,8-1 16,8 1-16,18-18 16,18 1-16,25-18 15,18-9-15,35-43 16,165-52-1</inkml:trace>
  <inkml:trace contextRef="#ctx0" brushRef="#br2" timeOffset="33509.4">14094 13266 0,'0'0'0,"0"0"0,0 0 0,0 0 15,0 0-15,0 0 16,0 0-16,17 0 16,0 0-16,18 9 15,17 0 1,18-1-16,8-8 16,-17-8-16,0-1 15,8 0-15,-17 1 16,-35-1-16</inkml:trace>
  <inkml:trace contextRef="#ctx0" brushRef="#br2" timeOffset="33759.52">14502 13015 0,'0'0'0,"0"0"15,0 0-15,0 0 16,0 0 0,0 0-16,0 18 15,-9 8-15,1 17 16,-1 26-16,0-8 16,0-1-16,9 1 15,9-18-15,17-17 16,-17-8-16</inkml:trace>
  <inkml:trace contextRef="#ctx0" brushRef="#br2" timeOffset="34099.39">15231 12920 0,'0'0'0,"0"0"16,0 0-16,0 0 15,0 0-15,0 0 16,9 0-16,17 0 15,17 0 1,27-9-16,8 1 16,18-1-16,8-8 15,-9-1-15,1 1 16,-27 0-16,9-9 16,-34 17-16</inkml:trace>
  <inkml:trace contextRef="#ctx0" brushRef="#br2" timeOffset="34545">15483 13093 0,'0'0'0,"0"0"0,0 0 15,0 0-15,0 0 16,0 0-16,0 18 16,0-1-16,0 9 15,-9 17 1,1 0-16,-1 1 16,0-1-16,1 0 15,-1-8-15,0 0 16,9-9-16,0 0 15,0-9-15,0 0 16,0 1-16,0-10 16,0 10-16,18-1 15,-1 0-15,18 0 16,0-8 0,8 0-16,9-1 15,9 1-15,0-9 16,-1 0-16,1 0 15,-9-9-15,-17 1 16,-18-1-16,-8 9 16</inkml:trace>
  <inkml:trace contextRef="#ctx0" brushRef="#br2" timeOffset="34759.95">15448 13362 0,'0'0'0,"0"0"0,0 0 15,0 0-15,0 0 16,18 0-16,17 0 16,8 0-16,35-9 15,26-8 1,9-9-16,-52 17 0</inkml:trace>
  <inkml:trace contextRef="#ctx0" brushRef="#br2" timeOffset="35047.4">16195 13526 0,'0'0'0,"0"0"16,0 0-16,0 0 16,0 0-16,26-8 15,18-1-15,8 0 16,9-8-16,8 0 15,1-9 1,25-9-16,-17-8 16,-43 34-16</inkml:trace>
  <inkml:trace contextRef="#ctx0" brushRef="#br2" timeOffset="35328.91">16464 13570 0,'0'0'0,"0"0"0,0 0 0,0 17 15,9 9-15,8 17 16,-8 0-16,0 1 16,0-10-16,-9 1 15,-9-9 1,-9 0-16,-8 0 15,0 0-15,-17 0 16,0-17-16,-1-1 16,1-16-16,8-1 15,18 0-15,8 1 16</inkml:trace>
  <inkml:trace contextRef="#ctx0" brushRef="#br2" timeOffset="36575.22">17689 12669 0,'-9'0'0,"0"0"0,1 0 0,8 0 16,0 0-16,0 0 15,0 0-15,0 0 0,0 0 16,-9 0-1,0 0-15,1 0 16,-18 17-16,0 0 16,-18 27-16,-8 16 15,9 18-15,-9 18 16,8 16-16,9 1 16,18-9-16,17 0 15,0 0 1,17-18-16,1-8 15,17-9-15,-1-8 16,1-18-16,17 1 16,9-18-16,8-18 15,-34 1-15</inkml:trace>
  <inkml:trace contextRef="#ctx0" brushRef="#br2" timeOffset="36860.62">18027 12894 0,'0'0'0,"0"0"0,0 0 16,0 17-16,-8 27 15,-1 16-15,0 27 16,1 8 0,-1 0-16,-8-17 0,8-17 15,0-9 1,1-9-16,8-17 16,0-8-16,8-10 15,-8-8-15</inkml:trace>
  <inkml:trace contextRef="#ctx0" brushRef="#br2" timeOffset="37093.01">18384 13379 0,'0'0'0,"0"0"0,0 0 15,0 0-15,17 0 16,18 9-16,8-9 16,9 0-1,9 0-15,8-9 16,53 9-16,243 35 16</inkml:trace>
  <inkml:trace contextRef="#ctx0" brushRef="#br2" timeOffset="37939.15">19764 13119 0,'0'0'0,"0"0"0,0 0 15,0 0-15,0 0 16,-8 0-16,-1 0 16,-17 0-16,0 17 15,-9 1 1,0 8-16,-8 17 15,8 0-15,-8 9 32,8-8-32,18-1 0,-1 0 0,18-8 15,9-9-15,8 0 16,1-9-16,16-8 16,1 0-1,9-9-15,-1-9 16,0-8-16,-17 8 15,1-8-15,-10 8 16,-8 0-16,-1 9 16,1-8-16,0 8 15,-1 0-15,1 0 16,-9 0 0,9 8-16,8 10 15,0-1-15,9 9 16,0 0-16,1-9 15,7-8-15,-8-1 16,0 1-16,0-9 16,-8-9-16,-10 1 15,1-1-15,0-8 16,0-9 0,-1 0-16,-16 0 15,-1 0-15,0 9 16,-8-1-16,-1 1 15,10 8-15,-1 1 16,9 8-16,0 0 16,0 0-16,0 0 15,9 0 1</inkml:trace>
  <inkml:trace contextRef="#ctx0" brushRef="#br2" timeOffset="38325.91">20615 13154 0,'0'0'0,"0"0"0,0 0 16,0 0-16,0 0 16,-8 0-16,-1 0 15,-17 8-15,0 1 16,0 8-16,0 1 15,0-1-15,8 9 16,1 9 0,0-9-16,17 8 15,0 1-15,17 0 16,9-1-16,0-8 16,-9 0-16,-8 0 15,0-17-15,-1 0 16,-8-1-16,0-8 15,-8 9 1,-10 8-16,-8-8 16,0 0-16,-8-1 15,-1 1-15,26-1 16,9-8-16</inkml:trace>
  <inkml:trace contextRef="#ctx0" brushRef="#br2" timeOffset="38995.69">21197 13059 0,'0'0'0,"0"0"16,0 0-16,0 0 15,-9 0-15,1 0 16,-1 0-16,-8 8 16,-9 10-1,0-1-15,-1 17 0,1 10 16,9 8-1,0-9-15,8 9 16,9-9-16,9 1 16,8-1-16,0-17 15,18 0-15,0 0 16,0-17 0,8-1-16,0 1 15,1-18-15,-1 1 16,-8-10-1,-9-8-15,9-8 0,-9-27 16,0 9-16,-17 0 16,-1 17-16,1 1 15,-9 16-15,0 1 16,0 0-16,-9 8 16,1 0-1,-1 9-15,0 0 16,-17 18-16,0 8 15,-9 17-15,-8 18 16,8 17-16,1 8 16,16 10-1,9-1-15,9 0 0,18-17 16,-1-17 0,9-18-16,9-8 15,0-18-15,-9-17 16</inkml:trace>
  <inkml:trace contextRef="#ctx0" brushRef="#br2" timeOffset="39455.8">22022 12626 0,'0'0'0,"0"0"15,0 0-15,0 0 16,0 0-16,0 0 16,0 0-1,0 0-15,9 8 16,8 10-16,9-1 16,18 9-16,8 34 15,17 10 1,1 16-16,-1 36 0,1 7 15,-27 1-15,-26-17 16,-25 8 0,-36 26-16,-17-17 15,-60 18-15,-18-10 16,87-77-16</inkml:trace>
  <inkml:trace contextRef="#ctx0" brushRef="#br2" timeOffset="59114.49">8779 15449 0,'0'0'0,"0"0"16,0 0-16,0 0 16,0 0-16,18 0 15,-1 0-15,26-9 16,10 1-1,7 8-15,1 0 16,0 0-16,-9 0 16,-9 0-16,1 0 15,-18 0-15,0 0 16,-9 0-16,1 0 16,-1 0-1,-8 8-15,-1-8 16</inkml:trace>
  <inkml:trace contextRef="#ctx0" brushRef="#br2" timeOffset="59481.98">8918 15813 0,'0'0'0,"0"0"0,0 0 0,0 0 16,0 0-16,0 0 15,0 0-15,9 0 16,8-9-16,9 0 15,18 1-15,8-1 16,9 9-16,-1 0 16,-7 0-1,-10 0-15,0 0 16,-17 0-16,0 0 16,1 17-16,16 1 15,-17-10-15</inkml:trace>
  <inkml:trace contextRef="#ctx0" brushRef="#br2" timeOffset="60060.23">11133 14895 0,'0'0'0,"0"0"0,0 0 15,0 0-15,0 0 16,0 0-16,0 0 16,-9 0-16,0 17 15,1 18-15,-19 17 16,1 8-1,9 9-15,0-8 16,8-9-16,0-9 16,1 9-16,16 26 15,1-26-15</inkml:trace>
  <inkml:trace contextRef="#ctx0" brushRef="#br2" timeOffset="60410.75">10464 15674 0,'0'0'0,"0"0"0,0 0 15,9 0-15,8 0 16,26-9-16,36 9 16,33-8-16,19-1 31,8 0-31,0 1 0,-18 8 0,-17-9 16,-25 9-1,-1 0-15,-9 9 16,-25-1-16,-18 10 15,8-1-15,1 9 16,-18-9-16</inkml:trace>
  <inkml:trace contextRef="#ctx0" brushRef="#br2" timeOffset="60959.92">10690 16012 0,'0'0'0,"0"0"16,0 0-16,0 0 15,0 0-15,8-9 16,18 1-16,9-1 16,0 9-1,17 0-15,0 0 16,-8 9-16,-1 8 16,0 0-16,1-8 15,-18-1 1,-9 10-16,-8-1 0,0 0 15,-18 18 1,-17 8-16,-18 9 16,-8 0-16,0-8 15,0-10-15,17-8 16,18 0-16,0-17 16,-1 0-16,10-1 15,-1 1-15,9 0 16,0-1-16,17 1 15,9 0-15,26-1 16,18 1 0,17-1-16,8 1 15,-17 0-15,-17-18 16,-9 0-16,-26 9 16</inkml:trace>
  <inkml:trace contextRef="#ctx0" brushRef="#br2" timeOffset="61443.67">7286 14765 0,'0'0'0,"0"0"0,0 0 16,0 0-16,0 17 15,8 18-15,10 34 16,-10 35-16,1 0 16,0 17-1,-9 9-15,-9-9 16,0-17-16,1 9 15,-1 8-15,0-34 16,-8-27-16,8-16 16,1-10-16,8-8 15,8-9-15,1 1 16</inkml:trace>
  <inkml:trace contextRef="#ctx0" brushRef="#br2" timeOffset="61665.04">7190 15691 0,'0'0'0,"0"0"0,0 0 16,0 0-16,18 0 15,16 0-15,27 0 16,9-8-16,8-1 15,17 0 1,1-17-16,-9-8 0,-18-1 16,-43 18-16</inkml:trace>
  <inkml:trace contextRef="#ctx0" brushRef="#br2" timeOffset="61943.29">7850 14895 0,'0'0'0,"0"0"16,0 0-16,0 0 16,0 0-16,0 17 15,0 26-15,-9 44 16,1 43-16,-18 34 15,8 1 1,1-1-16,8-16 0,-8-18 16,17-27-1,0-16-15,26-18 16,0-34-16</inkml:trace>
  <inkml:trace contextRef="#ctx0" brushRef="#br2" timeOffset="62782.07">12887 15068 0,'0'0'0,"0"0"15,0 0-15,0-9 0,0 1 16,0-1-16,-9-8 16,0-1-16,1 1 15,-1 0 1,-8-1-16,-9 1 15,-1 8-15,-16 9 16,0 0-16,-1 18 16,1 8-16,-9 8 15,0 18-15,0 9 16,17-1-16,17 1 16,1 0-1,0 8-15,17 0 16,0-8-16,17-18 15,9 0-15,9-8 16,8-9-16,27-9 16,25-8-16,9-18 15,18-25-15,-9-10 16,-18-7 0,-8-1-16,-26 8 15,-9-8-15,-17 0 16,-9 9-16,-9 0 15,-8 8-15,-18 9 16,1 0-16,8 17 16</inkml:trace>
  <inkml:trace contextRef="#ctx0" brushRef="#br2" timeOffset="63042.52">12835 15215 0,'0'0'0,"0"0"0,0 0 0,0 0 16,17 17-1,0 18-15,9 0 16,9 17-16,0 17 16,8 0-16,-17-8 15,9-9 1,-9-9-16,0 0 0,0-8 15,0-9-15,0-9 16,0-8 0,-17 0-16</inkml:trace>
  <inkml:trace contextRef="#ctx0" brushRef="#br2" timeOffset="63495.69">13373 14557 0,'0'0'0,"0"0"15,0 0-15,0 0 16,0 0-16,0 0 15,0 0-15,9 0 16,-1 0 0,10 9-16,-1 8 15,9 0-15,0 9 16,-8 0-16,-10-9 16,1 1-16,-18 8 15,1 0-15,-10 0 16,1 0-1,8-9-15,0-8 16,1-1-16,8 1 16,0 0-16,0-1 15,0 1-15,0 0 16,17-1-16,1 1 16,16 0-16,1-1 15,0 1-15,-1 0 16,-7-1-1</inkml:trace>
  <inkml:trace contextRef="#ctx0" brushRef="#br2" timeOffset="64025.94">11775 15934 0,'0'0'0,"0"0"16,0 0-16,0 0 15,18 0-15,8 0 16,26-9 0,35 1-16,43-1 15,17 0-15,27 1 0,8-1 16,1 0 0,-1 9-16,-17 0 15,-17 0-15,-9 0 16,-35 0-16,-17 9 15,-35 0-15,-26-1 16</inkml:trace>
  <inkml:trace contextRef="#ctx0" brushRef="#br2" timeOffset="64484.32">13095 16098 0,'0'0'0,"0"0"0,0 0 0,0 0 15,0 0-15,-9-8 16,1-1 0,-10-8-16,-8 8 15,0-8-15,-17 17 16,-1 0-16,-8 17 16,9 0-16,-9 1 15,8 16-15,10 1 16,-1 0-16,9-1 15,9 27 1,8 0-16,18-9 16,8 0-16,18 8 15,25-8-15,10 0 16,25-9-16,18 1 16,-9-18-16,1-9 15,51-26-15,174-60 16</inkml:trace>
  <inkml:trace contextRef="#ctx0" brushRef="#br2" timeOffset="65457.36">14189 15570 0,'0'0'0,"0"0"16,0 0-16,0 0 15,0 0-15,0 0 16,0 0-16,18 0 15,8 0-15,34 9 16,27-1 0,9 1-16,-9-9 15,-27 0-15,-7 0 16,-10 0-16,-17 0 16,-9 9-16</inkml:trace>
  <inkml:trace contextRef="#ctx0" brushRef="#br2" timeOffset="67212.51">15066 15180 0,'0'0'0,"0"0"0,0 0 16,0 0-16,0 0 16,0 0-1,18 0-15,-1 0 16,35 0-16,26 9 15,18-9-15,-1-9 16,10 1-16,-10-1 16,-17 0-16,-17 9 15,0 0-15,-18 0 16,-17 9 0,-17 0-16</inkml:trace>
  <inkml:trace contextRef="#ctx0" brushRef="#br2" timeOffset="67675.2">15327 15345 0,'0'0'0,"0"0"0,0 0 16,0 0-16,0 0 15,0 0-15,0 9 16,-9 8-16,0 18 16,1 17-16,-1 0 15,0-1 1,1 1-16,-1 9 16,-8 0-16,-9-9 15,8 8-15,1-16 16,8-18-16,9 0 15,0-9-15,0 0 16,0 1 0,0-10-16,9 9 15,8-8-15,9 8 16,9 1-16,17-10 16,9 1-16,0 0 15,0-1-15,-9 1 16,0-9-16,-9 0 15,-17 0-15,0 0 16,0 0 0,-8 0-16,8 0 15,-9 0-15</inkml:trace>
  <inkml:trace contextRef="#ctx0" brushRef="#br2" timeOffset="67907.71">15231 15648 0,'0'0'0,"0"0"0,0 0 16,0 0-16,0 0 16,18 0-16,16 0 15,27 9-15,9-1 16,-1-8-16,1-8 15,8-1 1,9 9-16,-35 0 16</inkml:trace>
  <inkml:trace contextRef="#ctx0" brushRef="#br2" timeOffset="68221.98">16039 15821 0,'0'0'0,"0"0"16,0 0-16,0 0 15,0 0-15,0 0 16,0 0-16,17 0 16,1-8-16,16-1 15,18 0-15,9-8 16,0 0-16,-18 17 16,-8 0-1,-17 0-15</inkml:trace>
  <inkml:trace contextRef="#ctx0" brushRef="#br2" timeOffset="68509.56">16378 15752 0,'0'0'0,"0"0"16,0 0-16,0 0 15,0 9-15,8 8 16,1 9-16,0 17 15,-1 9-15,-8-8 16,-8 8-16,-10-9 16,1 0-16,-9-8 15,0-9 1,0 0-16,0 0 16,0-18-16,-9 1 15,9 0-15,0-18 16,0-8-16,17 8 15,9 0-15</inkml:trace>
  <inkml:trace contextRef="#ctx0" brushRef="#br2" timeOffset="69222.15">17428 15570 0,'0'0'0,"0"0"0,0 0 16,-8 0-16,-1 0 15,-8-9-15,-9 9 16,-9 0-16,-9 18 15,1-1-15,8 0 16,0 9 0,1 9-16,-1 0 15,18 17-15,-1 0 16,10-9-16,8 0 16,17 1-16,9-10 15,17-8 1,27-9-16,8-8 0,18-18 15,-10-16 1,-16-1-16,-18 0 16,-17 8-16,-9 1 15,-9 8-15,-8 1 16,0 8-16,-9 0 16,0 0-16,0 0 15,0 17-15,0 0 16,0 9-1,17 0-15,0 0 16,1 0-16,8 0 16,8-17-16,1-1 15,17-16-15,-8-1 16,-10-17-16,-8-17 16,0 0-16,-17-9 15,0 8-15,-9 1 16,-18 8-1,-8 1-15,0 8 16,0 8-16,-8 1 16,8 17-16,-1 0 15,10 0-15,0 9 16,17-9-16,0 8 16,0 1-16,8 0 15</inkml:trace>
  <inkml:trace contextRef="#ctx0" brushRef="#br2" timeOffset="69575.6">18557 15544 0,'0'0'0,"0"0"0,0 0 0,0 0 0,0 0 16,-8 0-1,-10 0-15,-8 9 16,0-1-16,9 10 15,-1-1-15,1 0 16,8 1-16,9 8 16,0 0-16,18 8 15,-1 10-15,18-10 16,-1 10 0,1-1-16,-9-8 15,-8-9-15,-10 0 16,1-18-16,-9 1 15,-9 0 1,-8 8-16,-18 0 0,-8-8 16,-9-1-16,0 1 15,17-9 1,26 9-16</inkml:trace>
  <inkml:trace contextRef="#ctx0" brushRef="#br2" timeOffset="70805.62">19269 14626 0,'0'0'0,"0"0"0,0 0 16,9 0-16,17 0 16,17 0-16,27 0 15,25 0-15,18 0 16,0 0-16,-17 0 15,-18 0-15,-26 0 16,-9 0-16,-17 0 16,-8 17-1,-10-8-15</inkml:trace>
  <inkml:trace contextRef="#ctx0" brushRef="#br2" timeOffset="71287.82">19860 14929 0,'0'0'0,"0"0"0,0 0 16,0 0-16,0 0 15,0 0-15,0 0 16,0 0-16,0 0 15,0 0-15,-9 0 16,-8-8 0,-18 8-16,-8 0 15,-10 0-15,1 8 16,18 1-16,-10 8 16,1 9-16,-1 9 15,10 8-15,16-8 16,1-9-16,17 8 15,0 10 1,9-10-16,17 1 16,8 8-16,10-8 15,17-9-15,8 0 16,9-17-16,0-1 16,-17-8-16,0-8 15,-18-1-15,-8 0 16,-9 1-16,0-18 15,-17 0 1,0-9-16,-1-17 16,-8 17-16</inkml:trace>
  <inkml:trace contextRef="#ctx0" brushRef="#br2" timeOffset="71553.51">19764 14730 0,'0'0'0,"0"0"0,0 0 16,0 0-16,0 0 15,0 0-15,0 0 16,0 17-16,-8 9 16,-1 35-1,0 17-15,1 9 16,-1-1-16,0 1 15,0-9-15,1 0 16,-1 0-16,0-18 16,9 1-16,0-18 15,0-26-15</inkml:trace>
  <inkml:trace contextRef="#ctx0" brushRef="#br2" timeOffset="71829.21">19269 15674 0,'0'0'0,"0"0"16,0 0-16,0 0 15,0 0-15,0 0 16,18 0-16,8 0 15,17 0-15,27-9 16,34 1 0,17-10-1,10 1-15,-27 8 0,26-17 0,0 9 16,-34 17 0,-44 17-16</inkml:trace>
  <inkml:trace contextRef="#ctx0" brushRef="#br2" timeOffset="72358.5">19096 15899 0,'0'0'0,"0"0"16,0 0-16,0 0 16,0 0-16,17 0 15,9 0-15,26-8 16,35 8-16,43 0 15,18 0 1,8 0-16,0 0 16,-17 0-16,0 0 15,-34 8-15,-19 1 16,-25 0-16,-9-1 16,-8 10-16,-10 8 15,-16 0-15</inkml:trace>
  <inkml:trace contextRef="#ctx0" brushRef="#br2" timeOffset="73019.08">19912 16358 0,'0'0'0,"0"0"0,0 0 16,0 0-1,0 0-15,-9 0 16,-8-8-16,-9 8 15,-18 0-15,1 0 16,-9 0-16,0 8 16,-9 10-1,0-1-15,9 9 0,17-9 16,9 1 0,9-1-16,0 9 15,8 0-15,9 0 16,0 0-16,17 0 15,1 8-15,16 1 16,10-9 0,8 0-16,17-17 0,9-1 15,1 1 1,-10-18-16,1 1 16,-10-10-16,-16 1 15,-10 0-15,-7-1 16,-1 1-16,-18 0 15,1-1-15,-9 10 16</inkml:trace>
  <inkml:trace contextRef="#ctx0" brushRef="#br2" timeOffset="73312.72">19964 16116 0,'0'0'0,"0"0"0,0 0 16,0 0 0,0 0-16,0 0 15,0 17-15,-9 26 16,1 27-16,-10 34 16,-8 0-16,0 17 15,0 17-15,9-34 16,-1-17-16,18-26 15,0-18-15,0-17 16,0-18 0,0 1-16,9-9 15,0 9-15</inkml:trace>
  <inkml:trace contextRef="#ctx0" brushRef="#br2" timeOffset="73616.59">19608 15943 0,'0'0'0,"0"0"0,0 0 0,0 0 15,0 0-15,0 0 16,0 0-16,9 0 16,8 0-16,26 0 15,18 17-15,9 0 16,-10 1-16,1-1 16,0 0-16,-18 0 15,18 9-15,-26 0 16</inkml:trace>
  <inkml:trace contextRef="#ctx0" brushRef="#br2" timeOffset="74046.42">19365 17016 0,'0'0'0,"0"0"0,0 0 16,0 0-16,0 0 15,0 0 1,0 0-16,26 9 16,17 0-16,18-1 15,9 10-15,16-10 16,10 1-16,-1 0 15,-8-1-15,-9 1 16,1 0 0,-19-9-16,-34 0 0</inkml:trace>
  <inkml:trace contextRef="#ctx0" brushRef="#br2" timeOffset="75283.1">20650 16142 0,'0'0'0,"0"0"0,0 0 15,0 0-15,0 0 16,0 0-16,0 0 15,-9 8-15,-8 18 16,-9 52-16,9-17 16</inkml:trace>
  <inkml:trace contextRef="#ctx0" brushRef="#br2" timeOffset="75834.11">20615 16982 0,'0'0'0,"0"0"0,0 0 15,0 0-15,0 0 16,-8 0-16,-1 0 15,0 17 1,1 0-16,-10 9 16,1 9-16,17 0 15,0 8-15,0 0 16,17-17-16,1 0 16,8 0-1,8-17-15,1-18 0,0 1 16,8-10-1,-8-8-15,-9 0 16,0-8-16,-17-1 16,-1-8-16,-16 8 15,-27 0-15,-8 1 16,-1 17 0,9 25-16,27 1 0</inkml:trace>
  <inkml:trace contextRef="#ctx0" brushRef="#br1" timeOffset="122272.24">22864 13604 0,'0'0'0,"0"0"0,0 0 15,0 0-15,0 0 16,18 0-16,8 9 15,17 8-15,18 18 16,8 8 0,-8 9-16,0 9 15,-26-1-15,-9 18 16,-9 18-16,-17 7 16,-35 10-16,-17 8 15,-35 1-15,1-19 16,-1-7-1,0-27-15,26-17 16,9-17-16,26-18 16,17-17-16,9 0 15</inkml:trace>
  <inkml:trace contextRef="#ctx0" brushRef="#br1" timeOffset="122523.18">22847 14505 0,'0'0'0,"0"0"16,-9 9-16,1 8 16,-18 0-16,0 18 15,-1-1-15,1-8 16,9 0-16,0-8 16,-1-1-16,10 0 15,8 1 1,0-1-16,0 0 15,17 1-15,18-1 16,8 0-16,35-8 16,44-18-16,52-8 15,216-18-15</inkml:trace>
  <inkml:trace contextRef="#ctx0" brushRef="#br1" timeOffset="127990.12">24401 13621 0,'0'0'0,"0"0"15,0 0-15,0 0 16,-8-8-16,-1-1 16,0 1-1,1-1-15,-10 9 0,-8 0 16,0 17-16,-17 18 15,-1 25-15,10 10 16,8-10 0,8-16-16,18-1 15,0-17-15,18-17 16,-1-1-16,26-16 16,18-36-16,9-25 15,-1-35-15,1-34 16,-18-10-16,-9 18 15,-26 26 1,-8 26-16,-9 27 16,-9 16-16,1 18 15,-10 17-15,-8 26 16,-26 51-16,-9 53 16,9 26-16,18 0 15,34-43 1,8-9-16,18-35 15,9-26-15,8-17 16,-16-17-16</inkml:trace>
  <inkml:trace contextRef="#ctx0" brushRef="#br1" timeOffset="128328.34">24697 13544 0,'0'0'0,"0"0"16,0 0-16,8 17 15,10 18-15,8 16 16,0-7-16,-9-10 16,-8 1-1,0 0-15,-9-9 16,0 0-16,0 0 15,-9-9-15,0-8 16,9-1-16,0 1 16,0-9-16,0 0 15,0-17-15,18-18 16,8-17-16,8-9 16,27-8-1,9 17-15,-36 35 16</inkml:trace>
  <inkml:trace contextRef="#ctx0" brushRef="#br1" timeOffset="128657.13">25087 13639 0,'0'0'0,"0"0"16,-8 17-16,-1 9 15,0 9-15,1 8 16,8 0-16,0 1 16,17-1-1,0-17-15,1 0 0,8-17 16,0-1 0,0-8-16,0-8 15,-9-1-15,1-17 16,-1-9-16,-8-25 15,-18-1-15,0 9 16,-8 17-16,-9 18 16,0 0-1,9 17-15,17 0 16</inkml:trace>
  <inkml:trace contextRef="#ctx0" brushRef="#br1" timeOffset="129102.28">25391 13552 0,'0'0'0,"0"0"0,0 0 16,0 0-1,0 9-15,18 8 16,-1 26-16,0 18 16,-8 8-16,0 18 15,-9 8-15,0 1 16,-9-19-16,0-7 15,-8-18-15,8-9 16,1-17 0,-1 0-16,9-17 15,0-1-15,0-16 16,-9-18-16,9-35 16,18-34-16,-1-18 15,9 9-15,0 44 16,-8 16-1,-1 10-15,0 16 16,1 1-16,-1 0 16,0 8-16,1 9 15,-10 0-15,1 17 16,0 1-16,-18-1 16,0 18-16,-17-1 15,0-8-15,9-8 16,8-10-1,9 1-15</inkml:trace>
  <inkml:trace contextRef="#ctx0" brushRef="#br1" timeOffset="129536.7">26008 13621 0,'0'0'0,"0"0"0,0 0 16,0 18-16,0 16 16,9 18-16,-1 18 15,-16 8 1,-1 0 15,0 0-31,0-9 0,9-69 0,-17 60 0,0-16 0,8-18 16,0-9-16,1-8 15,8-1-15,-9-8 16,0-8-16,9-27 16,0-34-16,18-18 15,8-17 1,8 18-16,1 16 0,0 10 16,8 8-1,1 17-15,-9 18 16,-18 8-16,-8 9 15,-1 0-15,-8 0 16,-8 26-16,-18 9 16,-1 8-16,-16 9 15,8-17 1,27-18-16</inkml:trace>
  <inkml:trace contextRef="#ctx0" brushRef="#br1" timeOffset="130402.08">26260 13760 0,'0'0'0,"0"0"0,0 0 16,0 9-16,8-1 15,10 1-15,-1 0 16,9-9-16,9-9 15,8 0-15,1-17 16,-18 9-16,0 0 16,-9-9-1,-8 8 1,0 1-16,-1 0 0,-8-1 16,-8 10-16,-1-1 15,0 9-15,1 0 16,-1 0-16,0 9 15,-8 17-15,-1 8 16,10 10 0,8-10-16,0 1 15,8-9-15,10 0 16,-1-17-16,9-1 16,18 1-16,8-18 15,0 1-15,-9-1 16,1 0-16,-10-17 15,10 9-15,-1 0 16,-8-1 0,-9 1-16,0 0 15,-17 8-15,-1 0 16,1 1-16,0 8 16,-9 0-16,0 0 15,0 0-15,-9 0 16,0 8-16,-17 10 15,0 8 1,0 8-16,-8 1 16,16 0-16,1-9 15,17 0-15,0 0 16,0-9-16,17-8 16,1-1-16,16-8 15,18-8-15,9-18 16,9-26-1,8-26-15,-17-9 16,-1-17-16,-16-26 16,-9 18-16,-9 25 15,-18 35-15,1 17 16,-9 18-16,0 0 16,-9 17-16,1 0 15,-27 34-15,-17 36 16,0 34-1,0 34-15,17 1 16,9-27-16,26-25 16,17-18-16,9-8 15,-8-35-15</inkml:trace>
  <inkml:trace contextRef="#ctx0" brushRef="#br1" timeOffset="131139.53">28552 13509 0,'0'0'0,"0"0"16,0 0-16,18 0 15,8 0-15,34 0 16,19-9-16,25 1 15,9-1 1,-9 0-16,-9-8 16,1 8-16,-44 18 15</inkml:trace>
  <inkml:trace contextRef="#ctx0" brushRef="#br1" timeOffset="131534.8">28847 13596 0,'0'0'0,"0"0"15,0 0-15,0 0 16,0 0-16,-8 17 16,-1 9-16,0 8 15,1 18-15,-1 0 16,0 9-1,-8 8-15,0-8 16,-1-9-16,1-9 16,17 0-16,0-17 15,0 0-15,0-8 16,0-1-16,0-8 16,9 8-16,8-8 15,18-1 1,25 1-16,10 0 15,25-18-15,10 0 16,-19-8-16,-25 0 16,-9 8-16,-8 0 15,-1-8-15,-25 8 16</inkml:trace>
  <inkml:trace contextRef="#ctx0" brushRef="#br1" timeOffset="131742.45">28900 13864 0,'0'0'15,"0"0"-15,0 0 0,0 0 16,0 0 0,0 0-16,17 0 15,9 0-15,17 9 16,36-9-16,16-9 15,1-8-15,-10-1 16,-51 10-16</inkml:trace>
  <inkml:trace contextRef="#ctx0" brushRef="#br1" timeOffset="132025.98">29612 14046 0,'0'0'0,"0"0"0,0 0 15,0 0-15,0 0 16,0 0-16,17-9 15,0 1-15,18-10 16,9 1-16,8 0 16,-9-1-1,-17 18-15,-9 0 16</inkml:trace>
  <inkml:trace contextRef="#ctx0" brushRef="#br1" timeOffset="132257.73">29907 14098 0,'0'0'0,"0"8"0,0 10 15,0 16-15,9 1 16,-1 0-16,1-1 16,-9 1-16,-9-9 15,1 0-15,-10 0 16,-8 0-1,-17-17-15,-9-1 16,-18-16-16,27-1 16,34 9-16</inkml:trace>
  <inkml:trace contextRef="#ctx0" brushRef="#br1" timeOffset="133309.23">30940 13717 0,'0'0'0,"0"0"0,-8 0 15,-1 0-15,-17 8 16,0 10-16,-9 8 16,0 0-1,1 8-15,16 10 16,1-18-16,17 0 15,0 0-15,17-9 16,1 0-16,16-8 16,10 0-1,-1-18-15,9 0 16,-8 1-16,-18-1 0,0 9 16,-9 0-1,-8 0-15,-1 0 16,1 9-16,0 8 15,0 0-15,-1 1 16,10-1-16,-1-8 16,0-1-16,1 1 15,8-18 1,0 1-16,0-18 16,-9 0-16,-8 0 15,0 0-15,-18-9 16,0 0-16,1 9 15,-10 9-15,9 0 16,1 8-16,8 0 16,0 9-16,0 0 15,0 0 1,17 0-16,1 0 16,16 0-16,18 0 15,-8 9-15,-9 8 16,-9 1-16,-9-1 15,-8 18-15,-1-9 16,-8 0 0,0 0-16,0-9 15,0-8-15,0-1 16,0 1-16,0 0 16,0-9-16,18-9 15,16-17-15,10 0 16,-1 0-16,1 9 15,-18-1-15,-9 10 16,0 8 0,-8 0-16,0 17 15,0 0-15,-1 9 16,-8 9-16,9 8 16,0-8-16,-1-9 15</inkml:trace>
  <inkml:trace contextRef="#ctx0" brushRef="#br1" timeOffset="133605.81">32156 13760 0,'0'0'16,"0"0"-16,0 0 0,-9 0 15,1 0 1,-1 17-16,-8 1 0,-1-1 15,1 9 1,-1 9-16,18-1 16,0 1-16,9 0 15,0-1-15,-1 1 16,1-9-16,0-9 16,0-8-16,-9-1 15,-9 1-15,-9 0 16,-16-9-16,-1-9 15,18 9 1</inkml:trace>
  <inkml:trace contextRef="#ctx0" brushRef="#br1" timeOffset="133750.43">32086 13916 0,'0'0'0,"0"0"15,18 0-15,17 0 16,25 9-1,19-9-15,16 0 16,-8 8-16,-52 1 16</inkml:trace>
  <inkml:trace contextRef="#ctx0" brushRef="#br1" timeOffset="133984.13">32416 13621 0,'0'0'0,"0"0"16,0 0-16,0 18 15,0 8-15,-8 26 16,-1 17-16,0 0 16,1 1-1,-1 8-15,0-9 16,9-26-16,0 9 15,26 0-15,9-17 16</inkml:trace>
  <inkml:trace contextRef="#ctx0" brushRef="#br1" timeOffset="134616.58">32764 13985 0,'0'0'0,"0"0"0,0 0 15,0 0-15,-9 0 16,0 0-16,-17 9 16,0 8-1,-8 1-15,16-1 0,1 0 16,0 9 0,-1-9-16,1 9 15,17-17-15,0 0 16,0-1-16,0-8 15,17 0-15,1-8 16,-1-1-16,9 0 16,0-8-16,-9 8 15,1 1 1,-10-1-16,1 9 16,0 0-16,-1 0 15,-8 0-15,0 0 16,0 0-16,0 17 15,9 1-15,0 8 16,0-9-16,-1 0 16,1-8-1,-9 0-15,0-1 16,0 1-16,0-9 16,0 0-16,17-9 15,1-8-15,-1 0 16,9-1-16,0 1 15,0 0 1,0-1-16,-8 10 16,-1 8-16,0 0 15,-8 0-15,0 0 16,-1 0-16,1 17 16,0 18-16,-9-1 15,0 1-15,0 8 16,8-17-16,-8 0 15,9-17 1,0 0-16,-1-1 16</inkml:trace>
  <inkml:trace contextRef="#ctx0" brushRef="#br1" timeOffset="134938.66">33102 13855 0,'0'0'0,"0"0"16,0 0-16,18 0 15,8 0-15,9 9 16,34-9-16,61 0 16,-34 9-16,-87-1 15</inkml:trace>
  <inkml:trace contextRef="#ctx0" brushRef="#br1" timeOffset="135199.59">33337 13673 0,'0'0'0,"0"18"0,-9 34 0,1 34 0,-18 10 0,8-10 16,9-16-16,9 7 0,0-77 0,0 78 0,9-17 0,-9-61 0,35 35 0,182 86 0,-217-121 0</inkml:trace>
  <inkml:trace contextRef="#ctx0" brushRef="#br3" timeOffset="162417.19">20537 15432 0,'0'0'0,"-9"0"0,9 0 16,0 0-16,0 0 15,0 0-15,0 0 16,0 0-16,0 0 16,18-9-16,8-8 15,17-9 1,27-18-16,25-25 15,1-18-15,8-8 16,9-17-16,26-18 16,0-26-16,8-9 15,10-8 1,-1-9-16,0-17 0,-8 0 16,-9-9-16,-9 0 15,0 0 1,1-8-16,-1-1 15,-17 1-15,0-1 16,0-17-16,-1-8 16,1-1-16,-8 1 15,-1-9-15,0-1 16,9-16 0,-18 17-16,1 8 15,-1-8-15,-8 9 16,0-1-16,0 9 15,-9 0-15,-8 1 16,-1 7-16,0-7 16,18-1-16,-9 9 15,-8 8-15,8 9 16,0 0 0,-17 18-16,0 8 15,0 17-15,-18 18 16,-17 17-16,0 18 15,0 8-15,-8 8 16,-10 19-16,1 16 16,-9 9-16,0 17 15,0 1-15,0 16 16,0 1 0,0 0-16,0 8 15,0 0-15,-9 1 16,1 8-16,-1 0 15,-17 0-15,-18 8 16,-16 10-16,7 8 16,1 0-16,18 0 15,16-18 1,1 1-16,0 0 16,17-1-16,0-8 15,0-8-15,17-1 16,0-17-16,9 9 15,0-1 1,-8 1 0,8 8-16,0 1 0,9 8 15,8 17-15,26 26 16,1 18-16,25 17 16,44 69-16,139 200 15</inkml:trace>
  <inkml:trace contextRef="#ctx0" brushRef="#br3" timeOffset="163648.96">20667 15042 0,'0'0'0,"0"0"0,0 0 0,0 0 16,0 0-1,0 0-15,0 0 16,0 9-16,-8 8 16,-1 26-16,-17 9 15,0 17-15,0 1 16,8-10-16,1-16 15,8-18 1,9 0-16,0-9 16,0-8-16,18-1 15,34-16-15,52-18 16,-34 8-16</inkml:trace>
  <inkml:trace contextRef="#ctx0" brushRef="#br3" timeOffset="165238.64">21579 16072 0,'0'0'0,"0"0"0,0 0 15,0 0-15,9 0 16,8 0 0,18 0-16,17 0 0,0 0 15,18-8 1,-1-1-16,-8 0 15,-18 9-15,9 9 16,0 8-16,-25-8 16</inkml:trace>
  <inkml:trace contextRef="#ctx0" brushRef="#br3" timeOffset="165484.54">21649 16410 0,'0'0'0,"0"0"0,0 0 0,0 0 15,0 0-15,17 0 16,0 0 0,18 18-16,9-10 15,-1 1-15,9 0 16,17-1-16,-8-8 15,-17 0-15,16 0 16,1-8-16,-35-1 16</inkml:trace>
  <inkml:trace contextRef="#ctx0" brushRef="#br3" timeOffset="166265.76">23081 15743 0,'-8'-8'0,"-1"-1"15,0 0-15,1 1 16,8 8-16,0 0 16,0 0-16,0 0 15,0 0-15,0 0 16,0 0-1,0 0-15,0 0 16,0 0-16,0 0 16,0 0-16,0 0 15,0 17-15,-9 9 16,0 43-16,1 44 16,-18 17-1,8 8 1,1-16-16,-1-18 0,10-27 15,-1-16-15,0-18 16,9-17-16,0 0 16,0-8-16,0-10 15,0-8-15</inkml:trace>
  <inkml:trace contextRef="#ctx0" brushRef="#br3" timeOffset="166552.26">22995 16211 0,'0'0'0,"0"0"16,0 0-16,0 0 15,8 0-15,10-9 16,16 1-16,18-1 16,9 0-16,9 1 15,-1-1 1,1 0-16,-1-8 16,-17 17-16,-8 9 15,-18-1-15</inkml:trace>
  <inkml:trace contextRef="#ctx0" brushRef="#br3" timeOffset="166820.86">23629 15717 0,'0'0'0,"0"0"16,0 0-16,0 0 15,0 18-15,0 16 16,0 36-16,-9 25 16,0 26-1,0 9-15,9 9 16,0-18-16,0-35 16,0-16-16,0-18 15,18-9-15,-9-17 16,-1-26-16</inkml:trace>
  <inkml:trace contextRef="#ctx0" brushRef="#br3" timeOffset="167221.38">24436 15596 0,'0'0'0,"0"0"0,0 0 16,-9 0-16,-8 17 15,-9 1 1,-17 25-16,-10 18 16,-7 25-16,8 18 15,8 0-15,9 9 16,9-1-16,9 1 16,17-18-16,17-8 15,9-18-15,9 0 16,26-25-1,8-10-15,36-8 16,-45-8-16</inkml:trace>
  <inkml:trace contextRef="#ctx0" brushRef="#br3" timeOffset="172269.2">24870 15891 0,'0'0'0,"0"0"15,0 0-15,0 0 16,0 0-16,9 0 15,17 0-15,9 0 16,26 8-16,8 1 16,9 0 15,0 8-31,-17-17 0,-35 0 0</inkml:trace>
  <inkml:trace contextRef="#ctx0" brushRef="#br3" timeOffset="172709.48">25417 16263 0,'0'0'0,"0"0"0,0 0 0,0 0 16,0 0-16,0 0 15,-8-9-15,-1 1 16,-8-10 0,-1 10-16,-8-1 15,-9 0-15,-8 9 16,0 0-16,-1 18 16,-8-1-1,17 0-15,1 1 0,8-1 16,8 9-16,1 9 15,17-9 1,0 0-16,17-9 16,1 9-16,16 0 15,1-9-15,17-8 16,0-1-16,-8-16 16,-1-1-16,-17-8 15,0-9-15,-8 0 16,-10 9-1,1 8-15</inkml:trace>
  <inkml:trace contextRef="#ctx0" brushRef="#br3" timeOffset="172911.95">25209 16055 0,'0'0'0,"0"0"0,0 0 16,0 0-1,0 0-15,0 26 16,9 9-16,-1 17 16,-16 26-16,8 8 15,-9-8-15,0 0 16,1-9 0,-1-17-16,0-26 0</inkml:trace>
  <inkml:trace contextRef="#ctx0" brushRef="#br3" timeOffset="173143.73">24749 16852 0,'0'0'0,"0"0"16,17 0-16,9 0 15,26-9-15,18 1 16,8-1-16,9 0 16,0 1-16,8-1 15,-17 0 1,-52 9-16</inkml:trace>
  <inkml:trace contextRef="#ctx0" brushRef="#br3" timeOffset="173348.65">25860 16627 0,'0'0'0,"0"0"16,0 0-16,0 17 15,-8 9-15,-10 26 16,-8 26-16,-17 0 15,-18 0 1,18-26-16,25-35 0</inkml:trace>
  <inkml:trace contextRef="#ctx0" brushRef="#br3" timeOffset="174294.04">26842 15847 0,'0'0'0,"0"0"0,0 0 16,0 0-16,0 0 15,-9 0-15,-9 0 16,-8 0-16,-26 0 16,-8 18-16,-1 16 15,-9 18 1,9 9-16,9 8 15,0 18-15,18-1 16,7-8-16,27-8 16,18-10-16,-1 1 15,18-18-15,17-8 16,9-18 0,17-8-16,0-18 15,-8-17-15,-1-9 16,1-17-16,-18-8 15,-26-1-15,0 1 16,-9 8-16,-8 8 16,-18 1-16,-8 8 15,-1 9-15,-8 9 16,9 17 0,-9 17-16,9 1 15</inkml:trace>
  <inkml:trace contextRef="#ctx0" brushRef="#br3" timeOffset="174503.25">26616 16263 0,'0'0'0,"0"0"0,0 0 16,0 0-16,17 17 15,0 18-15,18 17 16,9 17-16,8 0 15,0 9-15,9-8 16,-1-10-16,-8 1 16,1-9-16,-19-17 15</inkml:trace>
  <inkml:trace contextRef="#ctx0" brushRef="#br3" timeOffset="174777.24">27215 15561 0,'0'0'0,"0"0"15,0 0-15,9 9 16,17 17-16,17 17 15,9 27 1,18 25-16,-10 26 16,1 0-16,-26 35 15,-18 9-15,-43 17 16,-43 34-16,-114 183 16</inkml:trace>
  <inkml:trace contextRef="#ctx0" brushRef="#br1" timeOffset="-151068.39">1277 16705 0,'0'0'0,"0"-9"0,0 9 0,0 0 15,0 0-15,0 0 16,0 0-16,0 0 16,8 26-16,18 35 15,-17 34-15,8 52 16,1 0 0,-18-17-16,-18-17 15,10-18-15,-1-8 16,0-18-16,9-17 15,-17-26-15,8 0 16,1-17-16,-1-1 16,9-16-16,-26-27 15,-9-43 1,9-61-16,17-8 16,9 17-16,0 18 15,9 16-15,8 27 16,-8 17-16,8 9 15,1 8-15,8 1 16,-17-1-16,8 9 16,9 9-16,9-1 15,-9 1 1,17 17-16,1 0 16,-1 0-16,0 17 15,-17 1-15,0-1 16,1 9-16,-10 9 15,-8 8-15,-9-8 16,-9 17-16,-35 8 16,1-8-1,-18-9-15,1-17 16,7 0-16,1 0 16,26-17-16,0 0 15,26-9-15,0 0 16,0 0-16</inkml:trace>
  <inkml:trace contextRef="#ctx0" brushRef="#br1" timeOffset="-150675.78">1858 16705 0,'0'0'0,"0"0"0,0 0 16,0 0-16,18 17 16,-1 0-16,9 18 15,-26 8-15,9 9 16,-1 0-16,-16 9 16,-1-18-16,9 0 15,-26-17-15,9 0 16,-1 0-1,1-17-15,8 0 16,9-9-16,0-9 16,0-8-16,9-27 15,26-25-15,8-9 16,9-8-16,9 16 16,0 10-16,17 16 15,9 27 1,-18-18-16,-34 18 15</inkml:trace>
  <inkml:trace contextRef="#ctx0" brushRef="#br1" timeOffset="-149209.52">2553 16661 0,'0'0'0,"-9"0"0,1 0 16,-1 0-1,0 0-15,1 0 16,-1 0-16,0 9 15,1 8-15,-1 1 16,0 16-16,9 10 16,0-1-16,9-8 15,0-9-15,8 0 16,0 0 0,1-18-16,-1 1 15,0 0-15,1-9 16,-1-9-16,9-17 15,0 0-15,-8-17 16,-10-1-16,-8 1 16,-8 8-1,-1 1-15,-17-1 16,0 18-16,0-1 16,0 18-16,0 0 15,0 9-15,8 0 16,1-1-16,17 1 15,0 0-15,0-9 16,0 0-16,17 0 16,1 0-16,8 0 15,0 0 1,8 0-16,-8 8 16,1-8-16,7 18 15,1 8-15,-9 17 16,0 9-1,-17 0-15,-1 0 16,1 0-16,-9-18 0,0-8 16,0 0-1,0-17-15,0 0 16,0-1-16,0-8 16,0-8-16,0-1 15,18-26-15,-1-8 16,18-9-16,-9 9 15,0 8-15,0 1 16,0 16 0,0 1-16,-17 17 15,-1 0-15,1 0 16,0 26-16,-1 9 16,-8 8-16,-8 0 15,-1-17-15,9 0 16,0 0-16,0-17 15,0-1-15,0 1 16,0-9 0,0 0-16,0-9 15,17-8-15,27-18 16,-1-16-16,1 7 16,-18 18-16,0 9 15,-9 0-15,-8 8 16,-1 9-1,1 0-15,-9 0 16,0 17-16,9 1 16,-9 8-16,0 0 15,0 0-15,0 0 16,0-1-16,0 1 16,0 0-16,0-8 15,8-1-15,1-8 16,0-1-1,0 1-15,8 0 16,0-1-16,1 1 16,-1 0-16,0-1 15,1-8-15,-1 0 16,0-8-16,10-1 16,-1 0-1,0-8-15,0 0 16,0-9-16,0 8 15,-9 1-15,-8 0 16,-1 8-16,1 0 16,0 1-16,-9 8 15,0 0-15,0 0 16,0 0-16,0 0 16,0 0-1,0 0-15,0 0 16,0 17-16,0 9 15,17 9-15,1-9 16,-1 0-16,0 0 16,1-9-16,-1-8 15,9-1-15,-9 1 16,10-9 0,-10-9-16,0 1 15,1-1-15,-10-8 16,1-9-16,-9 0 15,-9 0-15,-17-9 16,0 9-16,-9 0 16,-8 9-16,0 0 15,8 8-15,9 0 16,8 9-16,1 0 16,17 0-1,0 0-15</inkml:trace>
  <inkml:trace contextRef="#ctx0" brushRef="#br1" timeOffset="-148893.36">3856 16748 0,'0'0'0,"0"0"16,0 0-16,0 0 16,17 0-16,9 0 15,9-9-15,17 1 16,17-1-16,1-17 15,-1 0 1,-8 0-16,-18 17 16,-25 9-16</inkml:trace>
  <inkml:trace contextRef="#ctx0" brushRef="#br1" timeOffset="-148590.98">4055 16315 0,'0'0'0,"0"0"0,0 0 16,0 0-16,0 9 16,0 25-16,0 27 15,-8 25-15,-10 27 31,1 17-31,0-9 0,-1-17 16,9-26-16,9-9 16,0-17-16,0-8 15,9-10-15,0-8 16,17-17-16,26-18 16,17-17-1,-42 18-15</inkml:trace>
  <inkml:trace contextRef="#ctx0" brushRef="#br1" timeOffset="-148142.7">4359 17016 0,'0'0'0,"0"0"0,0 0 0,0 0 15,0 0 1,0 0-16,0 0 15,0 0-15,9 0 16,8 9-16,1 0 16,8-9-16,8-9 15,1 0-15,9 1 16,-10-1-16,-8 0 16,0-16-1,0-1-15,-8 0 16,-9 0-16,-1 0 15,-8-9-15,-8 9 16,-1 9-16,0-1 16,0 1-16,-17 17 15,0 0-15,0 0 16,-8 26 0,-1 9-16,9-1 15,8 18-15,1 0 16,17-9-16,9 9 15,17 0-15,17 9 16,18-18-16,8-17 16,-34-26-16</inkml:trace>
  <inkml:trace contextRef="#ctx0" brushRef="#br1" timeOffset="-146993.47">5445 16861 0,'0'0'0,"-9"0"0,0 0 16,1 0-16,-1 17 15,-8 0-15,-1 18 16,1 17-16,0 0 15,17 0-15,8 8 16,18-16-16,9-10 16,0-16-16,17-10 15,0-16-15,-9-18 16,1 0 0,-18 0-16,-9 0 15,-8-18-15,-18-8 16,-17 9-16,0 9 15,-26 16-15,0 18 16,17 0-16,18 18 16,8-10-16,26 9 15,18 1 1,-9-18-16</inkml:trace>
  <inkml:trace contextRef="#ctx0" brushRef="#br1" timeOffset="-146577.53">5992 16817 0,'0'0'0,"0"0"16,0 0-16,-9 9 16,0 17-16,1 17 15,-10 27 1,-8 33-16,9 19 16,0-27-16,-1-8 15,1-18-15,-1-9 16,1-8-16,0-17 15,8-9-15,0-17 16,1-1-16,8-8 16,-9-8-1,9-27-15,0-34 16,17-26-16,9-1 16,9 1-16,9 26 15,8-1-15,-9 18 16,1 9-16,-1 9 15,-8 16 1,-9 10-16,0 8 16,-9 17-16,-8 0 15,0 18-15,-18 8 16,-17 9-16,-18 9 16,1-1-16,8-16 15,27-27-15</inkml:trace>
  <inkml:trace contextRef="#ctx0" brushRef="#br1" timeOffset="-146122.81">6296 17259 0,'0'0'0,"0"0"16,0 0-16,0 0 16,17 0-16,0 0 15,18 0-15,0-9 16,17-8-16,0-9 16,-8 0-1,-1-9-15,9-8 0,-9-9 16,-16 9-1,-19 8-15,-16 1 16,-1 16-16,0 1 16,-17 0-16,0 17 15,-9 8-15,-8 10 16,0 16-16,8 1 16,9-1-1,8 18-15,1 9 16,17 8-16,0-8 15,17-9-15,1-9 16,8-17-16,9 0 16,-1-17-16,36-18 15,43-43-15,-44 18 16</inkml:trace>
  <inkml:trace contextRef="#ctx0" brushRef="#br1" timeOffset="-145672.44">7051 17034 0,'0'0'0,"0"0"0,0 0 0,0 0 16,0 0 0,0 0-16,0 17 15,0 0-15,9 27 16,0 16-16,-1 1 15,-8 0-15,0-18 16,0 0-16,-8-17 16,-1-8-1,0-1-15,1-8 16,-1-1-16,9-8 16,0-8-16,0-10 15,9-34-15,8-8 16,26-10-16,18 10 15,-17 42-15</inkml:trace>
  <inkml:trace contextRef="#ctx0" brushRef="#br1" timeOffset="-138343.3">4776 16098 0,'-9'0'0,"1"0"0,-1 0 16,9 0-16,0 0 15,0 0-15,0 0 16,17 9-16,9 0 16,27-1-16,16 1 15,9-9-15,0-9 32,-8 1-32,-1-27 0,-25 18 0</inkml:trace>
  <inkml:trace contextRef="#ctx0" brushRef="#br1" timeOffset="-138098.59">5123 15743 0,'0'0'0,"0"0"16,0 0-16,0 0 15,-8 18-15,-1 16 16,-8 36-16,-9 34 15,0 8-15,-18 9 16,18 1-16,9-36 16,17-16-16,-9-27 15,18-17 1,8 0-16,18 0 16,-18-18-16</inkml:trace>
  <inkml:trace contextRef="#ctx0" brushRef="#br1" timeOffset="-137798.98">5367 16376 0,'0'0'0,"0"0"0,0 0 16,-9 0-16,9 17 15,0 0-15,0 1 16,9-1-16,8 0 15,0-8-15,18 0 16,0-18-16,0 0 16,-1-17-1,-8 0-15,0 0 16,-17-8-16,0-1 16,-18 0-16,0 18 15,-17 0-15,0 8 16,9 9-16,-9 9 15,8-1 1</inkml:trace>
  <inkml:trace contextRef="#ctx0" brushRef="#br1" timeOffset="-137404.59">5262 17112 0,'0'0'15,"0"0"-15,-8 8 0,-1 18 16,-8 18-16,-9 25 16,-18 18-16,9 8 15,1 0 1,-1 0-16,18-25 15,-1-18-15,18-26 16,0-9-16,0-8 16</inkml:trace>
  <inkml:trace contextRef="#ctx0" brushRef="#br1" timeOffset="-137232.86">5167 17172 0,'0'0'0,"0"0"0,0 9 16,17 17-16,1 26 16,16 17-16,18 18 15,18 17 17,-27-44-32</inkml:trace>
  <inkml:trace contextRef="#ctx0" brushRef="#br1" timeOffset="-136260.42">7763 17146 0,'-8'0'0,"-1"0"0,0 0 0,1 0 0,-1 0 16,0 0-16,0-8 15,1-1 1,-10 0-16,-8 9 16,-17 0-16,0 18 15,-10 8-15,1 26 16,0 17-16,9 0 16,8 1-16,18-10 15,17-17-15,8 1 16,10-18-1,-1-18-15,18-8 16,17-26-16,35-34 16,0-9-16,-35 8 15,-18 18-15,-7 25 16,-19 1-16,1 17 16,-9 0-16,0 9 15,0 17 1,0 17-16,0 9 15,17-9-15,1 0 16,8-17-16,8-8 16,1-10-16,-17-8 15</inkml:trace>
  <inkml:trace contextRef="#ctx0" brushRef="#br1" timeOffset="-136025.76">7702 17138 0,'0'0'0,"0"0"0,18 0 16,17 8-1,25 1-15,10-9 16,8-9-16,0 1 15,0-1-15,0-17 16,-25 9-16,-36 17 16</inkml:trace>
  <inkml:trace contextRef="#ctx0" brushRef="#br1" timeOffset="-135794.84">8059 16869 0,'0'0'0,"0"0"0,0 18 0,0 25 15,-9 17 1,0 27-16,0 17 16,1-9-16,-1 1 15,9-18-15,0-18 16,0-17-16,9-17 15,-1-8-15,-8-18 16</inkml:trace>
  <inkml:trace contextRef="#ctx0" brushRef="#br1" timeOffset="-135458.95">8441 17311 0,'0'0'0,"0"0"16,0 0-16,0 0 15,0 9-15,0 8 16,0 0 0,0 18-16,8-9 15,10 0-15,-1-9 16,0-8-16,18-1 16,0 1-16,0-18 15,-9 1-15,0-9 16,0-9-16,-18 0 15,-8 0 1,-8 0-16,-18 0 16,-18 8-16,1 1 15,-1 17-15,-8 9 16,18 8-16,25-8 16,9-1-16,0-8 15</inkml:trace>
  <inkml:trace contextRef="#ctx0" brushRef="#br1" timeOffset="-135153.51">8875 17172 0,'0'0'0,"0"0"0,0 0 16,0 0-16,0 18 16,0 8-1,8 8-15,10 10 16,-1-1-16,-8 0 15,0 1-15,-1-10 16,-8-8-16,0 0 16,0-9-16,0-8 15,0 0 1,0-1-16,0-8 0,0 0 16,0-8-1,0-18-15,0-26 0,18-9 16,25 1-1,9-1-15,-8 18 16,-18 25-16</inkml:trace>
  <inkml:trace contextRef="#ctx0" brushRef="#br1" timeOffset="-134794.54">9526 17086 0,'0'0'0,"0"0"15,0 0-15,0 0 16,0 0-16,0 0 16,-9 0-1,1 0-15,-1 0 16,0 8-16,1 1 15,-1 8-15,0 1 16,9 16-16,0 1 16,18-9-16,-1 0 15,-8 0-15,-1-9 16,1-8 0,0 0-16,-1-1 15,-16 10-15,-10-1 16,-16 9-16,-1 9 15,18-18-15</inkml:trace>
  <inkml:trace contextRef="#ctx0" brushRef="#br1" timeOffset="-132528.72">11141 17207 0,'0'0'0,"0"0"0,0 0 15,0 0-15,0 0 16,0 0-16,0 0 15,0 0-15,-8 9 16,-1 17-16,0 34 16,1 27-16,-19 34 15,10 18 1,0-27-16,-1-16 16,1-1-16,0-9 15,8-34-15,0-17 16,9-9-16,0-17 15,0-9-15,9-9 16,0 9-16</inkml:trace>
  <inkml:trace contextRef="#ctx0" brushRef="#br1" timeOffset="-132259.43">11089 17623 0,'0'0'0,"0"0"0,0 0 16,0 0-1,0 0-15,0 0 16,0 0-16,18 8 16,8 1-16,26 0 15,8-1-15,10-8 16,-1-8-1,-8-1-15,9 0 0,-10-8 16,-33 17 0</inkml:trace>
  <inkml:trace contextRef="#ctx0" brushRef="#br1" timeOffset="-132039.64">11697 17155 0,'0'0'0,"0"0"0,0 0 0,0 0 15,0 0 1,0 0-16,-9 9 16,1 17-16,-1 34 15,0 27-15,1 51 16,-10 18-16,10-17 16,-1-18-16,9-17 15,0-17 1,0-35-16,0-18 15,0-25-15,0-9 16</inkml:trace>
  <inkml:trace contextRef="#ctx0" brushRef="#br1" timeOffset="-131556.1">11489 16765 0,'0'0'15,"0"0"-15,0 0 16,0 0-16,0 0 15,0 0-15,0 0 16,0 0-16,-9 0 16,0 18-16,-8 8 15,-9 8-15,0 1 16,0 0-16,8-1 16,1-8-1,8-9-15,9-8 16,18 0-16,-1-27 15,9-16-15,0 8 16,-17 9-16,-9 8 16,0 0-1,0 1-15,0 8 0,0 0 16,9 0 0,8 0-16,0 17 15,9 0-15,9 18 16,0-1-16,-27-16 15</inkml:trace>
  <inkml:trace contextRef="#ctx0" brushRef="#br1" timeOffset="-130996.25">12079 17545 0,'0'0'0,"0"0"16,0 0-16,0 0 16,0 0-16,0 0 15,9 0-15,8 0 16,18 0-16,26 0 15,8 0 1,1 0-16,-10-9 16,-7 9-16,7 0 15,1 0-15,-35 9 16</inkml:trace>
  <inkml:trace contextRef="#ctx0" brushRef="#br1" timeOffset="-130780.11">12201 17744 0,'0'0'0,"0"0"0,0 0 16,0 0-16,17 0 16,0 9-16,18-1 15,9 10-15,-1-1 16,9 0-1,18 1-15,16-1 16,-25-8-16</inkml:trace>
  <inkml:trace contextRef="#ctx0" brushRef="#br1" timeOffset="-129826.2">14094 17146 0,'-9'0'0,"0"0"0,1 0 16,8 0-16,-9 0 15,0 0-15,1 0 16,-1 0-16,0 0 16,1 0-16,-1-8 15,-17 8 1,0 0-16,-18 0 16,1 0-16,0 8 15,-1 1 1,9 0-16,-8 8 0,0 0 15,8 18-15,0 0 16,0 8 0,18 0-16,0 1 15,8 8-15,9-9 16,0 0-16,17-8 16,9 8-16,0 0 15,9-17-15,9-8 16,-1-10-1,18-16-15,0-10 0,-9-8 16,0-17-16,-9 0 16,-8-1-1,-9 1-15,-17 0 16,-1 8-16,-8 1 16,-8 16-16,-1 1 15,0 0-15,1-1 16,-1 18-1,0-8-15,-8-1 0,-1 0 16,10 1 0,-1 8-16,0 0 15,1 0-15,-1 0 16,0 0-16,1 0 16,-1 8-16,0 10 15,1-1-15,8 18 16,0 17-16,0 0 15,17 25 1,9 10-16,9-9 16,-9-26-16,0-9 15,0-17-15,-9 0 16,1-8-16,-10-10 16,10 10-16,-1-10 15,0-8-15</inkml:trace>
  <inkml:trace contextRef="#ctx0" brushRef="#br1" timeOffset="-129342.5">13877 16783 0,'0'0'0,"0"0"15,0 0-15,0 0 16,0 0-16,0 0 16,0 0-1,-9 0-15,0 17 16,-17 9-16,0 17 15,0 9-15,-9 0 16,18-9-16,0-8 16,17-18-16,0-8 15,0-9-15,0 0 16,8 0-16,10-9 16,-1-17-1,9-17-15,-17 9 16,8 8-16,-8 17 15,-9 0-15,0 1 16,0 8-16,0 0 16,0 0-16,9 0 15,8 17-15,9 18 16,9-1 0,17 9-16,-9-25 15</inkml:trace>
  <inkml:trace contextRef="#ctx0" brushRef="#br1" timeOffset="-128863.59">14293 16869 0,'0'0'0,"0"0"0,0 0 16,0 0-16,0 0 15,0 0-15,0 0 16,0 0-16,18 0 15,-1 9-15,9 8 16,0 1 0,0-1-16,0 0 15,-17-8-15,0 0 16,-1 8-16,-8 0 16,-8 0-16,-1 1 15,0-1-15,1-8 16,8-1-16,0 1 15,0 8-15,0-8 16,0 8 0,17 1-16,9-1 15,26 0-15,18 9 16,-27-8-16</inkml:trace>
  <inkml:trace contextRef="#ctx0" brushRef="#br1" timeOffset="-128376.69">13095 18012 0,'0'0'0,"0"0"16,0 0-16,17 0 15,10 0-15,33 0 16,27-8-16,43-1 16,35 0-1,26-8-15,9 0 16,-9 8-16,-8-8 15,-36 17-15,-25-9 16,-27 9-16,-25 0 16,-1 0-16,-17 9 15,-26 0 1</inkml:trace>
  <inkml:trace contextRef="#ctx0" brushRef="#br1" timeOffset="-127892.36">13425 18108 0,'0'0'0,"0"0"0,0 0 0,0 0 16,0 0-16,0 0 16,17 0-1,1 0-15,17 0 16,17 17-16,0 0 16,0 1-16,-9 8 15,-17-9-15,0 0 16,0 1-16,-17-1 15,0 0-15,-18 1 16,-17 16-16,-9 1 16,1 0-1,-1-9-15,0-1 16,18-7-16,-1-10 16,10 1-16,8 0 15,0-1-15,8 1 16,18 0-16,18-1 15,17 1-15,8-18 16,27-8 0,8 0-16,-52 8 15</inkml:trace>
  <inkml:trace contextRef="#ctx0" brushRef="#br1" timeOffset="-127579.51">14719 18047 0,'0'0'0,"0"0"0,0 0 16,0 0-16,0 0 15,-9 0-15,1 0 16,-1 0-16,-17 0 16,0 0-16,-9 0 15,0 9-15,-8 8 16,0 18-16,-1 8 15,1 9 1,8-9-16,0 9 16,18-8-16,8-1 15,9 9-15,26 0 16,18 0-16,25-9 16,35-8-16,44-35 15,234-44-15</inkml:trace>
  <inkml:trace contextRef="#ctx0" brushRef="#br1" timeOffset="-126029.72">15518 17588 0,'0'0'0,"-9"0"0,1 0 16,-10 0-16,1-9 15,-1 1-15,1 8 16,8 0-16,1 0 16,-1 0-16,0 0 15,9 0-15,0 0 16,0 0-16,9 0 16,17 0-1,35 0-15,8 0 16,9-9-16,27 0 15,-1 1-15,-26 8 16,-52 0-16</inkml:trace>
  <inkml:trace contextRef="#ctx0" brushRef="#br1" timeOffset="-119513.63">16751 17337 0,'0'0'0,"0"0"0,0 0 15,0 0-15,0 0 16,0 0 0,17 0-16,27 9 15,8-9-15,26 0 16,9 0-16,-18-9 15,1 0-15,-9 1 16,-9 8-16,-18-9 16,-25 9-16</inkml:trace>
  <inkml:trace contextRef="#ctx0" brushRef="#br1" timeOffset="-119077.02">16899 17484 0,'0'0'0,"0"0"0,0 0 16,0 0-16,0 0 16,0 0-16,0 0 15,0 0-15,0 0 16,0 17-16,0 1 15,-9 16-15,0 10 16,1 8 0,-1 0-16,0-9 0,0 0 31,1 1-31,-1-18 0,9 0 16,0-9-16,0 0 15,0 1-15,9-1 16,8 0-16,1-8 15,16-1-15,10 1 16,8 0-16,9-1 16,-1-8-1,1 0-15,-17 0 16,-1 0-16,-17-8 16,-9 8-16,-8 0 15,0 0-15,-1 0 16</inkml:trace>
  <inkml:trace contextRef="#ctx0" brushRef="#br1" timeOffset="-118878.89">16899 17727 0,'0'0'0,"0"0"15,0 0-15,0 0 0,0 0 16,17 0-16,9 0 15,26 8 1,18-16-16,-1-1 16,1 0-1,-1-8-15,-34 8 0</inkml:trace>
  <inkml:trace contextRef="#ctx0" brushRef="#br1" timeOffset="-118428.45">17524 17770 0,'0'0'0,"0"0"0,9 0 16,17 0-16,17 0 15,18-9-15,0 1 16,-1-1-16,18 0 16,-8-8-1,-1 0-15,10-9 16,-45 17-16,-16 9 15</inkml:trace>
  <inkml:trace contextRef="#ctx0" brushRef="#br1" timeOffset="-118178.28">17845 17822 0,'0'0'0,"0"0"15,0 0-15,0 0 16,0 9-16,9 8 15,-1 0-15,1 9 16,0 9-16,0-9 16,-1 8-16,-8-8 15,0 0 1,-8 0-16,-1 0 16,-17 0-16,0-17 15,-26 0-15,-9-18 16,17-8-16,18 8 15</inkml:trace>
  <inkml:trace contextRef="#ctx0" brushRef="#br1" timeOffset="-116746.1">19139 17649 0,'0'0'0,"0"0"0,0 0 16,-9 0-16,1 0 15,-1 0 1,-17 0-16,-18 17 0,-8 9 16,-8 9-1,7 17 1,1 0-16,9 8 0,8 1 15,18-1-15,17-8 16,0-8-16,17-10 16,9-8-16,18-17 15,8-18 1,17-17-16,9 0 16,-17-8-16,-17-1 15,-10 0-15,-8 18 16,-8 8-16,-18 9 15,8 0-15,-8 0 16,0 0 0,0 0-16,0 0 15,0 0-15,0 0 16,0 0-16,0 0 16,0 0-16,0 9 15,0 8-15,18 9 16,-1 26-16,1-8 15,8-1 1,0-17-16,0 0 0,0-17 16,0-1-1,0-16-15,0-10 16,-9-8-16,-8 0 16,0-8-16,-1-1 15,-16 0-15,-1 9 16,-8 0-16,-1 9 15,1 0-15,0 8 16,-1 9 0,18 0-16,0 0 15,0 0-15,9 0 16</inkml:trace>
  <inkml:trace contextRef="#ctx0" brushRef="#br1" timeOffset="-116411.58">19955 17813 0,'0'0'0,"0"0"0,0 0 0,0 0 16,-8 0-16,-1 0 16,-17 9-16,-9 8 15,-8 1-15,-1-1 16,10 18-1,-1-1-15,17 1 16,1-1-16,17 18 16,17 9-16,1-18 15,17 1-15,-1-1 16,1-8-16,0-9 16,-9-9-16,-18-8 15,1-1 1,-18 1-16,-8 0 15,-18 8-15,-8-8 16,26-1-16</inkml:trace>
  <inkml:trace contextRef="#ctx0" brushRef="#br1" timeOffset="-115620.48">20902 17493 0,'0'0'0,"0"0"0,0 0 16,0 0-16,0 0 16,0 0-16,17 0 15,1 0-15,25 0 16,18 0-16,34 8 15,9-8 17,-8-8-32,0-1 0,-18 0 0,0 9 15,-35 0-15</inkml:trace>
  <inkml:trace contextRef="#ctx0" brushRef="#br1" timeOffset="-115167.26">21371 17692 0,'0'0'0,"0"0"0,0 0 16,0-9-16,0 1 15,8-1-15,1-8 16,0-1-1,-1 10-15,-8-10 16,0 10-16,-8-1 16,-1 9-16,-17 0 15,0 0-15,0 17 16,-9 1-16,0-1 16,1 9-16,8 9 15,8-9 1,1 8-16,8 1 15,9-9-15,0 0 16,9 0-16,8-9 16,1 9-16,16-8 15,1-10 1,9 1-16,-1-9 16,-8-9-16,-9 1 15,0-10-15,0-8 16,-17-17-16,-1 0 15,1 25-15</inkml:trace>
  <inkml:trace contextRef="#ctx0" brushRef="#br1" timeOffset="-114963.83">21362 17493 0,'0'0'0,"0"0"0,0 0 15,0 0-15,0 0 16,0 0-16,0 17 15,0 9-15,0 17 16,-9 27-16,1-1 16,-1 0-1,0 9-15,1-17 16,8-18-16,0-17 16,8-17-16</inkml:trace>
  <inkml:trace contextRef="#ctx0" brushRef="#br1" timeOffset="-114747.54">20832 18125 0,'0'0'0,"0"0"0,0 0 16,0 0-16,18 0 15,16 0-15,36 0 16,34-9-16,9 1 15,0-1-15,-9 9 16,0-9 0,-8 1-16,-27-10 15,-17 1-15,-34 17 16</inkml:trace>
  <inkml:trace contextRef="#ctx0" brushRef="#br1" timeOffset="-114309.21">21458 17146 0,'0'0'0,"0"0"0,0 0 15,0 0-15,0 0 16,0 0 0,-9 0-16,0 0 15,-8 18-15,-9 8 16,0 8-16,-9 10 16,9-18-16,9 0 15,8-18-15,9 1 16,9 0-1,-1-18-15,10-8 16,-10-9-16,1 8 16,0 1-16,-1 0 15,1 8-15,8 9 16,1 0-16,-1 0 16,9 17-16,9 18 15,8 0 1,18 8-16,-17-17 15</inkml:trace>
  <inkml:trace contextRef="#ctx0" brushRef="#br1" timeOffset="-113788.78">20563 18264 0,'0'0'0,"0"0"15,0 0-15,18 0 16,16 0-16,36 0 16,17 0-16,43-9 15,43 0 1,45 1-16,16 8 16,-69 0-16,9 0 15,-9 0-15,-52 0 16,-27 0-16,-33 0 15,-19-9-15,-25 0 16</inkml:trace>
  <inkml:trace contextRef="#ctx0" brushRef="#br1" timeOffset="-105749">21197 18394 0,'0'0'0,"0"0"0,0 0 15,0 0-15,17 0 16,18 0-16,26 8 15,8 1-15,10-9 16,7 0 0,-7 0-16,-19 0 15,-25 9-15</inkml:trace>
  <inkml:trace contextRef="#ctx0" brushRef="#br1" timeOffset="-105161.25">21649 18515 0,'0'0'0,"0"0"0,0 0 16,0 0-16,0 0 15,-9 0-15,0-9 16,1 9-16,-1 0 16,-17 0-16,0 0 15,-9 0-15,0 9 16,9 8-16,9 0 16,0 1-1,-1 8-15,9 0 16,9-9-16,0 0 15,18 1-15,-1-1 16,9 0-16,9-8 16,8 0-16,1-18 15,-9 0 1,-9-8-16,0 0 0,-18-1 16,1 1-1,-9 0-15,-9 8 16,1 0-16,-1 1 15,-8-1-15,-1-8 16,10 17-16</inkml:trace>
  <inkml:trace contextRef="#ctx0" brushRef="#br1" timeOffset="-104968.19">21623 18471 0,'0'0'0,"0"0"0,0 0 16,-9 18-16,0-1 16,1 18-1,-1 8-15,0-8 16,9 8-16,0 0 16,-9-17-16,9-8 15</inkml:trace>
  <inkml:trace contextRef="#ctx0" brushRef="#br1" timeOffset="-104741.63">21258 18853 0,'0'0'0,"0"0"0,0 0 0,17 0 15,9 0-15,9 8 16,17-8 0,18 0-16,-1-8 15,1-1-15,-1 9 16,-34 0-16</inkml:trace>
  <inkml:trace contextRef="#ctx0" brushRef="#br1" timeOffset="-104388.43">21970 18731 0,'0'0'0,"0"0"15,0 0-15,0 0 16,0 0-1,-9 0-15,1 0 16,-1 9-16,0 8 16,9 1-16,0-1 15,0 0-15,9 9 16,0-8-16,8-1 16,0-8-16,1-1 15,-1-16-15,9-1 16,0 0-1,-9-8-15,-8-9 16,0-9-16,-18 18 16,-8-9-16,-1 17 15</inkml:trace>
  <inkml:trace contextRef="#ctx0" brushRef="#br1" timeOffset="-104172.28">22421 18350 0,'0'0'0,"0"0"0,0 0 0,0 0 0,0 0 0,0 0 0,-8 0 0,-1 0 16,-8 18-16,-1 8 15,18-18-15</inkml:trace>
  <inkml:trace contextRef="#ctx0" brushRef="#br1" timeOffset="-103296.58">22456 18316 0,'0'0'0,"0"0"0,0 0 16,0 0-16,0 0 16,0 0-16,-8 0 15,-1 0 1,-17 17-16,8 0 15,10-8-15</inkml:trace>
  <inkml:trace contextRef="#ctx0" brushRef="#br1" timeOffset="-102331.18">10447 16817 0,'0'0'0,"0"0"0,0 0 16,0 0-16,0 0 15,0 26-15,-9 26 16,9 35-16,9 43 15,-9 43 1,8 35-16,-8 26 16,0 8-16,-8-17 15,-10-34-15,1-35 16,8-35-16,0-26 16,9-43-16,9-43 15</inkml:trace>
  <inkml:trace contextRef="#ctx0" brushRef="#br1" timeOffset="-101029.36">10412 16627 0,'0'0'0,"0"0"0,0 0 16,0 0-16,0 0 15,0 0 1,0 0-16,9-9 15,8 0-15,26-8 16,9 0-16,27 8 16,16-8-1,9 8-15,9 0 16,17 1-16,18 8 16,-9 0-16,9-9 15,17 9-15,-9-9 16,0 9-16,-8 0 15,-9 0-15,0 9 16,8 0-16,-16-1 16,8 1-16,8 0 15,1-9-15,17 0 16,8 0 0,-16 0-16,-1 8 15,9 1-15,-9 0 16,-17-1-16,18 1 15,-18 0-15,0-1 16,8-8-16,1 0 16,-1 0-16,10 0 15,-1 0 1,-17 0-16,17 9 16,1 0-16,-19 8 15,10-8-15,8-1 16,-17 10-16,9-10 15,0 1-15,-9-9 16,8 9-16,1-1 16,-9 10-1,8-1-15,-8 0 16,18-8-16,-10 8 16,-25 1-16,8-1 15,18-8-15,-9 8 16,-9 0-16,9-8 15,8 8 1,-16 1-16,8-10 16,17 1-16,-17 0 15,0-1-15,17-8 16,-17 0-16,9 0 16,-1 0-16,-8-8 15,0 8-15,0-9 16,-9 9-16,-25 0 15,7 0-15,10 0 16,-9 9 0,-9-1-16,9 1 15,0 0-15,-9-1 16,-8 1-16,-1-1 16,1 1-16,-1-9 15,-8 9-15,-9-1 16,-8 1-16,-1 0 15,-8-9 1,-18 8-16,1 1 16,-1 0-16,1 8 15,-1 0-15,0 1 16,-8 8-16,-9 0 16,9 8-16,-9 10 15,0-10 1,0 18-16,0 9 15,0 8-15,-8 9 16,-1 17-16,0 1 16,-8-1-16,0 9 15,-1 8-15,1 10 16,0-10-16,-18 1 16,9-1-1,0-8-15,9-8 0,-18-1 16,9 0-1,0-8-15,-17-9 16,-1-18-16,18-42 16</inkml:trace>
  <inkml:trace contextRef="#ctx0" brushRef="#br3" timeOffset="-84668.43">26060 17475 0,'0'0'0,"0"0"0,0 0 16,0 0-16,0 0 16,0 0-16,-9 0 15,1 18-15,-18-1 16,-18 9-16,1 0 16,-18 0-16,0 0 15,9 0 1,17 0-16,1 0 15,8-9-15,8-8 16,9 0-16,9 8 16,0 0-16,0 1 15,9-1-15,0 0 16,0 18-16,-1 0 16,1-1-1,0 9-15,-1 9 16,-8 9-16,0-18 15,0-17-15,0 0 16,0 0-16,0-8 16,0-1-16,0-8 15,0-1-15,0 10 16,18-1 0,8 9-16,17 0 15,9 0-15,18-9 16,-10-8-16,27-9 15,0 9-15,-52-9 16</inkml:trace>
  <inkml:trace contextRef="#ctx0" brushRef="#br3" timeOffset="-84423.27">26225 17701 0,'0'0'0,"0"0"15,0 0-15,0 0 16,9 0-16,17-9 16,17 0-16,18 1 15,26-10-15,0 1 16,-18 0-16,-34 17 15</inkml:trace>
  <inkml:trace contextRef="#ctx0" brushRef="#br3" timeOffset="-83999.47">26650 17900 0,'0'0'0,"0"0"0,0 0 15,0 0-15,0 0 16,0-9-16,-8 1 16,-1-10-16,-17 1 15,0 0-15,0 17 16,-17 0-16,-1 8 15,1 10 1,8-1-16,0 9 16,18 0-16,-1 0 15,18 0-15,0 0 16,18 0-16,-1 0 16,18-9-16,17-8 15,18-1-15,-1-8 16,0-8-1,-8-10-15,-17-8 16,-10 0-16,-8 0 16,-17 0-16,0-8 15,-9 25 1,0 9-16</inkml:trace>
  <inkml:trace contextRef="#ctx0" brushRef="#br3" timeOffset="-83784.82">26607 17718 0,'0'0'0,"0"0"0,0 0 15,0 0-15,0 9 16,0 8-16,9 18 16,-9 17-1,0 8-15,8 9 16,1 1-16,0-10 15,-1 10-15,10-1 16,-18-34-16</inkml:trace>
  <inkml:trace contextRef="#ctx0" brushRef="#br3" timeOffset="-83610.67">26425 18324 0,'0'0'0,"0"0"0,0 0 15,0 0-15,0 0 16,8 0-16,18-8 16,18-1-16,8 0 15,17 1-15,-16-18 16,-36 17 0</inkml:trace>
  <inkml:trace contextRef="#ctx0" brushRef="#br3" timeOffset="-83424.69">27137 18212 0,'0'0'0,"0"0"15,0 17-15,-9 0 16,0 18-1,-17 8-15,18-17 0</inkml:trace>
  <inkml:trace contextRef="#ctx0" brushRef="#br3" timeOffset="-82912.54">27710 17805 0,'0'0'0,"0"0"16,0 0-16,0 0 15,0 0 1,0 0-16,-9 0 0,1 0 15,-10 8 1,-8 10-16,0-1 16,-9 0-16,9 18 15,-8 17-15,-1 0 16,17 8-16,1 1 16,17-9-1,9-9-15,8-17 16,9 0-16,9 0 15,17-17-15,0 0 16,26-27 0,0-8-16,-17-8 0,-17-10 15,-18 1-15,0 0 16,-18 8-16,-8 0 16,-8 9-16,-18 0 15,-9 9 1,-8 17-16,-1 0 15,9 17-15,18-8 16,8 0-16</inkml:trace>
  <inkml:trace contextRef="#ctx0" brushRef="#br3" timeOffset="-82748.65">27701 18082 0,'0'0'0,"0"0"15,0 8-15,0 10 16,18 8-16,-1 8 15,18 10-15,-9-1 16,8 0-16,10-8 16,-1-9-16,-8-9 15,-26-8-15</inkml:trace>
  <inkml:trace contextRef="#ctx0" brushRef="#br3" timeOffset="-82252.37">27875 17605 0,'0'0'0,"0"0"0,0 0 16,0 0-16,0 0 15,0 0-15,17 0 16,9 0-16,9 0 16,0 0-16,-1 0 15,1 0 1,-9 0-16,-8 0 0,-1 0 16,-8 0-1,-1 0-15,1 0 16,0 0-16,-1 0 15,-8 0-15,0 0 16,0 0-16,9 18 16,8 25-16,1 9 15,-1 17 1,9 18-16,0 17 16,0 0-16,0-18 15,-8-8-15,-10-8 16,-8-18-16,-8-9 15,-1 0-15,0-17 16,-17 0 0,-8-17-16,-27-1 15,26-8-15</inkml:trace>
  <inkml:trace contextRef="#ctx0" brushRef="#br3" timeOffset="-81980.98">28691 17857 0,'0'0'0,"0"0"0,0 0 15,0 0-15,0 0 16,0 0-16,18 0 16,16-9-16,1 0 15,17 1-15,9 8 16,-18 8-16,-25 1 16</inkml:trace>
  <inkml:trace contextRef="#ctx0" brushRef="#br3" timeOffset="-81802.86">28700 18056 0,'0'0'0,"0"0"0,0 0 16,0 0-16,17 0 15,27 8-15,34 1 16,9-9-1,-44 0-15</inkml:trace>
  <inkml:trace contextRef="#ctx0" brushRef="#br3" timeOffset="-76198.58">29203 18333 0,'0'0'0,"0"-9"0,0 9 0,9-34 15,17-10-15,0 1 16,0 0-16,0 8 16,-8 0-16,-10 18 15,1 0-15,0-1 16,-9 18-16,0 0 15,0 0-15,0 18 16,0 8-16,0 8 16,0 10-16,8-1 15,10 0 1,-1 1-16,9-18 16,0 0-16,-8-18 15,-10 1-15,1 0 16</inkml:trace>
  <inkml:trace contextRef="#ctx0" brushRef="#br3" timeOffset="-76031.23">29368 17631 0,'0'0'0,"0"0"15,0 0-15,0 0 16,0 0-16,18 0 15,8 0-15,-9 0 16</inkml:trace>
  <inkml:trace contextRef="#ctx0" brushRef="#br3" timeOffset="-75569.22">29994 17441 0,'0'0'0,"0"0"0,0 0 16,0 0-16,0 0 15,0 17-15,0 9 16,8 26-16,-8 26 16,9 26-1,0 0-15,-9 17 0,-9 0 16,0-25-1,1-18-15,-1-26 16,9-9-16,-9-17 16,9-17-16,0-1 15,0-8-15,0-17 16,0-18 0,18-17-16,8-8 0,8-1 15,1 9 1,-9 17-16,0 9 15,0 9-15,-8 17 16,-1 0-16,0 9 16,10 8-1,7 26-15,-8 9 0,0 0 16,0-8 0,0-1-16,-17-17 15,0-9-15,0-8 16</inkml:trace>
  <inkml:trace contextRef="#ctx0" brushRef="#br3" timeOffset="-75401.46">29794 17761 0,'0'0'0,"0"0"0,0 0 0,0 0 16,26-8-16,26-1 15,44-17-15,43 0 16,225-43-16</inkml:trace>
  <inkml:trace contextRef="#ctx0" brushRef="#br1" timeOffset="-83017.31">29612 5203 0,'0'0'0,"0"0"0,0 0 15,0 0-15,0 0 16,0 0-16,8 9 15,1 8-15,0 1 16,8 25-16,-8 18 16,-1 34-16,1 35 31,0-9-31,-9 9 0,0-130 0,0 121 16,0-17-16,0-17 15,0-9-15,0-18 16,0-16-16,0-1 15,0-17-15,0 0 16,0-9 0,0-8-16,0-1 15,0 1-15,0-9 16</inkml:trace>
  <inkml:trace contextRef="#ctx0" brushRef="#br1" timeOffset="-82312.15">29872 5506 0,'0'0'0,"0"0"0,0 0 0,-9 0 15,9 0 1,-8 0-16,8 9 16,-9 0-16,-8 17 15,-18 17-15,-8 18 16,-1-1-16,-8 10 16,0-10-16,9 1 15,8-18-15,0 0 16,18 9-1,8 0-15,9-26 16</inkml:trace>
  <inkml:trace contextRef="#ctx0" brushRef="#br1" timeOffset="-82050.03">29499 5576 0,'0'0'0,"0"0"16,0 0-16,0 0 15,0 0-15,0 17 16,17 18-16,9 8 16,9 9-1,-9 0-15,9 0 16,8-9-16,1 1 15,-1-19-15,-17-7 16</inkml:trace>
  <inkml:trace contextRef="#ctx0" brushRef="#br1" timeOffset="-81568.96">30393 5792 0,'0'0'0,"0"-8"0,0 8 0,0 0 16,0-9-1,0 9-15,0-9 16,9 1-16,0-1 16,-1 0-16,10 1 15,8-1-15,26 18 16,0-1-1,-26-8-15</inkml:trace>
  <inkml:trace contextRef="#ctx0" brushRef="#br1" timeOffset="-81293.62">30437 5965 0,'0'0'16,"0"0"-16,0 0 0,0 0 16,0 0-16,0 0 15,17-8-15,0-1 16,18 0-1,17 1-15,9 8 16,-35 0-16</inkml:trace>
  <inkml:trace contextRef="#ctx0" brushRef="#br1" timeOffset="-72551.48">31140 5524 0,'0'0'0,"0"0"15,0 0-15,0 0 16,0 0-16,0 0 16,0 0-16,0 0 15,9 0-15,8 0 16,9-9-16,26 0 16,9 1-16,-9-1 15,-9 0-15,1 9 16,8 0-16,-26 0 15,-17 0 1,-9 0-16</inkml:trace>
  <inkml:trace contextRef="#ctx0" brushRef="#br1" timeOffset="-72300.44">31366 5524 0,'0'0'0,"0"0"0,0 0 16,0 0-16,0 0 15,0 0-15,0 26 16,17 17-1,0 9-15,1 9 16,-9-1-16,-1 1 16,1-18-16,-9 1 15,-9-10-15,1-8 16,-10-9-16,-8-8 16,-9 0-1,-8-1-15,-9-8 16,17-8-16,9-1 15,0 0 1,17 9-16</inkml:trace>
  <inkml:trace contextRef="#ctx0" brushRef="#br1" timeOffset="-72005.75">31783 5584 0,'0'0'0,"0"0"0,0 0 15,0 0-15,0 0 16,17 0-16,9 0 15,9 0-15,-1 0 16,19 0 0,-1 0-16,0 0 0,-18 0 15,-7 0 1,-19 0-16</inkml:trace>
  <inkml:trace contextRef="#ctx0" brushRef="#br1" timeOffset="-71766.36">32173 5740 0,'0'0'0,"0"0"15,-8 0-15,-1 0 16,0 18-16,1 8 16,-1 8-16,0 1 15,1-9-15,-1 0 16,0 0-16,-8 0 15,-9 0-15,-9-18 16,9 1 0,-9 0-16,1-18 15,7 9-15,19 0 16</inkml:trace>
  <inkml:trace contextRef="#ctx0" brushRef="#br1" timeOffset="-70286.57">30688 6797 0,'-8'-9'0,"-1"1"15,-8-10-15,-1 10 16,1-1-16,-9 9 16,0 0-16,-18 17 15,1 18-15,8-9 16,9 9-1,9 8-15,-1 0 16,18-8-16,0-9 16,18 0-16,-1-18 15,1 1-15,16-9 16,10-17-16,-18-9 16,-9 0-16,-8-9 15,0-8 1,-18 0-16,0 8 15,-8 0-15,-1 9 16,1 18-16,8-1 16,9 0-16</inkml:trace>
  <inkml:trace contextRef="#ctx0" brushRef="#br1" timeOffset="-69834.45">30767 6476 0,'0'0'0,"0"0"16,0 0-16,0 0 15,17 18-15,0 25 16,1 9-16,-1 17 16,0 1-1,-8-1-15,0-17 16,-1-9-16,-8-8 15,0-9-15,0-9 16,0-8-16,0-1 16,0-8-16,0 0 15,0-8-15,0-1 16,0-8-16,0-1 16,9 1-1,9 8-15,-1 1 16,0 8-1,1 0-15,-1 0 0,-8 0 16,-1 0-16,-8 17 16,-8 0-1,-1 1-15,0-1 16,-8 9-16,-9-9 16,0 1-16,8-1 15,18-8-15,0-1 16</inkml:trace>
  <inkml:trace contextRef="#ctx0" brushRef="#br1" timeOffset="-69456.52">31209 6909 0,'-8'0'0,"8"0"15,0 0-15,0 0 16,0 0-16,0 0 15,0 0-15,0 0 16,17 0-16,0 0 16,10 0-1,-1-8-15,-9-1 16,0 0-16,-8-8 16,0 0-16,-1-9 15,-16 9-15,-1-1 16,0 1-16,-8 8 15,-9 9-15,0 0 16,0 18-16,0 8 16,8 8-1,1 18-15,8 9 16,9-18-16,18-8 16,8 8-1,0-17-15,-9-9 16</inkml:trace>
  <inkml:trace contextRef="#ctx0" brushRef="#br1" timeOffset="-69017.49">31678 6866 0,'0'0'0,"0"0"0,-8-8 15,-1 8-15,0 0 16,9 0-16,0 8 15,0 9 1,0 1-16,0 8 16,0-9-16,9-8 15,0-1-15,-1-8 16,10 0-16,-1-8 16,0-1-1,1-17-15,-1 0 0,1 9 16,-10 0-1,1 8-15,0 9 16,-1 0-16,1 0 16,0 17-16,-1 9 15,1 35-15,0 17 16,-9-9-16,0-8 16,-9-1-16,0-8 15,1-26-15,-1-8 16,0-10-1,1 1-15,-10 0 16,-8-18-16,9 0 16,8 1-16,9 8 15</inkml:trace>
  <inkml:trace contextRef="#ctx0" brushRef="#br1" timeOffset="-68777.23">32165 6832 0,'0'0'0,"0"0"0,0 0 16,-9 17-1,0 9-15,1 8 16,-1 10-16,0-1 15,9-8-15,9-1 16,0-16-16</inkml:trace>
  <inkml:trace contextRef="#ctx0" brushRef="#br1" timeOffset="-68379.3">32208 6771 0,'0'0'0,"0"0"0,0 0 16,0 0-16,9 17 15,-1 1 1,1-1-16,0 0 16,-1 9-16,-8 0 15,0-9-15,0-8 16,0 0-16,0-1 15,0-8-15,0 0 16,0 0-16,9-8 16,9-1-1,8-17-15,0 9 16,-9 0-16,0-1 16,1 10-16,-10 8 15,1 0-15,0 8 16,8 10-16,1-1 15,-1 9 1,0 0-16,1 0 16,-1-9-16,0 0 15,9 1-15,-8-10 16,-1-8-16</inkml:trace>
  <inkml:trace contextRef="#ctx0" brushRef="#br1" timeOffset="-67935.56">33033 6840 0,'-9'-8'0,"1"-1"0,-1 0 16,0 1-16,-17 8 16,0 0-16,0 8 15,-9 10-15,1-1 16,8 0-1,8 0-15,1-8 16,8 0-16,9-1 16,0-8-16,0 0 15,0 0-15,0 0 16,0 0-16,18 18 16,-1 16-16,9 18 15,-9 9 1,1 8-16,-1-8 0,0-9 15,-8-9 1,0 1-16,-18-10 16,-17-8-16,0-9 15,0-8-15,0-9 16,-17-9-16,-1 1 16,9-18-1,9 0-15,9 0 16,17-9-16,26-17 15,43-17-15,-8 34 16</inkml:trace>
  <inkml:trace contextRef="#ctx0" brushRef="#br1" timeOffset="-67235.23">29837 7862 0,'0'0'0,"0"0"0,0 0 0,0 0 0,18 0 15,8 9-15,17 8 16,27-8 0,17-1-16,-9-16 15,0-1-15,-17 0 16,-27 1-16,-8-1 16,-17 9-16</inkml:trace>
  <inkml:trace contextRef="#ctx0" brushRef="#br1" timeOffset="-66965.23">29994 8044 0,'0'-9'0,"0"9"16,0 0-16,0 0 16,17 18-16,0 16 15,1 1-15,-1 0 16,-8-9-1,8 8-15,-8 1 16,0-9-16,-9 0 16,-9-9-16,0-8 15,1-1-15,-1 1 16,-9 0-16,1-9 16,8-9-1,9 9-15</inkml:trace>
  <inkml:trace contextRef="#ctx0" brushRef="#br1" timeOffset="-66719.5">30549 7957 0,'0'0'0,"0"0"16,0 0-16,0 0 15,9 0-15,9 9 16,8 0-16,8-1 16,18-16-16,1-1 15,-1 0-15,17-8 16,9-9-16,-8 0 16,-36 9-1,-16 17-15</inkml:trace>
  <inkml:trace contextRef="#ctx0" brushRef="#br1" timeOffset="-66488.23">30897 8079 0,'0'0'0,"0"0"15,0 0-15,0 0 16,0 17 0,0 18-16,0 25 15,0 1-15,0-9 16,-9-9-16,0 0 15,1 1-15,-18-18 16,0 0-16,0-18 16,0 1-1,-18 0-15,9-9 0,1 0 16,-1-9 0,26 9-16</inkml:trace>
  <inkml:trace contextRef="#ctx0" brushRef="#br1" timeOffset="-58857.29">31861 8252 0,'0'0'0,"0"0"16,0 0-16,0 0 16,0 0-16,0 0 15,0 0-15,0 0 16,0 17-16,0 1 16,0 8-1,17-1-15,18 1 16,0-8-16,-1-10 15,18-8-15,0-8 16,-8-18 0,-1 0-16,-17 0 0,0 0 15,-17 0 1,0 0-16,-18 9 0,0-1 16,-17 1-1,-8 8-15,-1 9 16,-9 18-16,1 8 15,8 8-15,9 10 16,18-1-16,8-9 16,17-8-16,9 0 15,17 0-15,10 0 16,7 0 0,-25-8-16</inkml:trace>
  <inkml:trace contextRef="#ctx0" brushRef="#br1" timeOffset="-58203.75">32755 8226 0,'0'0'0,"0"0"0,0 0 15,0-9-15,0 1 16,0-1-16,-9 0 16,1 1-16,-1-1 15,-17 9-15,-9 0 16,1 17-16,-1 1 15,-9 8-15,10 8 16,16-8-16,1 0 16,17 0-1,0-17-15,9-1 16,8 1-16,0-9 16,1-9-16,-1 1 15,-8-1-15,-1 9 16,-8 0-16,-8 0 15,-10 17 1,-16 27-16,-10 25 16,-17 26-16,9 18 15,9-18-15,17 0 16,9-17-16,17-17 16,0-9-16,0-26 15,0-17-15,8-1 16,10 1-16,-1-18 15,0-17 1,1 0-16,-10-17 16,1-9-16,-9 9 15,0 8-15,0 18 16,0-1-16,0 1 16,9 0-16,8 0 15,0-1-15,18 1 16,-17 8-1</inkml:trace>
  <inkml:trace contextRef="#ctx0" brushRef="#br1" timeOffset="-58053.77">32851 8659 0,'0'0'0,"0"0"15,0 0-15,8 0 16,1 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3T02:50:02.5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1450 4129 0,'0'0'0,"0"0"0,-8 35 0,-10 34 0,-8 35 15,9 9 1,-27-9-16,18-9 16,9-26-16,0-8 15,8-9-15,-9-17 16,18-18 0,0-8-16,0-9 0</inkml:trace>
  <inkml:trace contextRef="#ctx0" brushRef="#br0" timeOffset="313.39">1502 4207 0,'-8'0'0,"8"0"0,0 0 16,0 0-16,0 18 16,0 8-16,8 26 15,10 8 1,-1 10-16,9-10 15,0 1 1,0-1-16,9 1 0,-35-18 16,9-17-16,-1-8 15,1-10-15,-9 1 16,0-18-16,17-17 16,-17-52-16,18-43 15,-1 0 1,-8 26-16,-1 25 15,10 36-15,-18 25 16,0 9-16</inkml:trace>
  <inkml:trace contextRef="#ctx0" brushRef="#br0" timeOffset="765.58">1902 4588 0,'0'0'0,"0"0"16,0 0-16,0 0 16,0 0-16,0 0 15,0 9-15,0 8 16,0 1-16,17 8 15,-17 0-15,9 0 16,-1-18-16,1 1 16,-9-9-1,9 0-15,0-9 16,-1 1-16,1-18 16,0 0-16,-1 0 15,-8 8-15,0 1 16,0 8-16,0 9 15,0 0-15,0 0 16,9 18-16,17-1 16,-17 18-1,8 8-15,9-17 16,-9 0-16,10-9 31,33-8-31,-8-18 0,-26 1 0</inkml:trace>
  <inkml:trace contextRef="#ctx0" brushRef="#br0" timeOffset="1281.73">2397 4588 0,'0'0'0,"-9"0"16,0 0-16,1 0 15,8 0-15,-9 0 16,9 9-16,-9 8 15,1 18 1,-1 0-16,0-9 16,1 0-16,8-18 15,0 1-15,0 0 16,0-9-16,0 0 16,0-9-16,0-17 15,8 0-15,1 0 16,8 9-16,-8-1 15,0 1 1,-1 17-16,1 0 16,0 0-16,-1 9 15,1 8-15,0-8 16,-1-1-16,-8 1 16,0 0-16,0-1 15,0-8-15,9-8 16,9-1-1,8-17-15,0 0 16,0 9-16,0-1 16,0 10-16,-9 8 15,0 0-15,-8 8 16,9 10-16,-1-1 16,0 9-1,1 0-15,8 9 16,17-18-16,-26-17 15</inkml:trace>
  <inkml:trace contextRef="#ctx0" brushRef="#br0" timeOffset="1729.5">2926 4173 0,'-8'0'0,"-1"0"0,9 0 15,0 0-15,0 0 16,0 17-16,0 26 16,0 27-16,-9 16 15,9 9 1,-8 1-16,8-18 16,0-18-16,0-16 15,0-18-15,0-18 16,0 1-16,0-9 15,0-9-15,0-8 16,0-9-16,0-9 16,8 1-1,1 16-15,0 1 16,-1 8-16,1 9 16,0 0-16,-1 0 15,1 0-15,0 9 16,-9 8-16,-9 18 15,0 0-15,1-9 16,-10 0-16,10-9 16,-1-8-16,9-1 15,9 1 1</inkml:trace>
  <inkml:trace contextRef="#ctx0" brushRef="#br0" timeOffset="2111.98">3100 4632 0,'0'0'0,"0"0"16,0 0-16,0 0 15,0 0-15,0 0 16,0 0-16,17 0 16,1 0-16,-1 0 15,1 0-15,-1-9 16,9 0-16,0 1 15,-9-10 1,-8 1-16,0 0 16,-1-9-16,-8 0 15,-8 8-15,-1 1 16,-8 17-16,-1 0 16,1 9-16,0 8 15,-1 9-15,1 9 16,0 17-16,17 0 15,0-9 1,17-8 0,9-1-16,-9-8 0,9-17 15,9-9-15,17 0 16,-8 0-16</inkml:trace>
  <inkml:trace contextRef="#ctx0" brushRef="#br0" timeOffset="2680.58">3508 4588 0,'0'0'0,"0"0"0,0 0 15,0 0-15,0 0 16,9 0-16,8 9 16,9 8-1,0 9-15,0 18 16,0-1-16,-17 0 15,0-8-15,0 8 16,-9-17-16,-9 0 16,0-17-16,0 0 15,9-1 1,-8-8-16,-1-8 16,9-27-16,0-17 15,26-17-15,9-9 16,26-9-16,-1 0 15,-25 44-15</inkml:trace>
  <inkml:trace contextRef="#ctx0" brushRef="#br0" timeOffset="3178.59">4628 4545 0,'-8'-17'0,"-10"-1"16,1 1-16,0 8 15,-1 1-15,1 8 16,8 0-16,1 8 16,-10 10-16,1 16 15,8 1 1,0 8-16,9 1 16,9-18-16,9 0 15,-1-9-15,0-8 16,9-1-16,0-16 15,0-1-15,0-17 16,-8-17 0,-10-9-16,-16-9 15,-18 0-15,-9 18 16,0 26-16,-8 8 16,8 9-16,0 9 15,18 8-15,8 1 16,9-1-16,0-9 15</inkml:trace>
  <inkml:trace contextRef="#ctx0" brushRef="#br0" timeOffset="3609.65">4828 4545 0,'0'-9'0,"0"9"0,0 0 15,0 0-15,0 9 16,0 17-16,0 35 15,0 25 1,-9 18-16,1-8 16,-1-1-16,0-17 15,1-26-15,-1-9 16,9-17-16,0-9 16,0-8-1,0 0-15,-9-18 0,1-17 16,8-43-1,0-53-15,17-16 16,18 8-16,-9 43 16,17 9-16,9 18 15,0 16-15,1 19 16,-10 16-16,0 9 16,-17 9-16,1 8 15,-19 0-15,1 9 16,-18 9-1,-17 17-15,-17 0 16,-18 0-16,9-18 16,17-8-16,9-17 15,17-18-15,9 9 16</inkml:trace>
  <inkml:trace contextRef="#ctx0" brushRef="#br0" timeOffset="4011.21">5271 4632 0,'0'0'0,"0"0"0,0 0 0,0 0 16,0 0-1,17 8-15,1 1 16,8-9-16,9-9 15,8 1-15,0-1 16,1-17-16,-18 0 16,0 0-1,0 0-15,-17 0 0,-1-8 16,-16-1 0,-1 18-16,-26 8 15,1 9-15,-1 17 16,-9 9-16,10 9 15,16 8-15,1 0 16,17 1 0,9-1-16,17 0 0,0-17 15,8 0 1,10-17-16,25-9 16,-8 0-16,-35-9 15</inkml:trace>
  <inkml:trace contextRef="#ctx0" brushRef="#br0" timeOffset="4318.88">5740 4562 0,'0'0'0,"0"0"16,0 0-16,9 0 16,-1 0-16,10 9 15,-1 8-15,0 1 16,9-1-16,-8 9 15,8 0-15,-17 0 16,-1 0-16,-8-9 16,0-8-1,0 0-15,0-1 16,-8-8-16,-1-8 16,9-10-16,0-16 15,9-18-15,8 0 16,0 0-16,18 8 15,8 10 1,1 8-16,-27 26 16</inkml:trace>
  <inkml:trace contextRef="#ctx0" brushRef="#br0" timeOffset="4662.06">6556 4476 0,'-8'-9'0,"-1"1"0,0-1 15,1 0 1,-1 9-16,-17 0 15,0 0-15,-9 0 16,0 9-16,1 8 16,-1 0-16,0 9 15,18 0-15,-1 0 16,10 0-16,8-8 16,0-10-16,0 1 15,0 0-15,8-9 16,1-9-16,8 0 15,-8 1 1,0-1-16,-1 0 16,1 9-16,0 0 15,-1 0-15,10 9 16,-1 8-16,18 1 16,0-1-16,-1 9 15,1 0 1,-9-17-16,-17-9 15</inkml:trace>
  <inkml:trace contextRef="#ctx0" brushRef="#br0" timeOffset="4878.84">6574 4277 0,'0'0'0,"0"0"0,0 0 0,0 0 15,0 0-15,0 0 16,8 8-16,18-8 16,26 9-16,1-18 15,7 1-15,10-1 16,-9 0 0,-18-8-16,-26 17 15</inkml:trace>
  <inkml:trace contextRef="#ctx0" brushRef="#br0" timeOffset="5078.1">6730 4095 0,'0'0'0,"0"8"0,-9 18 16,1 26-16,8 26 15,0 18-15,-9 8 16,9-1-16,0-7 15,17-27-15,1-8 16,8-9-16,0-9 16,-9-26-16</inkml:trace>
  <inkml:trace contextRef="#ctx0" brushRef="#br0" timeOffset="5661.98">7164 4484 0,'0'0'0,"-9"0"16,1 18-16,-1 8 16,-8 8-1,-1 18-15,1 0 16,17 0-16,0-8 16,9-1-16,8-17 15,0 0-15,9-9 16,0-8-16,9-18 15,-9 1-15,0-18 16,-17 0-16,0-9 16,-9-8-1,-9 8-15,0 9 16,-8 9-16,0-1 16,-1 18-16,1 0 15,8 0-15,9 0 16,0 0-16,0 0 15,0 0-15,0 0 16,0 0 0,9 0-16,8 0 15,9 0-15,9 0 16,8 9-16,1 8 16,8 9-16,9 9 15,-18 8-15,1-8 16,-18-9-16,-18 0 15,1-9 1,0 1-16,-1-10 16,-8 1-16,0 0 15,-8-1-15,8-8 16,-9-8-16,0-10 16,9-25-16,18-9 15,-1 0-15,0 0 16,35 17-1,-8 18-15</inkml:trace>
  <inkml:trace contextRef="#ctx0" brushRef="#br0" timeOffset="6571.67">8875 4467 0,'0'0'0,"0"-8"16,0 8-16,0 0 16,0 0-16,0-9 15,0 9 1,0 0-16,0 0 16,8 0-16,10 17 15,-1 9-15,1 9 16,-1 8-16,0 9 15,-8 9-15,0-18 16,-9 0-16,0-17 16,0 0-1,0 0-15,0-17 16,0 0-16,0-9 16,-9-9-16,9-8 15,0-18-15,9-26 16,25-17-16,10-17 15,17 0 1,-1 26-16,1 8 16,-9 18-16,-8 17 15,-10 8-15,1 18 16,-9 9-16,0 34 16,0 9-16,-8 18 15,-1-1-15,-8 17 16,-1 1-1,1-35-15,-9-9 0,9-8 16,17 0 0,-9-27-16</inkml:trace>
  <inkml:trace contextRef="#ctx0" brushRef="#br0" timeOffset="6918.32">9300 3774 0,'0'0'0,"0"0"0,0 0 16,-8 0-16,-1 0 16,0 18-16,-17 16 15,0 18-15,-9 0 16,9 9-16,9-18 16,0 0-16,8-17 15,9-17-15,9 0 16,8-1-1,-8-8-15</inkml:trace>
  <inkml:trace contextRef="#ctx0" brushRef="#br0" timeOffset="7060.72">9309 3783 0,'-9'0'0,"1"0"0,8 0 0,0 0 16,0 0-1,0 17-15,17 1 16,0 16-16,18 1 15,0 0-15,17 8 16,-9-17-16</inkml:trace>
  <inkml:trace contextRef="#ctx0" brushRef="#br0" timeOffset="9436.87">10889 3766 0,'0'0'0,"0"0"0,-8 0 0,-1 0 16,-8 0-16,-9 17 16,-18 26-1,-8 27-15,0 8 16,0 51-16,26 19 16,17-10-16,9 1 15,18-1-15,16-25 16,18-18-16,0-25 15,35-10-15,-9-25 16,-43-27 0</inkml:trace>
  <inkml:trace contextRef="#ctx0" brushRef="#br0" timeOffset="9819.89">11541 4086 0,'-9'0'0,"0"0"16,1 0-16,-1 0 15,0 0-15,-8 17 16,-9 27-16,-9 25 16,-17 26-1,17-17-15,1-8 0,8-10 16,8-25-1,1-9-15,17 0 16,0-18-16,0-8 16,0 0-16</inkml:trace>
  <inkml:trace contextRef="#ctx0" brushRef="#br0" timeOffset="10132.51">11489 4155 0,'0'0'0,"0"0"0,0 0 16,0 0-16,0 18 16,0 8-16,17 26 15,0 8-15,9 1 16,0 0 0,1-10-16,-10-7 0,0-18 15,-8 0 1,0-9-16,-1-8 15,1-1-15,0-16 16,8-18-16,9-44 16,0-33-16,9-19 15,-9 27-15,9 8 16,8 18-16,-26 52 16</inkml:trace>
  <inkml:trace contextRef="#ctx0" brushRef="#br0" timeOffset="10517.35">12114 4303 0,'0'0'0,"0"0"15,0 0-15,0 0 16,-9 0-16,0 8 16,1 10-16,-10 16 15,10 10-15,8-1 16,0 0 0,0 0-16,8-17 15,10 0-15,-1-17 16,1 0-16,8-1 15,0-16-15,0-1 16,0-8 0,-18-9-16,1 0 0,-18-18 15,-17 10 1,0-1-16,9 18 16,0 0-16,8 8 15,9 0-15,0 9 16</inkml:trace>
  <inkml:trace contextRef="#ctx0" brushRef="#br0" timeOffset="10885.41">12479 4424 0,'0'-9'0,"0"1"0,0-1 15,0 0-15,0 1 16,17-1 0,18 0-16,17-8 15,0 0-15,0-1 16,17 1 0,-8 8-16,-9-8 0,-26 17 15</inkml:trace>
  <inkml:trace contextRef="#ctx0" brushRef="#br0" timeOffset="11139.1">12878 4095 0,'-9'0'0,"1"0"0,-1 0 15,0 0-15,1 0 16,-1 17-1,-8 26-15,-10 27 16,-7 8-16,16 0 16,1-9-1,17 0-15,0 0 0,0-8 16,17-18-16,1 1 16,16-18-1,-16 17-15,-18-8 16</inkml:trace>
  <inkml:trace contextRef="#ctx0" brushRef="#br0" timeOffset="11646.06">14215 4190 0,'-8'0'0,"-1"0"0,0 0 16,1 0-16,-1 0 15,0 17-15,1 18 16,-19 26-16,-16 17 16,0 17-1,-1-9-15,9 1 16,18-18-16,0-25 16,8-10-16,-8 1 15,17-26-15,0-1 16</inkml:trace>
  <inkml:trace contextRef="#ctx0" brushRef="#br0" timeOffset="11981.37">14215 4207 0,'-8'0'0,"8"0"0,0 0 0,0 0 15,0 0-15,0 18 16,17 16-16,0 18 15,9 18-15,0 8 16,18 8 0,-1 18-16,-8-26 15,-9-17-15,0-18 16,-8-17-16,-10 0 16,1-17-16,0-1 15,-1 1-15,-8 0 16,0-9-16,0-18 15,18-25 1,16-52-16,10-44 16,-1-8-16,-8 17 15,-9 26-15,-9 52 16,-8 43-16</inkml:trace>
  <inkml:trace contextRef="#ctx0" brushRef="#br0" timeOffset="12343.92">14554 3705 0,'-9'0'0,"1"0"16,-1 0-16,0 0 16,-17 17-1,0 9-15,-17 18 16,8-1-16,0 0 15,18-17-15,0 0 16,8-8-16,9 8 16,0-18-16,0 1 15</inkml:trace>
  <inkml:trace contextRef="#ctx0" brushRef="#br0" timeOffset="12501.7">14458 3714 0,'0'0'0,"0"0"15,0 0-15,18 0 16,-1 17 0,1 0-16,16 9 0,1 18 15,0-1-15,0 0 16,-1 9 0,-16-17-16</inkml:trace>
  <inkml:trace contextRef="#ctx0" brushRef="#br0" timeOffset="13926.35">15249 4874 0,'0'0'0,"0"0"16,0 0-16,-9 9 15,0 8-15,-17 18 16,0-1-16,0 1 15,26-26-15</inkml:trace>
  <inkml:trace contextRef="#ctx0" brushRef="#br0" timeOffset="14245.16">15440 4259 0,'0'0'0,"0"0"15,0 0-15,17 0 16,0 0-16,18 0 15,26-8 1,17-1-16,9 0 16,-9 1-16,0-1 15,-26 0-15,-17 9 16,-9 0-16,-17 0 16</inkml:trace>
  <inkml:trace contextRef="#ctx0" brushRef="#br0" timeOffset="14443.37">15900 4398 0,'-9'0'0,"1"0"0,-10 17 16,-8 18-16,0 17 16,-9 26-16,9 17 15,9-17 1,8-17-16,9-18 15,0-17-15,0 0 16,0-9-16,0-8 16</inkml:trace>
  <inkml:trace contextRef="#ctx0" brushRef="#br0" timeOffset="14603.88">15726 4588 0,'0'0'0,"0"0"0,0 0 15,0 0-15,0 0 16,0 0-16,18-8 16,16-1-16,27-8 15,-9 8-15,-26 9 16</inkml:trace>
  <inkml:trace contextRef="#ctx0" brushRef="#br0" timeOffset="14942.77">16343 4614 0,'-9'0'0,"0"0"0,-8 0 16,0 0-16,-1 0 16,1 18-16,0-1 15,-1 18-15,18-1 16,0-8-16,9 0 15,0 0-15,8-8 16,0-10-16,1 1 16,-1-9-1,9-9-15,-8 1 16,-10-10-16,1-8 16,0-8-16,-18-1 15,-8 0-15,8 18 16,-9 0-16,1-1 15,17 18-15,0 0 16,0 0-16</inkml:trace>
  <inkml:trace contextRef="#ctx0" brushRef="#br0" timeOffset="15210.54">16959 4580 0,'0'-9'0,"0"0"0,0 1 16,-8-1 0,-1 0-16,0 9 15,1 0-15,-10 0 16,1 0-16,0 9 16,-1 8-16,1 1 15,8 16-15,0 18 16,9-8-16,0-1 15,18-17-15,-1 0 16,9-9 0,0 1-16,-8-1 15</inkml:trace>
  <inkml:trace contextRef="#ctx0" brushRef="#br0" timeOffset="15460.84">17376 4155 0,'0'0'0,"-8"0"16,-1 0-16,0 0 15,0 18-15,1 34 16,-18 26-16,8 17 16,1 17-1,-9 10-15,9-36 0,-1-16 16,1-18-1,8-9-15,9-17 16,0-9-16,9-8 16,0 0-16</inkml:trace>
  <inkml:trace contextRef="#ctx0" brushRef="#br0" timeOffset="15715.21">17611 4597 0,'0'-9'0,"0"1"15,0 8-15,0 0 16,0 0-16,-9 0 16,0 0-16,1 0 15,-18 8-15,-9 10 16,0-1 0,0 0-16,1 9 0,16 0 15,1-8 1,0 8-1,17 0-15,0-9 0,0 9 16,17-9-16,0 9 16,53 9-16,-9-9 15</inkml:trace>
  <inkml:trace contextRef="#ctx0" brushRef="#br0" timeOffset="16212.12">18661 4528 0,'-8'-9'0,"-10"-8"0,10-9 15,-10 0-15,-8 9 16,0-1 0,-9 1-16,9 17 15,9 0-15,0 9 16,-1 8-16,1 0 15,0 18-15,17 8 16,0 9-16,17 0 16,18 0-1,-9 0-15,0-17 16,0-9-16,-9 0 16,-8-9-16,0-8 15,-1-1-15,-16 10 16,-1-10-16,-8 1 15,-10 0 1,1-1-16,0-8 0,9 0 16,0 9-1,17-9-15</inkml:trace>
  <inkml:trace contextRef="#ctx0" brushRef="#br0" timeOffset="16410.34">18818 4389 0,'0'0'0,"0"0"0,0 0 15,0 0-15,17 9 16,18 0-16,8-1 16,9 1-16,9-9 15,0 0-15,8 0 16,-25 9-1</inkml:trace>
  <inkml:trace contextRef="#ctx0" brushRef="#br0" timeOffset="16649.41">19182 4164 0,'0'0'0,"-8"0"15,-1 0-15,0 0 16,-8 17-1,-9 27-15,0 25 16,-9 0-16,9 9 16,9 9-16,-1 8 15,10-8-15,8-35 16,8 0-16,18-9 16,0-17-16,-8-9 15</inkml:trace>
  <inkml:trace contextRef="#ctx0" brushRef="#br0" timeOffset="17010.52">19486 4614 0,'-8'-8'0,"-1"-1"0,-8 0 0,-1 9 0,1 0 16,-9 0-1,0 0-15,-9 9 16,0 8-16,1 18 15,8 0-15,8 8 16,1-8-16,8-9 16,9 0-16,0 0 15,0-9-15,9-8 16,-1-1 0,10-8-16,-1-8 15,9-1-15,0-8 16,-17-1-16,0 10 15,-1 8-15,1 0 16,0 0-16,8 17 16,-8 0-16,8 1 15,9 8-15,9 0 16,0 0 0,-1-18-16,-8 1 15,-8-1-15</inkml:trace>
  <inkml:trace contextRef="#ctx0" brushRef="#br0" timeOffset="17231.98">19591 4580 0,'-9'-9'0,"0"0"16,1 9-16,-1 0 15,0 0-15,9 0 16,0 0-16,0 0 15,18-8-15,8-1 16,17 0-16,9 1 16,18-1-1,-1 0-15,-8 9 16,-26 0-16</inkml:trace>
  <inkml:trace contextRef="#ctx0" brushRef="#br0" timeOffset="17479.18">19773 4147 0,'0'0'0,"0"0"16,0 0-16,0 0 16,-9 17-16,1 26 15,-1 35-15,0 26 16,1 26-1,-10-9-15,18-25 16,0-18-16,0-18 16,0-16-16,9-18 15,-9-9-15,9-9 16</inkml:trace>
  <inkml:trace contextRef="#ctx0" brushRef="#br0" timeOffset="17942.14">20077 4658 0,'0'0'0,"-9"0"0,0 0 0,1 0 15,-1 0-15,0 8 16,9 10-16,0-1 16,0 0-16,9 1 15,8-10-15,1 1 16,8 0-16,17-9 16,1-9-16,-18 0 15,0 1-15,-9-1 16,1-17-1,-10 0-15,1 0 16,0 0-16,-9 9 16,-9-1-16,0 1 15,1 8-15,-10 9 16,-8 0-16,0 18 16,0 16-1,9 10-15,-1-1 16,18 0-16,0 1 15,18-1-15,-1 0 16,35-8 0,-17-9-16</inkml:trace>
  <inkml:trace contextRef="#ctx0" brushRef="#br0" timeOffset="18880.4">20910 4926 0,'0'0'0,"0"0"0,0 18 16,-8-1-16,-1 0 15,-8 18-15,-9 8 16,-26 35-16,8 0 16,27-52-1</inkml:trace>
  <inkml:trace contextRef="#ctx0" brushRef="#br0" timeOffset="32640.92">21440 4242 0,'0'0'0,"0"0"0,0 0 0,0 0 16,0 0-16,0 0 16,0 0-16,0 0 15,9 0 1,8 0-16,9 0 0,18 0 15,17 0-15,8-9 16,9 1 0,0-1-16,-17 0 15,-18 1-15,1-1 16,-1 9-16,-8 0 16,0 0-16,-18 0 15</inkml:trace>
  <inkml:trace contextRef="#ctx0" brushRef="#br0" timeOffset="32899.74">21397 4528 0,'0'0'0,"0"-9"15,0 9-15,0 0 16,0 0-16,0 0 16,17-9-16,9 1 15,18-1-15,16 0 16,10-8-16,8 9 16,0-10-16,0 10 15,27 8-15,-45 8 16</inkml:trace>
  <inkml:trace contextRef="#ctx0" brushRef="#br0" timeOffset="33379.58">21675 3999 0,'0'0'0,"0"0"0,0 0 15,0 18-15,0 16 16,8 36-16,-8 34 15,-8-9 1,-1-8-16,0-1 0,1-8 16,-1-17-1,0-1-15,9-16 0,0-18 16,0 0 0,18 0-16,-10-9 15</inkml:trace>
  <inkml:trace contextRef="#ctx0" brushRef="#br0" timeOffset="33758.03">21926 3904 0,'0'0'0,"0"0"0,0 0 15,0 0-15,0 0 16,0 18-16,0-1 16,0 26-1,-8 35-15,-1 26 16,0 0-16,1 0 16,-1-9-16,0-17 15,9 0-15,-8-17 16,8-18-1,0-8-15,0-9 0,0-9 16,0 0 0,0-8-16,0 0 15,0-1-15,0 1 16,0 0-16,0-9 16,0 0-16,0 8 15</inkml:trace>
  <inkml:trace contextRef="#ctx0" brushRef="#br0" timeOffset="35648.19">22734 4528 0,'-9'-9'0,"1"0"0,-1-8 15,0 8-15,1 1 16,8 8-16,-9 0 16,0 0-1,1 0-15,-1 17 16,0 0-16,9 9 15,0 9-15,0 0 16,18-9-16,-1 0 16,0-9-16,1-8 15,-1-1-15,0-8 16,1-8-16,-1-10 16,-8-8-1,0 0-15,-18-17 16,0-9-16,-17 17 15,9 1-15,-1 17 16,1-1 0,8 10-16,1-1 0,8 9 15,0 0-15,0 0 16,0 0 0,0 0-16,8-9 15,10-8-15,-10 8 16</inkml:trace>
  <inkml:trace contextRef="#ctx0" brushRef="#br0" timeOffset="36178.3">23272 4095 0,'0'0'0,"0"-9"15,0-8-15,0-1 16,0 1-16,0 0 15,0-1-15,0 1 16,0 9 0,-8-1-16,-1 0 15,0 9-15,1 0 16,-1 0-16,0 18 16,-8-1-16,0 26 15,-1 18-15,1 34 16,0 9-1,17 0-15,0 0 16,8 0-16,1-18 16,0-8-16,-9-17 15,8-18-15,-8 1 16,0-18-16,-8-1 16,-1-7-16,0-1 15,-8-8-15,-1-1 16,-8 1-16,18-9 15</inkml:trace>
  <inkml:trace contextRef="#ctx0" brushRef="#br0" timeOffset="36374.67">22882 4606 0,'0'0'0,"0"0"15,0 0-15,0-9 16,17 0-16,9 1 16,26-1-16,18 0 15,-1 1-15,9-1 16,27 9-16,-36 0 16</inkml:trace>
  <inkml:trace contextRef="#ctx0" brushRef="#br0" timeOffset="40272.48">24167 4259 0,'0'0'0,"0"0"0,-9 0 16,1 0-16,-19 0 15,1 9-15,-17 8 16,-9 18 0,8 0-16,10-1 15,8 1-15,8-9 16,1 0-16,17 0 16,0-9-16,0-8 15,9-1-15,8 1 16,0-9-1,18-9-15,0 1 0,-9-10 16,0-8 0,0 9-16,-17 0 15,-1 8-15,1 9 16,-9 0-16,0 0 16,-9 9-16,1 25 15,-1 44 1,-17 35-16,-9 0 0,18-9 15,17-9 1,-9 0-16,9-26 16,0-25-16,0-18 15,0 0-15,0-18 16,9 1-16,-9-18 16,9 1-16,8-27 15,-8-17-15,-1-9 16,1-8-1,-9 8-15,-9 18 16,9 9-16,0 16 16,0 1-16,0 0 15,0 8-15,9 0 16,8 1-16,9-10 16,9-8-16,17 0 15,-8 18 1</inkml:trace>
  <inkml:trace contextRef="#ctx0" brushRef="#br0" timeOffset="40708.25">24393 4285 0,'0'0'0,"0"0"16,0 18-16,-9 8 15,0 8-15,9 18 16,0 0 0,0-9-16,9 9 15,0-8-15,-1-1 16,1-17-16,0-17 15,-1-1-15,1 1 16,8-18-16,1-8 16,17-18-16,-9-8 15,0 0 1,-9 8-16,-8 9 16,-1 9-16,-8 17 15,0 0-15,0 8 16,0 10-16,9 16 15,0 1 1,-1 8-16,1 1 0,9 8 16,25 8-1,-8-34-15</inkml:trace>
  <inkml:trace contextRef="#ctx0" brushRef="#br0" timeOffset="41156.58">25035 4329 0,'0'0'0,"0"0"0,0 0 16,-8 0-16,-1 0 16,0 0-16,-17 8 15,0 10-15,-9 16 16,9 1-16,9 8 15,0 0-15,17-17 16,0 0 0,0-8-16,0-10 15,0 1-15,8 0 16,1-9-16,8-9 16,1 0-1,-1-8-15,-8 0 16,-1 8-16,1 0 15,0 9-15,-9 0 0,0 0 16,8 9 0,10 8-16,-1 1 15,1-1-15,-1 9 16,0-9-16,18-8 16,17 0-16,0-9 15,-17 0 1,-18 0-16</inkml:trace>
  <inkml:trace contextRef="#ctx0" brushRef="#br0" timeOffset="41516.87">25409 4536 0,'-9'-8'0,"0"8"16,1 0-16,8 0 15,0 0 1,-9 0-16,0 17 15,1 0-15,-1 1 16,9-1-16,0 0 16,0-8-16,0 0 15,0-1-15,0-8 16,0 0-16,0 0 16,0-8-16,0-10 15,17-8 1,1 0-16,8 9 15,-9 0-15,-8 17 16,-1 0-16,1 0 16,0 0-16,-1 17 15,1 0-15,0 1 16,0-1-16,-1 0 16,10 1-1,-10-1-15,-8-17 16</inkml:trace>
  <inkml:trace contextRef="#ctx0" brushRef="#br0" timeOffset="41763.83">25617 4259 0,'0'0'0,"0"0"0,0 0 15,0 0-15,0 0 16,17 0-16,1 9 16,17 0-16,17-1 15,-9 1 1,9 0-16,26-18 16,18 0-16,-18-8 15,-43 17-15</inkml:trace>
  <inkml:trace contextRef="#ctx0" brushRef="#br0" timeOffset="42002.89">25956 4086 0,'0'-9'0,"0"9"0,0 0 15,0 0-15,0 9 16,0 17-16,0 26 15,-9 26-15,0 26 16,1-9 15,8 0-31,0-8 0,0-9 0,8-26 16,1-9-16,0 1 16,-1-27-16</inkml:trace>
  <inkml:trace contextRef="#ctx0" brushRef="#br0" timeOffset="42513.21">26711 4562 0,'-8'-8'0,"-10"-10"0,1 1 16,8 8-16,-8-8 15,8 8 1,0 1-16,-8-9 16,8 8-16,1 0 15,-10-8-15,1 8 16,0 9-16,-1 0 16,-8 0-16,-9 18 31,1-1-31,-1 17 0,9 1 0,9 0 15,8-9 1,9 0-16,0 0 16,9 0-16,-1-9 15,10-8-15,-1-1 16,18-8-16,8-8 16,-8-10-16,8-8 15,1-8 1,-18 16-16,0 1 0,-18 8 15,1 1 1,0 8-16,0 0 16,-1 0-16,10 17 15,-1 0-15,0 1 16,9 8-16,0 8 16,0 10-16,-8-10 15</inkml:trace>
  <inkml:trace contextRef="#ctx0" brushRef="#br0" timeOffset="45542.68">27797 3748 0,'0'0'0,"0"0"0,0 0 0,0 0 16,-9 0-16,-8 35 16,-18 52-16,-35 42 15,-16 53 1,-19 9-16,10-18 0,8-26 16,18-34-1,16-26-15,19-10 16,-1-16-16,9 0 15,26-27-15</inkml:trace>
  <inkml:trace contextRef="#ctx0" brushRef="#br0" timeOffset="46194.91">27858 4441 0,'0'0'0,"0"0"15,0 0-15,0 18 16,8 16-16,10 44 16,-10 26-16,1 17 15,-18-17-15,1 0 16,-1-9-16,9-17 15,-9-26-15,9-17 16,0-9 0,-8-17-16,-1-1 15,9 1-15,-9-18 16,0-25-16,1-44 16,8-52-16,26-26 15,17 35-15,-8 34 16,8 26-16,1 18 15,-1 8 1,1 18-16,-18 0 0,0 17 16,0 0-1,-18 8-15,1 10 16,0-1-16,-18 9 16,0 9-1,-17 8-15,0-8 0,0-9 16,0 0-16,0-18 15,18-8 1,8-8-16,0 8 16</inkml:trace>
  <inkml:trace contextRef="#ctx0" brushRef="#br0" timeOffset="46891.67">28596 4129 0,'0'-8'0,"0"8"15,0 0-15,0 0 16,-9 0-16,0 17 16,1 26-16,-18 35 15,-1 18-15,1-10 16,9-17 0,0 1-16,-1-1 0,1-26 15,8-17 1,1-8-16,-1-10 15,9 1-15,0-9 16,0-9-16,0 1 16,9-18-16,8 0 15,0 0 1,-8 8-16,0 1 0,-1 8 16,1 9-1,0 0-15,-1 0 16,1 0-16,0 9 15,-1 0-15,1-1 16,0 1-16,0 0 16,-1-1-16,10 1 15,-1-9-15,0-9 16,1 1-16,8-10 16,-9 1-1,-8 0-15,-1 8 16,1 9-16,0 0 15,0 0-15,-1 0 16,1 9-16,8 8 16,1 18-16,8-1 15,0-8-15,-9 0 16,0 0 0,1-17-16,-1 0 15,9-18-15,0 0 16,0 1-16,-8-18 15,-10 0-15,1-18 16,-18 1-16,1 8 16,-10 1-16,-8 16 15,-8 1 1,8 8-16,8 9 16,1 0-16,8 0 15,9 9-15</inkml:trace>
  <inkml:trace contextRef="#ctx0" brushRef="#br0" timeOffset="47173.62">29038 4320 0,'0'0'0,"0"0"0,0 0 15,0 0 1,0 0-16,18 0 0,17 9 16,25-1-16,10-8 15,-1 0-15,1 0 16,-1 0-16,9-8 15,-25-1 1</inkml:trace>
  <inkml:trace contextRef="#ctx0" brushRef="#br0" timeOffset="47406.34">29429 4129 0,'-8'0'0,"-1"0"0,0 0 16,1 18-16,-19 8 16,1 34-16,0 36 15,0 8-15,-8-9 16,16-17-16,10-18 16,8-8-16,0-8 15,26 8-15,0 0 16,-9-35-1</inkml:trace>
  <inkml:trace contextRef="#ctx0" brushRef="#br0" timeOffset="47768.39">29577 4528 0,'0'0'0,"0"0"0,-9 0 16,1 17-1,-10 18-15,1-1 16,8 10-16,9-10 16,0-8-16,9 0 15,8 0-15,1-17 16,16 0-16,10-18 16,-10 0-16,1-8 15,-9-9 1,0 0-16,-17-17 15,0-1-15,-27-8 16,-8 9-16,0 8 16,-17 18-16,-1 0 15,10 17-15,-1 0 16,17 17-16,10 0 16,8 1-1,0-1-15,8-8 16</inkml:trace>
  <inkml:trace contextRef="#ctx0" brushRef="#br0" timeOffset="48172.78">30002 4493 0,'0'0'0,"0"0"16,0 0-16,0 0 15,-8 17-15,-1 18 16,0 0-16,1 17 16,-10 0-16,1-9 15,0-8 1,8-9-16,0-9 16,9-8-16,0-1 15,0 1-15,0-9 16,0-9-16,18-8 15,16-18-15,-8 1 16,9-1-16,-9 0 16,0 18-16,-17 17 15,8 0 1,-8 0-16,8 17 16,-8 18-16,0 8 15,-1 1-15,1-1 16,0 0-16,17 1 15,-9-27-15</inkml:trace>
  <inkml:trace contextRef="#ctx0" brushRef="#br0" timeOffset="48739.95">30697 4597 0,'0'-9'0,"-9"1"16,1-1-16,-1 0 15,0 1-15,-8-10 16,0 10-16,-1 8 15,1 0 1,-9 17-16,8 0 16,1 1-16,0 8 15,8 0-15,9 8 16,0 1-16,0-9 16,9 0-16,-1-9 15,1-8 1,-9 0-16,0-1 15,-9 1-15,1 0 16,-10-1-16,-8 1 16,-17 0-16,-9-9 15,0 0-15,8 0 16,27 0-16</inkml:trace>
  <inkml:trace contextRef="#ctx0" brushRef="#br0" timeOffset="49058.15">30862 3974 0,'0'0'0,"0"0"0,17 17 16,1 9-16,17 17 15,17 44-15,0 17 16,-18 0 0,10 8-16,-27 9 15,-17 9-15,-8-8 16,-18 7-16,-18 1 15,1 0-15,17-69 16</inkml:trace>
  <inkml:trace contextRef="#ctx0" brushRef="#br0" timeOffset="59004.18">16985 5463 0,'0'-9'0,"9"1"0,0 8 16,-9 0-16,0 0 16,0 0-16,0 0 15,0 0-15,0 17 16,-9 35-16,-17 35 15,0 17-15,-9-9 16,1-17 0,7 0-16,10-9 15,0-26-15,8-17 16,9-8-16,9-1 16,-1-26-1,1 1-15</inkml:trace>
  <inkml:trace contextRef="#ctx0" brushRef="#br0" timeOffset="59411">17055 5506 0,'0'0'0,"0"-8"0,0 8 0,0-9 16,0 0-16,0 1 15,0 8-15,0 0 16,0 0-16,0 0 15,0 0-15,9 8 16,-1 1 0,10 17-16,8 17 15,8 27-15,1-1 16,-9 9 0,0-9-16,0 1 0,0-1 15,-8-26-15,-10-8 16,1-9-16,0-9 15,-1-8 1,-8-1-16,0 1 16,0-9-16,0-9 15,18-34-15,-1-44 16,18-34-16,0-9 16,-1 35-16,-8 17 15,1 17 1,16 9-16,-17 35 15</inkml:trace>
  <inkml:trace contextRef="#ctx0" brushRef="#br0" timeOffset="65108.01">17828 5480 0,'0'0'0,"0"0"0,0 0 0,0 0 0,0 0 16,0 9-16,17 8 16,27 18-16,16 0 15,1-1-15,9 10 16,-10-18-16,1-9 15,-9 0-15,-8-8 16,-10 0 0,-8-1-16,-8 1 15,-9-9-15,-1 0 16,-8 0-16,-8 17 16,-1 1-16,-26 16 15,-17 18-15,-17 0 16,-1 9-16,9-1 15,18-16-15,8-18 16,18 0-16,-1-9 16,1-8-1,8-1-15,9 1 16,0-9-16,0 9 16</inkml:trace>
  <inkml:trace contextRef="#ctx0" brushRef="#br0" timeOffset="65373.34">17862 6424 0,'0'0'0,"0"0"0,0 0 15,0 0-15,0 0 16,0 0 0,9-8-16,17-10 15,26-33-15,18-19 16,25-16 0,10-1-16,-45 52 0</inkml:trace>
  <inkml:trace contextRef="#ctx0" brushRef="#br0" timeOffset="65939.78">18844 5662 0,'0'0'0,"0"0"0,0 0 0,0 0 15,0 0-15,0 0 16,0 0 0,-9 18-16,0 8 15,1 26-15,-1 8 16,0 10-16,9-10 15,0-8-15,18-9 16,-1 1-16,9-18 16,9-18-16,17-16 15,17-27-15,10-8 16,-19-18-16,-16 1 16,-18-10-1,-17 18-15,-18 9 16,-9 8-16,-8 18 15,-8 0-15,-18 17 16,-9 26 0,26 0-16</inkml:trace>
  <inkml:trace contextRef="#ctx0" brushRef="#br1" timeOffset="69419.85">8684 3731 0,'0'0'0,"-9"-9"0,9 9 16,0 0-16,-9-8 15,9 8-15,0 0 16,0 0-16,0 0 15,0 0-15,0 43 16,-8 78-16,-27 87 16,-17 104-16,17-9 15,18-78-15,-1-52 16,10-34 0,8-44-16,0-25 15,0-27-15,0-17 16,0 0-16,8-18 15,-8-8-15</inkml:trace>
  <inkml:trace contextRef="#ctx0" brushRef="#br1" timeOffset="69919.58">8449 3774 0,'0'0'0,"0"0"0,0 0 0,0 0 16,0 0-1,0 0-15,0 0 16,0-8-16,0-1 16,18 0-16,-1 1 15,9-1-15,44-8 16,16-1-16,19 1 31,25 0-31,0-1 0,0 1 16,1 8-16,-10 1 15,-8-1-15,-17 9 16,-1 0-16,-25 0 16,-18 0-16,-9 0 15,-8 9-15,-9 8 16,0 0-16,0 1 15,-9 25 1,1 26-16,-10 35 16,1 52-16,-9 9 15,-9-9-15,1-18 16,8-8-16,-9-17 16,0-27-16,9-8 15,0-26-15,0-9 16,0-8-16,9 26 15,0-18 1</inkml:trace>
  <inkml:trace contextRef="#ctx0" brushRef="#br1" timeOffset="70258.73">8649 5169 0,'-9'0'0,"9"0"0,0 0 15,0 0 1,0 0-16,18 0 15,25 0-15,35-9 16,61 9-16,18 0 16,16-9-16,1 1 15,-26-1-15,-10 0 16,-7 9-16,-10 0 16,-25 0-1,-53 0-15</inkml:trace>
  <inkml:trace contextRef="#ctx0" brushRef="#br1" timeOffset="73331.34">7911 5212 0,'0'0'0,"0"-9"0,-9 9 0,1 0 15,-10-8-15,-17-1 16,-17 0-1,-35 1-15,-17-1 16,-17 9 0,-27 0-16,-26 9 0,-8-1 15,8 1-15,-34 17 16,-18 9-16,9-1 16,-17 18-16,8-8 15,0-1 1,0 0-16,9 0 15,9-8-15,17 8 16,-9 18-16,0 0 16,27-9-16,8 0 15,17-9-15,-8 0 16,8-8-16,27-1 16,-1 1-1,9 8-15,-17 9 16,26-8-16,25-1 15,10-8-15,8-1 16,9 1-16,0 0 16,17-1-16,18-8 15,0 0 1,-1 0-16,9 0 0,1 0 16,8 9-1,0-9-15,0 0 16,8 0-16,10 8 15,17 1-15,-1 0 16,18-1 0,27 1-16,16 8 0,9-17 15,18 0 1,-1 0-16,-16-9 16,-19-8-16,-16 0 15,-9-1-15,-18-8 16,1 0-16,-18 0 15,0 0 1,0-8-16,-18 8 0</inkml:trace>
  <inkml:trace contextRef="#ctx0" brushRef="#br1" timeOffset="73605.09">3378 6485 0,'-9'0'0,"9"0"0,0 0 0,0 17 15,9 9 1,8 9-16,18 0 16,17 8-16,0-8 15,9-1-15,-9-8 16,-8 0-16,-18 0 15,0 0-15,-18 9 16,-8 8 0,-17 18-16,-18 8 15,-26 9-15,18-26 16,26-26-16</inkml:trace>
  <inkml:trace contextRef="#ctx0" brushRef="#br1" timeOffset="74837.5">4281 6476 0,'-9'0'0,"1"0"0,8 0 15,0 0-15,0 0 16,0 0-16,8 9 16,18 8-16,44 1 15,25 8-15,1-9 31,-9 0-31,-26-8 0,-9 0 0,-9-9 16,-8 0 0,-9 0-16,-17 17 15,-1-8-15</inkml:trace>
  <inkml:trace contextRef="#ctx0" brushRef="#br1" timeOffset="75081.06">4116 6866 0,'0'0'0,"0"0"15,0 0-15,17 0 16,27 0-16,17 0 16,26 0-16,17 0 15,-9-8-15,-8 8 16,-17 0-1,-18 0-15,-9 0 16,-17 0-16,-9 0 16,-8 0-16,0 0 15</inkml:trace>
  <inkml:trace contextRef="#ctx0" brushRef="#br1" timeOffset="75342.95">4437 6225 0,'0'0'0,"0"9"0,0 17 16,9 43-16,-9 52 16,9 18-1,-18 8-15,0-8 16,1-27-16,-1-25 15,0-9-15,9-26 16,0-17-16,0-9 16,0-18-1,0-8-15,0 0 0</inkml:trace>
  <inkml:trace contextRef="#ctx0" brushRef="#br1" timeOffset="75552.17">4750 6373 0,'0'0'0,"0"0"16,0 0-16,-9 0 15,1 25 1,-10 27-16,-8 52 16,0 18-1,9 16-15,-9-8 0,8-35 16,27-25-16,8-27 15,1-17-15</inkml:trace>
  <inkml:trace contextRef="#ctx0" brushRef="#br1" timeOffset="76066.42">5367 6806 0,'0'-9'0,"0"0"15,0 9-15,0 0 16,0 0 0,0 0-16,0 0 15,0 18-15,0-1 16,17 18-16,0 8 16,9-9-16,0-8 15,-8-8-15,-1-10 16,1 1-16,-1-18 15,0 1 1,-8-1-16,0-17 16,-9-9-16,-9-8 15,-8 0-15,-18 8 16,0 9-16,9 9 16,0 8-16,9 1 15,-1 8-15,10 0 16,8 0-16,0 0 15,8 17 1,1-8-16</inkml:trace>
  <inkml:trace contextRef="#ctx0" brushRef="#br1" timeOffset="76522.6">6252 6416 0,'0'0'0,"0"-9"0,0 0 15,0 1 1,0-1-16,0 1 15,0-1-15,0 0 16,0 1-16,-8-1 16,-1 0-16,0 9 15,1 0-15,-1 0 16,-8 18 0,-1 25-16,1 26 15,-1 26-15,10 18 16,8 0-16,8 8 15,1-17-15,0-9 16,-1-17-16,-8 0 16,0-9-16,0-17 15,0-9 1,0-17-16,-8 0 16,-1-8-16,0-1 15,-8 0-15,8-8 16,9-9-16</inkml:trace>
  <inkml:trace contextRef="#ctx0" brushRef="#br1" timeOffset="76706.03">5931 6953 0,'0'0'0,"0"0"0,0 0 15,17 0-15,9 8 16,18-8-16,17 9 15,8-18-15,18 1 16,8-1 0,-42 0-16</inkml:trace>
  <inkml:trace contextRef="#ctx0" brushRef="#br1" timeOffset="78241.73">7425 6823 0,'-9'-9'0,"0"1"15,1-1 1,-1-8-16,0-1 16,1-8-16,-19 0 15,1 9-15,0 0 16,9-1-16,-9 18 16,0 0-16,0 18 15,0 16 1,-9 10-16,0 8 0,18 17 15,0-9-15,17 1 16,0-18 0,17 1-16,0-18 15,1 0-15,42-9 16,27 0-16,-52-17 16</inkml:trace>
  <inkml:trace contextRef="#ctx0" brushRef="#br1" timeOffset="78564.59">7668 6883 0,'0'0'0,"0"0"0,-9 0 15,0 0-15,1 9 16,-1 8-16,-8 18 16,8 0-16,9-1 15,0 1-15,17 0 16,1-9-16,-1 0 15,0-18 1,18 1-16,0 0 31,-9-18-31,0 0 0,0-17 0,-17-8 16,-9-10-16,-9 1 16,-8 0-1,-9 8-15,0 9 16,0 9-16,8 0 15,1 17-15,8 0 16,9 0-16,0 0 16</inkml:trace>
  <inkml:trace contextRef="#ctx0" brushRef="#br1" timeOffset="78923.03">8328 6849 0,'-9'-9'0,"-8"9"16,8 0-16,0 0 16,-8 0-16,-9 0 15,0 9-15,0 8 16,0 18-16,8 8 16,10 0-1,8 1-15,8-1 16,10-8-16,8-9 15,9 0-15,-1-18 16,1 1-16,-9-18 16,0 1-16,0-18 15,-8-9-15,-10-8 16,-16-1 0,-10 1-16,-8 8 15,0 1-15,9 16 16,-1 1-16,10 17 15,8 0-15,0 0 16</inkml:trace>
  <inkml:trace contextRef="#ctx0" brushRef="#br1" timeOffset="79409.96">8623 6780 0,'0'0'0,"0"0"0,0 17 16,0 9-16,9 34 16,-9 27-1,0 8-15,0 27 16,-9 16-16,0-43 16,1-17-16,-1-17 15,0-18-15,1-17 16,-1 0-16,0-17 15,9 0-15,0-1 16,-8-16 0,-1-27-16,-9-60 15,1-35-15,26-26 16,8 26-16,9 52 16,9 26-16,8 0 15,1 17-15,-10 9 16,-7 9-16,-1 17 15,0 0 1,-18 0-16,1 17 16,0 9-16,-18 26 15,-8 0-15,-9 9 16,-9-18-16,0-17 16,0 0-16,18-17 15,0 0-15,8-1 16,18-8-1</inkml:trace>
  <inkml:trace contextRef="#ctx0" brushRef="#br1" timeOffset="79807.78">8936 7022 0,'0'-9'0,"0"9"0,0 0 15,0 0-15,0 0 16,0 0-1,0 0-15,17 9 16,9 0-16,9-1 16,-1-16-16,19-1 15,-10-8-15,0-1 16,-8-8 0,-9 0-16,0 0 0,-17 0 15,0-8 1,-9-1-16,-9 1 15,0 16-15,-8 1 16,-9 17-16,0 0 16,-9 17-16,0 18 15,-8 17-15,17 17 16,17 0-16,9-17 16,0-8-16,18-18 15,-1 0 1,9-18-16,9 1 15,-1 0-15,-8-1 16,-8 1-16</inkml:trace>
  <inkml:trace contextRef="#ctx0" brushRef="#br1" timeOffset="80154">9422 6875 0,'0'0'0,"0"0"0,0 0 16,0 0-16,0 0 16,9 0-16,-1 0 15,10 17 1,8 0-16,0 18 0,0 0 16,0-1-1,-9 1-15,-8 8 16,0-8-16,-1-9 15,-8 0-15,0-9 16,0-8 0,0 0-16,0-1 0,0-8 15,0-8 1,0-18-16,0-18 16,18-16-16,8-1 15,0 9-15,-9 35 16</inkml:trace>
  <inkml:trace contextRef="#ctx0" brushRef="#br1" timeOffset="80804.84">10646 6719 0,'-8'0'0,"8"0"16,-9 0-16,9 0 16,-9 9-16,1 17 15,8 43-15,0 52 16,0 18 0,0 17-16,-9-27 0,9-25 15,0-17-15,0-35 16,0-17-16,0-9 15,0-9 1,0-8-16,0-1 16,-9-16-16,1-36 15,-10-60-15,9-52 16,18-34-16,9 17 16,8 51-16,0 45 15,8 16-15,18 18 16,-8 17-1,-9 8-15,-1 18 16,1 0-16,-9 18 16,0 8-16,-17 0 15,0 8 1,-1 1-16,-16 17 0,-10-9 16,-8 0-16,0-17 15,9 0 1,-1-17-16,10 0 15,8-1-15</inkml:trace>
  <inkml:trace contextRef="#ctx0" brushRef="#br1" timeOffset="81253.07">11463 6814 0,'-9'-8'0,"0"-1"0,1 0 15,-1 1-15,-9-1 16,-8-8-16,0 8 16,-8 9-16,8 0 15,0 0 1,-9 17-16,0 1 0,0 16 16,9 1-1,9 8-15,0 0 16,17-17-16,0 0 15,0-8-15,0-10 16,0 1-16,0-9 16,0 0-16,17-9 15,0 1 1,1-10-16,-10 1 16,1 0-16,0-1 15,-1 10-15,1 8 16,-9 0-16,9 0 15,-1 0-15,10 17 16,-1 9 0,1 0-16,-1 0 0,0-9 15,1-8 1,8 8-16,0-17 16,8-8-16,-16-1 15</inkml:trace>
  <inkml:trace contextRef="#ctx0" brushRef="#br1" timeOffset="81407.78">11619 6788 0,'0'0'0,"0"0"0,0 0 15,0 9-15,0 0 16,0 8-16,0 0 16,0 1-16,0-1 15,0-9-15,0-8 16,0 0-16</inkml:trace>
  <inkml:trace contextRef="#ctx0" brushRef="#br1" timeOffset="81558.03">11532 6424 0,'0'0'0,"0"0"0,0 0 15,0 0-15,0 0 16,0 0-16,9 9 15,8-9 1,-8 9-16</inkml:trace>
  <inkml:trace contextRef="#ctx0" brushRef="#br1" timeOffset="81825.85">11923 6849 0,'0'0'0,"0"0"0,0 9 16,0 8-16,0 9 15,0 8 1,0 10-16,0-1 16,0-8-16,0-9 15,0 0-15,0-9 16,0-8 0,-9-1-16,9 1 15,0-9-15,0 0 16,-9-17-16,9-18 15,0-17-15,18-17 16,17-1-16,-18 36 16,-8 25-16</inkml:trace>
  <inkml:trace contextRef="#ctx0" brushRef="#br1" timeOffset="82391.14">12887 6762 0,'0'0'0,"-9"-8"15,-8 8-15,8 0 16,0 0-16,1 0 15,8 0-15,0 0 16,8 0-16,18-9 16,18 0-16,25 1 15,1-1-15,8-8 16,-9-1 0,-17 1-16,-34 17 15</inkml:trace>
  <inkml:trace contextRef="#ctx0" brushRef="#br1" timeOffset="82618.57">12991 6398 0,'0'0'0,"0"0"0,0 0 15,0 0-15,0 9 16,0 17-16,0 35 15,9 25-15,-1 18 16,-8 18-16,0-19 16,9-16-1,0-18-15,-1-8 16,18-26-16,9-9 16,-18-18-16</inkml:trace>
  <inkml:trace contextRef="#ctx0" brushRef="#br1" timeOffset="83001.71">13390 6823 0,'0'0'0,"0"0"0,0 0 0,0 0 16,0 0-16,0 17 15,0 9-15,0 17 16,9 1-1,0-1-15,-1 0 16,1-17-16,0 0 16,-1-17-16,10 0 15,-1-1-15,1-25 16,8-9-16,0-17 16,-9-1-16,-8 10 15,-1 8-15,1 8 16,0 1-1,-9 17-15,0 0 16,0 0-16,17 17 16,1 18-16,-1 0 15,0-9 1,1 0-16,16 0 0,-8 0 16,-17-9-1</inkml:trace>
  <inkml:trace contextRef="#ctx0" brushRef="#br1" timeOffset="83410.11">13877 6849 0,'0'0'0,"0"0"0,0 0 0,0 0 16,0 0-1,0 0-15,0 17 16,0 18-16,-9-1 15,0 10-15,9-1 16,0-17-16,0-9 16,0 1-1,0-10-15,0 1 0,0 0 16,0-9 0,0-9-16,0-8 15,18-27-15,-1-16 16,9 8-16,0 17 15,0 1-15,-8 16 16,-10 1-16,1 17 16,0 0-16,8 17 15,0 1-15,1 16 16,-1 9 0,0 1-16,1-10 15,8-8-15,0 0 16,0 0-16,-9-8 15</inkml:trace>
  <inkml:trace contextRef="#ctx0" brushRef="#br1" timeOffset="83871.67">14554 6840 0,'-9'0'0,"1"0"16,-1 0 0,9 0-16,-9 0 15,1 18-15,-1 25 16,-8 0-16,-1 0 16,1-8-16,8-9 15,0 0-15,9-17 16,0-1-1,0 1-15,0 0 0,0-9 16,0-9-16,0-8 16,9-9-1,8-18-15,1 1 16,8 8-16,0 1 16,-9 16-16,1 10 15,-1 8-15,0 0 16,1 8-16,-10 10 15,10 8-15,-9 8 16,-1 1 0,1-9-16,0 0 15,-1-9-15,-8 1 16,9-1-16,0 0 16,-1-8-16</inkml:trace>
  <inkml:trace contextRef="#ctx0" brushRef="#br1" timeOffset="86736.12">15110 6866 0,'0'0'0,"0"0"0,-9 0 15,-8 0-15,-1 0 16,1 0-16,8 0 16,1 0-16,8 0 15,0 9-15,0-1 16,8 1-16,10 0 16,16-1-16,1-16 15,9-1 1,-10-17-16,10 0 15,-18 0-15,0-8 16,-18-10-16,-8 10 16,-8-1-1,-1 18-15,-8 17 0,-9 8 16,-18 18 0,-8 18-16,17 16 15,1 18-15,8 0 16,17-17-16,9-18 15,17 0-15,1-17 16,-1 0-16,18-17 16,0 0-16,43-9 15,17-9-15,-60 9 16</inkml:trace>
  <inkml:trace contextRef="#ctx0" brushRef="#br1" timeOffset="86970.73">15587 6424 0,'0'0'0,"0"0"0,0 0 0,0 0 15,0 0 1,0 0-16,0 0 16,-8 26-16,-1 26 15,0 26-15,-8 18 16,8 16-16,-8 1 15,8-18-15,9-17 16,0-26-16,9-9 16,0-17-16,-1-17 15</inkml:trace>
  <inkml:trace contextRef="#ctx0" brushRef="#br1" timeOffset="87175.49">15848 6858 0,'0'0'0,"0"0"0,-9 0 15,0 0-15,1 8 16,-1 9-16,-8 18 16,-1 8-16,10 1 15,8-10-15,17 1 16,9 0-16,-9-27 15</inkml:trace>
  <inkml:trace contextRef="#ctx0" brushRef="#br1" timeOffset="87331.62">15978 6424 0,'-9'0'0,"1"0"0,-1 9 16,0 0-16,1 8 15,16 35 1,1 0-16,8-9 16,-8-25-16</inkml:trace>
  <inkml:trace contextRef="#ctx0" brushRef="#br1" timeOffset="87670.51">16091 6866 0,'0'0'0,"0"0"0,0 0 15,-9 17-15,1 9 16,-1 9-16,0-9 16,9 0-16,0-9 15,0-8-15,0 0 16,0-1-16,0-8 16,0-8-16,0-1 15,9-17-15,8-17 16,1 8-1,8 0-15,0 10 16,-18 7-16,1 18 16,0 0-16,0 0 15,-1 0-15,10 18 16,-1 16-16,-8 1 16,-1 8-16,18 0 15,18 9 1,-18-17-16,-9-26 15</inkml:trace>
  <inkml:trace contextRef="#ctx0" brushRef="#br1" timeOffset="88175.24">16942 6883 0,'0'0'0,"0"0"0,0 0 0,-9-8 16,1-1-16,-10 1 16,1-1-16,0 9 15,-1 0-15,-8 0 16,0 0 0,-9 17-16,1 0 15,-1 1-15,18 8 16,-1-9-16,9-8 15,9-1-15,0 1 16,18 0-16,-1-1 16,1-8-16,8 9 15,8 8 1,1 9-16,0 9 16,8 17-16,-8 0 15,-9 0-15,-9 9 16,1 16-16,-10-16 15,1-18-15,-18 1 16,1-1-16,-1-17 16,-8 0-16,-1-17 15,-8-1 1,9 1-16,-9-18 16,0-8-16,0-18 15,8-8-15,10-18 16,16 9-16,10 9 15,16 9 1,-16 16-16</inkml:trace>
  <inkml:trace contextRef="#ctx0" brushRef="#br1" timeOffset="88795.99">18184 6832 0,'0'0'0,"-9"-9"0,0 0 15,-17-8-15,0 0 16,0-1-16,-8 18 15,-10 0 1,1 18-16,-9 16 16,-1 1-16,19 17 15,-1-9-15,18 0 16,17-17-16,0 0 16,17-17-1,0 0-15,27-18 0,17-8 16,-18-9-1,0 0-15,-8 8 16,-9 1-16,-8 8 16,-10 9-16,1 0 15,0 0-15,-1 18 16,1 8-16,0 8 16,8 10-1,0-1-15,18 0 16,9-17-16,16 9 15,-16-18-15</inkml:trace>
  <inkml:trace contextRef="#ctx0" brushRef="#br1" timeOffset="89559.25">18757 6858 0,'0'0'0,"-9"-9"15,1 0-15,-1 1 16,0-1-16,-8 9 15,-9 0-15,0 0 16,0 17-16,-18 1 16,1 16-16,8 9 15,18 1 1,-1-1-16,18-17 0,0 0 16,18-9-1,-1-8-15,27 0 16,8-1-16,17-16 15,27-18-15,-18-9 16,-17 18-16,-18-1 16,-17 18-16,0 0 15,-9 9 1,1 8-16,-1 1 16,-8 8-16,0 0 15,-1 0-15,-8 0 16,0-18-16,0 1 15,0 0-15,0-1 16,0 1 0,0-9-16,0 0 0,0-9 15,9-8 1,8-18-16,1-8 16,8 8-16,0 1 15,0-1-15,0 18 16,0-1-16,-9 1 15,-8 8-15,0 1 16,-1 8-16,1 0 16,-9 0-1,0 0-15,0 0 16,0 17-16,0 18 16,0-1-16,9 10 15,-1-10-15,10-8 16,-1 0-1,0-8-15,10-10 0,7 1 16,1-18 0,0 1-16,-9-18 15,0 0-15,-9-9 16,-8-8-16,-9 8 16,-9 0-16,1 1 15,-10 8-15,-8 8 16,9 1-1,-1 17-15,18 0 16,0 0-16,0 0 16</inkml:trace>
  <inkml:trace contextRef="#ctx0" brushRef="#br1" timeOffset="89934.48">19894 6745 0,'0'0'0,"0"0"16,0 0-16,0 0 16,0 0-16,-8 0 15,-1 0-15,0 0 16,-8 17-16,0 1 16,-1-1-16,10 9 15,-1 9 1,9-1-16,9 1 15,8-1-15,0-8 16,1 0-16,-1-8 16,-8-1-16,-1-8 15,1-1-15,0 1 16,-9 0-16,-9-1 16,0 10-16,-8-10 15,0 1 1,-1 0-1,1-1-15,8-8 0,1 9 16,8 0-16</inkml:trace>
  <inkml:trace contextRef="#ctx0" brushRef="#br1" timeOffset="90276.45">20485 6823 0,'0'0'15,"0"0"-15,0 0 0,-9 0 16,1 0-16,-1 0 16,0 0-16,1 0 15,-1 0-15,0 0 16,1 0-16,-1 9 16,0 8-1,0 0-15,9 18 16,0-1-16,9 1 15,9 0-15,-1-9 16,9 0-16,0 0 16,-9 0-1,-8-18-15,0 1 0,-1 8 16,-16 1 0,-10-1-16,-8 0 15,-17 1-15,-9 8 16,26-18-16</inkml:trace>
  <inkml:trace contextRef="#ctx0" brushRef="#br1" timeOffset="92918.91">21023 6875 0,'0'0'0,"0"0"16,0 0-16,0 0 15,0 0-15,0 0 16,18 0-16,16 0 16,19 0-16,16 0 15,18 0-15,26-9 16,-9 1-16,-52 8 15</inkml:trace>
  <inkml:trace contextRef="#ctx0" brushRef="#br1" timeOffset="93166.82">21492 6494 0,'0'0'0,"0"0"0,0 0 0,0 0 0,-8 0 16,-1 17-16,0 9 16,-17 35-16,-9 17 15,-8 26-15,0 25 16,8-16-16,18-9 16,-1-17-1,18 8-15,18-9 0,8-25 16,0-44-1,-18-8-15</inkml:trace>
  <inkml:trace contextRef="#ctx0" brushRef="#br1" timeOffset="93755.47">21770 6580 0,'0'0'0,"0"0"0,0 0 15,-8 18-15,-1 8 16,-17 34-16,-9 18 16,-8 35-1,-1-1-15,-8-8 0,17-17 16,1-18 0,16-25-16,1-18 0,8 0 15,9-18 1,0 1-16,0-9 15,0-9-15,18 1 16,-1-1-16,9-8 16,0-1-16,-9 10 15,1-1-15,-1 9 16,1 0-16,8 0 16,8 17-1,1 1-15,0-1 16,8-8-16,-8-1 15,0 1-15,-1-1 16,10-16 0,-9-1-16,-9 1 15,0-18-15,0 0 0,0 0 16,-9-18 0,-8 1-16,-1 8 15,-16 1-15,-1 16 16,0 1-1,1 17-15,-1 0 16,-8 17-16,-1 18 16,10 0-16,8 8 0,0-8 15,8-1 1,18-8-16,26 0 16,9-17-16,-26-9 15</inkml:trace>
  <inkml:trace contextRef="#ctx0" brushRef="#br1" timeOffset="94086.55">22760 6806 0,'-9'0'0,"9"0"16,0 0-16,0 0 15,0 0-15,9-9 16,17 0-16,9 1 15,26-1 1,8-17-16,9 0 16,-26 9-1,-26 8-15</inkml:trace>
  <inkml:trace contextRef="#ctx0" brushRef="#br1" timeOffset="94352.26">23229 6840 0,'0'0'0,"0"0"16,-9 26-16,1 17 16,-1 18-16,0 8 15,9-8-15,-8 0 16,-1-18-16,0 0 16,1-17-1,-1 0-15,0 0 16,1-8-16,-1-10 15,-17 1-15,-9-1 16,0-16-16,1-1 16,-1-8-16,17 8 15,18 1-15</inkml:trace>
  <inkml:trace contextRef="#ctx0" brushRef="#br1" timeOffset="94917.87">23620 6797 0,'-9'-9'0,"-8"1"0,-1-1 0,10 0 0,-1 9 16,9 0-16,0 0 16,9-8-16,8-1 15,18 0 1,26 1-16,17-10 16,0 1-16,0 0 15,-17-1-15,-9 1 16,-9 8-16,-17 9 15</inkml:trace>
  <inkml:trace contextRef="#ctx0" brushRef="#br1" timeOffset="95182.23">24123 6736 0,'0'0'15,"-8"0"-15,-1 0 0,9 0 16,0 0-16,-9 0 15,1 18-15,-1 8 16,0 17 0,1 26-16,8 9 15,-9-9-15,9 1 16,-9-10-16,1 1 16,-1 0-16,-8-1 15,-9-17-15,-9 1 16,-9-1-16,-8-17 15,9 0 1,26-9-16</inkml:trace>
  <inkml:trace contextRef="#ctx0" brushRef="#br1" timeOffset="95685.08">22847 6762 0,'0'0'0,"0"-8"0,0-1 16,0 0-16,0 1 15,0 8-15,0 0 16,0 0-16,17 0 16,18 0-1,26 0-15,8-9 16,9 9-16,1-9 15,34 1-15,-44 8 16</inkml:trace>
  <inkml:trace contextRef="#ctx0" brushRef="#br1" timeOffset="121236.09">24896 7429 0,'0'0'16,"0"0"-16,0 17 0,0 1 15,-17 25-15,-9 26 16,9-25 0</inkml:trace>
  <inkml:trace contextRef="#ctx0" brushRef="#br1" timeOffset="-196674.14">27927 6641 0,'0'0'0,"0"0"0,0 0 16,0 0-16,0 0 16,9 17-16,8 1 15,0 16-15,1 10 16,8 8-16,-9 17 16,-8-9-1,0 1-15,-9 0 16,-9-9-16,0-9 15,0-8-15,9-9 16,0-9 0,0 0-16,0-8 0,0 0 15,0-9-15,0 0 16,0-9 0,0-8-16,18-27 15,8-16-15,9-1 16,8 9-16,0 0 15,10 0-15,-10 17 16,-8 10-16,-9 7 16,-9 10-16,1-1 15,-10 9 1,1 0 0,8 17-16,1 26 0,-1 27 15,0-1-15,1 9 16,-1-17-16,0-1 15,10-8-15,-1-8 16,0-27-16,-18-8 16</inkml:trace>
  <inkml:trace contextRef="#ctx0" brushRef="#br1" timeOffset="-196009.69">27554 6719 0,'0'0'0,"0"0"0,0 0 16,0 0-16,0 0 16,0 0-16,-9 0 15,0 0-15,-17 9 16,-9-1-16,-8 1 15,-9 0 1,0-1-16,17 1 16,0 0-1,18-1-15,0 1 0,-1-9 16,10 0-16,8 9 16,0-9-16,0 17 15,17 9 1,18 17-16,25 18 15,10-1-15,17 1 16,-9-18-16,-17 1 16,-9-10-16,-9-8 15,-17 0-15,0-8 16,-8-10-16,-18-8 16</inkml:trace>
  <inkml:trace contextRef="#ctx0" brushRef="#br1" timeOffset="-195730.33">26868 7039 0,'0'0'0,"0"0"16,0 0-16,0 0 15,0 0-15,17 18 16,18-1-16,-1 9 16,27 9-16,9 8 15,-10 0 1,1-8-16,-17 0 16,-1-9-16,0 0 15,1 8-15,-18-8 16</inkml:trace>
  <inkml:trace contextRef="#ctx0" brushRef="#br1" timeOffset="-195397.86">25296 6892 0,'0'0'0,"0"0"16,0 0-16,0 0 16,0 0-16,0 0 15,0 0-15,8-9 16,19 1-16,25-1 15,17 1-15,9-1 16,26 9 0,1 0-16,-10 9 15,-60-1-15</inkml:trace>
  <inkml:trace contextRef="#ctx0" brushRef="#br1" timeOffset="-194736.84">26442 6693 0,'0'-9'0,"9"1"15,-1-1-15,1 9 16,0 0-16,-1 0 16,1 0-1,0 9-15,-9 8 0,-9 0 16,0 18-16,-17 0 15,0-1 1,-17-8-16,-9 0 16,-9 0-16,9-17 15,9-1-15,8 1 16,9-9-16,8 0 16,1-9-16,8 1 15,9-1-15,0 0 16,0 1-1,18-1-15,-1 1 16,18-1-16,0 9 16,17 0-16,0 9 15,0-1-15,9 9 16,-1 1-16,1-1 16,0-8-1,-18-1-15,-17-8 16,1-8-16,-10-1 15,-8 0-15,-1-8 16,-16-9-16,-10 0 16,-8-8-16,-9-1 15,1 18 1,-1-1-16,0 18 16,18 9-16,8 0 0</inkml:trace>
  <inkml:trace contextRef="#ctx0" brushRef="#br1" timeOffset="-194065.4">29594 6728 0,'0'0'0,"0"0"0,0 0 16,0 0-16,0 0 16,-8 0-1,-18 17-15,-27 0 16,-25 9-16,0-8 16,0-1-16,8 0 15,10-8-15,16 0 16,10-1-16,16 1 15,1-1 1,17 1-16,0 8 16,17 18-16,35 8 15,26 9-15,9 0 16,0-8-16,-9-1 16,-8-17-1,-18 0-15,-17 0 0,-9-17 16,-18-1-16,1 1 15,-9 0 1</inkml:trace>
  <inkml:trace contextRef="#ctx0" brushRef="#br1" timeOffset="-193832.76">28865 7195 0,'0'0'0,"0"0"16,0 0-16,0 0 16,0 0-16,17 18 15,18-1-15,17 18 16,17-1-16,18 10 16,-9-1-1,-8-9-15,-9-8 0,-9 18 16,-26-18-1</inkml:trace>
  <inkml:trace contextRef="#ctx0" brushRef="#br1" timeOffset="-192914.11">30801 6866 0,'0'0'0,"0"0"0,0 0 16,9 0-1,0 9-15,-1 8 16,1 18-16,-18-1 16,-8 1-16,-18 17 15,-17-9-15,-9 1 16,-25-18-16,-10 0 15,18-18 1,8-16-16,18-1 0,0 0 16,17-17-1,9 9-15,9 0 16,17-1-16,0 1 16,17 0-16,9-1 15,27 10-15,7 8 16,18 17-1,18 9-15,-9 9 0,8-1 16,-16 1 0,-1-9-16,-18 0 15,-7-17-15,7-1 16,1-8-16,-17-8 16,-1-1-16,-17-17 15,0-17-15,-17-1 16,-18-8-16,-8 9 15,-9 8 1,-18 9-16,-8 9 16,-9 17-16,44 9 15</inkml:trace>
  <inkml:trace contextRef="#ctx0" brushRef="#br2" timeOffset="-139506">2301 8546 0,'0'0'0,"0"0"0,0 0 15,0 0 1,0 0-16,0 0 15,0 9-15,9 8 16,8 27-16,1 16 16,-10 10-16,1 7 15,-9 1 1,0-17-16,-9-9 16,1 9-16,-1-9 15,9-26-15,0 0 16,0-18-16,0-8 15,0-8-15,0-10 16,17-16-16,9-44 16,18-9-16,-1 18 15,1 17 1,-18 17-16,0 18 16,-9 0-16,-8 17 15,-1 0-15,10 8 16,-1 27-16,9 25 15,0 10-15,-8-1 16,-1 9-16,0-17 16,1-9-16,-10-26 15,1-9 1,17-17-16,0 0 16</inkml:trace>
  <inkml:trace contextRef="#ctx0" brushRef="#br2" timeOffset="-139132.8">2562 7888 0,'0'0'0,"0"0"0,0 0 15,0 0-15,-9 0 16,0 17-16,1 9 15,-18 26 1,0 0-16,8-8 16,1-1-16,-1-17 15,18-9-15,0-8 16,9 0-16,-9-9 16</inkml:trace>
  <inkml:trace contextRef="#ctx0" brushRef="#br2" timeOffset="-138960.77">2614 7949 0,'0'-9'0,"0"9"16,0 0-16,0 0 15,0 0-15,0 17 16,8 18-16,10 0 16,-1 8-16,18 0 15,17-8-15,-9-9 31</inkml:trace>
  <inkml:trace contextRef="#ctx0" brushRef="#br2" timeOffset="-136008.33">3326 8754 0,'0'0'0,"0"0"0,0 0 15,0 0-15,0 0 16,17 0-16,1 0 15,8 9 1,17-9-16,18 9 0,0-1 16,-9 1-1,0-9-15,9 0 16,-9 9-16,-35-9 16</inkml:trace>
  <inkml:trace contextRef="#ctx0" brushRef="#br2" timeOffset="-135787.2">3343 9031 0,'0'0'0,"0"0"0,0 0 15,18 0-15,8 0 0,8 0 16,10 0-16,17 0 15,8 0 1,9 0-16,-8 18 16,-27-10-1</inkml:trace>
  <inkml:trace contextRef="#ctx0" brushRef="#br2" timeOffset="-134945.58">4229 8581 0,'0'0'0,"0"0"0,0 0 15,0 0-15,0 0 16,17 0-16,18 0 16,9 0-16,16 0 15,10 0-15,-1 0 16,1 0-16,-1 9 15,-34-1-15</inkml:trace>
  <inkml:trace contextRef="#ctx0" brushRef="#br2" timeOffset="-134271.64">5723 8053 0,'0'-9'0,"-9"0"15,0 1-15,1-1 16,-1 0-16,0 1 15,-8-1 1,-9 9-16,-9 0 16,-8 9-16,-1 8 15,1 18-15,-9 17 16,17 0-16,0 26 16,18 8-16,8-17 15,9-8-15,9-18 16,8 1-16,9-18 15,9 0 1,17-18-16,9 1 16,8-18-16,1-17 15,8-17-15,0-18 16,-26 1-16,-8-1 16,-18 1-16,0-1 15,-18 9-15,1 0 16,-18 17-1,1 9-15,-1 0 16,-8 9-16,-1 0 16,1 8-16,8 9 15,-8 9-15,8 8 16</inkml:trace>
  <inkml:trace contextRef="#ctx0" brushRef="#br2" timeOffset="-134040.02">5723 8209 0,'0'0'0,"0"0"0,0 0 16,0 0-16,0 0 15,0 17-15,17 9 16,0 17-16,18 9 16,0 0-1,0 17-15,8-8 16,0-18-16,-17 1 15,0-1-15,1 0 16,-1-17-16,-9-8 16,-8-10-16,-1-8 15</inkml:trace>
  <inkml:trace contextRef="#ctx0" brushRef="#br2" timeOffset="-133593.37">5688 7464 0,'0'0'0,"0"0"15,0 0-15,0 8 16,-9 10-16,0 16 16,-17 1-1,-8 8-15,16 1 16,1-18-16,8 0 16,9-18-1,0-8-15,0 0 0,9 0 16,0 0-1,8-8-15,0-1 0,-8 0 16,0 1 0,-1-10-16,1 18 15,-9 0-15,9 0 16,8 0-16,1 0 16,-1 18-16,9-1 15,17 0-15,18 9 16,-26-8-1</inkml:trace>
  <inkml:trace contextRef="#ctx0" brushRef="#br2" timeOffset="-133125.68">5236 8893 0,'-8'0'0,"-1"0"0,0 0 16,9 0-16,0 0 16,0 0-16,9-9 15,43 0-15,44-8 16,16 8-1,36 1 1,8-1-16,-25 0 0,-27 1 16,-17 8-16,-9 0 15,-26 8-15,-17 10 16,8 16-16,1 1 16,-27-18-16</inkml:trace>
  <inkml:trace contextRef="#ctx0" brushRef="#br2" timeOffset="-132657.41">5262 9118 0,'0'0'0,"0"0"0,0 0 0,0 0 16,0 0-16,0 0 16,0 0-16,0 0 15,9 0-15,8 9 16,1 8 0,17 0-16,-9 9 15,0 9-15,-18-9 16,1 0-16,-18 8 15,1 1-15,-18 0 16,-9 8-16,0 0 16,0-17-16,1 0 15,16 0 1,1-17 0,0 0-16,8-1 0,0 1 15,9-9-15,0 0 16,0 0-16,9 9 15,8-1-15,18 1 16,17-9-16,44-17 16,-1-1-1,-60 18-15</inkml:trace>
  <inkml:trace contextRef="#ctx0" brushRef="#br2" timeOffset="-132242.58">5723 9447 0,'0'0'0,"0"0"0,0 0 16,0 0-1,0 0-15,0 0 16,0 0-16,8 0 16,10 0-16,8 9 15,8-9-15,1 0 16,0-9-16,0 0 15,-9 1-15,0-1 16,-9 0 0,-8-8-16,-1-9 15,1-9-15,-18 1 16,1 17-16,-18-1 16,0 1-16,-9 17 15,0 9-15,0 8 16,1 17-1,8 1-15,8 17 16,18 17-16,9 1 16,17 8-16,26-9 15,9-8-15,34-18 16,36-26-16,51-60 16,200-113-16</inkml:trace>
  <inkml:trace contextRef="#ctx0" brushRef="#br2" timeOffset="-85471.02">1711 7594 0,'0'0'0,"0"0"15,0 0-15,0 0 16,0 0-16,0 17 16,0 9-16,0 35 15,8 43-15,1 34 16,0 27-16,-9 25 16,-9-17-16,9 9 15,0-26 1,-9 9-16,9-9 15,0-26-15,-8-18 16,8 9-16,0-17 16,0-17-16,0-18 15,0-8 1,0-18-16,0-8 0,0-9 16,0 0-1,0-9-15,0 9 16,8-9-16,-8 1 15,9 8-15,8 0 16,1-9-16,-1 0 16,9-8-16,9 0 15,0 8 1,8 0-16,9-8 16,9 8-16,17-8 15,18 0-15,-1-1 16,18 1-16,17 0 15,18-9-15,-9 0 16,17 0-16,27 0 16,-10 0-1,10 8-15,-10 1 16,18-1-16,18 1 16,-1 8-16,9 1 15,9-1-15,0 0 16,8-8-16,1 0 15,8-1-15,9-8 16,-18-8-16,-8 8 16,-9-9-16,-9 9 15,-43 0 1,-17 0-16,-26 0 16,-27 0-16,-25 0 15,-27 0-15,-26 9 16</inkml:trace>
  <inkml:trace contextRef="#ctx0" brushRef="#br2" timeOffset="-84234.06">2180 7386 0,'0'0'0,"0"0"0,0 0 16,-9 0-16,0 0 16,1 0-16,-1 0 15,-8 0-15,8 0 16,0 0-16,0 0 16,9 0-16,0 0 15,0 0-15,0 0 16,9 0-1,26 0-15,-9-9 16,35 0-16,26 1 16,8 8-16,9 0 15,0 0-15,9 0 16,0 0-16,0 0 16,9 0-16,8 8 15,-8-8 1,8-8-16,0-1 15,-8 1-15,-1 8 16,-8-9 0,9 9-16,-9-9 0,-9 9 15,0 9 1,18-18-16,-10 1 16,1-1-16,-8 0 15,7 1-15,-7-1 16,-10 0-16,1 1 15,8 8-15,-9 0 16,1 0-16,-9 0 16,0 0-16,8 0 15,1 0 1,-18 0-16,0 8 16,-9-8-16,1 9 15,-1-9-15,1 9 16,-1-1-16,-8 1 15,9 0-15,-10-1 16,1 1-16,-9 0 16,9-1-16,-9 1 15,-8-1 1,-1 1-16,0 0 16,-8-9-16,-9 8 15,9 10-15,0-1 16,-1 0-16,-8 9 15,0 0-15,1 9 16,-10 0-16,0 17 16,1 8-1,-1 36-15,-8 16 16,-1-8-16,10 17 16,-10 27-16,-8 16 15,9 9-15,0 18 16,-1-9-16,1 8 15,0-25-15,8-1 16,-8 1 0,0-35-16,-1 8 15,1-16-15,-9-18 16,0-26-16,0-1 16,9-16-16,-1 34 15,10-34-15</inkml:trace>
  <inkml:trace contextRef="#ctx0" brushRef="#br2" timeOffset="-57638.65">1216 10859 0,'0'0'0,"0"0"0,0 0 0,0 0 16,0 0-16,0 0 16,0 0-16,26 8 15,9 10 1,25-1-16,27 9 16,26-9-16,26 1 15,0-10-15,26 1 16,17-9-16,1 0 15,16-9-15,1 1 16,8-1 0,10-8-16,-1-1 15,17 10-15,-8-10 16,8 1-16,1 0 16,8-1-16,0 1 15,0 8-15,0 1 16,1-1-16,7 9 15,1 0-15,-9-9 16,1 1 0,-10-10-16,18-8 15,0 9-15,-9 0 16,0 0-16,0 8 16,26-8-16,-17 8 15,-9 0-15,-17 9 16,-9-8-1,9-1-15,-35-8 0,9 8 16,-35 0 0,0 1-16,0-10 15,-35 10-15,-9-18 16,-8 0-16,-8-18 16,-19 1-16,-7 0 15,-19-27-15,1-7 16,-17-10-16,-10-26 15,1-25 1,-9-1-16,-17-17 16,8-8-16,-8 8 15,-1-9-15,-8 9 16,18 9-16,-9-9 16,-1 9-16,1 26 15,0 0-15,-1-1 16,1 18-1,-18 18-15,9 8 16,9 17-16,-9 18 16,0 8-16,0 9 15,0 9-15,0 0 16,0 8-16,0 0 16,0 1-16,9-1 15,8 0 1,9 1-16,9 8 15,17 0-15,9 0 16,26 0-16,8 0 16,9 8-16,18 1 15,-1-9-15,18 0 16,-8 0-16,-1 0 16,17 0-1,10-9-15,-18 9 16,26 0-16,-9 0 15,9-8-15,17-1 16,1 0-16,-1 1 16,-8-1-16,8 0 15,9 1-15,0-1 16,9 9 0,0-9-16,8 1 15,-17-1-15,9 0 16,0-8-16,8 0 15,0-1-15,1 1 16,-1 8-16,1 1 16,-1-1-16,-8 0 15,8 9-15,-8 0 16,0-8 0,-9-1-16,8 9 15,10 0-15,-18 0 16,-9 0-16,1 0 15,-1 9-15,-17 8 16,9-8-16,8-1 16,-26 1-1,1 8-15,16 1 16,-16-1-16,-10 0 16,9 1-16,-17-10 15,9 1-15,0 0 16,-1-1-16,1 1 15,8 0-15,-8-1 16,-1-8-16,10 9 16,-18 0-1,8-1-15,10 1 16,-10 0-16,1-1 16,8 1-16,0 0 15,-17 8-15,18-8 16,-1-1-16,0 1 15,9 0-15,0 8 16,-8-8 0,-1-1-16,0 1 15,9 8-15,0-8 16,0 0-16,-17-1 16,-1 1-16,18 0 15,9-1-15,-18 1 16,1-9-16,8 8 15,-9 10 1,-8-1-16,-1 0 16,-8 1-16,9 8 15,8-9-15,-8-8 16,-1-1-16,1 1 16,-9 8-16,0 1 15,9-10-15,-18 1 16,9 0-1,0-1-15,8 1 16,-8 0-16,-8-1 16,7 1-16,-7 0 15,-10-1-15,10 1 16,-1-9-16,-9 9 16,10-1-16,8-8 15,-9 0-15,-17-8 16,8 8-1,1-9-15,-9 0 16,-9 9-16,-9 0 16,-8-8-16,-9-1 15,-17 9-15,-35 0 16,-17 9-16</inkml:trace>
  <inkml:trace contextRef="#ctx0" brushRef="#br2" timeOffset="-55351.02">13364 8746 0,'0'0'0,"0"0"0,0 0 0,0 0 15,0 0 1,0 0-16,0 0 16,0 0-16,0 0 15,0 0-15,-8-9 16,-1 0-16,0 1 15,-8-1-15,0 0 16,-10 1 0,1 8-16,0 0 15,0 0-15,-8 0 16,-1 17-16,0 0 16,9 18-16,0 0 15,9 8-15,-1 9 16,18 0-16,0 0 15,0 0-15,18-9 16,8 0 0,8 1-16,1-18 15,0-9-15,8-8 16,1-18-16,8 0 16,9-17-16,8-8 15,-8-10-15,0-8 16,-9-8-16,-9-10 15,-17 18 1,-17 18-16,0-1 16,-1 1-16,-8 8 15,-8 8-15,-1 1 16,-8 0-16,-1-1 16,-8 18-16,0 0 15,-17 26-15,-1 18 16,1 33-1,8 19-15,0 25 16,18 9-16,17-17 16,9-10-16,8-7 15,0-10-15,18-16 16,-9-18-16,9-26 16,8 0-1,18-18-15,-35-16 0</inkml:trace>
  <inkml:trace contextRef="#ctx0" brushRef="#br2" timeOffset="-54998.41">13338 8018 0,'0'0'0,"0"0"15,0 0-15,-8 0 16,-1 17-16,-17 1 16,0 16-16,8 10 15,-8 8-15,0 8 16,18 10 15,8-27-31,8-26 0,-8-17 0</inkml:trace>
  <inkml:trace contextRef="#ctx0" brushRef="#br2" timeOffset="-54780.63">13356 7983 0,'0'0'0,"0"0"0,0 0 15,0 0-15,8 18 16,10-1-16,-1 18 15,0-1-15,18 18 16,0 9-16,-9 0 16,17 16-1,1-7-15,-27-44 16</inkml:trace>
  <inkml:trace contextRef="#ctx0" brushRef="#br2" timeOffset="-48821.83">14354 8893 0,'0'0'0,"0"0"0,0 0 0,0 0 16,18 0-16,-1 0 15,9 0 1,9 0-16,8 0 16,1 0-16,-1 8 15,0 1-15,-16-9 16,-1 17-16,-9 1 15,-8-10-15</inkml:trace>
  <inkml:trace contextRef="#ctx0" brushRef="#br2" timeOffset="-48623.94">14320 9135 0,'0'0'0,"0"0"15,0 0-15,0 0 16,17 0-16,18 0 16,17 0-1,0 0-15,9 0 16,8 9-16,-8 0 16,-35-9-16</inkml:trace>
  <inkml:trace contextRef="#ctx0" brushRef="#br2" timeOffset="-47491.07">15605 8061 0,'0'-8'0,"0"8"15,0 0-15,0 0 16,0 0-16,0 0 15,26 0-15,17 0 16,18 0 0,8 0-16,-8 0 15,0 0-15,0 0 16,17 8-16,0 10 16,-34-1-16</inkml:trace>
  <inkml:trace contextRef="#ctx0" brushRef="#br2" timeOffset="-46991.21">15995 8235 0,'-8'0'0,"-1"0"0,0 0 16,1 0-16,-1 0 16,0 0-16,1 0 15,-1 0-15,0 0 16,1-9-16,-10 9 16,-8 0-16,0 0 15,-9 0-15,1 9 16,-1-1-16,9 10 15,9-1 1,-1 0-16,1 9 16,17 9-1,0-1-15,17 1 0,1-9 16,8 9-16,8-1 16,18-8-16,1 0 15,-10-17 1,0 0-16,1-9 15,-18-9-15,0 0 16,-9 1-16,-8-1 16,0-8-16,-1-9 15,1-9-15,0 9 16,-1 9-16,-8-9 16,0 8-1,0 10-15</inkml:trace>
  <inkml:trace contextRef="#ctx0" brushRef="#br2" timeOffset="-46751.04">16004 8183 0,'0'0'0,"0"0"0,0 0 16,0 0 0,0 0-16,0 0 15,0 0-15,0 0 16,0 0-16,-9 0 15,1 17-15,-1 26 16,0 18-16,-8 8 16,0 9-1,-1-9-15,27 18 0,8 8 16,-8-34 0,0-44-16</inkml:trace>
  <inkml:trace contextRef="#ctx0" brushRef="#br2" timeOffset="-46517.03">15648 8754 0,'0'0'0,"0"0"0,0 0 16,0 0-16,0 0 15,0 0-15,0 0 16,0 0-16,9 0 15,26 18-15,17-1 16,0 0-16,17 0 16,-8-8-1,-9-9-15,9-9 16,26 1-16,-26-1 16</inkml:trace>
  <inkml:trace contextRef="#ctx0" brushRef="#br2" timeOffset="-46064.43">15952 7732 0,'-9'-8'0,"1"-1"16,8 9-16,0 0 15,0 0-15,-9 0 16,0 0-16,1 0 16,-1 9-16,0 8 15,-17 18-15,0-1 16,9 1-16,-9 8 15,17-8 1,18-18-16</inkml:trace>
  <inkml:trace contextRef="#ctx0" brushRef="#br2" timeOffset="-45924.35">15952 7732 0,'0'0'0,"0"0"0,0 0 16,0 0-1,0 0-15,17 18 16,1-1-16,8 35 16,-9-9-16</inkml:trace>
  <inkml:trace contextRef="#ctx0" brushRef="#br2" timeOffset="-45276.48">15162 9049 0,'0'-9'0,"0"9"15,0 0-15,0 0 16,0 0-16,0 0 16,17-9-1,9 1-15,35 8 16,26 0-16,34 8 16,27 1-16,26-9 15,-9 0-15,-9-9 16,0 9-16,-34-8 15,-9-1-15,-9 9 16,-26 0 0,-17 0-16,-18 9 15,-8-1-15,-18 1 16</inkml:trace>
  <inkml:trace contextRef="#ctx0" brushRef="#br2" timeOffset="-44391.25">15622 9464 0,'0'-8'16,"0"-1"-16,0 9 0,0-9 15,26 1-15,9 8 16,26 0-16,8 0 16,1 0-16,8 0 15,26 8-15,9 1 16,-61 0 0</inkml:trace>
  <inkml:trace contextRef="#ctx0" brushRef="#br2" timeOffset="-43831.02">16100 9854 0,'0'-9'0,"0"1"15,0-1-15,0 0 16,0 1-16,-9-10 16,0 1-16,-8 0 15,-9 0-15,0-1 16,8 1-16,-8 8 15,0 9-15,-17 0 16,8 0 0,9 9-16,9 8 15,-1 1-15,10-10 16,8 9-16,0 1 16,0 8-16,17-9 15,9 18-15,9-9 16,17 0-16,0 0 15,0-18-15,0 1 16,0-18 0,1 1-16,-10-10 15,-8 1-15,-9 8 16,0-8 0,-18 8-16,1-8 0,0-9 15,-9 0-15,-9 0 16,9 0-1,9-8-15,-9 25 16</inkml:trace>
  <inkml:trace contextRef="#ctx0" brushRef="#br2" timeOffset="-43591.5">16134 9516 0,'0'-8'0,"0"-1"0,0 0 0,0 9 16,0 0-1,0 0-15,0 0 16,0 0-16,-8 18 16,-1 34-16,-8 17 15,-1 18-15,1-10 16,0 1-16,8-17 16,9-9-16,0-9 15,0 9 1,0-17-16,9-18 15</inkml:trace>
  <inkml:trace contextRef="#ctx0" brushRef="#br2" timeOffset="-43340.22">15639 10088 0,'0'0'0,"0"0"16,0 0-16,0 0 15,0 0-15,0 0 16,0 0-16,0 0 16,18 0-16,17 17 15,17 1 1,8-1-16,10 0 16,-9-8-16,8 0 15,9-1-15,-8-8 16,-1-8-16,-25 8 15</inkml:trace>
  <inkml:trace contextRef="#ctx0" brushRef="#br2" timeOffset="-42975.05">16543 10010 0,'0'0'0,"0"0"15,0 0-15,0 0 16,0 0-16,0 0 16,0 0-1,0 0-15,0 17 16,0 9-16,0 9 16,8 0-16,10-1 15,-1-8-15,0 0 16,1-8-16,8-10 15,0 1-15,0-18 16,0 1 0,0-1-16,-9-17 15,-8 0-15,0-17 16,-18-9-16,0 8 16,1 1-16,-18-9 15,0 17-15,0-8 16,8 17-16</inkml:trace>
  <inkml:trace contextRef="#ctx0" brushRef="#br2" timeOffset="-42798.95">16890 9127 0,'0'0'0,"-9"0"15,9 0-15,-8 0 16,-1 17-1,-9 18-15,-25 25 16,0 9-16,-9 9 16,34-43-16</inkml:trace>
  <inkml:trace contextRef="#ctx0" brushRef="#br2" timeOffset="-19024.48">18366 8668 0,'0'0'0,"0"0"16,0 0-16,0 0 15,0 8-15,0 18 16,9 18-16,8 25 15,-8 17-15,0 36 16,-1-1-16,1-17 16,-18-9-16,1-17 15,-1-17-15,0-9 16,1-26 0,-1-9-16,9-8 15,-9-9-15,0-18 16,1-34-16,-1-69 15,9-43-15,26-1 16,9 26-16,0 27 16,17 25-16,0 27 15,0 16 1,0 18-16,0 9 16,-8 8-16,-10 9 15,-8 9-15,0 8 16,-8 18-16,-10 0 15,-16-1-15,-1 10 16,-17-1-16,-17 0 16,-1-17-16,9 0 15,9-9 1,18-8-16</inkml:trace>
  <inkml:trace contextRef="#ctx0" brushRef="#br2" timeOffset="-18540.77">19174 8217 0,'0'0'0,"0"0"15,0 0-15,0 0 16,0 9-1,-9 26-15,0 25 0,-17 35 16,0 27 0,0-1-16,0-17 15,9-18 1,-1-16-16,1-18 16,8-26-16,1 0 0,8-9 15,0-8-15,0-1 16,0-8-16,0-8 15,17-10 1,0-25-16,18 0 16,-9 8-16,0 0 15,0 18-15,-8 0 16,-10 17-16,1 0 16,0 17-16,-1 0 15,1 18-15,0 8 16,-1 1-1,1-10-15,0-8 16,8 0-16,9-8 16,-8-10-16</inkml:trace>
  <inkml:trace contextRef="#ctx0" brushRef="#br2" timeOffset="-18125.62">19808 8754 0,'0'0'0,"0"0"0,-9 0 16,0 0-16,-8 0 16,-9 18-16,-18-1 15,1 17 1,0 1-16,-9 8 15,17-8-15,17 0 16,1-9-16,8 0 16,9-9-1,0-8-15,0-1 0,18-16 16,16-1 0,1-8-16,0-9 15,8 8-15,-17 1 16,0 0-16,-8 8 15,-9 9-15,-1 0 16,1 9-16,0 8 16,-1 9-16,10 0 15,-1 0-15,0 0 16,9 0 0,18-17-16,-27-1 15</inkml:trace>
  <inkml:trace contextRef="#ctx0" brushRef="#br2" timeOffset="-17799.01">20311 8711 0,'0'0'0,"0"0"16,0 0-16,0 0 15,-8 0-15,-1 0 16,0 9-16,-17 8 15,9 9-15,-1 0 16,1 8-16,17 1 16,0 0-1,0-9-15,9 0 16,-1 0-16,1 0 16,0-9-16,0 0 15,-18-8-15,0 8 16,0 1-16,-17-1 15,0-8-15,-8-1 16,16 1 0,10 0-16,8-9 15</inkml:trace>
  <inkml:trace contextRef="#ctx0" brushRef="#br2" timeOffset="-17125.72">20502 8971 0,'0'0'0,"0"0"16,0 0-16,18 8 15,-1 1-15,18 0 16,0-9-16,17-9 16,0-8-16,9-9 15,-18-9 1,-17 9-16,0 0 16,-17 9-16,-1-1 15,-16 1-15,-1 0 16,-26 17-16,-8 0 15,0 17-15,-10 18 16,1 17 0,18 0-16,16-9 0,10 0 15,8 1-15,26-1 16,43-17 0,-17-17-16</inkml:trace>
  <inkml:trace contextRef="#ctx0" brushRef="#br2" timeOffset="-16625.47">21874 8971 0,'0'0'0,"-8"-9"0,-1 0 0,0 1 16,1-1 0,-1 0-16,0 1 15,1 8-15,-1 0 16,0 0-16,1 17 15,-1 0-15,9 18 16,0-9-16,9 0 16,8 0-16,0 0 15,18-17 1,0-1 0,-1 1-16,-7-18 0,-10 1 15,9-10-15,-17 1 16,-18-9-16,0 0 15,1-9-15,-18 18 16,-9 0-16,0 17 16,0 0-1,1 8-15,16 1 16,18 8-16,0-8 16,9 0-16</inkml:trace>
  <inkml:trace contextRef="#ctx0" brushRef="#br2" timeOffset="-16179.49">22239 8884 0,'0'0'0,"0"0"15,0 0-15,0 17 16,0 9-16,9 18 16,-1 34-16,-16 26 15,-1 0 1,0-9-16,1 9 0,-10-9 15,1-26 1,0-17-16,-1-8 16,1-18-16,0-1 15,8-16-15,0 0 16,0-18-16,-8-25 16,17-44-16,17-52 15,18-26-15,17 26 16,-8 35-16,8 17 15,0 17 1,17 9-16,-16 26 16,-10 9-16,-8 17 15,-1 0-15,-8 17 16,-8 0-16,-9 1 16,-1 8-16,-16 8 15,-1 1 1,-17 0-16,0-9 15,0 0-15,0 0 16,8-18-16,10-8 16,8 0-16</inkml:trace>
  <inkml:trace contextRef="#ctx0" brushRef="#br2" timeOffset="-15791.63">22665 9127 0,'0'0'0,"0"0"0,0 0 15,17 8 1,0 1-16,1 0 16,16-9-16,19-9 15,-1-17-15,8 0 16,-7 0-16,-10 0 15,-17 0-15,0 0 16,-17 0-16,-1 0 16,-8 9-16,-8-1 15,-10 10 1,-8 8-16,0 8 16,0 10-16,0 8 15,9 8-15,-1 1 16,18 8-16,9 1 15,8-1-15,27-8 16,-1-18-16,1-26 16,-18 9-16</inkml:trace>
  <inkml:trace contextRef="#ctx0" brushRef="#br2" timeOffset="-15504.94">23377 8884 0,'0'0'0,"0"0"0,0 17 0,8 1 16,10 16-1,-1 18-15,9 0 16,-8 0-16,-10 0 16,1-8-16,-9-18 15,0 0-15,0-9 16,0-8-16,0-1 15,0 1-15,0-9 16,0-9 0,0-17-16,17-17 15,9-9-15,9 0 16,0 0-16,0 17 16,-27 35-16</inkml:trace>
  <inkml:trace contextRef="#ctx0" brushRef="#br2" timeOffset="-15096.34">24011 8953 0,'0'0'0,"0"0"15,0 0-15,0 0 16,-9 0-16,0 0 15,1 0 1,-19 0-16,1 18 16,-8 8-16,-1 8 15,9 1-15,9 0 16,-1-1 0,18-8-16,0 0 0,9-8 15,8-10 1,9-16-16,9-1 0,-9 0 15,0-8 1,0 0-16,-17 8 16,0 0-16,-1 9 15,1 0-15,0 9 16,8 17-16,9 9 16,0-9-1,9 0-15,34 17 16,18 0-16,-52-26 15</inkml:trace>
  <inkml:trace contextRef="#ctx0" brushRef="#br2" timeOffset="-14843.26">24063 8849 0,'0'0'0,"0"0"0,0 0 0,0 0 16,17 9-16,0 0 16,27 8-16,25-8 15,9-1-15,18 1 16,17-18 0,0-17-16,-18 9 15,-8-9-15,-26-8 16,-18 16-16,-17 10 15</inkml:trace>
  <inkml:trace contextRef="#ctx0" brushRef="#br2" timeOffset="-14625.86">24627 8373 0,'0'0'0,"0"9"16,0 17-1,-9 26-15,-8 52 0,-9 26 16,0-9-16,9-9 16,-1-16-16,1-10 15,17-16 1,0-1-16,17-17 16,-8-35-16</inkml:trace>
  <inkml:trace contextRef="#ctx0" brushRef="#br2" timeOffset="-14070.58">24974 8997 0,'0'0'0,"0"0"0,0 0 15,0 17-15,0 0 16,0 18-16,0 8 15,0 9-15,18 0 16,-1-8 0,1-1-16,8-17 15,8 0-15,1-18 16,0 1-16,-9-18 16,0 1-16,0-18 15,0-9-15,-17-8 16,-1-9-16,1 9 15,-9 8 1,0 0-16,0 18 16,0 0-16,0 8 15,0 9-15,0 0 16,9 0-16,17 17 16,17 1-16,9 16 15,27 18 1,7 18-16,-25-10 0,-17-17 15,-18 1 1,-18-18-16,1 0 16,0-9-16,-9-8 15,0-1-15,0 1 16,-9 0-16,9-9 16,-9-9-16,9 0 15,0-25-15,18-27 16,16-8-1,19-9-15,-1 17 16,-35 53-16</inkml:trace>
  <inkml:trace contextRef="#ctx0" brushRef="#br2" timeOffset="-7996.16">11263 10382 0,'0'0'0,"0"0"0,0 0 0,17 0 16,27 9-16,16 8 15,27-8-15,26 0 16,35-1-16,-1-8 16,27 0-16,8-8 15,18 8 1,9-9-16,8 0 16,26 1-16,0-1 15,0 0-15,9 1 16,8-1-16,-16 0 15,7 1-15,-7 8 16,7-9-16,1 0 16,9 9-16,-18 0 15,9 0-15,0 0 16,-9 0 0,8-8-16,1-1 15,9 0-15,17-8 16,-18 8-16,1 1 15,-9-1-15,-9 9 16,0 0-16,9 9 16,8-9-16,1 8 15,-9 1 1,-1 0-16,10-9 16,-9 0-16,0 8 15,-1 1-15,1-9 16,-9 17-16,9-8 15,-9 0-15,0-1 16,1 1-16,-1 0 16,-17 8-1,8-8-15,0-1 16,1 1-16,-9 0 16,-9-1-16,9 1 15,-9 0-15,-9-9 16,0 8-16,-8 1 15,9 0-15,8-1 16,-18 1 0,1-9-16,-9 0 15,9 9-15,-9-9 16,17 8-16,-8-8 16,-9 0-16,0 0 15,0 0-15,-8 0 16,-1 0-16,9 9 15,-9 0 1,9-1-16,-17-8 16,8 0-16,1 0 15,8 0-15,9 0 16,-18 0-16,0 0 16,1 0-16,-1 0 15,0 0 1,-25 0-16,8 0 0,8 0 15,1-8-15,0-1 16,-9 0 0,-9 1-16,-17 8 15,-17-9-15,-18 0 16,-35 1-16,-43 8 16,-17 0-16</inkml:trace>
  <inkml:trace contextRef="#ctx0" brushRef="#br1" timeOffset="-3960.23">8649 10919 0,'0'0'0,"0"0"15,0 0-15,0 0 16,0 0-16,0 0 16,0 0-16,-9 0 15,1 0-15,-18 26 16,-26 18-16,-18 8 16,-8-9-1,-9 0-15,0-8 16,9-9-16,9 0 15,8 0-15,9-9 16,8 9-16,10-17 16,16-1-16,1 1 15,-1 0-15,10-1 16,-1 1-16,9 0 16,0-9-1,0 8-15,0 10 16,0-1-16,0 9 15,-9 26-15,1 0 16,-1 0-16,0 0 16,1 0-16,-1 17 15,0 9-15,-8-17 16,0-9 0,-1-26-16,9 0 15,1-9-15,8-8 16,0-1-16,0 1 15,0 0-15,17 8 16,9 0-16,35 1 16,17 16-16,9 1 15,17-1 1,-8 1-16,-27-9 16,-8 0-16,-18 0 15,-17 0-15,1 0 16,-10-9-16,0 1 15,-8-1-15</inkml:trace>
  <inkml:trace contextRef="#ctx0" brushRef="#br1" timeOffset="-2447.11">9283 11387 0,'0'0'0,"0"0"15,0 0-15,0 0 16,-9 0-16,1-9 16,-1 1-16,0-1 15,-8 0-15,-1 9 16,-8 0 0,0 0-16,-8 0 15,-1 18-15,0-1 16,-8 9-16,8 9 15,0 8-15,1 0 16,16 9 0,1-8-16,17-1 0,0 0 15,8 0 1,10 1-16,25-1 16,9-17-16,0-17 15,9-9-15,9-9 16,-1 0-16,-8-17 15,0 0 1,0-17-16,-18 0 16,0 0-16,-17-9 15,-17 0-15,0 8 16,-18 1-16,0 8 16,1 9-16,-18 9 15,0 0-15,0 17 16,0 0-16,-18 17 15,-8 26 1,-9 18-16,9 17 16,9 9-16,25 25 15,1 9-15,8-17 16,9-8-16,18-19 16,8 1-16,8-17 15,1-18-15,-9-17 16,35-26-1,35-34-15,-36 8 16</inkml:trace>
  <inkml:trace contextRef="#ctx0" brushRef="#br1" timeOffset="-2092.1">9378 10686 0,'0'0'0,"0"0"0,0 0 15,0 0-15,-8 8 16,-10 18-16,-16 26 16,-10 9-16,-17 25 15,1-8-15,16-26 16,10-17-16,16-9 16,1-17-16,8-9 15,0-9 1,9-8-16,0 8 15</inkml:trace>
  <inkml:trace contextRef="#ctx0" brushRef="#br1" timeOffset="-1947.35">9274 10824 0,'0'0'0,"0"0"0,0 0 0,0 0 16,0 17-1,18 1-15,8 16 16,17 18-16,18 9 15,0-9 1,8-9-16,-43-25 0</inkml:trace>
  <inkml:trace contextRef="#ctx0" brushRef="#br1" timeOffset="-1431.15">10212 11898 0,'0'0'0,"0"0"0,0 0 16,0 0-16,0 0 16,0 17-1,-9 18-15,-17 26 0,-8 25 16,-27 18-1,0-9-15,9-25 16,0-27-16,26-8 0,17-27 16</inkml:trace>
  <inkml:trace contextRef="#ctx0" brushRef="#br1" timeOffset="-909.43">10603 11621 0,'0'0'0,"0"0"16,0 0-16,0 0 15,9 17-15,-1 9 16,1 9-16,0 8 15,-1 9 1,1-9-16,-9 1 16,0-10-16,0-8 15,0-8-15,0-10 16,0 1-16,0 0 16,0-1-16,0-8 15,0-8-15,0-1 16,17-17-1,1-17-15,16-1 16,1-8-16,0 9 16,8 0-16,1 8 15,-18 18-15,0 0 16,0 17-16,0 0 16,-9 8-1,1 10-15,-1 16 16,0 9-16,-8 18 15,0-18-15,-1 1 16,1-18-16,0-18 16,0 1-16,-1-18 15,1 9-15</inkml:trace>
  <inkml:trace contextRef="#ctx0" brushRef="#br1" timeOffset="-630.26">10750 10919 0,'0'0'0,"0"0"0,-8 18 16,-1 25-16,0 26 15,1 9-15,-10 0 16,-8 0-16,9-9 16,0-17-16,-1-26 15,18-17 1,0 0-16,0-18 16,0 0-16,0 9 15</inkml:trace>
  <inkml:trace contextRef="#ctx0" brushRef="#br1" timeOffset="-496.22">10811 11188 0,'0'0'0,"0"0"0,18 17 0,16 0 15,18 9 1,1 0-16,7 0 16,10-8-16,-35-10 15</inkml:trace>
  <inkml:trace contextRef="#ctx0" brushRef="#br1" timeOffset="117.2">11315 10893 0,'-9'0'0,"9"0"16,-8 9-16,-1-9 15,0 0-15,1 9 16,-1-1-16,9-8 16,0 9-16,0-9 15,0 9-15,17-1 16,1 1-16,16 0 15,1-9 1,8 0-16,1 0 16,-9 0-16,-9 0 15,-9 0-15,0 0 16,-8 0-16,0 0 16,-1 0-16,1 0 15,-9 0-15,0 0 16,0 17-16,9 0 15,0 18 1,8 17-16,-8 17 16,8 26-16,0 18 15,9 8-15,0 1 16,-8-10-16,-1 1 16,-8-18-1,-1-17-15,1-9 16,-18-8-16,1-1 15,-18 1-15,0 0 16,-18-18-16,-8 0 16,-9-8-16,-25-9 15,-19-17-15,36-1 16,25-25-16,27 8 16</inkml:trace>
  <inkml:trace contextRef="#ctx0" brushRef="#br1" timeOffset="565.81">12157 11422 0,'0'0'0,"0"0"16,0 0-16,0 0 16,18 0-16,16 8 15,18 1 1,1-9-16,25 9 16,9-1-16,-9 1 15,-9-9-15,-8-9 16,0 9-16,-18-8 15,1 8 1,-27-9-16,-8 0 0,-1 9 16</inkml:trace>
  <inkml:trace contextRef="#ctx0" brushRef="#br1" timeOffset="834.45">12192 11690 0,'0'0'0,"0"0"16,0 0-16,0 0 16,0 0-16,0 0 15,17 9-15,18 8 16,17 0-16,9 1 15,8-1-15,1-8 16,-1-1 0,10 1-16,-10-9 15,-34 0-15</inkml:trace>
  <inkml:trace contextRef="#ctx0" brushRef="#br1" timeOffset="1509.46">13338 12037 0,'0'0'0,"0"0"0,0 0 15,0 0-15,0 0 16,0 0-16,0 8 16,0 1-16,0 0 15,0-9-15,0 0 16,0 0-16,0 0 16,0-9-16,18-8 15,16-27 1,1-8-16,0-8 15,8-10-15,1 10 16,-18-1-16,0 18 16,-18 8-16,1 9 15,0 9-15,0 0 16,-1 8 0,1 9-16,-9 0 15,0 0-15,0 17 16,0 9-16,9 18 15,8 16-15,0 18 16,1 9-16,8-18 16,0-17-16,0-9 15,0-17 1,0-8-16,-9-10 16,1-16-16,25-18 15,-8 0-15</inkml:trace>
  <inkml:trace contextRef="#ctx0" brushRef="#br1" timeOffset="1651.28">13729 11179 0,'0'0'0,"0"0"0,0 0 15,9 9-15,-1 0 16</inkml:trace>
  <inkml:trace contextRef="#ctx0" brushRef="#br1" timeOffset="5121.19">16074 10746 0,'0'0'0,"-9"-9"0,0 9 15,1 0-15,-1 0 16,0 0-16,-17 0 16,0 18-16,-9 16 15,-8 44-15,-9 52 16,-9 44-1,26 25-15,27-17 16,16-27-16,10-16 16,16-18-16,10-34 15,8-9-15,9-18 16,-9-25 0,52-26-16,-34-9 0</inkml:trace>
  <inkml:trace contextRef="#ctx0" brushRef="#br1" timeOffset="5701.42">16482 11318 0,'0'0'0,"0"0"0,0 0 16,0 17-16,-9 9 15,0 17-15,1 27 16,-18-1-16,0-8 16,8-9-1,1-9-15,8-17 16,9-18-16,0 1 15,0 0-15,0-18 16,18-8-16,-1-35 16,9-9-1,0-8-15,0 17 16,-9 17-16,-8 9 16,0 9-16,0 8 15,-1 9-15,10 9 16,25 26-16,0 25 15,-8-8-15,9 0 16,-10-8 0,-8-10-16,0-8 0,-8-9 15,-10-8 1,1 0-16,0-9 16,-9-9-16,17-8 15,1-44-15,-1-34 16,-8 0-1,-1 17-15,1 17 16,0 9-16,-1 17 0,1 9 16,-9 26-1</inkml:trace>
  <inkml:trace contextRef="#ctx0" brushRef="#br1" timeOffset="6073.61">17124 11378 0,'0'0'0,"0"0"16,-8 0-16,-1 26 16,0 9-16,9 17 15,0 9-15,0-9 16,9-9-16,8-8 31,1-10-31,-1 1 0,0-17 16,1 0-16,8-1 15,0-16-15,-9-1 16,1-17-16,-10 0 16,1-17-16,-18 8 15,-8 1 1,-9-1-16,-17 18 0,8 17 15,0 0 1,18 0-16,-1 8 16,18-8-16</inkml:trace>
  <inkml:trace contextRef="#ctx0" brushRef="#br1" timeOffset="7137.86">18262 11292 0,'0'0'0,"0"0"16,0 0-16,0 0 15,-9 17 1,1 18-16,-1 25 16,-17 27-16,-9-9 15,9-9-15,0 0 16,0-8-16,0-18 15,9-8-15,-1-9 16,9-9-16,1-8 16,-1 0-1,0-1-15,9-8 16,0 0-16,0-8 16,0-1-16,0 0 15,0-8-15,0 0 16,0-1-16,0 10 15,0-1-15,0 0 16,9 1-16,-9-1 16,0 0-1,0 1-15,0 8 16,0 0-16,0 0 16,0 0-1,0 0-15,0 0 0,0 0 16,0 0-16,0 0 15,0 0-15,0 0 16,9-9 0,8 0-16,1 1 15,-1-1-15,9 0 16,0 1-16,0-1 16,0 0-16,0 9 15,0 0 1,0 0-16,0 0 0,-8 9 15,-10 8 1,1 1-16,0 8 16,-1 8-16,-8 10 15,0-1-15,9-17 16,-9 0-16,0-17 16,0-1-1,0 1-15,0-18 0,0 9 16</inkml:trace>
  <inkml:trace contextRef="#ctx0" brushRef="#br1" timeOffset="7383.9">17862 11474 0,'0'0'0,"0"0"0,0 0 16,27 17-16,16 0 15,35 1-15,18-10 16,8 1-16,17-18 16,1-8-16,-61 0 15</inkml:trace>
  <inkml:trace contextRef="#ctx0" brushRef="#br1" timeOffset="7734.62">18714 11101 0,'0'0'0,"0"0"15,8 0-15,18 18 16,9 8-16,17 17 15,18 17-15,-1 18 16,-8 18-16,-26 8 16,-18 43-16,-43 26 15,-35 18 1,-17-10-16,-78 175 16</inkml:trace>
  <inkml:trace contextRef="#ctx0" brushRef="#br1" timeOffset="19371.73">8823 10088 0,'0'0'0,"0"0"0</inkml:trace>
  <inkml:trace contextRef="#ctx0" brushRef="#br1" timeOffset="24954.12">3534 13145 0,'0'0'0,"0"0"0,0 0 0,0 0 16,0 0-16,0 0 15,0 0-15,0 0 16,0 0-16,0 0 16,0 9-1,0 17-15,0 34 16,-8 18-16,-1 44 16,-8 16-16,-1-17 15,10-17-15,-10-8 16,9-10-16,9-16 15,0-19-15,0-25 16,0-8 0,9-10-16,-9-8 15,0 0-15</inkml:trace>
  <inkml:trace contextRef="#ctx0" brushRef="#br1" timeOffset="25246.59">3517 13647 0,'0'0'0,"0"0"16,0 0-16,0 0 16,0 0-16,17 0 15,9 0-15,18 0 16,8-8-16,17-1 15,-8 0 1,0 9-16,0-8 16,-18-1-16,-8 1 31,-9-1-31,9 0 16,8 1-16,-17 8 15,-17 0-15</inkml:trace>
  <inkml:trace contextRef="#ctx0" brushRef="#br1" timeOffset="25620.52">4064 13180 0,'0'0'0,"0"0"0,0 0 0,0 0 15,0 0 1,0 0-16,0 0 15,0 0-15,0 0 16,0 8-16,9 10 16,-1-1-16,-8 18 15,9-1-15,-9 1 16,9 17-16,-9 0 16,-9 17-1,0 27-15,9-1 16,-8-17-16,-1 0 15,0 0-15,1-9 16,8-8 0,0-18-16,0-17 0,0 0 15,0-18-15,0 1 16,17-18 0,0 1-16</inkml:trace>
  <inkml:trace contextRef="#ctx0" brushRef="#br1" timeOffset="26515.57">3873 12392 0,'-9'0'0,"9"0"0,-8 0 15,-1 0 1,0 17-16,-17 9 15,0 9-15,0-1 16,0 10-16,-9-1 16,9-8-16,9-9 15,-1-1-15,18-16 16,-8 0-16,8-9 16,0 0-1,0 0-15,8 0 16</inkml:trace>
  <inkml:trace contextRef="#ctx0" brushRef="#br1" timeOffset="26690.4">3899 12470 0,'0'0'0,"0"0"16,0 0-16,0 0 15,0 0 1,0 0-16,0 17 0,0 0 16,17 18-1,1 0-15,8 17 16,17-1-16,1 10 15,16 0-15,1-9 16,-35-26-16</inkml:trace>
  <inkml:trace contextRef="#ctx0" brushRef="#br1" timeOffset="27180.52">4646 13500 0,'-9'-8'0,"0"-1"15,1 0-15,-1 1 16,0-1-16,9 0 0,0 9 16,0 0-1,0 0-15,0 0 16,0 0-16,18-8 16,-1 8-16,9 0 15,0 0-15,0 0 16,0-9-16,0 9 15,-8 0-15,-10 9 16</inkml:trace>
  <inkml:trace contextRef="#ctx0" brushRef="#br1" timeOffset="27421.74">4533 13673 0,'0'0'0,"0"0"0,0 0 16,0 0-16,0 0 15,17 0-15,1 0 16,16 0-16,18-8 16,18-1-16,-1 0 15,1 1 1,-1-1-16,1 0 15,-9-8-15,-35 17 16</inkml:trace>
  <inkml:trace contextRef="#ctx0" brushRef="#br1" timeOffset="28050.27">5731 12851 0,'0'0'0,"0"0"0,0 0 16,0 0-16,0 8 16,0 10-16,9 25 15,-9 9 1,0 9-16,-9 8 16,9-9-16,0-16 15,0-1-15,0-8 16,0-9-16,0 0 15,0-18-15</inkml:trace>
  <inkml:trace contextRef="#ctx0" brushRef="#br1" timeOffset="28280.33">5479 13457 0,'0'0'0,"0"0"0,0 0 0,0 0 16,0 0-16,0 0 15,0 0-15,0 0 16,18 0-16,25 9 16,9-1-1,18-8-15,-1 0 16,9 0-16,1 0 16,-19 0-16,1 0 15,-26 0-15,-18 9 16,-8 0-16</inkml:trace>
  <inkml:trace contextRef="#ctx0" brushRef="#br1" timeOffset="28782.7">5662 13899 0,'-9'-9'0,"0"0"16,1 1-16,8 8 15,0 0-15,0 0 16,0 0-16,8 0 16,10 0-16,-1 0 15,18 0-15,0 8 16,-9 1-1,0 8-15,0 1 16,-9-1-16,9 0 16,-17 1-16,0 8 15,-9 26 1,-18-9-16,-8 0 0,0-8 16,0-9-16,0 0 15,-9 0 1,18 0-16,0-18 15,-1 1-15,9 0 16,1-1-16,8 1 16,0-9-16,0 0 15,0 0-15,17 9 16,1-1 0,25 1-16,18 0 0,26-1 15,-1-16 1,1-1-16,-43 0 15</inkml:trace>
  <inkml:trace contextRef="#ctx0" brushRef="#br1" timeOffset="29421.53">6713 12781 0,'0'0'0,"0"0"0,0 0 16,0 0-16,-9 0 15,0 18 1,0-1-16,1 0 16,-10 9-16,1 9 15,-9 0-15,9 17 16,-1 0-16,1 8 15,0 9-15,17-8 16,0-18-16,17 1 16,0-1-1,1 0-15,16-17 16,1 0-16,0-17 16,17 0-16,9-9 15,0-9 1,-18 0-16,0-17 0,-8-8 15,9-1-15,-18-8 16,0-1-16,-18 1 16,1 0-1,0-1-15,-18 1 16,0 0-16,-8 0 16,-9 8-16,9 0 15,-1 18-15,1 0 16,-1 17-16,18 0 15,0 17-15,0-8 16</inkml:trace>
  <inkml:trace contextRef="#ctx0" brushRef="#br1" timeOffset="29629.69">7008 13076 0,'-9'-9'0,"-8"9"16,8 0-16,0 0 15,1 0-15,-1 18 16,0 16-16,1 27 15,8 8 1,0-8-16,0-9 31,17 0-31,0-9 0,-17-43 0,18 35 0,-1-9 16,0 0-16,1-9 16,-1 0-16,-8-8 15</inkml:trace>
  <inkml:trace contextRef="#ctx0" brushRef="#br1" timeOffset="30147.2">7312 12435 0,'0'0'0,"0"0"16,0 0-1,0 0-15,0 0 16,0 0-16,0 9 15,0-1-15,8 10 16,1-10-16,8 10 16,1-1-16,-9 0 15,-1 1-15,1-1 16,0 0-16,-18 1 16,0-1-1,1 0-15,-1 9 16,-9 0-16,1 0 15,8-9-15,1 1 16,8-1-16,0 0 16,0 1-16,0-1 15,17-8 1,0 8-16,18 0 16,0-8-16,0 0 15,-1 8-15,-16 0 16</inkml:trace>
  <inkml:trace contextRef="#ctx0" brushRef="#br1" timeOffset="30659.12">6834 12305 0,'0'0'0,"0"0"16,0 0-16,0 0 16,-9 26-16,1 9 15,-18 17-15,0 8 16,0 1-16,0-18 16,-1 1-16,10-18 15,0-9-15,17-9 16,0-8-16,0 0 15</inkml:trace>
  <inkml:trace contextRef="#ctx0" brushRef="#br1" timeOffset="30805.66">6834 12426 0,'0'0'0,"0"0"0,0 0 15,0 18-15,0 8 16,17 8-1,1 10-15,25 25 16,-8-26-16</inkml:trace>
  <inkml:trace contextRef="#ctx0" brushRef="#br1" timeOffset="31303.61">6487 13647 0,'-9'0'0,"0"9"0,9 0 0,0-1 16,0 1-16,9 0 15,17-1-15,35 1 16,43 0-16,18-1 16,8-8-1,0 0-15,-8 0 16,-18 0-16,-8 0 15,25 35-15,244 69 16</inkml:trace>
  <inkml:trace contextRef="#ctx0" brushRef="#br1" timeOffset="32235.86">7451 14046 0,'-9'0'0,"0"0"0,1 0 16,8 0-16,0 0 16,-9 0-16,0 0 15,1-9 1,-1 1-16,-8-1 15,-10 0-15,1 1 16,-17-1-16,0 9 16,-10 0-16,-7 9 15,8 8-15,17 0 16,-9 27-16,1 7 16,8 10-16,9 0 15,9-1 1,17-8-16,17 9 15,1-9-15,16 9 16,18-18-16,18-9 16,17-16-16,0-18 31,8-9-31,44-26 0,234-68 16</inkml:trace>
  <inkml:trace contextRef="#ctx0" brushRef="#br1" timeOffset="33057.12">8267 13699 0,'0'0'0,"0"0"16,0 0-16,0 0 15,0 0-15,17 0 16,9 9-16,26 0 16,27-1-16,16 1 15,-17-18 1,0 9-16,-17 0 0,-9 0 15,26 18 1,-17-1-16</inkml:trace>
  <inkml:trace contextRef="#ctx0" brushRef="#br1" timeOffset="33795.91">9213 13344 0,'0'0'0,"0"0"0,0 0 16,18 0 0,17 9-16,25 0 0,19-1 15,16-8 1,1-8-16,25-1 16,1-8-16,-44-1 15,-26 1-15,-9 8 16,-17 1-16,0-1 15,-8 0-15</inkml:trace>
  <inkml:trace contextRef="#ctx0" brushRef="#br1" timeOffset="34201.44">9613 13379 0,'0'0'0,"0"0"0,0 0 16,0 17-16,-9 9 15,9 9-15,-8 26 16,-1 17-16,-17-1 31,0-16-31,8 0 0,1-1 0,0-16 16,-1-1-16,1-17 15,8 0 1,9-9-16,0 1 16,18-1-16,-1 9 15,18-9-15,8-8 16,9-1-16,9 1 16,17-18-1,-8 1-15,-10-1 0,-16 1 16,-1-1-1,-17 0-15,0 1 16,0-1-16,-17 9 16</inkml:trace>
  <inkml:trace contextRef="#ctx0" brushRef="#br1" timeOffset="34395.63">9691 13673 0,'0'0'0,"0"0"16,0 0-16,0 0 16,0 0-16,0 0 15,17 9-15,18-9 16,26 0-16,8 0 16,1-9-1,17 9-15,-35 9 16</inkml:trace>
  <inkml:trace contextRef="#ctx0" brushRef="#br1" timeOffset="34838.07">10247 13847 0,'0'0'0,"0"0"16,0 0-16,0 0 15,0 0-15,17 0 16,1 0-16,8 8 15,8-8-15,1-8 16,0-1-16,0-8 16,-1-9-1,-8 8-15,-8 10 16</inkml:trace>
  <inkml:trace contextRef="#ctx0" brushRef="#br1" timeOffset="35081.5">10533 13994 0,'0'0'0,"0"0"0,0 17 15,9 1-15,0 16 16,-1 1-16,1-1 16,-9-8-16,-9 0 15,1 0-15,-10-8 16,-8-1-16,-8-8 15,-10-1 1,9-16-16,1-1 16,16 0-16,10 9 15</inkml:trace>
  <inkml:trace contextRef="#ctx0" brushRef="#br1" timeOffset="35785.04">11419 13613 0,'-9'0'0,"9"0"0,0 0 16,0 0-1,-8 0-15,-1 0 16,0 0-16,1 0 16,-10 0-16,-8 0 15,0 8-15,-8 10 16,-10 8-16,-8 8 16,9 18-1,8-8-15,0 8 16,18-9-16,8 0 15,9 1-15,9-1 16,8-8 0,9-1-16,35-8 0,8-17 15,1-18-15,-1-8 16,1-9-16,-18 0 16,-17 0-1,-9 9-15,-18-1 16,1 1-16,0 8 15,-9 9-15,0 0 16,0 0-16,-9 0 16,0 18-16,1-1 15,8 9-15,0 0 16,8-9-16,10-8 16,8 0-1,9-1-15,8-16 16,0-1-16,-17-8 15,0-1-15,1-8 16,-19 0 0,1 0-16,-9 0 0,-9 0 15,-17 9 1,0 0-16,0-1 16,0 10-16,9-1 15,-1 9-15,10 0 16,-1 0-16,9 9 15</inkml:trace>
  <inkml:trace contextRef="#ctx0" brushRef="#br1" timeOffset="36129.12">12453 13682 0,'0'0'0,"0"0"16,0 0-16,0 0 15,-9 0-15,0 17 16,-17 1-16,0-1 16,0 9-16,0 0 15,0 0 1,9 9-16,-1-1 16,18 1-16,0 0 15,0-1-15,18 1 16,-1 8-16,9 0 15,0-8-15,-17-9 16,-1-9-16,1 1 16,-9-1-1,-9 0-15,-17 1 16,-8-1-16,-27-8 16,0-1-16,44 1 15</inkml:trace>
  <inkml:trace contextRef="#ctx0" brushRef="#br1" timeOffset="36711.83">13225 13136 0,'0'0'0,"-8"-8"0,-1-1 15,0 9-15,1 0 16,8 0 0,0 0-16,0 0 0,0 0 15,17 0 1,9-8-16,17-1 15,10 0 1,16 1-16,1-1 0,-1 0 16,-17 1-16,-26 16 15</inkml:trace>
  <inkml:trace contextRef="#ctx0" brushRef="#br1" timeOffset="37228.97">13529 13292 0,'0'0'0,"0"0"0,0 0 0,0 0 16,0 0-16,-8 0 15,-1 0 1,0 0-16,-17 0 16,0 0-16,-9 18 15,1-1-15,-1 0 16,9 9-16,0 0 15,8 0-15,1 0 16,17 9-16,0-9 16,9 0-1,8 0-15,1 0 16,8-9-16,17-8 16,0-1-16,1 1 15,-9-18-15,-9 1 16,0-1-16,-9 1 15,0-10-15,-8 1 16,0 0 0,-1-1-16,1 1 15,0 0-15,0-27 16,-1 18-16</inkml:trace>
  <inkml:trace contextRef="#ctx0" brushRef="#br1" timeOffset="37461.01">13503 13119 0,'0'-8'0,"0"8"0,0 0 0,0 0 16,0 0 0,0 0-16,0 0 15,0 0-15,0 8 16,0 18-16,-8 26 16,8 9-16,-9 8 15,0 0 1,1 1-16,-10-1 0,1 0 15,8-8 1,0-18-16,1-17 16,-1 9-16,0-1 15,9-16-15</inkml:trace>
  <inkml:trace contextRef="#ctx0" brushRef="#br1" timeOffset="37694.63">13069 13873 0,'0'0'0,"0"0"0,0 0 15,0 0-15,9 0 16,17 0-16,17 8 16,9 1-16,18-9 15,8 0 1,-9 0-16,10-9 15,-19 1-15,-16-1 16,-9 9-16,-9 9 16,-9-9-16</inkml:trace>
  <inkml:trace contextRef="#ctx0" brushRef="#br1" timeOffset="37997.12">13338 12643 0,'0'0'0,"0"0"16,0 0-16,0 0 15,0 0-15,0 0 16,0 9-16,-8 8 16,-1 9-16,-8 8 15,-1 1 1,1-9-16,17-9 16,0-8-16,0-9 15</inkml:trace>
  <inkml:trace contextRef="#ctx0" brushRef="#br1" timeOffset="38130.37">13521 12695 0,'0'0'0,"0"0"16,0 0-1,0 8-15,17 18 16,0 18-16,1 8 16,8 0-16,-9-18 15</inkml:trace>
  <inkml:trace contextRef="#ctx0" brushRef="#br1" timeOffset="38617.72">12635 14011 0,'0'0'0,"0"0"16,0 0-16,0 0 15,26 0-15,17 0 16,35 0-16,27-8 15,34-1 1,17 0-16,18 1 16,-1-1-16,-34 9 15,-9 0-15,-8 0 16,-18 9-16,-43-1 16,-35 1-16</inkml:trace>
  <inkml:trace contextRef="#ctx0" brushRef="#br1" timeOffset="39286.03">13486 14418 0,'0'0'0,"0"0"16,0 0-16,0 0 15,0 0-15,0 0 16,0 0-16,0 0 16,0 0-1,-9-8-15,1-1 16,-19 9-16,1 0 15,0 0-15,-17 0 16,8 9-16,0-1 16,9 10-16,9-1 15,0 0 1,-1 1-16,10-1 16,-1 9-16,9 9 15,0-10-15,0 1 16,0-8-16,17-1 15,1 0-15,-1 1 16,18-10-16,0 1 16,-1 0-16,10-9 15,-1-9 1,-17 0-16,0 1 16,-8-1-16,-10 0 15,1-8-15,-18-9 16,1 9-16,8 8 15</inkml:trace>
  <inkml:trace contextRef="#ctx0" brushRef="#br1" timeOffset="39521.92">13347 14228 0,'0'0'15,"0"0"-15,0 0 0,0 8 16,0 10-16,0 16 15,0 10-15,0 8 16,0 17 0,0 9-16,0-9 15,0 0-15,0 1 16,0-10-16,0-16 16,0-1-16,0 9 15,0-9-15,0-17 16</inkml:trace>
  <inkml:trace contextRef="#ctx0" brushRef="#br1" timeOffset="39862.36">13147 14141 0,'0'0'0,"0"0"0,0 0 15,0 0 1,0 0-16,0 0 15,0 0-15,9 0 16,8 0-16,9 0 16,9 0-16,0 0 15,0 9-15,34 8 16,27 18 0,-53-1-16</inkml:trace>
  <inkml:trace contextRef="#ctx0" brushRef="#br1" timeOffset="40178.29">12939 14955 0,'0'0'0,"0"0"16,0 0-16,0 0 15,17 0-15,18 9 16,8 0-16,18-1 16,9 1-1,16-9-15,-7 0 16,-1-9-16,0 1 15,0-1-15,-17-8 16,-35 8-16</inkml:trace>
  <inkml:trace contextRef="#ctx0" brushRef="#br1" timeOffset="40383.95">13885 14081 0,'0'0'0,"0"0"0,0 0 15,0 0 1,-8 25-16,-1 19 16,-8 8-16,-1 8 15,10-25-15</inkml:trace>
  <inkml:trace contextRef="#ctx0" brushRef="#br1" timeOffset="41117.96">13911 14739 0,'0'0'0,"0"0"0,0 0 16,0 0-16,0 0 15,0 0-15,0 17 16,0 0-16,0 18 16,0-9-16,0 0 15,18-9 1,-1-8-16,0 0 15,10-1-15,-1-8 16,0-8-16,-9-1 16,-8 0-16,-1 1 15,-8-1 1,-8 0-16,-18 1 0,8 8 16</inkml:trace>
  <inkml:trace contextRef="#ctx0" brushRef="#br1" timeOffset="48059.64">14953 13769 0,'0'0'0,"0"0"0,0 0 0,0 0 0,0 0 16,0 0-16,0 0 15,0 0 1,0 0-16,0 0 16,0 0-16,18 0 15,8 8-15,9 1 16,-1-9-16,18 9 16,1-9-16,-10 0 15,-8 8 1,-9-8-16,0 0 0,-9 0 15,9 9 1,18 0-16,-27-1 16</inkml:trace>
  <inkml:trace contextRef="#ctx0" brushRef="#br1" timeOffset="48392.78">15127 14081 0,'-9'0'0,"9"0"16,0 0-16,0 0 15,0 0-15,0 0 16,0 0-16,18 0 16,-1 0-16,18 0 15,0 0-15,8 0 16,0 0-16,1 0 16,-1 0-16,-17 0 15,0 0 1,-8 0-16</inkml:trace>
  <inkml:trace contextRef="#ctx0" brushRef="#br1" timeOffset="49647.25">16560 13085 0,'0'0'0,"0"0"15,0 0-15,0 0 16,0 0-16,0 0 16,0 8-16,0 35 15,-9 27-15,1 8 16,-1 8 0,-8-8-16,8-8 15,9-1-15,0-9 16,0-34-16</inkml:trace>
  <inkml:trace contextRef="#ctx0" brushRef="#br1" timeOffset="49895.64">16160 13890 0,'0'0'0,"0"0"0,0 0 15,0 0-15,0 0 16,27 0-16,16 0 16,26 9-16,18-9 15,17-9 1,9 0-16,-17 1 16,-9-1-16,-18 9 15,35 9-15,1 8 16,-62 0-16</inkml:trace>
  <inkml:trace contextRef="#ctx0" brushRef="#br1" timeOffset="50432.91">16360 14332 0,'0'0'0,"0"0"0,0 0 15,0 0-15,0 0 16,9 0-16,8 0 16,9 8-16,9 1 15,8 0-15,10 8 16,-10 0-16,0 1 15,-8-1 1,-9 0-16,0 1 16,-17-1-16,0 0 15,-1 18-15,-25 0 16,-9 8-16,-9 0 16,-8-8-16,-1-1 15,1-8 1,8 0-16,9-8 0,9-10 15,-1 1 1,1 0-16,17-1 16,0-8-16,0 0 15,17 9-15,9 0 16,27-1-16,7 1 16,10 0-16,-9-1 15,-18-8-15,-17 0 16,0 0-1,-9 0-15,-8 0 16,8 0-16,-8 0 16</inkml:trace>
  <inkml:trace contextRef="#ctx0" brushRef="#br1" timeOffset="53645.86">17810 13336 0,'0'0'0,"0"0"0,0 0 15,0 0-15,0 0 16,0 0-16,0 0 16,9 0-16,8 0 15,18 8-15,17 1 16,9 0 0,9-9-16,-1-9 15,9-17-15,35-9 16,-52 18-16</inkml:trace>
  <inkml:trace contextRef="#ctx0" brushRef="#br1" timeOffset="54213.53">18366 13111 0,'0'0'0,"0"0"16,-9 0-16,1-9 16,-1 0-16,0 1 15,9 8-15,0 0 16,0 0-16,0 0 15,0 0-15,9 0 16,8 0 0,10 8-16,25 10 15,-9-1-15,0 0 16,1 0-16,-18 1 16,0 8-16,-9 8 15,-8 1-15,-18 8 16,-17 9-1,0 0-15,-17-8 0,8-1 16,0-8 0,1-9-16,16 0 15,1-18-15,0 1 16,8-1-16,9 1 16,0 0-16,0-1 15,9 1-15,8 8 16,18 1-16,-9-10 15,0 1 1,0 0-16,0-1 16,0-8-16,9-8 15,-9-1-15,-9 0 16</inkml:trace>
  <inkml:trace contextRef="#ctx0" brushRef="#br1" timeOffset="54659.95">18861 13431 0,'0'0'0,"0"0"16,0 0-16,0 0 16,0 0-16,9 0 15,8 9-15,1-1 16,16 1-1,1 0-15,8-9 16,-8-9-16,0 0 16,-9 1-16,-9-1 15,1-8-15,-10-9 16,1 0-16,0 8 16,-18 1-16,0 0 15,-8-1 1,0 10-16,-1 8 15,-8 8 1,-9 10-16,1-1 0,16 18 16,1 8-16,0 9 15,17 9-15,8 8 16,1-9-16,8-16 16,1-1-1,16-17-15,1-9 16,35 1-16,-18-1 15</inkml:trace>
  <inkml:trace contextRef="#ctx0" brushRef="#br1" timeOffset="55226.92">19625 13258 0,'0'0'0,"0"0"15,0 0-15,0 0 16,0 8-16,-8 10 15,-1 16-15,0 1 16,1 17-16,-1 0 16,0-9-16,1 1 31,-1-18-31,9 0 0,0-9 16,0 0-16,0-8 15,0-1-15,0-8 16,0 0-16,0-8 15,0-10 1,17-7-16,1-1 16,-1 0-16,9 0 15,-9 8-15,1 1 16,-1 0-16,0 8 16,1 9-16,-1 0 15,1 0-15,-1 9 16,0 8-1,1 0-15,-1 18 16,0 8-16,-8 0 16,0 1-16,-1-18 15,1 0-15,8-9 16,1 0-16</inkml:trace>
  <inkml:trace contextRef="#ctx0" brushRef="#br1" timeOffset="55615.76">19651 12972 0,'0'0'0,"0"0"15,0 0 1,0 0-16,-8 9 15,-1 8-15,0 9 16,-17 9-16,18-9 16,8-18-16,0 1 15,0 0-15,0-9 16,0 0-16,0 0 16,0 0-16,0 0 15,0 0-15,0 0 16,0-9-1,0 0-15,0 1 16,8 8-16,10 0 16,16 0-16,18 17 15,1 0-15,7 0 16,1 1 0,-35-10-16</inkml:trace>
  <inkml:trace contextRef="#ctx0" brushRef="#br1" timeOffset="56327.44">17862 12729 0,'0'0'0,"-8"0"0,-1 0 16,0 0-16,-17 18 16,-8 25-1,-10 18-15,1 25 0,8 44 31,9 17-31,17-8 0,27 8 16,8-8-16,35-27 16,-1-34-16,-25-43 15</inkml:trace>
  <inkml:trace contextRef="#ctx0" brushRef="#br1" timeOffset="56707.53">20190 12929 0,'0'0'0,"0"0"16,0 0-16,17 0 15,0 17-15,18 0 16,17 18-16,-8 17 16,-1 9-1,1 25-15,-18 1 16,-18-9-16,1 0 15,-18 8-15,-17-8 16,0-9-16,0-25 16,-17 8-16,17-26 15</inkml:trace>
  <inkml:trace contextRef="#ctx0" brushRef="#br1" timeOffset="57229">20511 12530 0,'-9'-8'0,"9"8"16,0-9-16,0 9 16,0 0-16,0 0 15,0 0-15,0 0 16,0 0 0,0 0-16,9 0 15,8 0-15,1 0 16,17 9-16,-9-1 15,0 1-15,-9 0 16,0-1-16,-8 1 16,0 0-16,-9-1 15,-9 10 1,0-1-16,1 0 16,-10 1-16,1-10 15,8 1-15,1-1 16,8 1-16,0 0 15,0-1-15,0 1 16,17 8-16,18 1 31,8-10 1,27 1-32,-36-9 0</inkml:trace>
  <inkml:trace contextRef="#ctx0" brushRef="#br1" timeOffset="57843.58">17793 14011 0,'-9'0'0,"1"0"0,-1 0 15,9 0-15,0 0 16,0 0-16,0 0 16,26 0-16,43 0 15,62 0-15,42 0 16,53 0-16,35-8 16,-1-1-16,1 0 15,-27 1 1,-34-1-16,-18 0 15,-34 1-15,-35 8 16,-26 0-16,-35 0 16,-18 0-16,1 0 15,-17 8-15,-10 1 16</inkml:trace>
  <inkml:trace contextRef="#ctx0" brushRef="#br1" timeOffset="58445.4">19703 14375 0,'0'0'0,"0"0"0,0 0 15,0 0-15,0 0 16,0 0-16,0 0 16,0 0-16,0 0 15,0 0 1,-8-9-16,-1 1 16,0-1-16,-17-8 15,0-1-15,-26-8 16,-17 9-16,8 17 15,9 0 1,0 0-16,0 17 16,8 1-16,9-1 15,1 18-15,8-1 16,8 10-16,10 16 16,16 1-16,10-1 15,25 1-15,9 0 16,26-9-16,9-18 15,9-16-15,-1-18 16,1-18-16,34-42 16,165-105-1</inkml:trace>
  <inkml:trace contextRef="#ctx0" brushRef="#br1" timeOffset="59612.92">21093 14003 0,'0'0'0,"0"0"0,0 0 16,0 0-16,0 0 15,0 0-15,0 0 16,0 0-16,17 0 15,9 0 1,35 0-16,9 0 0,-10 0 16,-8 0-1,-8 0-15,-9 8 16,8-8-16,-8 9 16</inkml:trace>
  <inkml:trace contextRef="#ctx0" brushRef="#br1" timeOffset="59925.72">21909 13518 0,'0'0'0,"0"0"16,0 0-16,0 0 16,0 0-16,0 0 15,0 0-15,9 0 16,17 0-16,26 0 16,26-9-16,18 9 15,-1-9 1,1 1-16,-1-1 15,1 0-15,-18 9 16,-52 9-16</inkml:trace>
  <inkml:trace contextRef="#ctx0" brushRef="#br1" timeOffset="60346.95">22204 13647 0,'0'0'0,"0"0"0,0 0 15,0 9 1,0 8-16,0 18 0,0 0 16,0 8-1,0 9-15,-8 0 16,-1 0-16,0 0 15,1 9-15,-1-18 16,-8 0-16,8-17 16,0-9-16,1 1 15,8-10 1,0 1-16,0 0 0,0-1 16,17 1-1,0 0-15,18-1 16,26 1-16,17 0 15,9-1-15,-9-8 16,0 0-16,-17-8 16,0-1-16,-27 0 15,-16 9-15</inkml:trace>
  <inkml:trace contextRef="#ctx0" brushRef="#br1" timeOffset="60546.81">22352 14011 0,'0'0'0,"0"0"0,0 0 16,0 0-16,0 0 16,17 0-16,9 9 15,35 0-15,17-18 16,9 0-16,35 1 15,-1 8 1,-69 0-16</inkml:trace>
  <inkml:trace contextRef="#ctx0" brushRef="#br1" timeOffset="60860.48">23021 14081 0,'0'0'0,"0"0"16,0 0-16,0 0 15,0 0 1,17 0-16,9 0 16,9-9-16,17 0 15,35 1-15,8-1 16,-60 9-16</inkml:trace>
  <inkml:trace contextRef="#ctx0" brushRef="#br1" timeOffset="61123.87">23325 14106 0,'0'0'0,"0"0"0,0 9 0,0 8 16,8 9-16,10 9 15,-1 0-15,-8-1 16,-1 10-1,1-18-15,0 0 16,-9-18-16,-9 10 16,0-1-16,-8-8 15,-9-1-15,-17 1 16,-1-9 0,18 0-16,17 0 0,9 0 15</inkml:trace>
  <inkml:trace contextRef="#ctx0" brushRef="#br1" timeOffset="66506.8">24193 13647 0,'0'0'0,"0"0"0,0 0 16,-9 0-16,1-8 16,-1 8-16,0 0 15,-17 0-15,0 0 16,0 0-16,-17 17 15,-1 18-15,9 8 16,1 0 0,16 1-16,1-1 15,17 0 1,17-8-16,18-9 0,26 0 16,17-17-16,9-1 15,-44-8-15</inkml:trace>
  <inkml:trace contextRef="#ctx0" brushRef="#br1" timeOffset="66833.71">24549 13665 0,'-9'0'0,"1"8"16,-1 10-16,-8 8 16,-9 8-16,-1 1 15,10 17-15,0-9 16,17 1-1,0-18-15,17 0 16,0 0-16,1-18 16,17 1-16,-1-18 15,1 1-15,-9-1 16,0-17-16,-8 0 16,-10 0-16,-8-9 15,-8 9 1,-1 9-16,0 0 15,-8-1-15,-1 18 16,10 0-16,8 0 16,0 0-16,0 0 15,0 0-15</inkml:trace>
  <inkml:trace contextRef="#ctx0" brushRef="#br1" timeOffset="67159.45">25044 13647 0,'0'0'0,"0"0"0,0 0 16,0 0-16,-9 0 15,1 0-15,-1 0 16,0 18 0,-8-1-16,8 0 15,0 1-15,1 8 16,8 0-16,0 8 15,0 1-15,17 0 16,1 8-16,-1-17 16,0 0-16,-8 0 15,0-9 1,-1-8-16,1 0 16,-9-1-16,-9 10 15,-17-1-15,-8 0 16,-19 0-16,1-8 15,26-9-15</inkml:trace>
  <inkml:trace contextRef="#ctx0" brushRef="#br1" timeOffset="67912.29">25817 13162 0,'0'0'16,"0"0"-16,0 0 15,0 0-15,-9 9 16,-17 34-16,-17 9 16,-1 9-16,1 0 15,8-9-15,0-9 16,18-17 0,0-9-16,8-8 0,9-9 15,0 0 1,0 0-16,0-9 15,0 9-15</inkml:trace>
  <inkml:trace contextRef="#ctx0" brushRef="#br1" timeOffset="68058.77">25721 13180 0,'0'0'0,"0"0"0,0 0 0,0 0 16,18 17-16,16 18 16,10 17-16,8 0 15,0 8 1,0 1-16,9-18 15,0 27-15,8 7 16,-43-33-16</inkml:trace>
  <inkml:trace contextRef="#ctx0" brushRef="#br1" timeOffset="73688.85">25799 13968 0,'-8'-9'0,"-1"1"15,0-1-15,9 9 16,0 0-16,0 0 16,-8 0-16,-1-9 15,0 9-15,1 0 16,-10 0-16,1 0 15,0 9-15,-1 0 16,1 8 0,-1 0-16,1 1 15,0 8-15,-1 8 16,10 9-16,8-8 16,0 0-16,8-1 15,10-8 1,-1 0-16,0 0 15,18-8-15,0-10 16,0 1-16,8-18 16,-8 1-16,0-18 15,-1 0-15,1-9 16,-9 0-16,0 1 16,-9-1-16,-8 1 15,0 8 1,-9 8-16,0 1 15,0 0-15,-9 8 16,0 0-16,1 9 16,-1 0-16,0 9 15,-17 17 1,-17 35-16,0 16 0,-1 19 16,9-10-1,18 10-15,0-10 16,17-17-16,8-8 15,27 0 1,26-18-16,52-17 0,243 52 16</inkml:trace>
  <inkml:trace contextRef="#ctx0" brushRef="#br1" timeOffset="79689.28">5453 15925 0,'0'0'0,"0"0"0,0 0 0,0 0 15,0 0-15,9 0 16,8 0-16,18 0 16,17 0-16,0 0 15,9-8-15,17-1 16,-17 9-1,0 0-15,-18 0 16,9 0-16,-17 0 16,-17 0-16</inkml:trace>
  <inkml:trace contextRef="#ctx0" brushRef="#br1" timeOffset="79972.73">5427 16211 0,'0'0'0,"0"0"0,0 0 16,18 0-16,8 9 15,17-1-15,18 1 16,0 0-16,0-9 16,-1-9-1,27 9-15,-35 0 0</inkml:trace>
  <inkml:trace contextRef="#ctx0" brushRef="#br1" timeOffset="82553.64">7103 15397 0,'0'0'0,"0"0"16,0 0-16,0 0 15,0 0-15,0 0 16,0 0-16,0 0 15,0 0-15,0 0 16,0 17-16,-8 9 16,-1 26-16,0 17 15,-17 1-15,0-1 16,0 0 0,9-8-16,-1-18 15,10 1-15,-1-18 16,9-9-16,0 0 15,0-8-15,0 0 16,17-1-16,9 1 16,35-1-16,17 1 15,9-18 1,0-8-16,-9 9 16,-8-10-16,-10 10 15,-7-1-15,-10 0 16,-17 1-16,0 8 15,0-9-15,0 0 16</inkml:trace>
  <inkml:trace contextRef="#ctx0" brushRef="#br1" timeOffset="82837.13">7451 15510 0,'0'0'0,"0"0"16,0 0-16,0 0 15,-9 8-15,0 18 16,-17 17-16,9 27 16,-9 25-16,-9 18 15,0-1-15,1-17 16,-1 9-16,9-8 15,8-36-15,10-25 16,8-9 0,0-17-16,0-18 15,8 9-15</inkml:trace>
  <inkml:trace contextRef="#ctx0" brushRef="#br1" timeOffset="83120.71">7781 15587 0,'0'0'0,"0"0"15,0 0-15,0 0 0,0 0 16,17-8-1,9-1-15,26-17 16,26 0-16,9-8 16,9 8-16,-9-9 15,-9 9-15,-18 9 16,-7-1-16,-1 18 16,-18 0-1</inkml:trace>
  <inkml:trace contextRef="#ctx0" brushRef="#br1" timeOffset="83587.28">8024 15639 0,'0'0'0,"0"0"0,0 0 15,0 0 1,0 0-16,0 0 15,0 18-15,0-1 16,0 18-16,-9 8 16,0 26-16,1-8 15,-1 0 1,-8-1-16,-1 1 16,10-9-16,-1-9 15,0 0-15,1-17 16,8 0-16,0-8 15,0-10-15,0 1 16,0 0-16,0-1 16,0 1-16,17 0 15,9 8-15,26-8 16,18-1 0,8 1-16,0 0 15,-17-9-15,-1 0 16,1 0-16,-17 0 15,-18 0-15,0 0 16,-9 0-16,9-9 16,0-8-1,-17 17-15</inkml:trace>
  <inkml:trace contextRef="#ctx0" brushRef="#br1" timeOffset="83792.99">8067 15951 0,'0'0'0,"0"0"16,18 0-16,16 0 16,10 0-16,8 0 15,0 0-15,-9-8 16,9-1-1,18-8-15,-18 8 0</inkml:trace>
  <inkml:trace contextRef="#ctx0" brushRef="#br1" timeOffset="84270.35">9118 16003 0,'0'0'0,"0"0"0,0 0 15,0 0-15,0 0 16,0 0-16,0 0 16,-9-8-16,-8-1 15,-9 0 1,0 9-16,0 0 15,0 18-15,0-1 16,0 9-16,8 8 16,1 18-16,17-8 62,0 8-62,26 0 0,26-9 0,17-8 0,36-35 0,60-26 0,191-44 16</inkml:trace>
  <inkml:trace contextRef="#ctx0" brushRef="#br1" timeOffset="85658.47">10143 15778 0,'0'0'0,"0"0"16,0 0-16,0 0 16,0 0-16,0 17 15,0 9-15,0 26 16,0 0 0,-9 9-16,0-18 0,1 0 15,-1-8 1,0-9-16,1 0 15,8-9-15,0-8 16,0 0-16,0-9 16,0 0-16,0-9 15,17-8-15,0-18 16,18-8-16,0-1 16,-1 1-16,1 9 15,9-1 1,-1 0-16,0 18 15,-16 8 1,-1 9-16,-9 0 0,0 18 16,9 16-16,0 27 15,0 17-15,-8 0 16,-1 0 0,1-9-16,-10-17 15,1-17-15,0-18 16,-1-17-16,1 0 15</inkml:trace>
  <inkml:trace contextRef="#ctx0" brushRef="#br1" timeOffset="85956.41">10177 15241 0,'0'0'0,"0"0"0,0 0 15,0 0-15,-8 9 16,-1 8-16,-8 18 15,-1-1-15,1 18 16,0-8-16,-1-10 16,18-8-1,0-8-15</inkml:trace>
  <inkml:trace contextRef="#ctx0" brushRef="#br1" timeOffset="86140.95">10256 15172 0,'0'0'0,"0"0"0,0 0 16,0 0-16,0 8 16,17 10-1,0 16-15,18 1 16,0 17-16,-1-9 16,1 1-16,0 8 15,-9-26-15</inkml:trace>
  <inkml:trace contextRef="#ctx0" brushRef="#br1" timeOffset="86836.54">10690 14964 0,'0'0'0,"0"0"15,0 0-15,0 0 16,0 0-16,0 0 16,0 0-16,0 0 15,0 0 1,0 0-16,0 0 15,17 0-15,0 0 16,1 0-16,-1 9 16,1-1-16,8 10 15,0-1-15,-18 0 16,1 9-16,-18 0 16,1 9-16,-1-9 15,0 0 1,1-9-16,-1-8 15,9-1-15,0 1 16,0 0-16,0-1 16,0-8-16,0 0 15,0 0-15,0 0 16,0 0-16,0 9 16,0-9-16,0 0 15,0 0 1,0 0-16,0 0 15,0 0-15,0 0 16,0 0-16,0 0 16,0 0-16,0 9 15,9-9-15,8 8 16,0 1-16,9 0 16,0-1-1,0 1-15,1 0 16,-1-9-16,-18 0 15,1 0-15,0 0 16,-1 0-16,1 0 16,-9 0-16,9 0 15,-1 0-15</inkml:trace>
  <inkml:trace contextRef="#ctx0" brushRef="#br1" timeOffset="88052.59">11237 16012 0,'0'0'0,"0"0"0,0 0 16,0 0-16,0 0 16,17 0-16,27-9 15,16 1-15,19-10 16,25 1 0,0 0-16,-26 8 15,-17 9-15,-18 0 16,-8 0-16,-9 0 15,0-9-15,-9 9 16</inkml:trace>
  <inkml:trace contextRef="#ctx0" brushRef="#br1" timeOffset="88520.31">12522 15510 0,'0'0'0,"0"0"0,0 0 16,0 0-16,0 0 15,0 0-15,9 0 16,34 8 0,27-8-16,16-8 15,27-1-15,18 0 16,-19 1-16,-25-10 16,-9 10-16,-25-1 15,-19 0-15,-16 9 16,-10 0-16</inkml:trace>
  <inkml:trace contextRef="#ctx0" brushRef="#br1" timeOffset="88969.62">12800 15648 0,'0'0'0,"0"0"16,0 0-1,0 0-15,0 9 16,0 8-16,0 9 16,0 9-16,9 8 15,-18 9-15,0 9 16,0-1 0,-8-8-16,0 0 0,-1-9 15,10 1-15,-1-10 16,0-8-1,1-8-15,8-1 16,0-8-16,0-1 16,0 1-16,17 0 15,9-1-15,9 1 16,17 0-16,17-1 16,1-8-16,-1 0 15,-8 0 1,-17 9-16,-1-9 15,0 0-15,-17 0 16,0 0-16,-8 0 16,-1 0-16,-8 0 15,0-9-15,-9 9 16</inkml:trace>
  <inkml:trace contextRef="#ctx0" brushRef="#br1" timeOffset="89175.1">12895 15908 0,'0'0'0,"0"0"0,0 0 15,0 0-15,0 0 16,0 0-16,0 0 16,26 0-1,18 0-15,8 0 16,17 0-16,1-9 15,8 1-15,-43-1 16</inkml:trace>
  <inkml:trace contextRef="#ctx0" brushRef="#br1" timeOffset="89549.06">13460 16029 0,'0'0'0,"0"0"16,0 0-16,0 0 0,0 0 16,9 0-1,8 0-15,9 0 16,9-9-16,17 1 16,0-1-16,0 1 15,9-1 1,0-8-16,8-9 0,0 0 15,-34 17-15</inkml:trace>
  <inkml:trace contextRef="#ctx0" brushRef="#br1" timeOffset="89822.57">13911 16012 0,'0'0'0,"0"0"0,0 0 0,0 8 15,9 10 1,0 8-16,8 8 16,0 10-16,-8-1 15,0 0-15,-18 1 16,0-1-16,-8 0 16,0-17-1,-9 0-15,0 0 0,-18-17 16,9 0-1,-8-18-15,0 0 16,-9-17-16,26 9 16,17 0-16,9 8 15</inkml:trace>
  <inkml:trace contextRef="#ctx0" brushRef="#br1" timeOffset="95920.19">14719 16081 0,'0'0'0,"0"0"0,0 0 0,0-9 15,0-8 1,0-9-16,0 0 15,0 9-15,9 8 16,-1 1-16,1-1 16,0 0-16,-1 1 15,-8-1-15,9 0 16,-9 1-16,0-1 16,0 0-1,0 1-15,-9-1 16,1 9-16,-18 0 15,-9 9-15,-8 17 16,-10 26-16,1-1 16,18 10-16,8 0 15,17 8 1,18 0-16,17-8 16,8-18-16,10-17 15,8-26-15,26-17 16,26-26-16,-8-1 15,-62 27-15</inkml:trace>
  <inkml:trace contextRef="#ctx0" brushRef="#br1" timeOffset="96286.63">15144 15986 0,'0'0'0,"0"0"0,0 0 16,-8 0-16,-1 9 16,0 8-1,1 0-15,-10 18 16,1 17-16,0 0 16,17 0-16,0 8 15,8-16-15,10-1 16,-1-17-16,0-17 15,9-1-15,9-16 16,0-10-16,-9-8 16,0-8-1,0-10-15,-17-8 16,-18-17-16,-17 8 16,0 18-16,0 26 15,0-1-15,9 18 16,-1 18-16,18-10 15,0 1-15</inkml:trace>
  <inkml:trace contextRef="#ctx0" brushRef="#br1" timeOffset="96667.83">15778 15925 0,'0'0'0,"0"0"16,0 0-16,-8 0 16,-1 0-16,0 0 15,-17 0-15,0 0 16,0 0-16,0 18 16,9-1-16,-1 0 15,1 9-15,17 0 16,0 9-16,17-1 15,1 1 1,8 0 0,9-9-16,-9 0 0,0 0 15,-18-18-15,1 1 16,0 8-16,-18 1 16,-8-1-1,-9 9-15,-18 0 16,-8-9-16,-9-8 15,1 0-15,33-9 16</inkml:trace>
  <inkml:trace contextRef="#ctx0" brushRef="#br1" timeOffset="97951.64">16438 15813 0,'0'0'0,"0"0"15,-8 0-15,-1 0 0,0 0 16,1 0 0,-1 0-16,0 0 15,-17 8-15,0 10 16,0 8-16,-9 8 16,9 1-16,9 17 15,0 0 1,17 0-16,8-9 15,10 0-15,-1 1 16,18-1-16,8-17 16,9-17-16,9-1 15,0-16-15,0-10 16,-1-8 0,1-8-16,-17-10 0,-1-16 15,-17 8 1,-17 0-16,-1 9 0,-16 8 15,-1 18 1,-8-1-16,-9 10 16,0 8-16,-18 26 15,-8 8-15,0 27 16,0 17 0,8 26-16,18 17 0,18-8 15,8-10 1,17-25-16,0-8 15,18-18-15,9-18 16,25-34-16,1-8 16,-44-1-16</inkml:trace>
  <inkml:trace contextRef="#ctx0" brushRef="#br1" timeOffset="98300.83">16690 15146 0,'0'0'0,"0"0"0,-8 0 16,-1 0-16,0 17 15,-17 9-15,-17 17 16,-9 18 0,-1 8-16,10 1 15,8-18-15,18-18 16,0-8-16,17-9 15,8 1-15,1-18 16</inkml:trace>
  <inkml:trace contextRef="#ctx0" brushRef="#br1" timeOffset="98469.07">16708 15241 0,'0'0'0,"0"0"16,0 0-16,17 17 15,9 1 1,9 16-16,-1 10 16,1 8-16,9 0 15,-10 17-15,-16-26 16</inkml:trace>
  <inkml:trace contextRef="#ctx0" brushRef="#br1" timeOffset="101182.14">28787 14566 0,'0'0'0,"0"0"0,17 17 15,0 9-15,1 0 16,8 8-16,-9-8 16</inkml:trace>
  <inkml:trace contextRef="#ctx0" brushRef="#br1" timeOffset="104963.7">21840 15631 0,'0'0'0,"0"0"15,0 0 1,0 0-16,0 0 16,0 0-16,17 0 15,26 8-15,36 1 16,16-9-16,1-9 15,8 1-15,-9-1 16,-16 0-16,-19 1 16,-16-1-16,-10 9 15,-16 0 1</inkml:trace>
  <inkml:trace contextRef="#ctx0" brushRef="#br1" timeOffset="105416.94">22161 15657 0,'0'0'0,"0"0"0,0 0 15,0 0 1,0 0-16,0 17 16,0 9-16,0 9 15,0 25-15,-9 10 16,1-10-16,-1 1 15,-8 8-15,-1-8 16,1-9-16,-1 0 16,1 8 15,0-16-31,8-18 0,9 0 16,0 0-16,0-9 0,0-8 15,9 8-15,8 0 16,9-8-1,18 0-15,16-1 0,18 1 16,18-1 0,-9-16-16,-18-1 15,-8 9-15,-9 0 16,-17 0-16,-9 0 16,0 0-16,-17-8 15,-1-1-15,1 0 16,0-17-1,-9 18-15</inkml:trace>
  <inkml:trace contextRef="#ctx0" brushRef="#br1" timeOffset="105619.29">22187 16072 0,'0'0'0,"0"0"0,0 0 16,0 0-16,0 0 15,17 0 1,1 0-16,16 9 16,27 0-16,9-1 15,-1-8-15,1-8 16,8-1-16,-17 18 16,-35-1-1</inkml:trace>
  <inkml:trace contextRef="#ctx0" brushRef="#br1" timeOffset="106034.73">23342 16254 0,'0'0'0,"0"-8"0,0-1 15,0 0-15,0 1 16,0-1 0,0 0-16,0 1 0,0 8 15,-9 0 1,1 0-16,-1 0 15,-17 0-15,0 17 16,0 0-16,0 1 16,8-1-16,1 18 15,0-1-15,17 1 16,0-9 0,8 0-16,10 0 15,-1 0-15,18 0 16,8-18-16,27 10 15,-18-10-15</inkml:trace>
  <inkml:trace contextRef="#ctx0" brushRef="#br1" timeOffset="106306.16">23785 16038 0,'0'0'0,"0"0"16,0 0-16,0 0 16,9 0-16,8 0 15,9 0-15,9-9 16,17 0-16,0 1 15,-9-1-15,1 9 16,-27 0-16</inkml:trace>
  <inkml:trace contextRef="#ctx0" brushRef="#br1" timeOffset="106491.94">23767 16185 0,'0'0'0,"0"0"0,0 0 16,0 0-16,18 0 15,17 9-15,43-1 16,17 1-16,35-9 16,235 9-16</inkml:trace>
  <inkml:trace contextRef="#ctx0" brushRef="#br1" timeOffset="107251.36">25053 15414 0,'0'0'0,"0"0"0,0 0 15,0 0-15,0 0 16,8 9-16,1 8 16,8 1-16,9-1 15,9 9-15,0-17 16,0-1-16,-9 1 16,0-9-1,0-9-15,0 9 16,-9-8-16,-8-1 15,0-8-15,-1-1 16,1 1-16,-18 0 16,1-1-16,-1 1 15,-8 8-15,-10 1 16,1 8-16,0 0 16,0 0-1,0 17-15,0 9 16,0 9-16,9 17 15,-1-1-15,18 1 16,0 0-16,0-8 16,18-1-16,17-17 15,-1 0 1,1-9-16,8-8 16,1-18-16,-18 9 15</inkml:trace>
  <inkml:trace contextRef="#ctx0" brushRef="#br1" timeOffset="107649.34">25574 15137 0,'0'0'0,"0"0"0,0 0 15,0 0-15,8 0 16,10 0-16,8 9 16,-9-1-1,9 1-15,0 0 16,-8 8-16,-1 0 16,-8 1-16,-1-1 15,-8 0-15,-8 1 16,-1-1-16,0 0 15,1 1 1,-1-10-16,0 1 16,9 0-16,0-1 15,0 1-15,0 0 16,9-1 0,8 10-16,1-1 0,16-8 15,1 8-15,-9 0 16,-17 1-1</inkml:trace>
  <inkml:trace contextRef="#ctx0" brushRef="#br1" timeOffset="108037.8">24731 15969 0,'0'0'0,"0"0"0,0 0 15,9 0-15,8 8 16,18 1-16,17 8 16,18-8-16,34-1 15,44-8-15,-10 0 16,19-8-16,8-9 16,-35-1-1,0 10-15,-17-1 16,-26 18-16,-44-1 15</inkml:trace>
  <inkml:trace contextRef="#ctx0" brushRef="#br1" timeOffset="108899.45">26051 16263 0,'0'0'0,"0"0"16,0 0-16,0 0 15,0 0-15,0 0 16,-8-9-16,-1 1 16,-8-1-16,-10 9 15,-7 0-15,-10 9 16,1 8-16,-18 18 15,9 17 1,9 0-16,8-9 16,18 9-16,-1-9 15,18 9-15,9 9 16,34 8-16,27-8 16,34-18-16,44-34 15,8-44 1,-87 9-16</inkml:trace>
  <inkml:trace contextRef="#ctx0" brushRef="#br1" timeOffset="121051.31">24445 15172 0,'0'0'0,"0"0"0,0 0 15,0 0-15,0 0 16,0 0-16,0 0 15,8 0 1,10 0-16,8 8 16,9 1-16,-1 8 15,1 1-15,0-1 16,-9 9-16,0 0 16,0-9-16,-17 1 15,-1-1-15,-16 18 16,-1-1-1,-17 10-15,0-10 16,0-8-16,8 0 16,1-9-16,0-8 15,8 0-15,0-1 16,1 1-16,8 0 16,0-9-16,0 0 15,0 0-15,0 0 16,0 0-1,0 0-15,0 0 16,0 0-16,0 0 16,0 0-16,0 0 15,0 0-15,0 0 16,0 0-16,0 0 16,0 0-1,0 0-15,0 0 16,0 0-16,0 0 15,0 0-15,0 0 16,0 0-16,0 0 16,0 0-16,0 0 15,17 8-15,0 1 16,9 0 0,9-1-16,0 1 15,0-9-15,-1 0 16,1 0-16,17-9 15,0 9-15,-34 9 16</inkml:trace>
  <inkml:trace contextRef="#ctx0" brushRef="#br1" timeOffset="124114.09">27597 15536 0,'0'0'0,"0"0"0,0 0 0,-9-9 16,1 0-1,-1 1-15,0-1 0,-17-8 16,0-1 0,-17 18-16,-9 0 15,-9 18-15,9 16 16,-9 18-16,18 9 15,16-1-15,10 10 16,17-10-16,9-8 16,8-8-1,18-10-15,0-8 16,34-26-16,27-17 16,-44 0-16</inkml:trace>
  <inkml:trace contextRef="#ctx0" brushRef="#br1" timeOffset="124516.92">28075 14999 0,'0'0'0,"0"0"0,0 8 16,-9 18-16,0 26 15,-17 43-15,-9 27 16,-17 25-16,9-17 15,-9-9 1,17-17-16,0-35 16,18-17-16,0-26 15,8 0-15,9-17 16,0 0-16,0-18 16,17-26-16,27-25 15,8-18-15,9 8 16,-1 10-16,-16 16 15,-18 18 1,0 18-16,-17 8 16,-1 17-16,1 9 15,0 35-15,-9 8 16,0 9 0,0-17-16,0-18 0,8-17 15,10-9 1,-10 0-16</inkml:trace>
  <inkml:trace contextRef="#ctx0" brushRef="#br1" timeOffset="124946.77">28743 15449 0,'0'0'0,"0"0"0,0 0 16,-8 0-1,-1 0-15,-17 0 16,-18 17-16,-8 18 16,-8 17-16,-10 0 15,18 0-15,9-9 16,8 0-16,17-8 16,1 8-16,17-17 15,17-8-15,1-10 16,17 1-1,17-18-15,8-17 16,1-17-16,0 0 16,-18 8-16,-17 9 15,-8 9-15,-9-1 16,-1 18-16,-8 0 16,0 0-16,0 18 15,0-1 1,9 18-16,8-1 15,9 1-15,9-9 16,0-17-16,-9-1 16,-9-8-16</inkml:trace>
  <inkml:trace contextRef="#ctx0" brushRef="#br1" timeOffset="125247.07">28952 15501 0,'0'0'0,"0"0"16,0 9-16,0 17 16,8 8-16,1 18 15,0 0-15,-1 0 16,1-9 0,-9 1-16,0-18 15,0 0-15,0-9 16,0-8-16,0-1 15,0-8-15,0-8 16,0-10-16,17-16 16,18-18-16,0-26 15,8 8 1,-8 27-16,8 0 16,-16 26-16</inkml:trace>
  <inkml:trace contextRef="#ctx0" brushRef="#br1" timeOffset="125755.12">29533 15553 0,'0'0'0,"0"0"0,0 0 16,0 0-16,0-9 15,0 1-15,-8-1 16,-1 9 0,0 0-16,-17 0 15,0 17-15,-8 0 16,-1 1-16,17 8 16,1 0-16,0-9 15,17 0-15,0-8 16,0 0-16,8-1 15,10 1 1,-1 0-16,18-1 16,0 10-16,-1-1 15,-8 18-15,0 8 16,1 18-16,-1-1 16,-18 1-16,1-1 15,-18-16-15,1-1 16,-18-8-16,-1-9 15,1 0 1,0-18-16,-17 1 16,8-18-16,0 1 15,1-18-15,-1 0 16,9-9-16,9-8 16,-1-9-16,10 26 15</inkml:trace>
  <inkml:trace contextRef="#ctx0" brushRef="#br1" timeOffset="126099.31">29837 15536 0,'0'0'0,"0"0"16,0 0-16,0 17 15,0 0-15,0 9 16,-8 9-16,-1-1 16,9-8-16,-9 0 15,9 0 1,9-17-16</inkml:trace>
  <inkml:trace contextRef="#ctx0" brushRef="#br1" timeOffset="126261.59">30028 15276 0,'0'0'0,"0"0"0,0 17 0,0 0 15,0-8-15</inkml:trace>
  <inkml:trace contextRef="#ctx0" brushRef="#br1" timeOffset="126582">30037 15821 0,'0'0'0,"0"0"0,0 0 16,0 0-16,0 0 15,0 0-15,0 0 16,0 0-16,0 0 15,0 0-15,0-8 16,0-1 0,9-8-16,8-9 15,1 0-15,8 0 16,0 8-16,-9 1 16,0 17-16,1 0 15,-10 0 1,1 0-16,0 17 15,-1 1-15,10-1 16,-9 18-16,-1-9 16,10 0-16,-1 0 15,-8-18-15</inkml:trace>
  <inkml:trace contextRef="#ctx0" brushRef="#br1" timeOffset="127062.82">30836 15648 0,'0'0'0,"0"0"0,0 0 16,0 0-16,-9-9 15,1 1-15,-27-1 16,-8 9-16,-10 0 15,1 0 1,0 17-16,17 1 16,1-1-16,16 0 15,1 1-15,17-10 16,0 1-16,0 0 16,17 8-16,18 0 15,0 9-15,17 9 16,0 17-1,-9 9-15,1-9 16,-18 8-16,-17-8 16,-1 0-16,-16-9 15,-1 1-15,-17-1 16,-9-8-16,-17-9 16,9-9-16,-1-8 15,1-18 1,-1 0-16,1-17 15,8-17-15,27 17 16,8 0-16,0 9 16</inkml:trace>
  <inkml:trace contextRef="#ctx0" brushRef="#br1" timeOffset="127829.95">31235 15830 0,'0'0'0,"0"0"0,0 0 0,0 0 16,18 0-16,-1 0 15,18-9 1,0 1-16,8-18 16,1 0-16,-1 0 15,-8 0 1,-9 0-16,0-9 0,-18 0 15,1 1-15,-18 16 16,1 1 0,-18 0-16,0 17 15,0 0-15,-9 17 16,0 18-16,9-1 16,9 18-16,-1 0 15,18 0-15,0-8 16,18-1-16,-1-17 15,18 0 1,8-17-16,-8-18 16,8 0-16,-25 1 15</inkml:trace>
  <inkml:trace contextRef="#ctx0" brushRef="#br1" timeOffset="128213.38">31757 15648 0,'0'0'0,"0"0"16,0 0-16,0 9 16,0 8-16,0 18 15,-9-1-15,0 1 16,0 8-16,1 1 16,-1-18-16,0 0 15,9-18-15,0 1 16,0-9-1,0 0-15,0-9 16,0-8-16,18-26 16,8-1-16,0 1 15,0 8-15,0 1 16,-9 16-16,1 1 16,-10 17-16,1 0 15,0 0 1,-1 17-16,-8 9 15,0 9-15,0 17 16,0 0-16,0-9 16,0-17-16,0-17 15,27 8 1,-10 1-16</inkml:trace>
  <inkml:trace contextRef="#ctx0" brushRef="#br1" timeOffset="128579.76">32017 15709 0,'0'0'0,"0"0"0,0 0 15,0 0-15,0 8 16,0 1 0,17 0-16,1-1 15,8 1-15,9-9 16,8 0-16,-8-9 15,-9 1-15,0-10 16,-18 1-16,1 0 16,0-1-16,-9 1 15,0 8-15,0 9 16,-9 0 0,0 0-16,-17 18 15,0-1-15,0 18 16,9-1-16,8 1 15,9 8-15,0 1 16,9-18-16,0-9 16,-1 0-16,1-8 15</inkml:trace>
  <inkml:trace contextRef="#ctx0" brushRef="#br1" timeOffset="128895.63">32338 15631 0,'0'0'0,"0"0"0,0 0 15,18 17-15,-1 18 16,0-1-16,9 18 16,1 0-16,-19 0 15,1-8 1,0-18-16,-9-9 0,0 0 15,0-8 1,-9 0-16,0-1 0,1-8 16,-1-8-1,0-1-15,9-17 16,0-9-16,18-8 16,8-9-16,8 0 15,-8 17-15,0 18 16,-17 17-16</inkml:trace>
  <inkml:trace contextRef="#ctx0" brushRef="#br1" timeOffset="129601.74">32816 15648 0,'0'0'0,"0"0"0,0 0 16,0 0-1,0 0-15,0 0 16,-9 0-16,-8 9 15,0 8-15,-10 0 16,-7 18-16,-1 0 16,18-9-16,-1 0 15,18 0-15,0-18 16,0 1-16,9 0 16,8-9-16,1-9 15,16 0 1,-8 1-16,-8-1 15,-9 0-15,-1 9 16,1 0-16,0 9 16,-1 17-16,1 26 15,0 17-15,-18 18 16,0 8 0,-8-8-16,0-9 15,-1-26-15,1-9 16,8-17-16,0-9 15,1-8-15,-1 0 16,0-1-16,1-16 16,-18-18-1,8-18-15,10 1 0,8 0 16,0 25 0</inkml:trace>
  <inkml:trace contextRef="#ctx0" brushRef="#br1" timeOffset="130032.77">33068 15839 0,'0'0'0,"0"0"16,0 8-16,0 1 15,8 0-15,1-1 16,8-8-16,1 0 16,17-8-16,-9-1 15,-9 0 1,0 9-16,1 0 16,-1 0-16,0 26 15,1 9-15,-9 34 16,-18 61-1,-9-9-15,1-51 0,-9 8 16,0-18 0,0-16-16,9-10 15,-9-8-15,8-17 16,1-9-16,-1-18 16,-8-25-16,-8-35 15,25-17-15,18-9 16,-1 9-1,1 69-15</inkml:trace>
  <inkml:trace contextRef="#ctx0" brushRef="#br1" timeOffset="130947.26">28561 16705 0,'-9'0'0,"1"0"0,-1 0 16,-9 0-16,1 0 15,8 0-15,1 0 16,-18 17-16,8 18 16,1 8-16,17 0 15,0 1-15,9-10 16,8-8-16,0-8 16,1-10-1,8 1-15,-9-18 16,-8 1-16,0-18 15,-9 0 1,-9-9-16,-9 0 0,-8 9 16,9 9-16,0 8 15,8 1-15,9-1 16,0 0 0,9-8-16,34-18 15,27-8-15,16 0 16,1-9-16,-17 8 15,-18 10-15,-17 17 16,-9-1-16,-18 18 16,1 0-16,-18 26 15,-25 26-15,-27 69 16,-17 61 0,8 0-16,18-26 15,17-26-15,18-35 16,17-17-16,0-17 15,17-27-15,1-16 16,-1-10-16,9-16 16,0-18-16,-8 8 15,-10-25 1,1-26-16,-18 0 16,1 25-16,-1 10 15,-9-1-15,10 18 16,-1-1-16,9 1 15,0 8-15,17-17 16,27-17-16,43-26 16,-35 25-1</inkml:trace>
  <inkml:trace contextRef="#ctx0" brushRef="#br1" timeOffset="131179.67">29620 16549 0,'0'0'0,"0"0"15,0 0-15,0 17 16,0 9-16,-8 52 16,-1 26-16,0 9 15,1-10-15,-1-7 16,0-10-16,9-34 15,0 0 1,0-26-16</inkml:trace>
  <inkml:trace contextRef="#ctx0" brushRef="#br2" timeOffset="137611.98">21501 17112 0,'0'0'0,"0"0"16,0 0-16,0 0 15,0 0-15,0 0 16,0 0-16,0 0 16,0 26-16,-9 17 15,1 35-15,8 26 16,0 60-1,-9 27-15,9 8 16,0-17-16,-9-43 16,9-27-16,-8-17 15,8-8-15,0-35 16,0-9-16,0-25 16</inkml:trace>
  <inkml:trace contextRef="#ctx0" brushRef="#br2" timeOffset="138861.75">22013 17510 0,'0'0'0,"0"0"0,0 0 15,0 0 1,0 0-16,0 0 15,18 0-15,25-9 16,18 1-16,8-1 16,18 0-1,0 1-15,-9-1 0,0 1 16,-26 8 0,-25 8-16</inkml:trace>
  <inkml:trace contextRef="#ctx0" brushRef="#br2" timeOffset="139262.11">22196 17675 0,'0'0'0,"0"0"15,0 0-15,0 0 16,0 0-16,0 17 15,0 0-15,-9 9 16,0 9-16,1 8 16,-10 9-16,10 0 15,-10 0 1,1 0-16,8-9 16,9 1-16,0-10 15,0-8-15,9 0 16,0-8-16,8-1 15,18-8-15,-1-1 16,18 1-16,9-9 16,0 0-16,-9 0 15,-8 0 1,-18 0-16,0-9 16,0 1-16,8-10 15,-16 10-15</inkml:trace>
  <inkml:trace contextRef="#ctx0" brushRef="#br2" timeOffset="139461.59">22135 17978 0,'0'0'0,"0"0"15,0 0-15,0 0 16,17 0-16,1 0 15,16 0-15,1 0 16,17-9 0,9 9-16,26 0 15,0 9-15,-44-9 16</inkml:trace>
  <inkml:trace contextRef="#ctx0" brushRef="#br2" timeOffset="139832.8">23116 18021 0,'-9'0'0,"1"0"0,-1-9 16,0 1-16,1-1 15,-1 9-15,0 0 16,-8 0-16,-9 0 16,0 9-16,0 8 15,0 0-15,0 27 16,8-1-1,10 0-15,8 1 16,8-1-16,10-17 16,8-17-16,35-1 15,-27-8-15</inkml:trace>
  <inkml:trace contextRef="#ctx0" brushRef="#br1" timeOffset="156164.92">30714 16679 0,'-8'-9'0,"-1"0"16,0 1-16,-17-1 15,0 0 1,0 9-16,-8 0 15,-10 0-15,1 0 16,-1 18-16,10-1 16,-10 26-16,-8 27 15,9 8-15,17-9 16,8-9-16,18 1 16,9-18-1,8 1-15,9-18 16,9 0-16,0-18 15,-18-8 1</inkml:trace>
  <inkml:trace contextRef="#ctx0" brushRef="#br1" timeOffset="156528.61">30767 16939 0,'0'0'0,"0"0"0,0 0 16,0 0-16,0 0 16,-9 0-16,0 8 15,1 10-15,-10 7 16,9 10 0,9 8-16,0-8 15,0 0-15,18-9 16,-1-18-16,1 1 15,-1 0 1,9-18-16,0 0 16,0-17-16,-17-8 0,-1-10 15,-16-8 1,-1 18-16,-17-1 16,0 18-16,0 17 15,-9 0-15,18 9 16,8 8-16,9-8 15</inkml:trace>
  <inkml:trace contextRef="#ctx0" brushRef="#br1" timeOffset="156993.57">31001 16956 0,'0'0'0,"0"0"16,0 0-16,0 0 16,0 0-16,0 0 15,0 0-15,0 0 16,0 0-16,0 0 15,0 17-15,0 0 16,0 18-16,0 0 16,17-1-1,1-8-15,-1 0 16,9-17-16,-8 0 16,8-1-16,0-16 15,-9-1-15,-8-17 16,-1 0-16,-8-17 15,-17-1-15,-9 10 16,-9 8 0,9 9-16,-9-1 15,18 18-15,0 0 16,17 0-16,-9 0 16,9 9-16</inkml:trace>
  <inkml:trace contextRef="#ctx0" brushRef="#br1" timeOffset="157442.13">31235 16843 0,'0'0'0,"0"0"0,0 0 15,0 9-15,0 8 16,0 18-16,9 17 16,0 8-16,0 10 15,-9 16 1,-9 1-16,0-9 15,0-9-15,1-8 16,-10-18-16,10-17 16,-1-17-16,0-1 15,1 1-15,-1-18 16,9-8-16,0-26 16,0-35-16,0-9 15,17 1 1,9 16-16,9 1 15,0 17-15,0 17 16,-1 1-16,10 17 16,-9-1-16,-9 18 15,-9 0 1,-8 18-16,-1 7 0,-8 10 16,-8 17-1,-18 0-15,0-9 16,-1 1-16,10-18 15,0 0-15,8-18 16,9-8-16,0-8 16,0 8-16</inkml:trace>
  <inkml:trace contextRef="#ctx0" brushRef="#br1" timeOffset="157813.02">31513 17129 0,'0'0'0,"0"0"0,0 0 16,0 0-16,0 9 15,9-1-15,8 1 16,1 0 0,17-1-16,-1-8 15,10-8-15,-10-1 16,-8 0-16,1-8 15,-19 0-15,1-1 16,0 1-16,-9 8 16,-9 1-1,0-1-15,-8 9 16,-9 0-16,0 17 16,0 1-16,8 8 15,1 8-15,8 1 16,9 8-16,0-17 15,18 0-15,8 0 16,-9-17-16</inkml:trace>
  <inkml:trace contextRef="#ctx0" brushRef="#br1" timeOffset="158441.67">32243 16843 0,'0'0'0,"0"9"0,-9 17 16,0 35-16,1 16 16,-10 19-1,1-1-15,0-17 16,8-17-16,0-9 0,9-26 15,0-18 1,0 1-16,0-9 16,0-9-16,0-8 15,0-26-15,0-35 16,18-26-16,-1 0 16,9 17-16,9 18 15,-9 17 1,0 17-16,0 18 15,0 0-15,0 17 16,0 0-16,0 17 16,0 0-16,-17 18 15,0 8-15,-18 9 16,-8 9-16,-10-9 16,-7-9-16,-1-17 15,-8 0-15,8-9 16,9-8-1,8 0-15,10-1 16,8-8-16,0 0 16,0 0-16</inkml:trace>
  <inkml:trace contextRef="#ctx0" brushRef="#br1" timeOffset="158789.2">32564 17198 0,'0'0'0,"0"0"0,0 0 16,0 0-16,0 0 16,0 0-16,0 0 15,-9 0-15,1 0 16,-1 0 0,-17 0-16,0 9 15,-9 8-15,9 1 16,9-1-16,-1 0 15,18 9-15,0-8 16,0-10-16,18 1 16,-1 0-16,1-9 15,8-9-15,0 9 16,0 0 0,-9 0-16,-8 0 15,8 0-15,-8 9 16,-1-1-16,1 10 15,0-10-15</inkml:trace>
  <inkml:trace contextRef="#ctx0" brushRef="#br1" timeOffset="159565.21">31817 17112 0,'0'0'0,"0"0"15,0 0-15,0 0 16,0 0-16,0 0 15,9 0 1,0 0-16,-1 8 16,1 10-16,8 8 15,-8 8-15,0 10 16,-9-10-16,0 1 16,-9-9-16,0 0 15,1-17 1,-1-1-16,0-8 15,9-8-15,0-10 16,18-16-16,-10 16 16</inkml:trace>
  <inkml:trace contextRef="#ctx0" brushRef="#br1" timeOffset="160053.03">32694 17164 0,'0'0'0,"0"0"16,0 0-16,0 0 16,0 17-16,0 0 15,0 9-15,9 9 16,0 0-16,-1-9 15,1 8-15,-9-8 16,0-17-16</inkml:trace>
  <inkml:trace contextRef="#ctx0" brushRef="#br1" timeOffset="160224.2">32738 16887 0,'0'0'0,"0"0"0,0 0 0,17 17 16,27 18-1,-1 8-15,-17-26 16</inkml:trace>
  <inkml:trace contextRef="#ctx0" brushRef="#br1" timeOffset="160492.4">32990 17398 0,'0'0'0,"0"0"15,0 0-15,0 0 0,-9 8 16,0 1-1,1 0-15,8-1 16,0 1-16,0 0 16,0-9-16,0 0 15,0-18-15,26-25 16,17-18-16,18-17 16,-26 35-16</inkml:trace>
  <inkml:trace contextRef="#ctx0" brushRef="#br2" timeOffset="166979.75">23351 17969 0,'0'-9'16,"0"1"-16,0-1 0,0 1 15,0 8 1,0 0-16,0-9 15,17 0-15,0 1 16,1-1-16,16 0 16,1 1-16,9-1 15,-10 9-15,-8 9 16,-8-9-16</inkml:trace>
  <inkml:trace contextRef="#ctx0" brushRef="#br2" timeOffset="167175.83">23437 18090 0,'0'0'0,"0"0"16,0 0-16,0 0 15,0 0-15,9 0 16,9 0-16,16 0 15,10 9-15,-27-9 16</inkml:trace>
  <inkml:trace contextRef="#ctx0" brushRef="#br2" timeOffset="169943.37">24193 17224 0,'0'0'0,"0"0"0,0 0 15,0 0-15,0 0 16,0 0-16,0 18 16,0 25-16,0 18 15,-9 25-15,9 1 16,0-1-1,0-8-15,-8-8 0,8-18 16,0-26 0</inkml:trace>
  <inkml:trace contextRef="#ctx0" brushRef="#br2" timeOffset="170207.71">23828 17935 0,'0'0'0,"0"0"16,0 0-16,0 0 15,0 0-15,0 0 16,18 0-16,16 0 16,27 0-1,9 0-15,-1-9 0,9 0 16,-17 1-1,0-1-15,-18 0 16,1 9-16,-10 9 16,-8 0-16,-17-1 15</inkml:trace>
  <inkml:trace contextRef="#ctx0" brushRef="#br2" timeOffset="170659.96">23976 18168 0,'0'0'0,"0"0"0,0 0 0,0 0 16,0 0 0,0 0-16,0 0 15,17 9-15,1 8 16,8 1-1,8-1-15,1 9 0,-9-9 16,0 1-16,0-1 16,-17 0-16,0 1 15,-18 8-15,-8 8 16,-27 9-16,1 1 16,-9-1-1,0 0-15,8-17 16,9 0-16,18-17 15,0 0-15,17-1 16,0 1-16,0-9 16,17 9-16,26-1 15,10 1 1,16 0-16,0-9 16,1 0-16,-18-9 15,-9 0-15,-16 1 16,16-1-16,-17 0 15</inkml:trace>
  <inkml:trace contextRef="#ctx0" brushRef="#br2" timeOffset="171690.76">25027 17172 0,'0'0'0,"-9"0"0,9 0 15,-9 0-15,1 0 16,-1 0-16,0 0 16,0 0-16,-8 18 15,-9 16-15,0 36 16,-9 16 0,9 18-16,9 17 15,8-8-15,9-35 16,0-9-16,18-17 15,-1-17-15,18-9 16,-1-18-16,-16 1 16</inkml:trace>
  <inkml:trace contextRef="#ctx0" brushRef="#br2" timeOffset="172224.33">25079 17519 0,'0'0'0,"0"0"16,0-9-16,0 0 15,0 1-15,0-1 16,0 9-16,0 0 16,0 0-1,8 0-15,10 0 16,-1 0-16,0 0 16,1 9-16,-1-1 15,1 1 1,-1 8-16,-8 1 0,-1-1 15,1 0-15,-18 1 16,-8 8-16,-9 8 16,0 1-1,0-9-15,0 0 16,8-9-16,1-8 16,0 0-16,8-1 15,9 1 1,0 0-16,0-9 0,0 0 15,0 8 1,9 1-16,8 0 16,9-1-16,9 1 15,8 0 1,9-1-16,-26 1 0</inkml:trace>
  <inkml:trace contextRef="#ctx0" brushRef="#br2" timeOffset="172707.05">25435 17614 0,'0'0'0,"-9"0"0,9 0 0,0 0 15,0 0-15,0 0 16,0 0-1,0 0-15,0 9 16,0-1-16,0 1 16,0 0-16,9-1 15,8 1-15,0 0 16,10-9-16,-1-9 16,0 0-16,-9 1 15,0-1 1,1-8-16,-10-1 15,1 1-15,-9 0 16,0 8-16,0 0 16,-9 1-16,1 8 15,-1 0-15,0 0 16,-8 17-16,-9 0 16,0 18-16,9 0 15,-1 8 1,1 0-16,17 1 15,0-10-15,0-8 16,17-8-16,1-10 16,42 10-16,-16-1 15</inkml:trace>
  <inkml:trace contextRef="#ctx0" brushRef="#br2" timeOffset="173028.41">25878 17311 0,'0'0'0,"0"0"0,0 0 16,0 0 0,0 0-16,0 0 15,8 9-15,10 8 16,-1 0-16,0 9 15,9 9-15,0 0 16,1 8-16,-19 9 31,1 17-31,-9 0 0,-9-8 16,1-18-16,-19 1 16,1-18-16,0 0 15,9-18-15,17 1 16,0-9-16</inkml:trace>
  <inkml:trace contextRef="#ctx0" brushRef="#br2" timeOffset="173463.71">26112 17129 0,'0'0'0,"0"0"0,0 0 16,0 0 0,0 0-16,0 0 15,0 0-15,9 0 16,8 0-16,0 9 16,1-1-16,17 1 15,-9 0 1,0-1-16,0 1 0,-9 0 15,-8-1 1,-1 10-16,1-1 16,-18 0-16,1 1 15,-1 8-15,0-9 16,1 0-16,-1-8 16,0 0-16,9-1 15,0 1-15,0 0 16,0-1-1,0 1-15,0-9 16,9 9-16,8-1 16,9 1-16,18-9 15,-9 0-15</inkml:trace>
  <inkml:trace contextRef="#ctx0" brushRef="#br2" timeOffset="178207.75">24896 18090 0,'-8'0'0,"-1"0"0,9 0 16,0 0-16,0 0 15,0 0-15,9 0 16,17 0-16,43 0 16,35 0-16,27-8 15,16-1-15,-8 0 16,0 1-16,-26-1 15,-17 9-15,-10 0 16,-25 0 0,0 0-16,-9 0 15,-35 0-15</inkml:trace>
  <inkml:trace contextRef="#ctx0" brushRef="#br2" timeOffset="178689.82">25799 18463 0,'0'0'0,"-8"-9"15,-1 0-15,9 1 16,0-1-1,0 1-15,-9-1 16,1 0-16,-1 1 16,0-1-16,1-8 15,-10-1-15,-8-8 16,9 9-16,0 0 16,-10-1-16,1 1 15,0 17 1,-8 0-16,-1 0 15,0 9-15,0 8 16,1 0-16,-1 18 16,0 0-16,9-1 15,9 1-15,8 8 16,9 9 0,9-9-16,8-8 0,1 8 15,16-8 1,10 8-16,8-17 15,17-17-15,9-9 16,1-9-16,-36 1 16</inkml:trace>
  <inkml:trace contextRef="#ctx0" brushRef="#br2" timeOffset="179143.87">26538 18151 0,'0'0'0,"0"-9"0,0 9 0,0 0 16,0 0-16,0 0 15,0 0-15,0 0 16,0 0 0,17-8-16,9-1 15,9 0-15,17 1 16,0-1-16,-9 0 16,1 9-16,8-8 15,-17 8-15</inkml:trace>
  <inkml:trace contextRef="#ctx0" brushRef="#br2" timeOffset="179359.88">26555 18333 0,'0'0'0,"0"0"0,0 0 0,0 0 15,0 0-15,17 0 16,9 0 0,9-9-16,17 1 15,9-1-15,17-8 16,18-18-16,-36 18 16</inkml:trace>
  <inkml:trace contextRef="#ctx0" brushRef="#br2" timeOffset="181122.96">27536 17614 0,'0'0'0,"0"0"15,0 0 1,0 0-16,0 0 0,0 0 16,0 0-16,0 0 15,18 17 1,16 1-16,1 16 15,8 1-15,1 0 16,-9-1-16,-9 10 16,0-10-16,-18 10 15,-16-1-15,-10 0 16,-16 9-16,-10 0 16,-8-9-1,0-8-15,17-9 16,9-17-16,9-1 15,-1 1-15,10 0 16,8-1-16,0-8 16,17 9-16,9 0 15,18-1-15,8-16 16,9-1-16,43-26 16,-9 1-1,-51 25-15</inkml:trace>
  <inkml:trace contextRef="#ctx0" brushRef="#br2" timeOffset="181539.58">28057 17917 0,'0'0'0,"0"0"0,0 0 16,0 0-16,9 9 15,0 0-15,8-1 16,18 1-16,-1-1 16,-8 1-1,1 0-15,-1-9 16,-9-9-16,0 0 16,-8 1-16,0-1 15,-1-8-15,-8-9 16,0 9-16,-8-1 15,-1 1-15,0 17 16,-17 0-16,0 17 16,-9 9-1,1 9-15,16 8 16,1 9-16,17 0 16,0-9-16,17 1 15,1-18-15,-1 0 16,18-18-1,17 10-15,-9-10 0</inkml:trace>
  <inkml:trace contextRef="#ctx0" brushRef="#br2" timeOffset="181924.09">28387 17631 0,'0'0'0,"0"0"0,0 0 16,0 0-16,0 0 15,0 0-15,0 0 16,18 9-16,16 0 16,1-1-16,0 1 15,-9 8 1,0-8-16,-17 0 15,-1 8-15,1 0 16,-18 1-16,1-1 16,-18 18-16,-1-9 15,10 0-15,0-9 16,8-8-16,0-1 16,1 1-16,8 0 15,0-1 1,17 1-16,9 0 15,26-1-15,0 9 16,-26-8-16</inkml:trace>
  <inkml:trace contextRef="#ctx0" brushRef="#br2" timeOffset="182328.42">27276 18454 0,'0'0'0,"0"0"16,0 0-16,0 0 16,17 0-16,0 0 15,36 0 1,51 9-16,26-9 16,35 8-16,17-16 15,-25-1-15,-18 0 16,0 1-16,-35 8 15,-17-9-15,-18 9 16,-8 0-16,-9 9 16,-35-1-16</inkml:trace>
  <inkml:trace contextRef="#ctx0" brushRef="#br2" timeOffset="182707.04">28370 18584 0,'0'0'0,"0"0"0,0 0 16,0 0-16,0-9 15,-9 1-15,0-1 16,1-8-16,-18-1 15,0 10-15,-9 8 16,-8 0 0,-10 8-16,10 10 15,-9 16-15,8-8 16,10 0-16,16 0 16,1 9-16,17-9 15,0 9-15,17-9 16,9 0-16,18 0 15,17 0 1,8-18-16,1 1 16,16-18-16,-7-8 15,-45 17-15</inkml:trace>
  <inkml:trace contextRef="#ctx0" brushRef="#br2" timeOffset="184239.2">21753 17164 0,'-9'0'0,"9"0"16,0 0-16,0 0 15,18-9-15,16 0 16,10 1-16,16-1 15,27 0-15,17-8 16,9 8-16,9 1 16,17-1-1,0 0-15,8-8 16,18 8-16,0 9 16,9-8-16,0 8 15,-9 0-15,8-9 16,-16 9-16,-1 0 15,0 0-15,-8 0 16,-9 0-16,9 0 16,-9 9-1,-9-1-15,9 1 16,8 0-16,-8-9 16,-8 0-16,7 0 15,-7 0-15,-10-9 16,1 9-16,8 0 15,-8 0 1,-18 0-16,17 0 16,1 0-16,-9 9 15,0-9-15,8 8 16,1 1-16,-18 8 16,18-8-16,8 8 15,-8 1-15,-10-1 16,10 0-16,8 1 15,-8-10-15,-9 1 16,8 8 0,1-8-16,8 0 15,-8-1-15,-1 1 16,-16 0-16,-1-1 16,0 1-1,-9 0-15,-8-1 0,-17 1 16,-9 0-1,-1 8-15,10 0 16,-9 1-16,-18-1 16,0-8-16,1-1 15,-18 10-15,0-1 16,0 0-16,-9 9 16,-8 9-16,0 17 15,-1 26 1,-8 34-16,0 36 15,-8 16-15,-10-8 16,10 17-16,-1-8 16,9-35-16,9-18 15,-1-8 1,1-26-16,0-26 16,-1-26-16</inkml:trace>
  <inkml:trace contextRef="#ctx0" brushRef="#br0" timeOffset="212158.21">21796 14938 0,'0'0'0,"-8"0"16,-1 0-16,0 0 16,9 0-16,0 0 15,0 0-15,0 0 16,0 0-16,0 0 16,0 0-16,0 0 15,0 0 1,0 17-16,-8 1 15,-1 16-15,0 1 16,0-1-16,-8 18 16,8 0-16,9-8 15,0 8-15,0 8 16,0 10-16,-8-10 16,8 1-1,0 8-15,0-8 16,8-1-16,1 10 15,-9-10-15,0 1 16,0 0-16,0-1 16,0 1-16,0-9 15,0 8-15,0 18 16,0-8-16,-9-18 16,1 8-1,-1 9-15,9-8 16,0-9-16,-9 17 15,1 1-15,-1-10 16,0 1-16,1 0 16,-1-1-16,0-8 15,1 9-15,-10 8 16,10 0 0,-1 1-16,0-1 15,0 0-15,-8 18 16,0-1-16,8-8 15,0 0-15,1 9 16,-1 17 0,0 0-16,1-9 0,-1 9 15,9 9 1,0-1-16,0-17 16,0-17-16,0 0 15,0-26-15,0-17 16,0-18-16,0-17 15,0 0-15</inkml:trace>
  <inkml:trace contextRef="#ctx0" brushRef="#br0" timeOffset="213686.45">22343 14903 0,'0'0'0,"0"0"16,-8-8-16,-1-1 15,0 0-15,1 1 16,-1-1-16,9 0 16,-9 1-16,9 8 15,0 0-15,0 0 16,0 0-16,0 0 15,0 0 1,18-9-16,-1 9 16,18 0-16,-1-9 15,27 9 1,26 0-16,9 0 31,-1 0-31,9-8 0,9 8 0,0 0 16,-17 0-16,8 0 0,9 0 15,0 0 1,-18 8-16,1-8 16,8 9-16,9 0 15,-9-1-15,0-8 16,18-8-16,-1 8 16,-8 0-16,-9 0 31,1 0-31,-1 0 0,-17 8 15,-18 1-15,1 0 16,16-1-16,1-8 16,9-8-16,-18 8 15,-9 0-15,1 0 16,-1 0 0,1 0-16,8 0 0,-17 0 15,0 0 1,-1 0-16,1 0 15,9 0-15,-1 0 16,0 0-16,1 0 16,-9 0-16,0 0 15,-1 0-15,10 0 16,-1 0 0,1 0-16,-1 0 15,-8 0-15,0 0 16,8 0-16,9 0 15,9 0-15,-17 0 16,8 0-16,0-9 16,9 0-16,17 1 15,-8 8-15,-1-9 16,-8 0 0,8 9-16,1 0 15,-1 0-15,1-8 16,0-1-16,-1 0 15,1 9-15,-1-8 16,1-1-16,-1 9 16,9 0-1,1 0-15,-10-9 16,9 9-16,0-8 16,-8-1-16,0 9 15,8 0-15,-9 0 16,1-9-16,-1 1 15,1 8 1,-1 0-16,1 0 0,-1 0 16,-8 0-1,-9 0-15,18 8 16,-1-8-16,1-8 16,-18 8-16,9 0 15,8 0-15,1 0 16,-1 0-16,-8 0 15,0 0-15,17 0 16,-8 0 0,-1 0-16,-8 0 15,0-9-15,17 0 16,1 1-16,-10 8 16,-8 0-16,17 0 15,-8 0-15,-1 0 16,-17 0-16,-8 0 15,8 0 1,0 0-16,0 0 16,-17 0-16,0 0 15,0 0-15,-9 0 16,0 0-16,17 0 16,1 0-16,8 8 15,0-8-15,-9 0 16,-25 0-16,-9 0 15,-9 0-15,-9 0 16,-17 9 0</inkml:trace>
  <inkml:trace contextRef="#ctx0" brushRef="#br1" timeOffset="-211920.69">23759 16289 0,'0'0'0,"0"0"16,0 0-16,0 0 16,0 0-16,0 0 15,0 0-15,0 0 16,0 0-16,0 0 16,0 0-1,0 0-15,0 0 16,0 0-16,0 0 15,0 0-15,0 0 16,0 0-16,0 0 16,-9-9-16,0 1 15,1 8-15,-1 0 16,-8 0 0,-1 0-16,1 0 15,0 17-15,-1 0 16,1 18-16,-1 8 15,18 1-15,0-1 16,18 9 0,25-9-16,35 0 0,-17-25 15</inkml:trace>
  <inkml:trace contextRef="#ctx0" brushRef="#br2" timeOffset="-208536.54">23359 18116 0,'0'0'0,"0"0"0,0 0 15,0 0-15,0 0 16,0 0-16,0 0 16,0 0-16,0 0 15,0 0 1,0 0-16,0 0 15,0 0-15,0 0 16,0 0-16,0 0 16,0 0-16,0 0 15,-8 0-15,-1 0 16,0 0-16,1 0 16,-1 0-1,0 0-15,1 9 16,-10 0-16,1 8 15,-1 0-15,10 9 16,8 9-16,0 0 16,17-1-16,18 1 15,0-18 1</inkml:trace>
  <inkml:trace contextRef="#ctx0" brushRef="#br1" timeOffset="-199277.5">7555 16817 0,'0'0'0,"0"9"0,0-9 15,0 0-15,0 0 16,0 0-16,0 0 16,0 0-16,0 0 15,0 9 1,17-1-16,27 1 16,16 0-16,19-1 15,-1-16-15,9-1 16,8 0-16,-17-8 15,-8 8-15,-9 1 16,-9 8-16,-18-9 16,-16 9-1,-10 0-15</inkml:trace>
  <inkml:trace contextRef="#ctx0" brushRef="#br1" timeOffset="-198800.77">7729 17068 0,'0'0'0,"0"0"0,0 0 16,0 0-1,0 0-15,0 0 0,0 0 16,0 18 0,0-1-16,-9 18 15,0 34-15,-8 0 16,-1-8-16,10-9 16,-1-9-1,-8 0-15,8-17 0,9 0 16,0 0-1,0-8-15,0-10 16,17 10 0,1-1-16,8 0 0,17-8 15,18 0-15,26-1 16,17-8-16,-8-8 16,-18 8-16,-9 0 15,-17 0 1,-8 0-16,-18 0 15,0 0-15,-17 0 16,-1 0-16,1-9 16,-9 0-16,0 9 15</inkml:trace>
  <inkml:trace contextRef="#ctx0" brushRef="#br1" timeOffset="-198479.74">7876 17164 0,'-9'0'0,"1"8"16,-1-8-16,9 0 15,0 0-15,0 0 16,0 0-16,0 0 16,17 0-16,18 0 15,9 0-15,8 0 16,0-8 0,17 8-16,9 0 15,-17-9-15,-35 9 16</inkml:trace>
  <inkml:trace contextRef="#ctx0" brushRef="#br1" timeOffset="-197930.24">8892 17545 0,'0'0'0,"0"0"0,0 0 16,0-9-1,0 0-15,9 1 16,-9-1-16,0 0 16,0 1-16,0-1 15,0 0-15,-9 1 16,0 8-1,1 0-15,-18 0 0,0 0 16,-9 17 0,0 0-16,9 9 15,9 9-15,-1 8 16,18 9-16,0-8 16,0-1-16,18-17 15,8 0-15,9 0 16,17-17-16,26-18 15,35-26-15,-18-8 16,-60 26 0</inkml:trace>
  <inkml:trace contextRef="#ctx0" brushRef="#br1" timeOffset="-197178.6">9370 17389 0,'0'0'0,"0"0"0,0 0 16,0 0-16,0 0 15,0 0 1,17 0-16,9 9 16,9-1-16,0 1 15,17-9-15,0 0 16,-9 9-16,1-9 15,-1 0-15,-8 0 16,0 0-16,17 8 16,-9 1-16</inkml:trace>
  <inkml:trace contextRef="#ctx0" brushRef="#br1" timeOffset="-196941.25">9552 17649 0,'0'0'0,"0"0"0,0 0 16,0 0-16,0 0 16,0 0-16,18 0 15,8 0-15,8 0 16,18-9-16,9 0 15,9 1-15,16-10 16,-33 10 0</inkml:trace>
  <inkml:trace contextRef="#ctx0" brushRef="#br1" timeOffset="-186039.79">10690 17190 0,'0'0'0,"0"0"15,0 0-15,0 0 16,0 0-16,0 0 15,0 8-15,26 10 16,8-1-16,1 9 16,0-17-1,8-1 1,1 1-16,-9-18 0,-9 1 31,0-1-31,-9 0 0,-8-8 0,-1-9 16,1 0-16,-18 0 15,1 0-15,-1 0 16,-8 9-16,-9-1 16,-9 18-1,-9 0-15,1 18 16,0 16 0,-10 27-16,19 0 0,16 8 15,1 0-15,17-8 16,0-9-16,17-9 15,9 0-15,27-8 16,-1-18 0,8-17-16,10-8 15,-35-1-15</inkml:trace>
  <inkml:trace contextRef="#ctx0" brushRef="#br1" timeOffset="-185564.89">11176 16800 0,'0'0'0,"0"0"15,0 0-15,0 0 16,0 0-16,0 0 16,0 0-16,0 0 15,17 0-15,1 0 16,8 9-16,-9-1 16,1 1-16,-1 0 15,-8 8-15,-1 0 16,1 1-1,-18 8-15,1-9 16,-1 9-16,0 0 16,-8-9-16,8 0 15,0 1-15,1-1 16,8 0 0,0 1-16,0-10 0,0 10 15,8-10 1,10 1-16,8 0 15,9-1-15,17 1 16,-18-9-16,-16 0 16</inkml:trace>
  <inkml:trace contextRef="#ctx0" brushRef="#br1" timeOffset="-185165.27">10368 17744 0,'0'0'0,"0"0"0,9 0 0,17 0 0,18-9 16,34 1-16,43-10 15,18 1-15,18 0 16,-19-1-16,-16 1 15,-18 0-15,-17 8 16,-9 0-16,-26 9 16,9 0-1,-17 0-15</inkml:trace>
  <inkml:trace contextRef="#ctx0" brushRef="#br1" timeOffset="-184682.38">10473 17969 0,'0'0'0,"0"0"0,0 0 16,0 0-16,0 0 16,17 9-16,0-1 15,18 1-15,0 8 16,0 1-16,-1-1 16,1 0-16,0 18 15,-9-9-15,-18 9 16,-8-1-16,-8 10 15,-18-1 1,0 0-16,-9 1 16,9-18-16,9 0 15,-1-1-15,1-16 16,8 0-16,9-1 16,0 1-1,0 0-15,18-1 0,8 1 16,26 0-1,17-9-15,9-18 16,18-8-16,-27 0 16,-43 18-16</inkml:trace>
  <inkml:trace contextRef="#ctx0" brushRef="#br1" timeOffset="-184364.25">11740 17960 0,'0'0'0,"0"0"16,0 0-16,0 0 15,0 0-15,-8 0 16,-1 0-16,0 0 16,-17 0-1,0 18-15,-8-1 16,-10 0-16,1 18 15,-1 0-15,1 17 16,8 0-16,9 0 16,9-9-16,17 0 15,0 1-15,17-1 16,18 0 0,17-17-16,26 0 15,26-26-15,-34-9 16</inkml:trace>
  <inkml:trace contextRef="#ctx0" brushRef="#br1" timeOffset="-183368.44">12835 17372 0,'0'0'0,"0"0"16,0 0-16,0 0 15,0 0-15,-9 0 16,0 0-16,1 0 16,-19 0-16,-7 17 15,-10 0 1,1 18-16,0 8 15,-1 9-15,9 9 16,9-1-16,9 1 16,17 0-16,9-1 15,8-16-15,9-10 16,17-8-16,18-17 16,0-18-16,-26 9 15</inkml:trace>
  <inkml:trace contextRef="#ctx0" brushRef="#br1" timeOffset="-182932.1">13234 17025 0,'0'0'0,"0"0"15,0 0-15,0 0 16,0 0-16,0 17 15,-9 18-15,1 34 16,-1 18-16,-17 8 16,9-8-1,8 8-15,-8 0 16,-1-43-16,9-17 16,1-9-16,8-17 15,0-1-15,0 1 16,0-9-16,0-9 15,8 1-15,1-18 16,0 8-16,0 1 16,-1 8-16,1 9 15,0 0 1,-1 0-16,10 18 16,-1 8-16,-8 8 15,-1 1-15,1-9 16,0 0-16,-1 0 15,1-17-15,8-1 16,10-8-16,-19 0 16</inkml:trace>
  <inkml:trace contextRef="#ctx0" brushRef="#br1" timeOffset="-182498.73">13816 17475 0,'0'0'0,"0"0"15,0 0-15,0 0 16,0 0 0,0 0-16,-9-8 15,0 8-15,1 0 16,-10 0-16,-8 0 16,0 17-16,0 9 15,-8 9-15,-10 8 16,9 18-1,18-9-15,17-9 0,0-17 16,9-17 0,-1-1-16,10-16 15,17-1-15,8-17 16,0-17-16,-8-1 16,-9 10-16,-9-1 15,-8 18 1,0-1-16,0 10 15,-9 8-15,0 0 16,0 0-16,0 17 16,0 18-16,17 17 15,0-9-15,9 0 16,18-17-16,25-26 16,-25-8-1</inkml:trace>
  <inkml:trace contextRef="#ctx0" brushRef="#br1" timeOffset="-182179.65">14146 17415 0,'0'0'0,"0"0"15,0 0-15,0 0 0,17 17 16,1 1-1,-1 16-15,9 1 16,-17-1-16,-1 10 16,1-10-16,0-8 15,-9 0 1,0-8-16,-9-10 0,0 1 16,9 0-16,0-9 15,-8-9 1,-1 0-16,9-17 15,0 0-15,17-8 16,1-1-16,8 9 16,0 17-16</inkml:trace>
  <inkml:trace contextRef="#ctx0" brushRef="#br1" timeOffset="-181643.44">14702 17458 0,'0'0'0,"0"0"16,0 0-16,0 0 15,0 0-15,-9 0 16,0 0-16,1 0 15,-18 0-15,-1 17 16,-7 1-16,8-1 16,8 9-16,1-9 15,8 1 1,9-10-16,0 1 16,0 0-16,0-9 15,9 0-15,8 8 16,1 1-16,-1 8 15,9 1-15,9 16 16,-9 18 0,0 0-16,-9 0 15,-8-8-15,0-1 16,-18 0-16,0-8 16,1-9-16,-18 0 15,8 0-15,-8-18 16,0 1-16,-9 0 15,9-18-15,9 0 16,0-8 0,17-9-16,8-26 15,18-17-15,18-9 16,8 17-16,-35 35 16</inkml:trace>
  <inkml:trace contextRef="#ctx0" brushRef="#br1" timeOffset="-181343.11">14927 17475 0,'0'0'0,"0"0"16,0 0-16,0 0 15,0 0-15,0 9 16,0 8-16,0 1 16,0-1-16,0 18 15,9-9-15,8-9 16,-8-8-1</inkml:trace>
  <inkml:trace contextRef="#ctx0" brushRef="#br1" timeOffset="-180878.32">15058 17216 0,'0'0'0,"0"0"0,0 0 0,0 0 0,0 17 0,17 18 16,0-1-16,1 1 16,-1 8-16,-8 1 15,-1-1-15,1-9 16,-9-8-16,0-8 16,0-10-16,0 1 15,0 0 1,0-9-16,0 0 15,0-9 1,9 0-16,0 1 0,-1-1 16,1 0-16,0 1 15,-1 8-15,10 0 16,-10 0-16,1 0 16,0 8-1,8 1-15,0 0 16,-8-1-16,0 1 15,8-9-15,1 0 16,-1 0-16,0-9 16,1 1-16,8-1 15,8-17-15,1 9 16,-17 8 0,-1 0-16,-8 9 15</inkml:trace>
  <inkml:trace contextRef="#ctx0" brushRef="#br1" timeOffset="-180458.85">15770 17276 0,'0'0'0,"0"0"0,0 0 16,0 0-16,0 0 16,0 0-1,0 0-15,0 0 16,0 0-16,-9 0 16,0 0-16,-8 18 15,-9-1-15,0 0 16,0 9-16,8 0 15,1 0-15,0 0 16,8 0-16,9 0 16,0-17-1,0-1-15,17 10 16,1-1-16,-1 0 16,18 1-16,8 25 15,1 18-15,-18-1 16,-18 10-16,1-1 15,-9-8-15,-17-1 16,-9 1 0,-9-1-16,-8-16 15,-1-18-15,9-18 16,1-8-16,-10-8 16,1-27-16,17-26 15,17-25-15,26-35 16,44-9-1,-17 69-15</inkml:trace>
  <inkml:trace contextRef="#ctx0" brushRef="#br1" timeOffset="-179854.38">16256 17146 0,'0'0'0,"0"0"0,0 0 15,0 0-15,0 0 16,0 0-16,17 0 16,9 0-16,27 0 15,7-8-15,1-1 16,9 0 0,-10 1-16,10-1 15,-18 0-15,-35 9 16</inkml:trace>
  <inkml:trace contextRef="#ctx0" brushRef="#br1" timeOffset="-179494.42">16473 17224 0,'0'0'0,"0"0"15,0 0-15,0 0 16,0 0-16,0 18 15,0-1-15,0 0 16,-9 18-16,1 0 16,-10 8-16,1 0 15,8 0 1,1-8 0,-1-9-16,0 0 0,9-9 15,0 9-15,0-8 16,0-1-16,9 0 15,8 1-15,1 8 16,8-9 0,26 0-16,9-8 15,-1-9-15,-7-9 16,-10 1-16,-8-10 16,-1-8-16,-16 18 15</inkml:trace>
  <inkml:trace contextRef="#ctx0" brushRef="#br1" timeOffset="-179316.5">16543 17458 0,'0'0'0,"0"0"0,0 0 16,0 0-16,0 0 15,17 0-15,0 9 16,18-9-16,26-9 15,8 1-15,-25-1 16</inkml:trace>
  <inkml:trace contextRef="#ctx0" brushRef="#br1" timeOffset="-178266.67">17428 17372 0,'0'0'0,"0"0"15,0 0-15,-8 0 16,-1 0-16,0 17 16,-17 18-16,9-1 15,-1 1 1,18-9-16,0 0 15,0-9-15,9-8 16,0-1-16,8 1 16,1-9-16,-1-9 15,0 1-15,-8-1 16,0 0-16,-1-8 16,-8 0-16,-8-1 15,-1 1 1,0 8-16,1 1 15,-1-1-15,9 1 16,0-1-16,0 0 16,0 1-16,17-18 15,18-9-15,8-8 16,10-1 0,-1 1-16,-9 8 15,1 1-15,-18 16 16,-9 1-1,-8 0-15,-1 8 0,1 0 16,0 9 0,-9 0-16,0 0 15,0 18-15,-9 34 16,-17 34-16,9 27 16,-1 8-16,10 0 15,-10-34-15,18-9 16,0-26-16,0-17 15,9-9-15,0-18 16,-1 1-16,1 0 16,0-9-16,-1-9 15,1 0 1,0-17-16,-1 0 16,-16-17-16,-1 8 15,0 1-15,1 16 16,-1 1-16,0 0 15,1-1-15,8 10 16,0-1 0,0 0-16,26-8 15,17-18 1,52 1-16,-25 16 0</inkml:trace>
  <inkml:trace contextRef="#ctx0" brushRef="#br1" timeOffset="-178016.39">18575 17008 0,'0'0'0,"0"0"0,0 0 15,0 0-15,0 0 16,-9 17-16,0 26 15,-8 35 1,-9 18-16,8-1 16,-8-8-16,9-18 15,0-26-15,8-26 16,9-8-16,0-9 16</inkml:trace>
  <inkml:trace contextRef="#ctx0" brushRef="#br1" timeOffset="-177577.39">18800 17398 0,'0'0'0,"0"0"0,0 0 16,0 8-1,9 1-15,0 0 16,8-1-16,0 1 16,1 0-16,-1-9 15,1 0-15,8-9 16,-9 0-16,0 1 16,1-18-16,-10 8 15,1 1 1,0 0-16,-9-1 15,0 10-15,0-1 16,-9 0-16,0 9 16,-8 0-16,0 0 15,-9 18-15,8 16 16,1 10 0,-1 16-16,10 1 15,8-9-15,26 8 16,9-8-16,25-34 15,79-44-15,261-78 16</inkml:trace>
  <inkml:trace contextRef="#ctx0" brushRef="#br1" timeOffset="-175550.31">7468 16748 0,'-9'0'0,"1"9"0,-1-9 15,0 0-15,1 0 16,-1 0-1,0 0-15,9 26 16,0 17-16,0 18 16,0 17-16,-8 25 15,-1 19-15,0-10 16,1-16-16,-1-1 16,0 0-16,0-17 15,9-26 1,0-9-16,0-17 15,9-8-15,9-1 16,-1 9-16,18-9 16,-1 1-16,18-1 15,9 0-15,26 9 16,9 0 0,8-9-16,-9 9 15,1-8-15,-1-1 16,-8 0-16,-17 1 15,-1-1-15,1 9 16,-1 0-16,-25 9 16,-1-1-16,-8 1 15,-9 0-15,0-1 16,0 10 0,0-1-16,-9 9 15,9 8-15,-8 1 16,-1-18-16,0-8 15,1-9-15,-1 0 16,18 0 0,8 0-16,18-9 15,9-8-15,16 0 16,10-1-16,8 1 16,18 0-16,-1-9 15,18 0-15,9 0 16,-1 0-16,-8 0 15,0 0-15,9 8 16,8 1-16,9-9 16,0 0-16,0-9 15,9-8 1,0 8-16,-9-8 16,-9 17-16,9 0 15,0-9-15,-9 1 16,-8 8-16,8 0 15,-17 0-15,9 0 16,8-9 0,-26 9-16,0 0 15,9-9-15,-8 1 16,-18 8-16,8-9 16,9 9-16,-17 0 15,-9 0 1,9 0-16,0 0 0,-9 0 15,-8 0 1,8-9-16,0 9 0,1 0 16,-10 0-1,-17 0-15,18 0 16,8 0-16,-17 9 16,-9 0-16,0-9 15,9 0-15,9 0 16,-10 0-16,1 0 15,-9 0 1,0 0-16,9 0 16,0 0-16,-9 0 15,0 0-15,-8 0 16,8 0-16,9 8 16,-9-8-1,0 9-15,0 0 0,1-1 16,7 1-1,1-9-15,9 0 16,-1 9-16,9-1 16,9-8-16,9 0 15,0 0-15,-1 9 16,9-9-16,1 9 16,-1-1-16,0 1 15,9 0 1,-17-1-16,-9 1 15,-18 0-15,1-9 16,-18 0-16,-18-9 16,-25 0-16,-26 9 15</inkml:trace>
  <inkml:trace contextRef="#ctx0" brushRef="#br1" timeOffset="-173567.54">7468 16670 0,'0'0'0,"-9"0"15,1 0-15,-1 0 16,9 0-16,0 0 16,0 0-16,0 0 15,0 0 1,0-9-16,9 1 16,8-1-16,0 0 15,18 1-15,9 8 16,16-9-16,10 9 15,8-9 1,9 9-16,0 0 0,-1 9 16,10-9-1,-9 0-15,-9 9 16,0-9-16,9 8 16,17-8-16,-8 0 15,8-8-15,0-1 16,0 0-16,9 1 15,-9-1-15,9 9 16,-8 0 0,7 0-16,-16-9 15,8 9-15,9 0 16,0 0-16,-18 0 16,1 0-16,8-8 15,-8-1-15,-1 9 16,1 0-1,8 0-15,0 0 16,-8 0-16,-1 0 16,1 0-16,-1 0 15,1 0-15,-1 0 16,1 0-16,-1 0 16,1 0-16,-1 0 15,1 9-15,-18-1 16,9 1-1,0-9-15,0 9 16,-1-1-16,-7-8 16,7 0-16,-7 0 15,-1 0-15,9 0 16,-9 0-16,0 0 16,0 9-16,9 0 15,0-9 1,-9 0-16,0 0 15,0 0-15,0 0 16,0 0-16,1 8 16,-1 1-16,0-9 15,-9 0-15,1 9 16,-1-1-16,1-8 16,-1 9-16,-8-9 15,0 9 1,0-9-16,-9 0 15,0 0-15,17 0 16,-8 8-16,0-8 16,0 9-16,-9-9 15,0 0-15,0 0 16,0 0-16,0 9 16,9-9-1,0 0-15,-1 8 16,-7-8-16,-1 9 15,0 0-15,9-9 16,-1 0-16,1 0 16,0 8-16,0-8 15,8 0-15,1 0 16,-1 0 0,18 0-16,0 0 15,-9 0-15,0-8 16,9-1-16,17 0 15,-8 1-15,-1-1 16,1 9 0,8 0-16,9 0 0,-9 0 15,-8 0 1,8 0-16,9 0 16,0 0-16,-18-9 15,9 9-15,9 0 16,0 0-16,-9-8 15,0-1-15,18 0 16,-9 1 0,0-1-16,0 0 15,0 1-15,-1-1 16,-16 0-16,0 1 16,8-1-16,-9 0 15,1 9-15,-1-8 16,1 8-1,-1 0-15,1 0 0,-18 0 16,-9 0-16,10 0 16,-10 0-1,1 0-15,-10 8 16,-16 1-16,-1 0 16,-8-1-16,-9 1 15,0 8-15,-9 1 16,1-1-16,-1 26 15,-8 18 1,-1 17-16,1 9 16,-18 34-16,-8 26 15,-9 9-15,0 8 16,0 1-16,9-9 16,8-18-16,-8 1 15,-1-35-15,18-17 16,0-27-1,0-16-15,0-27 16,9-17-16</inkml:trace>
  <inkml:trace contextRef="#ctx0" brushRef="#br2" timeOffset="-57365.69">21102 10945 0,'0'0'0,"0"0"0,0 0 0,0 0 16,0 0-16,0 0 16,0 0-16,0 0 15,-9-8 1,0 8-16,0 0 16,1 0-16,-10 0 15,-8 0-15,0 17 16,0 9-16,0 9 15,-9 8-15,1 0 32,16 9-32,18-8 0,0-1 15,9 0-15,8 0 16,9 1-16,9-18 16,26 0-16,17-9 15,-8-8-15,8-18 16,0-17-16,-9 0 15,-8-17-15,0-1 16,-18-16-16,-8-1 16,-17 9-1,-10 9-15,-16 8 16,-1 9-16,0 9 16,-17 0-16,0-1 15,0 18-15,-17 9 16,-10 34-16,1 27 15,-8 16-15,7 27 16,19-1 0,16-8-16,10-17 15,16-9-15,10-9 16,8-17-16,9-9 16,-1-17-16,-8-8 15</inkml:trace>
  <inkml:trace contextRef="#ctx0" brushRef="#br2" timeOffset="-57056.9">21362 10478 0,'0'0'0,"-9"0"16,1 8-16,-18 10 15,-18 16-15,1 27 16,-1 0-1,1 8-15,8-17 16,18-26-16,-1 0 16,18-18-16</inkml:trace>
  <inkml:trace contextRef="#ctx0" brushRef="#br2" timeOffset="-56919.63">21319 10573 0,'0'0'0,"0"0"15,0 0-15,17 17 16,0 1-16,27 16 16,17 18-16,-27-17 15</inkml:trace>
  <inkml:trace contextRef="#ctx0" brushRef="#br2" timeOffset="-56643.28">22013 11664 0,'0'0'0,"0"0"15,0 0-15,0 0 16,0 18-16,0-1 16,-8 17-16,-10 18 15,1 9 1,8-35-16</inkml:trace>
  <inkml:trace contextRef="#ctx0" brushRef="#br2" timeOffset="-56116.19">22430 11378 0,'0'0'0,"0"0"0,0 0 16,0 9-16,0 8 16,0 18-16,0 0 15,0-9-15,0 0 16,0 0-1,0-9-15,0-8 0,0-1 16,0 1 0,0-9-16,0-9 15,0-8 1,18-9 0,8-9-16,0 1 15,0-1-15,0 0 0,0 18 16,0 0-16,-9 17 0,1 0 15,-1 17 1,0 9-16,9 9 16,-8 17-16,-1-9 15,-8 0-15,-1-17 16,1 0-16,0-8 16,0-10-16,-9-8 15</inkml:trace>
  <inkml:trace contextRef="#ctx0" brushRef="#br2" timeOffset="-55921.62">22578 10772 0,'0'0'0,"0"0"0,-9 9 15,0 8-15,-17 18 16,0 17-16,9-9 16,-9 0-16,17-8 15</inkml:trace>
  <inkml:trace contextRef="#ctx0" brushRef="#br2" timeOffset="-55771.2">22656 10755 0,'0'0'0,"0"0"16,0 0-16,17 17 16,1 0-16,16 18 15,10 8 1,-18-8-16</inkml:trace>
  <inkml:trace contextRef="#ctx0" brushRef="#br2" timeOffset="-55166">23767 11309 0,'0'0'0,"0"0"0,0 0 16,0-9-16,0 1 15,-8-1-15,-1 0 16,0 1-16,1 8 16,-18 0-1,0 17-15,-9 0 16,18 1-16,-1 16 16,1 1-16,-1 0 15,18-9-15,0 0 16,18-9-16,-1-8 15,1-1-15,25-16 16,9-10 0,-9 1-16,-16 0 15,-1-1-15,-9 10 16,-8-1-16,-1 0 16,1 9-16,0 0 15,-1 0-15,1 18 16,8-1-16,1 9 15,-1 0-15,9 0 16,9-17 0,0 8-16,-18-8 15</inkml:trace>
  <inkml:trace contextRef="#ctx0" brushRef="#br2" timeOffset="-54878.75">24315 11248 0,'0'0'0,"0"0"16,0 0-16,0 0 16,0 18-16,0-1 15,8 18-15,1 17 16,0-9-16,-1 0 16,1-8-16,-9-9 15,0-9 1,0-8-16,-9 0 0,1-1 15,-1 1 1,0-9-16,9-9 16,0-8-16,0-18 15,26-25-15,18-10 16,8 1-16,-9 8 16,-25 44-16</inkml:trace>
  <inkml:trace contextRef="#ctx0" brushRef="#br2" timeOffset="-54515.72">24627 11413 0,'0'0'0,"0"0"15,0 0-15,0 0 16,0 9-16,18-1 15,8 1-15,8 0 16,18-1-16,1-16 16,-1-10-16,0-8 15,-9 0-15,-17 0 16,0-8-16,-17 8 16,0 8-1,-18 1-15,0 0 16,1 8-16,-27 9 15,-9 17-15,-8 18 16,0 8-16,17 18 16,18 0-16,17-18 15,17 0 1,27-8-16,-9-9 0</inkml:trace>
  <inkml:trace contextRef="#ctx0" brushRef="#br2" timeOffset="-53725.28">26277 11023 0,'0'0'0,"0"0"0,-9 0 15,-8 9-15,-26 8 16,-1 1-16,1 16 16,-9 1-16,8 8 15,1 0-15,8 1 16,18-1-16,-1 0 15,18 1 1,9-18-16,8 0 16,35-18-16,27 1 15,16-26-15,9-9 16,-8-18-16,-18 10 16,-17-1-1,-18 18-15,-17-1 0,-8 10 16,-10 8-1,-8 0-15,0 0 16,0 17-16,-8 9 16,-1 9-16,9 17 15,0-9-15,9 0 16,8-8-16,0-9 16,18 0-16,0-17 15,8-1-15,-8-16 16,0-18-16,0 0 15,-9-18 1,0 10-16,-18-10 16,-16 10-16,-1-1 15,-8 9-15,-9 9 16,-1-1-16,1 10 16,9 8-16,0 0 15,8 8 1,9-8-16,0 0 15</inkml:trace>
  <inkml:trace contextRef="#ctx0" brushRef="#br2" timeOffset="-53149.5">27145 11214 0,'0'0'0,"0"0"0,0 0 16,0 8 0,0 10-16,9-1 15,0 18-15,-9-1 16,0-8-16,0 0 15,0-8-15,0-10 16,0 1-16,0 0 16,0-9-16,0-9 15,17-8 1,1-9-16,8-9 16,0 0-16,0 9 15,-9 9-15,-8 0 16,-1 17-16,1 0 15,0 0-15,-1 17 16,1 18-16,0 8 16,8 9-1,18 17-15,0-25 16</inkml:trace>
  <inkml:trace contextRef="#ctx0" brushRef="#br2" timeOffset="-52875.96">27745 11370 0,'0'0'0,"0"0"15,0 0-15,0 8 16,0 18-16,8 9 16,10 17-16,-10 17 15,1-8-15,0 8 16,-9-8-1,0-1-15,-9-8 0,0-17 16,1-9 0,-1-9-16,-8 1 15,-1-10-15,-8-8 16,-17-17-16,-9-18 16,0-25-16,26 34 15</inkml:trace>
  <inkml:trace contextRef="#ctx0" brushRef="#br2" timeOffset="-52737.25">27753 11006 0,'0'0'0,"0"0"0,0 0 16,0 0-16,0 0 16,9 26-16,34 17 15,-8-8-15</inkml:trace>
  <inkml:trace contextRef="#ctx0" brushRef="#br2" timeOffset="-52416.48">27988 11309 0,'0'0'0,"0"0"0,0 0 0,0 9 16,8 8-16,1 0 15,0 9-15,-1 0 16,1 0-1,0-17-15,0 0 16,-9-9-16,8 0 16,10-9-16,-1-17 15,9-9-15,0 1 16,-9-1-16,-8 18 16,0-1-16,-1 10 15,1 8 1,-9 0-16,0 0 15,9 17-15,8 0 16,9 9-16,26 26 16,9-8-16,-35-36 15</inkml:trace>
  <inkml:trace contextRef="#ctx0" brushRef="#br2" timeOffset="-51932.52">28952 11197 0,'0'0'0,"0"0"16,0 0-16,-9 0 15,-8-9-15,-9 9 16,-18 0-16,-8 0 15,0 9-15,0 8 16,0 0 0,17 0-16,18 1 0,-1-1 15,18 0 1,0 1-16,18 8 16,16 17-16,10 9 15,17 9-15,-9 8 16,-9 9-16,-8-9 15,-9 9 1,-17-17-16,-18-1 0,0-16 16,1-18-1,-10 0-15,-8 0 16,0-18-16,-17 1 16,-1-18-16,1-8 15,8-26-15,0-1 16,18-8-16,8 0 15,9 18-15,9 8 16,0 8-16</inkml:trace>
  <inkml:trace contextRef="#ctx0" brushRef="#br2" timeOffset="-51583.24">29247 11266 0,'0'0'0,"0"0"0,0 0 15,0 0-15,0 0 16,-9 0 0,1 8-16,-10 10 15,-8-1-15,9 18 16,-1-1-16,1-8 16,17 0-16,0-17 15,0 0-15,0-9 16,17 0-16,1-9 15,-1 0 1,-8 9-16,-1 0 16,1 0-16,0 0 15,0 0-15,-1 0 16,10 18-16,-1-1 16,0 0-16,1 1 15,16-10-15,1 1 16,-9-18-16,0 1 15,-8-1 1</inkml:trace>
  <inkml:trace contextRef="#ctx0" brushRef="#br2" timeOffset="-51414.35">29447 11222 0,'0'0'0,"0"0"0,0 0 15,0 0-15,26 0 16,17 0-16,27 0 16,8 0-16,-9 9 15,-43 0-15</inkml:trace>
  <inkml:trace contextRef="#ctx0" brushRef="#br2" timeOffset="-51176.7">29725 10963 0,'0'0'15,"0"0"-15,0 0 0,0 8 16,-9 27-16,0 17 16,0 17-16,1 9 15,8 0 1,0 0-16,0-17 15,8-1-15,10-25 16,17 8-16,-1-8 16,-16-18-16</inkml:trace>
  <inkml:trace contextRef="#ctx0" brushRef="#br2" timeOffset="-50814.14">29924 11491 0,'0'0'0,"0"0"16,0 0-16,0 0 16,9 9-16,8-9 15,9-9-15,9 0 16,8-8-16,-8-9 15,0 0-15,-9 0 16,0 9 0,-17-1-16,-1 1 0,-8 8 15,0 9 1,-8 0-16,-1 0 16,-17 18-16,0 8 15,0 8-15,9 10 16,-1-1-16,18 0 15,26 9-15,-8-26 16</inkml:trace>
  <inkml:trace contextRef="#ctx0" brushRef="#br2" timeOffset="-50299.75">31044 11300 0,'0'0'0,"0"0"0,0 9 16,0 17-16,0 35 16,0 34-16,-8 9 15,-10 8-15,1-8 16,17-17-16,-9-35 15,9-9-15,0-17 16,0-8 0,0-10-16,0 1 15,0 0-15,0-18 16,0-34-16,26-35 16,9-44-16,9-7 15,-1 16 1,0 26-16,1 27 15,-9 16-15,-9 10 16,0 16-16,0 1 16,-9 17-16,0 0 15,-8 0-15,0 9 16,-18 8-16,0 18 16,-25 17-1,-10 8-15,10-16 0,7-10 16,10-16-1,0-10-15,17 1 16,0 0-16,8-1 16,1 1-16</inkml:trace>
  <inkml:trace contextRef="#ctx0" brushRef="#br2" timeOffset="-49931.46">31748 11309 0,'0'0'0,"0"0"0,0 0 16,0 0-16,0 0 16,-9 0-16,0 0 15,1 0-15,-18 17 16,0 1-16,-9 8 16,0 0-16,18 0 15,-1 0 1,18-9-16,0-8 15,0-1-15,9-8 16,9 0-16,-1-8 16,0-1-16,1 0 15,-10 1 1,1-1-16,0 9 0,-1 0 16,1 0-1,0 0-15,-1 0 16,1 17-16,8 1 15,1 8-15,-1 8 16,-8-8-16</inkml:trace>
  <inkml:trace contextRef="#ctx0" brushRef="#br2" timeOffset="-49768.83">31991 11352 0,'0'0'0,"0"0"16,0 0-16,0 18 16,9 8-16,-1 8 15,-8 10 1,0 8-16,9-26 16</inkml:trace>
  <inkml:trace contextRef="#ctx0" brushRef="#br2" timeOffset="-49607.83">32086 11058 0,'0'0'0,"0"0"0,0 0 15,9 26-15,0 0 16</inkml:trace>
  <inkml:trace contextRef="#ctx0" brushRef="#br2" timeOffset="-49349.91">32347 11630 0,'0'0'0,"0"0"0,0 17 15,0 0-15,0 1 16,0-1-16,0-9 15,0 1-15,0 0 16,-9-9 0,1-9-16,-1 0 15,0-16-15,9-19 16,0-8-16,18-8 16,16 8-16,27 0 15,-9 17 1,-26 26-16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3T03:05:20.69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29134 4459 0,'0'0'0,"0"0"0,0 0 0,0 8 0</inkml:trace>
  <inkml:trace contextRef="#ctx0" brushRef="#br0" timeOffset="15825.49">10681 4086 0,'0'-9'0,"0"1"0,0 8 0,0 0 16,0 0-16,0 0 15,0 0-15,0 0 16,-9 8-16,-25 44 16,-18 61-1,-18 17-15,1 26 16,8-9-16,9-34 15,8-18-15,10-26 16,16-17-16,18-26 16,0-17-16,0-1 15</inkml:trace>
  <inkml:trace contextRef="#ctx0" brushRef="#br0" timeOffset="16154.6">10646 4025 0,'0'0'0,"0"0"15,0 0-15,0 18 0,0 8 16,0 52 0,18 26-16,-1 8 15,18 18-15,-1 0 16,10-26-16,-18-35 15,0-25-15,0-10 16,-9-8 0,-8-8-16,0-10 15,-1-16-15,19-27 16,16-78-16,9-60 16,-9-35-16,-8 18 15,-9 51-15,0 61 16,-17 35-16,0 17 15,-9 17-15</inkml:trace>
  <inkml:trace contextRef="#ctx0" brushRef="#br0" timeOffset="16550">11515 4536 0,'-9'-8'0,"0"-1"0,-8 9 15,0 0-15,-1 0 16,1 17-16,-1 18 16,10 26-16,8-1 15,0 1-15,17-9 16,1-9-1,-1-8-15,9-9 16,0-9-16,9-8 16,-1-9-16,1-9 15,-9-17-15,0-8 16,-17-18-16,-18-9 16,-17-8-16,-17-1 15,-1 18-15,10 18 16,-10 16-1,1 1-15,25 17 16,18 0-16</inkml:trace>
  <inkml:trace contextRef="#ctx0" brushRef="#br0" timeOffset="16804.2">11654 4285 0,'0'0'0,"0"0"16,0 0-16,0 0 15,17 0-15,9 0 16,17 0-16,27 0 16,8 0-16,9 9 15,8-18 1,-8 9-16,-9-8 15,-17-1-15,-9 0 16,-26 1-16,-8 8 16</inkml:trace>
  <inkml:trace contextRef="#ctx0" brushRef="#br0" timeOffset="17073.91">12105 3913 0,'0'0'0,"0"0"15,0 17-15,0 18 0,-9 25 16,-8 36-16,-9 34 16,9 0-1,-9-1-15,8-7 16,10-18-16,8-18 15,0-25-15,8-9 16,10-9-16,-1-17 16,44 0-16,-9-17 15</inkml:trace>
  <inkml:trace contextRef="#ctx0" brushRef="#br0" timeOffset="17625.66">13781 4259 0,'-9'0'0,"1"0"0,-1-8 16,-17-1-16,0 0 15,0 1-15,-9 8 16,-8 0-16,8 8 15,-8 18-15,8 9 16,0 0 0,18 17-16,-1 0 15,18-1-15,9 1 16,8 0-16,18 9 16,0-9-16,-9-17 15,-9-9-15,-8-9 16,0-8-16,-1-1 15,-16 1 1,-1 0-16,-17-1 16,-9 1-16,-8-9 15,-1 0-15,18 0 16,18-9-16,8 1 16,0 8-16</inkml:trace>
  <inkml:trace contextRef="#ctx0" brushRef="#br0" timeOffset="19032.34">12904 4207 0,'0'0'0,"0"0"16,-9 0-16,1 0 15,-1 0-15,0 26 16,1 18-16,-10 25 15,10 0 1,8 0-16,0-8 16,8-18-16,1 1 15,0-10-15,-1-25 16,1 0-16,8-18 16,1 0-16,16-25 15,10-36-15,-9-16 16,-1-1-1,-8 1-15,-17 25 16,0 26-16,-1 18 16,-8 17-16,0 0 15,-8 26-15,-10 35 16,10 8-16,8 9 16,0 0-16,17 0 15,0-18-15,27 1 16,-1-18-1,-25-25-15</inkml:trace>
  <inkml:trace contextRef="#ctx0" brushRef="#br0" timeOffset="19660.98">13816 4536 0,'0'0'0,"0"0"0,0 0 15,0 0-15,0 0 16,0 0-16,17 9 16,1 0-16,-1-1 15,18-8 1,8-8-16,9-1 16,-8-8-16,-1-9 15,-17 0-15,0-9 16,-17 9-16,0 0 15,-18 0-15,0 9 16,-8 0-16,-9 8 16,-9 9-1,0 17-15,1 18 16,7 17-16,10 0 16,0 17-16,25 0 15,10-8-15,17-9 16,25 0-16,1-17 15,-35-18-15</inkml:trace>
  <inkml:trace contextRef="#ctx0" brushRef="#br0" timeOffset="20116.68">14754 4441 0,'0'-8'0,"0"-1"0,0 0 15,0 1 1,-9-1-16,0 0 16,1 9-16,-1 0 15,-17 9-15,0 8 16,0 18-16,0 8 16,8 9-16,10 0 15,8 9 1,0-18-16,17-17 0,0 0 15,1-17 1,-1-1-16,1-16 16,16-18-16,18-26 15,0-35-15,9-34 16,-17-9-16,-1-9 16,-17 18-16,-17 43 15,0 35-15,-9 17 16,0 9-1,0 17-15,-9 17 16,-9 35-16,1 60 16,0 36-1,17-10-15,26 1 0,17-18 16,27-8-16,60-18 16,235 104-16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3T03:05:47.9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3022 4129 0,'0'-8'0,"0"8"0,0 0 0,0 0 16,0 17-16,-9 18 16,1 43-16,-10 17 15,1 18 1,8-10-16,0 1 0,1-26 16,8-17-16,0-18 15,0-17 1,0 0-16,8-17 15,1 0-15</inkml:trace>
  <inkml:trace contextRef="#ctx0" brushRef="#br0" timeOffset="198.88">3022 4519 0,'0'-9'0,"0"9"15,0 0-15,0-8 16,17-1-16,18 0 16,17 1-16,9-1 15,8-8-15,-16 8 16,-27 9 0</inkml:trace>
  <inkml:trace contextRef="#ctx0" brushRef="#br0" timeOffset="433.2">3482 4095 0,'0'0'0,"0"0"0,0 0 15,0 17-15,0 26 16,0 44-16,0 34 15,0 9 1,0-9-16,0-25 16,0-18-16,0-18 0,0-16 15,0-18 1,0-18-16</inkml:trace>
  <inkml:trace contextRef="#ctx0" brushRef="#br0" timeOffset="748.42">3239 3592 0,'0'0'0,"0"0"0,-9 0 0,1 18 16,-18 8-16,0 8 16,0 18-16,-9 0 15,17-8-15,10-1 16,-1-8-1,9-18-15</inkml:trace>
  <inkml:trace contextRef="#ctx0" brushRef="#br0" timeOffset="878">3300 3688 0,'-9'0'0,"9"0"0,0 0 15,0 17-15,18 0 16,-1 27-16,18 25 15,-9-26 1</inkml:trace>
  <inkml:trace contextRef="#ctx0" brushRef="#br0" timeOffset="1356.94">3977 4259 0,'0'0'0,"0"0"0,0 0 16,0 0-16,18 0 16,8 9-16,8 0 15,1-1-15,8 1 16,1 0 0,-1-1-16,1-8 15,-10 9-15,-25-9 16</inkml:trace>
  <inkml:trace contextRef="#ctx0" brushRef="#br0" timeOffset="1527.9">4073 4502 0,'0'0'0,"0"0"15,0 0-15,0 0 16,17 0-16,0 8 15,18 1-15,9-9 16,-1 9-16,-17-1 16</inkml:trace>
  <inkml:trace contextRef="#ctx0" brushRef="#br0" timeOffset="2081.84">4906 3800 0,'0'0'0,"0"0"16,0 0-16,0 0 15,0 0-15,0 0 16,0 18 0,0 8-16,0 17 15,9 9-15,-9 8 16,0 1-16,-9-9 16,9 9-1,0-18-15,0 0 0,18-17 16,-1 0-16,9 0 15,9-8 1,0-10-16,8 1 16,0 0-16,10-18 15,7 0-15,1-8 16,9-9-16,-10 9 16,-34 17-16</inkml:trace>
  <inkml:trace contextRef="#ctx0" brushRef="#br0" timeOffset="2318.19">5254 4077 0,'0'0'0,"0"0"16,0 9-16,-9 17 15,0 26-15,1 35 16,-10 8-16,10-8 16,8-10-16,0-16 15,0 0 1,0-27 0,8 1-16,1-18 0</inkml:trace>
  <inkml:trace contextRef="#ctx0" brushRef="#br0" timeOffset="2585.98">5644 4147 0,'0'0'0,"0"0"0,0 0 15,0 0-15,0-9 16,18 0-16,8 1 16,17-1-16,9-8 15,18-1 1,-1 1-16,-8 0 16,-17 8-16,-27 18 15</inkml:trace>
  <inkml:trace contextRef="#ctx0" brushRef="#br0" timeOffset="2986.51">5801 4199 0,'0'0'0,"0"0"15,0 0-15,0 0 16,0 0-16,0 0 15,-9 17-15,0 9 16,1 9-16,-1 17 16,-8 0-1,-1 0-15,1-1 32,0-7-32,8-10 0,9 1 0,0 0 15,0-1-15,0-8 16,9 0-16,-1-8 15,10-1-15,16-8 16,10-1-16,8 1 16,0-9-1,-9-9-15,1 1 16,-1-1-16,-17 0 16,0 1-16,-8-1 15,-10 0-15,1 1 16,0 8-16</inkml:trace>
  <inkml:trace contextRef="#ctx0" brushRef="#br0" timeOffset="3149.89">5766 4398 0,'0'0'0,"0"0"16,0 0-16,0 0 0,0 0 15,0 0 1,17 0-16,1 9 0,16-9 15,10 0 1,8 8-16,-17 1 16</inkml:trace>
  <inkml:trace contextRef="#ctx0" brushRef="#br0" timeOffset="3469.23">6600 4528 0,'0'0'0,"0"-9"0,-9 0 0,9 1 16,-9-1-16,1 0 16,-1 9-16,0 0 15,-17 0 1,0 0-16,-9 9 15,1 8-15,-1 1 16,9-1-16,9 9 16,-1 0-16,1 9 15,8 8-15,18-17 16,8 0-16,1 0 16,25-9-16,9-8 15,-26-9 1</inkml:trace>
  <inkml:trace contextRef="#ctx0" brushRef="#br0" timeOffset="4082.39">7043 4459 0,'0'0'0,"0"0"0,0 0 15,0 0-15,0 0 16,0 0-16,0 8 16,0 9-16,0 18 15,0 17 1,0 0-16,0 9 16,0-18-16,0-17 15,0 0-15,0-9 16,0-8-16,0 0 15,0-9-15,0-9 16,0-8-16,17-18 16,9-17-1,17-9-15,9 1 16,-8 8-16,-9 17 16,-1 9-16,-8 9 15,0 17-15,1 9 16,-1 8-16,0 17 15,-9 10 1,0 16-16,1 1 0,-1-9 16,-8-9-1,-1-17-15,1 0 16,0-8-16,-9-1 16,0-8-16</inkml:trace>
  <inkml:trace contextRef="#ctx0" brushRef="#br0" timeOffset="4415.26">7346 3999 0,'0'0'0,"0"0"16,0 0-16,-8 0 0,-1 18 16,0-1-16,-17 18 15,0 8 1,-8 9-16,8-9 15,8 1-15,1-18 16,8-18-16,9 1 16,0-9-16,0 0 15,0 0-15</inkml:trace>
  <inkml:trace contextRef="#ctx0" brushRef="#br0" timeOffset="4561.59">7442 4121 0,'-9'-9'0,"9"9"0,0 0 15,0 0-15,0 0 16,9 17-16,8 1 16,1-1-16,-1 0 15,0 1-15,1-10 16,-9 1 0</inkml:trace>
  <inkml:trace contextRef="#ctx0" brushRef="#br0" timeOffset="5686.02">7729 3757 0,'0'0'0,"0"0"15,0 0-15,0 0 16,0 0 0,0 0-16,17 0 0,0 9 15,18-1-15,-9 1 16,0 0-1,-9 8-15,1 0 16,-9 1-16,-1-1 16,-8 9-16,-8 0 15,-1 9-15,-9-9 16,1-1 0,0 1-16,-1 0 15,10-8-15,8-1 16,0 0-16,0 1 15,17-10-15,0 1 16,18 0-16,0-1 16,8 1-16,9-18 15,9 9-15,17 0 16,-43 0 0</inkml:trace>
  <inkml:trace contextRef="#ctx0" brushRef="#br0" timeOffset="13156.74">8753 4303 0,'-8'0'0,"-10"0"0,1 0 0,-1 0 16,1 0-16,8 0 15,9 0-15,0 0 16,0 0-16,18 0 15,-1 0-15,18 0 16,26 8-16,52-8 16,-44-8-16</inkml:trace>
  <inkml:trace contextRef="#ctx0" brushRef="#br0" timeOffset="13530.35">9344 3844 0,'0'0'0,"0"0"15,0 0-15,0 0 16,0 0-16,8 0 16,27 8-16,26-8 15,8 0-15,10-8 16,16-1-1,-8 0-15,-9 1 0,-8-1 16,-10-8-16,-34 17 16</inkml:trace>
  <inkml:trace contextRef="#ctx0" brushRef="#br0" timeOffset="13963.67">9700 4112 0,'-9'-9'0,"0"1"15,1 8-15,-1 0 16,-8 0-16,8 8 16,-8 10-16,8-1 15,-8 18-15,-9 17 16,-1 8-1,10 1 1,0-18-16,-1 1 0,10-10 16,-1-8-16,0 0 15,1 0-15,-1 0 16,9 0-16,0-17 16,0-1-16,17 10 15,1-1 1,-1 0-16,18 1 15,8-1-15,1-8 16,-1-1-16,9-8 16,0 0-16,-8-8 15,-1-1-15,-17 0 16,18 1 0,8-10-16,-35 18 15</inkml:trace>
  <inkml:trace contextRef="#ctx0" brushRef="#br0" timeOffset="14140.6">9561 4303 0,'0'0'0,"0"0"16,0 0-16,0 0 16,0 0-1,17 0-15,18 0 16,17-9-16,17 0 15,18 1-15,18-1 16,-53 0-16</inkml:trace>
  <inkml:trace contextRef="#ctx0" brushRef="#br0" timeOffset="14530.22">10186 4493 0,'-9'-9'0,"1"9"15,8 0-15,0 0 16,0 0-16,0-8 16,17-1-16,9-17 15,26 0-15,0 0 16,-8-8-16,8 16 15,-9 1-15,1 0 16,-18 8-16,-18 9 16</inkml:trace>
  <inkml:trace contextRef="#ctx0" brushRef="#br0" timeOffset="14800.35">10542 4476 0,'-9'-9'0,"9"9"16,0 0-16,-8 0 16,-1 0-16,0 17 15,1 1-15,-1-1 16,9 9-16,0 9 16,-9 8-16,1 0 15,-1 1-15,-8-10 16,-9-8-16,-1 0 15,1-17 1,0 0-16,0-18 16,-8 0-16,8-8 15,17-9-15,9 17 16</inkml:trace>
  <inkml:trace contextRef="#ctx0" brushRef="#br0" timeOffset="15546.85">11515 4476 0,'-18'-17'0,"-8"-18"15,0 9-15,0 9 16,0-1-16,0 1 16,-9 8-16,1 1 15,-1 8 1,0 17-16,0 0 15,1 18-15,16 0 16,1 8-16,8 0 16,9 0-16,18 9 15,-1-8-15,26-10 16,9-8 0,18-17-16,-1-18 0,10-17 15,-10 0 1,-8-8-16,-18-1 15,-8 18-15,-9-1 16,-17 10-16,-1-1 16,1 9-16,-9 0 15,0 0 1,9 17-16,8 1 16,0 16-16,1 1 15,8 0-15,9-9 16,-9 0-16,8-18 15,-8-8-15,9-8 16,-9-1-16,0-17 16,0 0-16,-17-26 15,-9-9-15,-9-8 16,-8 9 0,-9 25-16,0 0 15,-9 18-15,9 0 16,0 17-16,0 0 15,9 8-15,8 1 16,9 0-16,17 8 16,9 9-16,-8-17 15</inkml:trace>
  <inkml:trace contextRef="#ctx0" brushRef="#br0" timeOffset="15884.87">12487 4207 0,'0'0'0,"0"0"0,0 0 16,0 0-16,-8 0 16,-1 0-1,0 0-15,-8 9 16,-1 8-16,1 9 16,0 9-16,-1 0 15,18-1-15,0 1 16,18 0-16,-1 8 31,0-17-31,1 0 0,-9 0 16,-1-9-16,1-8 15,0-1-15,-9 1 16,-9 0-16,0-1 16,-17 1-16,-9 0 15,9-1-15,0 1 16,9-9-16,17 0 15,0 0 1,0 0-16</inkml:trace>
  <inkml:trace contextRef="#ctx0" brushRef="#br0" timeOffset="16480.32">13034 4164 0,'0'0'0,"0"0"0,0 0 0,0 0 16,0 0-16,0 0 15,-8 0 1,-1 0-16,0 9 15,-8 8-15,-9 18 16,8 8-16,1 9 16,0-9-16,17 1 15,0-1 1,8-9-16,10 1 0,-1-9 16,18-9-1,8-8-15,9 0 16,9-18-16,0 0 15,-18-17-15,10-8 16,-10-9-16,0-18 16,-8 0-16,-9 9 15,-17 9-15,0 8 16,-18 9 0,0 9-16,0 8 15,-8 9-15,-9 0 16,-9 18-16,-8 16 15,-9 27-15,0 34 16,0 9-16,8 17 16,27-8-16,17-18 15,0-8-15,17-26 16,18-1 0,0-8-16,17-9 15,52-25-15,-35-18 16</inkml:trace>
  <inkml:trace contextRef="#ctx0" brushRef="#br0" timeOffset="21062.81">14163 4259 0,'0'0'0,"0"0"0,0 0 0,0 0 16,18 0-16,-1 0 15,26 0 1,18 0-16,0 0 16,0 9-16,0 0 15,-9-1-15,-18-8 16,-16 0-16</inkml:trace>
  <inkml:trace contextRef="#ctx0" brushRef="#br0" timeOffset="21306.41">14233 4658 0,'-9'0'0,"9"0"0,0 0 0,0 0 15,0 0-15,0 0 16,17 0-1,1 0-15,16-9 16,19 0-16,16 9 16,1 0-16,-36 0 31</inkml:trace>
  <inkml:trace contextRef="#ctx0" brushRef="#br0" timeOffset="22196.05">15162 3792 0,'0'0'0,"0"0"15,0 0-15,0 17 16,0 9-16,0 9 15,0 17-15,0 8 16,0 1 0,0 8-16,-9 0 15,0-8-15,9-18 16,0 1-16,0-18 16,0 0-1,0 0-15,9 0 0,9-9 16,-1 9-1,18 0-15,8-9 16,27-8-16,-1-1 16,-8-8-16,-9 0 15,-9-8-15,9 8 16,-17 8-16</inkml:trace>
  <inkml:trace contextRef="#ctx0" brushRef="#br0" timeOffset="22467.46">15396 4051 0,'0'0'0,"0"0"16,0 0-16,0 18 15,0 25-15,-8 26 16,-1 44-16,0 17 16,-8-9-16,0-8 15,17-27-15,0-16 16,0-18-16,0-18 16,8-8-1,1-8-15,0-10 16</inkml:trace>
  <inkml:trace contextRef="#ctx0" brushRef="#br0" timeOffset="22763.85">15735 4147 0,'0'0'0,"0"0"16,0 0-16,0 0 15,17 0-15,9 0 16,26 0 0,18 0-16,-1 0 15,10-9-15,-10 0 16,9 1-16,-17 8 15,-9 0-15,-26 8 16</inkml:trace>
  <inkml:trace contextRef="#ctx0" brushRef="#br0" timeOffset="23178.31">15987 4259 0,'0'0'0,"-9"0"0,0 0 15,1 0-15,-1 0 16,0 0-16,1 18 16,-1 16-16,-17 1 15,9 8-15,-1 9 16,1 0-1,8 0-15,0 0 0,1 9 16,8-18 0,0 0-16,0-17 15,0 0-15,0 0 16,8 0-16,10-8 16,-1-1-16,9 0 15,9-8-15,8 0 16,1-1-1,-1 1-15,1-9 16,-10 0-16,-8 0 16,1-9-16,-1 9 15,17 9-15,-26 0 16</inkml:trace>
  <inkml:trace contextRef="#ctx0" brushRef="#br0" timeOffset="23378.52">15822 4528 0,'0'0'0,"0"0"0,0 0 0,0 0 16,0 0-16,17 0 16,9 0-16,18 0 15,8 0-15,9 8 16,17 1-1,26 0-15,-61-1 16</inkml:trace>
  <inkml:trace contextRef="#ctx0" brushRef="#br0" timeOffset="23747.13">16942 4580 0,'0'-9'0,"-9"0"0,1 1 15,-1-1-15,-17 9 16,0 0-16,0 0 16,-9 9-16,0 8 15,9 0-15,-8 18 16,16 0 0,1 8-16,17 0 15,9-8-15,8-9 16,9 0-16,17 9 15,-17-18 1</inkml:trace>
  <inkml:trace contextRef="#ctx0" brushRef="#br0" timeOffset="23938.1">17341 4597 0</inkml:trace>
  <inkml:trace contextRef="#ctx0" brushRef="#br0" timeOffset="24280.62">17307 4649 0,'0'0'0,"0"17"0,0-17 0,0 26 16,0 9-16,0 8 0,-9 1 16,0-18-1,9 0-15,0-9 16,0 0-16,0-8 16,0 0-16,0-9 15,0 0-15,0-18 16,18-16-16,16-27 15,10-8-15,8-1 16,-9 27 0,1 8-16,-9 18 15,-9 0-15,0 17 16,-9 0-16,0 17 16,1 9-1,-1 35-15,1 8 0,-1-8 16,-8-1-16,-1-16 15,1-1 1,0-17-16,-1-9 16,1-8-16</inkml:trace>
  <inkml:trace contextRef="#ctx0" brushRef="#br0" timeOffset="24552">17498 4008 0,'0'0'0,"0"0"0,0 0 0,-9 17 15,0 9 1,1 9-16,-1 0 15,-8 8-15,-1 0 16,1 1-16,17-10 16,0 1-16,0-26 15</inkml:trace>
  <inkml:trace contextRef="#ctx0" brushRef="#br0" timeOffset="24683.19">17628 4103 0,'0'0'0,"0"0"0,17 18 0,1-1 16,-1 0-16,18 18 15,0 8-15,-18-8 16</inkml:trace>
  <inkml:trace contextRef="#ctx0" brushRef="#br0" timeOffset="25231.26">17915 3731 0,'0'0'0,"0"-9"0,0 9 15,0 0-15,0 0 16,0 0-16,0 0 15,0 0-15,8 0 16,1 0-16,8 0 16,1 9-16,8 0 15,-9-1 1,9 1-16,-8 0 16,-10 8-16,1 0 15,0 1-15,-18 8 16,0 0-16,1 0 15,-1-9-15,0 0 16,0-8 0,9 0-16,0-1 15,0 1-15,0 0 16,0-1-16,18 1 16,-1-1-16,9 1 15,9 8-15,-9-8 16</inkml:trace>
  <inkml:trace contextRef="#ctx0" brushRef="#br0" timeOffset="27645.16">18453 4623 0,'0'0'0,"0"0"0,0 0 15,0 0-15,0 0 16,0 0-16,0 0 16,9 0-16,17 0 15,17 9-15,27-9 16,-1 0-16,18 0 15,8 0 1,-51 8-16</inkml:trace>
  <inkml:trace contextRef="#ctx0" brushRef="#br0" timeOffset="28461.45">19339 4164 0,'0'0'0,"0"0"15,0 0-15,0 0 16,17 0-16,9 9 15,35-1-15,17-8 16,9 0-16,0 9 16,8-18-1,-8 1-15,-9 8 16,-26 0-16,-17 0 16,-9 0-16,-17 0 15</inkml:trace>
  <inkml:trace contextRef="#ctx0" brushRef="#br0" timeOffset="28882.85">19634 4233 0,'0'0'0,"0"0"15,0 0-15,0 0 16,0 0-16,-9 9 15,1 8-15,-1 18 16,0 8 0,1 9-16,-10 18 15,1-1-15,8 9 16,-8-9-16,-1-8 16,10-18-16,-1-17 15,0 0-15,1-9 16,8 1-1,0-1-15,0-8 16,0 8-16,8-8 16,10 8-16,16 0 15,10-8-15,8-1 16,17 1-16,1 0 16,-1-9-16,-8 0 15,-17 0-15,-10 0 16,-8-9-1,-8 9-15,-10 0 16,1 0-16</inkml:trace>
  <inkml:trace contextRef="#ctx0" brushRef="#br0" timeOffset="29111.7">19582 4588 0,'0'0'0,"0"0"16,0 0-16,0 0 16,0 0-16,0 0 15,9 0 1,17 0-16,8 0 0,27 0 16,17-8-16,9-1 15,-9 9 1,-43 9-16</inkml:trace>
  <inkml:trace contextRef="#ctx0" brushRef="#br0" timeOffset="29395.83">20129 4744 0,'0'0'0,"0"0"16,0 0-16,0 0 16,17 0-16,9-8 15,9-1-15,17 0 16,0 1-16,9 8 15,-9-9-15,-17 9 16,-18 0-16</inkml:trace>
  <inkml:trace contextRef="#ctx0" brushRef="#br0" timeOffset="29682.82">20476 4736 0,'-8'0'0,"8"0"16,0 0-16,0 0 16,0 17-1,0 0-15,0 18 16,0 0-16,0-1 16,0 10-16,0-1 15,0 0-15,-9-8 31,0-1-31,1-8 0,-10 0 0,-8 0 16,-17-8 0,8-10-16,18-8 15,-1-8-15,10-1 16</inkml:trace>
  <inkml:trace contextRef="#ctx0" brushRef="#br0" timeOffset="34028.54">21379 3757 0,'0'0'0,"-8"0"0,-1 0 0,0 0 16,1 0-16,-1 0 15,0 0 1,1 0-16,-1 17 16,-8 18-16,-9 52 15,-9 34-15,0 35 16,18 26-16,8 8 16,18 1-16,8-9 15,9-27-15,9-33 16,0-18-1,-1-26-15,10-1 16,-1-16-16,35-18 16,-17-25-16</inkml:trace>
  <inkml:trace contextRef="#ctx0" brushRef="#br0" timeOffset="34896.18">21840 4242 0,'-9'0'0,"0"0"0,9 9 16,0 8-16,0 0 16,18 18-16,8 0 15,8-9-15,10 0 16,17-9-16,8-8 15,1-9 1,-10-9-16,10-17 16,-1-9-16,-17 1 15,-17-10-15,-9 10 16,0-1-16,-8-8 16,-18-9-16,-18 8 15,-8 10-15,0-1 16,0 18-16,-17 17 15,-1 0-15,1 17 16,-9 18 0,0 17-16,0 26 15,17 17-15,17 0 16,18-8-16,18-9 16,17 8-16,8-16 15,9-10-15,-9-16 16,10-18-1,7-18-15,10-8 16,-1-17-16,-25 8 16</inkml:trace>
  <inkml:trace contextRef="#ctx0" brushRef="#br0" timeOffset="35360.28">22734 4164 0,'0'0'0,"-9"0"0,9 0 16,0 0-16,0 0 16,0 0-16,0 0 15,0-9-15,18 1 16,-1-18-16,9 0 16,0-18-16,0 10 15,-8-1 1,-10 1-16,1 16 15,0 1-15,-1 0 16,-8 17-16,0 0 16,0 17-16,9 9 15,0 26 1,8-9-16,0 0 0,1 1 16,-1-18-1,9-9-15,0-8 16,-8-1-16</inkml:trace>
  <inkml:trace contextRef="#ctx0" brushRef="#br0" timeOffset="35509.8">22916 3566 0,'0'0'0,"0"0"0,0 0 15,0 0-15,0 0 16,0 0-16,18 9 15,17 17-15,-9-9 16</inkml:trace>
  <inkml:trace contextRef="#ctx0" brushRef="#br0" timeOffset="36063.94">23498 3757 0,'-8'0'0,"-1"0"0,0 0 16,1 0-16,-1 0 16,0 0-16,-8 0 15,-1 0-15,1 0 16,0 9-16,-1 8 15,1 9-15,0 9 16,-1-1-16,10 10 16,8-10-1,0-8-15,0 0 16,17 0-16,0 0 16,1-17-16,-1-1 15,0 1-15,1-18 16,8 1-1,0-10-15,0-8 0,0-17 16,0 0 0,-17 0-16,-1-1 15,-8 10-15,-8 8 16,-1 8-16,0 1 16,1 8-16,-1 9 15,-8 9-15,-9 17 16,-1 35-16,10 17 15,0-1 1,17 10-16,0 8 16,8-17-16,1-26 15,8-8-15,10-10 16,16-8-16,-26-8 16</inkml:trace>
  <inkml:trace contextRef="#ctx0" brushRef="#br0" timeOffset="36498.26">23620 3307 0,'-9'0'0,"0"0"0,1 0 16,-10 0-16,-8 17 15,-17 18-15,8 8 16,0 0-16,1 1 16,16-1-1,1-17-15,8 0 16,1-9-16,8 0 15,0-8-15</inkml:trace>
  <inkml:trace contextRef="#ctx0" brushRef="#br0" timeOffset="36649.65">23507 3367 0,'0'0'0,"0"0"0,0 9 16,17 8-16,1 18 15,8 0-15,8 16 16,-16-25-16</inkml:trace>
  <inkml:trace contextRef="#ctx0" brushRef="#br0" timeOffset="38148.67">24236 4277 0,'0'0'0,"0"0"15,0 0-15,9 0 16,8 0-16,27 0 16,17 0-16,8 0 15,9 0 1,9 0-16,-17 0 0,-1 0 15,1-9 1,-44 9-16</inkml:trace>
  <inkml:trace contextRef="#ctx0" brushRef="#br0" timeOffset="38364.19">24671 3991 0,'0'0'0,"0"8"16,-9 18-16,0 18 15,1 25-15,-1 26 16,0 1 0,0-10-16,9-8 15,0 9-15,0-1 0,9-51 16</inkml:trace>
  <inkml:trace contextRef="#ctx0" brushRef="#br0" timeOffset="38826.72">25113 4346 0,'0'0'0,"0"0"16,0 0-16,0 9 15,18 8-15,-1 0 16,18 1-16,0-1 16,17-8-16,9-1 15,-9-16 1,0-10-16,9-8 15,-9 0-15,-18 9 16,-8-9-16,-8 0 16,-10-9-16,1 1 15,-9 8-15,-9 0 16,1 8-16,-1 1 16,-17 17-1,-9 0-15,1 17 16,-10 18-16,-8 26 15,9 17-15,17 0 16,17-1-16,9 10 16,17 0-16,1-27 15,16 1-15,18-18 16,1-17 0,42 9-16,-34-18 15</inkml:trace>
  <inkml:trace contextRef="#ctx0" brushRef="#br0" timeOffset="39263.19">25895 4077 0,'0'-8'0,"0"8"0,0 0 16,0 0-16,0 0 16,0 0-16,0-9 15,17 0-15,18 1 16,26-1-16,8 9 15,9 9-15,-43-1 32</inkml:trace>
  <inkml:trace contextRef="#ctx0" brushRef="#br0" timeOffset="39648.75">26338 4277 0,'-9'0'0,"0"0"15,9 0-15,0 0 16,0 0-16,0 0 16,0-9-16,18 0 15,-1 1-15,9-18 16,0 0-16,0-9 15,0 9 1,-17 9-16,0-1 16,-1 10-16,1 8 15,-9 0-15,0 0 16,0 8-16,9 10 16,0-1-1,8 18-15,9 8 16,-9-17-16,1 0 15,-1-17-15,9-1 16,0-8-16,-8 0 16</inkml:trace>
  <inkml:trace contextRef="#ctx0" brushRef="#br0" timeOffset="39788.99">26781 3740 0,'-9'0'0,"0"0"16,-8 0-16,8 0 15,1 0-15,-1 0 16,9 0-16,0 0 16,9 0-16,-1 8 15</inkml:trace>
  <inkml:trace contextRef="#ctx0" brushRef="#br0" timeOffset="40343.11">27232 4051 0,'-8'-8'0,"-1"-10"0,9 18 0,-17-26 16,-1 9-16,9 0 15,-8 0-15,-9 8 16,0 0-16,0 9 15,9 0-15,-9 18 16,8-1 0,1 0-16,-1 9 0,10 0 15,8 0-15,0 0 16,0 0 0,0-9-16,17 1 15,0-10-15,1 1 16,-1 0-1,18-18-15,0 0 0,8-17 16,1-8-16,-10-18 16,10-17-1,-18 17-15,-18 17 16,1 0-16,0 18 16,-9 0-16,-9 8 15,0 9-15,1 0 16,-10 9-16,-8 17 15,-17 34 1,8 10-16,9 7 0,9 1 16,-1 9-1,18-9-15,9-26 16,8-9-16,18-8 16,-17-18-16</inkml:trace>
  <inkml:trace contextRef="#ctx0" brushRef="#br0" timeOffset="40877.61">27250 3454 0,'0'0'0,"0"0"16,0 0-16,0 0 15,-9 0-15,-8 17 16,-9 18-16,-1-1 16,1 1-1,0 0-15,9-9 16,8-9-16,9-8 15,0-1-15,0-8 16</inkml:trace>
  <inkml:trace contextRef="#ctx0" brushRef="#br0" timeOffset="41009.94">27302 3558 0,'0'0'0,"0"0"0,0 0 15,0 8-15,17 10 16,9 16-16,18 10 15,-10-27-15</inkml:trace>
  <inkml:trace contextRef="#ctx0" brushRef="#br0" timeOffset="41666.54">27753 3705 0,'0'0'0,"0"0"16,0 0-16,18 26 15,16 26-15,19 35 16,16 25-16,0 35 16,1 27-16,-18 16 15,-17 9-15,-18-8 16,-26-1-1,-8-25-15,-35 26 16,-18-10-16,-8-42 16,-17 8-16,-27 9 15,-121 173-15</inkml:trace>
  <inkml:trace contextRef="#ctx0" brushRef="#br0" timeOffset="42261.1">22352 4987 0,'0'0'0,"0"0"15,0 0-15,0 0 16,17-9-16,18 0 16,35 9-1,42 0-15,45 0 16,42 18-16,62-1 15,34-8-15,44-1 16,26-8-16,-18-8 16,-26-1-16,-25 9 15,-27-9 1,-35 1 0,-43 8-16,-34 0 0,-36 0 15,-43 0-15,-26 8 16,-34 1-16,-10 0 15,1-1-15,-9 1 16</inkml:trace>
  <inkml:trace contextRef="#ctx0" brushRef="#br0" timeOffset="42775.9">24592 5117 0,'0'0'0,"-8"0"0,-1 0 16,0 0-16,9 0 15,0 0-15,0 0 16,0 0-16,0 0 15,18 17-15,25 18 16,18 8 0,-9 0-16,0-8 15,-8 0 1,-1-9-16,-17 0 0,0 0 16,-17 0-16,-1-9 15,-16 0-15,-1 9 16,-17 9-1,-17-1-15,-9-8 16,17 0-16,0-8 16,18-1-16,-1-8 15,1-1-15,8 1 16,9 0-16,0-9 16,18 0-16,25 8 15,27 10 1,16-10-16,27 1 15,9-9-15,-18 0 16,-8 9-16,-53 8 16</inkml:trace>
  <inkml:trace contextRef="#ctx0" brushRef="#br0" timeOffset="81596.16">1025 5939 0,'-9'-8'0,"9"-1"0,0 1 0,0-1 16,0 0-16,0 1 15,9-1-15,25 0 16,36-8 0,-1-9-16,27 0 15,-1 0-15,-16 9 16,-27-1-16,-9 10 16,-8 8-16,-9 0 15,-17 8-15</inkml:trace>
  <inkml:trace contextRef="#ctx0" brushRef="#br0" timeOffset="81895.09">1198 5948 0,'0'0'0,"0"0"0,0 0 16,0 0-16,0 0 16,0 0-16,0 17 15,0 27-15,-17 34 16,17 17-16,0 9 31,0 0-31,0-18 0,0-16 0,0-18 16,0-9-1,0-17-15,0-9 16,0-8-16,0-9 16</inkml:trace>
  <inkml:trace contextRef="#ctx0" brushRef="#br0" timeOffset="82088.85">1172 6355 0,'0'0'0,"0"0"0,0 0 16,0 0-16,0-8 16,26-1-16,-8 0 15,34 1-15,-9-18 16,27 8-16,-1-8 16,-8 18-1,-35 8-15</inkml:trace>
  <inkml:trace contextRef="#ctx0" brushRef="#br0" timeOffset="82189.11">1650 6364 0</inkml:trace>
  <inkml:trace contextRef="#ctx0" brushRef="#br0" timeOffset="82487.03">1650 6069 0,'0'0'0,"0"0"0,0 18 16,9-1-16</inkml:trace>
  <inkml:trace contextRef="#ctx0" brushRef="#br0" timeOffset="82887.3">1789 6373 0,'0'0'0,"0"0"16,0 8-16,0 9 15,0 1-15,-9-1 16,9 0-16,0-8 16,0 0-16,0-1 15,0 1-15,0-9 16,0 0-16,0-9 15,9-8 1,8-9-16,1 0 16,-1 0-16,18 9 15,-18 0-15,9 8 16,-17 9-16,-1 0 16,10 17-16,-1 9 15,1 17-15,-1 9 16,9 0-1,-17-8-15,8 8 16,-8-26-16</inkml:trace>
  <inkml:trace contextRef="#ctx0" brushRef="#br0" timeOffset="83310.07">1676 6424 0,'0'0'0,"0"0"0,0 0 16,0-8-1,0-1-15,0 0 16,0 9-16,0 0 15,0 0-15,-9 0 16,1 18-16,-1 8 16,9 17-16,0 9 15,0 9 1,0-35-16</inkml:trace>
  <inkml:trace contextRef="#ctx0" brushRef="#br0" timeOffset="84137.96">2518 6407 0,'0'0'0,"0"0"16,-8-9-16,-1 1 15,0-1-15,1 1 16,8-1 0,0 0-16,-9 1 15,0-1-15,1 0 16,-1 1-16,0-1 16,0 0-16,1 1 15,-18-1-15,0 9 16,0 0-16,-9 17 15,0 18 1,0 17-16,18 17 16,8-8-16,9-18 15,9 0-15,8-17 16,1-8-16,8-10 16,9-16-1,-1-18-15,18-18 0,-8-16 16,-1-18-1,-8-26-15,-9 0 16,-17 17-16,-1 18 16,-16 26-16,-1 17 15,0 8-15,1 18 16,-1 0-16,0 26 16,-8 44-16,0 42 15,17 27 1,8-9-16,18-18 15,9-34-15,-26-52 16</inkml:trace>
  <inkml:trace contextRef="#ctx0" brushRef="#br0" timeOffset="85192.1">3031 6303 0,'0'-8'0,"0"-1"0,0 9 16,0-9-16,0 9 15,17-8-15,18-1 16,26 0-16,8-8 15,9 8 1,0-8-16,18 0 16,-9-1-16,-18-8 15,-8 0-15,-35 18 16</inkml:trace>
  <inkml:trace contextRef="#ctx0" brushRef="#br0" timeOffset="85404.26">3465 5948 0,'0'0'0,"-9"0"16,0 0-16,1 0 15,-1 0-15,0 17 16,-8 27-16,0 25 16,-1 9-16,10 0 31,8 9-31,0-10 0,8-16 15,10-9-15,-1-17 16,9-1-16,-17-16 16</inkml:trace>
  <inkml:trace contextRef="#ctx0" brushRef="#br0" timeOffset="86021.06">3847 5810 0,'0'0'0,"-9"0"0,1 26 16,-1 17-16,-17 35 15,0 26-15,8 8 16,10 1 0,-10-1-16,10-25 15,-1-35-15,9-9 16,0-17-16,0-17 15,0 0-15,0-1 16,0-16 0,9-27-16,8-17 0,0-9 15,9 9-15,-8 18 16,-10 17 0,1-1-16,0 18 15,-9 0-15,9 0 16,-1 18-16,1-1 15,8 26-15,1 0 16,-1 1-16,0-18 16,1 0-16,16 0 15,1-9 1,9-8-16,-10-18 16,1 0-16,9-17 15,-10 0-15,10 0 16,-18-17-16,0 0 15,-18-1-15,1 10 16,-18-1 0,1 9-16,-1 9 0,-8 17 15,-9 0 1,0 17-16,-9 9 16,0 9-16,18 8 15,17 9-15,0-9 16,17 1-16,1-10 15,16-8-15,10 0 16,-10-17 0</inkml:trace>
  <inkml:trace contextRef="#ctx0" brushRef="#br0" timeOffset="86677.8">4837 6398 0,'0'0'0,"0"0"16,0 0-16,0 0 16,0 0-16,17 9 15,9 0-15,18 8 16,8-8 0,9-1-16,-1 1 0,-16-18 15,-1 1 1,1-10-16,-18-8 15,0 1-15,-9-10 16,-8-8-16,-9-9 16,-9 8-16,-8 10 15,-9 16-15,0 10 16,0 16 0,-18 27-16,1 8 15,17 27-15,17 8 16,9 8-16,17-17 15,9-8-15,9-18 16,0-17-16,17-8 16,9-10-16,34-34 15,-34 0-15</inkml:trace>
  <inkml:trace contextRef="#ctx0" brushRef="#br0" timeOffset="86891.86">5705 5740 0,'0'0'0,"0"0"0,-8 0 15,-1 18-15,0 25 16,0 35-16,1 34 16,-1 10-16,0-1 15,9-8-15,0-27 16,0-17-16,0-8 15,9-18-15,0-25 16</inkml:trace>
  <inkml:trace contextRef="#ctx0" brushRef="#br0" timeOffset="87270.62">5827 6390 0,'0'0'0,"0"0"16,0 0-16,0 0 16,8 0-1,10 8-15,8-8 16,9 0-16,-1 0 16,10-8-16,-1-1 15,-17 1-15,0-10 16,0 1-1,-17-9-15,0 0 0,-9-9 16,-9 1 0,0-1-16,-8 18 15,-9-1-15,-17 18 16,8 18-16,0 16 16,9 1-16,9 17 15,8 0-15,9 0 16,17 0-16,1-9 15,25 0 1,-17-8-16</inkml:trace>
  <inkml:trace contextRef="#ctx0" brushRef="#br0" timeOffset="88076.01">6556 6347 0,'-8'-9'0,"-1"0"0,0 1 15,1 8 1,8 0-16,0 0 15,0 0-15,0 0 16,-9 0-16,0 17 16,0 0-16,1 18 15,-1 8-15,9 0 16,0-17-16,0 0 16,0-8-1,0-10-15,0 1 16,0-9-16,0 0 15,0-9-15,17-17 16,1-17-16,8 0 16,0-1-16,0 10 15,-9 17 1,1-1-16,-1 18 0,0 0 16,1 18-1,-10-1-15,1 9 16,0 17-16,-9 0 15,0 1-15,0-10 16,0-8 0,0-8-16,0-1 0,0-8 15,0-1 1,0-8-16,9-17 16,8-18-16,18-17 15,-1-8-15,10 8 16,-1 17-16,-17 9 15,0 9 1,0 17-16,-8 0 0,-1 9 16,0 8-1,1 9-15,-1 17 16,1 0-16,-1 27 16,-8-27-16</inkml:trace>
  <inkml:trace contextRef="#ctx0" brushRef="#br0" timeOffset="88826.62">7190 6424 0,'0'0'0,"0"0"0,0 0 16,9 0-16,8 9 15,1 0 1,16-1-16,1 1 15,8-9-15,1-9 16,-1 1-16,-8-10 16,-9 1-16,0 0 15,-17 0-15,0-9 16,-9-9-16,-9 0 16,0 18-16,-8 0 15,-9 17 1,0 0-16,-9 17 15,0 18-15,18-1 16,-1 18-16,18 17 16,0-17-16,18-8 15,8-1-15,9-17 16,34 9-16,-25-9 16</inkml:trace>
  <inkml:trace contextRef="#ctx0" brushRef="#br0" timeOffset="89206.8">7815 6312 0,'0'0'0,"0"0"0,0 0 16,0 9-1,0 8-15,0 0 16,0 9-16,0 9 15,0-1-15,0 10 16,0-18-16,0 0 16,0-9-16,0-8 15,0-1-15,0-8 16,0-8 0,18-27-16,16-17 15,1-9-15,0 10 16,0-1-16,8 8 15,-17 27-15,0 17 16,-17 0-16,0 0 16,-1 17-1,1 18-15,0 8 16,-1 18-16,10 8 16,16 9-16,1-35 15</inkml:trace>
  <inkml:trace contextRef="#ctx0" brushRef="#br0" timeOffset="89569.84">8267 5991 0,'0'0'0,"-9"0"16,1 0-16,-1 0 16,9 0-16,0 0 15,0 0-15,0 0 16,17 0-16,9 9 15,18 0 1,8-9-16,17 0 16,1-9-16,-1 0 15,-8 1-15,-18-1 16,-25 9 0</inkml:trace>
  <inkml:trace contextRef="#ctx0" brushRef="#br0" timeOffset="89849">8458 5888 0,'0'-9'0,"0"0"0,0 9 0,0 0 15,0 0 1,0 0-16,0 18 15,-9 33-15,1 36 16,-10 17-16,1 0 16,0 0-16,17-9 15,0-17-15,17-17 16,0-18 0,1 0-16,8-17 15,34 9-15,-16-18 16</inkml:trace>
  <inkml:trace contextRef="#ctx0" brushRef="#br0" timeOffset="94344.42">9561 6338 0,'-9'-9'0,"0"1"0,-8 8 0,8 0 16,1 0-16,-1 17 15,0 0-15,1 18 16,8 8-16,17 0 16,0 1-1,1-18-15,17 0 16,-9-18-16,0 1 15,0-18-15,0 1 16,0-18-16,-18 0 16,-8 0-16,-8 0 15,-18-9-15,8 0 16,1 10-16,0 7 16,-1 1-1,1-9-15,17-17 16,9-9-16,17-9 15,34-17-15,10-9 16,8 18-16,0 0 16,-17 17-16,-18 9 15,-17 25-15,0 10 16,-17 8 0,0 26-16,0 43 15,-27 78-15,-17 26 16,1 9-16,-1-9 15,18-25-15,-1-36 16,10-8-16,8-17 16,8-35-16,1-26 15,0 0 1,-1-18-16,10-16 16,-1-10-16,18-16 15,-9-36-15,-9-16 16,-17-9-16,-9 8 15,-8 35-15,0 17 16,-1 9-16,1 9 16,8 0-1,1 8-15,8 9 16,0-9-16,8 1 16,44-1-16,9 0 15,-35 9-15</inkml:trace>
  <inkml:trace contextRef="#ctx0" brushRef="#br0" timeOffset="94769.64">11098 5922 0,'0'0'0,"0"-8"16,0 8-16,0 0 16,0 0-16,0 0 15,-9 25-15,0 27 16,1 44-16,-1 8 16,0 8-1,1-8-15,8-17 0,0-27 16,0-16-1,0-10-15,0-8 16,8-17-16,1 0 16</inkml:trace>
  <inkml:trace contextRef="#ctx0" brushRef="#br0" timeOffset="94954.06">11028 6286 0,'0'0'0,"0"0"0,0 0 16,0 0-16,18 0 16,25 0-16,9 0 15,26-9-15,18-17 16,-18 18-16,-43 8 16</inkml:trace>
  <inkml:trace contextRef="#ctx0" brushRef="#br0" timeOffset="95203.07">11671 5827 0,'0'0'0,"0"0"16,0 9-16,-9 25 15,1 44-15,-1 52 16,0 35-16,1-10 16,8-25-16,0-26 15,0-26 1,0-17-16,0-26 16,0-27-16</inkml:trace>
  <inkml:trace contextRef="#ctx0" brushRef="#br0" timeOffset="95470.1">11532 5472 0,'-9'0'0,"1"0"0,-1 0 0,0 0 16,1 0-1,-1 0-15,-17 17 16,0 9-16,-18 9 16,10 8-16,-1 18 15,18-9-15,25-35 16</inkml:trace>
  <inkml:trace contextRef="#ctx0" brushRef="#br0" timeOffset="95600.11">11532 5576 0,'0'0'0,"0"0"16,0 0-16,0 0 16,17 17-16,9 9 15,-8-9-15</inkml:trace>
  <inkml:trace contextRef="#ctx0" brushRef="#br0" timeOffset="100950.51">2579 7221 0,'0'0'0,"0"0"16,0-8-16,0 8 15,0 0-15,0 0 16,0 0-16,0 0 16,0 0-16,0 26 15,0 34-15,9 35 16,-1 27-1,-8 8-15,0-9 16,0-26-16,0-8 16,0-35-16,0-9 15,0-17-15,0-9 16,0-8-16,0 0 16</inkml:trace>
  <inkml:trace contextRef="#ctx0" brushRef="#br0" timeOffset="101177.97">2562 7741 0,'0'0'0,"0"0"0,0 0 16,0 0-1,0 0-15,8-9 16,18 1-16,27-1 15,25 0-15,17-8 16,9 0-16,1-1 16,-1 1-16,-17 8 15,-44 1-15</inkml:trace>
  <inkml:trace contextRef="#ctx0" brushRef="#br0" timeOffset="101465.42">3378 7239 0,'-9'-9'0,"-8"0"0,8 1 15,1 8-15,-1 0 16,0 0-16,1 17 15,-1 26-15,-17 52 16,0 53-16,0 8 16,0-9-16,8-26 15,1-17 1,0-17-16,-1-9 16,18-18-16,-9 1 15,9-27-15</inkml:trace>
  <inkml:trace contextRef="#ctx0" brushRef="#br0" timeOffset="102293.17">3404 8183 0,'-9'-9'0,"9"9"16,0 0-16,0 0 15,0 0-15,0 0 16,0 0-16,0 0 16,0 0-16,0 17 15,0 1-15,9 16 16,-9 1-16,0 0 15,0-10 1,0 1-16,0 0 16,0-8-16,0-10 15,0 1-15,0 0 16,0-18-16,0 0 16,0-17-16,17-17 15,1 0 1,8 8-16,0 1 0,0-1 15,0 18 1,-9 17-16,-8 0 16,0 0-16,8 8 15,0 18-15,-8 9 16,0 8-16,-1 0 16,-8-17-1,0 0-15,0-17 16,0 0-16,0-1 15,0 1-15,0-9 16,9-17-16,0-9 16,8 0-16,1-9 15,8 1-15,-9 8 16,-8 8 0,-1 10-16,1 8 0,0 0 15,-1 17 1,10 9-16,-10 9 15,1 8-15,0-9 16,0-8-16,-1 0 16,10 0-16,-10-8 15</inkml:trace>
  <inkml:trace contextRef="#ctx0" brushRef="#br0" timeOffset="102708.13">4047 8200 0,'0'0'0,"0"0"0,0 0 0,0 0 0,0 9 16,0 8-1,0 18-15,0 8 16,0 0-16,0-8 15,0-9-15,0 0 16,0 0-16,0-18 16,0 1-1,0 0 1,0-1-16,0-8 0,0 0 16,0-17-16,17-18 15,0-8-15,1 8 16,-1 1-16,0 8 15,1 9-15,-1-1 16,-8 18-16,0 0 16,8 9-16,0 17 15,1 8 1,-1 10-16,0 8 16,1-9-16,-1-17 15</inkml:trace>
  <inkml:trace contextRef="#ctx0" brushRef="#br0" timeOffset="118367.69">12609 6329 0,'0'0'0,"0"0"0,0 0 0,-9 18 16,0 8-16,1 34 16,8 1-16,0-1 15,8 1-15,-8-9 16,0-35-16</inkml:trace>
  <inkml:trace contextRef="#ctx0" brushRef="#br0" timeOffset="118547.74">12635 6000 0,'0'0'0,"0"0"0,0 0 0,0 0 16,9 0 0,8 0-16,0 9 15</inkml:trace>
  <inkml:trace contextRef="#ctx0" brushRef="#br0" timeOffset="118904.14">12921 6424 0,'0'0'0,"0"0"0,0 0 15,-8 9-15,-1 8 16,0 18-16,1 0 16,-1 8-16,0 0 15,1-17-15,8-8 16,0-10-1,0 1-15,0-9 16,0-9-16,8-8 16,10-18-16,8-8 15,8 0-15,1-1 16,-9 18-16,-8 9 16,-10 0-16,1 17 15,0 0 1,8 17-16,0 18 15,1 17-15,-1 0 16,9 0-16,9 0 16,-9-26-16</inkml:trace>
  <inkml:trace contextRef="#ctx0" brushRef="#br0" timeOffset="125156.03">13842 6243 0,'0'0'0,"0"0"0,0 0 0,17 0 16,1 17-16,-1 9 15,9 9 1,9 17-16,-9 34 15,-9-8-15,-8-26 16,-18 0-16,1-17 16,-1-9-16,0 0 15,9-18-15,0 1 16,0-9-16,0-9 16,9-17-1,17-34-15,9-10 16,8-8-16,0 0 15,1 18-15,-9 8 16,-18 17-16,0 27 16,-8 8-16</inkml:trace>
  <inkml:trace contextRef="#ctx0" brushRef="#br0" timeOffset="125552.97">14363 6416 0,'0'0'0,"0"0"15,0 0-15,0 0 16,0 0 0,0 0-16,0 0 15,0 0-15,0 17 16,0 18-16,0 17 15,17 0-15,1-9 16,-1 0-16,18-17 16,0 0-1,-1-17-15,1 0 0,0-18 16,-9 0 0,0-17-16,0-17 15,-17 0-15,-1-1 16,-16 1-16,-18 0 15,-1 8-15,1 18 16,0-1-16,9 1 16,0 17-1,17 0-15,0 0 16,0 0-16</inkml:trace>
  <inkml:trace contextRef="#ctx0" brushRef="#br0" timeOffset="126079.83">14797 6407 0,'0'0'0,"0"-9"16,0 1-16,0 8 15,0 0-15,0 0 16,0 0 0,0 0-16,0 17 15,-9 9-15,1 9 16,8 8-16,0 0 16,0-8-16,0-9 15,0-9-15,0-8 16,0 0-16,0-9 15,17-9-15,0 0 16,10-8 0,-1 8-16,0 1 15,0 8-15,8 0 16,1 17-16,0 0 16,0 1-16,-9-1 15,0-8-15,0-1 16,0 1-1,-17-9-15,-1 0 16,1-9-16,0-17 16,-1-8-16,-16-18 15,-1-18-15,9 10 16,0 25-16,0 26 16</inkml:trace>
  <inkml:trace contextRef="#ctx0" brushRef="#br0" timeOffset="126765.1">15648 6364 0,'0'-9'0,"0"9"0,0 0 16,0 0-16,0 0 15,0 0-15,0 18 16,0-1-16,0 9 15,0 8-15,0 10 16,0-10-16,0-8 16,0-8-16,0-10 15,0 1 1,0 0-16,0-1 16,0-16-16,0-1 15,18 0-15,-1-17 16,9-8-16,0 8 15,0 8-15,-9 1 16,1 17-16,-1 0 16,-8 0-16,-1 9 15,1 8 1,0 0-16,0 9 16,-1-8-16,1-1 15,0-8-15,-9-1 16,0 1-16,0-9 15,0-9-15,17 1 16,9-18-16,9-9 16,-1 0-1,-7 9-15,-1 9 16,-9 0-16,-8 17 16,-1 0-16,1 0 15,0 17-15,-1 9 16,10 9-16,-1 8 15,9 9-15,0-17 16</inkml:trace>
  <inkml:trace contextRef="#ctx0" brushRef="#br0" timeOffset="127401.77">17029 6407 0,'0'0'0,"0"-9"0,-9 1 16,0-1-16,1 1 15,-1-1-15,-8 9 16,-1 0-1,1 0-15,0 17 16,-1 9-16,1 9 16,8 8-16,9 0 15,0-17-15,9 0 16,0-17-16,-1 0 16,1-1-16,8-16 15,1-1 1,8-17-16,0 0 15,0 0-15,-17 9 16,-1-1-16,1 10 16,0 8-16,-9 0 15,8 0-15,10 8 16,-1 10-16,0-1 16,1 9-16,-1-9 15,0-8 1,1 0-16,-1-1 15,9-16-15,0-1 16,0 0-16,-17 1 16</inkml:trace>
  <inkml:trace contextRef="#ctx0" brushRef="#br0" timeOffset="128103.2">17446 6407 0,'0'0'0,"0"0"15,0 0-15,-9 9 16,0 8-16,1 9 15,-1 0-15,0 0 16,1-9-16,8-8 16,0 0-1,0-1-15,0-8 0,0 0 16,0-8 0,0-1-16,17-17 15,0 9-15,1-1 16,-10 1-16,1 8 15,0 9-15,8 0 16,-8 0-16,-1 0 16,10 0-16,-1 0 15,1 9 1,16 0-16,1-9 16,17-9-16,-8 0 15,-1 1-15,0-1 16,1-8-16,-9-1 15,-9 1-15,0 0 16,-9 8 0,-8 9-16,-9 0 15,0 0-15,0 0 16,-9 9-16,0 8 16,1 18-16,-10 8 15,10 0-15,8-8 16,0-9-16,0-9 15,8-8-15,1 0 16,8-18-16,9 0 16,9-17-1,0-8-15,8-10 16,9-25-16,-8-17 16,-9-10-16,-9 10 15,-18 16-15,1 27 16,-9 8-16,0 18 15,-9 8-15,1 9 16,-1 0 0,0 35-16,-8 34 15,-1 18-15,18 17 16,9 9-16,17-10 16,9-25-16,26 0 15,8-17-15,-25-35 16</inkml:trace>
  <inkml:trace contextRef="#ctx0" brushRef="#br0" timeOffset="128618.78">19504 6364 0,'-9'-9'0,"-8"-8"0,-1 8 16,-8-8-1,0 0-15,9-1 16,-1 10-16,-8 8 15,0 0-15,0 0 16,-8 17-16,8 18 16,-1-1-16,10 18 15,17 9-15,0-9 16,17-9 0,1 0-16,8-17 15,9 0-15,34-8 16,9-1-16,-43-8 15</inkml:trace>
  <inkml:trace contextRef="#ctx0" brushRef="#br0" timeOffset="128919.79">19834 6424 0,'0'0'0,"-9"0"0,0 18 16,1 8-16,-1 8 15,9 10-15,0-1 16,9-17-16,8 0 16,0-9-16,1-8 15,8 0 1,0-1-16,0-16 16,0-10-16,0-8 15,-17-8-15,-1-10 16,-16-8-16,-1 18 15,-17-1-15,0 9 16,-9 9-16,18 8 16,-1 9-16,1 0 15,17 0 1</inkml:trace>
  <inkml:trace contextRef="#ctx0" brushRef="#br0" timeOffset="129183.85">20355 5818 0,'0'0'0,"0"0"16,-9 9-16,0 17 15,1 35-15,-10 51 16,-8 9-1,0 18-15,9-1 0,8-34 16,9-17 0,0-26-16,0-9 15,18-26-15,-1-18 16</inkml:trace>
  <inkml:trace contextRef="#ctx0" brushRef="#br0" timeOffset="129608.4">20537 6303 0,'0'-8'0,"0"8"0,0 0 16,0 0-16,-9 8 16,1 18-16,-1 26 15,-8 9-15,8-1 16,9-16-1,0-1-15,0-17 16,9 0-16,8-17 16,0-1-16,1 1 15,8-18-15,26-8 16,-9-26-16,-17-1 16,0-8-16,-8 9 15,-9 26-15,-1-1 16,1 10-1,-9 8-15,0 0 16,0 0-16,0 17 16,9 0-16,8 18 15,0 0-15,1-9 16,-1 0-16,9-18 16,0 1-1,0-9-15,-8-9 16,-1 1-16</inkml:trace>
  <inkml:trace contextRef="#ctx0" brushRef="#br0" timeOffset="130137.52">21110 6416 0,'0'0'0,"0"0"0,0 0 16,0 8-16,0 10 16,-8-1-16,8 9 15,0 0 1,0 0-16,0 0 15,0-9-15,0-8 16,0 0-16,0-1 16,0 1-16,0-9 15,0-9-15,0 1 16,0-1 0,8-17-16,1 9 15,8-1-15,-8 1 16,0 8-16,-1 9 15,1 0-15,0 0 16,-1 9-16,1 8 16,0 1-16,-1-10 15,-8 1 1,0 0-16,0-1 16,0 1-16,0-9 15,0 0-15,0 0 16,9-9-16,8 1 15,1-18-15,-1 0 16,9 8 0,-8 1-16,-10 8 15,1 9-15,0 0 16,-1 0-16,10 18 16,-1-1-16,0 0 15,1 9-15,-1 0 16,9-8-16,35 16 15,-18-8-15</inkml:trace>
  <inkml:trace contextRef="#ctx0" brushRef="#br0" timeOffset="130636.46">21953 6433 0,'0'0'0,"0"0"15,0 0-15,0 0 16,0 0-16,0 0 15,-9 17 1,9 9-16,-9 9 16,0 0-16,1-1 15,8-8-15,0 0 16,0-8-16,0-10 16,0 1-16,0 0 15,0-9-15,0-9 16,8-8-1,10-9-15,8-9 16,0 0-16,-9 18 16,-8 0-16,0 8 15,8 0-15,-8 9 16,-1 0-16,10 9 16,-1 8-1,1 18-15,-1 0 16,0-1-16,1 1 15,-1-9-15,18 0 16,-18-9-16</inkml:trace>
  <inkml:trace contextRef="#ctx0" brushRef="#br0" timeOffset="131747.73">22812 6433 0,'0'0'0,"0"0"15,0 0-15,0 0 0,0 0 16,0 17-16,0 18 15,0 0 1,0 8-16,0 0 16,0-8-16,0-9 15,0 0-15,0-17 16,0-1 0,0 1-16,0-9 15,0 0-15,0-9 0,18-17 16,-1-17-16,18-9 15,-1-9 1,-8 18-16,1 17 16,-1 9-16,-9 17 15,0 0-15,-8 0 16,8 26 0,1 26-16,-1 0 15,0 0-15,1 8 0,8-8 16,-9-8-1,-8-27-15</inkml:trace>
  <inkml:trace contextRef="#ctx0" brushRef="#br0" timeOffset="141766.1">4715 7862 0,'0'0'0,"0"0"0,0 0 0,0 0 0,0 0 15,0 0-15,18 0 16,-1 0-16,9 0 16,17 9-1,10-1-15,-10 1 16,0 0-16,1-9 15,-1 8-15,-17-8 16</inkml:trace>
  <inkml:trace contextRef="#ctx0" brushRef="#br0" timeOffset="141979.76">4793 8165 0,'0'0'0,"0"0"0,0 0 0,0 0 16,0 0-16,0 0 15,18-8 1,8-1-16,9 0 16,17 1-16,26 8 15,9 8-15,-53 1 16</inkml:trace>
  <inkml:trace contextRef="#ctx0" brushRef="#br0" timeOffset="142769.66">6278 7542 0,'0'0'0,"0"0"0,0 0 16,0 0-16,0 0 16,-8 8-16,-10 10 15,-16 16-15,-19 1 16,-7 8-16,-1 1 16,0-1-16,9 0 15,0-8 1,17-9-16,0 0 15,18 0-15,0-18 16,8 10-16,9-1 16,0 0-1,17 18-15,27 8 0,34 9 16,0 0 0,18 9-16,-1 0 15,-17-10-15,-26-25 16,-17 0-16,-9-8 15,-8-10-15,8 10 16,-9-10-16</inkml:trace>
  <inkml:trace contextRef="#ctx0" brushRef="#br0" timeOffset="143464.56">6504 7819 0,'-9'0'0,"1"0"0,-1 0 15,0 0-15,9 0 16,-8 9-16,-1 16 16,0 19-1,-8-1-15,8 0 16,1 1-16,8-10 16,0-8-16,0-8 15,0-1-15,0-8 16,0-1-16,0-8 15,0 0 1,0-8-16,0-1 0,17-17 16,0-9-1,1 1-15,8-1 16,0 18-16,-9-1 16,1 18-16,8 0 15,-9 18 1,9-1-16,-9 9 0,1 9 15,-10-1-15,1-8 16,0 0 0,-9 0-16,0-17 15,0 0-15,0-1 16,0-8-16,0 0 16,0-17-16,26-18 15,9-34-15,-1 0 16,-8 17-16,0 17 15,0 18 1,1-1-16,-19 18 16,1 9-16,8 8 15,-8 18-15,0 17 16,-1-9-16,1 1 16,0-10-16,8-8 15,-8-17-15</inkml:trace>
  <inkml:trace contextRef="#ctx0" brushRef="#br0" timeOffset="143828.89">7216 7412 0,'0'0'0,"0"0"16,0 0-1,0 0-15,0 8 16,0 18-16,0 26 15,-8 70-15,-1 60 16,0-27-16,0-25 16,1 0-16,8-17 15,0-27-15,0-25 16,0-18-16,0 1 16,8-18-1</inkml:trace>
  <inkml:trace contextRef="#ctx0" brushRef="#br0" timeOffset="146013.99">7607 7533 0,'0'0'0,"0"0"15,0 0-15,0 0 16,0 0-16,0 9 16,0 17-16,9 17 15,-1 52-15,1 44 16,0-18 0,-18-8-16,9-9 0,0-18 15,0-25 1,0-18-16,0-17 15,-9 0-15,9 0 16,0-17-16</inkml:trace>
  <inkml:trace contextRef="#ctx0" brushRef="#br0" timeOffset="146219.67">7538 8139 0,'0'-8'0,"0"-1"0,0 0 16,17 1-16,9-1 16,17 0-16,18-8 15,9 0-15,-10 8 32,10-8-32,8-1 0,9 1 15,-35 17-15</inkml:trace>
  <inkml:trace contextRef="#ctx0" brushRef="#br0" timeOffset="146497.21">8076 7481 0,'0'0'0,"0"0"16,0 0-16,0 0 16,0 0-1,0 17-15,9 35 16,-18 44-16,9 51 16,0-9-16,-9-25 15,-8 0-15,8-9 16,9-9-16,9-26 15,-9-43-15</inkml:trace>
  <inkml:trace contextRef="#ctx0" brushRef="#br0" timeOffset="146970.78">8571 7559 0,'0'0'0,"0"0"0,0 0 0,0 26 16,-9 26-16,1 43 16,-1 35-16,0 9 15,-8-9-15,17-9 16,0-35-16,0-16 16,0-18-16,0-9 15,8-17 1</inkml:trace>
  <inkml:trace contextRef="#ctx0" brushRef="#br0" timeOffset="147510.6">8875 7819 0,'0'0'0,"0"0"16,0 0-16,0 0 0,0 17 15,-9 0 1,9 9-16,-9 9 15,9 0-15,-8 8 16,8 0-16,0-8 16,0-9-1,0 0-15,0-17 0,0-1 16,0 1 0,0 0-16,0-9 15,0 0-15,0-9 16,8-26-16,10-8 15,-1-9-15,9 17 16,0 9-16,0 9 16,-8 17-16,-10 0 15,1 17 1,0 1-16,-1 16 16,10 10-16,-10 8 15,10 8-15,-9 1 16,-1-18-16,18 9 15,9-9-15,-18-34 16</inkml:trace>
  <inkml:trace contextRef="#ctx0" brushRef="#br0" timeOffset="147814.88">9361 7680 0,'0'0'0,"0"0"0,0 0 0,0 0 16,0 18-1,9-1-15,8 9 16,18 9-16,8-1 16,18 1-16,0 8 15,0-8-15,-1-9 16,1 0-16,-17-9 15,-10-8-15,-25-1 16,0 10 0,-18 8-16,-34 43 15,-53 35-15,-34 34 16,8-16-16,79-62 16</inkml:trace>
  <inkml:trace contextRef="#ctx0" brushRef="#br1" timeOffset="153061.68">1580 4987 0,'-17'-9'0,"8"0"0,1 1 16,-1-1-1,9 9-15,0 0 16,-17 0-16,8 17 16,-8 9-16,-9 44 15,-18 16-15,1-8 16,17-8-16,8-18 15,1-9-15,8-17 16,-8 0-16,17-18 16,0-8-1,0-8-15,0-9 16,0-27-16,17-25 16,9 17-16,0-9 15,0 1-15,-8 25 16,-1 9-16,-17 9 15,18 17 1,8 0-16,0 17 0,17 9 16,0 17-1,10 18-15,-10-18 16,-8 1-16,-9-18 16,0 0-1,-18-18-15,1 1 0,17 0 16,-17-27-16,8-25 15,-8-26-15,0-44 16,-1-26 0,10 18-16,-18 52 15,26 26-15,-9 34 16</inkml:trace>
  <inkml:trace contextRef="#ctx0" brushRef="#br1" timeOffset="153514.45">2171 5117 0,'0'0'0,"0"0"16,0 0-16,0 0 16,-9 0-16,1 17 15,-1 9-15,-8 9 16,-1 8-16,18 9 16,0-9-16,9 1 15,17-18 1,-17 0-16,17-18 15,0 1-15,8-18 16,10-8-16,-1-18 16,-8-8-16,-9-9 15,-17 9-15,-18 8 16,-17-8 0,-9 8-16,-8 18 15,-1-1-15,-8 18 16,18 0-16,8 9 15,17 0-15,9-1 16</inkml:trace>
  <inkml:trace contextRef="#ctx0" brushRef="#br1" timeOffset="154099.97">2622 5108 0,'0'0'0,"0"0"0,0 0 16,0 0-16,0 0 16,0 0-16,-8 0 15,-1 0 1,0 17-16,-8 18 16,0 0-16,-1 8 15,10 0-15,8 1 16,0-18-16,0 0 15,0-18 1,8 1-16,1 0 0,8-9 16,1 0-1,-1 0-15,9 0 16,-8 0-16,8 0 16,8 8-16,1 10 15,0-10-15,0 1 16,-1-1-16,-8 1 15,0 0-15,0-9 16,-8-9 0,-10 0-16,1 1 15,0-27-15,-9-25 16,-9 8-16,9 17 16,0 0-16,9 18 15,0 8-15</inkml:trace>
  <inkml:trace contextRef="#ctx0" brushRef="#br1" timeOffset="155087.99">3560 5099 0,'0'0'0,"0"0"15,0 0-15,0 0 16,-8 9-16,-1 17 16,-8 26-16,-1 0 15,1 17 1,8-8-16,9-18 16,0-8-16,0-9 15,0-18-15,0 1 16,9 0-16,0-9 15,8-9-15,9-8 16,-9 8-16,9-8 16,-8 8-16,8 9 15,0 0-15,9 9 16,-1-1 0,1 1-16,-9 0 15,0-1-15,0 1 16,0 0-16,-8-18 15,-1 0-15,-8-8 16,-1-17-16,1-27 16,-9 9-1,-9 0-15,9 17 16,0 9-16,0 9 16,0 8-16,9 9 15</inkml:trace>
  <inkml:trace contextRef="#ctx0" brushRef="#br1" timeOffset="155468.42">4186 5429 0,'0'0'0,"0"0"0,0 0 0,0 0 15,0 0 1,0 0-16,17 0 16,0-9-16,1 0 15,8 1-15,0-18 16,0-9-16,0 0 16,0 1-16,-17-1 15,-9 0 1,-9 1-16,-8 8 0,-9 8 15,-9 18 1,-9 0-16,-8 26 16,9 18-16,8 8 15,18 8-15,17-8 16,8-8-16,18-1 16,18 0-16,25-17 15,-34-17-15</inkml:trace>
  <inkml:trace contextRef="#ctx0" brushRef="#br1" timeOffset="156079.45">4880 5125 0,'0'0'0,"0"0"16,-8 0-16,-1 18 15,0 16-15,1 18 16,-1 0-16,0 9 16,9-18-1,0 1-15,0-19 16,0 1-16,9-17 15,8 0-15,1-1 16,8-16-16,8-1 16,18-8-1,-8-1-15,-1 18 0,1 0 16,-18 0 0,0 0-16,0 9 15,0 0-15,-9-9 16,-8 0-16,0 0 15,-1 0-15,1 0 16,-9-9-16,0-17 16,-9-17-16,1 0 15,-1-1 1,9 18-16,0 9 16,9 0-16,-1 8 15</inkml:trace>
  <inkml:trace contextRef="#ctx0" brushRef="#br1" timeOffset="156494.15">5679 5247 0,'0'0'0,"-9"0"15,1 0-15,-1 0 16,0 0 0,-8 17-16,-9 0 15,0 18-15,9 0 16,-1-1-16,10 1 16,8-1-16,0 1 15,8-9-15,10-9 16,-1-8-16,0 0 15,9-9 1,0-9-16,0 0 16,1-17-16,-19-8 15,1-18-15,-18 0 16,1 17-16,-10 1 16,1 16-16,-1 1 15,1 17-15,17 9 16,0 8-1,9-8-15</inkml:trace>
  <inkml:trace contextRef="#ctx0" brushRef="#br1" timeOffset="157143.92">6053 5134 0,'-9'0'0,"0"0"0,1 0 0,8 0 16,0 9 0,0 8-16,0 18 15,0 17-15,0 0 16,8-9-16,1 0 15,-9 1 1,0-10-16,0-8 0,0 0 16,0-17-16,-9-1 15,9 1 1,-8-9-16,-1 0 16,0-9-16,9 1 15,0-27-15,9-17 16,8-17-16,18 8 15,0 9-15,-1 18 16,-8 16-16</inkml:trace>
  <inkml:trace contextRef="#ctx0" brushRef="#br1" timeOffset="157394.07">6504 5030 0,'-9'-9'0,"-8"-8"15,0 8-15,8 9 16,0 0-16,1 0 16,-1 26-1,-8 35-15,-1 26 16,1 8-16,0-8 16,8 8-16,-9-9 15,18-25-15,0-26 16,0-9-16,9-9 15,17-8-15,0-27 16,-17 18 0</inkml:trace>
  <inkml:trace contextRef="#ctx0" brushRef="#br1" timeOffset="157679.56">6695 5247 0,'0'0'0,"0"0"16,0 0-16,0 0 15,0 0-15,-9 0 16,1 8 0,-18 10-16,0-1 15,-18 9-15,1 0 16,8-9-16,0 9 16,1-8-1,16-1-15,1-8 16,8-1-16,9 1 0,0-1 15,0 10 1,18-1-16,-1 0 16,18 1-16,17-1 15,43-8-15,-25-1 16</inkml:trace>
  <inkml:trace contextRef="#ctx0" brushRef="#br1" timeOffset="158780.64">7468 5411 0,'-9'-17'0,"-8"0"0,0-1 16,-1 10-16,1 8 15,-9 0-15,0 17 16,0 9-16,0 9 16,8 16-16,10 10 15,16-9 1,1 0 0,8-26-16,1 0 0,16-17 15,1-9-15,0-18 16,8-8-16,1-8 15,-9-10-15,-9 1 16,-18 0-16,-16-9 16,-1 0-1,-8 17-15,-1 9 16,1 9-16,-1 17 16,1 0-16,0 0 15,8 9-15,9-1 16,0 1-16,0 0 15,17 8-15,18-8 16,9-1-16,16 1 16,1-9-1,0 0-15,-18 0 16,-17 0-16,0 9 16,0 8-16,-17 0 15,0 9-15,-1-9 16,1 1-16,-9-10 15,0 1-15,0 0 16,0-1 0,0-8-16,0 0 15,9-8-15,8-10 0,1-8 16,-1 9 0,-8 0-16,-1 8 15,1 9-15,0 0 16,-1 0-16,10 17 15,-1 1-15,27 8 16,16-9 0,-25-8-16</inkml:trace>
  <inkml:trace contextRef="#ctx0" brushRef="#br1" timeOffset="159113.91">8449 5359 0,'0'-8'0,"0"-1"0,0 9 16,0 0-16,0 0 16,0 0-16,0 0 15,18 0-15,8-9 16,17 1-16,18-1 16,0 0-16,8-8 15,18-18 1,9 1-16,-62 25 15</inkml:trace>
  <inkml:trace contextRef="#ctx0" brushRef="#br1" timeOffset="159352.22">8831 5047 0,'0'0'0,"-8"0"15,-1 0-15,0 0 16,1 0-16,-1 26 16,-8 26-16,-9 18 15,8 8-15,1 0 16,17-9 0,0 0-16,17 0 15,9-8-15,-8-44 16</inkml:trace>
  <inkml:trace contextRef="#ctx0" brushRef="#br1" timeOffset="160127.65">9248 4952 0,'-8'-8'0,"-1"8"0,0 0 16,0 0-16,1 17 15,-10 0-15,-8 35 16,0 26-16,-8 17 16,8 1-1,-9-10-15,9-25 16,8-1-16,1-16 16,8-10-16,1-8 15,-1-17-15,9 0 16,0-1-16,0-8 15,0-8-15,0-10 16,17-8 0,1 0-16,8-8 15,-9 16-15,0 1 16,1 0-16,-9 17 16,-1 0-16,1 0 15,0 0-15,-1 8 16,1 1-16,0 8 15,-1 1 1,1-1-16,0-8 16,8-1-16,0 1 15,1 0-15,-1-1 16,18-8-16,0 0 16,-9-8-16,0-1 15,0 0-15,-9 1 16,1-1-1,-10 0-15,1 1 16,0-1-16,-1 0 16,1 1-16,-9-1 15,0-8-15,0-1 16,0 1-16,0-9 16,-9 9-16,1 0 15,-1-1 1,9 10-16,0 8 0,-9 0 15,1 0 1,-10 17-16,-8 0 16,9 9-16,-1 9 15,1-1 1,0 10-16,17 8 0,0-9 16,17 0-1,0-17-15,9 0 0,27 0 16,33-26-1,1-17-15,-43 0 16</inkml:trace>
  <inkml:trace contextRef="#ctx0" brushRef="#br1" timeOffset="161892.21">10256 5013 0,'0'-9'0,"0"9"16,0 0-16,0 0 16,0 0-16,0 17 15,8 18 1,-8 43-16,9 9 16,-9-1-1,0-8-15,-9-9 0,9-8 16,0 0-16,0-18 15,0-26 1</inkml:trace>
  <inkml:trace contextRef="#ctx0" brushRef="#br1" timeOffset="162310.26">10533 5117 0,'0'0'0,"0"0"16,0 0-16,0 17 15,0 18-15,9-1 16,-9 10-16,9-1 16,-9 0-16,0-17 15,0 0-15,0-17 16,0 0-1,0-1-15,0 1 16,0-9-16,0 0 16,0-9-16,17-17 15,1-17-15,8 0 16,0 8-16,0 18 16,-9-1-16,0 18 15,1 0-15,-1 18 16,0 8-1,1 8-15,-9 10 16,-1-10-16,1-8 16,0-8-16,-1-10 15,1 9-15,8-8 16</inkml:trace>
  <inkml:trace contextRef="#ctx0" brushRef="#br1" timeOffset="162595">10942 5039 0,'-9'-9'0,"0"9"0,0 0 16,9 0-16,0 0 16,0 0-16,0 0 15,18 9 1,8 8-16,9 0 15,17 1-15,9-1 16,-9 0-16,-9-8 16,-17 0-16,0-1 15,-17 10-15,-9-1 16,-9 18-16,-26 25 16,-17 10-1,9-18-15,34-26 16</inkml:trace>
  <inkml:trace contextRef="#ctx0" brushRef="#br1" timeOffset="171982.26">12053 4935 0,'0'-9'0,"0"1"0,0-1 15,0 0-15,0 1 16,0 8 0,0 0-16,0 0 15,0 8-15,9 27 16,-1 51-16,1 18 16,0-8-1,-1-10-15,1-16 0,-9-10 16,0-17-1,0-17-15,0-8 16,0-10-16,0 1 16,0-9-16,0-9 15,0 1-15,0-18 16,18-18-16,16-7 16,-8 16-16,0 18 15,9 8-15,0 9 16,-9 0-1,0 17-15,0 1 16,0-1-16,-17 0 16,-1 1-16,-16-1 15,-1 0-15,0 0 16,-17 1-16,-8-1 16,-10 0-16,9-8 15,18 0 1,8-1-16,1-8 15</inkml:trace>
  <inkml:trace contextRef="#ctx0" brushRef="#br1" timeOffset="172425.6">12835 5186 0,'0'0'16,"-9"0"-16,-17 0 0,0 0 15,-18 0-15,10 9 16,-1 8-16,0 0 16,0 9-1,9 9-15,9-9 16,0 0-16,17 0 15,0-9-15,0-8 16,0 0-16,8-9 16,10 0-16,-1-9 15,0 0 1,-8 9-16,0 0 16,0 0-16,-1 0 15,-8 0-15,0 0 16,9 18-16,8-1 15,1 0 1,-1 0-16,9 1 0,9-10 16,-9 1-16,9 0 15,-18-9 1</inkml:trace>
  <inkml:trace contextRef="#ctx0" brushRef="#br1" timeOffset="172819.57">13312 5143 0,'-8'0'0,"-1"0"16,0 0-16,-8 0 16,-1 0-16,1 0 15,-9 0-15,0 0 16,0 0-16,0 0 15,0 0-15,8 17 16,1 0 0,0 1-16,8 8 15,9 0-15,0 0 16,0 0-16,0-18 16,0 1-16,0 0 15,0-1-15,0 1 16,0 0-1,-9-1-15,1 1 0,-1 0 16,0-1 0,-8 1-16,8 0 15,1-1-15,8 1 16,0 0-16,0-9 16</inkml:trace>
  <inkml:trace contextRef="#ctx0" brushRef="#br1" timeOffset="172985.84">13390 5281 0,'0'0'0,"0"0"16,0 0-16,0 9 15,0 8-15,0 1 16,0-1-16,0 0 16,0-8-16,0 0 15,0-1 1,0 1-16,0 0 15</inkml:trace>
  <inkml:trace contextRef="#ctx0" brushRef="#br1" timeOffset="173095.68">13338 5082 0,'0'0'0,"0"0"0,0 0 0,0 0 16,0 0-1,0 0-15,0 0 16</inkml:trace>
  <inkml:trace contextRef="#ctx0" brushRef="#br1" timeOffset="173776.73">14016 5169 0,'0'0'0,"0"0"16,0 0-16,-9-9 16,0 0-16,-17 9 15,-9 0-15,-8 0 16,0 18-16,-1 16 15,1 10-15,17-1 16,8 0-16,18 1 16,0-10-1,9 1-15,0-9 16,-1 0-16,1-9 16,0-8-16,-1-1 15,-8 1-15,-8 8 16,-18 1-16,-35 16 15,-17 1-15,17-9 16,44-9-16</inkml:trace>
  <inkml:trace contextRef="#ctx0" brushRef="#br1" timeOffset="-156759.9">25487 6927 0,'0'0'0,"0"0"0,0 0 16,0 0-16,0 0 15,0 0-15,-9 17 16,-8 9-16,-18 17 16,-8 9-16,-1 9 15,-17 0 1,-8-1-16,17-16 16,0-18-16,17 0 0,9-9 15,9 0 1,-1 0-16,1 1 15,-1-1-15,10 0 16,8 9-16,0 9 16,8 8-16,1 1 15,0 8-15,0 8 16,-1 10 0,1-1-16,-18 9 15,1 17-15,-19 35 16,-7 43-16,-1 18 15,0 17-15,-8-1 16,-1-16-16,10-26 16,8-36-1,8 1-15,1-26 16,8-8-16,9-19 16,0-16-16,0 0 15,0-1-15,18-8 16,16 0-16,18 0 15,35 0-15,35 9 16,34-1-16,0 1 16,-8-9-1,-9 0-15,-17 9 16,-36-18-16,-7 0 16,-19 1-16,-16-18 15,-9-1-15,8-7 16,-8-1-16</inkml:trace>
  <inkml:trace contextRef="#ctx0" brushRef="#br1" timeOffset="-155932.73">29855 6953 0,'0'0'0,"8"0"0,19 0 0,59 17 16,36 0-1,17 9 1,26-8-16,-9-10 0,-43-8 16,9 9-16,-9 0 15,-44-1-15,-17-8 16,-9 9-16,-16 0 16,-1 8-1,-9 0-15,0 9 16,-8 9-16,8 26 15,-8 34-15,0 35 16,-9 52-16,0 34 16,-9 44-16,0 34 15,1 10-15,-18 7 16,8-16 0,10-35-16,-1-35 15,0-26-15,1-43 16,-1-18-16,0-16 15,0-36-15,1-25 16,-1-18-16,0-17 16,1-8-16,-18 8 15,-26-18-15,-53-8 16,36 0 0</inkml:trace>
  <inkml:trace contextRef="#ctx0" brushRef="#br1" timeOffset="-154006.24">26911 8139 0,'0'0'0,"0"0"16,0 0-16,0 0 16,0 0-16,9 0 15,8 18-15,0-10 16</inkml:trace>
  <inkml:trace contextRef="#ctx0" brushRef="#br1" timeOffset="-153841.17">27250 8520 0,'0'0'0,"0"0"0,0 0 15,0 0-15,0 0 16,0 0-16,0 18 16,8-10-16</inkml:trace>
  <inkml:trace contextRef="#ctx0" brushRef="#br1" timeOffset="-153668.33">27675 8832 0,'0'0'0,"0"0"0,0 0 16,0 0-16,0 0 15,9 17 1,8 9-16,1 9 16,-10-18-16</inkml:trace>
  <inkml:trace contextRef="#ctx0" brushRef="#br1" timeOffset="-153518.83">28248 9360 0,'0'0'0,"0"0"0,0 0 0,0 0 16,18 18-1,8 8-15,-9-9 16</inkml:trace>
  <inkml:trace contextRef="#ctx0" brushRef="#br1" timeOffset="-153356.95">28978 9889 0,'0'0'0,"0"0"0,0 0 16,0 0-16,17 17 15,0 26-15,1-17 16</inkml:trace>
  <inkml:trace contextRef="#ctx0" brushRef="#br1" timeOffset="-153187.49">29890 10538 0,'0'0'0,"0"0"16,0 9 0,8 8-16,10 18 15,-1 17-15,-8-26 16</inkml:trace>
  <inkml:trace contextRef="#ctx0" brushRef="#br1" timeOffset="-152762.34">26242 7273 0,'0'0'0,"0"0"16,0 0-16,0 0 16,0 0-16,9 0 15,8 18 1,1-1-16</inkml:trace>
  <inkml:trace contextRef="#ctx0" brushRef="#br1" timeOffset="-152632.78">26989 7672 0,'0'0'0,"0"0"0,0 0 16,9 0-16,8 8 15</inkml:trace>
  <inkml:trace contextRef="#ctx0" brushRef="#br1" timeOffset="-151352.33">31331 7265 0,'0'0'0,"0"0"16,0-9-16,0 0 15,0 1-15,0-1 16,0 0-16,17 1 16,9-1-1,35 9-15,17 0 16,9 0-1,9 0-15,-9 9 0,-1 17 16,-51-18-16</inkml:trace>
  <inkml:trace contextRef="#ctx0" brushRef="#br1" timeOffset="-151018.36">31748 6909 0,'0'0'0,"0"0"0,0 0 15,0 0 1,-9 0-16,0 0 16,1 9-16,-1 8 15,-17 18-15,-17 0 16,-1-1-16,-8 18 15,0-8 1,17-18-16,9 0 0,0 0 16,9-9-1,-1 0-15,18 1 16,0-1-16,18 0 16,17 1-16,25 16 15,10 9 1,-27-17-16</inkml:trace>
  <inkml:trace contextRef="#ctx0" brushRef="#br1" timeOffset="-149932.45">32165 6858 0,'0'0'0,"0"0"16,0 0-16,0 0 15,0 0-15,0 25 16,0 36-16,-9 26 15,-8 8-15,8 9 16,0 0-16,-8-26 16,17-18-16,9-8 15,-1-17 1,1-9-16,0-9 16</inkml:trace>
  <inkml:trace contextRef="#ctx0" brushRef="#br1" timeOffset="-149651.96">32199 7282 0,'0'0'0,"0"0"0,0 0 16,0 0 0,0 0-16,18 0 15,8 0-15,9 0 16,25 0-16,18 0 16,-17 0-1,-26 9-15</inkml:trace>
  <inkml:trace contextRef="#ctx0" brushRef="#br1" timeOffset="-148934.29">33146 7143 0,'0'0'0,"0"0"15,0 0-15,0 18 16,0-1-16,-9 0 16,-17 9-16,0 0 15,-9 0-15,-8 0 16,-9 0-1,8-17-15,1 0 16,8-9-16,1-9 16,16 0-16,1 1 15,8 8-15,9-9 16,0 0-16,0 9 16,18-8-1,-10 8-15,18 0 16,9 0-16,0 0 15,-1 8-15,10 10 16,-1-10-16,-8 1 16,-9 0-16,0-1 15,-9-8-15,1-8 16,-1-1 0,1 0-16,8-8 15,-9-9-15,-8 0 16,-1 0-16,-8 0 15,-8 0-15,-1 9 16,0-1-16,-8 1 16,-9 17-16,9 9 15,8 8 1,0-8-16</inkml:trace>
  <inkml:trace contextRef="#ctx0" brushRef="#br1" timeOffset="-148181.75">33189 6918 0,'0'0'0,"0"0"0,0 0 16,0 0 0,0 0-16,0 0 15,0 0-15,0 0 16,0 0-16,0 0 16,0 0-16,0 0 15,0 0 1,0 0-16,0 0 15,0 0-15,0 0 16,0 0-16,0 0 16,18 0-16,8 9 15,26 8-15,43 26 16,-8-8-16,-26-9 16,-18-9-1,-8-8-15,-9 0 16,-17-1-16,0 1 15,-18 17-15,-8 9 16,-1 8-16,-34 26 16,-26 9-16,0 9 15,17-9-15,0 0 16,26-35-16</inkml:trace>
  <inkml:trace contextRef="#ctx0" brushRef="#br1" timeOffset="-147588.23">32469 7853 0,'0'0'0,"0"0"0,0 0 16,0 0 0,8 35-16,10-9 0</inkml:trace>
  <inkml:trace contextRef="#ctx0" brushRef="#br1" timeOffset="-147434.17">32434 8269 0,'0'0'0,"0"0"16,0 0-16,0 0 15,0 0-15,9 9 16,8 8-16</inkml:trace>
  <inkml:trace contextRef="#ctx0" brushRef="#br1" timeOffset="-147308.72">32451 8503 0,'0'0'0,"0"0"0,0 0 0,0 9 16,9-1-16</inkml:trace>
  <inkml:trace contextRef="#ctx0" brushRef="#br1" timeOffset="-146682.55">31340 9187 0,'0'0'0,"0"0"15,0 0-15,0 0 16,0 0 0,0 0-16,0 0 15,0 0-15,17 0 16,26 0-16,18 0 15,17 0-15,9 0 16,0 0-16,9 0 16,-10 0-16,-7 0 15,-27 0 1,-26 0-16</inkml:trace>
  <inkml:trace contextRef="#ctx0" brushRef="#br1" timeOffset="-146352.2">31583 8953 0,'0'0'0,"0"0"0,0 0 0,0 0 16,0 0-16,0 0 15,-9 18-15,0-1 16,1 0-16,-18 1 16,0 8-1,0 0-15,8 0 16,1-9-16,0 0 16,8 1-16,9-1 15,0 9-15,17 0 16,18 9-16,8-1 15,36 1-15,7-1 16,-51-8-16</inkml:trace>
  <inkml:trace contextRef="#ctx0" brushRef="#br1" timeOffset="-146035.75">32434 8953 0,'0'0'0,"0"0"0,0 0 15,0 0-15,0 9 16,0 8-16,-9 27 15,0 25-15,-8 18 16,0-1 0,8-17-16,0-8 15,1-9-15,8-9 16,0-17-16,0-17 16,0 0-1</inkml:trace>
  <inkml:trace contextRef="#ctx0" brushRef="#br1" timeOffset="-145663.49">32677 9179 0,'0'0'0,"0"0"16,0 0-16,0 0 15,-9 0-15,1 17 16,-1 0-16,-8 18 16,-1 0-16,18-1 15,0-8-15,0 0 16,0-9-16,9 9 16,8-8-16,1-10 15,16 1 1,1-18-16,0 1 15,8-1-15,-8-17 16,-9-9-16,-9 1 16,-8 8-16,-18 9 15,1-1 1,-10 1-16,-8 8 0,9-8 16,8 17-1</inkml:trace>
  <inkml:trace contextRef="#ctx0" brushRef="#br1" timeOffset="-145364.74">32911 8997 0,'0'0'0,"0"0"0,0 0 16,18 17-16,-1 0 15,18 9-15,0 0 16,-1 0-16,1 0 16,0 0-16,-9-8 15,0-1-15,0 0 16,-17-8 0,-1 0-16,-8 8 15,-8 0-15,-27 18 16,-17 17-16,-26 0 15,34-26-15</inkml:trace>
  <inkml:trace contextRef="#ctx0" brushRef="#br1" timeOffset="-143968.21">31270 9958 0,'0'0'0,"0"0"0,0 0 0,0 0 16,0 0-16,26 0 16,18 9-16,25 8 15,35 0-15,9-8 16,-9 0-16,9-1 15,-8-8 1,-36 0-16,-34 0 16</inkml:trace>
  <inkml:trace contextRef="#ctx0" brushRef="#br1" timeOffset="-143651.52">31626 9837 0,'0'0'0,"0"0"16,0 0-16,0 0 15,0 0-15,0 0 16,0 0-16,-8 0 16,-1 8-16,-17 10 15,0-1 1,-9 0-16,0 9 0,1-8 15,16-1 1,1 0-16,8 1 16,9-1-16,0 0 15,26 27-15,26-1 16,26-8-16,18 8 16,52 9-16,234 86 15</inkml:trace>
  <inkml:trace contextRef="#ctx0" brushRef="#br1" timeOffset="-143432.45">32599 9897 0,'0'0'0,"0"0"0,0 0 15,-9 9-15,0 8 16,1 35-16,-18 18 16,0 16-16,-9 1 15,18-27-15,-1-25 16,10-18-16</inkml:trace>
  <inkml:trace contextRef="#ctx0" brushRef="#br1" timeOffset="-143182.55">32859 9984 0,'0'0'0,"0"0"0,0 0 16,-8 17-16,-1 18 16,0 17-16,1 0 15,-10 9-15,1-10 16,17-25 0</inkml:trace>
  <inkml:trace contextRef="#ctx0" brushRef="#br1" timeOffset="-142852.7">33102 10027 0,'0'0'0,"0"0"16,18 9-16,-1 0 15,18 8 1,8 9-16,-17 0 16,0 0-16,1 0 15,-19 0-15,1 9 16,-18 8-1,-17-9-15,-9 1 16,-17 26-16,35-18 0</inkml:trace>
  <inkml:trace contextRef="#ctx0" brushRef="#br1" timeOffset="-142409.7">32234 10582 0,'0'0'0,"0"0"0,0 0 15,0 0-15,0 0 16,0 0-16,0 17 16,0 9-16,0-9 15</inkml:trace>
  <inkml:trace contextRef="#ctx0" brushRef="#br1" timeOffset="-142271.58">32113 10937 0,'0'0'0,"0"0"0,0 0 0,0 0 15,0 0 1,8 0-16</inkml:trace>
  <inkml:trace contextRef="#ctx0" brushRef="#br1" timeOffset="-142121.77">32026 11222 0,'0'0'0,"0"0"16,0 0-16,0 9 15,8 0-15</inkml:trace>
  <inkml:trace contextRef="#ctx0" brushRef="#br1" timeOffset="-132607.52">31036 12608 0,'0'0'0,"0"0"16,0 0-16,0 0 15,0 0 1,0 0-16,17 0 16,18 0-16,26 9 15,25 0-15,-7-1 16,16 1-16,-8-9 15,-18 9-15,-34-1 16</inkml:trace>
  <inkml:trace contextRef="#ctx0" brushRef="#br1" timeOffset="-132251.45">31253 12279 0,'0'0'0,"0"0"0,0 0 15,0 0 1,0 0-16,-9 9 16,0 8-16,-8 18 15,-26 17-15,-1-9 16,-8 0-16,0 1 15,0-18-15,17 0 16,1 0 0,16-9-16,1 0 15,8 1-15,9-1 16,0 0-16,17 18 16,36-1-16,16 10 15,18-10-15,0 10 16,-44-18-1</inkml:trace>
  <inkml:trace contextRef="#ctx0" brushRef="#br1" timeOffset="-131637.39">32034 12288 0,'0'0'0,"0"0"0,0 0 16,0 0-16,0 0 15,0 26-15,-8 26 16,-1 26-16,-26 17 16,1 26-1,-1-8-15,17-18 0,1-17 16,0-17-16,-1-18 16,10-17-1,8 9-15,0-18 16,0-17-16</inkml:trace>
  <inkml:trace contextRef="#ctx0" brushRef="#br1" timeOffset="-131361.02">32008 12868 0,'0'0'0,"0"0"16,0 0-16,0 0 16,0 0-16,18 0 15,25 0-15,9 0 16,26 0-16,18 0 15,-1 26-15,-42-9 16</inkml:trace>
  <inkml:trace contextRef="#ctx0" brushRef="#br1" timeOffset="-131104.16">32408 12634 0,'0'0'0,"0"0"0,0 0 16,-9 18-16,-8 7 16,-9 36-16,0 8 15,8 1-15,1-10 16,0-16-16,8-18 15,9 0 1,0-18-16</inkml:trace>
  <inkml:trace contextRef="#ctx0" brushRef="#br1" timeOffset="-130521.83">32938 12747 0,'0'0'0,"0"0"0,0 0 16,0 0-16,0 0 15,0 17-15,8 0 16,-8 9-1,-8 9-15,-1 0 16,-17-1-16,-9 1 16,-8-9-16,-1 0 15,-8-17-15,0-1 16,17 1-16,1-9 16,16-9-16,1 1 15,-1-1 1,18-8-16,0-1 15,0 1-15,9 0 16,8-1-16,1 10 16,-1 8-16,9 0 15,18 17-15,-1 0 16,1 1-16,-1-1 16,0 9-1,1-9-15,-18-8 16,0 0-16,-9-1 15,1-16-15,-10-1 16,1 0-16,0-17 16,-1-8-16,-16-1 15,-1 0 1,0 9-16,-8 9 0,0 0 16,-1 8-1,-8 0-15,17 9 16</inkml:trace>
  <inkml:trace contextRef="#ctx0" brushRef="#br1" timeOffset="-130121.35">33163 12652 0,'0'0'16,"0"0"-16,18 8 0,8 9 15,17 1-15,9-1 16,26 9-16,-8 9 16,-35-27-1,-18 1-15,-8-9 16,-1 17-16,-34 35 16,-43 18-16,-27 16 15,9-8 1,-8 9-16,-35 17 0,-174 138 15</inkml:trace>
  <inkml:trace contextRef="#ctx0" brushRef="#br0" timeOffset="-107788.08">4767 9551 0,'-8'0'0,"-1"0"0,9 0 0,0 0 16,0 0-16,0 0 15,0 0-15,17 0 16,9 0-16,9 0 16,9 9-16,-10-9 15,1 8 1,0-8-16,0 0 16,8 0-16,-26 0 15</inkml:trace>
  <inkml:trace contextRef="#ctx0" brushRef="#br0" timeOffset="-107590.36">4602 9871 0,'0'0'0,"0"0"15,0 0-15,0 0 16,18 0-16,8 0 15,9 0-15,17 0 16,34 9-16,27-9 16,-61 0-1</inkml:trace>
  <inkml:trace contextRef="#ctx0" brushRef="#br0" timeOffset="-106640.54">5818 9161 0,'0'0'0,"0"0"16,0 0 0,0 0-16,0 0 0,0 0 15,0 0 1,0 0-16,0 0 15,-9 18-15,1 8 16,-1 26-16,0 17 16,-8 0-16,0 0 15,-1 1-15,1-1 16,0-8 0,8-18-16,9 0 15,0-8-15,0-9 16,17 0-16,1 0 15,8 0-15,26 0 16,9 0-16,8-18 16,9 1-16,0 0 15,-17-9 1,-17 0-16,-1 0 16,0 0-16,1 0 15,-1-9-15,-17 9 16</inkml:trace>
  <inkml:trace contextRef="#ctx0" brushRef="#br0" timeOffset="-106405.66">6139 9482 0,'0'0'0,"0"0"0,0 0 0,-8 17 15,-1 26-15,0 35 16,-17 26-16,0 43 16,0 27-1,9-36-15,8-17 16,9-17-16,0-17 16,18-26-16,8-18 15,-9-26-15</inkml:trace>
  <inkml:trace contextRef="#ctx0" brushRef="#br0" timeOffset="-105620.41">7051 9516 0,'0'0'0,"0"0"16,0 0-16,0 0 16,0 0-16,0 0 15,0 0 1,0 0-16,0 0 15,0 0-15,0 0 16,0 0-16,0 0 16,0 0-16,0-8 15,0-1-15,0 0 16,0 1-16,0-1 16,0 9-1,-8-9-15,-1 9 16,0 0-16,0 0 15,1 0-15,8 0 16,0 0-16,0 0 16,0 0-1,0 0-15,-9 0 0,9 0 16,0 0-16,0 0 16,0 0-16,0 0 15,0 0 1,0 0-16,0 0 15,9 0-15,17 0 16,17-8-16,27-1 16,17 0-16,-9 1 15,-17-1 1,-9 9-16,-18 0 0,-8 0 16,-8 0-1,-10 0-15,1 0 16,-9 9-16,0-1 15</inkml:trace>
  <inkml:trace contextRef="#ctx0" brushRef="#br0" timeOffset="-105216.68">7077 9560 0,'0'0'0,"0"0"0,0 0 15,0 0-15,0 0 16,0 0-16,0 0 15,0 0-15,0 0 16,0 0-16,0 17 16,-8 18-1,-1 17-15,-8 17 16,-1 9-16,1 0 16,-9 8-16,8-8 15,1-17-15,8-18 16,9-8-16,0-9 15,0 0-15,9 0 16,8-9-16,1 0 16,-1 1-1,18-1-15,17 0 16,0-8-16,0 0 16,0-1-16,0 1 15,-8-9-15,-1 0 16,-17 0-16,0 0 15,-8 0-15,-1 0 16,0 0-16,-17 0 16,0 0-1</inkml:trace>
  <inkml:trace contextRef="#ctx0" brushRef="#br0" timeOffset="-105007.08">7060 9984 0,'0'0'0,"0"0"16,0 0-16,0 0 16,0 0-16,9 0 15,8 0-15,18 9 16,8-1-16,9 1 16,9-9-16,8 0 31,1 0-31,17 0 15,-35 0-15</inkml:trace>
  <inkml:trace contextRef="#ctx0" brushRef="#br0" timeOffset="-104604.85">8284 10019 0,'-8'0'0,"-1"0"0,0 0 15,1 0 1,-1 0-16,0 0 15,1 0-15,-10 0 16,-8 0-16,0 17 16,-9 0-16,9 9 15,-8 9-15,16 0 16,1-1-16,8 1 16,9-9-1,0 0-15,17 0 16,1 0-16,8-9 15,26 0-15,17-8 16,-34 0-16</inkml:trace>
  <inkml:trace contextRef="#ctx0" brushRef="#br0" timeOffset="-103025.18">9335 9291 0,'0'0'0,"0"0"16,0 0-16,0 0 15,0 0-15,0 0 16,0 9-16,-9 8 15,-8 9-15,-18 9 16,-17 8 0,-9 9-16,1 0 15,-1 0-15,0 0 16,9-9-16,17-17 16,9 0-16,9-8 15,-1-1-15,10 0 16,8 0-16,0 1 15,17 8-15,26 8 16,18 10 0,9-1-16,-1 0 15,-8 1-15,-18-10 16,1-8-16,-18 0 16,0 0-16,-9-17 15,-8 0-15,0-1 16</inkml:trace>
  <inkml:trace contextRef="#ctx0" brushRef="#br0" timeOffset="-102373.96">9439 9612 0,'0'0'0,"0"0"0,0 0 15,0 0-15,0 8 16,0 18-16,0 18 16,0 8-16,0-1 15,0-7-15,0-1 16,0-17-1,0 0-15,0-9 16,0-8-16,0 0 16,0-9-16,0 0 15,0-9-15,18-8 16,-1-9-16,9-9 16,-9 9-16,1 9 15,-1-1 1,1 18-16,-1 0 15,0 0-15,-8 9 16,0 8-16,-1 1 16,1 8-16,0 0 15,-1-9-15,-8-8 16,0-1-16,0 1 16,0 0-16,0-18 15,18 0-15,-1-25 16,18-10-1,0-8-15,-1 9 16,1 9-16,-9 16 16,0 18-16,0 9 15,-8 8-15,-1 18 16,-8 17-16,-1-9 16,1 0-16,0-17 15,-1 0 1,10-17-16,8 0 15,-9-1-15</inkml:trace>
  <inkml:trace contextRef="#ctx0" brushRef="#br0" timeOffset="-102124.58">10195 9222 0,'0'0'0,"0"0"16,0 9-16,0 8 16,0 18-1,8 25-15,-8 35 16,-8 27-16,-1 8 0,-8-18 16,8-8-1,9-9-15,0-17 16,9-17-16,-1-35 15</inkml:trace>
  <inkml:trace contextRef="#ctx0" brushRef="#br0" timeOffset="-101523.59">10603 9655 0,'-9'0'0,"1"0"0,8 0 16,0 0-16,0 0 15,-9 9-15,0 8 16,0 9-16,1 9 16,-1-1-1,0 9-15,1 1 16,-1-1-16,9 0 16,0-17-16,0 0 15,0-8-15,0-10 16,0 1-16,0 0 15,0-1-15,0-8 16,0 0 0,0-8-16,0-10 15,17-8-15,1 0 16,8-8-16,0-1 16,0 0-16,0 18 15,0 0-15,0 8 16,0 9-16,0 0 15,-8 0 1,-1 17-16,0 9 16,9 9-16,0 26 15,-8-1-15,-10 1 16,1-18-16,0 1 16,-1-18-16,10-9 15,8 0-15,-17-8 16</inkml:trace>
  <inkml:trace contextRef="#ctx0" brushRef="#br0" timeOffset="-100788.6">10690 9101 0,'0'0'0,"0"0"0,0 0 16,0 0-16,0 0 15,0 0-15,-9 0 16,0 26-16,-17 17 16,0 9-16,0 0 15,0-9 1,9-8-16,8-9 16,9-18-16,9 1 15</inkml:trace>
  <inkml:trace contextRef="#ctx0" brushRef="#br0" timeOffset="-100618.89">10681 9083 0,'0'0'0,"0"0"0,0 0 16,0 9-16,9 8 16,8 18-16,0 8 15,1 1-15,8-1 16,9 0-16,25 0 15,-34-25 1</inkml:trace>
  <inkml:trace contextRef="#ctx0" brushRef="#br0" timeOffset="-100167.14">11028 8936 0,'-8'-9'0,"-1"9"0,9 0 0,0 0 16,0 0-16,0 0 15,0 0 1,0 0-16,9 0 16,-1 9-16,1 0 15,0-1-15,-1 10 16,1-1-16,0 0 16,-9 1-16,-9-1 15,0 0 1,1 1-16,-10-1 15,1 0-15,8-8 16,1 0-16,8-1 16,0 1-16,0 0 15,8-1-15,10 1 16,-1 0-16,53-9 16,-10 0-1</inkml:trace>
  <inkml:trace contextRef="#ctx0" brushRef="#br0" timeOffset="-99768.45">11549 9291 0,'0'0'0,"0"0"0,0 9 15,0 17-15,0 17 16,-8 44-16,-1 34 16,-8 18-16,-1-10 15,1-7 1,17-27-16,0-17 16,0-26-16,0-9 15,9-17-15,-1-17 16</inkml:trace>
  <inkml:trace contextRef="#ctx0" brushRef="#br0" timeOffset="-99353.7">11706 9750 0,'0'0'0,"0"0"0,0 0 15,0 0-15,0 9 16,0 8-16,0 9 16,0 9-1,0 8-15,0-8 16,0-9-16,0 0 16,0-9-16,0-8 15,0-1-15,0 1 16,0-9-16,0 0 15,0-9-15,17 1 16,0-18-16,9 0 16,1 8-1,-1 1-15,0 0 16,-9 17-16,0 0 16,1 8-16,-1 10 15,0-1-15,1 26 16,-9 1-16,-1-1 15,10-17-15,-10 9 16,1-18 0</inkml:trace>
  <inkml:trace contextRef="#ctx0" brushRef="#br0" timeOffset="-98959.06">12062 9438 0,'0'0'0,"0"0"0,0 0 16,0 0-16,0 0 15,0 0-15,0 0 16,0 18-1,8-1-15,10 0 16,17 18-16,17 8 16,0 9-16,17 0 15,18-8-15,-9-10 16,-17-8-16,0 0 16,-18-9-16,-17-8 15,0 8 1,-17 1-16,0-1 15,-27 35-15,-34 43 16,-17 9-16,-27-8 16,35-27-16,53-52 15</inkml:trace>
  <inkml:trace contextRef="#ctx0" brushRef="#br0" timeOffset="-97841.47">13208 9993 0,'-9'0'0,"1"0"0,-1 0 16,0 0-16,9 0 15,0 0-15,0 0 16,0 0-16,0 0 16,18 0-16,8 8 15,26 1 1,0 0-16,17-9 15,1 0-15,-1 8 16,1 1-16,-35-9 16</inkml:trace>
  <inkml:trace contextRef="#ctx0" brushRef="#br0" timeOffset="-97237.96">14155 9534 0,'0'0'0,"-9"0"15,-9 0-15,1 0 16,8 0-16,9 0 16,0 0-1,9 0-15,17 0 16,35 8-16,8 1 16,18 0-16,9-9 15,-18 0-15,0-9 16,-17 0-16,0 9 15,-1 0-15,-34 0 16</inkml:trace>
  <inkml:trace contextRef="#ctx0" brushRef="#br0" timeOffset="-96797.89">14302 9733 0,'0'0'0,"0"0"0,0 0 16,0 0-16,0 0 15,0 9-15,0 8 16,0 0-16,0 0 16,0 18-16,-9 8 15,1 9-15,-1 18 16,-8-10-1,8-8 1,0-8-16,1-1 0,-1-17 16,9 0-16,0-9 15,0 0-15,0-8 16,0 0-16,9-1 16,8 10-16,9-1 15,9-8-15,8-1 16,9 1-1,9-9-15,0 0 16,-9 0-16,-9 0 16,-8 0-16,-9 0 15,0-9-15,-8 9 16,-10 0-16,1 0 16</inkml:trace>
  <inkml:trace contextRef="#ctx0" brushRef="#br0" timeOffset="-96593.05">14241 9932 0,'0'0'0,"0"0"0,0 0 0,0 0 16,0 0-16,18 0 16,8-9-16,9 9 15,25-8 1,10-1-16,-1 0 31,-8 1-31,17-10 0,26 10 0,-34 16 16</inkml:trace>
  <inkml:trace contextRef="#ctx0" brushRef="#br0" timeOffset="-96203.05">15075 9967 0,'-9'0'0,"9"0"16,0 0-16,0 0 15,0 0 1,0 0-16,0 0 16,18 0-16,-1 0 15,9 0-15,9 0 16,-9 0-16,9 0 15,-9 0-15,0 0 16,8 0-16,10 0 31,-18 0-31,-17 0 0</inkml:trace>
  <inkml:trace contextRef="#ctx0" brushRef="#br0" timeOffset="-95941.47">15379 9975 0,'0'0'0,"0"0"0,0 0 15,0 0-15,0 0 16,0 0 0,0 0-16,0 9 15,0 17-15,0 17 16,0 9-16,-9 0 16,1 0-16,-1 0 15,0-9 1,1 1-16,-1-18 0,0-9 15,0 0-15,1-8 16,-10 0 0,-8-1-16,0-16 15,9-1-15,8-17 16,9 17-16</inkml:trace>
  <inkml:trace contextRef="#ctx0" brushRef="#br0" timeOffset="-94933.27">14302 10504 0,'0'0'0,"0"8"0,0-8 0,0 0 15,0 0 1,0 0-16,0 0 16,9 0-16,26 18 15,25-1-15,27 0 16,35 1-1,25-1-15,-16-8 0,8-9 16,-18-9-16,-34 9 16,-9 0-1,-17 0-15,-9 9 16,-26-1-16</inkml:trace>
  <inkml:trace contextRef="#ctx0" brushRef="#br0" timeOffset="-94391.89">14762 10772 0,'0'-9'0,"0"9"0,0 0 15,0 0-15,0-8 16,0 8-16,0 0 16,0 0-16,18 0 15,-1 0-15,9 8 16,9 10-16,8-1 16,-8 0-16,0 9 15,-9-8-15,0-1 16,-17 0-1,-1 1-15,1-1 16,-18 18-16,1-1 16,-18 1-16,-1-9 15,-7 0-15,8 0 16,0-17 0,8-1-16,1 1 0,0 0 15,8-1 1,9-8-16,0 0 15,0 0-15,0 0 16,17 9-16,27 0 16,8-9-16,9 0 15,-18 0-15,0 0 16,1 0-16,-1 0 16,-17 0-16,9 0 15,17 0 1,-8 8-16</inkml:trace>
  <inkml:trace contextRef="#ctx0" brushRef="#br0" timeOffset="-93192.96">16473 9144 0,'0'0'0,"-9"0"0,1-9 0,-1 1 16,0-1-16,1 0 15,-1 1-15,0 8 16,9 0-1,0 0-15,0 0 16,0 0-16,-8 0 16,-1 0-16,0 0 15,1 17-15,-10 18 16,-8 43-16,-17 25 16,-1 45-1,10 25-15,8 0 16,17 0-16,9-34 15,26-9-15,9-9 16,-1-8-16,18-18 16,9-17-16,43-9 15,18-26 1,-61-25-16</inkml:trace>
  <inkml:trace contextRef="#ctx0" brushRef="#br0" timeOffset="-92157.97">17150 9473 0,'0'0'0,"0"0"15,0 0 1,0 0-16,0 0 15,-8 0-15,-1 17 16,-17 1-16,-17 16 16,-18 18-16,9 0 15,-9 0 1,9-8-16,0-1 16,17-17-16,0 0 0,18-9 15,0 0 1,8 1-16,9-10 15,0 10-15,0-1 16,17 0-16,1 18 16,16 0-16,1-1 15,0 10 1,-1-10-16,10-8 0,-9 0 16,34 9-16,-17-9 15</inkml:trace>
  <inkml:trace contextRef="#ctx0" brushRef="#br0" timeOffset="-91540.68">17211 9759 0,'0'0'0,"0"0"16,0 0-16,0 0 15,0 8-15,-8 10 16,-1 8-16,0 8 16,0 10-16,1-1 15,-1 9-15,0-9 16,9-17 0,0-8-16,0-10 15,0 1-15,0 0 16,0-9-16,0 0 15,0-9-15,0 0 16,18-17-16,8-8 16,9-1-16,-9 9 15,0 9 1,0-1-16,0 18 16,0 0-16,-9 9 15,-8 8-15,0 1 16,-1 16-16,-8 10 15,0-10-15,0-8 16,0-8-16,0-10 16,0 1-16,0 0 15,0-18 1,9 0-16,8-17 16,1-8-16,8-1 15,0 0-15,-18 18 16,1 0-16,0 8 15,0 9-15,-9 0 16,8 17-16,1 1 16,0 8-1,8 8-15,0 10 16,-8-18-16,17 17 16,17 0-16,-25-25 15</inkml:trace>
  <inkml:trace contextRef="#ctx0" brushRef="#br0" timeOffset="-91059.75">17862 9464 0,'0'-8'0,"0"-1"0,0 9 0,0 0 16,0 0-16,0 0 16,0 9-16,0 34 15,-8 44-15,-1 25 16,-8 18-1,-1 0-15,1-26 16,8-17-16,1-18 16,8-9-16,0-16 15,0-18-15,8-18 16,1 1-16</inkml:trace>
  <inkml:trace contextRef="#ctx0" brushRef="#br0" timeOffset="-90510.96">18175 9941 0,'-9'-9'0,"-8"-8"16,0 8-16,8 9 16,0 0-16,9 0 15,0 9-15,0 8 16,18 0 0,-1 1-16,18 8 15,0-9-15,8-8 16,0-1-16,1-16 15,-1-1-15,1 0 16,-18 1 0,0-1-16,0-8 0,-18-1 15,1-16 1,0-10-16,-18 10 16,-17-1-16,0 18 15,0 8-15,0 9 16,-9 9-16,-8 17 15,-1 8-15,10 18 16,-1 26-16,18 9 16,8-9-1,9-9-15,17-8 16,18-1-16,0-16 16,-1-1-16,19-17 15,7-17-15,18-1 16,1-16-16,-53 8 15</inkml:trace>
  <inkml:trace contextRef="#ctx0" brushRef="#br0" timeOffset="-90093.48">18826 9672 0,'0'0'0,"0"0"0,0 0 16,0 0-16,0 0 16,0 0-16,0 0 15,0-8 1,18-1-16,-1 0 15,0-17-15,1 0 16,-1 0-16,1 9 16,-10 0-16,1-1 15,0 10 1,-9 8-16,0 0 0,0 8 16,8 18-16,1 26 15,0 9-15,-1-9 16,1-9-16,0-17 15,8 0 1,0-9-16,10-8 16,-10 0-16</inkml:trace>
  <inkml:trace contextRef="#ctx0" brushRef="#br0" timeOffset="-89936.37">18965 9031 0,'0'0'0,"0"0"0,0 0 16,0 0-16,0 0 16,0 0-16,9 0 15,17 9-15,-9 0 16</inkml:trace>
  <inkml:trace contextRef="#ctx0" brushRef="#br0" timeOffset="-89393.58">19391 9283 0,'0'0'0,"0"0"0,-9 0 16,0 0-16,1 0 15,-1 0-15,0 0 16,-8 0-16,0 17 16,-9 0-1,8 9-15,1 9 16,0-1-16,8 1 16,9 0-16,0 8 15,17-8-15,9-1 16,0-8-16,9-17 15,0 0-15,17-18 16,-9 0-16,1-17 16,-1 0-16,-8-8 15,-9-10-15,-9-8 16,-8 0 0,0 18-16,-1 8 15,-8 8-15,0 10 16,-8 8-16,-1 0 15,-8 17-15,-9 18 16,-9 17-16,9 8 16,8 18-16,1 9 15,17-26 1,0-18-16,9 0 16,8-17-16,9 0 15,0 0-15,-8-17 16</inkml:trace>
  <inkml:trace contextRef="#ctx0" brushRef="#br0" timeOffset="-89158.89">19721 8867 0,'0'0'0,"0"0"16,0 0-16,0 0 16,-9 17-16,-8 9 15,-18 9-15,-8 8 16,-1 9-16,18-9 16,9 1-16,17-18 15</inkml:trace>
  <inkml:trace contextRef="#ctx0" brushRef="#br0" timeOffset="-89008.38">19617 8962 0,'0'0'0,"0"0"16,0 0-16,0 0 16,8 17-16,10 1 15,8 16 1,-9-8-16</inkml:trace>
  <inkml:trace contextRef="#ctx0" brushRef="#br0" timeOffset="-88643.73">20051 9560 0,'-9'0'0,"0"0"15,9 0-15,-8 0 16,-1 8-1,0 18-15,-8 35 16,-9 17-16,9 34 16,-9 18-16,-9 0 15,9-17 1,-9-9-16,18-9 16,-1-26-16,18-17 15,0-8-15,9-18 16</inkml:trace>
  <inkml:trace contextRef="#ctx0" brushRef="#br0" timeOffset="-88189.88">20112 9958 0,'0'0'0,"0"0"0,0 0 16,0 0-16,0 0 16,0 17-16,0 1 15,0 8 1,-9 26-16,0-9 16,9 0-16,0 1 15,0-18-15,0-9 16,0-9-16,0 1 15,0 0-15,0-9 16,0 0-16,0-9 16,18-17-16,16-17 15,-8-9 1,0 17-16,0 1 16,-8 16-16,-1 10 15,1 8-15,-1 0 16,0 17-16,-8 18 15,0 8-15,-1 9 16,-8-9-16,0 0 16,18-17-1,8 0-15,-9-17 16,-8 0-16</inkml:trace>
  <inkml:trace contextRef="#ctx0" brushRef="#br0" timeOffset="-87893.41">20598 9577 0,'0'0'0,"0"0"0,0 0 16,0 0 0,0 0-16,0 9 0,0 8 15,0 9-15,17 9 16,9 8-1,18 9-15,8 0 16,9-9-16,-1 0 16,1-8-16,-17-9 15,-18 0-15,0 9 16,-9 8-16,-8 9 16,-27 9-16,-16 8 15,-18 9 1,25-35-16</inkml:trace>
  <inkml:trace contextRef="#ctx0" brushRef="#br0" timeOffset="-87089.99">21432 10408 0,'0'0'0,"-9"0"0,9 0 15,0 0 1,0 0-16,0 0 16,0 0-16,17 0 15,1 0-15,16 0 16,18 0-16,18 0 15,-9 0-15,-1 0 32,-7 0-32,-19 0 0,-8 9 15</inkml:trace>
  <inkml:trace contextRef="#ctx0" brushRef="#br0" timeOffset="-86864.89">21770 9984 0,'0'0'0,"0"0"0,0 0 15,0 0-15,0 0 16,-8 26-16,-1 35 16,-9 17-16,1 17 15,-9 0 1,0 9-16,9-17 0,17-9 15,0-44 1</inkml:trace>
  <inkml:trace contextRef="#ctx0" brushRef="#br0" timeOffset="-86443.55">22474 10278 0,'0'0'0,"0"0"0,0 0 16,0 0-16,0 0 15,-9 18-15,0-1 16,-17 0-1,-9 18-15,-8 0 16,-18-1-16,0 1 16,1 8-16,16-8 15,9-9-15,9 0 16,9-9-16,0 1 16,8-1-16,9 0 15,0 1 1,0-1-16,17 9 15,27 8-15,8 1 16,17 0-16,1-9 16,34 0-16,0-18 15,-60 1-15</inkml:trace>
  <inkml:trace contextRef="#ctx0" brushRef="#br0" timeOffset="-85877.67">22743 10573 0,'0'0'0,"-9"0"0,9 0 16,-9 9-16,1 8 15,-1 9-15,-8 9 16,-1-1-16,1 9 15,0-8-15,8 0 16,0-9 0,1-9-16,8-8 0,0-1 15,0 1 1,0-9-16,0 0 16,0-9-16,17 1 15,0-10-15,1 1 16,8 0-16,-9-1 15,-8 10-15,-1 8 16,1 0-16,0 0 16,-1 17-1,-8 0-15,0 1 16,0-1-16,0-8 16,0-1-16,0 1 15,0 0-15,0-9 16,0 0-16,9-9 15,9 0-15,-1-8 16,0 0-16,-8-1 16,0 10-16,-1 8 15,1 0 1,0 0-16,-1 17 16,1 0-16,0 1 15,-9 16-15,8 1 16,36 26-16,-9-27 15</inkml:trace>
  <inkml:trace contextRef="#ctx0" brushRef="#br0" timeOffset="-85410.25">23255 10123 0,'0'0'0,"0"0"16,0 0-16,0 26 15,0 26-15,-9 25 16,1 36-16,-1 17 16,-8-9-16,-9 0 15,0 1-15,8-18 16,1-18-16,17-25 16,17-26-1,-8-18-15</inkml:trace>
  <inkml:trace contextRef="#ctx0" brushRef="#br0" timeOffset="-84924.92">23420 10789 0,'0'0'0,"0"0"16,0 0-16,0 18 16,9-1-16,-1 0 15,10 1-15,-1 8 16,18 0-16,0-9 16,8-8-1,1-1-15,-1-16 16,0-1-16,-17-8 15,0-1-15,-8-8 16,-1 9-16,-8-9 16,-9 0-16,-9 9 15,1-1-15,-1 1 16,0 17 0,-17 0-16,-17 17 15,8 18-15,0 26 16,0 8-16,18 9 15,0 0-15,17-9 16,17-8-16,0-18 16,10 0-16,7-17 15,36-8 1,17-10-16,-53-8 16</inkml:trace>
  <inkml:trace contextRef="#ctx0" brushRef="#br0" timeOffset="-84585.65">23967 10573 0,'0'0'0,"0"0"0,0 0 0,18 0 16,-1 0 0,26 0-16,-17 9 15</inkml:trace>
  <inkml:trace contextRef="#ctx0" brushRef="#br0" timeOffset="-84194.32">24280 10954 0,'0'0'0,"0"0"0,0 0 0,0 0 16,0-9-1,17 1-15,1-18 16,16 0-16,1 0 16,-9-9-16,0 0 15,-9 18-15,-8 0 16,0-1-16,0 10 16,-1 8-16,-8 0 15,0 0-15,0 8 16,9 10-1,0 8-15,-1 0 16,10 0-16,-1 0 16,0-9-16,9 0 15,-17-17-15</inkml:trace>
  <inkml:trace contextRef="#ctx0" brushRef="#br0" timeOffset="-84060.8">24584 10304 0,'0'0'0,"0"0"0,0 0 16,0 0-16,0 0 15,0 9-15,0 8 16,8-8 0</inkml:trace>
  <inkml:trace contextRef="#ctx0" brushRef="#br0" timeOffset="-83488.4">24957 10590 0,'0'0'0,"0"0"0,0 0 16,0 0-16,0 0 15,0 0-15,0 0 16,-9 0-16,1 18 16,-10-1-16,1 9 15,0 0 1,-1 0-16,1 8 16,8-8-16,9 0 15,0 0-15,0-8 16,9-1-16,8 0 15,1 1-15,16-10 16,1 1-16,9-9 16,-10-9-1,1 1-15,-9-1 16,0-8-16,0-1 16,-8 1-16,-10 0 15,1-9-15,0-9 16,-9 18-16,0 0 15,0-1-15,0 18 16,0 0-16,-9 9 16,0 17-16,-17 8 15,0 27 1,0 17-16,9-9 16,-1-17-16,18-8 15,0-18-15,9 0 16,-9 0-1,9-18-15</inkml:trace>
  <inkml:trace contextRef="#ctx0" brushRef="#br0" timeOffset="-83237.72">25235 10322 0,'0'0'0,"0"0"0,-9 8 16,-8 10-16,-9 16 15,-18 10 1,1 8-16,8-9 15,9 9-15,26-17 16,0-18-16</inkml:trace>
  <inkml:trace contextRef="#ctx0" brushRef="#br0" timeOffset="-83103.21">25183 10408 0,'0'0'0,"0"0"16,0 0-16,0 9 15,0 8-15,17 1 16,27 42-16,-10-16 16</inkml:trace>
  <inkml:trace contextRef="#ctx0" brushRef="#br0" timeOffset="-82608.98">25600 10703 0,'0'0'0,"0"0"0,0 0 16,0 0-16,0 0 15,-9 26 1,0 17-16,-17 44 16,-17 17-16,8 8 15,0 1-15,1 8 16,-1-17-16,0-26 15,18-17-15,17-18 16,9-26-16</inkml:trace>
  <inkml:trace contextRef="#ctx0" brushRef="#br0" timeOffset="-82045.14">25739 11093 0,'0'0'0,"0"0"16,0 0-16,0 0 15,0 8-15,-9 10 16,0-1-16,1 18 16,-10-1-16,1 9 15,0-17-15,8 0 16,0-8-16,0-10 15,9 1 1,0 0-16,0-1 16,0-8-16,0-8 15,9-1-15,9-17 16,8 0-16,0 0 16,0 9-16,0-1 15,-9 10-15,0 8 16,1 0-16,-1 8 15,1 10 1,-1-1-16,-8 18 16,-1-1-16,1-8 15,0 0-15,8 0 16,-8-17-16,-1 0 16</inkml:trace>
  <inkml:trace contextRef="#ctx0" brushRef="#br0" timeOffset="-81761.81">26147 10997 0,'0'0'0,"0"0"15,0 0-15,0 0 16,0 0-16,0 18 16,8 8-16,10-9 15,-1 18 1,18-1-16,8 10 15,1-10-15,-1-8 16,-17 0-16,0 0 16,-17-9-16,0 9 15,-18 9-15,-8 17 16,-18 0-16,-9 9 16,1-18-1,8 0-15,18-17 16,17-17-16</inkml:trace>
  <inkml:trace contextRef="#ctx0" brushRef="#br0" timeOffset="-81111">26781 10460 0,'0'0'0,"-9"0"0,0 0 0,1 0 16,-1 0-16,0 0 16,1 0-16,8 0 15,0 0 1,0 0-16,0 0 16,0 0-16,0 0 15,0 0-15,0 0 16,0 0-16,0 0 15,0 0-15,0 0 16,0 0-16,0 0 16,0 0-1,0 0-15,0 0 16,0 0-16,0 0 16,0 0-16,0 0 15,0 0-15,0 0 16,0 0-16,0 0 15,0 0-15,8 18 16,18 16 0,9 27-16,9 26 15,-10 16-15,1 19 16,-9 8-16,-26 0 16,-9-1-16,-8 10 15,-18-9-15,-17 0 16,-9 0-16,-17-26 15,43-52 1</inkml:trace>
  <inkml:trace contextRef="#ctx0" brushRef="#br2" timeOffset="-30170.74">2987 11742 0,'0'0'0,"-8"0"0,-1-9 0,9 9 16,-9-8-16,9 8 16,-9-9-16,1 0 15,-1 1-15,0-1 16,1 1-16,-18-1 16,-9-8-1,0 8-15,-8 9 16,-1 0-16,1 0 15,0 17-15,-1 9 16,9 9-16,9-1 16,9 18-1,0-8-15,17-1 16,0-8-16,17-9 0,0 0 16,9-18-1,9-8-15,17-8 16,0-18-16,0-9 15,1-8-15,-10 8 16,-17 0-16,0 18 16,-9 0-16,-8 17 15,0 0-15,-1 17 16,10 18-16,-9 25 16,-1 18-1,1 26-15,0 9 16,-1-9-16,1-9 15,-9-17-15,0-17 16,-9-9-16,1-9 16,-1 0-16,-17 0 15,0-8 1,-26-9-16,-9 0 16,0-17-16,0-18 15,9 0-15,0-8 16,17 0-16,1-1 15,16 1-15,10-9 16,8-8-16,17-18 16,26-18-16,27-16 15,34-1 1,0 26-16,53 1 16,181-35-16</inkml:trace>
  <inkml:trace contextRef="#ctx0" brushRef="#br2" timeOffset="-29880.25">3465 11794 0,'0'0'0,"0"0"16,-9 0-16,0 0 16,1 0-16,-1 0 15,0 17-15,1 9 16,-1 9-16,0 8 16,1 1-16,8-1 15,0-8-15,8-9 31,1-9-31,0-8 0</inkml:trace>
  <inkml:trace contextRef="#ctx0" brushRef="#br2" timeOffset="-29732.66">3404 11456 0,'0'0'16,"0"0"-16,0 0 15,0 9-15,0 8 16,17 9-16,-8-8 16</inkml:trace>
  <inkml:trace contextRef="#ctx0" brushRef="#br2" timeOffset="-29371.33">3717 11759 0,'0'0'0,"0"0"0,0 0 16,0 26-16,8 18 15,1 8 1,8 0-16,1 0 15,-1-9-15,0 0 16,-8-17-16,0 0 16,0-8-16,-1-10 15,-8 1-15,0-9 16,0-9-16,9-34 16,8-35-16,1-35 15,-1 9 1,0 26-16,9 9 15,-17 35-15</inkml:trace>
  <inkml:trace contextRef="#ctx0" brushRef="#br2" timeOffset="-28853.3">4316 11820 0,'0'0'0,"-9"0"0,0 9 16,1-1-16,-1 1 15,9 0 1,0 8-16,0 0 16,0 1-16,0-1 15,0 0-15,9-8 16,8 0-16,1-1 15,-1 1-15,18-18 16,-1 1-16,1-10 16,-9 1-16,0-9 15,-8 0 1,-10-9-16,1 9 16,0 0-16,-9 9 15,-9 0-15,0-1 16,1 10-16,-10 8 15,-8 0-15,0 17 16,-9 0-16,1 27 16,-1 16-1,18 1-15,-1 0 16,18-9-16,0 8 16,18-16-16,-1-1 15,0-17-15,18 0 16,0-9-16,8-8 15,9-9-15,18-9 16,-36 0-16</inkml:trace>
  <inkml:trace contextRef="#ctx0" brushRef="#br2" timeOffset="-27587.67">4872 11777 0,'0'0'0,"0"0"15,0 0-15,0 0 16,0 0-16,0 17 15,0 18-15,0 17 16,0 0-16,-9 8 16,0-16-1,1-1-15,8-17 16,0 0-16,0-9 16,0-8-16,0 0 15,0-9-15,0 0 16,0-9-16,17-17 15,9-17 1,0-9-16,0 8 0,0 10 16,0-1-1,0 18-15,0-1 16,-8 10-16,-1 8 16,0 0-1,1 8-15,-1 10 0,9 16 16,0 18-16,-8 0 15,-1-8 1,0-1-16,27-8 16,-18-10-16</inkml:trace>
  <inkml:trace contextRef="#ctx0" brushRef="#br2" timeOffset="-25071.43">6478 11855 0,'0'0'0,"0"0"15,-9 8-15,9 10 16,0-1-16,0 9 16,9 0-16,8-9 15,1 9-15,17 0 16,8 0-16,18-17 15,8 0 1,9-18-16,1-8 16,-1-9-16,0-18 15,-9 10-15,-17-1 16,-8 0-16,-18 1 16,0-1-16,-17-8 15,-1-1-15,-16 1 16,-10 9-16,-8-1 15,-9 18-15,-8 8 16,-9 9 0,-9 17-16,-8 9 15,-1 18-15,9 16 16,9 18-16,9 17 16,17-8-16,8 17 15,27 0 1,17 0-16,18-9 15,16-8-15,27-18 16,17-17-16,18-17 16,8-35-16,9-18 15,18-25-15,233-78 16</inkml:trace>
  <inkml:trace contextRef="#ctx0" brushRef="#br2" timeOffset="-23084.54">7807 11751 0,'-9'-9'0,"9"9"0,0 0 15,0 0 1,0 0-16,0 0 16,0 0-16,0-9 15,17-8-15,1-17 16,16-27-16,1 0 15,0-8 1,-9 17-16,0 0 0,-17 17 16,-1 9-1,1 9-15,0 0 16,-1 17-16,-8 0 16,0 0-16,0 8 15,0 18-15,0 26 16,9 9-16,0-18 15,8 1-15,1-18 16,-1-9 0,18 0-16,-1-8 15</inkml:trace>
  <inkml:trace contextRef="#ctx0" brushRef="#br2" timeOffset="-22921">7980 10980 0,'0'0'0,"0"0"16,0 0-16,0 0 15,0 0-15,0 9 16,0-1-16,0-8 16</inkml:trace>
  <inkml:trace contextRef="#ctx0" brushRef="#br2" timeOffset="-22121.83">8788 11197 0,'-9'-9'0,"1"0"0,-1 1 15,0-1-15,1 0 16,-1 9-16,0 0 15,-17 0-15,0 0 16,0 9-16,-9 8 16,1 1-16,-1 16 15,0 1 1,18-1-16,-1 1 0,10 8 16,8 1-1,0-18-15,17 0 16,18 0-16,8-9 15,9-8-15,9-18 16,0-8-16,0-9 16,-1 0-16,-16 0 15,-1 0-15,-17-9 16,0 0 0,0 1-16,-17-1 15,-9 0-15,-9 18 16,1 0-16,-18 17 15,0 0-15,0 17 16,-18 9 0,1 9-16,-1 25 0,10 18 15,8 9 1,8 0-16,18-9 16,18-9-16,-1 0 15,18-8-15,-9-27 16,52-16-16,26-18 15,-61-9-15</inkml:trace>
  <inkml:trace contextRef="#ctx0" brushRef="#br2" timeOffset="-21721.65">8675 10772 0,'0'0'0,"0"0"0,-9 0 16,1 17-16,-1 1 15,-26 34-15,1 8 16,8 1-16,8-9 31,9-9-31,-8-8 0,17-26 16</inkml:trace>
  <inkml:trace contextRef="#ctx0" brushRef="#br2" timeOffset="-21578.86">8710 10755 0,'0'0'0,"0"0"15,0 0-15,17 17 16,9 0-16,9 9 16,0 9-16,25 8 15,-25-8-15</inkml:trace>
  <inkml:trace contextRef="#ctx0" brushRef="#br2" timeOffset="-18654.54">9899 11326 0,'0'0'0,"0"9"15,-8 26-15,-1 43 16,0 17-16,1 44 16,-10 8-1,1-35-15,8-16 16,1-18-16,-1-9 16,9-26-16,0-8 15,0-18-15,0-17 16</inkml:trace>
  <inkml:trace contextRef="#ctx0" brushRef="#br2" timeOffset="-18184.12">10203 11699 0,'0'0'0,"0"0"0,0 0 15,0 0 1,0 17-16,0 9 16,0 17-16,-8 18 15,8-18-15,0 1 16,0-18-16,0-9 16,0 0-1,0-8-15,0 0 0,0-9 16,0-9-16,17-17 15,0-17 1,18-18-16,0 9 16,-9 17-16,0 1 15,0 16-15,-9 10 16,-8 8-16,0 0 16,0 0-16,8 17 15,0 9-15,1 26 16,8 0-16,-18-9 15,1-8 1,0-9-16,-1-9 16,1-8-16,0 0 15,8-9 1,-8-9-16</inkml:trace>
  <inkml:trace contextRef="#ctx0" brushRef="#br2" timeOffset="-17937.61">10724 11482 0,'0'0'0,"0"0"16,0 9-16,18 8 15,-1 9-15,9 9 16,18 8-16,25 1 16,9-1-1,9-9-15,-9-8 0,-8-8 16,-18-10-1,-26 1-15,0 0 16,-17 8-16,-18 35 16,-61 43-16,-42 27 15,-45 25-15,10-9 16,103-77-16</inkml:trace>
  <inkml:trace contextRef="#ctx0" brushRef="#br2" timeOffset="17975.15">12088 11759 0,'0'0'0,"0"0"0,0 0 15,0 0-15,0 0 16,17 0-16,1 0 16,16 0-16,18 0 15,0 0 1,9 0-16,0 0 16,-26 0-16,-9 0 15,-17 0-15</inkml:trace>
  <inkml:trace contextRef="#ctx0" brushRef="#br2" timeOffset="18156.24">11975 12089 0,'0'0'0,"0"0"0,9 0 16,8 8-16,18 1 15,8 0-15,35 8 16,9 0 0,-43-8-16</inkml:trace>
  <inkml:trace contextRef="#ctx0" brushRef="#br2" timeOffset="18588.94">13382 11370 0,'0'0'0,"0"0"15,0 0-15,0 26 16,0 17-1,-9 44-15,0 60 16,-8 26-16,0-8 16,-1-9-16,10-27 15,8-33-15,0-27 16,0-17-16,0-26 16,8-17-16,-8-1 15</inkml:trace>
  <inkml:trace contextRef="#ctx0" brushRef="#br2" timeOffset="19026.29">13703 11863 0,'0'0'0,"0"0"16,0 9-16,0 17 15,0 9-15,0 17 16,0 0-16,0 0 16,0-9-16,0 0 15,0-17-15,0-9 16,0-8-16,0 0 16,0-9-1,0-9-15,17-8 16,9-35-16,9-17 15,0 8-15,0 18 16,-9 8-16,8 9 16,-8 9-1,0 8-15,1 9 0,-10 17 16,9 9 0,-9 9-16,-8 8 15,0 9-15,-1-8 16,-8-1-16,0-17 15,0 0-15,9-18 16,0 1-16,-1-9 16</inkml:trace>
  <inkml:trace contextRef="#ctx0" brushRef="#br2" timeOffset="19237.35">14337 12063 0,'0'0'0,"0"0"0,0 0 16,17 0-16,1 0 15,16 0 1,18 0-16,18-9 16,-1 0-16,10-17 15,25 0-15,-17-8 16,-53 25-16</inkml:trace>
  <inkml:trace contextRef="#ctx0" brushRef="#br2" timeOffset="19454.89">14667 11777 0,'0'0'0,"0"0"0,0 0 15,0 0 1,0 8-16,0 10 16,0 25-16,0 9 15,0 17-15,0 9 16,0-8-16,0 16 16,9-8-16,-1-52 15</inkml:trace>
  <inkml:trace contextRef="#ctx0" brushRef="#br2" timeOffset="19689.96">15309 11820 0,'0'0'0,"0"0"0,0 9 16,0 25-16,9 27 16,-9 0-16,0 8 15,0-8 1,0-9-16,0-18 0,0-25 16</inkml:trace>
  <inkml:trace contextRef="#ctx0" brushRef="#br2" timeOffset="20025.97">15683 11699 0,'0'0'0,"0"0"0,0 0 15,0 17-15,17 0 16,18 18-16,17 0 16,18-1-16,16 10 15,10-10-15,8-8 16,-26 0 0,-17-8-16,-18-10 15,-16 1-15,-19 0 16,-8 8-16,-35 18 15,-112 86-15,-157 104 16,-26-34-16,-26-27 16</inkml:trace>
  <inkml:trace contextRef="#ctx0" brushRef="#br2" timeOffset="21059.23">17029 12348 0,'0'0'0,"0"0"16,0 0-16,0 18 16,0 8-16,9 17 15,-18 26-15,-17 35 16,8-35 0</inkml:trace>
  <inkml:trace contextRef="#ctx0" brushRef="#br2" timeOffset="21957.22">17593 12236 0,'0'0'0,"0"0"0,0 0 16,18 17-16,-1 0 16,26 18-1,1-9-15,17 0 16,25-9-16,-7-25 16,-1-1-16,0-17 15,-9 0-15,-25 0 16,-1-9-16,-17-8 15,0-9-15,-17-8 16,-9-10 0,-9 18-16,-17 18 15,-17-1-15,-1 18 16,-16 8-16,-10 9 16,-8 26-16,9 26 15,-1 26-15,9 17 16,27 18-1,8 8-15,26-8 16,17 8-16,18-9 16,8-25-16,9-26 15,18-18-15,16-8 16,1-18 0,26-34-16,26-44 0,200-104 15</inkml:trace>
  <inkml:trace contextRef="#ctx0" brushRef="#br2" timeOffset="22244.85">18245 11647 0,'0'0'15,"0"0"-15,0 0 0,0 0 16,0 0-16,0 0 16,17 0-1,9 0-15,35 0 16,8-9-16,9 9 15,-43 9-15</inkml:trace>
  <inkml:trace contextRef="#ctx0" brushRef="#br2" timeOffset="22687.33">18766 11959 0,'0'0'0,"0"0"0,0 0 16,0 0-16,0 0 15,0 0-15,0 0 16,17-9-16,9-17 16,9-9-16,-1-8 15,10-9 1,-9 9-16,-9 8 16,0 1-16,-18 16 15,1 10-15,-9 8 16,0 0-16,0 8 15,0 18-15,0 9 16,9 17 0,-1 0-16,1-9 15,9-17-15,-1 0 16,-8-17-16,-1-9 16</inkml:trace>
  <inkml:trace contextRef="#ctx0" brushRef="#br2" timeOffset="22843.42">18983 11283 0,'0'0'0,"0"0"0,0 0 16,0 0-16,8 9 16,10-1-16,-10 1 15</inkml:trace>
  <inkml:trace contextRef="#ctx0" brushRef="#br2" timeOffset="23376.3">19669 11413 0,'0'0'0,"0"0"0,0 0 15,0 0 1,-9 0-16,0 0 16,1 0-16,-10 0 15,1 0-15,-9 17 16,0 18-16,0 0 16,0-1-16,8 10 15,1-1 1,17 0-16,0 0 15,9 1-15,8-10 16,0-8 0,18-8-16,9-10 0,16-8 15,10-8-15,-9-18 16,-1-9-16,-8-8 16,-8-9-1,-18 0-15,-17 9 16,-1 8-16,-8 0 15,-8 18-15,-1 0 16,0 17-16,-17 8 16,-9 18-16,1 18 15,-10 25-15,10 35 16,8 0 0,17-9-16,9-8 0,17-27 15,9-8 1,18-26-16,-27-8 15</inkml:trace>
  <inkml:trace contextRef="#ctx0" brushRef="#br2" timeOffset="23637.7">19825 10919 0,'0'0'0,"0"0"0,-9 0 15,-8 9-15,-9 26 16,-17 8-16,8 9 15,0 0-15,18-9 16,8-25 0</inkml:trace>
  <inkml:trace contextRef="#ctx0" brushRef="#br2" timeOffset="23781.39">19868 11049 0,'0'0'0,"0"0"0,18 18 15,-1-1-15,9 18 16,18 8-16,-10-17 16</inkml:trace>
  <inkml:trace contextRef="#ctx0" brushRef="#br2" timeOffset="24307.21">20433 11621 0,'0'0'0,"0"0"0,-9 9 0,1 25 16,-10 61-1,-8 53-15,-17 25 16,8 0-16,0-34 16,9-27-16,9-16 15,8-19-15,0-25 16,9-26 0</inkml:trace>
  <inkml:trace contextRef="#ctx0" brushRef="#br2" timeOffset="24920.29">20806 11985 0,'0'0'0,"0"0"0,0 0 16,0 0-16,0 8 15,0 10-15,0 16 16,0 10-16,0 8 16,0 8-16,0 1 15,0-18 1,0-8-16,0-9 0,0-9 16,0-8-1,0-1-15,0 1 16,0-9-16,0-9 15,0-17-15,18-8 16,-1-10-16,0 1 16,9 8-16,0 1 15,1 17-15,-1-1 16,-9 18 0,0 0-16,1 0 15,-1 18 1,0 7-16,1 19 0,-10 8 15,1-9-15,0 0 16,0-17-16,8 9 16,18-9-16,-18-9 15</inkml:trace>
  <inkml:trace contextRef="#ctx0" brushRef="#br2" timeOffset="25276.05">21267 11872 0,'0'0'16,"0"0"-16,0 9 0,8 8 16,10 18-16,8-1 15,8 10-15,18-10 16,1 10-1,7-18-15,1 0 0,-9 0 16,-8-9 0,-18 0-16,0-8 15,-18 8-15,1 0 16,-18 18-16,-17 26 16,-17 8-1,-18 0-15,-8-8 0,8 0 16,9-18-16,17-17 15,18-9-15,8-8 16,9-9 0,0 0-16</inkml:trace>
  <inkml:trace contextRef="#ctx0" brushRef="#br2" timeOffset="25700.28">22248 12244 0,'0'0'0,"0"0"15,0 0-15,0 0 16,0 0-16,8 0 16,10 0-16,25 0 15,9 0-15,18 0 16,-1 0-16,-8 0 16,-35 0-1</inkml:trace>
  <inkml:trace contextRef="#ctx0" brushRef="#br2" timeOffset="25882.25">22100 12496 0,'0'0'0,"0"0"0,0 0 15,0 0-15,9 0 16,17 8-16,17 1 15,9 8-15,-17 1 16</inkml:trace>
  <inkml:trace contextRef="#ctx0" brushRef="#br2" timeOffset="26196.73">23029 12045 0,'0'0'0,"0"0"16,0 0-16,0 0 15,0 18-15,0 8 16,-8 43-16,-1 43 15,-17 27 1,0 8-16,0-26 16,8-17-16,1-26 15,8-26-15,9-8 16,0-18-16,0-18 16</inkml:trace>
  <inkml:trace contextRef="#ctx0" brushRef="#br2" timeOffset="26636.64">23403 12435 0,'0'0'0,"0"9"0,0 8 15,0 18 1,-9-1-16,0 1 16,1 0-16,-1-9 15,9 0-15,0-9 16,0-9-16,0 1 16,0 0-1,0-9-15,0 0 0,0-9 16,17 0-1,1-8-15,8-9 16,0 9-16,0 0 16,0-1-16,-9 18 15,1 0-15,-1 0 16,0 18-16,1-1 16,-10 18-1,1 8-15,0 9 16,-9-9-16,0 0 15,0-8-15,9-9 16,-1-9-16</inkml:trace>
  <inkml:trace contextRef="#ctx0" brushRef="#br2" timeOffset="26832.19">23820 12721 0,'0'0'0,"0"0"0,0 0 0,0 0 16,8 0-16,10 8 15,8 1-15,26-9 16,9 0 0,-9-9-16,-26 9 15</inkml:trace>
  <inkml:trace contextRef="#ctx0" brushRef="#br2" timeOffset="27037">24549 12444 0,'0'0'0,"0"0"15,0 0-15,0 26 16,0 26-16,-9 17 15,1 17-15,-1 1 16,0-9-16,9-17 16,0-18-16,0-26 15</inkml:trace>
  <inkml:trace contextRef="#ctx0" brushRef="#br2" timeOffset="27623.86">24914 12366 0,'0'0'0,"0"0"15,0 0-15,17 17 16,9 9-16,18 9 15,8-1 1,0 1-16,9 0 16,-18-9-16,0 0 15,-17-9-15,0-8 16,-17-1-16,0 10 16,-18 7-16,-34 36 15,-35 8-15,-53 18 16,-16 0-16,-192 94 15</inkml:trace>
  <inkml:trace contextRef="#ctx0" brushRef="#br2" timeOffset="27986.03">22213 12643 0,'-9'-9'0,"9"9"0,0 0 0,0-8 15,0 8-15,0-9 16,0 0-16,18 1 16,16-1-1,27-8-15,43 17 16,-34 8-16</inkml:trace>
  <inkml:trace contextRef="#ctx0" brushRef="#br2" timeOffset="29887.67">1745 11067 0,'0'0'0,"0"0"0,0 8 16,0 10-16,0 25 15,18 52-15,-10 52 16,1 9 0,-18 17-16,1 1 15,8-36-15,-18 10 0,1-19 16,0-25-1,-1-17-15,18-26 16,0-9-16,0-9 16,0 0-16,0-8 15,0-1-15,9-8 16,8 0 0,1 0-16,16 0 15,1 0-15,17 0 0,9 0 16,0 0-1,8-8-15,27-10 16,17 1-16,8 0 16,10-1-16,16 1 15,18 0-15,-8-1 16,25 1-16,9-9 16,17-9-16,9 1 15,1-1 1,-1 9-16,17 0 15,1-9-15,-1 9 16,-8 9-16,17-9 16,9 9-16,-9-9 15,9 8-15,0 1 16,17-18-16,0 1 16,9 8-1,0 0-15,-9-9 16,9 18-16,-18-1 15,1 10-15,8-10 16,0 1-16,18 0 16,-9-1-1,0-8-15,-1 0 0,-16 9 16,17-9 0,-9 9-16,-8-9 15,-1 17-15,-8-9 16,0 10-16,17-1 15,-17-8-15,-9-1 16,9 1-16,-9 0 16,0-1-16,0 1 15,-8 0 1,16-1-16,1 10 16,-17-10-16,8 10 15,0-1-15,0 0 16,-8 9-16,-10-8 15,-8-1-15,9 0 16,0-8 0,0 8-16,8-8 15,-8 0-15,17 8 16,-8-8-16,-1 8 16,1 0-16,-10 1 15,-16-1-15,-10 9 16,10-9-16,8 9 15,0-9-15,-8 1 16,-1-10 0,9 1-16,-17 8 15,-1-8-15,1 8 16,9 1-16,-1 8 16,0-9-16,10 0 15,-1 1-15,8-1 16,-16 0-16,17 1 15,-9-1-15,8-8 16,-7-1 0,16 10-16,0-10 15,-8 10-15,0-10 16,-9 10-16,-8-1 16,-18 0-16,-9 1 15,-26-1-15,-26-8 16,-8-1-16,-44 1 15,-43-9 1,-26 0-16,-9 0 16</inkml:trace>
  <inkml:trace contextRef="#ctx0" brushRef="#br2" timeOffset="32987.44">1633 11127 0,'0'0'0,"0"0"0,0 0 0,0 0 16,0 0-16,0 0 16,26-8-16,26-1 15,26-17-15,26 0 16,0 0-16,9 9 15,9-9-15,-1 0 16,1 8-16,8-8 16,9 9-1,-9 0-15,1-1 16,8 1-16,8 0 16,-17 8-16,9 0 15,9 1-15,-9-1 16,0 0-16,0 9 15,-9-8-15,0-1 16,1 0 0,-1 9-16,0 0 15,9-8 1,-9-1-16,1 0 0,7 1 16,1-9-16,-8 8 15,8-8-15,8 8 16,-25 9-16,-1-9 15,18 9 1,-17 0-16,-1 0 16,10 0-16,-1 0 15,-8-8-15,8 8 16,9 0-16,-18 0 16,-16 8-16,16 1 15,9 0-15,-17-9 16,9 8-16,8-8 15,0 0 1,-8 0-16,-1 0 16,18-8-16,-17 8 15,8-9-15,9 0 16,-9 9-16,-8-8 16,8 8-16,9-9 15,-9 0-15,1 1 16,-1-1-16,0 0 15,-17 1 1,17 8-16,9-9 16,-26 9-16,9 0 15,8 0-15,0 0 16,-17 0-16,9 9 16,-1-1-16,1 1 15,-18 0 1,9-1-16,9 1 15,-18-9-15,0 9 16,9-1-16,0 1 16,-18 0-16,1 8 15,-9 0-15,-1-8 16,1-1-16,-9 10 16,9-10-1,-9 10-15,1-10 16,-10 10-16,18-1 15,0 0-15,-9 1 16,0-1-16,0 0 16,0 1-16,1-10 15,-10 10 1,0-10-16,-8 10 0,-9-1 16,18 0-1,8 1-15,-9-1 16,1 0-16,-9 1 15,-1-1-15,-7 0 16,-1 1-16,8-1 16,-7-8-16,-10 8 15,0 0-15,1 1 16,8-1 0,0 0-16,-9-8 15,10 8-15,-1-8 16,8 8-16,10-8 15,8 8-15,0-8 16,0-1-16,9 10 16,0-10-16,0 10 15,0-10 1,8 1-16,1 0 16,8-1-16,-9-8 15,1 9-15,0-9 16,8 0-16,-17 0 15,8 0-15,1 0 16,-1 0-16,9 0 16,-8 0-1,-1 0-15,10-9 16,-10 1-16,1-1 16,-1 0-16,1 1 15,-9-1-15,-1 0 16,19 1-16,-10-1 15,-8 0-15,-9 1 16,-8 8-16,16-9 16,1 0-1,0 1-15,-9-1 16,-8 9-16,-1 0 16,18-9-16,0 1 15,-9 8-15,0-9 16,-8 9-16,16-9 15,1 1 1,0 8-16,-9-9 16,0 9-16,9 0 15,0 0-15,9 0 16,-18 0-16,0 0 16,0 0-16,9 9 15,0-1-15,8-8 16,-8 9-16,-9-9 15,9 9 1,9-1-16,-1 1 16,1 8-16,-9-8 15,8-9-15,18 9 16,-18-1-16,10 1 16,8 0-16,8-1 15,-8 1-15,-9 0 16,18-1-1,-1 1-15,1 0 16,-9-1-16,8 1 16,-8 0-16,9 8 15,8-8-15,-8-1 16,-18 10-16,26-1 16,9-8-16,-26-1 15,-9 10 1,18-1-16,8-8 15,-8 8-15,-10 0 16,10-8-16,0 0 16,-10-9-16,19 0 15,-10 8-15,-8-8 16,0 0-16,0 26 16,17 0-16,-34-8 15,-35-10 1,-18-8-16,-8 9 15,8-1-15,35-8 16,-8-17-16,-27 9 16,-8 8-16,-9 0 15,0 0-15,0 0 16,0 0-16,0 0 16,-8 0-1,-10 8-15,1 1 16,0-1-16,-1 1 15,1 0-15,0-1 16,-1 1-16,1 0 16,0 8-16,-1-8 15,1 8-15,0 0 16,-1 1 0,1 16-16,0 1 15,-1 0-15,1-1 16,0-8-16,0 0 15,-1 9-15,1 0 16,0-1-16,-1 1 16,-8 17-16,9 17 15,0 0 1,-1-8-16,1 0 16,0-1-16,-1-8 15,-8 18-15,9 7 16,0 1-16,-1 0 15,1 0-15,0 18 16,-1 16-16,10-17 16,-1 1-1,1-1-15,-1 9 16,-8 0-16,-9-26 16,8 0-16,-8-18 15,9-16-15,-18-10 16,-17 18-16,0-8 15</inkml:trace>
  <inkml:trace contextRef="#ctx0" brushRef="#br1" timeOffset="84192.8">1381 13838 0,'0'0'0,"0"0"15,0 0-15,0 26 16,-18 26-16,10 43 16,-10 35-16,10-9 15,-1-25-15,9-18 16,0-9-16,0-34 16</inkml:trace>
  <inkml:trace contextRef="#ctx0" brushRef="#br1" timeOffset="84660.51">1311 13691 0,'0'0'0,"0"0"0,-17 0 15,8 17-15,-8 9 16,-27 17-16,1 27 16,17 8-1,-17 34-15,-1 1 0,27-18 16,17 9-16,17-9 16,9-8-1,9-27-15,17-16 16,9-10-16,34-16 15,10-27-15,-1-26 16,9-34-16,-9-26 16,-17-18-16,-18-17 15,-34 0 1,-26-17 0,-27 0-16,-25 34 0,-18 44 15,-9 9-15,-8 25 16,-26 26-16,17 18 15,9 17-15,9 26 16,25 17-16,18-8 16,26-35-16</inkml:trace>
  <inkml:trace contextRef="#ctx0" brushRef="#br1" timeOffset="85101.86">2926 13873 0,'0'0'0,"0"0"15,0 0-15,0 0 16,-8 8 0,-1 18-16,0 26 15,-8 26-15,-9 17 16,9-8 0,-1-9-16,10-17 0,8-18 15,8-26-15,10-8 16,-10 0-16</inkml:trace>
  <inkml:trace contextRef="#ctx0" brushRef="#br1" timeOffset="85493.9">3456 13959 0,'0'0'0,"0"0"16,0 0-16,-9 0 16,1 0-16,-1 0 15,-17 9-15,0 0 16,9 8-16,-1 0 16,1 18-16,0 0 15,17 8-15,0 0 16,17-8-1,0-1-15,18 1 16,-9-9-16,0 0 16,0-9-16,-17 1 15,0-10-15,-1 1 16,-16 8-16,-1 1 16,-17 8-1,-9 0-15,-8-9 16,-1-8-16,1-9 15,34 0-15</inkml:trace>
  <inkml:trace contextRef="#ctx0" brushRef="#br1" timeOffset="85713.39">3517 14124 0,'0'0'0,"0"0"15,0 0-15,0 0 16,0 0-16,17 0 16,1 8-16,16-8 15,18 0-15,18-8 16,-1-1 0,-8-17-16,9 9 15,-27 8-15</inkml:trace>
  <inkml:trace contextRef="#ctx0" brushRef="#br1" timeOffset="85976.58">3734 13777 0,'0'0'0,"0"0"0,0 0 15,0 18-15,-9 8 16,9 17-16,-8 35 16,-1 26-16,-8 0 15,-1 0 1,1 0-16,-1 0 16,18-26-16,9-27 15,17 1-15,-8-34 16</inkml:trace>
  <inkml:trace contextRef="#ctx0" brushRef="#br1" timeOffset="90492.35">4559 14046 0,'0'0'0,"0"0"0,0 0 16,0 0-16,9 0 15,17-9 1,17 9-16,27-8 16,-1-1-16,9 0 15,0 1-15,1-10 16,-19 10-16,-34 8 15</inkml:trace>
  <inkml:trace contextRef="#ctx0" brushRef="#br1" timeOffset="90784.89">4846 13699 0,'0'0'0,"0"0"0,0 0 16,0 9-16,0 8 16,0 9-1,-9 18-15,0 25 16,0 26-16,-17 27 16,9-1-16,-9 0 15,9 0-15,-1-17 16,10-26-16,8-26 15,0-9-15,8-17 16,1-17 0,8 0-16,-8-9 15</inkml:trace>
  <inkml:trace contextRef="#ctx0" brushRef="#br1" timeOffset="91182.14">5002 14392 0,'0'0'0,"0"0"16,0 0-16,0 0 16,0 0-16,0 9 15,0 0-15,9-1 16,8 10-16,18-10 16,-1 1-16,1-9 15,0-9-15,-9 1 16,0-1-1,0-8-15,-17-1 16,-1-8-16,1 0 16,0-8-16,-18 8 15,0 8-15,1 10 16,-10 8-16,-8 17 16,-8 0-16,-1 18 15,17 0 1,1 17-16,17 0 15,0 0-15,17-9 16,9 0-16,9-17 16,52 9-16,17-27 15,-52-16-15</inkml:trace>
  <inkml:trace contextRef="#ctx0" brushRef="#br1" timeOffset="91525.36">5610 14323 0,'0'0'0,"0"0"15,0 0-15,17 17 16,0 1-16,1 8 15,-1 0-15,1 8 16,-10 10-16,1-1 16,-9 0-16,-9-17 15,1 0-15,-1-9 16,0-8 0,0 0-16,1-9 15,8-9-15,0 0 16,0-25-16,17-9 15,1-18-15,16-8 16,36-18-16,-9 35 16</inkml:trace>
  <inkml:trace contextRef="#ctx0" brushRef="#br1" timeOffset="92208.77">6209 14349 0,'0'0'0,"0"0"0,0 0 16,0 0-16,0 0 15,0 0 1,0 0-16,0 0 0,0 9 16,0 8-1,-9 0-15,1 18 16,-1 8-16,-9 1 16,10-18-16,-1 0 15,9-9-15,0-9 16,0 1-16,0 0 15,0-9-15,0-9 16,17-17 0,18-17-16,0 8 15,0 1-15,-1-1 16,10 9-16,-9 9 16,-9-1-16,0 18 15,-9 0-15,0 9 16,-8 8-1,0 1-15,-1-1 16,1 0-16,0-8 16,-9 0-16,0-1 15,0 1-15,0-9 16,17-9-16,1 1 16,8-18-16,8-9 15,18-8-15,-8 8 16,-9 18-1,-9-1-15,-18 18 16,1 0-16,0 0 16,8 18-16,0 16 15,1-8-15,-1 9 16,1 0-16,16-1 16,1-16-1,-18-18-15</inkml:trace>
  <inkml:trace contextRef="#ctx0" brushRef="#br1" timeOffset="93613.59">9048 13881 0,'0'0'0,"0"0"0,0 0 15,0 0-15,0 0 16,0 0-16,0 18 16,-8-1-16,-1 18 15,0 8-15,-8 18 16,0 8-16,-1-9 16,1-8-1,8-8-15,1-1 16,8-17-16,0 0 15,0-9-15,0 1 16,17-1-16,18 0 16,17 1-16,17-10 15,9 1-15,1-9 16,-10-9-16,-8 1 16,-18-1-1,1 0-15,-1 9 16,-8 0-16,-18 0 15</inkml:trace>
  <inkml:trace contextRef="#ctx0" brushRef="#br1" timeOffset="93860.9">9361 14011 0,'0'0'0,"0"0"0,0 0 15,0 0-15,-9 18 16,1 25-16,-1 26 16,0 26-16,-8 9 15,0 9 1,-1-18-16,10-17 16,8-17-16,0-18 15,0-17-15,0-9 16,0-8-16,0 0 15</inkml:trace>
  <inkml:trace contextRef="#ctx0" brushRef="#br1" timeOffset="94141.78">9839 14098 0,'0'0'0,"0"0"0,0 0 15,0 0-15,0 0 16,0 0-16,8 0 16,18 0-16,27-9 15,16 1-15,0-1 16,10-8-16,-10-1 15,1 1-15,-1 17 16,-17-9 0,-26 9-16</inkml:trace>
  <inkml:trace contextRef="#ctx0" brushRef="#br1" timeOffset="94593.68">9830 14184 0,'0'0'0,"0"0"0,0 0 16,0 9-16,0 8 15,9 9-15,-1 9 16,-8 8-16,-8 9 15,-1 18 1,0-1-16,1-8 16,-1-18-16,9 0 15,0 0-15,0-17 16,0 0 0,0 0-16,0-8 0,9-10 15,-1 1-15,10 8 16,8-8-16,8 0 15,27-1 1,9 1-16,-1 0 16,-8-9-16,0 0 15,0 0-15,-18 0 16,0 0-16,-17-9 16,1 9-16,-1 0 15,-18 0 1</inkml:trace>
  <inkml:trace contextRef="#ctx0" brushRef="#br1" timeOffset="94818.94">9986 14531 0,'0'0'0,"0"0"0,0 0 15,0 0-15,0 0 16,18 0-16,8 0 16,8 0-16,19 0 15,7-9 1,27 1-16,0-1 16,-52 0-16</inkml:trace>
  <inkml:trace contextRef="#ctx0" brushRef="#br1" timeOffset="95191.71">11150 14488 0,'0'0'0,"0"0"16,0 0-16,0 0 16,0 0-16,-9-9 15,1 0 1,-1 9-16,-17 0 16,-9 0-16,-8 9 15,-1 8-15,-8 9 16,17 26-16,1-9 15,16 1-15,1-1 16,17 0-16,0 1 16,17-18-1,18 0-15,35-9 16,25-8-16,-34-9 16</inkml:trace>
  <inkml:trace contextRef="#ctx0" brushRef="#br1" timeOffset="96025.78">12348 13873 0,'0'0'0,"0"0"0,0 0 16,0 0-16,0 0 16,0 17-16,-8 0 15,-27 27-15,-17 8 16,-9 17-16,-17 0 16,-18 0-1,9-8-15,18-9 16,0-9-16,16 1 15,1-1-15,18-17 16,-1 9-16,18-9 16,-1 0-16,18 8 15,9 1 1,8-1-16,27 18 0,34 0 16,9 0-1,-9-8-15,9-10 16,-18-8-16,-8 0 15,-9 0-15,0-17 16,-9-18-16,-25 9 16</inkml:trace>
  <inkml:trace contextRef="#ctx0" brushRef="#br1" timeOffset="96656.95">12435 14444 0,'0'0'0,"0"0"0,0 0 16,0 0-16,0 0 15,0 18-15,-9 8 16,1 8-16,-1 10 15,0-1-15,1 0 16,-1-17-16,0 0 16,9-17-1,0-1-15,0 1 16,0 0-16,0-9 16,0 0-16,0-9 15,18-17-15,-1 0 16,0 0-16,1 9 15,-1-1-15,9 1 16,-8 8 0,-1 9-16,9 0 15,-9 9-15,1 8 16,-10 9-16,1-8 16,0-1-16,0-8 15,-1-1-15,1 1 16,-9 0-16,0-9 15,17-9-15,9-8 16,9-18 0,17-8-16,-8 8 15,-10 1-15,-8 16 16,0 10-16,-8 8 16,-10 0-16,10 17 15,-1 26 1,1 9-16,-1 0 15,0 0-15,1-9 16,-1-8-16,0-9 16,9-17-16,-8-1 15</inkml:trace>
  <inkml:trace contextRef="#ctx0" brushRef="#br1" timeOffset="96998.96">13408 13881 0,'0'0'0,"0"0"0,0 9 16,0 17-16,0 52 16,0 52-16,-9 0 15,0 26 1,-8-9-16,8-26 0,1-34 16,8-9-1,0-9-15,0-26 16,0-17-16,0-17 15,8 0-15,-8-9 16</inkml:trace>
  <inkml:trace contextRef="#ctx0" brushRef="#br1" timeOffset="97615.63">13816 14496 0,'0'0'0,"0"0"16,0 0 0,0 0-16,0 0 0,0 0 15,0 18 1,0 8-16,0 8 16,0 9-16,0 1 15,-9-1-15,0-17 16,9 0-16,0-9 15,0-8-15,0 0 16,0-1-16,0 1 16,0-9-16,0-9 15,18-8 1,-1-9-16,9-9 16,0 1-16,0 8 15,0 8-15,-8 1 16,-1 8-16,1 9 15,-1 0-15,0 0 16,1 18-16,8 8 16,0 8-1,0 18-15,-9 0 16,1 9-16,-10 0 16,1-9-16,0-18 15,-1 1-15,1-18 16,-9-17-16</inkml:trace>
  <inkml:trace contextRef="#ctx0" brushRef="#br1" timeOffset="97909.92">13998 13925 0,'0'0'0,"0"0"0,0 0 16,-8 17-16,-1 9 15,-17 9-15,0 17 16,0 8-1,-9-8-15,9-9 16,9 1-16,17-27 16,0-8-16,0-1 15</inkml:trace>
  <inkml:trace contextRef="#ctx0" brushRef="#br1" timeOffset="98041.02">13998 13985 0,'0'0'0,"0"0"0,0 0 15,0 0-15,18 18 16,-1 8-16,18 17 16,-1 9-16,10 8 15,-27-25-15</inkml:trace>
  <inkml:trace contextRef="#ctx0" brushRef="#br1" timeOffset="98708.57">14346 13656 0,'0'0'0,"0"0"0,0 0 15,0 0-15,0 0 16,0 0-16,17 9 16,0 8-1,9 0-15,-8 1 16,-10 8-16,1-9 16,0 0-16,-18 1 15,0-1-15,1 9 16,-1 0-16,0 0 15,1-9-15,-1 1 16,9-10 0,0 1-16,0 0 15,0-1-15,9 1 16,8 0-16,18-1 16,8 1-16,-17-9 15</inkml:trace>
  <inkml:trace contextRef="#ctx0" brushRef="#br1" timeOffset="98990.59">14988 13899 0,'0'0'0,"0"0"0,0 0 0,0 0 15,0 0 1,0 17-16,0 26 16,-9 44-16,1 25 15,-10 44-15,1 9 16,0-27-16,-1-34 16,1-8-16,8-18 15,9-18 1,0-16-16,18-1 0,-1-9 15</inkml:trace>
  <inkml:trace contextRef="#ctx0" brushRef="#br1" timeOffset="99440.71">15275 14436 0,'0'0'0,"0"0"0,0 0 15,0 17-15,8 18 16,-8 17 0,0-1-16,0 1 15,-8-8-15,8-10 16,0-8-16,0-8 15,0-10-15,0 1 16,0 0-16,0-9 16,0-9-16,17-8 15,18-27 1,0 1-16,-1 8 0,1 1 16,-9 16-1,0 1-15,-8 9 16,-1 8-16,-8 0 15,8 8-15,-8 27 16,-1-1 0,1 1-16,0 8 0,-1-17 15,1 0 1,-9-17-16,0 0 16</inkml:trace>
  <inkml:trace contextRef="#ctx0" brushRef="#br1" timeOffset="99743.2">15865 14254 0,'0'0'0,"0"0"0,0 0 16,0 0-16,0 0 15,0 17-15,18 0 16,16 18-16,10 0 15,8 8-15,9 0 16,-1-8-16,-7-9 16,-10 0-16,-17 0 15,0-9 1,-9 0-16,-8 18 16,-26 8-16,-27 35 15,-51 26-15,-53 18 16,1-1-1,77-69-15</inkml:trace>
  <inkml:trace contextRef="#ctx0" brushRef="#br1" timeOffset="113556.25">14337 5576 0,'0'0'0,"0"0"0,0 0 15,17 0-15,1 8 16,-1 10-16,9-1 16,-17 18-16,-9 8 15,-18 18-15,-8 8 16,18-43 0</inkml:trace>
  <inkml:trace contextRef="#ctx0" brushRef="#br1" timeOffset="114747.03">14788 5567 0,'0'0'15,"0"0"-15,0 0 0,0 0 0,0 0 16,0 0-1,0 0-15,18 9 16,8-1-16,9 1 16,-1-9-16,10-9 15,-1 1-15,1-18 16,-10 0 0,-8 0-16,0 0 15,-17 0-15,0-17 16,-1 8-16,-16 0 15,-1 18-15,0 0 16,-8 17-16,-9 8 16,0 10-16,0 16 15,9 18-15,-1 0 16,18 17-16,0-8 16,9-18-1,8-17-15,1 0 16,-1-17-16,9 0 15,-17-1-15</inkml:trace>
  <inkml:trace contextRef="#ctx0" brushRef="#br1" timeOffset="114937.42">15457 5480 0,'-9'0'0,"1"0"0,-1 0 16,0 9-16,1 8 15,-1 9-15,0 9 16,9 0-16,0-9 16,0 0-16,9-9 15,8 0 1,1-25-16,-10-1 16</inkml:trace>
  <inkml:trace contextRef="#ctx0" brushRef="#br1" timeOffset="115048.07">15353 5073 0,'0'0'0,"0"0"0,0 0 16,0 0-16,0 9 15,35 26-15,-9-1 16</inkml:trace>
  <inkml:trace contextRef="#ctx0" brushRef="#br1" timeOffset="115620.69">15943 5524 0,'-8'0'0,"-1"0"0,0-9 15,1 0-15,-1 1 16,0-1 0,-8-8-16,-9-1 15,0 10-15,0-1 16,0 9-16,0 0 16,0 9-16,8 8 15,1-8-15,8-1 16,9 1-16,0 0 15,0-1 1,0-8-16,0 0 16,9 9-16,8 8 15,9 18-15,0 17 16,0-9-16,-8 9 16,-10 9-16,1-18 15,0 1-15,-1-10 16,-16 1-1,-18-9-15,0 0 16,0-9-16,0-8 16,0-1-16,-9-8 15,0-8-15,9-1 16,9-8-16,-1-1 16,18-8-1,9 1-15,8-10 16,44-17-16,26 9 15,-52 34-15</inkml:trace>
  <inkml:trace contextRef="#ctx0" brushRef="#br1" timeOffset="116022.53">15909 5680 0,'0'0'0,"0"0"0,0 0 15,0 0-15,0 0 16,17 0-16,0 8 16,1 1-1,8-18-15,9 1 16,-1-1-16,10-8 15,-18-1-15,0 1 16,-18 0-16,1-9 16,0 0-16,-9 8 15,-9 1-15,0 0 16,1 8-16,-1 9 16,0 0-1,-8 17-15,0 1 16,-1 16-16,18 10 15,0-1-15,18-17 16,8 0-16,43 9 16,-25-18-16</inkml:trace>
  <inkml:trace contextRef="#ctx0" brushRef="#br1" timeOffset="116589.51">16499 5498 0,'0'0'0,"0"0"15,0 0-15,0 0 16,0 0-16,-9 17 15,1 9-15,-1 9 16,9-1 0,0-8-16,0-8 15,0-1-15,0-8 16,0-1 0,0-8-16,17-8 0,1-18 15,8 0 1,0-9-16,0 9 0,0 9 15,-9-1 1,-8 18-16,0 0 16,-1 0-16,1 18 15,9 8-15,-1 8 16,-8 10-16,17-1 31,0 0-31,-9-25 0</inkml:trace>
  <inkml:trace contextRef="#ctx0" brushRef="#br1" timeOffset="116909.93">17176 5411 0,'0'0'0,"0"0"15,0 0-15,0 9 16,0 8-16,18 9 16,-1 9-16,1 17 15,-1-9-15,9 0 16,-9-8 0,1-9-16,-10 0 0,1-17 15,0-1 1,-1 1-16,1-18 15,9-17-15,8-26 16,0-26-16,0 0 16,8 1-16,-16 33 15</inkml:trace>
  <inkml:trace contextRef="#ctx0" brushRef="#br1" timeOffset="117300.56">17776 5671 0,'-9'0'0,"0"0"0,9 0 16,0 0 0,0 0-16,0 0 15,0 0-15,0 0 16,0-9-16,18 1 15,-1-1-15,0-8 16,1-1-16,-10 1 16,1 0-16,0-1 15,-9 1 1,-9 0-16,0-1 16,1 18-16,-1 0 15,-8 0-15,-1 9 16,1 8-16,8 1 15,1 16-15,8 1 16,0 0-16,17-9 16,0 8-16,1 1 15,-1-18 1</inkml:trace>
  <inkml:trace contextRef="#ctx0" brushRef="#br1" timeOffset="117587.62">18245 5524 0,'0'0'0,"-9"0"0,0 0 16,1-9-16,-1 9 16,0-9-16,-8 9 15,-1 0-15,10 0 16,-18 9-16,0 8 15,8 9-15,1 9 16,0 8 0,17-17-16,0 9 15,0-9-15,17-9 16,0 1-16,18-10 16,0 10-16,-1-1 15,-7-8 1</inkml:trace>
  <inkml:trace contextRef="#ctx0" brushRef="#br1" timeOffset="117827.27">18305 5515 0,'0'0'0,"0"0"16,0 0-16,0 0 0,0 0 15,0 0 1,18 0-16,8 0 16,17-9-16,18 1 15,8-1 1,1-8-16,-18 17 16,-17 0-16,-18 0 0</inkml:trace>
  <inkml:trace contextRef="#ctx0" brushRef="#br1" timeOffset="118041.46">18696 5134 0,'-9'0'0,"1"0"0,-1 9 16,0 8-16,1 18 16,-10-1-1,-8 27-15,9 0 16,8 17-16,1 8 15,-1 1-15,0-27 16,1-16-16,16-1 16,10-17-16,-1 0 15,-8-9-15</inkml:trace>
  <inkml:trace contextRef="#ctx0" brushRef="#br1" timeOffset="118642.32">18844 5567 0,'0'0'0,"0"0"0,0 0 16,0 9-16,-9 8 16,0 0-16,9 18 15,0 0-15,0-1 16,9-8 0,8 0-16,1 0 15,-1-8-15,9-10 16,9 1-16,0-18 15,-1 1-15,-8-10 16,1-8-16,-1 0 16,-18 0-16,1 0 15,-18 9 1,1 0-16,-1-1 16,0 10-16,1-1 15,-1 0-15,9 9 16,0 0-16,0 0 15,0 0-15,0 0 16,0 0-16,0 0 16,17-8-1,1-1-15,16 0 16,-8 9-16,0 0 16,0 0-16,1 0 15,-1 0-15,0 18 16,0 8-16,0 8 15,0-8 1,-18 0-16,1-8 16,0-1-16,-9-8 15,0-1-15,0 1 16,0 0-16,0-9 16,0 0-1,0 0-15,0-18 0,9-8 16,8-8-1,9-10-15,17 10 0,-17 25 16</inkml:trace>
  <inkml:trace contextRef="#ctx0" brushRef="#br1" timeOffset="119456.68">20198 5576 0,'0'0'0,"-8"0"16,-1 0 0,0 0-16,1 17 0,-10 0 15,10 9 1,8-8-16,0-1 15,0 0-15,0-8 16,8 0-16,-8-9 16,0 0-16,0-9 15,9 0-15,-9 1 16,0-1-16,-9-8 16,1-1-1,8 1-15,0 8 16,0 1-16,0-1 15,17-17-15,9 0 16,17-17-16,10-9 16,7 0-16,-8 0 15,-17 17-15,-9 18 16,-8 0-16,-10 17 16,1 0-1,-9 8 1,-9 27-16,-17 34 0,-8 52 15,-10 1-15,9-10 16,1-25-16,25-9 16,9-18-16,17 1 15,1-26-15,-1-18 16,0-8-16,18-9 16,-9-9-1,0-17-15,0-9 16,-17-8-16,0-17 15,-18-1 1,0 9-16,-8 17 0,0 9 16,8 9-1,0 0-15,9 8 16,0 9-16,0 0 16,18-9-16,-1 1 15,0-1-15</inkml:trace>
  <inkml:trace contextRef="#ctx0" brushRef="#br1" timeOffset="119887.45">20980 5584 0,'0'0'0,"0"0"16,0 0-16,0 18 15,0-1-15,0 18 16,-9-1-16,1 1 16,-1 0-1,0-9-15,9 0 16,0-18-16,0 1 16,0 0-16,0-1 15,0-8-15,0-8 16,18-10-16,-1-25 15,9 8-15,0 1 16,0 8 0,0 8-16,-8 1 15,-1 17-15,0 0 16,-8 9-16,0 8 16,-1 9-16,1-9 15,0 18-15,-9-9 16,8 0-16,1 0 15,0 0 1,-1-17-16</inkml:trace>
  <inkml:trace contextRef="#ctx0" brushRef="#br1" timeOffset="120129.07">21093 5186 0,'0'0'0,"0"0"16,0 0-16,0 0 15,0 9-15,-9 8 16,0 18-16,1-1 16,-10 10-16,1-1 15,0-17-15,8 0 16,9-17-1,0-1-15,0 1 16,0-1 0</inkml:trace>
  <inkml:trace contextRef="#ctx0" brushRef="#br1" timeOffset="120249.58">21102 5316 0,'0'0'0,"0"0"0,0 0 15,8 17 1,10 1-16,-1 8 15,26 8-15,-8-16 16</inkml:trace>
  <inkml:trace contextRef="#ctx0" brushRef="#br1" timeOffset="165391.14">16933 14462 0,'0'0'0,"0"0"15,0 0-15,0 0 16,0 0-16,0 0 16,0 0-16,0 0 15,0 0 1,18 0-16,8 0 16,8-9-16,19 0 15,-1 1-15,-9-1 16,1 9-16,-1 0 15,-8 0-15,-1 0 16,-25 0-16</inkml:trace>
  <inkml:trace contextRef="#ctx0" brushRef="#br1" timeOffset="165729.58">16933 14756 0,'0'0'0,"-8"0"16,-1-9-16,0 9 15,9 0-15,0 0 16,0 0-16,0 0 15,0 0-15,0 0 16,18-8 0,25-1-16,9 9 15,9 0-15,0 0 16,0 0-16,-1 0 16,-16 9-16,-1-1 15,27 10-15,-27-10 16</inkml:trace>
  <inkml:trace contextRef="#ctx0" brushRef="#br1" timeOffset="170799.05">17897 14089 0,'0'0'0,"0"0"0,0 0 15,0 0-15,0 0 16,0 0-16,0-8 16,0-1-1,9-8-15,0 8 16,-1 0-16,1 1 16,-9 8-16,0 0 15,0 0-15,0 0 16,0 0-16,0 17 15,9 35-15,-1 26 16,-16 8-16,-1-8 16,0-8-1,1-10-15,8-16 16,0-10-16,0-8 16,17 0-16,0 0 15,18 0-15,8-17 16,18-1-16,9-8 15,8-8 1,9-1-16,-9-8 16,-9-1-16,1 1 15,-44 17-15</inkml:trace>
  <inkml:trace contextRef="#ctx0" brushRef="#br1" timeOffset="171062.04">18192 14245 0,'0'0'0,"0"0"16,0 0-16,0 0 16,0 17-16,0 27 15,-8 25-15,-1 35 16,0 8-1,-8-8-15,8 9 16,1 0-16,-1-27 16,9-34-16,0-17 15,0-18-15,9-8 16,8-1-16</inkml:trace>
  <inkml:trace contextRef="#ctx0" brushRef="#br1" timeOffset="171328.58">18601 14184 0,'0'0'0,"0"0"0,0 0 16,0 0-16,0 0 15,17 0-15,18 0 16,34-8-16,35-1 16,1 0-16,16-8 15,-8 0-15,-17-1 16,-1 1-16,-17 0 16,-52 17-1</inkml:trace>
  <inkml:trace contextRef="#ctx0" brushRef="#br1" timeOffset="171772.48">19000 14297 0,'0'0'0,"0"0"16,0 0-16,0 0 15,0 0-15,0 17 16,-9 1-16,9 8 16,-8 17-16,-1 26 15,-8 9-15,-1-9 16,1 1 0,0-10-16,-1-16 15,9-1-15,1 0 16,-1 1-16,0-18 15,9 0-15,0 0 16,9-9-16,8 9 16,18 0-1,9-9-15,16 0 16,1 1-16,17-10 16,9 1-16,-17-9 15,-10 0-15,-7-9 16,-10 1-1,-17-1-15,0-17 0,-9 0 16,-8 18 0</inkml:trace>
  <inkml:trace contextRef="#ctx0" brushRef="#br1" timeOffset="171944.86">19017 14756 0,'0'0'0,"0"0"0,0 0 0,0 0 16,0 0 0,18 0-16,-1 0 15,18 0-15,26-9 16,8 1-16,27-1 16,-44 9-16</inkml:trace>
  <inkml:trace contextRef="#ctx0" brushRef="#br1" timeOffset="172313.52">20042 14912 0,'0'0'0,"0"0"0,0 0 16,0-9-16,0 1 15,0-1-15,0 0 16,0 1-16,-9-1 16,1 9-16,-1 0 15,-17 0 1,0 9-16,-9 8 15,0 18-15,1 8 16,-1 0-16,18 1 16,-1-1-16,18 0 15,18-17 1,-1 0-16,26 0 0,-17-9 16</inkml:trace>
  <inkml:trace contextRef="#ctx0" brushRef="#br1" timeOffset="172911.83">21353 14323 0,'0'0'0,"0"0"0,0 0 0,0 0 16,0 0 0,-8 0-16,-10 17 15,-34 27-15,-35 16 16,-8 18-1,-9 0-15,8-9 0,9-8 16,18-18-16,8 1 16,18-18-1,8 0-15,18-9 16,-1-8-16,18-1 16,0 10-16,9 8 15,34 17-15,27 9 16,8-9-16,9 0 15,-9-8-15,0-9 16,-17 0-16,-9 0 16,9-9-1,-27 1-15</inkml:trace>
  <inkml:trace contextRef="#ctx0" brushRef="#br1" timeOffset="173563.61">21518 14661 0,'0'0'0,"0"0"16,0 0-16,0 0 15,0 17-15,0 0 16,0 9-1,0 9-15,-8 8 0,-1 1 16,0-10 0,1-8-16,-1 0 15,9 0 1,0-8-16,0-1 0,0-8 16,0-1-1,0-8-15,0 0 0,0 0 16,0-8-1,17-10-15,1-8 16,8-8-16,8 8 16,10-9-16,-1 9 15,-8 9-15,-9-1 16,0 18-16,-8 0 16,-10 18-16,1-1 15,0 0-15,-1 9 16,1 0-1,-9-8-15,0-1 16,0-8-16,0-1 16,0 1-16,9-18 15,8-8-15,18-9 16,-1-9-16,1 9 16,9-8-16,-18 16 15,-9 18 1,-8 0-16,8 0 15,0 18-15,1 16 16,-1 18-16,9 9 16,-8 0-16,-10-18 15,1-9 1,8-8-16,1-17 0,-10 0 16</inkml:trace>
  <inkml:trace contextRef="#ctx0" brushRef="#br1" timeOffset="173832.29">22552 14271 0,'0'0'0,"0"0"15,0 0-15,0 17 16,0 9-16,17 52 15,-8 35-15,-9 25 16,0-8-16,0 0 16,-9-17-16,9-27 15,0-8 1,0-26-16,0-17 16,0-9-16,0-17 15</inkml:trace>
  <inkml:trace contextRef="#ctx0" brushRef="#br1" timeOffset="174783.16">23073 14773 0,'0'0'0,"0"0"15,0 0-15,0 0 16,0 0-16,0 0 16,0 0-16,8 18 15,1 8 1,0 17-16,-1 26 15,1 9-15,-18-17 16,1-9-16,8-9 16,0-17-16,0 0 15,0-17-15,0-1 16,0 1-16,0-9 16,0-9-16,17-25 15,9-10 1,9 1-16,0-9 15,-9 18-15,8 8 16,-7 8-16,-1 1 16,0 8-16,0 9 15,0 0-15,0 0 16,0 18-16,0 8 16,0 8-1,0 18-15,0 17 16,-9-8-16,-8-9 15,0-9-15,-1-8 16,1-18-16,0-8 16,0-9-16</inkml:trace>
  <inkml:trace contextRef="#ctx0" brushRef="#br1" timeOffset="175116.09">23246 14245 0,'0'0'0,"0"0"0,0 0 16,0 0-16,0 0 16,-8 9-1,-1 17-15,-17 8 16,0 18-16,9 0 16,-9 0-16,8-8 15,1-18-15,8 0 16,9-18-16,0-8 15</inkml:trace>
  <inkml:trace contextRef="#ctx0" brushRef="#br1" timeOffset="175262.38">23316 14314 0,'0'0'15,"0"0"-15,0 0 0,0 0 0,17 18 16,1-1-16,-1 9 15,18 9-15,17-9 16,-17-9-16</inkml:trace>
  <inkml:trace contextRef="#ctx0" brushRef="#br1" timeOffset="176065.59">24184 14860 0,'0'0'0,"0"0"0,0 0 15,0 0-15,0 0 16,0 0-16,0 0 16,9 17-16,8 27 15,-8 25 1,0 0-16,-1-8 0,-8-1 16,0-16-1,0-10-15,0-8 16,0-8-16,0-10 15,0 1-15,0 0 16,0-9-16,0-9 16,26-17-16,9-26 15,9-17-15,-1 8 16,0 9 0,1 9-16,-9 8 15,-9 18-15,0 0 16,-9 8-16,0 9 15,9 0-15,-8 26 16,8 17-16,0 9 16,0 9-16,0 8 15,-9-17-15,1-9 16,-1-8 0,-8-26-16</inkml:trace>
  <inkml:trace contextRef="#ctx0" brushRef="#br1" timeOffset="176307.79">24393 14332 0,'0'0'0,"0"0"0,0 0 15,0 0-15,-9 0 16,0 17-16,-17 18 16,0-1-1,0 10-15,9-1 16,-1-26-16,18-8 16</inkml:trace>
  <inkml:trace contextRef="#ctx0" brushRef="#br1" timeOffset="176460.42">24558 14340 0,'0'0'0,"0"0"0,17 18 16,0-1-16,18 18 16,9 17-16,34 17 15,-26-26-15</inkml:trace>
  <inkml:trace contextRef="#ctx0" brushRef="#br1" timeOffset="176827.68">25087 14427 0,'0'0'0,"0"0"16,0 0-16,0 0 15,0 0-15,9 0 16,0 9-1,-1 25-15,10 44 16,-10 35-16,1 34 16,-9-8-16,0-18 15,0-26 1,0-17-16,0-17 0,0-9 16,0-26-16,0-9 15</inkml:trace>
  <inkml:trace contextRef="#ctx0" brushRef="#br1" timeOffset="177390.32">25504 14782 0,'0'0'0,"0"0"0,0 0 15,0 17-15,9 9 16,0 18-16,-9 16 16,8 1-16,-8-18 15,0-8 1,0-9-16,0-9 0,0 0 16,0-8-1,0 0-15,0-1 16,0-16-16,18-18 15,16-18-15,-8 10 16,0-1-16,1 18 16,-1 0-16,0-1 15,-9 18-15,0 0 16,1 26 0,8 9-16,0 17 15,0 8-15,-9-16 16,-8-1-16,0-17 15,8-9-15,-8-8 16,-1 0-16,-8-9 16</inkml:trace>
  <inkml:trace contextRef="#ctx0" brushRef="#br1" timeOffset="177660.99">26121 14548 0,'0'0'0,"0"0"16,0 0-16,0 9 16,17 17-1,9 8-15,18 10 16,16 8-16,19 0 16,-1-9-16,0 0 15,-9-17-15,-17 0 16,-8 0-16,-18-8 15,0-1-15,-26 18 16,-35 34 0,-78 61-16,-112 60 15,-166 113-15</inkml:trace>
  <inkml:trace contextRef="#ctx0" brushRef="#br1" timeOffset="-193376.25">16378 15934 0,'0'0'0,"0"0"0,0 0 0,17 0 16,0 0-16,9 9 15,26-9-15,9 0 16,9-9-16,-9 0 15,-9 1 1,-26 8-16</inkml:trace>
  <inkml:trace contextRef="#ctx0" brushRef="#br1" timeOffset="-193177.91">16317 16211 0,'0'0'0,"0"0"0,0 0 16,0 0-16,17 0 16,18 9-1,17-1-15,0-8 16,44-8-16,-27 8 16</inkml:trace>
  <inkml:trace contextRef="#ctx0" brushRef="#br1" timeOffset="-192777.78">17394 15510 0,'0'0'0,"0"0"0,0 0 16,0 0-16,0 0 16,0 8-16,-9 10 15,0 7-15,1 10 16,-1 17-16,-9 0 16,1 17-16,0 1 15,8-10-15,9-8 16,0-8-1,0-10-15,0-8 16,17 0-16,1 0 16,-1 0-16,9-9 15,9 1-15,8-10 16,9 1 0,9-18-16,9 1 0,-18-1 15,-35 9 1</inkml:trace>
  <inkml:trace contextRef="#ctx0" brushRef="#br1" timeOffset="-192537.64">17463 15830 0,'0'0'0,"0"0"0,-9 17 15,1 27-15,-1 16 16,-8 27-16,-1 25 16,1 1-16,0-9 15,-1-17 1,9-27-16,9-17 0,0-17 16,9-17-1,-9-9-15,0 0 16</inkml:trace>
  <inkml:trace contextRef="#ctx0" brushRef="#br1" timeOffset="-192278.07">17802 15891 0,'0'0'0,"0"0"0,0 0 16,17 0-16,9 17 15,26 0-15,18-8 16,17 0-16,8-18 16,1 0-16,8 1 15,-26-10 1,-9 1-16,-8 0 16,-17-1-16,-27 18 15</inkml:trace>
  <inkml:trace contextRef="#ctx0" brushRef="#br1" timeOffset="-191845.03">18149 15977 0,'0'0'0,"0"0"15,0 0-15,0 9 16,0 8-16,0 0 15,0 9 1,-9 9-16,1 8 0,8 1 16,-9 16-1,9 1-15,0 0 16,-9-18-16,1-17 16,8 0-16,0 0 15,-9-9-15,9-8 16,0-1-1,0 1-15,0 0 16,0-1-16,0 1 16,0 0-16,0-1 15,0 1-15,0-9 16,9 9-16,8-1 16,18 1-16,17 0 15,0-1-15,0-8 16,-9 0-16,1 0 15,-18 0 1,0-8-16,17 8 16,-17 0-16</inkml:trace>
  <inkml:trace contextRef="#ctx0" brushRef="#br1" timeOffset="-191661.42">18166 16272 0,'0'0'0,"0"0"16,0 0-16,0 0 16,9 0-16,8 8 15,18 1-15,9 0 16,25-1-16,27-16 16,-1-1-1,-60 0-15</inkml:trace>
  <inkml:trace contextRef="#ctx0" brushRef="#br1" timeOffset="-191324.89">19182 16315 0,'0'0'0,"0"0"15,0 0-15,0 0 16,0 0-16,0 0 16,0 0-16,-8 0 15,-1-9 1,-17 9-16,0 0 16,0 0-16,0 0 15,-18 18-15,10 16 16,-1 10-16,18-1 15,-1-8-15,18-1 16,0 1-16,9-1 16,8-8-1,9 0-15,26-17 0,-17-9 16</inkml:trace>
  <inkml:trace contextRef="#ctx0" brushRef="#br1" timeOffset="-190670.34">19643 16332 0,'0'0'0,"0"0"15,0 0-15,0 0 16,0 0-16,0 18 16,8 8-16,-8 8 15,0 10-15,-8-1 16,-1 0-16,0 0 15,9-17 1,0 0-16,0-17 0,0 0 16,0-1-1,0-8-15,0-8 16,9-1-16,8-8 16,18-27-16,0 1 15,8 8-15,-17 10 16,0 7-16,0 1 15,0 17 1,-8 0-16,-1 0 16,1 9-16,-1-1 15,-8 1-15,-1 0 16,1-1-16,0 1 16,-1-1-16,1 10 15,0-1-15,-9 0 16,8 9-16,-8 0 15,0 0 1,0 0-16,0 0 16,0 0-16,0-8 15,0-10-15,0 1 16,0 0-16,0-9 16,0 0-16,0 0 15</inkml:trace>
  <inkml:trace contextRef="#ctx0" brushRef="#br1" timeOffset="-190247.68">20129 15891 0,'0'0'0,"0"0"15,0 0-15,0 0 16,0 0-16,0 0 16,0 0-16,17 17 15,9 0-15,9 9 16,-9 0-16,0-8 16,-8-1-16,-10-9 15,1 10 1,-9-10-16,0 10 15,-9-1-15,1 0 16,-1 1-16,0-1 16,1-8-16,-1-1 15,9 1-15,0 0 16,0-1-16,0 1 16,0-9-1,9 9-15,8-1 16,18 1-16,17 0 15,-18-9-15</inkml:trace>
  <inkml:trace contextRef="#ctx0" brushRef="#br1" timeOffset="-189829.61">21197 16020 0,'0'0'0,"0"0"0,0 0 16,0 0 0,0 0-16,0 0 15,-9 0-15,1 9 16,-18 8-16,-9 18 15,-26 8-15,-8 1 16,17-1 0,-9-8-16,9-1 15,0-8-15,17 0 16,17 0-16,1-8 16,8-1-16,9 0 15,0 1-15,18 8 16,-1 8-16,27 1 15,8-1 1,8 1-16,1-9 0,-9 0 16,-8 0-1,25-17-15,-25-9 16</inkml:trace>
  <inkml:trace contextRef="#ctx0" brushRef="#br1" timeOffset="-189225.27">21379 16246 0,'0'0'0,"0"0"16,0 0-16,0 0 15,0 8-15,0 10 16,-8 8-16,-1 8 15,0 18-15,-8-8 16,0-10 0,8-8-16,0-9 15,1-8 1,8 0-16,0-1 0,0 1 16,0-9-16,0-9 15,17-8-15,0-9 16,18-8-1,0-1-15,-9 18 16,0-1-16,0 10 16,0 8-16,0 0 15,0 8-15,0 10 16,-8-1-16,-10 0 16,1 1-1,0-10-15,-1 1 0,1 0 16,0-9-1,8-9-15,18-17 16,8-9-16,1 1 16,-1-1-16,-17 18 15,0-1-15,-9 18 16,-8 0-16,8 9 16,1 26-16,-1 17 15,1 8 1,-1 1-16,9-18 15,-9-8-15,-8-18 16,8-8-16,27-18 16,-9 0-16</inkml:trace>
  <inkml:trace contextRef="#ctx0" brushRef="#br1" timeOffset="-189005.67">22482 15917 0,'0'0'0,"0"0"16,0 17-1,9 26-15,0 18 0,-9 25 16,-9 27 0,-8 17-16,-1-17 15,1-27-15,-1-17 16,1-25-16,17-27 15,0-17-15</inkml:trace>
  <inkml:trace contextRef="#ctx0" brushRef="#br1" timeOffset="-188568.34">22691 16358 0,'0'0'0,"0"0"0,0 0 16,0 18-16,8-1 16,1 0-1,0 18-15,-1 0 16,-8-10-16,0 1 16,0-8-16,0-10 15,0 1-15,0 0 16,0-1-16,0-8 15,0-8-15,18-1 16,-1-17-16,9-9 16,9 1-1,-9-1-15,0 18 16,0 0-16,-9 8 16,1 9-16,-1 0 15,1 17 1,-1 9-16,0 9 0,1-1 15,-1 10 1,0-18-16,-8 0 16,0-18-16,-1 1 15,10-9-15,-1-17 16,1-1-16</inkml:trace>
  <inkml:trace contextRef="#ctx0" brushRef="#br1" timeOffset="-188315.72">23212 16081 0,'0'0'0,"0"0"16,0 0-16,8 17 15,10 18-15,25 0 16,18 17-16,0-9 16,8-8-16,-8 8 15,0-8-15,-9-9 16,-26 0-1,0-9-15,-17 0 16,-1 9-16,-34 26 16,-61 35-16,-34 17 15,69-52 17</inkml:trace>
  <inkml:trace contextRef="#ctx0" brushRef="#br1" timeOffset="-143072.83">24341 16488 0,'0'0'0,"0"0"0,0 0 0,0 0 16,17 0-16,9 0 15,17 0-15,10 0 16,25 9 0,0-9-1,-9 0-15,1 0 0,-35 0 16</inkml:trace>
  <inkml:trace contextRef="#ctx0" brushRef="#br1" timeOffset="-142898.48">24367 16713 0,'0'0'0,"0"0"15,0 0-15,0 0 16,17 0-16,26 9 16,27 0-16,43-9 15,0-18 1,-70 18-16</inkml:trace>
  <inkml:trace contextRef="#ctx0" brushRef="#br1" timeOffset="-141499.52">25192 16012 0,'0'0'0,"0"0"0,0 0 16,0 0-16,0 0 16,0 0-16,17 0 15,0 0-15,35 0 16,18 8-16,17 1 16,17-18-1,-9 9-15,-16-8 16,-19 8-16,-16-9 15,-9 9-15,-27 9 16</inkml:trace>
  <inkml:trace contextRef="#ctx0" brushRef="#br1" timeOffset="-141068.04">25478 16133 0,'0'0'0,"0"0"0,0 0 16,0 0-16,0 9 16,0 8-16,0 0 15,9 18-15,-9 8 16,-9 9 0,0 0-16,1 18 15,-10-10-15,1 1 16,0-9-16,-1 0 15,10-9-15,-1 0 16,0-17-16,9 0 16,0-8-16,0-1 15,0 0-15,9 1 16,8-1 0,9 0-16,18 1 15,17-1-15,8 0 16,9 1-16,0-10 15,-17 1-15,-17-1 16,-10 1-16,-8-9 16,-8 0-16,-10-9 15,1 1 1,0-27-16,-9 18 16</inkml:trace>
  <inkml:trace contextRef="#ctx0" brushRef="#br1" timeOffset="-140834.82">25539 16601 0,'0'0'0,"0"0"0,0 0 0,0 0 15,0 0-15,9 0 16,8 0-16,18 0 15,8-9-15,9 0 16,9 1 0,-9-1-16,-17 0 15,-26 18-15</inkml:trace>
  <inkml:trace contextRef="#ctx0" brushRef="#br1" timeOffset="-140382.36">25061 15969 0,'0'0'0,"0"0"16,0 0-16,0 0 15,0 8-15,0 10 16,9-1-16,-9 17 16,0 1-16,0 8 15,0 1 1,0-1-16,0 0 15,0 1-15,0-10 16,0 1-16,0-9 16,0 0-16,9 0 15,8 0-15,0 0 16,1-9-16,17 0 16,-1-8-1,10 0-15,-1-1 16,9-16-16,-17 8 15,-26 8-15</inkml:trace>
  <inkml:trace contextRef="#ctx0" brushRef="#br1" timeOffset="-140147.65">25244 16220 0,'0'0'0,"0"0"0,0 0 15,0 0-15,0 0 16,0 17-16,8 9 16,-8 35-16,-8 17 15,-10 8-15,-8 9 16,0 1 0,9-10-16,8-25 15,0-9-15,9-17 16,0-18-16</inkml:trace>
  <inkml:trace contextRef="#ctx0" brushRef="#br1" timeOffset="-139700.08">26459 16696 0,'0'0'0,"0"0"0,0 0 15,0 0-15,0 0 16,0 0-16,0 0 16,-8 0-16,-1 0 15,0 0-15,-17 17 16,0 9-16,0 9 15,0 8-15,9 1 16,17-1 0,0-17-16,17 0 15,44 8-15,-18-16 16</inkml:trace>
  <inkml:trace contextRef="#ctx0" brushRef="#br1" timeOffset="-138635.3">27102 16393 0,'0'0'0,"0"0"0,0 0 15,0 0-15,0 0 16,0 0-16,0 9 16,9 8-16,8 0 15,-8 18-15,-1-1 16,1 10 0,0 8-16,-1 0 15,-8 8 1,0-16-16,0-10 0,0-8 15,0-8-15,0-10 16,0 1-16,0 0 16,0-18-1,0 0-15,18-25 0,17-27 16,-1 9 0,1-9-16,8 9 15,-8 18-15,-9 8 16,0 8-16,-8 18 15,-1 0-15,-8 18 16,8 8-16,0 26 16,-8 8-1,0 10-15,0-10 16,-1-16-16,-8-18 16,9-9-16,0-8 15,8-1-15,0-16 16,1-18-16,-10 17 15</inkml:trace>
  <inkml:trace contextRef="#ctx0" brushRef="#br1" timeOffset="-138231.49">27719 15925 0,'0'0'0,"0"0"0,0 0 16,0 0 0,0 0-16,0 0 15,0 0-15,0 0 16,8 9-16,10 8 16,8 1-16,0-1 15,0 0-15,-9 0 16,-8 1-16,0-1 15,-9 0 1,-9 1-16,0-1 16,0 0-16,1 1 15,-1-1-15,9 0 16,0-8 0,0 0-16,0-1 0,0 10 15,9-10-15,8 1 16,1 0-1,25-1-15,9-8 16,-26 0-16</inkml:trace>
  <inkml:trace contextRef="#ctx0" brushRef="#br1" timeOffset="-137695.31">28804 15899 0,'0'0'0,"0"0"0,0 0 15,0 0-15,0 0 16,-9 0-16,1 0 16,-1 0-16,0 0 15,1 18-15,-10 8 16,1 17-16,0 9 16,17 17-1,0 18 1,17-1-16,0 1 0,9 0 15,0-10-15,0-7 16,-8-10-16,-10 1 16,-16-9-16,-18-9 15,0-8-15,-18-9 16,1 0 0,-9-17-16,17-1 15,0-8-15,1-8 16,16-1-16,1 0 15,-1-17-15,18-8 16,26-18-16,18-18 16,43-8-16,8 0 15,-8 1 1,-35 42-16</inkml:trace>
  <inkml:trace contextRef="#ctx0" brushRef="#br1" timeOffset="-137118.79">29238 16687 0,'0'0'0,"0"0"16,0 0-16,0 0 15,0 0-15,-8 18 16,-1-1-16,0 9 15,-8 0-15,8 0 16,0 0 0,1-9-16,8-8 15,0 0-15,0-1 16,0-8-16,0 0 16,0-8-16,17-18 15,0 0-15,10 0 16,7-9-1,1 0-15,-9 18 0,0 0 16,0-1 0,-8 18-16,-1 0 15,0 18-15,1-1 16,-1 18-16,-8 8 16,-1 0-1,1-8-15,0-9 16,-1-9-16,1-8 0,-9-9 15,0 0 1</inkml:trace>
  <inkml:trace contextRef="#ctx0" brushRef="#br1" timeOffset="-136483.9">29777 16653 0,'0'0'0,"0"0"0,0 0 15,0 0-15,0 17 16,8 0-16,1 9 15,0 9-15,-1 8 16,-8-17-16,0 0 16,0-8-16,0-1 15,0-8-15,0-1 16,0 1-16,0-9 16,0-9-1,0 1-15,18-18 16,-1-9-16,18 0 15,-9 1-15,0 8 16,0 8-16,0 1 16,-9 17-16,1 0 15,-10 9 1,1-1-16,0 10 31,-9-1-31,0 9 0,0-9 0,0-8 16,0 0-16,0-1 15,0-8-15,17-8 16,18-10-16,0-8 16,8-8-16,0 8 15,-16 8-15,-1 10 16,-9 8 0,0 0-16,1 17 15,8 9-15,8 26 16,1 9-16,0-18 15,0-8-15,17-1 16,-17-16 0</inkml:trace>
  <inkml:trace contextRef="#ctx0" brushRef="#br1" timeOffset="-135477.07">20094 17675 0,'0'0'0,"0"0"0,-8 0 16,8 0-16,0 0 16,0 0-16,0 0 15,0 0-15,0 0 16,0 0-16,0 0 16,17 0-1,18 17-15,17 0 16,9 1-16,-1-1 15,1-8-15,-17-1 16,-1-8-16,-17-8 16,-17 8-16</inkml:trace>
  <inkml:trace contextRef="#ctx0" brushRef="#br1" timeOffset="-135295.67">20120 17883 0,'0'0'0,"0"0"16,0 0-16,0 0 16,18 0-16,8 8 15,17 1 1,27 0-16,8-1 16,0 10-1,-43-1-15</inkml:trace>
  <inkml:trace contextRef="#ctx0" brushRef="#br1" timeOffset="-134519.72">21814 17060 0,'0'0'0,"0"0"16,0 0-16,0 0 16,0 0-16,0 0 15,0 0-15,0 8 16,-9 10 0,0 16-16,1 18 0,-10 0 15,1-8 1,8-1-16,0-8 15,9-9-15,0 0 16,9 0-16,9-9 16,-1 0-1,18 0-15,-1 1 0,18-10 16,18 1-16,-1-9 16,1 0-1,-9-9-15,-1 1 16,-25 8-16,-26 0 15</inkml:trace>
  <inkml:trace contextRef="#ctx0" brushRef="#br1" timeOffset="-134252.95">22039 17224 0,'0'0'0,"0"0"0,0 0 16,0 18 0,0 16-16,-8 18 0,-1 0 15,0 9 1,1 8-16,-10-8 16,10-1-16,8-16 15,0-18-15,0 0 16,0-18-16,0-16 15,26-1-15,-9 0 16</inkml:trace>
  <inkml:trace contextRef="#ctx0" brushRef="#br1" timeOffset="-134019.12">22430 17164 0,'0'0'0,"0"0"15,0 0-15,0 0 0,0 0 16,0 0-16,18 0 16,8 8-1,17 1-15,26-9 16,1 0-16,-1-9 16,10 1-16,-19-1 15,1 9-15,-9-9 16,-34 9-16</inkml:trace>
  <inkml:trace contextRef="#ctx0" brushRef="#br1" timeOffset="-133619.04">22586 17259 0,'0'0'0,"0"0"0,0 0 15,0 17 1,0 1-16,-8-1 16,-1 18-16,0 8 15,1 0-15,-1 0 16,0 9-16,-8 9 16,8 0-16,9-18 15,0-17-15,0 0 16,0-9-1,0-8-15,0 0 16,0-1-16,9 1 16,0 0-16,8-1 15,9 1-15,18 0 16,8-1-16,26 1 16,9 0-16,-9-9 15,0-9-15,-17 0 16,-18-8-1,-8-9-15,-18 9 16,-8 8-16</inkml:trace>
  <inkml:trace contextRef="#ctx0" brushRef="#br1" timeOffset="-133417.51">22613 17571 0,'0'0'0,"0"0"16,0 0-16,17 0 16,18 0-16,17 0 15,0 0-15,17-9 16,1 9 0,8 0-16,-26 0 15,-26 0-15</inkml:trace>
  <inkml:trace contextRef="#ctx0" brushRef="#br1" timeOffset="-133085.41">23507 17588 0,'0'0'0,"0"0"0,0 0 15,0 0-15,0 0 16,0 0-16,-9 0 16,1 0-16,-10 0 15,-8 0-15,0 0 16,-9 17 0,9 1-16,0 8 15,9 8-15,0 1 16,17 0-16,0-1 15,17-8-15,9 0 16,9 0-16,17-8 16,-17-1-16</inkml:trace>
  <inkml:trace contextRef="#ctx0" brushRef="#br1" timeOffset="-132535.88">24080 17536 0,'0'0'15,"0"0"-15,0 0 0,0 0 16,0 0 0,0 17-16,0 1 15,0 16-15,-9 10 16,1-1-16,-1 0 16,9-17-16,0 0 15,0-8 1,0-10-1,0 1-15,0 0 0,0-18 0,0 0 16,17-17 0,1-17-16,8 0 15,0 8 1,9 0-16,-1 1 0,-8 16 16,0 1-16,0 0 15,-8 17-15,-1 0 16,1 8-16,-1 10 15,0 8 1,1 17-16,-1 9 16,-8-9-16,-1 1 15,1-18-15,0 0 16,-1-18-16,-8 1 16,0-9-16,18-17 15,-9-1 1</inkml:trace>
  <inkml:trace contextRef="#ctx0" brushRef="#br1" timeOffset="-132169.48">24427 17181 0,'0'0'0,"0"0"15,0 0-15,0 0 16,0 0-16,9 0 15,8 0-15,1 0 16,-1 0-16,1 0 16,8 9-16,-9-1 15,-8 1-15,-1 0 16,1 8-16,0 0 16,-1 1-16,-16-1 15,-1 0 1,0 9-16,-8 0 15,8-8-15,1-10 16,-1 1-16,9 0 16,0-1-16,0 10 15,17-1 1,9 0-16,9-8 16,35 8-16,-27 0 15</inkml:trace>
  <inkml:trace contextRef="#ctx0" brushRef="#br1" timeOffset="-131635.19">25608 17839 0,'0'0'0,"0"0"16,0 9-16,0 8 15,-8 18-15,-1 8 16,-8 18-16,8-18 15</inkml:trace>
  <inkml:trace contextRef="#ctx0" brushRef="#br1" timeOffset="-130983.91">26407 17510 0,'0'0'0,"0"0"0,0 0 16,0 0-16,0 17 16,0 1-16,-8 16 15,-1 1-15,0 8 16,1 1-1,-1-18-15,9 0 16,0-9-16,0-8 16,0-1-16,0 1 15,0-9-15,0 0 16,0-9-16,0-8 16,17-9-16,1-9 15,-1 1 1,9-1-16,0 0 15,0 18-15,-8 8 16,-1 9-16,0 0 16,1 9-16,-1 8 15,0 1-15,-8 16 16,0 1-16,-1-9 16,1-9-16,-9-8 31,0 0-31,0-9 0,17-9 15,18-26-15,17-8 16,-8-9-16,-1 9 16,-8 17-16,-9 8 15,0 1-15,0 17 16,-17 0 0,8 17-16,9 18 15,0 0-15,0 8 16,-8 0-16,-10-17 15,18 9-15,-8-9 16,-10-17-16</inkml:trace>
  <inkml:trace contextRef="#ctx0" brushRef="#br1" timeOffset="-130736.02">27328 17510 0,'0'0'0,"0"0"0,0 0 0,0 0 16,8 0 0,10 0-16,17 0 15,25 0-15,19 0 16,-1 0-1,0 0-15,-26 0 0,0 9 16,-26-1-16</inkml:trace>
  <inkml:trace contextRef="#ctx0" brushRef="#br1" timeOffset="-130518.45">27336 17701 0,'0'0'0,"0"0"0,0 0 16,0 0 0,9 0-16,17 0 15,26 0-15,9 0 16,9-9-16,8 0 16,-9 1-16,1-1 15,-18 0 1,0 1-16,-26 8 0</inkml:trace>
  <inkml:trace contextRef="#ctx0" brushRef="#br1" timeOffset="-129889.94">28526 17207 0,'0'0'0,"0"0"16,-9 9-16,1 8 16,-1 18-1,0-1-15,1 18 0,-1 9 16,9-9-1,-9-9 1,1 0-16,-1 1 0,0-10 16,1-8-16,-1-8 15,0-10-15,1 1 16,8 0-16,0-9 16,0 0-1,0-18-15,26-16 16,17-27-16,18-8 15,0 0-15,8 8 16,-8 18-16,-18 17 16,-17 17-16,0 9 15,0 17-15,1 9 16,-1 18-16,-9 16 16,-8 9-1,-1 9-15,1-8 16,0-1-16,-1-34 15</inkml:trace>
  <inkml:trace contextRef="#ctx0" brushRef="#br1" timeOffset="-128971.53">23107 18428 0,'-8'-8'0,"-1"-1"0,0 0 15,9 1-15,0-1 16,-8 0-1,-1 1-15,0-1 16,1 0-16,-10-8 16,1 0-16,0 8 15,-9 9-15,-1 0 16,-16 17-16,0 18 16,8 0-1,0 16-15,18 1 16,17-8-16,0-1 15,17-8-15,1-9 16,25-9-16,18-17 16,8-17-16,-8-9 15,0-9-15,-18-8 16,-8 8-16,-18-8 16,-8 0-1,-18-9-15,-8 0 16,-9 17-16,-9 0 15,-8 18-15,-9 17 16,0 17-16,34 1 16</inkml:trace>
  <inkml:trace contextRef="#ctx0" brushRef="#br1" timeOffset="-128567.27">25591 18601 0,'0'0'0,"0"0"0,0 18 16,0 8-16,0 8 16,-9 18-16,-17-8 15,9-10-15,8-16 16</inkml:trace>
  <inkml:trace contextRef="#ctx0" brushRef="#br1" timeOffset="-127786.8">26416 18324 0,'0'0'0,"0"0"0,0 0 16,0 0-16,0 18 15,9-1-15,-1 18 16,1-1-16,-9 1 15,0-9-15,0 0 16,0-18 0,0 1-16,0 0 15,0-1-15,0-8 16,0 0-16,0 0 16,0 0-16,0-8 15,9-1-15,8-17 16,9 0-16,9 0 15,0 0 1,8-8-16,0 8 16,1 0-16,-1 8 15,-17 1-15,0 17 16,-8 0-16,-1 17 16,1 1-16,-10 16 15,1 1-15,-18 17 16,1-9-1,-1-8-15,9-9 16,0-9-16,0-8 16,0-1-16,0-8 15,0-8-15,17-10 16,1-8-16,16-17 16,10 8-16,-10 1 15,-8 17 1,1-1-16,-1 18 0,-9 0 15,0 0 1,1 18-16,-10 16 16,1 18-16,0 9 15,-1-9-15,1-18 16,-9-8-16,9-17 16,-1 0-16,1-9 15</inkml:trace>
  <inkml:trace contextRef="#ctx0" brushRef="#br1" timeOffset="-127569.08">27623 18368 0,'0'0'0,"0"0"16,0 0-16,0 0 15,0 0-15,17 0 16,18 0-16,26 0 16,8 0-16,1 0 15,-9 0 1,-18 8-16,-26 1 16</inkml:trace>
  <inkml:trace contextRef="#ctx0" brushRef="#br1" timeOffset="-127366.23">27623 18549 0,'0'0'0,"0"0"16,0 0-16,0 0 16,9 0-16,8 9 15,35 0-15,18-1 16,17-8-16,8-8 15,-17-1-15,-26-8 16,-26 8-16</inkml:trace>
  <inkml:trace contextRef="#ctx0" brushRef="#br1" timeOffset="-127116.67">27996 18108 0,'0'0'0,"0"0"16,0 8-1,0 18-15,-8 26 16,-1 26-16,-17 9 16,-9 17-16,1-18 15,8-8-15,8-26 16,1-8-16,-1-18 15,10-18-15,-1 1 16,9 0 0</inkml:trace>
  <inkml:trace contextRef="#ctx0" brushRef="#br1" timeOffset="-126729.98">28509 18342 0,'0'0'0,"0"0"0,0 0 16,0 17-16,0 9 15,0 9-15,0 8 16,-9 0-16,0 0 16,9-8-1,-8-9-15,8-9 16,0-8-1,0 0-15,0-9 0,0 0 16,8-9-16,10-17 16,17-9-16,-1 1 15,-8-1-15,0 18 16,0-1-16,-8 10 16,8 8-16,0 8 15,17 27-15,9 26 16,1 17-1,-1 0-15,0-9 16,0-17-16,-26-35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3T03:19:10.2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1224 3999 0,'0'0'0,"0"0"0,0 0 16,0 0-16,26 0 16,9 0-16,17 9 15,0 0-15,1 8 16,-1 0 0,-26 1-16,0-1 15,-18 0-15,1 1 16,-18 8-16,1 17 15,-27 18-15,-8-1 16,-18 1-16,9-9 16,8-9-16,10-17 15,25 0 1,-17 0-16,26-9 16,0-8-16,26 0 15,-9 8-15,35-8 16,0-1-16,9 1 15,-9 0-15,0-9 16,-8 0-16,-27 0 16</inkml:trace>
  <inkml:trace contextRef="#ctx0" brushRef="#br0" timeOffset="387.81">1806 4363 0,'0'0'0,"0"0"16,0 0-16,0 18 15,0-1-15,9 9 16,-9 9-16,9-1 16,-9-8-16,0 0 15,0-9-15,0-8 16,0 0-16,0-1 15,0-8-15,0 0 16,8-8-16,10-27 16,16-17-1,1 0-15,0 18 16,-9 8-16,0 8 16,0 18-16,-17 0 15,8 18-15,0 16 16,-8 18-16,0 0 15,-1 0-15,1-9 16,9 1 0,-1-1-16,-8-17 15</inkml:trace>
  <inkml:trace contextRef="#ctx0" brushRef="#br0" timeOffset="845.01">2605 4493 0,'0'-9'0,"0"1"15,0-1-15,-9-8 16,1 0-16,-1-1 16,-8 1-16,-1 17 15,-8 0-15,0 17 16,-8 1-16,-1 16 15,17 1 1,1-9-16,17 0 16,0 0-16,9-9 15,8-8-15,0-1 16,1 1-16,17-18 16,-1-17-1,1-17-15,8-35 16,1-8-16,-9-18 15,-9-9-15,-18 26 16,-8 27-16,-8 34 16,8 17-16,-9 9 15,0 17-15,1 27 16,-10 42-16,10 36 16,8-10-16,17-16 15,18-1 1,17-9-16,26-8 15,-35-43-15</inkml:trace>
  <inkml:trace contextRef="#ctx0" brushRef="#br0" timeOffset="1232.33">3508 4233 0,'0'0'0,"0"0"0,0 0 0,0 0 0,0 0 0,0 0 15,18 0-15,25 0 16,18 0 0,26-8-16,-1-1 15,1 0-15,0 1 16,-9-10-16,-8 1 15,-18 8-15,-35 9 16</inkml:trace>
  <inkml:trace contextRef="#ctx0" brushRef="#br0" timeOffset="1445.34">3960 3844 0,'0'0'0,"0"8"0,0 10 0,-9 16 16,0 27-16,1 8 16,-1 35-1,0 9-15,9-1 16,0-16-16,0-19 16,0-7-16,9-1 15,0-8-15,-1-44 16</inkml:trace>
  <inkml:trace contextRef="#ctx0" brushRef="#br0" timeOffset="1828.94">4107 4493 0,'0'0'0,"0"0"16,0 0-16,0 0 15,18 9-15,-1-1 16,18 1 0,0-9-16,8-9 15,0 1-15,-16-1 16,-1-17-16,0 0 16,-18 0-1,1 0-15,-9 0 0,-9 9 16,1 0-1,-18-1-15,0 18 16,-1 9-16,1 26 16,-8 17-16,16 0 15,18-1-15,18-7 16,-1-1-16,18 0 16,0-8-1,17-9-15,34-26 0,1-9 16,-52 1-1</inkml:trace>
  <inkml:trace contextRef="#ctx0" brushRef="#br0" timeOffset="2187.5">4620 4433 0,'0'0'0,"0"0"0,0 0 16,0 0-16,17 17 16,0 0-16,10 9 15,-1 9-15,-9-1 16,-8-8-16,-1 9 16,1 8-16,-9-17 15,0 0 1,0-8-16,-9-10 15,9 1-15,-8-9 16,-1-9-16,9-17 16,0-8-16,17-18 15,1-18-15,16 1 16,10 9 0,25-1-16,18 18 15,-52 25-15</inkml:trace>
  <inkml:trace contextRef="#ctx0" brushRef="#br0" timeOffset="2914.37">5245 4554 0,'0'0'0,"-9"-9"16,9 9-16,0 0 15,0 0-15,0 0 16,0 0-16,-8 9 15,-1 8-15,0 0 16,1 18-16,-1 0 16,0-1-1,1-8-15,-1 0 16,9 0-16,0-17 16,0 0-16,0-1 15,0-8-15,0-8 16,0-1-16,0-17 15,17-9-15,1 1 16,-1-1-16,0 18 16,1-1-1,-10 18-15,1 0 16,0 0-16,-1 9 16,1 8-16,0 18 15,-9 8-15,0-8 16,0-9-1,0 0-15,0-9 16,0-8-16,0 0 16,0-1-16,0-16 15,0-10-15,17-16 16,18-18-16,0 0 16,-1 0-1,-8 17-15,0 18 16,-8-1-16,-9 1 15,-1 17-15,1 0 16,8 0-16,-8 9 16,8 8-16,1 0 15,-1 1 1,0 8-16,9 0 0,-8-9 16</inkml:trace>
  <inkml:trace contextRef="#ctx0" brushRef="#br0" timeOffset="4288.66">7650 4008 0,'0'0'0,"0"0"16,0 0-16,0 0 15,0 0-15,-8 17 16,-10 9-1,-25 9-15,-27 17 16,-25 17-16,-1 1 16,10-10-16,-1-8 15,17-8-15,9-1 16,18-17-16,26 0 16,-1-18-16,1 1 15,17 0 1,0 8-16,9 0 15,17 1-15,43 25 16,27 18-16,-1-18 16,-8 0-16,-9-8 15,-17-9-15,0 0 16,8 9-16,-25-9 16</inkml:trace>
  <inkml:trace contextRef="#ctx0" brushRef="#br0" timeOffset="4901.43">7720 4459 0,'0'0'0,"0"0"0,0 0 15,0 17-15,0 0 16,0 9-16,9 9 16,-1 17-16,1 0 15,-9-18-15,0-8 16,0 0 0,0-17-16,0 0 15,0-9-15,0-9 16,0-8-16,0-18 15,17-8-15,18-9 16,0 8 0,-9 10-16,0 16 0,-9 1 15,1 17 1,-1 0-16,0 17 16,-8 9-16,0 9 15,-1 8-15,-8 1 16,0-18-16,0 0 15,0-18-15,0 1 16,0-9-16,18-9 16,8-25-1,17-27-15,9-17 16,0 17-16,-17 18 16,-9 26-16,0 8 15,-17 9-15,8 18 16,-8 8-16,0 17 15,-1 9-15,1 0 16,8 0-16,-8-9 16,8-8-1,-8-1-15,0-16 16</inkml:trace>
  <inkml:trace contextRef="#ctx0" brushRef="#br0" timeOffset="5227.77">8475 3913 0,'0'0'0,"0"0"16,0 0-16,0 0 16,0 17-16,0 9 15,0 35-15,0 51 16,9 27-16,-9-18 16,-9-8-16,9-1 15,0-25-15,0-18 16,0-25-1,0-1-15,0-17 16</inkml:trace>
  <inkml:trace contextRef="#ctx0" brushRef="#br0" timeOffset="5811.71">8849 4484 0,'0'0'0,"0"0"0,0 0 16,0 0-16,0 0 16,17 18-16,9-1 15,9 9-15,17 0 16,0 0-16,18-17 16,-10-1-1,1-16-15,0-1 16,0-8-16,-18-9 15,1-9-15,-10-25 16,-16 8-16,-18 8 16,-9-8-16,-17 9 15,-9 8-15,-8 18 16,-18 8-16,-17 18 16,0 17-1,8 35-15,18 17 16,9 8-16,17 35 15,17 18-15,26-35 16,18-17-16,8-18 16,10-9-16,-1-16 15,-9-18 1,9-9-16,9-8 16,26-18-16,-35 0 15</inkml:trace>
  <inkml:trace contextRef="#ctx0" brushRef="#br0" timeOffset="6229.57">9778 4459 0,'0'0'0,"0"0"0,0 0 16,0 0-16,0 0 16,0 0-16,0 0 15,9-9-15,8-8 16,9-18-16,0-8 15,0-1-15,-9 10 16,-8 8 0,0 8-16,0 1 15,-1 17-15,-8 0 16,0 9-16,18 25 16,-10 27-16,1-9 15,0 0-15,8-9 16,0-17-16,1 0 15,8-17 1,-9-1-16</inkml:trace>
  <inkml:trace contextRef="#ctx0" brushRef="#br0" timeOffset="6375.22">9978 3757 0,'0'0'0,"0"0"16,0 0-16,0 0 15,0 0 1,0 0-16,26 9 16,-9-1-16</inkml:trace>
  <inkml:trace contextRef="#ctx0" brushRef="#br0" timeOffset="6927.77">10646 4121 0,'0'-9'0,"-8"0"0,-1 1 0,0-1 16,1-8-16,-1-1 15,0 10 1,-8-1-16,-9 9 15,-9 0-15,9 9 16,-9 8-16,9 0 16,0 9-16,9 0 15,-1 9 1,10 8-16,16 1 0,10-1 16,-1-17-1,9 0-15,9-17 16,0-1-16,8-16 15,9-10-15,-8-8 16,-1-8-16,0-10 16,-8-8-16,-9-8 15,-8 8 1,-18 0-16,-9 17 0,0 18 16,1 0-1,-10 17-15,-8 8 16,0 18-16,-9 17 15,1 44-15,8 17 16,8 0 0,18-17-16,0-18 0,18-17 15,-1-9 1,0-17-16,-8-9 16,0-8-16</inkml:trace>
  <inkml:trace contextRef="#ctx0" brushRef="#br0" timeOffset="7202.6">10655 3662 0,'0'0'0,"0"0"0,0 0 0,-9 0 16,1 17-1,-18 9-15,0 9 16,-1 17-16,10-9 16,0-8-16,8-1 31,18-16-31,-1-18 0,1 0 0</inkml:trace>
  <inkml:trace contextRef="#ctx0" brushRef="#br0" timeOffset="7314.85">10655 3705 0,'0'0'0,"0"0"15,0 0-15,0 0 16,0 0-16,9 9 16,8 8-16,44 35 15,-9-17-15</inkml:trace>
  <inkml:trace contextRef="#ctx0" brushRef="#br0" timeOffset="7604.02">11159 3956 0,'0'0'0,"0"0"0,0 0 16,0 18-16,0 16 15,-9 35-15,0 35 16,1 26-16,-10-8 16,10-10-16,-1-8 15,9-17 1,0-27-16,0-8 15,0-17-15,0-18 16</inkml:trace>
  <inkml:trace contextRef="#ctx0" brushRef="#br0" timeOffset="7984.53">11402 4389 0,'0'0'0,"0"0"16,0 18-16,0-1 16,-9 9-16,9 8 15,0-8-15,0 0 16,0 0-16,0-8 16,0-10-1,0 1-15,0 0 16,0-9-16,0-9 15,17-8-15,18-27 16,0-16-16,-9 17 16,0 17-16,-17 8 15,-1 18 1,1 0-16,0 18 16,-1-1-16,1 0 15,0 18-15,0-9 16,-1 0-16,1 0 15,8-18-15,1 1 16,-1 0-16</inkml:trace>
  <inkml:trace contextRef="#ctx0" brushRef="#br0" timeOffset="8233.42">11975 4129 0,'0'0'0,"0"0"0,0 0 0,0 0 15,0 0-15,0 0 16,9 9-16,8 8 16,26 9-16,18 9 15,-9 0 1,-8-9-16,-1 0 16,-17 0-16,-8 0 15,-18 8-15,-18 10 16,-17 25-16,-51 35 15,-36 34-15,-156 157 16</inkml:trace>
  <inkml:trace contextRef="#ctx0" brushRef="#br0" timeOffset="9695.36">12878 4467 0,'-9'0'0,"9"0"0,0 0 0,0 0 16,0 0-16,0 0 15,0 0-15,0 0 16,18 0 0,8-8-16,17-1 15,1 0-15,-1 1 16,0-1-16,1 0 16,-9 9-1,-9 9-15,-9 0 0</inkml:trace>
  <inkml:trace contextRef="#ctx0" brushRef="#br0" timeOffset="9899.81">12913 4666 0,'0'0'0,"-9"0"0,0 0 0,9 0 16,0 0-16,0 0 15,0 0-15,0 0 16,18 0-16,8 0 15,9 0 1,17 0-16,8 0 16,1 9-16,-26-9 15</inkml:trace>
  <inkml:trace contextRef="#ctx0" brushRef="#br0" timeOffset="10927.53">14233 4086 0,'0'0'0,"0"0"0,0 0 15,0 0 1,0 0-16,0 17 0,-9 1 15,-8 8-15,-9 17 16,-27 18 0,1-1-16,0-16 15,0-1-15,0 0 16,17 0-16,1-8 16,16-9-16,1 0 15,8-9-15,9 1 16,0-1-16,0 0 15,18 18 1,8 0-16,26 8 16,0-8-16,0-1 15,9-8-15,-9 0 16,-9-8 0,1 8-16,-10-9 0</inkml:trace>
  <inkml:trace contextRef="#ctx0" brushRef="#br0" timeOffset="11478">14519 4398 0,'0'0'0,"0"0"0,0 0 15,0 0-15,0 9 16,-8 8-1,8 18-15,0-1 16,0 1-16,0 8 16,0-17-16,0 0 15,0-9-15,0-8 16,0 0-16,0-1 16,0-8-1,0-8-15,8-10 16,10-8-16,8-8 15,0-1-15,0 18 16,0-1-16,-9 18 16,1 0-16,-1 9 15,0 8-15,1 1 16,-10 8 0,1 0-16,0 0 15,-1 0-15,-8-18 16,0 1-16,0-9 15,9 0-15,8-17 16,18-18-16,9-17 16,-1 0-1,-17 17-15,0 18 16,-9 17-16,-8 0 16,0 0-16,0 17 15,8 18-15,-8 0 16,8-1-16,0 1 15,9 0-15,-17-27 16</inkml:trace>
  <inkml:trace contextRef="#ctx0" brushRef="#br0" timeOffset="11895.33">15405 3982 0,'0'0'0,"0"0"0,0 0 16,0 0-16,0 17 15,0 18-15,0 43 16,0 52-16,-17 9 15,8-1-15,0-8 16,1-26 0,-1-9-16,9-17 15,9-35-15,-1-25 16</inkml:trace>
  <inkml:trace contextRef="#ctx0" brushRef="#br0" timeOffset="12448.86">15683 4311 0,'0'0'0,"0"0"15,0 0-15,0 18 16,9-1-16,8 18 16,-8 17-16,-1-9 15,-8 0-15,0 0 16,-8 1-1,8-10-15,0-8 16,0-8-16,0-10 16,0 1-16,0-9 15,0 0-15,0-17 16,17-18-16,18-26 16,-1-8-1,1 17-15,-9 18 16,0 16-16,0 1 15,0 17-15,-8 17 16,8 1-16,-9 16 16,-8 18-16,0 17 15,-1 1-15,-8-10 16,0-16 0,0-18-16,0 0 15,0-9-15,9 0 16,0-8-16</inkml:trace>
  <inkml:trace contextRef="#ctx0" brushRef="#br0" timeOffset="12694.22">16308 4588 0,'0'0'0,"0"0"16,0 0-16,0 0 15,0 0-15,0 0 16,0 0-16,17 0 16,10 9-16,7-9 15,10 0 1,-1 0-16,1 0 16,16 0-16,1 0 15,-26 0-15,-18 0 16</inkml:trace>
  <inkml:trace contextRef="#ctx0" brushRef="#br0" timeOffset="12907.1">16543 4259 0,'0'0'0,"0"0"0,0 0 15,-9 9-15,0 17 16,1 17-16,-1 27 15,-9-1-15,10 9 16,-1 8-16,9-25 16,0-18-1,0 1-15,9-10 16,-1-16-16</inkml:trace>
  <inkml:trace contextRef="#ctx0" brushRef="#br0" timeOffset="13130.5">16968 4424 0,'0'0'0,"0"0"0,0 0 0,0 17 16,0 18-16,0 8 15,-9 18-15,1 17 16,8-18-1,0 1-15,0-9 16,0-9-16,0-17 16,0-17-16</inkml:trace>
  <inkml:trace contextRef="#ctx0" brushRef="#br0" timeOffset="13409.99">17176 4225 0,'0'0'0,"0"0"16,0 0-16,0 0 15,18 8-15,8 10 16,9 8-16,17 8 16,17 1-16,9 8 15,1-17-15,-10 0 16,-26-8-1,-17-1-15,-8 0 16,-9 9-16,-44 35 16,-52 51-16,-69 36 15,-70 25-15,-35 26 16,-129 95-16</inkml:trace>
  <inkml:trace contextRef="#ctx0" brushRef="#br0" timeOffset="17159.88">18583 4389 0,'0'0'0,"0"0"0,0 0 16,18 0-16,8 9 15,34 0 1,27-9-16,-9 0 16,1-9-16,-1 9 15,-26 9-15,-9-1 16,-25 1-16</inkml:trace>
  <inkml:trace contextRef="#ctx0" brushRef="#br0" timeOffset="17384.16">18714 4744 0,'0'0'0,"0"0"0,0 0 16,0 0-16,0 0 15,17 0-15,18 9 16,25 0-1,10-1-15,-1 1 16,-8 0 0,-9 8-16,-8 9 0,-18 0 15</inkml:trace>
  <inkml:trace contextRef="#ctx0" brushRef="#br0" timeOffset="41306.83">20433 4173 0,'0'0'0,"0"0"0,0 0 0,0 0 16,0 0-16,0 0 16,0-9-16,0-8 15,0-1-15,0 1 16,0-9-16,-9 0 16,1-9-1,-1 1-15,0 8 16,0 9-16,-8-1 15,0 1 1,-9 8 15,0 9-31,0 0 0,0 18 0,8 16 0,1 9 16,-1 18-16,18 26 16,18 25-16,17 1 15,17-1-15,0 1 16,9-18-16,-18-8 15,0-9-15,-17-17 16,-8-18-16,-10 9 16,-16 8-16,-10-8 15,-25 0-15,-18-8 16,-17-18 0,-17-9-16,-1-17 15,0-9-15,18-8 16,35 0-16,17 8 15,17 0-15,9-8 16,35-35-16,26-17 16,8-1-16,9 1 15,-17 9 1,-17 25-16,-1-8 16,0 17-16,-25 17 15</inkml:trace>
  <inkml:trace contextRef="#ctx0" brushRef="#br0" timeOffset="41732.35">20954 5047 0</inkml:trace>
  <inkml:trace contextRef="#ctx0" brushRef="#br0" timeOffset="43123.22">20910 5039 0,'-8'0'0,"-1"0"0,9 0 16,-9 0-16,9 8 15,-8 10-15,-1 25 16,0 18-1,1-18-15,-1 0 0,0 1 16,1-18 0,8-9-16,0 0 15,0-8-15,0 0 16,0-9-16,0-9 16,0-26-16,17-17 15,0-8-15,18-1 16,-9 18-16,0 8 15,0 18 1,-8 17-16,-1 0 16,-8 17-16,8 18 15,0 17-15,-8 0 16,0 0-16,-1-9 16,-8-17-1,0 0-15,0-9 16,0-8-16,0 0 15,0-9-15,0-9 16,9-26-16,9-17 16,8 0-16,0 9 15,-9 8 1,9 18-16,-9 0 0,-8 17 16,0 0-1,8 8-15,1 18 0,-10 9 16,1 8-1,0 1-15,-1-1 16,10-17-16,-1 0 16,0-9-16</inkml:trace>
  <inkml:trace contextRef="#ctx0" brushRef="#br0" timeOffset="43413.5">21683 5411 0,'0'0'0,"0"0"15,0 0-15,0 18 16,-8-1-16,-10 9 16,-8 17-16,-8 18 15,16-18-15,-8 9 32,17-26-32</inkml:trace>
  <inkml:trace contextRef="#ctx0" brushRef="#br0" timeOffset="43977.05">21979 5099 0,'0'0'0,"0"0"0,0 18 16,0 8-16,0 17 15,0 9-15,0 9 16,0-9-1,-9-9-15,0 0 0,1-17 16,8 0 0,0-9-16,0-8 15,0 0-15,0-1 16,0-8-16,0-8 16,0-10-16,0-16 15,17-27-15,9 9 16,0 18-1,0-1-15,0 18 0,-9-1 16,1 18 0,-1 0-16,1 9 15,-1 8-15,0 1 16,1 16-16,-10 10 16,1-1-16,0-9 15,-1 1-15,-8-9 16,0 0-1,9-17-15,8-1 16,-8 1-16</inkml:trace>
  <inkml:trace contextRef="#ctx0" brushRef="#br0" timeOffset="44240.89">22387 5454 0,'0'0'0,"0"0"0,0 0 16,0 0-16,0 0 15,0 0-15,17 0 16,0 0-16,18 0 16,9 0-16,-1-8 15,0 8 1,1-9-16,-9 9 15,-9 0-15,-9 9 16,-8-9-16</inkml:trace>
  <inkml:trace contextRef="#ctx0" brushRef="#br0" timeOffset="44460.86">22751 5151 0,'-8'0'0,"-1"0"0,0 18 0,-17 8 16,0 8-16,0 18 15,0 9-15,9 0 16,-1 8-16,1 0 16,17-8-1,9-9-15,17 0 16,-9-26-16</inkml:trace>
  <inkml:trace contextRef="#ctx0" brushRef="#br0" timeOffset="44649.41">23003 5169 0,'0'0'0,"0"0"0,0 0 15,0 17-15,0 18 16,-8 25-16,-1 10 16,0 8-16,-8 25 15,8 10-15,9-52 16</inkml:trace>
  <inkml:trace contextRef="#ctx0" brushRef="#br0" timeOffset="46823.12">23689 4580 0,'0'0'0,"0"0"16,0 0-16,0 0 0,18 0 15,8 0 1,17 0-16,27 0 16,-1 0-16,-8 0 15,-18 8-15,-17 1 16</inkml:trace>
  <inkml:trace contextRef="#ctx0" brushRef="#br0" timeOffset="47009.38">23785 4926 0,'0'0'0,"0"0"0,0 0 16,17 0-16,9 0 15,35 0-15,0 9 16,-35 0-16</inkml:trace>
  <inkml:trace contextRef="#ctx0" brushRef="#br0" timeOffset="48256.04">25478 3722 0,'0'0'0,"-9"-8"16,1-1-16,-1 0 15,0 1-15,-8-1 16,-9 9-16,9 0 16,-9 17-16,-18 9 15,1 26-15,8 18 16,0-1-1,18 9-15,0-9 16,-1-8-16,9-1 16,9-8-16,0-8 15,9-10-15,-9-8 16,0-8-16,0-1 16,0-8-16,0-1 15,0 1 1,0 0-16,0-1 15,0 1-15,0 0 16,0-9-16,0 0 16,0 0-16,0 0 15,0 0-15,0 0 16,0 0-16,0 0 16,0 0-16,0 0 15,0 0 1,0 0-16,0 0 15,0 0-15,0 8 16,0-8-16,0 0 16,0 9-16,0-9 15,0 0-15,0 9 16,0-9-16,0 0 16,0 0-1,0 0-15,0 0 16,0 0-16,0 0 15,0 0-15,0 0 16,0 0-16,0 0 16,0 0-16,-9 8 15,1 1 1,-1-1-16,0 1 16,1 0-16,-1-1 15,-8 10-15,-9-1 16,0 0-16,-9 1 15,9-1-15,-9 0 16,0 1-16,1-10 16,16 1-16,1 0 15,0-9 1,8 0-16,9 0 16,0 0-16,0 0 15,0 0-15,17 0 16,18 17-16,0 0 15,8 18-15,9 0 16,-8 17 0,-1 0-16,-8 8 0,-9 18 15,0 9 1,-17 8-16,-1-8 16,1-9-16,-18 17 15,9 0-15,9-17 16,0-9-1,-1-8-15,1-18 0,8 1 16,9-18 0,18-18-16,-18 1 15</inkml:trace>
  <inkml:trace contextRef="#ctx0" brushRef="#br0" timeOffset="49806.72">26077 3523 0,'0'0'0,"0"0"0,0 0 16,0 0-16,0 17 15,0 27-15,-8 25 16,-10 35-16,18 17 16,-8-17-1,8-52-15</inkml:trace>
  <inkml:trace contextRef="#ctx0" brushRef="#br0" timeOffset="50655.45">27267 3653 0,'0'0'0,"0"0"15,0 0-15,0 17 16,0 9-16,0 18 16,0 16-16,-9 1 15,1-18 1,8 1-16,0-18 16,0-1-16,0-7 15,0-10 1,0 1-16,0-9 0,0 0 15,0-9-15,8-17 16,10-8-16,-1-1 16,0 18-1,-8 0-15,0 8 16,-1 9-16,1 0 16,9 17-16,-1 9 15,-8 9-15,-1-9 16,1 0-1,-9 0-15,0-9 0,0-8 16,0-1 0,0-8-16,17 0 15,9-17-15,9-18 16,9-16-16,-1-1 16,0 17-16,-17 18 15,-8-1-15,-10 18 16,10 9-16,-1 8 15,1 18-15,-10 8 16,10 0 0,-10 1-16,10-1 15,-10-17-15,1-17 16</inkml:trace>
  <inkml:trace contextRef="#ctx0" brushRef="#br0" timeOffset="50879.98">28066 3878 0,'0'0'0,"0"0"16,0 0-16,0 0 15,17 0-15,1 0 16,8-8-1,34-1-15,19 9 16,-10-9-16,-8 1 31,-9-1-31,-26 9 0</inkml:trace>
  <inkml:trace contextRef="#ctx0" brushRef="#br0" timeOffset="51079.26">28161 4138 0,'0'0'0,"0"0"0,0 0 15,0 0-15,0 0 16,0 0-16,18 0 16,8 0-16,17 0 15,35 0 1,9 9-16,-52-1 15</inkml:trace>
  <inkml:trace contextRef="#ctx0" brushRef="#br0" timeOffset="51523.21">29065 3818 0,'0'0'0,"0"0"16,0 0-16,0 0 16,-9 17-16,0 18 15,0-1-15,1 1 16,-1 8-16,0-8 16,1-9-1,8 0-15,0-9 16,0-8-16,0-1 15,0 1 1,0-9-16,0 0 0,0-9 16,17-25-16,18-18 15,0 0-15,-1 17 16,-8 1 0,0 16-16,0 10 15,-17 8-15,0 17 16,0 0-16,-1 18 15,-8 8-15,0 0 16,-8 1 0,8-18-16,0 8 0,0-8 15,0-17 1</inkml:trace>
  <inkml:trace contextRef="#ctx0" brushRef="#br0" timeOffset="51738.97">29412 4069 0,'0'0'0,"0"0"0,0 0 16,0 0-16,9 0 16,8 0-16,18 0 15,8 0-15,18-9 16,0 0-16,-1 1 15,-16 8-15,-1 8 16,-25 1 0</inkml:trace>
  <inkml:trace contextRef="#ctx0" brushRef="#br0" timeOffset="51960.74">29638 3844 0,'0'0'0,"0"0"0,-9 26 16,0 17-16,1 9 15,-1 17-15,0 0 16,1 1 0,8 8-16,-9-9 0,9-17 15,0-9-15,0-25 16</inkml:trace>
  <inkml:trace contextRef="#ctx0" brushRef="#br0" timeOffset="52138.14">30098 3792 0,'0'0'0,"-9"17"0,1 26 15,-1 18-15,-9 8 16,1 26-16,0 27 16,-1-18-16,18-61 15</inkml:trace>
  <inkml:trace contextRef="#ctx0" brushRef="#br0" timeOffset="52745.28">26798 4121 0,'0'0'0,"0"0"0,0 0 0,0 0 16,0 0-16,-9 0 15,-8 17 1,-18 35-16,-25 52 16,25-35-16</inkml:trace>
  <inkml:trace contextRef="#ctx0" brushRef="#br0" timeOffset="53676.33">26425 5177 0,'0'0'0,"0"0"0,-9 0 0,0 18 15,-17-1-15,0 18 16,-9 17-16,18 8 16,8 1-16,9 8 15,18-8-15,17-18 16,8 0-16,26-25 16,10-18-1,7-18-15,10-16 16,-1-27-16,-16 0 15,-27-8-15,-35 0 16,-26 17-16,-17 9 16,-17 8-16,0 18 15,-27 17-15,9 26 16,0 26 0,35-18-16</inkml:trace>
  <inkml:trace contextRef="#ctx0" brushRef="#br0" timeOffset="80639.11">26503 6624 0,'0'0'0,"0"0"0,-9 17 16,-8 9-16,-27 35 15,-51 34 1,-9 9-16,8-44 16,1 1-16,16-18 15,10-17-15,0 0 16,16 0-16,10-17 16,8 0-16,1-1 15,7 1 1,10 0-16,8-1 15,9 10-15,0-1 16,0 0-16,26 35 16,1 26-16,7 17 15,1 35-15,-9 26 16,0 9-16,-17-1 16,-18 10-1,0-27-15,1 0 0,-18 9 16,0-26-1,-18-9-15,9 0 16,9-17-16,9-34 16,0-10-16,-1-17 15,1-17 1,8 0-16,1-8 0,8-1 16,0 0-1,0 1-15,26 8 16,17 8-16,35 18 15,35 9-15,35 0 16,25-18-16,10-9 16,-1-8-16,218 9 15</inkml:trace>
  <inkml:trace contextRef="#ctx0" brushRef="#br0" timeOffset="81418.14">30289 6710 0,'0'0'0,"0"0"15,26 18-15,17 16 16,27 10-16,8 8 15,9-1 1,8 1-16,1-8 16,-1-10-16,-8-8 15,-9 0-15,-8 0 16,-9 0-16,-18-8 16,1-1-16,-18-8 15,0 8-15,-9 0 16,0 9-16,-8 9 15,8 26 1,1 25-16,-10 27 16,1 43-16,0 34 15,8 35-15,-8 9 16,8 17-16,18 52 16,8-25-16,-17-27 15,-8-9-15,8-25 16,0-27-16,-17-51 15,-1-27 1,-8-8-16,-8-34 16,-18-10-16,-9-8 15,-35-8-15,-25-1 16,-35-9-16,-9-8 16,78-8-16</inkml:trace>
  <inkml:trace contextRef="#ctx0" brushRef="#br0" timeOffset="83069.92">26624 7317 0,'0'0'0,"0"0"16,0 0-16,0 0 15,0 0-15,0 0 16,0 0-16,0 0 15,0 0-15,0 0 16,18 0 0,-1 8-16,1 1 15,8 0-15,0 8 16,8 0-16,1 0 16,17 18-16,9 0 15,-9-9-15,0 0 16,0 0-1,0 8-15,0 1 16,-8-9-16,8 9 16,-9-9-16,10 0 15,7 0-15,1 0 16,0 8-16,-9 1 16,0-1-1,0 1-15,9 8 0,-9 1 16,0-10-1,9 1-15,0 0 16,0-1-16,-18 1 16,9 0-16,18-1 15,-10 10-15,1-1 16,0-9-16,0 1 16,-9 0-16,0-1 15,0 1 1,0 8-16,0-8 15,9 0-15,0-1 16,-9-8-16,0 9 16,0 0-16,9 8 15,0 0 1,-9-8-16,0 8 0,9 0 16,-1 1-1,1-10-15,-17 1 16,16 0-16,10 8 15,-9 0-15,8-8 16,-8 8-16,0-8 16,0-1-16,-9 1 15,8-9-15,-8 9 16,9-1 0,0-8-16,0 9 15,0 0-15,-9-1 16,26 10-16,0-1 15,-17 0-15,0 0 16,-1-8-16,1 0 16,-9-1-16,-8-8 15,-1 9-15,1-9 16,-10 0 0,10 9-16,-1-1 15,-17 1-15,-8-9 16</inkml:trace>
  <inkml:trace contextRef="#ctx0" brushRef="#br0" timeOffset="111858.34">27458 8105 0,'0'0'0,"0"0"0,0 0 16,0 0-16,0 0 15,-9 8-15,-8 10 16,-18 25-16,-8 18 16,-18 17-16,0-1 15,9-16 1,17-18-16,9 1 0,0-10 15,9-16-15,8-10 16</inkml:trace>
  <inkml:trace contextRef="#ctx0" brushRef="#br0" timeOffset="112065.77">27102 8226 0,'0'0'0,"0"0"15,0 0-15,17 17 16,1 9-16,16 18 16,1 7-1,9 19-15,-27-36 16</inkml:trace>
  <inkml:trace contextRef="#ctx0" brushRef="#br0" timeOffset="113156.36">24983 8278 0,'0'0'0,"0"0"16,0 0-16,0 0 16,0 0-16,0 0 15,0 0-15,0 0 16,0 0-1,18 0-15,8 9 16,26-1-16,17 1 16,9 0-16,18-9 15,8 0 1,9 0 0,0 0-16,-9 0 0,9 0 0,0 0 15,-26 0-15,-9 0 16,-9 0-1,-8 0-15,9 0 16,-10 8-16,-8-8 16,-8 9-16,-1-9 15,1 0-15,-18 8 16,-9-8 0</inkml:trace>
  <inkml:trace contextRef="#ctx0" brushRef="#br0" timeOffset="113471.24">26312 8235 0,'0'0'0,"0"0"0,0 0 15,0 0 1,0 0-16,0 0 15,0 0-15,17 0 16,1 0-16,16 0 16,1 0-16,0 0 15,-1 8-15,1 10 16,-9-1 0,0 0-16,-17 1 15,-9 16-15,-26 18 16,-17 0-16,25-26 15</inkml:trace>
  <inkml:trace contextRef="#ctx0" brushRef="#br0" timeOffset="114580.5">23264 8087 0,'0'-8'0,"0"-1"0,0 0 16,0 1-16,0-1 15,0 9-15,0 0 16,0 0-16,8 9 16,1 8-16,0 0 15,0 18-15,-1 0 16,-8-1-1,0-8-15,0 0 16,0-8-16,0-10 16,0 1-16,0-9 15,0 0-15,18-9 16,8-17-16,17-8 16,9-10-16,9 10 15,-18-1 1,1 0-16,-18 18 15,0 17-15,-9 0 16,1 0-16,8 17 16,-9 1-1,-8 8-15,-1 8 0,1 1 16,-9 8 0,0 1-16,0-18 15,9 8-15,-1 1 16,1-9-16</inkml:trace>
  <inkml:trace contextRef="#ctx0" brushRef="#br0" timeOffset="114799.1">24011 8226 0,'-9'0'0,"0"0"0,9 0 15,0 0-15,0 0 16,0 0-16,18 0 16,-1 0-16,18 0 15,8 0 1,1 0-16,8 0 16,-26 0-16</inkml:trace>
  <inkml:trace contextRef="#ctx0" brushRef="#br0" timeOffset="115047.58">24141 8113 0,'0'-8'0,"0"8"16,0 0-16,0 0 15,0 0-15,-9 17 16,0 9-16,1 17 16,8 9-1,0 18-15,0-1 16,8-17 0,1-26-16,0-9 0</inkml:trace>
  <inkml:trace contextRef="#ctx0" brushRef="#br0" timeOffset="115265.3">24601 8087 0,'0'0'15,"0"0"-15,0 0 0,0 0 16,0 18-1,-9 25-15,1 18 16,-1 8-16,9 9 16,0-9-1,0-34-15</inkml:trace>
  <inkml:trace contextRef="#ctx0" brushRef="#br0" timeOffset="116114.17">27284 6000 0,'0'0'0,"0"0"0,0 0 16,0 0-16,-8 0 16,-1 26-16,0 9 15,1 25 1,-1 27-16,9 17 16,0-9-16,9 0 15,-1-8-15,1-9 16,8-17-16,-8-9 15,-9-26-15,0 0 16,0-18 0</inkml:trace>
  <inkml:trace contextRef="#ctx0" brushRef="#br0" timeOffset="116402.16">26946 6676 0,'0'0'0,"0"0"0,0 0 15,0 0-15,17 17 16,9 18-16,9-1 16,0 1-16,8 8 15,0-8-15,-8-1 16,-9-8-16,0-8 15,0-10 1,0-8-16,9-8 16,26-18-16,17-9 15,-43 18-15</inkml:trace>
  <inkml:trace contextRef="#ctx0" brushRef="#br0" timeOffset="117034.51">27580 5749 0,'0'0'15,"0"0"-15,0 17 0,-9 1 16,0 8-16,1 8 16,8 1-1,0 0-15,0-10 16,0-7-16,0-10 15,0 1-15,0 0 16,0-9-16,0 0 16,0-9-16,17-17 15,9-8-15,0-10 16,9 1-16,-9 8 16,0 18-16,-9 0 15,1 8 1,-1 9-16,0 0 15,1 17-15,-1 1 16,0 8-16,1 8 16,-1 1-1,9 0-15,0-1 16,18 27-16,-18-27 16</inkml:trace>
  <inkml:trace contextRef="#ctx0" brushRef="#br1" timeOffset="130711.52">30428 10469 0,'0'0'0,"0"0"0,0 0 16,0 0-16,0 0 16,0-9-16,0 1 15,-9-1 1,1 0-16,-1 1 16,0-10-16,0 1 15,-8 0-15,0-1 16,-1-8-16,1 0 15,-9 0-15,0-8 16,9-1-16,-1 9 16,1 0-16,-9-8 15,0-1-15,0 0 16,0 1 0,0-1-16,-9 0 15,0 1-15,0-10 16,1 1-16,-1 0 15,-9 8 1,10 1-16,-10-1 0,1 0 16,-1 1-1,1-1-15,0 0 16,-9 1-16,8-1 16,-8-8-16,-17-9 15,8 8-15,17 1 16,-8 9-16,0-1 15,-9-8-15,1-1 16,7 10-16,-7-1 16,8-8-1,-1 8-15,-7-8 16,-1-1-16,9 1 16,0 0-16,0 8 15,-1-8-15,1 0 16,0 8-16,0-8 15,-9-1-15,9 1 16,0 0 0,-9-1-16,1 1 15,-1 0-15,9 8 16,8 1-16,-8-1 16,0 0-16,-9 9 15,9-8-15,-9 8 16,-8 0-1,-1 0-15,10 0 16,-10 0-16,9 0 16,-8 0-16,-9 0 15,8 8-15,10 1 16,7 0-16,-7-1 16,8 1-16,-1 8 15,1 1-15,0 8 16,0 0-1,9 0-15,8 0 16,0 0-16,9 0 16,9 0-16,-1 0 15,1 0 1,0 0-16,8 8 0,0 1 16,1 8-16,-1 1 15,9-1 1,0 9-16,0 9 15,9-1-15,8 1 16,0 0-16,18 8 16,0 0-16,8 9 15,9 0-15,9 9 16,0-9-16,8-9 16,1 9-1,-1-9-15,10 9 0,-1-8 16,0-1-1,0 0-15,9 9 16,-9-8-16,-9-1 16,10 0-16,-1 0 15,-9 9 1,-8-8-16,9-1 0,-1-8 16,0 8-1,1 0-15,-1 9 16,1-8-16,8-1 15,-9-9-15,-8 1 16,9 0-16,-1-1 16,1 1-16,-1-9 15,-8 0-15,8 0 16,1 9-16,-9-1 16,-1 1-1,10 0-15,-9-1 16,-1-8-16,-7 9 15,7-9 1,1 0-16,-9 0 0,0 0 16,0 0-1,-8 0-15,8-9 0,0 0 16,0 1 0,0-1-16,-8 9 15,-1 0-15,1 0 16,-18 0-16,8-9 15,1 1-15,8-1 16,-16 0-16,-1-8 16,0 0-16,-18-1 15,1 1-15,0-9 16,-1 0 0,1-9-16,-18-8 15,-8-26-15,-26-18 16,8 35-16</inkml:trace>
  <inkml:trace contextRef="#ctx0" brushRef="#br1" timeOffset="135279.39">19669 3878 0,'0'0'0,"0"0"0,0 0 0,-9 0 15,0 18-15,1 8 16,-10 34-16,1 9 16,-9 44-1,9 26-15,-1 25 0,9 9 16,-8 1-16,8-10 16,1-17-1,-10-25-15,10-27 16,8-17-16,-9 17 15,0-26-15,1-17 16,8-8-16,0-1 16,0 0-16,8 1 15,10-18-15,-1 0 16,0 0-16,9 0 16,1-9-1,7 0-15,10-8 16,-1-1-16,9 1 15,9 0-15,8-1 16,1-8-16,-1 0 16,18 9-1,17 0-15,9-1 16,9 1-16,8 0 16,9 8-16,-9 0 15,1 1-15,8-10 16,-1 1-16,10 0 15,8-9-15,-8 0 16,17 0 0,0 0-16,-9 0 0,-8 0 15,0 0 1,-18 0-16,0 0 16,0 8-16,-25 1 15,-19-9 1,1 0-16,9-9 0,-27 1 15,-8-1 1,-18 0-16,1-8 16,-9-9-16,-9 0 15,0-9-15,-9-17 16,-8-25-16,-1-19 16,-8-8-16,0-34 15,0-18-15,0 9 16,0-18-16,0 1 15,0 25-15,-8 9 16,-1 17-16,-8 27 16,-1-1-1,10 18-15,8-9 16,0 9 0,-9-1-16,0 18 0,1 18 15,-1-1-15,-8 1 16,-10 8-1,1 0-15,-8 8 16,-10 1-16,-17 0 16,-8-1-16,0 1 15,-10 0-15,-16-1 16,-1-8-16,-8 9 16,-26-9-16,-9 9 15,-26-1-15,-26 1 16,-26 8-16,-18 9 15,-8 0 1,-17 18-16,-36-1 16,1 18-16,-9-1 15,9 10-15,-9-1 16,-165 18-16</inkml:trace>
  <inkml:trace contextRef="#ctx0" brushRef="#br0" timeOffset="139612.22">1224 6251 0,'0'-8'0,"0"-1"0,0 9 0,0 0 16,0 0-16,26-9 15,9 9-15,17 0 16,-8 9-16,-1 0 15,1 8-15,-18 0 16,-26 1 0,8-1-16,-16 9 15,-10 17-15,-25 26 16,8 1-16,0-27 16,27-8-16,-18-9 15,26 0-15,0 0 16,26-9-16,0 9 15,17 9-15,1-9 16,-10 0 0,1 0-16,-18-9 15,-8 0-15,8 18 16,-34 8-16,-9 9 16,-35 0-16,-17 9 15,0-18-15,0 0 16,8-17-1,27-17-15,8 0 0,35-9 16,0 0 0</inkml:trace>
  <inkml:trace contextRef="#ctx0" brushRef="#br0" timeOffset="139970.51">1650 6840 0,'0'0'0,"0"0"16,0 0-16,0 0 15,9 18-15,8 7 16,0 19-16,1-1 16,-10 0-1,1 1-15,-9-10 16,0-8-16,-9 0 15,1-8-15,-1-10 16,0 1-16,9 0 16,0-9-16,0-9 15,-17-8-15,17-27 16,17-8-16,-8 0 16,26-8-16,17 8 15,0 0 1,9 26-16,0 9 15,-35 8 1</inkml:trace>
  <inkml:trace contextRef="#ctx0" brushRef="#br0" timeOffset="140443.09">2431 6909 0,'-8'0'0,"-1"0"15,0 0-15,1 0 16,-1 0-16,0 0 16,1 0-16,-18 0 15,0 0-15,-9 0 16,-9 18-16,1 8 16,8 8-1,1 10-15,16-1 16,1 0-16,17-17 15,0 0 1,17-17-16,1 0 0,16-18 16,18-8-16,18-35 15,-1-18 1,9-8-16,-17-34 16,0-9-16,-26 17 15,-9 26-15,-18 17 16,1 26-16,-9 18 15,0 17-15,-9 0 16,-8 35-16,-9 51 16,-9 44-1,9 18-15,18 7 0,16-42 16,10-18 0,25-8-16,53-26 15,-27-44-15</inkml:trace>
  <inkml:trace contextRef="#ctx0" brushRef="#br0" timeOffset="140876.79">3343 6476 0,'-8'0'0,"-1"0"0,0 0 15,1 0-15,8 0 16,0 0-16,0 0 16,17 9-16,26 0 15,27-9-15,17 0 16,-9-9-16,0 0 15,-17 1-15,-9-1 16,-26 0 0,0 1-16,-17 8 15</inkml:trace>
  <inkml:trace contextRef="#ctx0" brushRef="#br0" timeOffset="141109.62">3595 6104 0,'0'0'0,"0"0"0,0 0 16,0 9-16,0 17 15,9 26-15,-18 34 16,0 35-16,1 9 16,-1-8-16,0-10 15,1-8-15,8-17 16,8-27-1,-8-8-15,35-8 16,-9-27-16</inkml:trace>
  <inkml:trace contextRef="#ctx0" brushRef="#br0" timeOffset="141493.62">3847 6866 0,'-9'0'0,"1"0"15,-1 0-15,9 0 16,0 0-16,0 0 16,0 0-16,17 0 15,18 0-15,8-8 16,9-1-16,1 0 16,-10-17-1,0 0-15,-17 9 16,1-9-16,-19 9 15,1-1-15,-18 1 16,1 0-16,-19-1 16,1 18-16,-8 9 15,-1 8-15,9 18 16,9 0 0,-1 8-16,18 9 15,9 8-15,17-8 16,9-8-1,-1-18-15,27 0 0,0-18 16,-35 1-16</inkml:trace>
  <inkml:trace contextRef="#ctx0" brushRef="#br0" timeOffset="141793.21">4411 6814 0,'0'0'0,"0"0"15,0 0-15,9 0 16,8 0-16,1 18 16,8-1-1,0 17-15,0 1 16,-17 8-16,-1-8 16,-8-9-16,0 0 15,0-9-15,0-8 16,0 0-16,0-1 15,0-8 1,0-8-16,0-18 0,9-9 16,8-8-1,18-9-15,8-9 16,1 18-16,-27 34 16</inkml:trace>
  <inkml:trace contextRef="#ctx0" brushRef="#br0" timeOffset="142327.98">5106 6875 0,'-9'0'0,"1"0"0,8 0 15,0 0-15,0 0 16,-9 17-16,0 9 15,1 9 1,-1-1-16,0-8 16,1 0-16,8-17 15,0 0-15,0-1 16,0 1-16,0-9 16,0 0-16,0-9 15,0-17-15,0 9 16,8 0-1,1-1-15,0 1 16,-1 8-16,1 9 16,0 0-16,-1 0 15,1 0-15,0 9 16,-1 0-16,1-1 16,-9 1-16,0 0 15,0-9-15,0 0 16,0 0-1,17-9-15,1-8 16,17-9-16,8-9 16,0 0-16,-8 18 15,-9 0-15,0 17 16,0 0 0,0 17-16,9 26 15,17 27-15,9 8 16,-35-52-16</inkml:trace>
  <inkml:trace contextRef="#ctx0" brushRef="#br0" timeOffset="143161.45">7147 6113 0,'0'0'0,"8"0"0,10 17 16,8 0-16,0 1 15,-17-1-15,-1 0 16,-16 18-16,-27 8 15,-26 9-15,-34 17 32,-27 1-32,0 8 15,27-18-15,25-16 0,10-1 16,8-17-16,17 0 16,17 0-16,1-9 15,17 1-15,9-1 16,17 18-1,35 8-15,34 17 0,18 1 16,-18-18 0,-16 1-16,-1-10 15,-17 1-15,-1 0 16,27-1-16,-26-16 16</inkml:trace>
  <inkml:trace contextRef="#ctx0" brushRef="#br0" timeOffset="143893.12">7598 6650 0,'0'0'0,"0"0"16,0 0-16,0 17 16,9 18-16,0-1 15,-18 18 1,0 9-16,1-9 16,8-18-16,0-8 15,0-8-15,0-10 16,0 1-16,0-9 15,0-9-15,17-17 16,9-17-16,9-9 16,8 0-16,1 18 15,-18 8 1,0 8-16,0 18 16,-9 18-16,0-1 15,1 18-15,-9 17 16,-1-9-16,1 0 15,-9-17-15,0-9 16,0-8-16,0 0 16,17-18-16,1-17 15,16-9 1,18-8-16,-8 0 16,-18 26-16,0-1 15,0 18-15,-9 0 16,1 9-16,-1 8 15,1 18-15,-1-1 16,9 10 0,9-18-16,-9 0 15,-9-18-15,-8-8 16</inkml:trace>
  <inkml:trace contextRef="#ctx0" brushRef="#br0" timeOffset="144109.51">8606 6017 0,'0'0'0,"0"9"15,0 26-15,0 43 16,-9 60-16,-8 44 16,-9 17-16,-1 1 15,10-53-15,8-43 16,9-26-16,0-18 15,18-25-15,-1-26 16</inkml:trace>
  <inkml:trace contextRef="#ctx0" brushRef="#br0" timeOffset="144552.41">8892 6702 0,'0'0'0,"0"0"0,0 0 15,0 0-15,0 8 16,0 10-16,18-1 16,-1 0-16,18 1 15,25 8-15,10-18 16,-1-8-1,-8-8-15,0-10 16,-18-8-16,1-8 16,-9-10-16,-18 10 15,-26-10-15,1 10 16,-19-1 0,-7 9-16,-10 9 0,1 25 15,-9 27 1,-9 26-16,9 8 15,17 26-15,18 26 16,25-17-16,19-26 16,16 0-16,26-17 15,18-18-15,17-25 16,18-18-16,0-9 16,-79 9-16</inkml:trace>
  <inkml:trace contextRef="#ctx0" brushRef="#br0" timeOffset="144817.6">9813 6424 0,'0'0'0,"0"0"16,0 0-16,0 0 16,0 0-16,0 0 15,0 0-15,17 0 16,9 0-16,17 0 16,27 0-1,-9 0-15,-35 0 16</inkml:trace>
  <inkml:trace contextRef="#ctx0" brushRef="#br0" timeOffset="145209.51">10229 6806 0,'0'-9'0,"0"9"0,0 0 15,0 0-15,0 0 16,0-9-16,9 1 16,0-1-1,8-8-15,18-9 16,0-18-16,-9 10 16,0-1-16,-9 0 15,-8 9-15,0 9 16,-1 0-16,1-1 15,-9 18-15,0 0 16,0 0-16,9 18 16,8 8-1,0 0-15,1 0 16,-10 0-16,10-18 16,-1 1-16,0 0 15,1-27-15,17-8 16,-18 18-16</inkml:trace>
  <inkml:trace contextRef="#ctx0" brushRef="#br0" timeOffset="145327.97">10603 6000 0,'-9'0'0,"1"0"0,-1 0 16,0 0-16,9 0 16,0 0-16,0 9 15,9-1-15,0-8 16</inkml:trace>
  <inkml:trace contextRef="#ctx0" brushRef="#br0" timeOffset="145825.79">11115 6147 0,'0'0'0,"0"0"16,-8 0-16,-1 0 16,0 0-16,-8 0 15,-9 18-15,0-1 16,-9 9-16,9 9 16,9 8-16,-1 0 15,18 1 1,0-1-16,18 0 15,-1-8-15,0-9 16,9-9-16,9-8 16,17-18-16,-8 0 15,-1-17-15,9 0 16,-8-17-16,-18 0 16,0-18-1,-18 9-15,1 9 16,-9 17-16,-9 9 15,1-1-15,-10 18 16,-8 26-16,0 18 16,-9 25-16,1 26 15,16 9-15,18-26 16,9-17 0,8-18-16,1-17 15,25 0-15,-8-9 16</inkml:trace>
  <inkml:trace contextRef="#ctx0" brushRef="#br0" timeOffset="146078.04">11324 5524 0,'0'0'0,"-9"0"16,0 8-16,-17 18 16,-9 26-16,-8 18 15,-9 8 1,0 0-16,17-18 16,0-17-16,18-17 15,17-17-15,0-9 16,9 0-16</inkml:trace>
  <inkml:trace contextRef="#ctx0" brushRef="#br0" timeOffset="146210.22">11185 5567 0,'0'0'0,"0"0"0,0 0 16,0 0-16,0 9 16,17 17-16,18 26 15,17 8-15,17 10 16,-34-44-16</inkml:trace>
  <inkml:trace contextRef="#ctx0" brushRef="#br0" timeOffset="146516.03">11931 5974 0,'-8'0'0,"-1"0"0,9 0 16,-9 9-16,1 34 15,-18 52-15,8 44 16,-8 34-1,-8 0-15,-1 1 0,9-19 16,8-25 0,1-26-16,17-17 15,0-44-15</inkml:trace>
  <inkml:trace contextRef="#ctx0" brushRef="#br0" timeOffset="147016.87">12166 6641 0,'0'0'0,"0"0"0,0 17 15,0 9-15,0 9 16,0 0-16,0-9 16,0 0-16,0-9 15,0 0 1,0-8-16,0 0 15,0-1-15,0-8 16,0-8-16,17-1 16,1-17-16,16 0 15,1-9-15,-9 18 16,0 0-16,-8 17 16,-1 0-16,0 17 15,1 9 1,-10 9-16,1 17 15,0-9-15,-1 0 16,10-17-16,-9-9 16,-1-8-16</inkml:trace>
  <inkml:trace contextRef="#ctx0" brushRef="#br0" timeOffset="147327.25">12426 6364 0,'0'0'0,"0"0"0,0 0 0,0 0 15,0 9-15,0 8 16,18 0 0,-1 18-16,27 8 15,8 9-15,9-9 16,8 1-16,9-1 15,-17-17-15,0 0 16,-18 0-16,-17 0 16,-8-9-1,-10 1-15,-25 25 16,-18 26-16,-26 26 16,-17 1-16,9-18 15,8-9-15,35-34 16</inkml:trace>
  <inkml:trace contextRef="#ctx0" brushRef="#br0" timeOffset="147742.14">13373 6780 0,'0'0'0,"0"0"16,0 0-16,0 0 16,17 8-16,9 1 15,27 0-15,16-9 16,0 0-16,1 0 15,-27 8 1,-17 1-16,-8 0 16</inkml:trace>
  <inkml:trace contextRef="#ctx0" brushRef="#br0" timeOffset="147891.64">13434 6996 0,'0'0'0,"0"0"15,0 0-15,8 0 16,27 9-16,17-1 16,26 1-16,-34 0 15</inkml:trace>
  <inkml:trace contextRef="#ctx0" brushRef="#br0" timeOffset="149092.91">15023 6459 0,'0'0'0,"0"0"16,0 0-16,0 0 15,0 0-15,0 0 16,0 0 0,-9 17-16,-26 18 15,-8 17-15,-18 0 16,-17 0-16,0 0 16,9-9-16,8 1 15,9-18-15,17 0 16,0-1-16,18-16 15,-1 0 1,18 8-16,9 18 16,17-1-16,26 18 15,18 0 1,8-8-16,9-1 0,0-8 16,-9-9-1,-18-9-15,1 0 0,-9 1 16,-17-10-1,-26-8-15</inkml:trace>
  <inkml:trace contextRef="#ctx0" brushRef="#br0" timeOffset="149653.43">15214 6823 0,'0'0'0,"0"0"15,0 0-15,0 0 16,0 9-16,0 8 16,-9 17-16,1 10 15,-1-1-15,9-8 16,0-9-16,0 0 16,0-9-1,0-8-15,0-1 16,0 1-16,0-9 15,0-9-15,0 1 16,17-18-16,1-9 16,-1 9-16,0 9 15,1-1-15,-1 1 16,0 17 0,1 0-16,-1 9 15,1 8-15,-10 9 16,1 0-16,0 0 15,-9 0-15,0-9 16,0-8-16,0 0 16,0-1-16,0-8 15,17-8-15,0-18 16,18-9 0,0-8-16,0 8 15,-9 18-15,0-1 16,-9 10-16,-8 8 15,-1 0-15,1 17 16,0 0 0,8 18-16,1 8 15,-1 1-15,9-1 16,-9-17-16</inkml:trace>
  <inkml:trace contextRef="#ctx0" brushRef="#br0" timeOffset="150238.72">15978 6390 0,'0'0'0,"0"0"16,0 0-16,0 0 15,0 0-15,0 0 16,0 8-16,0 36 16,0 34-16,0 26 15,-9 34 1,1 1-16,-1-35 15,9-18-15,0-8 16,9-17-16,-1-35 16</inkml:trace>
  <inkml:trace contextRef="#ctx0" brushRef="#br0" timeOffset="150726.78">16430 6823 0,'-9'-9'0,"0"9"0,1 0 16,8 0-16,-9 0 15,0 9-15,1 8 16,-1 18-16,0 8 16,1 0-16,-1 1 15,0-18-15,0-9 16,9-8 0,0-1-16,0 1 15,0-9-15,0-9 16,18 1-16,8-27 15,9-8-15,-1 8 16,-8 0-16,0 18 16,-8 0-1,-1 17-15,-8 0 16,0 0-16,-1 17 16,1 26-16,0 9 15,-1 0-15,1-8 16,0-18-16,-1 0 15,1 0 1,0-18-16</inkml:trace>
  <inkml:trace contextRef="#ctx0" brushRef="#br0" timeOffset="150928.32">16855 6883 0,'0'0'0,"0"0"0,0 0 15,0 0 1,0 0-16,0 0 0,18 0 16,-1 0-1,18 0-15,-1 0 16,18 0-16,9 0 16,9 0-16,-36 0 15</inkml:trace>
  <inkml:trace contextRef="#ctx0" brushRef="#br0" timeOffset="151140.82">17472 6650 0,'0'0'0,"0"0"0,0 0 15,0 17-15,0 18 0,0 8 16,-9 26-16,0 9 15,1 0 1,8-17-16,0-9 16,0-9-16,8-8 15,-8-27 1</inkml:trace>
  <inkml:trace contextRef="#ctx0" brushRef="#br0" timeOffset="151525.26">17819 6450 0,'0'0'0,"0"0"0,0 0 16,0 0-16,0 0 15,0 0-15,0 0 16,0 0-1,0 0-15,0 18 16,17 8-16,9 8 16,9 10-16,17-1 15,18 0-15,-1 1 16,1-1-16,-9-17 16,-18 0-16,0-17 15,-17-1 1,-17 1-16,0 0 15,-18 8-15,-17 35 16,-43 17-16,-36 18 16,-16 8-16,-1 26 15,70-51-15</inkml:trace>
  <inkml:trace contextRef="#ctx0" brushRef="#br0" timeOffset="153905.23">18878 6935 0,'0'0'0,"0"0"0,0 0 0,0 0 15,0 0 1,18 0-16,-1 0 16,18 0-16,17 0 15,9 9-15,0 0 16,-35-9-16</inkml:trace>
  <inkml:trace contextRef="#ctx0" brushRef="#br0" timeOffset="154086.24">18844 7178 0,'0'0'0,"0"0"16,0 0-16,17 0 16,18 9-16,26 8 15,17 0 1,-43-8-16</inkml:trace>
  <inkml:trace contextRef="#ctx0" brushRef="#br0" timeOffset="154976.1">20216 6806 0,'0'-9'0,"0"0"0,0 9 0,-9-17 16,0-9-16,1 0 15,-1-9 1,-8 9-16,-9 0 16,0 9-16,0 0 15,8 17-15,1 0 16,-1 8-16,-8 18 15,9 9-15,0 26 16,17 25-16,17 27 16,0-1-1,9-8-15,0-17 16,1 0-16,-1-10 16,-9-16-16,-8-18 15,-1 1-15,-16-18 16,-1 0-1,-17 0-15,0-9 0,-9-8 16,0-1 0,1-8-16,-1-8 15,18-1-15,-1 0 16,18-17-16,0-8 16,26-10-16,18-8 15,8 0-15,-9 0 16,9 1-16,9 25 15,-26 26-15</inkml:trace>
  <inkml:trace contextRef="#ctx0" brushRef="#br0" timeOffset="155759.85">20520 7403 0,'0'0'15,"0"0"-15,0 0 0,0 0 16,0 0-16,0 0 16,-9 17-16,0 9 15,1 9-15,-10 8 16,1 1-16,8-1 16,1-17-16,-1 0 15,9-17 1,0-1-16,0 1 15,0-9-15,0-9 16,17 1-16,1-18 16,8-9-16,0 0 15,0 9-15,-9 9 16,1 8 0,8 9-16,-9 18 15,0-1-15,-8 0 16,0 9-16,-1-8 15,1-1-15,0-8 16,-9-1-16,8 1 16,-8-9-1,18-9-15,-1 1 0,9-10 16,-8 1 0,-10 0-16,1 8 15,0 9-15,-1 0 16,1 0-16,0 17 15,8 1-15,0-1 16,1 18-16,8-1 16,-18-25-16</inkml:trace>
  <inkml:trace contextRef="#ctx0" brushRef="#br0" timeOffset="156041.54">21110 7706 0,'0'0'0,"0"0"16,0 0-16,0 9 15,0 8-15,-8 1 16,-1 16-16,0 1 16,-8 8-1,8 0-15,-8 1 16,8-1-16,9-17 16</inkml:trace>
  <inkml:trace contextRef="#ctx0" brushRef="#br0" timeOffset="156513.01">21423 7368 0,'0'0'0,"0"0"0,-9 0 0,0 18 16,1 8 0,-1 8-16,0 10 15,1-1-15,-1 0 16,9 1-16,0-18 31,0 0-31,0-9 0,0-8 0,0-1 16,0 1-16,0-9 15,0-9 1,0 1-16,17-18 16,1-18-16,8 10 15,-9 16-15,-8 1 16,0 17 0,-1 0-16,1 0 15,0 9-15,-1 8 16,1 9-16,0 9 15,-1-9-15,1 0 16,0-9-16,8-8 16,-8-1-16</inkml:trace>
  <inkml:trace contextRef="#ctx0" brushRef="#br0" timeOffset="156709.95">21692 7611 0,'0'0'15,"0"0"-15,0 0 0,0 0 16,0 0-16,0 0 16,17 0-1,1 0-15,8 0 16,9 0-16,-27 9 15</inkml:trace>
  <inkml:trace contextRef="#ctx0" brushRef="#br0" timeOffset="156890.98">22126 7351 0,'0'0'0,"0"0"0,0 17 0,-8 18 16,8 17-16,0 17 16,8 1-1,1-36-15</inkml:trace>
  <inkml:trace contextRef="#ctx0" brushRef="#br2" timeOffset="160940.89">19278 6450 0,'0'0'0,"0"26"16,9 35-16,-1 34 0,-8 35 15,0 17 1,-8 9-16,-18 18 15,0 16-15,-1-34 16,1-17-16,9-27 16,0-25-16,8-18 15,9-17-15,0-9 16,0-8 0,9-9-16,8-9 15,0 1-15,9-10 16,27 1-16,7 0 15,19-9-15,7 0 16,10 0-16,17 8 16,26-8-16,8 0 15,10 0-15,25-8 16,-8 8 0,17-9-16,-26 0 15,0 1-15,17-1 16,-26 9-16,9 0 15,-8 0-15,-18 0 16,0 9-16,-1-18 16,-25 0-16,-26 9 15,-9-8 1,1-1-16,-19 0 16,-16 1-16,-1-1 15,-17 0-15,0 1 16,-8-1-16,-1 0 15,0 1-15,-8-18 16,0-9-16,-1-8 16,-8-9-1,0-18-15,-8-16 16,8-9-16,0-1 16,0 1-16,0 8 15,-9 1-15,0 8 16,1 9-16,-1 17 15,0 17-15,1 0 16,-1 1 0,0-1-16,-8 9 15,-9 0-15,0 0 16,0 0-16,-18 0 16,-8 9-16,-17 0 15,-18 8-15,-17 0 16,-18 1-16,-8 8 15,-9 0-15,-35 0 16,-8 0 0,-18 0-16,-8 0 15,-18 0-15,0-9 16,-8 9 0,8 0-16,9 0 0,-9 26 15,-182 52-15</inkml:trace>
  <inkml:trace contextRef="#ctx0" brushRef="#br2" timeOffset="163339.59">30914 9118 0,'0'0'0,"0"0"0,0-9 16,0 9-16,0 0 16,0-8-16,-8-1 15,-1 0-15,0-8 16,0 0-16,1-1 15,-10 1-15,1-9 16,0 0 0,-9 0-16,0-9 15,0 9 17,-1-8-32,1 8 0,-8 0 15,8 0-15,-9-9 0,0 1 16,-8-1-16,-1 0 15,10 1-15,-1-1 16,-9-8-16,-8-1 16,0 10-16,17-1 15,-8 0-15,0 1 16,-1-1-16,1 1 16,-1-1-1,-8 0-15,0 1 16,-9-1-16,1-8 15,8 8-15,8 0 16,1-8-16,-18 8 16,0-8-16,9 8 15,9 1-15,-10-1 16,1 1 0,0-1-16,0 0 15,0 1-15,0-1 16,0-8-16,-9 8 15,9 0-15,0 1 16,-9-1-16,9 0 16,0 9-16,-9-8 15,0-1-15,1 9 16,-1 0-16,9 0 16,0 0-1,-9 0-15,9-8 16,0-1-16,-1 0 15,1 9-15,0 0 16,0 9-16,0 0 16,0-1-16,0 1 15,0 0-15,0-1 16,0 1-16,8 8 16,9 1-1,1-1-15,-1 1 16,0-1-16,0 9 15,1 0-15,8 0 16,0 0 0,8 0-16,1 9 0,-1-9 15,1 8 1,8 1-16,9-1 16,0 1-16,0 0 15,0 8-15,0 0 16,18 18-16,-1 0 15,1-1-15,8-8 16,8 9-16,18 0 16,1-1-1,-1 10-15,0-10 16,-9 1-16,18 0 16,17 8-16,-17 0 15,-9 0-15,9 1 16,0-1-16,-1 0 15,-8 1 1,9-1-16,-9-8 16,18-1-16,-1 1 15,-8 0-15,0-1 16,17 1-16,-9 8 16,1-8-16,-1 8 15,-8 0-15,0-8 16,0-9-16,0 9 15,-1-1 1,1 1-16,9 0 0,-10-1 16,1 1-1,-9-1-15,0 1 16,9 0-16,0-9 16,-9 8-16,0 1 15,0 0-15,0-1 16,-8-8-1,-1 0-15,9 9 16,0 0-16,9-1 16,-9 1-16,0 0 15,0-1-15,-8 1 16,-1-9-16,1 0 16,-1 0-16,1 0 15,-10 0-15,1-9 16,0 9-1,0-9-15,-1-8 16,1 0-16,-9-1 16,0 1-16,0-9 15,-8 0-15,-1 0 16,-8 0-16,-1 0 16,1-9-1,0 1-15,-9-1 16,-9-8-16,9 8 15</inkml:trace>
  <inkml:trace contextRef="#ctx0" brushRef="#br3" timeOffset="188405.26">2371 9568 0,'0'0'0,"0"0"15,0 0-15,0 0 16,0 0-16,0 0 16,0 0-16,-9 0 15,9 9 1,0 0-16</inkml:trace>
  <inkml:trace contextRef="#ctx0" brushRef="#br3" timeOffset="188585.47">1980 10114 0,'0'0'0,"0"0"0,0 0 16,0 0-16,9 0 15,8-9-15,9 1 16,-17-1-16</inkml:trace>
  <inkml:trace contextRef="#ctx0" brushRef="#br3" timeOffset="188705.1">2692 9967 0,'0'0'0,"0"0"0,9 8 15,8 10-15,26-10 16,-8-8-16</inkml:trace>
  <inkml:trace contextRef="#ctx0" brushRef="#br3" timeOffset="189371.03">3630 9283 0,'0'0'0,"0"0"0,0 0 16,0 0-16,0 0 15,0 17-15,0 26 16,-9 44-16,0 60 16,-8 43-16,0 18 15,8-26-15,0-52 16,1-17-1,8-18-15,0-34 16,0-27-16,8-25 16,-8 0-16</inkml:trace>
  <inkml:trace contextRef="#ctx0" brushRef="#br3" timeOffset="189625.04">3500 9967 0,'0'0'0,"0"0"0,0 0 15,0 0-15,0 0 16,17 0-16,9 0 16,17 0-1,27 8-15,8-8 16,0 0-16,-8 0 15,-1-8-15,9-1 16,0 0-16,-17 1 16,-35-1-16</inkml:trace>
  <inkml:trace contextRef="#ctx0" brushRef="#br3" timeOffset="189889.14">4238 9516 0,'-9'-8'0,"0"8"0,1 0 16,-1 0-16,9 0 0,0 0 15,0 0 1,0 0-16,0 0 16,-9 34-16,1 53 15,-10 43-15,10 34 16,-10 10-16,9-44 15,9-18 1,0-8-16,0-26 0,18-26 16,8-9-1,-17-25-15</inkml:trace>
  <inkml:trace contextRef="#ctx0" brushRef="#br3" timeOffset="190403.58">3995 8702 0,'0'0'0,"0"0"0,0 0 16,0 0-16,0 0 15,0 0-15,-9 0 16,0 18-16,-8 16 16,-18 18-16,-8 17 15,-9-8 1,17-9-16,0-17 0,18-9 15,17-18-15,0-8 16,17 0 0,0-8-16,9-10 15,9-25-15,-9-18 16,0 18-16,-17 17 16,0 17-16,-1 9 15,-8 0 1,0 0-16,9 0 15,8 9-15,1 8 16,8 9-16,0 9 16,9 0-16,8 8 15,9-8-15,-17-18 16</inkml:trace>
  <inkml:trace contextRef="#ctx0" brushRef="#br3" timeOffset="192005.64">4846 9724 0,'0'0'0,"0"0"0,0 0 0,0 0 0,0 0 15,0 0 1,0 0-16,8 0 16,10 9-16,16 0 15,1-1-15,0 1 16,8-1-16,1 1 15,-10-9-15,1-9 32,0 9-32,-26 0 0</inkml:trace>
  <inkml:trace contextRef="#ctx0" brushRef="#br3" timeOffset="192236.64">4863 9967 0,'0'0'0,"0"0"0,0 0 16,0 0-16,0 0 15,0 0 1,9 0-16,8 0 16,0 8-16,1-8 15,16 0-15,1 0 16,0 0-16,17-8 15,9-1 1,26 0-16,-27 9 16</inkml:trace>
  <inkml:trace contextRef="#ctx0" brushRef="#br3" timeOffset="204218.94">13208 9516 0,'0'0'0,"0"0"0,0 0 16,0 0-16,0 0 15,0 0-15,0 18 16,9 16-16,-1 27 16,1 34-16,-18 35 15,1 17-15,-1-8 16,0-18-16,9-17 16,0-17-1,0-18-15,0-17 16,0-26-16,9-9 15,0 1-15</inkml:trace>
  <inkml:trace contextRef="#ctx0" brushRef="#br3" timeOffset="205019.07">13599 9984 0,'0'0'0,"0"0"0,0 0 0,0 0 16,-9 0-16,0 26 15,1 17-15,-1 18 16,0-18-16,1 1 16,-1-10-1,9-8 1,0-9-16,0-8 0,0 0 16,0-9-16,0 0 15,0-9-15,17-8 16,1-26-16,-1-1 15,9 10 1,0-1-16,0 18 16,-8-1-16,-1 18 15,0 0-15,1 0 16,-1 18-16,0-1 16,1 9-16,-10 0 15,1 0-15,0 0 16,0-17-16,-1-1 15,-8 1-15,0-9 16,18-17 0,16-18-16,10-8 15,-10 8-15,-7 18 16,-1-1-16,0 1 16,-9 17-16,0 0 15,1 17 1,-1 18-16,-8 0 15,-1-1-15,1-8 16,0 0-16,0 0 16,-1-17-16,1 8 15,0-8-15,-1-1 16</inkml:trace>
  <inkml:trace contextRef="#ctx0" brushRef="#br3" timeOffset="205350.69">14181 9733 0,'0'0'0,"0"0"15,0 0-15,0 0 16,0 0 0,0 9-16,8 8 0,10 0 15,8 9 1,8 9-16,19-1 15,16 1-15,9-9 16,-8 0-16,-10-9 16,-16-8-16,-18 0 15,0-1-15,-17 1 16,-1 8-16,-16 9 16,-10 26-1,-25 18-15,-9-10 16,0 1-16,0-18 15,34-26-15</inkml:trace>
  <inkml:trace contextRef="#ctx0" brushRef="#br3" timeOffset="206155.46">15544 9620 0,'0'0'0,"0"0"0,0 0 0,0 0 15,0 0-15,-9 0 16,1 18-16,-27 16 16,-26 10-16,-8 7 15,-18 1 1,0-8-1,9-1-15,8-8 0,18-9 0,17 0 16,1-9 0,16 0-16,1 1 15,0-1 1,17 0-16,17 18 0,9 0 16,35-1-16,8 10 15,1-1-15,-9 0 16,-1-8-1,1-9-15,-17 0 16,-1 0 0,-17-9-16,0 0 15,-9-8-15,1 0 16,-10-1-16</inkml:trace>
  <inkml:trace contextRef="#ctx0" brushRef="#br3" timeOffset="206619.13">15752 9915 0,'0'0'0,"0"0"0,0 0 15,0 0 1,0 0-16,-8 17 15,-1 18-15,0 8 16,1 9-16,-1-9 16,0 1-16,9-18 15,0 0 1,0 0-16,0-18 16,0 1-16,0-1 0,0 1 15,0-9 1,0-9-16,0-8 15,18-17-15,-1-10 16,9 10-16,0-1 16,0 18-16,0-1 15,-8 18-15,-1 0 16,0 0 0,1 18-16,-1 8 15,-8 8-15,-1 1 16,1 0-16,0-9 15,-1-1-15,1-7 16,0-1-16,-1-8 16</inkml:trace>
  <inkml:trace contextRef="#ctx0" brushRef="#br3" timeOffset="207101.53">16143 9603 0,'0'0'0,"0"0"0,0 0 0,0 0 15,0 0-15,0-9 16,0 1-16,0 8 16,0 0-16,0 0 15,0 0-15,0 0 16,0 0-16,0 0 15,0 0 1,0 0-16,0 17 16,9 35-16,-1 35 15,-8 42-15,0 19 32,-8-10-32,-1 1 0,9-9 0,-9-18 15,9-25-15,0-26 16,0-1-16,0-25 15,0-27-15</inkml:trace>
  <inkml:trace contextRef="#ctx0" brushRef="#br3" timeOffset="208675.99">9474 9560 0,'0'0'0,"0"0"0,0 0 16,0 0-16,0 0 16,0 0-16,0 0 15,0 0-15,0 0 16,-9 0-16,1 17 16,-18 18-16,-27 17 15,-16 8 1,-9 1-16,17-18 15,-8 0-15,16 1 16,1-18-16,18 0 16,-1 0-16,18-18 15,-1 1-15,18 0 16,0 8-16,9 0 16,26 18-1,25 17-15,36 0 16,8 8-16,0-16 15,-8-1-15,-18-8 16,-17-9-16,-18 0 16,-8-9-16,-9-8 15,-9-1-15,-8 1 16,8 0-16,-8-1 16,0-8-1</inkml:trace>
  <inkml:trace contextRef="#ctx0" brushRef="#br3" timeOffset="209548.07">9769 9880 0,'0'-9'0,"0"1"0,0 8 15,0 0-15,0 0 16,0 0-16,0 0 15,0 0-15,9 17 16,-9 18 0,0-1-16,0 10 15,0-1-15,0-8 16,0-9-16,0-9 16,0-8-16,0-1 15,0 1-15,0-9 16,0-9-16,0 1 15,17-18-15,1 0 16,-1-9 0,9 9-16,-9 9 15,1-1-15,-1 10 16,1 8-16,-1 0 16,0 8-16,1 10 15,-1-1-15,-8 9 16,-1 0-1,1-9-15,0-8 16,-9 0-16,0-1 16,0-8-16,8-8 15,10-10-15,8-8 16,0-8-16,0-1 16,0 18-1,-9-1-15,-8 18 16,0 0-16,-1 0 15,1 9-15,0 8 16,-1 18-16,1 0 16,0 8-16,0-8 15,-1-9-15,1-9 16,17 0-16,-9 1 16</inkml:trace>
  <inkml:trace contextRef="#ctx0" brushRef="#br3" timeOffset="209814.87">10542 9534 0,'-9'0'0,"1"0"15,-1 0-15,9 0 16,0 0-16,0 0 15,-9 26-15,1 34 16,-1 36-16,-8 33 16,8 19-16,-8-10 15,-1-25-15,10-35 16,8 0-16,8-9 16,10-26-1</inkml:trace>
  <inkml:trace contextRef="#ctx0" brushRef="#br3" timeOffset="210085.24">10638 9733 0,'0'0'0,"0"0"16,0 0-16,0 0 15,0 0-15,0 17 16,0 26-16,0 9 16,0 26-16,0 9 15,-9-9 1,0-17-16,9-9 16,0-9-16,0-17 15,0-9-15,0-8 16,0-1-16,0-8 15</inkml:trace>
  <inkml:trace contextRef="#ctx0" brushRef="#br3" timeOffset="210280.9">10681 10027 0,'0'0'0,"0"0"16,0 0-16,0 0 0,0 0 16,0 0-16,0 0 15,0 0-15,0 0 16,9 0-16,8 0 15,18 9-15,0-9 16,8 0 0,9-9-16,-9 1 15,1 8-15,-18 0 16</inkml:trace>
  <inkml:trace contextRef="#ctx0" brushRef="#br3" timeOffset="210500.79">11193 9586 0,'0'0'0,"0"0"16,0 0-16,0 0 16,0 0-16,0 0 15,-8 26-15,-1 17 16,0 26-16,1 18 16,-1 34-1,-8 9-15,8-17 0,0-18 16,1-9-16,8-8 15,0-26 1,0-17-16,0-18 16,0-17-16</inkml:trace>
  <inkml:trace contextRef="#ctx0" brushRef="#br3" timeOffset="210736.74">10976 9222 0,'0'0'0,"0"0"0,0 0 0,-8 17 16,-1 9-16,-17 17 16,0 9-1,-18 18-15,1-1 16,8-17-16,18-17 15,8-9-15,9-26 16,0 0-16</inkml:trace>
  <inkml:trace contextRef="#ctx0" brushRef="#br3" timeOffset="210867.63">10915 9343 0,'0'0'0,"0"0"0,0 0 16,0 9-16,18 8 15,-1 0-15,18 9 16,0 0-16,-9-8 16</inkml:trace>
  <inkml:trace contextRef="#ctx0" brushRef="#br3" timeOffset="211288.44">11558 9326 0,'0'0'0,"0"0"16,0 0-16,0 8 16,0 10-16,0 25 15,0 44-15,-9 25 16,1 27-1,-1 17-15,-8-18 0,-1-16 16,10-19 0,-1-16-16,9-18 15,0-17-15,0-8 16,9-10-16,-1-25 16</inkml:trace>
  <inkml:trace contextRef="#ctx0" brushRef="#br3" timeOffset="211984.49">11706 9819 0,'0'0'0,"0"0"16,0 0-16,0 18 15,0-1-15,8 18 16,1-1-16,-9 27 16,0 0-16,-9-9 15,9-18-15,0-8 16,0 0-16,0-8 15,0-10 1,0 1-16,0 0 16,0-9-16,0-9 15,0-8-15,9-9 16,0-18 0,-1 10-16,1-1 15,0 18-15,-1-1 0,1 1 16,-9 8-1,0 1-15,0-1 16,0 0-16,0 9 16,0-8-16,0-1 15,0 9-15,0-9 16,9 1-16,0-1 16,-1 0-16,1 9 15,0 0-15,-1 0 16,1 0-1,0 0-15,-1 0 16,10 0-16,-10 0 16,10 9-1,-10 0-15,1 8 0,8 0 16,1 18 0,-9 8-16,-1-8 0,1-9 15,0 0 1,-1 0-16,1-9 15,0 1-15,-1-1 16,1 0-16</inkml:trace>
  <inkml:trace contextRef="#ctx0" brushRef="#br3" timeOffset="212605.25">12140 9586 0,'0'0'0,"0"0"0,0 0 16,0 0-16,0 0 16,0 0-1,0 0-15,0 0 16,0 0-16,0 8 16,17 10-16,1 16 15,16 10-15,1 8 16,17-1-16,0-7 15,9-1-15,0-8 16,-9-9 0,-9 0-16,1-9 15,-18-8-15,0-1 16,-17 1-16,-1 8 16,-8 27-16,-34 34 15,-36 25-15,-34 36 16,-26 34-16,-1-17 15,88-95-15</inkml:trace>
  <inkml:trace contextRef="#ctx0" brushRef="#br3" timeOffset="214216.57">7312 9360 0,'0'0'0,"0"0"0,0 0 16,0 0-1,8 0-15,18 0 16,44 9-16,43 0 16,17-9-16,18 0 15,-1-9-15,-16 0 16,-27 1-16,-17 8 16,-27 0-1,-7 0-15,-10 0 16,-17 0-16,-17 8 15,-1 1-15</inkml:trace>
  <inkml:trace contextRef="#ctx0" brushRef="#br3" timeOffset="-214746.25">7173 9360 0,'0'0'0,"0"0"16,0 0-16,0 0 16,0 0-16,8 18 15,10 8-15,17 8 16,17 1 0,17 8-16,18 1 15,9-1-15,-10 0 16,-16-17-16,-9 0 15,-18 0-15,-8-8 16,-9-10-16,-9 1 16,-8-1-16,0 1 15,-18 8 1,-9 1-16,-16 16 16,-18 1-16,-27 8 15,1 1-15,-8-1 16,-27 9-16,17 0 15,35-26-15,18 0 16,8-9-16,18-8 16,8 0-1,9-1-15,9-8 16,26 18-16,34-1 16,61 0-16,35 9 15,0-17-15,-17-1 16,-18-8-16,-17 0 15,-9 0 1,-26 0-16,18 9 16,-35 0-16</inkml:trace>
  <inkml:trace contextRef="#ctx0" brushRef="#br3" timeOffset="-213877.86">7442 10547 0,'-9'0'0,"1"0"0,-1 0 15,0 9-15,1 8 16,-1 9-16,0 9 15,1 17-15,8 17 16,-9 9-16,0 0 16,0-18-16,1-25 15,8-9-15,0-17 16,0-1 0,0 1-16,0-18 15,0 1-15,0-18 16,17-18-16,1-8 15,8 9-15,0 8 16,0 18-16,-9 0 16,0 8-1,1 9-15,-1 0 0,1 17 16,-10 9-16,1 26 16,0 18-1,-1-10-15,-8-16 16,0-10-16,0-8 15,0-17-15,9 0 16,0-1-16</inkml:trace>
  <inkml:trace contextRef="#ctx0" brushRef="#br3" timeOffset="-213652.6">7711 10772 0,'0'0'0,"0"0"0,0 0 16,0 0 0,0 0-16,0 0 0,18 0 15,-1 0 1,18 0-16,-1 0 16,1 0-16,-9 0 15,-8 9-15,-10-1 16,1-8-16</inkml:trace>
  <inkml:trace contextRef="#ctx0" brushRef="#br3" timeOffset="-213511.01">7850 10911 0,'-9'0'0,"1"0"16,-1 0-16,0 0 16,9 0-16,0 0 15,0 0-15,0 0 16,18 0-16,-1 0 15,9 0-15,9 0 16,-9 0 0</inkml:trace>
  <inkml:trace contextRef="#ctx0" brushRef="#br3" timeOffset="-213263.66">8284 10867 0,'-8'-8'0,"-1"8"0,0 0 15,9 0-15,0 0 16,0 0-16,0 0 16,0 0-16,18 0 15,-1 0-15,18 0 16,8 0-1,27 8-15,-27-8 16</inkml:trace>
  <inkml:trace contextRef="#ctx0" brushRef="#br3" timeOffset="-212614.14">8910 10807 0,'0'0'0,"0"0"0,0 0 0,0 0 15,0 0-15,0 0 16,0 0-16,0 0 16,0 0-16,0 17 15,-9 0-15,0 1 16,0-1-16,-17 9 16,0 0-1,0 0-15,-17 0 16,-1-17-16,10-1 15,-1-16-15,18-1 16,-1 0-16,10 1 16,8-1-16,0-8 15,0 8-15,17-8 16,0-1 0,1 10-16,16 8 15,10 0-15,8 8 16,0 10-16,0-1 15,0-8 1,-8-1-16,-1 1 16,-17-9-16,0 0 0,0-9 15,-8 1 1,-10-1-16,1-8 16,0-9-16,-1 8 15,-8-8-15,-8 9 16,-1 0-16,0-1 15,-17 1-15,0 17 16,0 0-16,9 9 16,17-1-16</inkml:trace>
  <inkml:trace contextRef="#ctx0" brushRef="#br3" timeOffset="-211494.16">8041 8659 0,'0'0'0,"0"0"0,0 0 0,0 0 15,0 0 1,0 0-16,0 0 15,0 0-15,0 0 16,9 0-16,0 0 16,-1 0-16,1 0 15,-9 0-15,0 17 16,-9 1-16,1 8 16,-1 8-1,-17-8-15,0 0 16,-18 0-16,10 0 15,-10-9 1,1-8-16,8-9 0,35 0 0,-35-9 16,18 1-1,0-10-15,8 1 0,9 0 16,0 0-16,0-1 16,9 1-1,8 8-15,9 1 16,9 8-16,8 0 15,27 8-15,8 10 16,-9 8-16,-8-1 16,-9-16-1,-8 0-15,-1-1 16,-17-8-16,-9 0 16,1-8-16,-10-1 15,1 0-15,-9-8 16,-9 0-16,-8-9 15,-9-9-15,0 18 16,-9 0-16,0 8 16,18 9-1</inkml:trace>
  <inkml:trace contextRef="#ctx0" brushRef="#br3" timeOffset="-210991.3">5749 9378 0,'0'-9'0,"0"9"0,0 0 16,0 0-16,0 0 15,8 0-15,36 9 16,17-1-16,17 1 16,26 0-1,9-1-15,-9 1 16,-8-9-16,-10 0 15,-25 0-15,0 0 16,-18 0-16,9 9 16,-17-1-16,-26 1 15</inkml:trace>
  <inkml:trace contextRef="#ctx0" brushRef="#br3" timeOffset="-210429.73">5749 9525 0,'0'0'0,"0"0"0,0 0 15,0 0-15,0 0 16,0 0-16,0 0 16,0 0-16,0 0 15,17 17 1,18 1-16,8 16 15,18 1-15,0 8 16,0-17-16,-1 0 16,1 0-16,-17-9 15,-1-8 1,-17 0-16,-9-1 16,-8 1-16,0 0 15,-9-1-15,-9 1 16,-8 8-16,-35 18 15,-9 0-15,-9-1 16,-8 10-16,9-18 16,-1 0-1,18 0-15,17 0 0,1-9 16,16-8 0,1-1-16,8 1 15,9 0-15,0-1 16,26 10-16,26-1 15,53-8-15,16-1 16,9 1-16,-8-9 16,-35 0-1,-9 0-15,-26 0 16,-17 0-16,-9 0 16,0 9-16,-9 8 15,-8-9-15</inkml:trace>
  <inkml:trace contextRef="#ctx0" brushRef="#br3" timeOffset="-209697.67">5297 10720 0,'0'0'0,"0"0"16,0 0-16,0 0 15,0 0-15,0 0 16,0 0-16,0 0 15,0 0-15,0 17 16,0 1 0,0 8-16,0 8 15,0-8-15,0 0 16,0-8-16,0-10 16,0 1-16,0 0 15,0-9-15,0 0 16,0-9-1,0 0-15,9-8 16,-1 0-16,10-1 16,-1 1-16,1 0 15,-1 8-15,0 9 16,-8 0-16,0 0 16,-1 9-16,1-1 15,0 1 1,-1 0-16,1-1 0,-9 1 15,9 0 1,-1-1-16,-8 1 16,0-9-16,0 0 15,0 0-15,9-9 16,9-8 0,8-9-16,0 9 15,0-1-15,0 1 16,-9 17-16,0 0 15,-8 0-15,0 9 16,8 8-16,-8 9 16,0 9-16,-1-9 15,10 0-15,-1 0 16,-8-18-16,-9-8 16</inkml:trace>
  <inkml:trace contextRef="#ctx0" brushRef="#br3" timeOffset="-209463.52">5766 10807 0,'0'0'0,"0"0"0,0 0 15,0 0-15,0 0 16,17 0-16,1-9 15,-1 0-15,9 1 16,9-1-16,8 9 16,1 0-16,-1 0 15,-17 0-15,-8 0 16</inkml:trace>
  <inkml:trace contextRef="#ctx0" brushRef="#br3" timeOffset="-209303.25">6009 10876 0,'-9'0'0,"1"0"0,8 0 16,0 0-1,0 0-15,0 0 16,0 0-16,0 0 16,17 0-16,9 9 15,0-9-15,-8 0 16</inkml:trace>
  <inkml:trace contextRef="#ctx0" brushRef="#br3" timeOffset="-209008.7">6244 10850 0,'0'0'0,"0"0"0,0 0 16,0 0-16,8 0 15,10 0-15,-1 0 16,18 0-16,0 0 15,8 0-15,0 0 16,-17 0 0</inkml:trace>
  <inkml:trace contextRef="#ctx0" brushRef="#br3" timeOffset="-208380.34">7043 10789 0,'0'0'0,"-9"0"0,9 0 0,0 0 15,0 0-15,0 0 16,0 0-16,-9 0 16,0 0-16,1 9 15,-1 8-15,-8 1 16,-1-1-16,-16 9 16,-10 0-16,1 0 15,8 0 1,0-17-16,1-1 15,8-8-15,8-8 16,1-1-16,-1-8 16,18-1-16,0 10 15,0-10-15,0 10 16,0-1-16,9 0 16,8 9-16,1 0 15,-1 0-15,9 0 16,9 9-1,0 0-15,8-1 16,-8 1-16,-9 0 16,0-9-16,-9 0 15,1 0-15,-10-9 16,1 0 0,0 1-16,-1-1 0,1 0 15,-9-8 1,0 0-16,0-1 15,-9-8-15,9 9 16,0 0-16,0 8 16</inkml:trace>
  <inkml:trace contextRef="#ctx0" brushRef="#br3" timeOffset="-206619.63">6452 8633 0,'-9'0'0,"1"0"0,8 0 16,0 0-16,0 0 16,0 0-1,0 9-15,-9 8 16,0 9-16,-8 9 16,-9 8-16,0 0 15,-18 0-15,1-8 16,-18 0-16,0-9 15,9-9-15,9-8 16,-1-1-16,10-16 16,-1-1-1,18 0-15,-1-17 16,10 0-16,8 9 16,17 0-16,0-1 15,18 1-15,17 17 16,9 17-16,26 1 15,0 8 1,-9 0-16,-9 0 16,-8-9-16,-18-8 15,-16-1-15,-1 1 16,-9-9-16,-8-9 16,-1 1-16,1-18 15,0 0-15,-18-9 16,0 0-16,-17 1 15,-8 8-15,7 9 16,10 17 0,8 0-1</inkml:trace>
  <inkml:trace contextRef="#ctx0" brushRef="#br2" timeOffset="-171025.12">23715 9863 0,'0'0'0,"0"0"16,0 0-16,0 0 16,0 17-1,0 35-15,0 52 16,-8 17-16,-1 9 16,0-9-16,1-17 15,-1-8-15,0-18 16,9-27-16,0-7 15,0-27-15</inkml:trace>
  <inkml:trace contextRef="#ctx0" brushRef="#br2" timeOffset="-170249.28">24184 10201 0,'0'0'0,"0"0"0,0 0 15,0 8-15,0 10 16,0 25-16,0 17 15,0 10-15,0 8 32,-8-9-32,8-8 0,0-35 0</inkml:trace>
  <inkml:trace contextRef="#ctx0" brushRef="#br2" timeOffset="-169902.31">24341 10244 0,'0'0'0,"0"0"0,0 0 0,17 17 16,9 9 0,26 9-16,0-1 15,18 1-15,-10-9 16,1-9-16,-17 1 15,-10-10-15,-8 1 16,-8 0-16,-9 8 16,-1 0-1,-8 18-15,-17 0 16,-9 8-16,-18 0 16,1-8-16,-9-1 15,8-8-15,18-17 16,18 0-1,8-1-15</inkml:trace>
  <inkml:trace contextRef="#ctx0" brushRef="#br2" timeOffset="-168953.65">24228 10408 0,'0'0'0,"0"0"0,0 0 15,0 0 1,0 0-16,0 0 0,0 0 16,0 0-1,0 0-15,0 0 16,0 18-16,-9 8 15,9 8-15,0 10 16,0-1-16,9-17 16,-1 0-16,1-9 15,0-8-15,-1 0 16,1-1 0,8-16-16,-8-10 15,0-8-15,0-17 16,-9-9-16,-9 0 15,-17 0-15,0 0 16,0 9-16,0 17 16,-9 8-16,0 18 15,0 18 1,18-1-16,17-8 16</inkml:trace>
  <inkml:trace contextRef="#ctx0" brushRef="#br2" timeOffset="-168133.31">25739 10227 0,'0'0'0,"0"0"0,0 0 16,0 0-16,-9 17 15,-26 9-15,-17 17 16,-9 9-1,1-9 1,-1-8-16,-9 8 0,10 1 16,16-18-16,9 0 15,18-9-15,0 9 16,17-9-16,0 9 16,8 9-1,18-1-15,18 1 0,8 8 16,9-17-1,-9 0-15,26-8 16,0-10-16,-52 1 16</inkml:trace>
  <inkml:trace contextRef="#ctx0" brushRef="#br2" timeOffset="-167935.42">25878 10400 0,'0'0'0,"0"0"0,0 0 16,0 0-16,0 26 15,-9 26-15,0 17 16,1 9 0,8-17-16,8-18 15,1-26-15</inkml:trace>
  <inkml:trace contextRef="#ctx0" brushRef="#br2" timeOffset="-167619.84">26164 10209 0,'0'0'0,"0"0"16,0 0-16,0 0 15,0 18-15,0 25 16,9 43-16,-9 36 15,-9 8 1,0 8-16,9 27 16,53 207-16</inkml:trace>
  <inkml:trace contextRef="#ctx0" brushRef="#br2" timeOffset="-163920.02">23333 11777 0,'0'0'0,"0"0"0,0 0 15,0 0-15,0 0 16,-8 0-16,-1 0 15,0 0-15,-8 26 16,-9 17-16,0 35 16,8 9-16,1 34 15,17 9-15,17-26 16,9-18-16,18-16 16,34-18-1,18-18-15,-53-16 16</inkml:trace>
  <inkml:trace contextRef="#ctx0" brushRef="#br2" timeOffset="-161719.95">23811 11422 0,'0'0'0,"0"0"0,0 0 15,0 0-15,0 17 16,0 26-16,9 18 16,-1 17-16,27 43 15,17 9 1,-26-87-16</inkml:trace>
  <inkml:trace contextRef="#ctx0" brushRef="#br2" timeOffset="-161281.18">23776 12314 0,'0'0'0,"0"0"0,0 8 0,0-8 16,-9 18-16,1-1 15,-1 9 1,0 9-16,9 8 16,0 0-16,9-8 15,8-9-15,1 0 16,17 0-16,-1-17 15,1-1 1,17-16-16,-8-1 0,-1-17 16,-17 0-1,0-17-15,-17-1 16,-18 1-16,0 8 16,-17 1-16,0 16 15,0 1-15,0 17 16,0-9-16,9 9 15,8 0-15</inkml:trace>
  <inkml:trace contextRef="#ctx0" brushRef="#br2" timeOffset="-160969.98">24236 11595 0,'0'0'0,"0"0"0,0 0 16,0 0-16,18 17 15,8 9-15,26 18 16,17 33-16,-8 19 31,-9 8-31,-17 0 0,-9 17 16,-26 0-16,-9-8 15,-8-18 1,8-17-16,9-52 0</inkml:trace>
  <inkml:trace contextRef="#ctx0" brushRef="#br2" timeOffset="-159837.45">25391 11690 0,'-8'-8'0,"-1"-1"16,-8 0-16,-9-8 15,-1 8-15,10 9 16,-9 9-16,0 8 15,-9 26 1,1 27-16,-1 16 16,17-8-16,18 0 15,0-8-15,26-10 16,27-17-16,-19-17 16</inkml:trace>
  <inkml:trace contextRef="#ctx0" brushRef="#br2" timeOffset="-158752.73">25591 11837 0,'0'0'0,"0"0"0,-9 0 16,1 18-16,-1-1 16,0 18-16,1-1 15,8 1-15,0 8 16,0-8-16,17-9 15,0 0 1,9-17-16,27-1 16,7-16-16,1-1 15,-9-17-15,-8-9 16,-1 1-16,-17-1 16,-17 0-16,-9 1 15,-9 8-15,-17 8 16,-9 1-16,1 17 15,-10-9 1,9 9-16,27 0 16</inkml:trace>
  <inkml:trace contextRef="#ctx0" brushRef="#br2" timeOffset="-158552.2">26459 11794 0,'0'0'0,"0"0"0,0 0 15,0 17-15,0 27 16,0 8-16,0 0 16,0 0-16,0 0 15,9-9 1,-9-26-16</inkml:trace>
  <inkml:trace contextRef="#ctx0" brushRef="#br2" timeOffset="-158001.39">26842 11604 0,'0'0'0,"0"0"0,0 0 15,0 0-15,0 0 16,0 0 0,0 0-16,0 0 15,17 17-15,0 18 16,9 34-16,0 35 15,-8 0-15,-36 26 16,-8 25-16,-61 218 16</inkml:trace>
  <inkml:trace contextRef="#ctx0" brushRef="#br2" timeOffset="-151416.05">27519 12019 0,'0'0'0,"0"0"0,0 0 15,0 0-15,0 0 0,17 0 16,9 9-16,9 0 16,8-1-1,10 10-15,7 8 16,-25-9-16</inkml:trace>
  <inkml:trace contextRef="#ctx0" brushRef="#br2" timeOffset="-151228.77">27432 12296 0,'0'0'0,"0"0"0,0 0 15,0 0-15,0 0 16,26 0-16,17 0 16,27 9-16,43-9 15,252-17 1</inkml:trace>
  <inkml:trace contextRef="#ctx0" brushRef="#br2" timeOffset="-150600.29">28735 11352 0,'0'0'0,"0"0"0,0 0 16,0 0 0,0 0-16,0 0 15,0 0-15,-9 0 16,-8 44-16,-18 51 16,-26 78-1,-17 35-15,0 17 16,17-8-16,9-9 15,26-9-15,26-35 16,26 1-16,17-18 16,18-34-16,17-18 15,44-34-15,234 34 16</inkml:trace>
  <inkml:trace contextRef="#ctx0" brushRef="#br2" timeOffset="-149837.67">29151 11820 0,'0'0'0,"0"0"0,0 0 0,0 0 15,0 0 1,0 0-16,0 0 16,0 0-16,0 0 15,0 0-15,0 0 16,-8 9-16,-1 17 15,0 17-15,9 0 16,0 9 0,0-8-16,18-1 15,-1-17 1,18 0-16,0-17 0,17-1 16,8-16-16,-16-10 15,-1-8-15,1-17 16,-18 0-1,-9-9-15,-17 0 0,-9 0 16,-17 0 0,0 17-16,-8 9 15,-19 9-15,10 17 16,0 8-16,25 1 16</inkml:trace>
  <inkml:trace contextRef="#ctx0" brushRef="#br2" timeOffset="-148009.86">30272 11820 0,'0'0'0,"0"0"15,0 0-15,0 17 16,0 27-16,-9 16 15,9 10-15,9-1 16,8-43 0</inkml:trace>
  <inkml:trace contextRef="#ctx0" brushRef="#br2" timeOffset="-147100.72">29351 12825 0,'0'0'0,"-9"0"0,1 8 16,-10 10-16,-8 16 15,9 1-15,0 8 16,8 1-1,9-10-15,9-8 16,8 0-16,26 0 16,9-9-16,18-8 15,-9-18 1,0-8-16,-9-9 0,-9 0 16,-8 0-1,-9-17-15,-17 0 16,-18 8-16,-17 0 15,-9 1-15,-8 16 16,-9 1-16,8 0 16,18 17-16,17 0 15,9 0-15,0 0 16</inkml:trace>
  <inkml:trace contextRef="#ctx0" brushRef="#br2" timeOffset="-146689.17">30350 12764 0,'0'0'0,"0"0"0,0 0 16,0 0-16,0 0 15,0 0-15,-9 9 16,0 8-16,-8 18 16,0-1-16,-1 1 15,1 8-15,8 1 16,9-10 0,0-8-16,18 0 15,-1 0-15,9-17 16,9 0-16,-1-9 15,1-9-15,-9 0 16,0-17-16,0-26 16,-17-8-16,-18-10 15,-8 1 1,-9 17-16,0 26 16,0 9-16,17 8 15</inkml:trace>
  <inkml:trace contextRef="#ctx0" brushRef="#br2" timeOffset="-146434.58">30871 11647 0,'0'0'0,"0"0"0,8 17 15,10 9-15,34 35 16,17 43-16,1 0 16,17 0-1,-9 17-15,-26 9 16,-17-9-16,-44 44 16,-78 60-1,-69 43-15,-87 157 0</inkml:trace>
  <inkml:trace contextRef="#ctx0" brushRef="#br3" timeOffset="-81176.42">4411 12842 0,'0'0'0,"0"0"0,0 0 16,26 0-16,9 9 16,17-1-16,0 1 15,0 0-15,9-1 16,-17-8-16,8 9 16,0 8-16,9 9 15,-35-8-15</inkml:trace>
  <inkml:trace contextRef="#ctx0" brushRef="#br3" timeOffset="-80995.46">4420 13206 0,'0'0'0,"0"0"16,9 0-16,17 8 15,17 1-15,27 0 16,16-18-16,53-8 16,244-61-16</inkml:trace>
  <inkml:trace contextRef="#ctx0" brushRef="#br3" timeOffset="-80580.82">5697 12591 0,'0'0'0,"0"0"16,0 0-16,0 0 16,0 0-16,8 0 15,18 0-15,44-9 16,43 1-16,26-1 15,0 0-15,8-8 16,-8 0-16,-9-1 16,-34 1-16,-9 0 15,-9 8-15,-26 9 16,-35 9 0</inkml:trace>
  <inkml:trace contextRef="#ctx0" brushRef="#br3" timeOffset="-80020.68">5766 12574 0,'0'0'0,"0"0"16,0 0-16,0 0 15,0 0-15,0 17 16,17 0-16,9 18 16,9 17-1,17 0-15,0 8 16,18-16-16,-9-1 16,-1-17-1,1 0-15,-17 0 16,-1-9-16,-17-8 15,0 0-15,-17-1 16,0 1-16,-18 8 0,-9 9 16,-34 18-1,-17 7-15,-35 19 16,8-10-16,18-16 16,9-1-1,16-17-15,19 0 0,16-17 16,1-1-1,17 1-15,9 8 16,34 1-16,70-1 16,43-8-16,35-1 15,-8 1-15,-18-9 16,-26 0-16,-27 0 16,-25 0-1,-35 0-15,-17 0 16,-9 9-16,-17-9 15,0 0-15,-9 0 16,0 0-16</inkml:trace>
  <inkml:trace contextRef="#ctx0" brushRef="#br3" timeOffset="-75365.21">5801 13829 0,'0'0'0,"0"0"15,0 0-15,0 0 16,0 0-16,0 0 15,0 0-15,0 0 16,0 0 0,0-8-16,0-1 15,0 0-15,0 9 16,0 0-16,0 0 16,0 0-16,0 0 15,0 0-15,0 0 16,0 0-16,0 0 15,0 18 1,0 8-16,0 8 16,0 18-16,0 0 15,0 0-15,0-8 16,0-10 0,0-8-16,0-9 0,0-8 15,0 0-15,0-18 16,17-8-1,9-18-15,18-8 16,8-9-16,0 9 16,-9 8-16,-8 18 15,-9-1 1,0 18-16,9 0 0,-9 0 16,9 18-16,-9-1 15,0 9 1,0 9-16,0-1 15,-9 10-15,1-10 16,-1-8-16,9 0 16,0-17-16</inkml:trace>
  <inkml:trace contextRef="#ctx0" brushRef="#br3" timeOffset="-74810.64">6669 13873 0,'0'0'0,"0"0"16,0 0-16,0 0 15,0 0-15,17 0 16,1 0-16,17 0 16,8 0-1,0 0-15,10-9 16,-10 0-16,-8 9 16,-18 9-16,-8 0 15</inkml:trace>
  <inkml:trace contextRef="#ctx0" brushRef="#br3" timeOffset="-74651.73">6843 14020 0,'-9'0'0,"9"0"0,0 0 16,0 0-16,0 0 16,0 0-16,0 0 15,17 9-15,18-1 16,26-8-16,8-8 15,-25 8-15</inkml:trace>
  <inkml:trace contextRef="#ctx0" brushRef="#br3" timeOffset="-74381.65">7329 13968 0,'0'0'0,"0"0"0,0 0 16,0 0-16,0 0 16,17 0-16,18 9 15,17-9-15,0 0 16,27-9-1,7 9-15,1 0 16,-52 0-16</inkml:trace>
  <inkml:trace contextRef="#ctx0" brushRef="#br3" timeOffset="-73796.92">8232 13847 0,'0'0'0,"0"0"0,0 0 16,0 0-16,0 0 16,0 0-1,0 0-15,0 0 16,0 0-16,-8 17 15,-10 0-15,-8 18 16,-9 0-16,-8-1 16,0 1-16,-1-9 15,9 0 1,1-17-16,-1-1 0,0 1 16,18-9-1,-1-9-15,1 1 16,8-1-16,9 0 15,0 1-15,0-1 16,18 0 0,8 1-16,17 8 0,18 0 15,17 0-15,9 8 16,0 1 0,-9 0-16,-9-9 15,-8 0-15,-17 0 16,-18 0-16,0-9 15,-9 0-15,-8 1 16,0-1-16,-9 0 16,-9-8-16,-17-9 15,0 9 1,-18-1-16,-8 1 16,9 8-16,8 9 15,9 0-15,26 0 16,0 0-1</inkml:trace>
  <inkml:trace contextRef="#ctx0" brushRef="#br3" timeOffset="-72915.03">6652 11716 0,'0'-9'0,"0"9"0,0 0 15,0 0 1,8 0-16,1 0 15,-9 0-15,0 0 16,-9 18-16,-8 8 16,-9 17-16,-17 9 15,-18 0-15,-9-9 16,10-17-16,7 0 16,1-17-1,9 0-15,8-9 16,0-9-16,18 0 15,0 1-15,17-1 16,8-17-16,18 0 16,18-9-16,25-8 15,36 8-15,-1 9 16,-26 9-16,9 17 16,-9 0-1,-9 9-15,-8-1 16,-17 1-1,-18 0-15,0-1 0,-18-8 16,1 0-16,0 0 16,-9-8-16,-9-10 15,0-8-15,-25-8 16,-18-18-16,-1 17 16,1 18-1,18 17-15,-1 17 16,17 1-16</inkml:trace>
  <inkml:trace contextRef="#ctx0" brushRef="#br3" timeOffset="-67749.35">9439 12262 0,'0'0'0,"0"0"0,0 0 0,0 0 0,0 0 16,0 0-16,0 8 16,-8 18-1,-1 18-15,0 16 16,1 10-16,-10-1 15,1 9-15,-1 0 16,1-9-16,8-8 16,9-18-16,0 0 15,9 1 1,8-18-16,9 0 16,9 0-16,26 0 15,8-18-15,10 1 16,-10-18-16,-8 1 15,-9-1-15,0 0 16,9-8-16,0 8 16,-35 1-16</inkml:trace>
  <inkml:trace contextRef="#ctx0" brushRef="#br3" timeOffset="-67448.52">9787 12617 0,'0'0'0,"0"0"16,0 0-16,0 0 16,0 0-16,0 0 15,0 17-15,-9 18 16,0 25-16,1 18 15,-1 26-15,-9 0 16,10 0-16,-1-17 16,0-27-1,9-8-15,0-17 16,0-9-16,9-17 16,0-1-16</inkml:trace>
  <inkml:trace contextRef="#ctx0" brushRef="#br3" timeOffset="-66666.54">10195 12677 0,'0'0'0,"0"0"0,0 0 15,0 0 1,0 0-16,0 0 15,0 0-15,17-8 16,18-1-16,26 1 16,34-1-16,9 0 15,1-8 1,-10 8-16,1 1 0,-18-1 16,-17 0-1,-18 9-15,-17 9 16,-9 0-16</inkml:trace>
  <inkml:trace contextRef="#ctx0" brushRef="#br3" timeOffset="-66229.52">10533 12712 0,'0'0'0,"0"0"16,0 0-16,0 0 16,0 17-1,-8 9-15,-1 26 16,-17 0-16,0 18 16,0-10-16,-9 18 15,0 0-15,18-9 16,0-25-16,-1-1 15,10-17-15,8 0 16,0 0-16,0-9 16,8 1-1,10-1-15,25 0 16,18 1-16,17-10 16,18 1-16,-1-9 15,-8 0-15,-18 0 16,-17 0-1,-8 0-15,-18 0 16,0 0-16,-9 0 16,-8 0-16,0 0 15,-9 0-15</inkml:trace>
  <inkml:trace contextRef="#ctx0" brushRef="#br3" timeOffset="-65998.06">10455 13067 0,'0'0'0,"0"0"0,0 0 16,0 0-16,9 0 16,8 0-16,18 9 15,17 0-15,9-9 16,0 0-16,-1 0 15,1-9 1,-9 0-16,-8 9 16,-18 0-16</inkml:trace>
  <inkml:trace contextRef="#ctx0" brushRef="#br3" timeOffset="-65398.16">11801 13284 0,'0'0'0,"0"0"0,0 0 16,0 0 0,0 0-16,-8-9 15,-1 0-15,-17 9 16,0 0-16,-18 0 15,1 18-15,0-1 16,-1 18-16,-8-1 16,9 10-1,25-10-15,1 1 16,17 0-16,0 8 16,17 0-16,1 0 15,8-17-15,8-8 16,27-10-16,43-8 15,-43-8-15</inkml:trace>
  <inkml:trace contextRef="#ctx0" brushRef="#br3" timeOffset="-64380.55">12331 13093 0,'-9'-8'0,"9"8"16,0 0-16,0 0 16,0 0-16,0 0 15,0 0-15,0 0 16,0 8-16,9 10 16,0 7-16,-1 19 15,1-1 1,-9 0-16,0 1 15,0-18-15,0 0 16,0-18-16,0 1 16,0 0-16,0-1 15,0-8-15,0 0 16,0-8-16,17-18 16,1-18-1,16-8-15,-7 0 16,7 18-16,1-1 15,-9 18 1,0 0-16,0 8 0,0 9 16,0 0-16,0 0 15,0 17 1,0 0-16,0 9 16,0 26-16,-17 0 15,0 9-15,0-18 16,-1 1-16,1-10 15,-9-8-15,0-17 16,9 0-16,-9-9 16</inkml:trace>
  <inkml:trace contextRef="#ctx0" brushRef="#br3" timeOffset="-63934.05">12748 12444 0,'0'0'16,"0"0"-16,0 0 0,0 0 15,0 0 1,17 8-16,0 10 0,18-1 15,0 0-15,-9 1 16,0-1-16,0 0 16,-9 1-1,-8-1-15,0 0 32,-18 1-32,0 16 0,9-34 0,-17 35 0,-9-1 15,9-8 1,-1 0-16,10-8 0,-1-10 15,9 1 1,0 0-16,0-1 0,9 1 16,8 0-1,35-1-15,18 1 16,-1-18-16,9 1 16,-8-1-16,-44 0 15</inkml:trace>
  <inkml:trace contextRef="#ctx0" brushRef="#br3" timeOffset="-63603.12">13694 12729 0,'0'0'0,"0"0"0,0 0 15,0 0-15,0 18 16,0 25-16,0 26 16,-8 9-16,-1 18 15,0 16 1,-8-8-16,0-9 15,17-17-15,0-8 16,0-10-16,0-16 16,8-10-16,10-17 15,-10-17-15</inkml:trace>
  <inkml:trace contextRef="#ctx0" brushRef="#br3" timeOffset="-63145.61">14024 13085 0,'0'0'0,"0"0"16,0 0-16,0 0 15,0 8-15,0 10 16,9 7-16,0 27 15,-1-8-15,-8-10 16,0-8-16,0 0 16,0-17-16,0 0 15,0-1-15,0 1 16,0-9-16,0-9 16,0 1-1,0-18-15,18 0 16,-1-9-16,9 0 15,0 1-15,0 16 16,0 1-16,0 8 16,0 9-16,0 0 15,0 18 1,9 8-16,-9 26 16,0-9-16,-8 0 15,-10-8-15,1 8 16,0-8-16,-9-18 15,17 1-15,0-10 16</inkml:trace>
  <inkml:trace contextRef="#ctx0" brushRef="#br3" timeOffset="-62794">14563 12911 0,'0'0'0,"0"0"0,0 0 16,0 0 0,0 9-16,17 8 15,9 1-15,9 8 16,17 0-16,17 8 16,18-8-1,-9 0-15,1-8 0,-27-10 16,-9 1-1,-17-1-15,-17 1 0,-1 8 16,-16 9 0,-10 18-16,-25 8 15,-18 0-15,0 8 16,9-16-16,0-18 16,17 0-16,18-18 15,8 1 1,9-9-16,0 0 0</inkml:trace>
  <inkml:trace contextRef="#ctx0" brushRef="#br3" timeOffset="-62283.2">15917 12807 0,'0'0'0,"0"0"15,0 0-15,0 0 0,0 0 16,0 0-1,0 0-15,0 0 16,-8 0-16,-10 18 16,-25 8-16,-9 8 15,-9 1-15,0 0 16,9-9-16,0 0 16,17 0-16,9 0 15,9-9 1,8-8-16,9 8 15,0 0-15,0 0 16,18 9-16,16 18 16,18 8-16,18-9 15,-9 0-15,-1-8 16,1 0-16,-17-9 16,-10 0-16,-8-9 15,0-8 1,-8 8-16,-1-8 15,-8-9-15</inkml:trace>
  <inkml:trace contextRef="#ctx0" brushRef="#br3" timeOffset="-61834.6">16386 13015 0,'0'0'0,"0"0"15,0 0-15,0 0 16,-8 18-16,-1 16 16,0 27-16,-8-1 15,-1-16-15,1-1 16,8-17 0,1-9-16,-1-8 15,9 0-15,0-1 16,0-8-16,0-8 15,9-1-15,8-17 16,18-9-16,-9 1 16,9 8-1,-9 8-15,0 1 16,0 8-16,-9 9 16,18 0-16,0 9 15,8 17-15,0 9 16,-16 8-16,-10 0 15,-8 9-15,-1-8 16,1-1 0,0-17-16,-9 0 15,0-17-15,8-1 16,1 1-16,0-9 16</inkml:trace>
  <inkml:trace contextRef="#ctx0" brushRef="#br3" timeOffset="-61612.47">17029 12582 0,'0'0'0,"0"0"0,0 0 16,0 0-16,9 18 15,8 16-15,18 53 16,-9 34 15,-18 0-31,-16 18 0,-1 8 0,-8-17 16,-1 9-16,-25 172 15</inkml:trace>
  <inkml:trace contextRef="#ctx0" brushRef="#br3" timeOffset="-50065.37">17854 13665 0,'0'0'0,"0"0"0,0 0 0,0 0 15,0 0-15,0 0 16,17 8-16,27 10 16,16 8-16,-8-9 15,9 0-15,0-8 32,-18 0-17,-8-1-15,-35-8 0,26 0 0,-8 9 0</inkml:trace>
  <inkml:trace contextRef="#ctx0" brushRef="#br3" timeOffset="-49465.11">18783 13102 0,'0'0'0,"0"0"0,0 0 16,0 0-16,0 0 15,0 0 1,0 0-16,0 0 16,0 0-16,0 0 15,17 0-15,18 0 16,26 0-16,34 0 15,1-9-15,8 1 16,-8-1-16,-10 0 16,-25 1-1,-17 8-15,-18 0 16,-9 0-16</inkml:trace>
  <inkml:trace contextRef="#ctx0" brushRef="#br3" timeOffset="-49065.87">19017 13197 0,'0'0'0,"0"0"16,0 0-16,0 17 15,0 18-15,0 0 16,-8 17-16,8 0 15,-9 0-15,0 0 32,-8 0-32,0 0 0,-1-9 15,10 0-15,-1-17 16,9 0-16,0-9 16,9 1-16,-1-1 15,10 9-15,16 0 16,10 0-1,8-9-15,17-8 16,-8 0-16,9-9 16,-10 0-16,1-9 15,-17 0-15,-1 1 16,-8-10-16,-18 1 16,1 8-16</inkml:trace>
  <inkml:trace contextRef="#ctx0" brushRef="#br3" timeOffset="-48851.48">19026 13561 0,'0'0'0,"0"0"16,0 0-16,0 0 16,0 0-16,17 0 15,18 9-15,26-1 16,17 1-1,9 0-15,9-18 16,-10 0-16,-7 1 16,7-10-16,1 18 15,-52 0-15</inkml:trace>
  <inkml:trace contextRef="#ctx0" brushRef="#br3" timeOffset="-48566.26">19747 13647 0,'0'0'0,"0"0"15,0 0-15,0 0 16,0 0-16,9 0 15,8 0-15,9 0 16,9 0-16,17 0 16,0-8-16,0-1 15,-9 0 1,1 1-16,-1-1 16,-25 9-16</inkml:trace>
  <inkml:trace contextRef="#ctx0" brushRef="#br3" timeOffset="-48302.38">20042 13656 0,'0'0'0,"0"0"0,0 0 0,0 9 15,0 8-15,0 18 16,9-1-16,-1 10 15,-8-1-15,0-8 16,0-1-16,-8-8 16,-1 0-1,0-8-15,-17-1 16,-26 0-16,-9 1 16,-17-10-16,9-16 15,-1-1-15,27 9 16</inkml:trace>
  <inkml:trace contextRef="#ctx0" brushRef="#br3" timeOffset="-47901.6">18783 14202 0,'0'0'0,"0"0"0,0 0 16,26 17-16,26 0 16,26 1-16,53-1 15,16-8-15,1-9 16,-18 8-16,-8-16 16,-18-1-16,-26 0 15,-17 1-15,-18-1 16,-8 0-1,-18 9-15</inkml:trace>
  <inkml:trace contextRef="#ctx0" brushRef="#br3" timeOffset="-47464.63">19243 14444 0,'0'0'0,"0"0"0,0 0 16,0 0-16,18 0 16,8 9-16,17 8 15,9 1-15,0-1 16,0 0-16,-8 1 16,-9-1-1,-9 0-15,0 0 16,-9 1-16,-8-1 15,-18 0-15,-8 9 16,-18 9-16,-9 0 16,-16 8-16,8-17 15,-1 0-15,19 0 16,16-17-16,1-1 16,8 1-1,9 0-15,0-9 16,9 0-16,26 17 15,26 0-15,25 9 16,10-17-16,8 0 16,-17-1-16,-9 1 15,-17-9-15,-18-9 16,-17 9 0</inkml:trace>
  <inkml:trace contextRef="#ctx0" brushRef="#br3" timeOffset="-46015.81">21119 13076 0,'0'-9'0,"0"1"0,0 8 16,0 0-16,0 0 15,0 0-15,0 0 16,-9 0-16,1 17 15,-19 9-15,-16 26 16,-9 26-16,0 26 16,-18 43-1,1 35-15,17 17 16,17 9-16,26 0 16,27-9-16,17-43 15,25-26-15,27 0 16,9-18-16,43-17 15,-18-43 1,-77-34-16</inkml:trace>
  <inkml:trace contextRef="#ctx0" brushRef="#br3" timeOffset="-44947.31">21762 13492 0,'0'0'0,"0"0"16,0 0-16,0 17 15,0 35-15,-9 43 16,0 26-16,0 27 15,-8-10-15,0-25 16,-1-27-16,1-25 16,8-18-1,9-17-15,0 0 16,0-17-16,0 0 16,9-9-16</inkml:trace>
  <inkml:trace contextRef="#ctx0" brushRef="#br3" timeOffset="-44423.44">22118 13873 0,'0'0'0,"0"0"15,0 0-15,0 0 16,0 0 0,0 17-16,0 0 15,-9 1-15,0 16 16,0 1-16,1 17 16,-10-9-16,10-8 15,-1-9 1,9-9-16,0 0 15,0-8-15,0 0 16,0-9-16,0-9 16,0 0-16,9-17 15,8-8-15,0-9 16,10 8-16,-1 0 16,0 18-16,8 0 15,-8 17 1,0 0-16,1 0 15,-10 17-15,0 9 16,1 17-16,-10 9 16,1-9-16,0 1 15,-9-18-15,0 0 16,0-9-16,0-8 16,0-1-1,0 1-15,0-9 0</inkml:trace>
  <inkml:trace contextRef="#ctx0" brushRef="#br3" timeOffset="-44169.24">22491 14098 0,'0'0'0,"0"0"15,0 0-15,9 0 16,8 0-16,18 8 16,-1 1-16,10 0 15,-1-1-15,9-8 16,-8-8 0,-1-1-16,-8 0 15,0 1-15,-1-9 16,-16 17-16</inkml:trace>
  <inkml:trace contextRef="#ctx0" brushRef="#br3" timeOffset="-43936.14">22734 13873 0,'0'0'0,"0"0"0,0 0 16,0 17-16,-9 18 15,1 34-15,-1 9 16,0 0 0,1-9-16,-1-17 0,0-9 15,1-17 1,8-17-16,8 0 16,1-1-16,0-8 15</inkml:trace>
  <inkml:trace contextRef="#ctx0" brushRef="#br3" timeOffset="-43744.22">23194 14011 0,'0'0'0,"0"0"16,0 0-16,0 0 16,9 18-16,0 8 15,-1 25-15,1 10 16,-9-9-16,0-9 15,0 1 1,0-18-16,0-18 0,0 1 16,0-9-1</inkml:trace>
  <inkml:trace contextRef="#ctx0" brushRef="#br3" timeOffset="-43306.6">23411 13864 0,'0'0'0,"0"0"15,0 0-15,0 0 16,0 0-16,9 17 16,8 1-16,18 16 15,17 1-15,9-9 16,17 9-16,0-9 16,-8 0-16,-27-9 15,-17 0-15,0 0 16,-17 1-1,0-1-15,-18 18 16,-17-1-16,-26 18 16,-9-8-16,-8-1 15,8-8-15,9-9 16,8-18-16,18 1 16,9-9-16,17 0 15,0 0-15</inkml:trace>
  <inkml:trace contextRef="#ctx0" brushRef="#br3" timeOffset="-42880.81">24905 13786 0,'0'0'0,"0"0"0,0 0 16,0 0-16,-9 0 16,1 9-16,-10 8 15,-16 0-15,-19 18 16,-25 0-16,0 8 16,0-8-1,0-9-15,17 0 16,9 0-16,17-9 15,0 0-15,18 0 16,0 9-16,8 0 16,9 0-1,9 0-15,17 9 0,17 8 16,9 1 0,0-1-16,-8 0 15,-1-17-15,-8 0 16,-9-17-16,0 0 15,-9-1-15,-8 1 16,-9-9-16,0 0 16</inkml:trace>
  <inkml:trace contextRef="#ctx0" brushRef="#br3" timeOffset="-42416.83">24914 14046 0,'0'0'16,"0"0"-16,0 0 0,0 0 0,8 26 15,1 8 1,0 10-16,-1-1 16,-8 0-16,-8 1 15,8-18-15,0 0 16,0 0-1,0-9-15,0-8 16,0-1-16,0 1 0,0 0 16,0-9-1,0-9-15,0 0 16,17-17-16,18-17 16,0 0-16,-1 8 15,-8 0-15,0 18 16,0 0-16,1 17 15,-1 0 1,-9 17-16,0 0 16,-8 1-16,0 16 15,-1 10-15,1-10 16,-9-8-16,0 0 16,0-17-16,0 0 15,0-1-15,17-8 16,-8 0-16</inkml:trace>
  <inkml:trace contextRef="#ctx0" brushRef="#br3" timeOffset="-42184.55">25574 13812 0,'0'0'0,"0"0"0,0 9 0,8 17 15,1 26 1,-9 43-16,0 35 16,-9-18-16,1 10 15,-10-10 1,1-25-16,8-18 0,1-17 16,-1-17-1,9-18-15,0-8 0</inkml:trace>
  <inkml:trace contextRef="#ctx0" brushRef="#br3" timeOffset="-41602.43">25973 14427 0,'0'0'0,"0"0"15,0 0 1,0 0-16,0 0 16,9 0-16,8 0 15,18 9-15,26 8 16,26-8-16,8-1 31,1 1-31,-1 0 0,1-9 0,-18 0 16,-26 0-1,-26 0-15,-17 0 16</inkml:trace>
  <inkml:trace contextRef="#ctx0" brushRef="#br3" timeOffset="-41336.71">26347 14132 0,'0'0'0,"0"0"0,0 0 16,0 0-16,0 9 16,0 17-16,0 17 15,8 27-15,-16 25 16,-1 0-1,0 1-15,-8-19 0,-1-16 16,10 0 0,-1-18-16,9-17 15,0-9-15,9-8 16,-1-9-16</inkml:trace>
  <inkml:trace contextRef="#ctx0" brushRef="#br3" timeOffset="-41057.65">27137 14046 0,'0'0'0,"0"0"0,0 0 16,0 0-16,0 17 15,0 26-15,0 35 16,0 18-16,-9 25 16,0 9-16,-17-18 15,0-16-15,0-18 16,0 0-16,9-26 16,-1 0-16,10-18 15</inkml:trace>
  <inkml:trace contextRef="#ctx0" brushRef="#br3" timeOffset="-40616.5">27406 14514 0,'0'0'0,"0"0"0,0 0 15,0 26-15,0 17 16,0 9-16,0 0 16,-9 0-16,1-9 15,-1 0 1,0-17-16,9-8 16,0-1-16,0-8 15,0-1-15,0 1 16,0-9-16,0-9 15,26-8-15,9-18 16,8-8-16,10-9 16,-10 9-16,0 8 15,-17 18-15,0-1 16,-8 10 0,-1 8-16,1 17 15,-1 0-15,0 18 16,-8 17-16,0 0 15,-1 0-15,-8-9 16,9-8-16,-9-18 16,0-17-16,0 0 15</inkml:trace>
  <inkml:trace contextRef="#ctx0" brushRef="#br3" timeOffset="-40392.89">28014 14773 0,'0'0'0,"0"0"0,0 0 16,17 0-16,9 9 16,9 0-16,17-1 15,9-8-15,8 0 16,1 9-1,-27-18-15,-25 9 16</inkml:trace>
  <inkml:trace contextRef="#ctx0" brushRef="#br3" timeOffset="-40167.45">28804 14557 0,'0'0'0,"0"0"0,0 9 16,0 16 0,0 19-16,0 16 15,0 18-15,-9 0 16,1 9-16,8-26 16,-9-9-16,0-18 15,-8 1-15,17-18 16</inkml:trace>
  <inkml:trace contextRef="#ctx0" brushRef="#br3" timeOffset="-39766.45">29047 14557 0,'0'0'0,"0"0"0,0 0 15,9 9-15,17 8 16,17 17-1,18-8-15,9 0 16,-1 0-16,-8 0 16,-9-8-16,-9-1 15,-17 0-15,0 1 16,-17-1-16,-9 0 16,-9 18-1,-17 8-15,-26 9 16,-17 0-16,8-17 15,9-9-15,9-9 16,34-17 0</inkml:trace>
  <inkml:trace contextRef="#ctx0" brushRef="#br3" timeOffset="-39416.56">30497 14522 0,'0'0'0,"0"0"0,0 0 0,-8 18 16,-18 16 0,-18 9-16,-25 9 15,-9-8-15,8-1 16,1 0-16,17-17 15,17 0-15,0-8 16,18-10-16,-1 1 16,10 8-16,8 1 15,0-1 1,17 18 0,9-1-16,17 10 15,1-19-15,-1-7 0,-17-1 16</inkml:trace>
  <inkml:trace contextRef="#ctx0" brushRef="#br3" timeOffset="-39003.01">30541 14773 0,'0'0'0,"0"0"15,0 18-15,0-1 16,0 18-16,0-1 16,0 1-1,0 8-15,0-8 16,0-9-16,0-9 16,0-8-16,0 0 15,0-1-15,0-8 16,8-8-1,10-10-15,25-16 16,9-10-16,-8 10 0,-1-1 16,1 18-1,-18 8-15,0 9 16,0 17-16,0 1 16,-9 16-1,9 18 1,-8 0-16,-10 9 0,1-18 15,0-8-15,-1-9 16,-16-18-16,8 1 16</inkml:trace>
  <inkml:trace contextRef="#ctx0" brushRef="#br3" timeOffset="-38791.65">31201 14548 0,'0'0'16,"0"0"-16,0 9 0,8 17 15,10 34-15,-1 10 16,-8 34-16,0 17 16,-18-17-16,-9-9 15,1-26 1,0-25-16,17-36 15</inkml:trace>
  <inkml:trace contextRef="#ctx0" brushRef="#br3" timeOffset="-38236.62">31618 13656 0,'0'0'0,"0"0"0,8 9 15,18 34-15,35 26 16,17 35 0,9 35-16,9 43 15,-1 26-15,-17 17 16,-26 26-16,-34 17 15,-36-16-15,-16-27 16,-27-35-16,-43-34 16,-18-26-1,61-78-15</inkml:trace>
  <inkml:trace contextRef="#ctx0" brushRef="#br3" timeOffset="-36901.53">9847 11344 0,'0'0'0,"0"0"0,0 0 16,0 0-16,9 17 15,-18 18-15,-34 25 16,-44 27-16,-43 8 16,-9-26-16,-9-8 15,9-9 1,35 0-16,9-9 16,25 1-1,27-18-15,-1 0 0,10 0 16,16 0-1,1 0-15,17 8 0,17 10 16,9 33-16,9 10 16,0 0-1,8 43-15,18 25 16,-18 1-16,-17 26 16,-26 9-16,-17-9 15,-9 0-15,0-18 16,0-34-16,-18-9 15,10-17-15,-1-35 16,18-25 0,-1-18-16,10-9 15,8 0-15,0 1 16,17 8 0,35 17-16,61 9 0,69 9 15,53 8-15,51 0 16,1-17-16,17 0 15,104 17 1</inkml:trace>
  <inkml:trace contextRef="#ctx0" brushRef="#br3" timeOffset="-35953.49">31757 13344 0,'0'0'0,"0"0"0,0 0 16,0 0-16,8 0 15,18 18-15,26-1 16,27 0-16,16-8 16,9 0-1,0-9-15,-8 0 0,-9 0 16,-9 8-16,-17 1 16,-18 0-1,1-1-15,-18 10 16,0-1-16,0 9 15,-9 17-15,-8 26 16,-1 27 0,-16 34-16,8 26 0,0 17 15,0 17 1,8 1-16,10 8 16,17 18-16,8-36 15,-8-7-15,-9-18 16,-9-9-16,1-9 15,-10-16-15,-8-18 16,-8-18-16,-10 9 16,-17-8-16,-8-18 15,-18-17 1,-86-17-16,-79-70 16,-139-86-16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23T03:27:18.60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2119 4467 0,'0'0'0,"0"0"0,0 0 15,0 0-15,0 0 16,0 0 0,-9 9-16,-8 17 0,-18 69 15,-26 61 1,-8 52-16,17-9 16,-9-43-1,26-26-15,18-26 0,-9-35 16,8-17-16,18-17 15,0-18 1,0-17-16,0-9 16</inkml:trace>
  <inkml:trace contextRef="#ctx0" brushRef="#br0" timeOffset="203.18">2119 4571 0,'0'0'0,"0"0"0,0 0 0,0 0 15,0 35-15,26 43 16,0 34 0,17 36-1,-8 7-15,0-25 0,0-26 16,-1-17-16,-8-9 16,0-9-16,-8-26 15,-1-17-15</inkml:trace>
  <inkml:trace contextRef="#ctx0" brushRef="#br0" timeOffset="370.92">1963 5238 0,'0'0'0,"0"0"0,0 0 0,17 0 15,0 0-15,18-9 16,26 1-1,43-18-15,0 8 16,-52 10 0</inkml:trace>
  <inkml:trace contextRef="#ctx0" brushRef="#br0" timeOffset="850.43">2701 5073 0,'0'0'0,"0"0"0,0 0 15,0 0-15,17 26 16,0 26-16,9 35 16,-8 8-1,8 52-15,0 9 16,-17-34-16,-1-10 15,1 1-15,-9-27 16,-9-34-16,1-17 16,-1-18-16,0-8 15,1-18 1,-19-34-16,1-78 16,18-87-16,34-35 15,17 44-15,1 69 16,8 52-16,-9 18 15,9 25-15,-8 9 16,-10 17-16,-8 9 16,1 18-16,-1-1 15,-9 26-15,-17 18 16,-26 0 0,0-1-16,-18 1 15,1-18-15,17-17 16,9-8-16,8-10 15</inkml:trace>
  <inkml:trace contextRef="#ctx0" brushRef="#br0" timeOffset="1294.77">3395 4935 0,'0'0'0,"0"0"16,0 17-16,9 9 15,8 26-15,1 26 16,8 35 0,0 17-16,-9 8 15,-8-17-15,0-25 16,-1-18-16,-8-18 16,0 1-16,-8-27 15,-1-8 1,0-17-16,1 0 0,-1-18 15,-17-34 1,0-52-16,8-18 16,18-8-16,18-1 15,17 10-15,-1 25 16,10 18 0,-1 8-16,0 18 0,1 8 15,-18 18-15,0 0 16,-9 17-1,-8 0-15,0 17 16,-1 18-16,-16 17 16,-10 17-16,1-8 15,-9-9 1,0-18-16,17-16 16</inkml:trace>
  <inkml:trace contextRef="#ctx0" brushRef="#br0" timeOffset="1783.19">3977 5073 0,'0'0'0,"0"0"15,0 0-15,0 0 16,0 0-16,0 0 16,18 18-16,-1 16 15,9 1 1,0 8-16,-17 1 15,-1-18-15,1 0 16,0-9 0,-9-8-16,0-1 0,0 1 15,0 0-15,-9-9 16,0-9-16,1-8 16,8-18-1,0-17-15,17-9 16,18-8-16,0 17 15,-1 0-15,18-8 16,-8 16-16,-9 18 16,-9-8-16,0 16 15,-18 10-15</inkml:trace>
  <inkml:trace contextRef="#ctx0" brushRef="#br0" timeOffset="2066.3">4385 4935 0,'0'0'0,"0"0"0,0 0 16,-8 0-16,-1 0 15,0 17-15,1 9 16,-1 9-16,9 17 16,0 8-1,9-16-15,8-1 16,0-8-16,1-9 16,8 0-16,8-18 15,-7-16-15,-1-1 16,0-17-16,-9-17 15,-8-1-15,-9-16 16,-18-27-16,-16 18 16,-1 26-16,0 17 15,0 26-15,18 0 16,0 8 0,17 1-16,0 0 15</inkml:trace>
  <inkml:trace contextRef="#ctx0" brushRef="#br0" timeOffset="2482.88">5219 4978 0,'-9'-9'0,"-8"-8"0,8 0 15,1 0-15,-1 8 16,0 9 0,0 0-16,1 0 15,-18 26-15,0 8 16,-18 27-16,10 0 16,-1-1-1,9-16-15,8-10 16,10-8-16,-10-8 0,18-10 15</inkml:trace>
  <inkml:trace contextRef="#ctx0" brushRef="#br0" timeOffset="2646.83">4846 4848 0,'0'0'0,"0"0"16,0 9-16,8 8 15,10 9-15,-1 9 16,18 8-1,-1 9-15,19 9 16,-1-1-16,0-8 16,-26-34-16</inkml:trace>
  <inkml:trace contextRef="#ctx0" brushRef="#br0" timeOffset="2849.3">5349 4952 0,'0'0'0,"0"0"0,0 0 16,0 17-16,0 1 15,0 8-15,0 17 16,0 9-16,0 0 16,0-9-16,0-8 31,9 0-31,-9-9 0,0-18 15</inkml:trace>
  <inkml:trace contextRef="#ctx0" brushRef="#br0" timeOffset="3483.12">5341 4632 0,'0'0'0,"0"0"15,0 0-15,0 0 16,17 17-16,18 26 15,25 18-15,-16-9 16,-18-26-16,0-9 16,-9-8-1,-8 0-15,0-1 0,8 10 16,0 16 0,-8 1-16,0-1 15,-1 18-15,1 0 16,-9-8-16,0-18 15,0 0 1,0-9-16,0-8 0,0-1 16,0-8-1,0-8-15,0-1 16,0-26-16,17-8 16,1-18-1,8 1-15,-9 16 0,1 19 16,-10 7-16,1 18 15,0 0-15,-1 18 16,1 16-16,0 1 16,-9-1-16,0 10 15,0-18 1,0 0-16,0-18 16,0 1-16,0-9 15,0-9-15,26-25 16,9-36-16,-1 1 15,-8 26 1,-17 17-16,0 9 16,-1 17-16,-8 8 15,0 18-15,9 17 16,0 9-16,8 0 16,0 9-16,1-18 15,-1-17-15,9-8 16,0-18-16,-8 0 15</inkml:trace>
  <inkml:trace contextRef="#ctx0" brushRef="#br0" timeOffset="3867.15">6513 4753 0,'-9'0'0,"0"0"15,-8 0-15,-9 0 16,0 0-16,-9 0 15,1 17 1,-10 9-16,1 9 16,-1 17-1,10-9-15,16 0 0,1 1 16,8-18-16,9 0 16,0-18-16,0 1 15,9 0-15,8-9 16,1-9-1,8-17-15,0 9 16,0-1-16,-9 10 16,-8-1-16,-1 9 15,1 0-15,-9 0 16,17 17-16,1 9 16,8 9-16,9 0 15,-1 8-15,1-17 16,0-17-1,0-1-15,-27-8 16</inkml:trace>
  <inkml:trace contextRef="#ctx0" brushRef="#br0" timeOffset="4070.8">6608 4744 0,'-8'0'0,"-1"0"0,0 0 16,1 9-16,8-9 15,0 9-15,0-1 16,8 1-16,10 0 16,34-1-16,17-8 15,1-17-15,8-9 16,0 0 0,-26 0-16,0 0 15,-17 17-15</inkml:trace>
  <inkml:trace contextRef="#ctx0" brushRef="#br0" timeOffset="4283.21">7016 4277 0,'0'8'0,"-8"10"0,-1 8 0,-8 8 16,8 18-1,0 26-15,9 17 16,-8 18-16,-1-18 15,9-8-15,-9-9 16,9-9-16,0-8 16,9-9-16,0-18 15,-1-25-15</inkml:trace>
  <inkml:trace contextRef="#ctx0" brushRef="#br0" timeOffset="4483.05">7225 4814 0,'0'0'0,"0"17"0,-9 9 0,1 9 15,-1 8 1,0-9-16,9 10 16,0-18-16,0-9 15,0-8-15,9-1 16,8-8-16,-8 0 15</inkml:trace>
  <inkml:trace contextRef="#ctx0" brushRef="#br0" timeOffset="4599.14">7407 4242 0,'-8'0'0,"-1"0"0,0 0 16,1 9-16,-1 8 15,0 0 1,9 27-16,9-1 0,0-17 15</inkml:trace>
  <inkml:trace contextRef="#ctx0" brushRef="#br0" timeOffset="5266.37">7772 4675 0,'-9'0'0,"-8"17"0,-9 18 16,0 8-16,0 9 0,0 0 15,0 9 1,8-1-16,10-8 16,8 0-16,0-8 15,8-18 1,10-9-16,-1-8 0,9-18 16,9 0-1,0-17-15,8-17 0,-17-9 16,-9-17-1,-17-9-15,-8 17 16,-18 27-16,0-1 16,-9 18-16,-9 17 15,10 0-15,8 8 16,8 1-16,10 0 16,8-1-16,0 1 15,26 0-15,26-1 16,17-8-1,9 0-15,-8 0 16,-1 18-16,-17-1 16,-8 0-16,-18 1 15,-9 16-15,-8 1 16,-18-1-16,1 1 16,-1-9-1,0 0-15,9-17 16,0-1-16,0 1 15,0-9-15,0-9 16,26-17-16,44-52 16,8-17-16,-26 26 15,-9 34 1,-17 18-16,1 8 0,-10 9 16,0 26-1,1 18-15,-10 8 16,1 8-16,0 9 15,-1 1-15,18-10 16,44 10-16,8-27 16,-52-43-16</inkml:trace>
  <inkml:trace contextRef="#ctx0" brushRef="#br0" timeOffset="5752.97">9231 5134 0,'0'0'0,"0"0"16,0 9-16,-9 8 15,-8 0-15,-1 9 16,10-8-16,8-1 15,0-8-15,0-1 16,0-8-16,8-8 16,10-1-16,-1-8 15,9-18 1,0-8-16,0-35 16,0-26-16,-17-9 15,-9 1 1,-9-18-16,-17-9 0,-17 27 15,-9-1 1,-26 0-16,-9 9 0,-17 18 16,-9 17-1,0 8-15,-9 9 16,1 9-16,8 8 16,17 18-16,18-1 15,26 1-15,9 8 16,17 9-16,8 0 15,18 0-15,0 0 16,0 0-16,9 0 16</inkml:trace>
  <inkml:trace contextRef="#ctx0" brushRef="#br0" timeOffset="6051.49">8588 3281 0,'0'0'0,"0"0"16,0 0-16,0 0 16,0 0-16,-8 0 15,-10 0-15,-34 17 16,-43 18-16,-18 17 16,8 8-16,36-16 15,17 7-15,0-7 16,17-1-16,18 0 15,-1 18 1,27 8-16,8-8 16,27 0-16,43 8 15,34-9-15,53-8 16,182 26-16</inkml:trace>
  <inkml:trace contextRef="#ctx0" brushRef="#br0" timeOffset="13146.79">2119 8217 0,'0'0'0,"-9"0"0,9 0 0,0 0 0,-9 0 0,1 18 15,-1 25 1,-8 17-16,-1 18 16,1 44-1,-9 16-15,9-16 0,-1-19 16,10 10-16,8-18 15,0-34 1,0-26-16,0-9 0,8-18 16,10-8-1,-10 0-15</inkml:trace>
  <inkml:trace contextRef="#ctx0" brushRef="#br0" timeOffset="13350.75">2015 8642 0,'-9'0'0,"9"0"15,0 0-15,0 0 16,26 8-16,9 1 16,43-18-16,26 1 15,18-18 1,8 0-16,-61 26 0</inkml:trace>
  <inkml:trace contextRef="#ctx0" brushRef="#br0" timeOffset="13614.74">2640 8174 0,'0'0'0,"0"0"16,0 0-16,0 0 16,0 35-16,0 25 15,0 35-15,-9 61 16,0 26-16,1-26 16,-1 0-16,0-26 15,9-35 1,0-26-16,0-34 15,0-9-15,0-17 16</inkml:trace>
  <inkml:trace contextRef="#ctx0" brushRef="#br0" timeOffset="13932.44">2449 7377 0,'-9'0'0,"0"17"16,-8 1-16,-9 25 15,-9 9-15,1 9 16,-1-1 0,0 1-16,0-18 0,1-8 15,16-9-15,10-17 16,8-9 0,0 0-16,0 0 15</inkml:trace>
  <inkml:trace contextRef="#ctx0" brushRef="#br0" timeOffset="14062.47">2362 7542 0,'0'0'0,"0"0"0,9 17 15,8 0 1,9 18-16,18 8 16,8-8-16,-35-18 15</inkml:trace>
  <inkml:trace contextRef="#ctx0" brushRef="#br0" timeOffset="14544.77">3109 8390 0,'0'0'0,"0"0"0,0 0 16,0 0-16,0 0 15,8 0-15,10 0 16,17 9-16,17-9 15,0 0 1,0-9-16,-9 1 16,1-1-16,-10 0 15,-16 9-15</inkml:trace>
  <inkml:trace contextRef="#ctx0" brushRef="#br0" timeOffset="14734.73">3161 8694 0,'0'0'0,"0"0"0,0 0 16,0 0-16,0 0 16,0 0-16,17 0 15,18 0-15,26 0 16,8 0-16,35-9 31,-34 9-31</inkml:trace>
  <inkml:trace contextRef="#ctx0" brushRef="#br0" timeOffset="20605.65">4003 6390 0,'0'0'0,"0"0"0,0 0 0,0 0 0,9 34 16,0 27-1,-1 8-15,1 1 16,-9-10-16,0-16 15,-9-1-15,1-17 16,8 0-16,0-9 16,0-8-1,0 0-15,0-9 16,0-9-16,0-26 16,26-43-16,17-17 15,0 8-15,1 27 16,-1 16-16,-17 18 15,0 18-15,0 8 16,1 17-16,-1 44 16,0 25-16,-18 1 15,1-9 1,0-9-16,-9-8 16,0-27-16,0-8 15,0-17-15,8 0 16,-8-9-16</inkml:trace>
  <inkml:trace contextRef="#ctx0" brushRef="#br0" timeOffset="20866.65">4594 6554 0,'0'0'0,"0"0"15,0 0-15,0 0 16,17 0-16,9 0 16,9 0-16,17-8 15,9-1-15,-9 0 16,-9 9-1,9-8-15,0-1 0,-34 9 16</inkml:trace>
  <inkml:trace contextRef="#ctx0" brushRef="#br0" timeOffset="21094.53">4663 6840 0,'-9'-8'0,"9"8"16,0 0-16,0 0 16,0 0-16,18 0 15,8-9-15,9 0 16,17 1-16,0-1 16,0 0-16,0 1 31,0 8-31,-17 0 15,-35 0-15</inkml:trace>
  <inkml:trace contextRef="#ctx0" brushRef="#br0" timeOffset="22074.39">5532 6459 0,'0'0'0,"-9"0"0,0-9 15,1 1-15,-1 8 16,0 0-16,-8 0 15,-1 0-15,-8 17 16,9 18 0,0 8-16,-1 0 15,18 1-15,0-1 16,9-8 0,8-9-16,1 0 0,16-18 15,1-8-15,17-8 16,-8-18-16,-1-18 15,0-8 1,-16 0-16,-19 0 16,-16 0-16,-19 18 15,1-1-15,0 18 16,0 0-16,9 17 16,0 0-16,17 8 15,0 1 1</inkml:trace>
  <inkml:trace contextRef="#ctx0" brushRef="#br0" timeOffset="22297.23">6139 6745 0,'0'0'0,"0"0"16,0 9-16,0 8 16,-8 0-16,-1 18 15,-8 17-15,-9 0 16,-9 17-16,26-26 16</inkml:trace>
  <inkml:trace contextRef="#ctx0" brushRef="#br0" timeOffset="22863.75">6791 6312 0,'0'0'0,"0"0"0,0 0 16,0 17-1,8 1-15,1 8 16,0 17-16,-1 9 15,1 0-15,-9-9 16,0-8-16,0-9 16,0-9-1,0-8-15,0-1 16,0 1-16,0 0 16,0-9-16,0-9 15,0-8-15,17-27 16,1-16-16,17-10 15,-1 18 1,1 18-16,0 17 0,-9-1 16,9 18-1,-9 0-15,0 18 16,0 7-16,0 36 16,0 8-16,-17-8 15,-1-9-15,1-9 16,0-17-16,-9-8 15,8-1-15,10-8 16</inkml:trace>
  <inkml:trace contextRef="#ctx0" brushRef="#br0" timeOffset="23098.95">7468 6381 0,'0'0'0,"0"0"0,0 0 16,0 0-16,0 0 15,0 0-15,17 0 16,1 0-16,17-8 16,-1-1-16,1 0 15,17 9-15,-9 0 16,-16 9-16,-19 0 15</inkml:trace>
  <inkml:trace contextRef="#ctx0" brushRef="#br0" timeOffset="23280.92">7511 6632 0,'0'0'0,"0"0"0,0 0 0,0 0 0,0 0 15,0 0-15,0 0 16,18 0-16,-1 0 15,18-8 1,0-1-16,8 0 16,9 1-16,-8-10 15,-18 10-15</inkml:trace>
  <inkml:trace contextRef="#ctx0" brushRef="#br0" timeOffset="23514.23">8137 6208 0,'0'0'0,"0"0"0,0 0 16,0 0-1,0 17-15,0 1 16,17 25-16,0 26 15,-8 26-15,-9 1 16,0-1-16,9-26 16,-1-34-16</inkml:trace>
  <inkml:trace contextRef="#ctx0" brushRef="#br0" timeOffset="28533.74">4681 8165 0,'-9'0'0,"0"0"0,0 0 16,9 0-16,-8 9 16,8 8-16,-9 18 15,-8 17-15,-9 17 16,8 0-1,1 1-15,0-10 0,-1 1 16,1 0 0,8-9-16,9-9 15,0-8-15,9-1 16,8-8-16,9 0 16,9 0-16,26 0 15,17 0-15,0-17 16,0-1-1,0-8-15,-17-8 16,-9-1-16,-8 0 16,-10 1-16,-7 8 15,-19 0-15</inkml:trace>
  <inkml:trace contextRef="#ctx0" brushRef="#br0" timeOffset="28764.88">4889 8529 0,'0'0'0,"0"0"15,0 9 1,-9 17-16,9 34 0,-8 27 16,-1 17-1,0 8-15,1 10 16,-10-18-16,18-18 15,0-34-15,0-9 16,0-17-16,0-8 16,0-10-16,0-8 15</inkml:trace>
  <inkml:trace contextRef="#ctx0" brushRef="#br0" timeOffset="29033.9">5245 8520 0,'0'0'0,"0"0"16,0 0-16,0 0 0,0 0 16,26-8-1,17-1-15,18 0 16,9 1-16,8-10 15,-9-8-15,1 0 16,-9 9-16,8 0 16,-8 8-16,-35 9 15</inkml:trace>
  <inkml:trace contextRef="#ctx0" brushRef="#br0" timeOffset="29463.35">5375 8624 0,'0'0'0,"0"0"0,0 0 0,0 0 16,0 0 0,0 0-16,0 9 15,0 8-15,0 9 16,0 26-16,-8 0 15,-1 0-15,0 9 16,1-9 0,-1-9-16,9 0 15,-9-8-15,9-9 16,0 0-16,0-9 16,0 1-16,0-1 15,0-8-15,0-1 16,18 10-16,-1-1 15,18-8-15,-1-1 16,27 1 0,0 0-16,8-9 15,1-9-15,-1 0 16,-17-8-16,-8 8 16,-18 1-16,17-10 15,-8 1-15,-18 17 16</inkml:trace>
  <inkml:trace contextRef="#ctx0" brushRef="#br0" timeOffset="29658.35">5375 8763 0,'0'0'0,"0"0"0,0 0 15,18 0-15,-1 9 16,18-1-16,8 10 15,9-1 1,0-9-16,0 1 16,27-18-16,25-8 15,-9 0-15,-60 17 16</inkml:trace>
  <inkml:trace contextRef="#ctx0" brushRef="#br0" timeOffset="30061.53">6487 8936 0,'0'0'0,"0"0"0,0 0 16,0 0-16,0 0 15,0 0-15,0 0 16,-9 0-16,0 0 16,-8 0-16,-9 0 15,0 9 1,0 8-16,0 0 15,8 18-15,1 0 16,0 17-16,17 8 16,8-16-16,10-1 15,-1-8-15,18-10 16,17 1-16,0-8 16,-26-1-1</inkml:trace>
  <inkml:trace contextRef="#ctx0" brushRef="#br0" timeOffset="34500.72">7459 8668 0,'0'0'0,"-8"0"0,-1 0 16,0-9-16,9 9 15,-8-9-15,-1 1 16,0 8-16,1 0 15,-10 0-15,-8 0 16,0 17-16,-17 9 16,-1 35-16,10 8 15,-1 0 1,17 9-16,10 17 16,8-8-16,17-26 15,9-9-15,9-9 16,17-17-16,0-18 15,0-16-15,9-18 16,8-17-16,-16-9 16,-10-9-16,0-8 15,-25-27 1,-27 10-16,-17 16 16,0 19-16,-17 16 15,-1 9-15,1 9 16,8 17-16,9 0 15,17 0-15,9 0 16,0 0-16</inkml:trace>
  <inkml:trace contextRef="#ctx0" brushRef="#br0" timeOffset="34949.64">7659 8217 0,'0'0'0,"0"0"15,0 0-15,0 0 16,0 0-16,0 0 15,0 0 1,0 0-16,17 0 16,1 0-16,-1 9 15,9 0-15,-8-1 16,-1 1-16,-8 0 16,-1-9-16,-8 17 15,-8 0-15,-10 9 16,-8 9-16,0-9 15,9 0 1,-1-18-16,10 1 16,8 0-16,0-1 15,0 1-15,17 8 16,18-8-16,8 0 16,9-1-16,35 1 15,-26 8 1</inkml:trace>
  <inkml:trace contextRef="#ctx0" brushRef="#br0" timeOffset="35412.93">8458 8278 0,'0'0'0,"0"0"0,0 0 16,0 0-16,0 0 15,0 0-15,0 0 16,0 26 0,0 34-16,9 18 15,-9 61-15,0 17 16,-9-35-16,0-17 15,9-9-15,0-17 16,0-26-16,0-17 16,0-9-16,0-17 15,9-1 1,-9-8-16</inkml:trace>
  <inkml:trace contextRef="#ctx0" brushRef="#br0" timeOffset="35844.94">8866 8668 0,'0'0'0,"0"0"15,0 0-15,0 0 16,0 0-16,-9 0 15,1 0-15,-1 0 16,0 0-16,1 17 16,-10 18-1,1 17-15,17-1 16,0-7-16,0-1 16,17 0-16,1-17 15,-1 0-15,0-17 16,9 0-16,9-9 15,0-9-15,0-8 16,-9-18 0,0-8-16,-18-9 15,-16 8-15,-10-7 16,-8 16-16,0 0 16,-8 18-16,-1 0 15,17 17-15,10 0 16,8 0-16,0 0 15</inkml:trace>
  <inkml:trace contextRef="#ctx0" brushRef="#br0" timeOffset="36155.29">9292 8529 0,'0'0'0,"0"0"0,0 0 16,0 0-16,0 0 15,17 17 1,9 1-16,26 16 16,0-8-16,9 0 15,0 0-15,-18-8 16,-17-1-16,0 0 16,-17 1-16,0-1 15,-18 18 1,-17-1-16,-9 18 15,-17 0-15,0-9 16,0-8-16,17-9 16,9-17-16,26-1 15,0-8-15,0 0 16</inkml:trace>
  <inkml:trace contextRef="#ctx0" brushRef="#br0" timeOffset="36494.97">10273 8364 0,'0'0'0,"0"0"0,0 0 0,0 0 15,9 0-15,-9 9 16,8 8-16,-8 1 16,-8-1-16,-10 18 15,-17-1 1,-17 10-16,0-1 15,-9-8-15,9-1 16,9-8-16,17 0 16,9 0-16,-1 0 15,18 9-15,9-1 16,8 1 0,9 0-16,9-1 15,17-8-15,0 0 16,0-8-16,0-10 15,9 1-15,9 0 16,-36-1-16</inkml:trace>
  <inkml:trace contextRef="#ctx0" brushRef="#br0" timeOffset="36896.12">10681 8598 0,'0'0'0,"0"-8"0,0-1 16,-9 0-16,1 9 15,-1 0 1,0 0-16,1 0 16,-10 18-16,1-1 15,-9 18-15,0 17 16,8 8-16,10-8 15,8-9 1,8-17-16,10 0 0,-1 0 16,18-17-1,17 0-15,0-18 16,-9 0-16,-8-17 16,-9-8-16,-17-1 15,-18-8-15,-8 0 16,-9-9-16,-9 8 15,0 10-15,1 16 16,25 10 0,9 8-16,0 0 15,0 0-15</inkml:trace>
  <inkml:trace contextRef="#ctx0" brushRef="#br0" timeOffset="37212.94">11167 8252 0,'0'0'0,"0"0"0,0 0 16,0 0-16,0 0 15,0 0 1,0 0-16,0 26 0,18 17 15,-1 18 1,-8 34-16,-1 44 16,-8 17-1,-8-9-15,-10-9 0,10-25 16,-1-26 0,0-10-16,9-16 15,0-18-15,0-17 16,0-17-16</inkml:trace>
  <inkml:trace contextRef="#ctx0" brushRef="#br0" timeOffset="37811.64">11775 8806 0,'0'0'0,"0"0"16,0 0-16,0 0 15,0 0-15,18 0 16,8 9-16,26-1 16,35 1-16,25 0 15,-7-18 1,8-8-16,-1 0 16,-51-1-16</inkml:trace>
  <inkml:trace contextRef="#ctx0" brushRef="#br0" timeOffset="38161.57">12930 8252 0,'0'0'0,"0"0"0,0 0 16,0 0-1,0 0-15,0 0 16,0 0-16,0 0 16,0 0-16,17 0 15,27-9-15,34 1 16,9-1-16,8 0 15,-8 1-15,-9-1 16,1-8 0,-19 8-16,-16 9 15,-18 0-15,-17 0 16</inkml:trace>
  <inkml:trace contextRef="#ctx0" brushRef="#br0" timeOffset="38545.07">13321 8261 0,'0'0'0,"0"0"16,0 0-16,0 0 15,-9 0-15,1 17 16,-1 9-16,0 8 16,0 18-16,1 0 15,-10 9-15,1 8 16,8 18-1,-8-18-15,0-8 16,-1-18-16,1-8 16,8 8-16,1-17 15,8 0-15,0 0 16,0-9 0,0 1-16,0-1 15,17 0-15,0 1 16,18-1-16,17-8 15,0-1-15,0 1 16,0-18-16,9 1 16,-17-1-16,-1 0 15,0 1-15,-8-1 16,-17 0-16</inkml:trace>
  <inkml:trace contextRef="#ctx0" brushRef="#br0" timeOffset="38746.79">13130 8685 0,'0'0'0,"0"0"0,0 0 15,0 0-15,0 0 16,0 0 0,17 0-16,18 9 15,17-1-15,9-8 16,8-8-16,1-1 15,17 0-15,-18 1 16,-34 8-16</inkml:trace>
  <inkml:trace contextRef="#ctx0" brushRef="#br0" timeOffset="39044.67">13781 8806 0,'0'0'0,"0"0"0,0 0 0,0 0 15,9 0-15,8 17 16,18 1-16,8-10 15,9 1-15,1-9 16,-1-9 0,-9 1-16,0-1 15,-8 0-15,-9-8 16,-17 17-16</inkml:trace>
  <inkml:trace contextRef="#ctx0" brushRef="#br0" timeOffset="39277.83">14259 8919 0,'0'0'0,"0"0"0,0 0 16,0 0-16,0 17 15,0 18-15,0-1 16,0 1-16,0 17 16,-9 0-16,0-9 15,1-8 1,-1-9-16,0 0 0,-17 0 15,0-9 1,-17-8-16,-9-18 16,17-8-16,9 0 15,9-1-15</inkml:trace>
  <inkml:trace contextRef="#ctx0" brushRef="#br0" timeOffset="39557.26">15014 8070 0,'0'0'0,"0"0"16,0 0-16,0 17 15,-8 9-15,-1 18 16,0 25-16,0 9 16,-8-9-1,0-8-15,-1-1 0,1-16 16,0-10-16,8-16 16</inkml:trace>
  <inkml:trace contextRef="#ctx0" brushRef="#br0" timeOffset="39765.73">14528 8798 0,'0'0'0,"0"0"0,0 0 0,0 0 16,0 0 0,9 0-16,17 8 15,17 1-15,44-1 16,26-8-1,-9-8-15,-17-9 0,-9 8 16,0-8-16,18-1 16,-18 10-1,-52 8-15</inkml:trace>
  <inkml:trace contextRef="#ctx0" brushRef="#br0" timeOffset="40212.94">14945 9075 0,'0'0'0,"0"0"16,0 0-16,0 0 16,0 0-16,0 0 15,0 0-15,0 0 16,0 0-16,17 0 15,0 8-15,1 10 16,-1-1-16,1 0 16,-1 1-1,0-1-15,-8 9 16,0 0-16,-9 0 16,-9-9-16,0 9 15,-8 0-15,-9 0 16,9-9-16,8-8 15,0 0-15,0-1 16,1 1-16,8 0 16,0-1-1,0 1-15,0 0 16,17-1-16,1 1 16,16 0-16,1-1 15,34 1-15,27 0 16,-44-1-16</inkml:trace>
  <inkml:trace contextRef="#ctx0" brushRef="#br0" timeOffset="40795.76">16030 8209 0,'0'0'0,"0"0"0,0 0 0,0 0 16,0-9-1,0 0-15,0 1 16,0-1-16,0 0 16,0 9-16,0 0 15,0 0 1,-8 0-16,-1 0 0,-9 26 16,-8 26-16,-17 43 15,-9 9 1,0 35-16,26 0 15,8-18-15,18 17 16,18 1-16,8-44 16,9-17-1,17-17-15,8-18 0,53-8 16,200 51-16</inkml:trace>
  <inkml:trace contextRef="#ctx0" brushRef="#br0" timeOffset="41277.91">16760 8590 0,'-9'-9'0,"0"0"16,1 1-1,8 8-15,0 0 16,0 0-16,0 0 16,-9 0-16,0 17 15,1 35-15,-10 35 16,1 16-16,-9 1 31,8-17-31,1-9 0,8-9 0,9-25 16,0-18-1,0 0-15,0-9 16</inkml:trace>
  <inkml:trace contextRef="#ctx0" brushRef="#br0" timeOffset="41811.65">17011 8737 0,'0'0'0,"0"0"16,0 0-16,0 0 16,0 0-16,-8 17 15,-1 1-15,0 16 16,1 1-16,8 8 15,0 0 1,0 1-16,8-10 16,10-8-16,-1 0 15,18-8-15,8-10 16,9 1-16,1-18 16,-10 1-1,-8-10-15,-9-8 16,-18-8-16,1-10 15,-18 1-15,1 8 16,-18 9-16,0 9 16,-9 0-16,0 17 15,9 0-15,9 0 16,8 17 0,0-8-16</inkml:trace>
  <inkml:trace contextRef="#ctx0" brushRef="#br0" timeOffset="42113.63">17480 9040 0,'0'-9'0,"0"9"0,0 0 0,0 0 16,0 0-16,0 0 16,0 0-16,18 0 15,-1 0 1,9-8-16,9-1 16,17 0-16,-9 1 15,1-1-15,-1 0 16,-8 1-16,-18 8 15,-8 0-15,0 0 16</inkml:trace>
  <inkml:trace contextRef="#ctx0" brushRef="#br0" timeOffset="42311.06">17828 8668 0,'0'0'0,"0"0"0,0 0 0,-9 0 15,0 17-15,1 26 16,-18 18 0,0 8-16,8 9 15,1-9-15,8 1 16,1-1-16,8 0 16,17-17-16,-8-26 15</inkml:trace>
  <inkml:trace contextRef="#ctx0" brushRef="#br0" timeOffset="42534.39">18019 8832 0,'0'0'0,"0"9"0,0 8 0,0 18 15,-9 17 1,0-9-16,1 0 16,-1 1-16,0-1 15,1 9-15,8-17 16</inkml:trace>
  <inkml:trace contextRef="#ctx0" brushRef="#br0" timeOffset="42911.39">18262 8590 0,'0'0'0,"0"0"0,0 0 15,0 0-15,0 0 16,0 0-16,0 17 16,17 0-16,9 18 15,18 0 1,8 8-16,0-8 0,0-9 16,-8-1-16,-1 1 15,-17-8 1,-9-1-16,-8 18 15,-18-1-15,1 1 16,-18 8-16,-9 9 16,0 0-16,0 0 15,9-8-15,26-27 16</inkml:trace>
  <inkml:trace contextRef="#ctx0" brushRef="#br0" timeOffset="43327.98">19556 8650 0,'-9'0'0,"0"0"16,1 0-16,-1 0 15,0 9-15,1 0 16,-18 8-16,0 0 16,-18 18-16,-8-9 15,0 0 1,9 0-16,-1 0 16,9 0-16,1 0 15,16 0-15,1-9 16,0 0-16,8 1 15,9 8-15,0 0 16,9 8 0,8-8-16,0 9 0,9 8 15,-8-17 1,-1 0-16,0 0 16,18-8-16,26 25 15,-18-17-15</inkml:trace>
  <inkml:trace contextRef="#ctx0" brushRef="#br0" timeOffset="43677.3">19686 8806 0,'0'0'0,"0"0"0,0 0 15,-9 0-15,1 17 16,-10 18-16,1 0 16,0 8-1,17 0-15,0-8 16,8-9-16,10 0 16,-1 0-16,18 0 15,17 0-15,0-17 16,-9-1-16,1-16 15,-1-1 1,-17 0-16,0-8 16,-17-9-16,0 0 15,-18-9-15,-8 1 16,-18-1-16,-9 18 16,27 17-16</inkml:trace>
  <inkml:trace contextRef="#ctx0" brushRef="#br0" timeOffset="44043.8">20476 8642 0,'-8'0'0,"-1"0"0,9 0 0,0 0 16,-9 0-16,1 17 15,-10 26 1,-8 35-16,-9 9 0,9-9 15,0 17 1,0-8-16,9-9 16,0-18-16,-1-8 15,1-17 1,17-18-16</inkml:trace>
  <inkml:trace contextRef="#ctx0" brushRef="#br0" timeOffset="44635.91">20815 9083 0,'0'0'0,"0"0"0,0 0 16,0 0-16,0 0 16,9 0-16,17 0 15,17 0-15,9 0 16,18 9-16,-1-18 15,9 1 1,-17 8-16,-9 0 0,-26 0 16</inkml:trace>
  <inkml:trace contextRef="#ctx0" brushRef="#br0" timeOffset="44869.23">21119 8728 0,'0'0'0,"0"0"0,0 0 15,0 0-15,-9 9 16,1 34-16,-19 35 16,1 26-16,-8 17 15,-1-8-15,18-18 16,-1-17-16,18-26 15,9-26-15,0-17 16</inkml:trace>
  <inkml:trace contextRef="#ctx0" brushRef="#br0" timeOffset="45177.2">21779 8694 0,'0'0'0,"0"0"0,0 0 16,-9 26-1,1 34-15,-10 18 16,-8 35-16,0 17 16,0-18-16,9-17 15,-9-17-15,8-8 16,10-10-16,8-34 16</inkml:trace>
  <inkml:trace contextRef="#ctx0" brushRef="#br0" timeOffset="46070.55">22326 9057 0,'0'0'0,"0"0"0,0 0 0,0 0 16,-9 0 0,1 18-16,-1 8 15,-8 26-15,-1 0 16,1-9-16,-1 0 15,1-8 1,8-9-16,9-9 0,0-8 16,0-1-16,0 1 15,0-9 1,0 0-16,0 0 16,9-17-16,8-9 15,1-18-15,8 1 16,0 0-16,0 8 15,-9 1 1,-8 16-16,0 1 0,-1 8 16,1 1-16,0-1 15,-1 0 1,1 9-16,0 0 16,-1 0-16,-8 0 15,9 0-15,-9 0 16,0 0-16,0 0 15,0 0 1,0 0-16,0 0 16,0 0-16,0 0 15,0 0-15,0 0 16,-9 0-16,1 0 16,-1 0-16,0 0 15,-17 18-15,0 8 16,0 26-16,0 0 15,9-9-15,-1 0 16,18-17 0,0 0-16,0-9 15,18 1-15,-1-1 16,9-8-16,9-1 16,0-8-16,17-8 15,0-10-15,0-8 16,-9-17-1,-16 0-15,-1 0 16,-18-9-16,-16 8 16,-1 10-16,-8-1 15,-10 18-15,1-1 16,-8 18-16,16 0 16,1 0-16,8 9 15,9-9-15</inkml:trace>
  <inkml:trace contextRef="#ctx0" brushRef="#br0" timeOffset="46360.69">22908 9231 0,'0'0'0,"0"0"16,0 0-16,0 0 15,0 0-15,17 8 16,0 1-16,10 0 16,7-1-1,10 1-15,-1-9 16,1-9-16,25-8 15,-17 8-15</inkml:trace>
  <inkml:trace contextRef="#ctx0" brushRef="#br0" timeOffset="46593.66">23663 9066 0,'0'0'0,"0"0"15,0 0-15,0 0 16,0 0-16,0 0 16,-8 9-16,-1 17 15,-8 17-15,-10 26 16,10 1 0,0-10-16,-1 1 15,18-27-15,18-8 16,-10-8-16</inkml:trace>
  <inkml:trace contextRef="#ctx0" brushRef="#br0" timeOffset="47154.61">24002 9057 0,'-9'-8'0,"1"-1"0,-1 0 16,0 1-16,0-1 16,9 9-16,0 0 15,0 0-15,0 0 16,0 0-1,0 9-15,18 8 0,8 0 16,9 9 0,25 0-16,19 0 15,-19-8-15,1 8 16,-17-18 0,-10 1-16,-8 8 0,-17 1 15,-18 8-15,-8 8 16,-18 18-16,-17 0 15,-9 9 1,9-18-16,0 0 16,26-17-16,26-8 15,0-1 1</inkml:trace>
  <inkml:trace contextRef="#ctx0" brushRef="#br0" timeOffset="47471.37">25044 8979 0,'0'0'0,"0"0"16,0 0-16,0 0 15</inkml:trace>
  <inkml:trace contextRef="#ctx0" brushRef="#br0" timeOffset="47895.69">25226 8945 0,'0'0'0,"0"0"15,0 0-15,0 0 0,0 0 16,0 0 0,0 0-16,-8 8 15,-18 10-15,-18-1 16,-17 9-16,9 0 15,-9 9-15,-8-1 16,17 1-16,9-9 16,8 9-16,9-9 15,8 0 1,1 0-16,8-9 16,9 0-16,0 0 15,9 9-15,8 0 16,9 9-16,18 0 15,8-9-15,9 0 16,-9-9-16,17-8 16,9 8-16,-43-8 15</inkml:trace>
  <inkml:trace contextRef="#ctx0" brushRef="#br0" timeOffset="48259.64">25591 9153 0,'0'0'0,"0"0"15,0 0-15,0 0 16,-9 0-16,1 8 16,-18 10-16,0 16 15,0 1-15,8 8 16,1-8-16,17-1 15,0-8-15,17 0 16,1 0 0,16 0-16,10-17 15,16 0-15,-16-18 16,-1 0 0,-8-8-16,-9-9 0,-17-17 15,-9-1-15,-18 10 16,-16-1-1,-10 1-15,-8 16 16,9 1-16,25 17 16,18 0-16</inkml:trace>
  <inkml:trace contextRef="#ctx0" brushRef="#br0" timeOffset="48636.19">26312 9075 0,'0'0'0,"0"0"0,0 0 0,0 0 15,-9 0-15,0 8 16,1 27-16,-10 26 16,1 8-16,0 9 15,-1-9 1,10 0-16,-1 1 15,0-10-15,1-16 16,16 8-16,10-18 16</inkml:trace>
  <inkml:trace contextRef="#ctx0" brushRef="#br0" timeOffset="50645.19">26590 8416 0,'0'0'16,"0"0"-16,0 0 0,0 0 0,0 0 15,0 0 1,17 18-16,9 8 16,18 17-16,8 18 15,0 17 1,9 26-16,-1-1 0,-16 1 16,-18 9-16,-18 17 15,-25-18-15,-18 18 16,-17 0-1,-26 0-15,-17-9 16,-1-17-16,1 0 16,16-17-16,53-44 15</inkml:trace>
  <inkml:trace contextRef="#ctx0" brushRef="#br0" timeOffset="54433.45">3604 10590 0,'0'0'15,"0"0"-15,0 0 0,0 0 0,0 0 16,17 18-16,27-1 15,8 9-15,17 0 16,1 0 0,8-17-16,-17-1 15,-1-16-15,-16-1 16,8 0-16,-9-8 16,-17 0-16</inkml:trace>
  <inkml:trace contextRef="#ctx0" brushRef="#br0" timeOffset="54649.76">3951 10278 0,'0'0'0,"0"0"0,0 0 16,0 0-16,0 18 15,-9 25-15,1 44 16,-10 17-1,1 8-15,0 1 16,-1-9-16,18-9 16,9-17-16,0-43 15</inkml:trace>
  <inkml:trace contextRef="#ctx0" brushRef="#br0" timeOffset="61529.38">4819 10045 0,'0'0'16,"0"0"-16,0 0 0,0 0 15,-8 8-15,-1 10 16,0 16-1,1 18-15,-10 9 16,1-1-16,0 1 16,8 0-16,0-9 15,1-9-15,8 0 16,0 1-16,0-10 16,17-8-16,0 0 15,9 0-15,9 0 16,17 0-1,0-17-15,9-1 16,0 1 0,-9-18-16,0-8 0,-8 0 15,-36 17-15</inkml:trace>
  <inkml:trace contextRef="#ctx0" brushRef="#br0" timeOffset="61745.24">5019 10322 0,'0'0'0,"0"0"16,0 0-16,0 8 15,-8 10-15,-1 42 16,-9 27-16,1 17 16,-9 9-1,9 8-15,-1-17 16,18-18-16,0-34 15,0-17 1,0-9-16,0-17 0</inkml:trace>
  <inkml:trace contextRef="#ctx0" brushRef="#br0" timeOffset="61991.21">5288 10408 0,'0'0'0,"0"0"16,0 0-16,0 0 16,18 0-16,17 18 15,25-1 1,18-8-16,18-1 16,-9 1-16,-9 0 15,0-18-15,-17 0 16,-9 1-16,-9 8 15,-17 0-15,-8 0 16</inkml:trace>
  <inkml:trace contextRef="#ctx0" brushRef="#br0" timeOffset="62380.31">5679 10486 0,'-9'0'0,"9"0"0,0 0 15,-8 0-15,8 0 16,-9 9-16,0 8 16,-8 18-16,-9 8 15,0 9 1,9 9-16,-9-9 31,-9 26-31,0 17 0,35-95 0,-26 69 0,9-8 16,8-18-1,9 1-15,0-18 16,0 8-16,17-8 16,1 0-16,-1 0 15,18 0-15,17 0 16,0-17-16,9-1 16,8 1-16,-17 0 15,-8-9-15,-1 0 16,1 0-1,-10-9-15,10 0 16,-18 1-16,-9 8 16</inkml:trace>
  <inkml:trace contextRef="#ctx0" brushRef="#br0" timeOffset="62574.67">5532 10928 0,'0'0'0,"0"0"16,0 0-16,17 0 16,18 9-16,8-1 15,18 1-15,26 0 16,8-9 0,1-9-16,8 0 15,-43 1-15</inkml:trace>
  <inkml:trace contextRef="#ctx0" brushRef="#br0" timeOffset="62891.41">6947 11058 0,'-9'0'0,"1"-9"16,-1 1-16,-8-1 16,-9 0-16,-1 1 15,1-1-15,0 9 16,-8 0 0,-10 0-16,1 17 15,-1 18-15,1 0 16,8 8-16,18 0 15,8-8-15,9-1 16,18-8-16,51 0 16,-8-17-16</inkml:trace>
  <inkml:trace contextRef="#ctx0" brushRef="#br0" timeOffset="63870.18">7963 10478 0,'0'0'0,"0"0"16,0 0-16,0 0 16,-9 26-16,1 34 15,-10 36-15,-8 25 16,0 17-16,0-8 16,9-26-1,8-9-15,0-8 16,9-26-16,9-9 15,8-26-15,-8-18 16</inkml:trace>
  <inkml:trace contextRef="#ctx0" brushRef="#br0" timeOffset="64297.81">8197 10071 0,'0'0'0,"0"0"0,0 0 16,0 0-16,0 0 15,0 0-15,0 0 16,18 0-16,-1 17 15,9 9-15,9 0 16,-9 9-16,0-9 16,0 0-16,-17-1 15,0 1 1,-1-8-16,-16 8 16,-1 8-16,-17-8 15,0 9-15,-9 0 16,0 8-16,9-17 15,9 0-15,17-9 16,0 1-16,0-10 16,17 10-1,1-10-15,25 1 16,44-18-16,-18 1 16</inkml:trace>
  <inkml:trace contextRef="#ctx0" brushRef="#br0" timeOffset="66174.82">9274 10235 0,'0'0'0,"0"0"0,0 0 16,0 0-1,0 17-15,-8 9 16,-1 35-16,0 43 15,-17 17-15,0 27 16,0 16-16,0-25 16,9-35-16,8 8 15,0 1-15,9-35 16,18-18-16,-1-25 16</inkml:trace>
  <inkml:trace contextRef="#ctx0" brushRef="#br0" timeOffset="66468.71">9613 10677 0,'0'0'0,"0"0"0,0 0 16,0 17-16,-9 9 16,1 35-16,-1 25 15,0 1 1,1-18-16,-10-17 16,18-8-16,9-18 15,8 0-15,-8-18 16</inkml:trace>
  <inkml:trace contextRef="#ctx0" brushRef="#br0" timeOffset="66795.25">9873 10538 0,'0'0'0,"0"0"0,0 9 15,0 8-15,0 1 16,18 8-16,-1 8 16,18 1-1,8 0-15,9-1 16,1 1-16,-1-9 16,0 0-16,-9 0 15,-8-9-15,-9 0 16,-17 18-16,-1 8 15,-16 9-15,-18 0 16,-18 9 0,1-18-16,-1 0 15,10-17-15,25-8 16,9-18-16,0 0 16</inkml:trace>
  <inkml:trace contextRef="#ctx0" brushRef="#br0" timeOffset="67211.09">11306 10426 0,'0'0'0,"0"0"0,0 0 0,0 0 16,0 0-1,0 0-15,-8 8 16,-1 1-16,-17 8 16,-9 18-16,-8 0 15,-18 17-15,0-9 16,-8 0-16,8 1 16,9-1-16,0 0 15,17 0 1,0-8-16,9 0 15,9-1-15,8-8 16,9 0-16,0 0 16,17 0-16,9 0 15,9 0-15,17 0 16,0-8 0,1-10-16,7 1 0,10 0 15,-27 8 1</inkml:trace>
  <inkml:trace contextRef="#ctx0" brushRef="#br0" timeOffset="67450.84">11541 10460 0,'0'0'0,"0"0"16,0 0-16,0 0 15,0 0-15,-9 9 16,0 17-16,-8 26 16,0 17-16,-1-8 15,1-1 1,8 1-16,9 0 16,9-9-16,0-18 15,-1-25 1</inkml:trace>
  <inkml:trace contextRef="#ctx0" brushRef="#br0" timeOffset="67877.46">11984 10244 0,'0'0'0,"0"0"0,0 0 15,0 0-15,-9 17 16,0 18-16,1 43 16,-10 34-16,1 18 15,-1 9 1,1 8-16,0-26 0,-1-17 15,36 9 1,-1-53-16</inkml:trace>
  <inkml:trace contextRef="#ctx0" brushRef="#br0" timeOffset="68427">12626 10937 0,'0'0'0,"0"0"0,0 0 15,0 0-15,9 0 16,8 0-16,18 8 16,17 1-16,18-9 15,-1 0-15,35-9 16,0 1-16,-60 8 16</inkml:trace>
  <inkml:trace contextRef="#ctx0" brushRef="#br0" timeOffset="68793.55">13442 10486 0,'0'0'0,"0"0"0,0 0 16,0 0-16,0 0 16,0 0-16,18 0 15,8 9-15,26 0 16,9-1-16,8 1 15,18 0 1,9-18 0,-1 0-16,-8 1 0,-9-1 15,-17 0-15,-35 9 16,-9 0-16</inkml:trace>
  <inkml:trace contextRef="#ctx0" brushRef="#br0" timeOffset="69194.23">13825 10660 0,'0'0'0,"0"0"0,0 0 16,0 0-16,0 0 15,0 8-15,0 10 16,0 8-16,-9 8 15,0 1-15,-8 17 16,-1 17 0,1-8-1,0-9-15,-1-9 0,10 0 16,-1-8-16,9-9 16,0 0-16,0 0 15,17 0-15,1 0 16,-1 0-16,18-9 15,17 0 1,9 1-16,8-10 16,1 1-16,-1-18 15,-8 1-15,-9-1 16,9 0-16,-9 1 16,-26 8-16</inkml:trace>
  <inkml:trace contextRef="#ctx0" brushRef="#br0" timeOffset="69404.49">14024 10885 0,'0'0'0,"0"0"0,0 0 0,0 0 15,9 0-15,8 8 0,9 1 16,9 0-1,17-1-15,18-8 16,25-8-16,9-10 16,-17 10-16,-52 8 15</inkml:trace>
  <inkml:trace contextRef="#ctx0" brushRef="#br0" timeOffset="69707.53">14719 11006 0,'0'0'0,"0"0"0,0 0 15,0 0-15,0 0 16,0 0-16,0 0 16,17 0-16,9 0 15,9 0-15,0 0 16,0-9 0,-1 1-16,10-1 15,-1 0-15,-25 9 16</inkml:trace>
  <inkml:trace contextRef="#ctx0" brushRef="#br0" timeOffset="69957.25">15110 11075 0,'-9'0'0,"0"0"16,1 0-16,-1 18 15,0-1-15,1 18 16,-1-1-16,0 9 15,1 1-15,-1 8 16,-8-9 0,-10 0-16,1 1 15,0-18-15,0 0 16,0-9-16,9-8 16,0-1-16,8-25 15,0 8-15</inkml:trace>
  <inkml:trace contextRef="#ctx0" brushRef="#br0" timeOffset="70240.03">15839 10322 0,'0'0'0,"0"0"15,0 0-15,0 8 16,-9 10-16,-8 34 16,0 17-16,-1 9 15,1-9 1,0-8-16,-1-9 0,18 0 15,-8-18 1,8-25-16</inkml:trace>
  <inkml:trace contextRef="#ctx0" brushRef="#br0" timeOffset="70463.12">15388 10980 0,'0'0'0,"0"0"0,0 0 16,0 0-16,17 0 16,9 9-16,9 8 15,26-8-15,25-1 16,10-16-16,-18 8 16,0-9-16,-17 9 15,-9-9 1,-26 9-16</inkml:trace>
  <inkml:trace contextRef="#ctx0" brushRef="#br0" timeOffset="70890.42">15761 11300 0,'0'0'0,"0"0"16,0 0-16,0 0 16,0 0-16,0 0 15,0 0-15,9 0 16,8 0-16,0 0 16,1 9-1,-1 0-15,1-1 16,-1 1-16,-8 0 15,-1 8-15,1 0 16,-9 1-16,-9 16 16,-8 1-16,-9 0 15,0-9 1,0 0-16,0 0 16,8 0-16,1-18 15,8 1-15,9 0 16,0-1-16,0 1 15,9 0-15,17-1 16,35 1-16,-26 0 16</inkml:trace>
  <inkml:trace contextRef="#ctx0" brushRef="#br0" timeOffset="72441.83">17029 10426 0,'0'0'0,"0"-9"0,0 9 16,0 0-16,0 0 16,-9 0-16,0 0 15,-17 17-15,-8 27 16,-10 34-16,10 17 31,-1 43-31,-9 27 0,18 0 16,18 8-16,8-9 15,17-16-15,18-19 16,8-25-16,1-26 16,42-8-16,-25-27 15</inkml:trace>
  <inkml:trace contextRef="#ctx0" brushRef="#br0" timeOffset="72789.88">17576 10919 0,'0'0'0,"0"0"0,0 0 16,0 0-16,0 26 16,-9 26-16,1 18 15,-10 25-15,1 35 31,-1-9-31,1-26 16,8-8-16,1-26 0,8-10 16,0-16-16,0-9 15,8-17-15,-8-9 16</inkml:trace>
  <inkml:trace contextRef="#ctx0" brushRef="#br0" timeOffset="73123.52">17932 11023 0,'0'0'0,"0"0"16,0 0-16,0 0 15,0 18 1,0 8-16,0 17 16,0 9-16,-9 26 15,9 8 1,0-8-16,-8-17 0,8-18 15,0-8-15,0-9 16,0-9-16</inkml:trace>
  <inkml:trace contextRef="#ctx0" brushRef="#br0" timeOffset="73473.31">18305 11370 0,'0'0'0,"0"0"0,0 0 15,0 0-15,0 0 0,0 0 16,0 0 0,0 0-16,18 8 15,16 1-15,1 0 16,17-1-16,-8 1 16,-1 0-16,1-9 15,8 0-15,-18 0 16,-16 0-16,-10 0 15</inkml:trace>
  <inkml:trace contextRef="#ctx0" brushRef="#br0" timeOffset="73691.63">18653 11127 0,'0'0'0,"0"0"16,0 0-16,-9 0 15,0 9-15,1 17 16,-10 17-16,-8 26 16,-8 35-16,7-8 31,10-18-31,0-18 0,17-16 0,8-10 16,1-25-16</inkml:trace>
  <inkml:trace contextRef="#ctx0" brushRef="#br0" timeOffset="73895.69">18913 11274 0,'0'0'0,"0"0"0,0 9 15,0 8 1,0 27-16,0 16 15,0 10-15,0-10 16,-8 1-16,8-18 16,0-8-16,0-26 15</inkml:trace>
  <inkml:trace contextRef="#ctx0" brushRef="#br0" timeOffset="74258.88">19070 11197 0,'0'0'0,"0"0"0,0 0 15,0 0-15,0 0 16,0 8-16,17 9 16,0 1-16,18 16 15,0 1 1,17 0-16,-9-9 16,1 0-16,-18 0 15,0-9-15,-18 0 16,1 1-16,-9-1 15,-9 18-15,-17-1 16,9 10-16,8-27 16</inkml:trace>
  <inkml:trace contextRef="#ctx0" brushRef="#br0" timeOffset="74857.05">20242 11015 0,'0'0'0,"0"0"0,0 0 0,0 0 16,0 17-16,0 0 16,-9 1-16,0 8 15,-17 8-15,-8 1 16,-18 8-16,-1 0 16,10-8-16,-9 8 15,0 1-15,17-18 16,0 0-16,18 0 15,0-9 1,8 0-16,9 1 16,0 16-16,17 1 15,18 0-15,8-1 16,10 10-16,-10-19 16,0 1-16,1 0 15,-9-17-15,17 0 16,0-9-1,-26 0-15</inkml:trace>
  <inkml:trace contextRef="#ctx0" brushRef="#br0" timeOffset="75090.22">20528 11162 0,'0'0'0,"0"0"0,0 0 0,0 9 16,-8 17-16,-1 17 15,0 17-15,-8 10 16,0-1 0,-1-8-16,10-18 15,8-8-15,8-9 16,1-9-16</inkml:trace>
  <inkml:trace contextRef="#ctx0" brushRef="#br0" timeOffset="75446.03">20963 10893 0,'-9'0'0,"0"0"0,9 0 0,0 0 16,0 0-16,-8 9 15,-1 17-15,-9 35 16,-8 8-16,9 9 16,0 17-1,-1 18-15,1-18 16,0 0-16,-1-17 16,10-26-16,8-26 15</inkml:trace>
  <inkml:trace contextRef="#ctx0" brushRef="#br0" timeOffset="76363.62">21475 11352 0,'0'0'0,"0"0"0,0 0 16,0 0-1,0 0-15,26 0 0,9 9 16,-1 0 0,19-1-16,-1 1 15,8 0-15,-7-9 16,-10 0-16,18-9 15,8 0-15,-43 9 16</inkml:trace>
  <inkml:trace contextRef="#ctx0" brushRef="#br0" timeOffset="76572.41">21805 10963 0,'0'0'0,"0"0"0,0 0 0,0 26 16,-9 26-16,1 26 15,-10 17 1,-8 17-16,0 1 16,9-18-16,25-34 15,1-35-15</inkml:trace>
  <inkml:trace contextRef="#ctx0" brushRef="#br0" timeOffset="77150.88">22534 10902 0,'0'0'0,"-8"9"0,-1 34 15,-17 35-15,0 43 0,-9 18 16,9-1-1,9-25-15,-1-18 16,1-8-16,17-18 16,0-8-16,0-27 15</inkml:trace>
  <inkml:trace contextRef="#ctx0" brushRef="#br0" timeOffset="77468.28">22856 11197 0,'0'0'0,"0"0"16,0 0-16,0 17 16,-9 17-16,0 27 15,-8 26-15,0-9 16,-1-18-16,1 1 16,-1-18-1,18-17-15,0-17 16,9 0-16</inkml:trace>
  <inkml:trace contextRef="#ctx0" brushRef="#br0" timeOffset="77787.12">23047 11413 0,'0'0'0,"0"0"15,0 0-15,0 0 16,0 0-16,0 0 15,17 0-15,0 0 16,18 0-16,0 0 16,26-9-1,-18 9-15</inkml:trace>
  <inkml:trace contextRef="#ctx0" brushRef="#br0" timeOffset="78015.96">23689 11248 0,'0'0'0,"0"0"16,0 0-16,0 0 16,0 9-16,-8 8 15,-1 27-15,0 16 16,-8 1-16,0 0 15,8-9 1,0-9-16,9-8 16,9-9-16,0-9 15</inkml:trace>
  <inkml:trace contextRef="#ctx0" brushRef="#br0" timeOffset="78341.75">23802 11145 0,'0'0'0,"0"0"0,0 0 16,0 0-16,18 17 15,8 0-15,8 18 16,18-1-1,1 1-15,7-9 16,-8 0-16,-8 0 16,-1 0-16,-17-17 15,-8 8-15,-10 0 16,-16 18 0,-10 0-16,-16 17 15,-19 0-15,1-9 16,18-17-16,25-9 15</inkml:trace>
  <inkml:trace contextRef="#ctx0" brushRef="#br0" timeOffset="78875.64">25244 10997 0,'0'0'0,"0"0"0,0 0 16,-9 0-16,0 18 16,1-1-16,-18 9 15,-9 9 1,-17-1-16,-18 10 16,-8-1-16,9 0 15,-1 0-15,9-8 16,9-9-16,9 0 31,8 0-31,18 0 0,-1 0 16,18-9-16,0 9 15,9 9-15,8 0 16,18 8-16,17 9 16,18 0-1,8-9-15,-17-8 0,-1-9 16,1 0-16,0 0 15,0-9-15,-18-8 16</inkml:trace>
  <inkml:trace contextRef="#ctx0" brushRef="#br0" timeOffset="79105.94">25496 11119 0,'0'0'0,"0"0"15,0 0-15,-9 17 16,0 26-16,-17 35 16,0 17-16,-9-8 15,9-9 1,9-9-16,0-25 0,17-10 15,8-25 1</inkml:trace>
  <inkml:trace contextRef="#ctx0" brushRef="#br0" timeOffset="79336.78">25973 11084 0,'0'0'0,"0"0"16,0 26-16,-9 17 15,1 35-15,-10 17 16,-8 9 0,9-8-16,0-18 0,8-26 15,18-9-15,-1-17 16</inkml:trace>
  <inkml:trace contextRef="#ctx0" brushRef="#br0" timeOffset="80088.28">26390 10686 0,'0'0'0,"0"0"16,0 0-16,17 17 15,9 9-15,18 34 16,25 27-16,-8 26 31,0-9-31,-18 17 0,-17 0 16,-26 0-16,-8-8 16,-36 8-16,-25 18 15,-18-18-15,52-69 16</inkml:trace>
  <inkml:trace contextRef="#ctx0" brushRef="#br1" timeOffset="83367.78">27901 9213 0,'0'0'0,"0"0"15,0 0-15,0 0 16,0 0-16,0 0 16,0 0-16,0 0 15,0 0 1,17 0-16,27 9 16,16 8-16,45 1 15,34-1 1,-9-8-16,0-9 0,0-9 15,-17-8 1,-61 8-16</inkml:trace>
  <inkml:trace contextRef="#ctx0" brushRef="#br1" timeOffset="83712.34">28448 8945 0,'0'0'0,"0"0"0,0 0 15,0 0-15,-9 8 16,-8 10-16,-9 16 16,-18 1-16,-16 0 15,-10-1 1,1 1-16,-18 8 15,26 1-15,26-10 16,9 1-16,9-1 16,17 1-16,9 0 15,34 17-15,27-9 16,42 9-16,27-17 16,0-9-16,44-26 15,-27-18-15,-95 18 16</inkml:trace>
  <inkml:trace contextRef="#ctx0" brushRef="#br1" timeOffset="84139.66">29507 9161 0,'0'0'0,"0"0"0,0 9 16,0 17-16,0 17 16,-8 9-16,-18 9 15,8-9-15,1-18 16,0-8-16,8-8 16,0-10-16,1 1 15,-1 0 1,9-9-16,0-9 15,17-8-15,18-18 16,8-26-16,9 9 16,1 9-16,-10 9 15,0 16 1,-8 1-16,-9 17 16,0 17-16,-8 9 15,-10 17-15,1 18 16,-9 0-16,0-1 15,0 1-15,0-18 16,9-8-16,8-18 16,-8-17-16</inkml:trace>
  <inkml:trace contextRef="#ctx0" brushRef="#br1" timeOffset="84371.53">30072 9179 0,'0'0'0,"0"0"0,0 0 16,17 0-16,18 17 16,17 0-16,0 1 15,-8-10-15,-1 1 16,-17-18-1,-9 1-15,-8 8 16,0 0-16</inkml:trace>
  <inkml:trace contextRef="#ctx0" brushRef="#br1" timeOffset="84539.56">30063 9490 0,'0'0'0,"0"0"0,0 0 15,0 0-15,26 0 16,26 0 0,18 0-16,17 0 15,17 0 1,0 9-16,-61 0 0</inkml:trace>
  <inkml:trace contextRef="#ctx0" brushRef="#br1" timeOffset="84905.42">31131 9213 0,'0'0'0,"0"0"15,-8 9-15,-1 8 16,-17 18-16,0 8 15,-9 9 1,0 0-16,18-9 16,0 1-16,17-1 15,8 0-15,18-8 16,18-9-16,17-17 16,17-9-16,0-9 15,-9-17 1,-8 0-16,-17-17 15,-10 8-15,-34-17 16,-8 0-16,-27 9 16,-26 8-16,-52 9 15,-8 43-15,77 9 16</inkml:trace>
  <inkml:trace contextRef="#ctx0" brushRef="#br1" timeOffset="85455.15">28196 11214 0,'0'0'0,"0"0"15,9 0-15,17 8 16,35 10-16,34-1 16,27-8-1,-9-1-15,0 1 16,-1-18-16,-25 1 16,-9-1-16,1 9 15,-27 9-15</inkml:trace>
  <inkml:trace contextRef="#ctx0" brushRef="#br1" timeOffset="85788.82">28552 10937 0,'0'0'0,"0"0"0,0 0 15,0 0-15,0 0 16,-8 17 0,-1 9-16,-17 9 15,0 8-15,-18 0 16,1 1-16,8-1 16,0-9-16,1-8 15,16 0-15,1 0 16,17 9-16,0 0 15,26 8-15,9 0 16,26 1 0,17 8-16,17-9 15,35-8-15,1-1 16,-79-25 0</inkml:trace>
  <inkml:trace contextRef="#ctx0" brushRef="#br1" timeOffset="86203.89">29846 11283 0,'0'0'0,"0"0"0,0 17 15,-9 9-15,-8 26 16,-18 9-1,1-9-15,-1-9 16,17-17-16,1-8 16,0-10-1,8 1-15,9-9 0,0 0 16,9-17-16,17-18 16,17-17-16,27-9 15,-1 18 1,-8 8-16,-9 18 15,-9 8-15,-8 9 16,0 18-16,-9 16 16,0 18-16,-17 9 15,-1 0-15,-8-9 16,9-9-16,8-8 16,9-18-1,1-9-15,-10 1 16</inkml:trace>
  <inkml:trace contextRef="#ctx0" brushRef="#br1" timeOffset="86388.52">30515 11326 0,'0'0'0,"0"0"0,0 0 16,0 0-16,17 9 15,27 8-15,8 1 16,8-10-16,-16-8 16,-18 0-16</inkml:trace>
  <inkml:trace contextRef="#ctx0" brushRef="#br1" timeOffset="86572.06">30558 11630 0,'0'0'0,"0"0"0,0 0 0,18 8 15,16 1 1,27 0-16,17-18 16,52 18-1,244 51-15</inkml:trace>
  <inkml:trace contextRef="#ctx0" brushRef="#br1" timeOffset="86737.23">31470 11370 0,'0'0'0,"0"0"15,-9 26-15,1 17 16,-1 26-16,0 18 15,9-35 1</inkml:trace>
  <inkml:trace contextRef="#ctx0" brushRef="#br1" timeOffset="89987.36">31713 11370 0,'0'0'0,"0"0"0,0 0 0,0 0 15,0 0-15,0 0 16,0 0-1,0 0-15,0-9 0,0 9 16,-9-9 0,-8 1-16,0-1 15,-1 0-15,10 1 16,8 8-16,-9 0 16,9 0-16,0 0 15,0 0 1,0 0-16,0 0 15,-9 0-15,9 0 16,0 0-16,-8 0 16,-10 26-16,-8 17 15,-9 35-15,-8 26 16,8 0-16,1 8 16,16-16-16,9-10 15,9-8 1,0-17-16,0-18 15,0-8-15,0-27 16</inkml:trace>
  <inkml:trace contextRef="#ctx0" brushRef="#br2" timeOffset="101658.57">6165 9854 0,'0'0'0,"0"0"0,-8 0 16,-1 0-16,0 0 16,9 0-16,0 0 15,0 0-15,0 0 16,0 0-16,9-17 16,26-27-16,60-42 15,62-44 1,42-43-16,62-18 15,25-17-15,27-8 16,17 8-16,0 17 16,-35 53-16,-8-1 15,-53 18-15,122-69 16</inkml:trace>
  <inkml:trace contextRef="#ctx0" brushRef="#br2" timeOffset="109000.14">22682 10452 0,'0'0'0,"0"0"0,0 0 0,-9-9 0,9-8 15,0-9-15,26-18 16,26-51-16,53-52 16,60-44-1,43-42-15,53-19 16,51-33-16,53-1 15,43 9-15,-43 69 16,104 26-16</inkml:trace>
  <inkml:trace contextRef="#ctx0" brushRef="#br2" timeOffset="118034.91">17446 12686 0,'0'0'0,"0"0"0,0 0 0,0 0 15,26-9-15,26-16 16,0-10-16,-9-26 16,9 1-1,18-18-15,17-26 0,26-26 16,26-26-16,17-9 15,9 1 1,-9 8-16,1 9 16,7 8-16,1-1004 15,9 2018-15,69-1057 16,157-121 0</inkml:trace>
  <inkml:trace contextRef="#ctx0" brushRef="#br3" timeOffset="128946.7">3222 13197 0,'0'0'0,"0"0"15,0 0-15,0 0 16,8 0-16,18 0 16,18 0-16,34 0 15,9 0-15,0-9 16,-1 1-16,10 8 16,-27 0-1,-51 0-15</inkml:trace>
  <inkml:trace contextRef="#ctx0" brushRef="#br3" timeOffset="129176.86">3491 13587 0,'0'0'0,"0"0"16,0 0-16,17 0 16,1 0-16,16 0 0,18 0 15,18 0 1,17-9-16,26 1 16,-53 8-16</inkml:trace>
  <inkml:trace contextRef="#ctx0" brushRef="#br3" timeOffset="130363.11">5349 12695 0,'0'0'0,"0"0"0,0 0 16,0 0-16,0 0 16,0 0-16,0 0 15,0 8-15,-8 18 16,-1 26-16,0 18 16,-8-1-1,-1 9-15,-8 0 16,9 0-16,0-18 15,8-8-15,0-8 16,9-1-16,0-8 16,9-9-16,8 0 15,9 0-15,9 0 16,26 0 0,26-9-16,8-8 15,-8-1-15,-9-8 16,-17-8-16,0-1 15,-9 9-15,0 0 16,-26 0 0</inkml:trace>
  <inkml:trace contextRef="#ctx0" brushRef="#br3" timeOffset="130641.19">5714 13214 0,'0'0'0,"0"0"16,0 0-16,0 0 15,0 9 1,0 26-16,0 25 16,-9 27-16,1 34 31,-1 0-31,0-17 0,9-17 0,0-26 15,0-9 1,0-18-16,18-8 16,-10-8-16,-8-18 15</inkml:trace>
  <inkml:trace contextRef="#ctx0" brushRef="#br3" timeOffset="130910.42">6244 13128 0,'0'0'0,"0"0"0,0 0 16,0 0-16,17 0 15,0 0-15,18 0 16,26 0-16,8-9 15,18 1 1,0-1-16,0 0 16,-9 1-16,-9-1 15,-16 9-15,-36 0 16</inkml:trace>
  <inkml:trace contextRef="#ctx0" brushRef="#br3" timeOffset="131337.64">6469 13284 0,'0'0'15,"0"0"-15,0 0 0,0 17 16,0 0-1,0 9-15,0 18 16,0 8-16,-8 17 16,-1 9-1,-8 8-15,-1-16 0,1-10 16,17-8-16,0-8 16,0-18-1,0 0-15,0-9 0,0 0 16,9 1-1,-1-1-15,10-8 16,-1 8-16,18-8 16,8-1-16,18 1 15,26 0-15,8-9 16,-8-9-16,-9 0 16,-8 1-1,-18-1-15,-9-8 16,-8 8-1,-9 9-15</inkml:trace>
  <inkml:trace contextRef="#ctx0" brushRef="#br3" timeOffset="131543.6">6582 13699 0,'0'0'0,"0"0"0,0 0 15,0 0-15,18 9 16,8 0-16,26-1 16,9 1-16,8 0 15,18-9 1,-35 8-16</inkml:trace>
  <inkml:trace contextRef="#ctx0" brushRef="#br3" timeOffset="131904.98">7650 13760 0,'0'0'0,"0"0"0,0 0 0,0 0 16,0 0-16,0 0 16,-8-9-1,-1 9-15,0 0 16,1 0-16,-1 0 16,-17 18-16,0-1 15,0 9-15,8 9 16,1-1-16,17 10 15,0-1 1,17 0-16,18 1 16,17-1-16,26-17 15,18-26-15,-53 0 16</inkml:trace>
  <inkml:trace contextRef="#ctx0" brushRef="#br3" timeOffset="132349.22">8588 12955 0,'0'0'0,"0"0"15,0 0-15,0 0 16,0 26-16,18 52 16,-10 34-16,1 9 15,-9-8-15,0 0 16,0-1-16,-9-25 16,9-27-16,0 1 15,0-26 1,9-9-16,0-18 15,-1 1-15</inkml:trace>
  <inkml:trace contextRef="#ctx0" brushRef="#br3" timeOffset="132599.15">9161 13258 0,'0'0'0,"0"0"0,0 17 15,9 9-15,0 35 16,-1 8-16,-8 0 16,-8 1-1,-1 7-15,0-16 16,9-18-16,9 1 15,0-27-15</inkml:trace>
  <inkml:trace contextRef="#ctx0" brushRef="#br3" timeOffset="132962.94">9422 13214 0,'0'0'0,"0"0"0,0 0 16,9 18-16,17-1 15,17 18 1,9-1-16,18 1 16,-1 0-16,9-1 15,0-8-15,-8 0 16,-18-8-16,-9-10 15,-17 1-15,-8 0 16,-10 8 0,-8 0-16,-17 27 15,-26 7-15,-18 10 16,-9 0-16,18-18 16,0-17-16,26 0 15,26-17-15,0-1 16</inkml:trace>
  <inkml:trace contextRef="#ctx0" brushRef="#br3" timeOffset="133382.26">11080 13111 0,'0'0'0,"0"0"0,0 0 16,0 0-16,-8 0 15,-1 17-15,-17 0 16,-17 18-16,-18-1 16,9 10-16,0-18 15,0 0-15,8 0 16,9 0-16,1 0 15,8-9 1,0 0-16,8 1 16,1-1-16,8 0 15,9 1-15,0-1 16,18 9-16,-1 9 16,18 16-16,17 1 15,8-8-15,1-1 16,0-17-1,-18 0-15,1-9 16,-18 1-16,0-10 16,-17 1-16</inkml:trace>
  <inkml:trace contextRef="#ctx0" brushRef="#br3" timeOffset="133705.99">11367 13197 0,'0'0'0,"0"0"0,0 0 16,0 0-16,0 0 15,0 0-15,9 17 16,-1 9-16,1 9 16,-9 17-1,0 9-15,0-1 16,0 1-16,0 0 16,0-18-16,9-17 15,-9 0-15,17-9 16,-8-8-16</inkml:trace>
  <inkml:trace contextRef="#ctx0" brushRef="#br3" timeOffset="134282.29">11819 12781 0,'0'0'0,"0"0"0,0 0 16,0 0-16,0 9 16,0 17-16,0 35 15,0 17-15,8 43 16,-16 0-1,8-8-15,0-9 16,0 0-16,-9-1 16,9-25-16,9-8 15,-9-44-15</inkml:trace>
  <inkml:trace contextRef="#ctx0" brushRef="#br3" timeOffset="134950.5">12539 13544 0,'0'0'0,"0"0"0,0 0 16,0 0-16,0 0 15,0 0-15,0 0 16,9-9-16,8 0 16,9 1-16,18 8 15,25 0 1,-8 0-16,9-9 16,-10 9-16,10 0 15,-1 9-15,-34-1 16</inkml:trace>
  <inkml:trace contextRef="#ctx0" brushRef="#br3" timeOffset="135446.75">13920 12755 0,'0'0'0,"0"0"0,0 0 0,17 0 15,18 0 1,26 0-16,8 0 16,10 0-16,7 0 15,-7 0-15,-10 0 16,-8 0-16,-18-8 16,-17-1-16,-17 9 15</inkml:trace>
  <inkml:trace contextRef="#ctx0" brushRef="#br3" timeOffset="135829.98">14102 12911 0,'0'0'0,"0"0"16,0 9-16,0 8 15,0 18-15,0 17 16,0 17-16,-8 0 16,-1-8-1,0-9-15,1-9 0,-1 1 16,0-18-16,1 0 16,8 0-16,0-18 15,0 1 1,0 8-16,0-8 15,17 8-15,9 1 16,9-10-16,17 1 16,9 0-16,-1-1 15,1-16-15,0-1 16,-18 0-16,1-8 16,-9 0-1,-18 8-15,-8 0 16</inkml:trace>
  <inkml:trace contextRef="#ctx0" brushRef="#br3" timeOffset="136020.56">14267 13188 0,'0'0'0,"0"0"0,0 0 15,0 0-15,0 0 16,26 0-16,18 0 15,25-8-15,18-1 16,9-8 0,17 8-16,-1-8 0,-59 8 15</inkml:trace>
  <inkml:trace contextRef="#ctx0" brushRef="#br3" timeOffset="136319.72">15144 13206 0,'0'0'0,"0"0"0,0 0 15,0 0-15,0 0 16,0 0 0,0 0-16,9 0 15,9 0-15,16-9 16,-8 0-16,9 1 16,0-1-16,8 0 15,-25 9-15</inkml:trace>
  <inkml:trace contextRef="#ctx0" brushRef="#br3" timeOffset="136562.04">15379 13171 0,'0'0'0,"0"0"0,0 0 15,9 26-15,-1 9 16,1 8-16,0 9 15,-1-9 1,-16 1-16,-1-10 16,0-8-16,-17 0 15,0 0-15,-17 0 16,-18-8-16,0-1 16,44-8-16</inkml:trace>
  <inkml:trace contextRef="#ctx0" brushRef="#br3" timeOffset="136901.35">14128 13855 0,'0'0'0,"0"0"0,0 0 0,27 0 16,25 0 0,52-8-16,26-1 15,26 0-15,9 1 16,-26-1-16,26-8 15,-17-1-15,-53 1 16,-25 0-16,-27 17 16,-17 0-16,0-9 15,-17 9-15</inkml:trace>
  <inkml:trace contextRef="#ctx0" brushRef="#br3" timeOffset="137328.69">14875 13899 0,'0'0'0,"0"0"0,0 0 15,9 0-15,8 17 16,18 0-16,8 1 15,1 8-15,-9-9 16,-9 0-16,0-8 16,-9 0-1,-8-1-15,-1 1 16,-8 0-16,-8 8 16,-18 0-16,0 9 15,-18 9-15,1-9 16,8 0-16,9-18 15,9 1-15,-1 0 16,10-1 0,8 1-16,0-9 15,8 9-15,18-1 16,35 1-16,26-9 16,35 0-16,-10-9 15,-59 9-15</inkml:trace>
  <inkml:trace contextRef="#ctx0" brushRef="#br3" timeOffset="138734.01">16490 12955 0,'0'0'0,"0"0"0,-8 0 15,-1 0 1,0 0-16,-8 0 0,-9 8 15,0 18 1,0 9-16,-18 26 16,10 34-1,-1 9-15,0 34 0,9 10 16,26-1-16,18-26 16,16 0-16,1-17 15,8-9 1,18-25-16,-9-18 15,-26-35-15</inkml:trace>
  <inkml:trace contextRef="#ctx0" brushRef="#br3" timeOffset="139457.69">17437 13232 0,'0'0'0,"0"0"0,0 0 15,0 0-15,0 0 16,0 0-16,0 0 16,0 0-16,0 0 15,0 0-15,0 0 16,0 0-16,0 0 16,0 0-1,0 0-15,0 0 16,0 0-16,0 0 15,0 0-15,0 0 16,0 0-16,0 0 16,0 0-16,0 0 15,0 0-15,0 0 16,0 0-16,0 0 16,0 0-1,0 0-15,0 17 16,9 9-16,-1 9 15,1 25-15,0 10 16,-9 25 0,8 9-16,-8-26 15,0-18-15,0-8 16,0-8-16,0-18 16,0 0-16,0-18 15,0 1-15,0 0 16,0-9-16</inkml:trace>
  <inkml:trace contextRef="#ctx0" brushRef="#br3" timeOffset="139678.75">17862 13509 0,'0'0'0,"0"0"0,0 0 16,0 0-16,0 9 15,0 8-15,0 26 16,0 18-16,-8-9 16,-1-9-1,9-17-15,0 0 16,0-9-16,0-8 16</inkml:trace>
  <inkml:trace contextRef="#ctx0" brushRef="#br3" timeOffset="139995.66">18123 13396 0,'0'0'0,"0"0"0,0 0 0,9 0 15,8 18-15,18-1 16,17 9-16,17 0 15,1 0 1,-9 0-16,-1-9 16,-16-8-16,-18 0 15,-9-1-15,-8 1 16,0 0-16,-18 8 16,-8 17-1,-27 10-15,1-1 0,-9 0 16,8-8-1,9-9-15,18 0 16,17-17-16,0-1 16</inkml:trace>
  <inkml:trace contextRef="#ctx0" brushRef="#br3" timeOffset="140399.89">19608 13440 0,'0'0'0,"0"0"0,0 0 0,0 0 16,-9 0-16,1 8 16,-18 10-16,-1 8 15,-16-9-15,-9 0 16,0 1-1,0-1-15,8 0 16,10 1-16,-1-10 16,9 1-16,8 8 15,1 0-15,0 1 16,8-1-16,9 0 16,0 9-1,17 9-15,9 0 16,18 17-16,8 0 15,0-9-15,9-8 16,-9-9-16,-9-9 16,1 0-16,-9-8 15,-27-9-15</inkml:trace>
  <inkml:trace contextRef="#ctx0" brushRef="#br3" timeOffset="140744.64">19929 13535 0,'0'0'0,"0"0"0,0 0 15,0 0 1,0 0-16,-8 0 16,-1 17-16,0 18 15,0 17-15,1-9 16,-1 0-16,9 1 15,0-18-15,17 0 16,1-9-16,17-8 16,-1-1-1,-8 1 1,0-18-16,0-8 0,1-26 16,-1-1-16,-18 1 15,-16 8-15,-1 1 16,-26-1-16,-8 18 15,-9 17 1,17 0-16</inkml:trace>
  <inkml:trace contextRef="#ctx0" brushRef="#br3" timeOffset="141462.09">20485 13223 0,'0'0'0,"0"0"0,0 0 15,0 0-15,0 17 16,9 9-16,-1 26 16,1 18-16,0 25 15,-9 0 1,-9 0-16,0-17 0,1 0 16,-1-17-1,9-18-15,0-8 16,9-9-16,-9-17 15</inkml:trace>
  <inkml:trace contextRef="#ctx0" brushRef="#br3" timeOffset="141860.89">20919 13604 0,'0'0'0,"0"0"0,0 0 15,0 0-15,18 0 16,34 9-16,26-1 16,9 1-16,8 0 15,1-9 1,-9 0-16,-18 0 0,0-9 15,-16 0-15,-27 9 16</inkml:trace>
  <inkml:trace contextRef="#ctx0" brushRef="#br3" timeOffset="142108.4">21405 13292 0,'0'0'0,"0"0"16,0 0-16,0 18 15,0 34-15,-8 26 16,-1 26-16,0 8 16,1-17-1,-1-8-15,0-26 0,1-9 16,8-18-16,0-8 15,8-17 1,-8-9-16</inkml:trace>
  <inkml:trace contextRef="#ctx0" brushRef="#br3" timeOffset="142544.51">22326 13240 0,'0'0'0,"0"0"0,0 0 0,0 0 16,0 18-1,0 8-15,0 17 16,0 26-16,-9 35 15,1 0-15,-1-9 16,-8-8-16,8-26 16,0-9-16,9-9 15,0-17-15,0-17 16,0-1-16</inkml:trace>
  <inkml:trace contextRef="#ctx0" brushRef="#br3" timeOffset="142934.07">23021 13535 0,'0'0'0,"0"0"0,-9 0 16,0 0-16,1 0 15,-10 0-15,-8 17 16,0 1-16,0 16 16,0 9-16,9 1 15,8-1 1,9-8-16,0-9 16,17 0-16,18-9 15,8-8-15,10-1 16,-1-16-1,-9-1-15,1-17 0,-18-17 16,0-1 0,-18-8-16,-16 18 15,-18-1-15,0 9 16,-18 9-16,1 8 16,25 9-16</inkml:trace>
  <inkml:trace contextRef="#ctx0" brushRef="#br3" timeOffset="143522.21">23464 13466 0,'0'0'0,"0"0"0,8 0 16,18 17-16,18 0 15,25 9 1,9 0-16,9 0 16,-9 0-16,-17-9 15,-18-8-15,-16 0 16,-1-1-16,-18-8 16,1 9-1,-18 8-15,-8 9 16,-18 9-16,-26 8 15,1 1-15,-1-1 16,9-17-16,17 0 16,26-17-16,9-1 15,0-8-15</inkml:trace>
  <inkml:trace contextRef="#ctx0" brushRef="#br3" timeOffset="143895.37">25053 13379 0,'0'0'0,"0"0"0,-9 0 16,-17 17-1,-35 9-15,-17 9 16,-9 8-1,0 1-15,9-18 0,17 0 16,9-1-16,18-16 16,7 0-16,10-1 15,0 1 1,17 8-16,0 1 16,8 8-16,18 8 15,35 18-15,9-8 16,8-10-16,-9 10 15,-8-18 1,-9 0-16,-8-18 16,-18 1-16,-9 0 0,-8-9 15</inkml:trace>
  <inkml:trace contextRef="#ctx0" brushRef="#br3" timeOffset="144094.12">25278 13474 0,'0'0'0,"0"0"0,0 0 0,0 0 15,0 18 1,9 25-16,0 26 16,-18 9-16,-8-9 15,-1-8-15,10-18 16,-1-25-16</inkml:trace>
  <inkml:trace contextRef="#ctx0" brushRef="#br3" timeOffset="144910.69">25852 13197 0,'0'0'0,"0"0"0,17 9 16,0 17-1,18 17-15,17 26 16,-8 9-16,-1 9 15,-17 8-15,-17 0 16,-18-17-16,-8 0 16,-9-8-16,-18-10 15,1 27-15,25-35 16</inkml:trace>
  <inkml:trace contextRef="#ctx0" brushRef="#br3" timeOffset="145944.34">25556 13318 0,'0'0'0,"0"0"16,0 0-16,9 18 16,8 25-16,-8 26 15,0 18 1,-9 8-16,-9 0 16,-8-8-16,-1-35 15,10-26-15</inkml:trace>
  <inkml:trace contextRef="#ctx0" brushRef="#br3" timeOffset="188550.01">3821 15527 0,'0'0'0,"0"0"15,0 0-15,0 0 16,0 0-1,17 0-15,1 0 16,42 0-16,19 0 16,-10 0-16,0 0 15,-8 0-15,-17 0 16,-18-9-16,-9 9 16</inkml:trace>
  <inkml:trace contextRef="#ctx0" brushRef="#br3" timeOffset="188805.58">4003 15865 0,'0'0'0,"0"0"0,0 0 16,9 0-16,8 0 16,18 0-16,26-9 15,17 0-15,26 1 16,35-10 0,-17 10-16,-70 8 15</inkml:trace>
  <inkml:trace contextRef="#ctx0" brushRef="#br3" timeOffset="190664.65">6539 14869 0,'-9'0'0,"1"0"0,-1 0 16,0 0 0,0 0-16,1 0 0,-1 0 15,0 0-15,1 0 16,-1 0-16,0 8 15,1 1-15,-1 8 16,-17 18-16,-9 17 16,9-9-1,9 0-15,-9 9 16,0 0-16,8 0 16,1 0-16,-9 9 15,9 17-15,-1-9 16,1-8-1,8 8-15,-8 0 16,8 1-16,0 8 16,9 0-16,0-9 15,0-9-15,0 10 16,9-1-16,0 9 16,-1 0-16,1 9 15,0-1 1,8-8-16,1 26 0,-1 9 15,9-18 1,9-9-16,17 1 16,0 8-16,9-8 15,8-9 1,18-17-16,-26-27 16</inkml:trace>
  <inkml:trace contextRef="#ctx0" brushRef="#br3" timeOffset="193869.02">7607 14955 0,'0'0'0,"0"0"0,0 0 0,0 0 0,0 0 15,0 0-15,0 0 16,0 0-1,-9 0-15,1 0 16,-1 0-16,0 0 16,-8 18-16,-9-1 15,0 18-15,0 8 16,8 0-16,1 9 16,8-9-16,9 1 15,9 8 1,8-9-16,1 0 15,25-8-15,18 0 16,8-18-16,-8-17 16,0-9-1,0-17-15,-18 0 0,1-8 16,-18-10-16,-9-25 16,-8-9-1,-18 9-15,0 0 16,-17-1-16,-8 18 15,-10 18-15,-17 8 16,-26 26-16,35 17 16</inkml:trace>
  <inkml:trace contextRef="#ctx0" brushRef="#br3" timeOffset="197126.48">9726 15146 0,'0'0'0,"0"0"0,0 0 0,0 0 0,0 0 16,0 0-16,0 0 16,8 0-16,27 0 15,26 0-15,8 0 16,18 8-16,0 1 15,0-18-15,17 1 16,-8-18 0,-53 8-16</inkml:trace>
  <inkml:trace contextRef="#ctx0" brushRef="#br3" timeOffset="197556.68">10690 14574 0,'0'0'0,"0"0"0,0 0 15,0 0-15,0 0 16,0 0-16,26 0 15,17-8 1,18-1-16,8 0 16,10-8-16,-1 0 15,0-1-15,0 1 16,-17 8-16,-9 9 16,-35 0-16</inkml:trace>
  <inkml:trace contextRef="#ctx0" brushRef="#br3" timeOffset="197957.08">11080 14557 0,'0'0'0,"0"0"15,0 0 1,0 0-16,0 17 15,0 0-15,0 9 16,-8 9-16,-1 0 16,0-1-16,1 1 15,-1 0-15,0-1 16,1 1 0,-1 0-16,0-1 15,9-8-15,0 9 16,0-9-16,9 0 15,8 0-15,1 0 16,8 0-16,17-9 16,9-8-16,0-1 15,9 1-15,0 0 16,-18-9-16,-8 0 16,-9-9-1,-8 9-15,-10-9 16,1 1-16</inkml:trace>
  <inkml:trace contextRef="#ctx0" brushRef="#br3" timeOffset="198190.44">11124 14903 0,'0'0'0,"0"0"15,0 0-15,0 0 16,0 0-16,0 0 15,0 0-15,0 0 16,0 0-16,17-8 16,9-1-16,18 0 15,25 1 1,1-10-16,-1 10 16,-43 8-16</inkml:trace>
  <inkml:trace contextRef="#ctx0" brushRef="#br3" timeOffset="198511.07">11714 14921 0,'0'0'0,"0"0"0,0 0 16,0 0-16,0 0 16,0 0-16,0 0 15,18-9-15,16 0 16,19-8-16,7 0 15,1-1-15,9-8 16,8 18 0,-35 8-16</inkml:trace>
  <inkml:trace contextRef="#ctx0" brushRef="#br3" timeOffset="198751.62">11958 14825 0,'0'0'0,"0"0"0,0 0 16,0 0-16,0 18 15,8-1-15,1 26 16,0 1-16,-1-1 16,-8 0-16,0-8 15,-8-9-15,-1 0 16,0 0-16,-17-9 15,-9 0 1,-8 1-16,-9-1 16,17 0-16</inkml:trace>
  <inkml:trace contextRef="#ctx0" brushRef="#br3" timeOffset="199051.11">11054 15354 0,'0'0'0,"0"0"0,0 0 16,0 0-16,18 0 15,8-9 1,35 0-16,17 1 15,17-1 1,10 0-16,-1-8 0,-9 0 16,1 8-16,-18 0 15,-17 9 1,-18 0-16,-34 9 16,-1-9-16</inkml:trace>
  <inkml:trace contextRef="#ctx0" brushRef="#br3" timeOffset="199518.1">11384 15492 0,'0'0'0,"0"0"0,0 0 0,0 0 16,0 0-16,0 0 16,18 9-16,-1 0 15,1 8 1,8 0-16,0 0 16,0 1-16,0-1 15,0-8-15,-9-1 16,-8 1-16,0 8 15,-1 1 1,-16-1-16,-10 0 0,-8 9 16,0 0-1,-9 0-15,18-8 16,0-10-16,8 1 16,0 0-16,1-1 15,8 1-15,0-9 16,8 0-16,18 9 15,26 8-15,27 0 16,7 1-16,1-10 16,-52 1-1</inkml:trace>
  <inkml:trace contextRef="#ctx0" brushRef="#br3" timeOffset="200383.54">7303 16852 0,'0'0'0,"0"0"0,0 0 0,0 0 16,0 0 0,0 0-16,0 0 15,17 0-15,1-9 16,17 1-16,25-1 15,18-8-15,27-9 47,-10 0-47,-60 17 0</inkml:trace>
  <inkml:trace contextRef="#ctx0" brushRef="#br3" timeOffset="200687.36">8050 16280 0,'0'0'0,"0"0"15,0 0-15,0 0 16,9 0-16,17 0 15,26 0-15,17 0 16,1-8 0,-1-1-1,1-8-15,8-1 0,0 1 16,-26 8-16,-9 9 16,-25 0-16</inkml:trace>
  <inkml:trace contextRef="#ctx0" brushRef="#br3" timeOffset="201034.35">8232 16436 0,'0'0'0,"0"0"0,0 0 15,0 18-15,0-1 16,0 0-16,-8 18 15,8 8 1,0-8-16,0-1 16,0 18-16,0-8 15,0-1-15,0-17 16,0 0-16,8 0 16,10 0-16,-1-9 15,0 1-15,18-10 16,0 1-1,26 0-15,-1-18 16,1 0-16,-9-8 16,0-9-16,-8 0 15,-10 9-15,-25 8 16</inkml:trace>
  <inkml:trace contextRef="#ctx0" brushRef="#br3" timeOffset="201227.68">8293 16679 0,'0'0'0,"0"0"0,0 0 0,0 0 16,17 0-16,18-9 16,17 0-16,18 1 15,17-18 1,8 0-16,-17 17 15,-52 18-15</inkml:trace>
  <inkml:trace contextRef="#ctx0" brushRef="#br3" timeOffset="201517.79">8875 16705 0,'0'0'0,"0"0"0,0 0 16,0 0 0,0 0-16,0 0 15,0 0-15,0 0 16,8-9-16,10 0 15,8 1-15,9-10 16,-1 1-16,18 0 16,-8-1-16,-18 10 15</inkml:trace>
  <inkml:trace contextRef="#ctx0" brushRef="#br3" timeOffset="201763.81">9031 16713 0,'0'0'0,"0"0"0,0 0 0,0 0 16,0 0-16,0 0 15,0 18-15,9 16 16,-1 1-16,1 0 16,-18-9-16,1 8 15,-1-8-15,-17 0 16,-9 0-16,-25 0 31,-19 9-31,-16-9 0,17-9 16,43-8-16</inkml:trace>
  <inkml:trace contextRef="#ctx0" brushRef="#br3" timeOffset="202050.94">8206 17207 0,'0'0'0,"0"0"0,0 0 16,0 0-16,18 0 15,-1 0-15,18 9 16,25-9-1,19 0-15,16-9 16,1 0-16,-1 1 16,-17-1-16,-8 0 15,-9 1-15,-1-1 16,-8 9-16,-26 0 16</inkml:trace>
  <inkml:trace contextRef="#ctx0" brushRef="#br3" timeOffset="202500.79">8571 17372 0,'0'0'0,"0"0"0,0 0 15,0 0-15,9 0 16,8 8-16,0 1 16,1 8-16,16-8 15,1 8-15,0 1 16,-9-1-16,0-9 16,0 1-1,-17 0-15,-1-1 16,1 1-16,-9 8 15,-9 1-15,1-10 16,-1 10-16,-8-1 16,-1-8-16,1-1 15,0 1-15,-1 0 16,9-1-16,1 1 16,8-9-1,0 0-15,0 9 16,17-1-16,27 1 15,42 0-15,53-1 16,78-34 0,244-52-16</inkml:trace>
  <inkml:trace contextRef="#ctx0" brushRef="#br3" timeOffset="203117.7">10942 16549 0,'0'0'0,"0"0"0,0 0 16,0 0-16,0 8 15,0 10-15,0 16 16,-9 18-16,-9 18 15,1-10-15,8-16 32,1-1-32,-1-17 0,9 0 15,0 0-15,0 0 16,17 0-16,1 0 16,25 0-16,18 0 15,8-18 1,10 1-16,7-18 0,-7 1 15,-1-10 1,-26 10-16,-43 8 16</inkml:trace>
  <inkml:trace contextRef="#ctx0" brushRef="#br3" timeOffset="203378.05">11098 16774 0,'0'0'0,"0"0"16,0 0-16,0 0 15,0 26-15,0 17 16,0 18-16,0 25 16,-9 27-1,0 8-15,9-34 16,0-9-16,0-26 15,0-18-15,0-8 16,0-17-16,0-9 16,0 0-16</inkml:trace>
  <inkml:trace contextRef="#ctx0" brushRef="#br3" timeOffset="203617.37">11567 16644 0,'0'0'0,"0"0"16,0 0-16,0 0 15,0 0 1,17 0-16,9 9 16,18-1-16,25 1 15,18 0-15,8-18 16,-8 0-16,-17 1 15,-1 8-15,-8-9 16,-35 9-16</inkml:trace>
  <inkml:trace contextRef="#ctx0" brushRef="#br3" timeOffset="204017.41">11610 16861 0,'0'0'0,"0"0"15,0 0-15,0 0 16,0 8-16,9 10 16,0-1-16,-1 18 15,-8-1-15,-8 9 16,-1 1-1,0-1-15,1 9 16,-1-9-16,9-8 16,0-9-16,0 0 15,0-9-15,0 1 16,0-1-16,9 0 16,8 1-16,18-1 15,8 0-15,18-8 16,8 0-16,1-1 15,-1-8-15,1-8 16,-10-1 0,10-8-16,-35-1 15</inkml:trace>
  <inkml:trace contextRef="#ctx0" brushRef="#br3" timeOffset="204218.6">11793 17146 0,'0'0'0,"0"0"16,0 0-16,0 0 15,0 0-15,0 0 16,26 0-16,17 9 16,18 0-16,17-18 15,17 0 1,10 1-16,-62 8 0</inkml:trace>
  <inkml:trace contextRef="#ctx0" brushRef="#br3" timeOffset="204537.32">12800 17094 0,'0'0'0,"0"0"16,0 0-16,0 0 15,0 0-15,0 0 16,-9 0-16,0 0 16,-17 0-16,-17 18 15,0-1-15,-1 0 16,-8 18-1,17 8-15,1 1 16,16 8-16,18-9 16,9 0-16,17 1 15,17-10-15,27-17 16,-27-8-16</inkml:trace>
  <inkml:trace contextRef="#ctx0" brushRef="#br3" timeOffset="204983.4">12869 14574 0,'0'0'0,"0"0"0,9 17 0,34 35 15,27 35 1,34 52-16,0 34 16,-8 26-16,-1 26 15,-25 18-15,-44 68 16,-61 27-16,-86 61 15,-62 16-15,-77 27 16</inkml:trace>
  <inkml:trace contextRef="#ctx0" brushRef="#br3" timeOffset="-205582.61">19287 16722 0,'0'0'0,"0"0"16,0 0-16,0 0 15,0 0-15,0 0 16,0 0-16,8 0 15,10-9 1,16-8-16,19-18 16,16-17-16,-8-17 15,0 0 1,-18 17-16,-17 9 0,0 8 16,-9 18-16,-8-1 15,0 18 1,0 0-16,-9 26 15,17 26-15,0 18 16,1-10-16,8-8 16,-9-9-16,9-8 15,0-18-15,0-8 16,-17-9 0</inkml:trace>
  <inkml:trace contextRef="#ctx0" brushRef="#br3" timeOffset="-205434.64">19808 15925 0,'0'0'0,"0"0"0,0 9 16,26 26 0,17 8-16,-17-17 0</inkml:trace>
  <inkml:trace contextRef="#ctx0" brushRef="#br3" timeOffset="-205029.77">20346 15873 0,'0'0'0,"0"0"16,0 26-16,0 18 15,-9 33-15,9 27 16,-8 26-16,-10 0 15,-8-17-15,0-18 16,-9-26-16,18-8 16,0-18-16,-1-17 15,10-8 1,8-10-16,0-16 16,0-1-16,8-26 15,18-17-15,27-17 16,-1 0-16,8 17 15,-16 17-15,-1 18 16,-8 17 0,0 17-16,8 0 15,1 27-15,-1 8 16,-8 8-16,-1 1 16,-16-9-16,-9-17 15,-18-9-15,-9 8 16,10-16-16</inkml:trace>
  <inkml:trace contextRef="#ctx0" brushRef="#br3" timeOffset="-204860.07">20086 16384 0,'0'0'0,"0"0"15,0 0-15,0 0 16,34 0-16,36-8 15,25-1-15,53-8 16,8-18 0,-86 26-16</inkml:trace>
  <inkml:trace contextRef="#ctx0" brushRef="#br3" timeOffset="-204421.35">21006 15847 0,'0'0'16,"0"0"-16,0 0 0,0 0 15,0 0-15,17 0 16,9 0-16,18 0 15,25 0 1,9 0-16,9 18 16,26 8-16,0 26 15,-26-9-15,-26 0 16,-18 9-16,-8 9 16,-18-9-16,-17 8 15,-26 1-15,-17 8 16,-27-17-1,-8-8-15,-9-19 16,18-16-16,-1 0 16,10-18-1,16-8-15,9-9 0,18 0 16,26-9 0,25-34-16,45-9 15,51 17-15,183-8 16</inkml:trace>
  <inkml:trace contextRef="#ctx0" brushRef="#br3" timeOffset="-202912.91">21319 16930 0,'0'0'0,"-18"-9"16,-8-8-16,9 8 15,-1 1-15,18-1 16,0 0 0,0 1-16,0-1 15,0 0-15,0 1 16,0-1-16,0 0 15,9 1-15,0 8 16,-9 0-16,0 0 16,0-9-1,9 9-15,-9 0 0,0 0 16,0 0 0,0 0-16,0 0 15,0 0-15,17-9 16,-8 9-16</inkml:trace>
  <inkml:trace contextRef="#ctx0" brushRef="#br3" timeOffset="-196756.56">22291 15232 0,'0'0'0,"0"0"0,-8 0 16,-19 18-16,1 16 15,-8 44-15,-1 44 16,-8 51-16,16 26 16,27-26-16,18 9 15,8-17 1,0-44-16,9-35 15,8-16-15,1-44 16,-27-18-16</inkml:trace>
  <inkml:trace contextRef="#ctx0" brushRef="#br3" timeOffset="-196350.31">22873 15319 0,'0'0'0,"0"0"0,0 0 15,0 17-15,0 18 16,9 26-16,-1-1 16,1 1-16,-18-1 15,1-16 1,-18-1-16,0-8 15,0-9-15,-9-9 16,-9-8-16,1-18 16,8 0-16,1 1 15,16-18 1,1 0-16,17-9 0,0 18 16,8-1-1,1 18-15,9 0 16,-1 9-16,18 8 15,17 18-15,0 0 16,0 8 0,0-8-16,9-9 0,-26-9 15</inkml:trace>
  <inkml:trace contextRef="#ctx0" brushRef="#br3" timeOffset="-195804.12">22647 16826 0,'0'0'0,"0"0"15,0 0-15,0 0 16,0 0-16,0-9 15,0-17-15,0-17 16,0-35-16,9-17 16,8 8-1,1 9-15,8 9 16,0 26-16,-9 8 16,9 9-16,0 9 15,0-1-15,0 10 16,-8 8-1,-1 0-15,-8 0 16,-1 0-16,1 8 0,-9 1 16,0 0-1,-9-1-15,1 1 16,-1 0-16,9-1 16,0 1-16,0 0 15,9 8 1,8 0-16,0 1 15,10 8-15,-19-9 0,1 0 16,-9 1 0,-9-1-16,-17 0 15,-26 18 1,-17-9-16,-1 0 0,-8 0 16,9-9-16,51-8 15</inkml:trace>
  <inkml:trace contextRef="#ctx0" brushRef="#br3" timeOffset="-195561.4">23342 15414 0,'0'0'0,"0"0"15,0 9-15,17 26 16,9 25-16,9 18 16,9 26-1,-18 17-15,-9 18 0,-34-1 16,-27 27-16,-25-9 16,34-87-16</inkml:trace>
  <inkml:trace contextRef="#ctx0" brushRef="#br3" timeOffset="-195163.42">20372 17042 0,'0'0'0,"0"0"15,0 0-15,17 0 16,27 9-16,51 0 15,62-1-15,68 1 16,71-18-16,16-8 16,-8 0-16,-35 8 15,-25 9-15,-36 0 16,-34 0 0,-35 0-16,-35 9 15,-43 8-15,-27-8 16,-25-1-16</inkml:trace>
  <inkml:trace contextRef="#ctx0" brushRef="#br3" timeOffset="-194800.55">21518 17164 0,'0'0'0,"0"0"0,0 0 15,0 0-15,18 0 16,25 17-16,9 0 16,18 18-16,-1 17 31,-8 0-31,-9-9 0,-9 9 16,-16-9-16,-19 1 15,1-1-15,-18 0 16,1 1-16,-19-1 15,1-17-15,0 0 16,0-17 0,-17-1-16,0-16 15,8-10-15,0 1 16,18-9-16,8 0 16,18-9-16,17 1 15,-9 16-15</inkml:trace>
  <inkml:trace contextRef="#ctx0" brushRef="#br3" timeOffset="-194585.5">22230 17406 0,'0'0'0,"0"0"0,0 0 15,0 0-15,9 0 16,17 0-16,26 9 16,26-18-16,9-8 15,9 0 1,-27-9-16,-34 17 0</inkml:trace>
  <inkml:trace contextRef="#ctx0" brushRef="#br3" timeOffset="-194335.23">22586 17207 0,'0'0'0,"0"0"0,0 0 0,-8 17 15,-1 9-15,0 26 16,1 9-16,-1 8 15,0 18-15,9 17 16,9-26 0,0-26-16,8-9 0,9-8 15,9-9-15,26-18 16,-18-8-16</inkml:trace>
  <inkml:trace contextRef="#ctx0" brushRef="#br3" timeOffset="-194051.76">23715 16956 0,'0'0'0,"0"0"0,0 0 16,0 0-16,0 0 15,26 0-15,27 9 16,16-9 0,9-9-16,-26 9 31,-26 9-31</inkml:trace>
  <inkml:trace contextRef="#ctx0" brushRef="#br3" timeOffset="-193914.96">23846 17129 0,'0'0'0,"0"0"0,0 0 16,0 0-16,0 0 15,26 9-15,26-1 16,-9-8-16</inkml:trace>
  <inkml:trace contextRef="#ctx0" brushRef="#br3" timeOffset="-193197.64">25096 16072 0,'0'0'0,"0"0"0,0 26 0,-9 61 16,1 43-1,-1 26-15,0 17 0,-8 0 16,0-43-1,-1-17-15,1-18 16,-1-26-16,1-25 16,8-18-16,9-18 15,0-16 1,0-1-16,9-8 0,-9 8 16</inkml:trace>
  <inkml:trace contextRef="#ctx0" brushRef="#br3" timeOffset="-193067.98">24992 16835 0,'0'0'0,"0"0"0,0 0 16,0 0-16,0 0 16,17 0-16,9-9 15,26 0-15,27 1 16,7-1-16,1-8 16,-52 8-16</inkml:trace>
  <inkml:trace contextRef="#ctx0" brushRef="#br3" timeOffset="-192851.8">25643 16194 0,'0'0'0,"0"0"15,-9 8-15,1 36 16,-1 42-16,0 44 15,9 43 1,0 1-16,-8-36 0,8-8 16,8 0-1,1-61-15</inkml:trace>
  <inkml:trace contextRef="#ctx0" brushRef="#br3" timeOffset="-192535.45">26746 15813 0,'0'0'0,"0"0"0,0 0 0,0 0 16,-9 0-16,-17 26 15,-26 43-15,-26 35 16,-9 43 0,0 26-16,0 35 15,27 17-15,25-43 16,35 0-16,26-17 16,9-35-16,17-35 15,17-26-15,44-34 16,-52-35-16</inkml:trace>
  <inkml:trace contextRef="#ctx0" brushRef="#br3" timeOffset="-191984.33">27293 15969 0,'0'0'0,"0"0"0,0 0 15,0 0-15,0 8 16,17 10 0,1 16-16,-10 27 0,1 8 15,-18 9 1,-8 0-16,-18-9 15,-8-8-15,-9-18 16,-9-17-16,9-9 16,0-8-16,8-18 15,10 1-15,8-18 16,8 0 0,18 0-16,0 9 15,9-1-15,8 1 16,18 0-16,0 17 15,17 8-15,0 18 16,0 9-16,0 8 16,-17 0-16,-18-25 15</inkml:trace>
  <inkml:trace contextRef="#ctx0" brushRef="#br3" timeOffset="-191444.49">26807 17822 0,'0'0'0,"0"0"0,-9 0 0,9 9 16,0-9-16,0 0 15,0 0-15,0-9 16,0-26-16,9-25 15,8-36-15,27-34 16,8 18-16,0 17 16,0 25-16,9 10 15,-1 16-15,-16 10 16,-1 16 0,-8 10-16,-9 8 15,0 0-15,-17 0 16,-1 8-16,-8 1 15,-8 0-15,-1 8 16,0 0 0,1 1-16,-1-1 15,9-8-15,0 8 16,0 0-16,17 1 16,1 8-16,17 0 15,-9 0-15,0-18 16,-9 1-16,-8 0 15,-18-1-15,-8 10 16,-18-1-16,-26 9 16,-26 0-1,0 0-15,18-17 16,8-18-16,18-17 16,25 9-1</inkml:trace>
  <inkml:trace contextRef="#ctx0" brushRef="#br3" timeOffset="-191251.99">27884 15995 0,'0'0'0,"17"25"0,18 36 15,25 69-15,10 43 16,-18 35-16,-26 35 15,-61 8 1,-95 104-16,-96 139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7602-F4FB-49F7-81C8-0746D241D18F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79726-2281-40BB-9CD9-71B92069FD0A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3474-34E7-4B39-B070-B9CC86AD74BA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0BA2-0B5E-427A-987B-1C3133E37358}" type="datetime1">
              <a:rPr lang="en-US" smtClean="0"/>
              <a:t>4/22/2025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AC96-5121-4899-8BB6-68116FCD42BC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E0F7-BAC4-4C6C-A25F-37CB0F30C378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1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8DB0-0754-4BF8-ABF3-CA4562BD8709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37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9EF3-05DC-497E-A5A8-B0CFDFB3700A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55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DBAAD-0C5C-495C-AA1E-1C2DDCDCA9BA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36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4DACC-61E6-47EE-905C-D0B4A709D8DC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3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69B25-5285-4984-ACA3-67BE4E593098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294F-F64B-4EF9-A62D-4C14FAC0ABAC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D0F7D-8F45-4FD4-9C1B-0469BE65F80E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E76B-A536-4A50-964E-9CE8BF3604AB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8CA6C-202A-4D0A-8385-E83BC5CA1CE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0DCB-D462-4497-894F-0F7BD6FB3A58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5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94D9-36A2-48CB-8D7F-53460EC95ECC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48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6016-D81F-410F-AE47-868740B5F103}" type="datetime1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9221-A4D0-4775-9082-7533E3891087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63D5-FAA9-479F-B0EC-E1AD230EABFC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6B75-36A4-41A8-9ADC-049B0E405F67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8222-6AA3-4241-8F08-EEB4F3D4E77E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4BE3B7-156A-425A-A4FF-D9E37B1A5EED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E383-664C-4177-BB4A-B3E084AC525F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99AF15-5624-4C84-97C8-11083528E3F9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28689-53C2-4D52-8CC8-D4540FBFE111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70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23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apr.</a:t>
            </a:r>
            <a:r>
              <a:rPr lang="en-US" dirty="0"/>
              <a:t> 22, 2025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8C37-B400-48B6-9CCC-88CDB7DF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Hamiltonian in Number and Phase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568A-9384-4FA2-BB7E-1360A458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5AD71-F257-4C38-A8FA-7711CA18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C40AC-F869-4C51-945E-5420965A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9D1BE-E352-421A-9276-AE916630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0"/>
            <a:ext cx="2582917" cy="7315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804FF7-5A8C-4209-8787-EF449ECD9F2F}"/>
                  </a:ext>
                </a:extLst>
              </p14:cNvPr>
              <p14:cNvContentPartPr/>
              <p14:nvPr/>
            </p14:nvContentPartPr>
            <p14:xfrm>
              <a:off x="393840" y="1268280"/>
              <a:ext cx="11467080" cy="4642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804FF7-5A8C-4209-8787-EF449ECD9F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480" y="1258920"/>
                <a:ext cx="11485800" cy="46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8254-EE2E-433C-B14F-4250E4DD0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Hamiltonian in Number and Phase Operator – 2 Levels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C8E0-FFC9-4EB2-9B93-A1724741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381C1-5EC8-4CA1-A648-E197C1AE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38B17-166B-4054-9A80-45AA9D58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47A4E-F576-4775-B4EE-6FA6FC87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39450"/>
            <a:ext cx="6607228" cy="16037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3C263A-ECF7-4B56-B1A4-2EEE8E5BDDE2}"/>
                  </a:ext>
                </a:extLst>
              </p14:cNvPr>
              <p14:cNvContentPartPr/>
              <p14:nvPr/>
            </p14:nvContentPartPr>
            <p14:xfrm>
              <a:off x="618840" y="1181160"/>
              <a:ext cx="10798200" cy="5275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3C263A-ECF7-4B56-B1A4-2EEE8E5BDD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480" y="1171800"/>
                <a:ext cx="10816920" cy="52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08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Cooper Pair Box Coupled to a Voltage Source and Circuit </a:t>
            </a:r>
            <a:r>
              <a:rPr lang="en-US" dirty="0" err="1"/>
              <a:t>Quanitzation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17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3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Cooper Pair Box Coupled to an Voltage Source and Quantization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744460"/>
            <a:ext cx="4876800" cy="2116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21494E-6D72-4F40-877D-44832E8766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98"/>
          <a:stretch/>
        </p:blipFill>
        <p:spPr>
          <a:xfrm>
            <a:off x="76200" y="1451099"/>
            <a:ext cx="7139771" cy="9111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94D3D2-9480-4E35-9C61-6D1D267A2714}"/>
                  </a:ext>
                </a:extLst>
              </p14:cNvPr>
              <p14:cNvContentPartPr/>
              <p14:nvPr/>
            </p14:nvContentPartPr>
            <p14:xfrm>
              <a:off x="1047240" y="2593440"/>
              <a:ext cx="7337520" cy="2940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94D3D2-9480-4E35-9C61-6D1D267A27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7880" y="2584080"/>
                <a:ext cx="7356240" cy="29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391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Cooper Pair Box Coupled to an Voltage Source and Quantization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08D02A-A678-4EF1-8293-78638013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371600"/>
            <a:ext cx="4876800" cy="2116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C038CC-778B-4363-B096-3E6F3F22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86945"/>
            <a:ext cx="7430665" cy="7294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23E003-C0AC-42BA-B13B-B29BA8327C96}"/>
                  </a:ext>
                </a:extLst>
              </p14:cNvPr>
              <p14:cNvContentPartPr/>
              <p14:nvPr/>
            </p14:nvContentPartPr>
            <p14:xfrm>
              <a:off x="471960" y="2328480"/>
              <a:ext cx="9116280" cy="450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23E003-C0AC-42BA-B13B-B29BA8327C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600" y="2319120"/>
                <a:ext cx="9135000" cy="45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528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1-qubit gate and 2-qubit gate</a:t>
            </a:r>
          </a:p>
          <a:p>
            <a:r>
              <a:rPr lang="en-US" dirty="0"/>
              <a:t>Microwave components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EB55-CD43-485D-8495-44B8CD8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8AA63-968F-4272-9366-5DC44F0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6163-E7D0-4D88-957D-55F6A03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09812-848E-441F-91A8-126C89C1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Part 2 posted</a:t>
            </a:r>
          </a:p>
        </p:txBody>
      </p:sp>
    </p:spTree>
    <p:extLst>
      <p:ext uri="{BB962C8B-B14F-4D97-AF65-F5344CB8AC3E}">
        <p14:creationId xmlns:p14="http://schemas.microsoft.com/office/powerpoint/2010/main" val="32576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Copper Pair Box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17 of  “Quantum Computing Architecture and Hardware for Engineers: Step by Step”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87BD53-91F3-449B-A770-7CE3CBB00427}"/>
                  </a:ext>
                </a:extLst>
              </p14:cNvPr>
              <p14:cNvContentPartPr/>
              <p14:nvPr/>
            </p14:nvContentPartPr>
            <p14:xfrm>
              <a:off x="462600" y="1994760"/>
              <a:ext cx="8972640" cy="761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87BD53-91F3-449B-A770-7CE3CBB004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3240" y="1985400"/>
                <a:ext cx="8991360" cy="77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34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DiVincenzo's</a:t>
            </a:r>
            <a:r>
              <a:rPr lang="en-US" b="1" dirty="0"/>
              <a:t> criteria for QC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133600"/>
            <a:ext cx="1013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Necessary Criteria for quantum computing: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scalable physical system with well characterized qubit (</a:t>
            </a:r>
            <a:r>
              <a:rPr lang="en-US" b="1" dirty="0"/>
              <a:t>system needs to remain in the subspace of 2 level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ability to initialize the state of the qubits to a simple fiducial state (</a:t>
            </a:r>
            <a:r>
              <a:rPr lang="en-US" b="1" dirty="0"/>
              <a:t>initialization time is important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relevant </a:t>
            </a:r>
            <a:r>
              <a:rPr lang="en-US" dirty="0" err="1"/>
              <a:t>decoherence</a:t>
            </a:r>
            <a:r>
              <a:rPr lang="en-US" dirty="0"/>
              <a:t> times (</a:t>
            </a:r>
            <a:r>
              <a:rPr lang="en-US" b="1" dirty="0"/>
              <a:t>much longer than gate time)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"universal" set of quantum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qubit-specific measurement capability (</a:t>
            </a:r>
            <a:r>
              <a:rPr lang="en-US" b="1" dirty="0"/>
              <a:t>Some algorithms only works without measuring all qubits at the same time e.g. teleportation)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1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864C-DCCA-4A03-9FED-E652075B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Isolated Cooper Pair Box</a:t>
            </a:r>
            <a:br>
              <a:rPr lang="en-US" b="1" dirty="0"/>
            </a:b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1DB1B-9525-4E8E-BD20-168D57AF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F2-BE83-4529-8066-CF1B6746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53F58-CC8E-4FD9-9019-C51892960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358" y="0"/>
            <a:ext cx="4573759" cy="1295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2F9288-67A2-4F69-A4C7-3BF18D44B3C2}"/>
                  </a:ext>
                </a:extLst>
              </p14:cNvPr>
              <p14:cNvContentPartPr/>
              <p14:nvPr/>
            </p14:nvContentPartPr>
            <p14:xfrm>
              <a:off x="421920" y="810000"/>
              <a:ext cx="11648520" cy="6077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2F9288-67A2-4F69-A4C7-3BF18D44B3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560" y="800640"/>
                <a:ext cx="11667240" cy="609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30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9CC0-89FA-4984-B4D4-F4B3AFA0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and Phase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B9CFD-A4D0-422F-B300-EE7DAE1B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78BEA-1AFE-4AFE-884F-C67A3FFB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975E0-04FA-4ADC-A283-C8A3933D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02E98-6D58-4AB1-B539-08BAD65C6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358" y="0"/>
            <a:ext cx="4573759" cy="1295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E241D4-226F-4013-A032-1A658C57BC57}"/>
                  </a:ext>
                </a:extLst>
              </p14:cNvPr>
              <p14:cNvContentPartPr/>
              <p14:nvPr/>
            </p14:nvContentPartPr>
            <p14:xfrm>
              <a:off x="437760" y="1296360"/>
              <a:ext cx="11642040" cy="5568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E241D4-226F-4013-A032-1A658C57BC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400" y="1287000"/>
                <a:ext cx="11660760" cy="55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3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3E01-4A8A-46DD-994D-752AF0F0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Number and Phase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E515-6DC6-4627-886C-471824CD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6EDA0-B421-495B-A893-AC6C2F44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FF56E-3C57-4349-BDE0-93581EB4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1814A3-496F-4F36-87B5-B5C143D0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358" y="0"/>
            <a:ext cx="4573759" cy="1295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76DC27-3026-4104-AD1B-ECEE8ECD25B4}"/>
                  </a:ext>
                </a:extLst>
              </p14:cNvPr>
              <p14:cNvContentPartPr/>
              <p14:nvPr/>
            </p14:nvContentPartPr>
            <p14:xfrm>
              <a:off x="3685680" y="1405440"/>
              <a:ext cx="6802920" cy="415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76DC27-3026-4104-AD1B-ECEE8ECD25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6320" y="1396080"/>
                <a:ext cx="6821640" cy="4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22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D5E6-F9AE-4151-81BF-82E71A44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Hamiltonian in Number and Phase Operator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6C4D-5144-4084-AD2A-DFD90E05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508B6-684E-45B5-B53B-8339C6E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63BD2-2FBC-4B6E-A0A6-FA0DBD94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08837-F75A-4EE8-B395-98865C9A2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0"/>
            <a:ext cx="2582917" cy="7315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A14049-4258-4938-A06C-74D55AC27F5C}"/>
                  </a:ext>
                </a:extLst>
              </p14:cNvPr>
              <p14:cNvContentPartPr/>
              <p14:nvPr/>
            </p14:nvContentPartPr>
            <p14:xfrm>
              <a:off x="365760" y="1190520"/>
              <a:ext cx="11748600" cy="5599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A14049-4258-4938-A06C-74D55AC27F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400" y="1181160"/>
                <a:ext cx="11767320" cy="56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5384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4873beb7-5857-4685-be1f-d57550cc96c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16066</TotalTime>
  <Words>311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Retrospect</vt:lpstr>
      <vt:lpstr>2_Tema di Office</vt:lpstr>
      <vt:lpstr>Quantum Computing Architectures (EE274)  Lecture 23</vt:lpstr>
      <vt:lpstr>Outline</vt:lpstr>
      <vt:lpstr>Announcement</vt:lpstr>
      <vt:lpstr>Copper Pair Box </vt:lpstr>
      <vt:lpstr>DiVincenzo's criteria for QC</vt:lpstr>
      <vt:lpstr>Isolated Cooper Pair Box  </vt:lpstr>
      <vt:lpstr>Number and Phase Operator</vt:lpstr>
      <vt:lpstr>Number and Phase Operator</vt:lpstr>
      <vt:lpstr>Hamiltonian in Number and Phase Operator</vt:lpstr>
      <vt:lpstr>Hamiltonian in Number and Phase Operator</vt:lpstr>
      <vt:lpstr>Hamiltonian in Number and Phase Operator – 2 Levels</vt:lpstr>
      <vt:lpstr>Cooper Pair Box Coupled to a Voltage Source and Circuit Quanitzation</vt:lpstr>
      <vt:lpstr>Cooper Pair Box Coupled to an Voltage Source and Quantization  </vt:lpstr>
      <vt:lpstr>Cooper Pair Box Coupled to an Voltage Source and Quantization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1873</cp:revision>
  <cp:lastPrinted>2023-04-14T00:48:43Z</cp:lastPrinted>
  <dcterms:created xsi:type="dcterms:W3CDTF">2018-08-11T18:04:59Z</dcterms:created>
  <dcterms:modified xsi:type="dcterms:W3CDTF">2025-04-23T05:24:29Z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