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82" r:id="rId5"/>
    <p:sldMasterId id="2147483795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1548" r:id="rId9"/>
    <p:sldId id="1584" r:id="rId10"/>
    <p:sldId id="1586" r:id="rId11"/>
    <p:sldId id="1587" r:id="rId12"/>
    <p:sldId id="1588" r:id="rId13"/>
    <p:sldId id="1589" r:id="rId14"/>
    <p:sldId id="1590" r:id="rId15"/>
    <p:sldId id="1592" r:id="rId16"/>
    <p:sldId id="1603" r:id="rId17"/>
    <p:sldId id="1604" r:id="rId18"/>
    <p:sldId id="1605" r:id="rId19"/>
    <p:sldId id="1606" r:id="rId20"/>
    <p:sldId id="1607" r:id="rId21"/>
    <p:sldId id="1608" r:id="rId22"/>
    <p:sldId id="1609" r:id="rId23"/>
    <p:sldId id="1594" r:id="rId24"/>
    <p:sldId id="1593" r:id="rId25"/>
    <p:sldId id="1595" r:id="rId26"/>
    <p:sldId id="1596" r:id="rId27"/>
    <p:sldId id="1597" r:id="rId28"/>
    <p:sldId id="1598" r:id="rId29"/>
    <p:sldId id="1602" r:id="rId30"/>
    <p:sldId id="1599" r:id="rId31"/>
    <p:sldId id="1600" r:id="rId32"/>
    <p:sldId id="1601" r:id="rId33"/>
    <p:sldId id="1460" r:id="rId34"/>
    <p:sldId id="145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84"/>
            <p14:sldId id="1586"/>
            <p14:sldId id="1587"/>
            <p14:sldId id="1588"/>
            <p14:sldId id="1589"/>
            <p14:sldId id="1590"/>
            <p14:sldId id="1592"/>
            <p14:sldId id="1603"/>
            <p14:sldId id="1604"/>
            <p14:sldId id="1605"/>
            <p14:sldId id="1606"/>
            <p14:sldId id="1607"/>
            <p14:sldId id="1608"/>
            <p14:sldId id="1609"/>
            <p14:sldId id="1594"/>
            <p14:sldId id="1593"/>
            <p14:sldId id="1595"/>
            <p14:sldId id="1596"/>
            <p14:sldId id="1597"/>
            <p14:sldId id="1598"/>
            <p14:sldId id="1602"/>
            <p14:sldId id="1599"/>
            <p14:sldId id="1600"/>
            <p14:sldId id="1601"/>
            <p14:sldId id="1460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3T00:11:03.95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2805 4779 0,'0'0'0,"0"0"0,0 0 16,0 0-1,0 0-15,0 0 16,0 0-16,0 0 16,0 9-16,0-1 15,0 1-15,0 8 16,0 1-16,0-1 16,0 0-1,0 1-15,0 8 16,0 0-16,0 8 15,0-8-15,0 9 16,9 8-16,-9 9 16,8 0-16,1 0 15,-9 0-15,0 0 16,9-9-16,-9 1 16,0-1-1,0 9-15,0 0 16,0 8-16,0-16 15,0-1-15,0 0 16,0 1-16,-9-1 16,9 0-16,0 0 15,0 1-15,-9-1 16,1-8 0,8-9-16,-9 0 15,9 0-15,0-9 16,0-8-16,0-1 15,9 1-15</inkml:trace>
  <inkml:trace contextRef="#ctx0" brushRef="#br0" timeOffset="1252.32">2883 6373 0,'0'0'0,"-17"-9"15,-1-8-15,-8 8 16,0 0-16,0-8 15,9 8-15,-1 1 16,-16-1 0,8 0-16,8 1 15,1-1-15,-9 9 16,0 0-16,0 0 16,0 0-16,0 0 15,0 9-15,-9-1 16,9 1-16,-9 8 15,9 1 1,9-1-16,-9 0 16,8 9-16,1-9 15,-1 9-15,-8 9 16,9 0-16,0 8 16,8-8-16,0-9 15,9 8-15,0-8 16,0 0-1,0 9-15,18-9 16,-10 0-16,1 0 16,0 0-16,8 9 15,0-1-15,1 1 16,-9-1-16,8-8 16,0 0-16,1 0 15,-1 0-15,9 0 16,0-8-1,9-1-15,0 0 16,-1 1-16,1-10 16,8 10-16,10-10 15,-1 1-15,8 0 16,-7-9-16,-1 0 16,0-9-16,9 0 15,-1-8 1,-8-9-16,1 0 15,-1-9-15,-9 9 16,0 0-16,-8-8 16,-9 8-16,0 0 15,0 0-15,-8 0 16,-10-9-16,1 1 16,0-10-1,-9-8-15,-9 0 16,0 9-16,1 0 15,-10-1-15,-8 1 16,0 8-16,0 1 16,0-1-16,-9 18 15,-8-18-15,-9 1 16,8-1 0,-8 9-16,0-9 15,0 18-15,9 8 16,-9 9-16,-18 26 15,35 0-15</inkml:trace>
  <inkml:trace contextRef="#ctx0" brushRef="#br0" timeOffset="1863.77">2892 7317 0,'0'0'0,"-9"8"16,-8-8 0,8 0-16,0 0 15,1 0-15,-1 0 16,0 0-16,1 0 16,-1 0-16,9 0 15,0 0-15,-9 9 16,0 34-16,1 9 15,-10 17-15,10 9 16,-1 9 0,0 8-16,1-8 15,-1-9-15,0 0 16,1-26-16,-1-9 16,0 0-16,1-8 15,8-9-15,0 0 16,8-17-16</inkml:trace>
  <inkml:trace contextRef="#ctx0" brushRef="#br0" timeOffset="2265.82">2093 8347 0,'0'0'0,"0"0"16,0 0-16,-9 0 15,9 0-15,0 0 16,0 0-16,0 0 16,0 0-16,9 0 15,17-9-15,35 1 16,25-1-1,19-8-15,16 0 16,1-9-16,-9 8 16,-18 1-16,-25 0 15,-18 8-15,-9 9 16,-8 0-16,-9 0 16,-9 0-1,-8 0-15,0 0 16,-9 0-16,0 0 15,0 0-15,0 0 16,0 0-16</inkml:trace>
  <inkml:trace contextRef="#ctx0" brushRef="#br0" timeOffset="2486.11">2527 8616 0,'0'0'0,"-9"0"16,9 0-16,0 0 15,0 0-15,0 0 16,0 0-16,0 0 16,0 0-16,9 0 15,0 0-15,8 0 16,-8 0 0,8 0-16,0 0 15,18 0-15,17 0 16,-34 0-16</inkml:trace>
  <inkml:trace contextRef="#ctx0" brushRef="#br0" timeOffset="2651.87">2544 9014 0,'0'0'16,"0"0"-16,0 0 15,0 0-15,0 0 16,0 0-16,0 0 15,0 0-15,0 0 16,35 0-16,0 0 16</inkml:trace>
  <inkml:trace contextRef="#ctx0" brushRef="#br0" timeOffset="4380.39">3543 6580 0,'0'0'0,"0"0"16,0 0-16,0 0 15,0 0-15,0 0 16,0 0-16,0 0 15,0 18-15,9-1 16,-1 18 0,1 8-16,8 9 15,1 17-15,8 9 16,-18-17-16,1-18 16,0 0-16,0 1 15,-1-18-15,1-9 16,0-8-16,-9 8 15,0-17 1,0 0-16,0 0 16,0 0-16,17-43 15,18-9-15,-1-52 16,1-17-16,0-1 16,-9 18-16,0 26 15,-17 18-15,-1 8 16,1 17-16,8 18 15,1 8 1</inkml:trace>
  <inkml:trace contextRef="#ctx0" brushRef="#br0" timeOffset="10655.71">4272 6927 0,'0'0'16,"0"0"-16,0 0 15,0 0-15,0 0 16,0 0-16,0 0 16,0 0-16,0 0 15,-8 0 1,-10 0-16,1 0 16,8 0-16,1 0 15,-1 0-15,0 0 16,9 0-16,-8 0 15,8 0-15,-9-9 16,9 9-16,-9-9 16,1 1-1,-1 8-15,0-9 16,0 0-16,1 9 16,-1 0-16,0 0 15,1 0-15,-1 0 16,-8 0-16,-1 9 15,-8 8 1,9 1-16,0-1 16,-1 9-16,18 0 15,0 0-15,0-9 16,0 1-16,9-10 16,8 1-16,1-18 15,-1 1-15,9-1 16,0-8-16,0-1 15,0 1-15,-8 0 16,-10 8 0,1 9-16,0 0 15,-1 0-15,1 9 16,0 8-16,8 26 16,0 9-16,1 18 15,-10 8-15,1 0 16,0-1-16,-1-7 15,-16-10 1,-1 1-16,0-18 16,-8-8-16,8-9 15,-17-9-15,0-8 16,9 0-16,-9-18 16,0 0-16,8-8 15,1-9-15,17-9 16,17-8-1,9-9-15,27-9 16,16-8-16,35 9 16,-43 34-16</inkml:trace>
  <inkml:trace contextRef="#ctx0" brushRef="#br0" timeOffset="13409.34">2831 4744 0,'0'0'15,"-9"0"-15,1 0 16,-1 0-16,0 0 15,0 0-15,9 0 16,0 0-16,0 0 16,0 0-1,0 0-15,0 0 16,0 0-16,0 0 16,0 0-16,0 0 15,0 0-15,9 0 16,9 0-16,-1 9 15,0-9-15,1 9 16,-1-1 0,9-8-16,9 0 15,0 0-15,-1 0 16,1 0-16,0 0 16,-1 0-16,1 0 15,0 0 1,0 0-16,-1 0 0,10 0 15,-9 0-15,-1 0 16,1-8 0,0 8-16,0-9 15,-1 9-15,1 0 16,0 0-16,-1 0 16,1 0-16,0 0 15,0 0-15,-1-9 16,-8 9-16,9 0 15,0-8 1,-9-1-16,9 9 16,-1-9-16,1 9 15,9 0-15,-10 0 16,10-17-16,-1 8 16,1 9-16,-1 0 15,-8 0-15,8 0 16,-8 0-16,0-8 15,-1 8 1,10-9-16,-1 9 16,1 0-16,-1 0 15,0 0-15,1 0 16,-1 0-16,-8 0 16,0 0-16,8 0 15,9 0 1,0 0-16,0 0 15,1 0-15,-10 0 16,0 0-16,1 0 16,-1 0-16,-8 0 15,0 0-15,8 0 16,18 9 0,-9-9-16,0 0 0,-8 0 15,-1 0 1,9 8-16,-9-8 15,10 9-15,-1-9 16,0 0-16,0 0 16,-9 0-1,1 0-15,-1 0 0,1 0 16,-1 0-16,0 0 16,-8 0-1,0 0-15,-9 0 16,0 0-16,0 0 15,-9 0-15,1 0 16,-1 9-16,9-9 16,-17 0-16</inkml:trace>
  <inkml:trace contextRef="#ctx0" brushRef="#br0" timeOffset="13936.76">6400 4233 0,'0'0'0,"0"0"15,0 0-15,0-8 16,0 8-16,0-18 16,0 10-16,0-1 15,0 0 1,0 9-16,0 0 16,0 0-16,0 0 15,0 0-15,0 0 16,0 0-16,0 0 15,0 9-15,0 8 16,0 18-16,0 17 16,-9 17-1,1 1-15,8-1 16,0 9-16,-9 17 16,9 0-16,0 1 15,0-10-15,0-17 16,9 1-16,-9-10 15,0-16-15,0-1 16,0-17 0,0-9-16,0-8 15,8 0-15,10-1 16,-10-8-16</inkml:trace>
  <inkml:trace contextRef="#ctx0" brushRef="#br0" timeOffset="14529.84">6921 4077 0,'0'0'15,"-9"-8"-15,1-1 16,-10 9-16,10 0 16,-1 0-16,0 9 15,0-9-15,1 0 16,-1 0-1,0 8-15,1 10 16,8-10-16,0 27 16,0-9-16,0 17 15,-9 18-15,0 8 16,1 1-16,8 7 16,0-7-16,0 16 15,0 1-15,-9-18 16,9 1-1,0-10-15,0-17 16,0 1-16,0 8 16,0 8-16,0-16 15,0-18-15,0 0 16,0 0-16,0 0 16,0-9-16,0 0 15,0-8 1,0 0-16,0-1 15,-9 10-15,18-1 16,0 9-16,-1-17 16</inkml:trace>
  <inkml:trace contextRef="#ctx0" brushRef="#br0" timeOffset="15380.11">6513 3289 0,'0'0'0,"-9"-17"16,0 17-16,1-9 15,-1-8-15,0 8 16,1 1 0,-1-10-16,0 1 15,1 8-15,-10 1 16,-8-1-16,-8 9 16,7 0-16,1 0 15,-17 0-15,0 17 16,-1 9-16,9 9 15,1 0 1,-1 8-16,18 9 16,-1 0-16,18-9 15,0-8-15,18 8 16,-1 0-16,18-8 16,-9-9-16,8-9 15,1 1-15,26-10 16,0 1-16,0 0 15,-27-1 1</inkml:trace>
  <inkml:trace contextRef="#ctx0" brushRef="#br0" timeOffset="16146.71">6964 3566 0,'0'0'0,"0"0"16,-8 0-16,-1-8 16,-8-1-16,-1 0 15,1 1-15,8-1 16,-17 0-16,0 1 16,-9-1-16,9 9 15,0 0 1,0 0-16,0 9 15,0 8-15,0 0 16,9 1-16,-1 8 16,18-9-16,0 0 15,0 1 1,0-10-16,9 1 16,0 0-16,-1-9 15,1 0-15,0 0 16,-1 0-16,1 0 15,0 0-15,-1 0 16,1 0-16,0 0 16,-9 0-16,9 8 15,-1 10-15,1-1 16,8 18 0,-8-1-16,0 10 15,-1-1-15,1 0 16,-9-8-16,0-9 15,-9 0-15,1 0 16,-1-9 0,0-8-16,1-1 0,-10 1 15,1-9 1,-1-9-16,1 1 16,0-1-16,-1-8 15,10-1-15,8 1 16,0-9-16,17 0 15,35-17-15,35 0 16,-44 25-16</inkml:trace>
  <inkml:trace contextRef="#ctx0" brushRef="#br0" timeOffset="18928.64">6947 4822 0,'0'0'0,"-9"0"16,1 0-16,-1 0 15,0 0-15,9 0 16,0 0-16,0 0 16,0 0-16,0 0 15,0 0-15,0 0 16,0 0-16,9 0 15,0 0 1,8 0-16,0 0 16,18 0-16,9 0 15,-1 0-15,0 0 16,1 0-16,-1-17 16,1 17-1,-1 0-15,-8 0 0,8 0 16,-8 0-1,8-9-15,-8-8 16,0 17-16,0 0 16,-1 0-16,1 0 15,0 0-15,-1 0 16,1 0-16,0 0 16,-9 0-16,0 0 15,0 0 1,9-9-16,0 1 15,8 8-15,-8 0 16,-1 0-16,1 0 16,0 0-16,-9 0 15,9 0-15,-1 0 16,1 0-16,-9 0 16,0 0-1,9 0-15,0-9 16,0 0-16,-9 9 15,0 0-15,8 0 16,-8 0-16,9 0 16,0 0-16,0 0 15,-1-8-15,1-1 16,0 9 0,-9-9-16,9 9 15,-9 0-15,0 0 16,0 0-16,0 0 15,9-8-15,-9 8 16,8 0-16,-8 0 16,9 0-16,0 0 15,-9 0-15,9 0 16,-1 0 0,1 0-16,-9 0 15,9 0-15,-9 0 16,0 0-16,0 0 15,-9 0-15,9 0 16,-8 0-16,8 0 16,0 0-16,0 0 15,-9 0 1,1 0-16,-1 0 16,0 0-16,1 0 15,-9 0-15,-1 0 16,1 0-16,0 0 15,-1 0-15,1 0 16,-9 0-16,0 0 16,0 0-1,0 0-15,9 0 16,-9 0-16,8 0 16,-8 0-16,0 0 15,0 0-15,9 8 16,-9 1-16,0 8 15,9 1 1,-1 8-16,1 8 16,-9 1-16,9 8 15,-9 1-15,0-1 16,0 0-16,0 0 16,8-8-16,-8 8 15,0-8-15,0-9 16,9 0-16,-9 0 15,0-9-15,0 1 16,0-1 0,0 0-16,0 1 15,0 8-15,9-9 16</inkml:trace>
  <inkml:trace contextRef="#ctx0" brushRef="#br0" timeOffset="23253.06">9691 5359 0,'0'0'0,"0"0"0,0 0 16,0 0-1,0 0-15,0 0 16,0 0-16,-9 0 16,1 18-16,-1 8 15,0 8-15,1 9 16,-1 9-16,0 9 16,1 0-1,-1-1-15,0 1 16,1-9-16,-1-9 15,0 1-15,9-19 16,0 1-16,0-8 0,0-10 16,0-8-1,0 18-15,0-18 16,0 8 0,0-8-16,0 18 15,0-18-15,0 0 16,0 0-16,0 0 15,0 0-15,0 0 16,0 0-16,0 0 16,0 0-16,0 0 15,0 0-15,0 0 16,-8 0 0,-1 0-16,0 0 15,0 0-15,-17 0 16,0 8-16,-17 1 15,-9-9-15,-9 0 16,0 0-16,0 0 16,1-9-1,8 1-15,-9 8 0,0 0 16,0 0 0,9-9-16,-9 9 15,9-9-15,17 9 16,1 0-16,-1 0 15,9 0-15,0 0 16,0 0-16,9 0 16,-1-8-16,1-1 15,-1 0 1,1 9-16,0-8 16,-1 8-16,10 0 15,-1 0-15,0 0 16,1 0-16,-1 0 15,9 0-15,0 0 16,-9 0-16,9 0 16,0 0-1,0 0-15,0 0 16,0 0-16,0 0 16,0 0-16,0 0 15,0 8-15,0 1 16,-8 17-16,-1 9 15,0 17-15,0 8 16,1 10 0,-1-10-16,0 18 15,-8 0-15,8-9 16,-8-8-16,0-9 16,-1-9-16,10-17 15,-1 0-15,0-8 16,9-10-16,0 1 15,9 0-15</inkml:trace>
  <inkml:trace contextRef="#ctx0" brushRef="#br0" timeOffset="33366.33">8380 6459 0,'0'0'16,"0"0"-16,0 0 15</inkml:trace>
  <inkml:trace contextRef="#ctx0" brushRef="#br0" timeOffset="34003.33">8362 6468 0,'0'0'0,"0"0"16,0 0-16,0 0 15,0 0 1,0 0-16,0 0 15,0 0-15,0 0 16,0 0-16,0 0 16,0 0-16,-8 0 15,-1 0-15,0 0 16,1 0 0,-1 0-16,0 0 15,9 0-15,0 0 16,0 0-16,0 0 15,0 0-15,0 0 16,0 0-16,-8 0 16,8 8-16,-9 1 15,0 0-15,1 8 16,-1 0 0,0 1-16,1 8 15,-1 8-15,0 1 16,9 8-16,0 1 15,0-1-15,0 9 16,0 8-16,0 1 16,0 0-16,0-1 15,0 1-15,0-9 16,0 0 0,0 17-16,0 0 15,0 1-15,0-1 16,0-8-16,0-1 15,-8 10-15,-1-1 16,0-8-16,0-1 16,1-17-16,-1 1 15,0-10 1,1-8-16,8 0 16,0 0-16,0-8 15,0-10-15,0 1 16,0-9-16,17 0 15,-8 0-15</inkml:trace>
  <inkml:trace contextRef="#ctx0" brushRef="#br0" timeOffset="34881.99">8545 6961 0,'0'0'0,"0"0"15,0 0-15,0 0 16,0 0-16,0 0 16,0 0-16,0 0 15,0 0-15,-9 0 16,0 0-16,1 0 16,-1 9-16,0 8 15,1 1 1,-10 8-16,-8 8 15,-17 18-15,-1 0 16,-8 9-16,9 8 16,-18 9-16,9-17 15,17-9 1,1-9-16,8 0 0,8-17 16,1 0-1,8-17-15,9 0 16,0-1-16,0 1 15,0 0-15,0-9 16</inkml:trace>
  <inkml:trace contextRef="#ctx0" brushRef="#br0" timeOffset="35284.94">7894 7169 0,'0'0'0,"0"-8"16,0-1 0,0 0-16,0-8 15,0 17-15,0-9 16,0 1-16,0 8 15,0 0-15,0 0 16,0 0-16,0 0 16,8 0-16,10 17 15,16 18 1,10 8-16,17 35 16,17 0-16,-9-18 15,-8 1-15,0-9 16,-18-9-16,-17-8 15,0-9-15,0 0 16,-8-9-16,16 1 16,-8-10-16</inkml:trace>
  <inkml:trace contextRef="#ctx0" brushRef="#br0" timeOffset="36689.89">8163 8165 0,'0'0'0,"0"-8"16,0 8-16,0-9 16,0 9-16,0 0 15,-9 0-15,9 0 16,0 0-16,0 0 15,0 0-15,0 0 16,0 0-16,0 0 16,0 0-1,-9 17-15,1 1 16,-1 25-16,0 9 16,1 0-16,-1 17 15,0-8 1,-8-1-16,8-8 0,9 0 15,-17 0-15,17-8 16,0-10 0,0-8-16,0 0 15,-9 0-15,18-9 16,-9 9-16</inkml:trace>
  <inkml:trace contextRef="#ctx0" brushRef="#br0" timeOffset="37164.6">7442 8979 0,'0'0'0,"0"0"0,-9-17 15,1 17-15,-1-9 16,0-8-16,1 17 16,8 0-16,0 0 15,0 0-15,0 0 16,8 0-1,18-9-15,26 1 16,44-18-16,25 26 16,27-18-16,8 18 15,-34-17-15,-26 8 16,-10 9-16,1 0 16,-26 0-1,-18 0-15,-17 0 16,-8 0-16,-18 0 15,9 0-15,8 0 16,-17 0-16,0 9 16,0 0-16,0-1 15</inkml:trace>
  <inkml:trace contextRef="#ctx0" brushRef="#br0" timeOffset="37377.5">8050 9179 0,'0'0'16,"0"0"-16,0 0 16,0 0-16,0 0 15,0 0-15,0 0 16,0 0-16,0 0 16,0 0-1,17 0-15,-17 0 16,26-9-16,18 9 15,-27 0-15</inkml:trace>
  <inkml:trace contextRef="#ctx0" brushRef="#br0" timeOffset="37513.57">8032 9534 0,'0'0'15,"0"0"-15,0 0 16,0 0-16,18 8 15,17 1-15,-1 0 16</inkml:trace>
  <inkml:trace contextRef="#ctx0" brushRef="#br0" timeOffset="73580.64">9604 6009 0,'0'0'16,"0"0"-16,-8 0 0,-1 8 15,0 10 1,1-10-16,8 1 16,0 0-16,0-1 15,0 1-15,0-9 16,0 0-16,0 0 15,0-9-15,0 1 16,-9-1-16,0 0 16,0 1-1,1 8-15,-1 0 16,9 0-16,0 0 16,9 0-16</inkml:trace>
  <inkml:trace contextRef="#ctx0" brushRef="#br0" timeOffset="75097.14">9665 6000 0,'0'0'0,"0"0"15,0 0-15,0 0 16,0 0-16,0 0 16,0 0-16,0 0 15,0 0-15,-17 9 16,-18-9-16,18 0 16,-1 0-16,1 0 15,8 0 1,0 0-16,9 0 15,0 0-15,0 0 16,0 0-16,0 0 16,0 0-16,0 0 15,9 0-15,9 0 16,-1 0-16,9 0 16,9 0-1,-1-9-15,-8 9 16,0 0-16,1 0 15,7 0-15,1 0 16,0 0-16,-1 0 16,1 0-16,0 0 15,0 0-15,-1 0 16,1 0-16,-9 0 16,0 0-1,0 0-15,0-9 16,-8 9-16,-1 0 15,0 0-15,1 0 16,8 0-16,0 0 16,0 0-16,0 0 15,0 0-15,0 0 16,9-8 0,-9 8-16,9 0 15,-9 0-15,-9 0 16,27 0-16,-18-9 15,-9 9-15,9-9 16,17 9-16,-17-8 16,9 8-16,9 0 15,-18 0-15,0 0 16,8 0 0,-8 0-16,-8 0 15,8 0-15,-9 0 16,9 0-16,-8 0 15,8 0-15,-9 0 16,9 0-16,-8 0 16,8 0-1,-9 0-15,-8 0 16,25 0-16,-8 0 16,18 0-16,-9 0 15,-1 0-15,1 0 16,-9-9-16,0 9 15,0-9-15,0 9 16,-8 0 0,-1 0-16,-8 0 15,-1 0-15,1 0 16,0 0-16,-1 0 16,1 0-16,0 0 15,-9 0-15,0 0 16,8 0-16,-8 0 15,0 0 1,0 0-16,0 0 16,0 0-16,0 0 15,9 0-15,-9 0 16,9 0-16,-9 0 16,9 9-16,-1 8 15,1 1-15,-9 8 16,9 26-16,-1 8 15,1 10-15,0-10 16,-9 1 0,0 0-16,0 8 15,0-17-15,0-9 16,0-17-16,0 0 16,8 9-16,10-1 15,-1-16-15</inkml:trace>
  <inkml:trace contextRef="#ctx0" brushRef="#br0" timeOffset="75737.03">11167 6909 0,'0'0'16,"0"0"-16,0 9 15,0-9-15,0 0 16,0 0-16,0 0 16,0 0-16,0 0 15,0 0-15,0 0 16,18 0-16,8 0 16,17 0-1,18 0-15,8 0 16,1 0-1,17 9-15,-9-1 0,0-8 16,-17 0-16,-18 0 16,1 0-16,-18 0 15,0 0 1,-9 0-16,-8 0 16,-1 9-16,1-9 15,0 9-15,-9-9 16,0 0-16</inkml:trace>
  <inkml:trace contextRef="#ctx0" brushRef="#br0" timeOffset="76085.85">11080 7412 0,'0'0'0,"0"0"16,0 0 0,0 0-16,0 0 15,0 0-15,0 0 16,0 0-16,9 0 16,17 0-16,18 0 15,25 8-15,9-8 16,18 0-16,8 0 15,-17 0-15,-9 0 16,-9 0 0,-16 0-16,-10 0 15,-17 0-15,-9 0 16,1 0-16,-1 0 16,-8 9-16,-1-9 15</inkml:trace>
  <inkml:trace contextRef="#ctx0" brushRef="#br0" timeOffset="76674.35">11654 7663 0,'0'0'0,"0"0"16,0 0-16,0-9 15,0 1-15,0-1 16,0 0-16,0 9 16,0 0-16,0 0 15,0 0-15,0 0 16,0 0-1,0 0-15,0 0 16,0 0-16,0 0 16,0 0-16,-9 18 15,0-1-15,1 18 16,-1 8-16,0 18 16,1-1-16,8 9 15,-9-8 1,0 0-16,0 8 15,9 0-15,-8-8 16,8 0-16,0-1 16,-9 1-16,9-9 15,-9 0-15,1 0 16,8 0-16,0 0 16,0-9-16,0 0 15,0-17 1,0 0-16,0 0 15,0-9-15,0-8 16,0 0-16,0-1 16,0 1-16,0-9 15,0 0-15</inkml:trace>
  <inkml:trace contextRef="#ctx0" brushRef="#br0" timeOffset="77126.32">10985 9066 0,'0'0'0,"0"0"15,-9 0-15,-8 0 16,8 0-16,9 0 15,0 0-15,0 0 16,0 0-16,0 0 16,9 0-16,8 0 15,9 0 1,9 0-16,8 0 16,18 9-16,26-1 15,9-8-15,-1 0 16,-8 0-16,9 0 15,-10 0-15,-8 0 16,-17 0-16,-17 0 16,-18 0-16,0 0 15,-9 0 1,1 0-16,-10 0 16,1 0-16,0 0 15,-9 0-15,0 0 16,8 9-16,-8-9 15,0 0-15</inkml:trace>
  <inkml:trace contextRef="#ctx0" brushRef="#br0" timeOffset="77330.58">11497 9438 0,'-8'0'15,"-1"0"-15,0 0 16,1 0-16,8 0 15,0 0-15,0 0 16,0 0 0,0 0-16,0 0 15,0 0-15,0 0 16,8 0-16,-8 0 16,0 0-16</inkml:trace>
  <inkml:trace contextRef="#ctx0" brushRef="#br0" timeOffset="77445.5">11454 9767 0,'0'0'0,"0"0"15,0 0-15,0-8 16,9-1-16,-1 1 16</inkml:trace>
  <inkml:trace contextRef="#ctx0" brushRef="#br0" timeOffset="79406.09">12765 6892 0,'-9'0'0,"1"0"16,-1 0-16,0 0 15,1 0-15,-1 0 16,9 0-16,-9 0 16,1-9-16,-1 1 15,0-1-15,1 9 16,-1 0 0,0 0-16,-8 0 15,-9 0-15,-18 0 16,1 17-16,-9 18 15,0 8-15,0 9 16,0 0-16,17 9 16,17 0-16,1-1 15,8 18-15,9-17 16,0-9 0,18 0-16,-1-9 15,18 0-15,0 1 16,8-18-16,-8-9 15,0-8 1,17-9-16,26 8 16,-43-8-16</inkml:trace>
  <inkml:trace contextRef="#ctx0" brushRef="#br0" timeOffset="79963.75">13165 7368 0,'0'0'0,"0"0"0,-9 0 15,0 0-15,1 0 16,-1 0-16,0 0 16,0-8-1,-8-1-15,8 1 16,-8 8-16,8 0 16,1 0-16,-10 0 15,1 0-15,0 0 16,-1 0-16,1 8 15,8 9 1,-8 1-16,8-1 16,9 0-16,0 18 15,0 0-15,9-9 16,-1 8-16,10-8 16,-9 0-16,-1-8 15,1-1 1,0-8-16,-1-1 0,-8 1 15,0 0 1,0-1-16,0 1 16,-8 0-16,-1-1 15,-17 1-15,-9 0 16,0-1-16,9 1 16,26-9-16,0 0 15</inkml:trace>
  <inkml:trace contextRef="#ctx0" brushRef="#br1" timeOffset="95030.49">9179 6104 0,'0'0'0,"0"0"0,0 0 0,0 0 16,0 0-1,0 0-15,0 0 16,0 0-16,0 0 15,-9 0-15,0 0 16,1 0-16,-1 0 16,9 0-16,0 0 15,0 0-15,0 0 16,0 0-16,0 0 16,0 0-1,0 0-15,-9 0 16,9 0-16,0 0 15,0 0-15,0 0 16,0 0-16,0 0 16,0 0-16,0 0 15,0 0-15,0 0 16,0 0 0,-8 17-16,-1-17 15,0 18-15,1-18 16,8 8-16,0 1 15,-9 0-15,9-1 16,0 1-16,0 0 16,0-1-16,0 1 15,0 0 1,0-1-16,0 1 16,0 0-16,0 8 15,0-8-15,0-1 16,0 1-16,0 0 15,0-1-15,0 1 16,0 8-16,0 1 16,0-1-1,0 0-15,0 0 16,0 1-16,0-1 16,0 0-16,0 1 15,0-1-15,0 0 16,0 9-16,0-8 15,0-1-15,0 0 16,0 1 0,0-1-16,0 0 15,0 1-15,0-1 16,0 0-16,0 1 16,0-10-16,0 1 15,0 0-15,0-1 16,0 1-16,0 0 15,0-1-15,0 1 16,9 0 0,-1-1-16</inkml:trace>
  <inkml:trace contextRef="#ctx0" brushRef="#br1" timeOffset="95608.14">8840 6953 0,'0'0'0,"0"0"15,0 0 1,0 0-16,0 0 15,-9 0-15,1 0 16,-1 0-16,0 0 16,1 0-16,-1 0 15,9 0-15,0 0 16,0 0-16,0 0 16,0 0-1,17 0-15,9 0 16,9-9-16,17 9 15,9-9-15,0 9 16,-18-8-16,1 8 16,-1 0-16,-17 0 15,-9 0-15,1 0 16,-9 0-16,-1 0 16,10 0-1,-10 8-15,-8-8 16,0 0-16</inkml:trace>
  <inkml:trace contextRef="#ctx0" brushRef="#br1" timeOffset="95993.65">8797 7256 0,'0'0'0,"0"0"0,0 0 15,0 0-15,-9 0 16,9 0 0,0 0-16,0 0 15,0 0-15,0 0 16,9 0-16,8-9 15,9 1-15,17-1 16,10 0-16,7 1 16,1-1-16,-17 9 15,-1 0 1,-8 0-16,-18 0 16,9 0-16,-26 0 15,0 0-15,18 9 16,-18-1-16,0-8 15</inkml:trace>
  <inkml:trace contextRef="#ctx0" brushRef="#br1" timeOffset="96767.82">9161 7325 0,'0'0'0,"0"0"0,-8 0 16,-1 0 0,0 0-16,1 0 15,-1 0-15,0 0 16,1 0-16,8 0 16,0 0-16,0 0 15,0 0-15,0 0 16,0 0-16,0 0 15,0 0 1,0 9-16,0 0 16,0 8-16,0 0 15,0 0-15,0 9 16,0 0-16,0 0 16,0 0-16,-9 9 15,0 0-15,9-1 16,0 10-16,9-1 15,-9 9 1,0 0-16,0-17 16,0-1-16,0 1 15,0-9-15,0 0 16,0 0-16,0-9 16,-17 0-16,17-8 15,0 0 1,-9-1-16,0 1 15,9 0-15,0-1 16,0 1-16,0-9 16,0 9-16,0-9 15,0 8-15,0-8 16,-9 0-16,9 9 16,-8-9-16,-1 9 15,0-1 1,-8 1-16,-9 0 15,-17-1-15,-1 1 16,-17 0-16,-8-1 16,8 1-16,-26-9 15,0 9-15,1-9 16,-1 0-16,17 0 16,1 0-1,17 8-15,0 1 16,17 0-16,9-9 15,8 0-15,10 0 16,8 0-16</inkml:trace>
  <inkml:trace contextRef="#ctx0" brushRef="#br1" timeOffset="97889.73">9726 6883 0,'0'0'0,"0"0"16,0 0-16,0 0 15,-9-8-15,9 8 16,-9-9-16,1 1 15,-1-1 1,0 9-16,1-9 16,8 1-16,-18 8 15,18 0-15,-17 0 16,-9 0-16,0 0 16,9 0-16,-1 0 15,-8 17 1,0 0-16,-9 9 15,9 9-15,0-9 16,0 8-16,9 1 16,-1 0-16,1 8 15,8 0-15,9 1 16,0-1-16,0 0 16,9 1-16,8-1 15,9-17 1,1 0-16,7 0 15,10-9-15,-1 0 16,-17-8-16</inkml:trace>
  <inkml:trace contextRef="#ctx0" brushRef="#br1" timeOffset="98494.42">9700 7325 0,'0'0'0,"0"0"15,-18 0-15,10 0 16,8 0-16,0 0 15,0 0-15,0 0 16,0 0-16,26-8 16,-9-1-1,9 0-15,-8 1 16,25-1-16,0 0 16,-17 1-16,18 8 15,-27 0-15,9 0 16,-8 0-16,-18 8 15</inkml:trace>
  <inkml:trace contextRef="#ctx0" brushRef="#br1" timeOffset="98787.31">9787 7368 0,'0'0'0,"0"0"16,0 0-16,0 0 15,0 0 1,0 0-16,0 9 16,0 8-16,17 9 15,-17 9-15,9 0 16,8-1-16,-17 1 16,0-9-16,-17 0 15,8 0-15,9 0 16,-35-9-16,9-8 15,0 0 1,-17-9-16,8-9 16,26 9-16,9 0 15</inkml:trace>
  <inkml:trace contextRef="#ctx0" brushRef="#br2" timeOffset="127306.57">999 8009 0,'0'-8'0,"-18"-1"15,10 0-15,8 9 16,-18-8-16,18-1 16,0 0-16,0 1 15,0-1-15,0 0 16,-8 1-16,-1-1 16,0-8-16,9-1 15,0 10-15,0-10 16,-17 1-1,17-9-15,0 0 16,0 0-16,0 0 16,0-17-16,0 0 15,0-1-15,0 10 16,0-1-16,0 0 16,-9 9-16,9-8 15,0-1 1,0 0-16,0 10 15,0 7-15,0 1 16,9-9-16,8 0 16,-17-9-16,0-8 15,9 8-15,-9 9 16,0 0-16,0 9 16,0 0-16,0-1 15,0-8 1,0 0-16,0-8 15,0 8-15,0 0 16,0 0-16,0 0 16,0 9-16,0-18 15,0 0-15,0 1 16,0-1-16,0 9 16,0 0-1,0-9-15,0 9 16,9-8-16,-1-1 15,-8 0-15,18 1 16,-18 8-16,0 0 16,8-9-16,-8 1 15,0-1-15,0 0 16,0 1 0,0 8-16,0 0 15,0 0-15,0 0 16,0-9-16,0 18 15,18-18-15,-18 9 16,0 0-16,17 0 16,-17-8-16,0-1 15,0 9 1,0-9-16,0 9 16,0 0-16,0 9 15,0 0-15,0-9 16,0 0-16,0 8 15,0 1-15,0-9 16,0 0-16,9 0 16,-9 0-16,0 9 15,17-1 1,-17-8-16,0-8 16,0-1-16,0 9 15,9 9-15,-9-9 16,0 9-1,0 8-15,0-8 0,0-1 16,0 1-16,0 0 16,0 8-1,0 0-15,0 1 16,0-1-16,0 0 16,0 1-16,0 8 15,0 0-15,0 0 16,0 0-16,0 0 15,0 0-15,0 0 16,0 0 0,-9 0-16,9 0 15,-17 0-15,8 0 16,9 0-16,-17 17 16,-9 0-16,0 9 15,8 0-15,1-8 16,8 8-16,-8-9 15,-9-8 1,26-1-16,0 1 16,0 8-16,0-17 15,0 0-15,0 0 16,26-17-16,-9 0 16,9-9-16,-8 8 15,8-16-15,0 8 16,-9 8-1,-8 1-15,8 0 16,-17 8-16,9 0 16,-9 1-16,0-1 15,0 9-15,0 0 16,0 0-16,8 0 16,1 0-16,8 17 15,10 1 1,-10 16-16,9 1 15,0-9-15,0 9 16,9-1-16,-9-8 16,-9 9-16,18-9 15,0 0-15,-9-18 16</inkml:trace>
  <inkml:trace contextRef="#ctx0" brushRef="#br2" timeOffset="129387.8">1511 5983 0,'0'0'0,"0"0"0,0 0 16,-9-18 0,1 18-16,-10-8 15,10-1-15,8 0 16,-18 1-16,10-1 15,-1 1-15,0-1 16,9 0-16,-26 1 16,9-1-16,-9 9 15,0 0 1,-9 0-16,9 0 16,-18 17-16,18 1 15,-17-1-15,17 0 16,-18 0-16,27 1 15,0-1-15,8 0 16,-8 1-16,8-1 16,9 0-1,0 9-15,0-8 16,9-10-16,8 10 16,0 8-16,9-9 15,18 0-15,-1-8 16,9 0-1,9-9-15,9-9 0,-27 0 16,1-8-16,8 0 16,-35-1-1,9 1-15,0 0 16,-9-1-16,-17 1 16,9 0-16,-9-1 15,0 10-15,0-1 16,0 0-16,0 1 15,0-1 1,0 9-16</inkml:trace>
  <inkml:trace contextRef="#ctx0" brushRef="#br2" timeOffset="129672.24">1268 5680 0,'0'0'16,"0"0"-16,0 0 16,0 0-16,0 0 15,0 0-15,-18 17 16,10 26-16,8 27 16,-18 34-16,10 17 15,8-9-15,0-8 16,-9-8-1,9-10-15,9-8 16,-9-26-16,8-9 16,10-8-16,-10 0 15,10-18-15</inkml:trace>
  <inkml:trace contextRef="#ctx0" brushRef="#br2" timeOffset="130235.09">1633 6442 0,'0'0'0,"0"0"16,0 0-16,0-9 15,0 0-15,0 1 16,-9-1 0,0 0-16,0 1 15,1 8-15,-1 0 16,-17 0-16,0 0 15,-9 8-15,1 10 16,8-1-16,8 9 16,-8 9-16,9-1 15,17-8 1,0 0-16,8-8 16,10-1-16,17-8 15,17-1-15,60-34 16,262-60-16</inkml:trace>
  <inkml:trace contextRef="#ctx0" brushRef="#br2" timeOffset="140148.68">3239 5247 0,'0'0'0,"0"0"0,0 0 16,0 0-16,0 0 16,9 0-16,-1 0 15,10 0 1,-1 0-16,9 0 16,0 0-16,9 0 15,0-9-15,8 9 16,1 0-16,8 0 15,0 0-15,9 0 16,-1 0-16,-8-9 16,1 1-1,7 8-15,1 0 16,0 0-16,-9 0 16,9 0-16,0 0 15,-9-9-15,8 9 16,1 0-16,-9 0 15,9 0-15,0 0 16,-9 0-16,-9 0 16,10-9-1,7 9-15,1 0 16,-9 0-16,0 0 16,9 0-16,-9 0 15,0 0-15,-8 0 16,-1 0-16,9 0 15,-8 0 1,-1-8-16,1 8 16,8 0-16,0 0 15,-9 0-15,1 0 16,-1 0-16,-8 0 16,8 0-16,1 0 15,-1 0-15,9 0 16,0 0-16,0 0 15,0 0 1,-8 0-16,-1 0 16,9 0-16,-8 0 15,-1 0-15,1 8 16,8-8-16,-9 0 16,1 9-16,-1-9 15,0 9-15,1-9 16,8 0-16,9 0 15,-9 0 1,0 0-16,0 0 16,0 0-16,-9 0 15,1 0-15,-1 0 16,9 0-16,1 0 16,-1 0-16,0 0 15,0 0-15,0 0 16,-9 0-1,1 0-15,8 0 16,0 0-16,0 0 16,-8 0-16,8 0 15,0 0-15,-9 0 16,1 0-16,-1 0 16,0-9-16,9 9 15,9-9 1,-9 9-16,9-8 15,0 8-15,-9 0 16,0 0-16,-8 0 16,-1-9-16,0 9 15,1 0-15,-9 0 16,-9 0-16,0 0 16,-9 0-16,0 0 15,-8 0 1,0 0-16,-1 0 15,1 0-15,0 0 16,0 0-16,-1 0 16</inkml:trace>
  <inkml:trace contextRef="#ctx0" brushRef="#br2" timeOffset="140468.84">8406 5125 0,'0'0'0,"0"0"16,0 0-16,0 0 16,0 0-16,0 0 15,0 0-15,0 0 16,9 0 0,-1 0-16,10 0 15,-1 0-15,18 9 16,-1 0-16,1 8 15,0-8-15,-9-1 16,0 10-16,-17-1 16,-1 0-1,-8 1-15,-8 16 0,-18 1 16,0 0 0,-9 8-16,0-8 15,18-18-15</inkml:trace>
  <inkml:trace contextRef="#ctx0" brushRef="#br2" timeOffset="142556.79">5636 5593 0,'0'0'0,"0"0"15,0 0-15,0 0 16,0 0-16,0 0 16,0 0-16,0 0 15,0 0-15,0 0 16,0 0-16,0 0 15,0 0 1,0 0-16,0 0 16,0 0-16,0 0 15,0 0-15,0-9 16,0 1-16,0-1 16,0 0-16,0 1 15,0-1-15,0 0 16,0 1-1,-9-1-15,0-8 16,1 8-16,-18 0 16,0 1-16,0 8 15,-9 0-15,-9 0 16,1 17-16,-9 0 16,0 1-16,8 8 15,10 8 1,-1 1-16,0 8 15,18 1-15,-1-1 16,18-8-16,0-9 16,18 0-16,-1 0 15,18-9-15,0-8 16,8-9-16,18-9 16,0 0-16,-9-8 15,-9 0-15,-17-1 16,0 1-1,-8 0-15,-10-1 16,1 10-16,-9-1 16,0 0-16,9-8 15,-1 8 1,-8 9-16</inkml:trace>
  <inkml:trace contextRef="#ctx0" brushRef="#br2" timeOffset="142817.17">5488 5463 0,'-9'-9'0,"1"1"0,-1-1 15,0 1-15,1 8 16,-1 0-16,0 0 16,1 0-1,-1 17-15,0 9 16,-17 43-16,9 44 15,0-1-15,-10 10 16,10-10-16,0-25 16,8-9-1,9-9-15,-9-17 16,9-26-16,0-17 16</inkml:trace>
  <inkml:trace contextRef="#ctx0" brushRef="#br2" timeOffset="143253.79">5705 6026 0,'0'0'0,"0"0"16,0 0-16,0 9 15,-8-9-15,-1 17 16,0 9-16,-8 9 16,-1 17-1,1 0-15,0-9 16,-1 0-16,10-8 16,8-9-16,0 0 15,0-18-15,0 1 16,0-9-16,0 0 15,8 0 1</inkml:trace>
  <inkml:trace contextRef="#ctx0" brushRef="#br2" timeOffset="143866.44">5697 5983 0,'0'0'16,"0"0"-16,0 0 15,0 0-15,0 0 16,0 0-16,0 0 16,0 0-16,0 0 15,0 0-15,0 0 16,0 0-1,0 0-15,0 0 16,0 0-16,0 0 16,8 0-16,1 0 15,8 0-15,1 0 16,-1 0-16,9 0 16,0 0-16,-9 0 15,-8 0 1,0 0-16,-9 0 15,0 8-15,-9 10 16,0-1-16,-17 0 16,9 9-16,0 0 15,-1-8-15,1-10 16,8 1-16,9 0 16,0-1-16,0 1 15,0 8 1,18 1-16,-1-1 15,0 0-15,1 1 16,-1-1-16,0 0 16,-8 1-1,0-1-15,0 0 0,-9 1 16,-9-1 0,-17 17-16,0 1 15,-18 0-15,1-9 16,17-9-16,17-8 15</inkml:trace>
  <inkml:trace contextRef="#ctx0" brushRef="#br2" timeOffset="150064.26">13825 5143 0,'0'0'0,"0"0"0,0 0 15,0 0-15,0 0 16,0 0-16,0 0 16,0 0-16,0 0 15,0 0-15,0 0 16,0 0-16,0 0 16,0 0-1,0 17-15,0 0 16,0 1-16,0 8 15,0 26-15,0 0 16,0 8-16,0-8 16,0 0-16,0-9 15,0 9-15,0 0 16,0 0 0,8 0-16,1 9 15,-9-9-15,0 0 16,0 0-16,0 8 15,9 1-15,-1 0 16,1-1-16,-9 1 16,0 0-16,0 8 15,0-9-15,0-8 16,0 0 0,9 0-16,-1 0 15,-8-8-15,0-1 16,0 0-16,0 1 15,0 7-15,0 1 16,0-8-16,0-1 16,0 0-16,0 1 15,0-1 1,0-8-16,0 8 16,0 9-16,-8 9 15,8 8-15,0-9 16,0-8-16,0 0 15,0-8-15,0-1 16,-9 0-16,9 1 16,0 8-1,0-18-15,0 9 16,0 1-16,0-1 16,0 0-16,0 9 15,-9 0-15,1 0 16,8 9-16,0 0 15,0-10-15,0 1 16,0 0 0,0-8-16,0-1 15,0-8-15,0 8 16,0-8-16,0 8 16,0 0-16,0-8 15,0 0-15,0-10 16,0 1-16,0 0 15,0 0 1,0-8-16,0-10 16,0 1-16,0 0 15,0-1-15,0-8 16,0 0-16</inkml:trace>
  <inkml:trace contextRef="#ctx0" brushRef="#br2" timeOffset="150579.29">13529 8598 0,'0'0'0,"0"0"15,-8 0-15,8 9 16,0-9-16,0 9 16,0-1-1,0 10-15,8-1 16,10 18-16,-1 8 15,9 9-15,9 0 16,0 0-16,-1-9 16,-8 0-16,0 1 15,0-10-15,-8 1 16,8 0-16,-17-9 16,-1-18-1,1 1-15,0 0 16,-9-1-16,0-8 15,0 0-15,8-8 16,1-1-16,8-26 16,18-17-16,17-34 15,0-10 1,18-7-16,-1-19 16,88-164-16</inkml:trace>
  <inkml:trace contextRef="#ctx0" brushRef="#br2" timeOffset="153116.31">14676 6407 0,'0'0'16,"0"0"-16,0 0 16,0 0-16,0 0 15,0 0-15,0 0 16,0-9-16,8-8 16,-8 9-16,0-1 15,0-8-15,0-1 16,0 10-1,0-10-15,0 1 16,-8 8-16,-1-8 16,0 0-16,1-1 15,-10 1-15,-8 8 16,0 1-16,-9-1 16,-17 9-1,17 9-15,-8-1 16,8 10-16,1-1 15,-10 0-15,9 9 16,1 0-16,16 0 16,1 9-16,8-1 15,9 1-15,0 8 16,18-8-16,-1 0 16,18-9-1,-1 0-15,19-18 16,7 1-16,1-18 15,0-8-15,-18-9 16,1 0-16,-18 9 16,0-1-16,-17 1 15,-1-9 1,-8 9-16,-8-1 16,-1 1-16,0 0 15,9 8-15,0 1 16,0-1-16,0 9 15</inkml:trace>
  <inkml:trace contextRef="#ctx0" brushRef="#br2" timeOffset="153427.97">14641 5922 0,'0'0'15,"-9"-8"-15,0-1 16,1 0-16,-1 1 15,0 8-15,1 0 16,-1 0-16,0 0 16,1 17-16,-18 26 15,-9 44 1,-9 34-16,1 35 16,0 0-16,17-18 15,0-8-15,-1-26 16,10-9-16,0-17 15,8-17-15,9-9 16,0-17-16,0-27 16,0 1-1,0 0-15,9-1 16</inkml:trace>
  <inkml:trace contextRef="#ctx0" brushRef="#br2" timeOffset="153754.81">14988 6710 0,'-9'-8'0,"1"8"16,-1-18-16,0 10 15,1-1-15,-1 9 16,0 0-16,1 0 15,-10 17-15,-8 9 16,0 9 0,0 17-16,-9 9 15,9-1-15,9-8 16,0-9-16,-1 1 16,10-18-16,8-9 15,0 0-15,0-8 16,0 0-16,0-9 15,0 0 1</inkml:trace>
  <inkml:trace contextRef="#ctx0" brushRef="#br2" timeOffset="154024.68">14867 6546 0,'0'0'0,"0"0"0,0 0 16,0 0-1,0 17-15,8 0 16,10 27-16,-1-1 16,9 18-16,9 8 15,-9 0-15,0-8 16,0-9-16,0-9 16,0 0-16,-17-8 15,-1-9-15,1-9 16,0 1-1,-9-10-15,0 1 16,0 0-16,0-9 16</inkml:trace>
  <inkml:trace contextRef="#ctx0" brushRef="#br2" timeOffset="154193.37">14788 6996 0,'0'0'0,"0"0"15,0 0-15,0 0 16,0 0-16,9-9 16,8 9-16,1-8 15,17-1-15,25 9 16,-25 9-16</inkml:trace>
  <inkml:trace contextRef="#ctx0" brushRef="#br1" timeOffset="172633.59">1224 8304 0,'0'0'0,"0"0"0,0 0 15,0 0 1,0 0-16,0 0 15,0 0-15,0 0 16,0 0-16,0 0 16,18 0-16,17 0 15,17 0-15,17 0 16,1 0-16,-1-9 16,-17 1-1,-8 8-15,-1 0 16,18-9-16,-9 0 15,-17 9-15,-18 0 16</inkml:trace>
  <inkml:trace contextRef="#ctx0" brushRef="#br1" timeOffset="172952.06">1563 8087 0,'-9'0'0,"1"0"15,-1 0-15,9 0 16,-17 18-16,8-1 15,0 26-15,1 18 16,8 26-16,0 8 16,0 0-1,8-8-15,1-18 16,17 0-16,-17-17 16,-1-34-16</inkml:trace>
  <inkml:trace contextRef="#ctx0" brushRef="#br1" timeOffset="173614.15">1580 5047 0,'0'0'16,"0"-8"-16,0 8 15,0 0-15,0 0 16,9-9-16,17 0 16,35 1-1,26-1-15,-18 9 16,1 17-16,-27 1 15</inkml:trace>
  <inkml:trace contextRef="#ctx0" brushRef="#br1" timeOffset="176190.76">3421 5584 0,'0'0'0,"0"0"16,0 0-16,0 0 16,0 0-1,0 0-15,0 0 16,18 0-16,-1 0 15,9-8-15,26 8 16,9 0-16,-9 0 16,0 0-16,-8 0 15,-10 0-15,-16 0 16,-10 0 0</inkml:trace>
  <inkml:trace contextRef="#ctx0" brushRef="#br1" timeOffset="176417.78">3725 5506 0,'-8'0'15,"-10"0"-15,10 0 16,-1 18-16,-17 8 15,0 26-15,8 17 16,1 9 0,8 0-16,9-26 0,0-35 15</inkml:trace>
  <inkml:trace contextRef="#ctx0" brushRef="#br1" timeOffset="177309.78">7885 5541 0,'0'0'0,"0"0"15,0 0-15,0 0 16,0 0-16,0 0 15,0 0-15,0 0 16,17 0-16,1 0 16,16 0-16,10 0 15,34 9-15,-26-1 16</inkml:trace>
  <inkml:trace contextRef="#ctx0" brushRef="#br1" timeOffset="179245.87">12904 5532 0,'0'0'0,"0"0"16,0 0-16,0 0 15,0 0-15,0 0 16,9 0 0,8 0-16,9 0 15,26-8-15,9 8 16,0-9-16,0 0 16,-18 1-16,0-1 15,-16 9-15,7 0 16,-8 0-16,-8 9 15</inkml:trace>
  <inkml:trace contextRef="#ctx0" brushRef="#br1" timeOffset="179489.81">13243 5195 0,'-9'0'16,"0"0"-16,1 0 16,-1 0-16,0 17 15,1 9-15,-1 9 16,9 17-16,0 17 16,-9 9-1,1 26-15,16-9 16,10-8-16,-10-44 15</inkml:trace>
  <inkml:trace contextRef="#ctx0" brushRef="#br1" timeOffset="180084.81">12817 8520 0,'-8'0'0,"-1"0"15,9 0-15,0 0 16,0 0-16,0 0 16,17-8-16,18-1 15,26 0 1,26-17-16,8 9 16,70 0-16,252-9 15</inkml:trace>
  <inkml:trace contextRef="#ctx0" brushRef="#br0" timeOffset="189249.39">16794 4684 0,'0'0'0,"-8"0"0,-10 0 16,1 0-16,8 0 15,1 0-15,-1 0 16,9 0-16,0 0 16,0 0-16,26 0 15,17 0-15,18-9 16,0 9-16,17 0 16,0 0-1,-8 0-15,-9 0 16,-9 9-16,-18-1 15,-16-8-15</inkml:trace>
  <inkml:trace contextRef="#ctx0" brushRef="#br0" timeOffset="189911.28">17124 5082 0,'0'0'0,"0"0"16,0-9-16,0 1 16,0-1-16,-8 0 15,-1 1-15,0-1 16,1 0-16,-1 1 15,-17-1-15,0 0 16,-9 1-16,-8 8 16,-18 0-1,9 0-15,17 17 16,0 0-16,9 1 16,0-1-16,0 9 15,0 9-15,9-1 16,17-8-16,0 0 15,17 0-15,9 0 16,9-8-16,17 8 16,9-9-1,8-8-15,1-18 16,-9 0-16,-1 1 16,-16-10-16,-10 1 15,-7 0-15,-19-1 16,1 1-16,0 0 15,-9-1 1,0 10-16,0-1 16,0 9-16,0 0 15</inkml:trace>
  <inkml:trace contextRef="#ctx0" brushRef="#br0" timeOffset="190206.45">17194 4978 0,'-9'0'0,"-8"-17"0,-9-18 16,8 1 0,1 16-16,0 1 15,8 0-15,0 8 16,1 9-16,-1 0 16,0 0-16,1 17 15,-1 27-15,-9 25 16,1 26-16,0 18 15,-1-1 1,-8-8-16,9 0 16,0-17-16,-1-9 15,1-18-15,8-8 16,9-17-16,0-9 16,9-17-16</inkml:trace>
  <inkml:trace contextRef="#ctx0" brushRef="#br0" timeOffset="190792.81">16595 5853 0,'0'0'16,"0"-9"-16,0 9 15,0 0-15,0 0 16,0 0 0,0-8-16,26-1 15,17 0-15,9-8 16,9 0-16,8-1 15,10 10-15,-19-10 16,1 10-16,-9-1 16,-8 9-16,-18 0 15</inkml:trace>
  <inkml:trace contextRef="#ctx0" brushRef="#br0" timeOffset="191308.55">17333 6078 0,'0'0'0,"0"0"16,-9 0-16,0 0 15,1 0-15,-1 0 16,9 0-16,0 0 16,0 0-16,0 0 15,0-9-15,0 1 16,9-1-16,8-17 15,0 0-15,10-9 16,-27 1 0,8 17-16,1-1 15,0 1-15,8 17 16,-17 0-16,0 0 16,0 9-16,0 8 15,9 9-15,-1 8 16,18 10-16,-8-18 15,8 0 1,-9 0-16,1-18 16,8-8-16,8-8 15,-8-1-15,-8 0 16</inkml:trace>
  <inkml:trace contextRef="#ctx0" brushRef="#br0" timeOffset="191449.97">17541 5472 0,'0'0'16,"0"0"-16,0 0 16,0 0-16,0 0 15,0 0-15,0 17 16,26 0-16,0-8 16</inkml:trace>
  <inkml:trace contextRef="#ctx0" brushRef="#br0" timeOffset="194100.74">816 9967 0,'0'0'15,"26"8"-15,18 10 16,25-18-16,18 8 16,0 1-16,26 0 15,0-1-15,8-8 16,9 0-16,9 0 16,9 0-16,8 9 15,1-9-15,8 0 16,0 0-1,8 0-15,1 0 16,0 0-16,8 0 16,-8 0-16,-1-9 15,1 1-15,8-1 16,-8-8-16,8 8 16,1 0-16,-1 1 15,1-1 1,-10 0-16,1 1 15,26-1-15,-18 0 16,0 1-16,1-10 16,-10 10-16,18-10 15,-8 1-15,8 8 16,0 1-16,-9-1 16,-8 0-16,0 1 15,-1-1 1,1 9-16,8 0 15,-25-9-15,-1 9 16,9-8-16,-9 8 16,-8 0-16,17 0 15,-18 0-15,1 0 16,8 0 0,-17 0-16,9 0 15,0 8-15,-10-8 16,1 0-16,0 9 15,-17-9-15,-9 0 16,8 0-16,1 9 16,0-9-16,-10 8 15,1 1-15,0 0 16,9-1 0,-9 1-16,-9-9 15,9 9-15,0-9 16,0 8-16,-9 1 15,9 0-15,0-1 16,-1 1-16,-16 0 16,8-1-16,0 1 15,1-9 1,-10 9-16,1-9 16,8 8-16,9 1 15,-18 0-15,1-1 16,8 1-16,0 0 15,-8-1-15,8-8 16,-9 9-16,1 0 16,-1-1-1,-8 1-15,-9 8 16,18 1-16,-18-10 16,-8 10-16,8-10 15,-17 1 1,-9 0-16,0-1 0,9 1 15,-9 0-15,-9-1 16,0-8 0,-8 0-16,0-8 15,0-1-15,-1 0 16,-8 1-16,0-10 16,1 1-16,-1-9 15,0 0-15,0-9 16,0 1-16,-9-18 15,9-9-15,0-8 16,0 8 0,-8-8-16,-1 0 15,18-1-15,-9-8 16,-9-8-16,1-9 16,-1 8-16,0-8 15,9-1-15,-8 1 16,-1 0-1,0-9-15,1 0 16,-1-9-16,1 18 16,-1-9-16,0-17 15,1 0-15,-1 8 16,-8 1-16,8-1 16,-8 0-16,-1 9 15,1-8-15,-9-9 16,9-1-1,-1 10-15,-8-10 16,0 1-16,0 0 16,0 8-16,0-8 15,0-9-15,0 0 16,-8-8-16,8 8 16,0 9-16,-9-9 15,9 8 1,-9-7-16,1 7 15,-1-16-15,0 8 16,1 9-16,-1-1 16,0 1-16,1 0 15,-1-9-15,0 0 16,1 9-16,-10-9 16,10 9-1,-1-9-15,0-9 16,9 18-16,0-9 15,0 0-15,-9 0 16,9 9-16,0 0 16,-8-1-16,-1 1 15,0 26-15,1 0 16,-1-1-16,-8 10 16,-9 8-1,8 26-15,10 34 16</inkml:trace>
  <inkml:trace contextRef="#ctx0" brushRef="#br0" timeOffset="195474.5">16447 3740 0,'0'0'0,"0"0"16,0 0-16,-9 0 16,1 0-16,-1 0 15,0 0-15,1 0 16,-1 0-16,0 0 16,1 0-1,-1 0-15,0 0 16,9 0-16,0 0 15,0 0-15,0 0 16,0 0-16,0-9 16,9 0-16,8-17 15,9-17-15,0-9 16,0 0-16,0 9 16,1 8-1,-19 9-15,1 9 16,0 8-16,-9 9 15,0 0-15,0 18 16,0 16-16,0 18 16,8 0-16,10-9 15,-1 1-15,0-18 16,1 0 0,-10-18-16,18 1 15,1-9-15,-10 0 16</inkml:trace>
  <inkml:trace contextRef="#ctx0" brushRef="#br0" timeOffset="195629.81">16612 3081 0,'0'0'0,"0"0"15,0 0-15,0 0 16,26 9-16,9 8 15,-18-17-15</inkml:trace>
  <inkml:trace contextRef="#ctx0" brushRef="#br0" timeOffset="195928.83">16907 3367 0,'0'0'0,"0"0"0,0 0 15,0 0-15,0 0 16,0 0-16,9 0 15,8 0-15,1 0 16,16 0 0,10-8-16,8 8 15,-17 0-15,-18 0 16</inkml:trace>
  <inkml:trace contextRef="#ctx0" brushRef="#br0" timeOffset="196107.53">16907 3653 0,'0'-9'16,"0"1"-16,0 8 15,0 0-15,0 0 16,0-9-16,26 0 16,0 1-16,35 16 15,26 1-15,-61 0 16</inkml:trace>
  <inkml:trace contextRef="#ctx0" brushRef="#br0" timeOffset="196872.03">17810 3255 0,'0'0'16,"0"-9"-16,0 0 15,0 1-15,0 8 16,-8 0-16,-1 0 15,0 0-15,1 8 16,-18 10-16,0 25 16,-18 26-16,9 9 15,9 0 1,-8-17-16,16-9 16,1-9-16,8-17 15,9-9-15,0 1 16,0-10-16,0-8 15</inkml:trace>
  <inkml:trace contextRef="#ctx0" brushRef="#br0" timeOffset="197088.01">17784 3229 0,'0'0'0,"0"0"15,0 0-15,0 0 16,0 0-16,18 17 15,-10 9-15,10 9 16,-1 17 0,0-9-16,10 0 15,-19 1-15,1-10 16,0 1-16,-1-9 16,-8 0-16,0-18 15</inkml:trace>
  <inkml:trace contextRef="#ctx0" brushRef="#br0" timeOffset="197249.7">17715 3575 0,'-9'-9'0,"1"9"16,8 0-16,0 0 16,0 0-16,8-8 15,10-1-15,8 0 16,34 9-16,-8 9 15</inkml:trace>
  <inkml:trace contextRef="#ctx0" brushRef="#br0" timeOffset="197465.76">18349 3549 0,'0'0'16,"0"0"-16,0 0 16,-9 17-16,0 1 15,-17 16-15,0 10 16,0-1-16,9 18 16,8 17-1,9-44-15</inkml:trace>
  <inkml:trace contextRef="#ctx0" brushRef="#br0" timeOffset="197790.91">18757 3333 0,'0'0'16,"0"0"-16,0 0 15,-9 17-15,1 18 16,-1 17-16,-8 17 16,-1 9-1,1-18-15,-1 1 16,10-9-16,8-17 15,0-9-15,0-18 16,0 1-16,0-9 16,0-9-16,0 9 15</inkml:trace>
  <inkml:trace contextRef="#ctx0" brushRef="#br0" timeOffset="198210.93">18748 3281 0,'0'0'0,"0"0"0,0 0 16,0-9 0,9 0-16,8 9 0,1 0 15,16 0 1,10 0-16,-1 0 16,-8 0-16,-9 0 15,-9 9-15,-8 0 16,-9-1-16,-9 10 15,-8 8-15,-9 17 16,9-8-16,-1-9 16,1 0-16,8 0 15,9-9 1,0 0-16,0 0 16,0 1-16,18-1 15,-1-8-15,0 8 16,1 0-16,-10 1 15,1-1-15,-9 0 16,-9 1 0,1 8-16,-18 8 15,0 1-15,-1-9 16,10-9-16,0-8 16,8 8-16,0-8 15</inkml:trace>
  <inkml:trace contextRef="#ctx0" brushRef="#br0" timeOffset="198485.3">19295 3783 0,'0'0'0,"0"0"15,-8 0-15,-1 17 16,0 9-16,1 9 16,-10 0-16,1 8 15,-1 0-15,18-26 16</inkml:trace>
  <inkml:trace contextRef="#ctx0" brushRef="#br0" timeOffset="198842.16">20033 3324 0,'0'0'16,"-8"0"-16,-1-9 16,-17 9-16,0 0 15,-17 0 1,-1 9-16,1 8 15,-9 9-15,0 9 16,-1 17-16,19-9 16,8 0-16,8 1 15,18-1-15,18-8 16,8-9-16,26 0 16,26 0-16,-26-18 15</inkml:trace>
  <inkml:trace contextRef="#ctx0" brushRef="#br0" timeOffset="204812.09">18462 4675 0,'0'0'0,"-9"9"16,-8 8-16,-9 9 16,-27 17-16,-7 9 15,-1 35-15,0 25 16,9 27-16,17-18 15,18 9-15,17-9 16,17-25 0,18-18-16,8-18 15,1-8-15,34-26 16,-35-8-16</inkml:trace>
  <inkml:trace contextRef="#ctx0" brushRef="#br0" timeOffset="205397.92">18679 4935 0,'-9'-9'15,"0"1"-15,1 8 16,-1 0-16,0 0 16,9 0-16,0 0 15,0 17-15,0 26 16,0 18-1,0 25-15,-8 10 16,8-10-16,-9-8 16,0-17-16,9-18 15,0-8-15,0-9 16,0-18-16,0 1 16,0-9-16,0-9 15,0 1-15,0-1 16,18-8-1,-1-1-15,9 1 16,9 0-16,-9 17 16,0 0-16,-9 0 15,1 0-15,-10 8 16,1 1-16,0 0 16,-18 8-16,0 9 15,-17 9 1,-17-1-16,-1 1 15,10-9-15,16-9 16,10-8-16,8-9 16</inkml:trace>
  <inkml:trace contextRef="#ctx0" brushRef="#br0" timeOffset="205753.9">18974 5429 0,'-9'-9'0,"9"9"15,0 0-15,0 0 16,0 0 0,0 0-16,0 0 15,0 17-15,0 0 16,0 1-16,0 8 15,0 0-15,0 0 16,-8 0-16,-1-9 16,0 0-16,1 1 15,8-18 1,0 0-16,0-9 16,0 0-16,0-17 15,17-8-15,0-10 16,9 18-16,9 9 15,-18 8-15</inkml:trace>
  <inkml:trace contextRef="#ctx0" brushRef="#br0" timeOffset="206373.34">19538 5480 0,'0'0'0,"-17"-8"15,-9-10-15,0 1 16,-9 9-16,9 8 16,0 0-1,-9 0-15,1 0 16,-10 8-16,1 9 16,8 1-16,0-1 15,1 18-15,8 8 16,8 0-16,10-8 15,8-18-15,0 9 16,17-17 0,0 0-16,1-1 15,-1-16-15,18-1 16,-9-17-16,0 0 16,-9 0-16,1-9 15,-10 18-15,1 0 16,0-1-16,-1 18 15,-8 0 1,0 0-16,0 0 16,9 0-16,8 9 15,1 8-15,-1 1 16,9-10-16,0 10 16,-8-18-16,8 8 15,8-8-15,-8 0 16,-8-8-1,-10 8-15</inkml:trace>
  <inkml:trace contextRef="#ctx0" brushRef="#br0" timeOffset="206774.46">19625 5463 0,'0'0'16,"0"-9"-16,0 9 15,0 0-15,0 0 16,0 0-16,0 0 16,0 18-16,0-10 15,0 27-15,0-9 16,0 0-16,0 0 16,0-9-16,0-8 15,0 0 1,0-1-16,0-8 15,0-8-15,0-1 16,9-17-16,8 0 16,1 0-16,-10 9 15,10 8-15,-10-17 16,1 26-16,0 0 16,0 0-1,-1 9-15,10 8 16,-1 18-16,-8-1 15,-1 1-15,18 8 16,18-8-16,-27-18 16</inkml:trace>
  <inkml:trace contextRef="#ctx0" brushRef="#br0" timeOffset="207312.69">20181 5472 0,'0'-9'0,"0"0"16,0 1-16,0-1 15,-9 1-15,1-10 16,-1 1-16,0 8 16,1 9-1,-18 0-15,0 18 16,-9 8-16,0-9 16,9 17-16,9 18 15,-1-8-15,18-1 16,0 0-1,18-17-15,8 0 0,8-17 16,27 0 0,9-18-16,8-8 15,-9-18-15,-8 9 16,-35 17-16</inkml:trace>
  <inkml:trace contextRef="#ctx0" brushRef="#br0" timeOffset="207739.63">20537 4961 0,'0'-9'0,"0"1"16,0 8-16,0 0 16,0 0-16,0 8 15,0 18-15,9 35 16,-18 17-1,0 26-15,1-18 16,-10 1-16,1-9 16,0-18-16,8-16 15,9-18-15,0-9 16,0-8-16,0-9 16,0-9-16,17-8 15,9-18 1,9-8-16,0 8 15,-9 9-15,-9 9 16,-8 8-16,0 9 16,8 0-16,0 17 15,1 1-15,-1 16 16,0 1-16,10-9 16,-10 0-16,0 0 15,9-17 1,0-1-16,-8 1 15</inkml:trace>
  <inkml:trace contextRef="#ctx0" brushRef="#br0" timeOffset="-202720.45">21762 5099 0,'0'0'0,"0"0"0,0 0 16,0 0-16,-9-8 15,0-10-15,-8 1 16,-1 0 0,10 8-16,-1 0 15,-8 1-15,-1-1 16,1 0-16,0 9 15,-1 0-15,1 0 16,-1 26-16,-8-8 16,9 42-16,0 18 15,-1 9 1,10 8-16,-10 0 16,18-17-16,0 0 15,0-17-15,0-18 16,0-8-16,0-9 15,0-17-15,-8-1 16,-1 1-16,9 0 16</inkml:trace>
  <inkml:trace contextRef="#ctx0" brushRef="#br0" timeOffset="-202527.43">21284 5558 0,'-9'0'16,"1"0"-16,-1 0 15,9 0-15,0 0 16,0 0-16,9 0 16,8-8-1,18-1-15,8 0 16,9 9-16,26-8 16,9 8-16,-26 0 15,-35 0-15</inkml:trace>
  <inkml:trace contextRef="#ctx0" brushRef="#br0" timeOffset="-202250.19">21900 4952 0,'0'0'0,"0"0"16,0 0-16,0 0 15,-8 17 1,-1 9-16,0 35 16,1 26-16,-10 34 15,10 0-15,-1 0 16,9-34-16,0-9 16,0-17-16,9-1 15,-1-25-15,-8-9 16,9-17-1,-9-1-15</inkml:trace>
  <inkml:trace contextRef="#ctx0" brushRef="#br0" timeOffset="-196188.26">22126 5489 0,'0'0'0,"0"0"15,0 0-15,-8 0 16,-1 0-16,9 0 15,0 0-15,-9 0 16,0 9 0,1 8-16,-1 9 15,0 26-15,1-9 16,8 1-16,0-1 16,0-8-16,0-9 15,0 0-15,8-18 16,1 1-16,0-9 15,8-9-15,1-8 16,16-18 0,1-8-16,0-9 15,-9 9-15,-9 8 16,-8 18-16,0-1 16,-9 18-16,0 0 15,0 0 1,0 18-16,8 16 15,1 1-15,0 8 16,8 1-16,0-10 16,1 1-16,16-18 15,10 9-15,-27-8 16</inkml:trace>
  <inkml:trace contextRef="#ctx0" brushRef="#br0" timeOffset="-195913.89">22795 5498 0,'0'-9'0,"0"9"16,0 0-16,0 0 15,0 0-15,-9 9 16,-17 17-16,0 26 16,-9 0-16,1 0 15,-1 0 1,9-9-16,17-26 0,0 9 16,1-8-1</inkml:trace>
  <inkml:trace contextRef="#ctx0" brushRef="#br0" timeOffset="-195727.84">22552 5567 0,'0'0'0,"0"0"16,17 17 0,18 9-16,0 9 15,-1 0-15,10-9 16,-1 17-16,9-17 15,-8 0-15,-1 0 16,-26-17-16</inkml:trace>
  <inkml:trace contextRef="#ctx0" brushRef="#br0" timeOffset="-195364.16">22786 4753 0,'0'0'0,"0"0"0,0 0 15,0 0-15,18 17 16,-1 1-16,18 25 16,25 26-1,10 18-15,-9 17 16,-18 0-16,1 0 16,-18 8-16,-26 1 15,-18 8-15,-8-8 16,-9 43-16,-17 8 15,18-103-15</inkml:trace>
  <inkml:trace contextRef="#ctx0" brushRef="#br0" timeOffset="-193034.88">23576 5437 0,'-8'-8'0,"-10"-10"16,10 1-16,-1 8 15,0 1-15,9-1 16,0 0-16,0 1 15,0 8-15,9-9 16,8 0-16,9 9 16,18 0-1,-1 0-15,1 0 16,16 9-16,1 8 16,-26 1-1,-26-10-15</inkml:trace>
  <inkml:trace contextRef="#ctx0" brushRef="#br0" timeOffset="-192776.29">23394 5550 0,'0'0'0,"0"0"0,0 0 0,0 0 16,0 0 0,17 0-16,18 0 15,17 8-15,18-8 16,-9-8-16,-1 8 16,10 17-16,8-8 15,-43-9 1</inkml:trace>
  <inkml:trace contextRef="#ctx0" brushRef="#br0" timeOffset="-190069.78">25018 4571 0,'0'0'0,"0"0"0,-9-17 15,1-9-15,-1 8 16,0 1-16,0 0 15,1 0-15,-1-1 16,0 1-16,1 8 16,-10 9-16,10 0 15,-18 0 1,0 9-16,0 8 16,0 9-16,-1 17 15,-7 27-15,8 16 16,26 10-16,0 8 15,0 8-15,0 9 16,0-25-16,8 16 16,1 1-16,8-1 15,-17-16 1,-8-18-16,-1 0 16,-8 0-16,-9-1 15,0-7-15,-9-10 16,-17 1-16,-9 0 15,-9-18-15,10 0 16,-10-17-16,-8-17 16,9 0-16,25-9 15,44 0 1</inkml:trace>
  <inkml:trace contextRef="#ctx0" brushRef="#br0" timeOffset="-189623.83">24532 6424 0,'-9'0'0,"0"0"16,9 0-16,0 0 15,0 0-15,0 0 16,18 0-16,-1 0 16,18 0-16,8 0 15,18 0-15,17 9 16,-8 0-1,-44-9-15</inkml:trace>
  <inkml:trace contextRef="#ctx0" brushRef="#br0" timeOffset="-188928.96">25461 6329 0,'0'0'0,"0"-8"16,8-10-16,-8 10 15,0-1-15,0 0 16,0 9-16,0 0 16,0 0-16,0 0 15,0 0-15,0 0 16,-8 0-16,-10 18 16,-8-1-1,-8 0-15,-1 1 16,0-10-16,0 1 15,1 0-15,-1-9 16,0-9-16,9 0 16,9-8-16,-1 0 15,10-1-15,-1 1 16,9 0 0,0 17-16,0 0 15,0 0-15,9 0 16,8 0-16,0 0 15,18 17-15,17 0 16,9 9-16,0 0 16,8 0-16,-8 0 15,-17-9-15,-1-8 16,-8 0 0,-9-1-16,0-16 15,-9-1-15,-8 0 16,8 1-16,-8-10 15,-9 1-15,-9 0 16,-8-9-16,0 9 16,-10-1-16,1 10 15,9 8 1,0 8-16,8 1 16</inkml:trace>
  <inkml:trace contextRef="#ctx0" brushRef="#br0" timeOffset="-186183.3">26190 5506 0,'0'0'0,"-8"-8"15,-1-1 1,0-8-16,0-1 16,1 1-16,-1 0 15,0-9-15,1 9 16,-10-1-16,1 1 15,0 8-15,-1 9 16,1 0-16,-9 18 16,0 8-1,0 8-15,8 9 16,1-8-16,17 8 16,0-17-16,0 0 15,9-17-15,8 0 16,0-18-16,9 0 15,9-8-15,17-26 16,0-27 0,9-25-16,-9-17 15,-8 16-15,-18 10 16,-9 25-16,-8 26 16,0 18-16,-9 17 15,0 0-15,-9 9 16,0 17-16,0 43 15,-8 35 1,0 9-16,17-1 16,0-8-16,17-17 15,9-27-15,9 1 16,-18-26-16</inkml:trace>
  <inkml:trace contextRef="#ctx0" brushRef="#br0" timeOffset="-185781.37">26399 5429 0,'0'-9'0,"0"0"16,0 1-1,0-1-15,0 9 16,17-9-16,18 1 16,8-1-16,18 0 15,8-8-15,1 0 16,8-1-16,9 10 16,-9 8-16,-43 0 15</inkml:trace>
  <inkml:trace contextRef="#ctx0" brushRef="#br0" timeOffset="-185504.37">26824 5073 0,'0'0'0,"0"0"15,0 0-15,0 0 16,-9 0-16,1 0 15,-1 0-15,0 18 16,1 16-16,-10 27 16,1 8-16,0 18 15,-1 17-15,10-9 16,8-17-16,0-9 16,17-8-1,0-26-15,1-1 16,-1-16-16,-8-10 15</inkml:trace>
  <inkml:trace contextRef="#ctx0" brushRef="#br0" timeOffset="-185321.52">27267 4848 0,'0'0'0,"0"0"15,-9 9-15,1 17 16,-10 9-16,-8 16 16,0 45-1,9 16-15,8-60 16</inkml:trace>
  <inkml:trace contextRef="#ctx0" brushRef="#br0" timeOffset="-183831.92">27745 5091 0,'0'0'0,"0"0"16,0 0-16,0 0 16,0 0-1,0 8-15,17 18 16,0 26-16,9 9 16,0 8-16,9 18 15,-9 17-15,0 0 16,0-9-16,0-8 15,0-9-15,-8-9 16,-1-17 0,-8-18-16,0-8 15,-1 0-15,1-17 16,-9 0-16,9-18 16,8-8-16,18-44 15,8-43-15,27-60 16,-1-18-16,-8 26 15,-18 35-15,-17 43 16,0 34 0,-8 27-16,-10 8 15</inkml:trace>
  <inkml:trace contextRef="#ctx0" brushRef="#br0" timeOffset="-183355.89">28361 6381 0,'0'-8'16,"0"-1"-16,0 0 15,0 1-15,0-1 16,0-8-16,0-18 16,9-8-16,0-1 15,8 1 1,0-9-16,1 0 15,-1 17-15,0 1 16,-8 16-16,0 1 16,-1 0-16,-8 17 15,0 0-15,0 0 16,9 17-16,8 9 16,1 9-1,-1 8-15,1-17 16,-1 0-16,0 0 15,1-17-15,-1 8 16,-8-8-16</inkml:trace>
  <inkml:trace contextRef="#ctx0" brushRef="#br0" timeOffset="-183198.25">28561 5524 0,'0'0'16,"0"0"-16,0 0 15,0 0-15,0 0 16,0 0-16,0 0 16,0 0-16,9 0 15</inkml:trace>
  <inkml:trace contextRef="#ctx0" brushRef="#br0" timeOffset="-182835.47">29056 5134 0,'0'0'15,"0"0"-15,0-9 16,0 9-16,0 0 15,0 0-15,0 0 16,-9 0-16,0 9 16,-8 17-1,-9 26-15,-9 17 16,1 27-16,-1 16 16,9-8-16,8-9 15,18-8-15,9-18 16,9 9-16,-1-17 15,18-18-15,-1-8 16,-8-1 0,9-8-16,-18-17 15</inkml:trace>
  <inkml:trace contextRef="#ctx0" brushRef="#br0" timeOffset="-182599.35">29073 5576 0,'0'0'16,"0"0"-16,0 0 15,0 0-15,0 0 16,18 0-16,-1-9 16,26 0-16,18 1 15,9-1-15,-1 0 16,-8 9-16,-9-8 15,-9 8-15,-17 0 16,-17 0 0</inkml:trace>
  <inkml:trace contextRef="#ctx0" brushRef="#br0" timeOffset="-182365.99">29412 5429 0,'-9'-9'16,"1"0"-16,-1 1 16,0 8-16,0 0 15,1 17-15,-1 9 16,0 34-16,-8 10 16,0 8-16,-1-18 15,18-8-15,0-8 16,18-10-1,8-8-15,-9-8 16</inkml:trace>
  <inkml:trace contextRef="#ctx0" brushRef="#br0" timeOffset="-182012.95">29525 5091 0,'0'0'0,"0"-9"16,0 0-1,0 9-15,0 0 16,8 0-16,10 0 15,17 26-15,-1 18 16,1 16-16,8 27 16,1 26-16,-18 8 15,-17-9-15,-18-8 16,-8 9 0,-9-1-16,-18-25 15,1 0-15,8-27 16,26-34-16</inkml:trace>
  <inkml:trace contextRef="#ctx0" brushRef="#br1" timeOffset="-176223.05">16907 6823 0,'0'0'16,"0"-9"-16,0 9 16,0 0-16,9 0 15,0 0-15,-1 0 16,10 0-16,-1 18 16,0-1-16,9 17 15,1 18-15,-19 18 16,1-1-1,-9-17-15,-9 9 16,-8-1-16,-1-16 16,1-10-16,8-8 15,1-17-15,8-1 16,0-8-16,0-17 16,17-26-16,9-52 15,18 8-15,8 0 16,0 18-1,0 26-15,-9 17 16,-8 17-16,-18 9 16</inkml:trace>
  <inkml:trace contextRef="#ctx0" brushRef="#br1" timeOffset="-175616.09">17368 7083 0,'0'0'0,"0"0"0,0 0 16,0 0 0,0 0-16,0 0 15,0 0-15,8 17 16,1-8-16,8-9 15,1 17-15,-1-17 16,18 9-16,-1-9 16,10-9-16,-9 0 15,-9 1-15,0-1 16,0-8 0,-18-1-16,1 1 15,0 8-15,-9-8 16,-9-9-16,0 9 15,1 17-15,-18 0 16,0 8-16,-9 10 16,0 16-1,0 10-15,18-10 16,0 10-16,8-10 16,9-8-16,9 0 15,8 0-15,27-8 16,8-10-16,-9 1 15,-17-9-15</inkml:trace>
  <inkml:trace contextRef="#ctx0" brushRef="#br1" timeOffset="-175124.04">18236 6944 0,'0'0'0,"0"0"16,0 0-16,0 0 15,0 0-15,0 0 16,0 0-16,0 0 16,-17 0-16,8-9 15,0 9-15,0 0 16,-17 0-1,9 0-15,-18 18 16,1-10-16,-1 27 16,9 0-16,8-1 15,1 1-15,8 0 16,9-9-16,0 0 16,0 0-16,18-9 15,16-8-15,10-1 16,8 1-1,-17 0-15</inkml:trace>
  <inkml:trace contextRef="#ctx0" brushRef="#br1" timeOffset="-174226.93">18687 7117 0,'0'0'0,"-8"-8"0,-1-1 15,9 0 1,-26-8-16,17 8 15,1 1-15,-18 8 16,8 0-16,-16 0 16,-1 0-16,0 8 15,9 1-15,0 8 16,9 1 0,-9 16-16,8 1 15,1-9-15,8 0 16,9-9-16,0-8 15,9 0-15,8-1 16,-8-16-16,26-1 16,8-17-16,0-9 15,1 1-15,-27-1 16,9 18-16,-17-1 16,0 18-1,-1 0-15,-8 0 16,0 0-16,18 18 15,-18-1-15,8 18 16,10-9-16,-1 0 16,-8 0-16,8-18 15,1 1-15,25-18 16,0-8 0,9-18-16,9-17 15,9-8-15,-10-10 16,-16 1-16,-1 0 15,-17 0-15,0 17 16,-8 17-16,-10 9 16,1 9-16,-9 17 15,0 0 1,0 0-16,-9 0 16,1 17-16,-1 9 15,-17 35-15,-9 34 16,1 26-16,8-8 15,-1-1-15,27-25 16,0-18 0,18-17-16,-1-26 15,1-9-15,8-17 16,26-17-16,9-26 16,25-26-16,10-35 15,-9-18-15,-18 10 16,-8 8-16,-9 9 15,-17 34-15,-26 35 16,-1 9 0,-8 17-16,0 0 15,0 0-15,-8 17 16,-1 18-16,-9 43 16,1 25-16,0 1 15,8 0-15,9-8 16,9-10-1,8-25-15,35 17 16,18-18-16,-36-42 16</inkml:trace>
  <inkml:trace contextRef="#ctx0" brushRef="#br1" timeOffset="-169758.06">20902 6840 0,'0'0'0,"0"0"0,0 0 16,0 0-16,0 0 15,0 0-15,0 0 16,0 0 0,0 0-16,0 0 15,0 0-15,0 9 16,8 8-16,1 0 16,9 18-16,-1 8 15,0 9-15,1 0 16,-1 0-16,-8 0 15,-1-8 1,1 8-16,-9-9 16,9 9-16,-1-9 15,1-8-15,-9-9 16,9 0-16,-9-9 16,0-8-16,0-1 15,0 1-15,0-9 16,0-9-16,17-8 15,1-9 1,8-26-16,17-34 16,9-10-16,0-25 15,9 0-15,-9 25 16,-26 19-16,0 25 16,0 17-16,-8 0 15,-10 9-15,1 18 16,0 8-16</inkml:trace>
  <inkml:trace contextRef="#ctx0" brushRef="#br1" timeOffset="-169035.91">21570 7143 0,'0'0'0,"0"0"16,0 0-16,0 0 15,9 0-15,9 0 16,8 0-16,8 0 16,10 0-1,-1-8-15,-8 8 16,-9 0-16,0-9 16,-9 18-16,-8-1 15</inkml:trace>
  <inkml:trace contextRef="#ctx0" brushRef="#br1" timeOffset="-168808.16">21518 7360 0,'0'0'0,"0"0"15,0 0-15,0 0 16,0 0-16,18 0 15,8 0-15,9 0 16,17-9 0,8 9-16,1 0 15,9-8-15,-1 8 16,-34 0-16</inkml:trace>
  <inkml:trace contextRef="#ctx0" brushRef="#br1" timeOffset="-167963.36">22751 6883 0,'0'0'0,"0"0"0,0 0 15,0 0 1,0 0-16,0 0 15,0 0-15,0 0 16,-8 0-16,-1-8 16,-8-1-16,-1 1 15,-8-1-15,0 0 16,9 9-16,0 0 16,-10 0-16,1 9 15,-8 8 1,-1 0-16,0 18 15,9-9-15,9 9 16,-1-1-16,18-8 16,0-8-16,0-10 15,0 1-15,18 0 16,-1-18-16,18-8 16,8-18-1,9-8-15,1-18 16,-10 9-16,0-26 15,1 0-15,-18 18 16,0 8-16,-17 17 16,-1 0-16,1 18 15,-9 8-15,0 9 16,-9 0 0,1 0-16,-1 18 15,-8 16-15,-1 27 16,1 8-16,-1 1 15,18-1 1,0-9-16,18-8 16,8 9-16,-17-26 15</inkml:trace>
  <inkml:trace contextRef="#ctx0" brushRef="#br1" timeOffset="-167396.46">23255 6754 0,'0'-9'16,"0"0"-16,0-17 16,0 0-1,0 9-15,0 0 16,0 8-16,0-8 16,-9 8-16,1 0 15,-1 1-15,0-1 16,-8 9-16,0 0 15,-1 9-15,-8 8 16,0 0 0,0 1-16,9 8 15,-1 0-15,18 0 16,0-9-16,0 0 16,18-8-16,-1 17 15,18-9-15,0-8 16,8 0-16,0-18 15,10 0 1,-10 1-16,0-10 16,-17 1-16,-8 0 15,-10 8-15,1 0 16,-9-8-16,9-9 16,0-9-16,-1 1 15,-8 16-15</inkml:trace>
  <inkml:trace contextRef="#ctx0" brushRef="#br1" timeOffset="-167197.72">23351 6407 0,'0'0'0,"0"0"15,0 0-15,0 0 16,0 0-16,0 0 16,0 0-16,0 0 15,-9 17-15,0 9 16,-8 18-1,-9 16-15,0 18 16,8 0-16,1-17 16,8 8-16,9-8 15,0-35-15</inkml:trace>
  <inkml:trace contextRef="#ctx0" brushRef="#br1" timeOffset="-166711.89">22335 7334 0,'0'0'15,"0"0"-15,0 0 16,0 0-16,0 0 15,0 0-15,0 0 16,0-9-16,0 1 16,17-1-16,0 9 15,9-9-15,44 1 16,25-1 0,10 0-16,8 1 15,17-1-15,-9 0 16,-25 9-16,-27-8 15,9-1-15,-8 9 16,-18 0-16,-17 9 16,-18-9-16</inkml:trace>
  <inkml:trace contextRef="#ctx0" brushRef="#br1" timeOffset="-166124.41">22760 7654 0,'0'0'15,"0"0"-15,0 0 16,-9-8-16,-8-1 15,0 0-15,-1 1 16,-8 8 0,0 0-16,9 8 15,-9 10-15,0-1 16,0 0-16,8 9 16,1 0-16,0 0 15,17 0-15,0 0 16,0-17-16,8 0 15,1-9-15,8-9 16,1 0 0,16-17-16,10-8 15,-1-10-15,-8-16 16,8-10-16,1-8 16,-18 0-16,-9 26 15,-8 18-15,0 17 16,-1-1-16,-8 18 15,0 0 1,0 0-16,-8 26 16,-1 9-16,9 25 15,-9 10-15,9 8 16,0-9-16,0-17 16,0-9-16,18-8 15,16 0-15,1-27 16,-9-8-1,-17 0-15</inkml:trace>
  <inkml:trace contextRef="#ctx0" brushRef="#br1" timeOffset="-165882.78">23021 7533 0,'0'0'0,"0"0"16,0 0-1,0 0-15,0 0 16,17 0-16,0 0 16,9 0-16,9 0 15,0 0-15,0-9 16,8 1-16,-8-1 16,8 0-1,1-8-15,-18 8 16,-18 9-16</inkml:trace>
  <inkml:trace contextRef="#ctx0" brushRef="#br1" timeOffset="-165663.3">23281 7343 0,'0'0'0,"0"0"16,0 0-1,0 0-15,0 0 16,-9 0-16,1 17 15,-1 9-15,-17 8 16,0 18-16,0 18 16,9 16-1,-1 10-15,18-18 0,9-18 16,17-8 0,52-9-16,-17-8 15</inkml:trace>
  <inkml:trace contextRef="#ctx0" brushRef="#br3" timeOffset="-143258.3">25087 4225 0,'0'0'0,"0"0"15,0 0-15,0 0 16,0 0-1,0 0-15,0 0 0,9 0 16,17 0 0,18-9-16,34 0 15,9 1-15,-9-1 16,0 0-16,0 1 16,-9-1-16,-16 9 15,-10 0-15,-17 0 16,-9 0-16</inkml:trace>
  <inkml:trace contextRef="#ctx0" brushRef="#br3" timeOffset="-142938.15">25478 4216 0,'0'0'0,"0"0"16,0 0-16,0 0 16,0 0-16,0 0 15,0 0 1,0 17-16,-9 27 15,1 16-15,8 10 16,0 7-16,0 1 16,0-17-16,0 17 15,0 0-15,8-52 16</inkml:trace>
  <inkml:trace contextRef="#ctx0" brushRef="#br4" timeOffset="-132162.22">16464 2181 0,'0'0'0,"0"0"15,0 0-15,0 0 16,-8 0-16,-1 0 15,-8 26-15,-9 26 16,-9 34-16,-9 10 16,10 8-16,-1-27 15,18-7 1,-1-18-16,18-26 16,9-9-16,0-8 15</inkml:trace>
  <inkml:trace contextRef="#ctx0" brushRef="#br4" timeOffset="-131673.68">16378 1982 0,'0'0'0,"-18"0"0,1 0 16,-9 0 0,0 8-16,0 1 15,-18 8-15,1 18 16,-1 8-16,1 9 16,8 17-16,1 1 15,-1 16 1,17 1-16,18 17 0,18-9 15,-1-17 1,1-17-16,25-9 16,0-18-16,9-8 15,9-17-15,26-9 16,9-35-16,-10-17 16,10-17-16,-9-9 15,-26 0-15,-18-17 16,-26-9-16,-17 0 15,-34 17 1,-10 9-16,-8 26 16,-26 18-16,-18 17 15,18 17-15,9 0 16,17 17-16,26-8 16</inkml:trace>
  <inkml:trace contextRef="#ctx0" brushRef="#br4" timeOffset="-130906.38">17454 2441 0,'0'0'0,"0"0"16,0-9-16,0 0 15,-17 1-15,8-10 16,1 1-16,-1 0 16,-17 8-1,9 0-15,-18 9 16,0 0-16,0 9 15,9 8-15,-8 1 16,7 16-16,1 10 16,9-10-16,8 10 15,9-19-15,0 1 16,26-8 0,-17-10-16,8 1 15,10 0-15,7-18 16,10-17-16,16-17 15,-7-26-15,7-27 16,-8-16-16,1-1 16,-19 18-16,-16 34 15,-10 18-15,1 8 16,-9 27 0,0 8-16,-9 0 15,1 0-15,-1 8 16,-17 53-16,9 17 15,-1 17-15,-8 0 16,9-8-16,17-9 16,8-17-16,19-9 15,-10-27 1,0 1-16,18-8 16,8-1-16,-25-8 15</inkml:trace>
  <inkml:trace contextRef="#ctx0" brushRef="#br4" timeOffset="-130470.75">17793 2397 0,'0'0'0,"0"0"15,-9 0-15,9 0 16,0 0-16,0 0 15,0 0-15,0 0 16,0 0 0,18 0-16,-1 0 15,9-8-15,9-1 16,0 0-16,-9 1 16,0-10-16,-9 1 15,-8 0-15,-1-1 16,-8 1-16,-8 0 15,-1-1 1,-8 10-16,-9 8 16,0 0-16,-18 17 15,9 18-15,1-1 16,16 18-16,1 0 16,17 9-16,9-9 15,8-9-15,9-8 16,9-9-16,26 8 15,17-8 1,-17-17-16,-27-9 16</inkml:trace>
  <inkml:trace contextRef="#ctx0" brushRef="#br4" timeOffset="-130137.61">18670 1982 0,'0'0'0,"0"0"16,-9-9-16,-8 0 15,0-8-15,-1 8 16,1 9-16,0 0 16,-1 0-16,1 18 15,-9-1 1,0 26-16,8 26 15,1 9-15,0 18 16,8-1-16,9 0 16,0-17-16,0-17 15,0-1-15,0-16 16,0-27-16,0 9 16,0-17-16,-9-1 15,1 1 1,8-9-16</inkml:trace>
  <inkml:trace contextRef="#ctx0" brushRef="#br4" timeOffset="-129988.34">18245 2475 0,'0'0'16,"-9"0"-16,0 0 15,9 0-15,0 0 16,0 0-16,9-8 16,17-1-1,17 0-15,36 1 16,7-10-16,1 10 15,9 8-15,-35 0 16</inkml:trace>
  <inkml:trace contextRef="#ctx0" brushRef="#br4" timeOffset="-129755.33">18991 2441 0,'-8'0'0,"-1"0"15,0 0-15,9 0 16,-8 0-16,-1 17 16,0 0-16,-8 18 15,0 0 1,8-18-16,0 9 16,9 0-16,0-18 15,-9 10-15,9-1 16,9-8-16</inkml:trace>
  <inkml:trace contextRef="#ctx0" brushRef="#br4" timeOffset="-129268.02">18965 2129 0,'0'0'0,"0"0"16,0 0-16,0 0 15,0 17-15,0 0 16,0 1-16,18 16 15,-1 1-15,0 0 16,9-9-16,-8 0 16,-9 0-1,-1-9-15,1 0 16,0 18-16,-9 0 16,0-9-16,0 17 15,0 0-15,0-8 16,-9-9-16,0 0 15,9-9-15,0-8 16,0-1 0,0-8-16,0 0 15,0-8-15,0-1 16,18-17-16,-1-17 16,9 8-16,0 1 15,0 16-15,-9 1 16,1 8-16,-9 9 15,-1 0 1,1 0-16,0 18 16,-9 8-16,0 8 15,8-8-15,1 0 16,0 0-16,-1 0 16,18-9-16,0 1 15,9-1-15,-17-8 16</inkml:trace>
  <inkml:trace contextRef="#ctx0" brushRef="#br4" timeOffset="-128881.78">19608 2458 0,'0'0'0,"0"0"16,0 0-1,0 0-15,0 0 16,0 0-16,0 9 15,0-1-15,9 1 16,-1 0-16,10-1 16,8 1-16,0-9 15,0-9-15,-9 1 16,1-1-16,-1 0 16,-8-17-16,-1 9 15,1-9 1,-18 9-16,1-1 15,-1 1-15,-17 17 16,0 0-16,-9 17 16,0 18-16,1 8 15,16 9-15,18 9 16,9-9-16,17 0 16,17-9-1,36 0-15,33-17 16,62-8-16,243 34 15</inkml:trace>
  <inkml:trace contextRef="#ctx0" brushRef="#br4" timeOffset="-125281.2">15700 7949 0,'0'0'15,"0"0"-15,0 0 16,0 0-16,0 0 16,0 0-16,0 0 15,0 0-15,9 0 16,8 0-16,1-9 16,16 0-1,10 1-15,8 8 16,9 0-16,17-9 15,0 9-15,0-9 16,0 9-16,9 0 16,9 0-16,-1 0 15,1-8 1,-1-1-16,9 0 16,9 1-16,9-1 15,8 0-15,-8-8 16,-1 0-16,10 8 15,-10-8-15,1 8 16,8 9-16,-8-8 16,-10 8-16,1-9 15,18 0 1,-1 1-16,0-1 16,-17 0-16,17 1 15,-17 8-15,9 0 16,8-9-16,0 9 15,-17 0-15,9 0 16,-1 0-16,1 0 16,-9 9-16,0-1 15,8 1 1,-8 0-16,0-1 16,9 1-16,-10 0 15,1-1-15,-17-8 16,17 9-16,0 0 15,-1-1-15,-7-8 16,-1 0-16,0 9 16,-8 0-1,8-1-15,0-8 16,-8 9-16,-1-1 16,-8-8-16,8 0 15,1 0-15,-9 9 16,-9 0-16,0-1 15,9 1-15,8 0 16,1-1-16,-9 1 16,-9 0-1,26-9-15,0 8 16,-8 10-16,-1-27 16,10 9-16,8 9 15,-9-9-15,9 0 16,-9 0-16,9 8 15,8 1-15,-8-9 16,0 0 0,0 9-16,9-9 15,-10 0-15,10 0 16,0 0-16,-1-9 16,-8 9-16,9 0 15,17 0-15,-9-9 16,0 9-16,9-8 15,-9-1 1,0 9-16,1-9 16,16 1-16,-16-1 15,8 0-15,17 1 16,-26-1-16,18 9 16,-9 0-16,-18 0 15,10 0-15,16 0 16,-8-9-1,0 9-15,9 0 16,8 0-16,0-17 16,-8 8-16,-9 9 15,8-8-15,-16 8 16,25 0-16,-26-9 16,18 1-16,8 8 15,-8 0-15,-9-9 16,8 9-1,1 0-15,0-9 16,-1 1-16,1-1 16,-9 0-16,-9 9 15,9 0 1,-9 0-16,-8 0 0,-1 0 16,10-8-1,-18 8-15,-9 0 16,0 0-16,9-9 15,-18 9-15,1-9 16,-9 9-16,8-8 16,1 8-16,-18 0 15,-17 0-15,0 0 16,-18 0-16,-8 8 16,-18 1-1,-17-9-15</inkml:trace>
  <inkml:trace contextRef="#ctx0" brushRef="#br1" timeOffset="-117183.34">24167 7507 0,'0'0'15,"0"0"-15,0 0 16,0 0-16,0 17 16,-9 27-16,1 8 15,-10 17 1,9-17-16</inkml:trace>
  <inkml:trace contextRef="#ctx0" brushRef="#br1" timeOffset="-115481.88">25053 7213 0,'0'-9'0,"8"0"16,-8 1-16,0-1 16,0 0-1,0 1-15,0 8 16,0 0-16,0 0 16,9 0-16,0 0 15,8 0-15,0 8 16,1 10-16,8-1 15,9 18-15,-1-1 16,-8 18 0,0-9-16,0 27 15,1-10-15,-19 1 16,1-18-16,0 1 16,-1-18-16,1 0 15,0 0 1,-9-18-16,0 1 0,0 0 15,8-18 1,10-8-16,-1-18 16,18-43-16,8-35 15,9 1-15,-8-9 16,-18 34-16,0 18 16,-17 25-16,-1 10 15,1 16-15,-9 1 16,9 0-1,8 8-15,0-8 16,-8 17-16</inkml:trace>
  <inkml:trace contextRef="#ctx0" brushRef="#br1" timeOffset="-115088.46">25921 7368 0,'0'0'0,"0"0"16,0 0-16,0 0 16,0 0-16,-9 0 15,1 18-15,-1-1 16,0 18-16,1-1 16,-1 1-1,0 0-15,1-1 16,-1-8-16,9-8 15,0-1-15,0-8 16,0-1-16,0 1 16,0 0-16</inkml:trace>
  <inkml:trace contextRef="#ctx0" brushRef="#br1" timeOffset="-114952.14">25964 7135 0,'0'0'15,"0"0"-15,0 0 16,0 0-16,0 0 16,9 17-16,8-17 15</inkml:trace>
  <inkml:trace contextRef="#ctx0" brushRef="#br1" timeOffset="-114400.78">26364 7282 0,'0'0'15,"0"0"-15,0 0 16,0 0-16,0 0 15,0 0-15,9 0 16,8-9 0,0 9-16,9-8 15,35-1-15,-9 9 16,0 0-16,9 0 16,-17 0-16,-18 0 15,-18 9-15</inkml:trace>
  <inkml:trace contextRef="#ctx0" brushRef="#br1" timeOffset="-114172.89">26390 7594 0,'0'-9'0,"0"0"16,0 1-1,9-1-15,8-8 16,0-1-16,9 1 16,9 0-16,0-1 15,8 10-15,1 8 16,8 0-16,-26 0 16</inkml:trace>
  <inkml:trace contextRef="#ctx0" brushRef="#br1" timeOffset="-113284.33">27562 7247 0,'0'0'0,"0"0"15,0 0-15,0 0 16,-8-8-16,8-1 16,0 0-16,0 1 15,0-1 1,8 0-16,-25 1 16,17-10-16,-17 1 15,17-9-15,-9 0 16,-9 9-16,1-1 15,-9 1-15,0 8 16,-9 9-16,9 0 16,0 0-16,-9 18 15,-8-1 1,0 0-16,17 9 16,-18 0-16,27 0 15,8 0-15,-8 0 16,17-8-16,0 16 15,0-8-15,17 0 16,0 0 0,1 0-16,17 0 15,8 0-15,9-17 16,9-1-16,8-8 16,1-8-16,-9-10 15,-18 1-15,9 0 16,-26-1-1,0 1-15,9 0 16,-26 0-16,-9-1 16,0 1-16,0 0 15,0-1-15,-9 1 16,-8 0-16,17 17 16,0 0-16,0 0 15</inkml:trace>
  <inkml:trace contextRef="#ctx0" brushRef="#br1" timeOffset="-112988.86">27571 6832 0,'0'0'0,"-9"0"16,9-18-16,0 10 15,0 8 1,-8 0-16,8 0 0,-9 0 15,9 0 1,-9 0-16,1 26 16,-19 25-16,1 62 15,-17 26-15,0 8 16,17-17-16,-1-9 16,10-8-16,0-18 15,8-26 1,0-17-16,9-9 15,0-17-15,0-8 16</inkml:trace>
  <inkml:trace contextRef="#ctx0" brushRef="#br1" timeOffset="-112285.42">27258 6762 0,'0'0'0,"0"-8"0,0-1 16,0 0-16,0 1 15,0-1-15,18 0 16,8 9 0,8-8-16,27-1 15,9 9-15,-1-9 16,1 1-16,-1 34 16,1-9-16,-36 9 15</inkml:trace>
  <inkml:trace contextRef="#ctx0" brushRef="#br1" timeOffset="-111866.1">27059 7853 0,'0'0'16,"0"0"-16,0 0 16,0 0-16,17-8 15,9-1-15,17 1 16,18-1-16,9 9 16,17 0-16,8-9 15,-8 1-15,-9-1 16,0 0-1,0 1-15,-43 8 16</inkml:trace>
  <inkml:trace contextRef="#ctx0" brushRef="#br1" timeOffset="-111208.83">27363 6373 0,'0'0'16,"0"-9"-16,0 0 15,0 9-15,0-8 16,0 8 0,0 0-16,0 0 15,0 0-15,0 0 16,0 8-16,0 1 15,8 0-15,1-1 16,0-8-16,-1 0 16,1 0-1,-9 0-15,0 0 16,0 0-16,0 0 16,0 0-16,0 0 15,0 0-15,0 0 16,0 0-16,0 0 15,0 0-15,0 9 16,0-9-16,17 0 16,1 8-16</inkml:trace>
  <inkml:trace contextRef="#ctx0" brushRef="#br1" timeOffset="-109988.83">28049 7767 0,'-9'0'15,"0"0"-15,0 0 16,1 0-16,-1 0 16,9 0-16,0 0 15,0 0-15,0-9 16,17-8 0,1-9-16,8-17 15,0 8-15,-9 0 16,1 1-16,-10 16 15,-8 1-15,18 8 16,-18 9-16,0 0 16,0 9-16,0 8 15,0 18 1,0 8-16,8 1 16,1-10-16,0-8 15,-1-17-15,1 0 16,17-1-16,9-8 15,-18 0-15</inkml:trace>
  <inkml:trace contextRef="#ctx0" brushRef="#br1" timeOffset="-109867.28">28283 7126 0,'0'0'0,"0"0"15,0 0-15,0 9 16,0 8-16,26 0 15,-9-8 1</inkml:trace>
  <inkml:trace contextRef="#ctx0" brushRef="#br1" timeOffset="-92576.92">16187 8607 0,'0'0'0,"0"-9"15,0 1-15,0-1 16,0 0-16,17 1 16,0-1-16,1 0 15,16 9 1,1 0-16,0 0 16,-9 0-16,0 9 15,-9 0-15,-8 8 16,0 0-16,-18 9 15,0 9-15,-17 8 16,-8 1-16,-1-1 16,0-9-16,9-8 15,9 0 1,-1-17-16,10 0 16,8-1-16,0 1 15,0 0-15,8-1 16,18 1-16,18 0 15,8-1 1,0-8-16,0 0 0,18 0 16,16 0-1,-51-8-15</inkml:trace>
  <inkml:trace contextRef="#ctx0" brushRef="#br1" timeOffset="-92007.23">16369 8209 0,'-9'0'0,"-8"0"16,-1 0-16,10 0 15,-18 0-15,0 17 16,-18 0-16,1 18 16,-1 0-16,1 8 15,-9 0-15,8 9 16,10 0-1,8 17-15,8 9 16,10 0-16,8 0 16,17 0-16,18 0 15,17 0-15,17 9 16,18-35-16,0-18 16,17-25-16,18-18 15,-9-25 1,0-10-16,-9-16 0,-17-10 15,-18-25 1,-26 8-16,-16 10 16,-27-19-16,-35-8 15,-17 0-15,-35 18 16,0 25-16,9 27 16,0 25-16,-9 0 15,9 9 1,0 26-16,43 0 15</inkml:trace>
  <inkml:trace contextRef="#ctx0" brushRef="#br1" timeOffset="-89622.9">17862 8174 0,'0'-9'0,"0"1"0,0-1 16,0 0-1,0 9-15,0 0 16,0 0-16,0 0 16,0 26-16,-8 26 15,-1 44-15,0 16 16,-8-17 0,0 1-16,-1-18 0,10-18 15,8-16 1,0-1-16,0-17 15,0-18-15</inkml:trace>
  <inkml:trace contextRef="#ctx0" brushRef="#br1" timeOffset="-89255.13">18340 8165 0,'0'0'0,"0"0"15,0 0-15,0 0 16,-9 9-16,1 17 16,-27 17-16,-8 1 15,-10-1-15,-16 0 16,8-8-16,9-9 16,9 0-1,8-9-15,9 0 16,9 1-16,-1-1 15,18 0-15,0 1 16,9-1-16,8 0 16,9 9-16,9 0 15,0 0 1,-9 0-16,0 0 16,0-8-16,-9-10 15,-8 1-15,8 8 16,-8-8-16,0-9 15</inkml:trace>
  <inkml:trace contextRef="#ctx0" brushRef="#br1" timeOffset="-88852.13">18418 8287 0,'0'0'0,"0"0"16,0 0-16,0 0 15,0 0 1,9 17-16,0 0 16,8 0-16,-17 9 15,17 9-15,1 8 16,-1 9-16,9 9 15,0 0-15,0-9 16,0-9-16,-8-8 16,-10-9-1,1-9-15,0-8 16,-1-1-16,1-16 16,8-10-16,10-34 15,-10-26-15,18-26 16,-9 0-16,0 26 15,0 27-15,0 16 16,0 18-16</inkml:trace>
  <inkml:trace contextRef="#ctx0" brushRef="#br1" timeOffset="-88405.86">19261 8061 0,'0'0'0,"0"0"15,0 0-15,0 0 16,0 9-16,0 8 16,0 1-16,0-1 15,-9 18-15,0-1 16,1 18-1,8 0-15,-18 0 16,1 9-16,8-1 16,-17-8-16,9 0 15,-1 0-15,1-8 16,8-1-16,-8-17 16,8 0-16,9-17 15,0 8 1,0-17-16,0 17 15,9-17-15,8 9 16,9-9-16,35-9 16,-9 9-16,9-17 15,-18 17-15,1-17 16,-1 8-16,-8 9 16,0 0-16,-27 0 15</inkml:trace>
  <inkml:trace contextRef="#ctx0" brushRef="#br1" timeOffset="-88244">19903 8217 0,'0'0'15,"0"0"-15,0 0 16,0 9-16,18 17 15,-10 0-15</inkml:trace>
  <inkml:trace contextRef="#ctx0" brushRef="#br1" timeOffset="-88088.94">19842 8546 0,'0'0'0,"0"0"15,0 0-15,0 0 16,0 9-16,18 0 16,8-1-1</inkml:trace>
  <inkml:trace contextRef="#ctx0" brushRef="#br1" timeOffset="-84056.36">21058 8217 0,'0'0'0,"0"0"15,0 0-15,0 0 16,0 0-16,0 0 16,0 0-16,0 0 15,0 0-15,0 0 16,9 18-16,8 8 16,-8 8-16,0 18 15,-1 0 1,10 17-16,8 18 15,-18 0-15,1-9 16,-9-18-16,0-17 16,0-8-16,0-9 15,0 0-15,0-17 16,0-1-16,0-8 16,17-8-1,18-27-15,17-26 16,9-25-16,8-35 15,1 8-15,-18 18 16,-9 25-16,-8 10 16,-9 8-1,0 26-15,-8 0 16,-1 26-16,-8 0 0</inkml:trace>
  <inkml:trace contextRef="#ctx0" brushRef="#br1" timeOffset="-82940.08">21857 8685 0,'0'0'0,"0"0"16,0 0-16,0 0 15,0 0-15,0 0 16,0 0-16,0 0 16,-9 0-16,1 9 15,-1 8-15,-17 18 16,-17 17-16,8-1 16,0 1-1,9-8-15,9-1 16,-1-17-16,1 0 15,8-9-15,9-8 16,0 0-16,0-9 16,9 0-16,8 0 15,1-9-15,-1 0 16</inkml:trace>
  <inkml:trace contextRef="#ctx0" brushRef="#br1" timeOffset="-82712.22">21918 8607 0,'0'-9'0,"0"9"16,0 0-16,0 0 16,0 0-16,0 0 15,0 9-15,0 8 16,0 18 0,8 8-16,10 1 15,-1 8-15,1-1 16,-10-7-16,1-1 15,0-8-15,-1-9 16,1 0-16,-9 8 16,9-16-16</inkml:trace>
  <inkml:trace contextRef="#ctx0" brushRef="#br1" timeOffset="-82485.93">21605 8936 0,'0'0'0,"0"0"16,0 0-16,0 0 16,9 0-16,17 0 15,17 0-15,9-9 16,1 1-16,16-1 15,18 0 1,-35 9-16</inkml:trace>
  <inkml:trace contextRef="#ctx0" brushRef="#br1" timeOffset="-74317.5">1294 7308 0,'0'0'0,"0"0"16,0-9-16,0 1 15,0-1-15,0 0 16,0 1-16,0-1 15,0 0-15,0 1 16,0-1 0,0 0-16,0 9 15,0 0-15,0 0 16,0 0-16,0 0 16,0 0-16,0 9 15,17 17-15,1 26 16,8 17-16,0-8 15,0 8-15,0-17 16,9 9 0,-9-18-16,-18 0 15,1-17-15,0 0 16,8-17-16,-17 0 16,0-9-16,0 0 15,0-9-15,17-26 16,9-25-16,-8-27 15,8-17 1,0 17-16,-9 18 16,9-9-16,-17 9 15,17 8-15,-9 44 16</inkml:trace>
  <inkml:trace contextRef="#ctx0" brushRef="#br1" timeOffset="-70734.84">3986 5576 0,'0'0'0,"0"0"16,0 0-16,0 0 15,0 0-15,0 0 16,0 0 0,0 0-16,0 0 15,0 0-15,0 0 16,0 0-16,17 17 16,-8 18-16,0 8 15,-1 0-15,1 1 16,0 8-16,8-9 15,-8-8 1,-1-9-16,1-9 16,0-9-16,-9 1 15,0-9-15,8-9 16,10-25-16,17-18 16,-9-35-16,26-8 15,-18 8-15,-8 18 16,1 8-16,-1 27 15,8-18 1,-25 35-16</inkml:trace>
  <inkml:trace contextRef="#ctx0" brushRef="#br1" timeOffset="-68199.22">4203 5965 0,'0'0'0,"0"0"15,0 0 1,-9-8-16,1-1 16,8 0-16,0 9 15,0 0-15,0 0 16,0 0-16,0 0 16,0 9-16,0 17 15,0 17-15,0 27 16,0-10-1,0 1-15,0-18 16,0-8-16,0-9 16,0-9-16,8-8 15,1 0-15</inkml:trace>
  <inkml:trace contextRef="#ctx0" brushRef="#br1" timeOffset="-67912.78">4264 5948 0,'0'0'0,"0"0"16,0 0-1</inkml:trace>
  <inkml:trace contextRef="#ctx0" brushRef="#br1" timeOffset="-67494.94">4177 5870 0,'0'0'16,"0"0"-16,0 0 16,9 0-16,8 0 15,0 0-15,9 9 16,0 0 0,0-1-16,-8 1 15,-1 0-15,-8-1 16,0 1-16,-9-1 15,-9 10-15,0-1 16,-8 0-16,-9 1 16,8-10-16,1 1 15,0 0-15,-1-1 16,10-8 0,-1 0-16,9 0 15,0 0-15,0 9 16,0 0-16,9-1 15,8 10-15,0-1 16,9 0-16,-8 1 16,-1-1-1,-8 0-15,0 1 16,-1-1-16,1 0 16,-18-8-16,1 8 15,-19 1-15,-7-1 16,-1 9-16,9-17 15,26-1-15</inkml:trace>
  <inkml:trace contextRef="#ctx0" brushRef="#br1" timeOffset="-65472.06">12869 6303 0,'0'0'0,"0"0"16,0 0-16,0 0 15,0 0-15,0 0 16,9 18-16,0-1 16,8 18-1,0 16-15,9 10 16,1 8-16,-10-8 15,0 0-15,1-18 16,-10 0-16,1-17 16,0-8-16,-1-10 15,-8 1-15,0-9 16,0-9 0,18-25-16,8-27 15,9-43-15,-1-17 16,1 0-16,0 17 15,-9 26-15,0 34 16,-9 10-16,-8 25 16</inkml:trace>
  <inkml:trace contextRef="#ctx0" brushRef="#br1" timeOffset="-62357.82">22387 8858 0,'0'0'0,"0"0"16,0 0-16,0 0 15,0 0 1,0 0-16,17 0 16,18 0-16,8 0 15,18 0-15,0 0 16,8-9-16,-8 9 16,0-8-16,-18-1 15,-8 9-15,-9 0 16,0 0-16,18 9 15,-18-1 1,-18-8-16</inkml:trace>
  <inkml:trace contextRef="#ctx0" brushRef="#br1" timeOffset="-62140.56">22778 8616 0,'0'0'15,"0"0"-15,0 0 16,0 0-16,-9 8 16,0 18-16,0 9 15,1 26-15,-10 8 16,10 9 0,8 0-16,0-18 0,0-16 15,8-10 1,1 10-16</inkml:trace>
  <inkml:trace contextRef="#ctx0" brushRef="#br1" timeOffset="-61560.6">23481 8581 0,'0'0'0,"-9"-9"16,1 1-1,-1-1-15,9 0 0,0 1 16,0 8 0,0 0-16,0 0 15,0 0-15,0 17 16,0 9-16,9 26 15,-1 17-15,1 1 16,0-1-16,-1-9 16,1-16-16,0-10 15,-1 1-15,1-9 16,-9-26 0,0 9-16,0-9 15,0-9-15,17-8 16,27-61-16,8-44 15,-17 10-15,8-18 16,9 9-16,-26 51 16,9 18-1,0 9-15,-9 26 16,-9 8-16</inkml:trace>
  <inkml:trace contextRef="#ctx0" brushRef="#br1" timeOffset="-61265.54">24045 8694 0,'0'0'0,"0"0"16,-8 0-16,-1 0 15,0 0-15,1 0 16,-1 8-16,0 18 15,-17 18-15,0 7 16,9 10 0,-1-9-16,1 9 15,0-9-15,-1-9 16,18-17-16,0-17 16,0-1-16,9-8 15,0 0 1,-9 0-16</inkml:trace>
  <inkml:trace contextRef="#ctx0" brushRef="#br1" timeOffset="-60779.05">24037 8711 0,'0'0'0,"0"0"16,-9 0-16,0-9 15,1 9-15,8 0 16,0 0-16,0 0 15,0 0 1,0 0-16,17 0 16,0 0-16,1 0 15,-1 0-15,0 0 16,-8 0-16,0 0 16,-9 0-16,0 9 15,0 8-15,-9 1 16,0-1-1,1 0-15,-10-8 16,10 8-16,-1-8 16,9-1-16,0 1 15,0 0-15,0-1 16,17 18-16,1-8 16,-1-10-16,0 10 15,1-1 1,-9 0-16,-1-8 15,1 8-15,-9 1 16,-9-1-16,1 0 16,-19 1-16,1-10 15,-8 1-15,-1 0 16,9-1-16,9 1 16,17-9-1,0 0-15</inkml:trace>
  <inkml:trace contextRef="#ctx0" brushRef="#br1" timeOffset="-60435.74">24549 8815 0,'0'0'16,"0"0"-16,0 0 15,0 0-15,0 0 16,17 0-16,9-9 15,27 9-15,-1-8 16,8-1-16,1 0 16,-17 1-1,-1 8-15,-8 0 16,-18 0-16</inkml:trace>
  <inkml:trace contextRef="#ctx0" brushRef="#br1" timeOffset="-60193.52">24810 8598 0,'0'0'0,"-9"0"16,0 0-16,0 26 15,-17 26-15,9 18 16,0-1-16,-1 26 15,1-8 1,0-18-16,17-8 16,0-9-16,0 0 15,17-9-15,9-17 16</inkml:trace>
  <inkml:trace contextRef="#ctx0" brushRef="#br1" timeOffset="-59722.39">25357 8598 0,'0'0'0,"-9"-8"16,9 8 0,0 0-16,0 0 15,0 0-15,0 0 16,0 17-16,0 0 16,0 27-16,9 16 15,-1 18-15,10 0 16,-1 0-1,-8-9-15,8-17 16,-8-8-16,-1-18 16,1-9-16,-9-8 15,0-1-15,0-16 16,17-10-16,10-25 16,16-70-1,9-43-15,0 1 0,9 16 16,-18 26-1,1 44-15,-18 34 16,-9 18-16,-8 9 16</inkml:trace>
  <inkml:trace contextRef="#ctx0" brushRef="#br1" timeOffset="-59310.99">26268 8979 0,'-8'-8'0,"-1"-1"15,0 0-15,1 1 16,-1-1-16,0 0 16,1-8-16,-18 0 15,-1 8-15,1 9 16,0 0 0,0 9-16,-8 8 15,-1 9-15,9 9 16,8-1-16,1 1 15,8 0-15,9-9 16,0 0-16,18 0 16,16-18-16,19 1 15,25-9-15,-44 0 16</inkml:trace>
  <inkml:trace contextRef="#ctx0" brushRef="#br1" timeOffset="-59010.43">26868 8642 0,'0'0'0,"0"0"15,0 0-15,0 0 16,0 0 0,0 0-16,8 0 15,10 0-15,-1 0 16,18 0-16,17 0 16,0 0-16,17 0 15,-25 8 1,-18-8-16,-17 0 15</inkml:trace>
  <inkml:trace contextRef="#ctx0" brushRef="#br1" timeOffset="-58823.2">26885 8867 0,'0'0'0,"0"0"0,0 0 15,0 0-15,0 0 16,0 0-16,17 0 15,1 8 1,8-8-16,17 0 16,9 0-16,0 9 15,-26 0-15</inkml:trace>
  <inkml:trace contextRef="#ctx0" brushRef="#br1" timeOffset="-58429.91">27814 8624 0,'0'0'0,"0"0"16,0-8-16,0-1 15,0 0-15,0 9 16,0 0-16,-9 0 16,1 0-16,-1 0 15,-17 18 1,0 8-16,-17 26 15,8 0-15,0 8 16,18 1-16,8-9 16,9-9-16,17 0 15,1-17-15,16 0 16,19-8-16,16-10 16,1-16-16,-10-18 15,1 0 1,-18-18-16,-16-8 15,-19-8-15,-25-18 16,-18 9-16,-17 8 16,-17 18-16,-27 17 15,9 17-15,35 9 16,43 9-16</inkml:trace>
  <inkml:trace contextRef="#ctx0" brushRef="#br1" timeOffset="-39570.28">2101 7429 0,'0'0'16,"0"0"-16,0 0 15,0 0-15,0 0 16,0 0-16,0 0 16,0 0-16,-8 0 15,-1 0-15,0 0 16,-17 0 0,9 0-16,-18 0 15,9 26-15,-9 17 16,1 1-16,16 8 15,10-9-15,8 0 16,17-8-16,9-9 16,18 0-16,25-17 15,-17-9 1</inkml:trace>
  <inkml:trace contextRef="#ctx0" brushRef="#br1" timeOffset="-38252.86">13469 6476 0,'0'0'0,"0"0"15,0 0-15,0 0 16,0 0-16,0 0 15,0 0-15,-9 0 16,0 9-16,-17 8 16,0 18-16,-9 17 15,1 0 1,-1 9-16,0-1 16,9-8-16,9 0 15,-1-9-15,18-17 16,9-8-16,-9-18 15</inkml:trace>
  <inkml:trace contextRef="#ctx0" brushRef="#br1" timeOffset="-37959.44">13364 6459 0,'0'0'0,"0"0"0,0 0 16,0 0 0,0 0-16,0 0 15,0 17-15,18 1 16,-1 16-16,0 1 16,-8 8-16,8 9 15,1 0-15,-1-8 16,1 8-16,8-9 15,-18 0-15,1 0 16,17-8 0,0 0-16,-17-18 15</inkml:trace>
  <inkml:trace contextRef="#ctx0" brushRef="#br1" timeOffset="-37721.5">13312 6849 0,'0'0'0,"-8"0"16,-1 0-16,0 0 16,9 0-16,0 0 15,0 0-15,0 0 16,18 0-1,8-9-15,26 1 16,26-1-16,-26 9 16</inkml:trace>
  <inkml:trace contextRef="#ctx0" brushRef="#br1" timeOffset="-26660.81">21449 10157 0,'0'-8'0,"0"-1"0,0 9 16,0-9-16,0 1 15,0-1-15,0 0 16,0 9-16,0-8 15,0-1-15,0 0 16,0 1-16,0-1 16,-17 0-16,-1 1 15,-8-1-15,0 9 16,-9 0 0,9 0-16,-17 0 15,-1 9-15,18 8 16,-17 0-16,8 1 15,0-1-15,1 0 16,8 1-16,8 8 16,1-9-1,8 9-15,-8-9 16,8 9-16,9-9 16,0 9-16,0 0 15,9 0-15,8 0 16,1 0-16,8-8 15,17 8-15,-17-9 16,18 0-16,16-8 16,-16 0-16,17-9 15,-9-9 1,-9 0-16,1-8 16,-10-9-16,-8 0 15,0 9-15,0-1 16,-8 1-16,-1 0 15,-17 8-15,9 0 16,0 1 0,-9-1-16,0 0 15,0 1-15,0-1 16,-9-8-16,0-9 16,-26-9-16,27 18 15</inkml:trace>
  <inkml:trace contextRef="#ctx0" brushRef="#br1" timeOffset="-26316">21449 9690 0,'0'0'0,"0"0"16,0 0-16,0 0 15,0 0 1,0 0-16,0 0 16,-9 0-16,1 8 15,-1 10-15,0-1 16,0 26-16,-17 18 16,0 17-16,-8 34 15,-1 10-15,0 16 16,18 1-1,-18-27-15,26-34 16,-17-8-16,9-19 16,0-16-16,8-9 15,0-17-15,9-1 16</inkml:trace>
  <inkml:trace contextRef="#ctx0" brushRef="#br1" timeOffset="-25527.3">21084 9638 0,'0'0'0,"0"0"16,0 0-16,18 0 15,-18 0-15,17 0 16,9 0-16,17 0 16,1 0-1,-9 8-15,-1-8 16,-8 0-16,0 0 16,-8 26-16,-1 9 15,-8-18-15</inkml:trace>
  <inkml:trace contextRef="#ctx0" brushRef="#br1" timeOffset="-25102.45">20737 10841 0,'0'0'0,"0"0"15,0 0-15,0 0 16,0 0-1,0 0-15,0 0 16,0 0-16,0 0 16,0 0-16,9-8 15,8-1-15,26 0 16,18 1-16,9 8 16,16-9-16,10 9 15,-1 0-15,-8 0 16,-17 0-1,-18 0-15,9 0 16,-27 0-16</inkml:trace>
  <inkml:trace contextRef="#ctx0" brushRef="#br1" timeOffset="-24728.06">21310 9300 0,'0'0'15,"0"0"-15,0 0 16,0 0-16,0 0 15,9 0-15,-1 8 16,1 1-16</inkml:trace>
  <inkml:trace contextRef="#ctx0" brushRef="#br1" timeOffset="-24116.92">21892 10443 0,'0'0'0,"0"0"16,0 0-16,0 0 16,0 0-16,0 0 15,0 0-15,0 0 16,0 0-16,0 0 15,0 0-15,0 0 16,0 0 0,-9 9-16,9 17 15,-35 17-15,9 26 16,0 1-16,0-10 16,9-17-16,-1 1 15,10-18-15,8-18 16,0-8-16,0 0 15,0 0 1</inkml:trace>
  <inkml:trace contextRef="#ctx0" brushRef="#br1" timeOffset="-23865.79">22013 10304 0,'0'0'0,"0"0"0,0 0 15,0 0 1,0 0-16,0 18 16,0-1-16,9 0 15,8 27-15,1-1 16,-1 9-16,9 9 16,-17-9-1,0 0-15,-1-9 16,10 0-16,-10-17 15,1-17-15,0-1 16</inkml:trace>
  <inkml:trace contextRef="#ctx0" brushRef="#br1" timeOffset="-23651.5">21796 10582 0,'0'0'0,"0"0"16,0 0-16,0 0 15,0 0-15,0 0 16,9-9-16,26 0 16,51-17-1,-33 9-15</inkml:trace>
  <inkml:trace contextRef="#ctx0" brushRef="#br1" timeOffset="-21281.84">22691 10374 0,'0'0'0,"-9"-9"16,0 9-16,9 0 15,0 0 1,0 0-16,0 0 15,0 0-15,18-17 16,16 17-16,1 0 16,0 0-16,17 0 15,0-9-15,9 0 16,-9 9-16,-17 0 16,-9 0-16,-18 0 15</inkml:trace>
  <inkml:trace contextRef="#ctx0" brushRef="#br1" timeOffset="-21036.82">22873 10062 0,'0'0'16,"0"0"-16,0 9 15,0 17-15,0 17 16,-9 26-16,1 0 16,-10 1-1,1-10-15,26 1 16,-9-18-16,-9 1 16,9-10-16,0-16 15</inkml:trace>
  <inkml:trace contextRef="#ctx0" brushRef="#br1" timeOffset="-20634.81">23759 9819 0,'0'0'0,"0"0"0,0 0 16,0 0-1,0 0-15,8 0 16,10 0-16,25-8 16,9-1-16,9 0 15,0 1-15,26 16 16,-35 10-16</inkml:trace>
  <inkml:trace contextRef="#ctx0" brushRef="#br1" timeOffset="-20072.47">24054 10209 0,'0'-8'0,"0"-1"16,-9 0-16,1 1 15,-1-1-15,0 0 16,1 1-16,-1-10 16,0 10-16,-17-1 15,0 0-15,-9 9 16,1 0-16,-1 9 16,0 8-16,0 1 15,1-1 1,-1 9-16,18-9 15,-1 18-15,1-9 16,17 8-16,0 1 16,9-9-16,8 0 15,9 0-15,9-9 16,8-8-16,18 0 16,8-18-1,-8 0-15,-9 1 16,-8-10-16,-18 1 15,0 0-15,-18-1 16,1 1-16,-9 0 16,-9-1-16,1-8 15,8 0-15</inkml:trace>
  <inkml:trace contextRef="#ctx0" brushRef="#br1" timeOffset="-19829.77">23837 9932 0,'0'0'16,"0"0"-16,0 0 16,0 0-16,0 0 15,0 0-15,0 9 16,0 8 0,9 26-16,-1 9 15,-16 9-15,-1 8 16,-8 9-16,-9 0 15,8-9-15,1-8 16,-1 0-16,1-9 16,8-18-16,9-16 15</inkml:trace>
  <inkml:trace contextRef="#ctx0" brushRef="#br1" timeOffset="-19603.09">23490 10789 0,'0'0'0,"0"0"0,0 0 15,0 0 1,0 0-16,8 0 16,27 0-16,8 0 15,1 0-15,-1-8 16,-17 8-16,18 0 15,17 0 1,-9 8-16,-26-8 0</inkml:trace>
  <inkml:trace contextRef="#ctx0" brushRef="#br1" timeOffset="-19119.82">24219 10599 0,'0'0'0,"0"0"15,0 0 1,0 0-16,0 17 16,-9 18-16,1 8 15,-1 0-15,0 1 16,-8-1-16,0-8 16,8-18-16,9 0 15,0-8-15,0-9 16,0 0-1,0 0-15</inkml:trace>
  <inkml:trace contextRef="#ctx0" brushRef="#br1" timeOffset="-18713.37">24262 10443 0,'0'0'0,"0"0"0,0 0 15,0 0 1,0 0-16,18 0 15,8 0-15,9 0 16,-1 0-16,-8 0 16,0 0-16,-8 0 15,-10 9-15,1-9 16,-9 8-16,-9 10 16,1 8-1,-10 0-15,-8 0 16,0 0-16,9 0 15,0 0-15,8 0 16,0 0-16,9-9 16,0 9-16,0-9 15,9 0-15,0 1 16,-1-1-16,1 0 16,0-8-1,-1 0-15,-8-1 16,0 1-16,-8 8 15,-18 1-15,0-1 16,-9-8-16,0-9 16,26 0-1</inkml:trace>
  <inkml:trace contextRef="#ctx0" brushRef="#br1" timeOffset="-17898.27">23872 9473 0,'0'0'16,"0"0"-16,0 0 15,0 0-15,0 0 16,0 0-1,0 0-15,0 0 16,0 0-16,0 0 16,0 0-16,0 0 15,0 0-15,0 0 16,0 0-16,0 0 16,0 0-16,0 0 15,0 0-15</inkml:trace>
  <inkml:trace contextRef="#ctx0" brushRef="#br1" timeOffset="-12295.67">24974 10322 0,'0'0'0,"0"0"0</inkml:trace>
  <inkml:trace contextRef="#ctx0" brushRef="#br1" timeOffset="34845.18">25869 9837 0,'0'0'0,"0"0"0,0 0 16,0 0-16,0 0 15,0 0-15,0 0 16,0 0-16,9 17 16,8 0-16,0 18 15,1 26 1,8 8-16,8 18 15,-7-9-15,-1-1 16,0-7-16,-9-10 16,-8-8-16,-1-8 15,1-18-15,0-9 16,-1 0-16,-8-8 16,0 0-1,0-1-15,0-8 16,0-8-16,0-1 15,9-26-15,8-34 16,18-26-16,17-18 16,0 1-16,1 16 15,-1 10-15,-9 16 16,-8 10-16,-9 25 16,-17 9-1,-1 17-15</inkml:trace>
  <inkml:trace contextRef="#ctx0" brushRef="#br1" timeOffset="35855.18">26815 10391 0,'0'0'0,"0"0"0,0 0 16,0 0-1,0-9-15,0 1 16,0-1-16,-8 0 16,-1 1-16,0-10 15,1 1-15,-1 0 16,0 8-16,-8 0 15,0 9-15,-1 0 16,1 0 0,0 0-16,-1 9 15,1 8-15,-1 1 16,1-1-16,17-8 16,0-1-16,0 1 15,0 0-15,17-1 16,1 1-16,17-9 15,-1-9-15,-8 1 16,0-1 0,-8 0-16,-1 1 15,-8 8-15,-1 0 16,1 0-16,0 0 16,-9 0-16,0 8 15,9 10-15,-1 8 16,1 8-1,8 18-15,-8 0 16,0-8-16,-1-1 16,1 9-16,0-9 15,-18 0-15,0-17 16,1 9 0,-1 0-16,-8-1 0,-1-8 15,-8 0-15,0-17 16,0 0-1,0-9-15,-9-9 16,1 0-16,-1-17 16,17 0-16,1 0 15,17-8-15,9-27 16,34 9-16,18-8 16,17-10-16,35 10 15,-44 34 1</inkml:trace>
  <inkml:trace contextRef="#ctx0" brushRef="#br1" timeOffset="36564.9">27354 10140 0,'0'0'0,"0"0"15,0 0-15,0 0 16,17 0-16,18 0 15,8 0-15,9-9 16,-8 1-16,-1-1 16,1 0-1,-1 9-15,9 0 16,-26 9-16</inkml:trace>
  <inkml:trace contextRef="#ctx0" brushRef="#br1" timeOffset="36807.85">27302 10356 0,'0'0'0,"0"0"16,8 0-16,1 0 15,8 0-15,18 0 16,26 0-16,-18 0 15,18-8 1,0-1-16,0 9 16,-18 0-16,9 0 15,18 0-15,-35 9 16</inkml:trace>
  <inkml:trace contextRef="#ctx0" brushRef="#br1" timeOffset="37444.58">28717 10062 0,'0'0'16,"0"0"-16,0 0 16,0 0-16,-8 0 15,-1 0-15,0 17 16,0 9-16,1 18 16,-1 8-1,0 17-15,9 0 16,0-8-16,18 8 15,-1-17-15,9 0 16,18-9-16,16-8 16,10-9-16,8-17 15,9-18-15,0-26 16,-9-8 0,0-9-16,-26-9 15,-8 1-15,-27-18 16,-17 8-16,-17 19 15,-10-1-15,-16 17 16,-18 9-16,-8 9 16,-9 8-16,8 9 15,9 9 1,-8 17-16,43-9 16</inkml:trace>
  <inkml:trace contextRef="#ctx0" brushRef="#br1" timeOffset="61638.25">24914 10374 0,'0'0'0,"0"0"15,0 0-15,-9-9 16,9 0-16,0 1 15,0 8-15,-9-9 16,9 9-16,0-9 16,0 1-16,-8-1 15,8 9-15,0 0 16,0 0 0,0 0-16,0 0 15,0 0-15,0 0 16,0 0-16,0 0 15,0 0-15,0 0 16,0 0-16,17 0 16,9 0-16,17 0 15,10-9 1,16 1-16,18-1 16,-9 0-16,-8 1 15,-27-1-15,-8 9 16,-9 0-16,-18 0 15,1 9-15,0-1 16</inkml:trace>
  <inkml:trace contextRef="#ctx0" brushRef="#br1" timeOffset="110478.89">2284 10876 0,'0'0'0,"0"-9"0,-9 1 16,0-1-1,1 0-15,8 1 16,0-1-16,0 0 16,0 1-16,17-1 15,18 0-15,0 1 16,8 8-16,0 0 16,-16 8-16,-1 1 15,-18 0 1,1 8-16,-18 9 15,-17 17-15,-17 9 16,-1-8-16,18-1 16,-8-17-16,8 0 15,8 0-15,18 0 16,0-9 0,0 9-16,35 0 15,8 9-15,9-18 16,-8 9-16,-1-9 15,-25 1-15,-1-1 16,-8 0-16,-1 9 16,-16 0-16,-1 0 15,-17 0-15,-9 0 16,-8-8 0,-9-10-16,17 1 15,0-26-15,18 8 16</inkml:trace>
  <inkml:trace contextRef="#ctx0" brushRef="#br1" timeOffset="110999.2">2536 10443 0,'0'0'0,"0"0"0,-9 0 15,-17-9 1,-17 18-16,-1-9 16,-8 0-16,-9 9 15,0 8-15,-17 18 16,0 17-16,0 8 15,0 10-15,8 16 16,18 27-16,17 8 16,27 0-1,-10 18-15,36-18 16,8-17-16,17-17 16,18-18-16,9-17 15,16-26-15,19-26 16,16-18-16,1-42 15,-1-27-15,-8-25 16,-17-18-16,-27-9 16,-8 9-1,-52-17-15,-9 8 16,-26 36-16,-9 25 16,-9 17-16,-25 26 15,-27 27-15,-25 42 16,-9 36-16,69-18 15</inkml:trace>
  <inkml:trace contextRef="#ctx0" brushRef="#br1" timeOffset="113515.15">3552 10582 0,'-18'-9'0,"18"0"16,-8 1-16,-10-1 15,18 0-15,0 9 16,0 0-16,0 9 16,-17 17-1,8 43-15,-26 52 16,18 27-16,0-18 16,-1-35-16,1-9 15,17-16-15,0-18 16,0-18-16,9-16 15,-9-10-15,0-8 16</inkml:trace>
  <inkml:trace contextRef="#ctx0" brushRef="#br1" timeOffset="113863.76">3882 10781 0,'0'-9'0,"17"0"15,-17 1 1,0 8-16,0 0 16,0 0-16,0 0 15,0 0-15,0 0 16,-26 17-16,-17 0 16,-18 18-16,-9 0 15,-8-9 1,35 0-16,-1 0 0,10 0 15,16-9 1,1 0-16,17 1 16,0-1-16,0 0 15,17 1-15,9 8 16,18 0-16,8-9 16,9 9-1,-1 9-15,-8-10 0,-34-16 16</inkml:trace>
  <inkml:trace contextRef="#ctx0" brushRef="#br1" timeOffset="114247.02">4663 10789 0,'0'-8'0,"-9"-1"16,-8-8-16,17 8 15,-17 0-15,17 1 16,-26-1-16,-18 1 16,1 8-1,-1 0-15,-16 17 16,8 0-16,-9 18 15,17-1-15,1 18 16,17 9-16,0 0 16,8-1-16,10-8 15,8-8-15,17-1 16,1-9-16,16-8 16,1 0-1,17-17-15,26-9 16,9-9-16,-43 1 15</inkml:trace>
  <inkml:trace contextRef="#ctx0" brushRef="#br1" timeOffset="114715.2">5115 10642 0,'0'0'0,"0"0"16,0 0-16,0 0 16,0 0-16,0 0 15,0 9 1,0 0-16,0 8 16,-18 0-16,18 1 15,-26 16-15,9 1 16,-9 25-16,-18 1 15,10-9-15,16-9 16,1 1 0,0-1-16,-1-17 0,10 0 15,8 0 1,0-9-16,0 1 16,17-10-16,9 1 15,17-1-15,27 1 16,8-9-16,-8-9 15,-18 9-15,-9 0 16,-17 0-16,0 0 16,-17 0-1,0 0-15,-1 0 16,-8 0-16,0 0 16,9 9-16,0 0 15</inkml:trace>
  <inkml:trace contextRef="#ctx0" brushRef="#br1" timeOffset="115479.51">5992 10547 0,'0'0'0,"0"0"15,0 0-15,0 0 16,0 0-16,17 17 16,1 9-1,-10 9-15,1-26 16</inkml:trace>
  <inkml:trace contextRef="#ctx0" brushRef="#br1" timeOffset="115629.33">5957 10945 0,'0'0'0,"0"0"15,0 0-15,0 0 16,0 0-16,17 9 15,-8-9-15</inkml:trace>
  <inkml:trace contextRef="#ctx0" brushRef="#br1" timeOffset="117708.69">6930 10469 0,'0'0'0,"0"0"15,0 0-15,0 0 16,0 0-16,0 0 16,0 0-16,17 0 15,9 9 1,17-1-16,27-8 15,-1 0-15,10 0 16,-10 0-16,-8 0 16,-9 0-16,-9 0 15,-8 0-15,-9 0 16,-8 0-16,-10 0 16,1 0-16</inkml:trace>
  <inkml:trace contextRef="#ctx0" brushRef="#br1" timeOffset="117946.24">7442 10486 0,'0'0'15,"0"0"-15,0 0 16,-9 0-16,9 0 16,-8 9-16,-1 8 15,0 9 1,1 9-16,-1 8 15,-8 9-15,8 17 16,0 1-16,0-1 16,1 0-16,-1-8 15,9-9-15,9-9 16,-9-25-16</inkml:trace>
  <inkml:trace contextRef="#ctx0" brushRef="#br1" timeOffset="118228.24">6964 11318 0,'0'0'15,"0"0"-15,0 0 16,0 0-16,0 0 15,0 0-15,18 0 16,8 0-16,9 0 16,17-9-16,17 0 15,1 1-15,-10 8 16,-8 0 0,-8 0-16,-1 0 15,-25 8-15,-10-8 16</inkml:trace>
  <inkml:trace contextRef="#ctx0" brushRef="#br1" timeOffset="118555.23">7746 11110 0,'0'0'0,"0"0"16,0 0-16,0 0 16,0 0-16,-9 17 15,1 9-15,8 9 16,-9 25-16,0 10 15,9-1 1,0-17-16,-9-35 0,9 9 16,9 0-1,0-8-15,0-10 16</inkml:trace>
  <inkml:trace contextRef="#ctx0" brushRef="#br1" timeOffset="119163.08">7841 10911 0,'0'0'0,"0"0"15,0 0-15,0 0 16,0 0-16,0 0 15,0 0 1,9 0-16,8 0 16,1 0-16,-1 0 15,1 8-15,-1 1 16,9 0-16,0 8 16,-17-8-16,-1 8 15,-8 0 1,0 1-16,-8-1 15,-18 0-15,0 1 16,0-1-16,0 0 16,-1 1-16,10-1 15,0-8-15,-1-1 16,10 1-16,8 0 16,0-1-16,0 10 15,17-1-15,0 0 16,9 0-1,9 9-15,0 0 16,8 0-16,-17-8 16,0-1-16,1-8 15,-19 8-15,-8 0 16,-8 1-16,-19-1 16,-16 9-1,-18 0-15,0 0 16,-8-17-16,8-1 15,9-8-15,17 0 16,9-8-16,9-18 16,8 17-16</inkml:trace>
  <inkml:trace contextRef="#ctx0" brushRef="#br1" timeOffset="120112.17">8753 10833 0,'0'0'16,"0"0"-16,0 0 15,0 0-15,0 0 16,0 0-16,0 0 15,0 0-15,0 0 16,18 0 0,8-9-16,0 9 15,8-9-15,10 1 16,-1 8-16,-8 0 16,0 0-16,-9 0 15,0 8-15,-17 1 16</inkml:trace>
  <inkml:trace contextRef="#ctx0" brushRef="#br1" timeOffset="120317.73">8675 11023 0,'0'0'16,"0"0"-16,0 0 15,0 0-15,0 0 16,17 0-1,9 9-15,18 0 16,17-1-16,8-16 16,1-1-16,-1 0 15,1-8-15,-1-9 16,-26 9-16</inkml:trace>
  <inkml:trace contextRef="#ctx0" brushRef="#br1" timeOffset="120646.23">9587 10530 0,'-9'0'15,"1"0"-15,8 0 16,0 0-16,0 0 15,0 0-15,0 0 16,0 0-16,17 0 16,0 0-16,27 0 15,25-9-15,1 0 16,-1 1-16,9-1 16,-17 0-1,-9 1-15,-8 8 16,-27 0-16,-8 0 15,-1 0-15,-8 0 16,0 0-16</inkml:trace>
  <inkml:trace contextRef="#ctx0" brushRef="#br1" timeOffset="120893.21">9813 10590 0,'0'0'16,"0"0"-16,0 0 15,0 0-15,0 0 16,0 0-16,-9 18 16,0 16-16,1 10 15,-1 7 1,0 19-16,1 8 16,-1-18-16,0 1 15,0-9-15,1-9 16,-1-8-16,0-9 15,1-9-15,8-8 16</inkml:trace>
  <inkml:trace contextRef="#ctx0" brushRef="#br1" timeOffset="121098.77">9378 11274 0,'0'0'0,"0"0"16,0 0-16,0 0 15,9 0-15,17 0 16,18 9-16,25 0 16,1-9-1,-1 0-15,-8-9 16,0 0-16,-1 1 16,-8-1-16,-8 0 15,-27 9-15</inkml:trace>
  <inkml:trace contextRef="#ctx0" brushRef="#br1" timeOffset="121602.57">10551 10902 0,'0'0'0,"0"0"15,0 0-15</inkml:trace>
  <inkml:trace contextRef="#ctx0" brushRef="#br1" timeOffset="121870.17">10568 10885 0,'0'0'0,"0"0"16,-9-9-16,1 0 15,-1 1-15,0-1 16,1 0-16,-1 9 16,0 0-16,1 0 15,-1 18 1,-17 25-16,-17 26 15,-1 18-15,1-9 16,-9 17-16,17-8 16,0-18-16,9-26 15,9-8-15,-1-9 16,18-17 0,0-1-16,0-8 15,0-8-15,0-10 16,9-8-16,0 9 15</inkml:trace>
  <inkml:trace contextRef="#ctx0" brushRef="#br1" timeOffset="122114.24">10377 10919 0,'0'0'0,"0"0"16,0 0-1,0 0-15,0 0 16,17 18-16,1 16 15,8 18-15,9 9 16,-1 0-16,-8-1 16,0 9-16,1-8 15,-1 0 1,0-18-16,-18 0 16,1-17-16,0 0 15,-9 0-15,-9-17 16,9 0-16</inkml:trace>
  <inkml:trace contextRef="#ctx0" brushRef="#br1" timeOffset="122295.2">10299 11283 0,'0'0'16,"0"0"-16,0 0 15,0 0-15,9 0 16,43 9-16,17-1 16,-34-8-1</inkml:trace>
  <inkml:trace contextRef="#ctx0" brushRef="#br1" timeOffset="132910.19">11628 11560 0,'0'0'0,"0"0"0,0 0 15,0 0-15,8 0 16,1 0-16,0 18 15,-9-1-15,0 26 16,-26 35-16,8-17 16</inkml:trace>
  <inkml:trace contextRef="#ctx0" brushRef="#br1" timeOffset="137001.69">12739 11318 0,'0'0'0,"0"0"0,-9-9 16,1 0-16,-1 1 16,0-1-16,1-8 15,-1 8-15,0 0 16,1 1-1,-1-1-15,0 0 0,-8 9 16,-9 0 0,0 0-16,-9 18 15,-8 16-15,-1 10 16,9 8-16,1 8 16,16 1-16,1-9 15,17-9-15,0-8 16,0-9-16,9-17 15,8-1 1,0-16-16,18-18 16,17-26-16,9-35 15,9-17-15,-10-9 16,1 1-16,-18 17 16,-16 17-16,-1 17 15,-18 18 1,1 25-16,0 1 0,-9 0 15,0 17 1,0 0-16,-9 26 16,0 26-16,-17 34 15,9 18-15,-1 9 16,1-9-16,17-18 16,0-8-16,17-8 15,1-27 1,-1-17-16,1-9 15,-10-8-15</inkml:trace>
  <inkml:trace contextRef="#ctx0" brushRef="#br1" timeOffset="137496.97">13034 11430 0,'0'0'0,"0"0"15,-8 0-15,-1 0 16,9 0-16,0 0 16,0 0-1,0 0-15,0 9 16,9 0-16,-1-1 15,10-8-15,8 0 16,8-8-16,10-1 16,-1 0-16,1-8 15,-1 0-15,-17-1 16,0-8 0,-17 9-16,0-9 15,-18 0-15,0 0 16,1 9-16,-10-1 15,1 18-15,-9 0 16,0 9-16,0 8 16,0 18-1,-9 34-15,9 1 0,8-10 16,10 1 0,8-18-16,17 1 15,1-18-15,8-9 16,0-8-16,-9-9 15</inkml:trace>
  <inkml:trace contextRef="#ctx0" brushRef="#br1" timeOffset="137847.81">13825 10815 0,'0'0'0,"0"0"16,0 0 0,0 0-16,0 0 15,0 0-15,0 0 16,-9 0-16,0 0 16,0 0-16,1 18 15,-10 8-15,1 17 16,0 26-16,-1 18 15,18 0 1,0-1-16,9-8 16,0-9-16,-1-8 15,-8-18-15,-8 1 16,-1-10-16,-17-8 16,9 0-16,-27-8 15,18-1-15</inkml:trace>
  <inkml:trace contextRef="#ctx0" brushRef="#br1" timeOffset="138016.46">13356 11352 0,'0'0'0,"0"0"16,0 0-16,0 0 16,8 0-16,18 0 15,18 0-15,25 9 16,1-9-16,-9 0 15,-27-9 1,-16 9-16</inkml:trace>
  <inkml:trace contextRef="#ctx0" brushRef="#br1" timeOffset="138228.67">13972 11283 0,'0'0'0,"0"0"15,0 0 1,0 0-16,0 17 16,0 9-16,9 18 15,-9-1-15,0 0 16,0-17-16,-9 0 16,9-8-16,9-10 15,-9 1-15</inkml:trace>
  <inkml:trace contextRef="#ctx0" brushRef="#br1" timeOffset="138379.28">14042 11006 0,'0'0'0,"0"0"0,0 0 15,8 17 1,10 9-16,8 18 15,-18-27-15</inkml:trace>
  <inkml:trace contextRef="#ctx0" brushRef="#br1" timeOffset="138846.21">14172 11569 0,'0'0'0,"0"0"15,0 0-15,0 0 16,0 0-16,0 0 15,0 0-15,0 0 16,0 0-16,0 0 16,0 0-16,0 0 15,0 0-15,0 0 16,0 0 0,0 0-16,0 0 15,0-9-15,0 1 16,0-1-16,9-8 15,8-9-15,0 0 16,1 8-16,-1 1 16,0 0-16,1 8 15,-1 9-15,1 0 16,-1 0 0,-8 0-16,-1 17 15,1 1-15,0 8 16,-9 0-16,0 0 15,0-9-15,0 9 16,0-9-16,0-8 16,0 8-16,0-17 15,0 9 1,8 0-16,10-1 16,-1 1-16,9 0 15,-17-9-15</inkml:trace>
  <inkml:trace contextRef="#ctx0" brushRef="#br1" timeOffset="139210.23">14580 11656 0,'-9'-9'16,"1"0"-16,-1 1 16,9 8-16,0 0 15,0 0-15,0 0 16,17 0-16,1 0 15,8-9-15,0 0 16,9 1 0,-1-1-16,1-17 15,-9 0-15,-17 9 16,-1-9-16,-8 17 16,0-8-1,-8-1-15,-1 10 0,0 8 16,-8 0-16,-9 17 15,0 0 1,0 9-16,9 9 16,-1 8-16,18 1 15,18-1-15,8 0 16,34-17-16,27-17 16,-52-9-16</inkml:trace>
  <inkml:trace contextRef="#ctx0" brushRef="#br1" timeOffset="140189.9">16117 10867 0,'0'0'0,"0"-8"0,0-1 16,0 0 0,0 1-16,0-1 15,0 0-15,-9 1 16,1-1-16,-1 0 15,-17 1-15,-17-1 16,-10 9-16,1 0 16,0 17-16,-17 18 15,-9 26 1,-1 17-16,10 8 16,8-8-16,9 26 15,9 17-15,8-25 16,18-1-16,17 0 15,8-8-15,10-27 16,16 1-16,18-18 16,18 1-1,25-18-15,27-18 16,-53-8-16</inkml:trace>
  <inkml:trace contextRef="#ctx0" brushRef="#br1" timeOffset="140658.73">16048 11664 0,'0'-8'0,"0"-1"16,0 0-16,0 1 15,0-1-15,0 0 16,26 1-16,8-1 16,10 0-16,17-8 15,-1 0 1,19-1-16,7 1 0,-16 0 15,-18-1 1,-9 10-16,-8 8 16,-18 8-16</inkml:trace>
  <inkml:trace contextRef="#ctx0" brushRef="#br1" timeOffset="141177.94">16013 11647 0,'0'-9'15,"0"1"-15,0-1 16,0 9-16,0 0 16,0 0-16,9 0 15,8 0 1,0 0-16,1 9 15,8-1-15,8 10 16,1-1-16,17 0 16,0 0-16,-8-8 15,-1 0-15,-17-1 16,0 1-16,0 0 16,-17-9-1,0 0-15,-1 0 16,-8 0-16,-8 8 15,-1 10-15,-17 8 16,0 8-16,-9-8 16,0 0-16,1 0 15,8 0-15,8-8 16,1-10-16,8 1 16,9 0-1,0-1-15,0 1 16,9 0-16,17-1 15,26 1-15,18 0 16,8-1-16,-9-8 16,9 0-16,-17 9 15,-35 0-15</inkml:trace>
  <inkml:trace contextRef="#ctx0" brushRef="#br1" timeOffset="143792.94">17046 11439 0,'0'0'0,"0"0"0,0 0 16,0 0-16,18 0 16,8 0-16,26-9 15,17 1-15,9-1 16,1 0-1,-19 9-15,1 0 16,-17 0-16,-1-8 16,-17 8-16,-9 0 15</inkml:trace>
  <inkml:trace contextRef="#ctx0" brushRef="#br1" timeOffset="143993.19">17133 11664 0,'0'0'0,"0"0"16,0 0-16,0 0 15,26 0-15,18 0 16,25 0-16,0 0 16,1 0-1,-1-8-15,-8 8 16,-17 0-16,-18 0 15</inkml:trace>
  <inkml:trace contextRef="#ctx0" brushRef="#br1" timeOffset="147026.27">18696 11231 0,'0'-9'0,"0"1"16,0-9-16,0-1 16,0 1-16,-9 0 15,1-1-15,-1 1 16,0 0-16,-17-1 16,-8 18-16,-18 0 15,-1 0-15,-7 18 16,-10 16-16,1 18 15,8 0 1,0 26-16,0 17 16,9-8-16,17-9 15,1 9-15,16-10 16,18 1-16,9-17 16,8-18-16,27 9 15,17-8 1,8-1-16,9-17 15,9-9-15,9-17 16,-27 9-16,-43-9 16</inkml:trace>
  <inkml:trace contextRef="#ctx0" brushRef="#br1" timeOffset="147509.16">19078 11777 0,'-8'0'0,"8"0"0,0 0 16,0 0-16,0 0 16,0-9-1,-9 0-15,0 1 16,0-1-16,1 0 15,-10-8-15,1 8 16,0 9-16,-1 0 16,1 0-16,0 9 15,-1 0-15,1 8 16,-1 0-16,1 18 16,17 0-1,0-9-15,9 8 16,-1-8-16,1-8 15,0-1-15,0-8 16,-9 8-16,0 9 16,-9-17-16,0-1 15,-17 10 1,0-1-16,-9 0 16,1-8-16,-1 0 15,18-1-15,8-8 16,9 0-16,0 0 15,0 0-15</inkml:trace>
  <inkml:trace contextRef="#ctx0" brushRef="#br1" timeOffset="147771.41">19165 11829 0,'0'0'0,"0"0"0,0 0 16,0 0-1,0 0-15,0 0 16,17 0-16,9 0 16,9 0-16,9 0 15,8 0-15,9 0 16,-1 0-1,1 0-15,0-9 0,-26 9 16</inkml:trace>
  <inkml:trace contextRef="#ctx0" brushRef="#br1" timeOffset="148081.99">19339 11647 0,'0'0'0,"0"0"16,0 0-16,0 0 15,0 0-15,0 0 16,0 0-16,0 0 16,0 17-16,0 1 15,-9 25-15,0 17 16,1 1-16,-1 0 15,9-9 1,-9-18-16,9 10 16,0-18-16,0 0 15,0-18-15,0 1 16,0 8-16,0-8 16,0-9-16</inkml:trace>
  <inkml:trace contextRef="#ctx0" brushRef="#br1" timeOffset="150523.79">20311 11361 0,'0'0'0,"-8"0"15,-1 0-15,0 0 16,1-9-16,-1 1 16,0-1-1,1 0-15,-1 1 16,-9-1-16,1 0 16,-9 9-16,-17 0 15,-1 0-15,1 18 16,-1 8-16,-16 17 15,-1 18-15,17 8 16,1 18 0,8-1-16,9-8 15,26 0-15,0-17 16,9-1-16,8-8 16,9 0-16,26-8 15,0-1-15,1-17 16,16-9-16,18-8 15,0-9 1,-18-9-16,-34 9 16</inkml:trace>
  <inkml:trace contextRef="#ctx0" brushRef="#br1" timeOffset="150801.18">20494 11915 0,'0'0'16,"0"0"-16,0 0 15,0 0-15,0 0 16,0 0-16,0 0 16,17-8-16,9-1 15,26 0-15,9-8 16,8-9-1,1 0-15,-1 9 16,-17-1-16,-17 10 16,0-1-16,-18 9 15,-8 0-15</inkml:trace>
  <inkml:trace contextRef="#ctx0" brushRef="#br1" timeOffset="151094.19">20902 11785 0,'0'0'0,"0"0"16,0 0-16,0 0 16,0 0-16,0 9 15,0 8-15,0 18 16,0 0-16,0 8 16,0 9-1,0-9-15,0 1 16,-9-1-16,0-8 15,1-9-15,-1-1 16,0 1-16,1-8 16,-18-1-16,-9-8 15,-35-1-15,-16-16 16,-27-1 0,17-8-16,18-1 15,35 10-15</inkml:trace>
  <inkml:trace contextRef="#ctx0" brushRef="#br2" timeOffset="170113.31">2987 12461 0,'0'0'0,"0"0"16,0-9-16,0 1 15,0-1-15,0 0 16,0 1-16,0-1 16,-8 0-16,-1 1 15,0-1-15,0 0 16,1 1-16,-1-1 16,0 0-1,-8 1-15,0 8 16,-1 0-16,-16 8 15,-1 10-15,0-1 16,0 9-16,1 9 16,-1-1-16,0 18 15,0-8-15,1 8 16,8 8-16,8-8 16,1 0-1,17 9-15,0-9 16,9-9-16,8 0 15,0 1-15,1-18 16,16 0-16,1 0 16,9-18-16,8 1 15,17-18-15,1-8 16,8-9 0,-9-17-16,9-18 15,-17-8-15,-9-1 16,-8 1-16,-18 0 15,-18 8-15,1-8 16,-9 8-16,-9 9 16,1 18-16,-1-1 15,0 9-15,-8 9 16,0-1 0,-9 18-16,8 0 15,-8 26-15,-9 0 16,27-17-16</inkml:trace>
  <inkml:trace contextRef="#ctx0" brushRef="#br2" timeOffset="170372.28">2831 12643 0,'0'0'16,"0"0"-16,0 0 15,0 0-15,0 17 16,17 9 0,18 17-16,0 27 15,-1-1-15,-7-8 16,-1-9-16,-9-9 16,9 0-16,0 1 15,0-19-15,9 19 16,0-18-16,-18-26 15</inkml:trace>
  <inkml:trace contextRef="#ctx0" brushRef="#br2" timeOffset="170751.25">3586 12773 0,'0'0'0,"0"0"0,0 0 15,-8 0-15,-1 0 16,0 0-16,1 0 15,-1 17 1,-17 18-16,0-1 16,0 18-16,-9 0 15,9 0 1,9-8-16,-1-1 0,1-9 16,17 1-1,0-18-15,0-8 0,0-9 16,0-9-1,0 9-15</inkml:trace>
  <inkml:trace contextRef="#ctx0" brushRef="#br2" timeOffset="171027.61">3734 12634 0,'-9'0'0,"1"0"16,-1 0-1,9 0-15,0 0 16,0 9-16,0 17 16,0 17-16,9 9 15,8 0-15,0 9 16,1-1 0,-1 10-16,0-10 15,1 1-15,-9-18 16,-1-8-16,1-9 15,0-18-15,-1 1 16,-8 0-16,0-9 16</inkml:trace>
  <inkml:trace contextRef="#ctx0" brushRef="#br2" timeOffset="171264.23">3456 13033 0,'0'0'0,"0"0"0,0 0 15,0 0 1,0 0-16,0 0 16,0 0-16,9-9 15,8 0-15,9 1 16,26-10-16,26-8 15,-8 18-15,-44 8 16</inkml:trace>
  <inkml:trace contextRef="#ctx0" brushRef="#br2" timeOffset="176576.07">4307 12877 0,'0'-9'0,"0"9"16,0 0-16,0 0 16,0 0-16,18-9 15,8 1 1,8-1-16,1 0 15,8 1-15,10-1 16,-1-8-16,0 8 16,-9 0-16,1 1 15,-18 8-15,-9-9 16,-8 9-16,-1 0 16</inkml:trace>
  <inkml:trace contextRef="#ctx0" brushRef="#br2" timeOffset="176794.12">4455 12963 0,'0'0'0,"0"0"16,0 0-1,0 0-15,0 0 16,8 0-16,19 0 15,16 0-15,9 0 16,9 9-16,0-9 16,-1 9-16,-25-1 15</inkml:trace>
  <inkml:trace contextRef="#ctx0" brushRef="#br2" timeOffset="178026.02">6200 12227 0,'0'0'0,"0"0"16,0 0-16,-8-9 16,-1 1-16,0 8 15,-17 0-15,-9 0 16,1 8-16,-18 1 16,-9 8-16,0 1 15,0 16 1,-8 18-16,-9 9 15,8 8-15,9 18 16,-8 25-16,25-8 16,10-17-16,16-9 15,1 9-15,17-1 16,17-17 0,1-8-16,16-18 15,19-8-15,7 8 16,10-17-16,8-17 15,9-9-15,0-9 16,-27 9-16,-34 9 16</inkml:trace>
  <inkml:trace contextRef="#ctx0" brushRef="#br2" timeOffset="178311.95">6244 13041 0,'0'0'0,"0"0"16,0 0-16,0 0 15,0 0-15,0 0 16,17-8-16,9-1 15,17 0-15,10-8 16,7 0-16,1-1 16,0 1-16,17 17 15,-8 9-15,-44-9 16</inkml:trace>
  <inkml:trace contextRef="#ctx0" brushRef="#br2" timeOffset="179258.7">6252 13085 0,'0'0'16,"0"0"-16,0 0 15,0 0-15,0 0 16,0 0-16,0 0 16,0 0-1,0 0-15,0 0 16,0 0-16,0 0 16,18 8-16,-1 1 15,18 0-15,0 8 16,-1-9-16,-8 1 15,0 0-15,-8-1 16,-10 1 0,1-9-16,0 0 15,-1 0-15,1 0 16,-9 0-16,0 9 16,0-1-16,-9 10 15,1-1-15,-18 9 16,0-9-16,0 9 15,-9 0 1,0 0-16,9 0 16,-9 0-16,9-8 15,9-10-15,0 1 16,-1 0-16,10-1 16,-1 1-16,9 0 15,0-9-15,0 0 16,0 0-16,9 0 15,8 0 1,18 0-16,25 0 16,10 0-16,-1 0 15,-8 0-15,-17 0 16,-1-9-16,0 9 16,-17 0-16,0 0 15,-17 0 1,0 0-16,0 0 15,-1 0-15,1 0 16,0 0-16,-1 0 16,-8 0-16,0 0 15,0 0-15,0 0 16,0 0-16,0 0 16,9 0-16,-9 0 15,0 0 1,0 0-16,0 0 15,0 0-15,0 0 16,0 0-16,0 0 16,0 0-16,0 0 15,0 0-15,0 0 16,0 0-16,0 0 16,0 0-16,0 0 15,0 0 1,0 0-16,0 0 15,9 0-15,-9 0 16</inkml:trace>
  <inkml:trace contextRef="#ctx0" brushRef="#br2" timeOffset="180233.36">7138 12314 0,'0'0'16,"0"0"-16,0 0 15,0 0-15,0 0 16,0 0-16,0 0 16,0 0-16,0 0 15,0 8-15,9 18 16,8 18-16,0 16 15,18 36-15,-9 8 16,0 8 0,0 1-16,0-18 15,0-8-15,-8-27 16,-9-8-16,-1-9 16,1-17-16,-9-8 15,0-10-15,0 1 16,0-9-16,0-9 15,26-17 1,9-43-16,17-43 16,17-36-16,1 1 15,8 9-15,-9 25 16,-17 35-16,-8 17 16,-9 18-16,-9 17 15,-18 9 1,-8 17-16</inkml:trace>
  <inkml:trace contextRef="#ctx0" brushRef="#br2" timeOffset="180568.33">8145 12729 0,'0'0'16,"0"0"-16,0 0 16,0 0-16,0 18 15,-8-1-15,-1 18 16,0-1-16,-8 10 16,-9 8-16,0 17 15,-18 9 1,10-9-16,-1 0 15,0-8-15,9-18 16,9 1-16,-1-18 16,10-9-16,8-8 15,0-1-15,0-8 16,0 0-16</inkml:trace>
  <inkml:trace contextRef="#ctx0" brushRef="#br2" timeOffset="180862.8">8180 12677 0,'0'0'0,"0"0"15,0 0-15,0 0 16,0 0-16,0 18 16,9-1-1,8 18-15,1-1 16,-1 18-16,0 0 15,9 9-15,-8 8 16,8 9-16,0-17 16,-9-1-16,1-16 15,-10-10-15,1-8 16,0-8 0,-9-10-16,-9 1 15,0 0-15,1-1 16,8-8-16</inkml:trace>
  <inkml:trace contextRef="#ctx0" brushRef="#br2" timeOffset="180995.31">7937 13119 0,'0'0'0,"0"0"15,0 0 1,0 0-16,0 0 16,0-8-16,26 8 15,43-18-15,53-8 16,43 0-16,234 18 15</inkml:trace>
  <inkml:trace contextRef="#ctx0" brushRef="#br2" timeOffset="190270.63">9274 12721 0,'0'0'0,"0"0"16,0 0-16,0 0 15,0 0-15,0 0 16,0 0-16,0 0 16,0 0-16,9 0 15,8 0-15,1 0 16,8 0 0,8 0-16,1 8 15,9-8-15,-1 0 16,0 0-16,-16 0 15,-10 9-15,-8-9 16,-1 0-16</inkml:trace>
  <inkml:trace contextRef="#ctx0" brushRef="#br2" timeOffset="190487.98">9196 13050 0,'0'-9'15,"-9"1"-15,9 8 16,0 0-16,0 0 16,0 0-16,0-9 15,18-8 1,17 17-16,8-18 16,9 18-16,0-8 15,0 8-15,-8 8 16,-18-8-16</inkml:trace>
  <inkml:trace contextRef="#ctx0" brushRef="#br2" timeOffset="191370.63">10837 12279 0,'0'0'0,"0"0"16,0 0-16,-8 0 15,-1 0-15,0 0 16,1 0-1,-10 0-15,-8 0 16,0 0-16,-17 0 16,-1 0-16,1 17 15,-18 9-15,-8 9 16,8 0-16,9 17 16,0 0-16,0 8 15,-1 1 1,19 17-16,16 0 15,1 0-15,17-9 16,0 0-16,17 9 16,1-9-16,8-8 15,8-18-15,10 1 16,17-1-16,17-17 16,0-17-1,-9-1-15,10 10 16,-1-10-16,-52 1 15</inkml:trace>
  <inkml:trace contextRef="#ctx0" brushRef="#br2" timeOffset="192092.23">10829 12998 0,'0'0'0,"0"0"15,0 0-15,0 0 16,0 0-1,17 0-15,18 9 16,26-1-16,-1 1 16,10-9-16,-1-9 15,-8 1-15,-9 8 16,-17 0-16,-9 0 16,-17 8-16,-1-8 15</inkml:trace>
  <inkml:trace contextRef="#ctx0" brushRef="#br2" timeOffset="192577.99">10846 13041 0,'0'0'0,"0"0"16,0 0-16,0 0 15,0 0-15,0 0 16,9 9-1,-1 0-15,10-1 16,-1 1-16,0 8 16,10-8-16,-1 0 15,0-1-15,8 1 16,1-1-16,-9 1 16,0 0-1,-17-9-15,0 8 16,-9 1-16,-9 8 15,0 1-15,-8-1 16,-9 9-16,-18 0 16,1 0-16,8 0 15,0 0-15,18-9 16,0-8-16,-1 0 16,10-1-1,8 1-15,0 0 16,0-1-16,17 1 15,18 0-15,17-1 16,0 1-16,-9-9 16,1 0-16,-1 0 15,-17 0-15,0 0 16,-8 9-16,-10-1 16</inkml:trace>
  <inkml:trace contextRef="#ctx0" brushRef="#br2" timeOffset="193082.61">12010 12374 0,'0'0'0,"0"0"16,0 0-16,0 0 15,17 0-15,18 9 16,8 0-16,27-1 16,-10-8-1,10-8 1,-1-1-16,1 9 0,-9 9 16,-27-1-1</inkml:trace>
  <inkml:trace contextRef="#ctx0" brushRef="#br2" timeOffset="193576.16">12357 12729 0,'0'0'0,"0"0"0,0 0 15,0 0-15,0 0 16,0 0 0,-9-17-16,1 17 15,-1-9-15,-17-8 16,9 17-16,-10-17 16,1 25-16,-17-8 15,0 9-15,-1 17 16,1 9-1,8-9-15,0 8 16,1 1-16,16 8 16,1 1-16,17-10 15,0-8-15,17 0 16,1 0-16,8-8 16,26-1-16,8-8 15,10-1 1,8-16-16,-17-1 15,-18-8-15,-17-1 16,-8 1-16,-10 8 16,1-8-16,-18 0 15,1-1-15,-1-8 16,0-17-16,1 26 16</inkml:trace>
  <inkml:trace contextRef="#ctx0" brushRef="#br2" timeOffset="193835.46">12131 12556 0,'0'0'0,"0"0"16,0 0-16,0 0 15,0 0-15,0 0 16,0 0-16,0 0 16,0 18-16,9 8 15,-9 17 1,0 17-16,-9 1 15,1 8-15,-1 1 16,-9-1-16,1 0 16,0-8-16,8-1 15,9-16-15,-9-1 16,1 0-16,-1-17 16,9-17-1</inkml:trace>
  <inkml:trace contextRef="#ctx0" brushRef="#br2" timeOffset="194053.98">11801 13431 0,'0'0'0,"0"0"16,0 0 0,0 0-16,0 0 15,18 0-15,-1 0 16,18 0-16,-1 0 15,10 0-15,8-9 16,17 1-16,1-1 16,-18 9-16,-17 9 15,-18-9 1</inkml:trace>
  <inkml:trace contextRef="#ctx0" brushRef="#br2" timeOffset="194355.16">12635 13128 0,'0'0'0,"0"0"0,0 0 16,0 0-16,0 17 15,0 0-15,-9 1 16,1 8-16,-10 0 15,-8 8-15,0 18 16,-9 0 0,1 9-16,-1-9 15,9-9-15,8 1 16,1-18-16,8-1 16,9-7-16,0-10 15,0-16-15,0 8 16</inkml:trace>
  <inkml:trace contextRef="#ctx0" brushRef="#br2" timeOffset="194573.03">12782 13102 0,'0'0'0,"0"0"16,0 0-16,0 0 16,0 0-16,0 17 15,9 18-15,0 17 16,8 8-16,1 1 15,-1 0 1,-8-9-16,-1-9 16,1 0-16,0-17 15,-1-8-15,1-10 16,-9-8-16,0 0 16</inkml:trace>
  <inkml:trace contextRef="#ctx0" brushRef="#br2" timeOffset="194727.54">12531 13396 0,'0'0'0,"0"0"15,0 0-15,0 0 16,26 0-16,17 0 16,27 0-16,-27 0 15,-26 9-15</inkml:trace>
  <inkml:trace contextRef="#ctx0" brushRef="#br2" timeOffset="195216.64">12175 11933 0,'0'0'16,"0"0"-16,0 0 15,0 0-15,0 0 16,0 8-16,0 1 16,0 0-16,0-9 15,0 0-15,8 0 16,-8 0-16,0 0 16,9 8-1</inkml:trace>
  <inkml:trace contextRef="#ctx0" brushRef="#br2" timeOffset="198604.06">14155 13111 0,'0'0'0,"0"0"16,0 0-16,0 0 15,0 0-15,0 17 16,8 9 0,-8 17-16,-8 26 15,-79 87-15,-148 208 16</inkml:trace>
  <inkml:trace contextRef="#ctx0" brushRef="#br2" timeOffset="199670.34">15579 12660 0,'0'0'0,"0"0"16,0 0-16,0 0 15,0 0-15,0 0 16,0-8-16,0-1 16,0 0-16,0 1 15,-9-1 1,0 9-16,-17 0 15,0 0-15,-17 17 16,-18 18-16,9 17 16,0 8-16,0 10 15,17-1-15,0 0 16,9 9-16,17-9 16,9-8-16,18 0 15,-1-18 1,9-8-16,18-9 15,16-18-15,19-8 16,16-17-16,1-9 16,-1-35-16,-17 1 15,-8-10-15,-18-7 16,-26-1-16,0 0 16,-17 8-1,-18 1-15,0 17 16,-17 17-16,9 10 15,-9 7-15,0 18 16,-9 9-16,-8 8 16,-1 18-16,27-18 15</inkml:trace>
  <inkml:trace contextRef="#ctx0" brushRef="#br2" timeOffset="199905.62">15527 12946 0,'0'0'0,"0"0"16,0 0-16,0 0 16,0 0-16,8 0 15,10 17 1,8 1-16,8 16 16,1 18-16,9 9 15,-18-9-15,0 0 16,-9-9-16,0 0 15,1-8-15,-1-18 16,-8 9-16,-1-17 16</inkml:trace>
  <inkml:trace contextRef="#ctx0" brushRef="#br2" timeOffset="200173.44">16152 13085 0,'0'0'15,"0"0"-15,0 0 16,0 0-16,0 0 16,0 8-16,0 10 15,0 16-15,0 18 16,-9 0-16,0 0 15,1-9-15,-1 9 16,0-8 0,1-18-16,-1-18 15,9 1-15</inkml:trace>
  <inkml:trace contextRef="#ctx0" brushRef="#br2" timeOffset="200693.24">16265 13041 0,'0'-8'0,"0"-1"16,0 0-16,0 1 15,0 8-15,0 0 16,0 0-16,0 0 16,8 0-16,1 0 15,0 0-15,8 0 16,0 0-16,1 0 15,-1 0 1,-8 8-16,0 1 16,-1 0-16,-8-1 15,-8 1-15,-1 8 16,-17 1-16,0 8 16,-9-1-16,9-7 15,0-1-15,9-8 16,8 8-1,9-8-15,0 8 16,17 0-16,1 1 16,16-1-16,1 9 15,0-9-15,-9 1 16,0-10-16,-17 1 16,-1 0-16,-8-1 15,-8 10 1,-18-1-16,0 0 15,-9 1-15,-9-1 16,1-8-16,0-1 16,8 1-16,0-9 15,18 0-15,-1 0 16,18 0-16</inkml:trace>
  <inkml:trace contextRef="#ctx0" brushRef="#br2" timeOffset="201321.62">17142 13041 0,'0'-8'16,"0"8"-16,0 0 15,0 0-15,0 0 16,0 0-16,17-9 15,9 0-15,26 1 16,0-10-16,0 10 16,9-1-1,0-8-15,-9 17 16,-8 0-16,-18 0 16</inkml:trace>
  <inkml:trace contextRef="#ctx0" brushRef="#br2" timeOffset="201536.15">17124 13128 0,'0'0'16,"0"0"-16,0 0 16,0 0-16,0 0 15,26 0-15,18 0 16,8 0-16,17-9 15,1 9 1,8-8-16,-17-1 16,-35 9-16</inkml:trace>
  <inkml:trace contextRef="#ctx0" brushRef="#br2" timeOffset="202640.43">19148 12565 0,'0'0'0,"0"0"16,0 0-16,0-9 16,0 9-16,-9-8 15,0-1 1,-17 0-16,0 1 16,-17 8-16,-1 0 15,-16 0-15,-1 17 16,-9 18-16,1 17 15,8 8 1,9 9-16,9 9 0,17-8 16,8-1-1,18 9-15,0-26 16,18 8-16,16-16 16,1-1-16,17-8 15,0-9-15,9-18 16,8 1-16,-16-9 15,-19 9-15,-16-1 16</inkml:trace>
  <inkml:trace contextRef="#ctx0" brushRef="#br2" timeOffset="203504.11">19599 13093 0,'0'0'16,"0"0"-16,0-8 15,0-1-15,0 0 16,0 1-16,0-1 15,-8 0 1,-1 1-16,0-1 16,1 0-16,-10 1 15,-8 8-15,0 0 16,0 17-16,-9 0 16,1 1-16,-1 16 15,9 1-15,8-9 16,10 0-16,8 0 15,0-9 1,8-8-16,10-1 16,-1-8-16,9-8 15,9-1-15,-9 0 16,0 1-16,0-1 16,-9 9-16,1 0 15,-1 0 1,1 17-16,8 18 15,0 0-15,-9 17 16,-8 8-16,-1 1 16,1 8-16,-9-8 15,0-18-15,-9 0 16,1-8-16,-1-9 16,-17 0-16,0 0 15,-9-17 1,0-1-16,-8 1 15,0-9-15,-1-9 16,9 1-16,1-1 16,-1-8-16,9-9 15,9 0-15,17 0 16,0-9-16,17-8 16,0 8-1,18-8-15,0 8 16,8 1-16,1 8 15,-18 8-15,0 1 16,-18 8-16,1 1 16,0-1-16,-1 9 15,1 0-15,0 0 16,-9 0 0,0 0-16,0 0 15,0 0-15,0 0 16,0 0-16,0 0 15,0 0-15</inkml:trace>
  <inkml:trace contextRef="#ctx0" brushRef="#br2" timeOffset="206367.25">20112 13007 0,'0'-9'0,"8"0"15,-8 1-15,18-1 16,-1-8-16,18-1 16,17 1-16,17 0 15,9 8 1,9 0-16,9 9 16,-18-17-16,0 8 0,-17 9 15,0-8-15,-18 8 16,-26 8-1</inkml:trace>
  <inkml:trace contextRef="#ctx0" brushRef="#br2" timeOffset="206904.2">20676 13128 0,'0'0'0,"0"0"0,0-9 16,0 1-1,-9-1-15,1 0 16,-1 1-16,-17 8 15,0 0-15,-18 0 16,10 17-16,-10 0 16,10 18-16,-1-1 15,0 1-15,9 0 16,9 8-16,-1-8 16,18-1-1,0-8-15,9 0 16,8 0-16,18 0 15,0 0-15,17-17 16,9-9-16,0-9 16,-1-8-1,-8 0-15,-8-9 16,-18 0-16,0 0 16,0 0-16,-17 0 15,-9 0-15,-9-9 16,-8 9-16,-1 9 15,1-1-15,0 1 16,-10 0-16,19 8 16</inkml:trace>
  <inkml:trace contextRef="#ctx0" brushRef="#br2" timeOffset="207124.24">20537 13007 0,'0'-9'0,"9"0"16,-1 1-16,-8 8 15,0 0-15,0 0 16,0 8-16,9 10 16,-9 25-1,0 18-15,0-1 16,-9 1-16,1-1 16,-1 1-16,0 0 15,1-9-15,-1 0 16,-8 0-16,17-35 15</inkml:trace>
  <inkml:trace contextRef="#ctx0" brushRef="#br2" timeOffset="207350.54">20138 13769 0,'0'0'16,"0"0"-16,0 0 15,0 0-15,0 0 16,0 0-16,0 0 15,17 0-15,0-9 16,18 0 0,17 1-16,18-1 15,8-8-15,17-1 16,-16 1-16,-1 8 16,-18 1-16,-25-1 15,-17 9-15</inkml:trace>
  <inkml:trace contextRef="#ctx0" brushRef="#br2" timeOffset="207688.15">21075 13630 0,'0'0'0,"0"0"16,0 9-16,-8 8 16,-1 18-16,-8 17 15,-1 0-15,1 0 16,0-9-1,-1-17-15,10 0 16,-1-9-16,9-17 16,0 0-16,0 0 15,0 0-15,0 0 16</inkml:trace>
  <inkml:trace contextRef="#ctx0" brushRef="#br2" timeOffset="208069.7">21258 13509 0,'0'0'0,"0"0"16,0 0-16,0 0 16,0 0-16,17 0 15,1 0-15,-1 0 16,-8 9-16,-1-1 16,1 1-1,-18 8-15,1 1 16,-1-1-16,-17 9 15,0 0-15,8 0 16,1-9-16,0 0 16,8-8-16,9 0 15,0 8-15,0 0 16,17 1 0,1-1-16,8 0 15,-9 1-15,-8-10 16,0 1-16,-1 0 15,-8-1-15,-8-8 16,-10 18-16,-17-1 16,-25 9-16,-36-9 15,-8-8-15,-9-9 16,52 0 0</inkml:trace>
  <inkml:trace contextRef="#ctx0" brushRef="#br2" timeOffset="208436.07">20294 12504 0,'0'0'0,"0"0"16,0 0-16,0 0 16,0 0-16,0 0 15,9 9-15,-1 0 16,1-1-16,0 1 15,-1-9-15,1 0 16,0 0 0,-1 0-16,-8 0 15,0 0-15,0 0 16</inkml:trace>
  <inkml:trace contextRef="#ctx0" brushRef="#br2" timeOffset="212316.43">21666 13136 0,'0'0'15,"0"0"-15,0 0 16,0 0-16,9 0 15,8-8-15,18-1 16,8 9 0,1 0-16,-1 0 15,0 0-15,1 0 16,-18 0-16</inkml:trace>
  <inkml:trace contextRef="#ctx0" brushRef="#br2" timeOffset="212466.25">21605 13396 0,'0'0'0,"0"0"15,0 0-15,9 0 16,26 0-16,25-8 16,71 8-16,251 26 15</inkml:trace>
  <inkml:trace contextRef="#ctx0" brushRef="#br2" timeOffset="212851.73">23264 12686 0,'0'0'0,"0"0"16,0-9-16,0 1 16,0-1-16,-9 1 15,0 8-15,-8 0 16,-18 0-16,-8 0 16,-9 17-1,-26 17-15,8 18 16,-8 9-16,9 26 15,-1 8-15,18 0 16,17 0-16,18-8 16,8-9-16,9-17 15,18-1-15,8-8 16,17-17-16,27-9 16,42-26-16,-16-17 15,-61 8 1</inkml:trace>
  <inkml:trace contextRef="#ctx0" brushRef="#br2" timeOffset="213354.93">23637 13336 0,'0'0'15,"0"0"-15,0 0 16,0 0-16,0 0 15,0 0-15,0 0 16,-8-9-16,-1 0 16,0 9-16,-8 0 15,-9 0-15,0 9 16,-9 8 0,0 1-16,18 8 15,-1 0-15,10-9 16,8-8-16,0-1 15,0 1-15,8 0 16,1-1-16,9 1 16,-1 0-16,0-1 15,1 10 1,8-1-16,-9 18 16,9-1-16,-17 1 15,-1 8-15,-16-8 16,-1-1-16,-8 10 15,-9-18-15,0 0 16,0 0-16,-9-18 16,9 1-16,8 0 15,1-9 1,0-9-16,17 0 16,8-17-16,27-26 15,26-8-15,-18 16 16</inkml:trace>
  <inkml:trace contextRef="#ctx0" brushRef="#br2" timeOffset="214127.95">24228 12703 0,'0'0'0,"0"0"16,0 0-16,0 0 15,0 0-15,17 0 16,0 18-16,18-1 16,0 26-16,8 18 15,1 8-15,-1 27 16,1 8-16,-1-9 16,-17-9-1,0-16-15,-9-10 16,-8-16-16,0-10 15,0-8-15,-1-26 16,-8 9-16,0-9 16,0-9-16,9-8 15,17-44 1,0-51-16,17-27 0,10 1 16,-10 16-16,0 27 15,1 17 1,-18 26-16,-18 35 15,1 8-15</inkml:trace>
  <inkml:trace contextRef="#ctx0" brushRef="#br2" timeOffset="-179118.4">3317 13968 0,'-8'0'0,"-1"0"0,0 0 16,9 0-16,0 0 15,0 0-15,0 0 16,18 0-16,16 0 16,18 0-16,18-9 15,25 1 1,1-1-16,-9 0 16,-18 1-16,-17 8 15,-8 0-15,8 0 16,-9 8-16,-25-8 15</inkml:trace>
  <inkml:trace contextRef="#ctx0" brushRef="#br2" timeOffset="-178765.35">3691 14072 0,'0'0'0,"0"0"16,0 0-16,0 0 15,0 0 1,0 0-16,0 0 16,0 0-16,0 0 15,0 0-15,-9 9 16,0 8-16,1 17 15,-1 10-15,0 8 16,0 8-16,1 18 16,-1 0-1,0-8-15,9-10 16,0-17-16,0 1 16,0-18-16,0-9 15,-8-8-15,8-1 16</inkml:trace>
  <inkml:trace contextRef="#ctx0" brushRef="#br2" timeOffset="-178395.93">3378 14791 0,'0'0'15,"0"0"-15,-52-44 16,52 44-16,17-8 16,-17 8-16,0 0 15,18 0-15,-1 0 16,18 0-16,26 0 15,8 0 1,0 0-16,-8 0 16,0 0-16,-18 0 15,-17 0-15,1 0 16,-10 0-16,-8 0 16,-1 0-1,-8 0-15,0 0 0</inkml:trace>
  <inkml:trace contextRef="#ctx0" brushRef="#br2" timeOffset="-176950.4">4290 14436 0,'0'0'16,"0"0"-16,0 0 15,0 0-15,0 0 16,0 0-16,0 0 16,0 0-16,0 0 15,17 0 1,1 0-16,-1 0 15,18 0-15,-1 0 16,1-9-16,0 0 16,0 9-16,-18 0 15</inkml:trace>
  <inkml:trace contextRef="#ctx0" brushRef="#br2" timeOffset="-176685.09">4411 14496 0,'0'0'0,"0"0"16,0 0-16,0 0 16,9 18-16,8 16 15,-8 1-15,0-1 16,-1 18-16,-8-8 16,-8-10-1,-1-8-15,-17 9 16,0-9-16,-17 0 15,-1 0-15,1-17 16,-9-1-16,-9-16 16,26-1-1,9 0-15,9 1 0,8 8 16</inkml:trace>
  <inkml:trace contextRef="#ctx0" brushRef="#br2" timeOffset="-176084.37">5158 14384 0,'0'0'0,"0"0"15,0 0-15,0 0 16,0 0-16,18 0 16,8 0-16,8 0 15,1-9-15,8 0 16,1 1-16,-1-1 15,-17 0 1,0 9-16,-8 0 16,-10 9-16</inkml:trace>
  <inkml:trace contextRef="#ctx0" brushRef="#br2" timeOffset="-175902.66">5132 14548 0,'0'0'0,"0"0"16,0 0-16,17 0 15,18 0-15,26 9 16,17-9-16,9-9 16,-18-8-16,-34 8 15</inkml:trace>
  <inkml:trace contextRef="#ctx0" brushRef="#br2" timeOffset="-175492.04">6200 13968 0,'0'0'16,"9"9"-16,-9-9 15,0 0-15,0 0 16,0 0-16,0 0 16,0 0-16,9 0 15,8 0-15,18 0 16,-1 0-16,19 0 16,-1-9-1,0 0-15,0 1 16,-9 8-16,9 0 15,-17 0-15</inkml:trace>
  <inkml:trace contextRef="#ctx0" brushRef="#br2" timeOffset="-175133.16">6495 14003 0,'-8'0'16,"8"0"-16,0 0 16,0 0-16,0 0 15,0 0 1,0 0-16,0 0 16,0 0-16,0 0 15,-9 0-15,0 8 16,1 10-16,-1 16 15,-17 9-15,0 27 16,9 8 0,-9 0-16,8 17 0,1-17 15,-1-35 1,1 0-16,8-17 16,1 0-16,-1-8 15,0-1-15,1 0 16,-1-8-16</inkml:trace>
  <inkml:trace contextRef="#ctx0" brushRef="#br2" timeOffset="-174906.39">6027 14678 0,'0'0'15,"0"0"-15,0 0 16,0 0-16,8 0 15,18 0-15,9 9 16,17-1 0,9 1-16,0-9 15,-1 0-15,-7 0 16,-10 0-16,0 0 16,-17 0-16,-17 0 15</inkml:trace>
  <inkml:trace contextRef="#ctx0" brushRef="#br2" timeOffset="-174530.28">7034 14488 0,'0'0'15,"0"0"-15,-9 0 16,0 0-16,1 0 16,-1 0-16,-8 0 15,-1 0-15,-8 17 16,0 9-1,-8 9-15,7-1 16,1 9-16,9-8 16,0 0-16,17-9 15,0 0-15,17 0 16,9 0-16,26 0 16,35-26-16,-35 0 15</inkml:trace>
  <inkml:trace contextRef="#ctx0" brushRef="#br2" timeOffset="-173773.14">8206 14306 0,'-9'-9'16,"1"0"-16,-10-17 0,1 0 15,-9 0 1,9 9-16,-9 0 16,0-1-16,-1 1 15,-7 0-15,-10 8 16,1 0-16,-1 9 15,1 9-15,0 8 16,8 1-16,0 8 16,18 0-1,-1 8-15,1 1 16,17 0-16,0-1 16,17-8-16,1 0 15,-1 0-15,1 0 16,-10-8-16,1-1 15,0 0-15,-1 1 16,-8-1-16,-8 0 16,-18 9-1,-9 9-15,-9-9 16,1 0-16,8 0 16,18-18-16,0 1 15,17 0-15</inkml:trace>
  <inkml:trace contextRef="#ctx0" brushRef="#br2" timeOffset="-173570.53">8276 14418 0,'0'0'0,"0"0"15,0 0-15,-9 18 16,0 16-16,-8 10 15,-9 8 1,8-9-16,1-17 16,-9 0-16,0 0 15,17-18-15</inkml:trace>
  <inkml:trace contextRef="#ctx0" brushRef="#br2" timeOffset="-173416.94">8397 13829 0,'0'0'0,"0"0"15,0 0-15,9 26 16,8 9-16,1-26 16</inkml:trace>
  <inkml:trace contextRef="#ctx0" brushRef="#br2" timeOffset="-172910.45">8536 14470 0,'0'0'0,"0"0"15,-9 9-15,1 17 16,-1 9-16,0-9 16,9-1-16,0-7 15,0-10-15,0 1 16,0-9-1,0-9-15,0 1 16,0-18-16,9 0 16,8-17-16,1-1 15,8 10-15,0-1 16,9 18-16,-9-1 16,0 18-1,0 0-15,-9 0 16,1 18-16,-1-1 15,0 0-15,1 18 16,-10 0-16,1 8 16,0-17-16,-1 0 15,1-9-15,0 0 16,-1-8-16,1 0 16,0-1-1,-9 1-15,0 0 16,0-1-16,0-8 15,0 0-15,0 0 16,0 0-16,0 0 16,0 0-16,0 0 15,0 0-15,0 0 16,0 0 0,0 0-16,0 0 15</inkml:trace>
  <inkml:trace contextRef="#ctx0" brushRef="#br2" timeOffset="-171300.52">9769 14037 0,'0'0'16,"0"0"-16,0 0 15,0 0-15,0-8 16,0-1-16,0 0 16,9 1-16,-9-10 15,0 1 1,-9 0-16,1-1 15,-1 1-15,0 8 16,-17 9-16,0 0 16,0 9-16,-9 8 15,9 27-15,-8 16 16,7 9-16,10 9 16,8 0-1,9 0-15,9 0 16,8-17-16,1-18 15,-1-8-15,18-9 16,0 0-16,17 0 16,0-18-16,0-8 15,0-8-15,-9-18 16,1-9 0,-1-17-16,1-8 15,-10-18-15,-7-9 16,-1 18-16,-18 17 15,1 8-15,-9 10 16,-9 17-16,1-1 16,-18 1-16,-1 17 15,-16 0 1,-18 26-16,0 17 16,-17 35-16,-9 26 15,18 17-15,8 9 16,18-9-16,8-8 15,18 0-15,8-35 16,18-18-16,8-8 16,18-9-1,0-17-15,43-8 16,26-10-16,-52-8 16</inkml:trace>
  <inkml:trace contextRef="#ctx0" brushRef="#br2" timeOffset="-170947.95">10203 14817 0,'0'0'0,"0"0"16,0 0-16,0 0 16,0 0-16,0 0 15,0 0-15,0 0 16,-8 8-16,-10 18 16,-8 18-16,-8 16 15,-1 1-15,0-1 16,18-8-16,-1-8 15,10-18 1,-1-9-16,9-8 16,0-9-16,0 0 15,9 0-15</inkml:trace>
  <inkml:trace contextRef="#ctx0" brushRef="#br2" timeOffset="-170720.25">10290 14669 0,'0'0'0,"0"0"16,0 0-16,0 0 16,9 18-16,8-10 15,1 27-15,-1 8 16,0 9-16,9 9 16,-8 0-1,-9-18-15,-1 0 0,1-17 16,0 0-1,-9-17-15,0-1 16,8 1-16,-8-9 16</inkml:trace>
  <inkml:trace contextRef="#ctx0" brushRef="#br2" timeOffset="-170533.47">10186 14912 0,'0'0'0,"0"0"15,0 0-15,0 0 16,0 0-16,0 0 16,0 0-16,17 0 15,18 0-15,17 0 16,9-9-16,-9-8 16,-34 8-1</inkml:trace>
  <inkml:trace contextRef="#ctx0" brushRef="#br2" timeOffset="-140727.25">11324 14557 0,'0'0'0,"0"0"0,0 0 15,0 0-15,0 0 16,17 0-16,9 9 16,9-9-16,26-9 15,8 0-15,-17 1 16,-8 8-1,-1-9-15,-8 9 0,-27 0 16</inkml:trace>
  <inkml:trace contextRef="#ctx0" brushRef="#br2" timeOffset="-140514.46">11341 14851 0,'0'0'0,"0"0"15,0 0-15,0 0 16,0 0 0,0 0-16,17 0 15,1 0-15,16 0 16,1 0-16,9 9 16,-1-9-16,18 0 15,8-9 1,-43 9-16</inkml:trace>
  <inkml:trace contextRef="#ctx0" brushRef="#br2" timeOffset="-139957.33">12366 14288 0,'0'0'16,"0"0"-16,0 0 16,0 0-16,0 0 15,0 0-15,0 0 16,0 0-16,17 0 16,26-8-1,18-1-15,26 0 16,0 1-16,-9-1 15,-8 0-15,-18 9 16,8 9-16,-16 0 16,-27-1-16</inkml:trace>
  <inkml:trace contextRef="#ctx0" brushRef="#br2" timeOffset="-139691.5">12635 14366 0,'0'0'0,"0"0"0,0 0 15,0 0 1,0 9-16,0 8 16,0 18-16,0 8 15,0-8-15,0 26 16,0 8-16,0-9 15,0-8-15,0 18 16,0-10-16,0 10 16,0-1-16,-26-26 15,17-26 1</inkml:trace>
  <inkml:trace contextRef="#ctx0" brushRef="#br2" timeOffset="-139474.1">12296 15102 0,'0'0'0,"0"0"16,0 0-1,0 0-15,0 0 16,0 0-16,0 0 16,18 0-16,16 0 15,10 0-15,25-8 16,1-1-16,-1 0 15,-8 9-15,-9 0 16,-26 9 0</inkml:trace>
  <inkml:trace contextRef="#ctx0" brushRef="#br2" timeOffset="-139071.53">13338 14999 0,'0'0'0,"0"-9"0,0 0 15,0 1 1,9-1-16,-9 0 16,0 1-16,0-1 15,-9 0-15,1 9 16,-1 0-16,-17 0 16,0 18-16,-9 16 15,0 1-15,1 8 16,16 0-1,10 1-15,8-10 16,17 1-16,18 0 16,17-1-16,43-16 15,-34-18-15</inkml:trace>
  <inkml:trace contextRef="#ctx0" brushRef="#br2" timeOffset="-138391.28">14224 14453 0,'0'0'0,"0"0"16,0 0 0,0 0-16,-9 0 15,1-17-15,-1 17 16,-17 0-16,0 0 15,8 0-15,-8 0 16,0 0-16,0 17 16,-8 9-16,-1 0 15,17 9 1,18-9-16,0-1 16,0 1-16,18 9 15,-1-9-15,1 0 16,-1 0-16,-8-9 15,-1-8-15,1 0 16,0-1-16,-18 10 16,0-1-16,-25 9 15,-19 0 1,1 0-16,0 0 16,18-17-16,16-1 15,9-16-15,9 8 16</inkml:trace>
  <inkml:trace contextRef="#ctx0" brushRef="#br2" timeOffset="-138187.57">14467 14669 0,'0'0'15,"0"0"-15,-9 9 16,1 8-16,-1 18 15,0 0-15,-8-9 16,0 0 0,8-9-16,0-8 15,1-9-15,8 0 16</inkml:trace>
  <inkml:trace contextRef="#ctx0" brushRef="#br2" timeOffset="-137756.38">14571 14158 0,'0'0'0,"0"0"15,0 0-15,0 18 16,9-1-16,0 18 16,-1-9-16,1 8 15,0 10-15,-1 16 16,1-16-1,-9 8-15,0 0 16,-9-1-16,1 1 16,-1-8-16,0-10 15,9-8-15,0-8 16,0-10-16,0 1 16,0-9-16,0 0 15,0-9-15,18 1 16,-1-27-1,18-8-15,8 8 16,1 18-16,-18-1 16,8 18-16,-7 0 15,7 18-15,1 8 16,0 8-16,-1 10 16,1-1-16,0 0 15,0-17 1,-18-17-16</inkml:trace>
  <inkml:trace contextRef="#ctx0" brushRef="#br2" timeOffset="-136050.68">16247 14210 0,'0'0'0,"0"-8"16,0-1-16,-8 0 15,-1-8-15,-8 0 16,-1 8-16,-8 0 16,0 1-16,-17-1 15,-1 9-15,1 0 16,-1 9 0,1 8-16,-9 0 15,17 1-15,0-1 16,1 0-16,8 9 15,8 0-15,1 9 16,0-9-16,8 9 16,9-1-16,9 10 15,8-10-15,9-8 16,9 0 0,17-17-16,0 0 15,9-18-15,8-8 16,-17-1-16,-8 1 15,-10 0-15,-8-1 16,-17 1-16,0 0 16,-9 8-16,-9 0 15,-8 1-15,-9-10 16,17 10 0</inkml:trace>
  <inkml:trace contextRef="#ctx0" brushRef="#br2" timeOffset="-135782.87">16030 13959 0,'0'0'0,"0"0"16,0 0-16,0 0 15,0 0 1,0 0-16,0 0 16,0 18-16,0 8 15,-8 8-15,-1 27 16,0 17-16,-8 8 15,-1 18-15,1-26 16,0 0-16,-1-17 16,10-9-1,-1-9-15,9-17 16,0-9-16,0-8 16,0 0-16,0-1 15</inkml:trace>
  <inkml:trace contextRef="#ctx0" brushRef="#br2" timeOffset="-135474.45">15666 13847 0,'0'0'0,"0"0"0,0 0 16,0 0 0,0 0-16,0 0 15,0 0-15,0 0 16,17 0-16,9-9 16,26 0-16,0 9 15,9 0-15,0 0 16,-18 0-1,9 18-15,-8-1 16,-27-8-16</inkml:trace>
  <inkml:trace contextRef="#ctx0" brushRef="#br2" timeOffset="-135171.02">15622 14799 0,'0'0'16,"0"0"-16,0 0 15,0 0-15,0 0 16,17-8-16,18-1 16,35 0-16,25-8 15,9 8-15,9 9 16,-9 0-16,-60 0 16</inkml:trace>
  <inkml:trace contextRef="#ctx0" brushRef="#br2" timeOffset="-134404.58">16421 14453 0,'0'0'0,"0"0"15,0 0-15,0 0 16,0 0-16,0 0 16,0 0-16,0 0 15</inkml:trace>
  <inkml:trace contextRef="#ctx0" brushRef="#br2" timeOffset="-134121.13">16456 14349 0,'0'0'0,"0"0"16,0 0-16,0 0 15,0 0-15,0 0 16,0 0-16,0 17 15,-9 1 1,0 16-16,-17 18 16,0 9-16,-8 8 15,-1 0-15,17-17 16,1-8-16,0-18 16,8-9-16,9 0 15,0-8-15,9-9 16,-1 0-16,1 0 15</inkml:trace>
  <inkml:trace contextRef="#ctx0" brushRef="#br2" timeOffset="-133854.48">16508 14358 0,'0'0'16,"0"0"-16,0 0 15,0 0-15,0 0 16,9 0-16,8 8 16,0 10-16,1 8 15,16 8-15,-8 10 16,0-1-16,1 0 16,-10 0-16,9 1 15,-9-10 1,-8-8-16,0 0 15,-1-17-15,-8 0 16,0-1-16</inkml:trace>
  <inkml:trace contextRef="#ctx0" brushRef="#br2" timeOffset="-133645">16230 14678 0,'0'0'16,"0"0"-16,0 0 15,0 0-15,26-9 16,17 1-16,44-18 16,17 8-1,-8 1-15,-53 8 16</inkml:trace>
  <inkml:trace contextRef="#ctx0" brushRef="#br2" timeOffset="-132922.62">15379 14964 0,'0'0'0,"0"0"15,0 0-15,0 0 16,0 0 0,0 0-16,0 0 15,0 0-15,9 0 16,17 0-16,26 0 16,35 0-16,43 0 15,44-9-15,34-8 16,26 8-16,1 1 15,-27-1 1,-17 0-16,-26 1 16,-26 8-16,-35 0 15,-25 0-15,-27 0 16,-9 0-16,-25 0 16</inkml:trace>
  <inkml:trace contextRef="#ctx0" brushRef="#br2" timeOffset="-129689.03">15891 15293 0,'-8'0'0,"8"0"0,0 0 16,0-9-16,0 1 15,17-1-15,26-8 16,18-1-16,17-8 15,18 9 1,-1 0-16,-16 17 16,-19 0-16,18 8 15,-8 1-15,-53 0 16</inkml:trace>
  <inkml:trace contextRef="#ctx0" brushRef="#br2" timeOffset="-129144.65">16404 15371 0,'0'0'0,"0"0"16,0 0-16,0 0 15,0 0-15,0 0 16,0-9-16,-9 1 16,0-1-16,1 0 15,-18 9 1,-1 0-16,-7 0 15,-10 18-15,1-1 16,-1 0-16,10 9 16,-1 0-16,0 0 15,18 0-15,0 0 16,17 0-16,0 0 16,0 0-1,17 0-15,0 0 16,18-17-16,8-1 15,10 1-15,7-18 16,-8 1-16,-8-1 16,-9-8-16,-9-1 15,-18 1-15,1 0 16,-9-1 0,0 1-16,-9-17 15,1-1-15,8 26 16</inkml:trace>
  <inkml:trace contextRef="#ctx0" brushRef="#br2" timeOffset="-128925.21">16395 15267 0,'0'0'0,"0"0"16,0 0 0,0 0-16,0 0 15,0 17-15,-9-8 16,1 26-16,-1 8 15,-8 9-15,-1 0 16,-8 0-16,9 0 16,-1-9-16,10-8 15,8 25 1,0-8-16,0-26 16</inkml:trace>
  <inkml:trace contextRef="#ctx0" brushRef="#br2" timeOffset="-128682.65">15961 15908 0,'0'0'0,"0"0"16,0 0-16,0 0 16,0 0-16,0 0 15,0 0-15,17-9 16,27 1-16,8-1 15,8 0-15,10 9 16,8-8 0,0-1-16,0 0 15,-17 9-15,-9-8 16,-17 8-16</inkml:trace>
  <inkml:trace contextRef="#ctx0" brushRef="#br2" timeOffset="-128268.91">16820 15735 0,'0'0'0,"0"0"0,0 0 15,0 0 1,-8 0-16,-1 0 16,0 0-16,1 0 15,-1 0-15,9 8 16,0 10-16,0-1 16,0 9-16,9 0 15,8 0-15,0-9 16,18-8-1,9-9-15,-1-9 16,-8-8-16,-9-9 16,-18 0-16,1-17 15,-18 8-15,-8 0 16,-9 1-16,-17-1 16,17 26-16,17 18 15,0 0-15</inkml:trace>
  <inkml:trace contextRef="#ctx0" brushRef="#br2" timeOffset="-125788.45">16916 14029 0,'0'0'0,"0"0"16,0 0-16,0 0 15,9 0 1,-1 0-16,10 0 16,-1 0-16,0 0 15,9 0-15,1 0 16,7 8-16,1 10 16,0-1-16,-9 0 15,0 9 1,0 0-16,-17-9 0,-1 1 15,-16 25 1,-10-17-16,-8 0 16,0 9-16,0-9 15,9 0-15,-1-9 16,1-8-16,8-1 16,1 1-16,8 0 15,0-1-15,0 1 16,0 0-16,0-9 15,17 8 1,0 1-16,18 0 16,0-9-16,0 0 15,8-9-15,9 9 16,0-9-16,-8 1 16,-27 8-16</inkml:trace>
  <inkml:trace contextRef="#ctx0" brushRef="#br2" timeOffset="-125556.85">17420 14115 0,'0'0'0,"0"0"0,0 0 15,8 0 1,18 0-16,9 0 15,9-9-15,-1 1 16,0-1-16,1 9 16,-1-8-1,-8 8-15,0 0 0,-27 0 16</inkml:trace>
  <inkml:trace contextRef="#ctx0" brushRef="#br2" timeOffset="-125334.78">17602 14236 0,'0'0'16,"0"0"-16,-9 9 15,1 17-15,-10 9 16,-8 8-16,0 9 16,9-9-1,-1-17-15,10 0 16,-1-17-16,9 0 15,0-9-15,0 0 16,0-9-16,17 0 16,-8 9-16</inkml:trace>
  <inkml:trace contextRef="#ctx0" brushRef="#br2" timeOffset="-125215.33">17758 14219 0,'0'0'16,"0"0"-16,0 0 15,0 0-15,0 0 16,0 26-16,9 17 15,0 1-15,8 8 16,-8 26-16,-1-26 16</inkml:trace>
  <inkml:trace contextRef="#ctx0" brushRef="#br2" timeOffset="-124453.83">15822 13760 0,'-9'-9'0,"0"1"0,1-1 15,-10 0-15,1-8 16,0 8-16,8 9 15,0 9 1,-17 17-16,-8 35 16,-10 43-16,-8 43 15,-9 35-15,9 8 16,9-8 0,17 9-16,0-9 15,17-9-15,9-26 0,17-26 16,18 1-1,17-27-15,18-9 16,25-16-16,1-18 16,-1-44-16,-51-16 15</inkml:trace>
  <inkml:trace contextRef="#ctx0" brushRef="#br2" timeOffset="-124111.45">18114 13864 0,'0'0'15,"0"0"-15,0 0 16,18 9-16,16 25 16,27 44-16,9 26 15,-1 17-15,-8 44 16,-18 0-16,-17 25 16,-17 9-1,-9-26-15,-17-25 16,-9-1-16,-26-26 15,-9-8-15,35-53 16</inkml:trace>
  <inkml:trace contextRef="#ctx0" brushRef="#br1" timeOffset="-69125.55">4516 15769 0,'0'0'0,"0"0"0,0 0 16,0 0-16,0 0 16,0 0-1,-9 0-15,0 9 16,-17 26-16,9-18 15</inkml:trace>
  <inkml:trace contextRef="#ctx0" brushRef="#br1" timeOffset="-68956.91">3751 16575 0,'0'0'16,"0"0"-16,0 0 15,0 0-15,0 0 16,0 0-16,18 8 16,-10 1-16</inkml:trace>
  <inkml:trace contextRef="#ctx0" brushRef="#br1" timeOffset="-68806.69">4585 16471 0,'0'0'0,"0"0"16,0 0-16,0 0 16,0 17-16,17 0 15,1 9-15,-1-17 16</inkml:trace>
  <inkml:trace contextRef="#ctx0" brushRef="#br1" timeOffset="-68447.48">5401 15813 0,'0'0'0,"0"0"15,0-9-15,0 0 16,0 1-16,0 8 16,0 0-1,0 0-15,0 0 16,-17 8-16,0 27 16,-9 60-16,8 52 15,1 35-15,-1-34 16,10-36-16,8-17 15,8-17 1,1-26-16,-9-26 0,9-8 16,-1-18-1,1-9-15</inkml:trace>
  <inkml:trace contextRef="#ctx0" brushRef="#br1" timeOffset="-68080.42">5853 15951 0,'0'0'0,"0"0"15,0 0-15,0 0 16,0 0-16,0 0 16,0 9-16,0 8 15,0 9-15,-18 9 16,-16-1-16,-10 10 15,-8-10 1,17-8-16,1 0 16,8-8-16,0-1 15,0 0-15,8 9 16,1 0-16,8 0 16,9 0-16,0 0 15,18 0 1,16 9-16,10 0 15,8 8-15,9-9 16,-1 1-16,10-9 16,-18-17-16,-26-9 15</inkml:trace>
  <inkml:trace contextRef="#ctx0" brushRef="#br1" timeOffset="-67643.52">6591 16168 0,'0'0'0,"0"0"16,0-9-16,9-8 16,8-1-16,-8-8 15,-1 0 1,1-8-16,0-1 15,-18 9-15,9 9 16,0 0-16,0-1 16,-9 10-16,1-1 15,-18 9-15,0 9 16,-18 17-16,-17 8 16,18 1-1,-9 8-15,17 9 16,-8 0-16,17 0 15,0 17-15,26-8 16,8 0-16,10-9 16,25-1-16,18-16 15,17 8-15,18-17 16,8 0 0,0-17-16,9 0 15,-35-9-15,-52-9 16</inkml:trace>
  <inkml:trace contextRef="#ctx0" brushRef="#br1" timeOffset="-67230.69">7511 15977 0,'0'0'0,"0"0"15,0 0-15,0 0 16,0 0-16,0 0 16,0 9-16,0 8 15,0 0 1,-8 18-16,-1 0 16,0 25-16,-8 10 15,0-10-15,-9 1 16,8-9-16,10-9 15,-10-8-15,10-18 16,-1 0-16,9 1 16,0-1-16,0 0 15,17 1 1,18-1-16,26 0 16,26 1-16,17-10 15,-17 1-15,8 0 16,-8-1-16,-18 10 15,-8-18-15,-35 0 16</inkml:trace>
  <inkml:trace contextRef="#ctx0" brushRef="#br1" timeOffset="-63882.38">8458 16531 0,'0'0'0,"0"0"16,0 0-16,0 0 16,0 0-16,0 0 15,0 9-15,0-9 16</inkml:trace>
  <inkml:trace contextRef="#ctx0" brushRef="#br1" timeOffset="-63734.43">8423 16826 0,'0'0'16,"0"0"-16,0 0 15,0 0-15,0 0 16,0 0-16,9-17 15,8 8 1</inkml:trace>
  <inkml:trace contextRef="#ctx0" brushRef="#br1" timeOffset="-54280.06">9474 15778 0,'0'0'0,"0"0"16,0 0-16,0 0 15,0-9-15,17 1 16,9-1-16,27-8 15,7-1 1,1 1-16,9 0 16,-10-1-16,-8 10 15,-8-1-15,-9 9 16,-9 0-16,0 9 16,-18-9-16,1 0 15</inkml:trace>
  <inkml:trace contextRef="#ctx0" brushRef="#br1" timeOffset="-54053.51">9891 15726 0,'0'0'0,"0"0"16,0 0-16,0 0 16,0 0-16,0 0 15,-9 26 1,0 17-16,1 18 15,-1 8-15,0-8 16,1-1-16,-1-8 16,0-8-16,1-10 15,8-8-15,-9-8 16,9-10-16</inkml:trace>
  <inkml:trace contextRef="#ctx0" brushRef="#br1" timeOffset="-53851.93">9578 16263 0,'0'0'0,"0"0"0,0 0 15,0 0-15,18 0 16,8 0-16,26 0 16,26 0-1,-9 0-15,-8 9 16,0-9-16,0 0 15,-18 0-15,-26-9 16,-8 0-16</inkml:trace>
  <inkml:trace contextRef="#ctx0" brushRef="#br1" timeOffset="-53549.56">10533 15821 0,'0'0'0,"0"0"16,0 0-16,0 0 16,0 0-16,-8 18 15,-1-1 1,-8 9-16,-9 9 16,0 8-16,0 9 15,-9-9-15,0 9 16,0 9-16,9-18 15,9 0 1,0-17-16,-1 0 0,18-17 16,-9 8-16,1-17 15,-1-8 1,0-1-16,9 0 16</inkml:trace>
  <inkml:trace contextRef="#ctx0" brushRef="#br1" timeOffset="-53306.28">10438 15847 0,'0'0'0,"0"0"16,0 0-16,0 0 16,0 0-1,9 18-15,8-1 16,0 9-16,1 9 16,8 8-16,0 9 15,0 0 1,-9 0-16,1 8 0,-1-8 15,-8-8 1,-1-18-16,1-9 16,0-8-16,-18 8 15,0-17-15,1-9 16,8 9-16</inkml:trace>
  <inkml:trace contextRef="#ctx0" brushRef="#br1" timeOffset="-53117.24">10351 16090 0,'0'0'0,"0"0"16,0 0-16,0 0 15,0 0-15,0 0 16,0 0-16,0 0 16,17 0-16,18 8 15,0 1-15,17-9 16,26 0-1,-34 9-15</inkml:trace>
  <inkml:trace contextRef="#ctx0" brushRef="#br1" timeOffset="-46890.09">11219 16202 0,'0'0'0,"0"0"0,0 0 16,0 0-16,9 0 16,17 0-16,18 0 15,8 0-15,8 0 16,-7 0-16,-1 0 16,-18 0-1,-8 0-15,1 0 16</inkml:trace>
  <inkml:trace contextRef="#ctx0" brushRef="#br1" timeOffset="-46719.51">11289 16436 0,'0'0'0,"0"0"16,0 0-16,9 0 15,25 0-15,18 9 16,-26 8-16</inkml:trace>
  <inkml:trace contextRef="#ctx0" brushRef="#br1" timeOffset="-46104.13">12166 15856 0,'0'0'0,"0"0"15,0 0 1,0 0-16,0 0 16,26 0-16,17 0 15,10-9-15,25 1 16,9-1 0,8 0-16,-17 1 0,-8-1 15,-18 9-15,-18 0 16,-16 9-1,-18-9-15,0 0 16,0 0-16</inkml:trace>
  <inkml:trace contextRef="#ctx0" brushRef="#br1" timeOffset="-45659.7">12678 15856 0,'0'0'0,"0"0"0,0 0 15,0 0 1,0 0-16,0 0 15,0 0-15,0 0 16,0 0-16,0 0 16,0 0-16,0 0 15,0 0-15,-8 0 16,-1 0-16,0 17 16,-8 1-1,0 25-15,-10 35 16,-7 26-16,8 8 15,8-8-15,1-26 16,17-17-16,0-18 16,0-8-16,0-9 15,0-9-15,-9-8 16,1-1-16,-1-8 16,9 0-1</inkml:trace>
  <inkml:trace contextRef="#ctx0" brushRef="#br1" timeOffset="-45416.17">12261 16661 0,'0'0'0,"0"0"16,0 0-16,0 0 15,0 0-15,0 0 16,18 0-16,8 0 15,9 0-15,17 0 16,26-8-16,9-1 16,8 0-16,-8 1 15,-17-1 1,-27 0-16,9 9 16,-17 0-16</inkml:trace>
  <inkml:trace contextRef="#ctx0" brushRef="#br1" timeOffset="-43152.53">13460 16402 0,'0'0'0,"0"-9"15,0 9-15,0 0 16,0 0-16,0 0 16,-9 0-1,0 0-15,1 0 16,-18 0-16,-9 17 15,-8 9-15,-1 9 16,9 8-16,18 9 16,0 0-16,8-9 15,9 1-15,17-10 16,18-8-16,52 18 16,8-36-1,-51-16-15</inkml:trace>
  <inkml:trace contextRef="#ctx0" brushRef="#br1" timeOffset="-42570.42">14250 16194 0,'0'0'15,"0"-9"-15,0 0 16,0 1 0,0-1-16,0 0 15,-9 9-15,1-8 16,-1 8-16,0 0 16,-8 0-16,0 0 15,-1 8-15,1 10 16,-1-1-16,10 0 15,8 18-15,0 0 16,17-1 0,1-8-16,-1 0 15,-8 9-15,-1-18 16,1 1-16,0-1 16,-1-8-16,-8 8 15,-8 0-15,-1 0 16,-8 1-16,-9-1 15,-1-8-15,1 8 16,18-8 0,8-9-16,0 0 15,0 0-15</inkml:trace>
  <inkml:trace contextRef="#ctx0" brushRef="#br1" timeOffset="-42410.87">14554 16350 0,'0'0'16,"0"0"-16,0 0 16,0 17-16,0 0 15,0 18-15,0 0 16,9-9-16,-9-18 16,0 1-16</inkml:trace>
  <inkml:trace contextRef="#ctx0" brushRef="#br1" timeOffset="-41977.43">14650 15917 0,'0'0'0,"0"0"0,0 8 15,17 10-15,0 16 16,1 18-1,8 0-15,0 0 16,0-9-16,-9 1 16,-8-1-16,-1 0 15,-16 1-15,-1-10 16,0 10-16,1-1 16,8-17-16,0-9 15,0-8 1,0-1-16,0-8 15,0 0-15,0 0 16,0-8-16,8-1 16,1 0-16,8 1 15,1-1-15,-1 9 16,1 0-16,-1 0 16,0 9-1,1 8-15,-1 0 16,0 9-16,1-8 15,8-1-15,0-8 16,-17-9-16</inkml:trace>
  <inkml:trace contextRef="#ctx0" brushRef="#br1" timeOffset="-41322.97">15561 15951 0,'0'0'16,"0"0"-16,0 0 15,0 0-15,-8 0 16,-1 18 0,-17 8-16,0 17 15,-9 26-15,-8 26 16,-1 27-16,1 34 16,-1 17-16,10-9 15,8 9-15,26-25 16,0-36-1,26-34-15,8 0 16,19-26-16,7-17 16,45-27-16,7-16 15,-59-1-15</inkml:trace>
  <inkml:trace contextRef="#ctx0" brushRef="#br1" timeOffset="-40102.97">15674 16202 0,'0'0'0,"0"0"16,0 0-16,0 0 15,0 0-15,0 0 16,0 0-16,0 0 15,0 0-15,0 0 16,9 0-16,8 9 16,1 0-1,-1 8-15,0 0 16,-8 9-16,0-8 16,-9-1-16,-9 18 15,0-18-15,-8 9 16,0 0-16,-1 0 15,1-17-15,8-1 16,1 1 0,8 0-16,0-1 15,0 1-15,0-1 16,8 1-16,10-9 16,16 9-16,18-9 15,18-9-15,-9 0 16,8-8-16,1 9 15,-1-18 1,-43 0-16</inkml:trace>
  <inkml:trace contextRef="#ctx0" brushRef="#br1" timeOffset="-39885.44">16091 16202 0,'0'0'0,"0"0"16,0 0-16,0 0 15,0 0 1,0 0-16,9 0 16,8-8-16,18 8 15,0 0-15,-1-9 16,1 9-16,-9 0 16,-17 0-16,-1 0 15,1 0-15,0 0 16</inkml:trace>
  <inkml:trace contextRef="#ctx0" brushRef="#br1" timeOffset="-39655.02">16100 16263 0,'0'0'0,"0"0"15,0 0-15,0 9 16,0 25-1,0 18-15,-9-8 16,0-1-16,9-8 16,0-10-16,0-16 15,0 0-15,0-1 16,0-8-16,0 0 16,0 0-1</inkml:trace>
  <inkml:trace contextRef="#ctx0" brushRef="#br1" timeOffset="-39524.46">16273 16306 0,'0'0'16,"0"0"-16,0 0 16,0 9-16,0 8 15,0 18-15,0 0 16,9 8-16,0-8 16,-1-27-1,1 1-15</inkml:trace>
  <inkml:trace contextRef="#ctx0" brushRef="#br1" timeOffset="-38730.43">16786 16124 0,'-9'-8'0,"0"-1"16,1 0-16,8 9 15,0 0-15,0 0 16,0 0-16,8-8 16,18-1-16,9 0 15,17 1-15,18 8 16,-1-9-16,-8 9 15,-18 9 1,-25-1-16</inkml:trace>
  <inkml:trace contextRef="#ctx0" brushRef="#br1" timeOffset="-38251.65">17081 16315 0,'0'-9'16,"0"1"-16,0-1 16,0 9-16,0-17 15,0 8-15,-9 9 16,1-17-1,-1-1-15,0 10 16,-17 8-16,0 0 16,-17 0-16,8 8 15,0 10-15,0-1 16,1 9-16,-1-9 16,18 9-16,-1 0 15,1 0 1,17-8-16,0-1 15,17 0-15,18 1 16,17-1-16,-8-8 16,8-1-16,0-16 15,0-1-15,-9-8 16,-17-9-16,-8 8 16,-10 1-1,-8-9-15,9 0 16,-26-9-16,8 18 15</inkml:trace>
  <inkml:trace contextRef="#ctx0" brushRef="#br1" timeOffset="-38056.39">16890 16124 0,'0'0'16,"0"-8"-16,9-1 15,-9 0-15,0 9 16,0 0 0,0 0-16,0 0 15,8 0-15,1 18 16,0 16-16,-1 18 15,1 9-15,0-9 16,-9 9-16,-9 8 16,0-26-16,1-17 15,-1-17 1,9-1-16</inkml:trace>
  <inkml:trace contextRef="#ctx0" brushRef="#br1" timeOffset="-37888.75">16716 16679 0,'0'0'0,"0"0"0,0 0 16,0 0-16,9 0 15,8 0 1,18-9-16,8 0 16,1 9-16,17-8 15,-1-10-15,-25 10 16</inkml:trace>
  <inkml:trace contextRef="#ctx0" brushRef="#br1" timeOffset="-37602.71">17428 16246 0,'0'0'0,"0"0"0,0 0 16,0 0-16,0 0 15,0 0-15,-8 17 16,-1-8-16,-17 25 16,0 1-1,0 17-15,-9 0 16,0-9 0,9 0-16,9-17 0,0 0 15,8-17-15,0 0 16,9-1-16,0-8 15,9-8 1,0 8-16</inkml:trace>
  <inkml:trace contextRef="#ctx0" brushRef="#br1" timeOffset="-37413.33">17420 16228 0,'0'0'0,"0"0"16,0 0-16,0 0 15,0 18-15,17 8 16,0 8-16,1 18 15,-10-8 1,10-1-16,-10 0 16,1-17-16,0 0 15,-18-9-15,0-8 16,1-9-16,-1 0 16,9 0-16</inkml:trace>
  <inkml:trace contextRef="#ctx0" brushRef="#br1" timeOffset="-37265.99">17333 16557 0,'0'0'15,"0"0"-15,0 0 16,0 0-16,0 0 16,0 0-16,0 0 15,0-8-15,17-1 16,9 0-16,9 1 16,8 8-16,9 8 15,-25-8 1</inkml:trace>
  <inkml:trace contextRef="#ctx0" brushRef="#br1" timeOffset="-36823.06">15813 16817 0,'0'0'15,"0"0"-15,0 0 16,0 0-16,0 0 16,17 0-16,10 0 15,7-8-15,36-1 16,34-8 0,18 8-16,34 0 15,26-8-15,9 8 16,-8-8-16,-10 0 15,-25 8-15,-27-8 16,-25 17-16,-27-9 16,-25 0-16,-27 9 15</inkml:trace>
  <inkml:trace contextRef="#ctx0" brushRef="#br1" timeOffset="-36522.89">16447 16999 0,'0'-9'0,"9"1"16,-9 8-16,0-9 15,8 1-15,10-1 16,8 0-16,17 1 16,18-1-1,9-8-15,8-1 16,8 10-16,10-1 16,-18 0-16,-26 18 15,-26 0-15</inkml:trace>
  <inkml:trace contextRef="#ctx0" brushRef="#br1" timeOffset="-35878.49">16881 17051 0,'0'0'0,"0"0"15,0 0 1,0 0-16,0 0 16,0 0-16,0-9 15,-8 1-15,-1-1 16,0 0-16,-17 9 16,0 0-16,0 0 15,0 18-15,0-1 16,0 0-16,-9 1 15,0 16 1,18 1-16,0 0 16,8-1-16,9-8 15,0 0-15,0-8 16,17 8-16,1-9 16,16-8-1,19-1-15,-1-8 0,0-8 16,9-10-1,8-25-15,-26 8 16,-17-8-16,-17 17 16,0 0-16,-18 0 15,-17 0-15,0-9 16,9 18-16,-1 0 16,10 8-16,-1 0 15,0 9 1,1-8-16,-1-10 15,0 1-15,9 17 16,0 0-16,0 0 16,0 0-16,0 17 15,0 18-15,0 17 16,0 0-16,-8 17 16,-1-17-1,0 0-15,0-26 16,1 0-16,8-17 15</inkml:trace>
  <inkml:trace contextRef="#ctx0" brushRef="#br1" timeOffset="-35684.42">16456 17519 0,'0'0'0,"0"0"16,0 0-1,0 0-15,17 0 16,9 0-16,26-9 15,18 9-15,8-9 16,0 1-16,-9-1 16,1 0-16,17 1 15,-35-1-15,-26 9 16</inkml:trace>
  <inkml:trace contextRef="#ctx0" brushRef="#br1" timeOffset="-35397.99">17341 17294 0,'0'0'0,"0"0"16,0 0-1,0 0-15,0 0 16,-8 0-16,-1 17 16,0 0-16,1 1 15,8 16-15,0-8 16,0 0-16,8 0 15,1-17-15,8-1 16,1 1-16,-1-9 16,1-9-16,-1-8 15,-8-9 1,-1 0-16,-16 0 16,-10-8-16,1-18 15,8 26-15</inkml:trace>
  <inkml:trace contextRef="#ctx0" brushRef="#br1" timeOffset="-34422.13">17854 15761 0,'0'0'0,"8"0"15,-8 0-15,0 0 16,0 0-16,9 0 16,9 0-16,-1 8 15,18 10-15,-1 16 16,18 10-16,18 16 16,-1 18-1,-8 26-15,0 9 16,0 8-16,-18 9 15,-8 17-15,-26-8 16,-18-18-16,-17-9 16,-18-8-16,-25-8 15,-18-36-15,-17 1 16,43-35 0</inkml:trace>
  <inkml:trace contextRef="#ctx0" brushRef="#br1" timeOffset="-33151.42">18696 16514 0,'0'-9'0,"0"1"16,0-1-1,0 1-15,0 8 16,0 0-16,9-9 15,8 0-15,18 1 16,26-1-16,8-8 16,9 8-16,0 0 15,9 1-15,-17-1 16,-9 0 0,-18 9-16,0-8 15,-25-10-15</inkml:trace>
  <inkml:trace contextRef="#ctx0" brushRef="#br1" timeOffset="-32849.93">19052 16142 0,'0'0'0,"0"0"15,0 0-15,0 0 16,0 0-16,0 0 16,0 0-16,0 0 15,0 17 1,0 9-16,0 35 16,0 34-16,0 9 15,0 8-15,0-8 16,9-26-16,-9-17 15,9-18 1,-1-8-16,-8-26 16</inkml:trace>
  <inkml:trace contextRef="#ctx0" brushRef="#br1" timeOffset="-28380.44">20511 16046 0,'0'-8'0,"0"-1"0,0 0 16,0-8-16,0 9 15,0-10-15,0 1 16,0 0-16,0-1 15,-9 1-15,1 8 16,-1-8-16,-17 8 16,0 1-16,0 8 15,-18 0 1,-8 17-16,9 0 16,-1 18-16,-16 17 15,-1 0-15,9 8 16,8 10-16,1 8 15,8 8-15,18-8 16,17 0-16,17 9 16,1-18-1,16-8-15,1-1 16,17-16-16,9-18 16,8 0-16,1-18 15,-9-16-15,-18-1 16,-26 9-1</inkml:trace>
  <inkml:trace contextRef="#ctx0" brushRef="#br1" timeOffset="-27895.1">20719 16462 0,'0'0'0,"0"0"15,0 0-15,0 0 16,0-8-1,9-1-15,9 0 16,16-8-16,18 0 16,9-1-16,9 1 15,-10 0-15,1-1 16,0 10-16,-18 8 16,-17-9-16,-8 0 15,-10 1 1</inkml:trace>
  <inkml:trace contextRef="#ctx0" brushRef="#br1" timeOffset="-27255.5">20737 16393 0,'0'0'0,"0"0"16,0 0-16,0 0 15,0 0-15,0 0 16,0 0-16,0 9 16,9-1-16,8 10 15,0-1-15,18 0 16,0 1-16,-1-10 16,-8 1-1,1-1-15,-1 1 16,-9 0-16,-8-1 15,-1-8-15,1 0 16,0 9-16,-9 0 16,0-1-1,-9 10-15,0-1 16,-17 0-16,-8 18 16,-10 0-16,1 8 15,-1-8-15,10-9 16,-1 0-16,17-9 15,1-8-15,8-1 16,1 1-16,8 0 16,0-1-16,0-8 15,0 0 1,17 9-16,9 0 16,26-1-16,18 1 15,-1 0-15,1-9 16,-10 0-16,-7 0 15,-10 0-15,-17 0 16,-9 0 0,1 0-16,-10 0 0,1 0 15,0 0 1,-1 0-16,1 0 16,-9 0-16,0 0 15,0 0-15,9 8 16,-9-8-16</inkml:trace>
  <inkml:trace contextRef="#ctx0" brushRef="#br1" timeOffset="-2102.44">21657 16038 0,'0'0'0,"0"0"16,0 0-16,0 0 15,0 0-15,18 0 16,25 0-16,35-9 16,26 0-1,9 1-15,-8-1 16,-1 1-16,-9-1 15,-17 0-15,-8 18 16,-44-9-16</inkml:trace>
  <inkml:trace contextRef="#ctx0" brushRef="#br1" timeOffset="-1598.97">22256 16419 0,'0'0'16,"-8"-9"-16,-1 1 15,0-1-15,1 0 16,-1-8-16,0 8 15,-8-8-15,-9 0 16,0 8-16,-9 9 16,-8 0-16,8 0 15,-8 17 1,-1 1-16,1 16 16,8 1-16,0 8 15,18 0-15,0 1 16,17 8-16,8-9 15,10 0-15,16-8 16,18 8-16,9-17 16,9-17-1,8-18-15,9-8 16,-9-9-16,-17 0 16,-18-9-16,-8 1 15,-9-1-15,0 0 16,-17 1-16,-9-10 15,-18-7-15,1-1 16,8 34-16</inkml:trace>
  <inkml:trace contextRef="#ctx0" brushRef="#br1" timeOffset="-1355.45">22248 16020 0,'0'0'0,"0"0"0,0 0 15,0 9-15,0 0 16,0 25 0,0 18-16,0 18 15,-9-1-15,0 18 16,1 17-16,-10-1 16,1 1-16,0-26 15,-1 0-15,1-17 16,8-18-16,1 1 15,8-19 1,0-16-16</inkml:trace>
  <inkml:trace contextRef="#ctx0" brushRef="#br1" timeOffset="-1129.33">21788 17129 0,'0'0'0,"0"0"16,0 0-16,0 0 16,0 0-16,17 0 15,9 0-15,9 0 16,17 0-16,17-9 16,9 1-16,9-1 15,-9 0-15,1 1 16,-27 8-16</inkml:trace>
  <inkml:trace contextRef="#ctx0" brushRef="#br1" timeOffset="-844.73">22873 16635 0,'0'0'15,"0"0"-15,0 0 16,0 0-16,-9 9 16,1 8-16,-18 9 15,0 9-15,0 17 16,-18 17-16,1 1 16,8-10-16,9 1 15,-9-9 1,18-9-16,-1-26 15,10 18-15,8-26 16,0-18-16,8 9 16</inkml:trace>
  <inkml:trace contextRef="#ctx0" brushRef="#br1" timeOffset="-639.32">22951 16739 0,'0'0'16,"0"0"-16,0 0 15,0 0-15,9 18 16,8 16-16,1 18 16,-1 0-16,0 18 15,1-1 1,-10-9-16,1-16 16,0-10-16,8 1 15,-8-9-15,-1-17 16</inkml:trace>
  <inkml:trace contextRef="#ctx0" brushRef="#br1" timeOffset="-467.42">22691 16965 0,'0'0'16,"0"0"-16,0 0 15,0 0-15,17 0 16,26 8-16,27-16 15,25-18-15,1 0 16,-18-26-16,-43 26 16</inkml:trace>
  <inkml:trace contextRef="#ctx0" brushRef="#br1" timeOffset="-44.4">21900 15492 0,'0'0'0,"0"0"0,0 0 16,0 0 0,0 0-16,0 0 15,18 0-15,17 18 16,8 8-16,-26-9 16</inkml:trace>
  <inkml:trace contextRef="#ctx0" brushRef="#br1" timeOffset="94.55">22343 15492 0,'0'0'0,"0"0"16,0 0-16,9 0 16,34 26-16,1 0 15</inkml:trace>
  <inkml:trace contextRef="#ctx0" brushRef="#br1" timeOffset="12492.95">23602 16280 0,'0'0'0,"0"0"0,-8 0 0,8 0 16,0 0-1,0 0-15,0 0 16,0 0-16,0 0 15,8 0-15,10 0 16,25 0-16,1 0 16,-1 0-16,1 0 15,-1 0-15,0 0 16,-17 0 0,0 0-16,-8 0 15,-10 9-15,1-9 16</inkml:trace>
  <inkml:trace contextRef="#ctx0" brushRef="#br1" timeOffset="12837.08">23481 16653 0,'0'0'16,"0"0"-16,0 0 15,0 0-15,0 0 16,17 0-16,1-9 15,16 0-15,18 1 16,1-1-16,7 0 16,10 1-1,-1 8-15,-8 0 16,0 0-16,-18 8 16,-34-8-16</inkml:trace>
  <inkml:trace contextRef="#ctx0" brushRef="#br1" timeOffset="16255.59">25921 15813 0,'0'0'0,"0"0"15,0 0-15,0 0 16,0 0-16,0-9 16,0 0-16,0 1 15,-9-1-15,1 0 16,-18 1-16,0 8 16,-9 0-1,-9 17-15,-16 9 16,8 9-16,-1 17 15,1 0-15,0 25 16,17 10-16,9 0 16,9-9-16,17-18 15,0 1-15,17-9 16,18 0-16,17-9 16,9-8-1,17-9-15,0-18 16,1 1-16,-1-18 15,-26 9-15</inkml:trace>
  <inkml:trace contextRef="#ctx0" brushRef="#br1" timeOffset="17103.66">26364 16393 0,'0'-9'0,"0"1"0,0-1 16,0 0 0,0 1-16,0-1 15,0 0-15,0 1 16,-9-1-16,1 0 16,-1 1-16,-17 8 15,0 0-15,0 17 16,-18 9-16,10 9 15,7-1 1,10-8-16,0 0 16,17 0-16,0-17 15,0-1-15,-9 1 16,35-9-16,-9-9 16,10 1-16,-1-1 15,-9 1-15,0 8 16,1 0-16,-1 0 15,0 17 1,1 17-16,-18 10 16,17 16-16,-8 10 15,8 8-15,-34-9 16,8-8-16,9-9 16,-17-9-16,-9-17 15,8 0 1,1-18-16,-9 1 15,9 0-15,8-1 16,-8-8-16,-1-8 16,9-1-16,9-17 15,9-9-15,26-16 16,17-19-16,9 1 16,0 17-16,-18 9 15,0 25-15</inkml:trace>
  <inkml:trace contextRef="#ctx0" brushRef="#br1" timeOffset="18009.66">27050 15882 0,'0'0'0,"0"0"0,0 0 16,0 0-1,17 0-15,18 0 16,26 17-16,8-34 16,18 8-16,-9 1 15,0-1-15,-17 9 16,-9 0-16,-17 9 15,-26-9 1</inkml:trace>
  <inkml:trace contextRef="#ctx0" brushRef="#br1" timeOffset="18740.43">27562 16194 0,'-8'0'0,"-1"0"15,0-9-15,1 0 16,-1 1-16,-9-1 16,-8 0-16,-8 1 15,-18 8-15,-9 0 16,0 17-16,9 0 16,-9 1-16,0 8 15,9 8-15,17 1 16,18 0-1,0-1-15,17-8 16,0 9-16,17 8 16,27-17-16,16 0 15,1-17-15,26-1 16,0-16 0,-9-10-16,-17 1 0,-18-9 15,-17 0 1,0 0-16,-17 9 15,-18-9-15,1 0 16,-18 0-16,-9 0 16,0 0-16,0 0 15,1 0-15,8 0 16,8 0-16,1 0 16,8 0-1,0-9-15,9 18 16,0 0-16,0 17 15,0 0-15,0 0 16,0 0-16,9 17 16,-9 26-16,0 18 15,-9 26-15,1-1 16,-1 1-16,0-9 16,-8-18-1,-9 10-15,26-1 16,-17-43-16</inkml:trace>
  <inkml:trace contextRef="#ctx0" brushRef="#br1" timeOffset="18933.32">26894 16887 0,'0'0'0,"0"0"15,0 0-15,8 0 16,27-9-16,17 0 15,9 1-15,8-10 16,10-8 0,7 9-16,-16-9 0,-9 9 15,-35 8 1</inkml:trace>
  <inkml:trace contextRef="#ctx0" brushRef="#br1" timeOffset="19856.46">27658 16627 0,'0'0'0,"0"0"0,0 0 16,0 0-1,0 0-15,0 0 16,0 0-16,0 0 16,0 0-16,0 0 15,0 0-15,0 0 16,0 0-16,0 0 15,0 0-15,0 0 16,0 0 0,0 0-16,0 0 15,0 0-15,0 0 16,0 0-16,0 8 16,0 10-16,0 16 15,-18 10-15,10 8 16,8 8-16,-18-8 15,1-8 1,8-18-16,1-1 16,-1-16-16,9 0 15,0-9-15,0 0 16,0-9-16,0-8 16,-9-18-16,1-8 15,8 0 1,0-1-16,0 10 0,0-1 15,17 0 1,0 1-16,-8 8 16,8 0-16,27 8 15,-18 1-15,17 0 16,18 8-16,-18 9 16,1 0-16,-18 0 15,9 9 1,-35-1-16,8-8 15,-16 9-15,8 8 16,-35 1-16,-8 8 16,-1 0-16,1 0 15,17-9-15,-18 0 16,27 1-16,8-1 16,9 0-16,0 1 15,26-1 1,-8 0-16,8 9 15,17 0-15,-26 0 16,9-17-16,-17 0 16,0-1-16,-9 1 15,-9 0-15,-17 8 16,-35 0-16,-26 0 16,9-17-16,-9 0 15,53 0 1</inkml:trace>
  <inkml:trace contextRef="#ctx0" brushRef="#br1" timeOffset="20620.18">27067 15388 0,'0'0'15,"0"0"-15,0 0 16,0 0-16,0 0 16,0 0-16,9 0 15,8 0-15,-8 0 16,0 0-16</inkml:trace>
  <inkml:trace contextRef="#ctx0" brushRef="#br1" timeOffset="20761.56">27528 15336 0,'0'0'0,"0"0"15,0 0-15,0 0 16,17 18-1,-8-10-15,-1 1 16</inkml:trace>
  <inkml:trace contextRef="#ctx0" brushRef="#br2" timeOffset="111260.52">8910 17553 0,'0'0'0,"0"0"0,0 0 16,0 0 0,0 0-16,0 0 15,0 0-15,0 0 16,0 0-16,0 0 15,0 0-15,0 0 16,0 9-16,0 0 16,17 8-16,0 0 15,1 1-15,8-1 16,8-8 0,1-1-16,0 1 15,0-9-15,-1-9 16,1 1-16,-9-1 15,0-8-15,0-1 16,0 1-16,-17 0 16,0-1-1,-1 10-15,1-1 16,-9 0-16,0 1 16,-9-1-16,1 0 15,-1 1-15,0-1 16,1 0-16,-10 1 15,1-1-15,0 1 16,-1 8-16,1 0 16,-1 0-16,1 0 15,0 8 1,-1 1-16,10 8 16,-1 9-16,0 9 15,1 8-15,-1 0 16,9 1-16,0-1 15,0 0-15,17-8 16,1-9-16,-1 0 16,9 0-1,0-9-15,9 1 16,0-10-16,-1-8 16,1-8-16,17-18 15,0 0-15,-8 0 16,-1-18-16,-8-8 15,-18 26-15</inkml:trace>
  <inkml:trace contextRef="#ctx0" brushRef="#br2" timeOffset="111577.22">9734 16913 0,'0'0'0,"0"0"15,0 0-15,0 0 16,0 0-16,0 17 16,0 9-16,-8 17 15,8 26-15,0 27 16,0 16-1,8 1-15,-8-1 16,0-16-16,-8-10 16,16-25-16,1 0 15,9-18-15,-10-26 16,-8-8-16,0 0 16</inkml:trace>
  <inkml:trace contextRef="#ctx0" brushRef="#br2" timeOffset="111778.82">9986 17527 0,'0'0'0,"0"0"16,0 0-16,0 26 15,-8 9 1,-1 26-16,9-1 15,9-8-15,-1-26 16,1 0-16,-9-17 16</inkml:trace>
  <inkml:trace contextRef="#ctx0" brushRef="#br2" timeOffset="111945.4">9995 17172 0,'0'0'0,"0"0"16,0 0 0,0 0-16,17 18 0,1 8 15,8 17-15,-18-26 16</inkml:trace>
  <inkml:trace contextRef="#ctx0" brushRef="#br2" timeOffset="112634.72">10221 17545 0,'0'0'0,"0"0"0,0 0 16,0 0 0,0 8-16,0 10 15,0 16-15,-9 1 16,0 0-16,1-9 15,-1 0-15,0-9 16,1 0-16,-1-8 16,9 0-16,0-9 15,0 0 1,0-9-16,0-8 16,0-9-16,17-9 15,1 0-15,-1 1 16,0 8-16,1 8 15,-1 1-15,1 0 16,-1 17-16,0 0 16,1 0-16,-10 17 15,1 9 1,0 9-16,-9-9 16,0 0-16,0-9 15,0 0-15,0-8 16,0 0-16,0-9 15,0 0 1,0-9-16,8 0 0,1-8 16,8-9-1,1 0-15,8 0 16,0 0-16,0-9 16,0 18-16,-9 0 15,1-1-15,-10 1 16,1 8-16,0 9 15,0 0-15,-1 0 16,-8 18 0,0 8-16,9 8 15,0 10-15,-9-1 16,8-17-16,1 0 16,0-9-16,-9 1 15,8-10-15,1 1 16,-9-9-16,9 9 15,-9-1 1</inkml:trace>
  <inkml:trace contextRef="#ctx0" brushRef="#br2" timeOffset="112897.27">10950 17562 0,'-8'0'0,"-1"0"15,0 0 1,0 0-16,1 0 16,8 0-16,0 0 15,0 0-15,-9 17 16,0 1-16,1 16 16,-1 1-16,0 0 15,9-1-15,0-8 16,0 0-1,0-17-15,9 0 16,0-1-16</inkml:trace>
  <inkml:trace contextRef="#ctx0" brushRef="#br2" timeOffset="113376.54">10994 17146 0,'0'0'0,"0"0"15,0 0-15,0 18 16,0-1-16,8 9 16,1 17-16,0-8 15,-1-9-15,1 0 16,-9 0-16,9 0 16,-9-9-1,0 9-15,0 9 16,0 17-16,0 8 15,0 1-15,-9-9 16,0-9-16,1-17 16,8 0-16,0-17 15,0 0 1,0-9-16,0 0 0,0-9 16,8-17-1,10-17-15,-1-1 16,9 10-16,-8 8 15,-1 8-15,0 1 16,1 17-16,-1 0 16,0 0-16,1 17 15,8 9-15,-9 0 16,1 9-16,8 0 16,0-9-1,0 0-15,-9-9 16,-8-8-16,-1-1 15</inkml:trace>
  <inkml:trace contextRef="#ctx0" brushRef="#br2" timeOffset="114324.46">11784 17536 0,'0'0'0,"-9"0"15,0 0-15,1 0 16,-1 0-16,-8 0 15,-9 0-15,0 9 16,-9 8-16,-8 0 16,-1 18-1,9 0-15,1-1 16,-1 1-16,18-9 16,-1 0-16,18-9 15,0-8-15,0 0 16,9-1-16,8-8 15,1-8 1,16-1-16,1-8 0,8-1 16,-16 1-1,-10 8-15,0 1 16,-8 8-16,0 0 16,-1 0-16,1 0 15,0 8-15,-1 10 16,1-1-16,0 0 15,-1 1-15,1-1 16,0-8 0,8-1-16,0 1 15,1-18-15,17 1 16,-1-18-16,10-26 16,-1-18-16,1-8 15,-10-26-15,10-8 16,-18 17-16,-18 34 15,1 18 1,0 8-16,0 18 16,-1-1-16,-8 1 15,0 17-15,0 0 16,0 0-16,-8 26 16,-1 17-16,0 18 15,0 0-15,1 17 16,-1-9-16,9 9 15,0-9 1,0-8-16,9-9 16,-1-9-16,1-8 15,9-9-15,-1 0 16,0-9-16,18-8 16,0-1-16,-1-8 15,1-8-15,0-1 16,-9-8-1,0-9-15,0 0 16,-9-9-16,-8 18 16,0-1-16,0 1 15,-9 8-15,0 9 16,-9 0-16,0 0 16,-8 18-16,-1-1 15,1 9 1,0 9-16,-1-1 15,18 1-15,0-9 16,18 0-16,-1 0 16,9-17-16,9-1 15,0 1-15,8-18 16,-26 9-16</inkml:trace>
  <inkml:trace contextRef="#ctx0" brushRef="#br2" timeOffset="114530.95">11897 17328 0,'0'0'16,"0"0"-16,0 0 16,0 0-1,0 0-15,8 0 16,18 0-16,27-8 15,25 8-15,17-9 16,-25 9-16,-44 0 16</inkml:trace>
  <inkml:trace contextRef="#ctx0" brushRef="#br2" timeOffset="116374.64">13182 17276 0,'0'0'0,"0"0"15,0 0-15,0 0 16,0 0 0,0 0-16,17 0 15,1 0-15,16 0 16,27 0-16,9 0 16,-1 0-16,1 0 15,-1 0 1,-17 18-16,-34-18 0</inkml:trace>
  <inkml:trace contextRef="#ctx0" brushRef="#br2" timeOffset="116897.75">13677 17519 0,'0'0'16,"0"0"-16,-9 0 16,1-9-16,-1 0 15,0 1-15,-8-1 16,-1-8-1,-8 8-15,0-8 16,0 17-16,-17 0 16,-9 17-16,0 0 15,0 1-15,8 16 16,9 1-16,1 0 16,8 8-16,8-8 15,18-1 1,0 1-16,18 0 15,16-1-15,1 1 16,17-9-16,9 0 16,8-9-16,10-8 15,-10-18-15,-17 1 16,-8-1-16,-10-8 16,-8-1-16,-17 1 15,0 0 1,-18-18-16,0-17 15,1 9-15,-1 8 16,0 18-16</inkml:trace>
  <inkml:trace contextRef="#ctx0" brushRef="#br2" timeOffset="117125.3">13555 17320 0,'0'0'0,"0"0"15,0 0-15,0 0 16,0 0-16,0 0 15,-8 17-15,8 0 16,0 18-16,-9 34 16,0 26-16,-8 9 15,-9-8-15,0-10 16,8-8 0,1-9-16,8-8 15,-8 0-15,0-18 16,-1-17-16,18-17 15</inkml:trace>
  <inkml:trace contextRef="#ctx0" brushRef="#br2" timeOffset="117333.05">13173 18220 0,'0'0'16,"0"0"-16,0 0 15,0 0-15,0 0 16,18 0-16,8 0 16,17 9-16,9-9 15,18-9 1,-1 1-16,-8 8 16,-35 8-16</inkml:trace>
  <inkml:trace contextRef="#ctx0" brushRef="#br2" timeOffset="118059.77">13903 18056 0,'0'0'0,"0"0"0,0 0 15,0 0-15,0 0 16,0 0 0,0 0-16,0 17 15,0 0-15,0 9 16,0 9-16,0 0 16,0-9-16,0 0 15,0-9-15,0-8 16,0-1-16,0-8 15,0 0 1,-9-8-16,0-10 16,1-16-16,8-18 15,0-9-15,8 9 16,10 9-16,-1-1 16,18 10-16,0-1 15,-1 18-15,10 0 16,-10 8-1,1 9-15,-9 0 16,-8 9-16,-10-1 16,1 1-16,0 8 15,-18 1-15,0-1 16,-17 9-16,0 0 16,9 0-16,-9-9 15,0 9-15,8 0 16,1-9-1,8 1-15,9-1 16,0 0-16,0-8 16,18 8-16,-1 1 15,9-1-15,0 0 16,0-8-16,-17 0 16,0-9-1,-1 8-15,-8-8 16,-8 0-16,-1 9 15,-17 0-15,-18-1 16,-16 1-16,-19-9 16,10 9-16,17-1 15,34 1-15</inkml:trace>
  <inkml:trace contextRef="#ctx0" brushRef="#br2" timeOffset="124931.68">15023 10010 0,'0'0'0,"-9"0"16,1 0-16,-1 0 16,0 0-16,9 0 15,0 0-15,0 0 16,0 0-16,0 0 15,18 9-15,8-1 16,26 10 0,17-1-16,9 0 15,18 1-15,17-10 16,17 1-16,0-9 16,18 0-16,-1 0 15,-8 0-15,9 0 16,8 17-1,-25-8-15,-10 0 16,9-1-16,9 1 16,-8-9-16,16 0 15,10-9-15,-10-8 16,10 8-16,-10 1 16,-25 8-1,-9 8-15,-1 10 0,-7-1 16,-18 0-1,8 9-15,-17 0 16,0 0-16,-8 0 16,-9 0-16,-1 0 15,10 9-15,-9-9 16,-1 0-16,10 0 16,8 0-16,0-9 15,0 9 1,1 0-16,-19-9 15,1 1-15,9-1 16,-1 9-16,-17-9 16,0 1-16,9-1 15,0 0-15,-9 1 16,0-1 0,0-9-16,-8 10 15,-1-1-15,0 0 16,9 1-16,1-1 15,-10 0-15,9 1 16,-8-1-16,16 0 16,10-8-16,-9 8 15,8 1-15,-8-1 16,0 0-16,-9 1 16,-9 8-1,1 0-15,-1 0 16,0 0-16,-8 8 15,9 1-15,-1 0 16,0 8-16,1 0 16,-9 0-16,-1 9 15,10-8-15,-10-1 16,1 0 0,-9 1-16,0-10 15,0-8-15,9 18 16,-9-18-16,9 8 15,-9-8-15,9 0 16,-1 9-16,1-9 16,0 0-16,-9 0 15,0-9-15,0 0 16,9 9 0,-1 0-16,1 0 15,0-8-15,8-1 16,9-8-16,1-1 15,7 1-15,-8 0 16,1 8-16,-10-8 16,9 8-16,0 0 15,18-8 1,-1 0-16,1-1 16,-1 1-16,-8 8 15,8-8-15,1 8 16,-1 0-16,1 1 15,-1-1-15,9 18 16,9-9-16,0 0 16,0 0-1,8-9-15,10 0 16,-1-8-16,0 0 16,9 8-16,-9-17 15,0 17-15,18 1 16,-9-10-16,-9 1 15,9 0-15,8-1 16,-8-8 0,0 0-16,0 0 15,9 0-15,8 0 16,-9 0-16,10 0 16,-1 0-16,-8 0 15,-1 0-15,9 0 16,1 0-16,-18 0 15,8 9 1,9-9-16,1 0 16,-1 0-16,9 0 15,-9 0-15,0 0 16,9 0-16,9-9 16,-18 1-16,9 8 15,9-9-15,-9 0 16,0 1-16,0 8 15,-1-9 1,-7 9-16,8 0 16,0 0-16,0-9 15,-1 1-15,1 8 16,0-9-16,18 0 16,-18 9-16,-9 0 15,9 0-15,-9-8 16,9 8-1,9 0-15,-27 0 16,9 0-16,1 8 16,8-8-16,-9 0 15,0 0-15,9 9 16,-9-9-16,9 9 16,-8-1-16,8-8 15,17 9 1,-9 0-16,-8-9 15,0 0-15,-17 0 16,-9 0-16,-9 26 16,-26-18-16,-34 10 15,-36-10-15</inkml:trace>
  <inkml:trace contextRef="#ctx0" brushRef="#br2" timeOffset="125990.4">24115 11326 0,'0'0'0,"0"0"16,0 0-16,0 0 0,0 0 15,26-8 1,-17-1-16,25 0 16,53 1-16,9-10 15,-1 1-15,1 8 16,8 1-16,-17-1 16,-44 9-16,1 0 15,-18 9 1,-9-1-16</inkml:trace>
  <inkml:trace contextRef="#ctx0" brushRef="#br2" timeOffset="126524.97">24575 11586 0,'0'0'0,"0"-8"16,9-1-16,-9 0 16,0 1-16,0-1 15,0 0-15,0 1 16,0-1-16,0 0 16,0 1-1,-9-1-15,9 0 16,-17 1-16,8 8 15,-8 0-15,-18 8 16,9 10-16,0-1 16,-18 0-16,1 9 15,8 0-15,0 0 16,1 0-16,8 0 16,8 0-1,1 9-15,8-1 16,9 1-16,9-9 15,8 0-15,18 0 16,0 0-16,17-9 16,9-8-16,-1-9 15,10-9-15,-9-8 16,-18 0 0,-17-1-16,0 10 15,0-10-15,-26 1 16,9 8-16,-9 1 15,9-1-15,-18 0 16,9 9-16</inkml:trace>
  <inkml:trace contextRef="#ctx0" brushRef="#br2" timeOffset="126787.3">24575 11335 0,'0'0'0,"0"0"15,0 0-15,0 0 16,0 0-16,0 0 16,0 0-16,0 17 15,0 9 1,0 9-16,-17 26 16,-1 17-16,-8 17 15,0 17-15,-17-16 16,17-10-16,8-8 15,18-17-15,0-26 16,9-9-16,0-18 16</inkml:trace>
  <inkml:trace contextRef="#ctx0" brushRef="#br2" timeOffset="127722.9">23915 12218 0,'0'0'15,"0"0"-15,0 0 16,0 0-16,0 0 16,17 0-16,18-8 15,17-1-15,-8 0 16,16 1 0,19-1-16,7 9 15,-51 0-15</inkml:trace>
  <inkml:trace contextRef="#ctx0" brushRef="#br2" timeOffset="128503.92">24966 11950 0,'0'0'0,"0"0"16,0 0-16,-18 17 15,10 1-15,-10 16 16,1 10-16,0-1 16,-1 0-16,1 0 15,8-8 1,9 0-16,0-27 15,0-8-15</inkml:trace>
  <inkml:trace contextRef="#ctx0" brushRef="#br2" timeOffset="128931.61">24966 11759 0,'0'0'0,"0"0"0,0 0 16,0 0-1,0 0-15,17 0 16,9 0-16,-8 0 16,8 0-16,0 9 15,0 0-15,8-1 16,-25 1-16,0-9 16,0 9-16,8 8 15,-34 0 1,8 1-16,0-1 15,0 9-15,-17 0 16,9 0-16,17-9 16,0 1-16,0-1 15,0-8-15,0 8 16,0 0-16,9-8 16,-1 0-1,1 8-15,8 0 16,-17 1-16,-17-1 15,8 9-15,-8 0 16,-26 0-16,-1 0 16,1 0-16,-18-18 15,26 1-15</inkml:trace>
  <inkml:trace contextRef="#ctx0" brushRef="#br2" timeOffset="129249.64">24045 12132 0,'0'0'0,"0"0"0,0 0 15,0 0 1,9-9-16,17 1 16,17-1-16,36 0 15,25 1-15,9 8 16,0 17-16,-53-8 15</inkml:trace>
  <inkml:trace contextRef="#ctx0" brushRef="#br2" timeOffset="129811.7">25843 11725 0,'0'0'16,"0"0"-16,0 0 16,-9-9-16,9 9 15,0 0-15,0 0 16,0 0-16,0 0 16,0 0-16,0 0 15,0 0-15,18-9 16,-1 1-1,9-1-15,9 1 16,8-1-16,18 9 16,-9 0-16,-17 0 15,-9 0-15,-18 0 16</inkml:trace>
  <inkml:trace contextRef="#ctx0" brushRef="#br2" timeOffset="129995.66">25791 11872 0,'0'0'15,"0"0"-15,0 0 16,0 0-16,17 0 16,9 0-16,26 0 15,52-17 1,-17-9-16,-52 17 15</inkml:trace>
  <inkml:trace contextRef="#ctx0" brushRef="#br2" timeOffset="131028.6">26598 11318 0,'0'0'0,"0"0"15,0 0-15,0 0 16,0 0 0,18 17-16,-1 0 15,9 18-15,9 17 16,0 17-16,-9 9 16,0 0-16,0 0 15,9 0-15,-18-9 16,9-17-16,-9-8 15,1-18 1,-1-9-16,-8 9 16,-1-17-16,1-1 15,0-8-15,8-17 16,0-26 0,18-35-16,26-61 15,-9 1-15,-8 8 0,-1 34 16,-17 27-1,-17 26-15,-1 17 16,-8 26-16,0 0 16</inkml:trace>
  <inkml:trace contextRef="#ctx0" brushRef="#br2" timeOffset="131750.75">27640 11777 0,'0'0'16,"0"0"-16,0 0 15,0 0-15,0 0 16,0 0-16,0 0 16,0 0-1,0-9-15,-8 0 16,-1 1-16,0-1 15,1 0-15,-10 1 16,1 8-16,0 0 16,-9 0-16,-1 17 15,1 0-15,0 9 16,9 0 0,8 0-16,1 0 15,8-8-15,8-10 16,1 1-16,8 0 15,1-9-15,-1 0 16,0 0-16,1 0 16,-1 0-16,1 8 15,-1 1 1,9 8-16,-9 9 16,1 9-16,-10 0 15,1-9-15,-9 0 16,0 0-16,-9-9 15,1 0-15,-10-8 16,-8 8-16,0-8 16,0-1-16,9 1 15,-1-18 1,1 1-16,0-1 16,17-8-16,8-18 15,18-17-15,18-17 16,-1 8-16,-17 35 15</inkml:trace>
  <inkml:trace contextRef="#ctx0" brushRef="#br2" timeOffset="132447.79">24575 10963 0,'0'0'15,"0"0"-15,0 0 16,0 0-16,0 0 16,0 0-16,0 0 15,9 0-15,-1 0 16,-8 0-16</inkml:trace>
  <inkml:trace contextRef="#ctx0" brushRef="#br2" timeOffset="139623.44">28135 11803 0,'0'0'0,"0"0"0,0 0 16,0 0-16,0 0 15,0 0-15,0 0 16,0 0-16,18 0 16,8 0-16,9 0 15,8 0-15,0 8 16,1 1 0,-18 0-16,0-18 15,-17 9-15,8 0 16,-8 0-16,-1 0 15</inkml:trace>
  <inkml:trace contextRef="#ctx0" brushRef="#br2" timeOffset="140088.67">28978 11361 0,'-9'0'15,"9"0"-15,0 0 16,0 0-16,0 0 15,17 0 1,27 0-16,25 0 16,9 0-16,1 0 15,-1 0-15,-9 0 16,18-9-16,-26-8 16,-35 17-16</inkml:trace>
  <inkml:trace contextRef="#ctx0" brushRef="#br2" timeOffset="140607.56">29421 11699 0,'0'0'0,"0"0"0,0 0 15,0 0 1,0 0-16,0 0 16,0-9-16,0 1 15,0-1-15,-9 0 16,0-8-16,1 8 16,-1 1-16,-9 8 15,-8-9-15,9 9 16,-9 0-1,0 17-15,-9-8 16,9 8-16,-9 9 16,9 0-16,9 0 15,0 9-15,17-9 16,0 0-16,0-9 16,17 9-16,18 0 15,-1-17 1,19-1-16,7 1 15,-16-18-15,-1 1 16,1-1-16,-10-8 16,-8-1-16,-8-8 15,-10 0-15,1 0 16,-18-8-16,1 8 16,-1 8-1,0 1-15,9 9 16</inkml:trace>
  <inkml:trace contextRef="#ctx0" brushRef="#br2" timeOffset="140871.6">29334 11422 0,'0'0'0,"0"0"0,0 0 16,0 0-16,0 0 16,0 8-1,0 10-15,8-1 16,-8 18-16,0-1 15,-8 18-15,-1 0 16,0 9-16,1-1 16,-1 1-16,0-18 15,1 1-15,-1-1 16,0-8 0,1-1-16,8 1 15,-9-18-15,0 1 16,9-10-16</inkml:trace>
  <inkml:trace contextRef="#ctx0" brushRef="#br2" timeOffset="141058.22">29030 12192 0,'0'0'0,"0"0"16,0 0-16,0 0 16,0 0-16,0 0 15,0 0-15,0 0 16,8 0-16,10 0 15,-1-8-15,27-1 16,8 1-16,17-1 16,1 9-1,-18 0-15,-17 0 16</inkml:trace>
  <inkml:trace contextRef="#ctx0" brushRef="#br2" timeOffset="141342.87">29872 11794 0,'0'0'15,"0"0"-15,0 0 16,0 0-16,0 0 16,0 0-16,-9 9 15,1 8-15,-1 0 16,-8 9-16,-9 9 15,0 0-15,-9 8 16,0 0 0,18 1-16,-1-10 15,1-8-15,8 0 16,9-17-16,0-9 16,0 0-16,0 0 15</inkml:trace>
  <inkml:trace contextRef="#ctx0" brushRef="#br2" timeOffset="141544.44">29907 11751 0,'0'0'0,"0"0"15,0 0-15,0 0 16,0 17-16,17 9 16,1 26-16,-1 0 15,0 0 1,1 0-16,-1-9 15,0 1-15,-8-1 16,0-17-16,-1-9 16,-8-8-16,0-9 15</inkml:trace>
  <inkml:trace contextRef="#ctx0" brushRef="#br2" timeOffset="141722.67">29638 12028 0,'0'0'0,"0"0"16,0 0-16,0 0 16,0 0-16,26 0 15,17 0-15,27 0 16,-1 0-16,18 0 16,0 9-1,-53-9-15</inkml:trace>
  <inkml:trace contextRef="#ctx0" brushRef="#br2" timeOffset="142126.24">29351 10997 0,'0'0'0,"0"0"0,0 0 16,0 0 0,0 0-16,0 0 15,0 0-15,0 0 16,0 9-16,9 0 15</inkml:trace>
  <inkml:trace contextRef="#ctx0" brushRef="#br1" timeOffset="160328.73">25504 12591 0,'0'0'0,"0"-9"16,9 1-1,-9-10-15,0 1 0,0 0 16,0-1-16,0 1 16,0 0-1,0-1-15,9 1 16,8 0-16,0 8 15,18 9-15,17 0 16,9 9-16,17 17 16,0 8-16,0 18 15,9 9-15,9 8 16,-18 9 0,-17-9-16,-1 1 15,1-1-15,-9 9 16,-8 9-16,-18-10 15,-9 1-15,1 9 16,-10 17 0,1-17-16,-9-10 15,0 1-15,0-17 16,17 0-16,1-18 16,-1 0-16,0-8 15,1 0-15,8-9 16,9 0-16,-1 0 15,27 0-15,0-1 16,8 1-16,18-8 16,-9-1-1,9 0-15,0 9 16,0 0-16,17 0 16,9 0-16,-9 0 15,9 0-15,26 0 16,-9 0-16,9-8 15,9-1-15,-1-8 16,-8-1-16,9-8 16,8 9-1,1 0-15,-18-1 16,17 1-16,9-9 16,-26 9-16,17-1 15,0 10-15,-17-1 16,9 0-16,8 9 15,-17-9-15,9 1 16,17-10 0,-18 1-16,-8 0 15,0-1-15,-8 1 16,-1 0-16,0-1 16,9 1-16,-9 0 15,1-9-15,16-9 16,9 9-16,9 0 15,9 0 1,-18 0-16,35 0 16,-17-9-16,17 9 15,-17 0-15,-105 0 16,-77 0-16,-1 0 16</inkml:trace>
  <inkml:trace contextRef="#ctx0" brushRef="#br1" timeOffset="161381.59">27571 13119 0,'-9'0'15,"9"0"-15,-8 0 16,8 0-16,0 0 15,0 0-15,0 0 16,0-8-16,17-1 16,18 0-1,17 1-15,17-1 16,27-8-16,-1 8 16,1 0-16,-9 1 15,-27 8 1,10 0-16,-9 0 0,-35 8 15</inkml:trace>
  <inkml:trace contextRef="#ctx0" brushRef="#br1" timeOffset="161915">28135 13405 0,'0'0'15,"0"-9"-15,0 1 16,0-1-16,0-8 16,0-1-16,0 1 15,0 0-15,0-1 16,-8 1-16,-1 0 15,0 8 1,-17-17-16,0 9 16,-9 8-16,-8 9 15,0 9-15,-1-1 16,10 10-16,-1-1 16,0 9-16,0 0 15,18 0-15,0 9 16,17-9-1,0 0-15,8 0 16,18 0-16,9 0 16,8-9-16,27-8 15,-1-1-15,-8-16 16,-9-1-16,-8 0 16,-10-8-16,-8 0 15,-17-1 1,0 1-16,-9 0 15,-9-1-15,0 1 16,-8 8-16,8 9 16,9 0-16</inkml:trace>
  <inkml:trace contextRef="#ctx0" brushRef="#br1" timeOffset="162123.01">28031 13145 0,'0'0'16,"0"0"-16,0 0 15,0 0-15,0 0 16,0 0-16,0 17 16,0 9-16,0 9 15,-9 8-15,1 9 16,-1 9-16,0 0 16,1 8-1,-1-8-15,18-1 16,-1-8-16,-8-26 15</inkml:trace>
  <inkml:trace contextRef="#ctx0" brushRef="#br1" timeOffset="162326.04">27753 13881 0,'0'0'15,"0"0"-15,0 0 16,0 0-16,0 0 15,0 0-15,18 0 16,-1-8-16,9-1 16,9 0-16,17 1 15,0 8 1,-17 8-16,-18-8 16</inkml:trace>
  <inkml:trace contextRef="#ctx0" brushRef="#br1" timeOffset="162937.81">28309 13639 0,'0'0'0,"0"0"15,0 0-15,0 0 16,0 17-16,0 0 15,0 18-15,0 8 16,0 1-16,0-1 16,-9-17-1,1 0-15,8 0 16,0-17-16,0-1 16,0 1-16,0-9 15,0-9-15,0 1 16,8-27-16,10-8 15,-10-9-15,1 8 16,0 10 0,8 8-16,1 0 15,16 8-15,1 1 16,0 0-16,-1 17 16,-7 0-16,-10 0 15,-8 0-15,-1 17 16,1 0-16,-9 1 15,-9-1 1,1 0-16,-10 9 16,1-8-16,-1-1 15,10 0-15,8 1 16,0-1-16,8-8 16,10 8-16,-1-8 15,1-1-15,-10 1 16,1 0-16,0-1 15,-18 1 1,0 0-16,-25-1 16,-19 1-16,-16 0 15,-1-9-15,44 0 16</inkml:trace>
  <inkml:trace contextRef="#ctx0" brushRef="#br1" timeOffset="163392.67">27606 12712 0,'0'0'0,"0"0"16,0 0-16,0 0 15,0 0-15,0 0 16,8 9-16,1 8 15,0-8-15,-1-9 16</inkml:trace>
  <inkml:trace contextRef="#ctx0" brushRef="#br1" timeOffset="163550.54">27936 12695 0,'0'0'0,"0"0"0,0 0 16,0 0-16,0 0 16,8 8-16,10 1 15</inkml:trace>
  <inkml:trace contextRef="#ctx0" brushRef="#br1" timeOffset="165101.51">29386 13119 0,'0'0'15,"0"0"-15,0 0 16,0 0-16,0 0 15,9 9-15,8 8 16,0 18-16,9 8 16,0 9-16,0 9 15,-17-1 1,8 1-16,1 8 16,8-8-16,-9-18 15,9-17-15,-17 0 16,0-17-16,-1-1 15,10-16 1,-1-10-16,18-25 0,17-43 16,0-27-1,-9 9-15,1 9 16,-18 34-16,-9 18 16,-8 17-16,-9 26 15,9 0-15</inkml:trace>
  <inkml:trace contextRef="#ctx0" brushRef="#br1" timeOffset="165668.74">30315 13500 0,'-9'0'16,"1"-8"-16,-1-1 16,0 0-16,1 1 15,-1-1-15,0 0 16,1 1-16,-1-1 16,-9 0-16,-8 9 15,0 0-15,-8 18 16,-1-1-16,9 0 15,8 9 1,1-8-16,8-1 16,9-8-16,0-1 15,0-8-15,18 0 16,-1 0-16,1 0 16,-1 0-16,9 0 15,0 18-15,9-1 16,-9 17-1,0 10-15,0-1 16,-17 0-16,-1 1 16,-8-1-16,-8-17 15,-1 0-15,0-9 16,1 1-16,-10-10 16,1 1-16,-1 0 15,10-18 1,-1 0-16,0-8 15,-8-18-15,8-25 16,9 8-16,0 0 16,9 34-16</inkml:trace>
  <inkml:trace contextRef="#ctx0" brushRef="#br1" timeOffset="165970.7">29481 12729 0,'0'0'0,"0"0"15,0 0-15,0 0 16,18 9 0,25 43-16,-8-17 15</inkml:trace>
  <inkml:trace contextRef="#ctx0" brushRef="#br1" timeOffset="169803.93">30576 13492 0,'0'0'0,"0"0"0,0 0 16,0 0-16,0 0 15,0 0-15,8-9 16,18 0-16,18 1 15,25-1 1,-8 0-16,8 1 16,10-1-16,-19 9 15,-34 9-15</inkml:trace>
  <inkml:trace contextRef="#ctx0" brushRef="#br1" timeOffset="170134.13">31331 13119 0,'0'0'0,"0"0"16,0 0-16,0 0 15,17 0-15,9-8 16,27-1-16,16 9 16,0-9-1,1 9-15,-9 0 16,0 0-16,-1 0 15,-34 0-15</inkml:trace>
  <inkml:trace contextRef="#ctx0" brushRef="#br1" timeOffset="170625.61">31765 13431 0,'0'-9'15,"9"1"-15,-9-1 16,0-8-16,0 8 15,0 0-15,-9 1 16,1-1-16,-1 0 16,-17 9-16,0 0 15,-9 0 1,-8 0-16,8 9 16,0 8-16,0 1 15,1 8-15,16 0 16,1 0-16,8 0 15,9 0-15,18 8 16,-1-8-16,18 0 16,8-17-1,1-1-15,-1-8 16,9-8-16,-9-1 16,1 1-16,-18-1 15,-17 0-15,-1 1 16,-8-1-16,0 9 15</inkml:trace>
  <inkml:trace contextRef="#ctx0" brushRef="#br1" timeOffset="170843.21">31748 13240 0,'0'0'16,"0"0"-16,0 0 15,0 0-15,0 0 16,0 0-16,0 0 15,0 18-15,-9 25 16,0 18-16,-17 17 16,0 8-1,0-8-15,0 0 16,9 0-16,8-26 16,9-26-16,0-17 15</inkml:trace>
  <inkml:trace contextRef="#ctx0" brushRef="#br1" timeOffset="171054.43">31348 13942 0,'0'0'0,"0"0"16,0 0-16,0 0 15,18 0-15,8-9 16,17 1-1,1-1-15,8 0 16,9 1-16,-27 8 16,1 0-16,17 0 15,-8 0-15</inkml:trace>
  <inkml:trace contextRef="#ctx0" brushRef="#br1" timeOffset="171317.52">32156 13596 0,'0'0'16,"0"0"-16,0 0 15,0 0-15,0 0 16,-9 17-16,1 0 16,-18 18-16,-9 17 15,0 8-15,-8 1 16,8-9-1,0-9-15,18-8 16,-1-9-16,10-9 16,8-8-16,17-9 15,1-9 1,-10 9-16</inkml:trace>
  <inkml:trace contextRef="#ctx0" brushRef="#br1" timeOffset="171498.03">32225 13613 0,'0'0'15,"0"0"-15,0 0 16,0 0-16,0 0 16,0 26-16,9 8 15,0 18-15,-1 0 16,1 0-16,0-8 16,0-1-1,-1 0-15,-8-25 16,-8 16-16,8-25 15</inkml:trace>
  <inkml:trace contextRef="#ctx0" brushRef="#br1" timeOffset="171668.52">31982 13829 0,'0'0'0,"0"0"15,0 0-15,0 0 16,0 0-16,26 0 15,18 0-15,17 0 16,25 9-16,10 0 16,-61-9-16</inkml:trace>
  <inkml:trace contextRef="#ctx0" brushRef="#br1" timeOffset="172136.16">31400 12712 0,'0'0'0,"0"0"16,0 0-16,0 0 16,0 0-16,18 0 15,-1 17-15,1 9 16,8-8-16,0-1 15,-18-8 1</inkml:trace>
  <inkml:trace contextRef="#ctx0" brushRef="#br1" timeOffset="172287.93">31791 12712 0,'0'0'0,"0"0"15,0 0 1,0 0-16,0 0 16,0 0-16</inkml:trace>
  <inkml:trace contextRef="#ctx0" brushRef="#br1" timeOffset="174760.6">33016 13119 0,'0'0'0,"0"0"15,-9 0-15,-8 0 16,8 0-16,0 0 16,-17 17-16,-17 18 15,-1 8-15,1 18 16,0 8-1,-10 18-15,19 8 0,8 0 16,17 1 0,9-10-16,17-8 15,27 9-15,8-26 16,26-18-16,9 0 16,17-17-16,52-17 15,44-44-15,-18-8 16,-60-9-16,-44-26 15,-34 0 1,-36-35-16,18-17 16,-34-8-16,-18 34 15,-18 9-15,18 25 16,-26 18-16,-26 1 16,-9 25-16,18 8 15,25 18-15,-17 18 16,1 8-16,16 17 15,18-17 1</inkml:trace>
  <inkml:trace contextRef="#ctx0" brushRef="#br1" timeOffset="175031.41">33224 13301 0,'0'0'0,"0"0"16,0 0-16,0 17 15,-9 9 1,1 35-16,-18 26 15,-9 17-15,9-9 16,8-9-16,1-51 16</inkml:trace>
  <inkml:trace contextRef="#ctx0" brushRef="#br2" timeOffset="180198.24">10038 18108 0,'-8'0'16,"-1"0"-16,0 0 15,1 0-15,-1 0 16,0 0 0,1 0-16,-1 0 15,0 0-15,1 8 16,-1 10-16,-8 8 16,8 17-16,-9 18 15,18-1-15,0 27 16,9-18-16,0-26 15,8-17-15,1 0 16,-1-17-16,0-18 16,9-8-1,9-18-15,9-25 16,-10-9-16,-8 8 16,-26 26-16,9 9 15,0 9-15,-1 17 16,1 0-16,-9 0 15,17 17 1,9 18-16,-8 8 16,17 9-16,-1-9 15,18 18-15,1-18 16,-36-34-16</inkml:trace>
  <inkml:trace contextRef="#ctx0" brushRef="#br2" timeOffset="180600.96">10889 18012 0,'-8'0'0,"-1"0"16,-8 0-1,-9 0-15,0 0 16,0 0-16,-1 0 16,1 9-16,-8 8 15,8 1-15,0 8 16,8 0-16,1 0 16,0 8-16,17-16 15,0 8-15,8 0 16,10 0-1,-10 0-15,1-18 16,8 1-16,-8 0 16,0-1-16,-9 10 15,-9-1-15,0 0 16,1 1 0,-1 16-16,-8 1 15,17-18-15</inkml:trace>
  <inkml:trace contextRef="#ctx0" brushRef="#br2" timeOffset="180806.7">10915 18238 0,'0'0'15,"0"0"-15,0 0 16,0 17-16,0 9 15,9 9-15,-9 17 16,9 8-16,-9 1 16,9-27-16,-9-16 15,0-18 1</inkml:trace>
  <inkml:trace contextRef="#ctx0" brushRef="#br2" timeOffset="181242.65">11037 17978 0,'0'0'0,"0"0"16,0 0-16,0 8 15,0 10-15,0-1 16,0 18 0,9-1-16,-1 1 15,1 0-15,0 8 16,-1-17-16,-8 9 15,0-9-15,9 0 16,-9-9-16,0-8 16,0-1-16,0 1 15,0-9 1,0 0-16,0-9 16,0 1-16,0-1 15,9-8-15,0 8 16,8 0-16,0 9 15,-8 0-15,8 0 16,-8 9-16,8 8 16,1 1-1,-1-1-15,0 0 16,1 1-16,-1-1 16,9-8-16,0-9 15,0 0-15,-8-9 16,-10 9-16</inkml:trace>
  <inkml:trace contextRef="#ctx0" brushRef="#br2" timeOffset="181695.33">11897 18333 0,'-9'-9'16,"0"1"-16,-8-1 15,0 0-15,8 1 16,-8-1-16,-1 0 15,1 1-15,-1-1 16,1 9 0,0 0-16,-1 0 15,1 0-15,0 9 16,-1-1-16,10 1 16,8 0-16,0-1 15,0 1-15,8 0 16,1-1-16,8 1 15,1 0 1,8 8-16,0 0 16,0 18-16,0-1 15,-9 10-15,-8-1 16,0 0-16,-18-8 16,0-9-16,-8 0 15,0 0-15,-1-17 16,-8-1-16,9-8 15,-9-8 1,8-18-16,1 0 16,17 0-16,0-18 15,35 1-15,17-9 16,-26 35-16</inkml:trace>
  <inkml:trace contextRef="#ctx0" brushRef="#br2" timeOffset="203497.93">12392 18203 0,'0'0'0,"0"-9"0,-9 1 16,0-1 0,1 0-16,-1 1 15,0-1-15,1 0 16,-1 1-16,0-1 15,1 0-15,-1 9 16,0 0-16,1 0 16,-1 0-16,-17 18 15,8-1 1,1 0-16,0 18 16,-1-9-16,18 9 15,0 17-15,0 0 16,18 8-16,-1 1 15,18-9-15,0 8 16,8-16-16,0-1 16,1-17-16,-1 0 15,9-17 1,9-1-16,0-16 16,0-18-16,-18 0 15,0-18-15,1 1 16,-18-18-16,-9 1 15,-8-18-15,-18 0 16,-17-9-16,0 18 16,-17 0-1,8 17-15,0 0 16,1 17-16,8 18 16,-18 17-16,-8 8 15,9 27-15,8 0 16,26-9-16</inkml:trace>
  <inkml:trace contextRef="#ctx0" brushRef="#br2" timeOffset="203831">12574 18021 0,'0'0'0,"0"0"0,0 0 15,0 0-15,0 0 16,0 0-16,0 0 15,0 17 1,0 18-16,0 26 16,-9 17-16,1 26 15,8 0-15,8-9 16,18-9-16,-8-51 16</inkml:trace>
  <inkml:trace contextRef="#ctx0" brushRef="#br5" timeOffset="-189853.25">3369 3272 0,'0'0'0,"0"0"0,-8 0 15,-1 0-15,0 0 16,1 0-16,8 0 15,0 0-15,0 0 16,0-9-16,0 1 16,8-1-16,1 0 15,8 1-15,1-1 16,16 0 0,19 1-16,-1-1 15,17-8-15,1 8 16,8 9-16,17-9 15,1-8-15,-9 17 16,8-17-16,1 17 16,17 0-16,-9 0 15,0 0 1,9 0-16,0-9 16,0 9-16,-9 0 15,9-9-15,0 1 16,-9 8-16,0 8 15,9-8-15,0 0 16,-9 0-16,0 0 16,0 0-1,9 0-15,-9 0 16,1 0-16,-1 0 16,9 9-16,8-9 15,1 0-15,-1 0 16,-8 0-16,9 0 15,0 0-15,-10 0 16,10-17-16,0 17 16,-10 0-1,10 0-15,8 0 16,-17 0-16,-9 0 16,9-9-16,0 9 15,-9 0-15,1 0 16,25-9-16,9 1 15,-44 8-15,-17 0 16,1 0 0,-19 0-16,-8 0 15,-8 0-15,-18 8 16,0 1-16,-17-9 16,-1 0-16,-8 0 15,0 0-15,0 0 16,-8-9-16,-1-8 15,0 0 1,1 8-16</inkml:trace>
  <inkml:trace contextRef="#ctx0" brushRef="#br5" timeOffset="-189592.43">8910 2934 0,'0'0'0,"0"0"15,0 0-15,0 0 16,0 0-16,17 0 15,9 18 1,17-10-16,27 10 16,-1-1-16,18 0 15,0 1-15,-26-1 16,-9 0-16,-9 0 16,-17 1-16,-17 16 15,-18 10 1,-17 16-16,-34 18 15,-19 0-15,-7 0 16,-10-17-16,44-27 16</inkml:trace>
  <inkml:trace contextRef="#ctx0" brushRef="#br5" timeOffset="-188601.19">7051 2354 0,'0'0'0,"0"-9"15,0 1-15,0-1 16,0 0-16,0 1 15,0-1-15,0 0 16,0 1 0,0-1-16,0 0 15,26-8-15,9 0 16,17-1-16,9 1 16,0 0-16,8-1 15,-8 1-15,-18 0 16,1 17-16,-1 0 15,1 8 1,-27 1-16</inkml:trace>
  <inkml:trace contextRef="#ctx0" brushRef="#br5" timeOffset="-188350.99">7433 2302 0,'0'0'16,"0"0"-16,-8 0 16,-10 0-16,10 9 15,-10 25-15,1 18 16,-1 18-16,1-1 16,8-9-1,1 1-15,8-18 16,0-8-16,0-9 15,8-9-15,1-8 16,-9 0-16</inkml:trace>
  <inkml:trace contextRef="#ctx0" brushRef="#br5" timeOffset="-188153.92">7086 2882 0,'0'0'0,"0"0"16,0 0-16,0 0 15,0 0 1,0 0-16,0 0 15,0 0-15,26 0 16,26 9-16,18-18 16,16 1-16,1-1 15,-17-8-15,17 8 16,-1 0-16,-25 9 16,-35 9-1</inkml:trace>
  <inkml:trace contextRef="#ctx0" brushRef="#br5" timeOffset="-187863.82">7911 2519 0,'0'0'0,"0"0"15,0 0-15,0 0 16,0 0-16,-9 8 16,1 10-16,-1 16 15,0 18 1,0-9-16,9 1 16,0-1-16,0-17 15,0 0-15,0-9 16,0-8-16,0-9 15,0 0-15</inkml:trace>
  <inkml:trace contextRef="#ctx0" brushRef="#br5" timeOffset="-187453.18">7937 2432 0,'0'0'15,"0"0"-15,0 0 16,0 0-16,0 0 15,17 0-15,-8 0 16,8 0-16,1-9 16,16 9-1,-7 0-15,-1 0 16,-9 0-16,-8 0 16,-1 0-16,-8 0 15,-8 9-15,-1 8 16,-17 9-16,-9 0 15,18 0-15,-1 0 16,10 0 0,8-9-16,0 1 15,0-1-15,17 0 16,0 1-16,10-10 16,-1 1-16,0 0 15,-18-1-15,1 1 16,-9 8-16,-9 1 15,-8 16 1,-9 1-16,-9 0 16,18-9-16,8-18 15</inkml:trace>
  <inkml:trace contextRef="#ctx0" brushRef="#br5" timeOffset="-184742.31">10073 4692 0,'-9'0'16,"9"0"-16,0 0 16,0 0-16,0 0 15,0 0-15,0 0 16,0 0-16,0 0 15,-8 9 1,-1 26-16,-8 25 16,-1 27-16,1 34 15,8-8-15,1-9 16,8-18-16,0-16 16,0-18-16,0-9 15,0-17 1,0-9-16,0-17 15,0 0-15</inkml:trace>
  <inkml:trace contextRef="#ctx0" brushRef="#br5" timeOffset="-184422.08">9682 5316 0,'0'0'15,"0"0"-15,0 0 16,0 0-16,0 0 16,18 17-16,-1 1 15,9 16-15,0-8 16,0 0-16,0 0 16,0 0-16,0 0 15,0 0 1,-8-9-16,-1-8 15,-8 0-15,8-9 16,1-9-16,8-8 16,8-27-16,19-33 15,-10-10-15,-8 18 16,-18 43-16</inkml:trace>
  <inkml:trace contextRef="#ctx0" brushRef="#br5" timeOffset="-184097.13">10542 4684 0,'0'0'16,"0"0"-16,0 0 15,0 0-15,0 8 16,0-8-16,0 0 16,0 9-16,0-9 15,0 0 1,17 0-16,1 9 16,17-9-16,-1 0 15,1-9-15,0 0 16,-9 1-16,9-1 15,-9 9-15,0 0 16,-18 0-16</inkml:trace>
  <inkml:trace contextRef="#ctx0" brushRef="#br5" timeOffset="-183857.46">10664 4796 0,'0'0'0,"0"0"0,0 0 15,0 0-15,0 0 16,0 0-16,0 18 16,0-1-1,0 9-15,0 26 16,0 8-16,-9 1 16,9 8-16,0-8 15,0-18-15,-9 9 16,1-8-16,8-18 15,0-9-15</inkml:trace>
  <inkml:trace contextRef="#ctx0" brushRef="#br5" timeOffset="-183668.75">10533 5351 0,'0'0'0,"0"0"0,0 0 16,18 0-1,-1 8-15,9 1 16,9 0-16,8-1 16,1-16-16,8-1 15,9 0-15,-27-17 16,10 0-16,-18 9 16</inkml:trace>
  <inkml:trace contextRef="#ctx0" brushRef="#br5" timeOffset="-183367.75">11263 4987 0,'0'0'16,"0"0"-16,0 0 15,0 0 1,0 0-16,0 8 15,-18 10-15,10-1 16,-10 9-16,-8 9 16,9 8-16,-9 9 15,-17 9-15,8-1 16,9 1-16,0-18 16,8-8-16,18-18 15,0-8 1,0-1-16,0-8 15,0 0-15</inkml:trace>
  <inkml:trace contextRef="#ctx0" brushRef="#br5" timeOffset="-183148.97">11280 4969 0,'0'0'15,"0"0"-15,0 9 16,9 17-16,26 17 15,-9 27-15,17 8 16,-17 0-16,9-18 16,-9-8-16,-9-8 15,9-19-15,-26 1 16,18-8-16,-18-10 16,0 1-1,0-9-15</inkml:trace>
  <inkml:trace contextRef="#ctx0" brushRef="#br5" timeOffset="-182953.86">11159 5377 0,'0'0'0,"0"0"15,0 0-15,0 0 16,17 0-16,26 8 15,18-8-15,9-8 16,-1-1-16,53-26 16,-53 9-16</inkml:trace>
  <inkml:trace contextRef="#ctx0" brushRef="#br2" timeOffset="-81560.58">24905 13526 0,'0'0'0,"0"0"0,0 0 16,0 0-16,0 0 15,0 0 1</inkml:trace>
  <inkml:trace contextRef="#ctx0" brushRef="#br2" timeOffset="-81035.09">24905 13483 0,'0'0'0,"0"0"0,0 0 16,0 0-16,0 0 15,0 0-15,0 0 16,0 0 0,0 0-16,0-17 15,0-1-15,0 10 16,0-1-16,0 0 16,0 1-16,0 8 15,0 0-15,0 0 16,0 8-16,-9 10 15,1 25 1,-1 26-16,-17-8 16,0-1-16,9 1 15,-1-18-15,9 1 16,-8-10-16,8-16 16,9-10-16</inkml:trace>
  <inkml:trace contextRef="#ctx0" brushRef="#br2" timeOffset="-80389.08">24853 13466 0,'0'0'15,"0"0"-15,-9-9 16,1 0-16,8 1 16,0-1-16,0 0 15,0 1-15,0-1 16,0 0-16,17 1 16,0-10-16,18 1 15,0 8 1,17 9-16,0 0 15,-9 0-15,1 9 16,-18 0-16,0-1 16,-17 1-16,-1 0 15,1-1-15,-9 1 16,-9 0-16,1-1 16,-18 10-16,-1-10 15,1-8 1,9 18-16,0-18 15,-1 17-15,1-17 16,17 9-16,0 8 16,0-17-16,0 17 15,0-17-15,0 18 16,17-1-16,9 18 16,0-10-1,0 1-15,-8 0 16,-9 0-16,-1-8 15,1-1-15,-9 0 16,0 1-16,-9-1 16,-8 0-16,-9 1 15,-26-10-15,-9 1 16,-9-18 0,1 1-16,0-1 15,16 0-15,36 18 16</inkml:trace>
  <inkml:trace contextRef="#ctx0" brushRef="#br2" timeOffset="-16926.34">6626 16566 0,'0'0'16,"0"0"-16,0 0 15,0 0-15,0 0 16,0 0-16</inkml:trace>
  <inkml:trace contextRef="#ctx0" brushRef="#br1" timeOffset="-14141.32">1155 605 0,'0'0'0,"0"0"15,0 0-15,0 0 16,0 0-16,9-87 16,-9 87-16,0 0 15,0 0-15</inkml:trace>
  <inkml:trace contextRef="#ctx0" brushRef="#br1" timeOffset="-13808.04">1155 483 0,'0'0'16,"0"0"-16,0 0 16,0-8-16,0-1 15,0 0-15,0 1 16,0-1-16,0 0 16,0 1-16,0-1 15,0 0-15,0 9 16,0 0-1,0-8-15,0 8 16,0 0-16,0 0 16,0-9-16,0 9 15,0 0-15,0 0 16,0 0-16,0 0 16,0 0-1,0 0-15,0 0 16,0 0-16,0 0 15,0 0-15,0 0 16,0 0-16,0 0 16,0 0-16,0 0 15,0 0-15,0 0 16</inkml:trace>
  <inkml:trace contextRef="#ctx0" brushRef="#br0" timeOffset="-7883.95">2049 674 0,'0'0'0,"0"0"0,0 0 15,0-9 1,0 0-16,0 1 16,0-1-16,0 9 15,0 0-15,-8 0 16,-1 0-16,9 0 16,-17 0-16,8 9 15,0 8-15,-17 26 16,0 27-1,0 16-15,-17 1 16,8 8-16,0 0 16,0-8-16,1-9 15,8-17 1,8-9-16,1-18 0,0-8 16,8-17-16,9 0 15,0-1 1,0-8-16</inkml:trace>
  <inkml:trace contextRef="#ctx0" brushRef="#br0" timeOffset="-7547.87">1502 1081 0,'-8'-9'0,"-10"1"16,10-1-16,-10 9 16,18 0-16,0 0 15,0 0-15,18 0 16,8 17-16,17 9 16,18 17-1,34 9-15,-8 9 16,9 0-16,-27-18 15,-8-8-15,-18-9 16,-8 0-16,-9-9 16,-8-8-16,-1-1 15,-17-8-15,17 0 16,-8 0-16</inkml:trace>
  <inkml:trace contextRef="#ctx0" brushRef="#br0" timeOffset="-7169.35">1520 674 0,'0'0'0,"0"0"15,0 0 1,0 0-16,0 0 0,0 0 16,0 0-16,0 0 15,0 0 1,17 0-16,-17 0 16</inkml:trace>
  <inkml:trace contextRef="#ctx0" brushRef="#br0" timeOffset="-6547.55">2362 734 0,'0'0'16,"-9"0"-16,-8 0 15,8 0-15,1 0 16,-1 0-16,0 0 16,9 0-16,0 0 15,0 0-15,0 0 16,18-8-1,8-1-15,8 0 16,1 1-16,9-1 16,-18 0-16,0 9 15,-9 0-15,-8 0 16,-1 0-16</inkml:trace>
  <inkml:trace contextRef="#ctx0" brushRef="#br0" timeOffset="-6361.02">2310 1090 0,'-9'-9'16,"1"0"-16,8 1 15,0 8-15,0-9 16,0 0-16,17 1 16,9-10-1,9 1-15,17 0 16,9-1-16,25 1 15,-25 8-15</inkml:trace>
  <inkml:trace contextRef="#ctx0" brushRef="#br0" timeOffset="-5378.92">3430 596 0,'0'0'0,"0"0"16,0 0-16,0 0 16,0 0-16,0 0 15,-9-9-15,1-8 16,-10 8-16,1 1 15,0 8-15,-1 0 16,1 0 0,0 0-16,-1 8 15,1-8-15,-1 9 16,1 8-16,8 1 16,9-10-16,0 9 15,0-8-15,0 0 16,9-1-16,8 1 15,1-9 1,-1-9-16,1 1 16,8-10-16,0 1 15,-9-9-15,0-8 16,1-10-16,-1-8 16,-8 0-16,-1 0 15,1 18 1,-9 16-16,0 1 15,0 8-15,0 9 16,0 0-16,0 0 16,-9 18-16,9 8 15,0 26-15,0 8 16,18-8-16,-1-8 16,1-1-1,25-17-15,18 0 0,-35-9 16</inkml:trace>
  <inkml:trace contextRef="#ctx0" brushRef="#br0" timeOffset="-4856.67">3968 258 0,'0'0'0,"0"0"15,0 0-15,0 0 16,0 0-16,0 0 15,0 0-15,0 0 16,0 0-16,-8 0 16,-1 17-16,0 9 15,-17 26 1,0 9-16,0 0 16,0-1-16,9-16 15,-1-1-15,10-17 16,8-18-16,0 1 15,0 0-15,0-9 16</inkml:trace>
  <inkml:trace contextRef="#ctx0" brushRef="#br0" timeOffset="-4645.99">3803 319 0,'-8'0'15,"8"0"-15,0 0 16,0 0-16,0 0 15,0 0-15,17 17 16,1 9-16,16 9 16,10-1-16,-10-8 15,10 0 1,-1 0-16,1 0 16,-1 0-16,-17-8 15,-26-10-15</inkml:trace>
  <inkml:trace contextRef="#ctx0" brushRef="#br0" timeOffset="-4359.54">3326 1029 0,'0'0'16,"0"0"-16,17-52 15,-17 52 1</inkml:trace>
  <inkml:trace contextRef="#ctx0" brushRef="#br0" timeOffset="-3964.02">4542 293 0,'0'0'16,"-9"8"-16,-17 10 16,9-1-16,-10 18 15,-7 17-15,-10 17 16,1 0 0,-1 18-16,1-18 0,17 0 15,-9-17 1,18-8-16,0-18 15,17 0-15,8-9 16,1-8-16,0-1 16</inkml:trace>
  <inkml:trace contextRef="#ctx0" brushRef="#br0" timeOffset="-3421.32">4776 726 0,'0'0'0,"0"0"0,-9 0 16,1-9-1,-10 0-15,1 1 16,-9 8-16,0 0 15,0 0-15,0 8 16,0 10-16,-9-1 16,0 18-16,18-1 15,0 1 1,8-9-16,9 0 16,0-9-16,0-8 15,0 0-15,17-9 16,1-9-16,16 0 15,1-17-15,0-8 16,-1-10-16,1-16 16,-9 8-16,-17 17 15,0 0 1,-1 18-16,-8 9 16,0 8-16,0 0 15,0 0-15,0 17 16,0 17-16,18 27 15,-1 0-15,0-9 16,9-9-16,1-8 16,-10-9-1,26 0-15,1 0 16,-1-18-16,-25 1 16</inkml:trace>
  <inkml:trace contextRef="#ctx0" brushRef="#br0" timeOffset="-3152.77">4950 700 0,'0'0'0,"0"0"16,0 0-16,0 0 15,0 0-15,0 0 16,0 0-16,17-9 15,27 0-15,8-8 16,0 0 0,0-1-16,-9 1 15,-8 9-15,-9-1 16,17 9-16,1 0 16,-18 0-16,-17 0 15</inkml:trace>
  <inkml:trace contextRef="#ctx0" brushRef="#br0" timeOffset="-2914.12">5202 527 0,'0'0'0,"0"0"16,0 0-16,0 0 16,0 0-16,0 0 15,-9 0-15,0 17 16,1 9-16,-1 17 15,9 9 1,0 9-16,17-1 16,1-16-16,16-1 15,1-17-15,35 9 16,8-18-16,-35-8 16</inkml:trace>
  <inkml:trace contextRef="#ctx0" brushRef="#br0" timeOffset="-1625.47">1085 397 0,'0'0'0,"-17"0"16,17 0-16,0 0 16,0 0-16,0 8 15,0 18-15,0 18 16,17 25-16,10 35 15,-10 17-15,9 0 16,-9 18-16,9-9 16,-17-18-16,0-16 15,-1-10 1,-8-34-16,0 9 16,18-18-16,-18 0 15,8-17-15,10 0 16,-9 0-16,-1-17 15,1 0-15,8-1 16,1 1-16,8 0 16,8-9-1,1-9-15,9 0 16,-1 1-16,26-10 16,1-8-16,17 0 15,0 0-15,8 0 16,-25 0-16,25 1 15,9-10-15,1 0 16,-1 1 0,0 8-16,9-9 15,-9 0-15,0-8 16,0 8-16,9 9 16,9 0-16,-27 0 15,10 0-15,-1 9 16,9 0-16,0-1 15,-9-8 1,0 1-16,9-1 16,8 8-16,-25 1 15,17 0-15,17-1 16,-17 1-16,-9 8 16,18 1-16,-1-10 15,-16-8-15,7-8 16,1 16-16,0-8 15,-9 0 1,-8 9-16,8-9 16,-8 9-16,-1-9 15,-17 8-15,-17 1 16,-9 0-16,-17-1 16,-9 10-1,-9-1-15,-8 9 16,-9 0-16,0 0 15</inkml:trace>
  <inkml:trace contextRef="#ctx0" brushRef="#br0" timeOffset="-1094.06">1016 457 0,'0'0'16,"0"0"-16,0 0 15,0 0-15,26 0 16,-9 9-16,36 0 16,33-1-16,10-16 15,43-10 1,8-8-16,18 0 16,9-8-16,17-10 15,9 1-15,0-9 16,17 0-16,-18 0 15,-8 9-15,27 34 16,224 1-16</inkml:trace>
  <inkml:trace contextRef="#ctx0" brushRef="#br2" timeOffset="35670.93">15058 17623 0,'0'0'0,"0"8"0,0-8 16,-9 0 0,0 0-16,9 0 15,0 0-15,0 0 16,0 0-16,0 0 15,0 0-15,9 0 16,8 0-16,1-8 16,8-1-16,17 0 15,9 1-15,0 8 16,18 0 0,-1 0-16,1 0 15,-1 0-15,9 0 16,1 0-16,7 0 15,-7 0-15,-1-9 16,17 9 0,1 9-16,-9-9 0,-9 0 15,9 0 1,-1 0-16,-7 8 16,-1 1-16,0 0 15,-9-1-15,9 1 16,18 0-16,0-1 15,-1-8-15,18 0 16,-9 9-16,0 8 16,1 1-1,-1 8-15,-9 0 16,9-9-16,9-8 16,-8-1-16,-10 1 15,-8-9-15,-26 0 16,-9 0-1,-9 0-15,-17 0 0,0 0 16,-8 0-16,-10 0 16,1 0-1</inkml:trace>
  <inkml:trace contextRef="#ctx0" brushRef="#br2" timeOffset="35990.75">18236 17493 0,'0'0'0,"0"0"15,0 0-15,0 0 16,17 0-16,1 0 16,16 0-16,1 8 15,17 10-15,0-1 16,-8 0-16,-1 1 15,-17-1 1,0 0-16,0-8 16,-8 8-16,-10 1 15,1-1-15,-9 18 16,-17 17-16,-27 0 16,-25 26-16,-9 8 15,8-8-15,44-35 16</inkml:trace>
  <inkml:trace contextRef="#ctx0" brushRef="#br2" timeOffset="58540.23">19651 17475 0,'0'0'0,"0"-8"0,0-1 15,0 1-15,0-1 16,0 0-16,0 1 16,0-1-16,0 0 15,-8 1-15,-1-1 16,0 0-16,1 1 15,-10-1-15,1 0 16,-9 9-16,0 0 16,0 0-1,0 0-15,-9 9 16,9 0-16,-9 8 16,-8 0-16,-1 1 15,1 16-15,8-8 16,0 9-16,1-1 15,-1 10-15,9 8 16,9-9 0,-1 9-16,1-9 15,17 9-15,0 0 16,17 9-16,1-9 16,-1-9-16,18 0 15,-1 1-15,1-18 16,9 0-16,8 0 15,8-18 1,1 1-16,-17 8 16,-27-8-16</inkml:trace>
  <inkml:trace contextRef="#ctx0" brushRef="#br2" timeOffset="59143.1">19573 17969 0,'0'0'15,"0"0"-15,0 0 16,0 0-16,0 0 15,0 0-15,0 0 16,0 0-16,18-9 16,-1 1-16,9-1 15,9 1-15,17-1 16,0 0-16,9 1 16,-18-1-1,-8 9-15,-9 0 16,-9 0-16,-8 0 15,-9 0-15,0 0 16</inkml:trace>
  <inkml:trace contextRef="#ctx0" brushRef="#br2" timeOffset="59722.82">19617 17986 0,'0'0'0,"0"0"16,0 0-16,0 0 15,0 0 1,0 0-16,0 0 16,8 0-16,1 0 15,8 9-15,9 0 16,9-1-16,0 1 15,0 0-15,-1-1 16,-8 1-16,0 0 16,-8-1-1,-10 1-15,1-9 16,0 0-16,-9 9 16,0-1-16,-9 10 15,0-1-15,-17 0 16,0 9-16,-8 9 15,-1-9-15,0 0 16,0-9-16,9 9 16,9-8-1,0-10-15,-1 1 16,10 0-16,-1-1 16,9 1-16,0-9 15,0 0-15,0 0 16,0 0-16,17 0 15,18 9-15,8-9 16,18 0 0,0 0-16,0 0 15,-18 0-15,-8 0 16,-9 0-16,-17 8 16,-9-8-16,0 0 15</inkml:trace>
  <inkml:trace contextRef="#ctx0" brushRef="#br2" timeOffset="60462.02">20902 17631 0,'0'0'0,"0"0"15,0 0-15,-9 0 16,0-8-16,1-1 16,-1 0-16,-8 9 15,-9-8 1,0 8-16,-9 0 15,0 0-15,0 0 16,1 8-16,-1 10 16,0-1-16,0 9 15,1 0-15,-1 0 16,9 0 0,0 0-16,9 0 15,-1 0-15,9 0 16,9 0-16,0 0 15,0 0-15,18 0 16,-1 0-16,18-9 16,17-8-16,9-1 15,8 1-15,-8-9 16,0-9-16,-18 1 16,1-1-1,-18 0-15,0 1 16,-18-10-16,1 10 15,0-9-15,0-1 16,-9 1-16,-9 0 16,0-1-16,0 1 15,1-9-15,-1 9 16,0-18 0,9 18-16</inkml:trace>
  <inkml:trace contextRef="#ctx0" brushRef="#br2" timeOffset="60787.68">20728 17363 0,'0'0'16,"0"0"-16,0 0 16,0 0-16,0 0 15,0 0-15,0 0 16,0 0-16,0 0 15,-9 0-15,1 17 16,-1 9-16,0 18 16,1 25-1,-1 0-15,0 18 16,9-1-16,-8 1 16,-1 8-16,9-17 15,0-17-15,0-18 16,0-8-16,0-9 15,0-9-15,0-8 16,-9-1-16,9 1 16</inkml:trace>
  <inkml:trace contextRef="#ctx0" brushRef="#br2" timeOffset="61131.59">20433 17328 0,'0'-8'0,"0"-1"16,0 9-16,0-9 15,0 9-15,0 0 16,0 0 0,0-8-16,9-1 15,8 0-15,9 1 16,26-1-16,0 0 16,9 9-16,8-17 15,-8 17-15,-17 0 16,-10 17-1,-16 1-15</inkml:trace>
  <inkml:trace contextRef="#ctx0" brushRef="#br2" timeOffset="61514.57">20476 18272 0,'0'0'0,"0"0"15,0 0-15,0 0 16,0 0-16,0 0 16,9-8-16,8-1 15,9 9-15,9-9 16,0 1-16,17-1 16,0 9-1,0 0-15,0 0 16,-8 0-16,-10 0 15,-25 9-15</inkml:trace>
  <inkml:trace contextRef="#ctx0" brushRef="#br2" timeOffset="61862">21249 17986 0,'0'0'16,"0"0"-16,0 0 16,0 0-16,0 0 15,0 0-15,0 0 16,0 0 0,0 0-16,0 0 15,-9 0-15,1 18 16,-1 16-16,-17 18 15,0 0-15,9 9 16,-1-9 0,1 0-16,0-17 0,-1-1 15,9-8 1,1-17-16,8 0 16,-9-1-16,0-16 15,9-1-15,0 9 16</inkml:trace>
  <inkml:trace contextRef="#ctx0" brushRef="#br2" timeOffset="62096.67">21275 18021 0,'0'0'16,"0"0"-16,0 0 16,0 0-16,0 0 15,0 0-15,9 0 16,0 17-16,8 18 15,0 0-15,1 17 16,-1 0-16,0 0 16,9 0-1,-8 0-15,-9-9 16,-1-17-16,1-9 16,-9-8-16,0-9 15</inkml:trace>
  <inkml:trace contextRef="#ctx0" brushRef="#br2" timeOffset="62264.18">21128 18255 0,'0'0'16,"0"0"-16,0 0 16,0 0-16,17 0 15,18-9-15,8 1 16,9-10-16,18-16 15,-27 8 1</inkml:trace>
  <inkml:trace contextRef="#ctx0" brushRef="#br2" timeOffset="62730.04">20494 16939 0,'0'0'0,"0"0"16,0 0-16,0 0 15,0 0-15,0 0 16,17 17-16,-8-8 16,-1-1-1,-8 1-15</inkml:trace>
  <inkml:trace contextRef="#ctx0" brushRef="#br2" timeOffset="63001.99">20789 16930 0,'0'0'16,"0"0"-16,0 0 15,0 0-15,9 0 16,8 17-16,-8-8 15</inkml:trace>
  <inkml:trace contextRef="#ctx0" brushRef="#br2" timeOffset="65513.03">21892 17969 0,'0'0'0,"0"0"15,0 0-15,0 0 16,0 0-16,0 0 16,0 0-1,0 0-15,17 0 0,0 0 16,27-9 0,25 1-16,1-1 15,8 1-15,-17 8 16,0 0-16,-1 0 15,-34 0-15</inkml:trace>
  <inkml:trace contextRef="#ctx0" brushRef="#br2" timeOffset="65736.7">22204 17605 0,'0'0'0,"0"0"16,0 0-16,0 18 16,-8 8-16,-1 26 15,0 26 1,1 17-16,-1 17 16,0-16-16,9-1 15,18-26-15,-10-51 16</inkml:trace>
  <inkml:trace contextRef="#ctx0" brushRef="#br2" timeOffset="66331.7">22639 17519 0,'-9'0'0,"9"0"16,0 0-16,0 0 16,0 0-16,0 0 15,0 0-15,17-9 16,9 0-1,9 1-15,8-1 16,1 0-16,8 1 16,9-1-16,0 1 15,-27 8-15,-8 0 16,-8 8-16,-10-8 16</inkml:trace>
  <inkml:trace contextRef="#ctx0" brushRef="#br2" timeOffset="66617.97">22882 17579 0,'0'-8'16,"0"8"-16,0 0 0,0 0 16,0 0-1,0 0-15,0 0 16,0 0-16,0 0 15,0 0-15,0 17 16,0 18-16,-9-1 16,-8 10-16,17 8 15,-9-9-15,0 9 16,1-9-16,8-17 16,0 0-1,0 9-15,0-9 16,0-9-16</inkml:trace>
  <inkml:trace contextRef="#ctx0" brushRef="#br2" timeOffset="66902.02">22656 18220 0,'0'0'16,"0"0"-16,0 0 15,0 0-15,0 0 16,9-8-16,25-1 16,18 0-16,9 1 15,9 8-15,-10-9 16,1 9 0,-17 0-16,-1 0 15,-17 0-15,0 0 16,-8 0-16,-18 0 15,17 0-15,-8 0 16,-9 9 0</inkml:trace>
  <inkml:trace contextRef="#ctx0" brushRef="#br2" timeOffset="67464.73">23741 17978 0,'0'-9'15,"0"0"-15,0 9 16,-17 0-16,17 0 16,-17 0-16,17 0 15,-26 0-15,0 9 16,-9 0-16,9 8 15,0 18 1,8-1-16,1 1 16,8 0-16,9-9 15,9 0-15,26 0 16,8 0-16,27 0 16,-27-9-16</inkml:trace>
  <inkml:trace contextRef="#ctx0" brushRef="#br2" timeOffset="68371.48">24271 17666 0,'0'-9'0,"0"1"16,0-1-16,0 0 15,0 1 1,0 8-16,0-9 16,0 9-16,0-9 15,-9 1-15,-8-1 16,17 9-16,-17 0 15,8 0-15,-8 0 16,-1 0-16,-8 9 16,9 8-16,-9 0 15,8 1 1,10-1-16,-10 9 16,18-9-16,0 9 15,26 0-15,-8 0 16,-1 0-16,-8 0 15,8-8-15,1-1 16,-10 0-16,-8-8 16,0 8-1,0 1-15,-8-1 16,-10 0-16,-8 9 16,-9 0-16,9 0 15,-8 0-15,16-9 16,18-8-16</inkml:trace>
  <inkml:trace contextRef="#ctx0" brushRef="#br2" timeOffset="68577.75">24445 17848 0,'0'0'16,"0"0"-16,0 0 15,0 9 1,-9 8-16,-8 0 16,17 1-16,-18-10 15,18 1-15,0-9 16,0 0-16</inkml:trace>
  <inkml:trace contextRef="#ctx0" brushRef="#br2" timeOffset="68746.14">24462 17354 0,'0'0'0,"0"0"0,0 18 15,18-10 1,-18 1-16</inkml:trace>
  <inkml:trace contextRef="#ctx0" brushRef="#br2" timeOffset="69076.31">24627 17683 0,'0'0'15,"0"0"-15,0 18 16,0-1-16,0 18 16,-9-1-16,1-8 15,-1 0-15,0 0 16,9-17-1,0 0-15,0-9 16,0 0-16,0-9 16,0 0-16,0 1 15,0-10-15,9 1 16,8-9-16,10 9 16,-10-1-16,0 18 15,-8 0 1,0 0-16,-1 0 15,1 18-15,8-1 16,-8 9-16,17 9 16,-9-9-16,-8 0 15,9-9-15,8-8 16,-26-9-16</inkml:trace>
  <inkml:trace contextRef="#ctx0" brushRef="#br2" timeOffset="69544.34">25183 17207 0,'0'0'0,"0"0"15,0 0-15,0 0 16,-9 0-16,-8 9 16,17 8-16,-18 9 15,18 26 1,-26 26-16,9 17 16,-9 18-16,9-1 15,8 1-15,9 0 16,17-27-16,1 1 15,8-18-15,0-26 16,9-8-16,-9-18 16,-9-8-1</inkml:trace>
  <inkml:trace contextRef="#ctx0" brushRef="#br2" timeOffset="70501.68">25791 17484 0,'0'0'0,"0"0"16,0 0-16,0 0 16,0 0-16,-18 0 15,10 0-15,8-9 16,-18 1-16,18-1 15,-17 1 1,8-1-16,9 9 16,-17-9-16,17 9 15,-17 0-15,8 0 16,9 0-16,-17 9 16,-10 8-16,-7 0 15,8 18-15,8 0 16,10 8-1,-10 0-15,1 1 16,17 8-16,0-9 16,9 0-16,8-8 15,0-9-15,1-9 16,16-8-16,19 0 16,-1-18-1,0 0-15,-9-8 16,1-9-16,8-9 15,-9-17-15,-17 9 16,-9 8-16,-8 1 16,0-1-16,-9 0 15,-9 18-15,0 0 16,1-1-16,-10 1 16,1 0-1,-9 17-15,-9 0 16,1 0-16,-1 17 15,-9 18-15,-8 25 16,18 10-16,-1-1 16,0 9-1,9 9-15,9-10 16,17-7-16,0-18 16,17 0-16,0-9 15,1-17-15,8-9 16,0-8-16,-17 0 15</inkml:trace>
  <inkml:trace contextRef="#ctx0" brushRef="#br2" timeOffset="70827.2">26112 17813 0,'0'0'0,"0"0"0,0 0 15,0 0 1,0 0-16,0 0 16,-9 0-16,1 18 15,-1-1-15,-17 26 16,-9 9-16,0 9 15,1-1-15,-1-16 16,18-1-16,-1-17 16,18-9-1,0-8-15,0 0 16,0-1-16,0-8 16</inkml:trace>
  <inkml:trace contextRef="#ctx0" brushRef="#br2" timeOffset="71029.92">26147 17831 0,'0'0'15,"0"0"-15,0 0 16,0 17-16,17 9 16,1 9-16,-1 8 15,-8 0-15,-1 0 16,1-17-16,0 0 15,-9 0-15,8 0 16,-8-17 0</inkml:trace>
  <inkml:trace contextRef="#ctx0" brushRef="#br2" timeOffset="71215.75">25999 17969 0,'0'0'0,"0"0"0,0 0 15,0 0 1,0 0-16,18 0 16,-1 0-16,18 0 15,-1 0-15,-8-9 16,0 1-16,-8 8 16</inkml:trace>
  <inkml:trace contextRef="#ctx0" brushRef="#br2" timeOffset="71516.39">26312 17424 0,'0'0'0,"0"0"0,0 0 16,0 0-1,0 0-15,8 0 16,10 0-16,-1 0 16,18 8-16,8 10 15,9 16-15,9 27 16,0 8 0,-18 26-16,-16 1 0,-19 16 15,-25 1 1,-18-9-16,-17-26 15,-9-35-15,35-26 16</inkml:trace>
  <inkml:trace contextRef="#ctx0" brushRef="#br2" timeOffset="84424.64">26833 17597 0,'0'0'0,"0"0"0,0 0 16,0 0 0,0 0-16,0 0 15,0 0-15,0 0 16,0 0-16,17 0 16,1 0-16,16 0 15,1 0-15,17 8 16,0 1-16,0 0 15,0-1 1,1 1-16,-1-9 16,-9 9-16,-8-1 15</inkml:trace>
  <inkml:trace contextRef="#ctx0" brushRef="#br2" timeOffset="84691.13">26868 17865 0,'0'0'0,"0"0"0,0 0 16,0 0-16,0 0 15,17 0 1,9-8-16,17-1 16,18 0-16,17 9 15,0 9-15,-34 8 16</inkml:trace>
  <inkml:trace contextRef="#ctx0" brushRef="#br2" timeOffset="105754.23">28596 17181 0,'0'0'0,"0"0"15,0 0-15,0 0 16,0 0-16,0 0 15,0 0-15,-9 0 16,0-9-16,1 1 16,-1-1-1,-8 0-15,-1 9 16,-8-8-16,9 8 16,-9 0-16,-9 0 15,0 8-15,0 10 16,1 8-16,8 8 15,-9 18-15,9 0 16,0 26-16,8 0 16,18-9-16,0 9 15,18 0 1,-1-8-16,18-10 16,8-8-16,1-8 15,8-19-15,0-7 16,0-18-16,-26 0 15</inkml:trace>
  <inkml:trace contextRef="#ctx0" brushRef="#br2" timeOffset="106575.93">29004 17571 0,'0'0'0,"0"0"16,-9 0-16,0 0 16,1 0-16,-1-9 15,0 0-15,1 1 16,-1-1-16,0 0 15,-8 9 1,0-8-16,-1 8 16,1 0-16,-1 0 15,1 8-15,0 10 16,-1-1-16,1 9 16,17 0-16,0-9 15,0 1-15,9-10 16,-1 1-1,10 0-15,-1-9 16,0-9-16,1 0 16,-1 1-16,1 8 15,-10 0-15,1 0 16,8 0-16,1 17 16,-1 18-1,0 8-15,1 9 16,-10 0-16,1 0 15,-9-9-15,0 0 16,-9-8-16,1-9 16,-18 0-16,0 0 15,0 0-15,0-9 16,0-8-16,-9 0 16,17-1-1,1-8-15,0-8 16,-1-1-16,18-8 15,0-9-15,18-18 16,25-16-16,9 8 16,9 0-1,-9 9-15,0 8 0,18-8 16,-27 17 0</inkml:trace>
  <inkml:trace contextRef="#ctx0" brushRef="#br2" timeOffset="107812.04">29560 17016 0,'0'0'0,"0"0"15,0 0-15</inkml:trace>
  <inkml:trace contextRef="#ctx0" brushRef="#br2" timeOffset="108162.05">29516 16999 0,'0'0'0,"0"0"16,0 0-16,0 0 15,0-9-15,9 1 16,-9-9-16,0 8 16,0 0-16,0 1 15,0-1-15,0 9 16,0 0 0,0 0-16,0 0 15,0 0-15,0 0 16,0 0-16,0 0 15,-9 0-15,0 9 16,1 8-16,-10 17 16,1-8-16,0 35 15,-1-9 1,1 26-16,0 9 16,17 8-16,0 0 15,8 0-15,10 1 16,8-18-16,0-9 15,17 0-15,18-8 16,17-1-16,-35-34 16</inkml:trace>
  <inkml:trace contextRef="#ctx0" brushRef="#br2" timeOffset="116277.29">29881 17120 0,'0'0'0,"0"0"16,0 0-16,0 0 16,0 0-16,0 0 15,17 0-15,9 0 16,18 0 0,16 0-16,27 9 15,-9-9-15,1 9 16,-10-9-16,1 0 15,-10 0-15,-8 0 16,-26 0-16</inkml:trace>
  <inkml:trace contextRef="#ctx0" brushRef="#br2" timeOffset="116830.95">30358 17493 0,'0'0'16,"0"0"-16,0-9 15,0 0-15,0 1 16,-8-1-16,-1-8 15,0 0-15,-8-1 16,0 1 0,-9 8-16,-9-8 15,0 8-15,0 1 16,1 8-16,-1 0 16,0 0-16,0 17 15,9 0-15,9 1 16,0 8-16,8-9 15,9 9-15,0 0 16,0 0 0,17 8-16,18-8 15,8 0-15,10-17 16,16 0-16,1-18 16,-10 0-16,-8-8 15,-8 0-15,-18-1 16,0 1-16,-9-9 15,-8 9 1,0-9-16,-18 0 16,0 9-16,1-1 15,-10 1-15,1 8 16,8-17-16,1 9 16</inkml:trace>
  <inkml:trace contextRef="#ctx0" brushRef="#br2" timeOffset="117073.99">30350 17094 0,'0'0'16,"0"0"-16,0 0 15,0 0-15,0 0 16,0 0-16,-9 0 16,0 18-16,1 8 15,-1 17-15,-8 18 16,-1 17-1,1 8 1,0 1-16,-1-9 0,1-18 16,8-16-16,0-1 15,9 0-15,9-17 16,0-17-16</inkml:trace>
  <inkml:trace contextRef="#ctx0" brushRef="#br2" timeOffset="117343.01">29950 17926 0,'0'0'0,"0"0"0,0 0 16,0 0-16,0 0 16,0 0-1,18 0-15,-1 0 16,9 0-16,26 0 15,18 0-15,8-9 16,0 9 0,-17-8-16,-18 8 15,1 0-15,-18 0 16,-18 0-16,10 0 0,-1 0 16,-17 0-1</inkml:trace>
  <inkml:trace contextRef="#ctx0" brushRef="#br2" timeOffset="118575.28">30836 17519 0,'0'0'0,"0"0"16,0 0-16,0 0 16,0 0-16,0 0 15,0 0-15,0 0 16,0 0-16,-9 17 16,1 9-1,-10 17-15,-8 18 16,-8 8-16,-1 1 15,17-18-15,1-9 16,0 0-16,8-17 16,9-17-16,0-1 15,0 1-15,9-18 16,-1 9-16</inkml:trace>
  <inkml:trace contextRef="#ctx0" brushRef="#br2" timeOffset="118819.98">30888 17475 0,'0'0'0,"0"0"0,0 0 15,0 0-15,0 0 16,0 0 0,0 18-16,9 8 15,8 17-15,9 26 16,-8 1-16,-1-10 15,0 1-15,9-18 16,-8 1-16,-10-1 16,1-17-16,0-18 15,-1 1 1,-8-9-16</inkml:trace>
  <inkml:trace contextRef="#ctx0" brushRef="#br2" timeOffset="119023.32">30714 17883 0,'-8'-9'15,"-1"0"-15,0 1 16,9 8-16,0-9 16,0 0-16,9 1 15,8-1-15,10 0 16,7 1-16,10-1 15,25 9-15,-17 9 16</inkml:trace>
  <inkml:trace contextRef="#ctx0" brushRef="#br2" timeOffset="120239.33">29976 16722 0,'0'0'16,"0"0"-16,0 0 0,0 0 15,0 0 1,0 0-16,0 0 16,0 0-16,0 0 15,0 0-15,0 0 16</inkml:trace>
  <inkml:trace contextRef="#ctx0" brushRef="#br2" timeOffset="120383.05">30280 16618 0,'0'0'16,"0"0"-16,0 0 16,0 0-16,0 0 15,0 0-15,0 0 16,9 17-16,0-8 15</inkml:trace>
  <inkml:trace contextRef="#ctx0" brushRef="#br2" timeOffset="121233.43">27719 17571 0,'0'0'16,"0"0"-16,0 0 15,0 0-15,0 0 16,0 0-16,0 0 16,0 0-16,0 0 15,0 0-15,0 0 16,0 0 0,-9 0-16,0 0 15,1 0-15,-1 0 16,0 0-16,0 0 15,1 0-15,-1 0 16,9 0-16,0 0 16,0 0-16,0 0 15,17-9 1,18 0-16,9 1 16,25 8-16,9-9 15,-34 9-15</inkml:trace>
  <inkml:trace contextRef="#ctx0" brushRef="#br2" timeOffset="122906.4">31244 17527 0,'0'0'0,"0"0"15,0 0-15,0 0 16,0 0-16,0 0 16,0 0-16,18 0 15,16 0-15,-8 0 16,9-8-16,8-1 15,10 9-15,-10 0 16,-17 0 0</inkml:trace>
  <inkml:trace contextRef="#ctx0" brushRef="#br2" timeOffset="123458.83">31765 17112 0,'0'0'16,"0"0"-16,0 0 16,0 0-16,0 0 15,0 0-15,0 0 16,0 8-16,18 10 16,-1 16-16,9 10 15,-9 8-15,1 8 16,16 27-1,-7 8-15,-10-8 16,9-9-16,0-9 16,-9-8-16,1-18 15,-10-17-15,1-9 16,0-8 0,-1 0-16,10-18 0,-1-8 15,18-27 1,8-34-16,18-34 15,0-18-15,0 17 16,-18 18-16,-8 26 16,-9 8-16,-9 26 15,-8 9-15,0 9 16,-9 17-16,0 0 16</inkml:trace>
  <inkml:trace contextRef="#ctx0" brushRef="#br2" timeOffset="124114.38">32651 17553 0,'0'0'0,"0"0"0,0 0 16,0 0 0,0 0-16,0-8 15,0-1-15,0 0 16,0 1-16,0-1 15,-9 0-15,1 9 16,-1 0-16,-17 0 16,8 0-16,1 9 15,0 8-15,-1 1 16,10-1 0,-1 0-16,9 1 15,0-10-15,9 1 16,-1 0-16,10-9 15,-1 0-15,0 0 16,1 0-16,-1 8 16,1 10-1,-1-1-15,0 18 16,1 8-16,-10 0 16,1 1-16,-9-1 15,0-17-15,0 0 16,0 0-16,-9-18 15,1 1-15,-1 0 16,0-1-16,1 1 16,-1-9-1,0-9-15,1 1 16,-1-18-16,9-9 16,0-8-16,9-9 15,-1-17-15,-8 34 16</inkml:trace>
  <inkml:trace contextRef="#ctx0" brushRef="#br2" timeOffset="125079.34">31887 16557 0,'0'0'0,"0"0"15,0 0-15,0 0 16,0 0-16,0 0 16,0 0-16,0 0 15,0 0 1,0 9-16,0 0 16</inkml:trace>
  <inkml:trace contextRef="#ctx0" brushRef="#br2" timeOffset="125751">32720 16999 0,'0'0'16,"0"0"-16,0-9 15,0 9-15,0-17 16,0 17-16,0-17 15,0 17 1,0-9-16,0-8 16,0 17-16,0-17 15,0 17-15,9-9 16,8-8-16,1 17 16,-1 0-16,1 0 15,-1 0-15,18 17 16,8 9-1,9 17-15,18 26 16,-10 35-16,-7 18 16,-1 25-16,0 9 15,-18-18-15,-25-8 16,-18 0-16,1-35 16,-27-8-16,-8-9 15,-1-35-15,1-25 16,17-10-1</inkml:trace>
  <inkml:trace contextRef="#ctx0" brushRef="#br2" timeOffset="126405.11">31765 16575 0,'0'0'0,"0"0"15,0 0-15,0-9 16,0 0 0,0 1-16,0-1 15,0 0-15,0 9 16,0 0-16,0 0 15,9 0-15,0 0 16,-1 0-16,1 9 16,0 0-16,-1-1 15,1 1 1,0-9-16,-1 0 16,-8 0-16,0 0 15,0-9-15,0 1 16,0-1-16,0 9 15,-8 0-15,8 0 16</inkml:trace>
  <inkml:trace contextRef="#ctx0" brushRef="#br1" timeOffset="136733.69">28648 13405 0,'0'-9'0,"8"1"16,-8-1-16,0 0 16,0 1-16,0 8 15,0 0-15,0 0 16,0 0-16,0 0 15,18-9 1,-1 9-16,18-9 16,8 1-16,27 8 15,-9 0-15,-1 0 16,1 0-16,-9 0 16,9 8-16,0 18 15,-44-17-15</inkml:trace>
  <inkml:trace contextRef="#ctx0" brushRef="#br1" timeOffset="137237.41">28691 13509 0,'0'0'0,"0"0"16,0 0-16,0 0 15,0 0-15,0 0 16,0 0-16,0 0 16,0 0-16,9 0 15,8 0-15,9 0 16,26 0-16,18 0 16,8 9-1,17-1-15,-34 1 16</inkml:trace>
  <inkml:trace contextRef="#ctx0" brushRef="#br5" timeOffset="-26650.09">18783 17112 0,'0'0'0,"0"0"15,0 0 1,0 0-16,0 0 16,0 0-16,0 0 15,0 0-15,0 0 16,0 0-16,0 0 16,17 17-16,1 18 15,-1 8-15,-8 35 16,-1 43-1,1 26-15,-9-17 16,-9 0-16,9 9 16,0-44-16,0-34 15,0-18-15,0-17 16,0 0-16,0-17 16,0-1-16,0 1 15,0 0-15,9-1 16,8 1-1,1 0-15,8-1 16,9 1-16,8-9 16,9 0-16,0 0 15,0 0-15,9-9 16,17 1-16,18-1 16,-1 9-16,1 0 15,8 0 1,0 0-16,0 9 15,-8 8-15,0 0 16,16 1-16,1-10 16,-8 10-16,-10-10 15,1 10-15,25-1 16,-8 0-16,-9 1 16,9-1-1,0 0-15,0-8 16,-9-1-16,18 1 15,-1 0-15,10-9 16,-10-9-16,1 0 16,8 9-16,-17-8 15,17-1-15,-17 0 16,26 1-16,-26 8 16,0-9-1,17 1-15,-17-1 16,8 9-16,10-9 15,-1 1-15,-17 8 16,0-9-16,34 9 16,-16 0-16,-19 0 15,-7-9-15,16 9 16,1-8 0,-9-1-16,8 0 15,10 1-15,-27-1 16,0 0-16,17 9 15,1 0-15,-18 0 16,0 0-16,18 9 16,8-9-16,-17 0 15,0 0 1,17 0-16,1 0 16,-19 0-16,1 0 15,18 9-15,-18 8 16,-9 0-16,9-8 15,8 0-15,1-1 16,-9 1-16,8 0 16,9-1-16,1 1 15,-18-9 1,8 0-16,1 8 16,-9 1-16,8 0 15,1-1-15,-9 1 16,8 0-16,1-9 15,-9 8-15,8-8 16,1 0 0,-1 0-16,-8 9 15,18 0-15,-1-1 16,-9 1-16,27 0 16,8-9-16,-17 0 15,35 0-15,-9 0 16,-17-9-16,25 9 15,10 17-15,16-8 16,-8-9 0,-52 9-16,35-1 15,-9-8-15,-35 9 16,-34 0-16,-44-1 16,-26 1-16,-26 0 15</inkml:trace>
  <inkml:trace contextRef="#ctx0" brushRef="#br5" timeOffset="-24698.76">19460 17146 0,'-8'0'0,"-18"-8"16,0 8-16,-1-9 16,-7 0-16,-10 1 15,1-1-15,8 0 16,0 1 0,1-10-16,-1 10 15,18-10-15,-1 1 16,1 0-16,8 8 15,0 0-15,9 1 16,0-1-16,0 1 16,0-1-16,18 0 15,8-8-15,17 8 16,18-8 0,9 0-16,-1-1 15,9 18-15,18-8 16,8-1-16,0 0 15,0 9-15,18 0 16,-1-8-16,1-1 16,-9 9-16,9-9 15,-1 1-15,-8 8 16,9 0 0,-1-9-16,9 9 15,-17 0-15,18 9 16,7-1-16,-16 1 15,8 0-15,-8-1 16,17 1-16,-18-9 16,1 9-16,0-1 15,-1-8 1,-8 0-16,9 0 16,-1 9-16,-8-9 15,0 0-15,0 0 16,8 0-16,1 0 15,0 0-15,-1 0 16,9-9-16,-17 9 16,17 0-1,1-8-15,-10-1 16,1 9-16,-1 0 16,18-9-16,-8 1 15,8 8-15,0-9 16,-18 0-16,1 9 15,17 0-15,8-8 16,-8-10 0,9 10-16,8-1 15,9 0-15,-17 1 16,8-1-16,0 0 16,9 9-16,-26 0 15,9 0-15,0 0 16,-10 0-16,10-8 15,0 8-15,-9-9 16,8 0 0,1 9-16,8 0 15,-8 0-15,-9 0 16,17 0-16,0-8 16,-8-1-16,0 0 15,-9 1-15,-18 8 16,-8 0-1,9 0-15,-1 0 16,-8 0-16,9 0 16,-1-9-16,9 9 15,-8-9-15,-9 1 16,9-1-16,-1 9 16,1-9-16,-1 1 15,18-1-15,-17 9 16,-1 0-1,10 0-15,-19 0 16,-16 0-16,-9 0 16,0 0-16,8 9 15,-17-9-15,9 0 16,-9 0-16,-8 0 16,-1 0-16,1 0 15,-9 0-15,-1 8 16,-16 1-1,-1 0-15,-8-9 16,8 0-16,-8 0 16,0 0-16,0 0 15,-1 8-15,1 1 16,0 0-16,-1-9 16,1 8-16,-9 1 15,9 0 1,-9-9-16,0 0 15,-9 8-15,18-8 16,-9 9-16,0 0 16,0-1-16,9 1 15,-18 0-15,18 8 16,26 0-16,-9 1 16,-9-1-1,-8 0-15,-9 9 16,9 9-16,8 26 15,-8 8-15,-9 0 16,0 18-16,0-1 16,9 18-16,-9-9 15,-17 27-15,8 34 16,-26-9 0,-43 17-16,9-8 15,8-26-15,9-9 16,-43 1-16,17-27 15,34-26-15,-8-25 16,-9-1-16,-51-26 16,25-8-16</inkml:trace>
  <inkml:trace contextRef="#ctx0" brushRef="#br5" timeOffset="-23443.72">28960 15631 0,'0'0'15,"-8"-9"-15,-1 0 16,9 9-16,0 0 16,0 0-16,0 0 15,17 0-15,1 9 16,16 0-16,1-1 16,9-8-1,16-8-15,10-1 16,-9-17-16,-9 0 15,-9 0-15,1-8 16,-18-1-16,0 0 16,-18 1-16,1 8 15,-18 8-15,1 1 16,-10 8 0,-8 9-16,0 9 15,0 17-15,-9 9 16,18 17-16,0-9 15,17 0-15,8 0 16,18 1-16,18-10 16,8-8-16,-17-17 15</inkml:trace>
  <inkml:trace contextRef="#ctx0" brushRef="#br5" timeOffset="-22672.58">29968 15319 0,'0'0'0,"0"0"15,0 0-15,0-9 16,8 1-16,1-1 16,0 0-16,-9 1 15,0-10-15,-9 10 16,0-1-1,1 0-15,-18 9 0,0 0 16,-9 18 0,0-1-16,18 0 15,-1 9-15,10 9 16,8-9-16,0-17 16,0-1-16,8 1 15,10-9-15,-1-9 16,9 1-16,-8-1 15,-1 9 1,-8 0-16,-1 0 16,-8 9-16,-8 17 15,-10 43-15,-8 26 16,-9 18-16,1-9 16,16-18-16,18-8 15,9-26 1,-9-9-16,9-17 15,-1-17-15,10 0 16,-1-18-16,0 0 16,1 1-16,-1-18 15,-8-9-15,0-8 16,-9 0-16,0-1 16,0 1-16,-18 0 15,10-1-15,8 10 16,0 8-1,0 0-15,0 8 16,0 1-16,8-9 16,10 0-16,16-8 15,10-1-15,16 0 16,-25 18-16</inkml:trace>
  <inkml:trace contextRef="#ctx0" brushRef="#br5" timeOffset="-22219">30124 15163 0,'0'0'15,"0"0"-15,0 0 16,0 0-16,0 0 15,0 0-15,0 9 16,9 8-16,8 18 16,0-1-16,1 10 15,-1-1-15,-8 0 16,8-17 0,-8 0-16,8-17 15,1 0-15,-1-18 16,0 0-16,1-17 15,8-8-15,0-1 16,-9 0-16,-8 1 16,0 16-16,-1 1 15,1 0-15,-9 17 16,0 0 0,0 0-16,9 17 15,-1 0-15,1 18 16,0 0-16,-1-1 15,10 1-15,-1 8 16,0-17-16</inkml:trace>
  <inkml:trace contextRef="#ctx0" brushRef="#br5" timeOffset="-21814.41">30879 15241 0,'0'0'0,"0"-9"0,0 1 16,0-1-1,0 0-15,-8 9 16,-1 0-16,-17 0 16,0 0-16,-9 9 15,1 8-15,7 1 16,-7-1-16,16 9 15,1-9-15,17 1 16,0-10 0,0 1-16,17 0 15,9-9-15,9-9 16,0 0-16,8 1 16,-17-1-16,0 0 15,-8 9-15,-10 0 16,1 0-16,0 9 15,-9 8 1,9 1-16,8 8 16,9 17-16,17 0 15,-25-25-15</inkml:trace>
  <inkml:trace contextRef="#ctx0" brushRef="#br5" timeOffset="-21613.38">30949 15172 0,'0'0'15,"0"0"-15,0 0 16,0 0-16,26-9 16,26 0-16,18 1 15,-10-1-15,-25 9 16,-9-9-1,-9 9-15</inkml:trace>
  <inkml:trace contextRef="#ctx0" brushRef="#br5" timeOffset="-21405.2">31227 14903 0,'0'0'0,"0"0"16,0 0-1,0 18-15,0 25 16,0 18-16,0 8 16,0 9-16,0-18 15,0 10-15,0-10 16,0-25-16,0-18 16,0-17-16</inkml:trace>
  <inkml:trace contextRef="#ctx0" brushRef="#br5" timeOffset="-21226.51">31470 15258 0,'0'0'0,"0"0"16,0 0-16,0 0 16,0 18-1,0-10-15,0 10 16,0-10-16,0-8 15,0 0-15,0 0 16</inkml:trace>
  <inkml:trace contextRef="#ctx0" brushRef="#br5" timeOffset="-21112.31">31592 14895 0,'0'0'0,"0"8"16,0 10-16,8 16 15,1-16-15</inkml:trace>
  <inkml:trace contextRef="#ctx0" brushRef="#br5" timeOffset="-20462.75">31809 15076 0,'0'0'15,"0"0"-15,0 0 16,0 0-16,0 0 16,-9 18-1,0 16-15,1 1 16,-1 0-16,0-9 16,9 0-16,0 0 15,0 0-15,0 0 16,9-18-16,8 1 15,1 0 1,-1-9-16,-8-9 0,8 0 16,0-17-1,1 0-15,-1 0 16,-8 0-16,0-8 16,-9 16-16,-9 10 15,9-1-15,0 0 16,0 9-16,0 0 15,0 0-15,0 0 16,17 0 0,1 0-16,16 0 15,1 0-15,8 9 16,-8 0-16,-9-1 16,0 10-1,-17-1-15,0 0 0,-1-8 16,-8 8-1,0-8-15,0 0 16,0-1-16,0 1 16,0-9-16,18-9 15,8-8-15,8-9 16,1 0-16,0 0 16,-9 9-16,0-1 15,0 18-15,-9 0 16,10 18-16,-10 16 15,9 18 1,0 26-16,-9-43 16</inkml:trace>
  <inkml:trace contextRef="#ctx0" brushRef="#br5" timeOffset="-19462.83">29004 16194 0,'0'0'0,"0"0"16,-18 0-16,10 0 15,8 0-15,-18 0 16,18 8-16,-17 10 16,17-1-16,0 9 15,0 0-15,0-9 16,17-8 0,-17 0-16,18-1 15,-10-16-15,10-1 16,-1-8-16,9-18 15,0-8-15,9-18 16,-26-8-16,-1 8 16,1 18-16,-9 8 15,9 18 1,-9 0-16,0-1 16,8 10-16,1-1 15,8 0-15,1 1 16,-1 8-16,9 0 15,0 17-15,0 0 16,0 18-16,-17 17 16,-9 26-1,-17 26-15,-9 8 16,-18-8-16,9-17 16,9-9-16,9-18 15,8-8-15,9-26 16,0 0-1,18-17-15,-10-9 16,10-9-16,-1-17 0,18-17 16,-9-18-1,-9 1-15,1 8 16,-18 17-16,0 1 16,-18 8-16,18 8 15,0 1-15,0 8 16,0 1-16,18-10 15,25 1-15,44-9 16,-44 17 0</inkml:trace>
  <inkml:trace contextRef="#ctx0" brushRef="#br5" timeOffset="-18811.59">30107 16072 0,'0'-8'0,"0"-1"15,0 0-15,0 1 16,0 8-1,0 0-15,0 0 16,0 8-16,0 10 16,-18-1-16,18 9 15,-17 0-15,8 0 16,9-9-16,0-8 16,0 0-16,0-1 15,0-8 1,0-8-16,9-10 15,8-8-15,27-8 16,-18-1-16,8 0 16,-8 18-16,-8 0 15,8 17-15,-9 0 16,9 8-16,-26 10 16,18-1-16,-18 0 15,8 9 1,-8-8-16,0-10 15,0 1-15,0 0 16,18-9-16,8-9 16,9-17-16,17 0 15,8-17-15,-16 8 16,-27 1-16,9 16 16,-8 1-1,-10 17-15,10 0 16,-18 0-16,17 17 15,-8 1-15,8 8 16,0-1-16,10 1 16,-10-17-16,-17 0 15,9-1-15</inkml:trace>
  <inkml:trace contextRef="#ctx0" brushRef="#br5" timeOffset="-18462.84">30914 15977 0,'0'0'0,"0"0"0,0 0 15,0 0-15,0 18 16,0-1 0,0 9-16,0 0 15,18 0-15,-18-9 16,17 9-16,0-9 15,1-8-15,-1 0 16,18-18-16,-9 0 16,0 1-16,0-10 15,-9-8 1,-17 0-16,0-8 16,0-1-16,-17 18 15,8 0-15,-26 8 16,27 9-16,-10 0 15,-8 9-15,9 8 16,17-8-16</inkml:trace>
  <inkml:trace contextRef="#ctx0" brushRef="#br5" timeOffset="-18275.07">31235 15917 0,'0'0'0,"0"0"16,0 0 0,9 0-16,26-9 15,34-8-15,-8 8 16,-9-8-16,-8-1 16,-10 1-16,-8 8 15</inkml:trace>
  <inkml:trace contextRef="#ctx0" brushRef="#br5" timeOffset="-18063.25">31479 15657 0,'0'0'16,"0"0"-16,0 0 16,0 0-16,0 17 15,0 35-15,-18 9 16,10 8-16,8 9 15,-18 0 1,-8-9-16,9-26 16,-1-17-16,18-17 15,0-9-15</inkml:trace>
  <inkml:trace contextRef="#ctx0" brushRef="#br5" timeOffset="-17903.69">31765 16020 0,'0'0'0,"0"0"16,-8 0-16,8 18 15,0-1-15,0-8 16,0-1-16,0 1 16,0-9-16</inkml:trace>
  <inkml:trace contextRef="#ctx0" brushRef="#br5" timeOffset="-17771.01">31843 15613 0,'0'0'0,"0"0"0,0 18 16,9 8-1,-9-18-15</inkml:trace>
  <inkml:trace contextRef="#ctx0" brushRef="#br5" timeOffset="-17175.31">31956 15908 0,'0'0'16,"0"0"-16,0 17 15,-17 9-15,17 0 16,0 0-16,0-9 16,0-8-16,0 0 15,17-1-15,-17 1 16,18-9 0,-10-9-16,10 1 15,-18-1-15,17-17 16,-17 0-16,9 0 15,8 9-15,-17 0 16,0-1-16,0 10 16,0 8-16,0 0 15,0 0 1,0 0-16,0 0 16,17 0-16,9 0 15,18 17-15,-1 0 16,1 1-16,-27-1 15,9 0-15,-8 1 16,-18-1 0,8-9-16,10 1 15,-18 0-15,0-1 16,0-8-16,0 0 16,17-8-16,9-18 15,17-9-15,-25 1 16,8 16-16,0 1 15,-9 8-15,1 9 16,8 0-16,0 18 16,17 25-1,18 17-15,0-8 16,-18-26-16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9T23:46:31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7989 4805 0,'0'0'0,"0"0"0,0 0 15,0 0-15,0-9 16,0-17-16,9-17 15,-1-18 1,-8-17-16,9-17 16,0 9-16,-9 8 15,-9 17-15,9 9 16,0 17-16,0 18 16,0 0-16,0-1 15,0 10-15,0-1 16,0 0-1,0 1-15,0-1 16,0 9-16,0 0 16,0 0-16,0 0 15,0 0-15,0 0 16,0 0-16,17-9 16,10 1-16,25-1 15,17 9 1,18 0-16,26-9 15,17 1-15,9-10 16,-9 1-16,-17 8 16,-26 1-16,-18-1 15,-16 1-15,-10 8 16,-17-9-16,0 0 16,-17 1-16,-1 8 15,1 0 1,-9-9-16,0 0 15,0 1-15,0 8 16</inkml:trace>
  <inkml:trace contextRef="#ctx0" brushRef="#br0" timeOffset="268.77">8875 3757 0,'0'0'0,"0"0"16,8 0-16,10 17 16,25 1-16,18-1 15,9 9-15,-1-9 16,0 1-16,1-10 16,-27 10-1,-8-1-15,-18 0 16,-8 9-16,-18 17 15,-25 27-15,-18 16 16,8 18-16,27-52 16</inkml:trace>
  <inkml:trace contextRef="#ctx0" brushRef="#br0" timeOffset="1101.37">10525 3766 0,'-9'0'0,"0"0"16,1 0 0,-1 0-16,0 0 15,1-9-15,-1 9 16,0 0-16,1 0 16,-18 0-16,-1 0 15,-7 17-15,-10 1 16,1 16-1,-9 18-15,17 0 16,0 0-16,18 9 16,0-9-16,17-9 15,8 0-15,10-17 16,-1 0-16,18-17 16,-1-9-16,27-9 15,0-17 1,-26 18-16</inkml:trace>
  <inkml:trace contextRef="#ctx0" brushRef="#br0" timeOffset="1519.51">10655 3514 0,'0'0'16,"0"0"-16,0 0 15,0 9-15,9 26 16,-1 25-16,-8 10 16,0-1-16,-8 0 15,-1-17-15,0-8 16,1-10 0,-1-8-16,0-9 15,9-8-15,0-9 16,0 0-16,0 0 15,0-9-15,18-16 16,-1-10-16,0 18 16,1-1-16,-1 1 15,0 17-15,1 9 16,-1 8 0,1 9-16,8 17 15,0 0-15,-9 1 16,0-18-16,1-9 15,-1-8-15,0-1 16,1-16-16,-9 8 16</inkml:trace>
  <inkml:trace contextRef="#ctx0" brushRef="#br0" timeOffset="2016.14">11445 3705 0,'-8'-9'0,"-1"9"15,9 0 1,0 0-16,0 0 16,0 0-16,-18 0 15,-16 0-15,8 9 16,-18 8-16,1 1 15,-1 8-15,-8 8 16,0 18-16,17-8 16,1-1-16,16 0 15,1-8 1,8-9-16,9 0 16,0-18-16,18 1 15,-1-9-15,9-9 16,9-17-16,8-17 15,1 0-15,-18 8 16,0 1 0,0 16-16,-17 1 15,-1 8-15,1 9 16,-9 0-16,9 18 16,-1-1-16,10 18 15,8-1-15,-9-8 16,-8 0-16,25 0 15,-7-17-15,-10-1 16,-17 1 0</inkml:trace>
  <inkml:trace contextRef="#ctx0" brushRef="#br0" timeOffset="2335.82">11610 3714 0,'0'0'16,"0"0"-16,0 0 16,0 8-16,18 18 15,-1 0-15,9 18 16,-9-1-16,-8-17 16,0 0-16,-1-9 15,-8-8-15,0 0 16,0-1-16,0 1 15,0-9 1,0-9-16,0 1 16,0-18-16,0-18 15,0 1-15,18 0 16,-1 8 0,18 0-16,8 18 15,-25 8-15</inkml:trace>
  <inkml:trace contextRef="#ctx0" brushRef="#br0" timeOffset="2910.94">12131 3688 0,'0'0'15,"0"0"-15,0 0 16,18 0-16,-18 8 16,8 1-16,10-9 15,-18 0-15,0 0 16,0 0-16,-18 0 16,10 0-1,8 0-15,-35 0 16,9 17-16,0 1 15,-9 8-15,9 0 16,0 8-16,9-8 16,17 0-16,0 0 15,0-8-15,0-10 16,17 1 0,9 0-16,0-1 15,17 1-15,-8 0 16,0 8-16,0 0 15,-9 0-15,0 9 16,-9 9-16,-8-9 16,-1 0-16,-25 0 15,8 0-15,-8-9 16,-9 9 0,9-17-16,-27 0 15,1-1-15,-1-16 16,18-18-16,-17 0 15,26 0-15,17 0 16,0-9-16,17-17 16,26-9-16,1 27 15</inkml:trace>
  <inkml:trace contextRef="#ctx0" brushRef="#br0" timeOffset="3207.62">12409 3774 0,'0'0'15,"0"0"-15,0 0 16,0 0-16,-17 0 15,17 18-15,-18-1 16,10 18-16,8-1 16,0-8-1,0 0-15,0-17 16,0 8-16,0-8 16,0-18-16,0 9 15</inkml:trace>
  <inkml:trace contextRef="#ctx0" brushRef="#br0" timeOffset="3614.95">12409 3592 0,'0'0'0,"0"0"0,0 9 15,17 8-15,1 18 16,-1 0-1,1-1-15,-18 1 16,17-9-16,-8 0 16,-9 0-16,0 0 15,0-17-15,0-1 16,0 1-16,0-9 16,0 0-16,0-9 15,0 1-15,0-1 16,8 0-1,1 1-15,0 8 16,-1 0-16,10 0 16,-1 0-16,0 17 15,1 0-15,8 1 16,-9-1-16,1-8 16,-1-1-16,0 1 15,9-18 1,0-8-16,0-9 15,-17 17-15</inkml:trace>
  <inkml:trace contextRef="#ctx0" brushRef="#br0" timeOffset="4054.28">13156 3644 0,'0'0'0,"0"0"15,0 0-15,0 0 16,0 0-16,-9 9 16,-8 0-16,-1-1 15,-8 10-15,0-1 16,9 0-16,0 1 16,-1-1-1,1 0-15,8 1 16,9-1-16,0 0 15,18 1-15,-1-1 16,0 9-16,18 0 16,-9 9-16,0-9 15,0 8-15,-17 1 16,0-1 0,-18-8-16,-8 0 15,-10 0-15,-7 0 16,8-8-16,-9-10 15,18-16-15,-1-10 16,1-25-16,26-26 16,17-9-16,26-17 15,17 25-15,-34 44 16</inkml:trace>
  <inkml:trace contextRef="#ctx0" brushRef="#br0" timeOffset="4467.79">14215 3870 0,'0'0'15,"0"0"-15</inkml:trace>
  <inkml:trace contextRef="#ctx0" brushRef="#br0" timeOffset="5385.29">13642 4103 0,'0'0'15,"0"0"-15,0 0 16,0 0-16,18 0 16,-1 0-16,18 0 15,-1-8 1,1-1-16,9 0 15,-1-17-15,-8 9 16,-9-9-16,0 0 16,-18 9-16,1 0 15,-9-1-15,0 1 16,-9 8-16,1 9 16,-1 0-16,-8 0 15,-1 9 1,1 8-16,0 1 15,-1 16-15,10 1 16,8-1-16,0-16 16,0 8-16,8-18 15,1 1 1,8 0-16,18-1 0,17-16 16,0-1-1,-8-17-15,-1 9 16,-17-1-16,0 10 15,-8 8-15,-10 0 16,1 0-16,0 8 16,-1 10-16,-8-1 15,0 0-15,0-8 16,0 0-16,0-1 16,0-8-1,0 0-15,0-8 16,18-18-16,8-9 15,8-8-15,-7 8 16,-1 18-16,0 0 16,-9 17-16,0 0 15,1 17-15,-1 9 16,0 8 0,1 1-16,8 0 15,0-9-15,-9 0 16,9-18-16,0-8 15,9-8-15,9-1 16,-18 9-16</inkml:trace>
  <inkml:trace contextRef="#ctx0" brushRef="#br0" timeOffset="6156.74">14728 3939 0,'0'0'0,"0"0"16,0 0-1,0 9-15,8 8 16,1-8-16,0-1 16,8 1-16,0-1 15,1-8-15,-1-8 16,1-1-16,-1 1 15,-8-10-15,-1 1 16,1 0-16,-18-1 16,1 1-1,-1 0-15,0-1 16,-8 10-16,-9 8 16,0 0-16,-9 17 15,0 9-15,9 9 16,9-1-16,0 9 15,17-8-15,0 0 16,8-9 0,10 0-16,-1-18 15,0 1-15,9-18 16,9 1-16,17-18 16,0-9-16,-8 0 15,-1-8-15,-17 0 16,0 8-1,0 18-15,-8 0 16,-1-1-16,0 1 16,-8 8-16,8 9 15,-8 0-15,-9 0 16,0 0-16,9 0 16,-1 0-16,1 18 15,9 8-15,-1 8 16,0 18-16,-8-9 15,0 1 1,-9-18-16,0 0 16,0-9-16,0-8 15,0-1-15,0-8 16,0-8 0,0-1-16,0-26 0,17-8 15,-8-9-15,8 9 16,0 8-1,1 1-15,17 8 16,-9 8-16,0 1 16,0 8-16,-9 9 15</inkml:trace>
  <inkml:trace contextRef="#ctx0" brushRef="#br0" timeOffset="7067.45">15752 3748 0,'0'0'0,"0"0"16,0 0-16,0 0 15,-8 0-15,-1 0 16,0 9-16,-17 8 16,0 1-1,-9-1-15,1 9 16,8 0-16,8 0 15,1-9-15,17-8 16,0 0-16,0-1 16,0 1-16,17 0 15,9 8-15,9 0 16,9 26-16,-1 9 16,0 0-1,1 0-15,-18 9 16,-18-9-16,1-9 15,-18 1-15,1-1 16,-10-17-16,1 0 16,-9-9-16,0-8 15,-9-9-15,1 0 16,-1-18 0,9 10-16,8-18 15,1 0-15,17-17 16,17-9-16,1-9 15,16 0-15,10-8 16,8 0-16,-9 17 16,9 9-16,1 8 15,-10 9-15,-8 9 16,-9-1 0,0 10-16,-9-10 15,-8 1-15,0 17 16,-1 0-16,-8 0 15,0 0-15,0 17 16,9 1-16,0-1 16,-1 0-1,1 1-15,0-10 16,8 1-16,0-18 16,1 1-16,-1-1 15,9-8-15,9-1 16,0 1-16,-9 17 15,0 0-15,0 9 16,0 17-16,9 8 16,-9 18-1,0 0-15,-18 17 16,1-8-16,-18 0 16,1-18-16,-18 0 15,-9 1-15,-8-27 16,-1 9-16,1-26 15,8 0-15,0-17 16,9-27 0,9-42-16,25-18 15,36-18-15,25 10 16,62 25-16,233-69 16</inkml:trace>
  <inkml:trace contextRef="#ctx0" brushRef="#br0" timeOffset="8087.96">17185 3861 0,'0'0'16,"0"0"-16,0 0 16,0 9-1,0 8-15,0 18 16,9-1-16,0-8 15,8 0-15,0 0 16,9-17-16,0-1 16,9-16-16,9-18 15,-18 0-15,0-9 16,-18 9-16,1-8 16,8-10-1,-34 10-15,8-1 16,1 0-16,-1 18 15,9 0-15,0 8 16,0 0-16,0 1 16,0 8-16,0-9 15,9 9-15,8 0 16,0 0 0,1 9-16,8 17 15,17 26-15,-25 34 16,-10 18-16,10 17 15,-18 1-15,0-36 16,0-8-16,0-26 16,8-8-16,1-19 15,0-16 1,8 0-16,-17-1 16,9-16-16,-1-1 15,10-17-15,-36-17 16,10 0-16,-1-1 15,-17 10-15,17-1 16,1 18-16,8-1 16,0 1-1,0 8-15,0 1 16,0-10-16,26-8 16,17-17-16,1 0 15,-18 17-15</inkml:trace>
  <inkml:trace contextRef="#ctx0" brushRef="#br0" timeOffset="8455.5">18366 3627 0,'0'0'0,"0"0"16,0 0-1,0 0-15,0 26 16,-9 26-16,1 35 16,-1-1-16,0-8 15,9-9-15,-8-17 16,8-8-16,0-10 16,0-16-16,0-10 15</inkml:trace>
  <inkml:trace contextRef="#ctx0" brushRef="#br0" timeOffset="8976.19">18757 3896 0,'0'0'0,"0"17"16,0 9-16,0 0 15,0-17-15,0-9 16,0 0-16,0 0 16,17 0-16,1 8 15,-1 1 1,18-18-16,-1 1 15,10-10-15,-1-8 16,1 0-16,-18 9 16,-9 0-16,-8-1 15,0 1-15,-18 8 16,0-8 0,-8 17-16,-9 0 15,-18 17-15,1 9 16,-9 9-16,0 17 15,17 8-15,9-8 16,9-8-16,17-10 16,0 1-16,17-9 15,9-17-15,9-1 16,25-8-16,10-17 16,8-9-1,9-9-15,17-25 16,-43 16-16</inkml:trace>
  <inkml:trace contextRef="#ctx0" brushRef="#br0" timeOffset="9123.31">19356 3627 0,'0'0'0,"0"0"15,0 0-15,9 0 16,17 0-16,17 17 15,-17-8-15</inkml:trace>
  <inkml:trace contextRef="#ctx0" brushRef="#br0" timeOffset="115191.95">10325 13535 0,'0'0'0,"0"0"16,0 0-16,0 0 16,0 0-1,0 0-15,26-9 16,26 1-16,35-1 15,35-17-15,25 9 16,-17-1-16,-25 1 16,-10 0-16,-8 8 15,-26 0-15,-18 9 16,-17 9-16,-17 0 16</inkml:trace>
  <inkml:trace contextRef="#ctx0" brushRef="#br0" timeOffset="115671.83">10473 13691 0,'0'0'0,"0"0"15,0 0-15,0 0 16,0 0-16,8 17 15,1 0-15,0 9 16,-1 9-16,1 8 16,0 9-16,-1 9 15,-8 8 1,-8 1-16,-1-1 16,-8-9-16,-1 1 15,1-18-15,8-8 16,1 0-16,-1-9 15,0 0-15,9 0 16,0-9-16,0-8 16,0 8-16,18 0 15,16-8 1,53 0-16,35-18 16,-1 0-16,-8-8 15,-9 0-15,-8-1 16,-18 1-16,-17 8 15,-18 1-15,-17-1 16,0 9 0,-17 0-16,-9 0 15,0 0-15,0 0 16</inkml:trace>
  <inkml:trace contextRef="#ctx0" brushRef="#br0" timeOffset="115871.61">10629 14055 0,'0'0'15,"0"0"-15,0 0 16,9 0-16,17 0 16,34-9-16,19 0 15,16 1-15,-17-1 16,26 0-16,1 1 15,-71 8-15</inkml:trace>
  <inkml:trace contextRef="#ctx0" brushRef="#br0" timeOffset="116285.07">11966 14150 0,'0'0'0,"0"0"16,0 0-16,0 0 15,0 0-15,0 0 16,0 0-1,-8 0-15,-1 0 16,-9 0-16,-8 0 16,-8 0-16,-10 17 15,1 0-15,8 9 16,0 9-16,1 0 16,16-1-16,1 1 15,8 0 1,9-1-16,18-8 15,-1 0-15,18 0 16,17-17-16,17 0 16,44-27-16,-43 10 15</inkml:trace>
  <inkml:trace contextRef="#ctx0" brushRef="#br0" timeOffset="116460.95">12696 13933 0,'0'0'0,"0"0"16,0 0-16,0 9 16,17 17-1,0 0-15</inkml:trace>
  <inkml:trace contextRef="#ctx0" brushRef="#br0" timeOffset="116619.63">12730 14314 0,'0'0'15,"0"0"-15,0 0 16,18 18-16,8-1 15,-18-8-15</inkml:trace>
  <inkml:trace contextRef="#ctx0" brushRef="#br0" timeOffset="117289.07">14120 13890 0,'-9'-9'16,"0"1"-16,1-10 15,-1-8-15,-8 0 16,-9 0-16,0-8 15,0-1-15,-18 18 16,1-1 0,-9 10-16,-1 16 15,-7 18-15,8 26 16,8 0-16,9 26 16,9 18-16,18-10 15,8-8-15,17-17 16,18-18-16,0 0 15,17-17 1,8-8-16,19-18 16,7-18-16,1-8 15,-52 9-15</inkml:trace>
  <inkml:trace contextRef="#ctx0" brushRef="#br0" timeOffset="117718.57">14537 13266 0,'0'0'15,"0"0"-15,0 9 16,8 26-16,1 43 16,0 34-16,-18 27 15,-8-9-15,-9-9 16,-9-17-1,0-35-15,18-26 16,-1-8-16,10-9 16,-1-17-16,9-1 15,0-25-15,26-35 16,26-43-16,9 0 16,0 17-1,-18 17-15,1 18 16,-1 17-16,-17 26 15,0 17-15,-9 9 16,1 35-16,-1 34 16,-8 18-16,-9-18 15,0-26-15,0-17 16,9-9-16,8-17 16,9-8-1,9-18-15,-18 0 16</inkml:trace>
  <inkml:trace contextRef="#ctx0" brushRef="#br0" timeOffset="118153.76">15570 13673 0,'0'0'0,"0"0"16,-9 0-16,-8 9 15,-26 8-15,-10 9 16,10 9-16,0 0 16,-1-1-1,-8 18-15,17 0 16,1 0-16,16-8 16,10-1-16,8 0 15,0-17-15,0-17 16,17-1-16,9-8 15,9-8-15,-1-27 16,10-8-16,-1 8 16,-17 1-16,-8 16 15,-10 1 1,1 17-16,0 0 16,-1 17-16,10 18 15,-1 0-15,1 8 16,-1 0-16,9-17 15,-9 0-15,9-17 16,9-1-16,26-8 16,-26 9-1</inkml:trace>
  <inkml:trace contextRef="#ctx0" brushRef="#br0" timeOffset="118450.7">15848 13873 0,'0'0'0,"0"0"0,0 0 16,17 17 0,1 18-16,8-1 15,0 1-15,0 8 16,0-8-16,-18-9 16,1-9-16,0 0 15,0-8-15,-9 0 16,0-1-16,0-8 15,0 0-15,-9-8 16,9-18 0,9-26-16,8-26 15,26-9-15,27-8 16,8 17-16,9 26 16,-44 26-16</inkml:trace>
  <inkml:trace contextRef="#ctx0" brushRef="#br0" timeOffset="119041.92">16595 13881 0,'0'0'0,"0"0"0,0 0 15,0 0 1,0 0-16,0-8 16,8-1-16,1 0 15,0-8-15,-1 0 16,-16-1-16,-1 1 16,0 17-16,-17 0 15,0 9-15,-17 25 16,8 10-1,0-1-15,18 0 16,0-8-16,8-9 16,9 0-16,0-9 15,9-8-15,8 0 16,9-18-16,17 0 16,18 9-16,9 18 15,8 16 1,0 27-16,-9 25 15,-16 1-15,-19 17 16,-8 0-16,-17-18 16,-18-8-16,-8 0 15,-9 0-15,-17-17 16,-18-18-16,-17-8 16,-9-18-1,-9-25-15,-8-18 16,17-18-16,18-8 15,8 0-15,18-8 16,16-10-16,36-16 16,35-1-16,34 1 15,-44 42-15</inkml:trace>
  <inkml:trace contextRef="#ctx0" brushRef="#br0" timeOffset="119271.96">17098 13847 0,'0'0'0,"0"0"0,0 0 16,0 0 0,0 17-16,0 0 15,0 18-15,0 0 16,0-9-16,0 8 15,0-16-15,0-10 16,-8-16-16,8 8 16</inkml:trace>
  <inkml:trace contextRef="#ctx0" brushRef="#br0" timeOffset="119670.97">17307 13492 0,'0'0'15,"0"0"-15,0 0 16,17 26-16,0 17 16,10 9-1,-1 8-15,0 10 16,-18-10-16,1-16 16,-18-1-16,9-17 15,0 0-15,0 0 16,0-17-16,0-1 15,0-8-15,0-8 16,18-10-16,16-25 16,1 0-1,17-9-15,-8 8 16,-1 10-16,-17 16 16,0 18-16,0 9 15,0 8-15,0 18 16,0 17-16,-17-9 15,0 9-15,-1 0 16,1-8 0,0-18-16,17-9 15,17-8-15,-17-18 16</inkml:trace>
  <inkml:trace contextRef="#ctx0" brushRef="#br0" timeOffset="120107.78">18514 13699 0,'0'0'0,"0"0"15,-9 0-15,-17 0 16,0 9-16,-9-9 16,-8 17-16,8 1 15,0-1-15,1 9 16,16 0-1,1 0-15,17 0 16,0-9-16,17 1 16,1-1-16,25 9 15,18 9-15,8 25 16,18 9-16,-9 18 16,-26 0-16,-8-1 15,-18 1-15,-17-9 16,-9-18-1,-18-8-15,-17 0 16,-17-8-16,-17-18 16,-9-9-16,-18-17 15,9-26-15,27-9 16,-1-25 0,17-18-16,44-17 15,70-53-15,86-16 16,105 43-16,121-9 15</inkml:trace>
  <inkml:trace contextRef="#ctx0" brushRef="#br0" timeOffset="121542.22">19617 14132 0,'0'0'0,"0"0"16,0 0-16,8 0 15,18 0 1,35 9-16,17-18 16,18-8-16,-9-17 15,-1-10-15,1 10 16,-17-10-16,-18 18 16,-17-8-16,-18-1 15,-8 0-15,-9 9 16,-9 9-16,-17 0 15,-9-1 1,9 18-16,-9 0 16,1 18-16,-1-1 15,0 9-15,18 9 16,-1-1-16,18-8 16,0 0-16,18 0 15,17-8-15,17 8 16,17-26-1,9 8-15,0-16 16,-17-1-16,-9 0 16,-26 9-16,0 0 15,-8 0-15,-9 9 16,-1 8 0,-8 1-16,0 8 15,0-9-15,0 0 0,0-8 16,0-1-1,0 1-15,0 0 16,9-18-16,26-17 16,8-8-16,9-18 15,9-9-15,-18 18 16,1 17-16,-18 8 16,0 18-1,-9 0-15,1 9 16,-1 8-16,-8 18 15,8 17-15,-8 9 16,-1-18-16,10-9 16,-1-8-16,18 9 15,0-18 1</inkml:trace>
  <inkml:trace contextRef="#ctx0" brushRef="#br0" timeOffset="122368.72">21249 13977 0,'0'0'0,"0"0"0,0 0 16,0 0 0,18 0-16,8 0 15,17-9-15,9 0 16,0-17-16,9 9 15,0-9-15,-18-9 16,-17 9-16,0 0 16,-17-8-16,0 8 15,-18 8-15,-8 1 16,-9 0 0,0 17-16,-9 0 15,9 8-15,-9 10 16,9 8-16,9 8 15,-1 1-15,18 0 16,0 8-16,18 0 16,8 1-1,8-10-15,1-8 16,17-17-16,9 0 16,-18-18-16,1 0 15,-18 1-15,0 8 16,-17 0-16,-1 0 15,1 0-15,0 0 16,-9 0-16,0 0 16,0 0-1,0 0-15,0 0 16,0 0-16,0 0 16,8 0-16,1 0 15,0 0-15,-1 0 16,10-9-16,-1 0 15,-8 1-15,8-1 16,1 0 0,-10 1-16,10 8 15,-1 0-15,0 0 16,1 0-16,-1 17 16,0 9-16,-8 0 15,0 0-15,-9 0 16,0 0-16,0-9 15,0-8 1,0-1-16,0 1 16,-9-9-16,0-9 15,9 1-15,0-18 16,18-26-16,25-17 16,18-9-16,26-18 15,0 27-15,0 17 16,-18 9-16,-43 25 15</inkml:trace>
  <inkml:trace contextRef="#ctx0" brushRef="#br0" timeOffset="122985.42">22942 13725 0,'0'-8'0,"-8"-10"16,-1 18-16,0-17 16,1 17-16,-18 0 15,-18 0-15,1 17 16,-18 9-16,0 18 16,9-10-16,17 1 15,1-9 1,16 0-16,1-9 15,17-8-15,0 0 16,0-9-16,26 0 16,17 0-16,10 8 15,16 10-15,9 16 16,0 27 0,-17 8-16,-17 18 15,-18-1-15,-18 10 16,-16-10-16,-10-8 15,-17 0-15,-8-17 16,0-18-16,-1-17 16,-17 0-16,9-17 15,0-18-15,-9-8 16,9-35 0,9-18-16,17-16 15,17-9-15,35-1 16,26-16-16,-17 51 15</inkml:trace>
  <inkml:trace contextRef="#ctx0" brushRef="#br0" timeOffset="123468.77">23464 13587 0,'0'0'16,"0"0"-16,0 0 15,0 9-15,-9 25 16,9 1-16,0 25 16,0 1-1,9-18-15,-1-8 16,10-9-16,-1 0 16,18-17-16,8-18 15,9-8-15,18-18 16,17-8-1,-1-9-15,-16 26 0,-27 8 16,-8 18-16,8 18 16,1 8-1,-9 17-15,8 26 16,-17 27-16,-17 8 16,-9-1-16,-18-7 15,-8-10-15,-17-8 16,-18-8-16,-8-18 15,8-27-15,-9-7 16,1-18 0,8-18-16,9-7 15,17-19-15,27-25 16,25-26-16,70-53 16,78-7-16,34 16 15,175-60-15</inkml:trace>
  <inkml:trace contextRef="#ctx0" brushRef="#br0" timeOffset="124629.28">10681 15648 0,'0'0'0,"0"0"0,0 0 16,17-9-1,35 1-15,35-1 16,44-8-16,25-9 16,-8 0-16,-10 0 15,-16 9-15,-35-9 16,-9 17-16,-26 9 15,-17 9-15,-18-9 16</inkml:trace>
  <inkml:trace contextRef="#ctx0" brushRef="#br0" timeOffset="125039.3">10724 15743 0,'0'0'16,"0"0"-16,0 0 15,0 0-15,0 0 16,9 18-16,8 25 16,1 18-16,-1 17 15,1 34 1,-10 9-16,-16-25 0,-1-1 15,0-17 1,1-9-16,-1-8 16,0-18-16,9 0 15,0-17-15,0 0 16,9 0-16,8-8 16,9-1-16,18-8 15,25-9-15,35-9 16,18-17-1,0 0-15,-18 9 16,-17-9-16,-27 8 16,1 1-16,-17 0 15,-27 17-15</inkml:trace>
  <inkml:trace contextRef="#ctx0" brushRef="#br0" timeOffset="125258.7">10698 16263 0,'0'0'0,"0"0"16,0 0-16,0 0 16,26-9-16,35-8 15,52-9 1,35-9-16,-1 1 15,1 8-15,-9 17 16,-70 18-16</inkml:trace>
  <inkml:trace contextRef="#ctx0" brushRef="#br0" timeOffset="126860.38">11888 16341 0,'0'0'0,"0"0"15,0 0-15,0 0 16,0 0-16,0 0 16,26-9-16,26 1 15,35-10 1,17 1-16,0 0 16,-17-1-16,-26 1 15,-17 0-15,-1 8 16,-8 0-16,-27 9 15</inkml:trace>
  <inkml:trace contextRef="#ctx0" brushRef="#br0" timeOffset="127120.72">12183 16436 0,'0'0'0,"0"0"15,0 0-15,0 26 16,18 17-16,16 18 15,10 8-15,-18-8 16,0-9-16,-17-9 16,-18 1-16,-8-1 15,-9 0 1,-18 1-16,-17-1 16,-17-17-16,-9-9 15,9-8-15,9-18 16,17-17-16,17 0 15,26 17-15</inkml:trace>
  <inkml:trace contextRef="#ctx0" brushRef="#br0" timeOffset="127339.95">13581 15839 0,'0'0'0,"0"0"16,0 0-16,0 8 16,18 10-16,-1 16 15,1-8-15</inkml:trace>
  <inkml:trace contextRef="#ctx0" brushRef="#br0" timeOffset="127498.15">13373 16254 0,'0'0'0,"0"0"0,0 0 15,0 0-15,9 9 16,34 8-1,27-25-15,-36-1 16</inkml:trace>
  <inkml:trace contextRef="#ctx0" brushRef="#br0" timeOffset="129430.63">14493 15943 0,'0'0'0,"0"0"16,0 0-16,0 0 15,0 0-15,0 0 16,0 0-16,0 0 16,0 0-16,0 0 15,0 0-15,0 0 16,18 0 0,8 8-16,26-8 15,26-8-15,35-18 16,17-9-16,-26 0 15,0 1-15,-17-1 16,-17 18-16,-27-1 16,-17 18-16,-17 0 15,0 0 1,-9 0-16</inkml:trace>
  <inkml:trace contextRef="#ctx0" brushRef="#br0" timeOffset="129788.75">14988 15882 0,'0'0'0,"0"0"15,0 0 1,0 0-16,0 0 16,0 0-16,0 0 15,0 0-15,9 9 16,8 8-16,1 18 15,-1 17-15,9 17 16,-9 17 0,-8 10-16,0-27 15,-18 9-15,0-17 16,-17-1-16,-8 1 16,-19-9-16,-16 0 15,8-9-15,-8-17 16,-1-17-16,1-9 15,-1-9-15,27 0 16,17 1 0,17-10-16,27-8 15,-1 18-15</inkml:trace>
  <inkml:trace contextRef="#ctx0" brushRef="#br0" timeOffset="130253.56">15692 16194 0,'0'0'0,"0"0"0,0 0 15,-9 0-15,0 0 16,1 0-16,-1 0 15,0 0 1,0 0-16,1 0 16,-10 8-16,-8 18 15,0 9-15,9 8 16,0 27-16,17-1 16,0-9-1,17-16-15,0-10 16,1-8-16,16-8 15,-8-10-15,9-16 16,9-10-16,8-16 16,-9-10-16,-17 1 15,-8 0-15,-18 0 16,-9 8-16,0 0 16,-8 18-16,-1 8 15,1 1 1,0 8-16,-1 0 15,10 8-15,8-8 16</inkml:trace>
  <inkml:trace contextRef="#ctx0" brushRef="#br0" timeOffset="130602.6">16490 16003 0,'0'0'16,"0"0"-16,-8 0 16,-1 0-16,0 0 15,1 0-15,-10 17 16,1 1-16,0 8 16,17 8-1,0 1-15,0 8 16,17 1-16,0-1 15,1 0-15,-1-25 16,-8 8-16,-1 0 16,1-9-16,-9 0 15,-9 1-15,-8-1 16,-26 9 0,-1 0-16,1 0 15,-1-9-15,18-8 16,18-1-16</inkml:trace>
  <inkml:trace contextRef="#ctx0" brushRef="#br0" timeOffset="131323.4">16621 16332 0,'0'0'16,"0"0"-16,8 0 16,10 0-16,8-8 15,9-1-15,-1 0 16,10-25-16,-18 8 15,0 8-15,-18-16 16,1 8 0,-9 0-16,-9 8 15,1 1-15,-18 0 16,0 17-16,0 0 16,0 17-16,0 9 15,-9 9-15,17 17 16,18-9-16,0 0 15,18 1-15,-1-10 16,18-8-16,8-17 16,1 0-1,25-35-15,1-18 16,-10 1-16,-7-9 16,-10 9-16,-8-9 15,-9 17-15,-9 18 16,-8-1-16,0 18 15,-1 9-15,1 17 16,0 43 0,-1 53-16,-16 34 15,-18 8-15,-9-8 16,9-35-16,-9-26 16,0-25-16,18-27 15,0-17 1,8-17-16,0-9 15,0-18-15,1-34 16,8-60-16,8-18 16,27-9-16,26-8 15,8 17-15,10 35 16,-1 17-16,-9 17 16,-8 27-16,-18 16 15,1 1-15,-18 17 16,0 9-16,-9 8 15,-8 26 1,-18 1-16,-17 16 16,0 1-16,0-18 15,9-8-15,-1-9 16,1-17-16,8-1 16,9 1-16</inkml:trace>
  <inkml:trace contextRef="#ctx0" brushRef="#br0" timeOffset="132584.57">17889 15328 0,'0'0'0,"0"0"0,0 0 16,0 0 0,0 0-16,0 17 15,8 26-15,1 35 16,-9 61-16,-9 8 16,1 0-16,-10-17 15,-8-17-15,9-9 16,-1-44-16,1-8 15,8-17 1,1-9-16,8-17 16,0-1-16,0-16 15,8-10-15,10-25 16,16 0-16,1-9 16,0 0-16,0 17 15,-9 18-15,0 8 16,-9 9-16,0 0 15,1 43 1,-9 9-16,-9 18 16,0 8-16,0-18 15,0-17-15,8-8 16,1-9-16,8-17 16,1-1-1,-10-8-15</inkml:trace>
  <inkml:trace contextRef="#ctx0" brushRef="#br0" timeOffset="132925.6">18653 15856 0,'0'0'0,"-9"0"16,0 0-16,1 0 15,-10 17-15,1 1 16,-9 8-1,9 8-15,-1 1 16,18-1-16,0 1 16,9 0-16,8 8 15,1 0-15,-1 1 16,9-18-16,-17-9 16,-1 9-16,1-9 15,-18 1 1,1-1-16,-18 9 15,0 0-15,-9 0 16,0 0-16,0-17 16,1 8-16,8-8 15,8-1-15,18-8 16</inkml:trace>
  <inkml:trace contextRef="#ctx0" brushRef="#br0" timeOffset="133572.34">18974 16090 0,'0'0'16,"0"0"-16,0 0 16,0 8-16,0 10 15,0 16-15,0 18 16,0 0 0,0-8-16,9-1 15,8 0-15,0-17 16,1 0-16,-1-17 15,9 0-15,9-27 16,0-8-16,8-17 16,-17-18-16,-8 9 15,-10 0-15,-16 9 16,-1 17 0,0 9-16,-8-1 15,-1 1-15,1 17 16,8 0-16,9 0 15,0 0-15,0 0 16,0 0-16,18 17 16,8 1-1,17-1-15,27 0 16,-10-8-16,1 8 16,-17 9-16,-18-17 15,0 8-15,-18 1 16,1-1-16,0 0 15,0-8-15,-1 0 16,-8-1-16,0 1 16,0-9-1,0-9-15,18 1 16,8-18-16,8-9 16,-8 0-16,0 1 15,1 25-15,-19-17 16,1 17-16,0 9 15,-1 0-15,10 18 16,-1 16-16,9 18 16,0 9-1,17 0-15,10-9 16,33-9-16,19-17 16,-53-17-16</inkml:trace>
  <inkml:trace contextRef="#ctx0" brushRef="#br0" timeOffset="134470.7">20780 16185 0,'0'0'0,"0"0"16,0 0-16,0 0 15,0 0 1,0 17-16,0-17 16,18 18-16,8-1 15,8-8-15,10-1 16,8-8-16,9-8 16,-9-1-16,-9-8 15,-8-1 1,-9 1-16,-9-9 15,-8 9-15,-9-1 16,-9 10-16,-8-10 16,-9 1-16,0 0 15,-9 17-15,-8 0 16,8 17-16,0 0 16,1 1-16,16 25 15,1-8 1,8 8-16,9 0 15,17 1-15,1-1 16,17-17-16,8 0 16,18-17-16,26-18 15,-1-26-15,1-17 16,-17 0-16,-9 0 16,-9 0-1,-26 18-15,0 16 16,-18 10-16,1-18 15,0 17-15,-9 9 16,0 0-16,0 0 16,0 0-16,0 0 15,0 17-15,9 1 16,-1 8-16,1 8 16,-9 18-1,-9 0-15,1-8 16,-1-18-16,0 0 15,0-9-15,9 0 16,0-8-16,0 0 16,0-9-16,0-9 15,18-8-15,25-27 16,18-16-16,9 8 16,-1 0-1,-8 8-15,-18 18 16,-17 18-16,0-18 15,-8 26-15,-1 0 16,0 26-16,-8 0 16,0 34-16,-9 10 15,0-1 1,0-8-16,0-9 16,17-26-16,0-1 15,10-16-15,-19 0 16</inkml:trace>
  <inkml:trace contextRef="#ctx0" brushRef="#br0" timeOffset="134887.71">22395 16289 0,'0'0'0,"0"0"15,0 0-15,9 9 16,8-1-16,18 1 15,0 0-15,8-9 16,9-9-16,1 0 16,-10-17-1,0 0-15,-8 0 16,-9 0-16,-8-8 16,-10 8-16,-8 8 15,-8 1-15,-1 0 16,-8-1-16,-10 18 15,-7 0-15,-1 0 16,0 9 0,9 8-16,9 27 15,-1 16-15,1 1 16,17-9-16,17-9 16,10 1-16,7-10 15,10-8-15,16-17 16,10-18-1,8-17-15,-8-26 16,-18 0-16,-35 35 16</inkml:trace>
  <inkml:trace contextRef="#ctx0" brushRef="#br0" timeOffset="135207.41">23186 16176 0,'0'0'15,"0"0"-15,0 0 16,0 0-16,0 0 15,0 0 1,0 0-16,8 0 16,1 9-16,8 17 15,1 9-15,8 17 16,-18 8-16,1-16 16,0-1-16,-9-17 15,0-9-15,0-8 16,0-1-1,0 1-15,0-18 16,9-16-16,8-36 16,26-34-16,9-9 15,9 8-15,0 18 16,-18 35-16,-8 17 16,0 9-16,-9 0 15</inkml:trace>
  <inkml:trace contextRef="#ctx0" brushRef="#br0" timeOffset="135718.7">24037 16150 0,'0'0'15,"0"0"-15,0-8 16,0-1-16,-9 0 15,0 1-15,1-10 16,-1 1-16,0 8 16,-17 1-16,-17 8 15,-1 17-15,1 0 16,0 9-16,8 0 16,9 0-1,8-17-15,1 0 16,17-1-16,0 1 15,0-9-15,0 0 16,17 0-16,18 17 16,9 9-16,8 18 15,17 34-15,-17 17 16,-8 17-16,-27 1 16,-17 0-1,-9-18-15,-17-9 16,-17-8-16,-1-26 15,-8-8-15,-8-18 16,-1-9-16,0-17 16,0-17-16,9-9 15,9-26-15,17-35 16,26-25 0,52-27-16,78-43 15,9 18-15,-87 112 16</inkml:trace>
  <inkml:trace contextRef="#ctx0" brushRef="#br0" timeOffset="141448.24">24280 15821 0,'0'0'0,"0"0"16,0 0-16,0 0 16,0 0-1,0 0-15,0 0 16,8 18-16,1 16 16,-9 10-16,9-1 15,8 9-15,1-9 16,-1-8-1,0-9-15,1-18 16,-1 1-16,0-18 16,9 1-16,1-18 15,-1 0-15,0-9 16,0 9-16,-18 9 16,1 0-16,0 17 15,-1 0-15,10 17 16,8 26-16,9 61 15,17 43-15,-9 27 16,-8-1 0,-9-35-16,-9-16 15,-8-19-15,-18-16 16,1-18-16,-10-34 16,-8 0-16,0-9 15,-26-18-15,-17-16 16,-10-27-1,1-8-15,17-18 0,18-8 16,17-18 0,35-17-16,43-17 15,61-26-15,52 0 16,60 25-16,-34 36 16,-121 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13:55.4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23689 4554 0,'0'0'0,"0"0"0,0 0 16,0 0-16,0 0 16,0 0-16,0 0 15,0-9-15,0 0 16,0 9-16,0 0 15,0 0 1,0 0-16,0 0 16,0 0-16,0-8 15,0 8-15,0 0 16,0 0-16,0 0 16,0 0-16,0 0 15,0 0-15,0 0 16,0 0-16,0 0 15,0 0 1,0 0-16,0 0 16,0 0-16</inkml:trace>
  <inkml:trace contextRef="#ctx0" brushRef="#br0" timeOffset="576.79">23655 4536 0,'0'0'16,"0"0"-16,0-8 15,0-1-15,0 9 16,0 0-16,0 0 16,0 0-16,0 0 15,0 0-15,0 0 16,0 0-16,0 0 16,0 9-1,0 8-15,0 18 16,0 25-16,0 10 15,0 16-15,-9 10 16,9-19-16,0-7 16,0-10-16,0-8 15,0-8-15,0-18 16,0 0-16,0-18 16,0 10-1,0-10-15,0 1 16,0-9-16</inkml:trace>
  <inkml:trace contextRef="#ctx0" brushRef="#br0" timeOffset="827.1">23689 5030 0,'0'-9'0,"0"1"16,0-1-16,0 0 15,0 1-15,0-1 16,0 0-16,18 1 16,8-1-16,17 1 15,18-10 1,8 1-16,-8 0 16,0 8-16,8 0 15,-8 18-15,17 0 16,-43-1-16</inkml:trace>
  <inkml:trace contextRef="#ctx0" brushRef="#br0" timeOffset="1128.7">24375 4623 0,'0'0'0,"-8"0"15,-1 0-15,0 0 16,-8 0-16,17 0 16,-9 0-1,1 9-15,-1 8 16,-9 18-16,1 25 16,-9 27-16,9 0 15,-1-10-15,1-16 16,17 0-16,0-9 15,0-9-15,0-17 16,0 9 0,0-9-16,0-26 15</inkml:trace>
  <inkml:trace contextRef="#ctx0" brushRef="#br0" timeOffset="1501.54">23898 4051 0,'0'0'15,"0"0"-15,0 0 16,0 0-16,-9 18 16,0 8-16,-17 8 15,0 1-15,0 8 16,9-17-1,-1 0-15,10-8 16,-1-1-16</inkml:trace>
  <inkml:trace contextRef="#ctx0" brushRef="#br0" timeOffset="1621.16">23932 4147 0,'0'0'0,"0"0"16,0 0-16,9 17 15,17 0-15,9 9 16,8 0-16,53 35 16,-35-18-16</inkml:trace>
  <inkml:trace contextRef="#ctx0" brushRef="#br0" timeOffset="3567.8">24592 4909 0,'0'-9'0,"0"1"16,0-1-16,0 0 16,0 1-16,0 8 15,0 0-15,0 0 16,0 0-16,0-9 15,26 0-15,9 1 16,-9-1-16,35 0 16,-9 1-1,-8-1-15,-10-8 16,-16 17-16</inkml:trace>
  <inkml:trace contextRef="#ctx0" brushRef="#br0" timeOffset="3765.58">24592 5099 0,'0'0'0,"0"0"15,0 0-15,0 0 16,0 0-16,18-8 15,-1 8 1,9-9-16,26 0 16,9 9-16,0-8 15,-35 8-15</inkml:trace>
  <inkml:trace contextRef="#ctx0" brushRef="#br0" timeOffset="4412.41">25400 4459 0,'-9'-9'0,"1"0"16,8 9-16,0 0 16,0 0-1,-9 0-15,9 0 16,-9 0-16,1 18 15,-1 7-15,0 10 16,1 0-16,-1 17 16,0 8-16,0-8 15,-8-8-15,17-1 16,0-17-16,0 0 16,0 0-1,9 0-15,8-9 16,1 9-16,16-9 15,1-8-15,0-9 16,8 9-16,-8-9 16,0-9-16,17 9 15,0 0-15,-9 0 16,-25 0 0</inkml:trace>
  <inkml:trace contextRef="#ctx0" brushRef="#br0" timeOffset="4660.88">25539 4649 0,'0'0'0,"0"0"16,0 0-16,0 0 15,-9 17-15,1 9 16,-1 26-16,0 26 15,-8 9-15,-1 8 16,1-8-16,0-9 16,-1-9-1,1-8-15,17-27 16,0-8-16,17-17 16</inkml:trace>
  <inkml:trace contextRef="#ctx0" brushRef="#br0" timeOffset="5101.72">25904 4597 0,'0'0'15,"0"0"-15,0 0 16,-9 0-16,9 0 15,0 0-15,0 0 16,0 0 0,9 0-16,8-9 15,26 1-15,18-1 16,26-8-16,-9-1 16,-17 10-16,0-1 15,-18 0-15,-8 9 16,0 9-16,8-9 15,-26 17 1</inkml:trace>
  <inkml:trace contextRef="#ctx0" brushRef="#br0" timeOffset="5525.06">26051 4692 0,'0'0'0,"0"0"16,0 0-16,0 0 15,-8 0-15,-1 26 16,0-8-16,1 8 16,-19 17-16,10-8 15,-9 17-15,9 0 16,-1-9-1,1 0-15,8-8 16,9-9-16,0 0 16,0 0-16,0 0 15,9 0 1,0-9-16,8 0 0,9 1 16,9-1-16,0-8 15,8-1 1,0 1-16,1-9 15,-1-9-15,-17 9 16,0-8-16,-8 8 16,-1-9-16,0 9 15,-8-9 1,0 9-16</inkml:trace>
  <inkml:trace contextRef="#ctx0" brushRef="#br0" timeOffset="5704.85">25956 5013 0,'0'0'0,"0"0"0,0 0 16,0 0-16,0 0 15,0 0-15,0 0 16,17-9-16,9 0 16,26 1-1,18-1-15,-1 9 16,-34 9-16</inkml:trace>
  <inkml:trace contextRef="#ctx0" brushRef="#br0" timeOffset="6023.48">26807 5030 0,'0'0'0,"0"0"16,-9-9-16,0 1 16,1-1-16,-1 0 15,-17 9 1,0 0-16,0 0 16,0 18-16,0-1 15,-9 0-15,0 9 16,1 0-16,16 0 15,10-8-15,8-1 16,0 9-16,17 0 16,9 0-1,26 0-15,-17-9 16</inkml:trace>
  <inkml:trace contextRef="#ctx0" brushRef="#br0" timeOffset="7516.51">27302 4303 0,'0'0'15,"0"0"-15,0 0 16,0 0-16,0 0 15,0 0-15,0 0 16,0 0 0,-9 0-16,0 8 15,-17 18-15,-8 18 16,-1 16-16,-9 27 16,10 25-16,-1 1 15,18 0-15,17 8 16,0-9-16,0-25 15,17-18-15,0-17 16,18-8 0,8-10-16,10-16 15,-36-10-15</inkml:trace>
  <inkml:trace contextRef="#ctx0" brushRef="#br0" timeOffset="8033.49">27545 4978 0,'-9'-9'0,"1"1"0,-1-1 15,9 9 1,-9 0-16,0 0 16,1 17-16,-1 1 15,-8 8-15,-1 8 16,1 1-16,0 0 16,-1-9-16,10-9 15,-1 0-15,9-8 16,0 0-1,0-9-15,0 0 16,0-9-16,17-8 16,9-27-16,18-16 15,-1 8-15,1 0 16,-1 17-16,-17 18 16,0 8-16,-9 9 15,1 0 1,-1 18-16,9 16 15,-17 9-15,0-8 16,-1 17-16,1-9 16,0 1-16,8-10 15,9 10-15,0-18 16</inkml:trace>
  <inkml:trace contextRef="#ctx0" brushRef="#br0" timeOffset="8599.79">27701 4415 0,'0'0'15,"0"0"-15,0 0 16,0 0-16,-8 0 16,-10 9-16,-17 17 15,1 8 1,-1 1-16,0 8 16,9-17-16,9 0 15,-1 0-15,1-17 16,17-9-16</inkml:trace>
  <inkml:trace contextRef="#ctx0" brushRef="#br0" timeOffset="8749.65">27693 4346 0,'0'0'16,"0"0"-16,0 9 15,8 8-15,10 9 16,-1 17-16,0 0 15,1 1-15,-1 16 16,35 44 0,-8-43-16</inkml:trace>
  <inkml:trace contextRef="#ctx0" brushRef="#br0" timeOffset="9550.39">27996 5143 0,'0'0'0,"0"0"16,0 0-16,0 0 15,0 0-15,9 0 16,8 0-16,18 0 16,9 0-16,16 0 15,27-9-15,9 0 16,-44 9-16</inkml:trace>
  <inkml:trace contextRef="#ctx0" brushRef="#br0" timeOffset="10077.66">28682 4848 0,'0'0'16,"0"0"-16,0 0 15,0 0 1,0 0-16,-8 18 16,-1 8-16,0 17 15,-8 17-15,0 10 16,-9-18-16,8 8 15,1-16-15,8-1 16,1-17-16,8-9 16,0-8-1,0-9-15,0-9 16,8-8-16,18-26 16,26-35-16,0-9 15,9-8-15,-17 26 16,-10 25-16,-8 18 15,1 9-15,-10 17 16,0 0-16,1 17 16,-10 18-1,1 17-15,0 17 16,-9-8-16,0 8 16,0-8-16,0-18 15,8 0-15,10-8 16,-10-18-1</inkml:trace>
  <inkml:trace contextRef="#ctx0" brushRef="#br0" timeOffset="11765.64">29429 5099 0,'0'0'0,"0"0"0,-8 0 16,-1 0 0,0 0-16,1 0 15,-1 0-15,0-8 16,-8-1-16,-1 0 16,10 1-16,-10-1 15,-8 0-15,0 9 16,0 0-16,0 0 15,0 18 1,0-1-16,9 0 16,-1-8-16,10 8 15,8-8-15,0 0 16,0-1-16,0-8 16,0 0-16,17 9 15,0 8 1,9 1-16,0 8 0,1 8 15,-1 1 1,0 17-16,0-9 16,-18 1-16,1-1 15,0-9-15,-9 10 16,-9-10-16,0-8 16,1 0-16,-10-17 15,1 0-15,0-1 16,-1-16-1,1-1-15,8-8 16,9-9-16,0-9 16,9 9-16,26 0 15,-9 17-15</inkml:trace>
  <inkml:trace contextRef="#ctx0" brushRef="#br0" timeOffset="12215.95">29481 4640 0,'0'0'0,"0"0"15,0 0-15,0 0 16,0 0-16,0 0 16,0 0-1,18 9-15,8 17 16,17 17-16,1 18 15,8 34-15,-9 9 16,-8-9-16,-26 1 16,-9-1-16,-9-17 15,-17-9-15,0 9 16,-9-17 0,9-9-16,9-9 15,8-17-15</inkml:trace>
  <inkml:trace contextRef="#ctx0" brushRef="#br0" timeOffset="13038.4">29890 4277 0,'0'0'0,"0"0"15,0 0-15,0 0 16,0 0-1,0 0-15,0 0 16,8 8-16,10 1 16,-1 8-16,9 1 15,-17-10-15,-1 1 16,1 8-16,8 1 16,-34-1-16,8 9 15,-8 9-15,-18 8 16,1-17-1,7 0-15,10 0 16,0-9-16,8-8 16,9-1-16,0 10 15,17-10-15,9 10 16,61-1-16,-17 0 16</inkml:trace>
  <inkml:trace contextRef="#ctx0" brushRef="#br0" timeOffset="13698.96">30072 5177 0,'0'0'16,"0"0"-16,0 0 0,0 0 16,17 0-16,18 0 15,26 0 1,8 0-16,9-8 16,44-1-16,8-8 15,-78 17-15</inkml:trace>
  <inkml:trace contextRef="#ctx0" brushRef="#br0" timeOffset="14089.27">30801 4744 0,'0'0'0,"-8"0"15,-1 0-15,0 0 16,1 0-16,-1 0 15,0 0-15,9 0 16,0 0 0,0 0-16,18 0 15,8-8-15,17-1 16,18 0-16,8 1 16,1 8-16,-9 0 15,-1 0 1,-25-9-16,-9 9 0,-17 0 15</inkml:trace>
  <inkml:trace contextRef="#ctx0" brushRef="#br0" timeOffset="14510.9">30871 4952 0,'0'-8'0,"0"-1"0,0 9 15,0 0 1,0 0-16,0 0 16,0 0-16,0 0 15,-18 17-15,10 9 16,-1 9-16,0-1 16,-8 1-16,0 8 15,8 1 1,-17-10-16,9-8 15,17 0-15,-9 0 16,18 0-16,-1-8 16,10-1-16,-1 0 15,18 1-15,-1-1 16,-8-8-16,9-1 16,0-8-1,8 0-15,-17 0 16,0-8-16,-8-1 15,-1 9-15,9 0 16,-8 0-16,-10 0 16</inkml:trace>
  <inkml:trace contextRef="#ctx0" brushRef="#br0" timeOffset="14658.4">30914 5143 0,'0'0'15,"0"0"-15,0 0 16,0 0-16,0 0 15,0 0-15,9-9 16,8 0-16,9 1 16,26-1-16,18-8 15,-1 17-15,-34 0 16</inkml:trace>
  <inkml:trace contextRef="#ctx0" brushRef="#br0" timeOffset="15027.41">31270 5195 0,'-8'0'0,"8"0"16,0 0-16,0 0 16,0 0-16,0 0 15,17 0-15,9-9 16,17 0-16,1 1 15,-9-1-15,-1 0 16,1 1-16,0-1 16,-9 0-1,-18 9-15,1 0 16</inkml:trace>
  <inkml:trace contextRef="#ctx0" brushRef="#br0" timeOffset="15244.68">31392 5368 0,'0'0'15,"0"0"-15,0 0 16,8 0-16,10 17 16,-1 9-1,-17-8-15,9 25 16,-18 0-16,9 0 16,-17 1-16,-9 8 15,-18-9-15,-8 0 16,0-17-16,9-8 15,-9-10-15,0-8 16,25 0 0,19 0-16</inkml:trace>
  <inkml:trace contextRef="#ctx0" brushRef="#br0" timeOffset="16588.16">32017 5082 0,'0'0'0,"0"0"16,0 0-16,-9-9 15,9 1 1,0-1-16,0 0 0,0 1 16,0-1-1,-8 0-15,8 1 16,-9-1-16,0 0 16,1 1-16,-1-1 15,0 9-15,1 0 16,-18 0-16,-1 17 15,-16 18-15,8 0 16,1 17 0,-1 0-16,17 0 15,1-9-15,17-17 16,0 0-16,26 0 16,-17-9-16,43-8 15,17 8-15,-16-8 16,-1-18-1,-26 9-15</inkml:trace>
  <inkml:trace contextRef="#ctx0" brushRef="#br0" timeOffset="17182.91">32199 5151 0,'0'0'0,"-8"0"0,-1 0 16,0 9-16,1-9 16,-1 9-16,0 8 15,-8-8-15,0 17 16,17-9-16,-9 18 15,18-9 1,8-9-16,-17 0 16,9-8-16,17 0 15,-18-1-15,1-8 16,0-8-16,-1-1 16,1 0-16,0-17 15,-9 0-15,-9-17 16,0 17-1,1 9-15,-10-1 16,1 1-16,0 8 16,8 9-16,9 0 15,0 0-15,0 0 16,9-8-16,8-1 16,26 0-16,27-8 15,-9 17 1,-18-9-16,-26 1 15,-8 8-15,0 0 16,-9 0-16,0 0 16,0 0-16,0 0 15,0 0-15,0 0 16,0 0-16,0 0 16,0 17-16,8 0 15,1 1 1,0 8-16,0-9 15,-1 0-15,1 1 16,0-1 0,-9 0-16,-9 1 0,0-1 15,1 0 1,-10-8-16,1 0 0,-9 8 16,8-8-1,10-1-15</inkml:trace>
  <inkml:trace contextRef="#ctx0" brushRef="#br0" timeOffset="18598.43">32851 4710 0,'0'0'0,"0"0"0,0 0 16,0 0-1,0 0-15,-9 0 16,0 0-16,1 0 15,-1 0-15,0 8 16,-17 18-16,0 18 16,-9 34-16,1 8 15,-1 1-15,18-1 16,8 10 0,9-10-16,0-8 15,9-17-15,8-18 16,9 18-16,-9-27 15</inkml:trace>
  <inkml:trace contextRef="#ctx0" brushRef="#br0" timeOffset="26830.78">33120 4493 0,'0'0'15,"0"0"-15,0 0 16,0 0-16,0 0 15,0 0-15,0 0 16,0 0-16,-9 17 16,-8 18-1,-9 8-15,8-17 16,-8 26-16,9-17 16,0-9-16,-1 0 15,18-9-15,9 1 16,0-10-16</inkml:trace>
  <inkml:trace contextRef="#ctx0" brushRef="#br0" timeOffset="27047.26">33102 4554 0,'0'0'0,"0"0"15,9 0 1,9 17-16,-1 0 16,0 9-16,18 18 15,-9-1-15,0 0 16,35 27-16,0-1 16,43 69-16</inkml:trace>
  <inkml:trace contextRef="#ctx0" brushRef="#br0" timeOffset="27701.57">33493 4441 0,'0'0'0,"0"0"0,0 18 0,35 25 0,34 26 0,-16 9 0,-36 26 0,9 17 0,26 0 0,-26 18 15,-17 17 1,-27-35-16,-16 9 16,-36 17-16,-17-25 15,35 7-15,9 10 16,-35 78-16</inkml:trace>
  <inkml:trace contextRef="#ctx0" brushRef="#br0" timeOffset="34238.6">33050 5004 0,'0'0'16,"0"0"-16,0 0 16,0 0-16,0 0 15,0 0-15,-8 0 16,-1 0-16,0 0 16,9 0-16,-8 0 15,-10 0 1,1 9-16,0-1 15,-9 10-15,-1-1 16,1 18-16,9-1 16,0 1-16,8 0 15,0 8-15,9-8 16,0 8-16,0-8 16,18-9-1,-1 0-15,18-9 16,8 0-16,1-8 15,-10-1-15,10-16 16,-10-1-16,-7 1 16,7-10-16,-8 1 15,0-18-15,0 18 16,-17-18 0,-9 1-16,0-1 15,-9 26-15,1-8 16,-1 0-16,0 8 15,-8 9-15,0 0 16,-9 0-16,0 17 16,-18 18-16,1 26 15,17-1 1,0 18-16,8 17 16,10-17-16,8 0 15,8-17-15,18-9 16,-8-9-16,16-17 15,27 0-15,226 17 16</inkml:trace>
  <inkml:trace contextRef="#ctx0" brushRef="#br0" timeOffset="99910.93">10646 7239 0,'0'-9'0,"9"0"15,-9 9-15,0 0 16,9 0 0,-1 0-16,1 0 15,0 18-15,-1-10 16,-8 1-16,9 0 16</inkml:trace>
  <inkml:trace contextRef="#ctx0" brushRef="#br0" timeOffset="100118.62">10768 7750 0,'0'0'0,"0"0"16,0 0-16,0 0 16,0 0-16,0 8 15,0 1-15,0 0 16,0-1-1,0 18-15,-9 0 16,0-9-16,9 1 16</inkml:trace>
  <inkml:trace contextRef="#ctx0" brushRef="#br0" timeOffset="100276.97">10681 8131 0,'0'0'16,"0"0"-16,0 0 16,0 0-16,0 17 15,9-8-15,-9 8 16,0 0-1,0 1-15,0-10 16,0 1-16,0 8 16,0-8-16,0 0 15,0-9 1,0 8-16</inkml:trace>
  <inkml:trace contextRef="#ctx0" brushRef="#br0" timeOffset="100449.63">10768 8590 0,'0'0'0,"0"0"16,0 0-16,0 0 16,0 0-16,-9 8 15,0 10-15,1-10 16,-1 1-16,9 0 16,-9-1-1,1 1 1,8 0-16</inkml:trace>
  <inkml:trace contextRef="#ctx0" brushRef="#br0" timeOffset="100580.29">10750 8979 0,'0'0'0,"0"0"16,0 0-16,0 0 16,0 0-1,0 9-15,0 0 16,0-1-16,0 1 15</inkml:trace>
  <inkml:trace contextRef="#ctx0" brushRef="#br0" timeOffset="100799.51">10785 9404 0,'0'0'15,"0"0"-15,0 0 16,-8 0-16,-1 8 16,0 10-16,9-1 15,-9 0 1,1-8-16,8 0 16,0-1-16</inkml:trace>
  <inkml:trace contextRef="#ctx0" brushRef="#br0" timeOffset="100984.6">10924 9941 0,'-9'0'0,"1"0"16,-10 8-16,1 1 16,0 8-16,-1-8 15,10 8-15,8-8 16,0 0-16,8-1 15,1-8-15</inkml:trace>
  <inkml:trace contextRef="#ctx0" brushRef="#br0" timeOffset="101111.34">11002 10365 0,'-8'0'16,"-10"9"-16,1-1 15,0 10-15,-1-1 16,9 0-16,1 9 15,8 9-15,0-9 16,0-9 0</inkml:trace>
  <inkml:trace contextRef="#ctx0" brushRef="#br0" timeOffset="101421.34">10881 10833 0,'0'0'16,"0"0"-16,-9 17 15,0 18-15,-17 8 16,9 0-16,0-8 15,-1 0-15,10-9 16,-1 0 0,9-26-16,-9 26 15,0-26-15,9 8 16,-8 1-16,8 0 16,8 8-16,10 0 15,-9 9-15,-9 26 16,-9 0-16,0-9 15,0 1 1,9-10-16,0 1 16,0-9-16,0 0 15,0-9-15,0 1 16,0-1-16,0-8 16,0-1-16</inkml:trace>
  <inkml:trace contextRef="#ctx0" brushRef="#br0" timeOffset="101555.6">10785 12149 0,'0'0'16,"0"0"-16,0 0 15,0 9-15,0 0 16,0-1-16,0 1 16,9-9-16,0 0 15</inkml:trace>
  <inkml:trace contextRef="#ctx0" brushRef="#br0" timeOffset="101721.95">10742 12600 0,'0'0'0,"-9"17"16,0 9-16,-8 17 16,0 0-16,-1 1 15,18-18 1,0-26-16,0 17 15,0-17-15,0 0 16</inkml:trace>
  <inkml:trace contextRef="#ctx0" brushRef="#br0" timeOffset="101880.88">10837 13136 0,'0'0'0,"-8"9"16,-1 8-16,0 9 15,1 0-15,8-8 16,0-1-16,8-8 16,-8-1-16</inkml:trace>
  <inkml:trace contextRef="#ctx0" brushRef="#br0" timeOffset="102041.06">10855 13587 0,'0'0'0,"-9"17"16,-8 9-16,-1 0 16,10-9-16,-1 1 15,-8-1 1,8-8-16,9-1 16</inkml:trace>
  <inkml:trace contextRef="#ctx0" brushRef="#br0" timeOffset="102117.95">10681 13864 0,'0'0'0,"0"0"15,0 0-15,0 0 16,0 0-16,0 0 16</inkml:trace>
  <inkml:trace contextRef="#ctx0" brushRef="#br0" timeOffset="103036.09">10785 13899 0,'0'0'0,"0"0"16,0 0-16,0 0 16,0 0-16,0 17 15,9 9-15,0 17 16,-1 18-1,1-9-15,-9 8 16,9-8-16,8-8 16,-8-27-16</inkml:trace>
  <inkml:trace contextRef="#ctx0" brushRef="#br0" timeOffset="103237.87">10568 14531 0,'0'0'16,"0"0"-16,0 0 15,0 0-15,0 0 16,18 0-16,8 0 16,8-9-1,18 1-15,0-1 16,9 0-16,0 1 15,9 8-15,-27-9 16,-34 9-16</inkml:trace>
  <inkml:trace contextRef="#ctx0" brushRef="#br0" timeOffset="103704.21">10733 14973 0,'0'0'0,"0"0"15,0 0-15,0 0 16,0 0-16,0 0 15,0-9-15,17 9 16,1-9-16,-1 9 16,9 0-1,0 0-15,0 0 16,-8 0-16,-1 9 16,-8 8-16,-1 1 15,1 8-15,-18 8 16,-8 9-16,0 1 15,-9-1-15,0-8 16,8-9 0,1 0-16,0-18 15,8 1-15,9 0 16,0-1-16,0-8 16,17 0-16,27-8 15,25-18-15,44 8 16,252-25-1</inkml:trace>
  <inkml:trace contextRef="#ctx0" brushRef="#br0" timeOffset="117601.04">10655 12080 0,'0'0'0,"0"0"16,0 0-16,0-9 16,9 1-16,-1-1 15,-8 0-15,0 9 16,0 0-16,0 0 16,0 0-1,0 0-15,0 0 16,0 0-16,0 0 15,0 0-15,9 18 16,-9-1-16,0 18 16,0-1-16,0 9 15,0-8-15,0 8 16,9 1 0,-1 8-16,1 0 15,0 17-15,-9-8 16,0 8-16,0-9 15,8 1-15,1-9 16,0 0-16,-1 9 16,-8-18-16,0 0 15,-8-8-15,-1 0 16,9-9 0,0 0-16,0-18 15,0 1-15,0-1 16,0-8-16,-9-8 15,9 8-15</inkml:trace>
  <inkml:trace contextRef="#ctx0" brushRef="#br0" timeOffset="118311.2">10733 12011 0,'0'0'0,"0"0"15,0 0-15,0 0 16,0 0 0,-9 0-16,-8 17 15,-9 0-15,-17 18 16,-1 0-16,9-9 16,1 0-16,-1-1 15,0 10-15,18-9 16,0 0-16,17-17 15,0-1-15,0-8 16,0-8 0,17-1-16,0-8 15,1-1-15,-1-8 16,0 0-16,9-8 16,-8-1-1,-1 9-15,-8 9 0,0 0 16,-1-1-1,1 18 1,0 0-16,-1 0 0,10 0 16,-1 18-16,0-1 15,1 9-15,8 9 16,17 25-16,18 18 16,-18-9-1,-25-43-15</inkml:trace>
  <inkml:trace contextRef="#ctx0" brushRef="#br0" timeOffset="118717.74">10429 12729 0,'0'0'0,"0"0"0,0 0 16,0 0-16,0 0 16,0 0-1,9 18-15,8-1 16,1 0-16,-1 18 15,0-9-15,1 17 16,-1 1-16,0-10 16,1 1-1,-1-9-15,-8 0 0,0-17 16,8-1 0,0 1-1,1-18-15,8-8 0,17-26 16,18-35-16,-26 43 15</inkml:trace>
  <inkml:trace contextRef="#ctx0" brushRef="#br0" timeOffset="132015.16">23168 12677 0,'0'0'0,"0"0"15,0 0-15,0 0 16,0 0-16,0 18 16,0 16-16,-8 36 15,-1 34-15,0 17 16,-8-9-1,-1-8-15,1-17 16,8-9-16,9-17 16,9-27-16,0-25 15,-9-9-15</inkml:trace>
  <inkml:trace contextRef="#ctx0" brushRef="#br0" timeOffset="132360.26">23455 13067 0,'0'0'0,"0"0"15,0 0-15,0 0 16,-9 9-16,0 17 16,1 17-1,-1 0-15,0 1 16,9-18-16,0 0 15,18 0-15,-1-18 16,1 1-16,16 0 16,-8-18-16,0 0 15,0-8-15,-17 0 16,0-1-16,-9 1 16,-9 0-1,0-1-15,-17 1 16,9 0-16,0 17 15,17-9-15,0 9 16,0 0-16</inkml:trace>
  <inkml:trace contextRef="#ctx0" brushRef="#br0" timeOffset="132628.68">23846 12946 0,'0'0'16,"0"0"-16,8 9 16,18 8-16,26 18 15,9-9 1,-9 0-16,0-9 16,-17-8-16,-17-1 15,-1 1-15,-8 0 16,-1 8-16,-25 17 15,-35 36-15,-44 42 16,-17 36-16,-138 155 16</inkml:trace>
  <inkml:trace contextRef="#ctx0" brushRef="#br0" timeOffset="133269.49">23272 10374 0,'0'0'15,"0"0"-15,0 0 16,0 0-16,0 8 16,0 36-16,9 34 15,0 8 1,-27 27-16,18 8 15,-8 0-15,-10-17 16,1-17-16,0-9 16,17-26-16,0-9 15,0-17-15,0-26 16</inkml:trace>
  <inkml:trace contextRef="#ctx0" brushRef="#br0" timeOffset="133498.25">23620 10694 0,'0'0'0,"0"0"0,0 18 15,0 16 1,0 27-16,0-1 15,-9 1-15,9 0 16,0-18-16,0-17 16,0-17-16</inkml:trace>
  <inkml:trace contextRef="#ctx0" brushRef="#br0" timeOffset="133781.53">23872 10469 0,'0'0'0,"0"0"15,0 0-15,17 17 16,9 9-16,35 9 16,8 8-16,-8-8 15,-9-9-15,-8-9 16,-1 1-16,-17-10 15,0 1-15,-17 0 16,0 8-16,-18 26 16,-35 35-16,-42 43 15,-36-8 1,53-61-16</inkml:trace>
  <inkml:trace contextRef="#ctx0" brushRef="#br0" timeOffset="134648.44">23333 7905 0,'0'0'0,"0"0"16,0 0-16,0 18 16,9 34-16,0 34 15,-9 44 1,-9 17-16,0-25 15,-8-27-15,17-8 16,0-27-16,0-8 16,-9-8-16,9-10 15,0-25-15</inkml:trace>
  <inkml:trace contextRef="#ctx0" brushRef="#br0" timeOffset="135000.57">23576 8174 0,'0'0'0,"0"0"0,0 0 16,18 9-16,17 8 16,8 0-1,0 9-15,1 0 16,-18 0-16,-9 0 15,-8-9-15,0 1 16,-18 16-16,0 1 16,-8 8-16,-1 1 15,1-1 1,0-17-16,8 0 16,0 0-16,9-9 15,0-8-15,0 0 16,18-9-16,-1 8 15,18-16-15,17-1 16,-9-8-16,1 8 16,-18 9-16</inkml:trace>
  <inkml:trace contextRef="#ctx0" brushRef="#br0" timeOffset="135249.54">24037 8105 0,'0'0'0,"0"0"0,17 0 15,26 17 1,18 0-16,26 9 16,0 0-16,-18 0 15,-25 0-15,-9 0 16,-9 0-16,-9 9 15,-34 25-15,-62 53 16,-42 43-16,-114 164 16</inkml:trace>
  <inkml:trace contextRef="#ctx0" brushRef="#br1" timeOffset="145450.43">5471 7706 0,'-9'-8'15,"-17"-18"-15,0-9 16,-9-8-16,1-1 15,-1 1 1,-9-18-16,1 9 16,-9 9-16,-9 9 15,0 8-15,-8 26 16,-27 17-16,-25 35 16,8 26-16,0 17 15,0 18 1,0 17-16,18 17 15,16 17-15,10-8 16,17 0-16,0 17 16,0 1-16,17 16 15,0-8-15,0-9 16,9 9 0,9 9-16,0-1 0,8 9 15,9 0 1,9-8-16,-9 0 15,8-1-15,18 9 16,-8-17-16,-1 9 16,1-9-16,8-18 15,0-17-15,0 9 16,8 0-16,10-17 16,-1-9-16,9-18 15,0-17 1,1-8-16,-1-9 15,0-17-15,0-9 16,9-9-16,8-17 16,9 0-16,0-17 15,1-9-15,-1-18 16,9-8 0,8-17-16,-8-26 15,8-27-15,1-25 16,-9-26-16,-9-9 15,-9-26-15,-8-17 16,-17 0-16,-10-9 16,-16-17-16,-10-18 15,-16-25-15,-1-18 16,0-17 0,-17 26-16,0 0 15,0-1-15,-8 19 16,7 25-16,-7 26 15,-1 17-15,-8 35 16,-18 9-16,0 17 16,-17 18-16,0 16 15,8 27 1,1 17-16,-9 18 16,-1 8-16,1 8 15,9 18-15,-9 9 16,43 0-16</inkml:trace>
  <inkml:trace contextRef="#ctx0" brushRef="#br1" timeOffset="160677.5">8823 12236 0,'0'0'15,"0"0"-15,0 0 16,0 0-16,0 0 15,0 0-15,0 0 16,0 0-16,0 0 16,0 0-1,0 0-15,0 8 16,-9 18-16,0 35 16,1 17-16,-1 26 15,0-9-15,1 0 16,-1-8-16,0-26 15,1-18 1,-1-17-16,0 0 16,9-17-16,0-1 15,0-16-15,0-1 16,18-17-16,-1-17 16,0 8-16,9 0 15,-8 18-15,-1 0 16,0 8-16,1 9 15,-1 0 1,1 17-16,-1 9 16,-8-8-16,-1 8 15,1 0-15,0-9 16,-1 0-16,1 1 16,0-10-16,-9 1 15</inkml:trace>
  <inkml:trace contextRef="#ctx0" brushRef="#br1" timeOffset="160888.71">8536 12565 0,'0'0'15,"0"0"-15,0 0 0,0 0 16,18-9-1,25 1-15,26-1 16,10-8-16,-1-1 16,17 1-16,-8 8 15,-52 1-15</inkml:trace>
  <inkml:trace contextRef="#ctx0" brushRef="#br1" timeOffset="161164.94">9326 12574 0,'0'0'0,"0"0"16</inkml:trace>
  <inkml:trace contextRef="#ctx0" brushRef="#br1" timeOffset="161628.41">9344 12548 0,'0'0'0,"0"-9"16,-9 0-16,0 1 16,1-1-16,-1 0 15,0 9-15,1 0 16,-1 0 0,0 18-16,-8 16 15,-9 18-15,8 9 16,1-9-16,8-9 15,1-8-15,8-9 16,0-9-16,0-8 16,0-9-16,8-9 15,10 0 1,17-17-16,-1 0 16,1 9-16,0 0 15,-1-1-15,1 18 16,0 0-16,-9 0 15,0 0-15,0 0 16,-9 0-16,1 0 16,-1 0-16,-8-8 15,0-1 1,-1-8-16,1-9 16,0-17-16,-18-9 15,0-9-15,1 9 16,-10 17-16,10 18 15,-1 0-15,9 17 16,0 17-16,9-8 16</inkml:trace>
  <inkml:trace contextRef="#ctx0" brushRef="#br1" timeOffset="162123.37">9778 12643 0,'0'0'16,"0"0"-16,0 0 15,0 0-15,0 0 16,0 0-16,0 9 16,0 16-16,0 10 15,0 0-15,0 8 16,0-17-1,0 0-15,9-9 16,-1 1-16,-8-1 16,0-8-16</inkml:trace>
  <inkml:trace contextRef="#ctx0" brushRef="#br1" timeOffset="162438.96">10099 12634 0,'-8'0'0,"-1"0"16,9 0-16,0 0 16,-9 0-16,0 18 15,1-1-15,-1 17 16,9 1-16,0-9 16,0 0-16,0-9 15,0-8 1,9 0-16,-1-1 15,10-16-15,-1-10 16,9-8-16,0-8 16,0-1-16,-17 0 15,-9 1-15,-9 17 16,-17-1-16,-17 10 16,-1 16-1,1 10-15,17-10 16</inkml:trace>
  <inkml:trace contextRef="#ctx0" brushRef="#br1" timeOffset="164877.75">9995 9984 0,'-9'0'0,"1"0"15,-1 0-15,0 0 16,9 0-16,0 0 16,0 0-16,0 0 15,0 17-15,0 9 16,0 9-1,-8 8-15,-1 18 16,9 0-16,0-10 16,0 10-16,-9-9 15,1-9-15,-1-8 16,0-9 0,9-9-16,0-8 0,0 0 15,0-9-15,0-9 16,0 0-1,0-17-15,18-8 16,-1-1-16,0 0 16,1 18-16,-1 0 15,-8 8-15,-1 9 16,1 0-16,0 9 16,8 8-16,0 9 15,-8 0-15,0 0 16,0 0-1,-1 0-15,1-9 16,0 1-16,-1-10 16,-8-8-16</inkml:trace>
  <inkml:trace contextRef="#ctx0" brushRef="#br1" timeOffset="165077.14">9708 10261 0,'0'0'16,"0"0"-16,0 0 15,0 0-15,9 0 16,17-9-16,26 1 16,18-9-1,-1-1-15,9 1 16,-34 17-16</inkml:trace>
  <inkml:trace contextRef="#ctx0" brushRef="#br1" timeOffset="165744.34">10351 10088 0,'0'0'0,"0"0"16,0 0-16,0 0 16,9 0-16,-1 0 15,1 17 1,-9-8-16,-9 0 16,1 8-16,-1 0 15,0 1-15,-8 16 16,0 9-16,8-8 15,9 8-15,0-17 16,0 0-16,9-17 16,-1 0-1,1-1-15,0-8 16,8-8-16,0-1 16,1 0-16,-1 1 15,1-1-15,-1 9 16,0 0-16,1 0 15,-1 9-15,0-1 16,1 1 0,-1-9-16,0 0 15,1 0-15,-1-9 16,-8 1-16,0-1 16,-1-17-1,-16-17-15,-1-1 0,-8 10 16,-10 8-16,10-9 15,0 18-15,17 0 16,0 8 0,0 9-16</inkml:trace>
  <inkml:trace contextRef="#ctx0" brushRef="#br1" timeOffset="166448.1">10664 10322 0,'0'0'16,"0"0"-16,0 0 16,0 0-16,0 0 15,0 0-15,0 0 16,0 0-16,0 0 16,0-9-16,8 0 15,-8 1 1,9-1-16,0-8 15,8-1-15,0 10 16,1-1-16,-1 9 16,1 0-16,-1 0 15,-8 0-15,-1 0 16,-8 0-16,0 0 16,0 0-1,-8 17-15,-1 1 16,0-1-16,1 0 15,-1-8 1,0 0-16,9-1 0,0 1 16,0 0-16,0-1 15,18-8-15,8 0 16,8-8 0,10-1-16,8 0 15,-17 9-15,-9 0 16,0 0-16</inkml:trace>
  <inkml:trace contextRef="#ctx0" brushRef="#br1" timeOffset="166610.44">11237 9958 0,'0'0'16,"0"0"-16,0 0 15,0 0-15,0 0 16,17 26-16,9 43 15,-8 35-15,16 0 16,-8-61-16</inkml:trace>
  <inkml:trace contextRef="#ctx0" brushRef="#br1" timeOffset="198070.87">1624 3835 0,'0'0'0,"0"0"0,0 0 0,0 0 15,0 0-15,0 0 16,0 0-16,0 0 16,0 0-1,0 0-15,0 0 16,0 0-16,0 0 16,0 0-16,0 0 15,0 0-15,0 0 16</inkml:trace>
  <inkml:trace contextRef="#ctx0" brushRef="#br1" timeOffset="200415.1">1606 3705 0,'0'0'0,"0"0"16,0 0-16,0 0 16,0 0-16,0 0 15,0 0 1,9 0-16,-9 0 16,9 0-16,-9 0 15,9 0-15,8 17 16,-17-8-16,9 0 15,-1 8-15,1 0 16,-9 1-16,17 16 16,-17 1-16,9 0 15,8-1-15,-8 1 16,0-1 0,-1 1-16,10 0 15,-18-1-15,17 10 16,9-10-1,-17 1-15,8 8 0,-8 1 16,0-10 0,-1 1-16,10 0 15,-18-9-15,8 8 16,1 1-16,0-1 16,8 1-16,-17 0 15,9-1-15,-1 10 16,1-1-16,0-8 15,0-1-15,-1 1 16,1 0 0,0-1-16,-1 1 15,1-1-15,0 1 16,8 0-16,-17-9 16,9 8-16,-9-8 15,8 9-15,1-9 16,-9 9-16,9-9 15,-1 8-15,1-8 16,0 9 0,-1-9-16,1 0 15,0 0-15,0 0 16,8 0-16,-17-9 16,9 0-16,-1 9 15,10 9-15,-1 0 16,0-1-1,-8 1-15,0-9 16,-1 0-16,1-9 16,0 1-16,8 8 15,1-18-15,-1 18 16,0 0-16,1 0 16,-1 0-1,9-8-15,-9-1 0,9 0 16,1 0-16,-10 1 15,9-1 1,-9 0-16,9-8 16,9 8-16,-9 1 15,0-1-15,0 0 16,9 1-16,0-1 16,-9 0-16,8 1 15,1-10 1,-9 1-16,0 0 15,0-1-15,9 1 16,0 0-16,8-1 16,1-8-16,-18 0 15,0 0-15,9 0 16,-1 0-16,1 0 16,0-8-1,-1-1-15,-7 0 16,-1 1-16,8-1 15,10-8-15,-1-1 16,-8 1-16,-9 8 16,17-8-16,-8 0 15,0-1-15,-9 1 16,9 0-16,-1-9 16,-8 0-1,0 0-15,0 0 16,1 9-16,-1-9 15,0 0-15,8-18 16,-8 1-16,0 8 16,1 1-16,-1-10 15,0 1-15,0 0 16,0 8 0,0 0-16,0 1 15,0-9-15,0-9 16,-17 8-16,17 1 15,0-9-15,0 0 16,0-9-16,9-17 16,-1-8-16,-8-9 15,9-1-15,0 1 16,8-9 0,-8 0-16,0 9 15,-1-9-15,-8-9 16,1 9-16,-1 18 15,-9-1-15,-8 18 16,-1 8-16,-8-8 16,0 8-16,-8 18 15,-1 8 1,9 1-16,0 25 16</inkml:trace>
  <inkml:trace contextRef="#ctx0" brushRef="#br1" timeOffset="201917.22">3005 3826 0,'0'0'0,"0"0"0,0 0 16,0-8 0,0-1-16,0 9 15,-18-130-15,18 130 16,0 0-16,0 0 15,0-9-15,-8-8 16,-1 0-16,9-1 16,0 1-16,0 0 15,0-1 1,0 10-16,0-1 16,0 9-16,0 0 15,0 0-15,0 0 16,0 17-16,0 27 15,9 42-15,8 44 16,-8 18-16,-1 16 16,1 1-1,0 16-15,-9 10 16,-9 0-16,9 16 16,-9 1-16,9 0 15,0-9-15,0 1 16,9-1-16,0-35 15,-1-8-15,-8-35 16,-8-17-16,-1-17 16,0-9-1,1-17-15,-1-10 16,0-7-16,9-18 16,0-18-16</inkml:trace>
  <inkml:trace contextRef="#ctx0" brushRef="#br1" timeOffset="202548.74">1129 6485 0,'0'0'0,"-17"0"16,17 0-16,0 0 15,0 0-15,0 0 16,0 0-1,17 0-15,9 0 16,0 0-16,35 9 16,8-9-16,18 8 15,17 1-15,9 0 16,9-1-16,17 1 16,17 0-16,-8-1 15,17-8-15,0 0 16,-9 0-1,18-8-15,8 8 16,0-9-16,-8 0 16,0 1-16,-1-1 15,1 9-15,-9 0 16,-9-9-16,9 1 16,-8-1-1,-10 0-15,1-8 0,-9 8 16,-18-8-1,-16 8-15,-10 1 16,1-1-16,-18 9 16,-26 0-16,-9 0 15,-17 0-15,0 0 16,-8 0-16,-10 0 16</inkml:trace>
  <inkml:trace contextRef="#ctx0" brushRef="#br1" timeOffset="203755.22">5280 5602 0,'0'0'15,"0"0"-15,0 0 16,-9 0-16,0 0 15,1 0-15,-10 0 16,-8 8 0,9 1-16,0 0 15,-10 8-15,1 9 16,0 9-16,0-1 16,9 1-16,0 0 15,-1 8-15,18 0 16,0-8-16,18-1 15,-1-8 1,0 0-16,9 0 16,9-17-16,0-9 15,8-9-15,9-8 16,9-9-16,0-9 16,0-8-16,-18 0 15,-8-9-15,-9 17 16,-9 1-1,-8-1-15,0 9 16,-9 9-16,-9 8 16,0 0-16,1 9 15,-1 0-15,-8 18 16,-9 16-16,-1 18 16,1 9-16,0 17 15,9 8 1,17-16-16,0-10 15,0-8-15,17-8 16,1-10-16,8-8 16,0 0-16,-9-17 15</inkml:trace>
  <inkml:trace contextRef="#ctx0" brushRef="#br1" timeOffset="204138.9">5332 5108 0,'0'0'0,"0"0"15,0 0-15,0 0 16,0 9 0,-9 17-16,0 8 15,-8 18-15,-9 0 16,0-17-16,0 8 15,9-8-15,8-9 16,9-17-16,0-1 16,0-8-16</inkml:trace>
  <inkml:trace contextRef="#ctx0" brushRef="#br1" timeOffset="204260.03">5358 5151 0,'0'0'0,"0"0"15,17 0-15,18 26 16,26 9-16,8 26 16,35 8-1,-34-34-15</inkml:trace>
  <inkml:trace contextRef="#ctx0" brushRef="#br1" timeOffset="-156251.58">6122 16592 0,'0'0'0,"0"-9"0,-9 1 16,1-1-16,-10-17 15,1 17 1,-9-8-16,0 0 16,0 0-16,-18-1 15,10 1-15,-1 17 16,0 0-16,0 17 15,1 18-15,-1-9 16,18 34-16,-1 1 16,18 8-16,18-8 15,-1-9-15,9 0 16,0-9 0,-9-17-16,1 0 15,-10-9-15,1-8 16,-9 8-16,-17 9 15,-9 9-15,-9 8 16,0 9-16,27-34 16</inkml:trace>
  <inkml:trace contextRef="#ctx0" brushRef="#br1" timeOffset="-155705.05">6235 16826 0,'0'0'16,"0"0"-16,0 0 15,0 0-15,0 0 16,0 0-16,17 9 15,1-1-15,16-8 16,19-8 0,-1-10-16,17-8 15,-8-8-15,-9 8 16,-9 0-16,1 0 16,-18 0-16,-9 8 15,-8 1-15,0 0 16,-18-1-16,0 1 15,-17-9 1,-9 9-16,-8 17 16,-18 0-16,9 8 15,9 27-15,-9 0 16,0 25-16,17 10 16,17 8-16,1-9 15,8-8-15,9-10 16,18-7-16,-1-1 15,0-17 1,1 0-16,-1-17 16,18-1-16,8-16 15,9-18-15,27 0 16,-36 17-16</inkml:trace>
  <inkml:trace contextRef="#ctx0" brushRef="#br1" timeOffset="-155275.28">6834 16713 0,'0'0'16,"0"0"-16,0 0 16,0 0-16,0 0 15,0 18-15,0 16 16,-9 1-1,1 17-15,-1 0 16,0-9-16,1-17 16,-1 0-16,9 0 15,0-17-15,0-1 16,0 1-16,0-18 16,9-8-16,17-43 15,17-27 1,1 9-16,-1 17 15,-17 18-15,0 17 16,-9 9-16,-8 17 16,0 0-16,0 26 15,8 34-15,-8 10 16,-1 16-16,-8-8 16,9 0-1,8-26-15,9 0 16,18-35-16,-27-17 15</inkml:trace>
  <inkml:trace contextRef="#ctx0" brushRef="#br1" timeOffset="-154905.03">7720 16627 0,'0'0'15,"0"0"-15,0 0 16,-9 0-16,0 0 16,1 0-16,-18 0 15,0 0-15,-9 0 16,0 0 0,1 8-16,-1 10 15,9-1-15,8 18 16,1-1-16,8 1 15,9 8-15,0-8 16,18 8-16,-10-8 16,1-9-1,0 0-15,-1-9 16,1 0-16,-9 1 16,-9 16-16,1 1 15,-18 0-15,8-1 16,10 10-16,8-27 15</inkml:trace>
  <inkml:trace contextRef="#ctx0" brushRef="#br1" timeOffset="-154706.08">7789 16791 0,'0'0'15,"0"0"-15,0 0 16,0 9-16,0 17 15,9 26-15,8 26 16,-25 8 0,-1 1-16,0-9 15,1-26-15,8-17 16,8-9-16,1-26 16</inkml:trace>
  <inkml:trace contextRef="#ctx0" brushRef="#br1" timeOffset="-154578.42">8119 16254 0,'0'0'0,"0"0"15,0 0-15,0 9 16,0 34-16,18 27 16,-18-36-16</inkml:trace>
  <inkml:trace contextRef="#ctx0" brushRef="#br1" timeOffset="-154199.78">7928 16809 0,'0'0'0,"0"0"0,0 0 15,0 0 1,0 0-16,0 0 15,35 0-15,8 0 16,10-9-16,25 0 16,-26 1-16,26-10 15,-17 1-15,-9 0 16,-9-1-16,9 1 16,-34 8-1</inkml:trace>
  <inkml:trace contextRef="#ctx0" brushRef="#br1" timeOffset="-153923.55">8319 16402 0,'0'0'0,"0"0"16,0 0-16,-9 0 16,9 17-16,-34 9 15,16 26 1,-16 17-16,7 18 15,10-1-15,-18 10 16,9-18-16,18 8 16,-10-8-16,18-17 15,0-18-15,9-8 16,0-9 0,8-18-16,9 1 15,9-18-15,8-17 16,-25 18-16</inkml:trace>
  <inkml:trace contextRef="#ctx0" brushRef="#br1" timeOffset="-153738.15">8580 16731 0,'0'0'0,"0"0"0,0 0 16,0 8 0,0 27-16,-9 26 15,0 8-15,9 0 16,-8 0-16,-1-8 15,0-26-15,0-9 16,9-18-16,-8-16 16,-1-1-16,9 9 15</inkml:trace>
  <inkml:trace contextRef="#ctx0" brushRef="#br1" timeOffset="-153610.72">8658 16480 0,'0'0'0,"0"0"15,0 0-15,0 0 16,17 17-16,0 17 16,9 10-1,-17-18-15</inkml:trace>
  <inkml:trace contextRef="#ctx0" brushRef="#br1" timeOffset="-153058.58">8927 16982 0,'0'0'0,"0"0"16,0 0-1,0 17-15,17 0 16,1 27-16,8-1 16,-9 0-16,-8-17 15,-1 0-15,1-17 16,-9 0-16,0-9 15,0-9 1,0-8-16,0-35 16,0-35-16,9 1 15,-1 16-15,-8 27 16,9 17-16,-9 9 16,9 17-16,0 0 15,8 17-15,18 0 16,-1 1-1,18 8 1,1 0-16,-1-18 0,8 1 16,1-18-16,-9-8 15,-8-9 1,-9 0-16,-9 0 0,-18 0 16,-8 0-16,-8 0 15,-18 0 1,-1 9-16,1-1 15,0 18-15,-17 18 16,0 25-16,8 18 16,0 17-16,18 0 15,8 8 1,18-17-16,17-8 0,8-18 16,36-8-16,-1-26 15,-43-18 1</inkml:trace>
  <inkml:trace contextRef="#ctx0" brushRef="#br1" timeOffset="-152794.46">9917 16913 0,'0'0'16,"0"0"-16,0 0 16,0 0-16,9 0 15,34-9-15,26-8 16,27-27-16,8 10 16,-8-1-1,-18 9-15,-17 9 16,-35-1-16,-18 10 15</inkml:trace>
  <inkml:trace contextRef="#ctx0" brushRef="#br1" timeOffset="-152564.31">10308 16497 0,'0'0'0,"0"0"15,0 8-15,0 36 16,-9 51-16,0 26 16,1-8-1,-1-26-15,-8-10 0,8-16 16,9-9-16,0-17 16,0-1-1,0-16-15</inkml:trace>
  <inkml:trace contextRef="#ctx0" brushRef="#br1" timeOffset="-152284.75">10612 16999 0,'0'-9'0,"0"9"0,0 0 16,0 0 0,0 0-16,0 0 15,8 18-15,10-1 16,-1 9-16,9 0 15,0-17-15,-9-1 16,1 1-16,8-18 16,-9 1-1,9-18-15,-8-9 16,-10-8-16,-8-9 16,-8 17-16,-10 18 15,1 17-15,0 17 16,-1 9-16,9-8 15</inkml:trace>
  <inkml:trace contextRef="#ctx0" brushRef="#br1" timeOffset="-151733.12">11871 16713 0,'0'0'0,"0"0"15,0 0 1,-9-8-16,0-1 16,-8 0-16,-9 9 15,-9 0-15,-8 0 16,-1 18-16,1 16 16,0 10-16,8 8 15,9 8-15,8 1 16,18-1-1,9-16-15,17-1 16,9-17-16,26-17 16,17-18-16,-9-17 15,-43 17-15</inkml:trace>
  <inkml:trace contextRef="#ctx0" brushRef="#br1" timeOffset="-151358.28">12157 16332 0,'0'0'0,"0"0"16,0 9-16,0 17 15,-8 26-15,-18 60 16,-9 27 0,9-9-16,-9-9 0,0-43 15,18-26 1,0-17-16,8-9 15,9-18-15,0 1 16,0-9-16,17-17 16,27-35-16,25-18 15,-17 1-15,-8 17 16,-1 18-16,-17 16 16,0 10-1,-8 8-15,-1 17 16,0 26-16,-8 9 15,0 9-15,-1-18 16,1 0-16,8-8 16,1-9-16,8-26 15,-18 0 1</inkml:trace>
  <inkml:trace contextRef="#ctx0" brushRef="#br1" timeOffset="-150986">12756 16705 0,'0'0'0,"0"0"0,-8 0 16,-1 0-16,-8 0 15,-27 17-15,1 18 16,-1-1 0,10 1-16,-1 17 15,18-9-15,-1 1 16,18-10-16,0-8 15,18-9-15,-1-8 16,9-18-16,26-8 16,0-9-16,-8-8 15,-1-1 1,-17 18-16,-9-1 16,-8 1-16,0 17 15,0 0-15,-1 17 16,1 1-16,0-1 15,8 9-15,0 0 16,1 8-16,8-16 16,-9-10-16</inkml:trace>
  <inkml:trace contextRef="#ctx0" brushRef="#br1" timeOffset="-150693.68">13112 16739 0,'0'0'0,"0"0"0,0 18 16,0 8-1,0 26-15,9 17 16,0-8-16,0-18 16,-1-9-16,-8-8 15,0-17-15,0 0 16,0-1-16,0-8 15,0-8-15,0-27 16,18-26 0,16-8-16,1 0 15,0 8-15,0 18 16,-9 26-16,8-1 16,-8 10-16</inkml:trace>
  <inkml:trace contextRef="#ctx0" brushRef="#br1" timeOffset="-150234.04">13686 16809 0,'0'0'16,"0"0"-16,0 0 15,-9-9 1,0 0-16,1 1 0,-1-1 15,0 9 1,1 0-16,-1 0 16,-17 17-16,0 1 15,8-1-15,1 0 16,8 1-16,1-1 16,8 0-16,0-8 15,0 0-15,17-1 16,0 10-1,18-1-15,0 17 16,0 1-16,-1 17 16,-8 9-1,-8-1-15,-10-16 0,-8-10 16,-8 10-16,-18-1 16,0-17-16,-18 0 15,1-17 1,-1-1-16,-8-16 15,0-18-15,17-9 16,9-8-16,18-1 16,8 1-16,8 26 15</inkml:trace>
  <inkml:trace contextRef="#ctx0" brushRef="#br1" timeOffset="-149849.78">13755 16973 0,'0'0'15,"0"0"-15,0 0 16,0 0-16,0 0 16,17 9-1,1-1-15,-1-8 16,9 0-16,9-8 15,8-18-15,1 0 16,-9-9-16,-9 1 16,0-1-16,-18 18 15,1-1-15,-9 1 16,0 8 0,-9 1-16,1 8 15,-1 0-15,-17 17 16,9 18-16,-1 8 15,1 9-15,17-9 16,8 9-16,10-9 16,25 1-16,9-27 15,35-26 1,-17 1-16</inkml:trace>
  <inkml:trace contextRef="#ctx0" brushRef="#br1" timeOffset="-149144.22">14641 16835 0,'0'0'0,"0"0"0,0 0 15,0 0-15,0 17 16,9 0-16,-1 18 15,-8-9-15,0 0 16,0-9-16,0 0 16,0-8-1,0 0-15,0-1 16,0-8-16,0-8 16,9-1-16,17-25 15,17-18-15,-17 0 16,0 17-16,0 18 15,-8-1-15,-9 1 16,-1 17 0,1 0-16,0 0 15,-1 17-15,1 1 16,0-1-16,-1 0 16,10 1-16,-1-10 15,0 1-15,9 0 16,9-18-16,9-8 15,8-9 1,-9-9-16,-17 18 16,0-1-16,-17 10 15,0 8-15,-1 17 16,-8 9-16,0 9 16,0 8-1,9 0-15,0-8 0,-1-9 16,10-18-16,-1 1 15,18-18 1,0 1-16,-1-18 16,1-17-16,-9-1 15,-9 1-15,-8 0 16,-18-1-16,-8 10 16,-9-1-16,0 18 15,-17-1-15,-10 18 16,1 18-16,9-10 15,17 1 1,17-9-16</inkml:trace>
  <inkml:trace contextRef="#ctx0" brushRef="#br1" timeOffset="-148906.58">15631 16618 0,'0'0'0,"0"0"15,0 0-15,0 9 16,0 25-16,0 36 16,0-1-16,-9 0 15,9-17 1,0-17-16,0-9 0,0-18 16,0 1-1,0-9-15,-9-43 16,1-35-16,8 43 15</inkml:trace>
  <inkml:trace contextRef="#ctx0" brushRef="#br1" timeOffset="-148813.05">15639 16306 0,'0'0'0,"0"0"0,0 0 15,0 0-15,0 0 16,0 18-16,0-1 16,9 18-1,-9-9-15</inkml:trace>
  <inkml:trace contextRef="#ctx0" brushRef="#br1" timeOffset="-148160.5">16160 16454 0,'0'0'15,"0"0"-15,0 0 16,-8 0-16,-1 0 15,0 17-15,-8 0 16,8 0-16,1 9 16,8 9-16,0 8 15,0 9-15,17 9 16,-8-9 0,-1-9-16,1-8 15,0-9-15,-9 0 16,-9-9-16,0 1 15,-17-1-15,-17 0 16,-9-8-16,0-1 16,17-8-16,18-8 15,-1 8 1,10-9-16,8 1 16,0-1-16,17-8 15,18-9-15,-1 0 16,19 8-16,-1 1 15,0 0-15,0 17 16,17 0 0,-8 0-16,9 8 15,-1-16-15,-8-1 16,-18-8-16,-17-9 16,0 0-16,0 0 15,-17 0-15,0-9 16,-9 9-16,-9 0 15,0 9-15,1-1 16,-18 10-16,0 8 16,-9 17-1,-9 9-15,1 35 16,8 8 0,18 9-16,26 0 0,8-9 15,35-8-15,35-9 16,26-35-16,-52-26 15</inkml:trace>
  <inkml:trace contextRef="#ctx0" brushRef="#br1" timeOffset="-142814.99">9656 18021 0,'0'0'0,"0"0"16,0 0-1,0 0-15</inkml:trace>
  <inkml:trace contextRef="#ctx0" brushRef="#br1" timeOffset="-124056.18">7329 5489 0,'-9'-9'0,"1"1"0,-1-18 16,0-9-16,-17 1 15,0-1-15,0 9 16,-9 9-16,9-1 15,-17 1 1,0 17-16,-1 9 16,1 17-16,-9 8 15,8 10-15,9-1 16,18 0-16,0-17 16,17-9-16,0 1 15,0-10-15,0 1 16,17-9-1,9-9-15,9 1 16,0-1-16,-1 9 16,1 0-16,0 17 15,8 35-15,-8 18 16,-9-1-16,-9 26 16,1-8-16,-27 8 15,0-8-15,-17-9 16,0-18-1,0-16-15,0-1 16,0-17-16,0-17 16,0-9-16,9-9 15,-1-26-15,1-8 16,8-18-16,18-8 16,0 17-16,8 17 15,0 18 1</inkml:trace>
  <inkml:trace contextRef="#ctx0" brushRef="#br1" timeOffset="-123667.47">7433 5463 0,'0'-9'0,"-8"1"15,8 8-15,-9 0 16,0 0-16,1 0 16,-1 8-16,0 10 15,1 16-15,8 10 16,0-1-16,0-8 16,8 8-1,10-17-15,-1 0 16,0-17-16,1-1 15,8-25-15,0-9 16,0 0-16,0 0 16,-17-17-16,-1 8 15,-16-8-15,-10-1 16,-8 10 0,0 8-16,0 9 15,0 17-15,17 0 16,9 0-16,0 8 15</inkml:trace>
  <inkml:trace contextRef="#ctx0" brushRef="#br1" timeOffset="-123141.58">7885 5420 0,'0'0'0,"-9"-9"15,0 9-15,1 0 0,-10 0 16,1 0 0,0 18-16,-1-1 15,1 9-15,8-9 16,9 18-16,0-9 16,18 0-16,-1 0 15,0-18-15,1 1 16,8 0-16,9-18 15,-9-8 1,0-9-16,0 0 16,-9-18-16,-8 10 15,-18-9-15,0 8 16,1 0 0,-10 18-16,1 0 0,0 8 15,-1 9-15,18 0 16,0 0-16,0 0 15,0 9 1</inkml:trace>
  <inkml:trace contextRef="#ctx0" brushRef="#br1" timeOffset="-122652.61">8423 5212 0,'0'0'0,"0"0"16,0 0-16,0 0 16,-8 0-16,-1 0 15,0 0-15,-8 9 16,-9 8-16,0 0 16,-9 9-1,0 9-15,1 0 16,-1 8-16,17-8 15,10-10 1,8 10-16,0-9 0,0 0 16,8-17-16,1-1 15,8 1 1,1-18-16,17-8 0,-1-18 16,1-25-16,17-27 15,-8-8 1,-1-18-16,-17 1 15,-17 34-15,-9 35 16,0 17-16,0 26 16,-9 0-16,0 26 15,-8 17-15,-9 52 16,9 26-16,17 1 16,0-27-1,0-26-15,17 0 16,18-17-16,8-17 15,27-26-15,-36-9 16</inkml:trace>
  <inkml:trace contextRef="#ctx0" brushRef="#br1" timeOffset="-122048.93">9318 5117 0,'0'0'0,"0"0"0,0 0 16,0 0-16,0-9 15,0 0-15,0 1 16,-9-1-16,0 9 16,1 0-16,-1 0 15,-17 9 1,0 8-16,0 18 16,-9 17-16,0 0 15,18-9-15,0 0 16,17-17-16,0 0 15,0-17-15,8 0 16,10-1-16,-1-16 16,0-10-16,18-25 15,0 0 1,-9 8-16,-9 0 16,-8 18-16,0 0 15,-9 17-15,0 0 16,0 17-16,0 18 15,8-1-15,10 10 32,-1-1-32,0-17 0,1 0 15,-1-17-15,18-1 16,0-16-16,8 8 16,-8-9-16,0-26 15,-9 18-15</inkml:trace>
  <inkml:trace contextRef="#ctx0" brushRef="#br1" timeOffset="-121705.05">9648 4995 0,'0'0'15,"0"0"-15,0 0 16,0 0-16,0 18 16,0-1-16,0 18 15,0 17-15,-9-9 16,0 18-16,1-18 15,-1 0 1,0-17-16,1 0 16,8-17-16,0 0 15,0-9-15,0-9 16,17-26 0,18-17-16,-1 0 0,-8 9 15,0 8-15,-17 18 31,0 17-31,0 0 0,-9 9 16,8 17-16,1 8 16,0 10-16,-1-10 15,1-8-15,17 0 16,26 0-16,-26-8 16</inkml:trace>
  <inkml:trace contextRef="#ctx0" brushRef="#br1" timeOffset="-121058.47">10091 4649 0,'0'0'0,"0"0"16,-9 0-16,0 0 16,0 0-1,9 0-15,0 0 0,0 0 16,0 17-16,-8 18 16,-1 26-1,0 34-15,1 17 16,-1-8-16,-8-8 15,-1-10 1,1-34-16,8-8 0,9-18 16,0-18-16,0 1 15,0-9 1,18-17 0,8-18-16,8-34 0,10-1 15,-18 27-15,0 17 16,-17 9-16,-1 17 15,1 0-15,0 0 16,-1 26-16,1 8 16,0 1-1,-1 0-15,1-9 16,8-9-16,10 0 16,16 9-16,0-17 15,-25-9-15</inkml:trace>
  <inkml:trace contextRef="#ctx0" brushRef="#br1" timeOffset="-120678.54">10586 5004 0,'0'-9'0,"0"1"15,-9-1-15,9 0 16,-9 1-16,0 8 16,1 0-16,-18 17 15,-9 0-15,9 18 16,0 8-16,9 9 15,-1 0 1,9-8-16,9-18 0,0 0 16,0-18-1,9 1 1,9-18-16,-1 1 0,0-18 16,9 0-16,0-9 15,-17 0 1,0 18-16,-1 0 0,-8 17 15,0 0-15,0 0 16,0 0-16,0 8 16,0 10-1,9-1-15,0-8 16,8-1-16,1 1 16,16-9-16,18-9 15,18-8-15,-44 17 16</inkml:trace>
  <inkml:trace contextRef="#ctx0" brushRef="#br1" timeOffset="-120271.33">10837 4987 0,'-8'-9'16,"-1"0"-16,0 1 15,9-1-15,0 1 16,0 8-16,0 0 16,0 0-16,9 0 15,8 17-15,1 0 16,-1 18-1,9-9-15,-17 8 16,-1 1-16,1 0 16,0-9-16,-9 0 15,0-9-15,0-8 16,0-1-16,0-8 16,0-8-16,9-27 15,8-34-15,18-9 16,-1 8-1,1 10-15,17 8 16,-26 35-16</inkml:trace>
  <inkml:trace contextRef="#ctx0" brushRef="#br1" timeOffset="-118964.63">11410 4718 0,'0'0'0,"-17"0"0,17 0 16,-26 9-1,26 0-15,-17-1 16,17 10-16,-26 8 16,17 8-16,-8 1 15,-1 17-15,18-9 16,-17 0 0,-9 1-16,8-10 15,1-8-15,8 0 16,9-17-16,0 0 15,0-1-15,0-8 16,0 0-16,0-8 16,9-18-16,26-26 15,-9-18-15,0 19 16,9 16-16,-27 18 16,10-1-1,-18 18-15,17 0 16,-17 0-16,9 18 15,8 8-15,-17 8 16,0-8-16,0 0 16,0 0-1,0-9-15,17-8 0,-17 0 16,27-9 0,-10-9-16,-8-17 15,25-9-15,10-8 16,-1 0-16,-17 17 15,-8 9-15,-18 17 16,8 0-16,10 17 16,-10 0-16,-16 1 15,25-1-15,9 9 16,-9 0 0,9-18-16,0 1 15,9-9-15,-9-9 16,9 1-16,-9-1 15,-9-17-15,1 9 16,-10 0-16,1-1 16,0 18-16,-9 0 15,0 0 1,0 9-16,9 8 16,-1 1-16,1-1 15,0 0-15,-1 0 16,10 1-16,-1-10 15,-8 1-15,-1-9 16,10-9-16,-1 1 16,0-1-1,1 0-15,-1-17 16,1 1-16,-10-19 16,-8 10-16,-8-1 15,-1 0-15,0 18 16,-8 0-16,-1 8 15,1 9-15,0 0 16,-1 0 0,18 0-16,0 0 15,0 0-15,0 0 16,0 0-16,0-9 16,0 1-16,18-1 15,8 0-15,-9 9 16,1 0-16,-1 0 15,-8 18-15,-1 8 16,1 8 0,0 18-16,-9-8 15,0-1-15,0-17 16,0 0-16,0-18 16,0 1-16,0-9 15,0-9-15,17 1 16,9-18-16,9-17 15,0-1 1,-9 10-16,0-1 16,0 18-16,-18 8 15,1 9-15,0 0 16,-1 9-16,10 8 16,-1 9-16,1 9 15,-10-1-15,1-8 16,0 0-1,-1-9-15,1-8 16,0 0-16,-1-1 16,1-8-16,17 0 15,17 9-15,-25-9 16</inkml:trace>
  <inkml:trace contextRef="#ctx0" brushRef="#br1" timeOffset="-118683.64">12670 4753 0,'0'0'15,"0"0"-15,0 17 16,-9 9-16,9 0 16,0 0-16,0-8 15,0-1-15,0-8 16,0-1-16,0-8 16,0 0-16,0-8 15,0-1 1,0-26-16,9 1 15,-9-1-15,8 0 16,1 1-16,-18-1 16,-8-8-16,17 25 15,0 18-15,0 0 16,0 0-16,9 0 16,8 0-1,0 0-15,-8 0 16</inkml:trace>
  <inkml:trace contextRef="#ctx0" brushRef="#br1" timeOffset="-118279.58">12974 4640 0,'0'0'16,"0"0"-16,0 0 16,0 0-16,0 0 15,-9 0-15,0 18 16,-17 8-16,0 8 15,9 10-15,-1 8 16,1-9-16,17 0 16,0-17-16,9 0 15,8-9-15,0-8 16,1 0 0,16-18-16,1-8 15,9-9-15,-1 0 16,-17-9-16,0 18 15,-17 0-15,0 17 16,-1 0-16,-8 0 16,0 17-16,0 0 15,9 9 1,0 0-16,-1 0 16,1-9-16,0-8 15,-1 0-15,1-1 16,0 1-16,-1-9 15</inkml:trace>
  <inkml:trace contextRef="#ctx0" brushRef="#br1" timeOffset="-118104.77">13225 4614 0,'-8'0'0,"-1"0"16,0 0-16,1 0 15,8 0-15,0 0 16,0 0-16,0 0 15,17-8-15,9-1 16,9 0 0,8-8-16,18 0 15,8 8-15,-34 9 16</inkml:trace>
  <inkml:trace contextRef="#ctx0" brushRef="#br1" timeOffset="-117472.9">13304 4259 0,'0'0'0,"0"0"15,0 0-15,0 9 16,0 8-16,-9 27 16,0 16-16,0 18 15,1 26 1,-10 0-16,10-9 0,8-17 15,0-17 1,0-9-16,8-18 16,1-8-16,8-17 15,1 0-15,-1-18 16,18 0-16,17-25 16,0-27-16,-8 9 15,-10 9-15,-8 8 16,-17 18-1,0 8-15,-1 9 16,-8 0-16,0 0 16,0 18-16,9-1 15,0-8-15,-1-1 16,1 1-16,9 0 16,-1-1-1,0-16-15,1-1 16,16 0-16,10-8 15,-1 8-15,-17 9 16,0 18-16,0-1 16,-8 26-16,-1 18 15,0 8 1,-8 26-16,-18 1 0,1-18 16,-18-9-1,0-8-15,-9-18 16,0-17-16,9 0 15,-9-18-15,9-16 16,0-36-16,9-59 16,26-45-16,34-16 15,18 34-15,-18 78 16</inkml:trace>
  <inkml:trace contextRef="#ctx0" brushRef="#br1" timeOffset="-93553.55">22048 11101 0,'0'0'15,"0"0"-15,0 0 16,0 0-16,0 0 16,0 0-16,0 0 15,0 9-15,0 8 16,0 1-16,0 25 16,9 26-16,-9 35 15,0 17 1,-9 18-16,0 34 15,1-8-15,8 8 16,0 9-16,0-9 16,8-26-16,-8-43 15,0-9-15,9-17 16,0-26-16,-1-8 16,1-18-16,-9-9 15,0-17 1,0 0-16</inkml:trace>
  <inkml:trace contextRef="#ctx0" brushRef="#br1" timeOffset="-93143.16">21822 12773 0,'0'0'0,"0"0"15,0 0-15,0 0 16,0 0-16,0 17 15,18 0-15,-1 9 16,0 9-16,9 0 16,0-9-1,1 0-15,-10-9 0,-8-8 16,-1-1 0,1-16-16,8-10 15,18-34-15,17-43 16,-17 34-16</inkml:trace>
  <inkml:trace contextRef="#ctx0" brushRef="#br1" timeOffset="-92790.69">21961 11101 0,'0'0'0,"0"0"16,0 0-16,-8 26 16,-1 26-1,-9 17-15,1-8 16,-9 8-16,9-8 16,8-26-1,9-27-15,0 1 0,0-18 16,0 1-16,0-1 15</inkml:trace>
  <inkml:trace contextRef="#ctx0" brushRef="#br1" timeOffset="-92658.22">22100 11084 0,'0'0'16,"0"0"-16,9 0 16,17 17-16,17 1 15,9 16-15,1-8 16,7 0-16,-25-9 15</inkml:trace>
  <inkml:trace contextRef="#ctx0" brushRef="#br1" timeOffset="-91874.74">20468 11318 0,'0'0'0,"0"0"15,0 0-15,-9 0 16,0 0-16,1 0 16,-1 0-16,0 0 15,9 0 1,0 0-16,0 0 15,0 0-15,0 17 16,0 18-16,-8 25 16,-1 10-16,0 8 15,0 0 1,1-9-16,-10-9 0,10-25 16,-1-9-1,0 0-15,9-17 16,0-1-16,0-16 15,-8-1-15,8-8 16,0-9-16,17-18 16,9 1-16,0 17 15,0 0-15,0 9 16,-8 17-16,-1 0 16,0 17-1,-8 0-15,0 9 16,-1 0-16,1 18 15,0-18-15,-1 0 16,1-9-16,0 9 16,-9-9-16</inkml:trace>
  <inkml:trace contextRef="#ctx0" brushRef="#br1" timeOffset="-91380.13">20233 11517 0,'0'0'0,"0"0"16,0 0-16,0 0 15,18 0-15,8-9 16,26 1-16,0-18 15,17 8-15,35-16 16,1 8 0,-62 17-16</inkml:trace>
  <inkml:trace contextRef="#ctx0" brushRef="#br1" timeOffset="-90700.32">20919 11413 0,'0'0'0,"0"0"16,0 0-16,0 9 16,0 8-16,-9 0 15,-8-8 1,8 0-16,-8-9 15,8 8-15,-8 1 16,0 0-16,-9 8 16,8 9-16,-8 9 15,9 8 1,-1 9-16,10 0 0,8-18 16,0-8-1,0-8-15,8-18 16,1 8-16,0-8 15,8-8-15,1 8 16,16-26-16,-8 8 16,9 1-16,-9 17 15,0 0-15,0 0 16,-8 0-16,8 17 16,0-25-1,0 16-15,-9-8 16,0 0-1,-8-8-15,0-1 0,0 9 16,-1-26-16,1 0 16,-18-17-16,1-9 15,-1 9-15,-9 8 16,18 26 0,-8 1-16,8 8 15</inkml:trace>
  <inkml:trace contextRef="#ctx0" brushRef="#br1" timeOffset="-90028.83">21371 11560 0,'0'0'0,"0"0"16,0 0 0,0 0-16,0 0 15,-9 0-15,0 18 16,1 16-16,-1 1 16,0 8-16,1-17 15,8 0-15,0 9 16,8-9-16,1-18 15,0 1-15</inkml:trace>
  <inkml:trace contextRef="#ctx0" brushRef="#br1" timeOffset="-89701.4">21518 11595 0,'0'0'0,"0"0"15,0 0 1,0 17-16,0 1 16,0 8-16,0-9 15,0 9-15,0-9 16,0-8-16,9-1 16,0 1-16,8-9 15,0-9-15,1 1 16,17-18-1,-1-9-15,-8 1 16,-8-10-16,-10 18 16,-8 9-16,-8 0 15,-10 17-15,-25 17 16,0 9-16,34-9 16</inkml:trace>
  <inkml:trace contextRef="#ctx0" brushRef="#br1" timeOffset="-88489.59">22274 8979 0,'-9'-8'0,"0"-1"15,9 0-15,0 1 16,0 8-16,0 0 16,0 0-16,0 0 15,-8 0-15,8 0 16,0 0-16,0 0 15,0 0 1,-9 17-16,0 9 16,9 26-16,0 35 15,0 25-15,18 44 16,-1 17-16,-8 9 16,8-17-16,1-18 15,-10-26-15,1-17 16,-9-9-1,17-17-15,-17-26 16,9-17-16,0-18 16,-1-8-16,-8 0 15</inkml:trace>
  <inkml:trace contextRef="#ctx0" brushRef="#br1" timeOffset="-87926.25">22283 8971 0,'-9'-9'15,"0"0"-15,9 9 16,-9 0-16,1 0 16,-1 0-16,0 18 15,-8 8-15,-9 8 16,0 1 0,-9 0-16,0-9 15,18-18-15,0 1 16,17-9-16,0 0 15,0-9-15,0 1 16,17-1 0,9-17-16,9 9 0,8-1 15,1 18 1,-1 18-16,-8-1 16,8 9-16,27 43 15,-18 1-15,-43-44 16</inkml:trace>
  <inkml:trace contextRef="#ctx0" brushRef="#br1" timeOffset="-87540.6">22161 10114 0,'0'0'0,"0"0"16,0 0-16,0 17 15,17 18-15,1 17 16,16-9-16,-8 0 16,-8-8-1,8-9-15,-9-9 16,-17-17-16,9 9 16,0 0-16,17-18 15,-9-17-15,18-17 16,17-44-1,-17 35-15</inkml:trace>
  <inkml:trace contextRef="#ctx0" brushRef="#br1" timeOffset="-86643.73">19990 9005 0,'-9'-8'0,"1"-1"0,8 0 16,0 9-16,0 0 15,0 0 1,0 0-16,0 0 15,0 18-15,0 25 16,0 26-16,0 18 16,-18 8-1,10-8-15,-1-18 0,0 0 16,9-17-16,-17-17 16,17-9-1,0-17-15,0-1 16,0-8-16,0-8 15,17-18-15,-8 0 16,8-18-16,9 10 16,-8 16-1,-1 1-15,0 17 0,9 0 16,-26 17 0,18 1-16,8 16 15,-26 10-15,9-27 16,-1 18-16,1-27 15,-9 18-15,0-17 16,0 0-16</inkml:trace>
  <inkml:trace contextRef="#ctx0" brushRef="#br1" timeOffset="-86426.68">19643 9291 0,'0'0'0,"0"0"16,8 0-16,18 0 15,35-8 1,9-1-16,8-8 16,9-9-16,17-9 15,9 0-15,-70 27 16</inkml:trace>
  <inkml:trace contextRef="#ctx0" brushRef="#br1" timeOffset="-85219.14">20494 9283 0,'-18'-9'0,"10"0"0,-1 1 16,9-1-1,0 0-15,0 9 16,0 0-16,-9 0 15,9 0-15,-17 18 16,-9 8-16,8 8 16,1 9-16,8 1 15,9-1-15,0-17 16,0 0 0,0-17-16,0-1 15,9-8-15,8 0 16,1-8-16,8-1 15,-9 0-15,9 9 16,0 0-16,9 0 16,-18 9-16,10 0 15,-1-1-15,8 1 16,-8 0 0,-8-1-16,8 1 15,-9-18-15,9 1 16,-8-1-16,-1-17 15,0-9-15,-8-17 16,-9-8-16,-9-1 16,-8 18-16,0 17 15,17 9 1,0 17-16</inkml:trace>
  <inkml:trace contextRef="#ctx0" brushRef="#br1" timeOffset="-84407.05">20971 9456 0,'0'-9'0,"0"0"16,0 1-16,0-1 15,0 9-15,0 0 16,0 0-16,0 0 16,0 0-16,0 0 15,0 0-15,0 0 16,0 0-1,9 9-15,-9-1 16,9 1-16,-1 0 16,-8-1-16,0 1 15,0 0-15,0-9 16,0 0-16,0 0 16,0 0-16,0 0 15,0 0 1,0 8-16,0-8 15,0 0-15</inkml:trace>
  <inkml:trace contextRef="#ctx0" brushRef="#br1" timeOffset="-83627.23">20928 9482 0,'0'0'0,"-9"0"16,0 0-16,1 0 15,8 0-15,0 0 16,0 0-16,0 0 16,0 0-16,8 0 15,10 0 1,-1 0-16,1 0 16,-1 0-16,0 8 15,1-8-15,-10 9 16,1 0-16,-9-1 15,-17 10-15,17-1 16,-18 9-16,1 0 16,8-9-1,-8-8-15,8 0 16,9-1-16,0 1 16,0 0-16,0-9 15,26 0-15,0-9 16,18 0-16,17 1 15,8-10 1,-26 1-16,-17 8 16</inkml:trace>
  <inkml:trace contextRef="#ctx0" brushRef="#br1" timeOffset="-83462.05">21388 9283 0,'0'0'0,"0"0"16,0 25-16,17 36 15,1 17-15,-1 35 16,1-44-16</inkml:trace>
  <inkml:trace contextRef="#ctx0" brushRef="#br1" timeOffset="-76895.28">19226 16800 0,'0'0'0,"0"0"15,0 0-15,0 0 16,0 9-16,0 17 16,-9 17-1,0 9-15,1 8 16,-1 1-16,0-9 16,1-9-16,8-8 15,0-26-15,0-9 16</inkml:trace>
  <inkml:trace contextRef="#ctx0" brushRef="#br1" timeOffset="-76486.69">19486 16592 0,'0'0'16,"0"0"-16,0 17 0,0 1 15,0 16 1,9 10-16,0 8 16,-1 0-16,-8-9 15,-8 0-15,-1 1 16,0-18-16,1-9 16,-1-9-16,0 1 15,9 0-15,0-9 16,0-9-1,0-8-15,9-9 16,8-9-16,1 1 16,8-1-16,0 18 15,0-1-15,-9 18 16,1 0-16,-1 18 16,0-1-16,1 26 15,-1 1 1,0 7-16,1-7 15,-1-18-15,9 0 16,0-18-16,18-16 16,-27 8-16</inkml:trace>
  <inkml:trace contextRef="#ctx0" brushRef="#br1" timeOffset="-76183.69">20251 16514 0,'0'0'16,"0"0"-16,-9 0 15,0 0-15,-8 17 16,-1 1-16,-8 16 16,9 1-1,0 0-15,-1 8 16,10 9-16,8 0 15,0-9-15,8 1 16,1-1-16,0-17 16,-9 0-16,0 0 15,-9-9-15,0 0 16,-8 1-16,0-1 16,8-8-1,0-9-15,0 0 16</inkml:trace>
  <inkml:trace contextRef="#ctx0" brushRef="#br1" timeOffset="-75546.69">20077 17025 0,'0'0'0,"0"-9"15,0 9-15,0 0 16,17-8 0,1 8-16,8-9 15,26 0-15,9 1 16,-1-9-16,-16-1 15,-10-8-15,-7 0 16,-1 0-16,0 0 16,-18 0-1,1 0-15,0 0 16,-18 9-16,0 0 16,1-1-16,-10 1 15,1 17-15,0 0 16,8 9-16,-9 17 15,-8 8-15,9 18 16,0 0-16,17-8 16,0-1-1,8-17-15,10-9 16,-1-8-16,18-9 16,0-9-16,25-17 15,1-17 1,-9 8-16,-8 1 0,-18 16 15,0 10 1,-18 8-16,1 0 0,0 17 16,-9 9-1,0 0-15,-9 0 16,9-9-16,0 1 16,0-10-16,0 1 15,0-9-15,0-9 16,18-8-16,-1-9 15,9-9 1,0 1-16,0 16 16,-17 18-16,-1 0 15,1 0-15,8 18 16,1 16-16,-10 1 16,10 8-16,-1-17 15,1 0-15,-10-9 16,1-17-16</inkml:trace>
  <inkml:trace contextRef="#ctx0" brushRef="#br1" timeOffset="-75211.19">21336 16514 0,'0'0'0,"0"0"16,-9 0-16,1 0 15,-1 0 1,-17 17-16,9 1 16,-10-1-16,1 0 15,0 18-15,9 0 16,0 8-16,8 0 16,9-8-16,0-9 15,0 0-15,0-9 16,0 9-1,0-8-15,-9-1 16,1 0-16,-1 1 16,-8 8-16,-1-1 15,1-7-15,-1-10 16,10 1-16,8-9 16</inkml:trace>
  <inkml:trace contextRef="#ctx0" brushRef="#br1" timeOffset="-75019.2">21458 16679 0,'0'0'16,"0"0"-16,0 0 15,0 26-15,0 17 16,0 9-16,0 9 16,0-9-1,0-9-15,0-17 16,0-9-16,0-8 15,0-9-15,0 0 16</inkml:trace>
  <inkml:trace contextRef="#ctx0" brushRef="#br1" timeOffset="-74897.39">21536 16402 0,'0'0'15,"0"0"-15,0 0 16,0 0-16,8 8 15,10 10-15,-1-1 16</inkml:trace>
  <inkml:trace contextRef="#ctx0" brushRef="#br1" timeOffset="-74626.16">21701 16635 0,'0'0'0,"0"0"15,0 0-15,0 0 16,0 0 0,17-8-16,9-1 15,9 0-15,17 1 16,-9-10-16,9 1 15,1 0-15,-10 8 16,0 9-16,-17 0 16,-17 0-1</inkml:trace>
  <inkml:trace contextRef="#ctx0" brushRef="#br1" timeOffset="-74410.23">21944 16263 0,'0'0'0,"0"0"15,0 0-15,-9 17 16,0 27-16,1 16 16,-18 27-16,0 8 15,8 9 1,1-9-16,0-8 16,17-18-16,0-17 15,0-17-15,17-9 16,-8-9-16,-9-17 15</inkml:trace>
  <inkml:trace contextRef="#ctx0" brushRef="#br1" timeOffset="-74202.9">22239 16618 0,'0'0'0,"0"0"15,0 0-15,0 17 16,0 18-16,0 17 15,0 0 1,0-9-16,0-8 16,0-9-16,0-17 15,0-9-15,0 0 16,0-26-16,9-18 16,-9 27-16</inkml:trace>
  <inkml:trace contextRef="#ctx0" brushRef="#br1" timeOffset="-74089.02">22291 16298 0,'0'0'0,"0"0"16,0 0-16,0 17 16,9 9-16,8 26 15,1 0-15,-10-26 16,1-9-16</inkml:trace>
  <inkml:trace contextRef="#ctx0" brushRef="#br1" timeOffset="-73587.58">22673 16843 0,'0'0'0,"0"0"16,0 0-16,0 18 15,18 8-15,-1 0 16,-8 0-16,-1-9 16,1-8-16,0-1 15,-9-8-15,0 0 16,0-8-1,0-10-15,0-25 16,0 0-16,0 8 16,0 0-16,0 18 15,0 0-15,0 8 16,8 9-16,1 0 16,9 0-1,8 0-15,8 9 16,10-1-16,8 1 15,9 0-15,-9-18 16,-9 0-16,1-8 16,-1-9-16,-17 0 15,0 0-15,-17 0 16,-1 9-16,-16-1 16,-1 1-1,-17 17-15,0 0 16,-9 17-16,9 1 15,0 16-15,0 18 16,9 9-16,8-18 16,18 1-16,25-1 15,10-8-15,-27-27 16</inkml:trace>
  <inkml:trace contextRef="#ctx0" brushRef="#br1" timeOffset="-73320.54">23663 16557 0,'0'0'0,"0"0"15,0 0-15,0 0 16,18-8-16,8-1 16,34-17-16,10 0 15,-1 0 1,-8 9-16,-17 0 16,-18 17-16</inkml:trace>
  <inkml:trace contextRef="#ctx0" brushRef="#br1" timeOffset="-73093.66">24150 16055 0,'0'0'0,"0"0"0,-9 26 15,-9 35-15,-16 43 16,-10 26-16,1 17 15,8-17-15,0-26 16,18-26 0,8-26-16,9-9 15,18-26-15,-1-8 16,-8-9-16</inkml:trace>
  <inkml:trace contextRef="#ctx0" brushRef="#br1" timeOffset="-72820.41">24462 16627 0,'0'0'0,"0"0"16,-9 8-16,1 27 15,-10 26-15,1-1 16,17 1-16,0-18 16,9-17-16,-1 0 15,10-17-15,-1-9 16,9-9-16,9-25 15,-9-18 1,0 0-16,-17 0 16,-27 0-16,-16 17 15,-10 18-15,-17 17 16,1 8-16,25 1 16</inkml:trace>
  <inkml:trace contextRef="#ctx0" brushRef="#br1" timeOffset="-72180.56">20659 17657 0,'0'0'0,"0"-8"15,-9-1-15,0 0 16,1-8-16,-1 0 16,0-1-1,-17 1-15,0 17 16,-9 0-16,-8 35 15,-18 34-15,9 9 16,17 26-16,18 8 16,17-16-1,17-36-15,18-25 16,0-18-16,26-17 16,17-26-16,17-34 15,1-10-15,-61 44 16</inkml:trace>
  <inkml:trace contextRef="#ctx0" brushRef="#br1" timeOffset="-71813.41">21015 17155 0,'0'0'0,"0"0"16,0 9-16,0 17 15,0 34-15,0 27 16,-9 43-16,0 17 15,-8-8-15,-9-27 16,9-8 0,-1-26-16,1-26 0,8-26 15,9-9 1,0-8-16,0-18 16,17-25-16,18-36 15,9-25-15,8 0 16,-9 26-16,-17 25 15,0 27 1,-17 17-16,8 0 0,1 26 16,-1 26-1,0 17-15,1 9 16,-1-9-16,-8-17 16,8-17-16,1-9 15,-1-9-15</inkml:trace>
  <inkml:trace contextRef="#ctx0" brushRef="#br1" timeOffset="-71412.97">21709 17614 0,'0'0'0,"0"0"16,-8 0-16,-10 0 15,-8 17-15,-8 1 16,8-1 0,-1 18-16,-7-1 15,8 18-15,8 9 16,1-9-16,17-9 16,0-17-16,0-9 15,17-8-15,1-18 16,8-8-16,17-17 15,1-10 1,-1-8-16,-8 9 16,-9 8-16,-18 18 15,1 17-15,0 0 16,0 0-16,8 17 16,0 1-16,9 8 15,9 8-15,0-8 16,8-8-1,-17-10-15</inkml:trace>
  <inkml:trace contextRef="#ctx0" brushRef="#br1" timeOffset="-71111.69">22170 17597 0,'0'0'0,"0"0"16,0 0-1,8 17-15,10 18 16,8-1-16,0 10 16,0-1-16,-17-8 15,-1-9-15,1-9 16,0 0-16,-9-8 16,0 0-16,0-1 15,0-8 1,0-8-16,0-10 15,0-34-15,17-8 16,0-1-16,18-8 16,8 17-16,10 8 15,-27 36-15</inkml:trace>
  <inkml:trace contextRef="#ctx0" brushRef="#br1" timeOffset="-70588.84">22812 17640 0,'0'0'0,"0"0"16,0-9-1,0 1-15,0-1 16,-8 0-16,-1 1 15,0-1-15,1 9 16,-19 0-16,10 0 16,0 17-16,-1 1 15,1-1 1,0 9-16,17-17 16,0-1-16,0 10 15,17-1-15,9 0 16,9 27-16,8 8 15,9 8-15,0 9 16,-17 9-16,-18-17 16,1 0-16,-18-9 15,-18-9 1,1-8-16,-9-1 16,-17-8-16,-1 0 15,1-17-15,-9-18 16,17 1-1,9-10-15,9-8 0,-1-17 16,18-18-16,18-8 16,8-9-1,34 9 1,1 17-16,26-26 16,-35 17-16</inkml:trace>
  <inkml:trace contextRef="#ctx0" brushRef="#br1" timeOffset="-70200.19">23055 17900 0,'-8'-9'0,"-1"1"16,0 8-16,1 0 15,-1 0-15,9 0 16,0-9-16,0 0 15,9 1 1,-1-18-16,18-9 16,9-8-16,-9 8 15,0 0-15,-17 1 16,0-1 0,-1 0-16,-16 9 0,-1 9 15,-8 0-15,-10 17 31,1 0-31,0 17 0,-8 18 16,8 17-16,0 0 16,26 17-16,17-8 15,9-18-15,26-8 16,44-18-16,16-17 16,-59 0-1</inkml:trace>
  <inkml:trace contextRef="#ctx0" brushRef="#br1" timeOffset="-69491.96">23958 17597 0,'0'0'0,"0"0"15,0 0-15,0 17 16,0 0-1,0 18-15,0 0 16,0-9-16,0 0 16,0-9-16,0 0 15,0-8-15,0 0 16,0-9-16,9-9 16,9-8-16,8-18 15,8-8 1,-8 8-16,0 0 15,-8 18-15,-18 0 16,17 17-16,-8 0 16,-9 8-16,0 10 15,17 16-15,-17 10 16,18-10-16,-10 10 16,10-18-16,-1-9 15,-8-8 1,8-1-16,26-16 15,-16-1-15,16-17 16,0-9-16,-25 1 16,8-1-16,-9 18 15,-17-1-15,18 10 16,-10 8 0,-8 0-16,0 0 15,0 17-15,18 18 16,8 8-16,-18 0 15,10-17-15,8 0 16,8-8-16,-16-10 16,8-16-16,9-10 15,-9-16-15,0-10 16,-18-8 0,-16 0-16,-1 18 15,-26-1-15,-8 18 16,-1-1-16,1 18 15,0 0-15,-1 9 16,36 0-16,-10-1 16,18-8-16,0 0 15</inkml:trace>
  <inkml:trace contextRef="#ctx0" brushRef="#br1" timeOffset="-69251.13">25001 17406 0,'0'0'0,"0"0"16,0 0-1,0 18-15,8 25 16,-8 9-16,18 8 16,-18-16-16,17-10 15,-26-8-15,9-17 16,0 0-16,0-9 15,-8-9-15,8-17 16,0 9-16</inkml:trace>
  <inkml:trace contextRef="#ctx0" brushRef="#br1" timeOffset="-69157.46">24983 17094 0,'0'0'0,"0"0"16,0 0-16,0 0 15,0 9-15,0 34 16,0-8-16,0-18 15</inkml:trace>
  <inkml:trace contextRef="#ctx0" brushRef="#br1" timeOffset="-68843.47">25443 17233 0,'0'0'0,"0"0"16,0 0-16,0 0 15,-17 17-15,8 1 16,9 16 0,0 1-16,0 8 15,0 9-15,0 9 16,0-9-16,9-9 16,8-8-16,-17-9 15,-17 0-15,8-9 16,1 0-1,-18 9-15,0-8 16,0-10-16,-9 1 16,0-9-16,18 0 15,-1 0-15,10 0 16</inkml:trace>
  <inkml:trace contextRef="#ctx0" brushRef="#br1" timeOffset="-68544.74">25548 17519 0,'0'0'16,"0"0"-16,0 0 16,0 0-16,26 8 15,-9 1-15,9-9 16,18-9-16,-1 1 16,0-18-16,-17 0 15,9 0-15,-9 0 16,-26 0-1,9-9-15,-18 9 16,1 9-16,-10 0 16,-8 17-16,-9 0 15,1 17-15,-1 18 16,18 25-16,-1 18 16,36 9-16,25-9 15,44-26 1,52-18-16,234 18 15</inkml:trace>
  <inkml:trace contextRef="#ctx0" brushRef="#br1" timeOffset="-58427.25">18375 5628 0,'0'0'0,"0"0"15,0 0-15,0 17 16,-9 9-16,-8 17 15,8 18-15,-8 8 16,-9 9 0,0 0-16,8-26 15,1-17-15,-9-9 16,26-18-16,0 1 16,0-18-16,0 1 15,9-18-15,17-18 16,-9-8-1,9 0-15,0 18 16,17-9-16,-16 17 16,-1 8-16,-9 18 15,-8 0-15,-1 0 16,1 9-16,8 8 16,1 18-16,-1 0 15,0-1 1,1-8-16,-9-9 15,8-8-15,0 0 16,1-18-16,-1 0 16,9-17-16,0 0 15,0-8 1,-8-1-16,-10 1 0,1 16 16,0-8-16,-9 26 15,0 0 1,0 0-16,0 26 15,0 0-15,0 18 16,0 7-16,0 1 16,8-17-16,1-9 15,0 0-15,8-17 16,9-1-16,0-16 16,-9-1-16,9-8 15,1-9 1,-19 0-16,1-9 15,0 9-15,-18-8 16,0-1-16,-8 9 16,-1 9-16,1-1 15,8 18-15,1 0 16,-1 0-16,0 0 16,9 0-1,0 0-15,0 0 16,0 9-16</inkml:trace>
  <inkml:trace contextRef="#ctx0" brushRef="#br1" timeOffset="-57992.84">19104 5844 0,'-8'-8'16,"8"-1"-16,0 9 16,0 0-16,0 0 15,0 0-15,17 0 16,0-9 0,9 1-16,26-1 15,1-17-15,-1 0 16,0 0-16,-9-9 15,-25 27-15</inkml:trace>
  <inkml:trace contextRef="#ctx0" brushRef="#br1" timeOffset="-57796.58">19339 5437 0,'0'0'0,"0"0"15,0 0-15,0 9 16,-9 25-16,0 36 16,1 8-1,-1 17-15,0-8 16,-8-18-16,8 9 16,9-18-16,9-16 15,26 8-15,8-9 16,-17-34-16</inkml:trace>
  <inkml:trace contextRef="#ctx0" brushRef="#br1" timeOffset="-56805.97">19912 5896 0,'0'0'0,"0"0"16,0 0-1,0 0-15,9 9 16,8 0-16,0-1 16,1 1-16,-1-1 15,0 1-15,18-9 16,-9-9-16,9 1 16,0-9-16,8-9 15,0 0 1,-16 0-16,-1 0 15,-18 0-15,1 8 16,0 1-16,-18 0 16,0 8-16,-8 9 15,-9 0 1,0 17-16,-18 1 0,1 8 16,8 8-16,0 1 15,18-9 1,0 9-16,17-10 15,0 1-15,8-8 16,10-10-16,8 1 16,9 0-16,8-18 15,9 0-15,9-17 16,-9 9 0,-9 0-16,-17 0 15,1 17-15,-19 0 16,1 0-16,0 0 15,-9 17-15,0 0 16,0 0-16,0 1 16,0-1-16,0 0 15,0-8-15,0 0 16,0-9-16,17-9 16,0-8-1,18-18-15,8-17 16,18-8-16,-17 8 15,-10 17-15,-8 18 16,-8 8-16,-9 9 16,8 9-16,0 8 15,1 18 1,-1 8-16,0 0 16,9 0-16,9 1 15,-9-27-15,-8-8 16</inkml:trace>
  <inkml:trace contextRef="#ctx0" brushRef="#br1" timeOffset="-55169.77">21232 5939 0,'-9'0'16,"0"0"-16,1 0 15,-1 0 1,0 9-16,-8 8 16,0 18-16,8 8 15,9 9-15,0-8 16,17-27-16,1 9 16,16-17-1,-8-9-15,9-9 0,-9-17 16,0 9-1,0-9-15,-17-9 0,-9 0 16,-9 1 0,-17-1-16,0 9 15,0 9-15,-9 0 16,18 17-16,0 0 16,-1 17-16,18-9 15,0-8-15</inkml:trace>
  <inkml:trace contextRef="#ctx0" brushRef="#br1" timeOffset="-54732.54">21570 5922 0,'0'0'0,"0"-8"16,0-1-16,0 0 16,0 9-16,0 0 15,0 0-15,0 0 16,0 18-16,0-1 16,9 9-16,0 8 15,0 10-15,-1-10 16,1-16-1,0-10-15,8 1 16,0-18-16,9 1 16,0-10-16,9 1 15,-9-9-15,0-9 16,-17 27-16,0-10 16,-1 1-16,-8 17 15,0 0 1,0 0-16,0 17 15,0 9-15,18 9 16,-1 0-16,0-9 16,18 17-16,0-17 15</inkml:trace>
  <inkml:trace contextRef="#ctx0" brushRef="#br1" timeOffset="-54256.86">22421 5792 0,'0'0'0,"0"0"16,0 0-16,-8 0 15,-10 26 1,-16-8-16,-10 8 15,1-9-15,8 9 16,9 0-16,9-9 16,-1-8-1,10-1-15,8 1 0,0 0 16,0-1 0,17 1-16,0 8 15,9 1-15,9 16 16,0 1-16,8 17 15,-17-9-15,0 1 16,-8-1-16,-10-17 16,-16 0-1,-1 0-15,0 0 0,-8 0 16,0-18 0,-9 1-16,0-9 15,8-9-15,1-8 16,-1-9-16,18-8 15,0-36-15,9 10 16,0 8-16,0 26 16</inkml:trace>
  <inkml:trace contextRef="#ctx0" brushRef="#br1" timeOffset="-53910.36">22647 5532 0,'-8'0'16,"8"0"-16,0 0 15,0 9-15,0 17 16,0 26-16,0 17 16,0 9-1,0-8-15,-9 8 16,0-9-16,1-9 16,-1-16-16,0-18 15,9 0-15,0-18 16,0 1-16,0-18 15,18 1-15,16-18 16,1-9-16,0 0 16,-9 18-1,0 0-15,-9 17 16,-8 0-16,0 8 16,8 18-16,0 9 15,9 0-15,9-1 16,17 1-16,-17-9 15</inkml:trace>
  <inkml:trace contextRef="#ctx0" brushRef="#br1" timeOffset="-52483.41">23637 6078 0,'0'0'15,"0"0"-15,0 0 16,0 0-16,-8 0 15,-1 0-15,-17 0 16,-9 0-16,-8 9 16,8 8-1,0 18-15,0-1 16,1 10-16,16-1 16,1-17-16,17 0 15,0-9-15,0-8 16,9-9-16,8-9 15,18 1-15,-1-18 16,1 0-16,-9 8 16,0 1-1,-8 0-15,-10 17 16,1 0-16,0 0 16,-1 0-16,10 17 15,-10 0-15,10 1 16,-1-1-16,1 0 15,-1-8 1,0 0-16,1-1 16,-1-8-16,0 9 15,-8-9-15</inkml:trace>
  <inkml:trace contextRef="#ctx0" brushRef="#br1" timeOffset="-51430.94">23932 6043 0,'0'0'0,"0"0"16,0 0-16,0 18 15,-8 16-15,-1 10 16,-8 8-16,-1-9 16,1 0-16,8-17 15,1 0 1,8-17-16,0 0 16,0-9-16,0-9 15,17-8-15,9-18 16,9-8-16,-9 8 15,0 0-15,0 18 16,-17 17-16,-1 0 16,1 9-16,0 8 15,-1 18 1,1-1-16,8 1 16,1 0-1,-1-18-15,-8-8 0,-1-1 16</inkml:trace>
  <inkml:trace contextRef="#ctx0" brushRef="#br1" timeOffset="-50911.75">24358 5688 0,'0'0'16,"0"0"-16,0 0 16,0 0-16,0 18 15,0 16-15,0 18 16,-9 26-16,-17 17 15,0-17-15,9-17 16,-1 0 0,1-18-16,0-17 15,8-9-15,9-8 16,0 0-16,0-9 16,0-9-16,17 0 15,18-17-15,-9 0 16,0 9-1,0 0-15,0 17 16,-8 0 0,-10 8-16,10 10 0,-10 8 15,1 8-15,0-8 16,-1 0-16,1 0 16,0-8-16,8-10 15,1 1-15,-1 0 16,0-9-1,-8 0-15</inkml:trace>
  <inkml:trace contextRef="#ctx0" brushRef="#br1" timeOffset="-50545.23">25027 5991 0,'0'0'0,"0"0"0,0 0 16,-9 0-1,-8 18-15,-18 8 16,-9 8-16,1 1 16,8 0-16,1-1 15,-1 1-15,17-9 16,1 0-16,17-17 16,0-1-1,0-8-15,9 0 16,8-8-16,0-1 15,10-8-15,-1-1 16,-9 10 0,-8 8-16,-1 0 0,1 0 15,0 0 1,-1 17-16,10 0 0,-1 1 16,0-1-1,1-17-15,-10 9 16,10-1-16,-9 1 15</inkml:trace>
  <inkml:trace contextRef="#ctx0" brushRef="#br1" timeOffset="-50220.14">25278 6165 0,'0'0'0,"0"0"16,0 0-16,0 0 15,0 8-15,0 10 16,9 8-16,-9 0 16,-9 0-16,9 0 15,-8-9 1,-1 0-16,0-8 16,1 0-16,-1-1 15,0 1-15,1-9 16,-1-9-16,9 1 15,0-27-15,17-8 16,9-18 0,9 9-16,17 0 15,-8 9-15,-27 34 16</inkml:trace>
  <inkml:trace contextRef="#ctx0" brushRef="#br1" timeOffset="-48808.97">25808 5939 0,'0'0'0,"-17"0"0,17 0 16,-9 0-1,-8 0-15,17 18 16,-18 16-16,-16 27 16,-1 8-16,0-8 15,0 0-15,1-18 16,8 0-16,8-17 16,1 0-16,8-17 15,1-1 1,8 1-16,0-9 15,0 0-15,0 0 16,0 0-16,0 0 16,0 0-16,0 0 15,0 0-15,0 0 16,0 0-16,0 0 16,0 0-1,0 0-15,0 0 16,0 0-16,0 0 15,0 0-15,0 0 16,0 0-16,0-9 16,0 1-16,0-1 15,0 1-15,0-1 16,8-8-16,-8-1 16,9-8-1,8-17-15,9 0 16,0 8-16,0 9 15,0 9-15,-8-1 16,-1 18-16,1 0 16,-10 0-16,1 0 15,0 0-15,-1 18 16,1-1 0,-9 0-16,-9 9 15,1 0-15,-1 0 16,9-8-16,-9-10 15,9 1-15,0 0 16,0-9-16,0 0 16,0 0-16,0-9 15,9-8 1,8-9-16,1-9 16,8 0-16,0 1 15,0 16-15,0 1 16,-17 17-16,8 0 15,-8 17-15,8 1 16,0-1 0,-8 18-16,-9-1 15,17 1-15,-17-9 16,18-9-16,-10-8 16,10 0-16,8-1 15,9 1-15,-27 0 16</inkml:trace>
  <inkml:trace contextRef="#ctx0" brushRef="#br1" timeOffset="-47741.26">26355 6104 0,'0'0'0,"0"0"16,0 0-16,0 0 15,0 0-15,-8 9 16,-10 8-16,18 0 16,-17 1-1,8 16-15,-8 1 16,-1-9-16,18 0 16,0 0-16,0 0 15,18-17-15,-18-1 16,17 1-16,-8-9 15,8 0 1,1-9-16,-10 1 16,-8-1-16,0-8 15,-8-9-15,-10-9 16,1 0-16,8 9 16,-8 9-16,-1 0 15,10-1-15,-10 10 16,18-1-16,0 9 15,0 0 1,0 0-16,18 0 16,-10 0-16,36 0 15,-9 0-15,8 0 16,-17 9-16,0-1 16,9 1-16,-27 0 15,10-1-15,-18 10 16,17-1-1,-8 0-15,-9 1 16,0-1-16,0 0 16,0-8-16,0 0 15,0-1-15,0 1 16,0 0-16,0-9 16,0 0-1,0 0-15,0 0 16,0-9-16,0 0 15,17-17-15,18 0 16,-9 0-16,0 0 16,0 9-16,-26 0 15,18 8-15,-18 9 16,17 0-16,-8 0 16,-9 0-16,17 17 15,-17 1 1,17-1-16,-8 0 15,-9 9-15,0 0 16,0 0-16,0-8 16,0-10-16,0 1 15,0 0 1,0-1-16,0-8 0,0 0 16,9-8-1,8-1-15,0-8 16,1-9-16,8 0 15,-9 8-15,-8 1 16,0 8-16,-1 9 16,1 0-1,0 0-15,-1 0 0,-8 9 16,9 8 0,0 9-16,-1 0 15,1 0-15,0 0 16,-1 0-16,1-9 15,0-8-15,-1 0 16,-8-9-16,0 0 16,0 0-16,9 0 15</inkml:trace>
  <inkml:trace contextRef="#ctx0" brushRef="#br1" timeOffset="-47557.82">27024 5948 0,'0'0'0,"0"0"16,0 0-16,9 17 15,8 9 1,-8 9-16,-1-9 16,10 9-16,-1-1 15,-8-25-15,-1-9 16</inkml:trace>
  <inkml:trace contextRef="#ctx0" brushRef="#br1" timeOffset="-47207.83">27354 6069 0,'0'0'0,"0"0"15,0 0-15,9 0 16,-1 0-16,-8 0 16,0 0-1,0 0-15,0 0 16,-8 0-16,-1 0 16,-9 18-16,-8-1 15,-8 18-15,-1 8 16,18-8-16,-1-1 15,18-8-15,0 0 16,0-8 0,18-10-16,-1 1 15,0 0-15,27-9 16,-1 0-16,-25 0 16</inkml:trace>
  <inkml:trace contextRef="#ctx0" brushRef="#br1" timeOffset="-47068.06">27571 6355 0,'-9'-8'0,"9"8"16,0 0-16,0 0 16,0 0-16,0 0 15</inkml:trace>
  <inkml:trace contextRef="#ctx0" brushRef="#br1" timeOffset="-46425.94">27493 6035 0,'0'0'0,"0"0"0,0 0 15,17 0-15,1 17 16,16-8-16,18-1 16,18-8-1,-9-8-15,-1-1 0,1-17 16,0 0-1,-18-9-15,-8 9 16,-18 9-16,-8 9 16,0-1-16,0 0 15,-1 9-15,-8-8 16,0 8-16,0 0 16,0 0-1,-8 0-15,-1 17 16,0 0-16,0 26 15,1 9-15,-1 0 16,0-8-16,1-1 16,8-17-16,0 0 15,0-9-15,17-8 16,0 0-16,1-9 16,8-9-1,9 0-15,-1 1 16,1-10-16,-9 1 15,0 8-15,-8 9 16,-1 0-16,-8 9 16,8 8-16,0 18 15,1 17 1,8 35-16,-9 8 16,-8-9-16,0 1 15,-9-26-15,-9-9 16,-17-9-16,0-8 15,0-9-15,-9-18 16,-8 1-16,-18-18 16,9-8-16,17-35 15,0-26-15,26-9 16,36-17 0,25 0-16,43-17 15,-25 52-15</inkml:trace>
  <inkml:trace contextRef="#ctx0" brushRef="#br1" timeOffset="-46323.91">28969 6277 0,'0'0'16,"9"9"-16,-1 0 15</inkml:trace>
  <inkml:trace contextRef="#ctx0" brushRef="#br1" timeOffset="2913.6">25852 7282 0,'0'0'0,"0"0"0,0 0 15,0 0-15,0 0 16,0 17-16,8 1 16,1 25-16,0 17 15,-1 18-15,-8 26 16,-8 18 0,-1 16-16,0 27 15,-8 17-15,8-1 16,9-7-16,0 25 15,0-9-15,0 10 16,-8-1-16,-1 0 16,0-17-16,0 17 15,-8 0-15,8 0 16,9 1 0,0-1-16,0 9 15,0-26-15,0 17 16,-8-17-16,8 8 15,-9-8-15,0 9 16,1-1-16,-10 1 16,-8-1-1,9-8-15,-9 0 16,0 0-16,0 0 16,0-26-16,0-9 15,0 9-15,-9 8 16,-9-17-16,1 9 15,-9 0-15,0-26 16,-9-9 0,18 1-16,8-18 15,9-9-15,8-17 16,1-18-16,8-16 16,1-1-16,8-17 15,0-9-15,0-8 16,0 0-16,17-1 15,9 1-15,18 0 16,16-1-16,10-8 16,17-8-1,26-1-15,8-17 16,1 9-16,-9-9 16,-1 8-16,1 1 15,-8 0 1,-19 8-16,1 9 0,0 0 15,-9 17 1,0 1-16,-8 16 16,-9 10-16,-1 16 15,1 27-15,0 25 16,-26 27-16,-9 26 16,0 42-16,-9 19 15,-8 33-15,-9 36 16,9-27-1,-1-8-15,10 0 16,8-35-16,0-26 16,8-43-16,-8-43 15,1-44-15,-19-43 16,1-26-16,0 0 16</inkml:trace>
  <inkml:trace contextRef="#ctx0" brushRef="#br1" timeOffset="3591.21">25973 7265 0,'0'0'0,"0"0"0,0 0 16,0 0-16,17 0 15,10 0-15,25 8 16,26 1 0,35 0-16,34-9 15,36 0-15,25-18 16,27-8-16,42 0 15,62-8-15,0-10 16,34 10-16,27 8 16,-27-9-16,0-17 15,36 17-15,-27 1 16,-18-1 0,-16 1-16,-10 8 15,-34 0-15,-52 17 16,-35-17-16,-34 17 15,190 35-15</inkml:trace>
  <inkml:trace contextRef="#ctx0" brushRef="#br1" timeOffset="4741.99">26208 8139 0,'-9'-8'15,"9"-1"-15,0 0 16,17 1-16,9-1 16,35-8-16,26-9 15,17-9 1,9-8-16,9-1 16,-1 10-16,-17 8 15,-17 8-15,-26 1 16,-9 9-16,-17 8 15,-26 0-15,-1 0 16</inkml:trace>
  <inkml:trace contextRef="#ctx0" brushRef="#br1" timeOffset="4991.56">26642 8165 0,'-9'-8'0,"0"8"16,1 0-16,8 0 16,0 0-16,0 17 15,-9 9 1,0 26-16,-8 9 16,0 16-16,-1-16 15,1 0-15,8-18 16,1 0-16,8-17 15,0 0-15,8 0 16,10-17-16,-10-9 16</inkml:trace>
  <inkml:trace contextRef="#ctx0" brushRef="#br1" timeOffset="5359.17">26842 8217 0,'0'0'16,"0"0"-16,0 0 15,0 0-15,0 9 16,17 8-16,0 18 16,9 8-16,-8 0 15,-1 9-15,0-8 16,-8-10-16,0-8 15,-9 0-15,0-8 16,0-10 0,0 1-16,0-9 15,0 0-15,-9-9 16,0-17-16,1-26 16,8 0-16,8 9 15,1 8-15,8 1 16,1 8-16,17 0 15,8 9-15,0 8 16,-25 9 0</inkml:trace>
  <inkml:trace contextRef="#ctx0" brushRef="#br1" timeOffset="5828.98">27380 8200 0,'0'0'0,"0"0"15,0 0 1,-9 0-16,1 0 16,-1 0-16,0 0 15,-17 17-15,0 1 16,0 16-16,0 1 16,9-1-16,-1 1 15,10-9-15,8 0 16,0-9-1,0-8-15,8 0 16,10-1-16,-1-8 16,0-8-16,9-10 15,9-8-15,-9 0 16,0 0 0,-8 9-16,-10 0 0,1 8 15,0 9 1,8 0-16,0 0 15,1 0-15,-1 9 16,0 8-16,10 0 16,-1 1-16,0-10 15,-9 1-15,0 0 16,-8-1-16,0 1 16,-1-9-1,1 9-15,-9-1 16,0-8-16</inkml:trace>
  <inkml:trace contextRef="#ctx0" brushRef="#br1" timeOffset="6273.73">27797 8200 0,'0'0'0,"0"0"0,0 0 15,0 0 1,0 0-16,8 0 15,-8 0-15,9 17 16,-9 9-16,0 0 16,0 9-16,0-9 15,0 0 1,0 0-16,0-18 16,0 1-16,0 0 15,0-9-15,0 0 16,0-9-16,0-8 15,0-9-15,9-9 16,8 1-16,1-1 16,-1 9-16,0 9 15,-8-1 1,0 18-16,-1 0 16,1 0-16,0 9 15,-1 8-15,1 1 16,0 8-16,-1 0 15,1-9-15,8 9 16,9 0 0,-8-9-16,-9-8 0</inkml:trace>
  <inkml:trace contextRef="#ctx0" brushRef="#br1" timeOffset="6602.19">28544 8009 0,'0'0'0,"-9"-8"0,0-10 16,0 1-16,-8 0 15,0-1 1,-9 10-16,-18 8 16,10 0-16,7 17 15,10 0-15,0 9 16,-1 0-16,10-8 15,8 8-15,0 0 16,8-9 0,10 0-16,-1 1 15,0-1-15,-8 0 16,0 1-16,0-1 16,-18 0-16,0 9 15,-17 0-15,0 0 16,9-8-16,-9-1 15,8 0-15,18-8 16</inkml:trace>
  <inkml:trace contextRef="#ctx0" brushRef="#br1" timeOffset="8072.48">28821 7957 0,'0'0'15,"0"0"-15,0 0 16,-17 18-1,8 8-15,1 17 16,-18 9-16,0 0 16,0 0-16,8-9 15,1-8-15,-1-9 16,10-9-16,-1-8 16,9-1-16,0-16 15,0-1 1,9-25-16,8-27 15,9-17-15,18 0 16,-18 17-16,0 27 16,-9 16-16,9 1 15,-26 17-15,17 0 16,-17 17-16,9 1 16,-9 16-1,0 10-15,0-10 16,0 1-16,0-9 15,0 0-15,0-17 16,0-1-16,9-8 16,8-8-16,18-10 15,0-16 1,8-10-16,0 1 16,-16 8-16,-10 9 15,-8 26-15,-1 0 16,1 18-16,0-1 15,-1 0-15,10 9 16,-1 0-16,0 0 16,1-8-16,-1-10 15,1 1 1,8 0-16,17-9 16,-17-9-16,17 0 15,-16-8 1,-10 8-16,9 9 0,-9 0 15,-17 0-15,18 0 16,-10 9 0,10 0-16,-18-1 0,26 1 15,-9 0 1,9-1-16,-8-8 16,8-8-16,17-1 15,-26 0-15,9-17 16,9 0-16,-26 0 15,-9-8-15,17-1 16,-25 0-16,-18 1 16,-1 16-1,1 1-15,0 8 16,0 9-16,0 0 16,9 0-16,0 9 15,-1 0-15,18-1 16,0 1-16,0 0 15,0-1-15,18 1 16,16 0 0,18-1-16,9-16 15,-9-1-15,-8 0 16,-10 9-16,-8 0 16,-8 0-16,-1 0 15,-8 9-15,0 8 16,-9 1-16,0-1 15,0 0-15,0 1 16,0-10 0,0 1-16,0 0 15,0-1-15,0-8 16,0 0-16,17-8 16,0-10-16,27-25 15,-1-9-15,-8 9 16,0 8-16,-9 18 15,0 0 1,-9 17-16,0 0 16,9 8-16,9 9 15,0 9-15,0 9 16,-1-9-16,1 0 16,0-17-16,34 8 15,-25-8-15</inkml:trace>
  <inkml:trace contextRef="#ctx0" brushRef="#br1" timeOffset="9643.69">28318 8763 0,'0'0'0,"0"0"16,0 0-16,0 9 16,8 8-16,1 9 15,-9 26 1,0 8-16,0 10 15,0 8 1,0 0-16,0-9 16,0-26-16,0-17 0</inkml:trace>
  <inkml:trace contextRef="#ctx0" brushRef="#br1" timeOffset="10333.89">27258 9620 0,'0'0'0,"0"0"16,0 0-16,0 0 16,18-8-16,8-1 15,17 0 1,35 1-16,35-18 16,35 8-16,26-8 15,17 0 1,26 0-16,17-8 0,1 8 15,8-9-15,-26 18 16,-9-1-16,-8 1 16,-18 8-1,-34 1-15,-27-1 16,-25 9-16,-27 0 16,-25 0-16,-18 0 15,-17 0-15,-1 17 16,-8-8-16</inkml:trace>
  <inkml:trace contextRef="#ctx0" brushRef="#br1" timeOffset="10796.71">27432 9586 0,'0'0'0,"0"0"16,0 0-16,0 8 15,9 18 1,-9 26-16,8 18 0,10 25 15,-10 9 1,1 0-16,0-18 16,-1-8-16,-8-17 15,9-18-15,0 0 16,-9-8-16,0 0 16,0-18-16</inkml:trace>
  <inkml:trace contextRef="#ctx0" brushRef="#br1" timeOffset="12128.6">27797 10573 0,'0'0'0,"0"0"16,0 0-16,-9 0 16,-8 26-16,-9 26 15,-26 34-15,-9 36 16,-9-10-16,18-16 16,0-18-16,17-9 15,1-17-15,16-18 16,1-8-1,-1-17-15,18-9 16,0 0 0,0 0-16</inkml:trace>
  <inkml:trace contextRef="#ctx0" brushRef="#br1" timeOffset="12373.24">27215 10789 0,'0'0'15,"0"0"-15,0 0 16,0 0-16,0 0 16,17 18-16,27 16 15,25 18-15,18 18 16,9-10-16,-1 1 16,-8-9-1,-18-9-15,1 0 16,-9-17-16,-18 0 15,-8-17-15,-9 0 16,-18-9-16</inkml:trace>
  <inkml:trace contextRef="#ctx0" brushRef="#br1" timeOffset="12776.23">27640 10469 0,'0'0'16,"0"0"-16,0 0 15,0 0-15,0 0 16,-8 0 0,-1 17-16,0 9 15,-8 18-15,0 34 16,8 8-16,0 18 15,1 0-15,-1-9 16,0-8-16,1 0 16,16 8-16,1 0 15,0-52 1</inkml:trace>
  <inkml:trace contextRef="#ctx0" brushRef="#br1" timeOffset="13217.99">27510 11292 0,'0'0'15,"0"0"-15,0 0 16,0 0-16,0-9 16,0 9-16,0 0 15,0 0-15,0 0 16,0 0-16,0 0 15,0 17-15,9 18 16,0 26 0,-9 8-16,0 9 15,0 0-15,8 8 16,-8-8-16,-8-26 16,-10-8-16,18-1 15,0-26-15,0 9 16,9 9-1,0-35-15,-1 9 16</inkml:trace>
  <inkml:trace contextRef="#ctx0" brushRef="#br1" timeOffset="14094.29">27588 12141 0,'0'0'16,"0"0"-16,0-9 15,0 0-15,0 1 16,18-1-16,-1 0 15,0 1-15,9-1 16,1 0-16,7 1 16,1-1-16,8 0 15,27 1 1,-1-1-16,27 0 16,17 1-16,8-1 15,27 0-15,26-8 16,-9 0-16,17-1 15,18 1-15,8-9 16,1 17 0,-1-8-16,-8 0 0,-27-1 15,1 1 1,-9 0-16,-17 8 16,-27-8-16,-25 17 15,-18 0-15,-17 0 16,-18-9-16,-8 0 15,-27 9-15</inkml:trace>
  <inkml:trace contextRef="#ctx0" brushRef="#br1" timeOffset="16308.27">30072 9499 0,'0'0'0,"0"0"16,0 0-16,0 0 16,0-9-16,17 1 15,1-1-15,16-8 16,1-1-1,8 1-15,1 0 16,-1-1-16,1 10 16,8-1-16,-9 9 15,-8 0-15,0 0 16,-9 0-16,0 0 16,-9 0-16,-8 0 15,0 0 1,-1 0-16,1 0 15,-9 0-15,0 0 16,0 0-16,0 0 16,0 0-16,0 0 15,0 0-15,0 0 16,0 0-16,0 0 16,0 0-1,0 17-15,0 9 16,9 44-16,-18 25 15,9 0-15,0-8 16,9-9-16,-9-18 16,0-8-1,0-8-15,0-18 0,0 8 16,8-8-16</inkml:trace>
  <inkml:trace contextRef="#ctx0" brushRef="#br1" timeOffset="16685.3">29916 10304 0,'0'0'0,"0"0"16,0 0-16,8 0 16,18 0-16,9 0 15,34-8-15,36-1 16,16 0-1,10 1-15,16-1 0,-25-8 16,-9 8 0,-9 1-16,-26-1 15,-9 0-15,-16 9 16,-19 9-16,-8 8 16,-17-8-16</inkml:trace>
  <inkml:trace contextRef="#ctx0" brushRef="#br1" timeOffset="17049.59">29837 10833 0,'0'0'0,"0"0"16,0 0-1,0 0-15,9 0 16,17-9-16,26 0 16,35-17-16,35 0 15,17 0-15,17 1 16,0 7-16,-17 1 15,-9 8 1,-25 1-16,-10-1 16,-8 9-16,-26 0 15,-18 0-15,-8 17 16,-18 1-16,-8-10 16</inkml:trace>
  <inkml:trace contextRef="#ctx0" brushRef="#br1" timeOffset="17340.79">30688 10867 0,'0'0'0,"0"0"16,0 0-16,0 18 15,9 25 1,0 18-16,-1 25 16,1 10-16,0-10 15,0-8-15,-1-9 16,1-17-16,0-8 16,-1-10-1,1 1-15,0-9 16,-1-17-16,1-1 15</inkml:trace>
  <inkml:trace contextRef="#ctx0" brushRef="#br1" timeOffset="17823.98">32113 9949 0,'-9'0'0,"0"0"16,-17 0-16,0 0 16,-17 0-16,-9 18 15,-9 16-15,-17 10 16,8 8 0,1 17-16,17 0 15,-1 0-15,10 9 16,17 0-16,17-8 15,9-10-15,18 1 16,8-9-16,17-9 16,18 0-1,17-8-15,18-18 0,-1-17 16,-51 0-16</inkml:trace>
  <inkml:trace contextRef="#ctx0" brushRef="#br1" timeOffset="18183.16">32590 10391 0,'0'0'15,"0"0"-15,0 0 16,-9 0-16,1 0 15,-1 0-15,-8 0 16,-9 0-16,0 9 16,-9-1-1,0 1-15,0 8 16,1 1-16,-1 8 16,18 0-16,-1 0 15,18 0-15,0 0 16,18 8-16,-1 1 15,0-9-15,9 0 16,0 0-16,-8-9 16,-10 0-1,1 1-15,-18-1 16,-8 9-16,-26 9 16,-27 17-16,-8 17 15,43-26 1</inkml:trace>
  <inkml:trace contextRef="#ctx0" brushRef="#br1" timeOffset="18723.34">29299 11872 0,'0'0'15,"0"0"-15,0 17 16,-9 9-16,1 9 16,8 17-16,-9 9 15,0 8-15,1-9 16,-18-8 0,17-8-16,0-1 0,0-8 15,9-1 1,-8 1-16,-1-9 15,0-17-15</inkml:trace>
  <inkml:trace contextRef="#ctx0" brushRef="#br1" timeOffset="18988.97">28578 12600 0,'0'0'0,"0"0"16,0 0-16,0 0 15,0 0-15,0 0 16,18 0-16,16 0 16,18-9-16,35 0 15,18-8 1,16-9-16,9 9 16,-8-1-16,-18 1 15,-8 8-15,-10-8 16,-7 8-16,-19 1 15,-16 8-15,-18 8 16,0 10-16,-17-10 16</inkml:trace>
  <inkml:trace contextRef="#ctx0" brushRef="#br1" timeOffset="19159.58">29290 12903 0,'0'0'16,"0"0"-16,0 0 16,0 0-16,0 0 15,18 8 1,8 1-16,-18 0 16</inkml:trace>
  <inkml:trace contextRef="#ctx0" brushRef="#br1" timeOffset="19259.38">29386 13180 0,'0'0'0,"0"8"0,9 1 15</inkml:trace>
  <inkml:trace contextRef="#ctx0" brushRef="#br1" timeOffset="23256.31">26616 13656 0,'0'0'0,"0"0"0,8 0 16,10 0-16,17 0 15,34 9 1,27-1-16,-10-8 15,-8 9-15,-17-18 16,0 1-16,-18 8 16,-8 0-16,-26 0 15</inkml:trace>
  <inkml:trace contextRef="#ctx0" brushRef="#br1" timeOffset="23714.86">26763 13847 0,'0'-9'0,"0"0"0,0 9 16,0 0 0,0 0-16,0 0 15,0 0-15,0 0 16,0 0-16,-8 18 15,-1 16-15,0 18 16,-17 18-16,0-1 16,-9 0-1,18-8-15,0-18 16,17 0-16,0-8 16,0 0-16,0-9 15,8 0-15,1-9 16,0 0-16,8-8 15,1 0-15,8-1 16,17 1-16,26-9 16,1 0-16,-1 0 15,10 0 1,-19 0-16,-16 0 16,-18 0-16,0 0 15,-9 0-15,-8 0 16,0-9-16,-9 9 15</inkml:trace>
  <inkml:trace contextRef="#ctx0" brushRef="#br1" timeOffset="23915.74">26642 14081 0,'0'0'0,"0"0"16,0 0-16,0 0 15,0 0-15,17 0 16,18-9-16,17 9 16,17 0-1,1 0-15,8 9 16,-35-9-16</inkml:trace>
  <inkml:trace contextRef="#ctx0" brushRef="#br1" timeOffset="24388.82">27666 14323 0,'0'0'0,"0"-9"16,0 1-16,-8-1 15,-1-8 1,0 8-16,1-8 16,-1 8-16,-17 0 15,0 9-15,-9 0 16,0 18-16,1-1 16,8 0-16,0 18 15,8 0-15,18 8 16,9-8-1,17-18-15,35 18 16,-18-27-16</inkml:trace>
  <inkml:trace contextRef="#ctx0" brushRef="#br1" timeOffset="25642.9">28144 14132 0,'0'0'0,"0"0"15,0 0-15,0-8 16,17-1-1,9 0-15,18 1 16,-9 8-16,-1 0 16,10 0-16,-9 8 15,-9 1-15,-9 0 16</inkml:trace>
  <inkml:trace contextRef="#ctx0" brushRef="#br1" timeOffset="25821.81">28118 14358 0,'0'0'15,"0"0"-15,9 0 16,8-9-16,26 0 16,27 1-16,17-1 15,26 18 1,-44-1-16</inkml:trace>
  <inkml:trace contextRef="#ctx0" brushRef="#br1" timeOffset="27604.87">29577 13630 0,'0'0'0,"0"0"16,0 0-16,0 0 15,0 0-15,0 9 16,9 8-16,8 0 15,0 1-15,18-10 16,0 1-16,8 0 16,1-18-16,-1 0 15,0-8 1,1-9-16,-18 9 16,0-1-16,-17 1 15,-1 0 1,-8 0-16,-8-1 0,-1 1 15,-8 0-15,-9 8 16,0 9-16,-1 0 16,10 9-1,-9 17-15,9 8 16,-9 18-16,8 0 16,1 0-16,17-9 15,17 1-15,1-10 16,25 1-16,0-18 15,27 1-15,-18-10 16</inkml:trace>
  <inkml:trace contextRef="#ctx0" brushRef="#br1" timeOffset="27982.28">30141 13059 0,'0'0'15,"0"0"-15,18 0 16,-1-9-16,9 9 16,0 0-16,-8 0 15,-10 0-15,1 9 16,0-1-16,-18 10 15,0 8-15,-17 17 16,0 0 0,9-17-16,-1 0 15,1-9-15,8-8 16,9 8-16,0-8 16,18 0-16,8-1 15,35 1 1,-1 8-16,18 18 15,-34-18-15</inkml:trace>
  <inkml:trace contextRef="#ctx0" brushRef="#br1" timeOffset="28344.74">29065 14089 0,'0'0'0,"0"0"16,0 0-1,0 0-15,17-8 16,18-1-16,34 0 16,53 1-16,43-10 15,26 10 1,8-10-16,1-8 16,-35 9-16,-35-9 0,-8 9 15,-26 8 1,-27-8-16,-26 17 31,-34 0-31,0 0 0</inkml:trace>
  <inkml:trace contextRef="#ctx0" brushRef="#br1" timeOffset="28863.78">29030 14462 0,'0'0'0,"0"0"16,0 0-16,0 0 15,0 0-15,0 0 16,0 0-16,0 0 16,0 0-16,26 0 15,9 17-15,8 0 16,0 1 0,1-1-16,-18 9 15,-9-9-15,-8 0 16,-18 18-16,1 8 15,-18-8-15,-1 8 16,-7 1-16,8-18 16,8 0-16,1-18 15,8 1 1,1 0-16,8-1 16,0-8-16,0 9 15,17-9-15,26 0 16,18 9-16,26-1 15,43-25-15,244-26 16</inkml:trace>
  <inkml:trace contextRef="#ctx0" brushRef="#br1" timeOffset="29424.67">30411 14349 0,'0'-9'0,"0"1"16,0-1-16,-9 0 15,0 1-15,0-1 16,-17 0-16,-8 9 16,-10 0-16,1 18 15,-9-1-15,0 18 16,8 8-16,9 9 15,1 9 1,16 8-16,10-9 16,8 1-16,17 0 15,9-9-15,18-9 16,16-8-16,10-18 16,-35-17-16</inkml:trace>
  <inkml:trace contextRef="#ctx0" brushRef="#br1" timeOffset="30394.88">30384 14791 0,'0'-9'0,"0"0"16,0 1-16,0 8 16,0-9-16,18 0 15,-1 1-15,18-1 16,17 0-16,9-8 15,0 0-15,-9-1 32,-9 10-32,-8 8 0,-26 8 15</inkml:trace>
  <inkml:trace contextRef="#ctx0" brushRef="#br1" timeOffset="30812.46">30332 14773 0,'0'0'0,"0"0"15,0 0-15,0 0 16,0 0-16,0 0 16,0 0-16,9 0 15,8 9-15,1 0 16,-1-1-16,1 1 15,8 0 1,0-1-16,-9 1 16,-8-9-16,-1 0 15,1 9-15,-9 8 16,-9 0-16,-8 9 16,-9 9-16,0 0 15,-9-9-15,0 0 16,18-18-1,0 1-15,8 0 16,9-1-16,0-8 16,9 0-16,34 0 15,35-8-15,26-10 16,9-8-16,9 0 16,17-8-1,-70 16-15</inkml:trace>
  <inkml:trace contextRef="#ctx0" brushRef="#br1" timeOffset="33120.71">28179 9638 0,'0'0'0,"0"0"0,0 0 16,0 0 0,0 0-16,0 0 15,0 0-15,0 0 16,0 26-16,8 17 16,1 26-16,0 9 15,0 0-15,-1 0 16,1 0-16,-18-17 15,1-9-15,8-26 16</inkml:trace>
  <inkml:trace contextRef="#ctx0" brushRef="#br1" timeOffset="33637.43">27797 10443 0,'0'0'0,"0"0"15,0 0 1,0 0-16,0 0 16,0 0-16,0 0 15,0 0-15,0 0 16,0 0-16,0 0 16,0 0-16,8 0 15,1 0 1,8-9-16,1 1 15,17-1-15,25 0 16,10 1-16,8-10 16,9 1-16,8 0 15,-8-1-15,-26 10 16,-9 8-16,-9 0 16,-16 0-1,-1 0-15,-9 0 16,-8 0-16,-1 0 15,1 0-15,0 0 16,-9 0-16,0 0 16,0 0-16,0 8 15,0 1-15</inkml:trace>
  <inkml:trace contextRef="#ctx0" brushRef="#br1" timeOffset="33915.71">28005 10763 0,'-9'-8'16,"1"-1"-16,-1 0 15,0 1-15,9 8 16,0 0-16,0-9 15,9 1-15,17-1 16,18-17-16,42 0 16,19-9-1,-10 1-15,-8 16 0,-26 1 16,8 8 0,-34 9-16</inkml:trace>
  <inkml:trace contextRef="#ctx0" brushRef="#br1" timeOffset="34312.94">28431 10815 0,'-9'0'0,"0"0"15,1 0-15,8 0 16,-9 0-16,0 0 15,1 18-15,-1 8 16,0 26 0,0 17-16,1 18 15,-1-1-15,0 18 16,9 0-16,0-17 16,0-1-16,9-25 15,0 0 1,-1-10-16,1-7 0,0-10 15,0-16 1,-1 8-16,-8-18 0,0 1 16,-8 0-1,8-1-15,0 1 16,8 8-16,10 9 16,-10-17-16</inkml:trace>
  <inkml:trace contextRef="#ctx0" brushRef="#br1" timeOffset="34903.8">29134 10356 0,'0'-17'0,"0"17"15,-9-17-15,1-9 16,-1 26-1,-8 0-15,-18 0 16,-17 0-16,-9 17 16,0 9-16,0 9 15,-8 17-15,8 8 16,9 10-16,17-10 16,9 1-1,9-18-15,17 0 16,9 1-16,8-18 15,9-9-15,9-8 16,26-1-16,17-8 16,-26 0-16,-26 0 15</inkml:trace>
  <inkml:trace contextRef="#ctx0" brushRef="#br1" timeOffset="35088.45">28874 10772 0,'0'0'0,"0"0"16,0 0-16,0-9 15,17 1-15,18-1 16,8 0-16,0 1 16,10-1-1,-1 1-15,8-1 16,-7 0-16,-19 9 15,-16 0-15</inkml:trace>
  <inkml:trace contextRef="#ctx0" brushRef="#br1" timeOffset="35383.38">29143 10712 0,'0'0'0,"0"0"15,0 0-15,0 0 16,0 17-16,8 0 16,-8 18-1,0-1-15,0 10 16,0-1-16,0-8 16,0-9-16,-8 0 31,-1-9-31,0 0 0,9-17 0,-26 26 0,0-8 15,-17-1-15,-1-8 16,-8 8 0,26-8-16</inkml:trace>
  <inkml:trace contextRef="#ctx0" brushRef="#br1" timeOffset="37186.6">27962 16194 0,'0'0'0,"-18"0"16,10 0-16,8 0 15,-18 0 1,18 0-16,-17 0 16,17 0-16,0 0 15,0-9-15,0 0 16,0-8-16,17-9 16,18-9-16,0-8 15,8 8-15,1 18 16,-1 0-1,0 17-15,-8 0 16,-17 9-16,-1 8 16,9 9-16,0 0 15,0-9-15,0 0 16,9-8-16,0 0 16,-1-1-16,-8-8 15</inkml:trace>
  <inkml:trace contextRef="#ctx0" brushRef="#br1" timeOffset="38416.34">29299 16090 0,'-9'-9'0,"1"0"15,8 1-15,0 8 16,0 0-16,0 0 16,0 0-1,0 0-15,17 0 16,0 8-16,18 1 16,0 0-16,17-9 15,-9-9-15,1 0 16,-1-8-1,1-9-15,-18 0 0,0 0 16,-18 0 0,1-8-16,-18 8 15,1 8-15,-10 1 16,-8 0-16,-8 17 16,-1 8-16,-9 10 15,1 16-15,8 18 16,9 0-1,9 0-15,17-9 16,9 1-16,8-1 16,26-8-16,1-9 15,25-18-15,18-16 16,-70-1-16</inkml:trace>
  <inkml:trace contextRef="#ctx0" brushRef="#br1" timeOffset="38750.31">29811 15527 0,'0'0'0,"0"0"16,0 0-16,0 0 15,18 0 1,-1 0-16,0 0 15,1 9-15,8-9 16,-9 8-16,1 1 16,-10-1-16,1 10 15,-9-1-15,-9 0 16,1 9-16,-10-8 16,1 8-1,8-9-15,9 9 16,-8-17-16,8-1 15,8 1-15,27 0 16,8 8 0,27 0-16,-44-8 0</inkml:trace>
  <inkml:trace contextRef="#ctx0" brushRef="#br1" timeOffset="39179.61">28656 16549 0,'0'-9'0,"0"0"0,0 1 15,0-1-15,18 0 16,8 1 0,-9-1-16,53 1 15,-1-10-15,53-8 16,51 0-16,27-17 15,43 0-15,9-1 16,-9 10-16,-43-1 16,-44 18-1,-17-1-15,-35 10 16,-34 8-16,-27 17 16,-25-8-16,-18-9 15</inkml:trace>
  <inkml:trace contextRef="#ctx0" brushRef="#br1" timeOffset="39818.28">28839 16887 0,'-9'-9'0,"-8"0"15,8 1 1,0-1-16,1 0 16,-1 1-16,0-1 15,9 9-15,0 0 16,0 0-16,0 0 16,0 0-16,9 0 15,8 0-15,9 0 16,9 9-1,9-1-15,-1 10 16,-17-1-16,0 0 16,-9 1-16,-8-1 15,0 0-15,-18 18 16,-17-1 0,0 1-16,-9 17 15,-17-17-15,9-1 16,8-8-16,9-8 15,9-10-15,-1 1 16,10 0-16,8-1 16,0-8-16,8 0 15,18 9-15,18 0 16,17-9 0,17-9-16,0-8 0,9-1 15,-35 18-15</inkml:trace>
  <inkml:trace contextRef="#ctx0" brushRef="#br1" timeOffset="40920.51">27745 16376 0,'0'0'0,"0"0"16,0 0-16,0 0 15,0 0-15,0 0 16,0 0 0,17 0-16,9-9 15,35 9-15,8 0 16,-8 0-16,26 0 16,-18 9-16</inkml:trace>
  <inkml:trace contextRef="#ctx0" brushRef="#br1" timeOffset="41319.9">27910 16029 0,'0'0'0,"0"0"15,0 0 1,0 0-16,0 0 15,0 0-15,0 0 16,17 0-16,18-9 16,17 1-16,26-1 15,0 9-15,-8-8 16,-1 8-16,-8 0 16,-26 8-1</inkml:trace>
  <inkml:trace contextRef="#ctx0" brushRef="#br1" timeOffset="42187.8">29481 16618 0,'0'0'0,"0"0"16,0 0-16,-8 0 15,-1 0-15,0 0 16,-8 9-16,0 17 15,-9 17 1,-1 9-16,10 17 16,0 9-16,17-8 15,17-19-15,0 10 16,10-26-16,16-1 16,26-25-16,-16-9 15</inkml:trace>
  <inkml:trace contextRef="#ctx0" brushRef="#br1" timeOffset="42425.43">29672 16635 0,'0'0'0,"0"0"16,0 0-1,0 0-15,26-8 16,18-1-16,8 0 16,17 1-16,1-1 15,-1 0-15,1 9 16,-9 0-16,-27 0 16,-16 0-16</inkml:trace>
  <inkml:trace contextRef="#ctx0" brushRef="#br1" timeOffset="42911.53">30011 16661 0,'0'0'0,"0"0"16,0-8-16,0-1 16,0 0-1,0 1-15,0-1 16,0 0-16,0 1 15,-9-1-15,1 0 16,-1 1-16,-17 8 16,-9 0-16,1 0 15,-1 17-15,0 0 16,-8 18 0,8 8-16,9 1 15,8 8-15,1 0 16,17 8-16,9-16 15,8 7-15,1-7 16,16-10-16,1 1 16,8-18-16,18-8 15,26-18 1,9-8-16,-62 17 16</inkml:trace>
  <inkml:trace contextRef="#ctx0" brushRef="#br1" timeOffset="43768.59">30671 16843 0,'0'0'0,"0"0"0,0 0 15,9 0-15,8-8 16,0 8-1,18 0-15,17 0 16,0-9-16,1 0 16,-1 1-16,0-10 15,-35 10-15</inkml:trace>
  <inkml:trace contextRef="#ctx0" brushRef="#br1" timeOffset="43965.27">30888 16575 0,'0'0'0,"0"0"16,0 0-16,0 8 15,-9 18-15,1 26 16,-1 18-16,0-1 16,9 9-1,0-9-15,0-17 16,9-9-16,0-25 15</inkml:trace>
  <inkml:trace contextRef="#ctx0" brushRef="#br1" timeOffset="44247.8">31548 16445 0,'0'0'15,"0"0"-15,0 0 16,-9 0-16,1 0 16,-18 0-16,-9 17 15,-8 18-15,-10 17 16,19 8 0,-1 1-16,18 0 15,-1-9-15,18-9 16,0 0-16,18-8 15,8-9 1,26 0-16,9-9 0,-9-17 16,-26 0-1</inkml:trace>
  <inkml:trace contextRef="#ctx0" brushRef="#br1" timeOffset="44478.46">31713 16731 0,'0'0'15,"0"0"-15,0 0 16,0 0-16,9 0 16,8-9-16,18 0 15,0 1-15,-1-1 16,18 0-16,-8-8 15,-18 8-15,-17 9 16</inkml:trace>
  <inkml:trace contextRef="#ctx0" brushRef="#br1" timeOffset="44730.39">31956 16696 0,'0'0'0,"0"0"16,0 0-16,0 17 15,9 1 1,0 8-16,-1 8 16,1 1-16,-9 0 15,-9-1-15,1-8 16,-1-17-16,0 17 16,-8-9-16,-9-17 15,-18 0-15,10 0 16,8 17-16,17-17 15</inkml:trace>
  <inkml:trace contextRef="#ctx0" brushRef="#br1" timeOffset="44980.23">32052 16168 0,'0'0'16,"0"0"-16,17 0 16,18 17-16,34 18 15,1 17-15,-9 0 16,-18 17-16,-17 0 16,-9 26-16,-17 1 15,-17-10 1,-26 1-16,-1-9 15,9-26-15,9-35 16,18 0-16</inkml:trace>
  <inkml:trace contextRef="#ctx0" brushRef="#br1" timeOffset="45432.55">30741 16159 0,'0'0'0,"0"0"16,0 0-16,-18 0 15,1-9-15,-1 1 16,1-1-16,0 0 16,-1 1-16,10 8 15,8 0-15,-18 0 16,18 0-16,0 0 16,0 0-1,0 0-15,18 0 16,68-9-16,88-17 15,69-9-15,0 1 16,-8-9-16,-18 8 16,-61 0-16,-25 9 15,-10 9-15,-34 17 16,-44 0 0,1-9-16,-18 18 15,-26 0-15</inkml:trace>
  <inkml:trace contextRef="#ctx0" brushRef="#br1" timeOffset="53868.89">30384 16947 0,'0'0'0,"0"-17"16,0 17-16,0-17 15,0 8-15,0 0 16,0 1 0,0-1-16,0-8 15,-8 8-15,-1-8 16,0-1-16,-8 10 16,0-1-16,-1 9 15,1 0-15,0 9 16,-9 8-16,8 9 15,1 9 1,17 8-16,0-17 16,8 17-16,10 0 15,-1-25-15,-8 8 16,0-9-16,-1-8 16,-8-1-16,-8 10 15,-1-1 1,-17 0-16,-18 1 15,1-1-15,-18-8 16,9 8-16,35-8 16</inkml:trace>
  <inkml:trace contextRef="#ctx0" brushRef="#br0" timeOffset="82336.11">30393 16609 0,'0'0'0,"0"0"16,0-8-16,9-1 16,0-8-16,-9 8 15,0 0-15,0 1 16,0-1 0,0 0-16,0 9 15,0 0-15,0 0 16,0 0-16,8 0 15,10 18-15,-1 25 16,9 44-16,9 43 16,-1 17-16,-16-9 15,-18-34 1,0-17-16,9-9 16,-1-26-16,1-17 15,0-10-15,-9-7 16,0-10-16,0-8 15</inkml:trace>
  <inkml:trace contextRef="#ctx0" brushRef="#br0" timeOffset="82817.15">30402 16566 0,'0'-9'0,"9"-8"0,-1 0 16,-8-1-16,18 1 15,-18 0-15,0 8 16,0 1 0,0 8-16,0 0 15,-18 8-15,-8 18 16,-9 9-16,1 8 16,8-17-16,8 0 15,1-17-15,17-1 16,0 1-16,0-9 15,17-9 1,9-17-16,0 0 16,0 9-16,0 0 15,1-1-15,-1 18 16,-9 0-16,9 9 16,9 8-16,17 9 15,-17-8-15</inkml:trace>
  <inkml:trace contextRef="#ctx0" brushRef="#br0" timeOffset="83748.5">27762 13362 0,'0'0'0,"0"0"16,0 0-16,0 17 15,-9 18-15,9 25 16,0 10 0,0 7-16,0 1 15,0-17-15,0-18 16,0 1-16,0-18 15,0-18-15,0 1 16</inkml:trace>
  <inkml:trace contextRef="#ctx0" brushRef="#br0" timeOffset="84022.89">27536 13613 0,'0'0'0,"0"0"16,0 0-16,0 0 16,0 0-1,9 0-15,8 17 16,1 0-16,-1 18 16,9 0-16,-9-1 15,9 10-15,-8-18 16,-1 0-1,-8-9-15,0-8 0,8-1 16,0-16 0,27-18-16,17-52 15,-1-9-15,-25 44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23:47.1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21293 4121 0,'0'0'0,"0"0"0,8 0 16,1 0-16</inkml:trace>
  <inkml:trace contextRef="#ctx0" brushRef="#br0" timeOffset="3475.4">14198 665 0,'0'0'0,"0"0"16,0 0-16,0 0 15,0 0-15,0 0 16,0 0-16,0 0 15,-9-9 1,1 1-16,-1-1 16,0 0-16,9 1 15,0-1-15,0 1 16,0-1-16,0 0 16,0 9-16,0-8 15,9-1-15,8 9 16,1 0-1,-1 0-15,9 0 16,-9 0-16,9 0 16,1 9-16,-10-1 15,0 1-15,-8 0 16,0-1-16,-9 9 16,0 1-16,-9 16 15,-8-8 1,-1 0-16,1 0 15,-1 0-15,1 0 16,8 0-16,-8 9 16,17-9-16,0-17 15</inkml:trace>
  <inkml:trace contextRef="#ctx0" brushRef="#br0" timeOffset="3928.55">14632 527 0,'0'0'0,"0"0"16,0 0-16,0 0 16,-9-9-16,-8 0 15,0 9 1,8 0-16,-8 0 16,-1 0-16,1 0 15,0 9-15,-1 0 16,10-1-16,-1 10 15,0-1-15,-8 18 16,8 8-16,9 17 16,0-16-1,0-1-15,17-17 0,1 9 16,8-9 0,9-9-16,8 0 15,27-8-15,-10 17 16</inkml:trace>
  <inkml:trace contextRef="#ctx0" brushRef="#br0" timeOffset="4637.49">14293 215 0,'0'0'15,"0"0"-15,0 0 16,0 0-16,0 0 16,-8 8-16,-1 10 15,0-1-15,-17 18 16,0-1-1,0 10-15,9-10 16,8-8-16,9 0 16,0-8-16,0-10 15</inkml:trace>
  <inkml:trace contextRef="#ctx0" brushRef="#br0" timeOffset="4778.89">14241 223 0,'0'0'16,"0"0"-16,0 0 16,0 0-16,9 0 15,0 9-15,8 0 16,0 8-16,18 0 16,17 27-16,9-1 15,-35-17 1</inkml:trace>
  <inkml:trace contextRef="#ctx0" brushRef="#br0" timeOffset="5369.15">15153 691 0,'0'0'0,"0"0"16,0 0-16,0 0 15,0 0-15,0 0 16,0 0-16,0 0 16,9 0-16,8-9 15,27 1 1,34-10-16,26 1 16,18 0-16,17-9 15,-1 0-15,-16 9 16,-9-9-16,-18 8 15,-8 10-15,-17 8 16,-27 0 0,1 0-16,-27 0 15,-8 8-15,-1 1 16,1 0-16</inkml:trace>
  <inkml:trace contextRef="#ctx0" brushRef="#br0" timeOffset="5855.09">15483 353 0,'0'0'0,"-9"0"15,1 0-15,-10 18 16,-8-1-16,0 0 15,-8 1 1,-1 8-16,-9 8 16,10-8-16,-1 0 15,0 0-15,0 0 16,18 0-16,0-9 16,8 1-16,9-10 15,0 10-15,9-10 16,17 1-1,17 8-15,18 1 16,26-10-16,26-16 16,17-1-16,-61 9 15</inkml:trace>
  <inkml:trace contextRef="#ctx0" brushRef="#br0" timeOffset="6218.04">16178 362 0,'0'0'15,"0"0"-15,0 0 16,0 0-16,9 0 16,8 0-16,9 0 15,9 17-15,17 1 16,0-10-16,9 10 16,-18-10-1,-8 1-15,-18 0 16,-8-1-16,0 10 15,-18-1-15,-17 18 16,-9 8-16,9-17 16,26-17-16</inkml:trace>
  <inkml:trace contextRef="#ctx0" brushRef="#br0" timeOffset="7018.58">17463 414 0,'0'0'0,"0"0"15,0 0 1,0 0-16,0 0 16,0 0-16,0 0 15,0 0-15,9 17 16,-1 9-16,1 26 15,0 18-15,-9 16 16,0 1 0,0-18-16,0-8 15,-9-18-15,0-8 16,1-1-16,-1-8 16,0-8-16,9-10 15,0 1-15,0-9 16,-17-9-16,17-25 15,0-27 1,17-34-16,1-1 0,-1 10 16,9 17-1,0 17-15,-8 8 16,8 10-16,0-1 16,8 18-16,1-1 15,-9 18-15,0 0 16,0 0-16,-8 9 15,-10 0 1,1 8-16,0 0 16,-18 9-16,-26 9 15,-8 8-15,-9 1 16,0-1-16,8-17 16,27-18-16</inkml:trace>
  <inkml:trace contextRef="#ctx0" brushRef="#br0" timeOffset="7339.06">17671 197 0,'0'0'16,"-8"-8"-16,-1-1 15,0 9-15,1 0 16,-1 0-16,0 0 16,-17 17-16,0 1 15,0 8 1,0-9-16,9 0 15,-1-8-15,10 0 16,8-1-16,0-8 16,0 0-16</inkml:trace>
  <inkml:trace contextRef="#ctx0" brushRef="#br0" timeOffset="7476.88">17541 197 0,'0'0'0,"0"0"16,0 0-16,18 0 15,-1 0-15,18 9 16,-1 0-16,19 8 16,16-8-16,-17-1 15</inkml:trace>
  <inkml:trace contextRef="#ctx0" brushRef="#br0" timeOffset="10917.71">14207 1488 0,'0'0'0,"0"-9"0,0 1 16,0 8-1,0 0-15,0 0 16,0 0-16,8 0 15,10 0-15,-1-9 16,26 0-16,18 1 16,9-10-16,-1 1 15,-17 0 1,9 17-16,9 17 16,-27-8-16</inkml:trace>
  <inkml:trace contextRef="#ctx0" brushRef="#br0" timeOffset="11401.44">14597 1626 0,'0'0'0,"-8"0"0,-1 0 15,0 0 1,-8 0-16,0 0 16,-1 0-16,1 0 15,-9 0-15,0 0 16,0 9-16,-9 0 15,0-1-15,1 10 16,7-1-16,10 0 16,0 1-1,-1 8-15,18-9 16,0 9-16,0 0 16,18-9-16,-1 1 15,0-10-15,10 1 16,16 0-16,9-9 15,-9-9 1,1 0-16,-1 1 16,-17-10-16,-8 10 15,-10-1-15,1 0 16,0 1-16,-1-1 16,1 0-16,-9 1 15,9-1-15</inkml:trace>
  <inkml:trace contextRef="#ctx0" brushRef="#br0" timeOffset="11661.02">14615 1575 0,'0'0'16,"0"0"-16,0 0 16,-9-9-16,0 0 15,1 9-15,-1 0 16,0 0-16,1 0 15,-1 18 1,0 7-16,-8 27 16,0 0-16,-1 0 15,1 0-15,8-8 16,9-1-16,0-17 16,9 0-16,8 9 15,-8-9-15</inkml:trace>
  <inkml:trace contextRef="#ctx0" brushRef="#br0" timeOffset="11893.93">14233 2276 0,'0'0'0,"0"-9"0,0 1 15,0-1 1,0 0-16,0 1 15,17-1-15,18 0 16,0-8-16,17 0 16,0 8-16,9 0 15,-1-8-15,1-9 16,0 9-16,-26 17 16</inkml:trace>
  <inkml:trace contextRef="#ctx0" brushRef="#br0" timeOffset="12484.79">14320 1098 0,'0'0'0,"0"0"0,0 0 16,0 0-16,0 0 15,0 0 1,-9 17-16,0 1 16,-8 16-16,-9 1 15,0 8-15,8-8 16,1 0-16,8-9 15,9-9-15,0-8 16,0-1-16</inkml:trace>
  <inkml:trace contextRef="#ctx0" brushRef="#br0" timeOffset="12601.4">14241 1124 0,'0'0'0,"0"0"16,0 0-16,9 0 15,0 0-15,-1 0 16,10 0-16,-1 9 15,18 8-15,0 0 16,17 18-16,17 17 16,-34-17-1</inkml:trace>
  <inkml:trace contextRef="#ctx0" brushRef="#br0" timeOffset="13226.53">15474 1600 0,'0'0'16,"0"0"0,-8 0-16,-1 0 0,9 0 15,0 0-15,0 0 16,0 0-1,0 0-15,9 0 16,17 0-16,17 0 16,27 0-16,51-17 15,27 9-15,17-1 16,0-8-16,-26-1 16,-9 1-16,0 0 15,-25-1 1,-19 10-16,-34-1 15,-17 9-15,-17 0 16,-10 0-16,-8 0 16,0 0-16,0 0 15,0 0-15</inkml:trace>
  <inkml:trace contextRef="#ctx0" brushRef="#br0" timeOffset="13522.71">16517 1479 0,'0'0'0,"0"0"16,0-8-16,8-1 15,1 0-15,0 9 16,8-8 0,9-1-16,9 9 15,17 0-15,0 0 16,-9 0-16,1 0 15,-18 9-15,0-1 16,-17 1-16,-1 0 16,-16 8-16,-10 0 15,-8 18 1,-26 8-16,-17 18 16,-1-1-16,44-42 15</inkml:trace>
  <inkml:trace contextRef="#ctx0" brushRef="#br0" timeOffset="13867.57">15995 1505 0,'0'0'0,"0"0"15,0 0-15,0 0 16,0 0-16,-8 0 16,-1 0-1,-17 0-15,-9 0 16,-8 9-16,-1 8 16,1 9-16,0-8 15,8-10-15,9 1 16,9-1-16,-1 10 15,18-18-15,0 8 16,9 1 0,17 8-16,26-8 15,17 8-15,70 18 16,252 69-16</inkml:trace>
  <inkml:trace contextRef="#ctx0" brushRef="#br0" timeOffset="14834.04">17828 1471 0,'0'0'0,"0"-9"16,0-8-16,0-1 15,-9 1-15,0 0 16,1-1-16,-1 1 16,0 8-1,1 9-15,-1 0 16,-17 0-16,0 9 15,0 0-15,0 8 16,-9 9-16,0 0 16,9 9-16,-8 8 15,16 0-15,1 0 16,17 1 0,0-1-16,0 0 15,8-8-15,10-9 16,17 0-16,8-9 15,9-8-15,9 0 16,8-18-16,-8-8 16,0-9-16,-9-9 15,-9 9 1,-17-9-16,1 9 16,-19-8-16,1-1 15,-9 1-15,-9 16 16,1 1-16,-1 0 15,0-1-15,0 18 16,-8 0-16,8 0 16</inkml:trace>
  <inkml:trace contextRef="#ctx0" brushRef="#br0" timeOffset="15055.88">17854 1575 0,'0'0'0,"0"0"16,0 0-16,0 0 15,0 0-15,8 8 16,10 18 0,8 9-16,0 8 15,9 0-15,-1 9 16,1-17-16,0 8 16,-9-17-16,0 0 15,-17 0 1,-1-17-16,1 0 0,0-9 15,-1 0-15</inkml:trace>
  <inkml:trace contextRef="#ctx0" brushRef="#br0" timeOffset="15493.51">17897 1115 0,'0'0'0,"0"0"15,0 0-15,0 0 16,0 0-16,-8 0 15,-1 18 1,-17-1-16,-9 18 16,0-1-16,1-8 15,8 0-15,17 0 16,9 0-16,0-17 16,9-9-16,103-130 15,-112 130-15,0 0 16,0 0-1,9 0-15,0 0 16,-1 0-16,10 0 16,-1 17-16,9 9 15,18 18-15,16-1 16,-33-17-16</inkml:trace>
  <inkml:trace contextRef="#ctx0" brushRef="#br0" timeOffset="22878.98">14667 4043 0,'0'0'0,"0"0"0</inkml:trace>
  <inkml:trace contextRef="#ctx0" brushRef="#br0" timeOffset="23904.38">14650 4138 0,'0'0'0,"0"0"16,0 0-16,0 0 16,0 0-16,0 0 15,0 0-15,0 0 16,0 0-16,0-9 16,0 1-1,0 8-15</inkml:trace>
  <inkml:trace contextRef="#ctx0" brushRef="#br0" timeOffset="26948.29">16039 2458 0,'0'0'16,"0"0"-16,0 0 15,0 0-15,0 0 16,0 0-16,0 0 16,-9 0-16,1 0 15,-1 0-15,0 0 16,0 0-16,9 0 16,0 0-1,0 0-15,0 0 16,18-9-16,17-8 15,34 17-15,27-17 16,16-9 0,-16 26-16,8-35 0,-8 26 15,-9-17-15,-27 9 16,-16 8 0,-18 1-16,0 8 15,-9 0-15,-8 0 16,0 0-16,-9 8 15,0 1-15,0 0 16,0-1-16</inkml:trace>
  <inkml:trace contextRef="#ctx0" brushRef="#br0" timeOffset="27374.31">16039 2293 0,'0'-8'0,"0"-1"15,0 9-15,0 0 16,0 0-16,0 0 15,0 0-15,0 0 16,-9 0-16,-8 17 16,-9 1-1,-9 8-15,0 0 16,9-9-16,9 0 16,0-8-16,8 0 15,9 8-15,0-8 16,0 8-16,17 0 15,1 1-15,16-10 16,10 10 0,8-18-16,9 8 15,8-8-15,1 0 16,-36 0-16</inkml:trace>
  <inkml:trace contextRef="#ctx0" brushRef="#br0" timeOffset="27715.21">16603 2172 0,'0'0'0,"0"0"16,0 0-16,9 0 16,8 9-16,9-1 15,27 1-15,16 8 16,0-8-16,18 0 16,-17-1-16,-9-8 15,-18 9-15,-17 0 16,-9-1-1,-17 10-15,0 8 16,-26 8-16,9 10 16,-9-18-16</inkml:trace>
  <inkml:trace contextRef="#ctx0" brushRef="#br0" timeOffset="30449.91">17680 2354 0,'-9'-9'16,"1"9"-16,-1 0 15,0 0-15,1 0 16,-1 0-16,0 0 16,9 18-16,0-1 15,0 18-15,0 17 16,-8-9-16,8 0 15,-9-17 1,9 0-16,0-9 16,0-8-16,0 0 15,0-1-15,0-8 16,0-8 0,0-10-16,0-8 0,17-17 15,18 0 1,0 0-16,0 8 15,8 0-15,-17 18 16,0 17-16,0 0 16,-9 0-16,1 9 15,-1 17-15,9 17 16,-8 9-16,-10-9 16,1 0-16,0-17 15,-9 0-15,0 0 16,8-8-1,10 8-15,-10-18 16</inkml:trace>
  <inkml:trace contextRef="#ctx0" brushRef="#br0" timeOffset="30852.47">17845 2068 0,'0'0'0,"0"0"15,0 0-15,0 9 16,-9-1-16,1 10 15,-18 16-15,0 1 16,0 0-16,8-9 16,1-9-16,8-8 15,9-1-15,0 1 16,0-9 0,9 0-16,104-208 15,-113 208-15,0 0 16,0 0-16,0 0 15,17 17-15,9 1 16,0 16-16,9-8 16,17 9-16,18 17 15,-27-26 1</inkml:trace>
  <inkml:trace contextRef="#ctx0" brushRef="#br0" timeOffset="38323.21">15171 2397 0,'0'0'0,"0"0"0,0 0 16,0-8 0,8-1-16,-8-8 15,0 8-15,0-8 16,0 8-16,-8 0 16,-1 1-16,9 8 15,-9-9-15,0 9 16,1 0-16,-10 0 15,1 9 1,-9 8-16,0 9 16,9 0-16,-1 0 15,10-9-15,8 9 16,0 0-16,0 0 16,0 0-16,8 0 15,10-9 1,-1 9-16,0-8 15,9-10-15,0 1 16,9-18-16,0 1 16,-9-10-16,0 1 15,0-9-15,-9 9 16,-8 0-16,0-1 16,-1 1-16,-8 0 15,0-1-15,0 10 16,0-1-1,0 0-15,0 9 16,-8 0-16,-1 0 16,0 0-16,1 18 15,-18 16-15,8 1 16,1 17-16,0 0 16,-1 8-16,18-16 15,0-10-15,0 1 16,18-9-1,16 0-15,18-17 16,-17-1-16</inkml:trace>
  <inkml:trace contextRef="#ctx0" brushRef="#br0" timeOffset="38963.68">15249 1999 0,'0'0'16,"0"0"-16,0 0 16,0 0-16,0 0 15,-9 0 1,0 17-16,-8 18 16,-9 8-16,0 9 15,8-9-15,1-8 16,0-9-16,17 0 15,0 0-15,0-17 16</inkml:trace>
  <inkml:trace contextRef="#ctx0" brushRef="#br0" timeOffset="39125.89">15257 2094 0,'0'0'15,"0"0"-15,0 0 0,0 0 16,9 0 0,8 0-16,1 17 15,-1 1-15,18 8 16,8 26-16,-17-26 16</inkml:trace>
  <inkml:trace contextRef="#ctx0" brushRef="#br0" timeOffset="82046.82">2075 4294 0,'0'0'0,"0"0"0,0 0 16,-8-9-16,-1 1 15,0-1-15,1 0 16,-1-8-16,-26 0 16,1-1-16,-1 10 15,9 8-15,-18 0 16,1 17 0,-9 0-16,0 18 15,0 8-15,17 1 16,9-1-16,8 0 15,18-17-15,0 17 16,18-17-16,-1 0 16,18-17-1,-18-18-15,27 1 0,8-18 16,9-9 0,-9 1-16,-9-1 15,-26 9-15,10 9 16,-19 8-16,1 9 15,0 0-15,-1 17 16,10 18-16,-1 34 16,0 18-16,1 8 15,-1 0 1,0 1-16,-8-10 16,-9-8-16,-9-17 15,1-1-15,-18-16 16,0-1-16,-18 0 15,10-17-15,-10-17 16,1-9-16,-18-17 16,17-18-1,-8-8-15,26-9 16,0 0-16,26-9 16,0 0-16,26 1 15,0-1-15,35 1 16,9 8-16,-36 34 15</inkml:trace>
  <inkml:trace contextRef="#ctx0" brushRef="#br0" timeOffset="82339.84">2249 4441 0,'0'0'16,"0"0"-16,0 18 16,0-1-16,0 17 15,0 10-15,0-1 16,0 9-16,0-9 15,9-17 1,-9 0-16,8-17 16,1 0-16</inkml:trace>
  <inkml:trace contextRef="#ctx0" brushRef="#br0" timeOffset="82495.95">2266 4121 0,'0'0'16,"0"0"-16,0 0 16,0 8-16,0 10 15,27-1-15,7 0 16,-16-8-16</inkml:trace>
  <inkml:trace contextRef="#ctx0" brushRef="#br0" timeOffset="82857.8">2492 4476 0,'0'0'0,"0"0"0,-8 0 15,8 0 1,0 0-16,0 17 15,0 0-15,0 18 16,8 0-16,1-1 16,0-8-16,-1 0 15,1-8-15,0-1 16,-1-8-16,1-1 16,-9-8-16,0 0 15,9-8 1,-1-10-16,1-16 15,0-27-15,-1 0 16,1 18-16,0 9 16,17-1-16,9 18 15,-18 8-15</inkml:trace>
  <inkml:trace contextRef="#ctx0" brushRef="#br0" timeOffset="83290.92">2970 4623 0,'0'0'16,"0"0"-16,0 0 15,0 0-15,0 0 16,0 0 0,0 0-16,0 0 15,0 0-15,9 0 16,8 0-16,0-9 15,1 1-15,8-1 16,0-8-16,0-9 16,0 0-16,-17 0 15,-1-9-15,-16 9 16,-1 0 0,-17 9-16,0 0 15,-18 17-15,1 17 16,-1 0-16,10 18 15,8 17 1,8 0-16,18 0 0,18 8 16,-1 1-1,9-18-15,18-8 16,-1-9-16,9-17 16,18-9-1,-1-9-15,0-17 16,-34 17-1</inkml:trace>
  <inkml:trace contextRef="#ctx0" brushRef="#br0" timeOffset="84127.08">3456 4320 0,'0'0'0,"0"0"0,0 0 15,0 9-15,0 8 16,0 18-16,0 17 16,-9-1-16,1 1 15,-1-8 1,0-1-16,1-17 15,8 0-15,0-17 16,0-1-16,0 1 16,0-9-1,0-9-15,17-17 0,9-8 16,18-27-16,-1 9 16,-8 17-1,-9 1-15,0 17 16,-18 17-16,1 0 15,0 17-15,0 9 16,-1 26-16,1 17 16,8-8-1,1-1-15,-1-16 0,18-18 16,-18 0-16</inkml:trace>
  <inkml:trace contextRef="#ctx0" brushRef="#br0" timeOffset="85976.8">4238 4372 0,'0'0'0,"0"0"16,0 0-16,0 0 15,0 0-15,0 0 16,0 9-16,0-1 16,8 18-1,1-8-15</inkml:trace>
  <inkml:trace contextRef="#ctx0" brushRef="#br0" timeOffset="86156.71">4255 4874 0,'0'0'0,"0"0"16,0 0-16,0 0 15,0 0-15,9 0 16,25 0-16,-7 9 16</inkml:trace>
  <inkml:trace contextRef="#ctx0" brushRef="#br0" timeOffset="87326.56">6079 3948 0,'0'0'16,"0"0"-16,0 0 16,-9 0-16,9 17 15,-35 17-15,-8 1 16,-1 8 0,-16 9-16,-10-8 15,1-1-15,17-17 16,-1 0-16,19-9 15,-1-8-15,18 0 16,-1-1-16,1 1 16,8 8-16,9 1 15,0-10 1,9 27-16,17 8 16,-9 9-16,1 17 15,-10 1-15,1 8 16,0 0-16,-18 0 15,0 0-15,-8-9 16,-9 0-16,9-8 16,-1-9-1,1-18-15,-1-8 16,10 0-16,-1-8 16,9-1-16,0-8 15,9-1-15,8 1 16,18 0-16,26-1 15,8 1-15,27-9 16,-27 0-16</inkml:trace>
  <inkml:trace contextRef="#ctx0" brushRef="#br0" timeOffset="88044.82">6165 4502 0,'0'-9'0,"0"0"16,0 1-16,0 8 16,0 0-16,0 0 15,-8 0-15,-1 0 16,0 0-1,-8 17-15,0 0 16,-1 18-16,1 0 16,0 17-16,17 0 15,0 0-15,17 8 16,0-16 0,18-1-16,-9-8 0,9-9 15,17-18 1,9 1-16,8-18 15,-8 1-15,0-18 16,0-18-16,-9 1 16,-18 0-16,1-18 15,-9 9 1,-17 9-16,-18 8 0,0 0 16,-17 18-1,-8 0-15,-10 17 16,-16 17-16,7 18 15,10 17-15,-9 26 16,17 34-16,18-8 16,17-9-16,8 9 15,10-26-15,-1-17 16,18-18-16,0-8 16,8-9-1,9-17-15,35-9 16,0-26-16,-44 0 15</inkml:trace>
  <inkml:trace contextRef="#ctx0" brushRef="#br0" timeOffset="89930.53">7069 5065 0,'0'0'0,"0"0"16,0 0-1,0 0-15,0 0 16,0 17-16,0 9 16,-9 9-16,0 17 15,-8 0-15,-9-9 16,8 0-1,18-17-15,0-8 0</inkml:trace>
  <inkml:trace contextRef="#ctx0" brushRef="#br0" timeOffset="90726.51">7494 4692 0,'0'0'0,"0"0"16,0 0-16,0 0 15,0 0-15,0 0 16,0 0-1,0 0-15,0 18 16,0 8-16,9 17 16,-9 9-16,-9 0 15,0-9-15,1 0 16,-1-17-16,0 0 16,9-8-16,0-10 15,0 1 1,0-9-16,0-9 15,18-25-15,8-27 16,9-17-16,17 0 16,0 18-16,-9 16 15,-17 18-15,0 9 16,-8 17-16,-1 26 16,9 17-1,0 18-15,0 26 16,-9-1-16,-8-17 15,0-8-15,0-18 16,-1-17-16,1 0 16,0-17-16,-9 0 15,0-9-15</inkml:trace>
  <inkml:trace contextRef="#ctx0" brushRef="#br0" timeOffset="91018.47">7685 4311 0,'0'0'15,"0"0"-15,0 0 16,0 0-16,0 0 15,-9 0-15,1 18 16,-10-1-16,-8 9 16,9 0-16,0 0 15,-1-17 1,10 8-16,-1-8 16,9-18-16,0 0 15</inkml:trace>
  <inkml:trace contextRef="#ctx0" brushRef="#br0" timeOffset="91122.67">7781 4233 0,'0'0'0,"0"0"16,0 0-16,0 18 16,17 16-16,18 1 15,17 26 1,-9-18-16</inkml:trace>
  <inkml:trace contextRef="#ctx0" brushRef="#br0" timeOffset="101445.39">6539 4051 0,'0'0'16,"0"0"-16,0 0 16,0 0-16,0 0 15,0 0-15,0 0 16,0 0 0,-9 0-16,1-8 15,-1-1-15,0 9 16,0 0-16,1-9 15,-1 1-15,0 8 16,9 0-16,-8 0 16,-1 0-16,0 0 15,1 0-15,-1 0 16,-8 17 0,-9 9-16,0 9 15,-9 8-15,0 0 16,0 1-16,18-27 15,0 9-15,17-26 16,0 0-16</inkml:trace>
  <inkml:trace contextRef="#ctx0" brushRef="#br0" timeOffset="101809.28">6487 4129 0,'-9'-8'0,"0"-1"0,1 0 16,-1 1-1,9 8-15,0 0 16,0 0-16,0 0 16,0 0-16,0 0 15,17 8-15,1 10 16,-1-1-16,9-8 15,-17-1 1</inkml:trace>
  <inkml:trace contextRef="#ctx0" brushRef="#br0" timeOffset="106516.99">8232 4251 0,'-8'0'0,"-1"0"0,0 0 16,0 0-16,9 0 16,0 0-16,0 0 15,9 0-15,9 17 16,16 0-16,1-8 15,17 8-15,-8-8 16,-1 0 0,-17-1-16,0 1 15,-9 0-15,1-9 16,-10 0-16,1 0 16,0 0-16,0 0 15,-9 0-15,0 8 16,0 10-16,0-1 15,0 9-15,0 17 16,0 9 0,17 26-16,-8 26 15,8-9-15,0 1 16,9 7-16,-8 1 16,-1-26-16,0-17 15,-8-18-15,0 1 16,-1-18-1,-8 0-15,-8 0 16,-1-9-16,-17 9 16,0-9-16,-17 0 15,-9 1-15,-9-1 16,0-8-16,26-1 16,27-8-16,8 0 15</inkml:trace>
  <inkml:trace contextRef="#ctx0" brushRef="#br0" timeOffset="107237.11">9283 4987 0,'0'-9'0,"0"0"16,0 1-16,0-1 15,0 1-15,0 8 16,0 0 0,0 0-16,17 0 15,9-9-15,9 0 16,17 1-16,9-1 15,-9 0-15,-8 1 16,-1 8-16,-17 0 16,-17 8-16</inkml:trace>
  <inkml:trace contextRef="#ctx0" brushRef="#br0" timeOffset="107416.93">9378 5065 0,'0'0'0,"0"0"16,0 0-16,0 0 15,0 0-15,0 0 16,0 0-16,18 0 16,17 0-16,17 0 15,17 0-15,-8 0 16,-26 8-16</inkml:trace>
  <inkml:trace contextRef="#ctx0" brushRef="#br0" timeOffset="108326.36">10125 5403 0,'0'0'0,"-8"-9"0,-1 0 16,0 9-1,1 0-15,8 0 16,0 0-16,0 0 15,0 0-15,0-8 16,0-1-16,0 0 16,17-17-16,18-17 15,-1-9-15,-8 0 16,9 9 0,0-18-16,-9 9 15,0 0-15,-17 18 16,-1 16-16,1 1 15,-9 17-15,0 0 16,0 0-16,0 17 16,-9 9-16,9 26 15,0 26 1,9 9-16,8-27 0,1-16 16,17-1-1,-1-8-15,1-9 16,-9-18-16,0 1 15,0-9-15,9 0 16,-9 0-16</inkml:trace>
  <inkml:trace contextRef="#ctx0" brushRef="#br0" timeOffset="108497.48">10386 4580 0,'0'0'0,"0"0"0,0 0 16,0 0-16,0 0 16,0 0-1,17 8-15,9-8 16,0 9-16</inkml:trace>
  <inkml:trace contextRef="#ctx0" brushRef="#br0" timeOffset="112587.95">11497 4874 0,'0'0'0,"0"-8"0,0 8 16,0 0-16,0 0 15,0 0-15,0 0 16,0 0-16,0 0 16,0 0-16,0 0 15,0 0 1,26 0-16,44 0 15,34 0-15,44-9 16,34 0-16,35-17 16,0 9-16,-17-9 15,-9 9-15,-9-1 16,-25 1-16,-10 17 16,-25 0-1,-27 0-15,-25 9 16,-9-9-16,-1 0 15,-16 8-15,-18 1 16,0 8-16,-9-8 16,-17 0-16</inkml:trace>
  <inkml:trace contextRef="#ctx0" brushRef="#br0" timeOffset="113071.37">11480 5160 0,'0'0'16,"0"0"-16,0 0 15,0-9-15,0 1 16,-17-1-16,8-8 16,9-1-16,-17 10 15,17-1-15,0 9 16,0 0 0,0 0-16,17 0 15,-8 0-15,25 0 16,36 0-16,60 9 15,52-1-15,18 1 16,17-18-16,-8 1 16,-10-10-1,-16 1-15,8 0 16,-44 8-16,-25 9 16,-18 0-16,-17 0 15,-35 9-15,-8-1 16,-18-16-16,-18 8 15,1 0-15,-9 0 16,0 0-16</inkml:trace>
  <inkml:trace contextRef="#ctx0" brushRef="#br0" timeOffset="113390.4">13416 4433 0,'0'0'0,"0"0"16,0 0-1,0 0-15,18 17 16,8 0-16,26 18 16,26-1-16,9 10 15,0-10-15,8 1 16,1 8-16,-18-8 15,-26 8 1,-9-8-16,-16 0 16,-19 8-16,-25 9 15,-27 17-15,-34 35 16,-43 9-16,-10-27 16,1-8-16,69-43 15</inkml:trace>
  <inkml:trace contextRef="#ctx0" brushRef="#br0" timeOffset="114707.38">11497 3870 0,'0'0'15,"0"0"-15,0 0 16,0 0-16,0 0 16,0 0-16,0 0 15,-8 0-15,-1-9 16,0 0-16,1 1 15,-18 8-15,-1 0 16,-16 0 0,0 17-16,-9 18 15,8-1 1,9 18-16,1 0 16,16 0-16,1 0 0,8-9 15,9 1-15,18-1 16,-1-17-16,18 0 15,25-17 1,1-18-16,-26 9 16</inkml:trace>
  <inkml:trace contextRef="#ctx0" brushRef="#br0" timeOffset="115139.02">11845 4086 0,'-18'-9'16,"1"1"-16,8-10 15,-8 10-15,-9 8 16,8 0-16,-8 0 16,9 8-16,-9 10 15,-9-1-15,27 9 16,-10 0-1,-8 0-15,26 0 16,0-9-16,0-8 16,0 0-16,0-1 15,26-16-15,-8-1 16,8-17 0,0 0-16,8 9 15,-25-1-15,8 1 16,-17 17-16,18 0 15,-18 0-15,0 0 16,0 17-16,26 1 16,-9-1 15,9 9-31,0 0 0,9-9 0,35-8 0,-27-9 16</inkml:trace>
  <inkml:trace contextRef="#ctx0" brushRef="#br0" timeOffset="115616.42">12018 4112 0,'0'-9'0,"0"9"15,0 0-15,0 0 16,0 0 0,0 0-16,0 18 15,0-1-15,0 0 16,0 1-16,0-10 15,0 1-15,0 0 16,0-9-16,0 0 16,0-9-16,26 0 15,-8-17 1,16 0-16,1-8 16,-9-1-16,0 18 15,-17 8-15,0 9 16,-1 0-16,1 17 15,0 1-15,-1 8 16,1 0-16,8 0 16,1 0-16,8-9 15,-17-8 1</inkml:trace>
  <inkml:trace contextRef="#ctx0" brushRef="#br0" timeOffset="116211.19">12809 4008 0,'0'0'0,"0"0"16,0 0 0,0 0-16,0 0 15,0 0-15,0 0 16,0 17-16,-9 9 16,0 35-16,0 17 15,-8 9-15,0-9 16,-1-9-16,1-17 15,8-9 1,1-17-16,-1 0 16,9-17-16,0-1 15,0-8-15,0-8 16,0-36-16,17-33 16,18-27-16,0-9 15,0 35-15,-9 17 16,0 18-1,0 8-15,0 18 16,0 0-16,-9 17 16,1 0-16,-10 8 15,1 10-15,0-1 16,-18 9-16,0 9 16,-17-1-16,0 1 15,0-9-15,0 0 16,9-17-1,8-1-15,9-8 16,0 0-16,0 0 16</inkml:trace>
  <inkml:trace contextRef="#ctx0" brushRef="#br0" timeOffset="116531.02">13130 4017 0,'0'0'0,"0"0"15,0 0-15,0 0 16,9 0-16,-1 0 16,10 17-16,-1 0 15,-8 9-15,-1 0 16,1 0-16,0 0 16,-9-8-1,0-1-15,0-8 16,0-1-16,0 1 15,0-9-15,0 0 16,0-9-16,0-17 16,17-17-16,9-9 15,0 0-15,0 17 16,0 10-16,26-10 16,0 0-1,-25 27-15</inkml:trace>
  <inkml:trace contextRef="#ctx0" brushRef="#br0" timeOffset="116930.24">13694 4034 0,'0'0'15,"0"0"-15,-8-9 16,-1 1-16,-8-1 15,-1 9-15,10 0 16,-1 0-16,-9 0 16,1 9-16,0 8 15,-1 0-15,1 1 16,8 8 0,1 0-16,8-9 15,0 0-15,0-17 16,17 9-16,0 0 15,1-9-15,16-9 16,-7 0-16,-1-8 16,0-9-16,-9 9 15,-8-27 1,-18 10-16,0-1 16,1 18-16,-10 0 15,1-1-15,0 18 16,17 0-1,0 0-15</inkml:trace>
  <inkml:trace contextRef="#ctx0" brushRef="#br0" timeOffset="118392.26">13781 3852 0,'0'0'0,"0"0"16,0 0-16,0 9 16,9 8-1,8 18-15,1 0 16,-1-1-16,0 9 16,1-8-16,-1 0 15,-8-9-15,8 0 16,-8 0-16,-1-18 15,1 1-15,0 0 16,-9-9 0,0-9-16,17-8 15,1-18-15,16-26 16,1-17-16,8 27 16,10-1-16,-19 26 15</inkml:trace>
  <inkml:trace contextRef="#ctx0" brushRef="#br0" timeOffset="118877.7">14311 4181 0,'0'0'0,"0"-8"15,0-1 1,0 0-16,0 1 16,0 8-16,0 0 15,0 0-15,0 0 16,0 0-16,9 0 16,-9 0-16,17 0 15,0-9-15,18 0 16,0-8-16,-9-9 15,0 0 1,0 0-16,-17 0 16,-1 0-1,-16-8-15,-1 16 0,0 1 16,-8 0-16,-9 17 16,0 26-16,0-9 15,0 9-15,8 26 16,1 0-1,17-9-15,17-8 16,18-1-16,17 1 16,18-18-16,25-17 15,27-8 1,242-36-16</inkml:trace>
  <inkml:trace contextRef="#ctx0" brushRef="#br0" timeOffset="124780.15">15231 5073 0,'0'0'0,"0"0"16,0 0-16,0 0 15,0 0-15,0 0 16,0 0-16,0 0 16,0 0-1,0 0-15,0 0 16,18 9-16,-1 8 16,18 1-16,0 8 15,8 0-15,0-18 16,9 1-16,9-9 15,0 0-15,-9-9 16,0 1 0,-8-10-16,-1-8 15,0 0-15,-16 0 16,-1 0-16,0 0 16,-18 0-16,1 0 15,-9 1-15,-9-1 16,1 0-16,-10 0 15,1 8 1,-9 1-16,0 0 16,0-1-16,0 10 15,-9-1-15,0 9 16,-8 0-16,-1 0 16,1 17-16,0 1 15,-1-1-15,-8 9 16,17 9-1,1 8-15,-1 9 16,0 0-16,9 17 16,9 0-16,17 1 15,0-1-15,8-8 16,10-9-16,16 17 16,1 0-16,17-17 15,0 9-15,9-9 16,17-9-1,18 0-15,-1-17 16,1-8-16,-18-10 16,-8-16-16,-1-1 15,-8-17-15,0 0 16,-9 9 0,-9-18-16,-17 18 0</inkml:trace>
  <inkml:trace contextRef="#ctx0" brushRef="#br0" timeOffset="126368.6">16308 4597 0,'0'0'0,"0"-9"15,0 1-15,0-1 16,17 0 0,18 1-16,0-1 15,8 0-15,9 1 16,9-1-16,-17 0 15,-1 9-15,1 9 16,-18 0 0,0-1-16,-18-8 0</inkml:trace>
  <inkml:trace contextRef="#ctx0" brushRef="#br0" timeOffset="126600.93">16508 4294 0,'0'0'0,"0"0"0,0 0 16,0 0 0,0 17-16,0 1 15,9 8-15,-1 0 16,1 8-16,0 18 15,-9 0-15,-9 9 16,0-18-16,1 26 16,-10 1-16,18-36 15</inkml:trace>
  <inkml:trace contextRef="#ctx0" brushRef="#br0" timeOffset="126807.27">16421 5030 0,'0'0'0,"0"0"15,0-9-15,0 9 16,0-8-16,0-1 16,0 0-16,9 1 15,8-1-15,9 9 16,26 0-16,26 9 15,-43-9-15</inkml:trace>
  <inkml:trace contextRef="#ctx0" brushRef="#br0" timeOffset="127628.1">16977 5056 0,'0'0'0,"0"0"16,0 0-16,0 0 16,0 0-16,0 0 15,0 0-15,0 0 16,0 0-16,0 0 16,8 0-1,1 0-15,8-9 16,1-8-16,17-9 15,8-9-15,0-8 16,1 0-16,-9 0 16,-9-1-16,0 10 15,-18-1-15,1 18 16,0-1-16,-9 18 16,0 0-1,0 0-15,0 18 16,0-1-16,0 18 15,17 17 1,-8 0-16,8-9 0,1-8 16,-1-10-16,9 1 15,-17-17-15,8 0 16,0-1-16</inkml:trace>
  <inkml:trace contextRef="#ctx0" brushRef="#br0" timeOffset="127764.54">17333 4450 0,'0'0'0,"0"0"0,0 0 15,0 0 1,0 9-16,0-1 16,8 9-16,1-8 15</inkml:trace>
  <inkml:trace contextRef="#ctx0" brushRef="#br0" timeOffset="128693.43">18027 4614 0,'0'0'0,"-8"-8"15,8-10-15,-18 10 16,10-10-16,-1 10 16,0-10-16,9 10 15,-17-1-15,8 0 16,9 1-16,-17 8 15,-9 0 1,0 0-16,-9 17 16,0 0-16,1 18 15,16 0-15,-8 8 16,9 9-16,17-9 16,0 1-16,0-1 15,17 0-15,1-17 16,8 0-1,8 0-15,1-26 16,9 0-16,16-8 16,10-1-16,-27-26 15,18 9-15,-18 0 16,1-17-16,-18 0 16,-9-1-16,-8 10 15,0-1 1,-18 9-16,0 9 15,1-1-15,-10 10 16,-8 8-16,-9 0 16,9 8-16,0 18 15,-17 18-15,-1 16 16,36 10-16,-10 8 16,-8-9-16,26-9 15,9 1-15,8-18 16,1-17-1,-1-8-15,18-10 16,-18-8-16</inkml:trace>
  <inkml:trace contextRef="#ctx0" brushRef="#br0" timeOffset="129050.3">18114 3999 0,'0'0'16,"0"0"-16,-8 0 15,-1 9-15,0 8 16,-17 9-16,0 9 16,-26 17-16,17 0 15,1-9 1,16-17-16,10-8 16,-10-1-16,18-17 15,0 0-15</inkml:trace>
  <inkml:trace contextRef="#ctx0" brushRef="#br0" timeOffset="129148.47">17984 4173 0,'0'0'0,"0"0"15,0 8 1,26 10-16,9 8 16,8 8-16,9 18 15,-26-8-15</inkml:trace>
  <inkml:trace contextRef="#ctx0" brushRef="#br0" timeOffset="130434.29">18748 4692 0,'0'0'16,"0"0"-16,0 0 15,0 26-15,0-8 16,0 34-16,-8 52 16,-1 25-1,-17 36-15,0 0 16,8-27-16,1-25 16,0-27-16,-9-16 15,34-27-15,-8 0 16,0-17-16,9-17 15,0 0-15</inkml:trace>
  <inkml:trace contextRef="#ctx0" brushRef="#br0" timeOffset="130913.56">19122 5108 0,'0'0'0,"0"0"0,0 0 16,0 0-1,0 9-15,-9 8 16,0 9-16,1 9 16,-1 8-16,0 9 15,-8 0-15,-1-9 31,1-8-31,8-9 0,9-26 0,-8 17 0,8-8 16,0-1 0,0-8-16,0-8 15,8-10-15,27-33 16,17-19 0,9-8-16,-18 26 0,-8 9 15,9 17-15,-18 9 16,0 17-1,0 17-15,0 9 16,0 17-16,0 9 16,0 9-1,-9 0-15,-8-18 0,0 0 16,-1-17-16,1-9 16,0-8-1,-1-9-15,1 0 0,0 0 16</inkml:trace>
  <inkml:trace contextRef="#ctx0" brushRef="#br0" timeOffset="131184.43">19695 5047 0,'0'0'0,"0"0"16,0 0-16,0 0 15,0 0 1,8 0-16,10 0 15,8 9-15,26 8 16,17 1-16,-8 8 16,9-9-16,-10 9 15,-7 0-15,-19 9 16,-16-9-16,-10 8 16,-25 18-16,-26 18 15,-53 42 1,-17 9-16,-17-8 15,0-9-15,78-61 16</inkml:trace>
  <inkml:trace contextRef="#ctx0" brushRef="#br0" timeOffset="133016.97">20624 5255 0,'0'0'0,"0"0"15,0 0-15,0 0 16,17 0-16,1 0 15,16 0-15,19 0 16,-1 0-16,8 0 16,1-8-1,0-1-15,0 0 16,-18 9-16</inkml:trace>
  <inkml:trace contextRef="#ctx0" brushRef="#br0" timeOffset="133237.37">20615 5550 0,'0'0'16,"0"0"-16,0 0 15,0 0-15,0 0 16,9 0-16,8 0 15,27 0-15,17 0 16,8 0 0,0 0-16,27-9 15,8 9-15,-52 0 16</inkml:trace>
  <inkml:trace contextRef="#ctx0" brushRef="#br0" timeOffset="134050.99">21788 4814 0,'0'0'0,"0"0"0,0 0 16,-9 26-16,0 34 15,-8 35 1,-9 44-16,8 34 15,-8 0-15,-8-8 16,16-44-16,1-8 16,8-27-1,1-16-15,8-27 0,0 0 16,17-17 0,9 0-16,-9-17 15</inkml:trace>
  <inkml:trace contextRef="#ctx0" brushRef="#br0" timeOffset="134487.34">22239 5454 0,'0'0'15,"-9"-8"-15,-8-9 16,8 8-16,1 9 15,8 0-15,0 0 16,0 0-16,0 0 16,-9 17-16,0 9 15,1 35 1,-1-1-16,0 1 16,1-9-16,-10-9 15,10-17-15,-1 0 16,9-17-16,0 0 15,0-9 1,0-9-16,17-17 0,18-26 16,17-26-1,0 0-15,0 9 16,0 17-16,-17 26 16,-9 9-16,0 17 15,-8 0-15,-1 17 16,0 9-1,1 17-15,-10 26 0,1-8 16,-9 0 0,0-18-16,9-17 15,8 0-15,0 9 16,1-27-16</inkml:trace>
  <inkml:trace contextRef="#ctx0" brushRef="#br0" timeOffset="134752.23">22864 5307 0,'0'0'15,"0"0"-15,0 0 16,18 0-16,-1 0 15,9 0 1,18 0-16,8 0 16,0 0-16,0 0 15,0 0-15,9 9 16,-9 0-16,-26-1 16</inkml:trace>
  <inkml:trace contextRef="#ctx0" brushRef="#br0" timeOffset="134992.57">23186 5073 0,'0'0'16,"0"0"-16,-9 0 16,0 0-16,1 18 15,-1 8-15,-17 26 16,8 17-1,1 0-15,0-8 16,17 0-16,-9 8 16,18 9-16,8-9 15,-8-43-15</inkml:trace>
  <inkml:trace contextRef="#ctx0" brushRef="#br0" timeOffset="135167.81">22838 5914 0,'0'-9'0,"0"0"16,0 1-16,0 8 15,9-9-15,8 0 16,18 1-16,17-10 16,18-8-1,-1 9-15,35 8 16,18 9-16,-70-8 15</inkml:trace>
  <inkml:trace contextRef="#ctx0" brushRef="#br0" timeOffset="135426.12">23846 5342 0,'0'0'0,"0"0"16,0 0-16,0 0 16,-9 17-16,0 9 15,1 26-15,-10 17 16,10 1 0,-1-1-16,0-8 15,9-18-15,0 0 16,-9-8-16,9-26 15</inkml:trace>
  <inkml:trace contextRef="#ctx0" brushRef="#br0" timeOffset="135868.1">24063 5056 0,'0'0'15,"0"0"-15,0 0 16,0 0-16,0 0 15,0 0-15,0 0 16,0 0-16,17 17 16,18 18-1,26 17-15,8-9 16,18 9-16,8-17 16,-16 0-16,-27-9 15,-9 0-15,1-9 16,-18 9-16,-18-9 15,-16 26 1,-27 18-16,-26 26 16,-17 8-16,0-17 15,0-9-15,8 9 16,44-35-16</inkml:trace>
  <inkml:trace contextRef="#ctx0" brushRef="#br0" timeOffset="160679.81">2405 6450 0,'-8'0'0,"-1"9"0,0-9 16,1 0-16,-1 9 16,0-1-16,1 10 15,-1 8-15,0 8 16,1 10-1,-10 25-15,18 44 16,-8 42-16,-1 19 16,9-1-16,-9-26 15,0-52-15,9-8 16,9-9-16,-9-17 16,0-9-16,0-26 15,0-9-15,9-9 16,8-16-1,-8 8-15</inkml:trace>
  <inkml:trace contextRef="#ctx0" brushRef="#br0" timeOffset="160976.54">2266 7299 0,'0'0'16,"0"0"-16,0-8 16,0-1-16,0 9 15,0 0-15,0 0 16,0-9-16,18 1 16,17-1-1,25 9-15,10 0 16,8-9-16,26 1 15,-8-1-15,-9 9 16,-27-9-16,-16 9 16,-10 0-16,10 0 15,-9 9-15</inkml:trace>
  <inkml:trace contextRef="#ctx0" brushRef="#br0" timeOffset="161290.78">3031 6840 0,'0'-8'0,"0"-1"0,0 9 16,0 0-1,0 0-15,0 0 16,0 0-16,0 9 15,0 25-15,0 44 16,-9 69-16,0 18 16,9-18-16,-8-17 15,-1-17-15,9-9 16,0-18 0,0-25-16,9-27 15,-1-8-15,-8-8 16,0-10-16</inkml:trace>
  <inkml:trace contextRef="#ctx0" brushRef="#br0" timeOffset="161644.65">2562 5991 0,'0'0'0,"0"0"16,0 0-1,0 0-15,-9 18 0,0 8 16,1 26 0,-1 0-16,-8-9 15,-1 0-15,10-17 16,-1-8-16,9-10 16,0 1-16,0 0 15</inkml:trace>
  <inkml:trace contextRef="#ctx0" brushRef="#br0" timeOffset="161782.67">2614 6043 0,'0'0'16,"0"0"-16,0 18 15,17 8-15,1 8 16,-1 10-16,18-1 16,-1 9-16,36 0 15,-18-9-15,-35-25 16</inkml:trace>
  <inkml:trace contextRef="#ctx0" brushRef="#br0" timeOffset="162596">3612 7195 0,'0'0'0,"0"0"16,0 0-16,0 0 15,18 0-15,8 0 16,17-17 0,9 17-16,9-9 15,0 9-15,0-17 16,0 17-16,-1 0 15,-34 0-15</inkml:trace>
  <inkml:trace contextRef="#ctx0" brushRef="#br0" timeOffset="162778.79">3673 7446 0,'0'0'0,"0"0"16,0 0-16,0 0 16,0 0-16,18 0 15,8 0 1,8 0-16,1-8 16,17-1-16,35 0 15,0-8 1,-44 17-16</inkml:trace>
  <inkml:trace contextRef="#ctx0" brushRef="#br0" timeOffset="163275.81">4724 6797 0,'0'0'16,"0"0"-16,0 0 16,-9 0-16,1 0 15,-1 0-15,0 9 16,1 8-16,-1 9 15,0 17 1,-8 9-16,-1 0 16,1 0-16,0-9 15,8 1-15,9-10 16,0 1-16,0-9 16,17 0-16,1 0 15,16-9-15,1-8 16,9 0-16,8-1 15,17-16 1,-8-1-16,0-8 16,-18-1-16,1 10 15,-18 8-15,-9 0 16,-8 0-16,-1 0 16,1 0-16</inkml:trace>
  <inkml:trace contextRef="#ctx0" brushRef="#br0" timeOffset="163521.79">5011 6901 0,'-9'0'0,"0"0"0,0 0 16,1 17-16,-10 0 15,1 27 1,0 16-16,-9 18 15,0 44-15,0 16 16,8-17-16,9-17 16,1-8-16,8-18 15,8-26-15,1-9 16,17 0-16,0-17 16</inkml:trace>
  <inkml:trace contextRef="#ctx0" brushRef="#br0" timeOffset="169028.73">5349 6892 0,'0'0'0,"0"0"0,0 0 16,0 0 0,9 0-16,17 0 15,35 9-15,8-9 16,18 8-16,17-16 15,9-1-15,-9 0 16,-17 1-16,-35-1 16,-8 9-16,8 0 15,-9 0-15,-25 0 16,-10 0 0</inkml:trace>
  <inkml:trace contextRef="#ctx0" brushRef="#br0" timeOffset="169479.34">5601 7100 0,'-9'-9'0,"1"9"15,-1 0-15,0 0 16,1 0-16,-1 0 16,0 18-1,1-1-15,-1 9 16,0 9-16,1 8 16,-1 18-16,-9-1 15,1 1-15,0-9 16,-1 0-16,1-9 15,8 0-15,1-17 16,8-8-16,0-1 16,0 0-1,17 1-15,9-10 16,26 1-16,9 0 16,0-9-16,8 0 15,1-9-15,-10 9 16,-16 0-16,-1 0 15,-17 0-15,0 0 16,-8 0 0,-10 0-16,1 0 15,0 0-15,-1 0 16</inkml:trace>
  <inkml:trace contextRef="#ctx0" brushRef="#br0" timeOffset="169684.62">5549 7394 0,'-9'0'0,"9"0"0,0 0 16,0 0-16,0 0 16,18 0-16,-1 0 15,18 0-15,8 0 16,18 0-1,17-8-15,-26 8 16</inkml:trace>
  <inkml:trace contextRef="#ctx0" brushRef="#br0" timeOffset="170347.25">6565 7455 0,'0'0'0,"0"0"15,0 0-15,0 0 16,-9 0-16,1 0 15,-1-9-15,-17 9 16,0 0-16,0 0 16,-18 0-16,10 18 15,-1-10-15,9 10 16,0 16 0,8 1-16,1 0 15,17-1-15,0-8 16,9 0-16,8-8 15,9-1-15,18-8 16,8-9 0,-18 0-16</inkml:trace>
  <inkml:trace contextRef="#ctx0" brushRef="#br0" timeOffset="173627.52">7373 6485 0,'0'0'0,"-9"0"0,0 0 15,0 0-15,-8 0 16,-9 17-16,0 1 16,-9 8-16,9 0 15,0 8-15,-17 10 16,-1 25-16,-8 18 16,9 8-1,-1 17-15,10 27 16,16 8-16,1-17 15,17-9-15,17-25 16,1-1-16,16-17 16,1-9-16,0-17 15,26 0-15,25-9 16,-42-25 0</inkml:trace>
  <inkml:trace contextRef="#ctx0" brushRef="#br0" timeOffset="175336.14">7564 7325 0,'0'0'0,"0"0"16,0 0-16,0 0 16,0 0-16,0 0 15,0 18-15,0 16 16,8 9-16,1 9 15,-9 0-15,0 0 16,-9-8 0,9-1-16,-8-17 15,8 0-15,0-17 16,0-1-16,0 1 16,0-9-16,0-9 15,0 1-15,17-27 16,9-17-16,9-9 15,8 1-15,1 8 16,-1 8 0,0 10-16,-17 16 15,0 18-15,-8 0 16,-1 9-16,1 17 16,-1 17-16,9 9 15,-9 0-15,-8 0 16,0-8-1,-1-1-15,-8-17 16,0-9-16,18-8 16,-10 0-16</inkml:trace>
  <inkml:trace contextRef="#ctx0" brushRef="#br0" timeOffset="175680.14">7850 6866 0,'0'0'16,"-9"0"-16,1 0 16,-1 0-16,0 0 15,-17 17-15,0 18 16,-8 17-16,-1-9 16,17-8-16,1-9 15,0 0-15,-1-9 16,1 9-1,17-17-15</inkml:trace>
  <inkml:trace contextRef="#ctx0" brushRef="#br0" timeOffset="175836.27">7824 6858 0,'0'0'0,"0"0"16,0 0-16,0 0 15,0 0-15,0 17 16,17 0-1,1 18-15,8-1 16,26 27-16,-9-18 16</inkml:trace>
  <inkml:trace contextRef="#ctx0" brushRef="#br0" timeOffset="176264.54">8267 7360 0,'-9'0'0,"1"0"16,-10 0-16,10 0 15,-1 0-15,9 0 16,0 0-16,9 0 16,8-9-16,18 1 15,-1-1-15,10 9 16,17-9 0,25 9-16,-51 0 15</inkml:trace>
  <inkml:trace contextRef="#ctx0" brushRef="#br0" timeOffset="176943.52">9075 7109 0,'0'0'16,"-9"0"-16,9 0 16,-9 8-16,0 10 15,1 16-15,-10 18 16,-8 9-16,9 8 15,0-17 1,17-9-16,0-17 16,0 0-16,0-17 15,0 0-15,0-1 16,0-16 0,0-10-16,17-16 0,9-44 15,26-26-15,9 9 16,-9 17-16,-9 26 15,-8 17 1,-9 18-16,0-1 16,-8 18-16,-1 18 15,-8 8-15,-1 34 16,1 10-16,-9 16 16,0 1-16,0-9 15,9-26-15,-1-9 16,1-17-1,17 9-15,18-9 16,-36-9-16</inkml:trace>
  <inkml:trace contextRef="#ctx0" brushRef="#br0" timeOffset="177572.03">10047 7438 0,'-17'0'0,"8"0"16,9 0-16,0 0 15,0-9 1,-17 0-16,17 1 15,-18-1-15,10 0 16,8 1-16,-18-1 16,1 0-16,-9 1 15,0 8-15,8 0 16,-8 0-16,-17 17 16,26 0-1,-9 1-15,8-1 16,18 0-16,0-8 15,0 0-15,0-1 16,18-8 0,8 0-16,17 0 0,-17 0 15,17 0-15,18 18 16,-17-1 0,-1 18-16,-17-1 15,9 10-15,-9-10 16,-17 10-16,-9 8 15,-9 0-15,-17-9 16,0-9-16,-9 1 16,9-9-16,-17-9 15,8-8 1,9-18-16,8 1 16,10-18-16,-10-18 15,18-7-15,0-1 16,44 0-16,-1-18 15,-17 18-15</inkml:trace>
  <inkml:trace contextRef="#ctx0" brushRef="#br0" timeOffset="178362.22">10151 6849 0,'0'0'15,"0"0"-15,0-9 16,0 9-16,0 0 15,9 0 1,8 0-16,9 9 16,18 8-16,17 18 15,-1 8-15,10 26 16,-9 1-16,-9-1 16,-9-8-16,-17 17 15,0 17-15,-17-9 16,-18-16-1,-8 16-15,-9 1 16,-9-18-16,0-8 16,1-18-16,-10 0 15,1 1-15,34-36 16</inkml:trace>
  <inkml:trace contextRef="#ctx0" brushRef="#br0" timeOffset="178813.52">10568 6468 0,'0'0'0,"0"0"16,0 0-16,0 0 16,0 0-16,18 0 15,-10-9-15,10 0 16,25 9-16,-17 0 16,17 0-1,-8 0-15,-9 0 16,0 9-16,9 0 15,-35-1-15,9 10 16,-18 8-16,-8 8 16,-1 1-16,-8 0 15,9-9-15,8-9 16,-8 9 0,-1-9-16,18-8 15,9 0-15,-9-1 16,9 1-16,17 0 15,26 8-15,-17-8 16</inkml:trace>
  <inkml:trace contextRef="#ctx0" brushRef="#br0" timeOffset="179219.59">11124 7317 0,'0'0'0,"0"0"15,0 0-15,0 0 16,0 0-16,0 0 16,0-9-16,9 0 15,8 1-15,18-1 16,17 0-16,17 1 15,1-1-15,17 9 16,17 9 0,-43-9-16</inkml:trace>
  <inkml:trace contextRef="#ctx0" brushRef="#br0" timeOffset="179560.48">11940 6883 0,'0'0'0,"0"0"16,0 0-16,0 0 15,0 0 1,0 0-16,18 0 16,-1 0-16,26 0 15,35-8-15,27-1 16,-10 1 0,1-1-16,-1-8 0,1-1 15,-18 1 1,-26 17-16,-26 9 15,0-1-15,-17-8 16</inkml:trace>
  <inkml:trace contextRef="#ctx0" brushRef="#br0" timeOffset="179988.3">12288 6918 0,'0'0'0,"-9"0"16,0 0-16,0 0 16,1 0-16,-1 0 15,0 17-15,-8 9 16,0 9-16,-1 0 16,1 17-16,0 0 15,-9 0 1,8 0-16,1 8 15,-1-8-15,1-9 16,8 1-16,1-18 16,8 0-16,0 0 15,0 0-15,0-9 16,8 0-16,1-8 16,8 8-1,18-8-15,17 0 16,9-1-16,0-8 15,-18 0-15,1 0 16,-1 0-16,-17 0 16,-8 0-16,-1 0 15,-8 0-15,-9 0 16</inkml:trace>
  <inkml:trace contextRef="#ctx0" brushRef="#br0" timeOffset="180192.57">12270 7299 0,'-9'0'0,"1"0"0,-1 0 15,0 0-15,9 0 16,0 0 0,9 0-16,17-8 15,26-1-15,18-8 16,17-9-16,17 8 15,0 10-15,-52 16 16</inkml:trace>
  <inkml:trace contextRef="#ctx0" brushRef="#br0" timeOffset="180588.24">12869 7343 0,'0'0'0,"0"0"16,0 0-1,0 0-15,0 0 16,0 0-16,0 0 16,18 0-16,8 0 15,8 0-15,19-9 16,-1 0-16,-9 1 15,-8-1-15,-9 9 16,-9 0 0,-8 0-16,0 0 15</inkml:trace>
  <inkml:trace contextRef="#ctx0" brushRef="#br0" timeOffset="180831.06">13217 7334 0,'0'0'0,"-9"0"16,0 0-16,1 17 15,-1 9 1,0 9-16,1 17 16,-10 0-16,1 0 15,8-9-15,0 0 16,1 1-16,-18-1 16,0-8-1,0-9-15,0 0 0,0-18 16,-9 1-1,-9-9-15,10-9 16,8 1-16,17-1 16,9 9-16</inkml:trace>
  <inkml:trace contextRef="#ctx0" brushRef="#br0" timeOffset="181252.61">13798 7282 0,'0'0'0,"0"-9"15,0 1-15,-8-1 16,-1 0-16,0 1 16,1-1-16,-10 0 15,-8 9-15,0 0 16,0 18-16,9-1 16,0 0-1,-1 18-15,1 17 16,8-9-16,9 0 15,17 1-15,1-10 16,17-8-16,-1 0 16,18-17-16,9 0 15,17-9-15,9-9 16,-52 0-16</inkml:trace>
  <inkml:trace contextRef="#ctx0" brushRef="#br0" timeOffset="181598.37">14224 7325 0,'0'0'16,"0"0"-16,0 0 16,-9 0-16,1 0 15,-1 0-15,0 9 16,1 8 0,-1 0-16,9 18 15,0-9-15,0 0 16,9 0-16,-1-9 15,10 1-15,-1-10 16,0 1-16,1-18 16,8-8-16,0-9 15,-17 0 1,8-17-16,-8-1 16,-18 1-16,0 9 15,-8-1-15,-1 18 16,1-1-16,0 18 15,-1 0-15,10 0 16,8 0-16,0 9 16,0 0-16,8-1 15</inkml:trace>
  <inkml:trace contextRef="#ctx0" brushRef="#br0" timeOffset="181939.5">14762 7282 0,'0'0'0,"9"-9"16,8-8-16,-8 0 15,0 8-15,-1 0 16,1 1-16,-9 8 16,0 0-1,-9 0-15,1 0 16,-1 0-16,-8 17 16,-1 0-16,10 1 15,8-1-15,0 0 16,8 18-16,10-1 15,8 1-15,0-9 16,-9 0 0,-8 0-16,0-9 15,-18 1-15,0 8 16,-8 0-16,-18 8 16,-17-8-16,-9-8 15,27-1-15,16-8 16,9-9-16</inkml:trace>
  <inkml:trace contextRef="#ctx0" brushRef="#br0" timeOffset="182643.78">15336 7299 0,'0'0'0,"0"0"16,-9-8-1,0-10-15,0-8 16,1 0-16,-10 9 16,10 0-16,-1-1 15,0 10-15,1-1 16,-1 9-16,0 0 16,1 0-16,-1 17 15,-8 9-15,-1 9 16,1 8-1,-1 9-15,18 0 16,0 0-16,18-9 16,-1 1-16,9-18 15,18-9-15,8-8 16,17-9-16,-8-9 16,0-8-1,0-27-15,-9 1 16,0-9-16,0-34 15,-9-10-15,-17 18 16,-17 18-16,-18 25 16,1 9-16,-1 9 15,0-1-15,-17 18 16,0 9-16,-17 26 16,-18 25-1,0 36-15,0 25 16,9 9-16,26-26 15,18 8-15,8-8 16,17-17-16,9-18 16,9-26-16,0-8 15,-1-9-15,10-17 16,-10-1-16,27-16 16,9-18-1,-36 0-15</inkml:trace>
  <inkml:trace contextRef="#ctx0" brushRef="#br0" timeOffset="183028.47">15544 6502 0,'0'0'0,"-9"0"16,1 9-16,-18 34 16,-18 18-16,-8 8 15,9-8 1,8-18-16,0-8 16,18-9-16,-1-9 15,18-8-15,0-9 16,0 0-16,18-9 15,-1 9-15,183-320 16,-200 320-16,-9 0 16,9 0-1,0 0-15,0 26 16,0-9-16,18 26 16,-1 9-16,0 0 15,18 0-15,-18-26 16</inkml:trace>
  <inkml:trace contextRef="#ctx0" brushRef="#br0" timeOffset="198539.89">3005 9170 0,'0'0'0,"0"0"15,0-9-15,0 1 0,0-1 16,-9 0 0,0 1-16,1-1 15,-1 0-15,-9 1 16,-8-1-16,0 9 16,-8 0-16,16 0 15,-8 17-15,-9 1 16,1 16-16,8 10 15,8-1 1,1 0-16,17 9 16,0-9-16,9 1 15,8-1-15,18-8 16,-1-9-16,10 0 16,17-26-16,26 0 15,8 0-15,-52 0 16</inkml:trace>
  <inkml:trace contextRef="#ctx0" brushRef="#br0" timeOffset="198884.63">3369 9430 0,'0'0'0,"-8"0"16,-1 0-16,0 0 15,9 0-15,0 0 16,0 8-16,0 10 16,0-1-16,18 0 15,-1 1-15,18-10 16,-1 1-16,10-18 16,8-8-1,0 0-15,-9-9 16,1-18-1,-18 1-15,-9 0 0,-17 0 16,-8-9 0,-10 17-16,-8 9 0,9 9 15,-1 17-15,1 0 16,0 8 0,-1-8-16,18 9 15</inkml:trace>
  <inkml:trace contextRef="#ctx0" brushRef="#br0" timeOffset="199272.37">4316 9127 0,'0'0'0,"0"0"0,0 0 16,-9 0-16,0 0 15,1 0-15,-18 0 16,0 0-16,8 0 16,1 17-16,0 0 15,-1 9-15,1 0 16,17 0 0,0 0-16,17 0 15,1 0-15,16 0 16,-8 0-16,0-9 15,0-8-15,-17 8 16,0-17-16,-9 18 16,-9-1-16,0 0 15,-17 1 1,0-10-16,0 1 16,18 0-16,8-9 15,0 0-15</inkml:trace>
  <inkml:trace contextRef="#ctx0" brushRef="#br0" timeOffset="199886.4">4819 9135 0,'0'0'0,"0"0"16,0 0-16,-8 0 15,-1 0-15,0 0 16,1 0-16,-1 0 16,-8 0-16,8 9 15,-8 8-15,-1 1 16,1 16-16,8 1 15,9 8 1,0-8-16,18 17 16,-1-9-16,0-8 15,18-9-15,0 0 16,17 0-16,9-18 16,8-16-16,-8-1 15,-9-17-15,0-17 16,-8-9-1,-1-9-15,-17 1 16,-9 16-16,-8-8 16,-9 18-16,-9 8 15,1 8-15,-1 10 16,0 8-16,-8 0 16,-9 17-16,-9 26 15,0 35-15,1 0 16,8 26-1,8-9-15,18-8 16,9-9-16,8-9 16,9-17-16,9-9 15,0-17-15,0-8 16,17-1-16,26-17 16,-43 0-16</inkml:trace>
  <inkml:trace contextRef="#ctx0" brushRef="#br0" timeOffset="201342.89">5097 8468 0,'0'0'0,"0"0"16,0 0-16,-8 0 16,-1 18-16,-8 8 15,-9 17-15,0-8 16,-9 17-16,0-9 16,18-8-16,-1-9 15,10-9 1,-1 0-16,-8 1 15,17-18-15</inkml:trace>
  <inkml:trace contextRef="#ctx0" brushRef="#br0" timeOffset="201445.7">5184 8538 0,'0'0'0,"0"0"16,9 17-16,8 9 15,1 9 1,-1 8-16,9 9 15,26 17-15,9 0 16,-35-43-16</inkml:trace>
  <inkml:trace contextRef="#ctx0" brushRef="#br0" timeOffset="201893.14">4707 8598 0,'0'0'0,"-9"0"16,0 0 0,1 0-16,-10 9 15,1 0-15,-9 17 16,0 17-16,-9 35 15,18 17 1,-1 44-16,1 8 0,17 0 16,0 0-1,9 1-15,8-27 16,18-17-16,8-26 16,9-18-16,-8-25 15</inkml:trace>
  <inkml:trace contextRef="#ctx0" brushRef="#br0" timeOffset="202233.01">5835 8685 0,'0'0'15,"0"0"-15,18 0 16,8 17-16,9 9 16,17 18-16,9 25 15,-18 9-15,0 26 16,-8 26-16,-18-18 15,-17 9-15,-8 1 16,8-18 0,-18 0-16,18-18 15,0-60-15</inkml:trace>
  <inkml:trace contextRef="#ctx0" brushRef="#br0" timeOffset="202865.29">6634 9135 0,'0'0'0,"0"0"15,0 0-15,0 0 16,0 0-16,0 0 16,0 0-16,0 0 15,0 0-15,0 0 16,18 0-16,8 0 16,17 0-16,18 0 15,-9 0 1,9-8-16,-18-1 15,1 0-15,-18 9 16,17 0-16,1 0 16,-27 0-16</inkml:trace>
  <inkml:trace contextRef="#ctx0" brushRef="#br0" timeOffset="203039.66">6634 9395 0,'0'0'0,"0"0"16,0 0-16,0 0 15,0 0-15,9 0 16,8 0 0,9 0-16,18 0 15,17 0-15,8 0 16,-34 9-16</inkml:trace>
  <inkml:trace contextRef="#ctx0" brushRef="#br0" timeOffset="203624.25">8276 8200 0,'-9'0'16,"0"0"-16,1 0 15,-1 17-15,0 18 16,-17 17-16,9 26 15,-1 8 1,10 10-16,-1 8 16,26-18-16,-8-8 15,-9-35-15,17-17 16</inkml:trace>
  <inkml:trace contextRef="#ctx0" brushRef="#br0" timeOffset="203900.97">7607 8979 0,'0'0'16,"0"0"-16,0 0 15,9 0-15,25 0 16,27 9-1,26 0-15,26-1 16,26-8-16,-9-8 16,-8-1-16,-9-8 15,-1 8-15,-25 0 16,-26 9 0,9 9-16,-44 8 0,8 1 15,-34-10 1</inkml:trace>
  <inkml:trace contextRef="#ctx0" brushRef="#br0" timeOffset="204460.19">7911 9499 0,'0'0'0,"0"0"16,0 0-16,0-9 16,-17-8-16,17-9 15,-18 9-15,9-1 16,-8 1 0,17 8-16,0 9 15,0 0-15,17 0 16,-8 0-16,26 0 15,8 0-15,9 0 16,9 0-16,-17 9 16,-1 0-16,0-1 15,-16 1-15,-10 8 16,-17 1 0,17 8-16,-25 8 15,-18 18-15,-18 9 16,-8-9-16,0 0 15,-9-9-15,9 0 16,9-17-16,8 0 16,17-17-16,1 0 15,0-1-15,17 1 16,0-9 0,17 0-16,18 0 15,34-9-15,27 1 16,-1-1-16,-8-8 15,-9 8-15,-8 0 16,-1 1-16,1 8 16,-35 8-1</inkml:trace>
  <inkml:trace contextRef="#ctx0" brushRef="#br0" timeOffset="205714.21">9292 8564 0,'0'-9'0,"17"-17"0,-17 0 16,0 9-1,0-1-15,0 1 16,0 8-16,0 1 15,0 8-15,0 0 16,-17 0-16,8 17 16,-8 18-16,-27 34 15,9 35-15,-17 35 16,26 8 0,9 9-16,0-9 15,17-17-15,17-9 16,18-26-16,-1-8 15,18-18-15,1-8 16,42-18-16,1-8 16,-62-27-16</inkml:trace>
  <inkml:trace contextRef="#ctx0" brushRef="#br0" timeOffset="205984.68">9778 9109 0,'0'0'0,"0"0"16</inkml:trace>
  <inkml:trace contextRef="#ctx0" brushRef="#br0" timeOffset="206704.21">9769 9127 0,'0'0'0,"0"0"15,0 0-15,0 0 16,0 0-16,0 0 15,-8 0 1,-1 0-16,9 0 16,0 0-16,0 0 15,0 0-15,0 17 16,0 0-16,0 18 16,17 0-16,9-9 15,9 8 1,17-8-16,18 0 15,-1-9-15,-8-8 16,0-9-16,-9-9 16,-9-8-16,1-9 15,-18 0-15,0 0 16,-18 0-16,1-17 16,0 0-16,-18-1 15,-8 1 1,-9 8-16,0 9 15,-18 9-15,-8 17 16,-9 17-16,0 18 16,1 8-16,16 27 15,10 16-15,16 1 16,18-1-16,18-8 16,-1-8-1,18-10-15,17-16 16,9-1-16,8-17 15,18-17-15,8-27 16,-43 10-16</inkml:trace>
  <inkml:trace contextRef="#ctx0" brushRef="#br0" timeOffset="207272.87">10629 9040 0,'0'0'0,"0"-9"16,0 9-16,0 0 15,0 0-15,0 0 16,0 0-16,0 0 15,9 0-15,8-8 16,0-1-16,9 0 16,9-17-1,9-17-15,-1-9 0,-8 9 16,-9 0 0,0 8-16,-18 9 15,1 9-15,0 17 16,-9 0-16,0 8 15,9 18-15,-1 18 16,10 25-16,-1-9 16,0 1-1,1-18-15,-1-17 16,0 0-16,9-17 16,18 0-16,-27-9 15</inkml:trace>
  <inkml:trace contextRef="#ctx0" brushRef="#br0" timeOffset="207417.18">11011 8261 0,'0'0'0,"-9"0"16,1 0-16,8 8 16,0 10-16,0-1 15,0-8-15,8 8 16,1 0-16</inkml:trace>
  <inkml:trace contextRef="#ctx0" brushRef="#br0" timeOffset="208156.18">11506 8616 0,'0'0'15,"0"0"-15,0 0 16,0-9-16,0 0 16,0-8-16,-9 8 15,1 1 1,-1-1-16,0 0 15,-8 9-15,0 0 16,-10 0-16,10 18 16,0-1-16,8 0 15,9 18-15,0 0 16,0 8-16,17-8 16,1-9-1,8 0-15,9-1 16,8-16-16,0 0 15,10-18-15,-10-17 16,0 0-16,1 0 16,-18-17-16,0 0 15,-17 8-15,-1 0 16,-8 9-16,-8 9 16,-1 8-1,0 9-15,0 0 16,-17 9-16,0 26 15,-8 25-15,-1 10 16,18 16-16,8-8 16,9 0-16,0-17 15,17-9-15,1-9 16,8-17-16,8-9 16,1 1-1,-18-18-15</inkml:trace>
  <inkml:trace contextRef="#ctx0" brushRef="#br0" timeOffset="208894.79">11523 8131 0,'0'-9'0,"0"9"0,0 0 15,-8 0 1,-1 17-16,-8 9 16,-9 9-16,0 8 15,8-8-15,1-18 16,17 18-16,0-27 16,0-8-16,0 0 15</inkml:trace>
  <inkml:trace contextRef="#ctx0" brushRef="#br0" timeOffset="209041.2">11541 8174 0,'0'0'0,"0"0"16,0 0-16,8 0 15,1 9-15,17 8 16,9 26-16,26 18 16,-18-9-16</inkml:trace>
  <inkml:trace contextRef="#ctx0" brushRef="#br0" timeOffset="209522.87">12053 9109 0,'0'0'0,"0"0"15,0 0-15,0 0 16,0 0-16,9 0 15,17 0-15,17 0 16,18 9-16,8-9 16,1 9-1,-9-9-15,8 0 16,-8 0-16,8 0 16,-16 8-16,-27-8 15,-9 0-15</inkml:trace>
  <inkml:trace contextRef="#ctx0" brushRef="#br0" timeOffset="209765.45">12348 8746 0,'0'0'15,"-8"8"-15,-1 10 16,-8 16-16,-9 27 15,8 25-15,-8 27 16,0-9-16,9-9 16,8-8-16,9-18 15,0 9 1,26 17-16,9-25 16,-27-44-16</inkml:trace>
  <inkml:trace contextRef="#ctx0" brushRef="#br0" timeOffset="210306.81">12843 9300 0,'0'0'0,"0"0"0,0 0 16,0 0 0,0 8-16,0 10 15,18-1-15,-1 9 16,0-9-16,18 1 16,9-1-16,8-8 15,8-1-15,1-16 16,-17-1-16,-1-8 15,-8-9-15,-9 0 16,0-9 0,0 1-16,-17-10 15,-1 1-15,-16 0 16,-1 8-16,-17 0 16,0 9-16,0 9 15,-9 17-15,0 0 16,-8 17-1,-9 18-15,0 17 16,0 17-16,17 1 16,9 7-16,8 1 15,18 0-15,9 0 16,8-17-16,10-9 16,16-9-16,26-8 15,18-18 1,0-17-16,35 0 15,234 9-15</inkml:trace>
  <inkml:trace contextRef="#ctx0" brushRef="#br0" timeOffset="210611.76">13538 8728 0,'0'0'16,"0"0"-16,0 0 15,0 0-15,0 0 16,17 0-16,1 0 16,16 0-16,1 0 15,17 9-15,-26 0 16</inkml:trace>
  <inkml:trace contextRef="#ctx0" brushRef="#br0" timeOffset="211038.17">14250 9083 0,'0'0'16,"0"0"-16,0 0 15,0 0-15,0 0 16,0 0-16,0 0 16,0-8-16,9-1 15,8-8-15,18-9 16,0-18 0,-9-8-16,8 0 15,-8 0 1,0 18-16,-17 8 0,0 9 15,0 8-15,-9 9 16,0 0-16,0 9 16,0 8-16,8 18 15,1-1 1,0-8-16,-1 0 16,1-9-16,0-8 15,-1 0-15,1-1 16,0 1-16</inkml:trace>
  <inkml:trace contextRef="#ctx0" brushRef="#br0" timeOffset="211181.6">14563 8364 0,'0'0'0,"0"0"16,0 0-16,0 9 15,0 8-15,8 9 16,1 0-16,0-17 15</inkml:trace>
  <inkml:trace contextRef="#ctx0" brushRef="#br0" timeOffset="211739.06">15101 8659 0,'0'0'0,"0"-9"16,-9 1-16,1-1 15,-1 0-15,-8 1 16,-1-1-16,-8 9 16,9 0-16,-1 0 15,1 17-15,0 9 16,-1 9-1,1 8-15,8-8 16,9 0-16,0-1 16,18-8-16,8 0 15,8-17-15,10-1 16,17-16-16,-1-10 16,1-8-16,0-8 31,-18-9-31,1-18 0,-18 0 15,0 9-15,-17 9 16,-1 17-16,-16 9 16,-1 17-16,0 0 15,-17 26-15,-17 26 16,-9 26-16,0 17 16,17 0-1,18-8-15,-1-9 16,18-18-16,0-8 15,18-8-15,-1-18 16,35 8-16,9-25 16,-18-26-16,-25 8 15</inkml:trace>
  <inkml:trace contextRef="#ctx0" brushRef="#br0" timeOffset="212071.44">15205 8200 0,'0'0'0,"0"0"0,-8 17 16,-18 9-1,-1 9-15,-16 8 16,8 0-16,1-17 15,25 0-15,9 0 16,0-17-16,0-9 16,0-17-16,17-9 15,1 0-15,-1 0 16,0 8-16,9 1 16,0 9-1,1 8-15,-1 8 16,0 9-16,0 1 15,8 16-15,19 10 16,-36-18-16</inkml:trace>
  <inkml:trace contextRef="#ctx0" brushRef="#br0" timeOffset="212705.11">15744 8191 0,'0'0'0,"0"0"15,17 9-15,18 17 16,8 17 0,9 18-16,18 17 15,-9 8-15,-9 27 16,0 34-16,-18 18 16,-7 8-16,-27-17 15,-18 8-15,-8-16 16,-9-1-16,-25 0 15,16-8 1,35-70-16</inkml:trace>
  <inkml:trace contextRef="#ctx0" brushRef="#br0" timeOffset="-205785.32">2492 10911 0,'0'0'0,"0"0"0,0 0 16,0 0-16,0 0 15,0 0-15,0 0 16,0 17-16,0 18 16,0 25-1,0 36-15,-8 25 16,-1 9-16,0 8 16,1-8-16,-1-17 15,0-27-15,0-16 16,1-10-16,8-25 15,0-9-15,0-9 16,8-8 0,-8 0-16,0-9 15</inkml:trace>
  <inkml:trace contextRef="#ctx0" brushRef="#br0" timeOffset="-205514.7">2379 11586 0,'0'0'15,"0"0"-15,0 0 16,0 0-16,0 0 16,18 0-16,16 0 15,10 0-15,17 0 16,8-8-1,9-1-15,0-17 16,-17 9-16,0-9 16,0 8-16,0-8 15,-1 9-15,-34 8 16</inkml:trace>
  <inkml:trace contextRef="#ctx0" brushRef="#br0" timeOffset="-205223.47">3117 11093 0,'0'0'0,"0"0"16,0 0-16,0 0 16,0 0-16,0 0 15,0 8-15,0 10 16,0 25-1,-17 26-15,8 35 16,1 17-16,-1 9 16,-8-9-16,8 1 15,9-27 1,0-8-16,0-27 0,0-16 16,9-18-16,-9-18 15,0-8 1</inkml:trace>
  <inkml:trace contextRef="#ctx0" brushRef="#br0" timeOffset="-204874.78">2649 10348 0,'0'0'16,"0"0"-16,0 0 15,0 0-15,-9 0 16,0 17-16,-17 18 15,0-9-15,0 17 16,-9 0-16,1-8 16,16-9-1,18-9-15,0-25 16,0-1-16,0 9 16</inkml:trace>
  <inkml:trace contextRef="#ctx0" brushRef="#br0" timeOffset="-204743.25">2805 10313 0,'0'0'15,"0"0"-15,17 0 16,18 17-16,8 9 16,9 0-16,1 35 15,16 34 1,18-8-16,-61-61 16</inkml:trace>
  <inkml:trace contextRef="#ctx0" brushRef="#br0" timeOffset="-204193.8">3708 11370 0,'0'0'16,"0"0"-16,0 0 16,17 0-16,9 0 15,9 0-15,17-9 16,0 9-16,0 0 16,9-9-1,-9 9-15,0 0 0,-8 0 16,-18 0-1,-17 0-15</inkml:trace>
  <inkml:trace contextRef="#ctx0" brushRef="#br0" timeOffset="-203993.66">3612 11673 0,'0'0'15,"0"0"-15,18-9 16,8 1-16,26-1 16,17 0-16,1 9 15,8-8 1,9 8-16,-9-9 0,-43 9 16</inkml:trace>
  <inkml:trace contextRef="#ctx0" brushRef="#br0" timeOffset="-203451.32">4837 10824 0,'0'-9'0,"0"1"16,0 8-16,0 0 15,0 0-15,0 0 16,0 0-16,0 0 16,0 0-16,0 17 15,-9 0-15,-8 18 16,17 8 0,-18 18-16,-8 0 15,9-1 1,0-8-16,8-8 0,9-1 15,0-9-15,17-8 16,9 0 0,18 0-16,8-8 0,17-10 15,1 1 1,8-18-16,-9 1 16,-8-10-16,-9 10 15,18-1-15,-18 0 16,-26 9-16</inkml:trace>
  <inkml:trace contextRef="#ctx0" brushRef="#br0" timeOffset="-203181.32">5132 10963 0,'0'0'0,"0"0"15,0 0-15,0 8 16,-9 18-16,1 18 16,-1 16-1,-8 10-15,-1 16 16,-8 27-16,0-18 16,9-17-16,-1-9 15,18-8-15,0-18 16,9-8-16,17-9 15,-17-18 1</inkml:trace>
  <inkml:trace contextRef="#ctx0" brushRef="#br0" timeOffset="-202898.9">5653 11006 0,'0'0'0,"0"0"15,0 0-15,17 0 16,10 9-16,7-1 16,18 1-16,18-9 15,-1-9-15,1 1 16,8-1-16,0-8 15,-17 8 1,0 0-16,-18 1 16,-8-1-16,-18 0 15</inkml:trace>
  <inkml:trace contextRef="#ctx0" brushRef="#br0" timeOffset="-202479.9">5636 11101 0,'0'0'0,"0"0"16,0 0-16,0 0 0,0 18 15,8 8-15,-8 8 16,0 18-1,-8 9-15,-1 8 16,-8 0-16,-9 9 16,8-17-16,1 0 15,0-27-15,8 9 16,9-17-16,0 0 16,0 0-16,0-8 15,17-10 1,1 1-16,16 0 15,27-1-15,9-8 16,-1 0-16,9-8 16,-8-1-16,-1 0 15,-8-8-15,-18 8 16,1 1-16,-1-1 16,-8 0-1,-18 9-15</inkml:trace>
  <inkml:trace contextRef="#ctx0" brushRef="#br0" timeOffset="-202241.8">5592 11560 0,'0'0'15,"0"0"-15,0 0 16,18 0-16,16 0 15,19-8-15,-1-1 16,17 0-16,1 1 16,-1-10-16,1-8 15,16 0-15,-25 9 16</inkml:trace>
  <inkml:trace contextRef="#ctx0" brushRef="#br0" timeOffset="-201915.93">6869 11543 0,'0'0'0,"0"0"15,0 0-15,0 0 16,0-9-16,0 1 15,0-1-15,-9-8 16,-8 17-16,-9 0 16,-9 0-1,-8 17-15,-10 0 16,10 18-16,8-9 16,1 17-16,16 1 15,10-10-15,8-8 16,17 0-16,9 0 15,43-9-15,10-17 16,-19-8 0,-34 8-16</inkml:trace>
  <inkml:trace contextRef="#ctx0" brushRef="#br0" timeOffset="-201589.49">7529 10859 0,'0'0'16,"0"0"-16,0 0 15,0 0-15,-9 0 16,0 17-16,-17 9 15,-17 35 1,0 8-16,8 18 16,0 16-16,0 10 15,1-9-15,16-26 16,18 0-16,18-9 16,-1-8-16,18-18 15,8 9-15,-25-17 16</inkml:trace>
  <inkml:trace contextRef="#ctx0" brushRef="#br0" timeOffset="-201105.18">7850 11500 0,'0'0'16,"0"0"-16,0 0 15,0 0-15,0 0 16,0 0-16,0 17 16,0 0-1,-9 9-15,1 0 16,-1 0-16,0 0 15,9-8-15,0-1 16,0-8-16,0-1 16,0-8-16,0 0 15,18-8-15,-1-18 16,27-9-16,16-17 16,1 0-16,-17 9 15,-1 17 1,0 8-16,-17 18 15,0 9-15,1 17 16,-1 9-16,0 17 16,-9 8-16,0-8 15,-8-9-15,0-8 16,-1-9-16,1-9 16,0-8-1,-9-9-15</inkml:trace>
  <inkml:trace contextRef="#ctx0" brushRef="#br0" timeOffset="-200719.2">7998 10850 0,'0'0'0,"0"0"15,0 0-15,-9 0 16,0 17-16,-8 9 16,-9 26-16,-9-8 15,0-1 1,9-17-16,9-9 16,17-8-16,0 0 15,0-18-15,9-17 16,8 0-16,0 0 15,10 0-15,16-9 16,-17 18-16,9 0 16,-1 17-1,10 0-15,-1 26 16,9 8-16,-8 18 16,-9-17-16,-18-18 15</inkml:trace>
  <inkml:trace contextRef="#ctx0" brushRef="#br0" timeOffset="-200093.01">8675 11707 0,'-9'-8'0,"9"-1"15,0 9-15,0-8 16,18-1-16,8 0 16,9 1-16,17-1 15,8 0-15,1-8 16,0 8-16,-9-8 16,-8 0-16,-10 8 15,-16 9-15</inkml:trace>
  <inkml:trace contextRef="#ctx0" brushRef="#br0" timeOffset="-198826.8">9708 11283 0,'0'0'15,"0"0"-15,0 0 16,0 0-16,0 0 16,0 0-16,0 26 15,-8 26-15,-1 17 16,0-8-16,-8 0 15,0-18 1,8-8-16,0-9 16,1-9-16,8-8 15,0-9-15,0-9 16,0 0-16,17-25 16,9-36-16,9-8 15,17-8-15,9-1 16,-18 18-1,0 26-15,-16 17 16,-1 8-16,-9 18 16,-8 0-16,-1 26 15,1 9-15,0 34 16,-18 18-16,9-9 16,0-18-16,0-16 15,17-10 1,1-8-16,-10-17 15</inkml:trace>
  <inkml:trace contextRef="#ctx0" brushRef="#br0" timeOffset="-198249.84">10507 11656 0,'-8'-9'0,"-1"0"15,0-8-15,1 0 16,-1-9-16,0 0 16,1 8-16,-1-8 15,-8 9 1,-10 0-16,1-1 15,0 10-15,0 8 16,-8 0-16,8 17 16,-1 0-16,10 9 15,0 0-15,17 0 16,0-8 0,0-10-16,8 1 15,10-9-15,-1 0 16,9 0-16,9 0 15,-9 0-15,0 0 16,0 17-16,0 1 16,0 16-16,0 18 15,-8 9 1,-10-1-16,1-8 16,-18-8-16,1-10 15,-1 18-15,-8-26 16,-1-8-16,1-10 15,-9 1-15,0-18 16,0-8-16,-9-18 16,18 1-16,8-18 15,0 8 1,9 1-16,9 26 16</inkml:trace>
  <inkml:trace contextRef="#ctx0" brushRef="#br0" timeOffset="-197948.5">10525 11015 0,'0'0'0,"0"0"16,0 0-16,17 17 15,18 0-15,8 18 16,18-9-16,17 17 15,0 9-15,-8 0 16,-9 0-16,-9 9 16,-9 8-1,-17 9-15,-17-9 16,-18 18-16,-8 8 16,-9-17-16,-9-9 15,-8-8-15,17-18 16,17-17-16,9-17 15</inkml:trace>
  <inkml:trace contextRef="#ctx0" brushRef="#br0" timeOffset="-197460.66">10976 10668 0,'-8'-8'15,"-1"8"-15,9 0 16,0 0-16,0 0 15,0 0 1,0 0-16,0 0 16,0 0-16,17 0 15,1 8-15,16 1 16,-8 8-16,0-8 16,-8 8-16,-9 0 15,-1 1 1,-8-1-16,-8 9 15,-1 0-15,-9 0 16,1 0-16,8-17 16,1-1-16,8 1 15,0 0-15,0-9 16,26 0-16,9 0 16,17-9-16,17 0 15,9 1 1,-43 8-16</inkml:trace>
  <inkml:trace contextRef="#ctx0" brushRef="#br0" timeOffset="-196927.82">11662 11508 0,'0'0'0,"0"0"16,18 0-1,8 0-15,8 0 0,19 0 16,25 0 0,9-8-16,-27-1 15,1 0-15,0 1 16,0-1-16,-35 0 15</inkml:trace>
  <inkml:trace contextRef="#ctx0" brushRef="#br0" timeOffset="-196510.36">12730 10928 0,'0'0'0,"0"0"16,0 0-1,-8 0-15,8 0 16,0 0-16,0 0 16,8 0-16,18 0 15,27 0-15,16 0 16,9-9-16,26 1 15,-8-1-15,-9 0 16,0 1 0,-9-10-16,-17 18 15,-9 0-15,-26 0 16</inkml:trace>
  <inkml:trace contextRef="#ctx0" brushRef="#br0" timeOffset="-196070.67">12852 11136 0,'0'0'0,"0"0"15,0 0-15,0 0 16,9 9-1,-1 8-15,1 0 16,0 18-16,-1-1 16,-8 18-16,0 0 15,-8 0-15,-1 9 16,0 0-16,1-18 16,-1 0-16,9 1 15,0-18 1,0-9-16,0 0 15,9 9-15,8-9 16,9 1-16,9-1 16,8-8-16,9-1 15,18-8-15,-9-8 16,-1-1-16,-8 0 16,-8 9-1,-9 0-15,-9 0 0,0-8 16,0 8-1,-18 0-15</inkml:trace>
  <inkml:trace contextRef="#ctx0" brushRef="#br0" timeOffset="-195843.68">12895 11422 0,'0'0'15,"0"0"-15,0 0 16,18 0-16,16 0 16,10 0-16,17-9 15,8 0-15,1 1 16,-1-1 0,18-8-16,8-1 15,-34 10-15,-35 8 16</inkml:trace>
  <inkml:trace contextRef="#ctx0" brushRef="#br0" timeOffset="-195561.83">13538 11656 0,'0'0'0,"0"0"0,17 0 15,18-9 1,17-8-16,0 17 16,0-9-16,9-8 15,0-9-15,-18 0 16,9 8-16,-8-8 15,-27 18 1</inkml:trace>
  <inkml:trace contextRef="#ctx0" brushRef="#br0" timeOffset="-195323.8">13816 11664 0,'0'0'0,"0"0"15,0 9-15,9 17 16,-1 0-16,1 26 16,0-9-1,-1-8-15,-8-9 16,-8 0-16,-1-9 16,-17 0-1,0 1-15,-18-1 0,-8-8 16,-8 8-16,25 0 15</inkml:trace>
  <inkml:trace contextRef="#ctx0" brushRef="#br0" timeOffset="-193187.85">12591 12158 0,'0'0'0,"0"0"15,0 0-15,0 0 16,0 0-16,9 0 15,17 0-15,35 0 16,26 9-16,34-1 16,44-16-16,-8-1 15,-1-8-15,-8-1 16,-27 1 0,-25 8-16,-18 1 15,-17 8-15,-1 0 16,-25 8-16,-9 1 15,-17 0-15</inkml:trace>
  <inkml:trace contextRef="#ctx0" brushRef="#br0" timeOffset="-192714.93">13260 12400 0,'0'0'0,"-9"0"0,9 0 15,0 0 1,0 0-16,0 0 16,18 0-16,8 0 15,9 0-15,8 9 16,9 0-16,0 8 15,0 0 1,-8 1-16,-10-1 0,-7 9 16,-19 0-16,1 9 15,-18-9 1,-17 17-16,0 0 16,-9 0-16,1-17 15,16-8-15,1-10 16,0 1-16,8 0 15,9-1 1,0 1-16,9-9 0,17 0 16,34-9-1,36 1-15,8-10 16,-8 1-16,-10 0 16,-7 8-16,-27 0 15,-35 9-15</inkml:trace>
  <inkml:trace contextRef="#ctx0" brushRef="#br0" timeOffset="-192059.64">14754 10867 0,'0'0'0,"0"0"15,0 0-15,0 0 16,0 0-16,0 0 15</inkml:trace>
  <inkml:trace contextRef="#ctx0" brushRef="#br0" timeOffset="-191806.54">14936 10763 0,'0'0'0,"-9"-17"0,1-9 15,-10-8-15,10 8 16,-1 8-16,9 1 16,-9 8-1,9 9-15,-8 0 16,-1 9-16,-8 26 15,-10 42-15,-16 62 16,8 43-16,1 17 16,16-8-16,10-18 15,8-9-15,17-42 16,0-18 0,27-9-16,8-17 15,9-18-15,8-25 16,-34-26-16</inkml:trace>
  <inkml:trace contextRef="#ctx0" brushRef="#br0" timeOffset="-191111.87">15570 11361 0,'0'0'15,"0"0"-15,0 9 16,0-9-16,0 0 16,0 0-16,0 26 15,9-18-15,8 10 16,0 8-16,18 0 15,9 0-15,16 0 16,10-18 0,-1 1-16,1-9 15,-1-9-15,-8-17 16,0 0-16,-18 0 16,1 0-16,-18 0 15,0-8-15,-18-10 16,1 18-16,-18-17 15,-8 0 1,-18 8-16,-8 1 16,-1 16-16,-16 18 15,-1 9-15,-9 8 16,10 18-16,-1 17 16,9 8-16,8 10 15,10 8-15,16 0 16,1 0-16,26-9 15,8 9 1,18-9-16,8-8 16,27-18-16,8 0 15,9-25-15,8-18 16,-8-9-16,-18-17 16,-34 9-16</inkml:trace>
  <inkml:trace contextRef="#ctx0" brushRef="#br0" timeOffset="-190331.3">16456 11283 0,'0'0'0,"0"0"16,0 0 0,0 0-16,0 0 0,0-9 15,17 1-15,9-18 16,26-35 0,0-8-16,0 0 15,-8-1-15,-1 10 16,-17 8-16,-8 17 15,-10 18-15,1-1 16,-9 18 0,0 0-16,0 26 0,0 26 15,0 26 1,9 0-16,-1 0 16,1-26-16,0-17 15,8-18-15,1 0 16,-10-17-1</inkml:trace>
  <inkml:trace contextRef="#ctx0" brushRef="#br0" timeOffset="-190182.04">16777 10495 0,'0'0'15,"0"0"-15,0 0 16,9 17-16,8 18 15,0-9-15</inkml:trace>
  <inkml:trace contextRef="#ctx0" brushRef="#br0" timeOffset="-189619.99">17585 10530 0,'0'0'0,"0"0"16,0 0-16,0 0 16,0 0-16,-9 0 15,-17 17-15,0 0 16,0 1-16,0-1 15,-18 0 1,10 18-16,-1 0 16,0-1-16,18 9 15,-1 1-15,18 8 16,0-9-16,18 0 16,8-8-16,9-9 15,17-9-15,17-17 16,1-17-16,8-9 15,-17-17 1,-9-1-16,-9 1 16,-17 0-16,-17-9 15,-1 0-15,1 17 16,-9 18-16,-9 0 16,1 17-16,-10 8 15,-16 18-15,-10 18 16,1 25-1,-9 26-15,8 0 16,10 1-16,16-36 16,10-8-16,8-26 15,8 0-15,10-17 16,-10-1-16</inkml:trace>
  <inkml:trace contextRef="#ctx0" brushRef="#br0" timeOffset="-189302.52">17663 10062 0,'0'0'0,"0"0"0,0 0 15,0 0-15,-9 0 16,0 17 0,-17 27-16,9-18 15,-9 17-15,0-8 16,9-10-16,-1 1 15,1-17 1,17 0-16,0-1 16</inkml:trace>
  <inkml:trace contextRef="#ctx0" brushRef="#br0" timeOffset="-189158.73">17680 10105 0,'0'0'0,"0"0"15,0 0-15,18 0 16,-1 18-16,18 16 15,8 1-15,18 8 16,8 0 0,-43-25-16</inkml:trace>
  <inkml:trace contextRef="#ctx0" brushRef="#br0" timeOffset="-188511.98">18019 11482 0,'0'0'16,"0"0"-16,17 0 15,18-8-15,34-1 16,36 0-16,16-8 16,1 0-16,-18-1 15,-17 1 1,-26 0-16,-1-1 0,-8 1 15,-17 0 1,-17 17-16</inkml:trace>
  <inkml:trace contextRef="#ctx0" brushRef="#br0" timeOffset="-188328.98">18488 11093 0,'0'0'0,"0"0"16,0 0-16,0 17 16,0 26-16,-9 35 15,0 35-15,1-9 16,-10-9-16,1-26 16,8-8-16,9-18 15,18-8-15,8-18 16,-9-8-1</inkml:trace>
  <inkml:trace contextRef="#ctx0" brushRef="#br0" timeOffset="-187848.02">19235 11413 0,'0'0'0,"0"0"16,0 9-16,17 8 16,0 9-16,1 9 15,16-9-15,1 0 16,17-9-16,0-8 16,18-18-1,-1-8-15,1-18 16,-9-8-16,-9-1 15,-9 1-15,-17 8 16,-17 1-16,-1-1 16,-8 9-16,-8 0 15,-18 0 1,0 9-16,-9 0 16,-8 17-16,-18 17 15,0 17-15,9 27 16,0 17-16,8 9 15,18-1-15,26 1 16,18 8-16,8-17 16,8-9-16,1-25 15,17-18-15,9-18 16,17-8 0,0-17-16,-43 0 15</inkml:trace>
  <inkml:trace contextRef="#ctx0" brushRef="#br0" timeOffset="-187595.36">20077 10971 0,'0'0'0,"0"0"0,0 0 16,0 0-16,17 0 16,9 9-1,9-9-15,0 0 16,17-9-16,0 1 16,-9-1-16,-8-8 15,-18 17-15</inkml:trace>
  <inkml:trace contextRef="#ctx0" brushRef="#br0" timeOffset="-187133.15">20476 11378 0,'0'0'0,"0"0"16,0 0-16,0 0 15,9-8-15,8-1 16,9-8-16,9-9 15,17-18 1,0 1-16,9-9 16,-17 0-16,-10 9 15,1 8-15,-26 18 16,-1 0-16,1 8 16,8 9-16,-17 0 15,0 0-15,0 17 16,0 18-1,0 8-15,9 1 16,0-1-16,-1-17 16,10-9-16,-9-8 15,-1-9-15</inkml:trace>
  <inkml:trace contextRef="#ctx0" brushRef="#br0" timeOffset="-186991.04">20832 10703 0,'0'0'0,"0"0"16,0 0-16,0 0 15,18 17-15,-1 0 16,-8-8-16</inkml:trace>
  <inkml:trace contextRef="#ctx0" brushRef="#br0" timeOffset="-186482.86">21597 10772 0,'0'0'0,"0"0"15,0 0-15,0 0 16,0 0-16,-9 0 15,0 0-15,9 0 16,-26 9-16,9 8 16,-9 0-16,8 18 15,1 8-15,0 1 16,17-1 0,0 0-16,17-17 15,0 0-15,18 0 16,17-17-16,18 0 15,-10-18-15,1-17 16,9-9-16,-27-8 16,-17 0-16,9-9 15,-9 0-15,-17 0 16,-1 8 0,-8 10-16,-8 17 15,8 8-15,-9 9 16,9 0-16,-26 26 15,8 17-15,-25 44 16,-18 25-16,35 1 16,-8-26-16,16-10 15,18-7 1,9-27-16,-9-8 16,9-1-16,-1-16 15</inkml:trace>
  <inkml:trace contextRef="#ctx0" brushRef="#br0" timeOffset="-186219.99">21796 10304 0,'0'0'0,"0"0"0,0 0 16,-17 18-16,-9 16 16,-9 10-1,-17 8-15,9-9 16,-1-8-16,18-27 16,17-16-16,1-1 15,8 9-15</inkml:trace>
  <inkml:trace contextRef="#ctx0" brushRef="#br0" timeOffset="-186111.25">21796 10417 0,'0'0'0,"0"0"16,9 0-16,8 17 15,1 1-15,25 16 16,-17 10-16,35 8 16,-35-18-16</inkml:trace>
  <inkml:trace contextRef="#ctx0" brushRef="#br0" timeOffset="-185774.35">22413 10313 0,'0'0'0,"0"0"0,17 0 16,9 26-16,52 26 15,27 35-15,-10 25 16,-8 18-1,-18 17-15,-34 27 16,-35 25-16,-43 17 16,-70 27-16,-26-18 15,-122 113-15</inkml:trace>
  <inkml:trace contextRef="#ctx0" brushRef="#br1" timeOffset="-172834.59">14884 4580 0,'0'0'15,"0"0"-15,0 0 16,0 0-16,0 17 16,9 18-16,-1 34 15,-16 26-15,-1 35 16,-8 26 0,-9 9-16,-9-18 15,9 0-15,8-17 16,1-17-16,0-18 15,17 0-15,0-26 16,0-17-16,0-17 16,8-9-1,1-9-15,0-8 16,8 0-16,0-1 16,9 10-16,27-1 15,-1-8-15,17-1 16,1 1-16,8 0 15,17-1-15,1-8 16,-1 0 0,1 0-16,17 0 0,0 0 15,0 0 1,-9 0-16,17 0 16,-8 0-16,0 0 15,-9 0-15,9 0 16,9 0-16,-18 0 15,0 0-15,9 9 16,9-9-16,-9 9 16,-9-1-1,9 1-15,17 0 16,-9-1-16,-16 1 16,16 0-16,9-1 15,-8 1-15,-18 0 16,27-1-16,-10 1 15,-8-1-15,0 1 16,17 0 0,-8 8-16,-9-8 15,8-1-15,9 1 16,-17 0-16,0 8 16,0 0-16,0-17 15,-9 18-15,18-18 16,8 8-1,-17 1-15,0-9 0,0 9 16,0-9 0,-9 8-16,-9 10 15,9-1-15,1-8 16,-1-1-16,-9 1 16,10 0-16,8-9 15,-1 0 1,-7 0-16,-10 0 0,9 0 15,-8 0 1,-1-9-16,-8 9 16,9 0-16,8 0 15,-9-9-15,1 1 16,-9 8-16,17 0 16,18-9-16,-27 0 15,1 1-15,8-1 16,9 0-1,0 1-15,-18 8 16,18 0-16,-9-9 16,0 0-16,1 9 15,-10-8-15,1-1 16,-1 0-16,1-8 16,-9 8-16,-9 9 15,-17-8 1,-9-1-16,-9 0 15,0 1-15,-8-1 16,9 0-16,-10 1 16,-8-10-16,0 1 15,9-9-15,-9 0 16,9-8-16,0-10 16,-1-25-16,-8-18 15,1-8 1,-10-26-16,9-9 15,0 9-15,0-18 16,-9 9-16,1 18 16,-1 25-16,-8 18 15,0-1-15,-9 18 16,0 18 0,0-1-16,0 1 15,0 8-15,0 0 16,0 0-16,-9 8 15,0 1-15,0 0 16,-8-1-16,-9 10 16,-17-1-16,-1 0 15,-8 1-15,0-1 16,-9 9 0,0 0-16,-17-9 15,0 1-15,0-1 16,-9 0-16,18 1 15,-18-1-15,-17-8 16,-1-1-16,1 1 16,9-9-16,-9 9 15,-9-1 1,17-8-16,-25 1 16,8 7-16,-18-16 15,-8 16-15,18 1 16,-9-9-16,-9 9 15,8-1 1,-16 1-16,8 0 0,-9-1 16,1 1-16,-10 0 15,10-1 1,-18 1-16,17 0 16,9-1-16,-17 1 15,8 8-15,9 9 16,-17-17-16,8 8 15,9-8-15,0 0 16,-8-1-16,8 1 16,9 0-1,-18 8-15,9 0 16,9-8-16,8 9 16,-8-1-16,-9-8 15,9-1-15,-9 1 16,9 0-16,8 8 15,-26 0-15,18 9 16,0-17 0,-18 17-16,18-9 15,-9 9-15,9-8 16,-18 8-16,18 0 16,8-9-16,-8 9 15,8 0-15,1 0 16,-9 0-16,-1 0 15,19 0-15,16 0 16,-8 0 0,0 0-16,8 0 15,18 0-15,0 0 16,8 0-16,1 0 16,-1 0-16,18 0 15,9 9 1,8-1-16,0 1 15,1 0-15,-1 8 16,18 0-16,-1 1 16,1-1-16,-1 18 15,-8-1-15,0 18 16,0 26-16,-17 43 16,-1 70-16,-25 233 15</inkml:trace>
  <inkml:trace contextRef="#ctx0" brushRef="#br1" timeOffset="-155830.46">19730 7351 0,'0'0'0,"0"0"0,0 9 0,0-9 15,0 0-15,0 0 16,0 0 0,8 0-16,1 0 15,8 0-15,1 0 16,16 8-16,10 1 15,25-9-15,1 0 16,8 0 0,9 0-16,8 0 0,-17 0 15,-17 0-15,0-9 16,-9 1 0,-26 8-16,0 0 15,18 0-15,-10 0 16,-16 0-16</inkml:trace>
  <inkml:trace contextRef="#ctx0" brushRef="#br1" timeOffset="-155392.78">19660 7724 0,'0'0'0,"0"0"15,0 0-15,0 0 16,0 0 0,0 0-16,0 0 15,0 0-15,9 0 16,17-9-16,26 0 16,26 1-16,9-10 15,8 10 1,1-1-16,8 0 0,-8 9 15,-10-8-15,-16 8 16,-18 0 0,9 0-16,-9 8 15,-26 1-15,-17-9 16</inkml:trace>
  <inkml:trace contextRef="#ctx0" brushRef="#br1" timeOffset="-155031.89">20138 7239 0,'0'-9'0,"0"9"15,8 0-15,10 0 16,8 0-1,17 17-15,18 1 16,8 8-16,18 0 16,9-9-16,-1 9 15,-8-9-15,-26-8 16,-18-1-16,1 18 16,-18 9-16,-9 0 15,-17 8 1,-17 9-16,-18 17 15,-26 9-15,-8 0 16,8-17-16,18-9 16,17-18-16,17-25 15</inkml:trace>
  <inkml:trace contextRef="#ctx0" brushRef="#br1" timeOffset="-152571.65">21883 7828 0,'0'0'0,"0"0"16,0 0-16,0 8 16,0-8-1,0 0-15,0 0 16,0 0 0,0 0-16,0 0 0,9 17 15,17 1-15,9 8 16,-1-9-16,27 0 15,9-8 1,-1 0-16,9-18 16,0 0-16,0-17 15,-8 0-15,-9 0 16,-18 1-16,1-1 16,-18 0-1,0-9-15,-18 9 0,1-9 16,-18 1-16,-8-1 15,-9 0-15,-9 9 16,-26 9 0,1 0-16,-1 17 15,-17 17-15,8 0 16,1 9-16,-1 9 16,9 0-16,9-1 15,0 18-15,18 0 16,-1 9-1,17 8-15,10 18 16,8 8-16,17-8 16,9 8-16,18-17 15,16 0-15,27-9 16,9-17-16,-1-17 16,1-9-16,-1-18 15,-17-16-15,-17-1 16,-9 0-1,-34 9-15</inkml:trace>
  <inkml:trace contextRef="#ctx0" brushRef="#br1" timeOffset="-150401.31">23134 7637 0,'0'0'0,"-9"-9"16,-9 1-16,10-1 16,8 0-16,0 1 15,0-1-15,0 0 16,17-17-16,18-8 15,8-10-15,1-8 16,-10 0 0,1 1-16,-9-1 0,0 17 15,-17 9 1,0 9-16,-1 17 16,-8 0-16,0 0 15,0 26-15,0 34 16,0 18-16,0-9 15,0-8-15,9-18 16,8-8 0,-8-9-16,0-17 15</inkml:trace>
  <inkml:trace contextRef="#ctx0" brushRef="#br1" timeOffset="-150263.39">23359 6866 0,'0'0'0,"0"0"0,0 0 16,0 0-1,0 43-15,9 1 16</inkml:trace>
  <inkml:trace contextRef="#ctx0" brushRef="#br1" timeOffset="-149426.96">24063 7221 0,'-9'-8'0,"9"-1"16,-9 0-16,9-8 15,0 0 1,-8 8-16,-1 0 15,0 9-15,1 0 16,-1 0-16,-8 0 16,-1 0-16,-8 18 15,0-1-15,0 0 16,0 18-16,9 0 16,-1 17-1,10-9-15,8 0 16,8-17-16,10 0 15,-1 0-15,26-9 16,1-8-16,17-18 16,-1-8-16,1-9 15,-9 0-15,-8 0 16,-1-17-16,-17 0 16,0-9-1,-17 17-15,0 0 16,-9 9-16,-9 9 15,0 17-15,-17 0 16,-9 17-16,-17 18 16,-8 17-16,-1 26 15,9 0-15,8-9 16,18-8-16,9-18 16,17 0-1,0 1-15,17-1 16,1-17-16,8-9 15,-9-8-15,-8-9 16</inkml:trace>
  <inkml:trace contextRef="#ctx0" brushRef="#br1" timeOffset="-149156.66">24097 6754 0,'0'0'0,"0"0"15,0 0-15,-8 0 16,-10 17-16,-8 18 15,0-1-15,0 9 16,9 1-16,17-10 16,0-25-1</inkml:trace>
  <inkml:trace contextRef="#ctx0" brushRef="#br1" timeOffset="-149031.91">24228 6849 0,'0'0'0,"0"0"15,0 0-15,17 17 16,18 9 0,8 26-16,-8-17 15</inkml:trace>
  <inkml:trace contextRef="#ctx0" brushRef="#br1" timeOffset="-148334.98">24540 7741 0,'0'0'0,"0"0"16,0 0-16,0 0 15,0 0 1,9 0-16,8 0 15,1 0-15,-1 0 16,18 0-16,0 0 16,8 0-16,0-9 15,1 9-15,-18 0 16,0 0-16,-17 0 16</inkml:trace>
  <inkml:trace contextRef="#ctx0" brushRef="#br1" timeOffset="-148052">24401 8001 0,'0'0'0,"0"0"0,0 0 15,0 0-15,0 0 16,0 0 0,18 0-16,-1 0 15,18 0-15,0 0 16,17 8-16,0 1 15,17-9-15,9 17 16,-43-8-16</inkml:trace>
  <inkml:trace contextRef="#ctx0" brushRef="#br1" timeOffset="-122664.65">25678 7204 0,'0'0'0,"0"0"15,0 0 1,0 17-16,0 9 16,9 35-16,-18 60 15,9 44-15,-17 25 16,-1-25-16,1-27 16,-1-8-16,10-26 15,8-35-15,0-17 16,0-17-1,0-26-15</inkml:trace>
  <inkml:trace contextRef="#ctx0" brushRef="#br1" timeOffset="-122219.89">26025 7836 0,'0'0'0,"0"0"0,0 17 16,0 1-16,0 16 15,0 10 1,0-1-16,0-8 15,-8-9-15,8 0 16,0-18-16,0 1 16,0-9-1,0 0-15,0-9 0,17-8 16,0-35 0,18-9-16,0 1 15,8 8-15,-17 17 16,0 18-16,0 8 15,-17 9-15,8 9 16,-8 26-16,0 25 16,-1 9-1,1 9-15,-9-17 0,9-18 16,-1-8-16,1-9 16,0-17-1,-9-9-15,9 0 16</inkml:trace>
  <inkml:trace contextRef="#ctx0" brushRef="#br1" timeOffset="-121987.33">26616 7923 0,'0'0'16,"0"0"-16,17 0 15,9 8-15,26 1 16,9 0-16,9-1 16,-1-16-1,-8-10-15,0 1 16,-9 0-16,-18-9 16,-8 8-16,-17 10 15</inkml:trace>
  <inkml:trace contextRef="#ctx0" brushRef="#br1" timeOffset="-121769.08">26998 7628 0,'0'0'16,"0"0"-16,0 18 15,0 34-15,8 34 16,-16 1-16,8-1 15,0-16-15,-9-18 16,0-9 0,1-17-16,8-9 15,0-8-15,8 0 16</inkml:trace>
  <inkml:trace contextRef="#ctx0" brushRef="#br1" timeOffset="-121545.7">27510 7672 0,'0'0'15,"0"0"-15,0 8 16,18 27-16,-10 26 16,1 16-16,-18 1 15,1-17 1,-1-18-16,0-25 0,0 8 15,9-26 1,0 8-16,0-8 16</inkml:trace>
  <inkml:trace contextRef="#ctx0" brushRef="#br1" timeOffset="-121178.2">27779 7351 0,'0'0'0,"0"0"0,0 0 16,0 17-16,9 9 16,8 9-16,1-9 15,8 9-15,35-1 16,8 1-1,18-9-15,0 0 16,17 0-16,-9-9 16,-8 9-16,-43-8 15,-1 8 1,-25 8-16,-18 18 0,-18 0 16,-34 35-1,-17-1-15,-1-8 16,1-8-16,25-27 15,18-17-15,17-9 16,9-17-16</inkml:trace>
  <inkml:trace contextRef="#ctx0" brushRef="#br1" timeOffset="-120661.7">29777 7169 0,'0'0'0,"0"0"16,0 0-16,-9 18 16,-8 8-16,-18 26 15,-9 17-15,-25 0 16,-9 0 0,0 1-16,-1-10 15,19-25-15,16 8 16,1-8-16,-1-9 15,18 0-15,9 0 16,8 0-16,9-9 16,0 9-16,9 0 15,8 0-15,27 9 16,8 8 0,17-8-16,1-1 15,-1-8-15,-25 0 16,-1-8-16,-17-10 15,9 1-15,-26 0 16,8-1-16,9 1 16,-26 0-16</inkml:trace>
  <inkml:trace contextRef="#ctx0" brushRef="#br1" timeOffset="-120225.68">30081 7594 0,'0'0'16,"0"0"-16,0 17 16,-9 9-16,0 9 15,0 17-15,1 8 16,-1-16-1,0-10-15,1-8 0,-1-9 16,0-8 0,9 0-16,0-9 15,0 0-15,0-9 16,18-17-16,8-17 16,9 0-16,8-1 15,-8 10-15,-9 16 16,0 10-1,-9 8-15,1 0 0,-1 17 16,-8 18 0,-1 8-16,1 0 15,0 0-15,-1-8 16,1-26-16,0 8 16,-1-8-16,1-1 15</inkml:trace>
  <inkml:trace contextRef="#ctx0" brushRef="#br1" timeOffset="-119944.2">30688 7117 0,'0'0'0,"0"0"16,0 0-16,0 0 16,0 9-16,9 34 15,8 27-15,-8 51 16,0 17 0,-18 1-16,0 8 0,1-26 15,8-17 1,0-17-16,-9-9 15,9-43 1</inkml:trace>
  <inkml:trace contextRef="#ctx0" brushRef="#br2" timeOffset="-115764.81">31522 7083 0,'0'0'0,"0"0"0,0 0 15,0 17-15,0 26 16,9 35-16,-27 61 16,-8 34-1,0 0-15,9-8 16,0-18-16,-1-17 15,9-43-15,9-9 16,-8-27-16,-1-7 16,9-27-16</inkml:trace>
  <inkml:trace contextRef="#ctx0" brushRef="#br2" timeOffset="-115193.8">31878 7663 0,'0'-9'0,"0"1"16,9 8-16,-9 0 16,0 0-16,0 0 15,8 17-15,-8 26 16,-8 9-16,8-8 15,0-10-15,0-8 16,0 0 0,0-9-16,0-8 15,0-9-15,0 0 16,0-9-16,8-8 16,10-35-16,17-8 15,8-10-15,-8 27 16,-9 8-16,0 18 15,0 0-15,-9 17 16,1 8-16,8 18 16,-9 18-1,0 8-15,1 0 16,-1-9-16,0-9 16,-8-8-16,0 0 15,-9 0-15,9-8 16</inkml:trace>
  <inkml:trace contextRef="#ctx0" brushRef="#br2" timeOffset="-114947.45">32356 7498 0,'0'0'0,"0"0"16,17 9-16,9 8 15,18 9-15,16 9 16,1 0 0,0-9-16,-9 0 15,-17-9-15,-9 0 16,0 1-16,-26 8 16,-18 26-16,-42 34 15,-53 44 1,-26 26-16,-130 147 0</inkml:trace>
  <inkml:trace contextRef="#ctx0" brushRef="#br2" timeOffset="-114169.14">23689 7897 0,'0'0'0,"0"0"16,0 0-16,0 26 16,0 34-16,-8 44 15,-1 26 1,0 0-16,1-17 16,-1-18-16,0-17 15,9-17-15,0-9 16,0-9-16,0-26 15</inkml:trace>
  <inkml:trace contextRef="#ctx0" brushRef="#br2" timeOffset="-113818.85">23741 8356 0,'0'0'0,"0"0"15,0 0-15,9 17 16,0 9-16,-1 17 16,1 1-16,-9-1 15,-9-17 1,9 0-16,0-17 16,0-1-16,0-8 15,0 0-15,0-8 16,18-10-16,8-16 15,9-10-15,-1 10 16,1 16 0,-9 1-16,0 17 15,-8 0-15,-1 17 16,0 1-16,9 8 16,-8 0-16,-1 0 15,0-9-15,1 0 16,-10-8-16,-8-9 15,0 0-15</inkml:trace>
  <inkml:trace contextRef="#ctx0" brushRef="#br2" timeOffset="-113546.45">24054 8148 0,'0'0'0,"0"0"15,9 0 1,8 17-16,18 9 16,17 18-16,0-1 15,-9-17-15,1 0 16,-18-9-16,0-8 16,-17-1-16,-1 10 15,-16 8-15,-10 26 16,-25 34-1,-18 44-15,-95 217 16</inkml:trace>
  <inkml:trace contextRef="#ctx0" brushRef="#br3" timeOffset="-100386.74">23629 9802 0,'0'-9'0,"0"1"15,0 8-15,0-9 16,0 0-16,0 1 16,0-1-16,8 1 15,18-1-15,18 0 16,8 1-1,17-10-15,9 10 16,-17-1-16,0 9 16,0-9-1,-18 9-15,-34 9 0</inkml:trace>
  <inkml:trace contextRef="#ctx0" brushRef="#br3" timeOffset="-100152.38">23385 9897 0,'0'0'0,"0"0"0,26 0 16,27 0-1,25 9-15,26 0 16,9-1-16,8-16 15,-16-1-15,-19 0 16,-16-8-16,8 17 16,-9 0-16,-42 0 15</inkml:trace>
  <inkml:trace contextRef="#ctx0" brushRef="#br3" timeOffset="-99871.7">24028 9438 0,'0'0'0,"0"0"15,0 0-15,9 9 16,17 8 0,26 18-16,17 17 15,9-9-15,-8 1 16,-9-18-16,-18 0 15,-8-9-15,-9 9 16,-17 8-16,-9 10 16,-26 34-16,-27 17 15,-25 18 1,9-27-16,43-51 16</inkml:trace>
  <inkml:trace contextRef="#ctx0" brushRef="#br3" timeOffset="-99296.33">24853 9932 0,'-9'0'0,"1"0"16,-1 0-16,0 0 16,9 0-16,0 0 15,0 0-15,9 9 16,8 8-16,18-8 15,0-1-15,17 1 16,-9-18 0,9 1-16,-8-18 15,-1 0-15,1 0 16,-18 0-16,0-18 16,-18 10-16,1-1 15,-18 1 1,1 16-16,-1 1 0,-17 17 15,-17 9-15,-18 17 16,0 25 0,0 19-16,0 25 15,9 9 1,18-9-16,16-17 0,18-9 16,18-8-16,8 0 15,17-9-15,18-9 16,8-17-1,9-17-15,9-18 16,-43 0-16</inkml:trace>
  <inkml:trace contextRef="#ctx0" brushRef="#br3" timeOffset="-99016.71">25478 9612 0,'0'0'0,"0"0"0,0 0 15,0 0 1,0 0-16,0-9 15,18 0-15,-1 1 16,0-1-16,18 0 16,8 1-16,10-10 15,-27 18-15</inkml:trace>
  <inkml:trace contextRef="#ctx0" brushRef="#br3" timeOffset="-98621.5">25817 9923 0,'0'0'0,"0"0"15,0 0-15,0 0 16,0 0-16,0-8 16,0-10-16,17-8 15,1-17-15,16-9 16,1 0 0,-9 26-16,0-8 15,-17 16-15,-1 1 16,1 17-16,-9 0 15,0 0-15,0 9 16,9 8-16,0 0 16,-1 1-16,1 8 15,0 0-15,8-9 16,18 9 0,-18-18-16</inkml:trace>
  <inkml:trace contextRef="#ctx0" brushRef="#br3" timeOffset="-98483.71">25964 9187 0,'0'0'16,"0"0"-16,0 9 16,35 26-16,-9-1 15</inkml:trace>
  <inkml:trace contextRef="#ctx0" brushRef="#br3" timeOffset="-97883.9">26737 9447 0,'-8'-9'0,"-1"-8"15,0 0-15,-8-1 16,8 1-16,1 0 16,-1 8-16,0 0 15,0 9-15,1 0 16,-10 0-16,1 0 15,0 18-15,-1-1 16,-8 18 0,9-1-16,0 1 15,-1 17-15,18-9 16,0-17 0,0 9-16,18-18 0,-1 1 15,9-10-15,9 1 16,17-18-16,0-8 15,17-18 1,-8-8-16,-9 8 16,-8-25-16,-1 8 15,-17 0-15,-9 17 16,-8 0-16,0 18 16,-18 0-16,0 17 15,-17 0-15,-8 17 16,-18 26-1,-18 27-15,9 16 16,-8 18-16,25-17 16,18-9-16,26-9 15,9-8-15,17 8 16,0-26-16</inkml:trace>
  <inkml:trace contextRef="#ctx0" brushRef="#br3" timeOffset="-96505.68">26729 8919 0,'0'0'0,"0"0"15,0 0-15,0 0 16,0 0-1,0 0-15,0 0 16,-9 0-16,-17 17 16,-9 18-16,0-1 15,18-8-15,-9-8 16,9-10-16,8-8 16,9 0-16,0 0 15,9 0-15,8-8 16,9-1-1,-9-8-15,1-1 16,-1 1-16,9 17 16,9 0-16,8 17 15,9 9-15,35 26 16,-35-8-16</inkml:trace>
  <inkml:trace contextRef="#ctx0" brushRef="#br3" timeOffset="-95875.61">27041 10140 0,'0'0'0,"0"0"16,0 0-16,0 0 15,0 0-15,18 0 16,8 0-16,8 0 16,1 0-16,0 0 15,17 0 1,17 0-16,-25 9 16</inkml:trace>
  <inkml:trace contextRef="#ctx0" brushRef="#br3" timeOffset="-95692.33">26911 10382 0,'0'0'16,"0"0"-16,0 0 15,26 0-15,35 18 16,43-1-16,35-8 15,217 8-15</inkml:trace>
  <inkml:trace contextRef="#ctx0" brushRef="#br3" timeOffset="-94682.95">28405 9984 0,'0'0'0,"0"0"16</inkml:trace>
  <inkml:trace contextRef="#ctx0" brushRef="#br3" timeOffset="-89092.92">28231 9733 0,'0'0'0,"0"0"15,0 0-15,0 0 16,0 0-16,9 17 16,8 9-16,-8 17 15,-1 35-15,-8 35 16,-8 8-16,-18 0 15,8 1-15,10-27 16,-1-17 0,9-26-16,0-9 15,0-17-15,0 0 16,9-17-16,-9 0 16</inkml:trace>
  <inkml:trace contextRef="#ctx0" brushRef="#br3" timeOffset="-88717.95">28431 10088 0,'0'0'16,"0"0"-16,0 0 15,0 26-15,-9 9 16,0 17-1,9 8-15,0-17 16,0-17-16,0 0 16,0-17-16,0 0 15,0-9-15,0-9 16,0 0-16,18-25 16,16-10-16,10-16 15,-1 8 1,-17 17-16,0 18 15,-8 8-15,-1 9 16,0 18-16,1 16 16,-10 27-16,1 8 15,-9-8-15,0-9 16,9 8-16,17-25 16,9 0-16,-18-18 15</inkml:trace>
  <inkml:trace contextRef="#ctx0" brushRef="#br3" timeOffset="-88502.34">28986 10218 0,'0'0'0,"0"0"16,0 0-16,0 0 15,18 0-15,8 9 16,9-1-16,17-16 16,0-1-16,9 0 15,-1-8 1,-8-9-16,-34 17 0</inkml:trace>
  <inkml:trace contextRef="#ctx0" brushRef="#br3" timeOffset="-88276.92">29655 9932 0,'0'0'0,"0"0"16,0 0-16,0 26 15,0 26-15,0 17 16,-9 18-16,1-9 15,-10-18-15,1-8 16,0-8-16,17-18 16,0 8-16,0-8 15</inkml:trace>
  <inkml:trace contextRef="#ctx0" brushRef="#br3" timeOffset="-87851.15">29985 9871 0,'0'0'15,"0"0"-15,0 0 16,9 0-16,8 0 16,0 18-1,27-1-15,17 9 16,8 0-16,9 0 16,0-17-16,-8 17 15,-27-9-15,-17-8 16,0 17-16,-17 8 15,-18 1-15,-25 26 16,-18 8 0,-27 0-16,-7 0 15,-1-8-15,26-18 16,18 1-16,16-10 16,19-16-16</inkml:trace>
  <inkml:trace contextRef="#ctx0" brushRef="#br3" timeOffset="-86872.58">31565 9612 0,'0'0'0,"0"0"16,0 0-1,0 0-15,0 0 16,-17 17-16,-18 18 15,-25 17-15,-36-1 16,1 1 0,16 9-16,1-18 0,9-8 15,17 8 1,8-8-16,18-9 16,9 0-16,17 0 15,0 0-15,17 9 16,9-1-16,18 1 15,16 8-15,10 0 16,-9-8-16,-9-9 16,0-9-16,-9 1 15,9-10 1,-17 1-16,-17-9 16</inkml:trace>
  <inkml:trace contextRef="#ctx0" brushRef="#br3" timeOffset="-86466.82">31678 9949 0,'0'0'0,"0"0"16,0 0-16,0 26 15,-8 9-15,-1 17 16,0-9-16,1 1 15,-1-18-15,0 0 16,9-18 0,0 1-1,0-9-15,0 0 0,0-9 16,18-8-16,16-18 16,1-8-16,9-9 15,-10 17-15,-8 18 16,-17 0-16,8 17 15,1 0 1,-1 8-16,0 18 16,-8 18-16,0-10 15,0 10-15,-9-1 16,8-17-16,10 0 16,8 0-16,-18-18 15</inkml:trace>
  <inkml:trace contextRef="#ctx0" brushRef="#br3" timeOffset="-86218.68">32364 9525 0,'0'0'16,"0"0"-16,0 0 16,9 17-16,0 27 15,-1 34-15,1 34 16,-9 27-16,0-1 16,0-16-16,0 25 15,26 243-15</inkml:trace>
  <inkml:trace contextRef="#ctx0" brushRef="#br4" timeOffset="-78077.52">2753 12729 0,'0'0'0,"0"0"0,0 0 15,0 0-15,0 0 16,17 0-16,18 0 15,26 0-15,17-8 16,26-1-16,9 9 16,-9-17-16,-17 8 15,-35 0-15,-9 9 16,-8 0 0,0 0-16,-26 0 15</inkml:trace>
  <inkml:trace contextRef="#ctx0" brushRef="#br4" timeOffset="-77702.95">2935 12972 0,'0'-9'15,"0"1"-15,0-1 16,0 0-16,0 9 15,0 0-15,0 0 16,-9 9-16,1 8 16,-10 18-16,-8 17 15,0 17 1,0 0-16,0-8 16,9 0-16,-1-18 15,10 0-15,8-17 16,0 0-16,0-8 15,0-1-15,17-17 16,9 17-16,26-8 16,0-9-1,18 0-15,-1-9 16,9 1-16,-8 8 16,-18 0-16,-9 0 15,-16 0-15,-10 0 16,-8 0-16,-9 0 15</inkml:trace>
  <inkml:trace contextRef="#ctx0" brushRef="#br4" timeOffset="-77509.86">2918 13214 0,'0'-8'15,"0"-1"-15,0 0 16,0 1-16,0-1 15,17 0-15,9 1 16,9 8 0,17 0-16,17 0 15,-8 0-15,-26 0 16</inkml:trace>
  <inkml:trace contextRef="#ctx0" brushRef="#br4" timeOffset="-77249.52">4012 12955 0,'0'0'0,"0"0"16,0 0-16,0 0 15,-9 17-15,-17 26 16,-26 27-1,-26 25-15,0 0 16,17-17-16,9-17 16,8-18-16,10-26 15,16 9-15,1-17 16,8-9-16,9 0 16</inkml:trace>
  <inkml:trace contextRef="#ctx0" brushRef="#br4" timeOffset="-77098.06">3630 13119 0,'0'0'0,"0"0"16,0 0-16,0 0 15,17 17-15,9 9 16,9 9-16,0 17 16,-1-9-1,-8-8-15,-17-18 16</inkml:trace>
  <inkml:trace contextRef="#ctx0" brushRef="#br4" timeOffset="-76611.36">4177 13033 0,'0'0'0,"0"0"16,0 0-1,0 0-15,0 0 16,9 17-16,-1 0 15,10 27-15,-1 7 16,-8 10-16,-1 8 16,-8 1-16,-8-10 15,-1 1-15,0 0 16,-8-18 0,8-17-16,1 0 15,-1-18-15,0 1 16,1-18-16,-10 1 15,1-18 1,-1-17-16,18-35 0,0-18 16,18 18-16,8 9 15,9 0 1,8 17-16,0 17 16,10 1-16,-10 8 15,-8 8-15,-9 18 16,0 0-16,-18 0 15,-8 9-15,-8 17 16,-18 17-16,-18 9 16,1-9-16,-1 1 15,10-18 1,8 0-16,26-18 16,0 1-16</inkml:trace>
  <inkml:trace contextRef="#ctx0" brushRef="#br4" timeOffset="-76280.71">4611 13024 0,'0'0'0,"0"0"16,0 0-16,0 0 15,17 17-15,1 1 16,-1 25-16,9 9 15,-17-9-15,0 0 16,-18-8 0,0-9-16,1 0 15,-1-17-15,0 8 16,0-17-16,9 0 16,0 0-16,0 0 15,9-26-15,17-26 16,9-9-16,8 9 15,-8 9-15,-9 9 16,9 16 0,-9 18-16</inkml:trace>
  <inkml:trace contextRef="#ctx0" brushRef="#br4" timeOffset="-75507.05">5167 13145 0,'0'0'16,"0"0"-16,0 0 16,0 0-16,0 0 15,0 0-15,0 0 16,0 9-16,9-1 16,8 1-16,0-9 15,9-9 1,9 1-16,0-18 15,0 0-15,-9 0 16,0 0-16,-18 9 16,1-9-1,0 8-15,-18 1 0,0 0 16,-8-1-16,8 18 16,-17 0-1,-9 18-15,1 16 16,-1 18-16,0 18 15,9-10-15,9 1 16,17-9-16,17-9 16,1-26-16,16 9 15,1-8 1</inkml:trace>
  <inkml:trace contextRef="#ctx0" brushRef="#br4" timeOffset="-75163.27">5775 12903 0,'0'0'0,"0"0"15,0 0-15,-9 0 16,0 0 0,-17 17-16,-17 0 15,8 9-15,0 0 16,18 0-16,0 0 15,-1 0-15,18 9 16,0-1-16,9-8 16,8 0-1,1 0-15,-10 0 16,1-17-16,0 8 16,-1 1-16,-8-10 15,-8-8-15,-10 18 16,1-1-16,-9 0 15,0 9-15,9-17 16</inkml:trace>
  <inkml:trace contextRef="#ctx0" brushRef="#br4" timeOffset="-74782.33">6244 12903 0,'0'0'0,"0"0"16,0 0-16,0 0 16,-9 0-16,0 0 15,1 0-15,-10 0 16,1 8-16,-1 1 15,1 8-15,0 1 16,-1-1 0,18 0-16,0 9 15,0 0-15,9 0 16,8-8-16,1 8 16,-10-18-16,1 1 15,0-1-15,0 1 16,-18 8-1,-9 1-15,-34 16 16,-34 18-16,-19-8 16,10 8-16,60-35 15</inkml:trace>
  <inkml:trace contextRef="#ctx0" brushRef="#br4" timeOffset="-73310.04">6878 13033 0,'0'0'0,"0"0"15,0 0-15,0 0 16,0 0-16,0 17 16,0 26-16,-9 18 15,-9-9-15,1 8 16,8-16-1,9-27-15</inkml:trace>
  <inkml:trace contextRef="#ctx0" brushRef="#br4" timeOffset="-72896.51">6904 12773 0,'0'0'0,"0"0"15,0 0-15,0 0 16,17 17-16,9 18 16,9 8-16,-18 9 15,9 0-15,-8 0 16,-10-26-16,1-9 16,-9 1-16,0 8 15,0-9 1,0 0-16,0-8 15,0-1-15,0-8 16,0 0-16,17 0 16,1-8-16,-1-10 15,18 1-15,-1 0 16,-7 0-16,-1 8 16,0 9-1,0 0-15,-9 17 16,9 9-16,0 9 15,0-1-15,0 10 16,0-10-16,9 1 16,35 8-16,-27-25 15</inkml:trace>
  <inkml:trace contextRef="#ctx0" brushRef="#br4" timeOffset="-72525.88">8493 12608 0,'0'0'0,"0"0"16,0 0-16,0 0 15,0 0 1,0 0-16,8 26 16,1 35-16,0 17 15,-18 17-15,0-8 16,1-9-16,8-9 15,0-17-15,0-9 16,0-17-16,0 0 16,-9 9-1,9-18-15</inkml:trace>
  <inkml:trace contextRef="#ctx0" brushRef="#br4" timeOffset="-71778.91">9092 12729 0,'0'0'0,"0"0"0,0 0 15,0 0 1,0 0-16,0 0 15,17 18-15,18-1 16,0 18-16,26-1 16,-1-8-16,10 0 15,-1 0-15,-8-17 16,-18 0-16,-8-1 16,-9 1-1,-17 8-15,0 1 16,-18-1-16,-43 44 15,-35 34-15,-26 0 16,9-17-16,34-26 16,27-17-16,34-27 15</inkml:trace>
  <inkml:trace contextRef="#ctx0" brushRef="#br4" timeOffset="-67425.19">8736 13076 0,'0'0'0,"0"0"16,0 0-1,0 0-15,0 0 16,0 0-16,0 0 15,0 0-15,0 0 16,0 0-16,-9 17 16,0 1-16,1-1 15,-1 0-15,0-8 16,1-1 0,8 1-16,0 0 15,0-9-15,0 0 16,0-9-16,0 0 15,0 1-15,8-10 16,1 1-16,0 9 16,-1-1-16,1 9 15,0 0 1,8 0-16,1 9 16,-1 8-16,0 0 15,9 18-15,0-9 16,0 0-16,1 8 15,-1 10 1,-9-27-16</inkml:trace>
  <inkml:trace contextRef="#ctx0" brushRef="#br4" timeOffset="-66445.91">10386 12738 0,'0'0'0,"0"0"15,0 0-15,0 9 16,-9 17-16,0 17 15,1 26 1,-1-8-16,0 26 16,-8-1-16,8-34 15,1-9-15,8-17 16,0-8-16,0-10 16,0-8-1,-9-8-15,-8-10 0,8-8 16,0-8-1,-8-53-15,8-25 16,9 34-16,18 34 16,-1-8-16,-8 18 15,8-1-15,0 9 16,18 0-16,0 9 16,17 0-16,0 17 15,-9 0-15,1 8 16,-1 1-1,-17-1-15,-8 10 16,-10 8-16,-16 8 16,-18 10-16,-18-1 15,-8 9-15,9-9 16,8-17-16,9 0 16,9 0-16,-1-8 15,18-1 1,0 0-16,9 1 15,8 8-15,1-1 16,-1 1-16,-8 0 16,-1-8-16,1-1 15,-9 0 1,-9 1-16,1-1 0,-18 0 16,0 9-1,-1-8-15,-7-1 16,8 9-16,8-17 15,18-1-15</inkml:trace>
  <inkml:trace contextRef="#ctx0" brushRef="#br4" timeOffset="-66067.02">10959 13085 0,'0'0'0,"0"-9"15,0 9-15,0-9 16,-9 1-16,1 8 15,-19 0-15,-16 17 16,0 0-16,-9 18 16,8-1-16,9-8 15,18 0-15,0 0 16,8-8 0,9-10-16,0 1 15,17-18-15,18 1 16,17-18-16,9-9 15,-18 0-15,-8 18 16,-9 0-16,0 17 16,-17 0-16,0 0 15,-1 17 1,10 0-16,-10 18 16,10-9-16,-1 0 15,0 0-15,1-9 16,17 9-16,-1-8 15</inkml:trace>
  <inkml:trace contextRef="#ctx0" brushRef="#br4" timeOffset="-65752.58">11628 12816 0,'0'0'0,"0"0"0,0 0 15,-9 0-15,0 9 16,-17 8 0,0 9-16,0 9 15,9-9-15,-1 0 16,10 0-16,8 0 16,0 0-16,0-9 15,8 0-15,-8 9 16,0-8-16,9 7 15,-18 1 1,1 0-16,-1 0 16,-17 0-16,-9 0 15,9 0-15,9-8 16,8-1-16,9-8 16</inkml:trace>
  <inkml:trace contextRef="#ctx0" brushRef="#br4" timeOffset="-65561.3">11714 13085 0,'0'0'16,"0"0"-16,0 0 15,0 0-15,9 17 16,0 0-16,-1 9 16,-8-9-16,0-8 15,0-9-15,9-9 16,0 1-1,-1-1-15,1 0 16</inkml:trace>
  <inkml:trace contextRef="#ctx0" brushRef="#br4" timeOffset="-65461.13">11836 12634 0,'0'0'15,"0"0"-15,0 0 16,0 0-16,0 0 16,0 0-16,0 0 15,0 26-15,9-9 16</inkml:trace>
  <inkml:trace contextRef="#ctx0" brushRef="#br4" timeOffset="-65104.06">12218 12799 0,'0'0'15,"0"0"-15,-9 0 16,1 17-16,-10 0 16,1 9-16,0 0 15,8 9-15,9 0 16,0-9-16,9 0 16,-1 0-1,1-9-15,0 0 16,-9 1-16,0-1 15,-9 9-15,-8-9 16,-9 9-16,-1 0 16,1 0-16,-8 0 15,16-9-15,1-8 16,8-18 0,1-17-16,8 18 15</inkml:trace>
  <inkml:trace contextRef="#ctx0" brushRef="#br4" timeOffset="-64707.89">12635 13136 0,'0'0'16,"0"0"-16,0 0 15,0 0-15,9 0 16,-1 0-16</inkml:trace>
  <inkml:trace contextRef="#ctx0" brushRef="#br0" timeOffset="-58213.58">2423 14635 0,'0'0'16,"0"0"-16,0 0 16,0 0-16,0 0 15,0 0-15,0 0 16,0 0-16,0 17 16,0 26-16,0 35 15,-9 35-15,0 34 16,-8 18-1,-9-9-15,9-26 16,8-18-16,0-17 16,1-8-16,-1-35 15,9-26-15,-9 0 16,9-9-16,-8-8 16,8 0-16,0-1 15,0-16 1,0 8-16</inkml:trace>
  <inkml:trace contextRef="#ctx0" brushRef="#br0" timeOffset="-57945.28">2379 15310 0,'0'0'0,"0"0"15,0 0-15,0 0 16,0 0-16,26 0 16,0 0-16,35 0 15,-9 0-15,26-8 16,18-1 0,-9 0-16,-9 1 15,-26-1-15,-8 0 16,16 9-16,-16 0 15,-27 0-15</inkml:trace>
  <inkml:trace contextRef="#ctx0" brushRef="#br0" timeOffset="-57646.32">3161 14713 0,'0'0'0,"0"0"16,0 0-16,0 0 16,0 0-16,0 0 15,0 0 1,0 26-16,0 26 16,-9 34-16,1 27 15,-19 34-15,10 9 16,17-17-16,-9-18 15,1-9-15,8-16 16,0-53-16,0 0 16,0-17-1,-9 0-15,9-8 16</inkml:trace>
  <inkml:trace contextRef="#ctx0" brushRef="#br0" timeOffset="-57297.26">2840 14020 0,'0'0'0,"0"0"15,0 0-15,0 0 16,-9 9-16,0 17 16,-17 17-16,0 9 15,0 8-15,0-16 16,9-10-1,-1 1-15,1-26 16,8-1-16,9-8 16</inkml:trace>
  <inkml:trace contextRef="#ctx0" brushRef="#br0" timeOffset="-57161.68">2883 14081 0,'0'0'0,"0"0"16,0 0-16,0 0 15,0 0-15,17 17 16,1 17-1,16 1-15,10 8 16,8 9-16,17 0 16,-34-34-16</inkml:trace>
  <inkml:trace contextRef="#ctx0" brushRef="#br0" timeOffset="-56663.02">3760 15111 0,'0'0'0,"0"0"16,0 0-16,0 0 16,17 0-16,1 0 15,25 0-15,18 0 16,-9 9-16,9-9 16,-18 0-1,1 0-15,-18 0 16,-9 8-16,1 1 15,-10 0-15</inkml:trace>
  <inkml:trace contextRef="#ctx0" brushRef="#br0" timeOffset="-56529.68">3708 15423 0,'0'0'0,"0"0"16,0 0-16,0 0 15,17 0-15,18 0 16,26 0-16,26 17 16,0 9-1,-44-8-15</inkml:trace>
  <inkml:trace contextRef="#ctx0" brushRef="#br0" timeOffset="-41578.72">5123 14643 0,'0'0'0,"0"0"16,0 0-16,0 0 15,0 0-15,0 0 16,26-8-16,27-1 16,51 0-16,26 1 15,26-10-15,1 1 16,-27 9-16,-17-1 16,-18 0-1,-25 9-15,-18 0 16,-17 9-16,-9 0 15</inkml:trace>
  <inkml:trace contextRef="#ctx0" brushRef="#br0" timeOffset="-40950.49">4976 14747 0,'0'0'0,"0"0"16,0 0-16,0 0 15,17 0 1,18 9-16,17 8 16,0 1-16,0 8 15,9 0-15,8-9 16,10 9-16,-19-9 15,1-8-15,0 8 16,8 9-16,-16-8 16,-10-1-1,-17-8-15,-17-1 16,-1 10-16,-25-1 16,-26 26-16,-44 9 15,-9 9-15,-17-9 16,9 0-16,9-9 15,8 9-15,0-9 16,26-8-16,26-9 16,1 0-1,16-9-15,1-8 16,8-1-16,9 1 16,0 0-16,9-1 15,34 10-15,44-1 16,43-8-16,53-1 15,17-16 1,-18-10-16,-17 1 0,-35 8 16,-26 1-1,-25-1-15,-19 9 16,-25 0-16,-9 0 16,-9 0-16,-8 0 15,-9 0-15,-17 9 16,-18 17-16,18-18 15</inkml:trace>
  <inkml:trace contextRef="#ctx0" brushRef="#br0" timeOffset="-40095.56">4846 16194 0,'0'0'16,"0"0"-16,0 0 16,0 0-16,0 0 15,0 0-15,0 0 16,0 0-16,0 0 16,0 0-16,0 0 15,0 17 1,8 18-16,-8 8 15,0 0-15,0 1 16,-8-1-16,-1-8 16,0-9-1,0-1-15,9-16 0,0 0 16,0-1-16,0-8 16,0 0-1,0-8-15,0-10 16,0-16-16,18-18 15,8-9-15,9 9 16,-1 0-16,10 0 16,-1 18-16,-8 16 15,-9 1-15,0 17 16,0 0 0,-9 17-16,1 1 15,-1 16-15,-8 18 16,0 0-16,-1 0 15,1 9-15,0-9 16,-9-9-16,8-26 16,1 18-16,0-18 15,-1-8-15,-8 0 16,9-1 0,-9 1-16,0 0 15,0-9-15,0 0 16</inkml:trace>
  <inkml:trace contextRef="#ctx0" brushRef="#br0" timeOffset="-36500.9">7121 14488 0,'0'0'0,"0"0"15,0 0-15,0 0 16,0 0-16,0 0 15,-9 8-15,0 18 16,-17 18-16,0 16 16,-17 35-1,-1 9-15,-8-8 16,18-1-16,7-26 16,10-8-16,17-18 15,0 0-15,17 1 16,1-1-16,17-17 15,25 0-15,10-17 16,17-1-16,0-16 16,-9-1-1,-9-8-15,-17 17 16,-8-9-16,-18 9 16</inkml:trace>
  <inkml:trace contextRef="#ctx0" brushRef="#br0" timeOffset="-36229.58">7121 14973 0,'0'0'0,"0"8"15,0 18-15,0 35 16,-9 25-16,0 36 15,1 8-15,-1-18 16,0-17 0,-8-8-16,8 0 15,-17-35-15,17-18 16,9-8-16,0 0 16,0-8-16,0-18 15</inkml:trace>
  <inkml:trace contextRef="#ctx0" brushRef="#br0" timeOffset="-35964.12">7511 15033 0,'0'0'0,"0"0"15,0 0-15,18 0 16,25 9-16,27 0 16,8-18-16,26 0 15,9-8-15,-26 0 16,-9-1-16,-17 1 16,-9 17-16,-17-9 15,-27 9 1,1 0-16</inkml:trace>
  <inkml:trace contextRef="#ctx0" brushRef="#br0" timeOffset="-35554.46">7755 15146 0,'0'0'0,"0"0"16,0 0-16,0 0 15,0 0-15,0 17 16,-9 0-16,0 1 16,1 16-16,-1 27 15,-17 0-15,0 8 16,0-8-16,0-1 16,8 1-1,1-18-15,8-8 16,-17 8-16,18-17 15,8 0-15,0 0 16,0 0-16,17-9 16,9 1-16,17-10 15,18 1-15,17-9 16,18-9 0,-1 1-16,-8-1 15,-26 9-15,-18 0 16,-17 0-16,0 0 15,-17 0-15,-9 0 16,9 0 0</inkml:trace>
  <inkml:trace contextRef="#ctx0" brushRef="#br0" timeOffset="-35347.59">7746 15561 0,'0'0'0,"0"0"16,0 0-16,9 0 16,25 0-16,10 0 15,17 0 1,8 0-16,0-8 16,1 8-16,-18 8 15,-26-8-15</inkml:trace>
  <inkml:trace contextRef="#ctx0" brushRef="#br0" timeOffset="-34992.52">8805 15674 0,'0'-9'0,"9"1"0,-9-10 16,0 10-1,0-10-15,-9 1 16,1-9-16,-1 17 16,-8-8-16,-9 17 15,-1 0-15,-7 17 16,-1 1-16,0 16 15,1 1-15,8 17 16,8 9 0,18-1-16,18-16 15,8-1-15,17-17 16,18 0-16,-18-17 16</inkml:trace>
  <inkml:trace contextRef="#ctx0" brushRef="#br0" timeOffset="-33132.97">9648 14817 0,'-9'-9'0,"0"0"15,1 1-15,-18 8 16,0 0-16,-9 17 16,-9 26-16,1 35 15,0 18 1,8 25-16,9 17 0,8-8 16,10 9-1,8-9-15,17-18 16,0-25-16,18-26 15,9-18-15,8 0 16,0-17 0,-26-17-16</inkml:trace>
  <inkml:trace contextRef="#ctx0" brushRef="#br0" timeOffset="-32508.99">9769 15345 0,'0'0'0,"0"0"16,0 0-16,0 0 15,0 0-15,0 0 16,0 0-16,0 9 15,9 8-15,0 9 16,-1 9-16,1-1 16,0 18-1,-1 0-15,-16-9 16,-1 1-16,0-10 16,9-8-16,0-8 15,0-10-15,0 1 16,0 0-16,0-9 15,0-9 1,9-8-16,8-9 0,18-18 16,0-16-1,17 16-15,-9 1 16,1 9-16,-18 16 16,0 10-16,-9 8 15,1 8-15,-1 10 16,9 16-16,-9 1 15,-8-1-15,0 10 16,-1-1 0,1-17-16,0 0 15,8-17-15,1-1 16,-10-8-16</inkml:trace>
  <inkml:trace contextRef="#ctx0" brushRef="#br0" timeOffset="-32294.65">10542 15587 0,'0'0'16,"0"0"-16,0 0 15,0 0-15,17 0 16,18 0-1,17 0-15,9 9 16,9-9-16,-36 0 16</inkml:trace>
  <inkml:trace contextRef="#ctx0" brushRef="#br0" timeOffset="-31849.16">11202 15310 0,'0'0'0,"0"0"15,0 0-15,0 9 16,0 17-16,9 9 16,-9 17-16,0 0 15,-9 8 1,0-8-16,1-9 15,-1-8-15,0-9 16,1-9-16,8-8 16,0 0-16,0-9 15,0-9-15,0-8 16,17-18-16,18-34 16,8-9-1,9 0-15,0 9 16,-8 25-16,-1 10 15,-8 16-15,-9 1 16,0 17-16,0 9 16,-9 17-16,-8 17 15,0 26-15,0 1 16,-1-10-16,-8 1 16,0-9-1,9-18-15,0-25 16</inkml:trace>
  <inkml:trace contextRef="#ctx0" brushRef="#br0" timeOffset="-31280.72">12175 15492 0,'0'0'0,"0"0"0,0 0 16,0 0-16,-9-8 16,0 8-16,1 0 15,-1-9 1,-8 9-16,-1-9 16,-8 9-16,-9 9 15,-8 0-15,8 8 16,0 9-16,9 0 15,9 0-15,0 0 16,17-18-16,0 1 16,0 0-1,8-1-15,10 1 16,-1 0-16,0-1 16,10 10-16,7-1 15,1 18 1,-9 17-16,0-9 0,-17-8 15,-1-9 1,1 8-16,-9-8 0,-9 0 16,1-8-1,-1-1-15,0-9 16,-8 1-16,0 0 16,-1-9-16,10 0 15,-1 0-15,0-9 16,9 0-16,9-16 15,17-19-15,17-8 16,10 18-16,-27 16 16</inkml:trace>
  <inkml:trace contextRef="#ctx0" brushRef="#br0" timeOffset="-30548.2">12722 15051 0,'0'0'0,"0"0"15,8 0 1,18 17-16,18 17 15,8 18-15,9 9 16,0 17-16,-18 0 16,0-9-16,-17 18 15,-17-1-15,-9 10 16,-9-10-16,-17-8 16,-8 0-1,-18-17-15,-9-9 16,0-18-16,9-8 15,8-17-15,1 0 16,0-18-16,25 9 16</inkml:trace>
  <inkml:trace contextRef="#ctx0" brushRef="#br0" timeOffset="-30141.49">12835 14583 0,'0'0'0,"0"0"16,0 0-16,0 0 15,0 0-15,8 8 16,10 10-16,8-1 15,8 0-15,1 1 16,-9-1-16,0 0 16,0 1-16,-17-10 15,0 10 1,-1-1-16,-8 0 16,-8 1-16,-1-1 15,0 0-15,1-8 16,8 0-16,0-1 15,0 1-15,0 0 16,17 8-16,9 0 16,17 1-1,27 8-15,-35 0 16</inkml:trace>
  <inkml:trace contextRef="#ctx0" brushRef="#br0" timeOffset="-29613.53">13738 14947 0,'0'0'15,"0"0"-15,0 0 16,0 0-16,0 0 16,0 17-16,8 26 15,1 18-15,-18 43 16,1 26-1,-10-9-15,1-17 16,0 8-16,-1-16 16,1-27-16,8-17 15,9-17-15,0-9 16,0-9-16,9 9 16,0-17-16</inkml:trace>
  <inkml:trace contextRef="#ctx0" brushRef="#br0" timeOffset="-29082.37">14120 15328 0,'0'0'0,"0"0"16,0 0-16,0 0 16,0 0-1,0 0-15,-9 26 16,0 8-16,1 1 15,-10 8-15,1 1 16,0-1-16,-1-17 16,10 0-16,-1-18 15,9 1-15,0 0 16,0-9 0,0-9-16,17-8 15,18-27-15,8 1 16,1 9-16,-9-1 15,-9 18-15,0-1 16,0 18-16,0 9 16,0 8-16,-9 9 15,-8 9-15,0 8 16,-1 0 0,1-8-16,0 0 15,8-9-15,-8-18 16,-1-8-16</inkml:trace>
  <inkml:trace contextRef="#ctx0" brushRef="#br0" timeOffset="-27819.83">16065 15354 0,'0'0'16,"0"0"-16,0 0 15,0 0-15,0 0 16,0 0-16,0 0 16,0 0-16,0 17 15,0 0 1,0 1-16,0-1 15,9 9-15,-9 0 16,0 0-16,0-9 16,0-8-16,0 0 15,0-1-15,0-8 16,0 0-16,8-17 16,18-9-1,9-17-15,0-1 16,0 10-16,-9-1 15,0 18-15,-9-1 16,0 18-16,1 0 16,-1 0-1,1 18-15,-1 16 0,0 18 16,1 0 0,-1 0-16,-8-9 15,-1-8-15,1-9 16,0-17-16,-9-1 15,0 1-15</inkml:trace>
  <inkml:trace contextRef="#ctx0" brushRef="#br5" timeOffset="-21855.26">10473 16402 0,'0'-9'0,"-9"9"0,0-9 16,1-8-16,-1 0 16,-8-1-1,8 10-15,0-1 16,0-8-16,1 8 16,-1 0-16,0 1 15,1-1-15,-1 9 16,0 0-16,1 0 15,-1 9 1,-8 8-16,-9 18 16,0 17-1,-9 8-15,0 1 0,0 8 16,9 9-16,0 0 16,0 0-16,0 0 15,9-9-15,-1 0 16,1 9-16,0 0 15,-1 0 1,10-8-16,8-10 16,-9 27-16,0-9 15,1 0-15,8 8 16,0-8-16,26 9 16,-18 8-16,1 0 15,8-17-15,1 0 16,8 9-1,0-9-15,0 0 16,9 8-16,-1 1 16,18-9-16,9 9 15,9-9-15,8-1 16,0-7-16,-43-36 16</inkml:trace>
  <inkml:trace contextRef="#ctx0" brushRef="#br5" timeOffset="-21303.38">12956 16609 0,'0'0'16,"0"-8"-16,18-10 16,-1 1-16,0 0 15,18-1-15,17 1 16,0 17 0,18 9-16,-1 17 15,9 17-15,9 18 16,0 25-16,-9 18 15,0 18-15,-8 16 16,-1 18-16,-17 17 16,-17-8-16,-26-18 15,-1 9-15,-16-18 16,-18-8 0,-18-8-16,-8 8 15,-17-9-15,-1-17 16,1-9-16,-1-8 15,1-1-15,17-25 16,43-44-16</inkml:trace>
  <inkml:trace contextRef="#ctx0" brushRef="#br5" timeOffset="-20348.62">14285 16350 0,'0'0'16,"0"0"-16,0 0 16,0 0-16,0 0 15,0 17 1,8 26-16,-8 27 15,0 25-15,0 0 16,0-8-16,0-18 16,0-17-16,0 0 15,9-26-15,-9-17 16,0-1-16</inkml:trace>
  <inkml:trace contextRef="#ctx0" brushRef="#br5" timeOffset="-20017.69">14632 16575 0,'0'0'0,"0"0"16,0 0 0,0 0-16,-9 0 15,1 17-15,-1 0 16,0 18-16,9 0 15,0 8-15,0-17 16,9 0-16,8-17 16,1-1-16,-1-16 15,18-1 1,-9-8-16,0-9 16,-9 0-16,1 0 15,-1-9-15,-8 0 16,-9 18-16,-9 0 15,0 8-15,1 9 16,-1 0-16,0 0 16,1 0-16,8 9 15,0-9 1</inkml:trace>
  <inkml:trace contextRef="#ctx0" brushRef="#br5" timeOffset="-19465.33">14380 17146 0,'0'0'15,"0"0"-15,0 0 16,0 0-16,0 9 15,0 8 1,0 18-16,0 8 16,0 9-16,-8 0 15,8-8-15,0-10 16,0-8-16,0-9 16,0-8-16,8 0 15,10-9-15,-10 0 16</inkml:trace>
  <inkml:trace contextRef="#ctx0" brushRef="#br5" timeOffset="-19298.2">14676 17198 0,'0'0'0,"0"0"16,0 0-16,0 0 15,0 18-15,-9 16 16,9 27-1,-9-9-15,9-26 16,0-9-16,0-8 16</inkml:trace>
  <inkml:trace contextRef="#ctx0" brushRef="#br5" timeOffset="-18836.25">14962 17172 0,'0'0'16,"0"0"-16,0 0 16,0 0-16,0 0 15,0 9-15,9 0 16,-1 8-16,1 0 16,0-8-1,0-9-15,-1 17 16,-8-17-16,0 18 15,0-18-15,0 0 16,0 0-16,0 8 16,9-8-16,-9 9 15,9 0-15,-9-1 16,8 1-16,-8 0 16,9-1-1,-9 1-15,9 0 16,-1-1-16,1 1 15,0 0-15,-1-1 16,-8 1-16,0 0 16,0-1-16,0 1 15,0 0-15,0-1 16,-8 1 0,-10 8-16,-16 0 15,-19 27-15,-25 34 16,35-35-16</inkml:trace>
  <inkml:trace contextRef="#ctx0" brushRef="#br5" timeOffset="-18326.55">14328 17761 0,'0'0'16,"0"0"-16,0 0 15,0 0-15,0 0 16,0 0-16,0 0 15,0 18-15,0-1 16,0 9 0,0 9-16,0-1 15,0 1-15,0 8 16,0 0-16,0-8 16,0-9-16,0-9 15,-8 1-15,8-1 16,0-8-1</inkml:trace>
  <inkml:trace contextRef="#ctx0" brushRef="#br5" timeOffset="-17757.88">14563 17839 0,'0'0'16,"0"0"-16,0 0 0,0 0 15,17 0 1,0 9-16,1 0 16,-1-1-16,1 10 15,-10-10-15,1 10 16,0-1-16,-9-8 16,0 8-16,0 0 15,0-8-15,0 8 16,0 0-1,0-8-15,0 8 16,0-8-16,26 0 16,8-1-16,1-8 15,17-8-15,0-10 16,-8 1-16,-18 8 16,0 1-1,-9-1-15,1 0 0,-1 1 16,0-1-1,9 0-15,-8 1 16,-1-1-16,-8 1 16,-1 8-16,1 0 15,8 0-15,1 0 16,-1 0-16,-8 0 16,8 0-16,-8 8 15,0 1 1,-1-1-16,1 1 15,0 0-15,-1-9 16,1 0-16,0 0 16,-9 0-16,8 0 15,1 8-15,0-8 16</inkml:trace>
  <inkml:trace contextRef="#ctx0" brushRef="#br5" timeOffset="-17119.8">15084 17718 0,'0'0'0,"0"-9"16,0 1-16,0-1 15,0 9-15,0 0 16,0 0-16,0 0 16,0 0-1,17 0-15,0 17 16,18 1-16,-9-1 16,0 9-16,0-9 15,0 1-15,-17-1 16,0 0-16,-27 18 15,-16 26-15,-45 25 16,-25 18 0,9-17-16,17-44 15,52-17-15</inkml:trace>
  <inkml:trace contextRef="#ctx0" brushRef="#br5" timeOffset="-16892.07">14658 18376 0,'0'0'0,"0"0"16,0 0-16,0 0 15,0 0 1,0 0-16,0 0 16,18 9-16,-10 0 15,-8-9-15,0 0 16</inkml:trace>
  <inkml:trace contextRef="#ctx0" brushRef="#br5" timeOffset="-16741.61">14667 18697 0,'0'0'0,"0"0"15,0 0-15,0 0 16,0 0-16,0 8 16,0 1-16</inkml:trace>
  <inkml:trace contextRef="#ctx0" brushRef="#br5" timeOffset="-12608.25">10186 16627 0,'0'0'16,"0"0"-16,0 0 0,0 0 15,9 0-15,-9 0 16,0 0-16,0 0 16,0 0-16,0 0 15,0 0 1,0 0-16,0 0 15,0 0-15,0 0 16,0 0-16,0 0 16,0 0-16,0 0 15,0 0-15,0 8 16,0 1-16,0 0 16,0 8-1,0 0-15,0-8 16,8 0-16,1 8 15,8 0-15,1 1 16,8 8-16,-9-18 16,1 1-16,16 0 15,1-1-15,0-8 16,0 0 0,-1 0-16,1 0 15,0 0-15,8 0 16,1 0-16,-18 0 15,0 0-15,0 0 16,0 0-16,-9 0 16,-8 0-16,0 0 15,-1-8-15,1-1 16,0 0 0,-1 1-16,1-1 15,0 0-15,-1-8 16,1-9-16,0 0 15,-1 0-15,-8 0 16,0 9-16,0-1 16,0 1-16,0 8 15,0 1 1,0 8-16,-8 0 16,-1-9-16,0 0 15,1 1-15,-18-1 16,-9 0-16,-17 1 15,-9-1-15,-8 9 16,-1 0 0,-17 17-16,-17 1 15,0 8-15,34 0 16,27-9-16,17 0 16,17-8-16,9 0 15</inkml:trace>
  <inkml:trace contextRef="#ctx0" brushRef="#br5" timeOffset="-11704.87">11133 17068 0,'0'0'0,"8"0"16,-8 0-16,0-8 15,0 8 1,0-9-16,0 9 15,0 0-15,-8-9 16,-1 1-16,-17-1 16,-18 9-16,1 0 15,-9 9-15,8 8 16,10 0-16,-1 1 16,0-1-1,18-8-15,0-1 16,-1 10-16,18-1 15,0 0-15,18 9 16,-1 0-16,18 0 16,25 0-16,10-8 15,17-1-15,0-8 16,8-9-16,-17 0 16,-17 0-1,0-9-15,-18-8 16,-8 17-16,-9 0 15,-17 0-15,-1-18 16,1 18-16,-18-8 16,1-18-16,-18 0 15,0-9-15,-18 0 16,9 1-16,1 16 16,8 1-1,-9 8-15,18 9 16,-9 9-16,8-9 15</inkml:trace>
  <inkml:trace contextRef="#ctx0" brushRef="#br5" timeOffset="-10969.5">11879 17519 0,'-8'0'0,"-1"0"16,0 0-16,1 0 15,-1 0-15,0 0 16,1 8-16,-10 10 16,-25 8-1,8 0-15,0 0 16,1 0-16,-1 8 16,0 1-16,0-9 15,18 0-15,0 0 16,-1 0-16,18-9 15,0 9-15,18-8 16,8 8 0,17-9-16,35 9 15,18-18-15,-1 1 16,1-18-16,-1 1 16,-8-9-16,-26 8 15,-9 0-15,-26 1 16,0 8-16,-17-9 15,0 0 1,-1 1-16,-8-1 16,-8 0-16,-10-17 15,-8-17-15,-9-9 16,1 9-16,-1 8 16,18 18-1,-9 8-15,8 0 0</inkml:trace>
  <inkml:trace contextRef="#ctx0" brushRef="#br5" timeOffset="-10328.8">12843 17960 0,'0'0'0,"-8"0"16,-1 0 0,0 0-16,-8 0 0,-1 0 15,-8 9 1,0 8-16,-8 1 15,-1-1-15,0 9 16,0 0 0,18 0-16,0 0 15,-1 0-15,18 0 0,0-9 16,9 18 0,8-9-16,27 9 15,17-9-15,25 0 16,19-18-16,8-16 15,-9-18-15,-26 0 16,-17 0-16,-9-9 16,-17 0-16,-18-8 15,-17 0 1,-35-9-16,-43 0 16,-44 8-16,-25 44 15,-10 18-15,-199 16 16</inkml:trace>
  <inkml:trace contextRef="#ctx0" brushRef="#br5" timeOffset="-487.75">7390 13786 0,'0'0'0,"0"0"15,-9 0-15,1 0 16,-27 9-16,-35 17 16,-34 17-16,0 9 15,0 0-15,8-9 16,27-8 0,17-9-16,17 0 15,0-9-15,18-8 16,-1-1-16,1 1 15,8 8-15,9 1 16,0-1-16,0 18 16,0 8-16,-8 26 15,8 27-15,-9 16 16,9 44 0,0 26-16,-9 26 15,1-9-15,-1-26 16,0-8-16,9-35 15,-8-26-15,8-18 16,0-17-16,0-17 16,0-8-16,-9-18 15,9 0-15,0-9 16,0 0 0,0 1-16,0-10 15,0 10-15,0-10 16,9 10-16,17-1 15,26 0-15,8-8 16,10 0-16,8-9 16,-17 8-16,17-8 15,0 18 1,-34-1-16</inkml:trace>
  <inkml:trace contextRef="#ctx0" brushRef="#br0" timeOffset="3044.34">17307 15388 0,'0'0'0,"0"0"0,0 0 15,0 0 1,0 0-16,0 0 15,17 0-15,18-8 16,26-1-16,25 0 16,10 1-16,-9-1 15,-18 9-15,-17 0 16,-8 0-16,-18 0 16,0 0-1,-17 9-15</inkml:trace>
  <inkml:trace contextRef="#ctx0" brushRef="#br0" timeOffset="5087.52">18653 14765 0,'0'0'0,"0"0"16,0 0-16,0 0 15,0 0-15,0 0 16,0 0 0,0 0-16,0 0 15,0 0-15,0 0 16,0 0-16,0 0 16,0 0-16,0 0 15,0 0-15,0 0 16,0 0-16,0 0 15,0-9-15,17 0 16,0 1 0,27-1-16,25 0 15,44 1-15,26-1 16,17 0-16,-17-8 16,-17 0-16,-18-1 15,-17 10 1,-35-1-16,-8 9 0,-18 0 15,-18 0 1,1 0-16,-9 9 16</inkml:trace>
  <inkml:trace contextRef="#ctx0" brushRef="#br0" timeOffset="6452.71">18670 15847 0,'0'0'0,"0"0"16,9 0-16,17-8 16,52-1-16,52 0 15,27-8 1,16-9-16,1 9 0,-18-9 16,-8 8-16,-44 1 15,-17 0-15,-26 8 16,-18 0-16,-17 9 15,0 9 1,-8 8-16,-18-17 16</inkml:trace>
  <inkml:trace contextRef="#ctx0" brushRef="#br0" timeOffset="6919.4">19356 15899 0,'0'0'16,"0"0"-16,0 0 15,0 0-15,0 0 16,0 0-16,17 9 16,1 0-16,17-1 15,-1 10 1,1-1-16,8 0 15,-8 1-15,-9-1 16,0 0-16,-17 9 16,0 9-16,-27 8 15,-16 26-15,-10-8 16,-17-18-16,9 1 16,0-18-16,17 0 15,1-18 1,16 1-16,1 0 15,8-1-15,9-8 16,0 0-16,9 0 16,34-8-16,27-1 15,34-8-15,9-1 16,-26 1-16,-9 0 16,-26 8-1,-17 9-15,-18 0 16</inkml:trace>
  <inkml:trace contextRef="#ctx0" brushRef="#br0" timeOffset="27923.76">21128 15128 0,'0'0'16,"0"0"-16,0 0 15,0 0-15,0 9 16,0 17-16,-9 61 16,0 43-1,-8 17-15,-1-9 16,10-25-16,-1-26 16,0-18-16,1-17 15,-1-9-15,0-8 16,1-9-16,8-18 15</inkml:trace>
  <inkml:trace contextRef="#ctx0" brushRef="#br0" timeOffset="28383.67">21484 15518 0,'0'0'0,"0"0"16,0 0-16,0 0 16,0 9-1,0 8-15,0 9 16,0 0-16,0 0 16,0 0-16,0 0 15,0-9-15,-9 1 16,9-10-16,-9 1 15,9 0-15,0-1 16,0-8 0,0-8-16,0-1 15,0-17-15,18-9 16,16-25-16,-8 8 16,0 17-16,1 18 15,-1 0-15,-9 17 16,0 0-16,1 17 15,-10 18-15,1-1 16,0 18 0,-1 0-16,-8-9 15,0 1-15,0-18 16,18 0-16,-10-9 16,1-17-16</inkml:trace>
  <inkml:trace contextRef="#ctx0" brushRef="#br0" timeOffset="28848.86">22673 15345 0,'0'0'0,"0"0"16,0 0-16,0 9 16,0 17-1,9 34-15,-9 18 16,0 0-16,-9 0 15,1-17-15,-1-9 16,9 8-16,9-8 16,-9-34-16</inkml:trace>
  <inkml:trace contextRef="#ctx0" brushRef="#br0" timeOffset="29394.18">22942 15250 0,'0'0'0,"0"0"15,0 0-15,0 0 16,0 0-16,0 0 15,0 0-15,0 0 16,0 0-16,9 0 16,9 17-16,16 0 15,18 18 1,9 0-16,17-1 16,0-8-16,-17 0 15,-9 0-15,-8-8 16,-18-10-16,-17 1 15,-1 8-15,-16 9 16,-10 17-16,-34 18 16,-17 8-1,-10 9-15,1-8 16,26-27-16,0 0 16,9-8-16,34-18 15</inkml:trace>
  <inkml:trace contextRef="#ctx0" brushRef="#br0" timeOffset="29898.99">24549 15276 0,'0'0'0,"0"0"16,0 0-16,0 0 16,0 0-16,0 0 15,-9 0-15,-17 17 16,-26 35-1,-26 9-15,0 8 16,-9 0-16,9-8 16,17-9-16,26-18 15,1-8-15,16 0 16,1 0-16,-1 0 16,18 0-16,0 0 15,18 0 1,17 9-16,17 0 15,8-18-15,-7 18 16,7-1-16,-16-17 16,-1 9-16,-8 0 15,-9-8-15,-9-1 16,-8-8-16,0-9 16,-9 0-16</inkml:trace>
  <inkml:trace contextRef="#ctx0" brushRef="#br0" timeOffset="30298.85">24575 15561 0,'0'0'0,"0"0"0,0 0 15,0 0 1,0 0-16,-9 18 15,1 8-15,-1 8 16,0-8-16,1 0 16,-1 0-16,0-17 15,1 0-15,8-1 16,0 1 0,0-9-16,17-9 15,9-17-15,17-17 16,10 0-16,-10-1 15,-17 18-15,0 9 16,-9 9-16,1 8 16,-1 0-16,1 17 15,-1 0 1,0 18 0,1 8-16,-1 0 0,0-8 15,1 8-15,-10-8 16,1-18-16,-9-17 15</inkml:trace>
  <inkml:trace contextRef="#ctx0" brushRef="#br0" timeOffset="30762.97">25296 15051 0,'0'0'0,"0"0"16,0 0-16,0 0 16,0 0-1,0 17-15,0 17 16,8 18-16,1 9 16,0 26-16,-18-1 15,0 18-15,9-9 16,-8 1-16,-1-1 15,9-17-15,0-26 16,0 0-16,0-9 16,0-17-1,0 0-15,0-9 16,0-8-16,0 0 16,0-9-16,0 0 15</inkml:trace>
  <inkml:trace contextRef="#ctx0" brushRef="#br0" timeOffset="31760.25">25582 15691 0,'0'0'0,"0"0"15,0 0-15,0 0 16,0 0 0,9 0-16,26 0 15,34-8-15,18-1 16,17 0-16,18 1 15,-18 8-15,-8 0 16,-27 0-16,-17 0 16,-8 0-16,-18 0 15,0 8 1,0 1-16,-18 0 16</inkml:trace>
  <inkml:trace contextRef="#ctx0" brushRef="#br0" timeOffset="31997.6">26017 15302 0,'0'0'0,"0"0"16,0 0-16,0 0 15,0 0-15,0 17 16,8 26-16,1 18 15,-9 34-15,-9 18 16,-8-1-16,-1-8 16,-8-8-1,9-1-15,17-43 16</inkml:trace>
  <inkml:trace contextRef="#ctx0" brushRef="#br0" timeOffset="57654.11">21961 15726 0,'0'0'0,"0"-9"0,0 1 16,0-1-16,0 0 16,0 1-16,0 8 15,0 0 1,0 0-16,0 0 16,0 0-16,0 0 15,0-9-15,18 0 16,25 1-16,18-1 15,26 0-15,-1 1 16,1-1 0,-9-8-16,-17 8 0,-17 9 31,-18 0-31,-18 9 0,1-1 16</inkml:trace>
  <inkml:trace contextRef="#ctx0" brushRef="#br0" timeOffset="57871.73">22204 15319 0,'0'0'0,"0"0"16,0 0-16,0 0 15,0 0-15,9 9 16,8 17-16,1 17 15,-10 35-15,1 8 16,-18 18 0,1-8-16,-1-1 15,9-8-15,0-35 16,0-27-16</inkml:trace>
  <inkml:trace contextRef="#ctx0" brushRef="#br0" timeOffset="59102.61">27076 15250 0,'0'-9'0,"0"0"16,0 9-1,0 0-15,0 0 16,0 0-16,0 18 16,-9 34-16,-8 43 15,0 18-15,8-10 16,0 1-16,0-26 15,1-17-15,-1-18 16,0-8-16</inkml:trace>
  <inkml:trace contextRef="#ctx0" brushRef="#br0" timeOffset="61581.52">27302 15518 0,'0'0'0,"0"-8"16,0 8-16,0-9 15,8 0 1,-8 1-16,0 8 16,0 0-16,0 0 15,9 0-15,0 0 16,-1 0-16,1 17 15,0 0-15,0 9 16,-1 9-16,1-1 16,-9-8-16,0 0 15,0 0 1,0-17-16,0 0 16,0-1-16,0-8 15,0 0-15,0-8 16,17-1-16,1-17 15,16-9-15,1 1 16,0-1-16,-9 9 16,0 9-1,0 17 1,-9 0-16,9 17 16,-8 9-16,-1 17 0,-8 9 15,0-8-15,-9-1 16,8 0-1,1-17-15,0 0 0,-1 0 16,18 0 0,-8-17-16</inkml:trace>
  <inkml:trace contextRef="#ctx0" brushRef="#br0" timeOffset="61827.68">28022 15700 0,'0'0'0,"0"0"16,0 0-16,0 0 15,0 0-15,18 0 16,8 0-16,17 0 16,1 0-16,-10-9 15,10 9-15,-9 0 16,8 0-1,-17 0-15,-9 9 0</inkml:trace>
  <inkml:trace contextRef="#ctx0" brushRef="#br0" timeOffset="62077.67">28674 15371 0,'0'0'0,"0"0"16,0 0-16,0 0 16,0 0-16,0 17 15,0 1-15,8 16 16,1 1-16,0 8 16,-9 0-16,0 1 15,-9-1 1,0 0-16,1-8 15,-1 8-15,9-17 16,0-8-16</inkml:trace>
  <inkml:trace contextRef="#ctx0" brushRef="#br0" timeOffset="62672.55">28978 15336 0,'0'0'0,"0"0"0,0 0 16,0 0-16,0 0 15,8 9-15,10 8 16,25 9 0,18 0-16,0 0 15,17 0-15,-17 0 16,-9-17-16,-9 0 15,1-1-15,-18 10 16,0-1-16,-18 0 16,1 0-16,-18 18 15,-8 0 1,-26 17-16,-18 17 16,9-8-16,0-18 15,8-8-15,9-1 16,9-8-16,18-17 15</inkml:trace>
  <inkml:trace contextRef="#ctx0" brushRef="#br0" timeOffset="63106.58">30376 15284 0,'0'0'0,"0"0"15,0 0-15,0 0 16,0 0-16,0 0 16,0 0-16,-9 9 15,0 8-15,-25 18 16,-27 17-16,-17 9 15,8-9 1,9-9-16,1 0 0,16-17 16,10-9-1,16 1-15,1 8 16,8-18-16,9 10 16,0-1-16,18 0 15,-10 9-15,36 9 16,16 8-1,-16-17-15,-1 0 0,1 0 16,-18-8 0,8-1-16,-8 0 15,-26-8-15</inkml:trace>
  <inkml:trace contextRef="#ctx0" brushRef="#br0" timeOffset="63519">30671 15527 0,'0'0'15,"0"0"-15,0 0 16,0 0-16,0 17 16,-9 9-16,1 9 15,8-1 1,0-16-16,-9 8 15,9-9-15,0 9 16,0-26-16,-9 9 16,9-1-16,0-8 15,0-8-15,26-1 16,9-34-16,17-1 16,9-8-16,0 1 15,-9 16 1,-9 18-16,1 8 15,-10 9-15,-8 0 16,1 17-16,-1 18 16,0-1-16,-9 10 15,-8 8-15,-1 8 16,1-16 0,-9 8-16,9 0 15,8-26-15</inkml:trace>
  <inkml:trace contextRef="#ctx0" brushRef="#br0" timeOffset="64218.39">31400 14773 0,'0'-8'0,"9"-1"15,9 0-15,-1 1 16,18 8-16,8 8 16,27 18-16,8 44 15,17 25 1,-8 35-16,0 43 16,-18 9-16,-17-9 15,-26-8-15,-26-9 16,-17 8-16,-35 1 15,-26-18-15,-35 0 16,-52 18 0,-174 129-16</inkml:trace>
  <inkml:trace contextRef="#ctx0" brushRef="#br0" timeOffset="65489.71">31427 15198 0,'0'0'16,"0"0"-16,0 0 16,0 0-16,0 0 15,0 0-15,0 0 16,0 0-16,0 17 15,17 35-15,9 43 16,-9 35 0,1 26-16,-1 9 15,0-9-15,1 8 16,60 234-16</inkml:trace>
  <inkml:trace contextRef="#ctx0" brushRef="#br1" timeOffset="98442.83">26703 15691 0,'0'0'0,"0"0"0,0 0 16,0 0-16,0 0 16,0-8-16,17-10 15,0 1-15,1 0 16,-1-1-16,0 10 15,9-1 1,18 0-16,-9 1 16,8-1-16,9 0 15,0 1-15,9 8 16,-9 0-16,9 0 16,0 0-16,-1 0 15,10-9-15,-1 9 16,1 0-1,-1 0-15,1 0 16,-1 0-16,18 0 16,0 0-16,-9 0 15,-8 9-15,8-1 16,9-8 0,8 0-16,-17 0 15,0 9-15,1 0 0,-1-9 16,9 0-1,8 0-15,-17 8 16,0-8-16,1 9 16,7 0-16,1-9 15,-9 0-15,1 8 16,-1-8 0,0 0-16,9 0 0,-9 0 15,0 0-15,-9 0 16,1 0-1,-1 0-15,1 0 16,-1 0-16,1-8 16,-9 8-16,-1 0 15,1 0-15,-9 0 16,18 0-16,-1 8 16,1-8-16,-10 0 15,1 0 1,-9 0-16,9 0 15,9-8-15,16 8 16,-7 0-16,7 0 16,-7 0-16,-10 0 15,1 0-15,-1 0 16,-8 0-16,0 0 16,-18 0-1,0 0-15,-17 0 16,1 0-16,-19 0 15,-8 8-15,0 1 16</inkml:trace>
  <inkml:trace contextRef="#ctx0" brushRef="#br1" timeOffset="99467.68">27198 16393 0,'0'0'0,"0"-9"15,0 1-15,0-1 16,0 0-1,0 9-15,0 0 16,0 0-16,0 0 16,0 0-16,0 0 15,0 0-15,-9 9 16,0 26-16,-8 25 16,-9 27-16,0 8 15,8-17 1,1 0-16,8-17 15,-8-18-15,8-8 16,1-9-16,-1-9 16,9 0-16,0-8 15</inkml:trace>
  <inkml:trace contextRef="#ctx0" brushRef="#br1" timeOffset="100122.16">27554 16618 0,'0'0'0,"0"0"0,-9-9 15,9 9-15,0 0 16,0 0-16,0 0 16,0 0-1,0 0-15,0 0 16,-17 0-16,17 18 15,-18 8-15,9 8 16,-8 10-16,0-10 16,8-8-16,-8-8 15,17-10-15,-18 1 16,18 0 0,0-1-16,0 1 15,0-9-15,0 0 16,0-9-16,18 1 15,-1-18-15,-8 0 16,25 0-16,-7 0 16,-1 0-16,8 8 15,-8 1 1,-8 0-16,8 8 16,-9 9-16,9 0 15,-26 0-15,18 0 16,-10 17-16,10 1 15,-1 16-15,-8 10 16,8-1 0,0-8-16,-8 8 0,0-8 15,8-9 1,1-9-16</inkml:trace>
  <inkml:trace contextRef="#ctx0" brushRef="#br1" timeOffset="102379.79">28075 16913 0,'0'-9'0,"0"0"0,0 1 16,0-1-1,0 0-15,0 1 16,0 8-16,0 0 16,0-9-16,17 0 15,0 1-15,27-10 16,8 1-16,26 0 15,-9 8 1,-16 0-16,-1 1 16,-9-1-16,-8 9 15,-18-9-15,-8 1 16,0 8-16</inkml:trace>
  <inkml:trace contextRef="#ctx0" brushRef="#br1" timeOffset="102615.12">28352 16523 0,'0'0'16,"0"0"-16,0 0 16,0 0-1,0 8-15,0 10 0,0 25 16,-17 26-1,17 1-15,0-10 16,-9-8-16,9-8 16,0-1-16,0-8 15,0-10-15,18-7 16,-10-10-16</inkml:trace>
  <inkml:trace contextRef="#ctx0" brushRef="#br1" timeOffset="103229.04">28639 16445 0,'0'0'16,"0"0"-16,0 0 16,0 0-16,0 0 15,0 0-15,17 17 16,9 1-16,27 16 15,16 1-15,9-1 16,0-8-16,-8 0 16,-9-17-1,-18 8-15,0-8 0,-17 0 16,-8-1 0,-9 1-16,-1 8 15,-8 1-15,-26 16 16,-9 1-1,-25 17-15,-1-9 0,-9 1 16,18-1-16,0-17 16,17 8-16,18-16 15,8-18 1</inkml:trace>
  <inkml:trace contextRef="#ctx0" brushRef="#br1" timeOffset="104029.26">30141 16601 0,'0'0'0,"0"0"16,0 0-16,0 0 16,0 0-16,0 0 15,0 0-15,-8 0 16,-18 0-16,-18 8 16,-17 10-16,1-1 15,-1 0-15,-9 9 16,10 0-1,7 0-15,19-8 16,-1-10-16,18 1 16,-1 0-16,1-1 15,0 1-15,8 0 16,9-9-16,0 0 16,0 8-16,0 1 15,9 8-15,8 1 16,9-1-1,26 18-15,18-1 16,-10 9-16,-8-17 16,-8 0-16,-9-8 15,-1-1-15,-8-8 16,-8-1-16,-10 1 16,1 0-16,-9-1 15,0-8 1</inkml:trace>
  <inkml:trace contextRef="#ctx0" brushRef="#br1" timeOffset="104495.87">30202 16852 0,'0'-9'16,"0"1"-16,0 8 16,0 0-16,0 0 15,-9 0-15,1 17 16,-1 9-16,-8 9 16,-1-1-1,1-8-15,8-9 16,1-8-16,8 8 15,0-17-15,0 18 16,0-18-16,0-18 16,0 18-16,17-43 15,18 9-15,-1-18 16,10 17 0,-9 0-16,-1 9 15,-8 9-15,0 8 16,-8 9-16,-1 9 15,1 8-15,8 9 16,-9 9-16,0 8 16,1-8-16,-10 8 15,1-17-15,0-9 16,-9 1 0</inkml:trace>
  <inkml:trace contextRef="#ctx0" brushRef="#br1" timeOffset="105165.93">30888 16384 0,'0'0'0,"0"0"0,0 0 16,0 0-16,0 0 15,0 18 1,9 16-16,0 27 16,-9 17-16,8 26 15,1-9-15,0 0 16,-9-8-16,0-9 16,0-18-16,0-25 15,-18 17-15,1-9 16,8-25-1</inkml:trace>
  <inkml:trace contextRef="#ctx0" brushRef="#br0" timeOffset="118765.27">14432 15189 0,'0'0'15,"0"0"-15,0 0 16,0 0-16,0 0 15,0 0 1,18 0-16,8 17 0,26 9 16,0 0-1,18 9-15,-1 0 16,-17-1-16,-9-8 16,-16 0-16,-1 0 15,0-8-15,-18-1 16,1 0-16,-18 18 15,1-1-15,-18 10 16,0 8 0,-9 0-16,0 0 15,0-9-15,9-17 16,9 9-16,0-9 16,17-18-16,0 1 15</inkml:trace>
  <inkml:trace contextRef="#ctx0" brushRef="#br0" timeOffset="119342.96">15752 15241 0,'0'-9'16,"0"1"-16,0-1 16,0 0-16,0 1 15,0-1-15,0 9 16,0 0-16,-8 0 16,-1 0-16,-26 17 15,-34 18 1,-9 17-16,-9 0 15,9 0-15,26-9 16,8-17-16,9 0 16,18-8-16,0-10 15,-1 1-15,18 8 16,0 0 0,9 1-16,17 16 0,17 1 15,18 8 1,0 1-16,-9-10 15,9 1-15,0 0 16,-18-9-16,18 17 16,0 9-16,-35-26 15</inkml:trace>
  <inkml:trace contextRef="#ctx0" brushRef="#br0" timeOffset="120661.99">16742 14895 0,'-8'0'15,"-1"0"-15,9 0 16,0 0-16,-9 0 16,9 0-16,0 0 15,0 0-15,0 0 16,0 0-16,0 0 16,-8 26-16,-1 34 15,9 27 1,0 51-16,-9 10 15,1-18-15,8-9 16,8-9-16,-16-25 16,-1-18-16,0-8 15,9-9-15,9-18 16,0-8-16,-1-17 16</inkml:trace>
  <inkml:trace contextRef="#ctx0" brushRef="#br0" timeOffset="121756.12">18826 14843 0,'0'-9'15,"0"9"-15,0-9 16,0 1-16,0 8 16,0 0-16,0 0 15,0 0-15,0 0 16,0 0-16,0 0 15,9 17 1,0 18-16,-1 25 16,-16 18-16,-1 9 15,0-9 1,1 0-16,-1-9 16,9-17-16,0-9 0,0-17 15,0 0-15,0-8 16,0-10-1,0 1-15,0 0 16,0-1-16,0 1 16,0 0-16,0-1 15,0-8-15,0 0 16,17 9-16,9-1 16,27 1-16,16 0 15,18-1-15,8-8 16,-8 0-1,-9 0-15,-17 0 16,-9-8-16,-8 8 16,-18 0-16,0 0 15,-9 0-15,1 0 16,-10 0-16,-8 0 16</inkml:trace>
  <inkml:trace contextRef="#ctx0" brushRef="#br0" timeOffset="122069.19">18835 15137 0,'0'0'0,"0"0"16,0 0-16,0 0 16,0 0-16,0 0 15,9 0-15,17 0 16,17-17-16,27 17 16,8 0-1,17 0-15,-16-9 16,7 0-16,-7 9 15,-10 0-15,-43 9 16</inkml:trace>
  <inkml:trace contextRef="#ctx0" brushRef="#br0" timeOffset="122348.81">19782 15241 0,'0'0'0,"0"0"16,0 0 0,0 0-16,0 0 15,17-9-15,18 1 16,17-10-16,0 1 15,0 0-15,0-1 16,-8 10 0,-1 8-16,9 8 0,-35 1 15</inkml:trace>
  <inkml:trace contextRef="#ctx0" brushRef="#br0" timeOffset="122580.12">20033 15198 0,'0'0'0,"0"0"16,0 0-16,0 0 16,0 0-1,0 17-15,9 0 16,0 1-16,-1 8 16,-8 0-16,0 0 15,0-9-15,-8 0 16,-1 1-16,-17-1 15,-26 0-15,-44 9 16,18-8 0,44-1-16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34:53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28596 16540 0,'0'0'0,"0"0"16,0 0-1,0 0-15,0 0 16,0-9-16,0 1 16,0-1-16,0 0 15,0 1-15,0-1 16,0 1-16,0-1 16,0 9-16,0 0 15,0 0 1,0 0-16,0 0 15,0 0-15,0 0 16,0 0-16,0 0 16,17 17-16,-17 18 15,17 25-15,1 10 16,8 8-16,0-9 16,-9-8-1,-8-1-15,0-8 16,-9 9-16,-18 8 15,10-34-15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35:32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21336 14427 0,'0'0'0,"-9"-9"0,1 1 0,-10-1 16,1-8-1,0 8-15,-1 0 16,1 9-16,-1 0 15,1 0-15,-9 9 16,-9 8-16,-8 18 16,-18 8-16,0 9 15,0 17-15,1 9 16,-1 35 0,0 17-16,18-9 15,-1 18-15,10 25 16,8-16-16,8-1 15,18-9-15,18-16 16,16-10 0,27 1-16,26-9 15,17-9-15,18 0 16,8-17-16,-69-52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38:0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27649 16480 0,'0'-9'0,"0"0"0,0 1 15,-17-10-15,17 10 16,-9-1-1,-17 9-15,-17 0 16,-27 26-16,-25 17 16,-1 9-1,1 9-15,-10 17 0,18-18 16,18 1-16,26-18 16,8-17-16,26-17 15,9 0 1,0-9-16,0 0 15,26-9-15,35-26 16,69-17-16,27-26 16,16-8-16,1-1 15,-18 18-15,-34 8 16,-9 18-16,-26 8 16,-27 9-16,-16 9 15,-18 8 1,-9 9-16,-17 0 15,0 0-15,-35 26 16,-34 26-16,-18 0 16,-8 9-1,-10-9-15,19-9 0,-1-8 16,9-1 0,8 1-16,27-9 15,-1 0-15,27-9 16,8-8-16,-8 0 15,17-1-15,0-8 16,0 0-16,17-8 16,27-10-16,42-16 15,10-18-15,26-9 16,-10 0-16,-25 10 16,-26 16-1,-9 0-15,-17 18 16,-26 0-16,8 17 15,-34 0-15,-9 8 16,-61 36 0,-61 25-16,-26 17 0,35 1 15,9-9 1,9-17-16,51-9 16,27-26-16,8 0 15,18-18-15,17 1 16,8-18-16,36-17 15,86-43-15,44-26 16,-1-9-16,1 17 16,-18 9-16,-34 26 15,-35 9 1,-18 17-16,-25 9 16,-18 17-16,-9 0 15,-17 8-15,0 10 16,-43 25-16,-44 26 15,-26 18-15,-9-9 16,27-9-16,-9-8 16,34-18-1,27-17-15,-1 0 16,27-17-16,0-1 16,17-8-16,17-8 15,26-27-15,62-26 16,51-25-16,0-10 15,-8 27-15,-44 17 16,-17 18 0,-44 16-16,1 1 15,-18 8-15,-26 9 16,17 0-16,-52 26 16,-34 26-16,-61 43 15,-27 9-15,10-17 16,34-18-16,26-17 15,26-17-15,26-9 16,18-17 0,8-1-16,18-16 15,43-27-15,96-43 16,52-17-16,-1-9 16,10 0-16,-36 26 15,-60 26-15,-9 9 16,-51 25-16,-19 1 15,-8 17 1,-8 0-16,-36 9 16,-25 43-16,-61 26 15,-44 25-15,-8-7 16,43-18-16,9-18 16,52-25-16,8-9 15,27-17-15,17-1 16,0-8-1,17-17-15,70-35 16,61-26-16,25-17 16,-16 17-16,-27 9 15,-17 17-15,-44 17 16,-25 18-16,-10-1 16,-34 18-16,9 0 15,-18 26-15,-69 35 16,-52 25-1,-18 10-15,9-1 16,35-26-16,26-25 16,35-18-16,8 0 15,18-18-15,17 1 16,0-9-16,34-17 16,70-27-16,61-34 15,18-8-15,-27 16 16,-34 10-1,-27 16-15,-25 27 16,-44 0-16,8 8 16,-34 9-16,0 0 15,-43 35-15,-79 34 16,-51 44 0,8-9-16,26-26 15,35-18-15,34-25 16,27-9-16,25-18 15,10 1-15,8-18 16,34-8-16,79-35 16,78-52-16,26-8 15,-25 16-15,-19 18 16,-25 18 0,-44 17-16,-34 17 15,-36 8-15,-8 18 16,-8 0-16,-36 0 15,-8 35-15,-78 34 16,-61 26-16,9 1 16,25-18-16,19-9 15,25-17 1,35-26-16,17 0 16,18-17-16,17-1 15,8-16-15,62-18 16,60-44-16,44-16 15,25-1-15,-16 9 16,-27 17-16,-34 18 16,-44 9-16,-26 16 15,-17 10-15,-9 8 16,-26 0 0,0 17-16,-61 35 15,-61 26-15,-17 17 16,9-17-16,26-9 15,26-25-15,34-18 16,10 0 0,16-18-16,18 1 15,9-9-15,34-17 16,70-27-16,35-16 16,26-18-16,-10 8 15,-16 10-15,-35 16 16,-35 18-16,-34 9 15,-18 8-15,-9 9 16,0 0-16,-34 9 16,-18 26-1,-52 25-15,-25 27 16,-10-9-16,18-17 16,8-9-16,35-9 15,27-17-15,16-17 16,1-1-16,0-8 15,17 0 1,8 0-16,44-17 16,44-18-16,34-8 15,9-9-15,-26 17 16,-17 1-16,-27 16 16,-17 1-16,-26 17 15,-17 0-15,-9 17 16,-26 18-16,-61 43 15,-35 17 1,9-8-16,27-27 16,25-8-16,17-17 15,10-9-15,16-17 16,18-1-16,0 1 16,52-26-1,105-35-15,69-52 0,-9 9 16,-44-1-1,-42 18-15,-45 35 16,-34 8-16,-25 18 16,-10 8-16,-8 9 15,-18 9-15,-35 26 16,-42 51-16,-27 18 16,-26 26-16,0 0 15,35-26 1,69-69-16</inkml:trace>
  <inkml:trace contextRef="#ctx0" brushRef="#br0" timeOffset="1742.16">20754 11915 0,'0'0'16,"0"0"-16,0 0 16,0 0-16,0 0 15,0 0-15,0 0 16,0 0-16,0 18 15,0 8-15,9 26 16,8 17 0,9 9-16,9 8 15,17 1-15,9-9 16,17-9-16,18 9 16,8-8-16,17-1 15,18-9-15,-8-25 16,-1 0-16,35-9 15,-9 0 1,18-9-16,17-8 16,0-1-16,9-8 15,8 0-15,-8-8 16,8 8-16,-8-9 16,-9 9-16,-9 0 15,18 0-15,0 0 16,-1-9-1,1 9-15,0-8 16,-9 8-16,9 0 16,-1 0-16,-8 0 15,0 8-15,-8 10 16,-9-1-16,-9 0 16,-9 9-16,-9 9 15,1-9-15,0 9 16,-1-1-1,-16 1-15,-1-1 16,-9 10-16,-8-1 16,-8 0-16,-1 9 15,-9-8-15,-17-1 16,1 9-16,-1 0 16,0 0-16,-9 0 15,-8 0 1,-9 0-16,0 0 15,0 8-15,-8 1 16,-1 0-16,-17-1 16,0 1-16,0 8 15,0-8-15,1-1 16,-1 1-16,0 0 16,-9-9-1,-8-9-15,-1 0 16,1-8-16,0-9 15,-9 0-15,8 0 16,1 0-16,-9-9 16,0-8-16,0-1 15,0 1 1,0 0-16,0-9 16,0 0-16,0 0 15,0 0-15,0 0 16</inkml:trace>
  <inkml:trace contextRef="#ctx0" brushRef="#br0" timeOffset="2025.38">28952 14721 0,'-9'-8'16,"0"-1"-16,1-8 16,8 8-16,0 0 15,0 9-15,0 0 16,0 0-16,0 0 15,0 9-15,0 8 16,17 1-16,0 8 16,1-9-16,-1-8 15,0-1 1,9 1-16,1-18 16,16-8-16,26-26 15,10-44-15,16-43 16,-17-43-16,61-182 15</inkml:trace>
  <inkml:trace contextRef="#ctx0" brushRef="#br0" timeOffset="6082.72">28092 11197 0,'-9'-9'0,"9"0"0,0 1 16,0 8-16,0 0 16,0 0-16,0 0 15,0 0-15,18-9 16,34 0-16,35 1 16,25-10-16,36 1 15,34 8-15,10 9 16,7-8-1,10-10-15,8 1 16,17-9-16,9 0 16,0 0-16,1 17 15,-10 1-15,-17-1 16,-17 9-16,-35 0 16,-35 0-16,-17 0 15,-17 0 1,-10 0-16,-16 0 15,-18 0-15,-17 0 16,-9 0-16,-9 0 16,-8 0-16,0 0 15,-9 0-15,-18 26 16,1-9-16</inkml:trace>
  <inkml:trace contextRef="#ctx0" brushRef="#br0" timeOffset="14268.94">27111 17441 0,'-9'-9'16,"0"1"-16,1-1 0,-1 0 16,0 1-1,9-1-15,0 9 16,0 0-16,0 0 16,0 0-16,0 0 15,0 0-15,-8 0 16,-1 0-16,0 0 15,1 17-15,-10 35 16,1 17-16,-1 18 16,1 0-1,0-1-15,-1-16 16,1-1-16,8-17 16,1-18-16,8-8 15,0-8-15,0-1 16,0 0-16,0-8 15</inkml:trace>
  <inkml:trace contextRef="#ctx0" brushRef="#br0" timeOffset="15115.46">27302 17657 0,'0'0'0,"0"0"15,0 0-15,0 0 16,0 0-16,0 0 16,0 0-16,0 0 15,0 0-15,0 18 16,0-1-1,0 18-15,-9-1 16,0 1-16,1-9 16,-1 0-16,0 0 15,1-9-15,8-8 16,0 0-16,0-1 16,0 1-1,0 0-15,0-9 0,0 0 16,0 0-1,0 0-15,0 0 16,0-9-16,0 0 16,0 1-16,0-10 15,0-8-15,0 9 16,0-9-16,8 0 16,10-9-16,-1-8 15,0 8 1,9 1-16,-17-1 15,0 18-15,0-1 16,-1 1-16,1 0 16,0 8-16,-1 9 15,1 0-15,0 0 16,-1 0-16,1 0 16,0 17-1,-1 1-15,1 16 16,0 18-16,-1 0 15,-8 9-15,0-9 16,0-9-16,0 1 16,0-10-16,0-8 15,0 0-15,0-17 16,0-1 0,9-8-16</inkml:trace>
  <inkml:trace contextRef="#ctx0" brushRef="#br0" timeOffset="17423.06">27788 17484 0,'0'-9'0,"0"1"16,0-1-16,0 9 16,0 0-16,0 0 15,0 0-15,0 0 16,9 0-16,8 0 16,9 17-16,26 1 15,9-1-15,8 9 16,1-9-1,-9-8-15,-18 0 16,1-1-16,-18 1 16,-9 0-16,-8-1 15,-1 10-15,-8-1 16,-8 9-16,-27 17 16,-17 9-1,-9 0-15,9-8 16,9-10-16,8-8 15,0 0 1,18-9-16,8-8 0,9 0 16,0-9-16</inkml:trace>
  <inkml:trace contextRef="#ctx0" brushRef="#br0" timeOffset="18062">28900 17458 0,'0'-8'0,"0"-1"16,0-8 0,0 8-16,0 0 15,0 1-15,0-1 16,0 0-16,0 9 15,0 0-15,0 0 16,-9 0-16,-8 18 16,-10-1-16,-16 18 15,0-1-15,-9 1 16,-1 8 0,19-17-16,-1 0 15,9 0-15,9-17 16,-1-1-16,9 1 15,1 0-15,8-1 16,0 1-16,0 0 16,17 8-16,9 9 15,9 9 1,17-1-16,9 10 16,8-1-16,-8 0 15,-9-17-15,-17 0 16,-9-9-16,0 1 15,-17-10-15,-1 1 16,1 0-16,-9-1 16,0-8-1,0 0-15</inkml:trace>
  <inkml:trace contextRef="#ctx0" brushRef="#br0" timeOffset="18518.4">29091 17579 0,'0'0'0,"0"0"16,0 0-16,0 0 16,0 0-16,0 0 15,0 18-15,0-1 16,8 9-16,-8 9 15,0-1-15,0-8 16,0 0 0,0 0-16,0-8 15,0-10-15,0 1 16,0-9-16,0 0 16,0-9-16,9-25 15,8-10-15,9-8 16,9 9-16,-9 8 15,0 18-15,0 0 16,-8 8 0,-1 9-16,0 0 15,1 17-15,-1 18 16,-8 0-16,-1 8 16,1 0-16,-9 1 15,0-10-15,0-8 16,9-17-1,0 0-15</inkml:trace>
  <inkml:trace contextRef="#ctx0" brushRef="#br0" timeOffset="18772.75">29499 17692 0,'0'0'15,"0"0"-15,0 0 16,0 0-16,0 0 16,8 0-16,18 0 15,9-9-15,17 9 16,0-8-16,9-1 16,-17 0-1,-1 1-15,-8 8 16,-9 0-16,-17-9 15,-9 0-15,0 9 16</inkml:trace>
  <inkml:trace contextRef="#ctx0" brushRef="#br0" timeOffset="19015.27">29751 17389 0,'0'0'16,"0"0"-16,0 0 15,0 0-15,8 17 16,1 9-16,0 9 16,-1 17-16,1 8 15,-9 1-15,0 0 16,0-18-16,0 0 16,-9-17-1,9 0-15,0-8 16,9-10-16,-9-8 15</inkml:trace>
  <inkml:trace contextRef="#ctx0" brushRef="#br0" timeOffset="19480.78">30211 17493 0,'-9'0'0,"0"0"15,9 0 1,0 0-16,0 0 16,0 0-16,0 0 15,0 0-15,0 17 16,0 18-16,-8 17 15,-1 8-15,0 1 16,9 0 0,0-18-16,0-17 15,0 0-15,0-9 16,9-8-16,-9-9 16</inkml:trace>
  <inkml:trace contextRef="#ctx0" brushRef="#br0" timeOffset="26151.01">30567 17320 0,'0'0'0,"0"0"15,0 0-15,0 0 16,0 0-16,0 0 15,0 0-15,0 17 16,0 9-16,17 26 16,1 43-1,-10 35-15,1 17 16,0-17-16,-9-26 16,0-17-16,0-18 15,-9-8-15,9-27 16,0-16-16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9T23:57:49.0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5453 16263 0,'0'0'0,"0"0"16,0 0-1,0 0-15,0 0 16,0 0-16,0 0 15,18 0-15,8 0 16,9 0-16,8 0 16,0-9-16,1 1 15,-1 8-15,9-9 16,0 9-16,-34 0 16</inkml:trace>
  <inkml:trace contextRef="#ctx0" brushRef="#br0" timeOffset="295.55">5375 16549 0,'0'0'0,"0"0"16,0 0-16,0 0 16,0 0-16,0 0 15,9-9-15,17 0 16,17 1-16,10 8 16,-10-18-1,0 18-15,-8 0 16,-18 18-16,1-18 15</inkml:trace>
  <inkml:trace contextRef="#ctx0" brushRef="#br0" timeOffset="788.33">6157 16211 0,'0'0'0,"0"0"16,0 0-16,0 0 15,0 0-15,0 0 16,-9 0-16,0 0 15,1 0-15,-1 0 16,0 9-16,1 8 16,-10 0-16,1 18 15,0 0 1,8 8-16,9 9 16,17 0-16,1-9 15,-1-26-15,18 18 16,8-26-16,-8-1 15,17-16-15,-9-18 16,1 0-16,-18 0 16,-17-17-1,-9-1-15,-9 1 16,-8-9-16,-27 17 16,-34 9-16,8 18 15,-8 16-15,0 1 16,35-9-16</inkml:trace>
  <inkml:trace contextRef="#ctx0" brushRef="#br0" timeOffset="1753.39">5922 13933 0,'0'0'0,"0"0"16,0 0-1,0 0-15,0 0 16,-8 0-16,8 0 16,-9 0-16,-8 18 15,-9 8-15,-18 8 16,-17 10-16,-8-10 16,-9 9-1,0-17-15,8 0 16,1-17-16,8 0 15,9-1-15,8-8 16,10-8-16,16-1 16,1 0-16,8 1 15,9-1-15,0 0 16,18-17-16,-1 9 16,18-9-1,8 0-15,18 0 16,8 9-16,1 0 15,-1 17-15,1 0 16,-10 8-16,1 1 16,-9 0-16,-8-1 15,-1 1 1,-17 0-16,0-9 16,0-9-16,0 0 15,0 1-15,1-18 16,-1 0-16,0 0 15,-18 0-15,1 0 16,-18 0-16,-8-9 16,-18 9-16,-26 9 15,-8 17 1,-1 26-16,1 8 16,34-8-16</inkml:trace>
  <inkml:trace contextRef="#ctx0" brushRef="#br0" timeOffset="32353.55">16065 16869 0,'0'-8'0,"9"-1"0,-1-8 15,1-1 1,-9 10-16,0-1 16,0 0-16,0 1 15,0-1-15,-9 0 16,1 1-16,-18-1 16,0 0-16,-18 1 15,-8 8-15,-26 0 16,0 8-1,-9 10-15,0-1 16,-8 0-16,-1 9 16,18-8-16,-18-1 15,9 0-15,1 1 16,16-10-16,-8 1 16,0 8-16,-18-8 15,10 8 1,7 1-16,1-1 15,-17 0-15,-1-8 16,18 8-16,0-8 16,8-1-16,1 1 15,-1 8-15,-8 1 16,9-10-16,-1 1 16,-8 8-1,9 1-15,-1-1 16,1 0-16,-1 1 15,1 8-15,-9-9 16,17 18-16,0-27 16,9 10-16,0-1 15,-9 0-15,9-8 16,0 8 0,0 1-16,8-10 15,1 1-15,0 0 16,8 8-16,0 0 15,0 1-15,1-1 16,-1 0-16,-9 0 16,10-8-16,-1 8 15,0 1-15,-8-1 16,-1 18 0,10-9-16,-1 0 15,0 0-15,9 0 16,9-9-16,-1-8 15,10-1-15,-1 1 16,0 0-16,9-1 16,-8 1-16,8 0 15,0-9 1</inkml:trace>
  <inkml:trace contextRef="#ctx0" brushRef="#br0" timeOffset="32899.21">12149 17424 0,'0'-9'15,"0"9"-15,0 0 16,0 0-16,0 0 16,0 0-1,0 0-15,0 0 16,0 0-16,-9 0 16,0 0-16,1 9 15,-19 8-15,1 0 16,0 9-16,0 9 15,-8-1-15,8-8 16,-1 0 0,10 0-16,0-8 15,8-10-15,0 1 16,9 0-16,0-1 16,0 1-16,0 0 15,0-1-15,18 1 16,-1 0-16,9-1 15,26-8 1,9 0-16,9 0 16,-10 0-16,-8-8 15,-8 8-15,-1 0 16,-8 0-16,0 0 16,-1 8-1,19 18-15,-19-8 0</inkml:trace>
  <inkml:trace contextRef="#ctx0" brushRef="#br0" timeOffset="34755.68">16473 16739 0,'0'0'16,"0"0"-16,0 0 16,0 0-16,0 0 15,0 0-15,0 0 16,0 0 0,0 0-16,17 0 15,18 0-15,0 0 16,17 0-16,0 0 15,0-8-15,-8 8 16,-1-9-16,0 0 16,-8 1-16,0 8 15,0-9 1,-18 9-16,-8 0 16,-9 0-16</inkml:trace>
  <inkml:trace contextRef="#ctx0" brushRef="#br0" timeOffset="35213.75">16577 16817 0,'0'0'15,"0"0"-15,0 0 16,0 0-16,0 0 15,0 0-15,0 0 16,0 18-16,0-1 16,-8 0-1,-1 9-15,0 9 16,1 0-16,-1 16 16,-8-7-16,8-1 15,0-8-15,9-1 16,0-8-16,0 0 15,0-17-15,0 8 16,0 9 0,9-8-16,8-18 15,1 8-15,8 1 16,8 0-16,10-1 16,-1 1-16,1 0 15,-18-9-15,0 0 16,0 0-16,-9 0 15,-8 0 1,-1 0-16,1 0 16,-9 0-16,0 0 15</inkml:trace>
  <inkml:trace contextRef="#ctx0" brushRef="#br0" timeOffset="35561.15">16508 17103 0,'0'0'16,"0"0"-16,0 0 15,0 0-15,0 0 16,0-9-16,17 1 16,9-1-16,18 0 15,8-8 1,0 8-16,0 9 15,-9 9-15,-34-9 16</inkml:trace>
  <inkml:trace contextRef="#ctx0" brushRef="#br0" timeOffset="36120.75">16030 16644 0,'0'0'0,"0"9"15,9-1-15,-9-8 16,0 0-16,0 0 16,0 0-1,-9 0-15,1 18 16,-1-1-16,-9 18 15,-8-1-15,0 1 16,9 0-16,0-1 16,-1-8-1,1 0-15,8-8 16,9-1-16,0 0 16,0 0-16,18 1 15,-1-1-15,18 0 16,-1-8-16,1 8 15,9-8-15,-10 0 16,1-1-16,8-8 16,-8-8-16,0 8 15,-9 0 1,-17 0-16,-1 0 16</inkml:trace>
  <inkml:trace contextRef="#ctx0" brushRef="#br0" timeOffset="36389.85">16117 16748 0,'0'0'16,"0"0"-16,0 0 16,0 0-16,-9 17 15,1 1-15,-1 16 16,-8 27-16,-9 8 15,0 18 1,8-1-16,1 1 0,-1-18 16,10-8-1,8-9-15,0-9 16,0 0-16,8-17 16,-8-17-16,9-9 15</inkml:trace>
  <inkml:trace contextRef="#ctx0" brushRef="#br0" timeOffset="36962.21">17315 17294 0,'0'0'16,"0"0"-16,0-9 16,0 0-16,0 1 15,0-1 1,0 0-16,0 9 15,-8-17-15,-1 17 16,0-9-16,1-8 16,-10 17-16,1 0 15,-9 0-15,-9 17 16,0-8-16,9 26 16,0-9-1,9 0-15,0 8 16,8-8-16,9 0 15,17 0-15,9 0 16,26 9-16,9-9 16,-35-26-16</inkml:trace>
  <inkml:trace contextRef="#ctx0" brushRef="#br0" timeOffset="37614.68">17828 16618 0,'0'0'15,"0"0"-15,0-9 16,0 1-16,-9-1 15,0 9-15,1 0 16,-1 0-16,0 0 16,-17 17-1,0 1-15,0 8 16,-9 17-16,1 0 16,-1 18-16,0 26 15,1-1-15,16 9 16,18 1-16,0-27 15,9 0-15,8-8 16,9-9 0,9-9-16,8-8 15,-8-9-15,-9-26 16,-8 0-16</inkml:trace>
  <inkml:trace contextRef="#ctx0" brushRef="#br0" timeOffset="38161.18">17776 16930 0,'0'-9'0,"0"1"0,0-1 15,0 9 1,0 0-16,0 0 16,0 0-16,0 0 15,8 0-15,10 0 16,-1 0-16,0 9 16,1-1-16,-1 1 15,-8 0-15,8 8 16,-8 0-1,0 0-15,-9 9 16,-9 9-16,0 0 16,-8 8-16,-9-8 15,0-9-15,0-9 16,8 9-16,1-9 16,8-17-16,1 9 15,-1 0 1,9-1-16,0 1 15,0 0-15,0-9 16,17 8-16,9 1 16,9 0-16,8-1 15,-8-8-15,0 0 16,-9 0-16,0 0 16,-9 0-16,1 9 15,8 0 1,-17-1-16</inkml:trace>
  <inkml:trace contextRef="#ctx0" brushRef="#br0" timeOffset="38395.18">18219 17146 0,'0'0'16,"0"0"-16,0 0 15,0 0-15,0 0 16,8 0-16,10 0 16,8-8-16,0-1 15,8 0-15,1 9 16,17-8 0,0-1-16,-17 0 15,-26 9-15</inkml:trace>
  <inkml:trace contextRef="#ctx0" brushRef="#br0" timeOffset="38914.35">18679 17034 0,'0'0'0,"0"0"16,0 0-16,0 0 15,0 0-15,0 0 16,0 0-16,0 0 16,0 17-1,0 0-15,0 18 16,0 8-16,-9 1 16,0-1-16,1 0 15,-1-25-15,9 8 16,0-18-16,0 1 15,0 0-15,0-9 16,0-9 0,0-8-16,17-27 15,1-8-15,8-8 16,9 8-16,-1 0 16,10 17-16,-18 9 15,-9 9-15,0 0 16,1 17-16,-1 0 15,1 0-15,-1 17 16,0 26 0,-8 9-16,0 17 15,-1-8-15,-8 0 16,0-27-16,9 1 16,-9-9-16,9-9 15,-1-8-15,1 0 16,0-9-16</inkml:trace>
  <inkml:trace contextRef="#ctx0" brushRef="#br0" timeOffset="39438.46">19426 17233 0,'0'0'0,"0"0"0,0 0 16,0 0-16,0-9 15,0-8 1,-9 17-16,9-17 16,-9 17-16,1-9 15,-1 0-15,-9 1 16,-8 8-16,0 0 16,0 17-16,-8-8 15,8 8-15,8 9 16,1-9-1,-1 1-15,18-1 16,0-8-16,0-1 16,0 1-16,18-9 15,-1 0-15,9 0 16,9 0-16,0 17 16,-1 1-16,-8 16 15,1 1 1,-10 0-16,-8 8 15,-1 9-15,-16-9 16,-1-8-16,0-9 16,1-9-16,-10-8 15,1-1-15,-9 1 16,0-9-16,0-9 16,0 1-1,8-10-15,1 1 16,8 0-16,0 8 15,9-8-15,0 8 16</inkml:trace>
  <inkml:trace contextRef="#ctx0" brushRef="#br0" timeOffset="39789.03">19591 16965 0,'0'-9'15,"0"0"-15,0 9 16,0 0 0,17 0-16,0 0 15,18 0-15,8 18 16,10 7-16,-10 10 15,0 17-15,1 17 16,-18-8-16,-17 17 16,-1 0-16,-16 0 15,-1 0 1,-17-9-16,0-26 16,-9-8-16,0-9 15,1 0-15,-1-17 16,26-18-16</inkml:trace>
  <inkml:trace contextRef="#ctx0" brushRef="#br0" timeOffset="40231.71">19625 16661 0,'0'0'16,"0"0"-16,0 0 16,0 0-1,0 0-15,0 0 16,0 0-16,9 0 16,8 0-16,1-8 15,-1 8-15,0 0 16,10 0-16,7 0 15,-8 0-15,0 8 16,-8 1 0,-10 0-16,1-1 15,0 10-15,-9-1 16,-9 0-16,0 1 16,1-1-16,-1 0 15,0-8-15,1 0 16,8-1-16,0 1 15,0 0 1,0-1-16,0 1 16,17 0-16,18-1 15,8 18-15,-17-8 16</inkml:trace>
  <inkml:trace contextRef="#ctx0" brushRef="#br0" timeOffset="43154.59">20537 16722 0,'0'0'0,"0"0"16,0 0-16,0 0 16,0 0-16,-9 0 15,1 0 1,-1 17-16,-17 27 15,-9 34-15,1 43 16,-1 17-16,17 1 16,1 8-16,17-8 15,0-35-15,17-9 16,1-26-16,17-8 16,-1-18-1,27-25-15,-26-10 16</inkml:trace>
  <inkml:trace contextRef="#ctx0" brushRef="#br0" timeOffset="45224.74">22352 17034 0,'0'0'0,"0"-9"16,0 0-16,0 1 15,0 8-15,0 0 16,0 0-16,0 17 16,-9 26-16,1 35 15,-1 9-15,-8 17 16,-1-9-16,1-17 15,8-17 1,0-9-16,9-26 16,0 8-16,0-8 15,0-17-15</inkml:trace>
  <inkml:trace contextRef="#ctx0" brushRef="#br0" timeOffset="45676.38">22430 17129 0,'0'0'16,"0"0"-16,0 0 16,0 0-16,0 0 15,18 0-15,-1 0 16,18 0-1,-1 0-15,1 9 16,0-1-16,-9 10 16,0-1-16,-9-8 15,-8 8-15,0 0 16,-18 9-16,-8 9 16,-9 0-16,-9-1 15,9-8 1,0 0-16,8 0 15,1-17-15,8 0 16,1-1-16,8 1 16,0-1-16,8 1 15,18 8-15,18 1 16,8-10-16,9 1 16,-1 0-1,-7-1-15,-10-8 16,9-8-16,-26-1 15,-9 9-15</inkml:trace>
  <inkml:trace contextRef="#ctx0" brushRef="#br0" timeOffset="45972.78">22899 17094 0,'0'0'15,"0"0"-15,0 0 16,0 0-16,17 9 15,1 8-15,17 9 16,8 0-16,9 0 16,-9 0-16,1 0 15,-1 0-15,-17-8 16,0-1 0,-8 0-16,-10 18 15,-16 0-15,-10 17 16,-25-1-16,0 10 15,-10-18-15,1-8 16,18-9-16,16-17 16,1-9-1,34 0-15</inkml:trace>
  <inkml:trace contextRef="#ctx0" brushRef="#br0" timeOffset="46380.88">24002 16939 0,'0'0'16,"0"0"-16,0 0 16,0 0-16,0 0 15,0 0-15,0 17 16,-9 0-16,1 0 15,-1 18-15,-26 8 16,-8 9-16,8-8 16,0-18-1,1 8-15,-1-8 16,9 0-16,0 0 16,17 0-16,-8 0 15,-1-8-15,27-1 16,-9 0-16,17 1 15,9 8-15,9 8 16,17 1 0,0-9-16,-8 0 15,-10-9-15,-8-8 16,-17-1-16,0-16 16,0 8-16</inkml:trace>
  <inkml:trace contextRef="#ctx0" brushRef="#br0" timeOffset="46888.18">24132 17094 0,'0'0'0,"0"0"15,0 0-15,0 0 16,0 0-16,0 0 16,18 0-16,-1 0 15,0 0-15,1 0 16,16 0-1,1 9-15,-9 8 16,0 1-16,0-10 16,-17 27-16,-9-26 15,-9 17-15,-8 8 16,-9 1-16,-9-9 16,26 0-1,-8-9-15,0-8 16,8 0-16,9-1 15,0 1-15,0 0 16,9-1-16,8 1 16,26 0-16,27-1 15,8-8-15,-26 0 16,9 9-16,8 0 16,-34-9-16</inkml:trace>
  <inkml:trace contextRef="#ctx0" brushRef="#br0" timeOffset="47146.21">24662 17068 0,'0'0'0,"0"0"16,0 0-16,0 0 16,0 0-1,0 0-15,0 0 16,9 0-16,8 18 15,0-1-15,-8 44 16,0 17-16,8 8 16,-8 27-1,-9-18-15,0-34 0,0-9 16,0-26 0,0-9-16,0-8 15,8-1-15</inkml:trace>
  <inkml:trace contextRef="#ctx0" brushRef="#br0" timeOffset="47446.4">24792 16696 0,'0'0'0,"0"0"16,0 0-16,0 0 15,0 0-15,0 0 16,0 0-16,18 17 16,-1 9-16,18 18 15,17 8 1,0 17-16,9 17 16,8 18-16,-26 0 15,-25 18-15,-1 8 16,-34-1-16,-44 10 15,-34 8 1,-53 0-16,-173 131 0</inkml:trace>
  <inkml:trace contextRef="#ctx0" brushRef="#br0" timeOffset="79500.45">21015 17008 0,'0'0'0,"0"0"15,0 0 1,0 0-16,0-18 16,0-7-16,0-10 15,0 9-15,0 9 16,0-1-16,0 1 16,-9 0-16,0 8 15,1-8-15,-1 8 16,0 0-1,-8 9-15,0 0 16,-1 0-16,-8 18 16,0 16-16,-9 10 15,18 8-15,0 34 16,-1 18-16,18 0 16,18-9-16,-1 18 15,0-18-15,1-17 16,-1-9-1,-8-17-15,-1-8 16,1-18-16,-9 0 16,-9-9-16,-8 0 15,-9 1-15,-17-10 16,-18-8-16,35 0 16</inkml:trace>
  <inkml:trace contextRef="#ctx0" brushRef="#br0" timeOffset="79735.39">20442 17545 0,'0'0'0,"0"0"0,0 0 16,0 0-1,0 0-15,17-9 16,9 0-16,9 1 15,8-18-15,27 0 16,8 9-16,0-1 16,0 1-16,-17 8 15,-18 9-15,-17 9 16</inkml:trace>
  <inkml:trace contextRef="#ctx0" brushRef="#br0" timeOffset="80407.5">21249 17467 0,'0'0'15,"-9"-9"-15,1 1 16,-1-1-16,0 0 16,9 9-16,-8 0 15,-1 0-15,0 0 16,1 0-16,-1 0 15,0 9-15,1 8 16,-1 0-16,9 27 16,0-1-1,9 0-15,-1-17 16,1 0-16,8-8 16,1-10-16,-1 1 15,0-9-15,1-9 16,-1 1-16,-8-18 15,0-9-15,-9-8 16,-9-1 0,0 10-16,1-1 15,-10 18-15,1 0 16,-1-1-16,1 10 16,0 8-16,8 0 15,-8 8-15,17 1 16</inkml:trace>
  <inkml:trace contextRef="#ctx0" brushRef="#br0" timeOffset="80834.52">21371 17389 0,'0'0'0,"0"0"16,0 0-16,0 0 15,0 0-15,0 0 16,17 0-16,0 0 16,1 17-16,-1 1 15,9 8-15,9 8 16,-9 9-1,0 1-15,-17-1 16,-1-8-16,-8-9 16,-8 0-16,-1-9 15,0-8-15,1-1 16,-1 1-16,0-9 16,1-9-1,-1 1-15,9-18 16,9-26-16,25-18 15,27-8-15,9-8 16,8 25-16,-9 9 16,-34 18-16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00:15.1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1115 0,'9'0'0,"17"-8"0,26-1 16,17 1-16,27-1 16,8 0-1,0 1-15,9-1 16,-17 0-16,-18 9 16,0 0-16,-8 9 15,-18 0 1,-26-1-16</inkml:trace>
  <inkml:trace contextRef="#ctx0" brushRef="#br0" timeOffset="615.27">11801 1141 0,'-8'0'0,"-1"0"0,0 0 15,0 0 1,9 0-16,0 0 16,0 0-16,0 0 15,0 18-15,0 16 16,-8 1-16,-1 0 16,0 17-16,1 8 15,8-8 1,-9 18-16,0-1 15,1-9-15,-1-16 16,0-1-16,1 0 16,8-17-16,0 0 15,0-8-15,0-1 16,0-8 0,0 8-16,0 0 0,17-8 15,18 8 1,17-8-16,0 0 15,9-1-15,-9-8 16,0 0-16,9 0 16,-18 0-16,1 0 15,-18 0-15,0 0 16,-9 0-16,0 0 16,-8 0-1,0 0-15,-9 0 16</inkml:trace>
  <inkml:trace contextRef="#ctx0" brushRef="#br0" timeOffset="866.69">11619 1678 0,'0'0'0,"0"0"15,0 0-15,0 0 16,17 0-16,9 0 16,35-8-16,9-1 15,-1 0-15,9 1 16,0-1 0,18 0-16,-1 9 15,-34-8-15,-35 8 16</inkml:trace>
  <inkml:trace contextRef="#ctx0" brushRef="#br0" timeOffset="1464.95">12887 1808 0,'0'-8'16,"0"-1"-1,0 0-15,0 1 0,0-1 16,0 0 0,0 1-16,-9-1 15,0 0-15,1 1 16,-18 8-16,0 0 16,-9 8-16,0 10 15,-8-1-15,17 18 16,-18-1-16,27 10 15,-9-1-15,8-8 16,18-1 0,18-8-16,8 0 15,0 0-15,35-9 16,69-34-16,243-35 16</inkml:trace>
  <inkml:trace contextRef="#ctx0" brushRef="#br0" timeOffset="2537.42">13538 1566 0,'0'0'0,"-9"0"16,9 0-16,0 0 15,0 0-15,0 0 16,0 0-16,0 0 16,0 0-1,0 0-15,0 0 16,0 0-16,9 0 16,8 0-16,18 0 15,0 0-15,8 0 16,1 0-16,-1 0 15,-8 0 1,0 0-16,-18 0 16</inkml:trace>
  <inkml:trace contextRef="#ctx0" brushRef="#br0" timeOffset="2832.53">13460 1973 0,'0'0'0,"0"-9"16,0 1-16,0 8 15,0 0-15,0-9 16,0 0-1,17 1-15,18-1 16,17 0-16,0-8 16,9 0-16,0 17 15,26 0-15,17 8 16,-61-8-16</inkml:trace>
  <inkml:trace contextRef="#ctx0" brushRef="#br0" timeOffset="4290.67">15075 1055 0,'0'0'0,"0"0"16,0 0-16,0 0 15,0 0-15,-9-9 16,1 1 0,-1-1-16,0 0 15,1 9-15,-1 0 16,9 0-16,0 0 16,0 0-16,0 0 15,0 9-15,17 0 16,9-1-16,9 1 15,0-9 1,8 0-16,9-9 16,0 1-16,-8-18 15,-1 0-15,-17 0 16,0 0-16,-17 0 16,0 0-16,-18-9 15,-8 0-15,-1 9 16,-8 9-1,0 0-15,-9 17 16,-8 0-16,0 26 16,8 8-16,0 1 15,0 26-15,18 8 16,17-8-16,0-1 16,17-8-16,1-9 15,17 1 1,-1-10-16,1-8 15,17-17-15,9 8 16,-9-8-16,-17-9 16</inkml:trace>
  <inkml:trace contextRef="#ctx0" brushRef="#br0" timeOffset="4684.26">15535 605 0,'0'0'0,"0"-9"16,0 0 0,0 1-16,9-1 15,0 9-15,8 0 16,0 0-16,1 0 15,-10 0-15,1 0 16,0 9-16,-1-9 16,-8 0-16,0 17 15,-8 0-15,-1-8 16,0 17 0,1-9-16,-1 9 15,9-17-15,0 8 16,0 0-16,17 1 15,1-10-15,17 1 16,-1 0-16,10-1 16,-1 10-16,-17-10 15</inkml:trace>
  <inkml:trace contextRef="#ctx0" brushRef="#br0" timeOffset="5129.35">14606 1557 0,'0'0'0,"0"0"15,-9 0-15,1 0 16,-18 0-16,-9 9 16,18 0-1,-1-1-15,1-8 16,8 0-16,9 0 16,0 0-16,0 0 15,26 0-15,26 0 16,35-8-16,52-1 15,43-8 1,27-1-16,8-8 16,-26 0-16,0 9 15,-52 0-15,-9-1 16,-26 1-16,-17 8 16,-35 9-16,-8 0 15,-27 0-15,1 0 16,-10 9-16</inkml:trace>
  <inkml:trace contextRef="#ctx0" brushRef="#br0" timeOffset="6203.39">14728 2008 0,'0'0'0,"0"0"15,0 0-15,0 0 16,0 0-16,0 0 16,0-9-16,8 0 15,1 1 1,8-1-16,18 9 16,17 0-16,0 0 15,9 9-15,-17-1 16,-10 1-16,-8 8 15,-17 1-15,0-1 16,-1 17-16,-16 1 16,-27 17-1,-17 9-15,8-9 16,-8 8-16,0-16 16,9-10-16,8-8 15,9 0-15,9-8 16,17-10-16,0 10 15,0-10-15,17 1 16,9 0-16,26-1 16,18-8-1,8-8-15,26-10 16,-35 10-16</inkml:trace>
  <inkml:trace contextRef="#ctx0" brushRef="#br0" timeOffset="6605.76">16004 1635 0,'0'0'16,"0"0"-16,0 0 16,-9 0-16,1 0 15,-10 0-15,-8 17 16,-17 1-16,-9 8 16,8 8-16,1 1 15,-18 17-15,9 17 16,0 1-1,17-1-15,18 9 16,0 0-16,17-18 16,17 1-16,0-18 15,18-17-15,8 9 16,18-9-16,17-9 16,-8-17-16,-35 0 15</inkml:trace>
  <inkml:trace contextRef="#ctx0" brushRef="#br0" timeOffset="6883.31">16117 2155 0,'0'0'0,"0"0"16,0 0-16,0 0 16,17-9-16,1 0 15,17 1-15,8-1 16,9 9-16,-9-9 16,1 9-1,-1 0-15,9 0 16,9 0-16,-35 0 15</inkml:trace>
  <inkml:trace contextRef="#ctx0" brushRef="#br0" timeOffset="7378">16134 2371 0,'0'-8'0,"0"-1"15,0 0-15,0 1 16,0-1-16,0 0 16,0 9-16,0 0 15,0 0-15,0 0 16,0 0 0,9 0-16,8 0 15,18 0-15,0 0 16,0 9-16,8 0 15,-8-9-15,-9 0 16,-9 0-16,-8 0 16,0 0-16,-9 0 15,-9 8 1,0 10-16,-17-10 16,0 10-16,-9 8 15,1 0-15,-1 0 16,9 0-16,9 0 15,-1-18-15,9 1 16,9 0-16,0-1 16,9 1-1,9-1-15,16 1 16,10 0-16,8-18 16,0 0-16,17 1 15,-17-1-15,18 1 16,-27 8-16</inkml:trace>
  <inkml:trace contextRef="#ctx0" brushRef="#br0" timeOffset="8124.7">12018 3341 0,'0'0'0,"0"0"16,0 0-16,0 0 15,0 0 1,9 0-16,26-8 15,34-1-15,35 0 16,9 9-16,26-8 16,0-1-16,-35 0 15,-17 1-15,-17-1 16,-10 0-16,1 9 16,-26 0-1,-9 9-15,-17 0 16,-1-1-16</inkml:trace>
  <inkml:trace contextRef="#ctx0" brushRef="#br0" timeOffset="8628.56">12331 3627 0,'0'0'15,"-9"-9"-15,-8 9 16,0 0-16,-1 0 16,9 9-16,-17 0 15,26 8-15,-17 0 16,0 18 0,8 8-16,-8 18 15,-1 0-15,10-9 16,-10 8-16,1 1 15,8-1-15,-8-8 16,-1 0-16,10-8 16,8-1-16,0-17 15,0 0 1,0-9-16,0 1 16,8-1-16,18 0 15,-8 1-15,25-1 16,9 0-16,18-17 15,8 9-15,9-1 16,8-16 0,-8-1-16,-17 1 15,-10-1-15,-16 0 16,-1 1-16,-8-1 16,-18 9-16,-8 0 15,-9-9-15,0 1 16,0 8-16</inkml:trace>
  <inkml:trace contextRef="#ctx0" brushRef="#br0" timeOffset="8815.44">12340 4164 0,'-9'-9'16,"-8"1"-16,17 8 15,0 0-15,0 0 16,0 0-16,17 0 15,18-9-15,-1 0 16,27 9 0,17 0-16,9 9 15,-52-9-15</inkml:trace>
  <inkml:trace contextRef="#ctx0" brushRef="#br0" timeOffset="9240.59">13668 4242 0,'-8'0'0,"-1"0"15,-8 0-15,-1 0 16,9-9-16,-17 1 16,0 8-16,0 0 15,0 0-15,0 0 16,-9 8-1,9 10-15,0-1 16,9 9-16,0 0 16,8-9-16,9 9 15,0 0-15,0 0 16,9-8-16,8-1 16,18 9-16,17 0 15,-17-18 1</inkml:trace>
  <inkml:trace contextRef="#ctx0" brushRef="#br0" timeOffset="9546.76">14163 4242 0,'0'0'0,"-8"0"16,-1 0-16,-9 0 15,1 0-15,0 0 16,-1 0-16,-8 0 16,0 0-16,0 9 15,-9 8-15,1 0 16,-1 18 0,9 0-16,9-1 15,-1 10-15,18-10 16,0 1-16,9-1 15,8-8-15,35 0 16,18-8-16,-35-10 16</inkml:trace>
  <inkml:trace contextRef="#ctx0" brushRef="#br0" timeOffset="10381.34">14745 4225 0,'0'0'0,"0"0"0,0-9 16,0 9-16,0-9 15,0 1 1,9 8-16,8-9 16,9 0-16,9 1 15,17-1-15,9-8 16,0 8 0,-9 9-16,-9 0 0,18 0 15,8 9-15,-17-1 16,-34 1-1</inkml:trace>
  <inkml:trace contextRef="#ctx0" brushRef="#br0" timeOffset="10634.56">14788 4528 0,'0'0'16,"0"0"-16,0 0 16,0 0-16,0 0 15,0 0-15,0-9 16,18 0-16,25 1 16,18-1-1,8-8-15,27 8 16,26 9-16,-53 0 15</inkml:trace>
  <inkml:trace contextRef="#ctx0" brushRef="#br0" timeOffset="11859.09">16473 3281 0,'0'0'0,"0"-9"0,0 0 16,0 1-16,9-1 16,8 9-16,1 0 15,8 0 1,26 0-16,8 0 15,-16 9-15,-1-1 16,-17 10-16,0-10 16,-17 10-16,0-1 15,-18 9-15,0 9 16,-17 17-16,-8-9 16,8 0-16,0-8 15,-1-9 1,10 0-16,0 0 15,8-9-15,9 0 16,0-8-16,0 0 16,9-1-16,8 1 15,9 0-15,9-1 16,8 1-16,1-9 16,-10 0-1,-8 0-15</inkml:trace>
  <inkml:trace contextRef="#ctx0" brushRef="#br0" timeOffset="12285.65">17064 3644 0,'0'-8'0,"0"-1"16,0 0 0,0 9-16,0 0 15,0 0-15,0 0 16,0 0-16,8-8 15,27-1-15,-9 0 16,17-8-16,1-9 16,-9 0-16,8 0 15,-8 0-15,0 0 16,-18 0 0,9 0-16,-17 0 15,-1 0-15,-8 9 16,-8 0-16,-1-1 15,-17 10-15,9 8 16,-27 8-16,1 10 16,-1 25-16,10 9 15,-1 17 1,17 0-16,1-8 16,17-18-16,0 1 15,17-1-15,1-17 16,17 0-16,-1-17 15,10-9 1,-1-9-16,1 9 0</inkml:trace>
  <inkml:trace contextRef="#ctx0" brushRef="#br0" timeOffset="12614.44">16543 3064 0,'0'0'16,"0"0"-16,0 0 15,-9 0-15,-8 17 16,-10 18-16,-7 26 15,-1 25-15,0 18 16,18 0 0,17 9-16,17-18 15,18 0-15,0-17 16,8-17-16,18-9 16,17 0-16,0-9 15,-34-26-15</inkml:trace>
  <inkml:trace contextRef="#ctx0" brushRef="#br0" timeOffset="12932.59">17819 3220 0,'0'-9'0,"9"9"16,-1 0-16,10 9 15,-1 8-15,9 18 16,9 26-16,-9-1 16,-17 1-1,-1 8-15,1 0 0,-18-8 16,1 0-1,-18-9-15,0-9 16,0 0-16,8-17 16,1-8-16,17-10 15</inkml:trace>
  <inkml:trace contextRef="#ctx0" brushRef="#br0" timeOffset="13317.61">18062 2622 0,'0'0'15,"0"0"-15,0 0 16,9 0-16,0 0 16,8 9-16,0 8 15,1 1-15,-10-1 16,1 0 0,0 1-16,-9-1 15,-9 0-15,0 9 16,-8 0-16,8-17 15,1 8-15,8 1 16,0-1-16,0 0 16,17 1-1,9-1-15,-9-8 0</inkml:trace>
  <inkml:trace contextRef="#ctx0" brushRef="#br0" timeOffset="13905.67">16022 4251 0,'0'0'0,"0"0"0,0 0 16,0 0 0,0 0-16,0 0 15,0 0-15,0 0 16,0-9-16,8 0 16,10 1-16,16-1 15,53 0-15,35 1 16,43-1-16,34-8 15,27-1-15,17 1 16,27-9 0,-1 17-16,-43 1 15,-18-10-15,-34 10 16,-18-10-16,-43 1 16,-35 17-16,-26 0 15,-17 0-15,-18 0 16,-8 0-16,-9 0 15,-9 9 1,9-1-16</inkml:trace>
  <inkml:trace contextRef="#ctx0" brushRef="#br0" timeOffset="14525.82">16100 4476 0,'0'0'16,"0"0"-16,0-9 15,17 1-15,-8-10 16,-1 1-16,10 8 16,-1 9-16,1-17 15,16 17 1,10 0-16,8 0 15,0 9-15,0 8 16,9 0-16,-9 1 16,9-1-16,-18 0 15,1 0-15,-18 1 16,0-1-16,-18 9 16,1 0-1,-9 9-15,-9 8 16,-17 0-16,-8 1 15,7-1-15,-7 0 16,8-17-16,0 0 16,8-8-16,1-10 15,8 1-15,9 0 16,0-1 0,9 1-16,8-1 15,9 1-15,18 0 16,25-9-16,1-9 15,43 18-15,243 25 16</inkml:trace>
  <inkml:trace contextRef="#ctx0" brushRef="#br0" timeOffset="14970.4">17663 4459 0,'-18'-9'0,"10"-8"16,-1-1-16,9 1 15,-17 8-15,8 1 16,0-1-16,1 0 16,-18 9-1,8 0-15,-8 0 16,9 18-16,-27 8 16,1 8-16,8 18 15,0 9-15,1 8 16,16 9-16,18 0 15,0 0-15,18-17 16,-1-1-16,9-8 16,18-9-1,16-8-15,1-9 16,35 0-16,8-17 16,-61-18-16</inkml:trace>
  <inkml:trace contextRef="#ctx0" brushRef="#br0" timeOffset="15238.57">17932 4822 0,'0'0'0,"0"0"0,9 0 15,8-8 1,9-1-16,9 0 16,26 1-16,-1-1 15,-8 0-15,1 1 16,-1-1-16,8 0 16,-7-8-16,-10 8 15,-26 9-15</inkml:trace>
  <inkml:trace contextRef="#ctx0" brushRef="#br0" timeOffset="15652.7">18227 4857 0,'0'0'0,"0"0"15,0 9-15,0-1 16,0 1-16,-8 0 16,-10-9-16,9 0 15,1 0-15,-1 0 16,-8-9-16,8 9 16,0 0-16,1 0 15,-1 0 1,0 0-16,1 0 15,8 0-15,0 0 16,0 0-16,0 0 16,0 0-16,17 9 15,18-1-15,-1 1 16,1 0-16,0-1 16,-9 1-1,0 0-15,0-9 16,9 8-16,0 1 15,-27-1-15,-8 1 16</inkml:trace>
  <inkml:trace contextRef="#ctx0" brushRef="#br0" timeOffset="16035.63">18253 5047 0,'0'0'16,"0"0"-16,0 0 15,0 0-15,0 0 16,0 0-16,-8 0 16,-1 0-16,0 0 15,1 0 1,-1 9-16,-9 0 16,1-1-16,-9 10 15,-9 8-15,-8 0 16,8 0-16,18-9 15,-9 0-15,8-8 16,18 0-16,0-1 16,0 1-16,0 0 15,9-1 1,26 1-16,8 0 16,35-9-16,1 0 15,7-9-15,-16 9 16,-9-9-16,-9 9 15,-9 0-15,-8 0 16,-18 0 0</inkml:trace>
  <inkml:trace contextRef="#ctx0" brushRef="#br0" timeOffset="16607.8">19165 3991 0,'0'0'0,"0"-9"15,0 1 1,0-1-16,0 0 15,0 9-15,0 0 16,0 0-16,17-8 16,18-1-16,0 9 15,17 0-15,0 0 16,-8 0-16,-1 0 16,-8 9-16,-18-1 15</inkml:trace>
  <inkml:trace contextRef="#ctx0" brushRef="#br0" timeOffset="16799.52">19226 4216 0,'0'0'0,"0"0"16,0 0-16,0 0 16,0 0-16,0 0 15,9 0 1,8 0-16,9 0 15,26 0-15,9 0 16,8 0-16,-43 0 16</inkml:trace>
  <inkml:trace contextRef="#ctx0" brushRef="#br0" timeOffset="17218.93">20068 3592 0,'0'-8'0,"0"-1"0,0 0 16,0 1-16,0 8 15,0 0-15,0 0 16,0 0-16,0 8 16,0 10-16,0 8 15,-9 8 1,1 10-16,-1 8 16,0 0-16,9-9 15,0 0-15,0 1 16,18-10-16,-1-8 15,9 0-15,9 0 16,0-9-16,17 1 16,17-10-16,-8-8 15,-9-8 1,-17 8-16,-18 8 16,-8-8-16</inkml:trace>
  <inkml:trace contextRef="#ctx0" brushRef="#br0" timeOffset="17469.9">20433 3748 0,'0'0'0,"-9"0"16,1 0-16,-1 0 15,0 0-15,0 9 16,1 17-16,-18 17 15,-9 27-15,0-1 16,-8 17 0,8-8-16,18-8 15,-1-10-15,18-16 16,-8-1-16,8 0 16,8-25-16</inkml:trace>
  <inkml:trace contextRef="#ctx0" brushRef="#br0" timeOffset="17982.48">20876 3783 0,'0'0'16,"0"0"-16,0 0 15,0 0-15,0 0 16,0 0-1,0 0-15,0 0 16,0 0-16,0 0 16,0 0-16,0 0 15,-18-9-15,1-8 16,0 0-16,8 8 16,0 0-16,9 9 15,0 0-15,9-8 16,17-1-1,17 0-15,10-8 16,16 8-16,18-8 16,8 0-16,-16-1 15,-10 1-15,-8 8 16,0 9-16,8 18 16,-34-10-16,-27 1 15</inkml:trace>
  <inkml:trace contextRef="#ctx0" brushRef="#br0" timeOffset="18334.48">21015 3774 0,'0'0'0,"0"0"16,0 0-1,0 0-15,0 18 16,-9-1-16,0 0 15,1 18-15,-10 17 16,1 0-16,-9 0 16,8-9-16,1 0 15,0 1-15,8-1 16,9 0 0,0-17-16,0 0 15,17 0-15,1 0 16,-1-8-16,9 8 15,-8-9-15,16-8 16,1-1-16,-9 1 16,0-9-16,0 0 15,9 0 1,0 0-16,-18 0 16</inkml:trace>
  <inkml:trace contextRef="#ctx0" brushRef="#br0" timeOffset="18519.14">20746 4199 0,'0'0'0,"0"0"15,0 0 1,0 0-16,17-9 16,9 0-16,26 1 15,9-1-15,17 0 16,9-8-1,0 17-15,-44 0 0</inkml:trace>
  <inkml:trace contextRef="#ctx0" brushRef="#br0" timeOffset="18955.49">21918 4233 0,'0'0'15,"0"0"-15,0 0 16,0 0-16,0-8 16,-9-1-16,0 0 15,1 1-15,-18 8 16,-18 0-16,10 0 16,-10 8-16,1 10 15,8-1-15,0 0 16,18 9-16,0 0 15,17 0 1,0-8-16,17-1 16,26 9-16,35-9 15,35-17-15,26-8 16,-69 8-16</inkml:trace>
  <inkml:trace contextRef="#ctx0" brushRef="#br0" timeOffset="29596.09">2544 7368 0</inkml:trace>
  <inkml:trace contextRef="#ctx0" brushRef="#br0" timeOffset="30337.85">2562 7368 0,'0'0'15,"0"0"-15,0 0 16,0 0-16,0 0 16,0 0-16,0 0 15,0 0 1,0 0-16,0 0 16,0 0-16,0 0 15,0 0-15,0 0 16,0 0-16,0 0 15,0 0-15,0 0 16,0 0-16,0 0 16,0 0-16,0 0 15,0 0 1,0 0-16,0 0 16,0 0-16,0 0 15,-9 0-15,0 0 16,1 0-16,-1 0 15,0 0-15,1 0 16,-1-8-16,-8 16 16,-1-8-1,-8 0-15,0 0 16,9 0-16,-9 0 16,-9 18-16,0-1 15,0 9-15,1 0 16,8 0-16,0 9 15,8-1 1,1 1-16,0 8 0,8-8 16,0 17-1,9 0-15,0 9 16,18-10-16,-1 1 16,9-8-16,9-1 15,17 0-15,0-8 16,0 0-16,0-18 15,9 0-15,-9-8 16,17 0 0,-8-18-16,0-17 15,0 0-15,0-17 16,-18-1-16,0-8 16,-8-8-16,-9-1 15,-17-8-15,-18-9 16,-17 0-16,-9 9 15,-8-1 1,-9 27-16,8 8 16,1 18-16,-9 0 15,17 8-15,9 9 16,9 9-16,17-9 16</inkml:trace>
  <inkml:trace contextRef="#ctx0" brushRef="#br0" timeOffset="30929.12">2570 7732 0,'0'0'0,"0"0"15,0-8 1,-8-1-16,-1 0 15,0 1-15,-8 8 16,-9 0-16,0 0 16,0 0-16,0 17 15,8 0-15,1 1 16,8-1-16,9 0 16,0 9-1,0-8-15,9-1 16,0-9-16,8 1 15,0 0-15,1-9 16,-1-9-16,9 0 16,0-16-16,0-10 15,-8 9-15,-10 9 16,1-1 0,0 18-16,-9 0 15,0 0-15,0 0 16,0 18-16,17 16 15,9 10-15,-8-1 16,16-17-16,10 8 16,-10-8-16</inkml:trace>
  <inkml:trace contextRef="#ctx0" brushRef="#br0" timeOffset="31487.53">3856 7368 0,'0'0'0,"-9"0"16,9 0-16,-9 0 15,9 0-15,-8 0 16,-1 0-16,0 18 16,0 16-1,-8 18-15,-9 9 16,9 0-16,-1-1 16,10 1-16,-1 0 15,0-9-15,1-9 16,8 0-16,0-26 15,0 9-15,0 0 16,8-8 0,10-1-16,-1-8 15,0-1-15,18 1 16,0 0-16,0-9 16,25 8-16,10 10 15,-35-10-15</inkml:trace>
  <inkml:trace contextRef="#ctx0" brushRef="#br0" timeOffset="31895.21">4264 7836 0,'0'0'15,"-9"0"-15,0 0 16,1 0-16,-1 0 15,0 0 1,1 0-16,-1 0 16,0 0-16,1 17 15,-1-8-15,9 8 16,0 9-16,0 0 16,17 0-16,1 0 15,-1 0-15,9-8 16,0-10-1,9 1-15,0-18 16,-9 1-16,0-18 16,-9 0-16,-8 0 15,-18 0-15,0-9 16,-8 0-16,-9 18 16,0 0-16,0 17 15,8 0 1,10 9-16,8-9 15,0 0-15</inkml:trace>
  <inkml:trace contextRef="#ctx0" brushRef="#br0" timeOffset="32611.29">4733 7758 0,'0'0'15,"0"0"-15,0 0 16,0 0-16,-9 0 15,0 0-15,1 0 16,-1 0-16,0 0 16,1 0-16,-1 18 15,0-1 1,0 0-16,1 26 16,-1 1-16,9-18 15,0 0-15,0 0 16,0-9-16,0-8 15,9-1-15,-1-8 16,1-8-16,9-1 16,-1 0-16,0-8 15,1 8 1,-1 1-16,18 8 16,-9 0-16,9 8 15,-9 1-15,0 0 16,8-1-16,-8 1 15,0 0-15,1-1 16,-10-8-16,-8 0 16,-1-8-1,1-1-15,-9-17 16,-9 0-16,1 0 16,-10-9-16,18 18 15,0 17-15</inkml:trace>
  <inkml:trace contextRef="#ctx0" brushRef="#br0" timeOffset="33014.94">5393 7654 0,'0'0'0,"0"0"16,0 0-16,0 0 15,17-8 1,9 8-16,26-18 16,26 1-16,18 0 15,8-18-15,-8 18 16,-1-9-16,-17 0 16,-8 8-16,-10 1 15,-16 0-15,-1 8 16,-8-8-1,-18 17-15</inkml:trace>
  <inkml:trace contextRef="#ctx0" brushRef="#br0" timeOffset="33259.74">6035 7706 0,'-8'-8'0,"-10"-1"15,1 0-15,8 1 16,0 8-16,1 0 16,-1 0-16,0 17 15,1 9-15,-10 35 16,1 16-16,0 10 16,8-18-16,9-8 15,0 8 1,26 9-16,0-26 15</inkml:trace>
  <inkml:trace contextRef="#ctx0" brushRef="#br0" timeOffset="34970.6">6878 8087 0,'-9'-8'0,"0"-1"15,9 9-15,0 0 16,0 0-16,0 0 16,0 0-1,0 0-15,0 17 16,0 9-16,9 26 16,0-8-16</inkml:trace>
  <inkml:trace contextRef="#ctx0" brushRef="#br0" timeOffset="42926.73">7937 7732 0,'0'0'0,"0"0"15,0 0-15,0 0 16,0 0-16,0 0 16,0 0-16,0 0 15,0 0-15,0 0 16,0 0-1,0 0-15,0 0 16,0 0-16,0 0 16,0 0-16,0-8 15,-9-1-15,9 0 16,-8 1-16,8-1 16,-9 0-16,0 1 15,9-1 1,-8 0-16,8 9 15,-9 0-15,0 0 16,0 0-16,1 0 16,-1 0-16,0 18 15,1 8-15,-1 8 16,9 18-16,0 9 16,17-9-1,1-9-15,17 0 16,-1-17-16,-8 0 15,9-26-15,0 0 16,8 0-16,-8-34 16,-9 8-16,0-18 15,-17-8-15,-18 1 16,-8-1-16,-18 17 16,-8 9-1,-18 17-15,0 9 16,9 18-16,17-1 15,18 0-15,8-8 16,9 0-16,9-1 16,-1 1-16</inkml:trace>
  <inkml:trace contextRef="#ctx0" brushRef="#br0" timeOffset="43574.54">8415 7741 0,'0'0'16,"0"0"-16,0 0 15,0 0-15,0 0 16,0 0-16,0 0 15,0 0-15,0 17 16,-9 1-16,0 16 16,1 9-1,8 1-15,-9-1 16,9-26-16,0 18 16,0-18-16,0-8 15,0 0-15,0-9 16,0 0-16,0-9 15,17-17-15,1-9 16,8 1 0,-9-1-16,9 0 15,-9 18-15,-8 0 16,0 17-16,-1 0 16,10 17-16,-9 9 15,-1 9-15,1 17 16,0-9-16,-1 0 15,1 1-15,0-18 16,17 0 0,-18-9-16,10-8 15,-1-9-15,-8 0 16</inkml:trace>
  <inkml:trace contextRef="#ctx0" brushRef="#br0" timeOffset="43832.39">8849 7291 0,'0'0'0,"0"0"16,0 0-16,0 0 16,0 17-16,0 18 15,0 25-15,8 9 16,-8 18-1,-8 0-15,-1 8 16,9-8-16,0-27 16,0 1-16,9-27 15,-9-8-15,0 0 16,0-17-16</inkml:trace>
  <inkml:trace contextRef="#ctx0" brushRef="#br0" timeOffset="44351.57">9196 7750 0,'0'0'0,"0"0"0,0 0 16,-17 0-1,-1 8-15,10 10 16,8-1-16,-18 9 15,1 17-15,17-26 16,0 1-16,0-10 16,0 1-16,0-9 15,0 0-15,17-9 16,1 1-16,-10-18 16,27 0-1,-9 0-15,-8 17 16,-18-8-16,8 17 15,10-9-15,-18 9 16,17 26-16,9 17 16,-9 18-16,9 8 15,0 18-15,9 8 16,-35-8-16,9-9 16,-18-9-1,9-8-15,-17-18 16,-9 0-16,-9-17 15,18 0-15,-18-17 16,0 0-16,0-18 16,9 0-16,0-25 15,18-18-15,8-9 16,8 0 0,27 9-16,-26 35 15</inkml:trace>
  <inkml:trace contextRef="#ctx0" brushRef="#br0" timeOffset="45669.7">9986 7715 0,'0'0'0,"-8"0"16,8 0-16,-18 0 16,18 0-16,-17 0 15,8 0-15,9 17 16,-17 9-16,-9 18 16,8 7-1,18 1-15,0 9 16,0-18-16,0-8 15,0-9-15,0-9 16,18-8-16,-10 0 16,10-9-16,-1-9 15,9 0-15,0-8 16,9 0 0,-26-1-16,8 10 15,0 8-15,-17 0 16,27 0-16,-10 8 15,-8 10-15,25-1 16,-8 0-16,-8-8 16,8 0-16,-9-9 15,9-9-15,0 0 16,9 1 0,-9-18-16,-26 0 15,17-9-15,-25 0 16,-1 18-16,0 0 15,1-1-15,8 10 16,-9-1-16,9 9 16</inkml:trace>
  <inkml:trace contextRef="#ctx0" brushRef="#br0" timeOffset="46077.77">10612 7810 0,'0'0'0,"0"0"15,-9 0-15,9 0 16,-9 0-16,1 0 16,-1 0-16,0 9 15,0 8-15,9 0 16,0 9-16,0 0 15,0 9-15,18-9 16,-1 0 0,1-9-16,8-8 15,8 0-15,1-18 16,0 0-16,-9-8 16,0-9-16,-17 0 15,-1-9-15,-8 1 16,-8 16-16,-1 1 15,-8 0-15,-10 0 16,1 17 0,9 0-16,8 0 15,9 0-15,0 0 16</inkml:trace>
  <inkml:trace contextRef="#ctx0" brushRef="#br0" timeOffset="46428.58">10994 7750 0,'0'0'15,"0"0"-15,0 0 16,0 0-16,0 0 16,8 0-16,1 0 15,8 0-15,-8 8 16,8 10-16,1 16 15,-1 9 1,-8-8-16,0 8 16,-1-8-16,1-9 15,-9 0-15,0-9 16,0 1 0,0-10-16,0 1 15,0-9-15,0-9 0,0-8 16,0-9-1,17-17-15,1-1 16,16-8-16,18 9 16,-25 26-16</inkml:trace>
  <inkml:trace contextRef="#ctx0" brushRef="#br0" timeOffset="46734.06">11558 7291 0,'0'0'0,"0"0"0,0 0 16,0 0-16,0 0 16,-9 8-1,1 18-15,-1 17 16,-8 27-16,-1 25 15,1 9-15,0 9 16,17-10-16,0-16 16,0-9-16,0-17 15,0-18-15,0-17 16,0-9 0,0-8-16,0-9 15,8 0-15</inkml:trace>
  <inkml:trace contextRef="#ctx0" brushRef="#br0" timeOffset="47069.87">11940 7698 0,'0'0'0,"0"0"16,0-9 0,0 9-16,0 0 15,0 0-15,0 0 16,0 0-16,-9 0 15,-8 9-15,-18 8 16,-8 0-16,-9 18 16,0-9-16,8 0 15,10 0 1,8-9-16,8 0 16,1 1-16,17-1 15,0 0-15,0 1 16,17-1-16,1 0 15,-1 1-15,18-1 16,-1 0-16,10 1 16,-1-1-1,1 0-15,-18-8 16</inkml:trace>
  <inkml:trace contextRef="#ctx0" brushRef="#br0" timeOffset="47701.43">12366 7819 0,'-9'0'0,"0"0"15,1 0-15,-1 17 16,0 0-16,1 18 15,-10 0-15,1-9 16,8 0-16,0 0 16,9-9-16,0 0 15,9 1-15,-9-10 16</inkml:trace>
  <inkml:trace contextRef="#ctx0" brushRef="#br0" timeOffset="47876.78">12392 7394 0,'0'0'0,"0"0"0,0 18 16,0-1-16,0 9 16,0 17-1,8 1-15,1-10 16,0-16-16</inkml:trace>
  <inkml:trace contextRef="#ctx0" brushRef="#br0" timeOffset="48236.56">12548 8079 0,'0'0'0,"0"0"16,0 0-16,0 0 15,0 0-15,0 0 16,0 0-16,0 0 15,0 0-15,0 0 16,0 0-16,0 0 16,0 0-16,0 0 15,0 0-15,0-9 16,17-17 0,1 0-16,-1 0 15,9-9-15,0 1 16,0 16-16,-8 1 15,-1 0-15,-8 17 16,-1 0 0,1 0-16,0 8 0,8 10 15,0-1 1,1 9-16,-1 0 16,9 0-16,9 9 15,-9-27-15</inkml:trace>
  <inkml:trace contextRef="#ctx0" brushRef="#br0" timeOffset="48755.78">13512 7394 0,'0'0'0,"0"0"15,0 0 1,0 9-16,-9 34 16,9 18-16,0 26 15,0 25-15,-8 1 16,-1-27-16,0 1 16,1-35-16,-1-9 15,9-8-15,0-26 16,9-1-1</inkml:trace>
  <inkml:trace contextRef="#ctx0" brushRef="#br0" timeOffset="49149.48">13851 7750 0,'0'0'0,"0"0"0,0 0 16,0 0-1,0 0-15,0 0 16,0 0-16,0 8 16,-9 10-16,0 16 15,9 9-15,0 1 16,0-10-16,9 10 16,8-18-16,1 0 15,-1 0 1,0-18-16,18 1 15,0-18-15,-9 1 16,0-18-16,0 0 16,-9-18-16,-17 1 15,-8 0-15,-10 8 16,-8 1-16,0 25 16,0-8-1,0 17-15,9 0 16,-1 0-16,1 0 15,8 0-15,9 0 16</inkml:trace>
  <inkml:trace contextRef="#ctx0" brushRef="#br0" timeOffset="49427.45">14172 7611 0,'0'0'16,"0"0"-16,0 0 15,0 0-15,17 17 16,1 1-16,16 8 16,10 0-16,8 8 15,9-8-15,-1-8 16,-7 8 0,-10-9-16,-17 9 15,-9 8-15,-17 1 16,-8 17-16,-18 9 15,-18 8-15,1-8 16,-9 17-16,8-18 16,36-34-16</inkml:trace>
  <inkml:trace contextRef="#ctx0" brushRef="#br0" timeOffset="49660.89">15006 8139 0,'0'0'0,"0"0"15,0 0-15,8 9 16,1 8-16,-18 9 16,1 18-16,-19 8 15,-7 17-15,-10-9 16,1 1-16,8 8 15,18-17-15,-1-43 16,10 0-16</inkml:trace>
  <inkml:trace contextRef="#ctx0" brushRef="#br0" timeOffset="49996.61">15631 7524 0,'0'0'0,"0"0"0,0 0 16,0 0-1,0 18-15,0 16 16,-9 27-16,0 8 16,1 9-16,-1 9 15,0-9-15,9-18 16,-8-16-16,8-1 16,0-8-16,8-9 15,-8-18-15,0-8 16</inkml:trace>
  <inkml:trace contextRef="#ctx0" brushRef="#br0" timeOffset="50292.32">15995 7741 0,'0'0'15,"0"0"-15,0 0 16,0 0-16,0 0 16,0 0-16,0 0 15,0 17-15,0 9 16,9 9-16,-9 17 16,0 0-16,0-9 15,0 0 1,0-17-16,0 0 15,0-8-15,0-10 16,0 1-16,0 0 16</inkml:trace>
  <inkml:trace contextRef="#ctx0" brushRef="#br0" timeOffset="50627.59">16343 7663 0,'-9'-9'0,"0"1"0,9 8 16,0 0 0,0 0-16,0 0 15,18 0-15,-1 0 16,18 17-16,0 0 15,8 1-15,1-1 16,-1 0-16,-8 1 16,-9-1-1,-9 0-15,-8 1 0,-9 16 16,-9 9 0,-26 9-16,-17 18 15,-17-1-15,17 0 16,34-25-16</inkml:trace>
  <inkml:trace contextRef="#ctx0" brushRef="#br0" timeOffset="51129.35">17333 7542 0,'0'-9'16,"0"0"-16,0 1 15,0-1-15,0 0 16,0 9-16,0 0 15,0 0-15,-9 26 16,0 35 0,-8 17-16,0 17 15,-1 0-15,1-8 16,0-26-16,-1-9 16,10-9-16,8-17 15,8-17-15,1-1 16,0-8-16</inkml:trace>
  <inkml:trace contextRef="#ctx0" brushRef="#br0" timeOffset="51338.71">17315 7802 0,'0'0'0,"0"0"16,0 0-16,0 0 15,0 0-15,0 0 16,9 8-1,17 1-15,9 0 16,17-1-16,0 1 16,9-9-16,8-9 15,-17 1-15,-8-10 16,8 10-16,-17 8 16</inkml:trace>
  <inkml:trace contextRef="#ctx0" brushRef="#br0" timeOffset="51574.45">17889 7377 0,'0'0'0,"0"17"0,0 1 16,-9 16-16,0 18 16,0 18-16,1 16 15,-10 10 1,1-1-16,0-9 15,8-8-15,0-26 16,1 0-16,8-8 16,0-10-16,8 1 15,1-18 1,-9-8-16</inkml:trace>
  <inkml:trace contextRef="#ctx0" brushRef="#br0" timeOffset="51795.38">18219 8018 0,'0'0'16,"0"0"-16,0 0 15,-9 0-15,0 17 16,0 9 0,1 9-16,-1 0 15,0-1-15,1-8 16,-1 0-16,9-8 15,0-10-15,0-8 16,0 0-16,0 0 16</inkml:trace>
  <inkml:trace contextRef="#ctx0" brushRef="#br0" timeOffset="51929.82">18062 7550 0,'0'0'16,"0"0"-16,0 0 15,0 9-15,18 8 16,-10 1-16,10-10 16,-10 1-16</inkml:trace>
  <inkml:trace contextRef="#ctx0" brushRef="#br0" timeOffset="52580.53">18627 7282 0,'0'0'15,"0"0"-15,-18 0 16,18 0-16,-8 9 16,-1 25-16,-17 35 15,0 27-15,8 25 16,-8 0-16,-8-8 15,8-18 1,8 0-16,10-17 16,-18-8-16,17-18 15,0 8-15,9-8 16,18-26-16</inkml:trace>
  <inkml:trace contextRef="#ctx0" brushRef="#br0" timeOffset="53101.5">18991 7325 0,'-8'0'16,"8"0"-16,0 0 15,0 0-15,-9 18 16,9 7-16,-17 19 16,8 8-16,0 17 15,9 0-15,-8 27 16,8 8-16,-18-27 16,10 1-1,-10-17-15,1-18 16,8-8-16,0-9 15,9-17-15,0-1 16,0-8-16,0-8 16,9-10-16,17-8 15,-17 0-15,8 0 16,1 9 0,-1 0-16,9 17 15,-17 0-15,-1 0 16,1 0-16,8 8 15,-17 10-15,-17-1 16,8 9-16,-8 9 16,-18-1-16,1-8 15,-1 0-15,9 0 16,-9-17 0,26-9-16,9 0 15</inkml:trace>
  <inkml:trace contextRef="#ctx0" brushRef="#br0" timeOffset="53659.78">19148 8157 0,'0'0'0,"0"0"16,0 0-1,0 0-15,0 0 16,0 0-16,0 0 16,0 0-16,0 0 15,0 0-15,0 0 16,8 0-16,10 8 15,-1-8-15,9-8 16,9-1 0,0 0-16,-1-8 15,-8 0-15,0-1 16,-17 1-16,0 0 16,8-9-16,-17 0 15,-8 8-15,-1 1 16,-9 17-16,-8 0 15,0 0-15,-8 17 16,-10 1 0,9 16-16,1 1 15,16 0-15,10 8 16,8 0-16,0 1 16,8-10-16,27 10 15,9-19 1,8-7-16,26-10 0,-17-16 15,34-27 1,-25 18-16</inkml:trace>
  <inkml:trace contextRef="#ctx0" brushRef="#br0" timeOffset="54083.37">19617 8139 0,'0'0'15,"0"0"-15,0 0 16,0 0 0,0 0-16,0 0 0,0 0 15,17 0 1,0 0-16,1 9 15,-1 0-15,0-1 16,1 10-16,8-1 16,-9 9-16,-8 9 15,0-9-15,-1 0 16,-8-9-16,-8 0 16,-1-8-16,9-1 15,0 1 1,0-9-16,0-9 15,0-17-15,17-25 16,18-36-16,8-17 16,10 17-16,-1 18 15,-18 26-15,-8 8 16,-8 26-16</inkml:trace>
  <inkml:trace contextRef="#ctx0" brushRef="#br0" timeOffset="54545.1">20363 7802 0,'0'0'0,"-8"0"15,-1 0-15,0 0 16,1 0-16,-1 0 16,9 0-16,0 0 15,0 0 1,9 0-16,17 8 16,8 1-16,27-9 15,17 0-15,-8-9 16,-1 1-16,1-1 15,-18 0-15,-9 1 16,-17-1-16,-17 9 16</inkml:trace>
  <inkml:trace contextRef="#ctx0" brushRef="#br0" timeOffset="54863.58">20485 7568 0,'0'-9'16,"0"9"-16,0 0 15,0 0-15,0 0 16,0 0-16,0 0 16,0 9-16,0 8 15,-9 26-15,1 27 16,-18 16-16,-9 18 15,9-9 1,8-8-16,1 0 16,17-18-16,0-8 15,9-18-15,8 0 16,18-17-16,17 0 16,52 0-16,18-17 15,-70-9-15</inkml:trace>
  <inkml:trace contextRef="#ctx0" brushRef="#br1" timeOffset="127154.06">2866 9049 0,'-9'-9'0,"-8"-8"0,8 8 15,0 0-15,1 1 16,-1-1-16,9 9 16,0 0-16,0 0 15,0 0-15,0 0 16,-9 0-16,0 0 15,9 17-15,0 35 16,-8 35 0,-10 0-16,18 8 15,0-9-15,0-16 16,0 8-16,-8-18 16,8-25-16,0-9 15,0 0-15,0-17 16,8 8-16,10 9 15,-10-18-15,1-8 16</inkml:trace>
  <inkml:trace contextRef="#ctx0" brushRef="#br1" timeOffset="127474.06">2692 9421 0,'0'0'0,"0"0"16,0 0-16,0 0 16,0 0-16,17-9 15,9 1-15,26-1 16,9 0-16,0 9 15,17-8 1,0-1-16,-8-8 16,-9 8-16,-9-8 15,-9-1-15,-8 10 16,-9-1-16,-17-8 16,-1 17-16</inkml:trace>
  <inkml:trace contextRef="#ctx0" brushRef="#br1" timeOffset="127791.99">3395 9066 0,'0'0'0,"0"-9"16,0 1-16,0-1 15,0 0 1,0 1-16,0 8 15,0 0-15,0 0 16,0 0-16,0 17 16,0 9-16,0 35 15,9 25-15,0 27 16,-1 8 0,1-8-16,0-27 0,-1 1 15,-8-18 1,0-17-16,0-17 15,0-9-15,9-18 16,-9-8-16,0 0 16</inkml:trace>
  <inkml:trace contextRef="#ctx0" brushRef="#br1" timeOffset="128231.39">2979 8598 0,'0'-8'0,"0"-1"15,0 0-15,0 9 16,0 0-16,0 0 15,0 0-15,-9 18 16,0 16-16,-8 1 16,-1-9-1,1 0-15,0 0 16,17 0-16,0-9 16,0-17-16,0 0 15</inkml:trace>
  <inkml:trace contextRef="#ctx0" brushRef="#br1" timeOffset="128386.49">2970 8642 0,'0'0'0,"0"0"15,0 0-15,0 0 16,9 0-16,8 0 16,0 8-16,18 10 15,0-1-15,17 9 16,0 9-16,-17-18 15</inkml:trace>
  <inkml:trace contextRef="#ctx0" brushRef="#br1" timeOffset="132216.56">4203 9161 0,'0'0'0,"-9"0"0,9 0 15,0 0-15,0 0 16,0 0-16,18 0 15,-1 0-15,18 0 16,-1 0-16,1 0 16,0 0-16,8-8 15,9 8-15,-17 0 16,-9 0-16,-17 0 16</inkml:trace>
  <inkml:trace contextRef="#ctx0" brushRef="#br1" timeOffset="132445.76">4203 9508 0,'0'0'16,"-9"-9"-16,9 0 15,0 1-15,0-1 16,9 0-16,8 1 15,1 8-15,8-18 16,8 10-16,10 8 16,8 0-16,26 0 15,-43 0-15</inkml:trace>
  <inkml:trace contextRef="#ctx0" brushRef="#br1" timeOffset="134557">5158 8901 0,'0'0'0,"0"0"16,0 0-1,0 0-15,0 0 16,9 0-16,17-8 16,26-1-16,26 0 15,9 1-15,9-10 16,-1 10-16,-17 8 16,0 0-16,-17 0 15,-17 0 1,-1 0-16,-17 0 15,-9 0-15,1 0 16,-10 8-16,1 1 16,0 0-16,-1-1 15</inkml:trace>
  <inkml:trace contextRef="#ctx0" brushRef="#br1" timeOffset="135064.6">5584 9023 0,'0'0'0,"-9"-9"0,-8 0 16,-1 1 0,1-1-16,8 9 15,1 0-15,-1 0 16,0 0-16,9 0 15,-9 9-15,1 8 16,8 9-16,-9 17 16,0 27-16,1-10 15,-1-8 1,-17 9-16,9-1 16,-9-8-16,8 0 15,1-8-15,-1-1 16,18-17-16,0 0 15,0 0-15,18 0 16,-1 0-16,18 0 16,8-9-16,18 0 15,9-8 1,-1 0-16,1-1 16,-10-8-16,-8 0 15,-8 0-15,-18 0 16,0 0-16,-9 0 15,-8 0-15,0 0 16,8 0 0,-8 9-16,-9 0 15,17-9-15</inkml:trace>
  <inkml:trace contextRef="#ctx0" brushRef="#br1" timeOffset="135379.71">5358 9421 0,'0'0'0,"0"0"0,0 0 15,0 0 1,0 0-16,0 0 16,0 0-16,17 0 15,18 9-15,8-1 16,18-8-16,0 0 16,-9 0-16,26 0 15,9 9-15,-26 0 16,-35-9-16</inkml:trace>
  <inkml:trace contextRef="#ctx0" brushRef="#br1" timeOffset="135951.54">6487 9594 0,'0'0'0,"0"0"15,0 0-15,-9 0 16,-8-8-16,17-1 16,-18 0-16,18 1 15,-8-1 1,-10 0-16,18 9 15,-17 0-15,17 0 16,-9 0-16,-8 0 16,-9 0-16,-9 0 15,9 0-15,9 18 16,-9-1-16,8 9 16,-8 0-1,9 9-15,17-9 16,0 0-16,0 0 15,17-1-15,-17-7 16,18-10-16,8 10 16,17 8-16,0-18 15,1 1-15,-27 0 16</inkml:trace>
  <inkml:trace contextRef="#ctx0" brushRef="#br1" timeOffset="136620.31">6938 9638 0,'0'0'16,"0"0"-16,0 0 16,0 0-16,-17 0 15,17-9-15,-9 9 16,-8-9-16,17 1 15,-17-1-15,17 0 16,-9 1-16,-9-1 16,1 9-1,17 0-15,-9-9 16,-8 9-16,-9 0 16,-9 0-16,9 9 15,-17 8-15,-1 1 16,1 16-16,17 1 15,-9 0 1,9-1-16,9-8 16,8 0-16,9-9 15,0 1-15,9-1 16,26 0-16,-9-8 16,17 0-16,44-9 15,0 0-15,-44 8 16</inkml:trace>
  <inkml:trace contextRef="#ctx0" brushRef="#br1" timeOffset="137837.26">7529 8971 0,'0'-9'0,"0"0"15,0 9-15,0-17 16,0 17-16,0 0 16,0 0-1,-9 0-15,0 0 16,-8 17-16,-9-8 16,-9 26-16,1 34 15,-10 26-15,1 9 16,17-17-16,26 17 15,0 0 1,0-18-16,17-8 16,-8-9-16,34-17 15,1-8-15,34-10 16,9-16-16,-44-10 16</inkml:trace>
  <inkml:trace contextRef="#ctx0" brushRef="#br1" timeOffset="139533.03">7911 9213 0,'0'0'16,"0"0"-16,0 0 15,0 0-15,-17 0 16,17 0-16,-18 0 16,18 0-16,-9 0 15,-8 9-15,17 8 16,-17 1-16,-9-1 15,0 17 1,-9 1-16,26 0 16,-8 8-16,-1 0 15,27 27-15,-9-18 16,0-9-16,0-8 16,18-1-16,-1-8 15,0-8-15,18-10 16,-9 1-1,9-9-15,17-9 16,-9-17-16,1 9 16,-18-9-16,0-9 15,-17 1-15,-1-10 16,-8 1-16,-17 0 16,-9 8-16,8 0 15,-8 18 1,0 0-16,-8 17 15,8 0-15,8 8 16,18 1-16</inkml:trace>
  <inkml:trace contextRef="#ctx0" brushRef="#br1" timeOffset="140038.1">8389 9525 0,'0'0'16,"0"0"-16,-9 0 16,0 0-16,9 0 15,0 0-15,0 0 16,0 0 0,0 0-16,18 0 15,-1 0-15,0-9 16,18 1-16,8-1 15,18 9-15,-9 0 16,-26 0-16</inkml:trace>
  <inkml:trace contextRef="#ctx0" brushRef="#br1" timeOffset="140605.41">9127 9412 0,'-9'-8'0,"0"-1"15,1 0-15,-1 9 16,0 0-16,1 0 15,-1 0-15,0 0 16,0 9-16,1 8 16,-1 1-1,0 16-15,-8 1 16,0 0-16,-1-9 16,1 0-16,8-9 15,1 0-15,8-8 16,0-9-16,0 0 15,0-9-15,0 1 16,8-18 0,10-9-16,8-26 15,8 1-15,-8 8 16,1 17-16,-1 0 16,0 18-16,0 0 15,-9 17-15,0 0 16,1 17-1,-1 0-15,9 18 16,-8 8-16,-10 9 16,1 18-16,0-18 15,-1 0-15,1-9 16,0-8-16,-1-1 16,18 1-16,0-18 15</inkml:trace>
  <inkml:trace contextRef="#ctx0" brushRef="#br1" timeOffset="141242.87">9830 9516 0,'0'0'15,"0"0"-15,0 0 16,0-8-16,0 8 16,-9-9-16,1 0 15,-1 1 1,0 8-16,-8 0 15,-9 0-15,0 0 16,0 8-16,0 10 16,0-1-16,8 18 15,1-1-15,0-8 16,8 0 0,9-8-16,0-10 15,0 1-15,9 0 16,8-9-16,0 0 15,1-9-15,-1 0 16,0 9-16,18 9 16,9 8-16,-18 1 15,-9-1-15,0 17 16,1 1-16,-1 0 16,-8 8-1,-1 9-15,-16 9 16,-1-9-16,0-9 15,-8-17-15,0 0 16,-1-9-16,1-8 16,0 0-16,-1-18 15,1 0-15,-1-17 16,1-17 0,17 0-16,9-18 15,-1 18-15,1 25 16</inkml:trace>
  <inkml:trace contextRef="#ctx0" brushRef="#br1" timeOffset="141654.15">10047 9075 0,'0'0'16,"0"0"-16,0 0 16,0 0-16,0 0 15,0 0-15,17 0 16,1 17-16,17 18 15,17 17-15,0 8 16,-9 9 0,1-8-16,-10 17 15,-8 17-15,-17-8 16,-9 8-16,-9-8 16,-17-1-16,-8-8 15,8-8-15,0-27 16,8-8-16,1-9 15,8-18-15,9-8 16</inkml:trace>
  <inkml:trace contextRef="#ctx0" brushRef="#br1" timeOffset="142215.17">10247 8668 0,'0'0'0,"0"0"0,0 0 16,0 0-1,0 0-15,0 0 16,0 8-16,0-8 16,0 0-16,0 0 15,0 0-15,0 0 16,0 0-16,0 0 16,0 0-16,9 0 15,8 0-15,0 9 16,1 0-1,-1-1-15,0 1 16,1 8-16,-1 1 16,-8-1-16,-1 0 15,1 1-15,-18 7 16,1 1-16,-1-8 16,0-1-16,1 0 15,-1 1 1,0-10-16,9 1 15,0 0-15,0-1 16,0 1-16,0 0 16,18-1-16,8 1 15,9 0-15,17-1 16,0 1-16,-26 0 16</inkml:trace>
  <inkml:trace contextRef="#ctx0" brushRef="#br1" timeOffset="144555.99">11089 9092 0,'0'0'0,"0"0"16,0-9-1,0-8-15,0 8 16,0 1-16,0 8 16,0 0-16,0 0 15,0 8-15,-9 18 16,1 26-16,-1 44 16,0-1-16,1 17 15,-1-8-15,0-17 16,1-26-1,8-9-15,0-9 16,0-17-16,0-9 16,8-8-16,1-1 15</inkml:trace>
  <inkml:trace contextRef="#ctx0" brushRef="#br1" timeOffset="145009.74">11471 9386 0,'0'0'0,"-8"0"15,-1 0 1,0 0-16,-8 0 15,-1 0-15,1 18 16,0-1-16,-1 9 16,10 17-16,-10 9 15,18-8-15,0-1 16,0-17-16,18 0 16,-1-9-1,0-8-15,9 0 16,9-18-16,9-8 15,-1-9-15,-8 0 16,-18 0-16,1 0 16,-10-9-16,-16 0 15,-1 1-15,0 16 16,-8 1 0,-1 0-16,1 17 15,17 0-15,0 0 16,0 0-16,0 0 15</inkml:trace>
  <inkml:trace contextRef="#ctx0" brushRef="#br1" timeOffset="145303.78">11888 9412 0,'-9'-8'0,"1"-1"15,8 9-15,0 0 16,0 0-16,0 0 15,0 0-15,17 0 16,9 17-16,9-8 16,0 8-16,-9 1 15,0-10 1,0 1-16,-9 0 16,-8 8-16,-1 0 15,-16 9-15,-1 9 16,-17 8-16,0 1 15,-17-1-15,8-8 16,9-10-16,26-16 16,0 0-1</inkml:trace>
  <inkml:trace contextRef="#ctx0" brushRef="#br1" timeOffset="145772.94">12895 9101 0,'0'0'15,"0"0"-15,0 0 16,0 0-16,0 0 15,0 0 1,0 0-16,-8 17 16,-1 9-16,-17 9 15,-9 17-15,-8 0 16,-9-1-16,0 1 16,0-8-16,-1-1 15,1-8-15,18-9 16,16 0-16,1-9 15,-1 0 1,18 1-16,0-1 16,9 0-16,17 18 15,9-9-15,8 9 16,18-10-16,0 1 16,0 0-16,-18-8 15,1-1-15,-10-8 16,-8-9-1,0 8-15,-17 10 16</inkml:trace>
  <inkml:trace contextRef="#ctx0" brushRef="#br1" timeOffset="146202.1">13234 9482 0,'0'0'0,"-9"-9"0,-17 0 16,0 1-16,9 8 16,0 0-16,-1 0 15,-8 17 1,0 0-16,9 18 15,-1 0-15,1 8 16,17-8-16,0-9 16,9 0-16,8-9 15,0 0-15,9-8 16,9 0-16,-9-18 16,0 0-1,0 1-15,-8-18 16,-10 0-16,1 0 15,-18-9-15,1 0 16,-10 9-16,1 9 16,0 0-16,-1 17 15,1 0-15,8 0 16</inkml:trace>
  <inkml:trace contextRef="#ctx0" brushRef="#br1" timeOffset="146552.37">13607 9109 0,'0'0'0,"-8"0"15,-1 0-15,0 0 16,1 0-16,8 0 16,0 0-16,0 0 15,0 0 1,-9 26-16,0 26 16,-8 26-16,17 17 15,-9 18-15,-8 17 16,0-17-16,8-27 15,-8 9-15,17-8 16,8 0-16,18-18 16,-17-43-1</inkml:trace>
  <inkml:trace contextRef="#ctx0" brushRef="#br1" timeOffset="147115.1">13781 9525 0,'0'0'16,"0"0"-16,0 0 15,0 0-15,0 0 16,0 0-16,0 0 16,0 0-16,0 0 15,17 0-15,1 0 16,8 0-1,26 0-15,17 0 16,1-9-16,-1 1 16,-8-1-16,-17 0 15,-1 1-15,0-1 16,10 9-16,-1 0 16,-26 0-16,-18 0 15,1 0-15</inkml:trace>
  <inkml:trace contextRef="#ctx0" brushRef="#br1" timeOffset="147348.84">14102 9283 0,'-8'-9'0,"-10"0"16,10 9-16,-1 0 15,0 0-15,1 9 16,-1 17-16,-17 34 16,0 27-16,8 17 15,1-9-15,8-8 16,-8-1-16,26 1 16,-1-26-1</inkml:trace>
  <inkml:trace contextRef="#ctx0" brushRef="#br1" timeOffset="151572.64">14875 9083 0,'0'0'0,"0"0"16,0 0-16,9 0 15,17 0-15,26-8 16,18-1-16,8 0 16,26 1-1,9-1-15,-18-8 0,-8-1 16,-17 10-1,-10-1-15,1 9 16,-17 0-16,-1 9 16,-17-1-16,-9 1 15,-8 0-15,0-1 16</inkml:trace>
  <inkml:trace contextRef="#ctx0" brushRef="#br1" timeOffset="152083.84">15214 9179 0,'0'0'0,"0"0"16,0 0-16,0 0 16,0 0-1,0 0-15,0 17 16,0 0-16,0 1 15,0 16-15,-9 1 16,1 8-16,-1 9 16,0 0-16,-8 17 15,-1-17-15,1 9 16,-9 0-16,9-9 16,-1-9-1,1 0-15,8-8 16,1-9-16,8 0 15,0-9-15,0 0 16,0-8-16,0 0 16,8-1-16,1 1 15,8 0-15,9-1 16,9 1 0,17 0-16,9-1 15,8-8-15,-8 0 16,0 0-16,-18 0 15,1 0-15,-1 0 16,-8 0-16,-9 0 16,18-8-16,-1-1 15,-17 9 1,-17 0-16,-1 0 16</inkml:trace>
  <inkml:trace contextRef="#ctx0" brushRef="#br1" timeOffset="152328.31">15136 9672 0,'0'0'16,"0"0"-16,0 0 15,8 0-15,27 9 16,0-9-16,17 0 15,9-9-15,0 1 16,-9-1 0,0 0-16,9 1 15,8-18-15,1 8 16,-44 18-16</inkml:trace>
  <inkml:trace contextRef="#ctx0" brushRef="#br1" timeOffset="152780.9">16325 9897 0,'0'0'0,"-8"-17"16,-10-9-16,1 9 16,0 8-16,-1-8 15,1-1-15,0 1 16,-1 0-16,1 8 15,-1 9 1,1 0-16,0 0 16,-9 17-16,8 1 15,-8-1-15,9 18 16,0-1-16,8-8 16,9 0-16,0-8 15,9-1-15,-1 0 16,10 1-16,25-10 15,18-8 1,-35 0-16</inkml:trace>
  <inkml:trace contextRef="#ctx0" brushRef="#br1" timeOffset="153126.1">16673 9880 0,'-9'0'16,"0"-9"-16,1 1 15,-1-1-15,0 0 16,1 1-16,-1-1 16,0 0-16,1 9 15,-1 0 1,0 0-16,1 0 15,-10 9-15,-8 8 16,9 1-16,-1 8 16,1 0-16,8 0 15,9 0-15,0 0 16,9 0-16,8-9 16,27 0-1,17-8-15,-1-9 16,-25 0-16</inkml:trace>
  <inkml:trace contextRef="#ctx0" brushRef="#br1" timeOffset="153695.03">17376 8858 0,'0'0'16,"0"0"-16,0-9 15,0 9-15,0 0 16,0 0-16,-8 0 15,-1 0-15,0 0 16,0 0-16,-17 18 16,-17 25-16,0 9 15,-10 35 1,1 17-16,18-9 16,-1 9-16,0 8 15,18-16-15,17-10 16,8-8-16,10-9 15,8-17-15,9 0 16,8-8-16,9-1 16,9-26-1,17-17-15,-17 0 16</inkml:trace>
  <inkml:trace contextRef="#ctx0" brushRef="#br1" timeOffset="154125.43">17515 9170 0,'0'0'15,"0"0"-15,0 0 16,0 0-16,9 17 15,0 18 1,-9 17-16,0 8 16,-9 1-16,0 17 15,9 9-15,-9-27 16,9 1-16,0-18 16,0-17-16,0 0 15,0 0-15,9-17 16</inkml:trace>
  <inkml:trace contextRef="#ctx0" brushRef="#br1" timeOffset="154546.16">17828 9568 0,'0'0'0,"0"0"15,0 0-15,0 0 16,0 0-16,0 0 16,0 0-1,8 0-15,10 0 16,-1 0-16,18 0 15,8 0-15,18-8 16,0 8-16,-35 0 16</inkml:trace>
  <inkml:trace contextRef="#ctx0" brushRef="#br1" timeOffset="155154.81">18514 9490 0,'0'0'0,"-9"0"16,9 0-16,0 0 15,0 0-15,0 0 16,0 0 0,0 0-16,-9 0 15,1 0-15,-1 18 16,-17 16-16,9 1 16,-1 8-16,1 1 15,0-10-15,8-8 16,0 0-16,0-17 15,9-1-15,0 1 16,0-9-16,0 0 16,0-9-1,0-16-15,18-19 16,-1-16-16,1-1 16,16 9-16,-8 0 15,0 17-15,0 1 16,1 16-16,-1 1 15,-9 8-15,9 9 16,-9 0 0,1 18-16,-1-1 15,0 26-15,-8 9 16,0 9-16,0 0 16,-9-1-16,8 1 15,1-18-15,0-8 16,8-1-16,-8-16 15,8-1 1,0-8-16</inkml:trace>
  <inkml:trace contextRef="#ctx0" brushRef="#br1" timeOffset="155733.54">19156 9724 0,'0'0'0,"0"0"16,0 0-16,0-8 16,0-1-16,0 0 15,-8 1-15,-1-1 16,0 0-1,1 1-15,-10-1 16,1 9-16,0 0 16,-10 9-16,-7 8 15,-1 9-15,18-9 16,-1 9-16,1 0 16,8-9-16,9-8 15,0 0 1,0-1-16,0-8 15,18 9-15,-1 0 16,18 8-16,-9-8 16,0 25-16,0 1 15,-9 8-15,1 1 16,-10 8-16,1 0 16,-18 0-1,1 0-15,-18-9 16,8-9-16,1-8 15,-9 0-15,0 0 16,8-17-16,1-9 16,0-9-16,-1-17 15,1-8-15,8-27 16,9 1 0,18 8-16,16 0 15,-8 26-15</inkml:trace>
  <inkml:trace contextRef="#ctx0" brushRef="#br1" timeOffset="156101.07">19373 9196 0,'0'0'0,"0"0"15,0 0 1,18 17-16,17 18 16,-1 8-16,18 9 15,-8 0-15,-9 17 16,8 9-16,0 0 15,-8-8-15,-35 7 16,0-7-16,-17-1 16,8 9-1,-8-17-15,-9-9 16,8 0-16,1-9 16,8-17-16,9-17 15</inkml:trace>
  <inkml:trace contextRef="#ctx0" brushRef="#br1" timeOffset="156330.34">19625 8962 0,'0'0'16,"0"0"-16</inkml:trace>
  <inkml:trace contextRef="#ctx0" brushRef="#br1" timeOffset="157093.28">19625 8945 0,'0'0'16,"0"0"-16,0 0 16,0 0-16,0 0 15,0 0-15,0 0 16,0 0-16,0 0 16,0 0-16,0 0 15,0 0-15,0 0 16,0 0-16,0 0 15,0 0 1,0 0-16,0 0 16,0 0-16,0 0 15,0 0-15,0 0 16,0 0-16,0 0 16,0 0-16,0 0 15,0 0-15,0 0 16,0 0-1,0 0-15,0-9 16,0 9-16,0-9 16,0-8-16,0 0 15,0-1-15,0 10 16,0-1-16,0 0 16,0 1-16,0-1 15,0 0 1,0 1-16,0-1 15,0 1-15,0-1 16,0 9-16,0 0 16,0 0-16,0-9 15,9 1-15,8 8 16,1 0-16,-1 0 16,9 17-16,0 0 15,-8 0 1,-1 1-16,-8-1 15,8 9-15,-17 0 16,0-9-16,0 9 16,-17 0-16,-9 0 15,0 0-15,-9 0 16,9 0-16,8-17 16,1 0-1,8-1-15,-8 1 16,17 0-16,0-9 15,0 0-15,0 0 16,17 0-16,9 0 16,9 0-16,9 0 15,8 0 1,8-9-16,-16 0 16,-27 9-16</inkml:trace>
  <inkml:trace contextRef="#ctx0" brushRef="#br1" timeOffset="158131.78">20277 9213 0,'0'0'16,"0"0"-16,0 0 16,0 0-16,0 0 15,0 0 1,0 26-16,-18 18 15,18 16-15,-8 53 16,-10 17-16,18-9 16,-26-9-16,9-8 15,17-8-15,-18-18 16,18-18-16,0-16 16,0-18-1,0-1-15,0-16 16,18 0-16,-18-1 15</inkml:trace>
  <inkml:trace contextRef="#ctx0" brushRef="#br1" timeOffset="158383.12">20667 9577 0,'0'0'0,"0"0"15,0 0-15,0 9 16,9 8-16,0 35 16,-9 0-16,0-9 15,0 9-15,0-9 16,0-17 0,0 0-16,0 0 15,0-8-15,8-10 16,10 1-16,-18-9 15</inkml:trace>
  <inkml:trace contextRef="#ctx0" brushRef="#br1" timeOffset="158709.93">20971 9551 0,'0'0'0,"0"0"16,0 0-16,0 0 15,0 0-15,0 0 16,9 9-16,8-9 16,18 17-16,0 0 15,17 1 1,9 8-16,-9 0 16,-9-18-16,-17 1 15,0 0-15,-8-1 16,-10 10-16,1-1 15,-18 9-15,-8 8 16,-9 10-16,-9-10 16,0 1-1,-8-9-15,34 0 16,-17-9-16,26-17 16</inkml:trace>
  <inkml:trace contextRef="#ctx0" brushRef="#br1" timeOffset="159163.34">22013 9473 0,'9'-9'0,"0"1"16,-1-10-16,10 1 15,-10 0-15,1 8 16,0 9 0,-1 0-16,-8 0 15,0 0-15,-8 0 16,-10 17-16,-25 18 16,-18 0-16,0 8 15,1 9-15,8-9 16,-1 1-1,19-18-15,-1 0 16,18 0-16,-1-9 16,18 0-16,0 0 15,18 1-15,8 16 16,26 1-16,0-9 16,-9 0-16,27 0 15,-9 0-15,-1 0 16,-8-9-1,1 1-15,-19-10 16,-8-8-16,-17 0 16</inkml:trace>
  <inkml:trace contextRef="#ctx0" brushRef="#br1" timeOffset="159440.87">22274 9534 0,'0'0'16,"0"0"-16,0 0 15,0 0-15,0 0 16,0 0-16,0 0 16,0 17-1,-9 9-15,0 9 16,1 8-16,-1 0 15,0 1-15,1-1 16,8-9-16,0-8 16,8-8-16,1-10 15,-9 1-15</inkml:trace>
  <inkml:trace contextRef="#ctx0" brushRef="#br1" timeOffset="159884.84">22708 9153 0,'0'0'16,"0"0"-16,-9 0 15,1 0-15,-1 0 16,9 0-16,0 0 15,0 0-15,0 17 16,-9 0-16,1 27 16,-1 33-1,0 19-15,1 16 16,-1 10-16,0-10 16,1 9-16,-1-8 15,0-9-15,9-9 16,18-8-16,-1-61 15</inkml:trace>
  <inkml:trace contextRef="#ctx0" brushRef="#br1" timeOffset="184411.26">23186 9568 0,'0'0'0,"0"0"0,0 0 15,0 0-15,0 0 16,0 0-16,0 0 16,8 0-16,18 0 15,9 9-15,9 0 16,8-1-16,-9 1 15,0 0-15,1-18 16,-27 9 0</inkml:trace>
  <inkml:trace contextRef="#ctx0" brushRef="#br1" timeOffset="186486.87">24071 9075 0,'0'0'16,"0"0"-16,0 0 15,0 0-15,0 0 16,0 0-16,18 0 15,8 0-15,35 0 16,25 0-16,10-9 16,-1 0-16,-25 1 15,-9-10 1,-18 10-16,9 8 16,-8 0-16,-27 0 15,-8 0-15</inkml:trace>
  <inkml:trace contextRef="#ctx0" brushRef="#br1" timeOffset="186888.95">24262 9170 0,'0'0'0,"0"0"16,0 0-16,0 17 15,0 1-15,0-1 16,0 18-16,-8-1 16,-1 1-1,0 8-15,1 0 16,-10 1-16,1-1 16,0 0-16,-1 1 15,1-1-15,8-17 16,9 0-16,0-9 15,0 9-15,0-8 16,18-1-16,8 0 16,17 0-1,26-8-15,10 0 16,-1-1-16,-9-16 16,-8-1-16,-18 0 15,1 1 1,-9 8-16,8 0 0,-26 0 15</inkml:trace>
  <inkml:trace contextRef="#ctx0" brushRef="#br1" timeOffset="187104.76">24245 9421 0,'0'0'0,"0"0"16,0 0-16,9 0 16,17 0-16,35 9 15,8-9-15,9-9 16,-17 0-16,17 9 16,9 9-1,-52-9-15</inkml:trace>
  <inkml:trace contextRef="#ctx0" brushRef="#br1" timeOffset="187455.77">24922 9490 0,'0'0'0,"0"0"16,9 0-16,17 0 15,9 0-15,17-8 16,26 8-16,-26 0 16,-8 0-16,-18 0 15,0 0-15,-9-9 16,-8 9-16</inkml:trace>
  <inkml:trace contextRef="#ctx0" brushRef="#br1" timeOffset="187715.39">25070 9525 0,'0'0'0,"0"0"16,0 0-16,0 0 16,0 9-1,0 8-15,9 18 16,-1 8-16,1-8 15,0-1-15,-9-8 16,-9 0-16,0 0 16,1 0-1,-18-9-15,-18 9 0,9-8 16,-8-1 0,8-8-16</inkml:trace>
  <inkml:trace contextRef="#ctx0" brushRef="#br1" timeOffset="188059.84">23941 10175 0,'0'0'0,"0"0"16,0 0 0,17 0-16,18 0 15,35 0-15,43-9 16,8 0-16,35-8 16,9 0-16,-26-1 15,-8-8-15,-18 9 16,-18 0-16,-17-1 15,-17 10-15,-18-1 16,-17 9-16,-17 0 16,0 0-1,-9 0-15</inkml:trace>
  <inkml:trace contextRef="#ctx0" brushRef="#br1" timeOffset="188606.84">24462 10391 0,'-9'0'0,"1"0"16,8 0-16,0 0 15,0 0 1,0 0-16,0 0 16,17 9-16,1 8 15,8-8-15,8-1 16,1 10-16,8-1 16,-8 9-16,-9 0 15,0 0 1,-17 0-16,0 0 15,-18 0-15,-8 9 16,-9-1-16,-18 9 16,-8 1-16,0-18 15,17 0-15,0-9 16,9-8-16,9-1 16,0 1-16,17 0 15,0-9-15,0 0 16,8 0-1,36 8-15,25 1 16,35 0-16,18-1 16,-18-8-16,-8-8 15,-18 8-15,-26 0 16,-17 0-16,-9 0 16,-9-9-16,-8 9 15</inkml:trace>
  <inkml:trace contextRef="#ctx0" brushRef="#br1" timeOffset="190287.34">26051 8927 0,'0'0'0,"0"0"16,0 0 0,0 0-16,0 0 15,0 0-15,0 0 16,0 0-16,0 0 15,0 0-15,0 0 16,-8 18-16,-18 25 16,-1 35-16,-16 43 15,0 35-15,-1 43 16,18 1 0,18 7-16,16-16 15,18-18-15,9-26 16,0-34-16,17-26 15,17-27-15,9-25 16,-43-18-16</inkml:trace>
  <inkml:trace contextRef="#ctx0" brushRef="#br1" timeOffset="190827.51">26381 9464 0,'0'-8'15,"0"-1"-15,0 9 16,0 0-16,0 0 16,0 0-16,0 9 15,0 34-15,0 35 16,0 17-16,-8-8 15,-1 8 1,0-8-16,1-27 16,-1-16-16,9-18 15,0 0-15,0-9 16,0-8-16</inkml:trace>
  <inkml:trace contextRef="#ctx0" brushRef="#br1" timeOffset="191239.06">26798 9664 0,'0'0'0,"0"0"15,-9 0-15,1 0 16,-1 17-1,-8 0-15,-1 1 16,1 16-16,8 1 16,1 8-16,8 0 15,0 1-15,0-1 16,17 0-16,0-17 16,1 0-16,-1-17 15,18 0 1,0-18-16,-9 0 15,0-17-15,0-17 16,-9-9-16,-17-9 16,-9 1-16,1 16 15,-18 10-15,0-1 16,-9 18-16,0 0 16,26 17-1,9 0-15,0 0 16</inkml:trace>
  <inkml:trace contextRef="#ctx0" brushRef="#br1" timeOffset="191616.4">27076 9534 0,'0'0'15,"0"0"-15,0 0 16,0 0-16,0 0 16,17 17-16,1 0 15,16 9-15,19 0 16,7 0 0,1 0-16,9-8 15,-10-1-15,-16-8 16,-9-1-16,-9 10 15,-18-1-15,1 9 16,-18 8-16,-25 10 16,-19 25-16,1-8 15,0-1 1,0-16-16,9-10 16,8-8-16,26-8 15,9-10-15,0-8 16</inkml:trace>
  <inkml:trace contextRef="#ctx0" brushRef="#br1" timeOffset="192056.87">28274 9412 0,'0'0'0,"0"0"0,0 0 16,0 0-16,0 0 16,0 9-1,-8 8-15,-1 1 16,-8-1-16,-18 18 16,-9-1-16,1 1 15,0 0 1,-1-1-16,9 1 15,1 0-15,16-9 16,1-1-16,8 1 16,9 0-16,0 0 15,0-8-15,18-1 16,-1 9-16,18 0 16,-1 0-16,10 0 15,-9-9-15,8 9 16,0 0-16,-16 0 15,-1-8 1,-18-10-16,1 1 16,0 8-16,-1-8 15</inkml:trace>
  <inkml:trace contextRef="#ctx0" brushRef="#br1" timeOffset="192304.25">28544 9586 0,'0'0'0,"0"0"16,0 0-16,0 8 16,8 18-16,1 26 15,0 18-15,-1-10 16,1 1-1,-9-18-15,0 0 16,0-17-16,0-8 16,0 8-16,9-9 15</inkml:trace>
  <inkml:trace contextRef="#ctx0" brushRef="#br1" timeOffset="192716.16">29030 9326 0,'0'0'0,"0"0"0,0 0 15,0 0-15,0 0 16,0 8-16,0 10 16,0 8-1,0 26-15,0 26 16,-9 26-16,0 17 15,1-17-15,-1-9 16,0-8-16,9-18 16,0-17-16,0-17 15,0-9-15,0-9 16,0-8 0,0-1-16</inkml:trace>
  <inkml:trace contextRef="#ctx0" brushRef="#br1" timeOffset="192969.96">29386 9828 0,'0'0'0,"0"0"16,0 0-16,9 0 15,17 0-15,26 0 16,8-9-16,19 1 16,-1-1-1,-9-8-15,-8-1 16,-18 10-16,-8 8 16,-26 0-16</inkml:trace>
  <inkml:trace contextRef="#ctx0" brushRef="#br1" timeOffset="193221.1">29716 9482 0,'0'0'0,"0"0"15,0 0-15,0 0 16,9 34-1,-1 27-15,-16 17 0,8 17 16,0 9 0,-9 9-16,-9-18 15,10-8-15,8-27 16,0-25-16,8-1 16,1-25-16</inkml:trace>
  <inkml:trace contextRef="#ctx0" brushRef="#br1" timeOffset="193824.72">30428 9248 0,'0'0'15,"0"0"-15,0 0 16,0 0-16,0 26 16,9 26-16,-1 34 15,-8 27 1,0 17-16,-8-26 15,-1-18-15,0-8 16,1-26-16,-1 9 16,0-26-16,9 8 15,0-17-15,0-17 16</inkml:trace>
  <inkml:trace contextRef="#ctx0" brushRef="#br1" timeOffset="194149.23">30767 9586 0,'0'0'15,"0"0"-15,0 0 16,0 0-16,0 0 16,0 8-16,0 10 15,0 16-15,-9 18 16,0 0 0,1 0-16,-1-9 15,0 1-15,0-10 16,9-8-16,0-26 15,9 18-15,-9-18 16</inkml:trace>
  <inkml:trace contextRef="#ctx0" brushRef="#br1" timeOffset="194493.26">31010 9447 0,'0'0'0,"0"0"16,0 0-1,0 0-15,17 17 16,18 9-16,0 0 16,8 0-16,-8 0 15,8-8-15,-8-1 16,0 0-16,-18-8 15,9 0 1,-17 8-16,-1 0 16,-16 18-16,-18 17 15,-18 8-15,-8 10 16,-17 8-16,-1-18 16,18-8-16,17-17 15,9 0-15,18-27 16</inkml:trace>
  <inkml:trace contextRef="#ctx0" brushRef="#br1" timeOffset="194937.94">32060 9334 0,'0'0'0,"0"0"15,0 0-15,0 0 16,0 0-16,0 0 16,0 0-16,-8 9 15,-18 8 1,-9 18-16,-8 0 15,-18 17-15,0 0 16,9-9-16,8 0 16,10-17-1,8 0-15,8-8 0,1 8 16,8-9-16,9 0 16,0-8-16,9 8 15,8 0 1,18 9-16,0 9 15,17 0-15,0-1 16,9 1-16,-9-9 16,-9 0-16,1 9 15,-27-18-15</inkml:trace>
  <inkml:trace contextRef="#ctx0" brushRef="#br1" timeOffset="195333.98">32338 9525 0,'0'0'0,"0"0"15,0 0-15,0 0 16,-8 17-16,-1 1 15,9 8-15,0 17 16,0-8-16,0 8 16,9 0-16,8-8 15,0-9 1,18 0-16,0-9 16,8-8-16,1-9 15,-1-9-15,-17 0 16,0-17-16,-17-17 15,-9-9 1,-9 0-16,-17 9 0,-26 0 16,9 17-1,-9 8-15,8 1 16,9 8-16,27 9 16</inkml:trace>
  <inkml:trace contextRef="#ctx0" brushRef="#br1" timeOffset="196129.16">32799 8607 0,'0'0'0,"0"0"0,8 0 15,18 17-15,18 27 16,25 42-1,9 18-15,9 17 16,-17 18-16,-10 8 16,-7 61-16,-36 17 15,-26-8-15,-34-1 16,-1-51-16,-42-9 16,-1 8-1,-17-34-15,-1 0 0,10-26 16,51-52-1</inkml:trace>
  <inkml:trace contextRef="#ctx0" brushRef="#br1" timeOffset="201768.29">32764 9412 0,'0'0'16,"0"-17"-16,9 8 15,-1-8-15,1 0 16,0 17-16,-1-9 15,1 0-15,-9 9 16,9 0-16,-9 0 16,0 0-16,0 18 15,8 42 1,-8 44-16,-8 35 16,-10 43-16,18-9 15,0-26-15,9-26 16,8 18-16,1-26 15,-18-70-15</inkml:trace>
  <inkml:trace contextRef="#ctx0" brushRef="#br2" timeOffset="212486.41">11115 10079 0,'0'0'16,"0"0"-16,0 0 15,0 0-15,0 0 16,0 0-16,0 0 16,-8 0-16,-1 9 15,0 0 1,0 8-16,1-8 16,-10 34-16,-8 0 15,0 18-15,0 25 16,0 10-16,9 8 15,-1 0-15,18 25 16,0 1-16,18-8 16,-1-18-1,9-1-15,0-7 16,9-18-16,0 0 16,26-18-16,8-25 15,-34-18-15</inkml:trace>
  <inkml:trace contextRef="#ctx0" brushRef="#br2" timeOffset="213199.3">13156 10227 0,'0'0'0,"0"0"15,0 0-15,0 0 16,0 0-16,0 0 16,9 0-16,-1 0 15,10 0-15,-1 8 16,0 9-16,18 18 16,0 8-16,8 35 15,9 26 1,-8 9-16,-1 25 15,-25 18-15,-10-8 16,-25 7-16,-9 1 16,-26-8-16,-18 8 15,1-18-15,25-77 16</inkml:trace>
  <inkml:trace contextRef="#ctx0" brushRef="#br2" timeOffset="-214442.54">11523 10244 0,'0'-9'0,"0"1"15,0 8 1,0 0-16,0 0 16,0 0-16,0 0 15,0 17-15,0 17 16,-8 18-16,8-8 15,0-1-15,0-8 16,8 17-16,-8-9 16,0-34-1</inkml:trace>
  <inkml:trace contextRef="#ctx0" brushRef="#br2" timeOffset="-213962.49">12288 10382 0,'0'0'0,"-9"-8"0,-9-1 16,10 9 0,-1 0-16,0 0 15,9 17-15,0 1 16,0 8-16,9 8 16,8-8-16,1 0 15,-1-8-15,1-10 16,-1 1-16,0-9 15,1-9 1,16 1-16,-8-18 16,1 0-16,-1 0 15,0-9-15,-18 9 16,1 0-16,-18-9 16,-8 1-16,-9-1 15,-9 18-15,0 8 16,-8 18-1,-18 17-15,0 8 16,44-16-16</inkml:trace>
  <inkml:trace contextRef="#ctx0" brushRef="#br2" timeOffset="-213331.72">11558 11006 0,'0'0'0,"0"0"16,0 0-16,0 0 16,0 0-16,0 0 15,-9 0-15,1 17 16,-1 1-16,0-1 16,9 18-1,0-1-15,0 1 16,9 0-16,0-10 15,8 1-15,9-17 16,9 0-16,0-9 16,8-9-16,0-17 15,-8 0-15,-9 0 16,-8-8 0,-10-1-16,-16 0 15,-1 1-15,-17 16 16,0 1-16,0 17 15,-9 0-15,9 9 16,9 17-16,8-18 16</inkml:trace>
  <inkml:trace contextRef="#ctx0" brushRef="#br2" timeOffset="-212865.87">12539 11006 0,'0'0'15,"0"0"-15,0 0 16,0 0-16,-8 0 16,8 0-1,0 0-15,-9 0 16,0 17-16,9 1 16,0-1-16,0 18 15,0-9-15,9 0 16,8 0-16,1-9 15,-1-8-15,0-1 16,18-16 0,0-18-16,-9 0 15,0-18-15,-9 1 16,-8 0-16,-9 8 16,-9 0-16,-8 18 15,-9 8-15,-26 9 16,26 0-16</inkml:trace>
  <inkml:trace contextRef="#ctx0" brushRef="#br2" timeOffset="-209064.9">1224 734 0,'0'0'0,"0"0"0,0 0 16,0-8-16,0 8 16,0 0-16,0 0 15,0 0-15,0 0 16,0 0-16,0 26 16,0 26-1,18 43-15,-36 26 16,18 9-16,-8-9 15,-1-17-15,0-17 16,9-35-16,0 0 16,0-26-1,0-26-15</inkml:trace>
  <inkml:trace contextRef="#ctx0" brushRef="#br2" timeOffset="-208606.07">1737 1133 0,'0'0'15,"0"0"-15,0 0 16,-9 0-16,0 17 16,1 9-16,-1 9 15,0 17 1,9 8-16,0-8 16,0 9-16,9-18 15,8-17-15,1 0 16,8-17-16,-18 0 15,27-18-15,-9-8 16,0-9-16,0-9 16,-17-8-1,-9-18-15,-9 18 16,1-1-16,-18 10 16,0 16-16,8 1 15,-17 8-15,27 9 16,-18 0-16,8 0 15,18 0-15</inkml:trace>
  <inkml:trace contextRef="#ctx0" brushRef="#br2" timeOffset="-208276.26">1989 986 0,'0'0'0,"0"0"15,0 0 1,0 8-16,17 10 16,18 16-16,-1 1 15,19-1-15,-1 1 16,8-9-16,-7-9 16,-10 18-16,0-18 15,-8 9-15,-9 0 16,0 9-16,-17 0 15,-18 17-15,-17 17 16,-17 0 0,-18 9-16,9-26 15,8-17-15,18-18 16,9-8-16,0-9 16,17 0-16</inkml:trace>
  <inkml:trace contextRef="#ctx0" brushRef="#br2" timeOffset="-207851.19">3204 786 0,'0'0'0,"0"0"15,0 0-15,9 0 16,0 18-1,-1-1-15,-16 18 16,-18-1-16,-9 18 16,-26 0-16,0 0 15,9 0-15,0-9 16,9 1-16,8-1 16,0-8-16,18-9 15,-1 0 1,1 0-16,17-9 15,0 9-15,17 9 16,18-1-16,0 10 16,0-1-16,17-8 15,0-1-15,-9 1 16,-8-9-16,-9 0 16,-9-9-1,1-8-15,-9-1 16,-1 1-16,10-9 15,-10-9-15,1 9 16</inkml:trace>
  <inkml:trace contextRef="#ctx0" brushRef="#br2" timeOffset="-207245.79">3465 1124 0,'0'0'0,"0"0"16,0 0-16,0 0 15,0 0-15,0 0 16,0 0-16,-9 17 16,0 9-16,9 18 15,-17 8 1,17 0-16,0-9 16,17 0-16,-17-8 15,18-9-15,-18-17 16,9-1-16,8 1 15,0-18-15,-8 1 16,26-10-16,-9-8 16,-26-8-1,17-1-15,-34 0 16,17 1-16,-26-1 16,8 0-16,-8 18 15,0 0-15,9-1 16,17 18-16</inkml:trace>
  <inkml:trace contextRef="#ctx0" brushRef="#br2" timeOffset="-206793.78">3777 726 0,'0'0'0,"0"0"0,0 0 15,0 0 1,0 0-16,0 0 16,-8 0-16,-1 0 15,9 0-15,0 0 16,0 0-16,9 8 16,-27 18-16,18 35 15,-26 17 1,9 61-16,0 8 15,8-26-15,-8-17 16,8 0-16,0-18 16,0-25-16,9-18 15,0-17-15,9 0 16,0-8-16</inkml:trace>
  <inkml:trace contextRef="#ctx0" brushRef="#br2" timeOffset="-206412.09">4081 1202 0,'0'0'0,"0"0"16,0 0-1,18 0-15,8 0 16,17 9-16,1-1 15,8 1-15,0-9 16,-9 0-16,-8 9 16,-9-9-16,0 0 15,9-9-15,0 9 16,-27 9 0</inkml:trace>
  <inkml:trace contextRef="#ctx0" brushRef="#br2" timeOffset="-206171.8">4047 1488 0,'0'0'0,"0"0"15,0 0-15,17 0 16,9 0-16,9 0 15,17 0-15,0 0 16,0 0-16,0 0 16,9 0-1,8 0-15,-8 9 16,-35-1-16</inkml:trace>
  <inkml:trace contextRef="#ctx0" brushRef="#br2" timeOffset="-204779.89">5601 587 0,'-9'-8'15,"1"-1"-15,-1 0 16,0 9-16,1 0 16,-10 0-1,-8 18-15,0 8 16,-9 34-16,1 35 16,-10 27-16,10 34 15,-1 8-15,17-17 16,10 1-16,8-10 15,8-17-15,10-34 16,-1-26 0,9-9-16,9-26 15,0 0-15,-1-18 16,10-16-16,-9-1 16,-18 0-16</inkml:trace>
  <inkml:trace contextRef="#ctx0" brushRef="#br2" timeOffset="-204519.79">5809 596 0,'0'0'0,"0"0"0,0 9 15,-8 25 1,-1 27-16,0 25 16,-8 10-16,-9-10 15,0-16-15,0-18 16,8-9-16,10-9 16,8 1-16,0-18 15</inkml:trace>
  <inkml:trace contextRef="#ctx0" brushRef="#br2" timeOffset="-204079.99">5688 1523 0,'0'0'0,"0"0"16,0 0-1,0 0-15,0 0 16,0 0-16,9 95 16,-9-95-16,-9 0 15,0 8-15,0 1 16,1 8-16,-1 18 16,9 0-16,0 8 15,17 0 1,1-8-16,-1-9 15,-8-17-15,8-9 16,1 0-16,16 0 16,1-18-16,-9-8 15,0 0-15,-17-8 16,-9-1-16,-9 0 16,1 1-1,-19 8-15,1 8 16,0 1-16,-8 0 15,16 17-15,10 0 16,-1-9-16,9 9 16</inkml:trace>
  <inkml:trace contextRef="#ctx0" brushRef="#br2" timeOffset="-203773.03">6000 821 0,'-8'0'0,"-1"0"0,9 0 16,0 0 0,0 0-16,17 9 15,10 8-15,7 18 16,10 8-16,8 9 15,0 35-15,9 34 16,-18 0-16,-8 0 16,-26 9-16,-18 0 15,-17-17 1,-18-1-16,-8-8 16,18-26-16,16-43 15</inkml:trace>
  <inkml:trace contextRef="#ctx0" brushRef="#br2" timeOffset="-201931.88">6921 1098 0,'0'0'0,"0"0"16,0-8-16,0-1 15,0 0 1,-9 1-16,9-1 16,-8 0-16,-1 9 15,-8 0-15,-10 18 16,-7 16-16,-10 27 16,10 25-16,-1 27 15,0-9-15,26-17 16,9-18-16,0-17 15,18-9 1,-1-8-16,27-9 16,-1 0-16,9-18 15,-26-8-15</inkml:trace>
  <inkml:trace contextRef="#ctx0" brushRef="#br2" timeOffset="-200007.15">7173 1471 0,'0'0'0,"0"0"16,0 0-16,0 0 15,0 0-15,8 0 16,1 0-16,0 0 16,-9 0-16,0 0 15,0-9-15,0 0 16,0 1 0,0-1-16,0 0 15,0 1-15,0 8 16,0 0-16,0 0 15,0 0-15,0 0 16,0 0-16,-9 26 16,0 8-16,1 10 15,-1 16 1,9 1-16,0-18 16,0 0-16,0-8 15,9-9-15,-1-9 16</inkml:trace>
  <inkml:trace contextRef="#ctx0" brushRef="#br2" timeOffset="-199345.14">7850 1497 0,'0'0'0,"-9"0"0,1 0 15,-1 0 1,0 0-16,9 0 16,-8 0-16,-1 8 15,0 10-15,9-1 16,0 9-16,0 8 16,9 1-16,17-9 15,-9 0-15,9 0 16,1-17-1,7-1-15,10-16 16,-1-1-16,-8-17 16,-9 0-16,0-9 15,-17 1-15,-9-1 16,-9 9-16,-17 0 16,-9 9-16,9 0 15,-17 8-15,8 9 16,9 0-1,17 9-15,1-1 16,8 1-16</inkml:trace>
  <inkml:trace contextRef="#ctx0" brushRef="#br2" timeOffset="-199092.29">8224 994 0,'0'0'0,"0"0"0,8 0 15,27 18-15,0 16 16,17 10-16,26 16 16,-17 18-1,0-9-15,-1 9 16,-16 18-16,-18 8 15,-26 25-15,-18 45 16,-8 241-16</inkml:trace>
  <inkml:trace contextRef="#ctx0" brushRef="#br2" timeOffset="-186150.16">20450 10434 0,'0'0'15,"0"0"-15,0 0 0,0 0 16,0 0-16,0 0 15,0 0 1,0 0-16,0 0 16,0 0-16,-17 0 15,8 0-15,1 0 16,-1 0-16,-9 0 16,-8 26-16,-17 26 15,0 9-15,-1 26 16,1 8-16,8 26 15,18 0 1,-1 1-16,18 7 16,18-7-16,-1-18 15,18-18-15,-1-8 16,19-9-16,-1-34 16,-26-18-16</inkml:trace>
  <inkml:trace contextRef="#ctx0" brushRef="#br2" timeOffset="-183591.51">20884 10564 0,'0'0'0,"-17"0"16,8 0 0,1 0-16,-1 0 15,-8 9-15,-9 0 16,-9-1-16,26 10 16,-17-1-16,9 0 15,17 9-15,-9 9 16,9-9-16,9 0 15,8 0 1,18-18-16,17 1 16,9-18-16,-9-17 15,0 0-15,-9-17 16,-8 9-16,-35-10 16,0 18-16,0-8 15,-35-1-15,1 18 16,-10-1-1,1 18-15,-1 0 16,27 9-16</inkml:trace>
  <inkml:trace contextRef="#ctx0" brushRef="#br2" timeOffset="-182832.06">21753 10469 0,'0'0'0,"-18"9"15,10-9-15,-1 0 16,0 0 0,9 8-16,-17 18 15,0 0-15,8 18 16,-17-1-16,26 0 15,0-17-15,26 0 16,-17 0-16,25-9 16,10-8-16,-18-18 15,35 1 1,-18-18-16,0-9 16,-16 1-16,-10-1 15,-17 0-15,-17 1 16,-10-1-16,-33 26 15,-10-8-15,-17 52 16,1 17-16,42-26 16</inkml:trace>
  <inkml:trace contextRef="#ctx0" brushRef="#br2" timeOffset="-182227.22">20954 11257 0,'0'0'0,"0"-9"16,0 1-16,-9-1 15,1 0 1,-1 9-16,0 0 16,0 0-16,1 18 15,-10-1-15,10 18 16,8-1-16,0-8 16,8 0-16,1-8 15,8-10-15,1 1 16,17-18-1,8 1-15,-8-10 16,-9-8-16,0 0 16,-9-8-16,-8 8 15,-9 0-15,-9 8 16,1-7-16,-10 7 16,1 10-16,-9 8 15,8 0 1,1 8-16,8 1 15,9 0-15,0-1 16</inkml:trace>
  <inkml:trace contextRef="#ctx0" brushRef="#br2" timeOffset="-181982.88">21822 11075 0,'0'0'16,"0"0"-16,0 0 16,0 9-16,0 17 15,0 17-15,-8 26 16,-1 9-16,0-8 16,9-18-1,-17-9-15,8-17 16,9 0-16,0-9 15,0-8-15</inkml:trace>
  <inkml:trace contextRef="#ctx0" brushRef="#br2" timeOffset="-181699.58">22204 10434 0,'0'0'0,"0"0"0,0 0 15,0 0-15,0 0 16,26 26 0,18 18-16,8 16 15,9 18-15,8 43 16,9 9-16,-34 0 15,-27-17-15,-26 8 16,-25 44-16,-18-53 16,17-77-16</inkml:trace>
  <inkml:trace contextRef="#ctx0" brushRef="#br2" timeOffset="-177262.97">26642 10486 0,'-9'0'0,"0"0"0,1 0 16,-1 0-16,0 0 15,-8 0-15,-9 18 16,9-1 0,-9 0-16,-1 18 15,1 0-15,-8 25 16,-10 9-16,1 27 15,-9 8-15,8 17 16,1 26-16,8 18 16,18-18-16,17 0 15,17-17 1,27-17-16,16-18 16,19-17-16,16-35 15,-34-25-15</inkml:trace>
  <inkml:trace contextRef="#ctx0" brushRef="#br2" timeOffset="-169237.47">26789 10824 0,'0'0'0,"0"0"0,0 0 16,0 0-16,0 0 16,-8-9-16,-1 9 15,9 0 1,-9 0-16,-17 0 15,9 0-15,0 0 16,-1 18-16,10-10 16,-10 18-16,1 9 15,-1 8-15,10 1 16,8-18-16,17 8 16,0-8-1,18-17-15,0 0 16,8-9-16,18-9 15,-9-17-15,-8-9 16,-18 9-16,0-8 16,-18 8-16,-8 0 15,-8 8-15,-1 1 16,-17 0-16,-17-1 16,-9 18-1,8 9-15,18 0 16,17-9-16,9 8 15</inkml:trace>
  <inkml:trace contextRef="#ctx0" brushRef="#br2" timeOffset="-168971.31">27562 10737 0,'0'0'0,"0"0"16,0 0-16,0 0 16,0 0-16,0 18 15,-8 8-15,-1 34 16,0 10-16,9-1 15,9-8 1,0-27-16</inkml:trace>
  <inkml:trace contextRef="#ctx0" brushRef="#br2" timeOffset="-168106.22">26815 11500 0,'0'0'0,"0"-9"0,-8 0 16,-1 1-1,0-1-15,-8 9 16,-9 0-16,0 17 16,-9 18-16,9 0 15,0-1-15,9 1 16,8-9-16,9 0 16,0 0-1,17 0-15,1 0 16,17-18-16,8-8 15,9-8-15,-9-10 16,-8-8-16,-9 1 16,0-1-16,-8-9 15,-10 0-15,-16 18 16,-1 0-16,-8 8 16,-9-8-1,0 17-15,8 0 16,9 17-16,9-8 15,0-1-15</inkml:trace>
  <inkml:trace contextRef="#ctx0" brushRef="#br2" timeOffset="-167713.87">27684 11552 0,'0'-9'0,"0"0"16,0 1-16,0-1 16,-9 9-16,0 0 15,1 0-15,-10 0 16,-8 17 0,0 1-16,0 8 15,9 0-15,0 0 16,17 0-16,0 8 15,17-8-15,9 0 16,9-17-16,-1-1 16,10-16-16,-18-1 15,0 0 1,0-8-16,-17 0 16,-9-9-16,-18-17 15,-16-1-15,-10 1 16,-8 0-16,17 8 15,-8 9-15,17 0 16,17 17 0</inkml:trace>
  <inkml:trace contextRef="#ctx0" brushRef="#br2" timeOffset="-167472.1">28014 10660 0,'0'0'0,"0"0"15,0 0-15,17 17 16,27 18-16,16 25 16,10 27-16,-9 17 15,-1 26-15,-16 17 16,-27 17-16,-43 27 15,-26 8-15,-87 174 16</inkml:trace>
  <inkml:trace contextRef="#ctx0" brushRef="#br2" timeOffset="-152176">30914 10417 0,'0'0'16,"0"0"-16,0 0 16,0 0-16,0 0 15,-8 0-15,-1 17 16,-17 1 0,0 25-16,-18 18 15,1 25-15,-9 35 16,0 44-16,0 17 15,26-9-15,26-34 16,17-27-16,9-8 16,9-17-1,25-27-15,27-8 16,-26-17-16</inkml:trace>
  <inkml:trace contextRef="#ctx0" brushRef="#br2" timeOffset="-151151.25">31288 10677 0,'0'0'16,"0"-9"-16,-9 1 16,0-1-16,1 9 15,-1 0-15,0 0 16,0 0-1,1 0-15,-10 17 16,1 1-16,8 8 16,9 8-16,0 9 15,18 1-15,-1-10 16,9-8-16,18 0 16,-1-17-16,0-18 15,-8 1 1,-9-18-16,0 0 15,-17-9-15,0 0 16,-9-8-16,-9 9 16,-17-1-16,0 18 15,0-1-15,8 18 16,1 0-16,8 18 16,9-10-16</inkml:trace>
  <inkml:trace contextRef="#ctx0" brushRef="#br2" timeOffset="-150539.79">32173 10530 0,'0'0'0,"0"0"15,-8 0-15,-1 0 16,0 0-16,1 0 15,-1 17-15,-8 0 16,-1 1-16,1 16 16,-1 10-1,18-1-15,0 0 16,18 0-16,8-17 16,0 0-16,9-17 15,8-9-15,-8-9 16,0-17-16,-1 0 15,-8 0-15,-8-17 16,-18 9 0,-9-1-16,-17 18 15,-17-1-15,-1 27 16,-17 26-16,18-9 16</inkml:trace>
  <inkml:trace contextRef="#ctx0" brushRef="#br2" timeOffset="-150172.52">31322 11292 0,'0'0'0,"0"-9"16,0 9-16,0 0 16,0 0-16,0 0 15,0 0-15,0 9 16,0 17-1,0 8-15,-8 1 16,-1 8-16,0 1 16,9-18-16,0 0 15,0 0-15,0-9 16,9-8-16</inkml:trace>
  <inkml:trace contextRef="#ctx0" brushRef="#br2" timeOffset="-149701.08">32147 11257 0,'0'0'15,"-8"-9"-15,-1 1 16,0 8-16,1 0 16,-1 0-1,-9 8-15,10 10 16,-1 16-16,-8 10 15,8-1-15,9-8 16,0-1-16,17-8 16,9 0-16,9-17 15,17 0-15,0-18 16,-8 0 0,-9-17-16,-9 0 15,-18-8-15,1-18 16,-18-9-16,-17-8 15,-8 17-15,-1-9 16,17 9-16,1 26 16,8 9-16</inkml:trace>
  <inkml:trace contextRef="#ctx0" brushRef="#br2" timeOffset="-149450.39">32590 10365 0,'0'0'0,"0"0"16,0 9-16,0 17 16,18 34-16,16 36 15,1 25-15,8 17 16,1-8-16,-9 9 15,-18 17-15,-17 17 16,-35 0-16,-17 9 16,-78 199-16</inkml:trace>
  <inkml:trace contextRef="#ctx0" brushRef="#br1" timeOffset="-141938">1268 11534 0,'0'0'15,"0"0"-15,0 0 16,0 0-16,0 0 16,0 0-16,9 0 15,8 0-15,9 0 16,9 0-1,8 0-15,1 0 16,8 0-16,-26 0 16,8 0-16,1 0 15,-26 9-15</inkml:trace>
  <inkml:trace contextRef="#ctx0" brushRef="#br1" timeOffset="-141675.02">1224 11915 0,'0'0'0,"0"0"16,0 0-16,0-8 15,18-1-15,8 0 16,17 9-16,1 0 16,-1 0-16,9 18 15,-8 8-15,-27-9 16</inkml:trace>
  <inkml:trace contextRef="#ctx0" brushRef="#br1" timeOffset="-127224.2">2987 10859 0,'0'0'0,"0"-9"15,-8 0-15,8 1 16,0-1-16,0 0 15,0 9-15,-9 0 16,0 0-16,0 18 16,-17 8-16,0 17 15,0 26 1,-17 9-16,8 0 16,9 9-16,0 25 15,0 1-15,0-9 16,0 17-16,9 0 15,8-8-15,0-9 16,0 0-16,-8 0 16,8-9-16,1 0 15,-1 1 1,9-1-16,0 0 16,0-8-16,9-1 15,-9 1-15,0 0 16,8 8-16,1 0 15,0 0-15,-1 1 16,1-1-16,0 17 16,8-8-1,1 18-15,8-10 16,-9-8-16,0-9 16,9-17-16,9 0 15,0 0-15,17 0 16,0-17-16,35 8 15,0-17-15,-52-35 16</inkml:trace>
  <inkml:trace contextRef="#ctx0" brushRef="#br1" timeOffset="-126577.35">3361 10876 0,'0'0'0,"0"0"15,0 0 1,0 0-16,17 0 16,9 0-16,17 0 15,1 9-15,34-9 16,-9 0-16,1-9 15,-9 0-15,-18 1 16,-17 8-16,-8 0 16,-18 0-16</inkml:trace>
  <inkml:trace contextRef="#ctx0" brushRef="#br1" timeOffset="-126107.83">3378 11075 0,'0'0'0,"0"0"0,0 0 16,0 0-1,0 0-15,0 0 16,0 0-16,0 0 15,0 0-15,0 0 16,-9 9-16,1 8 16,-1 18-16,-8 0 15,-1 16 1,-8 10-16,9 0 16,-1-1-16,1-16 15,8-10-15,1-8 16,8 0-16,0-8 15,0-1-15,17 0 16,9 1-16,26-10 16,0 1-16,18 0 15,-1-9 1,9 0-16,-26 0 16,-8 0-16,-18 0 15,0 0-15,-17 0 16,-1 0-16,1 0 15,0 0-15</inkml:trace>
  <inkml:trace contextRef="#ctx0" brushRef="#br1" timeOffset="-125876.7">3291 11300 0,'0'0'0,"0"0"0,0 0 16,26 0-1,9 0-15,17 0 16,9 9-16,8-9 16,1 0-1,-18 0-15,-17-9 0,-18 9 16</inkml:trace>
  <inkml:trace contextRef="#ctx0" brushRef="#br1" timeOffset="-119020.23">4255 11456 0,'0'0'16,"0"-8"-16,0-1 16,0 0-16,0 1 15,0-1-15,0 0 16,0 1-16,0-1 16,-9 9-16,1 0 15,-10 0 1,-8 0-16,0 17 15,-9 18-15,1 0 16,16 17-16,1 0 16,17-9-16,0 0 15,17-17-15,1 0 16,16 0-16,1-17 16,0-9-1,-18 0-15</inkml:trace>
  <inkml:trace contextRef="#ctx0" brushRef="#br1" timeOffset="-118651.45">4828 11361 0,'0'0'0,"0"0"16,9 9-16,-9-9 15,0 0-15,0 0 16,0 0 0,-9 0-16,0 0 15,-17 17-15,0 0 16,-8 18-16,-1 0 15,0 8-15,0 0 16,18-8-16,8-9 16,9 0-16,0 0 15,18 0 1,8-9-16,17 0 16,9 1-16,-26-18 15</inkml:trace>
  <inkml:trace contextRef="#ctx0" brushRef="#br1" timeOffset="-118074.39">5393 11300 0,'0'0'16,"0"0"-16,0 0 15,0 0-15,0 0 16,0 18-16,8 8 15,-16 26 1,-1 0-16,0-9 16,1-8-16,-1-9 15,0-9-15,1-8 16,-1-1-16,9-8 16,0 0-16,-9-8 15,9-10-15,9-16 16,8-27-16,18-17 15,8 9 1,1 8-16,-9 9 16,-9 18-16,0 16 15,-9 10-15,0 8 16,1 8-16,-1 18 16,0 17-16,1 18 15,-1 17 1,1 0-16,-1 0 15,0-17-15,-8-18 16,8-17-16,9-9 16,18-8-16,-27 0 15</inkml:trace>
  <inkml:trace contextRef="#ctx0" brushRef="#br1" timeOffset="-117460.72">6139 11586 0,'0'0'16,"0"0"-16,9-8 15,0-10-15,-1 1 16,-8 0-16,0 8 16,9-8-16,-9-1 15,0 1-15,-9 8 16,1 1-16,-1-1 16,0 9-16,-8 0 15,-9 9 1,0 8-16,9 9 15,-1 0-15,1 0 16,17-9-16,0 1 16,0-10-1,0 1-15,0-9 16,17 0-16,1 0 16,-1 9-16,9 8 15,9-8-15,-1 25 16,1 18-16,-9 17 15,0 9-15,-17-17 16,0-18-16,-9 1 16,-9-18-16,0 0 15,1 0-15,-18 0 16,0-18 0,-18 1-16,1-9 15,-1-9-15,10 1 16,16-18-16,-8-18 15,9-16-15,25 8 16,10-9-16,-1 35 16</inkml:trace>
  <inkml:trace contextRef="#ctx0" brushRef="#br1" timeOffset="-117008.11">6087 10815 0,'0'0'15,"0"0"-15,0 0 16,0 0-16,0 0 15,0 0-15,0 0 16,9 0 0,0 0-16,8 0 15,0 0-15,1 0 16,-1 0-16,1 18 16,-10-18-16,1 8 15,-9 1-15,-9 8 16,1 1-16,-1-1 15,0 9-15,-8 0 16,8-9 0,0-8-16,9 0 15,0-1-15,0 1 16,18 0-16,8-1 16,26 1-16,17 8 15,-8 1-15,-35-1 16</inkml:trace>
  <inkml:trace contextRef="#ctx0" brushRef="#br1" timeOffset="-113027.89">7841 11534 0,'0'0'0,"0"0"16,0 0-16,0 0 15,0 0-15,0 0 16,9-8-16,8-1 16,10 0-16,25-8 15,0 8 1,0 1-16,0-1 16,9-17-16,-35 17 15</inkml:trace>
  <inkml:trace contextRef="#ctx0" brushRef="#br1" timeOffset="-112599.88">8718 10885 0,'0'0'0,"0"0"15,0 0-15,0 0 16,0 0 0,0 0-16,0 0 15,9 0-15,9 0 16,16-9-16,10 0 16,16 1-16,10-1 15,-1 0 1,-8-8-16,-26 17 0,-9 0 15,-17 0 1,-1 0-16</inkml:trace>
  <inkml:trace contextRef="#ctx0" brushRef="#br1" timeOffset="-112188.34">8771 11023 0,'0'0'16,"0"0"-16,0 0 15,0 0-15,0 0 16,0 9-16,0 8 16,0 9-16,0 9 15,0 8-15,0 1 16,-9-1-1,0 0-15,1 0 16,-1 1-16,0-10 16,9-8-16,0-8 15,0-1-15,0-8 16,0-1-16,0 1 16,18 0-16,-1-1 15,26 1 1,9 0-16,18-9 15,-9 0-15,-9-9 16,-9 0-16,-17 9 16,0-8-16,-17-1 15,0 0-15</inkml:trace>
  <inkml:trace contextRef="#ctx0" brushRef="#br1" timeOffset="-111962.08">8866 11214 0,'0'0'0,"0"0"15,0 0-15,0 0 16,0 0-16,0 0 16,17 0-1,10-9-15,16 1 16,9-1-16,18-8 15,-10-1-15,18 18 16,9 9-16,-43-9 16</inkml:trace>
  <inkml:trace contextRef="#ctx0" brushRef="#br1" timeOffset="-111659.15">9361 11318 0,'0'0'0,"0"0"15,0 0-15,0 0 16,0 0-16,9-9 15,-1 0-15,10 1 16,8-1-16,9-8 16,8-1-16,0 10 15,-8-10 1,-17 10-16,-1-1 16,-8 9-16</inkml:trace>
  <inkml:trace contextRef="#ctx0" brushRef="#br1" timeOffset="-111408.08">9700 11205 0,'0'0'0,"0"0"15,0 0-15,0 0 16,0 9-16,0-1 16,0 10-16,0-1 15,0 0-15,0 9 16,0 0-16,-9 0 15,0 0-15,1 0 16,-1 0 0,-17 0-16,0 0 15,0 0-15,-9 0 16,-17 9-16,-9-9 16,44-17-16</inkml:trace>
  <inkml:trace contextRef="#ctx0" brushRef="#br1" timeOffset="-111145.83">8736 11803 0,'0'0'0,"0"0"16,0 0-16,0 0 15,9 0-15,17-9 16,26 0-16,43-17 15,27 0 1,8 0-16,9 1 16,-9 7-16,-26 1 15,-8 8-15,-18 1 16,-17 8-16,0 8 16,-27 1-16,-16 0 15</inkml:trace>
  <inkml:trace contextRef="#ctx0" brushRef="#br1" timeOffset="-110704.83">9153 12002 0,'0'0'15,"0"0"-15,0 0 16,0 0-16,0 0 16,0 0-16,8 0 15,10 0-15,-1 0 16,9 9-16,0-1 16,0 1-16,0 0 15,-8-1 1,-10 1-16,1 8 15,0 1-15,-18 8 16,-8 8-16,-9 1 16,-18 8-16,9-8 15,1-9-15,16 0 16,1-9-16,0-8 16,8-1-1,9 1-15,0-9 16,9 0-16,17 0 15,34-9-15,19 1 16,-10-1-16,9 0 16,-43 9-16</inkml:trace>
  <inkml:trace contextRef="#ctx0" brushRef="#br1" timeOffset="-110025.39">3335 13570 0,'0'0'0,"0"0"0,0 0 15,0 0 1,17-9-16,9 0 16,17 1-16,27-1 15,34 0-15,-8 1 16,-1-1-16,9-8 16,1 8-16,-62 0 15</inkml:trace>
  <inkml:trace contextRef="#ctx0" brushRef="#br1" timeOffset="-109739.45">4637 12877 0,'0'0'16,"0"0"-16,0 0 16,0 0-16,0 0 15,17 0-15,18 0 16,17 8-16,9-8 16,9-8-16,-1-1 15,-8 0 1,-9-8-16,-17 8 15,-18 1-15</inkml:trace>
  <inkml:trace contextRef="#ctx0" brushRef="#br1" timeOffset="-109378.5">4828 13145 0,'0'0'15,"0"0"-15,0 0 16,0 0-16,0 0 16,0 0-16,-9 17 15,1 1-15,-1 16 16,0 1-16,1 0 16,-1-9-1,0 17-15,9-26 16,0 9-16,0 0 15,0-8-15,9-1 16,0-8-16,8 8 16,18-8-16,0-1 15,17 1-15,8-18 16,1 1 0,-9-1-16,-8-8 15,-27 17-15,-8 0 16,0 0-16</inkml:trace>
  <inkml:trace contextRef="#ctx0" brushRef="#br1" timeOffset="-109194.02">4846 13414 0,'0'0'0,"0"0"15,0 0-15,0 0 16,8-9-16,27 0 15,34-8-15,10 0 16,7-1 0,36-16-16,-18-10 0,-60 27 15</inkml:trace>
  <inkml:trace contextRef="#ctx0" brushRef="#br1" timeOffset="-108890.06">5488 13327 0,'0'0'0,"0"0"16,0 0-16,0 0 15,0 0-15,0 0 16,18 0 0,-1-9-16,0 1 15,9-1-15,0 0 16,0-17-16,0 9 16,-17 8-16,0-8 15,-1 17-15</inkml:trace>
  <inkml:trace contextRef="#ctx0" brushRef="#br1" timeOffset="-108664.95">5662 13414 0,'0'0'0,"0"0"15,0 0-15,0 0 16,0 0-16,0 0 16,0 0-16,8 8 15,1 10-15,-9-1 16,0 0-16,-9 1 15,1-1 1,-1 0-16,-8 1 16,-9-1-16,-18 18 15,-16-10-15,-1 1 16,0-17-16,35-18 16</inkml:trace>
  <inkml:trace contextRef="#ctx0" brushRef="#br1" timeOffset="-108389.34">4741 13951 0,'0'0'16,"0"0"-16,0 0 15,0 0 1,0 0-16,18-9 15,8 0-15,35-8 16,34-9-16,1 0 16,8 9-16,0-9 15,-8 8-15,-10 1 16,-25 8-16,0 9 16,-26 9-16,-18 0 15,-8-1 1</inkml:trace>
  <inkml:trace contextRef="#ctx0" brushRef="#br1" timeOffset="-107893.55">5254 14089 0,'0'0'0,"0"0"16,0 0-16,0 0 15,0 0-15,8 0 16,10 17 0,8-17-16,0 18 15,0-1-15,0-8 16,-9-1-16,1 10 15,-1-1-15,-8 0 16,-1 1-16,-16-1 16,-1 18-16,0-1 15,-17 1-15,0-9 16,0 0 0,0 0-16,9-9 15,-1-8-15,1 0 16,8-1-16,1 1 15,8-9-15,0 0 16,0 0-16,26 0 16,35-9-16,25 1 15,19-1 1,7 0-16,-7 1 16,-10-1-16,-8 26 15,-44 1-15</inkml:trace>
  <inkml:trace contextRef="#ctx0" brushRef="#br1" timeOffset="-101522.02">7407 13422 0,'-8'-8'0,"-1"-1"0,0 0 0,1 1 15,8-1-15,0 0 16,0 1-1,17-1-15,26-8 16,18-18-16,9 18 16,16-1-16,-7 1 15,-10 0-15,0-1 16,-8 1-16,0 8 16,-9-8-16,-34 17 15</inkml:trace>
  <inkml:trace contextRef="#ctx0" brushRef="#br1" timeOffset="-101101.1">7459 13509 0,'0'0'16,"0"0"-16,0 0 15,0 0-15,0 0 16,0 17-16,0 18 16,0 17-16,0 17 15,-8-8-15,8-1 16,-9-16-16,9-1 16,0 0-1,0-17-15,0 0 16,0-8-16,0 8 15,0-9-15,9 0 16,-1-8-16,18 0 16,27-1-16,-1 1 15,8-18-15,10 1 16,-9-1 0,-1 0-16,-16 1 15,-1-1-15,-17 0 16,9 1-16,-18-1 15,-17 0-15,0 9 16</inkml:trace>
  <inkml:trace contextRef="#ctx0" brushRef="#br1" timeOffset="-100921.27">7572 13795 0,'0'0'16,"0"0"-16,0 0 15,0 0-15,0-9 16,18 0-16,25 1 16,9-10-1,9 1-15,0 26 16,-35-1-16</inkml:trace>
  <inkml:trace contextRef="#ctx0" brushRef="#br1" timeOffset="-100412.45">8415 13942 0,'0'0'0,"0"0"0,0-9 16,0 1-16,8-1 15,1 0-15,-9 1 16,0-1 0,0 0-16,0 1 15,0-1-15,0 0 16,0 9-16,-9 0 16,1 0-16,-10 0 15,1 18-15,-1-1 16,1 9-16,8 0 15,9 0 1,0 9-16,0-9 16,9 0-16,0 0 15,8-9-15,18 0 16,17 9-16,-17-9 16</inkml:trace>
  <inkml:trace contextRef="#ctx0" brushRef="#br1" timeOffset="-100164.04">8936 13847 0,'0'0'16,"0"0"-16,0 0 16,0 0-16,-9 0 15,0 0 1,-8 17-16,-9 0 15,0 1-15,8-1 16,1 9-16,0-9 16,-1 9-16,18 0 15,0-8-15,0 8 16,18 0 0,-10-9-16</inkml:trace>
  <inkml:trace contextRef="#ctx0" brushRef="#br1" timeOffset="-99711.28">9361 13223 0,'0'0'0,"0"0"15,0 0-15,0 0 16,-9 0-16,1 9 15,-1 8-15,-17 9 16,0 9-16,0 8 16,0 9-16,8 9 15,1 8-15,0 9 16,17 0 0,0 0-16,17-18 15,9-16-15,0-10 16,9-8-16,8 0 15,18-17-15,0-9 16,-26-9-16,-18 9 16</inkml:trace>
  <inkml:trace contextRef="#ctx0" brushRef="#br1" timeOffset="-99409.86">9656 13362 0,'0'0'16,"0"0"-16,0 0 16,0 0-16,0 0 15,0 8-15,0 10 16,0 16-16,0 18 15,0 0-15,0 9 16,0-1 0,0-16-16,0-1 15,0-17-15,0 0 16,0-9-16,9-8 16,-9-9-16</inkml:trace>
  <inkml:trace contextRef="#ctx0" brushRef="#br1" timeOffset="-99154.58">9917 13691 0,'0'0'0,"0"0"0,0 0 16,0 0-16,0 0 15,0 0 1,9 0-16,8 0 16,0 0-16,1-9 15,-1 0-15,18 9 16,-1 0-16,-16-8 16,-9 8-16</inkml:trace>
  <inkml:trace contextRef="#ctx0" brushRef="#br1" timeOffset="-98549.41">10360 13440 0,'0'0'0,"0"0"15,0 0-15,0 0 16,0 17-16,0 9 16,8 17-16,-8 18 15,0-18-15,0 0 16,-8-17-16,8 0 16,0-17-1,0 0-15,0-1 16,0-8-16,0-8 15,0-1-15,0-17 16,17-17-16,0-1 16,10 1-16,-1 0 15,8 8-15,-8 1 16,0 16-16,0 1 16,1 17-1,-1 0-15,-9 17 16,-8 9-16,-1 18 15,10 16-15,-10-8 16,1 9-16,8-27 16,1 10-16,8-10 15,0-8 1,-9-17-16</inkml:trace>
  <inkml:trace contextRef="#ctx0" brushRef="#br1" timeOffset="-97991.58">11228 13656 0,'0'0'0,"0"-9"15,0 9-15,0 0 16,-9-8-16,1-1 16,-1 0-16,0 1 15,1-1 1,-1 9-16,0 0 16,1 0-16,-10 0 15,1 9-15,0-1 16,-1 1-16,9 0 15,9-1-15,0 1 16,0 0-16,0-9 16,0 0-1,0 0-15,18 8 16,-1 10-16,9 8 16,-8 0-16,-1 26 15,9 0-15,-9 0 16,-8 8-1,0-8-15,-1-8 16,-8-18-16,-8-1 16,-1-7-16,0-10 15,1 1-15,-10 0 16,-8-9 0,0-9-16,0 0 0,0-17 15,9 1-15,-1-1 16,10 8-16,8 10 15</inkml:trace>
  <inkml:trace contextRef="#ctx0" brushRef="#br1" timeOffset="-97647.1">11280 13136 0,'0'0'0,"0"0"16,0 0-16,26 0 15,9 18-15,26 25 16,17 9-16,9 9 16,-9 8-16,0 9 15,-8 9 1,-10 16-16,-25-16 15,-9 17-15,-26 0 16,-9-9-16,-25 0 16,-10-8-16,-17-26 15,-8-1-15,-9-25 16,8-18-16,1-25 16,-27-1-16,62 0 15</inkml:trace>
  <inkml:trace contextRef="#ctx0" brushRef="#br1" timeOffset="-97216.22">11515 12617 0,'0'0'16,"0"0"-16,0 0 15,0 0-15,0 0 16,0 0-16,0 0 16,8 0-1,10 0-15,-1 9 16,18 8-16,-9 0 15,0 0-15,0 1 16,-9 8-16,-8 8 16,-9-16-1,-9 8-15,1-9 0,-1 0 16,9 1 0,0-10-16,0 1 15,0 0-15,0-1 16,9 1-16,17 0 15,17 8-15,9 0 16,-34-8-16</inkml:trace>
  <inkml:trace contextRef="#ctx0" brushRef="#br1" timeOffset="-96434.64">8823 13985 0,'0'0'15,"0"0"-15,0 0 16,0 0-16,0 0 16,0 0-16,0 0 15,0 9-15,0 0 16,0-1-1,0 10-15,17-1 16,9 0-16,9 1 16,17-10-16,9-8 15,-27 0-15</inkml:trace>
  <inkml:trace contextRef="#ctx0" brushRef="#br1" timeOffset="-82713.3">13825 12626 0,'0'0'0,"0"0"0,0 0 16,0 0-16,0 0 16,0 0-16,0-9 15,8 9-15,10 0 16,8-9 0,17 1-16,9 8 15,9 0-15,-9-9 16,-9 0-16,1 9 15,-18 0-15,-9 0 16,-8 0-16,-9 0 16</inkml:trace>
  <inkml:trace contextRef="#ctx0" brushRef="#br1" timeOffset="-82470.58">13851 13015 0,'0'0'0,"0"0"0,0 0 15,0 0 1,17 0-16,9 0 16,26 0-16,0 0 15,-8 0-15,-1 0 16,-17 0-16,0 0 15,-17 0-15,0 9 16,-9-9-16</inkml:trace>
  <inkml:trace contextRef="#ctx0" brushRef="#br1" timeOffset="-82076.69">15579 11855 0,'0'0'0,"0"0"16,0 0-16,0 0 15,0 0-15,0 0 16,0 0-16,0 17 16,8 18-16,-8 8 15,0 18-15,-8 8 16,-1 0-1,0 9-15,-8 0 16,0 0-16,17-26 16,-9-9-16,9-25 15</inkml:trace>
  <inkml:trace contextRef="#ctx0" brushRef="#br1" timeOffset="-81815.45">15110 12799 0,'0'0'0,"0"-9"16,0 0-16,0 9 15,0 0-15,0 0 16,8-8-16,18-1 16,9 0-16,26 1 15,17-10-15,9 1 16,0 0-1,0 8-15,0 0 16,-9 9-16,-18 0 16,-7 9-16,-27 8 15,-18-17-15</inkml:trace>
  <inkml:trace contextRef="#ctx0" brushRef="#br1" timeOffset="-81237.36">15370 13145 0,'0'0'15,"0"0"-15,-8 0 16,8 0-16,0 0 16,0 0-16,0 0 15,0 0-15,0 0 16,0 0 0,0 0-16,0 9 15,17 8-15,0 0 16,9 1-16,0-1 15,-8 0-15,-1 9 16,-8 0-16,0 9 16,-18 0-16,-17 8 15,-9 0-15,-8 9 16,-9 0 0,-1-8-16,19-19 15,-1 1-15,18-17 16,-1 0-16,1-1 15,8 1-15,9 0 16,0-9-16,9 0 16,17 8-16,43 1 15,18 0 1,9-1-16,-1-8 16,-25 9-16,-18-9 15,-26 0-15,0 0 16,-17 0-16,-1 0 15,-8 9-15</inkml:trace>
  <inkml:trace contextRef="#ctx0" brushRef="#br1" timeOffset="-80179.43">16890 11248 0,'0'-8'0,"0"-1"16,0 0-16,0 9 15,0 0-15,0 0 16,0 0-16,0 0 16,0 0-1,-9 9-15,1 34 16,-19 44-16,-16 34 15,0 44-15,-9 25 16,-1 10-16,1-1 16,9-17-16,8 8 15,0-8-15,18 0 16,0 0 0,17-26-16,8 8 15,10-25-15,17-9 16,8-9-16,9 0 15,9-25-15,8-1 16,1-9-16,8-25 16,9-9-16,-18-17 15,1-27-15,-36-8 16</inkml:trace>
  <inkml:trace contextRef="#ctx0" brushRef="#br1" timeOffset="-79072.88">17220 11759 0,'-9'0'0,"1"0"16,-1 0-16,9 0 16,0 0-16,0 0 15,0 0-15,0 0 16,17 0-16,1 0 16,8 0-16,8 0 15,1 9-15,9 0 16,-1 8-1,0 0-15,-8 1 16,-9-1-16,-8 0 16,-10 9-16,1 0 15,-18 9-15,1 0 16,-19-1 0,1 1-16,-8-9 0,8 0 15,8-9 1,1 1-16,0-10 15,8-8-15,0 18 16,9-18-16,0 0 16,0 0-16,9 0 15,8 17-15,18-17 16,26-9-16,8 9 16,-8 0-1,0 0-15,-18 0 16,1 0-16,-18 0 15,-9 0 1,-8 0-16,-1 0 0,1 0 16,-9 0-1,0 0-15</inkml:trace>
  <inkml:trace contextRef="#ctx0" brushRef="#br1" timeOffset="-78785.9">17923 11742 0,'0'0'0,"0"0"16,0 0-16,0 0 15,0 0-15,0 0 16,18 0-16,8 0 15,34-9-15,10 1 16,8-1-16,0 0 16,9-8-16,-9 0 15,-8 0 1,-27 17-16,-17 0 16,-17 0-16</inkml:trace>
  <inkml:trace contextRef="#ctx0" brushRef="#br1" timeOffset="-78333.69">18001 11803 0,'0'0'16,"0"0"-16,0 0 15,0 0-15,0 0 16,0 0-16,0 0 15,9 17-15,0 0 16,-1 9-16,1 9 16,-18 0-1,1 17-15,8 0 16,-9-9-16,0 9 16,-8 0-16,8-9 15,9-8-15,0-9 16,0 0-16,0-9 15,0 0-15,9-8 16,0 0 0,8 8-16,27 0 15,8-8-15,26 0 16,17-1-16,1-8 16,-9 0-16,-27 0 15,-7 0-15,-19 0 16,-8 0-16,-8 0 15,-10 0 1,-8 0-16,0-8 16,0 8-16</inkml:trace>
  <inkml:trace contextRef="#ctx0" brushRef="#br1" timeOffset="-78082.38">18140 12045 0,'0'0'15,"0"0"-15,0 0 16,0 0-16,0 0 16,0 0-16,18 0 15,-1 0 1,0 0-16,18 0 15,9 0-15,8-8 16,9 8-16,-1 8 16,-34-8-16</inkml:trace>
  <inkml:trace contextRef="#ctx0" brushRef="#br1" timeOffset="-77419.04">19165 12253 0,'0'0'16,"0"0"-16,0 0 15,0 0-15,0-9 16,0 1-16,0 8 16,0-9-16,0 9 15,-9 0 1,1 0-16,-1 0 16,-8 0-16,-1 0 15,-8 17-15,0 9 16,0 9-16,9-9 15,-1 0-15,18 0 16,0 0-16,18 0 16,-1 0-1,18 0-15,17-9 16,9 1-16,-27-10 16</inkml:trace>
  <inkml:trace contextRef="#ctx0" brushRef="#br1" timeOffset="-77132.13">19565 12296 0,'0'0'16,"0"0"-16,0 0 16,0 0-16,0 0 15,-9 0-15,0 0 16,0 0-16,1 9 15,-1 0-15,0 8 16,-8 0 0,8 1-16,1 8 15,8-9-15,0 0 16,0 9-16,17-8 16,0 8-16,27-9 15,25 0-15,-25-8 16</inkml:trace>
  <inkml:trace contextRef="#ctx0" brushRef="#br1" timeOffset="-76614.63">20155 12210 0,'0'0'16,"0"0"-16,0 0 15,0 0-15,0 0 16,0 0-16,0 0 16,0 17-16,0 0 15,0 9-15,0 0 16,-9 0-1,1 0-15,8 0 16,0-8-16,0-10 16,0 1-16,0 0 15,0-9-15,0-9 16,0 0-16,17-17 16,0-8-16,9-1 15,0 0 1,9 1-16,0 8 15,-9 8-15,0 1 16,0 17-16,0 0 16,-8 0-16,-10 17 15,10 9-15,-10 18 16,1 8-16,0 8 16,-1-16-16,1-1 15,8-8 1,9-1-16,0-16 15,-8-10-15</inkml:trace>
  <inkml:trace contextRef="#ctx0" brushRef="#br1" timeOffset="-76043.93">20989 12565 0,'0'0'0,"0"-9"16,8 1 0,-8-1-16,0-8 15,0 8-15,0 0 16,0 1-16,-8-1 15,-1 0-15,0 9 16,1 0-16,-18 0 16,-1 9-16,10 0 15,0-1 1,-1 1-16,1 0 16,17-1-16,0 1 15,0-9-15,0 0 16,17 9-16,1-1 15,16 10-15,1-1 16,9 18-16,-1 16 16,-17-7-1,0-1-15,-17 0 16,0-8-16,-9-9 16,0 0-16,0 0 15,-9-9-15,0 1 16,-8-10-16,-9 1 15,-9-9-15,0-9 16,1 1-16,7-18 16,1-18-1,9 1-15,8 8 16,9-8-16,9 17 16</inkml:trace>
  <inkml:trace contextRef="#ctx0" brushRef="#br1" timeOffset="-75615.69">20876 11733 0,'0'0'0,"0"0"0,0 0 16,0 0-16,0 0 15,0 0 1,0 0-16,0 0 16,8 0-16,10 0 15,-1 0-15,1 0 16,-1 9-16,0-9 16,9 17-16,-8-17 15,-10 9-15,1 8 16,0 1-16,-18-1 15,0 9 1,1-9-16,-10 9 16,10-8-16,-1-10 15,0 1-15,9 0 16,0-1-16,0 1 16,9 0-16,17-1 15,35 1 1,8-9-16,-8 9 15,-35-1-15</inkml:trace>
  <inkml:trace contextRef="#ctx0" brushRef="#br1" timeOffset="-74271.43">22656 12348 0,'0'0'0,"0"0"15,0 0 1,0 0-16,0 0 15,0 0-15,0-8 16,17-1-16,27 0 16,8-8-16,0 8 15,9 1-15,-9-1 16,-9 9 0,-8-9-16,-9 1 15,-9 8-15</inkml:trace>
  <inkml:trace contextRef="#ctx0" brushRef="#br1" timeOffset="-74018.58">23490 11959 0,'0'0'0,"0"0"15,0 0 1,0 0-16,0 0 15,8 0-15,10-9 16,16 0-16,27 1 16,17-1-16,-8 0 15,-1-8-15,1 8 16,-10 1 0,-16 8-16,-27-9 15,-8 9-15</inkml:trace>
  <inkml:trace contextRef="#ctx0" brushRef="#br1" timeOffset="-73652.44">23620 12089 0,'0'0'0,"0"0"16,0 0-16,0 0 15,0 0-15,0 0 16,0 17-16,0 0 15,0 9-15,0 9 16,-9 8-16,0 0 16,1 9-16,-10 0 15,1-8 1,0-1-16,-1-8 16,10-9-16,-1-9 15,9 0-15,0-8 16,0 0-16,0-1 15,17 10-15,18-1 16,26 0-16,0-8 16,-9 0-1,0-9-15,-9 0 16,-17-9-16,0 0 16,-8 1-16,-10 8 15</inkml:trace>
  <inkml:trace contextRef="#ctx0" brushRef="#br1" timeOffset="-73468.78">23681 12348 0,'0'0'0,"0"0"16,0 0-16,0 0 16,17-8-16,26-10 15,27 1-15,17 0 16,0-1-16,-9 1 15,9 0-15,8-1 16,-60 18 0</inkml:trace>
  <inkml:trace contextRef="#ctx0" brushRef="#br1" timeOffset="-73138.46">24384 12470 0,'0'0'0,"0"0"0,0 0 15,0 0 1,17-9-16,1 0 16,16 1-16,1-18 15,17 0-15,0-9 16,-8 18-16,-9-1 16,-1 1-16,-8 0 15,-17 17-15</inkml:trace>
  <inkml:trace contextRef="#ctx0" brushRef="#br1" timeOffset="-72904.73">24636 12340 0,'0'0'15,"0"0"-15,0 0 16,0 0-16,0 0 16,0 17-16,9 18 15,-1-1 1,1 10-16,0-1 15,-1-17-15,-8 0 16,0 0-16,0-9 16,-8 1-16,-1-1 15,-26 0-15,-52-8 16,-43-1-16,-9-8 16,78 0-1</inkml:trace>
  <inkml:trace contextRef="#ctx0" brushRef="#br1" timeOffset="-71966.86">17593 13951 0,'0'0'15,"0"0"-15,0 0 16,0 0-16,0 0 16,18-9-16,25 0 15,18 1-15,8-10 16,9 10-1,18-10-15,0 1 16,-27 17-16,-34 9 16</inkml:trace>
  <inkml:trace contextRef="#ctx0" brushRef="#br1" timeOffset="-71719.42">18922 13552 0,'0'0'0,"0"0"16,0 0-16,0 0 15,0 0-15,9 0 16,8-8-16,18-1 16,8 0-16,9 1 15,-8-1 1,-1 0-16,-17 9 15,18 0-15,-1 0 16,-34 0-16</inkml:trace>
  <inkml:trace contextRef="#ctx0" brushRef="#br1" timeOffset="-71372.56">18939 13587 0,'0'0'16,"0"0"-16,0 0 15,0 0-15,0 0 16,0 17-16,-8 0 16,-1 18-16,0 0 15,1 8-15,-10 9 16,1 0 0,-9 0-16,8-9 15,1 1-15,8-18 16,1 0-16,-1 0 15,9-9-15,0 0 16,0 0-16,17-8 16,9 8-16,18-8 15,8 0-15,9-1 16,-18-8 0,1 9-16,-18-9 15,0 0-15,-18 0 16,1-17-16,-9 8 15</inkml:trace>
  <inkml:trace contextRef="#ctx0" brushRef="#br1" timeOffset="-71178.21">18870 13907 0,'0'0'15,"0"0"-15,0 0 16,0 0-16,26-8 15,26-1-15,17-17 16,18 0-16,0 0 16,-9 0-16,0 9 15,-17 17 1,-35 8-16</inkml:trace>
  <inkml:trace contextRef="#ctx0" brushRef="#br1" timeOffset="-70906">19530 14046 0,'0'0'0,"0"0"16,0 0-16,0 0 15,0 0-15,17 0 16,18-17 0,8 8-16,9-8 15,18-9-15,-9 8 16,-18 1-16,-17 8 16,-9 9-16</inkml:trace>
  <inkml:trace contextRef="#ctx0" brushRef="#br1" timeOffset="-70656.21">19756 14046 0,'0'0'15,"0"0"-15,0 0 16,0 0-16,0 0 16,8 26-16,1 8 15,0-8-15,-1 0 16,1 9-16,-9-9 15,0 0 1,-9-9-16,1 1 16,-1-1-16,-17-8 15,-18-1-15,-16-16 16,8-1-16,26 9 16,26 0-16</inkml:trace>
  <inkml:trace contextRef="#ctx0" brushRef="#br1" timeOffset="-69953.16">22074 13492 0,'0'0'0,"0"0"16,0 0-16,0 0 15,0 0-15,0 0 16,26-9 0,18 0-16,16 1 15,10-10-15,8 10 16,18-10-16,-10 10 15,-16-1-15,-18 9 16,-26 0-16,-17 0 16,-1 9-16</inkml:trace>
  <inkml:trace contextRef="#ctx0" brushRef="#br1" timeOffset="-69555.55">22135 13544 0,'0'0'0,"0"0"16,0 0-16,0 0 16,0 0-1,0 0-15,0 8 16,9 10-16,-9 16 16,0 9-16,-9 9 15,0 9-15,1-18 16,-1 9-16,0 0 15,0-8-15,9-10 16,0-8-16,0 0 16,0-8-1,0-10-15,0 10 16,0-10-16,18 9 16,17 1-16,17-1 15,17 0-15,1-8 16,-10 0-16,-7-1 15,-19-8 1,-8 0-16,-8 0 16,-10 0-16,10 0 15,-10 0-15,1-8 16</inkml:trace>
  <inkml:trace contextRef="#ctx0" brushRef="#br1" timeOffset="-69366.19">22213 13864 0,'0'0'0,"0"0"16,0 0-16,0 0 15,0 0-15,17 0 16,9-9-16,18 1 16,8 8-16,0 0 15,18 0-15,-18 0 16,-9 8-16,-17 1 15</inkml:trace>
  <inkml:trace contextRef="#ctx0" brushRef="#br1" timeOffset="-69005.73">23194 13933 0,'0'0'0,"0"0"15,0 0-15,0 0 16,0 0-16,0 0 16,0 0-16,0 0 15,-8 0 1,-1 0-16,-8 0 15,-1 9-15,1 0 16,-1 8-16,1 0 16,0 18-16,-1 0 15,1-9-15,17-1 16,0 1-16,17 0 16,1 0-1,8-8-15,0 8 16,-9-18-16</inkml:trace>
  <inkml:trace contextRef="#ctx0" brushRef="#br1" timeOffset="-68735.59">23707 13977 0,'0'0'15,"0"0"-15,0 0 16,-9 0-16,0 0 15,1 0-15,-1 0 16,-17 0-16,0 0 16,8 8-16,1 1 15,0 8-15,-1 9 16,1 0 0,8 0-16,9-9 15,0 1-15,18-1 16,8 0-16,43 9 15,-17 0-15</inkml:trace>
  <inkml:trace contextRef="#ctx0" brushRef="#br1" timeOffset="-68234.48">24427 13483 0,'0'0'0,"0"0"15,0-9-15,-8 1 16,8-10-16,0 10 16,-9-1-16,0 0 15,1 9-15,-1 0 16,-8 0-16,-9 0 15,-18 18-15,-8 16 16,-9 27 0,-8 0-16,8 25 15,18 9-15,8 1 16,17-1-16,10-8 16,8-10-16,17 1 15,18-17-15,0-9 16,8-9-1,35-25-15,-34-10 16</inkml:trace>
  <inkml:trace contextRef="#ctx0" brushRef="#br1" timeOffset="-67973.26">24410 13717 0,'0'0'0,"0"0"16,0 0-16,0 0 15,0 17-15,9 26 16,8 9-16,-8 18 16,-1-1-16,1 0 15,-9-8 1,9-9-16,-9-18 15,0-8-15,9-8 16,-9-10-16</inkml:trace>
  <inkml:trace contextRef="#ctx0" brushRef="#br1" timeOffset="-67752.99">24818 14072 0,'0'0'16,"0"0"-16,0 0 16,0 0-16,0 0 15,18 0-15,8-9 16,8 1-16,10-1 16,8 0-1,17 1-15,1-10 16,-44 10-16</inkml:trace>
  <inkml:trace contextRef="#ctx0" brushRef="#br1" timeOffset="-67287.38">25313 13890 0,'0'0'16,"0"0"-16,0 0 15,0 0-15,0 0 16,0 0-16,0 0 16,0 0-16,0 17 15,0 9-15,-9 26 16,1-8 0,-1-1-16,0-17 15,1 0-15,8-9 16,0-8-16,0-1 15,0 1-15,0-9 16,0-9-16,17-8 16,9-35-16,9-8 15,8-10 1,-17 18-16,0 18 16,0-1-16,-8 18 15,8-1-15,-9 18 16,-8 0-16,8 18 15,1 8-15,-1 26 16,0 34-16,-8 1 16,-9-18-16,0-17 15,0-9 1,17-17-16,10-8 16,-19-10-16</inkml:trace>
  <inkml:trace contextRef="#ctx0" brushRef="#br1" timeOffset="-66808.51">25973 14072 0,'0'0'16,"0"0"-16,0 0 15,0 0-15,0 0 16,0 0-16,0 0 15,0 0-15,-9 0 16,1 0 0,-10 0-16,-8 17 15,9 0-15,0 1 16,-1-1-16,10-8 16,8-1-16,0 1 15,0 0-15,0-9 16,0 0-16,8 8 15,10 10 1,-1-1-16,0 0 16,1 18-16,-10 0 15,1-9-15,0 0 16,-9 0-16,0-9 16,0 0-16,-9-8 15,0 0-15,1-1 16,-10 1-1,-8-9-15,0 0 16,0-9-16,-9 1 16,9-1-16,18 0 15,8 1-15,8-1 16</inkml:trace>
  <inkml:trace contextRef="#ctx0" brushRef="#br1" timeOffset="-66472.83">26060 13552 0,'0'0'0,"0"0"15,0 0 1,0 0-16,26 9 15,17 17-15,27 26 16,8 8-16,0 18 16,-17 9-16,-9 17 15,-26 17-15,-17-17 16,-27 0-16,-8 0 16,0-35-16,-8-8 15,-1-26 1,0-10-16,0-16 15,9-9-15,0-17 16,18 0-16</inkml:trace>
  <inkml:trace contextRef="#ctx0" brushRef="#br1" timeOffset="-64852.2">26286 13197 0,'0'0'0,"0"0"15,0 0-15,0 0 16,0 0-16,0 0 16,0 0-16,17 0 15,0 0-15,10 0 16,16 17 0,0 1-16,-8-1 15,-9 0-15,0 1 16,-8-1-16,-10 0 15,1 1-15,-9-1 16,-9-8-16,1 25 16,-1-25-16,0 8 15,1 1 1,8-10-16,-9 1 16,9 0-16,0-1 15,0-8-15,0 0 16,17 0-16,18 0 15,8 0-15,-25 9 16</inkml:trace>
  <inkml:trace contextRef="#ctx0" brushRef="#br1" timeOffset="-64082.79">26633 12184 0,'0'0'0,"0"0"16,0 0-16,0 0 15,0 0-15,0 0 16,0 0-16,0 0 16,0-9-16,0 1 15,9 8-15,8 0 16,9 0-1,18 17-15,25 9 16,18 34-16,26 36 16,0 42-16,-9 35 15,0 35-15,-17 26 16,-35 17-16,-35 9 16,-34-9-16,-18-17 15,-8-17 1,-1-35-16,-8-44 15,-8-25-15,-10-18 16,-8-34-16,0-53 16,43-8-16</inkml:trace>
  <inkml:trace contextRef="#ctx0" brushRef="#br3" timeOffset="-21000.05">1216 15354 0,'0'0'0,"0"0"0,0 0 15,0 0-15,0 0 16,0 0-16,0 0 15,0 0-15,0 0 16,0 0-16,26 8 16,-26 1-16,26 0 15,-17-1-15,34 1 16,-8 0 0,-9-1-16,26-16 15,9-1-15,-1-17 16,10-9-16,-1-17 15,9-17-15,1 0 16,-10-1-16,-17 1 16,-8 0-16,-18 8 15,0 9 1,-18 0-16,1 0 16,0 18-16,-1-1 15,-8 18-15,0-1 16,0 10-16,0-1 15,0 9-15,-8 0 16,-1 0-16,-8 9 16,-9 8-16,0 0 15,-9 18 1,0 0-16,9-1 16,-9 18-16,1 0 15,-1 9-15,26 0 16,-17-9-16,17-1 15,9 1-15,0-8 16,35 8 0,-35-9-16,18 0 15,-1 1-15,18-18 16,-9 0-16,0 0 16,17-9-16,-25-8 15,25-9-15,-17-9 16,17 0-16,-16-8 15,-1-9-15,8-9 16,-25 9 0,0-8-16,-1 16 15,10 1-15,-18 0 16,0 8-16,0 0 16,0 9-16,0 0 15,-18 0-15,10 0 16,-1 9-16,0 0 15,9 8 1,-26 0-16,18 1 16,-1 8-16,9 8 15,0 10-15,9-10 16,8-8-16,0 0 16,1 0-16,8-17 15,8 0-15,-7-18 16,25-8-16,8-18 15,10-17 1,-1-17-16,9-35 16,9-9-16,-35 9 15,-8 18-15,-18 25 16,0 18-16,-17 8 16,-1 18-16,1-1 15,0 1-15,-9 8 16,0 9-1,0 0-15,0 0 16,-9 26-16,0 26 16,1 26-16,-1 18 15,9-1-15,0 17 16,26-16-16,-17-18 16,8-9-16,9-26 15,-9-17 1,18-8-16,-26-10 15</inkml:trace>
  <inkml:trace contextRef="#ctx0" brushRef="#br3" timeOffset="-20623.85">2544 14973 0,'0'0'0,"0"0"15,0 0-15,0 0 16,0 0-16,-8 0 16,8 0-1,0 0-15,0 0 16,0 0-16,0 0 15,0 0-15,0 0 16,0 0-16,0 0 16,17 0-16,18 8 15,17-8-15,17 0 16,-8-8 0,-9 8-16,-8 0 15,-18 0-15,0 0 16,-18 0-16,-8 0 15</inkml:trace>
  <inkml:trace contextRef="#ctx0" brushRef="#br3" timeOffset="-19727.33">3803 14938 0,'-8'0'0,"-1"0"15,9 0-15,0 0 16,0 0-16,0 0 16,0 0-16,17 0 15,27 0-15,25 0 16,1-9-16,8 1 16,0-1-1,-17 0-15,0 1 0,-18-1 16,-17 9-1,-8 0-15,-10 0 16,-8 0-16</inkml:trace>
  <inkml:trace contextRef="#ctx0" brushRef="#br3" timeOffset="-19297.16">3934 14947 0,'0'0'15,"0"0"-15,0 0 16,0 0-16,0 0 16,0 0-16,0 8 15,0 10-15,0-1 16,8 9 0,-8 0-16,0 8 15,-8 1-15,-1 8 16,9 1-16,-17 8 15,-1-9-15,10 0 16,8-17-16,0 0 16,0 0-16,0-8 15,0-1 1,0 0-16,0-8 16,17 8-16,18-8 15,17 0-15,17-1 16,1-8-16,-1 0 15,9 0-15,-25 0 16,-10 0-16,-8 0 16,-18 0-16,9 0 15,-26 0 1,0-17-16,-17 8 16</inkml:trace>
  <inkml:trace contextRef="#ctx0" brushRef="#br3" timeOffset="-19012.73">3890 15250 0,'0'0'16,"0"0"-16,0 0 15,0 0-15,0 0 16,0 0-16,0 0 15,0-9-15,18 0 16,-1 1-16,26-1 16,1-8-1,8-1-15,9 1 16,0 8-16,-18 1 16,0-1-16,1 0 15,-18 9-15,-9 9 16</inkml:trace>
  <inkml:trace contextRef="#ctx0" brushRef="#br3" timeOffset="-18446.7">4750 15258 0,'0'0'0,"0"0"16,0 0-16,0 0 15,0 0-15,0 0 16,0 0-16,0 0 16,-17 9-16,8 8 15,9 9-15,0 9 16,0 0-1,26 8-15,-17-8 16,8-9-16,9 0 16,9-18-16,8 1 15,-17-18-15,9 1 16,0-18-16,-9 0 16,-9 0-16,-8-9 15,-18-8 1,1 8-16,8 0 15,-35 18-15,9 0 16,-26 17-16,-9 26 16,17 8-16,44-8 15</inkml:trace>
  <inkml:trace contextRef="#ctx0" brushRef="#br3" timeOffset="-17620.47">5662 15068 0,'0'0'15,"0"0"-15,0 0 16,0-9-16,-9 1 16,0-1-16,-8 0 15,0 1-15,8-1 16,0 0-16,1 1 15,-1-1-15,9 0 16,0 9-16,0 0 16,0-8-1,17-1-15,9 0 16,18 1-16,-1 8 16,1 0-16,-1 0 15,0 0-15,-8 0 16,-9-18-1,-17 18-15</inkml:trace>
  <inkml:trace contextRef="#ctx0" brushRef="#br3" timeOffset="-17420.13">5575 15276 0,'0'0'0,"0"0"16,0 0-16,0 0 15,0 0 1,17 0-16,9 0 16,9 0-16,26-9 15,8 9-15,10 0 16,-27 0-16,-35 0 16</inkml:trace>
  <inkml:trace contextRef="#ctx0" brushRef="#br3" timeOffset="-26.66">2570 16228 0,'0'0'0,"0"0"0,0 0 15,0 0-15,0 0 16,0 0-1,0 0-15,0 0 16,0 0-16,0-8 16,9-1-16,-9 0 15,0 1-15,0-10 16,-9 1-16,1 8 16,-10 1-16,-16 8 15,-18 0-15,8 17 16,-8 18-1,0 8-15,17 9 16,9 0-16,9 9 16,17 8-16,17-9 15,18 1-15,8-9 16,9 0-16,-8-9 16,-1-17-16,-17 0 15,0-8 1,-17-10-16,0 1 15,-1 8-15,-8 1 16,-8-1-16,-27 18 16,-8-1-16,-10-8 15,1 0-15,9 0 16,17-17-16,8-1 16,1-8-1,17 0-15</inkml:trace>
  <inkml:trace contextRef="#ctx0" brushRef="#br3" timeOffset="735.98">3091 15891 0,'0'0'16,"0"0"-16,0 0 15,0 0-15,0 0 16,-8 17-16,-1 26 16,0 18-16,-17 34 15,0 26 1,-17 1-16,8 8 16,-8-27-16,8 1 15,0-17-15,9-18 16,9-25-16,-1-10 15,10-8-15,-1-17 16,9 0-16,0-9 16,0 0-16,0-9 15,0 0-15,17-17 16,9-17 0,9-9-16,9 0 15,-1 0-15,0 17 16,-16 1-16,-1 16 15,-9 1-15,0 8 16,-8 9-16,0 0 16,-1 0-16,-8 0 15,0 0 1,0 18-16,0 16 16,0 1-16,0 0 15,0-1-15,9-8 16,0 0-16,-1 0 15,1-17-15,0 0 16,8-1-16,1-16 16,16-1-1,1-17-15,0 0 16,-1 9-16,-7-1 16,-1 1-16,-9 8 15,-8 1-15,-1 8 16,1 0-16,0 0 15,-9 8-15,8 10 16,1 16 0,-9 18-16,0 0 15,0 0-15,0-9 16,9-8-16,-9-9 16,8-9-16,1-8 15,-9-18-15,0 9 16</inkml:trace>
  <inkml:trace contextRef="#ctx0" brushRef="#br3" timeOffset="873.5">3500 16254 0,'0'0'16,"0"0"-16,0 0 16,0 0-16,0 18 15,-9 8-15,9 8 16,0-16-1</inkml:trace>
  <inkml:trace contextRef="#ctx0" brushRef="#br3" timeOffset="1291.84">4229 16107 0,'-9'-9'0,"1"1"15,-10-1 1,10 0-16,-10 9 15,1 0-15,-9 18 16,0-1-16,-9 18 16,0 25-16,1 10 15,-1 16-15,17 18 16,1 0-16,0 9 16,17-9-1,0-18-15,0-16 16,-9-19-16,0 1 15,1-17-15,-1-9 16,9-17-16,-9-9 16,9 0-16</inkml:trace>
  <inkml:trace contextRef="#ctx0" brushRef="#br3" timeOffset="1475.36">3604 16731 0,'0'0'15,"0"0"-15,0 0 16,0 0-16,0 0 16,8 0-16,18 0 15,18-9 1,25 0-16,10 1 16,25-18-16,9 0 15,-70 17-15</inkml:trace>
  <inkml:trace contextRef="#ctx0" brushRef="#br3" timeOffset="1743.07">4472 16454 0,'0'0'0,"0"0"15,0 0-15,0 0 16,0 0-16,0 0 16,26 0-1,18 0-15,25-9 16,18 0-16,8-17 16,1 0-16,-9 9 15,-9 0-15,-35 8 16,-25 0-16</inkml:trace>
  <inkml:trace contextRef="#ctx0" brushRef="#br3" timeOffset="2066.69">4819 16150 0,'0'0'0,"0"0"16,0 0-16,0 0 15,0 0 1,0 0-16,0 0 16,0 0-16,-8 18 15,-10 16-15,-8 27 16,-17 34-16,-9 27 16,8 7-16,1 1 15,8-26-15,18-17 16,8-9-16,9-9 15,9-26-15,8-17 16,9 0 0,26-26-16,70-26 15,17-26-15,-78 26 16</inkml:trace>
  <inkml:trace contextRef="#ctx0" brushRef="#br3" timeOffset="3500">6591 16150 0,'0'0'0,"0"-8"16,0-1 0,9 0-16,-9 1 15,0-1-15,0 0 16,0 9-16,0 0 16,0 0-16,0 0 15,0 26 1,-9 26-16,18 52 15,-9 35-15,8 25 16,-16 1-16,-1-26 16,0-36-16,9-16 15,0-18-15,0-17 16,0-17-16,0-9 16,0-17-16,0-9 15,0-9-15,0-17 16,0 9-1</inkml:trace>
  <inkml:trace contextRef="#ctx0" brushRef="#br3" timeOffset="3750.12">6574 16670 0,'0'0'0,"0"0"16,0 0-1,0 0-15,0 0 16,0-9-16,17 1 16,35-1-16,26-8 15,26-1-15,1 1 16,8 0-16,8 8 16,-17 0-16,-17 9 15,-26 0 1,-18 0-16,-17 0 15</inkml:trace>
  <inkml:trace contextRef="#ctx0" brushRef="#br3" timeOffset="4025.96">7407 15995 0,'0'0'0,"0"0"15,0 0-15,0 8 16,-8 18-16,8 35 16,-18 25-16,18 36 15,0 16-15,9-8 16,-9 9 0,9-9-16,-1-26 15,1-18-15,0-17 16,-9-25-16,0-18 15,0-18-15,0-16 16,0 8-16</inkml:trace>
  <inkml:trace contextRef="#ctx0" brushRef="#br3" timeOffset="4447.89">6982 15787 0,'0'0'0,"0"0"15,0 0-15,0 0 16,-9 8-16,0 18 15,-17 9-15,9 8 16,-18 9-16,27-8 16,-19-10-1,10-8-15,17-17 16,0-9-16,17-9 16,10-34-16,-10-9 15,9 17-15,-9 1 16,9 16-1,0 1-15,0 0 0,-8 17 16,-1 0 0,27 17-16,-1 18 15,44 8-15,-9 9 16,-26-18-16</inkml:trace>
  <inkml:trace contextRef="#ctx0" brushRef="#br3" timeOffset="16938.59">8145 16514 0,'0'0'0,"0"0"15,0 0-15,0 0 16,0 0-16,0 0 16,18 0-16,16-9 15,10 1-15,-1-1 16,9 9-1,9 0-15,-17-8 16,-1-1-16,0 9 16,-8 0-16,-9 9 15,0-9-15,-17 0 16</inkml:trace>
  <inkml:trace contextRef="#ctx0" brushRef="#br3" timeOffset="18860.7">8362 16480 0,'0'0'0,"0"0"15,0 0-15,0 0 16,0 0-16,0 0 16,0 0-16,0 0 15,0 0 1,0 0-16,18 0 16,8-9-16,17 0 15,27 1-15,17-1 16,8 0-16,9 1 15,-8-1-15,-1 0 16,-16 9-16,-19 0 16,10 0-16,-9 0 15,-18 0 1,-17 0-16,0 0 16,-9 0-16,1 0 15,-9-8-15,-9 8 16</inkml:trace>
  <inkml:trace contextRef="#ctx0" brushRef="#br3" timeOffset="19213.88">9135 16116 0,'-8'-9'15,"-1"0"-15,0 1 16,1 8-16,8 0 15,0 0-15,0 0 16,0 0 0,17 0-16,9 17 15,9 0-15,17 9 16,17 0-16,1 0 16,8 0-16,-17 0 15,-18-8-15,-17-1 16,0 0-16,-8 1 15,-18 8-15,-26 43 16,-53 26 0,-16 18-16,-9-9 15,17-35-15,26-17 16,26-26-16,27-17 16,16-1-16</inkml:trace>
  <inkml:trace contextRef="#ctx0" brushRef="#br3" timeOffset="19710.16">10603 16168 0,'0'0'0,"0"-9"15,0 0-15,0 1 16,0-1-16,0 0 16,0 9-16,0 0 15,0 0-15,0 0 16,0 26-16,0 26 16,9 26-16,-9 26 15,0 17 1,0 1-16,0-27 15,0-17-15,0-17 16,0-9-16,0-26 16,0 0-16,0-18 15,0 1-15,0-9 16,0 0-16,0 0 16</inkml:trace>
  <inkml:trace contextRef="#ctx0" brushRef="#br3" timeOffset="19943.5">10586 16583 0,'0'-8'0,"0"-1"15,0 0-15,0 9 16,0 0 0,0-8-16,0-1 15,17 0-15,9 1 16,17-1-16,27-8 15,17 0-15,-18-9 16,1 0-16,-1-9 16,9 0-16,-17 9 15,-44 9-15,-8 17 16</inkml:trace>
  <inkml:trace contextRef="#ctx0" brushRef="#br3" timeOffset="20168.57">11063 16116 0,'0'-9'15,"0"0"-15,0 1 16,0 8-16,0 0 16,0 0-16,0 0 15,17 17 1,1 44-16,8 25 16,0 10-16,0-10 15,-9 18-15,-8 0 16,0-26-1,-9-26-15,0-17 0,0-9 16,0-9-16,8 0 16,1-8-16</inkml:trace>
  <inkml:trace contextRef="#ctx0" brushRef="#br3" timeOffset="20661.93">10681 15709 0,'0'0'0,"0"0"15,0 0-15,0 0 16,0 0-16,-9 8 16,1 10-16,-18 16 15,0 1-15,0 0 16,-1-9-16,10 0 15,8-9-15,9-8 16,0-18 0,0 0-16,0-8 15,9 0-15,0-1 16,-1 1-16,10 8 16,8-8-16,-17 0 15,8 17-15,0 0 16,9 0-16,9 8 15,17 18 1,18 9-16,-1 17 16,-43-17-16</inkml:trace>
  <inkml:trace contextRef="#ctx0" brushRef="#br3" timeOffset="24265.01">11879 16653 0,'0'0'0,"0"0"16,0 0-16,0 0 16,0 0-16,0 0 15,0 0-15,18 0 16,-1-9-16,9 9 16,9 0-1,8 0-15,9 0 16,18 0-16,-9 0 15,-9 9-15,-35-9 16</inkml:trace>
  <inkml:trace contextRef="#ctx0" brushRef="#br3" timeOffset="24794.34">12722 16272 0,'-9'0'16,"9"0"-16,-9 0 15,1 0-15,-1 0 16,9 0 0,0 0-16,0 0 15,0 0-15,9 0 16,17-9-16,17 0 16,27 1-16,25-1 15,18 0-15,-9-8 16,-17 8-16,-35 1 15,-8 8-15,-18 0 16,-9 8 0,-8-8-16,-9 0 15</inkml:trace>
  <inkml:trace contextRef="#ctx0" brushRef="#br3" timeOffset="25239.77">12861 16332 0,'0'0'0,"0"0"16,0 0-16,0 0 15,0 0-15,0 0 16,0 0-16,0 0 16,8 18-16,1-1 15,0 9-15,-1 17 16,-16 9-16,-1 17 15,-17 9 1,0 0-16,9-8 16,-1-27-16,1 0 15,-1-17-15,10 0 16,-1-8-16,9-10 16,0 1-16,0 0 15,0-1-15,0 1 16,17-1-1,27 1-15,8-9 16,17 0-16,18-9 16,0 1-16,-17 8 15,-18 0-15,-9-9 16,-17 9-16,0 0 16,-17 0-16,0 0 15,-1 0-15,-8 0 16</inkml:trace>
  <inkml:trace contextRef="#ctx0" brushRef="#br3" timeOffset="25460.05">12965 16583 0,'0'0'0,"0"0"15,0 0 1,0 0-16,0 0 15,9 0-15,17 9 16,17-9-16,26-9 16,1 1-16,8-1 15,-8-8-15,16 8 16,-7 18-16,-45-9 16</inkml:trace>
  <inkml:trace contextRef="#ctx0" brushRef="#br3" timeOffset="26060.29">13772 16757 0,'0'0'0,"0"0"16,0 0-16,0 0 15,0 0 1,0 0-16,0 0 16,0 0-16,-8 0 15,-1 17-15,0 0 16,-8 18-16,0 0 15,8-1-15,9 10 16,0-1-16,17-17 16,1 0-1,8-9-15,8-8 16,10-9-16,25-18 16,-8-8-16,0-17 15,-18 0-15,-8 8 16,-9 1-16,-17-1 15,-18 9-15,-17-9 16,-17 18-16,-18 8 16,-17 9-1,17 26-15,44-8 16</inkml:trace>
  <inkml:trace contextRef="#ctx0" brushRef="#br3" timeOffset="27250.77">14667 16228 0,'0'0'0,"0"0"16,0 0-16,0 0 15,0 0-15,0 0 16,0 0-16,17 0 16,9-8-1,26-1-15,27 0 16,7 1-16,1-1 16,-26 0-16,0 1 15,-9 8-15,-9 0 16,-8 0-16,-26 0 15</inkml:trace>
  <inkml:trace contextRef="#ctx0" brushRef="#br3" timeOffset="27511.6">15058 16228 0,'0'0'16,"0"0"-16,0 0 15,0 0-15,0 0 16,0 0-16,0 0 15,0 18 1,0-1-16,0 26 16,0 18-16,0 8 15,0 0-15,0 18 16,0-9-16,0-17 16,0-9-16,0-9 15,0-8-15,0-9 16,-9 0-16,0-9 15,1-8 1</inkml:trace>
  <inkml:trace contextRef="#ctx0" brushRef="#br3" timeOffset="27687.85">14710 17068 0,'0'0'0,"0"0"16,0 0-16,0 0 16,0 0-16,0 0 15,0 0-15,0 0 16,26 0-16,35-8 15,35-1 1,-1 0-16,18-8 16,0 0-16,-35 8 15,-26 9-15,-26 0 16</inkml:trace>
  <inkml:trace contextRef="#ctx0" brushRef="#br3" timeOffset="28132.04">15058 15674 0,'0'-9'16,"0"9"-16,0 0 15,0 0-15,-9 0 16,-17 18-16,0 8 16,-9 17-16,-8 9 15,17-26 1,8 0-16,1-17 15,17-1-15,0-8 16,0-8 0,17-1-16,1-8 0,-1-1 15,0 1-15,9 0 16,-8 8-16,-1 9 16,1 0-1,8 17-15,17 18 16,18 8-16,26 27 15,-27-27-15</inkml:trace>
  <inkml:trace contextRef="#ctx0" brushRef="#br4" timeOffset="66088.6">16143 14479 0,'0'0'0,"0"0"16,0 0-16,0 0 16,0 0-16,0 0 15,0 0-15,0 0 16,0 0-16,9 0 16,8 0-16,1 0 15,8 0 1,8 9-16,1-1 15,8 1-15,10 0 16,7-9-16,10 0 16,-1 0-16,1 0 15,-1 0-15,9 0 16,18 0-16,-9 0 16,0 8-1,-1-8-15,-7 0 16,7 9-16,1 0 15,0-1-15,-9-8 16,0 9-16,18 0 16,-1-9-16,1 0 15,-18 0-15,0 0 16,9 0 0,0 8-16,-26 1 15,8-1-15,1 1 16,-10 0-16,10-1 15,-1 1-15,10 0 16,7-9-16,-7 0 16,-1 0-16,0 0 15,0 0 1,0 0-16,0 0 16,0 0-16,1 8 15,-1 1-15,9-9 16,-1-9-16,10 9 15,-1 0-15,10 0 16,-1-8-16,0-1 16,-8 9-16,8 9 15,9-1 1,0-8-16,0 0 16,-1 9-16,19 0 15,-1-18-15,0 9 16,0 9-16,9-9 15,-17 0-15,0 8 16,16-8-16,-7 0 16,8 9-1,0 0-15,0-9 16,8 0-16,-8 0 16,9 0-16,8 0 15,-8 0-15,8 0 16,9 0-16,-9 0 15,1 0-15,-10 0 16,9 0 0,1 0-16,-1 0 15,18 0-15,-18 0 16,-8 0-16,17 0 16,0 0-16,-9 0 15,18 0-15,-9 0 16,0 0-16,8 0 15,-8 0 1,9 0-16,8 0 16,-8 0-16,0 0 15,-18 0-15,9 0 16,0 0-16,-9 0 16,18 0-16,8 0 15,-8 0-15,0 0 16,8 0-16,0 0 15,-8 0 1,0-9-16,-1 0 16,10 9-16,8-8 15,-9 8-15,-8 0 16,8 0-16,1 0 16,8-9-16,-18 0 15,1 1-15,-18-10 16,9 10-1,0-10-15,-17 10 16,8-1-16,-8 1 16,-27 8-16,-16 0 15,-1 0-15,-9 0 16,-34 8-16,-17 9 16,-27 1-16</inkml:trace>
  <inkml:trace contextRef="#ctx0" brushRef="#br4" timeOffset="67195.31">16256 14514 0,'0'0'0,"0"0"0,0 0 16,0 0-16,0 0 15,0 0 1,0 0-16,0 0 16,0 17-16,0 0 15,-9 18-15,1 8 16,8 9-16,0 17 15,0 9 1,0 9 0,0-18-16,0 1 0,0-1 15,0-9-15,8 10 16,1-1-16,-18-8 16,1 8-1,8-8-15,0-1 0,0-8 16,0 17-16,0 1 15,-9-1-15,0-8 16,9 8 0,0-9-16,0 1 15,0 0-15,0-1 16,0 1-16,-8-9 16,8 9-16,0-9 15,0 0-15,0-1 16,0 1-16,0 9 15,0-9 1,0-9-16,-9 1 16,9-1-16,-9 0 15,1 1-15,-1-1 16,0-9-16,0 18 16,1 0-16,8 9 15,-9 0-15,9-1 16,0-25-16,-9 17 15,1-9 1,-1 1-16,9 7 16,0 10-16,0-9 15,0 17-15,-9-17 16,1-26-16</inkml:trace>
  <inkml:trace contextRef="#ctx0" brushRef="#br4" timeOffset="78240.31">12861 17181 0,'0'0'0,"0"0"0,0 0 15,0 0 1,0 0-16,0 0 16,0 0-16,0 0 15,0 0-15,0 0 16,0 0-16,-9 0 16,0 0-16,1-9 15,8 9 1,-9 0-16,0 0 0,1 0 15,-1 0 1,0 9-16,-17 8 16,9 9-16,-9 0 15,0 18-15,0-1 16,-9 0-16,9 9 16,8 17-16,1-8 15,0 8-15,8 1 16,0-1-1,1 0-15,-1 9 16,9 9-16,0-1 16,9 1-16,8-18 15,0 9-15,9 0 16,-8-17-16,17-1 16,-1 1-16,18 0 15,-8-27 1,-27-25-16</inkml:trace>
  <inkml:trace contextRef="#ctx0" brushRef="#br4" timeOffset="78808.78">12887 17389 0,'0'-9'0,"0"1"16,0-1-16,0 0 16,0 1-16,17-1 15,9 0-15,18 1 16,16-1-16,1-8 15,0-1 1,0 18-16,-9-17 0,-9 8 16,1 9-1,-18 0-15,-18 0 16</inkml:trace>
  <inkml:trace contextRef="#ctx0" brushRef="#br4" timeOffset="79212.39">13000 17337 0,'0'0'16,"0"0"-16,0 0 16,0 0-16,0 0 15,0 17-15,0 1 16,0-1-16,0 0 15,-9 1-15,0 8 16,1 8 0,-1 1-16,0-1 15,9-8-15,0 0 16,0 0-16,0-8 16,0-1-16,0 0 15,0-8-15,9 0 16,8-1-16,18 1 15,0 0 1,8-1-16,1 1 16,-1-9-16,-17 0 15,0 0-15,-9 0 16,-8 0-16,-9 0 16,0 0-1</inkml:trace>
  <inkml:trace contextRef="#ctx0" brushRef="#br4" timeOffset="79431.09">12939 17510 0,'0'0'15,"0"0"-15,0 0 16,0 0-16,0 0 16,0 0-16,0 0 15,0 0 1,8 0-16,10-9 15,17 1-15,17-1 16,0-8-16,0 0 16,0-1-16,-9 18 15,-25 0-15</inkml:trace>
  <inkml:trace contextRef="#ctx0" brushRef="#br4" timeOffset="79840.28">13486 17510 0,'0'0'0,"0"0"16,0 0-16,0 0 0,0 0 15,0 0 1,-9 0-16,1 9 15,-1-1-15,0 10 16,0-1-16,9 0 16,0 1-16,9-1 15,0 0-15,8-8 16,1 0 0,-1-18-16,9 0 15,0-17-15,0 0 16,-17 0-16,-1 9 15,1 0-15,-18-1 16,1 1-16,-10 17 16,1 0-16,0 0 15,-1 9-15,1 8 16,17-8 0,0-9-16</inkml:trace>
  <inkml:trace contextRef="#ctx0" brushRef="#br4" timeOffset="80339.83">14623 17294 0,'0'0'16,"0"0"-16,-8 0 15,-1 0-15,0 0 16,1 0-16,-1 17 15,-8 0-15,-1 18 16,1 0 0,17-1-16,0 1 15,0-1-15,17-8 16,-8 0-16,8-17 16,1 0-16,-1-9 15,0-9-15,10-17 16,-1 0-16,-18-9 15,1 1-15,0-9 16,-9 8 0,-9 0-16,0 18 15,-17 0-15,0 17 16,-17 0-16,-1 26 16,18 0-16</inkml:trace>
  <inkml:trace contextRef="#ctx0" brushRef="#br4" timeOffset="80885.72">13260 18090 0,'0'0'16,"0"0"-16,-9 0 15,1 0-15,-1 18 16,-17-1-16,0 18 16,0-1-16,9 10 15,-1-1-15,18-8 16,0 8 0,9-8-16,8-9 15,1-18-15,16 1 16,1-18-16,8-8 15,10-18-15,-1-8 16,-9-9-16,-17 9 16,-17-1-16,0 10 15,-18 8-15,0 8 16,0 1-16,-17 17 16,-8 0-1,8 9-15,8 8 16,18 0-16,0-8 15,0 0-15</inkml:trace>
  <inkml:trace contextRef="#ctx0" brushRef="#br4" timeOffset="81152.98">14233 17909 0,'0'0'0,"0"0"16,0 0-16,0 0 15,17 0-15,0 0 16,27-9 0,17 0-16,8 1 15,-8-1-15,0 0 16,-18 1-16,1 8 15,-27 8-15,-8 1 16,-9-9-16</inkml:trace>
  <inkml:trace contextRef="#ctx0" brushRef="#br4" timeOffset="81745.25">14215 18134 0,'0'0'0,"0"0"16,0 0-16,0 0 15,0 0-15,0 0 16,0 17-16,-8 0 16,-1 9-16,0 9 15,1 0-15,-10 8 16,1 0-16,-1 1 15,10-1-15,-1-17 16,9 0 0,0-9-16,0 0 15,0 1-15,0-1 16,9-8-16,8 8 16,18-8-16,0-1 15,25 1-15,10-9 16,-9-9-16,-1 1 15,-16-10-15,-18 10 16,0-1 0,-17 0-16,-1 1 15,1-1-15,-18-8 16,-25-9-16,-36 0 16,18 8-16,17 1 15,9 9-15,-8-1 16,-1 0-16,0 1 15,18 8 1,-1 0-16,10 0 16,8 0-16,0 0 15,0 0-15,17 0 16,0-9-16,18 0 16,26 1-16,0 8 15,-9 0 1,-17-9-16,-18 9 0</inkml:trace>
  <inkml:trace contextRef="#ctx0" brushRef="#br4" timeOffset="82051.09">15040 18333 0,'-8'-9'0,"-1"1"15,0-1-15,1 0 16,-1 1-1,0-1-15,0 9 16,1 0-16,-18 0 16,0 0-16,0 9 15,0 8-15,0 0 16,-1 9-16,10 0 16,0 9-16,8-9 15,9 8 1,0-8-16,17 0 15,1-8-15,17-10 16,17 1-16,17-18 16,-17-8-16,-34 8 15</inkml:trace>
  <inkml:trace contextRef="#ctx0" brushRef="#br4" timeOffset="82485.83">15066 18316 0,'0'0'0,"0"0"0,0 0 15,0 0-15,0-9 16,-8 0-16,8 1 16,-9-1-16,0 0 15,1 1-15,8-1 16,-9 0 0,9 1-16,0 8 15,0 0-15,0 0 16,0 0-16,0 0 15,0 0-15,9 0 16,-1 17-16,1 0 16,0 1-16,-1 16 15,-16 1-15,-1 0 16,-17 8 0,-18 0-16,-8 0 15,0-17-15,26-8 16</inkml:trace>
  <inkml:trace contextRef="#ctx0" brushRef="#br4" timeOffset="82878.85">15266 17155 0,'0'-9'0,"0"9"16,0 0 0,0 9-16,17 17 15,27 43-15,8 44 16,17 43-16,-16 26 16,-19 17-16,-16 0 15,-36-17-15,-34 0 16,-9-9-16,-52 182 15</inkml:trace>
  <inkml:trace contextRef="#ctx0" brushRef="#br4" timeOffset="94656.25">18661 14929 0,'-8'0'0,"8"0"0,-9 0 16,9 0-16,0 0 15,0 0-15,0 0 16,0 0-16,0 0 16,9 9-16,8 8 15,0 1-15,10 16 16,-1 1-16,0-1 15,0-8 1,-9 9-16,-8-9 16,-1 9-16,-16 8 15,-18 9-15,0 0 16,-18 0-16,1-9 16,-1 1-16,10-18 15,16 0-15,1-9 16,0-9-1,8 1-15,9 0 16,0-9-16,0 0 16,9 0-16,17 0 15,17 0-15,18 0 16,8-9-16,1 9 16,-10-9-16,-7 9 15,-10 0 1,-17 0-16,-9 0 15,1 0-15,-1-8 16,-8-1-16,0 9 16</inkml:trace>
  <inkml:trace contextRef="#ctx0" brushRef="#br4" timeOffset="95016.69">19269 15025 0,'0'0'16,"0"0"-16,0-9 15,0 0-15,0 1 16,18-1-16,8 0 16,17 1-16,9-1 15,9-8-15,0 8 16,-9 0 0,-9 1-16,1-1 15,-18 9-15,0 0 16,-9 0-16,1 0 15,-10 0-15,1 0 16</inkml:trace>
  <inkml:trace contextRef="#ctx0" brushRef="#br4" timeOffset="95428.24">19521 14938 0,'-9'0'16,"1"0"-16,-1 0 15,0 0-15,1 0 16,-1 0-16,0 9 16,1 8-16,-1 0 15,0 9 1,1 0-16,-1 17 16,0 1-16,1-10 15,-1 10-15,0 8 16,0 0-16,1-26 15,-1 0-15,9 0 16,0-9-16,0 0 16,0 1-1,0-10-15,9 1 16,8 8-16,18-8 16,8 0-16,9-1 15,18 1-15,-9-9 16,-9 0-16,-9 0 15,-17 0-15,0 0 16,-8 0 0,-10 0-16,10 0 15,-10 9-15</inkml:trace>
  <inkml:trace contextRef="#ctx0" brushRef="#br4" timeOffset="95634.2">19426 15267 0,'0'0'16,"0"0"-16,0 0 15,0 0-15,0 0 16,17 0-16,18 0 16,-1 0-16,10 0 15,-9 0-15,8 0 16,9 9-16,-35-9 15</inkml:trace>
  <inkml:trace contextRef="#ctx0" brushRef="#br4" timeOffset="96075.43">20103 15345 0,'0'0'0,"9"9"15,-9-9 1,0 0-16,0 0 15,0 0-15,0 0 16,0 0-16,0-9 16,0 0-16,0 9 15,-9 0-15,0 0 16,1 0-16,-19 0 16,10 9-16,-9 8 15,9 1 1,-1-1-16,1 9 15,0 0-15,8 0 16,9-9-16,0 1 16,17 8-16,1-9 15,8 0-15,-9 0 16,0-8 0</inkml:trace>
  <inkml:trace contextRef="#ctx0" brushRef="#br4" timeOffset="96408.98">20581 15319 0,'0'0'0,"0"0"16,0 0-1,0 0-15,0 0 16,0 0-16,-9 0 15,0 0-15,0 0 16,1 9-16,-10-1 16,-8 10-1,0-1-15,9 9 16,0 0-16,-1-9 16,10 1-16,8-1 15,0-8-15,0 8 16,17 0-16,0 1 15,18-10-15,26 9 16,17 9-16,-43-17 16</inkml:trace>
  <inkml:trace contextRef="#ctx0" brushRef="#br4" timeOffset="96979.63">20980 15258 0,'0'0'16,"0"0"-16,0-8 16,0-1-16,0 0 15,0 9-15,0 0 16,0 0-16,9 0 15,-1 0-15,1 0 16,0 9 0,-1 8-16,1 1 15,-9-1-15,0 9 16,0 0-16,0 0 16,0-9-16,0-8 15,0 0-15,0-1 16,0 1-16,0-9 15,0 0 1,0 0-16,0-9 16,0 1-16,17-18 15,1-18-15,17 1 16,8 0-16,0 8 16,-8 0-16,-9 18 15,0 0-15,-8-1 16,-10 18-16,1 0 15,0 18 1,8 8-16,-8 8 16,8 18-16,-8 9 15,-1-9-15,1-9 16,0-8-16,-1-9 16,10-9-16,17 1 15,-9-1-15</inkml:trace>
  <inkml:trace contextRef="#ctx0" brushRef="#br4" timeOffset="97587.19">21814 15302 0,'0'0'0,"0"0"15,0 0-15,0 0 16,0 0-16,0 0 16,0 0-16,0 0 15,-9 0 1,0 0-16,1 0 15,-18 0-15,8 0 16,1 0-16,-9 0 16,0 17-16,0 0 15,8 1-15,1-1 16,8 0 0,9 1-16,0-1 15,9-8-15,0-1 16,8 1-16,0 8 15,9 1-15,0 8 16,0 8-16,1 1 16,-1-1-16,-18 10 15,1-10-15,0-8 16,-9 0 0,0 0-16,-9-8 15,0-10-15,1 1 16,-1 0-16,0-9 15,-8 0-15,-1-9 16,-8 0-16,0-8 16,0-9-16,9 0 15,17 9 1,17-35-16,1-35 16,-10 53-16</inkml:trace>
  <inkml:trace contextRef="#ctx0" brushRef="#br4" timeOffset="98010.28">21848 14869 0,'0'0'0,"0"0"15,0 0-15,0 0 16,0 0-16,0 0 15,0 0-15,0 0 16,0 0-16,0 0 16,0-9-1,9 9-15,8 0 16,1 0-16,-1 0 16,0 0-16,1 0 15,-9 0-15,-1 9 16,1-1-16,0 1 15,-9 8-15,-9 9 16,0-8 0,9-1-16,0-8 15,0-1-15,0 1 16,0 0-16,0-1 16,9 1-16,8 0 15,27-1-15,25 1 16,1-18-16,34-17 15,-35 9-15</inkml:trace>
  <inkml:trace contextRef="#ctx0" brushRef="#br4" timeOffset="100578.75">22335 15466 0,'0'0'15,"0"0"-15,0 0 16,0 0-16,0 0 15,0 0-15,0 0 16,0 0-16,0 0 16,0 0-1,0 0-15,0 0 16,0 0-16,0 0 16,0 0-16,0 0 15,0 0-15,0 0 16,0 0-16,0 0 15,0 0-15,0 0 16,0 0 0,0 0-16,0 0 15,0 0-15,0 0 16,0 0-16,0 0 16,0 0-16,0 0 15,0 0-15,0-8 16,17-1-16,18-8 15,26 8 1,17 0-16,0-8 16,-9 8-16,1 1 15,-27-1-15,-8 9 16,-9 0-16,-17 0 16</inkml:trace>
  <inkml:trace contextRef="#ctx0" brushRef="#br4" timeOffset="143137.62">16378 15250 0,'0'0'0,"0"0"16,0 0-16,0 0 15,0 0-15,0 0 16,0 0 0,0 0-16,0 0 15,0 0-15,0 0 16,8 0-16,1-9 15,8 9-15,1-9 16,-10 1-16,10-10 16,-10 18-16,1-8 15,0-1 1,-1 0-16,1 1 16,0-1-16,-9 0 15,0-8-15,0 0 16,0-1-16,-9 1 15,0 8-15,1 1 16,-1 8-16,0 0 16,1 0-1,-1 0-15,0 17 16,-8 0-16,8 18 16,1 0-16,8-1 15,0-8-15,8 9 16,10-18-16,-10 1 15,1-10-15</inkml:trace>
  <inkml:trace contextRef="#ctx0" brushRef="#br4" timeOffset="143313.54">16734 15414 0,'0'0'0,"8"0"16</inkml:trace>
  <inkml:trace contextRef="#ctx0" brushRef="#br4" timeOffset="144031.97">16942 15206 0,'0'0'0,"0"0"16,9-8-1,-9-10-15,0 10 16,0-1-16,0-8 16,0-1-16,0 1 15,0 0-15,0-1 16,-9 10-16,0-1 16,1 1-16,-1 8 15,-8 0 1,-1 8-16,-8 9 15,9 1-15,-1-1 16,1 0-16,8 1 16,9 8-16,0-9 15,9 0-15,0 1 16,8-1-16,0-8 16,1 8-1,-1 0-15,1 18 16,-1 8-16,0 9 15,-8-8-15,0-1 16,-18 0-16,0 0 16,-8 1-16,0-18 15,-1 0-15,1 0 16,-1-18 0,1 1-16,-9 0 15,9-9-15,-1-9 16,1 0-16,0 1 15,-1-1-15,18 9 16,0 0-16,9 0 16</inkml:trace>
  <inkml:trace contextRef="#ctx0" brushRef="#br4" timeOffset="144218.78">17333 15492 0,'0'0'0,"0"0"16,0 0-16,0 0 16,0 9-16,0 0 15</inkml:trace>
  <inkml:trace contextRef="#ctx0" brushRef="#br4" timeOffset="144914.44">18071 14791 0,'-9'-9'16,"1"0"-16,-1 1 15,9-1-15,0 9 16,-9 0-16,0 0 16,1 17-16,-18 18 15,0 8-15,8 9 16,1-8-1,8-1-15,1 0 16,-1 0-16,-8-8 16,17-26-16</inkml:trace>
  <inkml:trace contextRef="#ctx0" brushRef="#br4" timeOffset="145150">17533 15267 0,'0'0'16,"0"0"-16,0 0 16,0 0-16,0 0 15,17-9-15,18 1 16,25-1-16,10 0 16,-9-8-1,-1 8-15,10 1 16,-9-1-16,-9 9 15,-9 9-15,-17-1 16,-17-8-16</inkml:trace>
  <inkml:trace contextRef="#ctx0" brushRef="#br4" timeOffset="145561">17767 15362 0,'0'0'0,"0"0"0,0 0 16,0 0-16,0 0 15,0 0-15,0 9 16,9 0 0,8 8-16,0 0 15,1 1-15,-1-1 16,0 0-16,1 1 15,-9 8-15,-1 0 16,1-1-16,-18 1 16,1 0-1,-19 0-15,1 0 16,9 0-16,0-8 16,8-10-16,0 1 15,9 0-15,0-1 16,0 1-16,0-9 15,18 9-15,16-1 16,19-16-16,16 8 16,-8-9-1,-18 0-15,-25 9 16</inkml:trace>
  <inkml:trace contextRef="#ctx0" brushRef="#br4" timeOffset="145870.54">18349 15016 0,'0'0'0,"0"0"15,0 0-15,0 0 16,0 0 0,0 9-16,-9 8 15,0 9-15,-8 8 16,-9 18-16,0 0 16,-9-17-16,9 8 15,17 9-15,9-26 16,0-17-16</inkml:trace>
  <inkml:trace contextRef="#ctx0" brushRef="#br4" timeOffset="146028.47">18253 15102 0,'0'0'15,"0"0"-15,0 0 16,18 18-1,25 16-15,18 18 16,26 18-16,-35-27 16</inkml:trace>
  <inkml:trace contextRef="#ctx0" brushRef="#br4" timeOffset="-206471.14">21197 11500 0,'0'0'0,"0"0"0,0 0 16,0 0-1,0 0-15,-9 0 16,1-9-16,-1 0 16,-8 1-16,-9-1 15,0-8-15,-27-1 16,-16-8-16,-1 9 15,-8 0-15,-8-1 16,-19 1-16,-8 0 16,9 8-1,0 0-15,-18 1 16,1-1-16,8 0 16,-9 1-16,-8-1 15,9 0-15,8 1 16,-9-1-16,-17 9 15,18 0-15,8 0 16,-18 9 0,19-1-16,7 10 15,1-1-15,0 0 16,0 1-16,0-1 16,8 0-16,9 1 15,0-1-15,0 18 16,1-1-16,-1 1 15,9 0-15,8 8 16,1 0 0,-1 1-16,18-10 15,0 1-15,9-1 16,-9 18-16,17-8 16,0-1-16,9 0 15,9-8-15,-1 0 16,1-1-16,8 10 15,1-10 1,8 10-16,0 16 16,17-25-16,-8 8 15,8-8-15,9 17 16,9 0-16,-1 0 16,19-9-16,-1 9 15,8 0-15,19 8 16,7-8-1,1 0-15,0 0 16,-9-8-16,0 8 16,9-9-16,0 0 15,-9-8-15,18 0 16,8-10-16,-8 1 16,-1 0-16,18 0 15,9-17 1,-18 8-16,0-8 15,17 0-15,1-9 16,-9 0-16,-9 0 16,18-9-16,-9 9 15,-9 0-15,-9-9 16,10 1-16,7-1 16,-7 0-16,-1 1 15,-9-10 1,1 1-16,-1 0 15,-8-9-15,-9 9 16,1-9-16,-1 0 16,-18 0-16,10 0 15,-1-9-15,1-8 16,-9-1 0,-1 1-16,1-9 15,-17 9-15,-1-18 16,-17 1-16,9-10 15,-9-8-15,0 18 16,-9-10-16,1 10 16,-1 8-16,0-9 15,1-8-15,-9 0 16,-1 8 0,-16 9-16,-1 0 15,0 9-15,-17-1 16,-9-8-16,-17 1 15,-43 25-15,-44 26 16,-226 43-16</inkml:trace>
  <inkml:trace contextRef="#ctx0" brushRef="#br4" timeOffset="-205700.15">17376 13015 0,'0'0'15,"0"-8"-15,0-1 16,0 0-16,0 1 16,0-1-16,0 9 15,0 0-15,0 0 16,0 0-16,0 0 15,-8 0 1,-1 17-16,-9 1 16,-8 16-16,0 27 15,-8 8-15,-1 0 16,0 18-16,9 26 16,0-1-16,9 1 15,-1-1-15,1 1 16,8-9-16,9-9 15,0-8 1,0-18-16,9 0 16,8 9-16,-8 0 15,-9-17-15,0-9 16,9 0-16,-9-9 16,8 0-16,-8-17 15,0 0-15,0-8 16,0-10-1,0 1-15,0 0 16,0-1-16,9-8 16,8-8-16,-8 8 15</inkml:trace>
  <inkml:trace contextRef="#ctx0" brushRef="#br4" timeOffset="-205247.27">16899 14418 0,'0'0'0,"0"0"16,0 0-16,-9 0 16,9 0-16,0 0 15,0 0-15,0 0 16,0 0-16,0 18 16,0 16-1,0 10-15,9-1 16,8 0-16,0 0 15,-8 1-15,8-18 16,1 0-16,-1 0 16,0-9-16,-8-8 15,0-1-15,0 1 16,-1 0 0,1-1-16,-9-8 15,9 0-15,17-17 16,60-78-16,184-208 15</inkml:trace>
  <inkml:trace contextRef="#ctx0" brushRef="#br5" timeOffset="66151.57">21501 6407 0,'0'0'0,"0"0"16,0 0-1,0 0-15,0 0 16,0 17-16,0 9 15,0 18-15,9 8 16,8 8-16,-8 18 16,-1 9-16,1 8 15,0 9-15,-1 9 16,1-9-16,0 0 16,-9 8-16,0-8 15,9 0-15,-1 9 16,1-9-1,-9-18-15,0-8 16,9-17-16,-1 8 16,1 9-16,-9-26 15,0 9-15,0-18 16,9 0 0,-1 0-16,1-17 0,0 0 15,-1-8 1,1-1-16,0 0 15,-1-8-15,1 8 16,0-8-16,-1 8 16,1-8-16,0 0 15,8-1-15,1 1 16,-1 0-16,0-1 16,18 1-1,8 0-15,1-1 16,8 1-16,17-9 15,1 0-15,-1 0 16,1 0-16,-1 0 16,18 9-16,9-9 15,-1 0-15,1 0 16,-1 0-16,9 8 16,-8-8-1,-1 0-15,1 0 16,8 0-16,0 0 15,-8 0-15,8 0 16,0 0-16,9 0 16,-9-8-16,1 8 15,8 0-15,8 0 16,-8 0 0,-9 0-16,9 0 15,0 8-15,-9 1 16,0-9-16,1-9 15,-1 18-15,-9-9 16,10-9-16,-10 9 16,1 0-16,-1-8 15,1 8 1,8-9-16,-9 0 16,-8 9-16,9-8 15,-1-1-15,-8 9 16,-9 0-16,9-9 15,0 1-15,8-1 16,-8 9-16,-9 0 16,1-9-16,16 1 15,-8 8 1,-9 0-16,0 0 16,-8 0-16,17 0 15,-1 0-15,-7 0 16,7 0-16,-7 0 15,-1 0-15,17 0 16,1 0-16,-1 0 16,-17 0-1,9 0-15,17 0 16,-8 0-16,-9 0 16,0 0-16,17-9 15,-9 9-15,1 0 16,-9 0-16,0 0 15,17 0-15,0 0 16,-9 0-16,1 0 16,0 9-1,8-9-15,9 0 16,-18 0-16,9 8 16,9-8-16,0 0 15,-9 0-15,18 0 16,8 0-16,0 18 15,-17-27-15,18 9 16,25 9 0,-26-1-16,18 1 15,-1-9-15,1 9 16,17-9-16,-9 0 16,-8 0-16,-9 0 15,0 0-15,-18 0 16,-34 0-1,9-9-15,-18-8 16,-43 8-16</inkml:trace>
  <inkml:trace contextRef="#ctx0" brushRef="#br5" timeOffset="67003.92">21605 6416 0,'0'0'0,"0"0"16,0 0-1,18 0-15,8 0 16,26 0-16,17 0 15,18 0-15,43 0 16,18-9-16,34 9 16,27 0-16,25-9 15,1 9-15,34-8 16,35-9-16,-35-1 16,35 10-1,8-10-15,-25 10 16,26-10-16,8 1 15,-17 8-15,17 1 16,-8-10-16,-1 10 16,-8 8-16,18-9 15,-1 9-15,-17 0 16,17 9 0,-17-9-16,-9 8 15,1-8-15,-10 0 16,-8 0-16,9-8 15,-10 8-15,1 0 16,-17-9-16,-9 9 16,-9-9-16,-17 9 15,-18-8 1,-17-10-16,-9 18 16,-25-8-16,-53-1 15,-17 9-15,-26-9 16,-18 9-16,-34 9 15</inkml:trace>
  <inkml:trace contextRef="#ctx0" brushRef="#br5" timeOffset="68421.35">21857 6736 0,'0'-8'0,"0"-1"16,0 9-16,0 0 16,0-9-1,0 9-15,9 0 16,8-8-16,9-1 16,9 0-16,17 1 15,0-1-15,9-8 16,-18 8-16,1 0 15,-1 1-15,-17-1 16,0 9-16,-17 0 16,0 0-1</inkml:trace>
  <inkml:trace contextRef="#ctx0" brushRef="#br5" timeOffset="68871.95">21970 6797 0,'0'-9'15,"0"1"-15,0-1 16,0 0-16,0 9 16,0 0-16,0 0 15,0 0-15,0 0 16,0 0-1,0 0-15,0 0 16,0 9-16,0 8 16,0 1-16,-9 16 15,1 1-15,8-1 16,0 1-16,0-9 16,0 0-16,0 0 15,0-9-15,0 1 16,0-1-1,8-8-15,1-1 16,8-8-16,9 9 16,9 0-16,8-1 15,1 1-15,-1 0 16,-8-9-16,-9 0 16,0 0-1,-17 0-15,0 0 16,-1 0-16</inkml:trace>
  <inkml:trace contextRef="#ctx0" brushRef="#br5" timeOffset="69086.73">21979 6883 0,'0'0'0,"0"0"16,0 0-16,0 0 15,17 0-15,0 0 16,18 0-16,8 0 16,1 0-16,8-8 15,0-1-15,0 1 16,-8 8-16,-18 0 16</inkml:trace>
  <inkml:trace contextRef="#ctx0" brushRef="#br5" timeOffset="69525.5">22725 6883 0,'0'0'0,"0"0"16,0 0 0,0 0-16,0 0 15,0 0-15,0 0 16,-8 0-16,-1-8 15,0-1-15,1 1 16,-18 8-16,8 0 16,1 0-16,8 0 15,-8 8-15,-1 9 16,1 1 0,0 8-16,17-9 15,0 9-15,0 0 16,0-9-16,17 1 15,9 8-15,-8-18 16</inkml:trace>
  <inkml:trace contextRef="#ctx0" brushRef="#br5" timeOffset="69872.52">23055 6858 0,'-8'0'0,"-1"0"16,0 0-16,1 0 15,-1 0-15,-8 0 16,-1 8-16,1 1 15,-9-1-15,0 10 16,8-1 0,1-8-16,8 8 15,1 0-15,8-8 16,0 8-16,0 1 16,17-1-16,0-8 15,18-1 1,17 1-16,-26-9 15</inkml:trace>
  <inkml:trace contextRef="#ctx0" brushRef="#br5" timeOffset="70409.25">23229 6814 0,'0'0'0,"0"0"16,0 0-16,0 0 15,0 0-15,0 0 16,0 0-16,0 0 16,0 0-16,0 0 15,0 0 1,0 0-16,9 18 15,-9-1-15,0 0 16,0 18-16,0-9 16,0 0-16,0-9 15,0-8-15,0-1 16,0 1-16,0-9 16,0 0-16,0-9 15,17-8 1,0-9-16,1-17 15,8 0-15,0 8 16,0 0-16,0 18 16,0 0-16,0-1 15,-8 18-15,-1 0 16,0 18 0,1-1-16,-1 18 15,-8-1-15,-1 9 16,1 1-16,0-10 15,-1-8-15,10 9 16,-10-9-16,1-17 16</inkml:trace>
  <inkml:trace contextRef="#ctx0" brushRef="#br5" timeOffset="70935.48">23872 6918 0,'0'0'15,"0"0"-15,0 0 0,0 0 16,0 0 0,0 0-16,0 0 15,0-9-15,0 1 16,-9-1-16,0 0 15,1 1-15,-1 8 16,0 0-16,-8 0 16,0 17-16,-1 0 15,1 9 1,8-8-16,9-1 16,0 0-16,0-8 15,0 8-15,9-8 16,8 8-16,-8 1 15,0-1-15,-1 9 16,1 9-16,0-1 16,-1-8-1,1-8-15,0-1 16,-18 0-16,0 1 16,1-1-16,-10-8 15,1-1-15,-1 1 16,1-9-16,0-9 15,-1-8-15,1-9 16,8-17-16,9-18 16,0 0-1,9 35-15</inkml:trace>
  <inkml:trace contextRef="#ctx0" brushRef="#br5" timeOffset="71340.39">23950 6424 0,'-9'0'0,"9"0"16,0 0-16,0 0 15,0 0-15,0 0 16,0 0-1,0 0-15,9 9 0,-1 0 16,10-1 0,-1 10-16,-8-10 15,8 10-15,-8-1 16,0-8-16,-1-1 16,-8 10-16,0-10 15,-8 10-15,-1-1 16,0 0-16,1-8 15,8 0 1,0-1-16,0 1 16,0-9-16,17 0 15,9 0-15,17 0 16,36 9-16,7-9 16,-51 0-16</inkml:trace>
  <inkml:trace contextRef="#ctx0" brushRef="#br5" timeOffset="72537.52">24488 6892 0,'-8'0'0,"8"0"16,0 0-16,0 0 15,0 0-15,17 0 16,0 9-16,18-9 16,8 0-16,10 0 15,-1 8-15,8-8 16,-7 0-1,-10 0-15,-8-8 0,-18 8 16,-8 0 0</inkml:trace>
  <inkml:trace contextRef="#ctx0" brushRef="#br5" timeOffset="72809.64">24610 6780 0,'0'-9'0,"0"0"15,0 9-15,0 0 16,0 0-16,0 0 16,8 18-16,1-1 15,-9 26 1,0 18-16,9-1 15,0 1-15,-1-18 16,-8 1-16,9-18 16,0 0-16,8-9 15,-8-8-15</inkml:trace>
  <inkml:trace contextRef="#ctx0" brushRef="#br5" timeOffset="73305.48">25383 6546 0,'0'0'0,"0"0"0,0 0 15,0 0-15,8 0 16,18 0 0,18 8-16,17 1 15,8-9-15,9 0 16,0-9-16,1 1 15,7-10-15,-25 10 16,-17 8-16,8-9 16,-9-8-16,-26 17 15</inkml:trace>
  <inkml:trace contextRef="#ctx0" brushRef="#br5" timeOffset="73706.15">25600 6624 0,'0'0'0,"0"0"16,0 0-16,0 8 15,0 10-15,0-1 16,0 9-16,-9 9 15,0-1-15,1 1 16,-1 0 0,0 8-16,9-9 15,0-8-15,0 0 16,0 0-16,0 0 16,9-8-16,0-1 15,-1 0-15,10-8 16,-1 8-16,18-8 15,0 0-15,8-1 16,0 1 0,1-9-16,-9 0 15,-1 0-15,1 0 16,0 0-16,-9 9 16</inkml:trace>
  <inkml:trace contextRef="#ctx0" brushRef="#br5" timeOffset="73936.07">25582 6866 0,'0'0'0,"0"0"16,0 0-16,0 0 15,9 0-15,17 0 16,26 0-1,0 0-15,9 0 16,-17 0-16,-1 0 16,18 0-16,-9 0 15,-26 0-15</inkml:trace>
  <inkml:trace contextRef="#ctx0" brushRef="#br5" timeOffset="74356.5">26390 6875 0,'0'0'16,"0"0"-16,0 0 15,0 0-15,0 0 16,0 0-16,-9-9 16,1 9-1,-1 0-15,0 0 16,-17 0-16,0 0 15,9 9-15,-1 8 16,1 0-16,0 9 16,-1 0-16,1 0 15,17-8-15,0-1 16,17 0-16,1 1 16,8 8-1,-9-18-15</inkml:trace>
  <inkml:trace contextRef="#ctx0" brushRef="#br5" timeOffset="74737.7">26781 6866 0,'0'0'16,"0"0"-16,0 0 16,0 0-16,0 0 15,-9 0 1,0 0-16,1 0 16,-1 0-16,0 0 15,1 0-15,-10 0 16,1 0-16,0 17 15,-1 1-15,1 8 16,-1 0-16,10 0 16,-1 0-1,9-9-15,0 0 16,17 9-16,1-26 16,8 18-16,9-1 15,-18-8-15</inkml:trace>
  <inkml:trace contextRef="#ctx0" brushRef="#br5" timeOffset="75434.28">27580 6468 0,'-9'0'0,"0"0"0,1 0 16,-1 0-1,0 0-15,1 0 16,-1 0-16,0 0 16,-8 8-16,-9 10 15,0-1-15,-9 0 16,0 18-16,0 17 16,1 9-1,-1-1-15,18 10 16,8-18-16,9 8 15,0-8-15,17-9 16,-8 1-16,8-18 16,9 0-16,9 0 15,-26-18-15</inkml:trace>
  <inkml:trace contextRef="#ctx0" brushRef="#br5" timeOffset="75712.11">27736 6511 0,'0'0'0,"0"0"15,0 0-15,-9 26 16,1 17-16,-1 18 15,0 0-15,-8-1 16,8 1-16,-8-9 16,8-9-16,-8-17 15,17 0-15,0-9 16,0 9-16,17-17 16</inkml:trace>
  <inkml:trace contextRef="#ctx0" brushRef="#br5" timeOffset="75968.2">27745 6866 0,'0'0'15,"0"0"-15,0 0 16,0 0-16,0 0 15,17 0-15,9 0 16,17 9-16,1-1 16,-1-8-16,1-8 15,-1-1 1,-8 9-16,-9 0 16,-17 0-16</inkml:trace>
  <inkml:trace contextRef="#ctx0" brushRef="#br5" timeOffset="76474.73">28457 6745 0,'-9'-9'15,"9"9"-15,0 0 16,-9 0-1,1 0-15,-1 0 0,0 9 16,9 0 0,-8 8-16,-1 0 15,0 1-15,1 16 16,-1 1-16,0 8 16,9-17-16,0 0 15,0-9-15,0-8 16,0 0-16,0-9 15,0 0 1,0-9-16,0 0 16,0-17-16,0-17 15,18 0-15,8-9 16,0 0-16,0 9 16,0 8-16,0 18 15,0-1-15,-9 18 16,1 0-16,-1 0 15,9 18 1,0 16-16,-17 1 16,-1 17-16,1 9 15,0-18-15,-1-17 16,1 0-16,0-9 16,-9 9-16,0-9 15</inkml:trace>
  <inkml:trace contextRef="#ctx0" brushRef="#br5" timeOffset="77015.12">28900 6909 0,'0'0'15,"0"0"-15,0 0 16,0 0-16,0 0 16,0 0-16,0 0 15,0-8-15,0 8 16,-9 0-16,0-9 16,1 9-1,-1 0-15,0 0 16,0 0-16,-8 17 15,0-8-15,8 0 16,0-1-16,9 1 16,0-9-16,0 0 15,9 0-15,0 0 16,8 0-16,0 9 16,1 8-1,-1 0-15,-8 9 16,0 0-16,-1 9 15,-8-9-15,0 0 16,-8 0-16,-1 0 16,0-9-1,1-8-15,-1 0 0,9-1 16,0-8 0,0 0-16,0 0 15,0-8-15,0-1 16,0-17-16,9-17 15,-1 17-15</inkml:trace>
  <inkml:trace contextRef="#ctx0" brushRef="#br5" timeOffset="77339.15">29143 6502 0,'0'0'16,"0"0"-16,0 0 16,8 9-1,10 8-15,8 18 16,9 8-16,-1 9 16,10 0-16,-18 0 15,0 0-15,0 17 16,-17 1-16,-1-10 15,-16 1-15,-1-18 16,0 1-16,-17-18 16,0 0-1,0 0-15,0-18 16,0 1-16,-9-9 16,26 0-16</inkml:trace>
  <inkml:trace contextRef="#ctx0" brushRef="#br5" timeOffset="77737.31">29490 6373 0,'0'0'0,"0"0"15,0 0 1,0 0-16,0 0 16,0 0-16,0 0 15,0 0-15,9 8 16,-1 1-16,10-1 16,-1 1-16,1 0 15,-1-1-15,-8 1 16,-1 0-16,1 8 15,-9 0 1,-9 1-16,1-1 16,-1 0-16,0 1 15,9-10-15,0 1 16,0 0-16,0-1 16,18 1-16,25 17 15,0 0-15</inkml:trace>
  <inkml:trace contextRef="#ctx0" brushRef="#br5" timeOffset="78923.32">21874 7299 0,'0'0'15,"0"0"-15,0 0 16,0 0-16,0 0 15,9 0-15,8 0 16,1 0-16,17 0 16,8 0-16,26 0 15,10 0 1,-1 0-16,17 0 16,27 0-16,8 0 15,0 9-15,9-9 16,9 0-16,-9 0 15,0 0-15,8 0 16,-8 0-16,0 0 16,18-9-1,-27 9-15,9-8 16,26 8-16,-26 0 16,-9-9-16,26 9 15,-8-9-15,-18 9 16,9 0-16,0 0 15,-9-8 1,18 8-16,0-9 16,-1-8-16,1 17 15,8 0-15,-17-9 16,0 9-16,17 0 16,-17 0-16,0 0 15,9 0-15,-9 9 16,0-9-16,8 0 15,-8 8-15,18-8 16,-1 0 0,-9 0-16,1 9 15,8 0-15,-8-9 16,-9 0-16,17 0 16,-17 0-16,-9 8 15,-8-8-15,-9 0 16,-18 0-16,-16 9 15,-19-9 1,-16 9-16,-9-1 16,-1 1-16,-8-9 15</inkml:trace>
  <inkml:trace contextRef="#ctx0" brushRef="#br5" timeOffset="79594.7">25339 7438 0,'0'0'15,"0"0"-15,0 0 16,0 0-16,18 8 16,8 10-16,8-1 15,18 0-15,1-8 16,-1 0-16,8-1 16,-7 10-1,-10-1-15,-8 0 16,-9 1-16,-18-1 15,1 0-15,-18 1 16,1-1-16,-18 9 16,-9 9-16,-8-1 15,-1 1-15,1-9 16,8 0 0,0 0-16,18-18 15,0 1-15,8 0 16,9-1-16,0-8 15,9 0-15,17 9 16,34 0-16,27-1 16,-9-16-16,9-1 15,0 0 1,-26 9-16,-9 0 16,0-8-16,-17 8 15</inkml:trace>
  <inkml:trace contextRef="#ctx0" brushRef="#br5" timeOffset="84246.93">29968 7013 0,'0'0'0,"0"0"15,0 0 1,0 0-16,0 0 16,0 0-16,0 0 15,17 0-15,0 9 16,18 0-16,0-1 16,0-8-16,8 0 15,0 0-15,-8 0 16,-17 9-16</inkml:trace>
  <inkml:trace contextRef="#ctx0" brushRef="#br5" timeOffset="84518.04">29950 7343 0,'0'0'16,"0"0"-16,0 0 15,0 0-15,0 0 16,0 0-16,0 0 16,9 0-16,8 0 15,18 0-15,0 0 16,17 0-16,9 0 15,-35 0 1</inkml:trace>
  <inkml:trace contextRef="#ctx0" brushRef="#br5" timeOffset="86536.64">30463 6832 0,'0'0'15,"0"0"-15,0-9 16,0 0-16,0 1 16,0-1-16,0 9 15,0 0-15,0 0 16,17-9 0,0 1-16,9-1 15,27 0-15,16 1 16,-8-1-16,0 0 15,-18 9-15,9 0 16,0 9-16,-34 0 16</inkml:trace>
  <inkml:trace contextRef="#ctx0" brushRef="#br5" timeOffset="86931.04">30567 6849 0,'0'0'0,"0"0"15,0 0-15,0 0 16,0 0-16,0 9 16,-9 8-16,9 9 15,-9 0-15,1 8 16,-1-8-16,0 9 15,1 0-15,-1-1 16,0 1 0,9-9-16,0-9 15,0 18-15,0-18 16,18 1-16,-1-1 16,18 0-16,0-8 15,8 0-15,0-1 16,1 1-16,-1-9 15,-17 0-15,0 0 16,-17 0 0,0 0-16,-9 0 15,0 0-15</inkml:trace>
  <inkml:trace contextRef="#ctx0" brushRef="#br5" timeOffset="87133.98">30515 7065 0,'0'0'16,"0"0"-16,0 0 15,8 0-15,18 0 16,18-8-16,8-1 16,0 9-16,-8 0 15,-1-9-15,18 9 16,8 0-16,-34 18 15</inkml:trace>
  <inkml:trace contextRef="#ctx0" brushRef="#br5" timeOffset="87520.63">31270 7204 0,'0'0'0,"0"0"0,0 0 16,0-9-16,0 1 16,0-1-16,-8 0 15,-1 1 1,0-1-16,0 0 15,1 9-15,-10 0 16,10 0-16,-10 0 16,1 0-16,0 18 15,-1-1-15,1 0 16,0 1-16,17-1 16,0-8-16,0-1 15,0 1 1,17 0-16,0-9 15,18 0-15,-18 0 16</inkml:trace>
  <inkml:trace contextRef="#ctx0" brushRef="#br5" timeOffset="87886.54">31565 7265 0,'0'0'0,"-8"-9"15,-1 0-15,0 1 16,1-10-16,-1 10 15,0-1-15,1 0 16,-1 9-16,0 0 16,-8 0-16,0 9 15,-1 0 1,1 8-16,-1 0 16,18 1-16,0-1 15,0-8-15,9-1 16,17 1-16,18 0 15,-18-9-15</inkml:trace>
  <inkml:trace contextRef="#ctx0" brushRef="#br5" timeOffset="88407.4">31739 6918 0,'0'0'0,"0"0"16,0 0-16,0 0 16,0 0-16,0 9 15,0 8-15,0 0 16,9 1-16,0 16 15,-9 1-15,0-9 16,0 0 0,0-9-16,0-8 15,0 0-15,0-1 16,0 1-16,0-9 16,0 0-16,0-9 15,0 1-15,17-18 16,0-9-16,9 0 15,0 1-15,0 16 16,-8 1 0,-1 8-16,1 9 15,-1 0-15,0 9 16,1 8-16,-1 18 16,0 0-16,1 8 15,-10 0 1,1 1-16,0-10 15,-1-8-15,1-8 16,8-10-16,-8-8 16</inkml:trace>
  <inkml:trace contextRef="#ctx0" brushRef="#br5" timeOffset="88964.86">32347 7239 0,'0'0'0,"0"-9"15,0 0-15,0 1 16,0-1-16,-9 0 15,1-8-15,-1 0 16,0-1-16,1 10 16,-1 8-16,0 0 15,-8 0-15,-1 0 16,10 8-16,-1 1 16,9-9-16,0 0 15,0 0 1,0 0-16,0 0 15,9 9-15,8 8 16,1 0-16,-1 9 16,0 18-16,1 8 15,-10-9-15,1 0 16,-9-17-16,0 0 16,0 0-1,-9 0-15,1-9 16,-1-8-16,0 0 15,1-1-15,-10-8 16,-8-8-16,0-1 16,0-17-16,-9 0 15,18 0-15,8-9 16,9 18 0,0 8-16</inkml:trace>
  <inkml:trace contextRef="#ctx0" brushRef="#br5" timeOffset="102189.57">32347 6580 0,'0'0'0,"0"0"16,0 0-16,9-8 15,-1 8-15,1-9 16,0 9-16,-1 0 16,1 0-16,8 0 15,1 0 1,-1 0-16,1 0 16,16 9-16,1-1 15,8 10-15,-16-1 16,-1 0-16,0 1 15,-18-10-15,1 1 16,0 0 0,-18-1-16,0 10 15,-17-1-15,0 0 16,0 1-16,9-10 16,-1 1-16,1 0 15,8-1-15,1 1 16,8 0-16,0-1 15,0 1-15,17 0 16,9-1 0,9 1-16,8-9 15,27 0-15,-18 0 16</inkml:trace>
  <inkml:trace contextRef="#ctx0" brushRef="#br5" timeOffset="109045.49">29030 8087 0,'0'0'0,"0"0"16,0 0-16,0-8 15,0-10-15,0 1 16,0 8-16,0 1 16,0-1-1,0 0-15,0 1 16,0-1-16,0 0 16,8 1-16,19-1 15,-1 0-15,8 1 16,18-1-16,-8 9 15,17-9-15,-18 9 16,0 0 0,1 9-16,-27 0 15</inkml:trace>
  <inkml:trace contextRef="#ctx0" brushRef="#br5" timeOffset="110522.07">29551 7706 0,'0'0'0,"0"0"16,0 0 0,9-8-16,-1-1 15,10 0-15,8 1 16,26-1-16,17 0 16,-8 1-16,0-1 15,-18 9-15,1 0 16,-1 0-16,0 9 15,1-1-15,-27 1 16</inkml:trace>
  <inkml:trace contextRef="#ctx0" brushRef="#br5" timeOffset="111010.43">29716 7732 0,'0'0'16,"0"0"-16,0 0 15,0 0-15,0 0 16,0 0-16,0 0 16,0 0-16,0 0 15,0 0-15,0 9 16,0 8-1,0 9-15,0 9 16,0-1-16,0 1 16,-9 8-16,0 1 15,9-1-15,0 0 16,0-17-16,0 0 16,0-8-16,0-1 15,0-8 1,0-1-16,0 1 15,0 0-15,0-1 16,18 1-16,-1 0 16,-8 8-16,34-8 15,-8-1-15,-9 1 16,18-9 0,-18-9-16,17 1 15,-8-1-15,-27 9 16,10 0-16,-1 0 15,-8 0-15</inkml:trace>
  <inkml:trace contextRef="#ctx0" brushRef="#br5" timeOffset="111232.49">29742 8001 0,'0'0'0,"0"0"16,0 0-16,17 0 16,1 0-16,8 0 15,17 0-15,1 0 16,25 17 0,-26 9-16,1-9 15,-27-8-15</inkml:trace>
  <inkml:trace contextRef="#ctx0" brushRef="#br5" timeOffset="111797.01">30411 8096 0,'0'-9'15,"0"1"-15,0-1 16,0 0-16,0 1 15,0-1-15,-18 9 16,18 0 0,-9 0-16,-25 0 15,8 0-15,8 9 16,-8-1-16,9 10 16,8-1-16,9 0 15,0 1-15,0-1 16,9 9-16,26 0 15,-9-9 1,0-8-16,35-9 16,-18 0-16</inkml:trace>
  <inkml:trace contextRef="#ctx0" brushRef="#br5" timeOffset="112183.51">30801 8131 0,'0'0'0,"-8"-9"15,-1 0-15,9 1 16,0-1-1,0 0-15,-9 1 16,1-1-16,-1 9 16,0-9-16,1 9 15,-1 0-15,0 0 16,0 0-16,1 9 16,-1 8-16,-8 1 15,-1-1 1,10 0-16,8 1 15,0-1-15,0 0 16,17 1-16,0-1 16,18 0-16,9-8 15,-27-9-15</inkml:trace>
  <inkml:trace contextRef="#ctx0" brushRef="#br5" timeOffset="113930.56">31079 7776 0,'0'0'0,"0"0"0,0 0 15,0 0 1,0 0-16,0 0 15,0 0-15,0 0 16,0 0-16,0 0 16,0 0-16,9 0 15,0 8-15,-1 10 16,1 8-16,0 8 16,-1 18-1,-8 0-15,0-9 16,0 1-16,0-18 15,0 0-15,0-9 16,-8-8-16,8-1 16,0 1-16,0-9 15,-9 0 1,9 0-16,0-9 16,0 1-16,0-27 15,9-8-15,-1-1 16,10 1-16,-1 0 15,9 8-15,-9 9 16,1 9-16,-1 0 16,1 8-16,-1 9 15,-8 0-15,-1 0 16,1 17 0,8 0-16,-8 18 15,0 8-15,-1 1 16,1-1-16,0 0 15,-1-17-15,-8 0 16,9-8-16,0-1 16,-1 0-16,1-8 15</inkml:trace>
  <inkml:trace contextRef="#ctx0" brushRef="#br5" timeOffset="114549.7">31687 8157 0,'0'0'0,"-9"-9"0,1 0 16,8-8 0,0 0-16,-9 8 15,0-8-15,1 8 16,-1 0-16,0 9 16,1 0-16,-1 0 15,0 0-15,1 0 16,-1 9-16,0 0 15,0-1 1,9 1-16,0 0 16,0-1-16,0-8 15,0 0-15,0 0 16,9 0-16,9 9 16,-1 8-16,0 18 15,1 0-15,-1 8 16,0 0-16,-8 0 15,0 1 1,-9-18-16,-9 0 16,-8 0-16,17-9 15,-26 9-15,8-17 16,1-1-16,-9 1 16,8-9-16,-8 0 15,9-9-15,17 1 16,0-1-1,0-26-15,35-8 16,17-18-16,17 1 16,18 25-16,-35 18 15</inkml:trace>
  <inkml:trace contextRef="#ctx0" brushRef="#br5" timeOffset="117414.9">31948 8035 0,'0'0'0,"0"0"0,0 0 16,0 0-16,17-8 16,18-1-16,17 9 15,-9-9-15,9 9 16,9 0-16,-9 0 15,-17 0 1,8 0-16,-8 9 16,-18 0-16</inkml:trace>
  <inkml:trace contextRef="#ctx0" brushRef="#br5" timeOffset="117650.32">32217 7897 0,'0'0'0,"0"0"16,0 0-16,0 0 15,0 0-15,0 0 16,0 17-16,-9 9 16,0 17-16,1 9 15,8 0 1,0 9-16,0-9 15,0 9-15,0-9 16,0-27-16</inkml:trace>
  <inkml:trace contextRef="#ctx0" brushRef="#br5" timeOffset="118002.86">32581 7698 0,'-8'-9'0,"-1"0"15,9 1-15,0-1 16,0 0-16,0 1 16,9-1-16,8 0 15,9-8-15,18 8 16,16-8 0,-7 0-16,-1-1 15,8 10-15,-7 8 16,-27 8-16,-9 1 15</inkml:trace>
  <inkml:trace contextRef="#ctx0" brushRef="#br5" timeOffset="118398.52">32668 7680 0,'0'0'0,"0"0"0,0 0 16,0 0-16,0 0 15,0 0 1,0 9-16,0 0 16,0-1-16,0 10 15,-8-1-15,8 9 16,0 9-16,0-1 15,0 1-15,0-9 16,0 0-16,0 0 16,0-18-1,8 10-15,1-1 16,8-17-16,1 9 16,-1-1-16,0-8 15,10 0-15,7 0 16,10 9-16,-18 0 15,-9-1-15,-8-8 16</inkml:trace>
  <inkml:trace contextRef="#ctx0" brushRef="#br5" timeOffset="118581.52">32703 7871 0,'0'0'0,"0"0"16,0 0-16,0-9 15,17 0-15,18 9 16,0-8 0,26 8-16,-9-9 15,-9-8-15,-17 8 16,0 9-16,-8 0 16</inkml:trace>
  <inkml:trace contextRef="#ctx0" brushRef="#br5" timeOffset="118986.12">33207 7819 0,'0'0'0,"0"0"15,-9 0-15,0 0 16,-8 17-16,0 0 16,-1 1-16,1-1 15,8 0-15,9 9 16,0-8-16,9-1 16,0 9-16,8 0 15,0-9 1</inkml:trace>
  <inkml:trace contextRef="#ctx0" brushRef="#br5" timeOffset="119295.6">33511 7862 0,'0'0'0,"-18"9"0,18-9 0,-26 17 0,-9 9 0,18 0 0,0-9 0,-1 9 0,18-17 0,0-9 0,0 9 0,9 8 0,-9-17 0,26 26 0,0-9 0,-26-17 0,0 0 0,0 0 0,0 0 0,26 9 0,-26-9 0,0 0 0,0 0 0,26 9 0,-26-9 0,0 0 0,18 17 0,-18-17 0,17 9 0</inkml:trace>
  <inkml:trace contextRef="#ctx0" brushRef="#br5" timeOffset="119614.4">32642 8209 0,'0'0'16,"0"0"-16,0 0 15,0 0-15,0 0 16,0 0-16,0 0 15,18 0-15,8 0 16,26-9-16,26 0 16,9 1-16,0 8 15,-9 0 1,-17 0-16,17 0 16,26-18-16,-35 18 15,-43 0-15,-17 9 16</inkml:trace>
  <inkml:trace contextRef="#ctx0" brushRef="#br5" timeOffset="120113.58">32799 8313 0,'0'0'16,"0"0"-16,0 0 15,0 0-15,0 0 16,8 8-16,1-8 16,8 0-16,1 0 15,-1 0-15,18 0 16,0 0-16,-9 0 15,8 9 1,-8 8-16,0 0 16,0-8-16,-17 8 15,0-8-15,-9 8 16,-9 1-16,0-1 16,-17 0-16,0 9 15,9-8-15,0-10 16,-1 1-16,1 0 15,8-1 1,9 1-16,0-9 16,0 0-16,18 0 15,8 9-15,26-1 16,0 1-16,43 0 16,1-18-16,-9 9 15,121 17-15</inkml:trace>
  <inkml:trace contextRef="#ctx0" brushRef="#br1" timeOffset="139150.03">12192 11318 0,'0'0'0,"0"0"16,0 0-1,0 0-15,0 0 0,0 0 16,0 0 0,0 17-16,17 0 15,1 18-15,-1 17 16,9 0-16,0 9 16,9 8-16,-9 9 15,9 8-15,-1-8 16,-7 9-16,-1 8 15,8 9 1,-8 0-16,-8-9 16,-1-8-16,9 0 15,0-1-15,-17 9 16,0-17-16,-1 0 16,1 9-16,0 17 15,-9 0 1,0-9-16,0-17 0,8 9 15,-8 8 1,-8-17-16,-1 0 16,9 0-16,-9 0 15,-8 17-15,0 0 16,-10-8-16,1 8 16,0-8-16,9-1 15,0-16-15,-1-10 16,1-16-1,0-10-15,-1 9 16,9-17-16</inkml:trace>
  <inkml:trace contextRef="#ctx0" brushRef="#br3" timeOffset="146594.37">6218 14834 0,'0'0'0,"0"-9"0,0 9 16,0 0-1,0-8-15,0-1 16,8 0-16,10 1 15,8-1-15,34-8 16,10-1-16,-1 1 16,10 8-16,-1 9 15,0 0-15,-9 0 16,-17 0 0,-26 9-16,-17 0 15</inkml:trace>
  <inkml:trace contextRef="#ctx0" brushRef="#br3" timeOffset="147063.46">6469 14834 0,'-8'0'15,"-1"0"-15,0 0 16,9 0-16,0 0 16,0 0-16,0 0 15,0 0 1,-8 0-16,-1 17 16,0 1-16,1 25 15,-10 9-15,1 0 16,0-9-16,8 0 15,0-8-15,0-9 16,9 0-16,0 0 16,0-9-1,0-8-15,0 0 16,0-1-16,0 1 16,18 0-16,17-9 15,8 0-15,18 0 16,0 0-16,-9 0 15,8 0 1,-16 8-16,-1 1 16,-8 0-16,-9-9 15,-17 0-15,-1 0 16</inkml:trace>
  <inkml:trace contextRef="#ctx0" brushRef="#br3" timeOffset="147291.59">6339 15007 0,'0'0'16,"0"0"-16,0 0 16,0 0-16,18 0 15,8 0-15,26 0 16,17-8-16,9-10 15,-8 10 1,-1-1-16,-17-8 16,-26 8-16</inkml:trace>
  <inkml:trace contextRef="#ctx0" brushRef="#br3" timeOffset="149959.18">7381 15215 0,'0'0'0,"-8"-9"16,-10-8-16,9 0 16,1 8-16,-10-8 15,1-1-15,-9 10 16,0 8-16,9 0 16,-9 0-16,-1 8 15,1 10-15,0 16 16,9 1-1,0 0-15,-1 8 16,18 0-16,0-8 16,18 0-16,16-9 15,10-9-15,17-17 16,-9-9-16,-26 1 16</inkml:trace>
  <inkml:trace contextRef="#ctx0" brushRef="#br3" timeOffset="150263.54">7833 15241 0,'-9'-9'0,"-8"1"15,-1-1-15,10 9 16,-1 0-16,-8 0 15,-9 0-15,8 9 16,1-1-16,-1 1 16,1 8-16,0 1 15,-1-1-15,10 0 16,8 1 0,0-1-16,17 0 15,0 9-15,9-8 16,9-10-16,0-8 15,-18 0-15</inkml:trace>
  <inkml:trace contextRef="#ctx0" brushRef="#br3" timeOffset="150797.4">8171 14929 0,'0'0'16,"0"0"-16,0 0 16,0 0-16,0 0 15,0 18-15,0 16 16,0 1-16,0 8 15,0 0-15,0 1 16,0-18-16,0 0 16,0-18-1,0 1-15,0 0 16,0-1-16,0-8 16,0 0-16,0-8 15,0-10-15,9-25 16,8 8-16,1 1 15,-1-1-15,9 1 16,0 8-16,-8 8 16,-1 10-1,-8 8-15,-1 0 16,1 0-16,0 17 16,-1 9-16,1 9 15,0 8-15,0 0 16,-1 0-1,1-8-15,0-9 0,17-9 16,0-8 0,0 0-16,-9-9 15</inkml:trace>
  <inkml:trace contextRef="#ctx0" brushRef="#br3" timeOffset="151327">8771 15215 0,'0'0'0,"0"-9"16,0 9-16,0-8 16,0-1-16,0 0 15,0 1-15,-9-1 16,0 0-16,1 1 15,-1-1 1,0 9-16,0 0 16,-8 0-16,0 0 15,-1 17-15,1 1 16,0-1-16,8-8 16,9-1-16,0 1 15,0 0-15,0-1 16,0 1-1,17 0-15,1 8 16,-1 0-16,9 1 16,-9 16-16,10 10 15,-19-1-15,1 0 16,-18 1-16,1-10 16,-1-8-16,0 0 15,-8-17-15,8-1 16,-8-8-1,-1 0-15,10 0 16,-10-17-16,1-18 16,0-8-16,8-9 15,18 18-15,8-1 16,-8 18-16</inkml:trace>
  <inkml:trace contextRef="#ctx0" brushRef="#br3" timeOffset="151790.81">8771 14704 0,'0'0'15,"-9"0"-15,0-9 16,1 1-16,-1-1 15,9 0-15,0 1 16,0-1-16,0 9 16,0 0-16,0 0 15,9 0-15,8 0 16,0 0 0,1 0-16,-1 9 15,0-1-15,1 1 16,-10 0-16,1-1 15,0 10-15,-9-1 16,-9-8-16,0 8 16,1 0-16,-1 9 15,0-26-15,1 9 16,8 0 0,0-1-16,0 1 15,8 0-15,10-1 16,8 1-16,9 0 15,8-1-15,-8 1 16,-1 0-16,-16-9 16</inkml:trace>
  <inkml:trace contextRef="#ctx0" brushRef="#br3" timeOffset="153057.26">9231 15215 0,'0'0'0,"0"-9"0,-9 1 16,9 8-16,0 0 15,0 0-15,0 0 16,0 0-16,9 0 15,8-9-15,18 0 16,17 1-16,18 8 16,-10 0-1,-25 0-15</inkml:trace>
  <inkml:trace contextRef="#ctx0" brushRef="#br3" timeOffset="153373.14">9708 14791 0,'0'0'0,"0"0"16,0 0-16,0 0 15,0 0-15,0 0 16,9-9 0,8 0-16,1 1 15,25-1-15,9 0 16,18 1-16,-1-1 16,-8 0-16,0 9 15,8 9-15,-17 0 16,-25-1-16</inkml:trace>
  <inkml:trace contextRef="#ctx0" brushRef="#br3" timeOffset="153783.4">9865 14860 0,'0'0'16,"0"0"-16,0 0 16,0 0-16,0 0 15,8 17-15,1 1 16,0 16-16,-1 10 16,-8-10-16,-8 10 15,-1 7-15,0 1 16,1-8-16,-10-1 15,10-17 1,-1 0-16,0-9 16,9 1-16,0-10 15,0 1-15,0 0 16,18 8-16,16-8 16,1-1-16,9 1 15,-1-9-15,0-9 16,1 1-1,-1-1-15,-17 0 16,-17 1-16,0 8 16</inkml:trace>
  <inkml:trace contextRef="#ctx0" brushRef="#br3" timeOffset="153979.51">9873 15137 0,'0'0'0,"0"0"16,0 0-16,0 0 16,9 0-16,17 0 15,18-9-15,8 1 16,0 8-16,17 8 16,9 1-1,-43-9-15</inkml:trace>
  <inkml:trace contextRef="#ctx0" brushRef="#br3" timeOffset="154996.59">10646 15206 0,'0'-8'0,"0"-1"15,0 0-15,0-8 16,0 8-16,0 1 16,-8-1-16,-1 9 15,0 0-15,-17 0 16,0 17-1,-9 1-15,1-1 16,16 0-16,1 9 16,8 0-16,9 9 15,0-9-15,0 0 16,18 0-16,8-9 16,8 1-16,27-18 15,26-9-15,-44 0 16</inkml:trace>
  <inkml:trace contextRef="#ctx0" brushRef="#br3" timeOffset="155278.34">11020 15224 0,'0'0'0,"0"-9"15,0 9 1,0 0-16,-9 0 15,0 0-15,1 0 16,-18 0-16,0 0 16,8 9-16,1-1 15,-1 10-15,1-1 16,0 0-16,17 1 16,0 16-1,0-8-15,0 0 16,17-8-16,0-1 15,9-17-15,-8-9 16,-9 9-16</inkml:trace>
  <inkml:trace contextRef="#ctx0" brushRef="#br3" timeOffset="155964.5">11332 15215 0,'0'0'16,"0"0"-16,0 0 15,0 0-15,0 0 16,0 0-16,0 0 15,0-9-15,0 9 16,0 0-16,0 0 16,0 0-16,0 0 15,0 0 1,0 0-16,0 0 16,0 0-16,0 0 15,0 0-15,0 0 16,-8 0-16,-1 9 15,9 8-15,-9 1 16,1-1-16,-1 0 16,9 1-1,0-10-15,0 1 16,0-9-16,0 0 16,0 0-16,-9-9 15,9-17-15,0-26 16,18-17-16,-1 0 15,9 0-15,9 17 16,-9 17 0,0 0-16,0 18 15,0 0-15,0 17 16,0 0-16,9 8 16,-9 10-16,0 16 15,0 18-15,-9 0 16,1 9-16,-1-1 15,-8-8-15,-1-8 16,1-1 0,0 0-16,-1-17 15,-8-8-15,0-10 16,18 1-16,-10-9 16,1 0-16</inkml:trace>
  <inkml:trace contextRef="#ctx0" brushRef="#br3" timeOffset="156536.84">12027 15258 0,'0'0'0,"0"-8"15,0-1-15,0 0 16,0 1-16,0-1 16,0 0-16,0 1 15,0-1-15,0 0 16,0 1-16,0-1 16,0 9-16,0 0 15,-9 0-15,1 0 16,-1 9-1,0 8-15,1 0 16,8 1-16,0-1 16,0 0-16,0 1 15,8-1-15,1 0 16,0 9-16,-1 9 16,1 17-16,0 0 15,-1 0 1,-16 0-16,-1-9 15,0 0-15,1-17 16,-1-8-16,0-1 16,-8-8-16,0-1 15,8 1-15,-9-9 16,1-9-16,0 1 16,-1-1-1,10 0-15,8-17 16,0 0-16,17-26 15,18 0-15,8 1 16,9 7-16,-17 27 16</inkml:trace>
  <inkml:trace contextRef="#ctx0" brushRef="#br3" timeOffset="157532.74">12366 15146 0,'0'0'0,"0"-9"16,0 9-16,0 0 15,0 0-15,0 0 16,0 0-16,17-9 16,18 1-16,17-1 15,17-8-15,1-1 16,-1 1-1,1 0-15,-1-9 16,-8 0-16,-35 17 16</inkml:trace>
  <inkml:trace contextRef="#ctx0" brushRef="#br3" timeOffset="157823.34">12600 14843 0,'0'0'0,"0"0"15,0 0-15,0 0 16,0 17-16,9 26 16,0 27-1,-9-1-15,8 9 16,-8-9-16,9 18 15,-9-9-15,0-18 16,0-25-16,0-9 16,9 9-16,17-9 15,-18-18-15,1 1 16</inkml:trace>
  <inkml:trace contextRef="#ctx0" brushRef="#br3" timeOffset="158288.65">13165 14410 0,'0'0'15,"-9"0"-15,0 0 16,1 0-16,8 0 16,0 0-16,0 0 15,0 0 1,0 0-16,17 0 16,0 0-16,18 0 15,8 0-15,1-9 16,17 0-16,8 1 15,9-1 1,-26 9-16,-8 0 16,-27 0-16</inkml:trace>
  <inkml:trace contextRef="#ctx0" brushRef="#br3" timeOffset="158725.49">13269 14462 0,'0'0'0,"0"0"16,0 0-16,0 0 16,0 8-16,0 1 15,0 8-15,0 27 16,0-18-16,0 8 15,-9 1 1,0 8-16,1 0 16,8 1-16,0-10 15,-9-8-15,9 0 16,0 0-16,0-8 16,0-1-16,0 0 15,0-8-15,9 0 16,8-1-1,0 1-15,27-9 16,8 0-16,0 0 16,-8 0-16,-1 0 15,-17 0-15,0-9 16,-17 1-16,-1-1 16,1 0-16,0 9 15</inkml:trace>
  <inkml:trace contextRef="#ctx0" brushRef="#br3" timeOffset="158907.44">13364 14730 0,'0'0'15,"0"0"-15,0 0 16,0 0-16,0 0 16,0 0-16,18 0 15,-1 0 1,18 0-16,17-9 15,0 9-15,-9 9 16,-25 0-16</inkml:trace>
  <inkml:trace contextRef="#ctx0" brushRef="#br3" timeOffset="159276.16">14155 14695 0,'0'-8'0,"0"-1"16,0 0-1,0 1-15,0 8 16,0 0-16,-9 0 15,0 0-15,0 0 16,1 0-16,-10 0 16,1 0-16,-9 17 15,0 0-15,9 9 16,-1 0 0,1 0-16,8 0 15,9-8-15,0-1 16,18-8-16,-1-1 15,0 1-15,-8-9 16</inkml:trace>
  <inkml:trace contextRef="#ctx0" brushRef="#br3" timeOffset="159512.6">14337 14661 0,'0'0'0,"0"0"15,0 0-15,-9 0 16,1 8-16,-1 10 16,-9-1-16,10 0 15,-1 1 1,9-1-16,0 9 16,0 0-16,9-9 15,8 9-15,9-8 16,9-10-16,0 1 15,-18-9 1</inkml:trace>
  <inkml:trace contextRef="#ctx0" brushRef="#br3" timeOffset="159807.72">13217 15215 0,'0'0'16,"0"0"-16,0 0 15,0 0-15,0 0 16,17 0-16,18 0 16,26-9-16,34 1 15,27-1-15,-9 0 16,8 1-1,1-10-15,-18 1 16,-9 8-16,-8 9 16,-17 9-16,-9 0 15,-44-1-15</inkml:trace>
  <inkml:trace contextRef="#ctx0" brushRef="#br3" timeOffset="160243.57">13764 15293 0,'0'0'15,"0"0"-15,0 0 16,0 0-16,0 0 16,0 0-16,0 0 15,0 0-15,8 0 16,10 0-1,-1 9-15,1-1 16,8 10-16,0-1 16,0 0-16,0 9 15,-9-8-15,-8-10 16,-1 10-16,-8-1 16,0 0-16,-8 1 15,-1-1 1,0 0-16,1-8 15,8 0-15,0-1 16,0 1-16,0-1 16,0-8-16,0 0 15,0 0-15,0 0 16,26 9-16,35 8 16,25-8-1,19 0-15,8-1 16,-61 1-16</inkml:trace>
  <inkml:trace contextRef="#ctx0" brushRef="#br4" timeOffset="197241.81">23168 15180 0,'0'-8'0,"0"-1"15,0 0 1,0 1-16,0 8 15,0 0-15,0-9 16,18 9-16,8-9 16,26 1-16,17-1 15,9-8-15,1-1 16,-10 1-16,1 0 16,-18 0-16,0 8 15,-18 0 1,-25 9-16</inkml:trace>
  <inkml:trace contextRef="#ctx0" brushRef="#br4" timeOffset="197683.05">23325 15094 0,'0'0'0,"0"0"15,0 0-15,0 0 16,0 0-16,0 0 16,0 0-16,8 8 15,-8 10-15,9-1 16,-9 18 0,-9-1-16,1 18 15,-1 9-15,0-9 16,1-9-16,8 1 15,0-18-15,0 0 16,0 0-16,0-9 16,0 0-16,0 0 15,0 1 1,8-10-16,10 1 16,8 8-16,17-8 15,9 0-15,9-1 16,-9-8-16,-9 0 15,-8 0-15,-9 0 16,-8 0-16,-10 0 16,1 0-16,-9 0 15</inkml:trace>
  <inkml:trace contextRef="#ctx0" brushRef="#br4" timeOffset="197868.97">23411 15362 0,'0'0'0,"0"0"16,0 0-1,0 0-15,18 0 16,17 0-16,17-8 16,8-1-16,-7 0 15,7 9 1,-16 0-16</inkml:trace>
  <inkml:trace contextRef="#ctx0" brushRef="#br4" timeOffset="198520.62">24176 15596 0,'0'-9'0,"0"1"16,0-1-16,0-8 16,0 0-1,0-1-15,0 1 0,0 8 16,0 1-1,0-1-15,0 0 16,-9 9-16,0 0 16,-8 0-16,-1 9 15,-8 8-15,9 1 16,0 8-16,-1 8 16,18-8-16,0 9 15,0-9 1,18 0-16,-1 0 15,0-9-15,-8-17 16</inkml:trace>
  <inkml:trace contextRef="#ctx0" brushRef="#br4" timeOffset="198794.86">24610 15423 0,'0'0'0,"0"0"16,0 0-16,-9 0 16,0 0-16,1 0 15,-10 0-15,-8 17 16,0 1 0,0-1-16,-9 18 15,18-1-15,0-8 16,8 0-16,9 0 15,0 0-15,17 0 16,18 0-16,-9-9 16,-17-8-16</inkml:trace>
  <inkml:trace contextRef="#ctx0" brushRef="#br4" timeOffset="199336.25">24974 15258 0,'0'0'0,"0"-8"15,0 8-15,0 0 16,0 0-16,0 0 15,9 0-15,0 8 16,0 10-16,-9 16 16,0 10-1,-9-1-15,0 0 16,0 1-16,9-18 16,0 0-1,0-18-15,0 1 0,0-9 16,0 0-16,0-9 15,0 1 1,18-27-16,-1-8 16,18-9-16,-9 8 15,0 10-15,-9 16 16,1 1-16,-10 0 16,1 17-16,0 0 15,0 0-15,-1 26 16,1 17-16,0 18 15,-9-1 1,0-8-16,0-9 16,0-17-16,0 0 15,8-8-15,10-1 16,8-8-16,-18-9 16</inkml:trace>
  <inkml:trace contextRef="#ctx0" brushRef="#br4" timeOffset="199825.23">25634 15544 0,'0'0'0,"0"0"16,0-8-16,0-1 15,0 0-15,0 1 16,0-1-1,0 0-15,0 1 16,-8-1-16,-1 0 16,0 9-16,1 0 15,-10 9-15,-8 8 16,9 1-16,0-1 16,-1 0-16,18-8 15,0-1 1,0 1-16,0 0 15,9-1-15,8 10 16,9-1-16,9 18 16,8-1-16,-8 1 15,-9 17-15,0-9 16,-17 1-16,0-10 16,-18-8-16,0 0 15,-8 9 1,0-26-16,-9-1 15,-1 1-15,-16-18 16,8 1-16,1-10 16,-1-8-16,17 0 15,18 0-15,0-17 16,0 34-16</inkml:trace>
  <inkml:trace contextRef="#ctx0" brushRef="#br4" timeOffset="200216.44">25843 14886 0,'0'0'15,"0"0"-15,0 0 16,0 0-16,0 0 15,9 0-15,8 0 16,0 0-16,18 0 16,0 0-16,-1 0 15,1 17-15,-9 1 16,0-1 0,-17 9-16,0-9 15,-18 9-15,0 0 16,-17 9-16,0-9 15,0 0-15,9 0 16,-1-18-16,10 1 16,8 0-16,0-1 15,26 1 1,35-18-16,25 9 16,-51 9-16</inkml:trace>
  <inkml:trace contextRef="#ctx0" brushRef="#br4" timeOffset="201583.37">26390 15553 0,'0'0'0,"0"0"16,0 0-16,0 0 15,0 0-15,17 0 16,9 8-16,26 1 15,27 0-15,-1-9 16,9 0 0,-1 0-16,-25 0 15,-9 0-15,0 8 16,-17 1-16,-17-9 16</inkml:trace>
  <inkml:trace contextRef="#ctx0" brushRef="#br4" timeOffset="201799.79">26677 15336 0,'0'0'16,"0"0"-16,0 0 16,0 26-16,0 18 15,0 34-15,-9 8 16,0 18-1,0-17-15,9-18 16,0-26-16,9 1 16,9-18-16,-10-18 15</inkml:trace>
  <inkml:trace contextRef="#ctx0" brushRef="#br4" timeOffset="202136.83">27319 15276 0,'0'0'0,"0"0"15,0 0-15,9 0 16,-1 0-16,10 0 16,25-9-16,27 0 15,-1 1-15,9-1 16,-8 0-16,-1 1 16,-8-1-16,-9 9 15,-17 0-15,-9 0 16,-17 0-1,-1 0-15</inkml:trace>
  <inkml:trace contextRef="#ctx0" brushRef="#br4" timeOffset="202503.39">27588 15336 0,'0'0'16,"0"0"-16,0 0 15,0 0-15,0 0 16,0 0-16,0 18 16,0-1-16,-8 18 15,-1 17-15,-8 0 16,-1-1-16,1-7 16,8-18-1,0 0-15,9-9 16,0 0-16,0 1 15,0-1-15,9-8 16,9 8-16,8-8 16,8-1-16,18-8 15,9 9-15,9 0 16,-1-9 0,-8 0-16,-9 0 15,-17 0-15,-18-9 16,-8 0-16,-1 9 15</inkml:trace>
  <inkml:trace contextRef="#ctx0" brushRef="#br4" timeOffset="202687.66">27562 15561 0,'0'0'0,"0"0"0,0 0 16,9 0-16,17 0 15,9 0-15,17 0 16,9 0-16,-9 0 16,-9 0-1,1 9-15,-18 0 16</inkml:trace>
  <inkml:trace contextRef="#ctx0" brushRef="#br4" timeOffset="203117.03">28561 15639 0,'0'-8'0,"0"-1"16,0 0-16,0 1 16,0-1-16,0 0 15,-9 1-15,1-1 16,-1 9-16,0 0 15,-17 0-15,0 17 16,0 1 0,0 8-16,0 0 15,9 0-15,8 8 16,9 1-16,0-18 16,17 9-16,1-8 15,8-1-15,-18-17 16</inkml:trace>
  <inkml:trace contextRef="#ctx0" brushRef="#br4" timeOffset="203352.12">28952 15665 0,'0'0'0,"0"0"16,0 0-16,0 0 15,-9 0-15,0 0 16,-8 0-1,0 9-15,-9 8 16,8 1-16,1-1 16,-1-8-16,10 8 15,8 0-15,0 9 16,17 0-16,0-8 16,10-1-16,-19-17 15</inkml:trace>
  <inkml:trace contextRef="#ctx0" brushRef="#br4" timeOffset="203803.16">29395 15449 0,'0'0'16,"0"0"-16,0 0 15,0 0-15,0 0 16,0 17-16,0 9 16,-9 18-16,0 7 15,0-7-15,1-1 16,-1-17-16,0 0 16,9-9-1,0-8-15,0 8 16,0-17-16,0-17 15,0 0-15,9-18 16,17-8-16,9-27 16,0 19-16,-9 7 15,0 10-15,0 16 16,-9 1-16,1 17 16,-1 9-1,0 17-15,-8 17 16,0 17-16,-1 10 15,-8-10-15,0 1 16,0-18-16,0-17 16,18 9-1,-10-9-15</inkml:trace>
  <inkml:trace contextRef="#ctx0" brushRef="#br4" timeOffset="204367.52">30133 15639 0,'0'0'0,"0"0"16,0 0-16,0 0 16,0 0-16,0 0 15,0 0 1,-9-17-16,0 17 16,1 0-16,-18 0 15,-1 17-15,1 1 16,0 8-16,9 0 15,0-9-15,8 0 16,9 9 0,0-17-16,17 8 15,9 1-15,-8 8 16,8 8-16,0 1 16,9 17-16,-9 0 15,-26 0-15,17 0 16,-34 0-16,17-9 15,-26-8-15,8-9 16,1 0 0,8-18-16,-8 1 15,-9-18-15,8-8 16,1-18-16,8-8 16,18-26-16,34-27 15,18 1-15,-35 61 16</inkml:trace>
  <inkml:trace contextRef="#ctx0" brushRef="#br4" timeOffset="204719.09">30636 15613 0,'0'0'15,"0"0"-15,0 0 16,0 0-16,0 0 16,18 0-16,16 0 15,10 0-15,8 0 16,9 0-16,8 0 16,-25 0-16</inkml:trace>
  <inkml:trace contextRef="#ctx0" brushRef="#br4" timeOffset="205043.9">31348 14973 0,'0'0'0,"0"0"0,0 0 15,0 0-15,0 0 16,9-9-16,17 0 16,9 1-1,17-1-15,17 0 16,10 1-16,-1-10 15,-17 10-15,-18 8 16,0-9-16,1 0 16,-27 9-16</inkml:trace>
  <inkml:trace contextRef="#ctx0" brushRef="#br4" timeOffset="205399.16">31539 15051 0,'0'0'0,"0"0"16,0 0-1,0 0-15,0 8 0,-8 9 16,-1 1 0,9 16-16,-9 1 15,1 0-15,-1 8 16,-8 9-16,-1-9 15,10-8-15,-1-9 16,9-9-16,0 1 16,0-1-1,0-8-15,9-1 16,8 1-16,18 8 16,17-8-16,9 0 15,8-1-15,-8 1 16,0-18-16,-27 9 15,-8-8-15,-8-1 16</inkml:trace>
  <inkml:trace contextRef="#ctx0" brushRef="#br4" timeOffset="205589.52">31479 15232 0,'0'0'0,"0"0"15,0 0-15,17 0 16,26 0 0,27 0-16,-9 0 15,-9 0-15,-9 0 16,9 0-16,9 9 16,-35-9-16</inkml:trace>
  <inkml:trace contextRef="#ctx0" brushRef="#br4" timeOffset="205937.41">32251 15258 0,'0'-8'0,"9"-1"16,0 0-1,0 1-15,-1-1 16,1 9-16,0 0 16,-9 0-16,0 0 15,0 0-15,-9 0 16,0 0-16,-17 0 16,0 17-1,0 1-15,-9 8 0,9-9 16,9 18-1,0-1-15,8-8 16,9 0-16,17 0 16,-8 0-16,8 0 15,-8-8-15</inkml:trace>
  <inkml:trace contextRef="#ctx0" brushRef="#br4" timeOffset="206214.84">32746 15232 0,'0'0'0,"0"0"15,-8 0-15,-1 0 16,0 0-16,-8 0 16,0 9-1,-1 0-15,1 8 16,0 0-16,-1 1 15,1-1-15,8 9 16,9 0-16,0 0 16,18-9-16,8 1 15,17 16-15,9-16 16,0 16 0,-26-25-16</inkml:trace>
  <inkml:trace contextRef="#ctx0" brushRef="#br4" timeOffset="206555.47">31539 15691 0,'0'0'0,"0"0"16,0 0-16,0 0 15,9 0 1,8 0-16,10 0 16,33 0-16,18 0 15,18 0-15,34 0 16,9 0-16,-9 0 15,-8 0-15,-35 0 16,-9 0-16,-35 0 16,-34 0-1,0 0-15</inkml:trace>
  <inkml:trace contextRef="#ctx0" brushRef="#br4" timeOffset="206986.06">31809 15865 0,'0'0'0,"0"0"16,0 0-16,0 0 15,17 0-15,0 0 16,9 0-16,-8 8 15,25 10-15,-17-1 16,18 0 0,-1 1-16,-26-1 15,9 0-15,-8 1 16,-18-1-16,0 0 16,-35 0-16,9 18 15,-17 0-15,-1-9 16,10 0-1,-1 0-15,17-9 16,1 0-16,0-8 16,17 8-16,8 1 15,27-1-15,26 9 16,26 0-16,17 0 16,0-17-16,-26-1 15,-52-8-15</inkml:trace>
  <inkml:trace contextRef="#ctx0" brushRef="#br4" timeOffset="-208494.26">17767 16523 0,'0'0'0,"0"-9"0,0 9 15,0 0-15,0 0 16,0 0-16,0 0 16,17 0-16,9-9 15,9 1 1,0-1-16,17 1 16,-9-1-16,1 0 15,-18 9-15,0 9 16,-9 0-16,-8-9 15</inkml:trace>
  <inkml:trace contextRef="#ctx0" brushRef="#br4" timeOffset="-208266.15">17698 16748 0,'0'0'0,"0"0"0,0 0 16,0 0-16,0 0 16,17 0-1,0 0-15,27-9 16,16 9-16,10 0 16,-1 0-16,-17 0 15,-25 0-15</inkml:trace>
  <inkml:trace contextRef="#ctx0" brushRef="#br4" timeOffset="-207580.57">18983 16202 0,'0'0'0,"0"0"0,-9 0 15,9 18 1,0-18-16,-9 0 15,9 0-15,0 0 16,0 0-16,0 0 16,0 0-16,0 0 15,0 0-15,0 0 16,0 0-16,18 0 16,8 0-16,17 8 15,18 1 1,8-9-16,1 9 15,-9-9-15,-9 8 16,-17 1-16,-9-18 16,-18 9-16</inkml:trace>
  <inkml:trace contextRef="#ctx0" brushRef="#br4" timeOffset="-206212.14">18887 16272 0,'0'0'0,"0"0"16,0 0-16,0 0 15,0 0-15,0 17 16,9 0-1,0 1-15,-9-1 16,0 18-16,0 8 16,-9 9-16,0 17 15,-8 0-15,-1 1 16,1-10-16,8-8 16,1-8-16,8-10 15,0-8 1,0-8-16,0-1 15,0 0-15,0-8 16,8 0-16,10-1 16,8 1-16,35-1 15,8 1-15,9 0 16,-17-9-16,0 0 16,0-9-1,-18 0-15,-17 9 16,0 0-16,-17 0 15,8 0-15,-8 0 16,-9 0-16,0 0 16</inkml:trace>
  <inkml:trace contextRef="#ctx0" brushRef="#br4" timeOffset="-205979.23">18878 16644 0,'0'0'0,"0"0"15,0 0-15,0 0 16,0 0 0,18 0-16,8 0 15,26-9-15,17 9 16,10-8-16,-1 8 15,-43 0-15</inkml:trace>
  <inkml:trace contextRef="#ctx0" brushRef="#br4" timeOffset="-204929.13">19947 16687 0,'-9'0'15,"0"0"-15,1 0 16,-1 0-16,0 0 16,0 0-16,-8 0 15,-9 0-15,0 9 16,-9 0-16,-8 8 16,-1 0-16,10 9 15,-1 0 1,0 9-16,18 0 15,8-1-15,9-8 16,0 0-16,18 0 16,16 0-16,18 0 15,27-17-15,-45-9 16</inkml:trace>
  <inkml:trace contextRef="#ctx0" brushRef="#br4" timeOffset="-204650.14">20251 16722 0,'0'0'0,"0"0"16,0 0-16,-9 0 16,0 0-1,0 0-15,1 0 16,-10 9-16,1 8 15,0 0-15,-1 1 16,1 8-16,8 8 16,9 1-16,0-9 15,0 0-15,18-9 16,8 1 0,17-1-16,-17-9 15</inkml:trace>
  <inkml:trace contextRef="#ctx0" brushRef="#br4" timeOffset="-202299.94">20919 16124 0,'0'0'0,"0"0"0,0 0 15,0-8 1,-9 8-16,1-9 15,-1 0-15,0 1 16,1-1-16,-1 0 16,0 9-16,1 0 15,-1 0-15,-8 0 16,-9 18-16,0 8 16,-18 17-1,1 35-15,-1 26 16,1 26-16,17-9 15,8 9-15,18-17 16,18-27-16,8-8 16,9-17-16,17-27 15,-9-16 1,-17-18-16</inkml:trace>
  <inkml:trace contextRef="#ctx0" brushRef="#br4" timeOffset="-201791.11">21093 16575 0,'0'-9'16,"0"0"-16,0 9 15,0 0-15,0 0 16,0 0-16,9 18 16,-1 8-16,1 8 15,-9 10 1,0-1-16,0-17 16,0-9-16,0 1 15,0-10-15,0 1 16,0-9-16,0-9 15,0-8-15,9-18 16,17-25-16,8-1 16,10 9-16,-1 0 15,-8 18 1,-9 16-16,0 1 16,-9 17-16,1 0 15,8 17-15,-17 18 16,-1 8-16,1 18 15,0 17-15,-1-9 16,1-17 0,0-9-16,-1-17 15,10-8-15,8 8 16,8-18-16,-16 1 16</inkml:trace>
  <inkml:trace contextRef="#ctx0" brushRef="#br4" timeOffset="-201246.57">22031 16687 0,'0'0'0,"0"0"16,0-8-16,0-1 15,0 0-15,-9 1 16,0-1-16,-8 0 16,-9 9-16,0 0 15,0 0-15,0 18 16,8-1-16,1-8 15,0-1 1,8 1-16,9 0 16,0-1-16,0 1 15,17 0-15,9 8 16,9 0-16,9 9 16,-1 9-16,0 0 15,-17-1-15,0 1 16,-17 0-1,0-10-15,0 1 16,-9-8-16,-9-1 16,0 0-16,-8-8 15,-9 0-15,8-9 16,1-9-16,0 0 16,-1 1-16,1-10 15,8 10-15,9 8 16,0 0-1</inkml:trace>
  <inkml:trace contextRef="#ctx0" brushRef="#br4" timeOffset="-200934.25">22465 16670 0,'0'0'15,"0"0"-15,0 0 16,0 0-16,9 0 15,8 0-15,9 0 16,9-9-16,-1 1 16,19 8-16,-19 0 15,-16 0-15</inkml:trace>
  <inkml:trace contextRef="#ctx0" brushRef="#br4" timeOffset="-200665.02">23264 16098 0,'0'0'15,"0"0"-15,0 0 16,0 0-16,0 18 15,0 8-15,-9 8 16,9 18-16,0 0 16,0-8-1,9-1-15,-1 9 16,1-9-16,-9-34 16</inkml:trace>
  <inkml:trace contextRef="#ctx0" brushRef="#br4" timeOffset="-200432.95">22916 16644 0,'0'0'16,"0"0"-16,0 0 16,0 0-16,0 0 15,9 0-15,17-9 16,26 1-16,18-1 15,8 0-15,17 1 16,18-1-16,-17 9 16,-27 0-1,-43 0-15,-8 0 16</inkml:trace>
  <inkml:trace contextRef="#ctx0" brushRef="#br4" timeOffset="-199963.18">23151 16973 0,'0'-8'0,"0"-1"0,0 0 15,0 1 1,0 8-16,0 0 16,0 0-16,9 0 15,-1 0-15,10 0 16,-1 0-16,-8 0 16,-1 8-16,1 1 15,0 0-15,-9 8 16,-9 0-1,0 0-15,-17 9 16,9 0-16,0-8 16,-1-1-16,1-8 15,8-1-15,0 1 16,9 0-16,0-1 16,0-8-16,18 9 15,25 0-15,27-9 16,17 17-1,-1-17-15,-16 0 16,-27-17-16,-25-1 16</inkml:trace>
  <inkml:trace contextRef="#ctx0" brushRef="#br4" timeOffset="-199660.09">23837 16150 0,'0'0'0,"0"0"16,17 0-16,27 9 15,25 8-15,27 27 16,-9 25-16,-27 9 16,1 17-16,-26 35 15,-26 26-15,-44 17 16,-35 0-16,-86 174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1:28:55.1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21232 13466 0,'-9'-9'16,"9"0"-16,-9 1 15,9-1-15,0 0 16,0 9-16,0-8 16,0 8-1,0 0-15,0-9 16,9 0-16,8 9 16,1 0-16,17 0 15,-1 0-15,1 0 16,0 9-16,-9 8 15,0 1-15,0-1 16,0 0 0,-9 1-16,1-1 15,-10 9-15,1 9 16,-18-1-16,1 1 16,-1-1-16,-17 1 15,0 0-15,0-1 16,-9-8-16,0 0 15,1 0-15,-1-8 16,18-1 0,-1 9-16,1-26 15,8 17-15,0-17 16,9 9-16,-8-9 16,8 0-16,0 0 15,0 0-15,0 0 16,0 0-16,17 9 15,1-1 1,16 1-16,1 0 16,17-1-16,0 1 15,0 0-15,-8-1 16,-10 1-16,-7 0 16,-10-9-16,0 0 15,-8 0-15,0 0 16,-1 0-1,1 0-15,0 0 16,-1 0-16,-8 0 16,9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3T23:36:31.4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2527 6961 0</inkml:trace>
  <inkml:trace contextRef="#ctx0" brushRef="#br0" timeOffset="525.1">2518 6953 0,'0'0'0,"0"0"16,0 0-16,0 0 15,0 0 1,0 0-16,0 0 16,0 0-16,0 0 15,0 0-15,0 0 16,0 0-16,0 0 15,0 0-15,0 0 16,0 0-16,0 0 16,0 0-1,0 0-15,0 0 16,0 0-16,0 0 16,0 0-16,0 0 15,0 0-15,0 0 16,0 0-16,0 0 15,0 0-15,0 0 16,0 0 0,0 0-16,0 0 15,0 0-15,0 0 16,0 0-16,0 0 16,0 0-16,0 0 15,0 0-15,0 0 16,0 0-16,0 0 15,0 0-15,0 0 16,9 0 0,8 0-16,18 0 15,0 0-15,0 8 16,8 1-16,9 0 16,-9-1-16,1 1 15,-1-9-15,-17 0 16,9 0-16,17-9 15,0 1 1,-26 8-16</inkml:trace>
  <inkml:trace contextRef="#ctx0" brushRef="#br0" timeOffset="1099.4">2727 6883 0,'0'0'0,"-9"0"0,0 0 16,9-8-16,-8-1 16,8 1-16,-9-1 15,9 0-15,0 1 16,0 8-16,0 0 16,0 0-1,0 0-15,0 0 16,0 0-16,0 0 15,0 8-15,-9 10 16,1 16-16,-1 9 16,0 1-16,9-1 15,0 0-15,0 1 16,0-1 0,0-26-16</inkml:trace>
  <inkml:trace contextRef="#ctx0" brushRef="#br0" timeOffset="1983.84">2544 6511 0,'0'0'16,"0"0"-16,0 0 15,0 0-15,0 0 16,0 0-16,0 0 15,0 0 1,-8 0-16,-1 0 16,-8 9-16,8-9 15,0 0-15,-8 0 16,8 0-16,1 0 16,-1 0-16,9 0 15,0 0-15,0 0 16,0 0-16,0 0 15,17 0 1,9 0-16,9 0 16,8 0-16,1 0 15,8 0-15,0 0 16,9 8-16,-18 1 16,-25-9-16</inkml:trace>
  <inkml:trace contextRef="#ctx0" brushRef="#br0" timeOffset="19094.89">25079 9941 0,'0'0'0,"0"0"0,0 0 16,0 0-16,0 0 15,0 0-15,0 0 16,0 0-16,0 0 15,0 0-15,0 0 16,0 0 0,0 0-16,0 8 15,0 1-15,0 0 16,0 8-16,0 0 16,0 18-16,0 0 15,8 8-15,1 9 16,-9 9-1,-9 8-15,1-9 0,-1-8 16,0 0 0,9-8-16,0-1 15,0 0-15,0-17 16,0 0-16,9-8 16</inkml:trace>
  <inkml:trace contextRef="#ctx0" brushRef="#br0" timeOffset="29517.23">29950 8538 0,'0'0'0,"0"0"16,0 0-1,0 0-15,0 0 16,0 0-16,0 0 16,0-9-16,0 0 15,-8 1-15,-1-18 16,-8 0-16,-1 8 15,10 1 1,-1 0-16,0 8 16,9 0-16,0 1 15,0-1-15,0 0 16,0 9-16,0 0 16,0 0-16,0 0 15,0 0-15,0 0 16,0 0-1,0 0-15,0 18 16,9 8-16,8 8 16,1 18-16,-10 9 15,10 8-15,-1 1 16,0-10-16,1 1 16,-10-1-1,1-16-15,0-10 16,-1-8-16,1 0 15,-9-17-15,0 0 16,0-1-16,0-8 16,9-8-16,8-10 15,1-25-15,16-26 16,10-35 0,8-9-16,-9 18 0,1 17 15,-18 9 1,0 25-16,0 18 15,-9 18 1,-17-1-16</inkml:trace>
  <inkml:trace contextRef="#ctx0" brushRef="#br0" timeOffset="30221.55">30671 8685 0,'0'0'15,"0"0"-15,0 0 16,0 0-16,0 0 16,0 0-16,-17 0 15,17 0-15,-9 0 16,-8 0 0,-9 0-16,-9 0 15,9 17-15,-18 1 16,10 8-16,16 0 15,1 8-15,8-8 16,9 0-16,18-9 16,-1 9-1,9-8-15,26-1 16,26 0-16,-43-8 16</inkml:trace>
  <inkml:trace contextRef="#ctx0" brushRef="#br0" timeOffset="30654.04">30975 8607 0,'0'0'0,"0"0"15,0 0-15,0 0 16,0 0 0,0 0-16,0 0 15,0-9-15,26 1 16,-9-1-16,9 0 16,18 1-16,-1-1 15,1 0-15,-27 9 16,9 0-16,-9 9 15,1-9 1</inkml:trace>
  <inkml:trace contextRef="#ctx0" brushRef="#br0" timeOffset="30888.33">30975 8720 0,'0'0'0,"0"0"16,0 0-16,0 0 16,17 0-16,-8 0 15,8 0-15,9 0 16,18 0-16,-1-9 16,1 9-16,-1 0 15,35-9 1,-26 1-16</inkml:trace>
  <inkml:trace contextRef="#ctx0" brushRef="#br0" timeOffset="31499.99">31696 8338 0,'0'0'0,"0"0"16,0 0-16,0 0 15,0 0-15,0 0 16,8 0-16,1 18 15,0 8-15,8 17 16,-8 9-16,0 9 16,-1 8-16,10 0 15,-10-8 1,1 0-16,-9-18 16,17-9-16,-8-8 15,-9-8-15,17-10 16,-17-8-16,26-8 15,-8-10-15,25-34 16,1-43-16,25-17 16,1-1-16,-10 0 15,-16 35 1,-18 27-16,0 16 16,-17 18-16,-1 17 15,1 0-15,0 0 16</inkml:trace>
  <inkml:trace contextRef="#ctx0" brushRef="#br0" timeOffset="32312.74">32677 8737 0,'0'0'16,"0"0"-16,0 0 15,0 0-15,-9 0 16,1-9-16,-1 1 16,0-1-16,1 0 15,-1 1-15,-8-10 16,-1 1-1,1 8-15,-9 1 16,8 8-16,-8 0 16,0 0-16,0 17 15,0 0-15,0 9 16,9 0-16,-1-8 16,18 8-16,0-9 15,0-8-15,0-1 16,0 1-1,26-1-15,-8-8 16,-1-8-16,9-1 16,0 1-16,-8-1 15,-1 0-15,-8 1 16,-9 8-16,17 0 16,-17 0-16,17 8 15,-8 10-15,8 16 16,1 1-1,-9 8-15,-9 9 16,17-9-16,-34 1 16,17-1-16,-27 0 15,1-8-15,-8 0 16,-1-9-16,0-18 16,0 1-16,1-9 15,16 0 1,1-9-16,8-17 15,9-8-15,18-10 16,16 1-16,10-9 16,-1 0-16,18 17 15,-44 35-15</inkml:trace>
  <inkml:trace contextRef="#ctx0" brushRef="#br0" timeOffset="32937.41">30940 10183 0,'0'0'16,"0"0"-16,0 0 15,18 0-15,-1 0 16,18 0-16,-1 0 15,19 0-15,-10-8 16,0-1-16,-8 0 16,0 9-1,17 0-15,-17 9 16</inkml:trace>
  <inkml:trace contextRef="#ctx0" brushRef="#br0" timeOffset="33111.44">30906 10374 0,'0'0'15,"0"0"-15,0 0 16,17 0-16,26-9 16,27 9-16,-1 0 15,-34 0-15</inkml:trace>
  <inkml:trace contextRef="#ctx0" brushRef="#br0" timeOffset="33971.81">31948 9975 0,'0'0'0,"0"0"15,0 0-15,17 0 16,26 0-16,27 0 15,-1 0-15,1 0 16,17 0-16,-9 0 16,0 0-1,-17 0-15,-18 9 16,-26-9-16</inkml:trace>
  <inkml:trace contextRef="#ctx0" brushRef="#br0" timeOffset="34751.78">32573 10365 0,'0'0'16,"0"0"-16,-9-9 15,0 1-15,1-1 16,-1 0 0,0 1-16,-8-10 15,0 10-15,-9-10 16,0 1-16,-9 0 16,-9 8-16,1 9 15,-18 0-15,0 17 16,1 1-16,16-1 15,1 18 1,8-1-16,0 1 16,9 0-16,9-1 15,17-8-15,0 0 16,17 0-16,18 0 16,17-8-16,18-1 15,16-8-15,-7-18 16,-1 0-16,-18-17 15,1 0 1,-17 0-16,-10-8 16,-8-1-16,-17 9 15,-9-9-15,-9 9 16,1 9-16,-10 8 16,-8 9-16,-17 0 15,0-8 1,8 8-16,17 0 15,1 0-15,0 0 16,-1-9-16,10 0 16,-1 1-16,0-1 15,1-8-15,8 8 16,0 0-16,0 1 16,0-1-16,0 9 15,0 0-15,0 0 16,0 0-1,0 0-15,0 0 16,0 17-16,-9 18 16,0 17-16,1 9 15,8-1-15,0 1 16,0-9-16,0-9 16,0 1-16,0-1 15,0-9 1,0 1-16,0-26 15</inkml:trace>
  <inkml:trace contextRef="#ctx0" brushRef="#br0" timeOffset="35141.21">31757 10997 0,'0'0'0,"0"0"15,0 0-15,8-8 16,18-1-16,26 9 16,27 0-16,16-9 15,1 1 1,8 8-16,-17 0 16,-9 0-16,0 0 15,-26 0-15,-26-9 16</inkml:trace>
  <inkml:trace contextRef="#ctx0" brushRef="#br0" timeOffset="35632.39">32312 9932 0,'0'0'15,"0"0"-15,0 0 16,0 0-16,0 0 16,0 0-16,0 0 15,-8 9-15,-1 8 16,-8 18-16,-1-1 16,1 18-16,-1 9 15,18-9 1,0-9-16,0-26 15</inkml:trace>
  <inkml:trace contextRef="#ctx0" brushRef="#br0" timeOffset="36595.91">32208 9586 0,'0'0'0,"0"0"0,0 0 16,0 0-16,0 0 16,0 0-1,0 0-15,0 0 0,0 0 16,0 0 0,0 0-16,0 0 15,0 0-15,9 0 16,-1 0-16,1 0 15,0 0-15,-1 0 16,1 0-16,-9 0 16,0 0-1,0 0-15,-9 0 16,1 0-16,-1 0 16,9 0-16,0 0 15</inkml:trace>
  <inkml:trace contextRef="#ctx0" brushRef="#br0" timeOffset="40120">33076 10634 0,'0'0'0,"0"0"0,0 0 16,0 0-16,-8 8 16,-1-8-16,-26 0 15,9 18-15,-8-1 16,8 9-16,-9 17 15,0 0-15,18 1 16,17-10 0,17-8-16,9 0 15,18-26-15,34 9 16,78-26-16,252-53 16</inkml:trace>
  <inkml:trace contextRef="#ctx0" brushRef="#br0" timeOffset="42495.33">29238 8295 0,'0'0'16,"0"0"-16,0-8 15,0-1-15,9 0 16,8 1-16,18-1 16,-9 9-1,0 0-15,9 17 16,-9 9-16,17 17 15,-25 18-15,8 34 16,-9 27-16,0-1 16,-8 0-16,9 18 15,-1-9 1,-8-9-16,-1-9 16,10 1-16,8-9 15,-9-9-15,18-17 16,26 0-16,-1-9 15,19 1-15,16-10 16,-8-8-16,8 9 16,-8-18-1,-9 9-15,-17 0 16,0-9-16,-18 9 16,1 0-16,-18 9 15,0 8-15,-9 9 16,1 0-16,-1 9 15,-8-9-15,-9 0 16,0 0-16,8-9 16,1-8-1,8-1-15,1-8 16,17 0-16,-1-9 16,1 1-16,8-1 15,10 0-15,25 1 16,17-1-16,9-8 15,18-9-15,8 0 16,18-1-16,8-7 16,9-1-1,17 0-15,-8 1 16,-9-10-16,-9 1 16,1 0-16,-27-18 15,-78 9-15</inkml:trace>
  <inkml:trace contextRef="#ctx0" brushRef="#br0" timeOffset="49271.28">26390 11777 0,'0'0'0,"0"0"0,0 0 16,0 0-16,0 0 16,0 0-1,0 0-15,0 0 16,0 0-16,0 0 15,0 0-15,0 0 16,0 0-16,0 0 16,0 0-16,0 0 15,-9-9-15,1 0 16,8 9-16,0 0 16,0 0-1,0 0-15,0 0 16,-9 0-16,9 0 15,0 0-15,0 0 16,0 0-16,0 0 16,0 0-16,0 0 15,9-8 1,8-1-16,0 0 16,18 1-16,17-1 15,-8 0-15,8 9 16,-26 0-16,0 0 15,-9 9-15</inkml:trace>
  <inkml:trace contextRef="#ctx0" brushRef="#br0" timeOffset="53320.33">31314 17250 0,'0'0'0,"0"0"16,0 0-16,0 0 16,0 0-16,0 0 15,0 0-15,0 0 16,0 0-16,0 0 15,0 0 1,0 0-16,0 0 16,0 0-16,0 0 15,0 0-15,8 18 16,1 8-16,0 17 16,-9 18-16,-9-1 15,9-17-15,0-8 16,-9 0-1,9 8-15,0-17 16,0 0-16,0 0 16,0-9-16,0-8 15,0 8-15,0 1 16</inkml:trace>
  <inkml:trace contextRef="#ctx0" brushRef="#br1" timeOffset="171984.33">20207 13933 0,'0'0'16,"0"0"-16,0-8 15,0 8-15,0 0 16,0 0-16,0 0 16,0 0-16,0 0 15,0 0 1,0 0-16,0 0 16,0 0-16,0 0 15,0 0-15,9-9 16,8 26-16,1-17 15,8 26-15,8-26 16,1 18-16,-9-18 16,0 8-16,0 1 15,-8 0 1,-1-1-16,0 1 16,18 0-16,0-1 15,0 1-15,-1 0 16,1-1-16,0 1 15,-1 0-15,1-1 16,0 1-16,0-1 16,-1 1-1,-8 8-15,9-8 16,9 8-16,-1-8 16,9 0-16,0-1 15,0 1-15,9-9 16,0 9-16,0-1 15,-1 1-15,-7 0 16,-1-9-16,0 8 16,0 1-1,0 0-15,9-1 16,-9 1-16,9 0 16,8-1-16,1 1 15,-1 8-15,9-8 16,-8 0-16,-10-1 15,-7 1-15,7 8 16,10-8 0,-1 0-16,9-1 15,-8 1-15,-1 0 16,1-1-16,-1 1 16,9 0-16,1-1 15,-10-8-15,9 9 16,-8-9-16,-1 9 15,1-1 1,-10 10-16,1-10 16,-9 10-16,18-1 15,-1 9-15,-8-9 16,9 0-16,-1-8 16,-8 0-16,-9 8 15,0 0-15,9-8 16,-9 0-1,0-1-15,0 1 16,9-9-16,-9 9 16,0-9-16,-8 17 15,-1-17-15,0 9 16,-8-1-16,0-8 16,0 9-16,-1-9 15,10 17-15,-10-8 16,10-9-1,-9 9-15,-1-9 16,1 8-16,-9 1 16,0 0-16,0-1 15,0 1-15,-8-9 16,-1 9-16,9-1 16,0 1-16,0 0 15,0-1 1,0 1-16,0 0 15,0-1-15,-8 10 16,8-1-16,-9 0 16,1 9-16,-1 0 15,0 0-15,1 9 16,-1-1 0,0 1-16,1 8 0,-10 1 15,1-1 1,0-8-16,-1 8 15,1 0-15,0 1 16,0-18-16,-1 0 16,1 0-16,0 0 15,-1-9-15,1 0 16,-9 0-16,0-8 16,0 0-1,-9 8-15,9-8 16</inkml:trace>
  <inkml:trace contextRef="#ctx0" brushRef="#br1" timeOffset="172369.65">25174 15492 0,'0'0'0,"0"0"0,0 0 0,9 0 15,0 0-15,-1 0 16,10 0 0,-1 0-16,0 0 15,18 18-15,0-1 16,0 9-16,17 8 15,-9-8 1,1 9-16,8-9 0,-9 0 16,0-17-1,-16-1-15,7 1 16,1-18-16,0-8 16,8-35-16,9-35 15,-8-25-15,-27 51 16</inkml:trace>
  <inkml:trace contextRef="#ctx0" brushRef="#br1" timeOffset="173426.47">24549 14245 0,'0'0'0,"0"-9"15,0 9-15,0-8 16,0-1-16,0 0 16,9 1-16,17-10 15,26 1-15,9-9 16,8 9 0,9-1-16,-8 1 15,-10 0-15,1 0 16,-17 8-16,-1 9 15,-17 0-15,-8 0 16,-10 0-16,1 0 16,0 0-16,-9 0 15</inkml:trace>
  <inkml:trace contextRef="#ctx0" brushRef="#br1" timeOffset="173693.79">24957 14202 0,'0'0'0,"0"0"16,0 0-16,0 0 15,0 0 1,0 0-16,0 0 16,0 0-16,0 0 15,0 17-15,0 0 16,0 18-16,0 0 15,-9 8-15,9 0 16,-8 1-16,8 16 16,0-8-1,0-26-15</inkml:trace>
  <inkml:trace contextRef="#ctx0" brushRef="#br1" timeOffset="173886.73">24618 14635 0,'0'0'0,"0"0"16,0 0 0,0 0-16,0 0 15,27-9-15,16 0 16,18 1-16,8-1 16,9-17-16,9 9 15,-9 8-15,-17 9 16,0 0-16,-18-8 15,-25 8-15</inkml:trace>
  <inkml:trace contextRef="#ctx0" brushRef="#br1" timeOffset="174667.89">25304 14436 0,'0'0'16,"0"0"-16,0 0 15,0 0-15,0 0 16,0 0-16,9 0 16,0 0-16,0 0 15,-1 0-15,1 0 16,0 17-1,-9 0-15,0 18 16,0 0-16,0-1 16,0-8-16,0 9 15,0-27-15,0 10 16,0-10-16,0 1 16,0-9-16,0 0 15,0-9 1,0-17-16,0-17 15,8 9-15,1-1 16,0 0-16,-1 1 16,10 8-16,-10 8 15,10 1-15,-1 0 16,0 8-16,1 0 16,-1 1-16,1 8 15,8 0 1,0 0-16,0 0 15,-9 8-15,-8 1 16,-9 0-16,-9-1 16,0 10-16,-17-1 15,0 9-15,0-9 16,0 1-16,9-1 16,-1-8-1,10-1-15,8 1 16,0 0-16,0-1 15,8 10-15,10-1 16,-1 0-16,1 0 16,-1 1-16,-8-10 15,-1-8 1,1 18-16,0-10 16,-9-8-16,0 0 15,-9 9-15,0 0 16,-17-1-16,0-8 15,-9 0-15,18 0 16,8 0-16,9 0 16,0 0-16</inkml:trace>
  <inkml:trace contextRef="#ctx0" brushRef="#br1" timeOffset="174971.78">25860 14444 0,'0'0'0,"0"0"16,0 0-16,0 0 15,0 0-15,0 0 16,0 0-16,18-8 15,8-1-15,0 0 16,17 1-16,9-1 16,0 9-16,0 0 15,-8 0 1,-9 9-16,-27-9 16,1 0-16</inkml:trace>
  <inkml:trace contextRef="#ctx0" brushRef="#br1" timeOffset="175211.59">25756 14661 0,'0'0'15,"0"0"-15,0 0 16,0 0-16,0 0 15,17 0-15,1-18 16,17 18 0,25-8-16,10-1 15,17 0-15,-1 9 16,-16 9-16,-35 8 16</inkml:trace>
  <inkml:trace contextRef="#ctx0" brushRef="#br1" timeOffset="176934.76">27041 14444 0,'0'0'0,"0"0"15,0 0-15,0 0 16,0 0-16,0 0 16,0-8-16,0-1 15,0 0-15,0 1 16,0-1-1,0 0-15,0 1 16,0-1-16,0 0 16,-8 1-16,-1-10 15,-9 1-15,1 0 16,-9 8-16,0 0 16,-17 9-16,-1 0 15,1 0 1,-9 9-16,17 8 0,0 1 15,0 8 1,9 0-16,9 0 16,0 8-16,-1 1 15,18-9-15,0 0 16,0 0-16,18-9 16,-1 0-16,18-8 15,17 8 1,9-8-16,8 0 15,-8-18-15,0 0 16,-9-8-16,-9 0 16,-8 0-16,-9 17 15,-9-9-15,-8 0 16,0 1-16,-1-1 16,1 0-16,-9 1 15,0-10 1,0 18-16,0-8 15,0-1-15,0 0 16,0 9-16,0 0 16,0 0-16,0 0 15,0 0-15</inkml:trace>
  <inkml:trace contextRef="#ctx0" brushRef="#br1" timeOffset="177342.2">26859 14410 0,'0'0'0,"0"0"15,0 0-15,0 0 16,0 0 0,0 17-16,9 9 15,8 9-15,9 8 16,-9 9-16,18-9 15,-9 9-15,0-9 16,0 1-16,0-10 16,-17-8-16,8 9 15,-8-9 1</inkml:trace>
  <inkml:trace contextRef="#ctx0" brushRef="#br1" timeOffset="178046.7">27267 14730 0,'0'-9'16,"9"1"-16,-9-1 15,0 9-15,0 0 16,0 0-16,0 0 16,0 0-1,0 9-15,0 8 16,0 0-16,-9 9 16,0 0-16,9-8 15,0-1-15,0-8 16,0-1-16,0 1 15,0-9-15,0 0 16,0-9-16,0-17 16,9-17-1,8-18-15,18 9 16,-9 9-16,0 8 16,-8 10-16,8 7 15,0 1-15,0 8 16,0 9-16,0 0 15,0 0-15,-9 0 16,1 9 0,-10 0-16,1-1 15,-9 1-15,-9 0 16,1 8-16,-10-9 16,-8 10-16,9-10 15,-1 1-15,1 0 16,0-1-16,8 1 15,0 8 1,1-8-16,8 8 16,0 1-16,0-1 15,0 0-15,8 1 16,1-10-16,0 1 16,-1 0-16,-8-1 15,0 1-15,0 0 16,-8-1-1,-18 1-15,-18 0 16,-34-1-16,-17 1 16,-1-9-16,53 0 15</inkml:trace>
  <inkml:trace contextRef="#ctx0" brushRef="#br1" timeOffset="178669.14">26859 13933 0,'0'0'0,"0"0"16,0-8-1,9-10-15,-1 10 16,-8-1-16,0 0 15,0 1-15,0 8 16,0 0-16,0 0 16,0 0-16,0 0 15,0 0-15,0 0 16,0 0 0,0 0-16,0 0 15,0 0-15,0 0 16,0 0-16,0 0 15,0 0-15,-8 0 16,-1 0-16,-8 0 16,8 8-16</inkml:trace>
  <inkml:trace contextRef="#ctx0" brushRef="#br1" timeOffset="200694.13">29403 13509 0,'0'0'0,"0"0"0,0 0 15,0 0-15,0 0 16,0 0-16,0 0 15,0 0-15,0 0 16,0 0-16,0 0 16,0 0-1,0 0-15,0 0 16,0 0-16,0-9 16,0 9-16,-8-8 15,-1-1-15,-9 0 16,1 1-16,0-1 15,-9 0-15,0 1 16,0 8-16,-9 0 16,0 0-1,0 0-15,9 8 16,18 1-16</inkml:trace>
  <inkml:trace contextRef="#ctx0" brushRef="#br2" timeOffset="-114331.66">23116 18394 0,'0'0'16,"0"0"-16,0 0 15,0 0-15,-17-9 16,17 0-16,-9 1 16,9 8-16,-17-9 15,17 0 1,0 9-16,0 0 15,0 0-15,0 0 16,0 0-16,0 0 16,0 0-16,0 0 15,17 0-15,9 9 16,0-18-16,52 1 16,18-1-1,8-8-15,0-1 16,-17 10-16,-17-1 15,-1 18-15,-8-1 16,-44 1-16</inkml:trace>
  <inkml:trace contextRef="#ctx0" brushRef="#br2" timeOffset="-113816.63">23229 18420 0,'0'0'16,"0"0"-16,0 0 15,0 0-15,0 0 16,0 0-16,0 0 15,0 0-15,0 0 16,0 0-16,0 0 16,0 0-16,0 0 15,0 0 1,0 0-16,0 0 16,0 8-16,-17 9 15,8 9-15,9 9 16,-17 0-16,17-9 15,-9 0-15,-8-9 16,17 0-16,0 1 16,0-1-1,0-8-15,0-1 16,0 1-16,17 0 16,-8-1-16,8 1 15,26 0-15,18-9 16,9 0-16,-10 0 15,-7 0-15,-10 0 16,-26 0 0,-8 8-16,0 1 15,-9-9-15</inkml:trace>
  <inkml:trace contextRef="#ctx0" brushRef="#br2" timeOffset="-113604.45">23186 18567 0,'0'0'15,"0"0"-15,0 0 16,17 0-16,0-9 16,18 0-16,17 1 15,0-1-15,9 0 16,0 9-1,-18-8-15,-25 8 0</inkml:trace>
  <inkml:trace contextRef="#ctx0" brushRef="#br2" timeOffset="-113201.84">24011 18471 0,'-9'0'0,"0"0"16,1 0-16,-1 0 15,0 0-15,0 0 16,1 0-16,-1 0 16,0 18-16,1-1 15,-1 9-15,0 0 16,9-9-1,0 9-15,9 0 16,8-8-16,1-10 16,-1 1-16,1 0 15,8-18-15,0 0 16,-9 1-16,-8-1 16,-1-8-16,1-1 15,-9 10 1,-9-1-16,1 0 15,-10 9-15,10 0 16,8 0-16,0-8 16,0 8-16</inkml:trace>
  <inkml:trace contextRef="#ctx0" brushRef="#br2" timeOffset="-112572.88">24419 18394 0,'0'0'16,"0"0"-16,0 0 16,0 0-16,0 0 15,0 0-15,0 0 16,0 8-16,0 10 16,-9 7-1,0 10-15,-8 17 16,0 9-16,-1-18 15,10 0-15,-1-17 16,0 0-16,9-17 16,0 0-16,0-9 15,0 0-15,0-9 16,0-26-16,9-8 16,8-9-1,1 0-15,-1 9 16,-8 8-16,-1 18 15,1-1-15,0 10 16,-1 8-16,1 0 16,0 8-1,-1 10-15,10 8 0,-9 0 16,8-9 0,-8-8-16,8-1 15,0 1-15,9-18 16,0-8-16,9-9 15,0-9-15,-9 1 16,0 17-16,-9-1 16,-8 1-1,0 17-15,-9 0 16,0 9-16,8 17 16,-8 17-16,-8 17 15,-1-8-15,9-8 16,0-1-16,0-17 15,0-9-15,0-8 16,17 0-16,1-1 16,-10-8-1</inkml:trace>
  <inkml:trace contextRef="#ctx0" brushRef="#br2" timeOffset="-112444.65">25061 18515 0,'0'0'0,"0"0"16,0 0-16,0 0 16,9-9-1,8 9-15</inkml:trace>
  <inkml:trace contextRef="#ctx0" brushRef="#br2" timeOffset="-112295.65">25157 18645 0,'0'0'16,"0"0"-16,0 0 16,0 0-16,0 0 15,0 0-15,0 0 16,0 0-16</inkml:trace>
  <inkml:trace contextRef="#ctx0" brushRef="#br2" timeOffset="-111833.02">25452 18359 0,'0'0'0,"0"-9"16,0 1-16,0 8 16,0-9-16,0 9 15,0 0-15,17-9 16,1 1-16,17 8 16,25-9-16,10-8 15,8 8 1,-9 0-16,-8 1 15,9 16-15,-18 1 16,-26 0-16</inkml:trace>
  <inkml:trace contextRef="#ctx0" brushRef="#br2" timeOffset="-111513.3">25617 18411 0,'0'0'16,"0"0"-16,0 0 15,0 0-15,0 0 16,0 0-16,0 0 16,0 0-16,0 0 15,-9 0 1,1 17-16,-1 9 16,-8 9-16,8-9 15,0 0-15,1 0 16,8-9-16,0 0 15,0 1-15,0-10 16,8 1-16,10 0 16,16-1-16,19 1 15,7-9 17,-16-9-32,-1 1 0,-17 8 15,-17-9-15,0-17 0,-1 9 16</inkml:trace>
  <inkml:trace contextRef="#ctx0" brushRef="#br2" timeOffset="-111357.13">25747 18463 0,'-8'0'0,"-1"0"0,0 0 15,9 0 1,0 0-16,0 0 16,0 0-16,0 0 15,18 0-15,16 0 16,1 0-16,17 0 15,-26 0-15</inkml:trace>
  <inkml:trace contextRef="#ctx0" brushRef="#br2" timeOffset="-110724.23">26312 18463 0,'0'0'0,"0"0"16,0 0 0,0-9-16,8 0 15,1 1-15,0-9 16,0 8-16,-1 0 16,-8-8-16,-8 17 15,-1-9-15,-9 9 16,-8 0-16,-8 9 15,-1 8 1,-8 1-16,8 7 16,17-7-16,1-1 15,8-8-15,9-1 16,0 1-16,0-9 16,9 0-16,8 0 15,1 0-15,-1 0 16,-8 0-16,0 0 15,-1 17 1,-16 9-16,-1 18 16,-9 8-16,1 0 15,0 0-15,-1 8 16,1-16-16,17-1 16,0-17-16,0-9 15,9-8-15,-1-9 16,1 0-16,0-9 15,-1 0 1,1-17-16,0 1 16,-9-1-16,0 8 15,-9 1-15,9 0 16,-9-1 0,9 1-16,0 8 0,0 1 15,0-1 1,0 0-16,9 9 15,8-8-15,-8 8 16</inkml:trace>
  <inkml:trace contextRef="#ctx0" brushRef="#br2" timeOffset="-110575.73">26425 18688 0,'0'0'16,"0"0"-16,0 0 15,0 0-15,0 0 16,0 0-16,0 9 16,0-9-16</inkml:trace>
  <inkml:trace contextRef="#ctx0" brushRef="#br2" timeOffset="-110073.42">27128 18385 0,'-9'0'15,"1"-9"-15,-1 9 16,0 0-16,1 0 16,-1 0-16,0 18 15,-17-1-15,9 17 16,-1 1 0,1 8-16,17-8 15,0-9-15,0 0 16,17-9-16,1-8 15,17 0-15,-1-18 16,1 0-16,0-17 16,-9 0-16,-9-8 15,-8-1 1,-18 0-16,1 9 16,-19 1-16,1 7 15,-8 10-15,16 8 16,1 0-16,0 0 15,8 0-15,9 8 16,0-8-16,17-8 16,-8 8-1</inkml:trace>
  <inkml:trace contextRef="#ctx0" brushRef="#br2" timeOffset="-109829.59">27580 18116 0,'0'0'0,"0"0"0,0-8 16,0-1-16,0 0 15,0 1-15,0-1 16,-9 9 0,0 0-16,1 0 15,-1 9-15,-8 25 16,-10 27-16,10 26 16,0 8-16,-1 0 15,10 0-15,8-25 16,0-18-16,0-9 15,0-17-15,-9-9 16,0-8 0,1 0-16,-1-9 15</inkml:trace>
  <inkml:trace contextRef="#ctx0" brushRef="#br2" timeOffset="-109681.83">27206 18480 0,'0'0'0,"0"0"15,0 0-15,0 0 16,0 0-16,0 0 15,0 0-15,26 0 16,44 0 0,34-9-16,26 1 15,9-10-15,235-33 16</inkml:trace>
  <inkml:trace contextRef="#ctx0" brushRef="#br2" timeOffset="-108940.18">28161 18324 0,'0'-8'0,"9"8"0,-9 0 16,0 0-16,0 8 16,0 18-16,-9 9 15,1 17 1,-1-18-16,0 10 15,1-1-15,-1-17 16,0-9-16,9-8 16,0 0-16,0-9 15,0-9-15,18-17 16,8-26-16,17-26 16,9 18-1,-8-10-15,-1 27 16,-17 17-16,0 9 15,-8 17-15,-10 0 16,1 17-16,0 9 16,-18 26-16,0 9 15,1-10-15,-1-7 16,0-18 0,1 0-16,8-18 15,0 1-15,0-9 16,8-9-16,18-17 15,18-26-15,-1 1 16,1-1-16,-18 17 16,0 0-16,0 18 15,-18 17-15,1 0 16,0 0 0,-9 17-16,-9 27 15,0 16-15,1-8 16,8 9-16,0-18 15,0 0-15,0-17 16,0 0-16,8-17 16,-8 0-16</inkml:trace>
  <inkml:trace contextRef="#ctx0" brushRef="#br2" timeOffset="-108661.06">28795 18506 0,'0'0'16,"0"0"-16,0 0 15,0 0-15,-8 9 16,-1 8-16,0 0 16,9 9-16,0 0 15,0 0 1,9 0-16,8-8 16,1-10-16,16 1 15,1-18-15,-9 1 16,0-18-16,0-9 15,-17 0 1,0 9-16,-18 0 0,-17 9 16,0 0-1,0 8-15,-9 9 16,-8-9-16,8 1 16,26 8-16</inkml:trace>
  <inkml:trace contextRef="#ctx0" brushRef="#br2" timeOffset="-108473.84">28952 18385 0,'0'0'0,"0"0"15,0 0-15,8 0 16,18 0-16,9 0 16,9 9-16,-1-18 15,0 0-15,9 9 16,-8-8-1,-27 8-15</inkml:trace>
  <inkml:trace contextRef="#ctx0" brushRef="#br2" timeOffset="-108273.63">29125 18203 0,'0'0'0,"0"0"16,0 17-16,9 9 15,-9 26 1,-9 18-16,1-10 16,-1 1-16,0-1 15,1-16-15,8-1 16,0-17-16,0-17 16,0-1-16</inkml:trace>
  <inkml:trace contextRef="#ctx0" brushRef="#br2" timeOffset="-108097.64">29421 18480 0,'0'0'0,"0"0"0,0 0 16,0 17-16,-9 1 16,0 8-16,1 0 15,8 0 1,0-18-16,0 1 15,0-9-15,0-17 16,8-1-16</inkml:trace>
  <inkml:trace contextRef="#ctx0" brushRef="#br2" timeOffset="-107982.55">29490 18064 0,'0'0'0,"0"0"16,0 0-16,-9 26 15,1 18-15,8-27 16</inkml:trace>
  <inkml:trace contextRef="#ctx0" brushRef="#br2" timeOffset="-107373.91">29638 18411 0,'0'0'0,"0"0"15,0 0-15,-9 0 16,0 26-16,1 0 16,8 0-16,0 0 15,0 0-15,0 0 16,8-9 0,1-8-16,8-1 15,1 1-15,-1-18 16,9 1-16,-8-18 15,-10 0-15,1-9 16,0 9-16,-9 9 16,0-1-16,0 1 15,0 9-15,0 8 16,0 0 0,0 0-16,0 0 15,0 0-15,17 0 16,0 0-16,9 8 15,0 1-15,0-1 16,-8 1-16,-9 0 16,-1 8-16,1-8 15,-9-1 1,0 1-16,0 0 16,0-1-16,0-8 15,0 0-15,9-8 16,8-18-16,18-9 15,-1-8-15,10 17 16,-18 9-16,0-1 16,0 1-1,-9 17-15,1 0 16,8 26-16,8 9 16,10 25-16,-1 9 15,9 9-15,9-17 16,-17-35-16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1:22:19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3309 7862 0,'-9'0'0,"0"0"0,0 0 16,1 0-16,-1 0 15,0 0-15,9 0 16,0 0-16,0 0 16,-8 17-1,-1 9-15,-8 9 16,-9 26-16,0 34 15,-9 35-15,17 17 16,1 0 0,0-8-16,8-26 0,9-36 15,-9-7-15,1-18 16,8-18 0,0-8-16,0-8 15,0-10-15,0-8 16,0 0-16,0 0 15</inkml:trace>
  <inkml:trace contextRef="#ctx0" brushRef="#br0" timeOffset="279.17">3161 8624 0,'0'-8'15,"0"8"-15,-9-9 16,9 9-16,0 0 15,0 0-15,0 0 16,0 0-16,0-9 16,18 1-16,16-1 15,18 0 1,1 9-16,7-8 16,-8 8-16,1-9 15,7 0-15,-16 9 16,-1 0-16,-8 0 15,-9 0-15,0 0 16,-9-8-16,1-1 16,-10 9-1</inkml:trace>
  <inkml:trace contextRef="#ctx0" brushRef="#br0" timeOffset="545.66">3960 7983 0,'0'0'0,"0"0"16,0 0-16,0 0 16,0 0-1,0 0-15,0 0 16,0 18-16,0 16 16,0 18-16,0 35 15,0 34-15,8 9 16,-8-9-16,0 1 15,9-36 1,0-8-16,-9-26 16,0-9-16,0-8 15,9-18-15,-9-8 16</inkml:trace>
  <inkml:trace contextRef="#ctx0" brushRef="#br0" timeOffset="948.83">3699 7299 0,'-8'0'0,"-1"0"16,0 0-16,1 0 15,-1 0-15,0 0 16,0 18-1,-17 8-15,0 8 16,0 9-16,0 1 16,0-1-16,9-17 15,0 0-15,-1-9 16,18-8-16,0 0 16,0-18-1,0 0-15</inkml:trace>
  <inkml:trace contextRef="#ctx0" brushRef="#br0" timeOffset="1111.05">3638 7325 0,'0'0'0,"0"0"0,0 0 15,0 0-15,18 9 16,-1 8-16,18 9 16,-9 9-1,0 8-15,0 0 16,0 1-16,-17-10 15,0-25-15</inkml:trace>
  <inkml:trace contextRef="#ctx0" brushRef="#br0" timeOffset="1744.83">4715 8200 0,'0'0'0,"0"0"15,0 0-15,0 0 16,0 0-16,0 0 15,0 0 1,0 0-16,18 0 16,-1-9-16,0 1 15,9-1-15,9 0 16,0 1-16,-9-1 16,0 0-16,-9 9 15,9 0-15,-8 0 16,-10 0-1,-8 0-15</inkml:trace>
  <inkml:trace contextRef="#ctx0" brushRef="#br0" timeOffset="1966.37">4759 8390 0,'0'0'0,"0"0"0,0 0 15,0 0-15,0 0 16,0 0-1,0 0-15,0 0 16,0 0-16,0 0 16,17-8-16,9-1 15,9-8-15,17 8 16,0 0-16,-9 1 16,10 8-1,-19 0-15,-16 0 0</inkml:trace>
  <inkml:trace contextRef="#ctx0" brushRef="#br0" timeOffset="5023.88">7286 7204 0,'0'0'0,"0"0"0,0 0 16,0 0-1,0 0-15,0 0 16,-9 0-16,0 0 16,1 17-16,-10 1 15,-8 16-15,0 10 16,-9 7-16,9 19 16,0 8-16,0 0 15,0 8 1,0 18-16,9 0 15,-1 9-15,1 8 16,0-8-16,8-1 16,9 1-16,0 8 15,0 0-15,17-8 16,1-9-16,-1 0 16,27 0-1,-18 0-15,17-18 16,0-8-16,18 9 15,9-9-15,-10 0 16,10-18-16,17 1 16,17-18-16,-61-26 15</inkml:trace>
  <inkml:trace contextRef="#ctx0" brushRef="#br0" timeOffset="14141.18">7685 7472 0,'0'0'0,"0"0"0,0 0 16,17 0-16,18 0 16,9-8-16,25-1 15,27 0-15,-1 1 16,1-1-16,-18-8 15,-17 8-15,-9 0 16,-9 9-16,1-8 16,-10 8-16,-16 0 15</inkml:trace>
  <inkml:trace contextRef="#ctx0" brushRef="#br0" timeOffset="14691.7">7867 7602 0,'0'0'0,"0"0"16,0 0-16,0 0 15,0 0-15,0 0 16,0 0 0,0 0-16,0 0 15,0 0-15,0 0 16,0 0-16,0 18 16,-8-1-16,-1 18 15,0-1 1,1 18-16,-10 9 0,1-1 15,0 1-15,-1-18 16,10-8 0,8-9-16,0-9 15,0 1-15,0-1 16,0 0-16,8-8 16,10 8-16,16-8 15,1 0-15,17-1 16,9 1-16,26-9 15,-9-9 1,0 9-16,-17 0 16,-18-8-16,1 8 15,-27 0-15,9 0 16,-8 0-16,-18 0 16,8 0-1,-8 0-15,0 0 0,0 0 16</inkml:trace>
  <inkml:trace contextRef="#ctx0" brushRef="#br0" timeOffset="14969.1">7937 7819 0,'0'0'0,"0"0"16,0 0-16,0 0 16,17 0-16,9-9 15,35 9-15,9-8 16,-1-1-16,-8 0 16,0 9-16,-18 0 15,-17 0 1,0 0-16,0 0 15,0 0-15,-8 0 16</inkml:trace>
  <inkml:trace contextRef="#ctx0" brushRef="#br0" timeOffset="15917.84">9048 7905 0,'0'0'0,"0"0"15,0 0-15,-17 0 16,8 0-16,-8 9 16,-9 8-16,9 1 15,-9-1-15,-9 0 16,9 9-16,0 0 15,8 0 1,1 0-16,17 9 16,0 0-16,0-9 15,17 8-15,9 1 16,35-18-16,0-8 16,-18-9-16</inkml:trace>
  <inkml:trace contextRef="#ctx0" brushRef="#br0" timeOffset="16257.81">9674 8044 0,'-18'-9'16,"18"1"-16,-17-1 15,8 0-15,9 1 16,-17-1-1,17 0-15,-17 9 16,8 0-16,9 0 16,-17 0-16,-10 0 15,10 9-15,-9 0 16,9 8-16,-9 0 16,8 1-16,1 8 15,8 0 1,9 0-16,0-9 15,0 0-15,26 1 16,-8-1-16,8 0 16,26 1-16,-26-18 15,-9 0 1</inkml:trace>
  <inkml:trace contextRef="#ctx0" brushRef="#br0" timeOffset="16900.64">10377 7343 0,'-9'0'0,"9"0"16,0 0-16,-17 0 16,17 0-16,-17 0 15,8 0 1,-8 17-16,-27 9 16,1 34-16,-1 27 15,1 17-15,8 35 16,9-10-16,0-16 15,35-9-15,8-9 16,1-17-16,16-17 16,1-9-1,8-18-15,27 10 16,-35-27-16</inkml:trace>
  <inkml:trace contextRef="#ctx0" brushRef="#br0" timeOffset="19217.55">10542 7767 0,'0'0'0,"0"0"16,0 0-1,0 0-15,0 0 16,0 0-16,0 0 16,0 0-16,-9 17 15,1 9-15,-1 9 16,-8-1-16,-1 1 16,10-9-16,-1 0 15,0-9 1,1-8-16,-1 0 15,9-1-15,0 1 16,0-9 0,0 0-16,0-9 0,0 1 15,17-18-15,1-18 16,16-8 0,1 9-16,0 0 15,-9 8-15,0 18 16,0 0-16,-17 8 15,-1 9-15,1 0 16,0 0-16,-1 9 16,10 17-16,-1 17 15,-8 17-15,-1 1 16,1-18-16,0 1 16,0-1-1,-1-17-15,1-9 16,8 1-16,1-10 15,-1 1-15,-8 0 16</inkml:trace>
  <inkml:trace contextRef="#ctx0" brushRef="#br0" timeOffset="21926.95">11419 8165 0,'0'0'0,"-9"-8"0,1-10 16,-1 1-1,0-9-15,1 9 0,-18-1 16,0 1-1,-9 8-15,0 1 16,0-1-16,1 9 16,-1 0-16,0 9 15,0-1-15,18 10 16,0-1-16,-1-8 16,18-1-1,0 1-15,0 0 16,0-1-16,18 1 15,-1 0-15,0-1 16,1 10-16,8 16 16,9 10-1,-9 16-15,-18-17 0,1 1 16,0-1 0,-9-8-16,0-1 15,-9-8-15,0-8 16,1-1-16,-1-8 15,0-1-15,-8 1 16,8 0 0,1-9-16,-1-9 0,9 0 15,0-8-15,9-35 16,25-9 0,10 9-16,8 0 15,9 27-15,-35 7 16</inkml:trace>
  <inkml:trace contextRef="#ctx0" brushRef="#br0" timeOffset="22360.89">11801 8200 0,'-8'0'0,"-1"0"15,0 0-15,9 0 16,0 0-16,0 0 16,0 0-1,0-9-15,0 1 16,0 8-16,0-9 16,0 9-16,0-9 15,0 9-15,0-8 16,18-1-16,8 0 15,8 1-15,10-10 16,17 18-16,-1 0 16,-25 0-1</inkml:trace>
  <inkml:trace contextRef="#ctx0" brushRef="#br0" timeOffset="22644.53">12574 7299 0,'0'0'16,"0"0"-16,0 0 15,0 0-15,0 0 16,0 18-16,0 16 15,0 18 1,0 17-16,-9 1 16,1-10-16,-1 1 15,0 0-15,-8 8 16,0-9-16,17-34 16</inkml:trace>
  <inkml:trace contextRef="#ctx0" brushRef="#br0" timeOffset="22887.17">12218 7845 0,'0'0'0,"0"0"16,0 0-16,0 0 15,17 0 1,9 0-16,9 0 15,26 0-15,17 0 16,-8 0-16,8-9 16,0 1-16,-9-1 15,-8-8-15,0 8 16,-26 9-16</inkml:trace>
  <inkml:trace contextRef="#ctx0" brushRef="#br0" timeOffset="23437.25">12479 8191 0,'0'0'16,"0"0"-16,0 0 16,0 0-16,0 0 15,0 0-15,0 0 16,0-8-16,8-1 16,1 9-1,8 0-15,1 0 16,16 0-16,1 0 15,-9 0-15,0 9 16,0-1-16,-17 1 16,0 0-16,-9-1 15,-9 10 1,-8-1-16,-9 9 16,-9 0-16,9 0 15,0-9-15,8-8 16,1-1-16,8 1 15,1 0-15,8-1 16,0 1-16,0 0 16,8-9-16,10 8 15,25 1 1,18 0-16,0-9 16,-18 0-16,9 0 15,-8 0-15,8 8 16,-18 1-16</inkml:trace>
  <inkml:trace contextRef="#ctx0" brushRef="#br0" timeOffset="23962.44">13095 7291 0,'0'-9'15,"0"0"-15,0 9 16,0 0-16,17 0 15,18 9-15,17 8 16,18 27 0,8 25-16,-9 9 15,-8 8-15,-17 1 16,-10 17-16,-8 0 16,-17-18-16,-18 18 15,-8 9-15,-26 0 16,-9-10-16,-9-7 15,35-62 1</inkml:trace>
  <inkml:trace contextRef="#ctx0" brushRef="#br0" timeOffset="26282.07">14867 7940 0,'0'0'0,"0"0"16,0 0-16,0 0 16,0 0-16,0-9 15,17 1-15,0-1 16,9 0-16,9 1 15,0-1-15,8 0 16,9 9-16,-8-8 16,17-1-1,-9-8-15,-26 17 16</inkml:trace>
  <inkml:trace contextRef="#ctx0" brushRef="#br0" timeOffset="27117.59">16456 7273 0,'0'0'0,"0"0"15,0 0 1,17 0-16,18 9 0,26-9 16,17 9-1,17-1-15,-8 1 16,0-9-16,0 0 15,-9-9-15,0 1 16,-26 8-16,-17 0 16,-26 0-16,-1 0 15</inkml:trace>
  <inkml:trace contextRef="#ctx0" brushRef="#br0" timeOffset="27531.41">16655 7438 0,'0'0'0,"0"0"16,0 0-16,0 8 16,-8 10-16,8 16 15,-9 1-15,0 8 16,1 1-16,-10-1 15,1 0-15,0 1 16,-1-10-16,1 1 16,0-1-16,8 1 15,0 0 1,9-1-16,0 1 16,18-9-16,-1 0 15,0 0-15,18 0 16,26 0-16,8 0 15,1-9 1,-10-8-16,-7-9 0,-10 0 16,0 0-1,-17 0-15,1-9 16,-10 9-16,0 0 16,-8 0-16</inkml:trace>
  <inkml:trace contextRef="#ctx0" brushRef="#br0" timeOffset="27712.65">16673 7776 0,'0'0'0,"0"0"16,0-9-16,26 0 15,35 1-15,8 8 16,-8 0-16,0 8 15,-1 1-15,-25 0 16</inkml:trace>
  <inkml:trace contextRef="#ctx0" brushRef="#br0" timeOffset="31971.47">15969 8235 0,'0'0'15,"0"0"-15,0 0 16,0 0-16,0 0 15,0 0-15,0 0 16,18 0 0,25 0-16,35 8 15,44 1-15,26-18 16,17 1-16,8-10 16,-16 1-16,-10 8 15,-17 1-15,-25 8 16,-27 0-16,-9 0 15,-17 0 1,-17 8-16,0 1 16,-26-9-16</inkml:trace>
  <inkml:trace contextRef="#ctx0" brushRef="#br0" timeOffset="32938.78">16560 8442 0,'0'0'0,"0"0"16,0 0 0,9 0-16,8 0 15,18 0-15,8 9 16,9 0-16,0 8 15,-8 0-15,-1-8 16,-8 0-16,-9 8 16,0 0-16,-17 1 15,-1 8-15,-16 8 16,-18 18 0,-18 0-16,-8-8 15,0-10-15,9-8 16,8 0-16,0-9 15,18-8-15,-1 0 16,10-1-16,8 1 16,0-9-16,8 0 15,27 9 1,35-1-16,16-8 16,19-8-16,-10-1 15,-8 0-15,-9-8 16,-8-9-16,16-9 15,-42 18-15</inkml:trace>
  <inkml:trace contextRef="#ctx0" brushRef="#br0" timeOffset="33287.55">17498 7845 0,'0'-9'0,"0"1"16,0-1-16,0 0 15,0 1 1,17-10-16,9 1 16,9 0-16,17-9 15,9 8-15,-9 1 16,-9 0-16,1 17 16,-1 0-16,1 8 15,-36-8 1</inkml:trace>
  <inkml:trace contextRef="#ctx0" brushRef="#br0" timeOffset="33575.04">17750 7758 0,'0'0'16,"0"0"-16,0 0 15,0 0-15,0 0 16,0 0-1,0 18-15,0 8 16,0 8-16,0 1 16,0-9-16,0 0 15,0-9 1,-9 0-16,0-8 0,-17 0 16,-26-1-16,-17-8 15,-27-8 1,-17-10-16,9-8 15,26 9-15,43 8 16</inkml:trace>
  <inkml:trace contextRef="#ctx0" brushRef="#br0" timeOffset="35332.08">8475 9828 0,'0'0'16,"0"0"-16,0 0 15,0 0-15,0 0 16,18 0 0,8 0-16,17 0 15,27 0-15,8 9 16,0-9-16,-9 0 15,10-9-15,-10 9 16,-17 0-16,-26 9 16</inkml:trace>
  <inkml:trace contextRef="#ctx0" brushRef="#br0" timeOffset="35631.44">9821 9187 0,'0'0'16,"0"0"-16,0 0 15,0 0-15,18 0 16,8 0-16,17 9 15,9 0-15,18-1 16,8-16 0,9-1-16,-18 0 15,1 1-15,-10-1 16,-7 0-16,-27 1 16,-18 8-16</inkml:trace>
  <inkml:trace contextRef="#ctx0" brushRef="#br0" timeOffset="36047.87">10082 9482 0,'-9'-9'0,"0"-8"15,1 8-15,-1 0 16,0 9-16,1 0 15,-1 9-15,0 8 16,-17 1 0,-17 25-16,8 9 15,0-9-15,9 1 16,9-10-16,0 1 16,-1-1-16,10-8 15,8 0-15,0 0 16,0 0-16,17 0 15,9 0 1,17-8-16,18-1 16,9-8-16,8-1 15,-17-8 1,-9-8-16,-9-1 0,1 0 16,-18 9-16,0 0 15,-9 0-15,0 0 16,-8 0-1</inkml:trace>
  <inkml:trace contextRef="#ctx0" brushRef="#br0" timeOffset="36253.57">9787 9629 0,'0'0'0,"0"0"0,0 0 16,0 0-1,17 0-15,18-9 16,25 9-16,10 0 16,8 0-16,0 0 15,0-8-15,1-10 16,-45 18-16</inkml:trace>
  <inkml:trace contextRef="#ctx0" brushRef="#br0" timeOffset="36568.98">10542 9793 0,'0'0'0,"0"0"16,0 0-16,0 0 16,0 0-16,0 0 15,0 0 1,9-8-16,8-1 0,27-17 16,16 0-1,1 0-15,0 0 16,0 9-16,-18 0 15,-17-1-15,-17 18 16</inkml:trace>
  <inkml:trace contextRef="#ctx0" brushRef="#br0" timeOffset="36831.37">10820 9750 0,'0'0'0,"0"0"0,0 0 15,0 0-15,0 0 16,0 9-16,0 8 16,0 9-16,0 9 15,0-9-15,-9 0 16,1-9 0,-1 0-16,0-8 15,1 0-15,-1-1 16,0 1-16,0 0 15,1-1-15,-10 1 16,1-9-16,8 0 16</inkml:trace>
  <inkml:trace contextRef="#ctx0" brushRef="#br0" timeOffset="37161.9">9795 10426 0,'0'0'0,"0"0"16,0 0-16,0 0 15,9-9-15,8 0 16,18 1 0,26-1-16,26-8 15,-9-1-15,17 1 16,10 0-16,-10-1 16,-8 1-16,-9 17 15,18 0-15,-10 17 16,-51-8-16</inkml:trace>
  <inkml:trace contextRef="#ctx0" brushRef="#br0" timeOffset="37661.53">10195 10521 0,'0'0'0,"0"0"15,0 0-15,8 9 16,27 8-16,0 9 16,0 0-16,8-9 15,-8-8-15,-9 8 16,0-8-1,-9 0-15,-8-1 16,0 10-16,-1-1 16,-16 17-16,-1-8 15,-17 9-15,0 0 16,-9-1-16,0-8 16,9 0-16,9 0 15,0-17 1,-1 0-16,10-1 15,-1 1-15,9-9 16,0 0-16,0 0 16,17 0-16,27 0 15,8 0-15,0 0 16,0 0-16,-9 0 16,-17 0-16,0 0 15,1 0 1,-10 0-16,-8 9 15</inkml:trace>
  <inkml:trace contextRef="#ctx0" brushRef="#br0" timeOffset="43180.18">13269 9716 0,'0'0'0,"0"0"0,0 0 16,0 0-16,0 0 15,17 0-15,18 0 16,26 8 0,17 1-16,17 0 15,1-9-15,-1 17 16,-8-17-16,-9 0 16,1-17-1,-19 17-15,-25 8 0,-18 9 16,-8-8-1</inkml:trace>
  <inkml:trace contextRef="#ctx0" brushRef="#br0" timeOffset="43645.48">13382 9863 0,'0'0'0,"0"0"15,0 0 1,0 0-16,0 0 16,0 0-16,0 8 15,0 10-15,8-1 16,-8 18-16,-8 8 16,8 9-16,-9 0 15,0 9 1,1-1-16,-1 1 15,0-1-15,1-8 16,-1-8-16,9-1 16,0-17-16,0-9 15,0 1-15,0-10 16,0 1-16,0 0 16,0-1-16,17 10 15,9-1 1,9 0-16,26 1 15,17-1-15,9 0 16,0-8-16,-9 0 16,-17-9-16,-1 0 15,-16 0-15,-18 0 16,0 0-16,-17 0 16,-1 0-1,-8 0-15,9 8 16,-9-8-16</inkml:trace>
  <inkml:trace contextRef="#ctx0" brushRef="#br0" timeOffset="43884.47">13434 10322 0,'0'0'16,"0"0"-16,0 0 15,0-9-15,26 9 16,17 0-16,27 0 16,-9 0-16,-9 0 15,-9 9 1,-17-9-16,9 0 16,-9 8-1,-9 1-15,-8 0 0</inkml:trace>
  <inkml:trace contextRef="#ctx0" brushRef="#br0" timeOffset="44542.5">14632 10365 0,'0'0'0,"0"0"0,0 0 16,0 0-1,0 0-15,0 0 16,0 0-16,0-9 16,-9 1-16,1-1 15,-10-8-15,1 8 16,-9 0-16,0 1 15,0 8-15,9 0 16,-1 17 0,1 0-16,-1 9 15,1-8-15,17-1 16,0 18-16,9-9 16,-1 8-16,10-8 15,-1-8 1,9 8-16,9-9 0,-9 9 15,-9-17 1</inkml:trace>
  <inkml:trace contextRef="#ctx0" brushRef="#br0" timeOffset="44818.97">15197 10227 0,'0'0'16,"0"0"-16,-9 0 16,0 0-16,-17 17 15,0 0-15,-9 18 16,1-1-16,-1-8 16,18 0-16,-1-8 15,1 16 1,8 1-16,9-18 15,0 18-15,17-18 16,18 18-16,9 8 16,-27-25-16</inkml:trace>
  <inkml:trace contextRef="#ctx0" brushRef="#br0" timeOffset="45236.59">15969 9456 0,'0'0'16,"0"0"-16,0 0 15,-8 0-15,-1 0 16,-8 0-16,-9 8 16,0 10-16,-9 16 15,-17 18-15,8 9 16,1 26-16,0-1 16,-1 27-1,9 8-15,9 9 16,9 0-16,17-9 15,17-17-15,1 0 16,16-9-16,10-8 16,8-9-16,0-18 15,17-16 1,-16-10-16,-36-16 0</inkml:trace>
  <inkml:trace contextRef="#ctx0" brushRef="#br0" timeOffset="45514.28">16534 9516 0,'0'0'0,"0"0"15,0 0-15,0 0 16,0 9-16,-9 26 16,1 25-1,-19 27-15,10-9 16,0-9-16,-1-8 16,1-9-16,8 8 15,9 10-15,0-44 16</inkml:trace>
  <inkml:trace contextRef="#ctx0" brushRef="#br0" timeOffset="45749.91">16013 10261 0,'0'0'15,"0"0"-15,0 0 16,9 0-16,25-9 15,36 1-15,34-1 16,18 1 0,-1-1-16,-25 0 15,-10 1-15,-7-10 16,-19 10-16,-8-1 16,-34 26-16</inkml:trace>
  <inkml:trace contextRef="#ctx0" brushRef="#br0" timeOffset="46262.46">16291 10417 0,'0'0'0,"0"0"15,0 0 1,0 0-16,0 0 16,8 9-16,10-1 15,-1 1-15,1 0 16,-1-1-16,0 1 16,1 0-16,-1-1 15,9 10-15,9-1 16,-9 9-1,0 0-15,-17-9 16,-1 1-16,-16 8 16,-1 0-16,0 0 15,-8 0-15,-9-1 16,0 1-16,8-8 16,1-10-16,0 1 15,8 0 1,0-1-16,9 1 15,0-9-15,0 0 16,0 0-16,18 9 16,16-1-16,10 1 15,8 0-15,9-1 16,-18 1-16,1 0 16,-18-1-16,0-8 15,-18 0 1</inkml:trace>
  <inkml:trace contextRef="#ctx0" brushRef="#br0" timeOffset="47443.52">17159 10330 0,'0'0'15,"0"0"-15,0 0 16,0 0-16,17 0 16,10 0-16,16 0 15,9 0-15,0 0 16,9-8-1,8-1-15,-8 9 16,-17 9-16,-1-1 16,-26-8-16</inkml:trace>
  <inkml:trace contextRef="#ctx0" brushRef="#br0" timeOffset="47941.45">17923 9889 0,'0'0'0,"0"0"16,0 0-16,0 0 16,0 17-16,9 9 15,0 26 1,-9 17-16,0-8 15,-9 0-15,0-9 16,1-9-16,-1 0 16,0-17-16,9 0 15,0-9-15,0-8 16,0 0-16,0-9 16,0-9-1,18-17-15,8-26 16,8-26-16,10 9 15,-1 0-15,-8 17 16,-9 17-16,0 0 16,0 18-16,0 0 15,-8 8-15,-1 9 16,0 9-16,1-1 16,-1 36-1,-8 25-15,-1 18 16,-8-9-16,-8-9 15,8-17-15,0-9 16,0-17-16,0-9 16,0-17-1</inkml:trace>
  <inkml:trace contextRef="#ctx0" brushRef="#br0" timeOffset="48448.55">18913 10183 0,'0'0'0,"0"0"15,0 0 1,0 0-16,-8 0 16,-1 0-16,0 0 15,-8 0-15,-1 0 16,-8 0-16,0 0 15,0 0-15,-8 18 16,-1-1-16,17 0 16,1 0-16,0 1 15,17-10 1,0 1-16,0 0 16,8-1-16,10 10 15,-1-1-15,9 9 16,9 17-16,8 9 15,-17 9-15,-17-9 16,0 0-16,-1-9 16,-16 1-1,-1-10-15,0-8 16,1 0-16,-10 0 16,1-17-16,8-1 15,-8 1-15,8 0 16,1-9-16,-1-9 15,0 0-15,9-17 16,0-17 0,9-9-16,0 18 15</inkml:trace>
  <inkml:trace contextRef="#ctx0" brushRef="#br0" timeOffset="48941.06">19070 9577 0,'0'0'15,"0"0"-15,0 0 16,0 0-16,17 17 16,9 18-16,9 26 15,17 34-15,9 26 16,-18 26-16,-17-8 16,-9-9-16,-8 0 15,-26-35 1,-18 0-16,-17 0 15,0-8-15,0-26 16,34-53-16</inkml:trace>
  <inkml:trace contextRef="#ctx0" brushRef="#br0" timeOffset="50575.67">19061 7576 0,'-18'-8'0,"18"-10"16,0 10-1,0-1-15,18 0 16,-1 9-16,1 0 15,16 18-15,27 8 16,26 34-16,17 18 16,0 35-16,1 25 15,-10 27-15,1 34 16,-10 18 0,-7-1-16,-45 9 15,1-8-15,-35-18 16,-17 0-16,-27 0 15,-8 9-15,-9-8 16,-25-19-16,7 1 16,19 17-16,-27 209 15</inkml:trace>
  <inkml:trace contextRef="#ctx0" brushRef="#br0" timeOffset="52819.23">21180 8607 0,'0'0'16,"0"0"-16,0 0 15,0 0-15,0 9 16,0 34-16,-9 52 15,-17 26-15,-9 18 16,9-18 0,9-25-16,-1-27 15,1-17-15,0-9 16,8-17-16,0-17 16,9-1-16,0-8 15,0 0-15,-8-26 16,8-26-16,0 0 15,-9-8 1,9-1-16,0-60 16,17 0-16,1 51 15,-10 1-15,1 17 16,0 18-16,8-1 16,0 0-16,10 9 15,16 9-15,18 0 16,8 17-16,9 0 15,-17 17 1,0 9-16,0 0 16,-18 9-16,-17-1 15,-8 1-15,-18 25 16,-18 10 0,-17 8-16,-8-18 0,-18 1 15,0-18 1,1-8-16,-10-9 15,1-9-15,17-8 16,8-9-16,9 0 16,18 0-16,0 9 15,17-9-15</inkml:trace>
  <inkml:trace contextRef="#ctx0" brushRef="#br0" timeOffset="53371.82">21692 9196 0,'0'0'16,"0"0"-16,0 0 16,0 0-16,0 0 15,0 0-15,17 0 16,1 9-16,17-18 16,8 0-1,18 1-15,-9-10 16,-9-8-16,1 0 15,-1 0-15,-17-8 16,0 8-16,-17 0 16,0 0-16,-18 8 15,0 1-15,-17 0 16,9-1 0,-9 18-16,0 0 15,-9 0-15,0 18 16,0 16-16,1 1 15,16 8-15,1 9 16,17-8-16,0-1 16,17 0-16,18-8 15,8-9-15,18 0 16,17-9 0,-17-26-16,-26 1 15</inkml:trace>
  <inkml:trace contextRef="#ctx0" brushRef="#br0" timeOffset="53666.99">22864 8373 0,'0'-9'0,"0"1"15,0 8-15,0 0 16,0 0-16,-8 0 15,-1 8-15,0 10 16,-17 16 0,9 10-16,-9 16 15,0 36-15,0 25 16,8 0-16,1 0 16,0 1-16,8-27 15,0-26-15,1-8 16,-10-18-16,1 0 15,-9-17-15,-9-8 16,18-10-16</inkml:trace>
  <inkml:trace contextRef="#ctx0" brushRef="#br0" timeOffset="53840.88">22378 9066 0,'0'0'0,"0"0"0,0 0 15,0 0-15,17-9 16,9 1 0,27 8-16,16 0 15,-17 0-15,-17 0 16,-18 0-16</inkml:trace>
  <inkml:trace contextRef="#ctx0" brushRef="#br0" timeOffset="54026.25">23134 9135 0,'0'0'0,"0"0"16,0 0-16,0 0 16,0 9-16,-9 34 15,0 27-15,-8-1 16,8-26-1,9-17-15,0-17 16</inkml:trace>
  <inkml:trace contextRef="#ctx0" brushRef="#br0" timeOffset="54171.21">23290 8616 0,'0'0'15,"0"0"-15,0 0 16,0 8-16,9 1 16</inkml:trace>
  <inkml:trace contextRef="#ctx0" brushRef="#br0" timeOffset="54903.18">23559 9144 0,'0'0'0,"0"0"15,0 0-15,0 17 16,-9 18-16,1 8 16,-18 1-1,8-10-15,1-8 16,0-17-16,17-1 15,0-8-15,0 0 16,0-8-16,0-10 16,8-8-16,10-17 15,8 0-15,8 0 16,-8 8-16,0 18 16,1-1-1,-1 1-15,-9 17 16,-8 0-16,8 17 15,0 1-15,1 16 16,-1 1 0,0 0-16,-8-1 0,0-8 15,0 0 1,-1-17-16,10-1 16,-1 1-16,0 0 15,1-1-15,8 1 16,0-9-16,8 0 15,1 0-15,-9-9 16,0 9-16,9-8 16,8-1-16,1 0 15,-1-8 1,1 0-16,-10-9 16,-7 0-16,-1 0 15,-18 0-15,1-9 16,0 1-16,-9-1 15,-9 9 1,0 9-16,1-1 0,-1 10 16,0 8-16,1 0 15,-10 17 1,-8 0-16,9 9 16,-1 9-16,18 0 15,9-1-15,8 1 16,27-9-16,8 9 15,-26-10-15</inkml:trace>
  <inkml:trace contextRef="#ctx0" brushRef="#br0" timeOffset="55092.74">25244 8841 0,'0'-9'0,"0"9"16,0 0-16,0 0 15,0 0-15,0 26 16,8 0-16,1-9 16</inkml:trace>
  <inkml:trace contextRef="#ctx0" brushRef="#br0" timeOffset="55244.64">25157 9179 0,'0'0'15,"0"0"-15,0 0 16,0 0-16,0 0 16,0 0-16,9 26 15,-1-9-15</inkml:trace>
  <inkml:trace contextRef="#ctx0" brushRef="#br0" timeOffset="56563.68">21631 10313 0,'0'0'16,"0"0"-16,0 0 15,0-9-15,35 1 16,8-1-16,36-8 16,33 8-1,10-8-15,0 0 0,-18 8 16,0-8-1,-8-1-15,-18 1 16,-26 0-16,-17 17 16,-18 0-16,-8 8 15,-1 1-15</inkml:trace>
  <inkml:trace contextRef="#ctx0" brushRef="#br0" timeOffset="57017.37">21926 10374 0,'0'0'0,"0"0"15,0 0-15,0 0 16,0 0-16,0 17 16,0 9-16,0 26 15,0-9-15,0 1 16,0-1-1,-17 0-15,8 1 16,1-1-16,-1 0 16,9 9-16,-26-9 15,17-8-15,1-9 16,8 0-16,0-9 16,0 1-16,0-1 15,0 0-15,17 1 16,9-1-1,17 0-15,18-8 16,9 0-16,8-1 16,-9-8-16,-8 0 15,-9 0-15,-8 0 16,-27 0 0,9 0-16,-26 0 0,9 0 15,-18-17 1,9 0-16</inkml:trace>
  <inkml:trace contextRef="#ctx0" brushRef="#br0" timeOffset="57225.06">21866 10642 0,'0'0'0,"0"0"16,0 0-16,0 0 15,17 0-15,9-8 16,35 8-16,8-9 16,1 0-16,-9 1 15,17-10 1,0 10-16,-17 8 16,8 0-16,-43-9 15</inkml:trace>
  <inkml:trace contextRef="#ctx0" brushRef="#br0" timeOffset="57591.85">23168 10599 0,'0'0'16,"0"0"-16,0 0 15,0 0-15,0 0 16,0-9-16,18 1 15,25 8-15,9 0 16,-8 0-16,-1-9 16,0 0-1,1 1-15,-9 8 16,-9 0-16,-18 0 16,1 0-16</inkml:trace>
  <inkml:trace contextRef="#ctx0" brushRef="#br0" timeOffset="57817.27">22951 10833 0,'0'0'16,"0"0"-16,0 0 15,18 0-15,25 0 16,26 0-16,10 0 15,-10 0 1,1 0-16,8 0 16,-9-9-16,-25 9 15,-1 0-15,-34 0 16</inkml:trace>
  <inkml:trace contextRef="#ctx0" brushRef="#br0" timeOffset="59855.61">24315 10027 0,'0'0'0,"0"0"16,8 0-16,18 0 15,18 18-15,8 8 16,0 8-16,0 1 16,-17-9-16,-9 0 15,0 0-15,-9 0 16,-8 8-16,-18 10 16,-17 8-16,-26 17 15,-17 18 1,-1-18-16,9-17 15,9-9-15,9 0 16,8-17-16,18-8 16,-1-10-16,1 1 15,8 0-15,9-1 16,0-8-16,0 0 16,9 0-1,26 9-15,43-9 16,17 9-16,-8-1 15,-9 1-15,-8-9 16,-18 0-16,-9 9 16,-17-9-16,0 0 15,-8 0-15,-1 0 16,-8 0-16</inkml:trace>
  <inkml:trace contextRef="#ctx0" brushRef="#br0" timeOffset="60086.58">25096 10088 0,'0'0'0,"0"0"15,0 0-15,17 0 16,18 9-16,26-1 15,17 1-15,26 0 16,1-1-16,-19-16 16,-7 8-1,-19-9-15,-8 0 16,-8 9-16,-27-8 16,-8 8-16</inkml:trace>
  <inkml:trace contextRef="#ctx0" brushRef="#br0" timeOffset="60472.75">25409 10356 0,'0'0'0,"0"0"16,0 0-16,0 0 15,0 18-15,-9 8 16,0 8-16,-8 18 15,0-8-15,-1-1 16,1 0 0,-1-8-16,1 0 15,8-9-15,1-1 16,8 1-16,0-8 16,0-1-16,0 0 15,17 1-15,18 8 16,17 0-16,26-18 15,9 1-15,8 0 16,-8-1 0,0-8-16,-17-8 15,-18 8-15,-18 0 16,-8-9-16,-17 9 16,-9 0-16,0 0 15</inkml:trace>
  <inkml:trace contextRef="#ctx0" brushRef="#br0" timeOffset="60668">25400 10521 0,'0'0'0,"0"0"16,9 0-16,25-9 15,36 9-15,17 0 16,8 0-1,-17 0-15,18-8 16,-9-10-16,-35 1 16,-26 17-16</inkml:trace>
  <inkml:trace contextRef="#ctx0" brushRef="#br0" timeOffset="62182.94">28092 9464 0,'0'-8'0,"-9"-1"0,1 0 16,-1 9-1,-8 0-15,-10 0 16,-7 18-16,-18 25 16,0 9-16,-9 26 15,0 17-15,-8 18 16,-1 17-16,18 17 16,17-9-16,9 10 15,9-18 1,25-26-16,19-18 15,7 1-15,18-18 16,0-17-16,9-9 16,17-34-16,-8-26 15,-35 8-15</inkml:trace>
  <inkml:trace contextRef="#ctx0" brushRef="#br0" timeOffset="62415.67">28648 9551 0,'0'0'0,"0"0"16,0 0-16,0 0 16,-9 17-16,0 35 15,-17 44 1,-8 7-16,-1-7 15,0-18-15,0-18 16,9 1-16,0 0 16,9-35-16</inkml:trace>
  <inkml:trace contextRef="#ctx0" brushRef="#br0" timeOffset="62631.83">27988 10304 0,'0'0'16,"0"0"-16,0 0 16,17-8-16,27-1 15,34 0-15,43 1 16,10-1 0,-1-8-16,0 8 15,-17 9-15,-18 0 16,-34 17-16,-26 1 15,-26-10-15</inkml:trace>
  <inkml:trace contextRef="#ctx0" brushRef="#br0" timeOffset="63116.38">28240 10642 0,'0'0'0,"0"0"0,0 0 15,0 0 1,0 0-16,0 0 16,0 0-16,0 0 15,8 0-15,10 9 16,8 0-16,8 8 15,10 0-15,-9 1 16,-1-1-16,-8 9 16,-8-9-1,-10 9-15,1 0 16,-18 9-16,1-1 16,-18 1-16,0-9 15,0 0-15,8 0 16,1-9-16,-1-8 15,10 0-15,-1-1 16,0 1 0,9-9-16,0 0 15,0 0-15,26 9 16,18-1-16,17 1 16,8 8-16,35 1 15,-8-1-15,-61-8 16</inkml:trace>
  <inkml:trace contextRef="#ctx0" brushRef="#br0" timeOffset="63365.58">29091 10469 0,'0'0'0,"0"0"16,0 0-16,8 0 16,18 0-16,26-9 15,18 9-15,-1-8 16,1-1-16,-9 0 16,-1 1-16,-7-10 15,-10 10-15,-26 8 16</inkml:trace>
  <inkml:trace contextRef="#ctx0" brushRef="#br0" timeOffset="63812.39">29794 10261 0,'0'0'0,"0"0"16,0 0-16,0 0 15,0 26-15,0 17 16,-9 27-16,1 8 16,-10-18-16,1-16 15,8-18-15,1-9 16,8-8-16,0-1 16,0 1-16,0-9 15,0 0 1,0-17-16,8-18 15,18-26-15,35-17 16,9-8-16,-1-1 16,0 18-16,-16 26 15,-10 8-15,0 18 16,-17-1-16,-8 18 16,-1 0-16,-8 9 15,0 8 1,-1 18-16,-8 26 15,-8 8-15,-1 17 16,0-8-16,-8-17 16,17-9-16,8-9 15,1-17-15,0-17 16</inkml:trace>
  <inkml:trace contextRef="#ctx0" brushRef="#br0" timeOffset="64280.96">30584 10460 0,'0'0'0,"0"0"0,0 0 15,0 0-15,0 0 16,0 0 0,-8 0-16,-1-8 15,0 8-15,-17 0 16,0 0-16,-17 0 15,8 8-15,0 10 16,9-1-16,9 0 16,-1-8-16,18 0 15,0-1 1,0 1-16,0-9 16,9 0-16,8 9 15,1 8-15,-1 9 16,9 17-16,-8 9 15,-10 17-15,1 9 16,-18-17-16,1-9 16,-1 0-1,-8-17-15,-10-9 16,10 0-16,0-18 16,-1 1-16,1 0 15,0-18-15,8 0 16,0-17-16,9-8 15,26-27-15,9-8 16,26 17 0,-26 34-16</inkml:trace>
  <inkml:trace contextRef="#ctx0" brushRef="#br0" timeOffset="64528.6">31001 9949 0,'0'0'0,"0"0"16,26 0-16,17 35 16,27 34-16,8 27 15,-26 7-15,-26 27 16,-17 0-16,-44 26 15,-60 26 1,-79 26-16,-165 121 16</inkml:trace>
  <inkml:trace contextRef="#ctx0" brushRef="#br0" timeOffset="65047.73">23359 11794 0,'0'0'0,"0"0"0,0 0 16,26 0-1,35 0-15,35-9 16,25 9-16,-17 0 15,9 9-15,-26 0 16,-35-1-16,-17 1 16,-35-9-16,0 0 15</inkml:trace>
  <inkml:trace contextRef="#ctx0" brushRef="#br0" timeOffset="65226.44">23663 12218 0,'0'0'0,"0"0"16,0 0-16,0 0 15,18-8-15,25-10 16,44-7 0,26 7-16,0 18 15,-9 0-15,-61 0 16</inkml:trace>
  <inkml:trace contextRef="#ctx0" brushRef="#br0" timeOffset="65794.66">24888 11742 0,'0'0'0,"0"0"16,0 0-1,0 0-15,8 0 16,18-9-16,18 1 16,8-1-16,26 0 15,35 1 1,0-9-16,-18-1 0,1 10 15,-9-10 1,-26 18-16,-18 9 16,-26 0-16</inkml:trace>
  <inkml:trace contextRef="#ctx0" brushRef="#br0" timeOffset="66275.2">25096 11829 0,'0'0'0,"0"0"16,0 0-16,0 0 16,0 0-16,0 0 15,9 0-15,-1 8 16,1 10-1,8-1-15,-17 0 16,0 18-16,0 8 16,-26 18-16,9 8 15,-18 9-15,9-17 16,9-9-16,0-9 16,-1 0-16,1-8 15,8-9-15,9-9 16,0 1-1,0-10-15,0 1 16,0 0-16,17 8 16,18-8-16,9-1 15,25 1-15,18 0 16,0-1-16,-9 1 16,-26-9-16,-9 0 15,1 0 1,-18 0-16,0 0 15,-17 0-15,8 0 16,-8 0-16</inkml:trace>
  <inkml:trace contextRef="#ctx0" brushRef="#br0" timeOffset="66476.64">25096 12218 0,'0'0'16,"0"0"-16,0 0 16,17 0-16,53 0 15,17-8-15,8-1 16,-8 0 0,9 1-16,-18 8 15,-26-9-15,-35 9 16</inkml:trace>
  <inkml:trace contextRef="#ctx0" brushRef="#br0" timeOffset="66908.57">26303 12409 0,'0'0'0,"-9"-9"16,1 1-16,-1-1 15,0 0-15,1 1 16,-10-10-16,1 10 15,-9 8 1,-9 0-16,0 0 0,9 17 16,0 0-16,0 1 15,0 8 1,9 8-16,-1-8 16,1 0-16,8 0 15,1 0-15,8-8 16,0 8-16,8-9 15,27-8-15,9-1 16,-1 1-16,-17-9 16</inkml:trace>
  <inkml:trace contextRef="#ctx0" brushRef="#br0" timeOffset="67174.42">26677 12452 0,'0'0'0,"0"0"0,0 0 16,0 0 0,0 0-16,-9 0 15,0 0-15,-8 0 16,-9 9-16,0 0 16,0 8-16,0 0 15,8 1-15,1 8 16,-1 0-16,10 0 15,8-9 1,8 0-16,10 1 16,34 7-16,0-7 15,-35-18-15</inkml:trace>
  <inkml:trace contextRef="#ctx0" brushRef="#br0" timeOffset="67673.12">27666 11647 0,'0'-9'0,"0"1"15,0-1 1,0 0-16,-8 9 15,-1 0-15,-17 0 16,-9 18-16,-8 16 16,-1 9-16,-8 18 15,-8 26-15,-10 17 16,18 17-16,0 17 16,17-8-16,18 0 15,17-8 1,17-19-16,9-7 15,9-18-15,0-18 16,34-25-16,1-18 16,-44-8-16</inkml:trace>
  <inkml:trace contextRef="#ctx0" brushRef="#br0" timeOffset="67966.48">27936 11950 0,'0'0'0,"0"0"16,0 0-1,0 0-15,0 0 16,0 17-16,0 9 15,8 26-15,1 18 16,-9 16-16,-9-8 16,1 0-1,-1-17-15,9-18 16,0-8-16,0-9 16,0-9-16,0-8 15,9-1-15</inkml:trace>
  <inkml:trace contextRef="#ctx0" brushRef="#br0" timeOffset="68233.92">28422 12322 0,'0'0'0,"0"0"15,0 0-15,0 0 16,0 0 0,9 0-16,8 0 15,18-8-15,8-1 16,18 0-16,8 1 16,1-1-1,-9 0-15,-9-8 0,-26 8 16</inkml:trace>
  <inkml:trace contextRef="#ctx0" brushRef="#br0" timeOffset="68721.5">29342 12089 0,'0'0'0,"0"0"16,0 0-16,0 0 15,0 17 1,9 26-16,0 9 16,-27 9-16,10-9 15,-1-9-15,0 0 16,1-17-16,-1 0 16,9-8-16,-9-10 15,9 1 1,0-9-16,0 0 0,0-9 15,0-17 1,18-17-16,8-18 16,8-8-16,10 17 15,-9 0-15,-1 18 16,1-1-16,0 0 16,8 18-16,-17 0 15,0 8-15,-8 9 16,-1 0-16,0 17 15,1 9 1,-1 26-16,-8 26 16,-26 0-16,8 0 15,9-17-15,0-18 16,0 0-16,0-17 16,17-8-1,-8-10-15,0-8 0</inkml:trace>
  <inkml:trace contextRef="#ctx0" brushRef="#br0" timeOffset="69220.78">30246 12409 0,'0'0'0,"0"0"16,0 0-16,0-9 15,0 1-15,0-1 16,-9 0-16,0 1 16,-17-1-16,0 9 15,0 0-15,-9 0 16,1 17-16,7 1 16,10-10-1,0 1-15,8 0 16,9-1-16,0-8 15,0 0-15,0 0 16,0 0-16,0 0 16,9 18-16,8-1 15,0 18-15,-8 17 16,0 8-16,0 1 16,-9-9-1,-9-9-15,0 0 16,0-25-16,-17 16 15,9-8-15,-9-8 16,0-18-16,9 17 16,-1-17-16,1 9 15,0-9-15,-1-9 16,9 9 0,1-35-16,8-8 15,8-18-15,1 44 16</inkml:trace>
  <inkml:trace contextRef="#ctx0" brushRef="#br0" timeOffset="69457.22">30636 11993 0,'0'0'16,"0"0"-16,18 0 15,25 26-15,9 18 16,0 34-16,-8 17 16,-18 9-16,-35 26 15,-52 17 1,-43 9-16,-52-9 16,-44-43-16,-199 26 15</inkml:trace>
  <inkml:trace contextRef="#ctx0" brushRef="#br0" timeOffset="74081.19">26355 10850 0,'0'0'0,"0"-17"16,0 17-16,0-9 16,0 9-16,0 0 15,0 0-15,-8 0 16,-1 0-16,0 0 16,-17 0-16,-9 0 15,9 9 1,-8 8-16,-1 0 15,0 18-15,0 0 16,18-9-16,8 0 16,9 0-16,0 8 15,18 1-15,8-9 16,17 9-16,9-9 16,-26-9-1</inkml:trace>
  <inkml:trace contextRef="#ctx0" brushRef="#br0" timeOffset="74515.63">26850 10876 0,'0'0'0,"0"0"15,9 0-15,-9-9 16,9 1-16,-9-1 16,0 0-1,0 9-15,0-8 16,0 8-16,0-9 15,0 9-15,0 0 16,-9 0-16,0 0 16,1 0-16,-19 0 15,1 17-15,0 1 16,0 16 0,0 1-16,0 8 15,9-8-15,-1 0 16,18-1-16,27 1 15,25 8-15,61 1 16,8-27-16,-69-9 16</inkml:trace>
  <inkml:trace contextRef="#ctx0" brushRef="#br0" timeOffset="84725.66">4229 12894 0,'0'0'0,"0"0"16,0 0-16,0 0 15,0 0-15,17 0 16,1 0-16,16 0 16,19 9-16,-1-9 15,0 8 1,0 1-16,-9-9 16,-8 17-16,-9-8 15,-17 0-15</inkml:trace>
  <inkml:trace contextRef="#ctx0" brushRef="#br0" timeOffset="84907">4203 13197 0,'0'0'0,"0"0"16,0 0-16,0 0 15,17 0-15,9 0 16,35 17-16,9 1 16,8-10-1,0 10-15,-35-1 16,-17-8-16</inkml:trace>
  <inkml:trace contextRef="#ctx0" brushRef="#br0" timeOffset="85272.97">5827 11993 0,'0'0'0,"0"0"15,0 0-15,0 9 16,-9 17-1,0 26-15,-8 35 16,0 8 0,-1 0-16,1-17 0,0 0 15,-1-9-15,10-34 16</inkml:trace>
  <inkml:trace contextRef="#ctx0" brushRef="#br0" timeOffset="85559.65">5271 12937 0,'0'0'0,"0"0"0,0 0 15,0 0 1,9 0-16,8 0 15,18 0-15,26 9 16,8-9-16,1 0 16,-1 0-16,9 0 15,-8-9-15,-10 1 16,1 8-16,-9 0 16,-26 8-1,-8 1-15</inkml:trace>
  <inkml:trace contextRef="#ctx0" brushRef="#br0" timeOffset="86092.68">5427 13414 0,'0'0'0,"0"0"0,0 0 15,0 0-15,0 0 16,0 0 0,18 0-16,-1 0 15,18 0-15,17 0 16,0 8-16,0 1 15,-8 0-15,-10 8 16,-8 0-16,0 1 16,-8-1-16,-10 9 15,-16 9 1,-18 16-16,-18 10 16,1-9-16,-18-9 15,9 1-15,0-18 16,17 0-16,0 0 15,9-18-15,9 1 16,0 0-16,8-1 16,9-8-16,0 9 15,0-9 1,9 9-16,34-1 16,18 1-16,26 0 15,-1-1-15,1 1 16,9 0-16,-35-18 15,-35 9-15</inkml:trace>
  <inkml:trace contextRef="#ctx0" brushRef="#br0" timeOffset="86943.95">7242 11543 0,'0'0'0,"0"0"16,-8 0-16,-1 0 16,-8 26-16,-18 17 15,-17 44-15,-9 25 16,0 18-16,-8 35 16,8 17-16,-9 26 15,1 25 1,17 10-16,8-18 15,10-17-15,16 0 16,18 0-16,18-26 16,8-35-16,17-9 15,9-16 1,9-18-16,8-9 16,10-17-16,25-26 15,0-26-15,-69-18 16</inkml:trace>
  <inkml:trace contextRef="#ctx0" brushRef="#br0" timeOffset="95607.28">7867 12184 0,'0'0'0,"0"0"15,0 0-15,0 0 16,9 0 0,17 0-16,18 0 15,25 0-15,35 0 16,9 0-16,-17 0 16,-18 0-16,0-9 15,0 1-15,-26 8 16,-26 0-16,-17 0 15,0 0 1</inkml:trace>
  <inkml:trace contextRef="#ctx0" brushRef="#br0" timeOffset="96057.12">7937 12357 0,'0'0'0,"0"0"0,0 0 15,0 0-15,0 0 16,0 0-16,0 9 16,0 8-16,0 0 15,0 9-15,0 9 16,-9 17-1,1 9-15,-1 8 16,-8 9-16,-1-9 16,1-8-16,8-18 15,9 0-15,0-17 16,0 0-16,0-8 16,0-1-16,9 0 15,8-8 1,9 17-16,18-9 15,16-17-15,27 9 16,9 0-16,-18-9 16,-9 8-16,-16-8 15,-10 0-15,-17 0 16,0-8-16,-17 8 16,-1 0-1,-8 0-15,-8 0 16,8 0-16</inkml:trace>
  <inkml:trace contextRef="#ctx0" brushRef="#br0" timeOffset="96321.09">7876 12695 0,'0'0'15,"0"0"-15,0 0 16,0 0-16,0 0 16,18 0-16,25 8 15,18 1-15,8 0 16,1-1 0,-10-8-16,1 0 15,9 0-15,8-8 16,0-1-16,-43 9 15</inkml:trace>
  <inkml:trace contextRef="#ctx0" brushRef="#br0" timeOffset="97152.6">9674 12660 0,'0'0'0,"0"0"16,0 0 0,0 0-16,0 0 0,17-8 15,0-1-15,27 0 16,25 1-1,9 8-15,1 0 16,-27 0-16,-9 0 16,-17 0-16,0 0 15,-8 0-15,-10 0 16,1 0-16,-9 0 16</inkml:trace>
  <inkml:trace contextRef="#ctx0" brushRef="#br0" timeOffset="97504.32">10672 12175 0,'0'0'15,"0"0"-15,0 0 16,0 0-16,0 0 16,18 0-1,16 0-15,36-8 16,25-1-16,1 0 15,17 1 1,0-1-16,-18 0 0,-17 9 16,-17 0-16,-26 9 15,-26 0-15,-1-9 16</inkml:trace>
  <inkml:trace contextRef="#ctx0" brushRef="#br0" timeOffset="97907.63">10846 12392 0,'0'0'0,"0"0"16,0 0 0,0 0-16,0 17 15,0 18-15,0 8 16,0 0-16,0 1 15,0 8-15,0 8 16,0-17-16,0 1 16,0-10-16,0 1 15,0 0 1,0-9-16,0-9 16,9 0-16,8 1 15,0-10-15,1 1 16,-1 0-16,18-1 15,0-8-15,8 0 16,9-8-16,9-1 16,-9 0-1,-9 1-15,1 8 16,-18 0-16,-17 0 16</inkml:trace>
  <inkml:trace contextRef="#ctx0" brushRef="#br0" timeOffset="98083.08">11028 12617 0,'0'0'15,"0"0"-15,0 0 16,0 0-16,0 0 16,9 0-16,17-9 15,35 1-15,17-10 16,18 1-1,-27 17-15,-26 9 0,-16-9 16</inkml:trace>
  <inkml:trace contextRef="#ctx0" brushRef="#br0" timeOffset="98390.6">11541 12695 0,'0'0'0,"0"0"16,0 0-16,8 0 15,10 0-15,-1 0 16,9 0-16,9-9 15,8 0 1,9 1-16,1-1 16,-10-8-16,0 0 15,-25 17-15,-10 0 16,1 0-16,-9 0 16</inkml:trace>
  <inkml:trace contextRef="#ctx0" brushRef="#br0" timeOffset="98648.43">11793 12703 0,'0'0'16,"0"0"-16,0 0 15,0 0-15,17 18 16,0 16-16,1 1 16,-1 8-16,-8 1 15,-1-1 1,1-17-16,-18 0 15,1-9-15,-10 1 16,-16-1-16,-10 9 16,-25-17-16,-18-1 15,-17 1-15,34 0 16,-8-9-16,35 0 16</inkml:trace>
  <inkml:trace contextRef="#ctx0" brushRef="#br0" timeOffset="99315.99">7694 14003 0,'0'0'16,"0"0"-16,8 0 15,27 0-15,35 8 16,25 1-16,35 0 16,-8-1-1,-9-16-15,-9-1 16,0-8-16,-25-1 16,-10 1-16,-34 8 15,-9 9-15,-18 0 16</inkml:trace>
  <inkml:trace contextRef="#ctx0" brushRef="#br0" timeOffset="99915.92">7867 14106 0,'0'0'0,"0"0"15,0 0-15,0 0 16,0 0 0,0 0-16,9 9 15,9 8-15,-10 1 16,1-1-16,0 18 16,-1-1-16,1 10 15,-18 8-15,1 8 16,-1 1-16,0-9 15,1-9 1,-1 0-16,0 1 16,0-18-16,9 0 15,0-9-15,0 0 16,0-8-16,0 0 16,0-1-16,0 1 15,0 0-15,0-1 16,0-8-1,0 0-15,0 0 16,0 0-16,0 0 16,0 0-16,0 0 15,0 0-15,0 0 16,0 0-16,0 0 16,0 0-1,0 0-15,0 0 16,0 0-16,9 0 15,9 26-15,25-8 16,18-10-16,17 10 16,0-10-16,-8 1 15,-18 0-15,-9-1 16,-17-8-16,-17 9 16,8-9-16,-8 9 15,-9-9 1</inkml:trace>
  <inkml:trace contextRef="#ctx0" brushRef="#br0" timeOffset="100203.02">7737 14540 0,'0'0'0,"0"0"16,0 0-16,9 0 15,17 0-15,26-9 16,26 0 0,0 1-16,1-1 15,-19 0-15,1 9 16,-17-8-16,-18-1 15,-18 9-15</inkml:trace>
  <inkml:trace contextRef="#ctx0" brushRef="#br0" timeOffset="100536.45">6860 14314 0,'0'0'16,"0"0"-16,0 0 15,0 0-15,26 0 16,26-8-16,35-1 16,43-8-1,18 8-15,-9 9 16,-17 0-16,-10 9 16,-59 8-16</inkml:trace>
  <inkml:trace contextRef="#ctx0" brushRef="#br0" timeOffset="100981.17">8771 14652 0,'0'0'0,"-9"0"15,9 0-15,0 0 16,0 0-16,0 0 16,0 0-16,0 0 15,17 0-15,27-9 16,8 1-16,9-18 15,-1 8 1,1 1-16,-9-9 16,-26 9-16,-17 8 15</inkml:trace>
  <inkml:trace contextRef="#ctx0" brushRef="#br0" timeOffset="101267.24">8953 14756 0,'0'0'0,"0"0"16,0 0-16,0 0 16,0 17-16,17 1 15,1 16-15,-1 10 16,-8-1-16,-1-8 16,-8-1-16,-8-8 15,-1 0 1,-17 0-16,0 0 15,-9-9-15,-8-8 16,-18 0-16,9-1 16,-9-16-16,9-10 15,17 1-15,18-9 16,8 18-16</inkml:trace>
  <inkml:trace contextRef="#ctx0" brushRef="#br0" timeOffset="107419.7">7225 12686 0,'0'0'0,"0"0"0,0 0 15,0 0 1,0 0-16,0 0 16,0 0-16,0-9 15,17 1-15,18-1 16,17 1-16,0-10 16,0 10-16,-8-1 15,-1 9 1,18 0-16,-26 0 0</inkml:trace>
  <inkml:trace contextRef="#ctx0" brushRef="#br0" timeOffset="108338.5">10334 14063 0,'0'0'15,"0"0"-15,0 0 16,17 0-16,9 0 16,35 0-16,26-8 15,8-1 1,1 9-16,-1-9 16,-17 9-16,-17-8 15,-17 8-15,-18 0 16,-9 8-16,-17-8 15,0 0-15</inkml:trace>
  <inkml:trace contextRef="#ctx0" brushRef="#br0" timeOffset="108756.76">10438 14280 0,'0'0'0,"0"0"16,0 0-16,0 0 16,0 0-1,0 17-15,0 0 16,9 18-16,-1 8 16,-8 9-16,-8 9 15,-1-9 1,0 0-16,1-9 0,-1 0 15,9-8-15,0-9 16,0 0 0,0-9-16,0 1 15,0-1-15,0 0 16,9 1-16,8-1 16,9 0-16,9-8 15,25 0-15,10-1 16,-1-8-16,-8 0 15,0 0-15,-18 0 16,-8 0 0,-9 0-16,-8 0 15,-10 0-15,1 0 16,0 0-16,-9-8 16,0 8-16</inkml:trace>
  <inkml:trace contextRef="#ctx0" brushRef="#br0" timeOffset="109000.26">10559 14540 0,'0'0'0,"0"0"15,0 0-15,0 0 16,0 0-1,9 0-15,17 0 16,26-9-16,18 0 16,17 1-16,-1-10 15,-7 10-15,-10 8 16,9 0-16,-26 0 16</inkml:trace>
  <inkml:trace contextRef="#ctx0" brushRef="#br0" timeOffset="109651.28">12157 12089 0,'0'0'0,"9"0"15,34 26-15,53 51 16,34 45-16,18 51 15,-9 35-15,-18 34 16,-25 18-16,-35 17 16,-35 26-16,-18-25 15,-42 7 1,-53 18-16,-44 1 16,-25-1-16,-70 112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1:35:3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29021 11881 0,'0'0'0,"0"0"16,0 0-16,0 0 15,0 0 1,0 0-16,0 0 16,0 0-16,0 0 15,-9 0-15,9 0 16,-8-9-16,8 9 16,0 0-16,0 0 15,0 0 1,0 0-16,0 0 15,0 0-15,0 0 16,0 0-16,0 0 16,8 0-16,1 0 15,8 9-15,1 8 16,-1 0-16,1 1 16,8 8-16,-9 0 15,0 8 1,-8 1-16,0-9 15,-1 9-15,1-1 16,-18 1-16,1 8 16,-10-8-16,10-1 15,-1-8-15,-17 0 16,0 0-16,0 0 16,-18 0-16,10 0 15,-1 0 1,9-8-16,9-10 15,-1 1-15,10 0 16,-1-1-16,0 1 16,0-9-16,9 0 15,0 0-15,0 0 16,9 0-16,9 0 16,16 9-1,1-1-15,8-8 16,-8 0-16,-9 0 15,0 0-15,-8 0 16,-1 0-16,-8 0 16,-1 0-16,1 0 15,0 0-15,-1 0 16,-8 0 0,0 9-16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22:47.43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6">
        <inkml:traceFormat>
          <inkml:channel name="X" type="integer" max="44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33.33333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3-04-20T00:43:00.129"/>
    </inkml:context>
  </inkml:definitions>
  <inkml:trace contextRef="#ctx0" brushRef="#br0">1702 5299 0,'0'0'0,"0"0"0,0 0 16,-9 0-16,9 8 15,-17 10-15,8 8 16,1 8-16,-1 27 16,9 17-16,-17 34 15,8 10 1,0-1-16,9-9 16,0-34-16,0-17 15,0-18-15,0-8 16,0-9-16,9-9 15,-9-8-15,0 0 16</inkml:trace>
  <inkml:trace contextRef="#ctx0" brushRef="#br0" timeOffset="319.75">1624 5922 0,'0'0'16,"0"-8"-16,0-1 16,0 0-16,0 9 15,0 0-15,0 0 16,9 0-16,8-8 15,26-1-15,27 0 16,-9 1-16,17 8 16,-9 0-1,9-9-15,1-8 16,-10 17-16,0-9 16,-42 0-16</inkml:trace>
  <inkml:trace contextRef="#ctx0" brushRef="#br0" timeOffset="674.98">2388 5385 0,'-9'-8'0,"1"-1"16,-1 0 0,0 9-16,1 0 15,-1 0-15,0 18 16,-8 16-16,8 53 16,-8 51-1,-1-8-15,18 0 0,-8 0 16,-1-35-16,9-8 15,0-18 1,0-17-16,0-26 16,0 0-16,9-17 15,8-1-15,-8 1 16</inkml:trace>
  <inkml:trace contextRef="#ctx0" brushRef="#br0" timeOffset="1401.07">2683 5827 0,'0'0'0,"0"0"16,0 0-16,0 0 15,0 0-15,0 0 16,0 0 0,18 0-16,8 0 15,8 0-15,10-9 16,-1 9-16,-8 0 15,0 0-15,-9 0 16,17 18 0,1 8-16,-27-18 0</inkml:trace>
  <inkml:trace contextRef="#ctx0" brushRef="#br0" timeOffset="1578.01">2683 6078 0,'0'0'15,"0"0"-15,0 0 16,0 0-16,0 0 16,9 0-1,8 0-15,18 0 16,17 0-16,18 0 16,8-9-16,-26 9 15</inkml:trace>
  <inkml:trace contextRef="#ctx0" brushRef="#br0" timeOffset="1960.66">3942 5056 0,'0'0'0,"0"0"0,0 0 16,-8 0-16,-1 0 15,0 17 1,-8 18-16,0 17 16,-1 9-16,1-1 15,8 1 1,9-9-16,0-9 16,9 9-16,0-9 0,-9-43 15</inkml:trace>
  <inkml:trace contextRef="#ctx0" brushRef="#br0" timeOffset="2248.55">3378 5766 0,'0'0'0,"0"0"16,0 0-1,0 0-15,9 0 16,17 0-16,35 9 16,17-18-16,17 1 15,9-1-15,1-8 16,-19 8 0,-7 0-16,-19 1 0,-8-1 15,1 9 1,-27 0-16,-18 0 15,-8 9-15,9-1 16</inkml:trace>
  <inkml:trace contextRef="#ctx0" brushRef="#br0" timeOffset="2692.97">3682 6009 0,'-9'0'16,"1"0"-16,-1 0 16,9 0-16,0 0 15,0 0-15,0 0 16,17 0 0,1 0-16,16 8 15,1 1-15,-9 8 16,0 1-16,0-1 15,0 0-15,-17 1 16,0-1-16,-9 18 16,-9-1-16,-17 18 15,-18 0 1,-8-8-16,0-10 16,0 9-16,17-17 15,1 0-15,16 0 16,1-17-16,8 0 15,9-1-15,9 1 16,8 0-16,18-1 16,8 1-16,10 0 15,-1-1 1,8-8-16,45 9 16,-36 0-16</inkml:trace>
  <inkml:trace contextRef="#ctx0" brushRef="#br0" timeOffset="3994.97">5228 4692 0,'0'0'0,"0"0"16,0 0-16,0 0 16,0 0-1,0 0-15,0 0 16,0 0-16,0 0 15,-9 18-15,-17 8 16,-18 17-16,1 0 16,-9 1-16,17-10 15,0 1-15,1-9 16,8 0-16,8 0 16,1 8-1,8 1-15,9 17 16,0 17-16,18 9 15,-1 0-15,9 35 16,-9 25-16,1-16 16,-10 16-16,-8 1 15,-8-9 1,8 17-16,-9-9 16,0-8-16,-17-26 15,0 0-15,9 0 16,0-35-16,8 1 15,0-18-15,1-9 16,8-8-16,0-9 16,8 0-16,10 0 15,-1 0 1,18 0-16,8-9 16,9 0-16,-8-8 15,-1 0-15,-8-1 16,0 1-16,17-9 15,-18 0-15</inkml:trace>
  <inkml:trace contextRef="#ctx0" brushRef="#br0" timeOffset="4426.26">5358 5532 0,'0'0'16,"0"-8"-16,0 8 15,0 0-15,0 0 16,0 0-16,0-9 15,0 9 1,0-9-16,17 1 16,9-1-16,35-8 15,-9 8-15,-34 9 16</inkml:trace>
  <inkml:trace contextRef="#ctx0" brushRef="#br0" timeOffset="4747.79">5992 5125 0,'0'0'0,"-9"0"16,-8 0-16,-1 0 15,10 0-15,-1 0 16,9 0-16,0 0 16,0 0-16,17 0 15,18-17-15,17 17 16,-8-17-16,8 8 16,9-8-16,-1 8 15,-16-8 1,-1 17-16,-17 0 15,-8 0-15,-10 8 16</inkml:trace>
  <inkml:trace contextRef="#ctx0" brushRef="#br0" timeOffset="5143.1">6105 5203 0,'0'0'0,"0"0"16,0 0-16,0 0 15,0 0-15,0 0 16,0 0-16,0 0 16,0 18-16,0-1 15,-9 0-15,0 18 16,1 0 0,-1 8-16,-8 0 15,8-8-15,0-1 16,1-8-16,-1 0 15,0 0-15,9 0 16,0 0-16,0 0 16,9-8-16,8-1 15,1-8 1,-1-1-16,0 1 16,9 0-16,9-1 15,-9-8-15,0 0 16,-8-8-16,-1-1 15,0 9-15,9-9 16,0 1-16,-17 8 16</inkml:trace>
  <inkml:trace contextRef="#ctx0" brushRef="#br0" timeOffset="5308.96">6070 5532 0,'0'0'0,"0"0"16,0 0-16,0 0 15,0 0-15,0 0 16,17-8-16,18-1 16,8 0-1,27 1-15,8-1 16,-43 9-16</inkml:trace>
  <inkml:trace contextRef="#ctx0" brushRef="#br0" timeOffset="5891.68">7016 5463 0,'0'-9'0,"0"1"16,0 8-16,0 0 16,0 0-16,0-9 15,18 9 1,-1-8-16,18-1 15,17 0-15,18-8 16,-18 17-16,-26 9 16</inkml:trace>
  <inkml:trace contextRef="#ctx0" brushRef="#br0" timeOffset="6158.98">7511 5125 0,'0'0'0,"0"0"15,0 0-15,0 0 16,0 0-16,9 0 16,9 0-1,25-8-15,18-1 16,8 0-16,1 1 15,-10-1-15,-7-8 16,7 17-16,-8 0 16,-17 0-16,-17 0 15</inkml:trace>
  <inkml:trace contextRef="#ctx0" brushRef="#br0" timeOffset="6544.03">7798 5290 0,'-9'0'16,"1"0"-16,-1 0 15,0 9 1,1 8-16,-1 0 16,-8 1-16,-1 8 15,9 0-15,-8 0 16,0 8-16,-1-8 15,1 0-15,0 0 16,-1 0-16,10-9 16,-1 1-16,9-1 15,0 0 1,0 1-16,17-1 16,1 0-16,-1-8 15,18 0-15,-1-1 16,1 1-16,-9 0 15,0-9-15,0 0 16,-8 0-16,-1-9 16,-8 0-1,-1 1-15,1-1 16</inkml:trace>
  <inkml:trace contextRef="#ctx0" brushRef="#br0" timeOffset="6714.07">7616 5454 0,'0'0'0,"0"0"16,0 0 0,0 0-16,8 0 15,18 0-15,9-8 16,17-1-16,0 1 16,0-10-16,27 10 15,-27 8-15</inkml:trace>
  <inkml:trace contextRef="#ctx0" brushRef="#br0" timeOffset="7009.87">8154 5567 0,'-9'0'0,"1"0"16,8 0-16,0 0 15,0 0-15,0 0 16,0 0-16,0 0 16,0-9-16,17 1 15,0-1-15,18-8 16,-9 8-1,-8 9-15,-10-9 16,1 9-16</inkml:trace>
  <inkml:trace contextRef="#ctx0" brushRef="#br0" timeOffset="7224.7">8319 5524 0,'0'0'0,"0"0"0,0 0 15,0 0-15,0 17 16,0 9-1,0 9-15,0-1 16,0 10-16,0-1 16,0-8-16,-9-1 15,1-8-15,-10 0 16,-8 0-16,-8 0 16,-10 0-1,-8-17-15,0-1 16,35 1-16</inkml:trace>
  <inkml:trace contextRef="#ctx0" brushRef="#br0" timeOffset="7780.05">5219 6935 0,'0'0'0,"0"0"16,0 0-16,0 0 15,0 0-15,0 0 16,0 0-16,26 0 15,9 9-15,17 0 16,17-1-16,-8-8 16,-35 0-1</inkml:trace>
  <inkml:trace contextRef="#ctx0" brushRef="#br0" timeOffset="8041.19">5749 6728 0,'0'0'16,"0"0"-16,0 0 16,0 0-16,17 0 15,9 0-15,17 8 16,10-16-16,7-1 15,1 9-15,0 0 16,0 0 0,0 0-16,-1 9 15,-34-1-15</inkml:trace>
  <inkml:trace contextRef="#ctx0" brushRef="#br0" timeOffset="8398.39">6009 6840 0,'-9'0'15,"1"0"-15,8 0 16,0 0-16,-9 0 16,0 0-16,1 9 15,-1 8 1,0 9-16,-8 9 15,-9 8-15,9 0 16,-1-8-16,1 8 16,8-17-16,0 0 15,9 0-15,0 0 16,0-8-16,18-1 16,-1 0-16,1 1 15,16-1-15,1-8 16,0-1-1,0 1-15,-9-9 16,0 0-16,-18 0 16,1 0-16</inkml:trace>
  <inkml:trace contextRef="#ctx0" brushRef="#br0" timeOffset="8593.94">5888 7117 0,'0'0'15,"0"0"-15,0 0 16,0 0-16,0 0 16,17 0-16,9-8 15,9-1-15,17-17 16,9 0-16,8 9 16,9-9-1,-17 0-15,-35 17 16</inkml:trace>
  <inkml:trace contextRef="#ctx0" brushRef="#br0" timeOffset="8827.25">6365 7143 0,'0'0'16,"0"0"-16,0 0 15,0 0-15,0 0 16,18 0-16,-1-8 16,0-1-16,9 0 15,0 1-15,0-1 16,1 0 0,-10-8-16,-8 8 15</inkml:trace>
  <inkml:trace contextRef="#ctx0" brushRef="#br0" timeOffset="9027.74">6591 7221 0,'0'0'0,"0"0"16,0 0-16,0 0 15,0 9 1,9 8-16,-1 1 16,1-1-16,-9 0 15,0 9-15,-9 0 16,1-9-16,-1 9 15,-8-8-15,-1-10 16,1 1-16,0-9 16,17 0-1</inkml:trace>
  <inkml:trace contextRef="#ctx0" brushRef="#br0" timeOffset="10326.54">7477 6693 0,'0'0'0,"0"0"16,0 0-16,17 0 15,18 9-15,17-9 16,17 0-16,1-9 16,-9 0-1,-1 1-15,1-1 16,-17 0-16,8 18 16,0 8-16,-35-8 15</inkml:trace>
  <inkml:trace contextRef="#ctx0" brushRef="#br0" timeOffset="10725.22">7720 6883 0,'0'0'0,"0"0"0,-9 0 16,0 0-1,1 0-15,-1 0 0,0 9 16,1 8 0,-10 18-16,1 0 15,0 8-15,8 0 16,0 1-16,1-10 16,-1-8-16,0 0 15,9-8-15,0-1 16,0 0-16,0-8 15,9-9 1,8 9-16,1 8 16,16-8-16,10-1 15,8 1-15,0 0 16,-9-9-16,1 0 16,-9 0-16,8 0 15,-8 0 1,-18 0-16</inkml:trace>
  <inkml:trace contextRef="#ctx0" brushRef="#br0" timeOffset="10909.55">7572 7083 0,'0'0'0,"0"0"0,0 0 15,18 8-15,8 1 16,17 0-1,18-18-15,8 0 16,9-17-16,35-8 16,-17-1-16,-61 26 15</inkml:trace>
  <inkml:trace contextRef="#ctx0" brushRef="#br0" timeOffset="15572.31">8319 4892 0,'0'0'16,"0"0"-16,9 0 16,8 0-1,18 8-15,0 1 16,17 0-16,8-1 16,1 1-16,-17-9 15,-1 0-15,-8 0 16,-9 0-16,0 0 15,-9 0-15,-8 9 16,0-1-16,-1 9 16,1 1-1,-9-1-15,0 18 16,0 8-16,0 26 16,0 1-16,0-1 15,0 0-15,9 26 16,-1 18-16,10-9 15,-10 0-15,10 26 16,-1 8-16,1-16 16,-1 8-1,0-1-15,-8 1 16,0-26-16,8 9 16,-8-1-16,-9-16 15,0-10 1,-9-16-16,0-10 15,1-8-15,-10 0 0,1 0 16,-9-9 0,0 1-16,-26 8 15,-9-9-15,-9 0 16,-25 1-16,-1-1 16,62-26-16</inkml:trace>
  <inkml:trace contextRef="#ctx0" brushRef="#br0" timeOffset="16760.7">9457 6277 0,'0'0'0,"0"-8"15,17-1-15,18-17 16,-9-9-16,0 9 15,-9 9-15,1 0 16,-1-1-16,-8 1 16,-1 0-1,1 8-15,0 0 16,-1 1-16,-8-1 16,0 9-16,0 0 15,0 0-15,0 0 16,0 0-16,0 0 15,0 0-15,0 0 16,0 0 0,0 0-16,0 0 15,0 0-15,0 0 16,0 0-16,0 0 16,0 0-16,0 0 15,0 0-15,0 0 16,0 0-16,0 0 15,0 0 1,0 0-16,0 0 16</inkml:trace>
  <inkml:trace contextRef="#ctx0" brushRef="#br0" timeOffset="18639.71">9465 6251 0,'0'0'0,"0"0"15,0 0-15,0 0 16,0 0-16,0-8 16,18-1-16,16-17 15,19 0-15,25 9 16,8-1 0,1 10-16,0-1 15,-17 9-15,-10 0 16,-7 0-16,-10 0 15,-17 0-15,0 0 16,9 0-16,-18 0 16</inkml:trace>
  <inkml:trace contextRef="#ctx0" brushRef="#br0" timeOffset="19122.91">9378 6502 0,'0'0'0,"0"0"16,0 0-16,0 0 15,0 0-15,0 0 16,0 0 0,9 0-16,9 0 15,-1 0-15,18 0 16,17 0-16,17 0 15,9 0-15,27-8 16,7-1-16,1 0 16,-26 1-16,0-1 15,-9-8 1,-8 8-16,-27 0 16,0 1-16,-25 8 15,8 0-15,-26 0 16,17 0-16,-17 0 15,9 0-15</inkml:trace>
  <inkml:trace contextRef="#ctx0" brushRef="#br0" timeOffset="21190.94">11037 6303 0,'0'-8'0,"0"-1"16,0 9-16,0 0 15,0 0-15,0 0 16,17 0-16,9 0 16,9 0-16,17-9 15,0 1-15,9-1 16,-9 9 0,-26 9-16</inkml:trace>
  <inkml:trace contextRef="#ctx0" brushRef="#br0" timeOffset="21611">11949 5255 0,'0'0'0,"0"0"16,0 0-16,0 0 15,0 0-15,0 0 16,0 0-16,26 0 16,26 0-16,26-8 15,9-1 1,0 0-16,0 1 16,-9-1-16,0 9 15,-9 0-15,-16-9 16,-27 9-16,-9 0 15</inkml:trace>
  <inkml:trace contextRef="#ctx0" brushRef="#br0" timeOffset="21995.42">12322 5515 0,'0'0'0,"-8"-9"16,-1 9-16,0 0 15,1 0 1,-1 0-16,0 0 16,0 0-16,1 0 15,-1 0-15,0 18 16,1 8-16,-1 8 16,-17 10-16,9 8 15,-1-9-15,1 0 16,8 1-16,1-1 15,8-17 1,0 0-16,8 0 16,10 0-16,-1 0 15,18 0-15,8-9 16,1-8-16,8-1 16,0 1-16,-9-9 15,-17 0-15,0 0 16,0-9-1,0 9-15,-17 0 16</inkml:trace>
  <inkml:trace contextRef="#ctx0" brushRef="#br0" timeOffset="22206.31">12166 5714 0,'0'0'0,"0"0"16,0 0-1,0 0-15,0 0 16,17 0-16,9-8 16,26-1-16,9 0 15,9-8-15,-1 0 16,9-1-16,9 1 16,-17 0-16,-44 17 15</inkml:trace>
  <inkml:trace contextRef="#ctx0" brushRef="#br0" timeOffset="22519.3">12782 5879 0,'-8'-9'0,"-1"1"16,9-1-16,0 9 15,0 0-15,0-9 16,17 1-16,1-1 16,25 0-1,9-8-15,-8 0 16,-1-9-16,1 8 15,-10-8-15,1 0 16,-9 9-16,-17 8 16</inkml:trace>
  <inkml:trace contextRef="#ctx0" brushRef="#br0" timeOffset="22741.5">12965 5758 0,'0'0'16,"0"0"-16,0 0 15,9 8-15,-1 10 16,1-1-16,0 18 16,-1-1-16,1 1 15,-9-1 1,-9 1-16,1 8 16,-10 1-16,-8-10 15,0 1-15,-9-9 16,1-9-16,8 9 15,26-8-15</inkml:trace>
  <inkml:trace contextRef="#ctx0" brushRef="#br0" timeOffset="23069.66">11984 6572 0,'0'0'16,"0"0"-16,0 0 16,8-9-16,18 0 15,26 1-15,44-1 16,17-8-1,17-1-15,-8 1 16,-1 0-16,-25 8 16,-18-8-16,-9 8 15,-8 9-15,-9 0 16,-8 0-16,-18 0 16,-18 0-16</inkml:trace>
  <inkml:trace contextRef="#ctx0" brushRef="#br0" timeOffset="23630.96">12253 6858 0,'0'0'0,"-9"0"15,0 0 1,9 0-16,0 0 16,0 0-16,0 0 15,9 0-15,8 0 16,18 0-16,0 0 16,0 0-16,-1 8 15,-8-8-15,1 9 16,-1-1-1,-9 1-15,-8 0 16,-1 8-16,-8 9 16,0-9-16,-8 1 15,-1 16-15,-8 1 16,-9 0-16,-1-1 16,1-8-16,0 0 15,0 0 1,0-17-16,9 0 15,0-1-15,8 10 16,9-18-16,0 8 16,0 1-16,17 0 15,9-1-15,18 1 16,8 0-16,0-1 16,-9 1-1,1 0-15,-18-9 16,0 0-16,-9 0 15,1 8-15,-1 1 16,-8-9-16</inkml:trace>
  <inkml:trace contextRef="#ctx0" brushRef="#br0" timeOffset="24847.87">13816 5636 0,'0'0'0,"0"0"0,9 9 16,8-9 0,0 0-16,1 0 15,16 9-15,1 8 16,17 0-16,0 18 16,-8 0-1,-1-1-15,-17 10 0,0-10 16,-17 1-1,0 17-15,-18 0 16,-26 17-16,-8 0 16,-18 1-16,-17-1 15,0-8-15,8-1 16,1 1-16,8-9 16,18-9-16,8-8 15,9-9-15,8 0 16,1 0-1,17 0-15,17 0 16,18 0-16,9 8 16,25-8-16,18 0 15,26-17-15,0-26 16,-27 8-16,-7-17 16,-10 0-16,-8-9 15,-26 1 1,-18-1-16,-8-8 15,-18-1-15,-26-8 16,-26 0-16,-17 9 16,0 17-16,9 9 15,8 17-15,9 0 16,17 0-16,9 0 16,9 8-1,17 1-15,0 0 16,0-9-16</inkml:trace>
  <inkml:trace contextRef="#ctx0" brushRef="#br0" timeOffset="25133.04">15101 6442 0,'0'0'0,"0"0"16,-9 0-16,1 0 15,-18 17-15,-9 26 16,-9 9 0,-8 0-16,0 0 15,9 0-15,8-8 16,0-1-16,18-8 15,0-18-15,8-8 16,9-1-16</inkml:trace>
  <inkml:trace contextRef="#ctx0" brushRef="#br0" timeOffset="25305.17">14554 6589 0,'0'0'16,"0"0"-16,9 17 15,8 1-15,18 16 16,0 10-16,-1-1 16,18-17-1,18 17-15,-1-17 16,-43-8-16</inkml:trace>
  <inkml:trace contextRef="#ctx0" brushRef="#br0" timeOffset="26081.34">15535 6424 0,'0'0'0,"-8"0"15,8 0 1,0 0-16,0 0 15,0 0-15,0 0 16,0 0-16,8-8 16,10-1-16,8 0 15,8 1-15,19-1 16,7 1-16,1-1 16,-9 9-1,-26 9-15</inkml:trace>
  <inkml:trace contextRef="#ctx0" brushRef="#br0" timeOffset="26677.24">16360 5489 0,'-8'-9'0,"8"9"16,0 0-16,0 0 16,0 0-16,0-8 15,17-1-15,18 0 16,17 1-16,26-1 15,9 1-15,8-10 16,-17 1-16,1 17 16,-10-9-1,0 18-15,-8 0 16,-35-1-16</inkml:trace>
  <inkml:trace contextRef="#ctx0" brushRef="#br0" timeOffset="27130.87">16551 5558 0,'0'0'0,"0"0"15,0 0 1,0 0-16,0 0 16,-8 9-16,-1 8 15,0 18-15,1 8 16,-1 9-16,0 9 16,-8 0-1,-1-9-15,10-9 16,-1 0-16,9-17 15,0 0-15,0 0 16,0-9-16,9 1 16,8-1-16,0 0 15,18 1-15,0-10 16,0 1-16,-1 0 16,1-9-16,-9 0 15,0 0-15,0 0 16,-8 0-1,-10 0-15,1 0 16,0 0-16</inkml:trace>
  <inkml:trace contextRef="#ctx0" brushRef="#br0" timeOffset="27296.08">16482 5957 0,'0'-9'0,"0"0"15,0 1-15,0 8 16,0 0-1,8-9-15,10 1 16,8-1-16,26 0 16,0-8-16,18 0 15,-18 17-15,-26 8 16</inkml:trace>
  <inkml:trace contextRef="#ctx0" brushRef="#br0" timeOffset="32817.85">16308 6450 0,'0'0'0,"-9"0"0,1 0 15,-1 0 1,9 0-16,0 0 16,0 0-16,0 0 15,26 0-15,18 0 16,16 0-16,36 0 15,17 0 1,-9-8-16,-9 8 16,-8-9-16,0 0 0,-9 1 15,-26 8 1,-17 0-16,-9 0 16,-17 0-16</inkml:trace>
  <inkml:trace contextRef="#ctx0" brushRef="#br0" timeOffset="33396.61">16534 6832 0,'0'-9'15,"0"0"-15,0 1 16,0-1-16,0 0 16,0 1-16,0-1 15,0 0-15,9 1 16,8-1-16,0 9 15,1 0 1,16 0-16,1 0 16,0 9-16,-9-1 15,0 1-15,0 0 16,-17 8-16,-1 0 16,1 1-16,-18-1 15,1 17-15,-18 10 16,0-1-1,-9-8-15,0-9 16,-8 0-16,8 0 16,0 0-16,18-9 15,0-8-15,8-1 16,9 1-16,0 0 16,17-1-16,9 10 15,35-1-15,9-8 16,8-9-1,-9 17-15,-17-17 16,9 0-16,0 9 16,-35-9-16</inkml:trace>
  <inkml:trace contextRef="#ctx0" brushRef="#br0" timeOffset="34152.1">17819 6000 0,'0'0'0,"0"0"16,0 0-1,0 0-15,0 0 16,0 0-16,9-9 15,8 9-15,0 0 16,18 0-16,17 18 16,0-1-16,-8 9 15,-1 9 1,-17-9-16,9 0 16,-18 0-16,-8 8 15,-18 1-15,-8 0 16,-9 8-16,-9 9 15,-26 0-15,-17 0 16,0 0-16,9 0 16,8-9-16,9-8 15,17-9-15,18 0 16,8 0 0,-8 0-16,17-9 15,17 0-15,0 9 16,27 0-16,17-8 15,25-10-15,10-16 16,-9-1-16,-18-8 16,-8-1-1,-35 1-15,0-9 16,-17 0-16,-9-17 16,-18-1-16,-25 1 15,0 0-15,-27 8 16,9 18-16,-8-1 15,25 10-15,10 8 16,25 0-16,9 0 16,0 0-1</inkml:trace>
  <inkml:trace contextRef="#ctx0" brushRef="#br0" timeOffset="34797.5">18331 6788 0,'0'-8'0,"0"-1"16,0 0-16,0 1 15,0 8-15,0 0 16,9-9-1,17 0-15,-17 1 16,26-1-16,-9 0 16,17 1-16,-8-1 15,0 0-15,-1 1 16,-16-1-16,8 0 16,-26 9-16,8 0 15,1 0-15,0 0 16,-9 0-1,0 0-15,-9 9 16,0 8-16,-8 18 16,-9-9-16,-17 9 15,-1-9-15,-8 17 16,17-17-16,1-9 16,16 9-16,1-26 15,-1 9 1,10-1-16,8 1 15,0-9-15,8 0 16,10 9-16,17-9 16,-1 0-16,18 0 15,0 0-15,-17 8 16</inkml:trace>
  <inkml:trace contextRef="#ctx0" brushRef="#br0" timeOffset="58518.38">19200 6303 0,'0'0'0,"0"-8"0,0-1 0,0 9 16,0-9-1,0 9-15,0-8 16,0 8-16,0 0 16,17 0-16,9 0 15,18-9-15,8 9 16,9 0-16,-1-9 15,-16 9 1,-1 0-16,18 9 16,-26 0-16</inkml:trace>
  <inkml:trace contextRef="#ctx0" brushRef="#br0" timeOffset="58903.28">19235 6476 0,'0'0'0,"0"0"0,0 0 16,0 0-16,0 0 15,0 0 1,0 0-16,0 0 16,0 0-16,17 0 15,0 0-15,9 0 16,9 0-16,17-8 16,9-1-16,0 9 15,-9-9 1,-9 1-16,-17 8 15,0 0-15,-8 0 16,-1 0-16,18 0 16,17 0-16,-35 0 15</inkml:trace>
  <inkml:trace contextRef="#ctx0" brushRef="#br0" timeOffset="60690.78">21414 5558 0,'0'0'0,"0"0"16,0 0-16,0 0 15,0 0-15,0 0 16,0 0-16,-9 26 15,1 26-15,-10 26 16,1 9-16,0 8 16,-1-8-16,1-9 15,17-18-15,9-8 16,-1-26 0,1-8-16</inkml:trace>
  <inkml:trace contextRef="#ctx0" brushRef="#br0" timeOffset="61008.49">20937 6355 0,'-9'0'16,"0"0"-16,9 0 15,0 0-15,0 0 16,9-8 0,17-1-16,26 0 15,26 1-15,18-10 16,8 10-16,0-1 16,-17 0-16,-9 1 15,-8-1-15,-18 9 16,-9 0-16,-17 0 15,0 0-15,-17 9 16,0-1 0</inkml:trace>
  <inkml:trace contextRef="#ctx0" brushRef="#br0" timeOffset="61637.51">21293 6702 0,'-9'-9'0,"0"0"0,1 1 15,-1-1-15,0 0 16,9 1-16,0-1 16,0 9-16,0 0 15,0 0-15,9 0 16,8 0-1,9 0-15,9 9 16,0 8-16,-1 0 16,-7 1-16,-1-1 15,0 9-15,-18 0 16,-16 9-16,-1 8 16,-17 9-16,-18 8 15,-16 1 1,-1 0-16,9-18 15,0 0-15,0-17 16,17 0-16,17-8 16,1-10-16,17 1 15,0 0 1,0-1-16,26-8 16,18 9-16,25-9 15,9-9-15,-17 9 16,-9-8-16,-8 8 15,-18 0-15,26 0 16,8 0-16,-33 0 16</inkml:trace>
  <inkml:trace contextRef="#ctx0" brushRef="#br0" timeOffset="66489.83">20094 6355 0,'0'0'0,"0"0"16,0 0-1,0 0-15,0-8 16,0-1-16,0 0 16,0 1-16,0-1 15,0 9-15,0 0 16,0 0-16,0-9 16,18 1-16,-1 8 15,26 0 1,18 0-16,0 0 15,-26 8-15</inkml:trace>
  <inkml:trace contextRef="#ctx0" brushRef="#br0" timeOffset="69780.35">22274 5879 0,'0'0'0,"-9"-17"16,0 17-16,1-9 15,-1-8-15,0 17 16,1 0-16,-10 8 16,1-8-16,-9 0 15,0 18-15,0 16 16,-18 9-16,10 18 16,-1 17-1,0 17-15,18 1 16,8-1-16,9 0 15,18-8-15,-1-27 16,18 1-16,17-18 16,9-17-16,-27-8 15</inkml:trace>
  <inkml:trace contextRef="#ctx0" brushRef="#br0" timeOffset="70492.34">22595 5974 0,'0'0'0,"-9"0"16,9 0 0,0 0-16,0 0 15,0 0-15,0 0 16,9 0-16,9 0 15,-1 9-15,0-1 16,1 10-16,-10-10 16,1 10-1,0-1-15,-1 0 16,-16 18-16,-10 0 16,-16 17-16,-10 0 15,1 0-15,-9-9 16,0 0-16,8-8 15,9-1-15,18-8 16,0 0 0,17 0-16,0-8 15,17-1-15,0 9 16,18 0-16,26 0 16,8-9-16,10-8 15,7-18-15,1 1 16,-26-10-16,-18 1 15,-17-9-15,-8 0 16,-10 0 0,-16 0-16,-10-17 15,-34-1-15,-8 10 16,-10-1-16,1 18 16,17 8-16,8 9 15,9 0-15,18 0 16,8 9-16,9 0 15,9-1-15</inkml:trace>
  <inkml:trace contextRef="#ctx0" brushRef="#br0" timeOffset="70820.02">23385 6364 0,'0'0'0,"0"0"16,0 0-16,0 0 15,0 0-15,-8 9 16,-1 8-1,0 9-15,-8 17 16,0 9-16,-9-9 16,-1 1-16,10-1 15,0-17-15,8 0 16,9-9-16,0-8 16,0 0-1</inkml:trace>
  <inkml:trace contextRef="#ctx0" brushRef="#br0" timeOffset="70988.19">23160 6511 0,'0'0'16,"0"0"-16,0 0 15,0 0-15,0 0 16,0 0-16,17 17 16,0 9-1,18 9-15,0-9 16,17 17-16,17 1 15,-34-36-15</inkml:trace>
  <inkml:trace contextRef="#ctx0" brushRef="#br0" timeOffset="71707.28">24410 5991 0,'0'0'16,"0"0"-16,0 0 16,0 0-16,0 0 15,0 0-15,17 0 16,1 0-16,-1 0 15,1 9-15,-1 0 16,-8-1-16,-1 10 16,1-1-1,-9 18-15,-17-1 16,-18 18-16,-26 18 16,0 8-16,-8-9 15,-1-9-15,1 1 16,8-9-16,9 9 15,9-18-15,25-8 16,1-9-16,17-9 16,0 0-1,17 1-15,18-1 16,8-8-16,9-1 16,18-16-16,17-1 15,-9-17-15,-17 0 16,-18 0-16,-17 0 15,-8-9-15,-18-8 16,-18 0 0,-8-1-16,-17 10 15,-1 8-15,-8 17 16,9 9-16,8 0 16,18 0-16,8 9 15,9-9-15</inkml:trace>
  <inkml:trace contextRef="#ctx0" brushRef="#br0" timeOffset="72299.02">24679 6424 0,'0'0'16,"0"0"-16,0 0 16,0 0-16,0 0 15,0 0-15,0 0 16,0 18-1,0 8-15,9 8 16,0-8-16,-1 0 16,1-17-16,0 0 15,8-1-15,0-8 16,1-8-16,-1-1 16,1 0-16,-1-8 15,-8 0-15,-1 8 16,1 9-1,0 0-15,-1 0 16,10 17-16,-1 27 16,0 8-16,1 17 15,-10 0-15,1 1 16,-9-1-16,-9-9 16,1-8-1,-1-8-15,-8-18 16,-1-9-16,1-8 15,0-1-15,8-16 16,0-10-16,-8-8 16,0-17-16,25 8 15,10 1-15,-1 16 16</inkml:trace>
  <inkml:trace contextRef="#ctx0" brushRef="#br0" timeOffset="72930.48">26103 5965 0,'0'0'15,"0"0"-15,0 0 16,0 0-16,0 0 15,0 0-15,0 0 16,0 0-16,9 18 16,-18 8-16,-25 17 15,8 18 1,-53 17-16,10 0 16,0 0-16,-18 8 15,26-17-15,26-8 16,0-18-16,18 1 15,0-10-15,17-8 16,0 0-16,17-8 16,18-1-1,17-8-15,17-1 16,1-16-16,-9-1 16,-9-8-16,-9-9 15,-17 0-15,-17 0 16,-18 0-16,-8-9 15,-18 0-15,-8 1 16,-9 16 0,8 1-16,9 17 15,18 0-15,17 0 16,0 0-16</inkml:trace>
  <inkml:trace contextRef="#ctx0" brushRef="#br0" timeOffset="73521.11">26373 6476 0,'0'0'15,"0"0"-15,0 0 16,0 0-16,0 0 16,0 0-16,0 0 15,0 0 1,0 0-16,0 0 15,0 0-15,0 0 16,17 9-16,-8 8 16,-9 1-16,17 8 15,-17 8-15,0 1 16,0 0-16,0 8 16,0-8-16,0 8 15,0 0 1,0-8-16,9-9 15,8 0-15,-8 0 16,-1 0-16,1-9 16,0-8-16,-18-1 15,0 1-15,-8 0 16,-9-1-16,-17 1 16,8 0-1,9-1-15,8 1 16,10-9-16,8-9 15,0 1-15,26-18 16,17-18-16,44-8 16,-17 26-16</inkml:trace>
  <inkml:trace contextRef="#ctx0" brushRef="#br0" timeOffset="74200.37">26842 5939 0,'0'0'15,"0"0"-15,17 0 16,0 9-1,27 17-15,16 26 0,1 17 16,0 9 0,-18 0-16,-17 0 15,-26 9-15,-17 17 16,-9-9-16,-17-8 16,-18 34-16,35-52 15</inkml:trace>
  <inkml:trace contextRef="#ctx0" brushRef="#br0" timeOffset="75295.25">28057 4588 0,'0'0'0,"0"0"16,-8-8-16,-10 8 16,1 0-16,-1 8 15,10 10-15,-10 16 16,-8 18-16,0 35 15,-17 26-15,8 8 16,0 17-16,1 10 16,-1 16-1,0 27-15,0 34 16,9 35-16,9 17 16,8-9-16,9-17 15,35-17-15,-9-26 16,35-26-16,-18-26 15,27-9-15,8-34 16,-9-18-16,-8-26 16,26-34-1,26-26-15,-61-1 16</inkml:trace>
  <inkml:trace contextRef="#ctx0" brushRef="#br0" timeOffset="76380.78">28248 4857 0,'0'0'15,"0"0"-15,0 0 16,0 0-16,0 0 16,0 0-16,0 0 15,0 0-15,0 0 16,0 0 0,0 0-16,0 0 15,0 0-15,0 0 16,0 0-16,0 0 15,0 0-15,0 0 16,0 0-16,0 0 16,0 0-16,18 0 15,34-9 1,26 1-16,17 8 16,18-9-16,0 0 15,-17 1-15,-18 8 16,-17 0-1,-18 0-15,-8 8 0,-9 10 16,-17-10-16</inkml:trace>
  <inkml:trace contextRef="#ctx0" brushRef="#br0" timeOffset="76749.89">28483 5013 0,'-9'0'0,"0"0"0,1 0 16,-1 0-1,0 0-15,1 0 16,-1 8-16,0 10 16,1 8-16,-1 17 15,-8 9-15,-1 0 16,9-17-16,1 8 15,-1 0 1,0 1-16,9-10 16,9-8-16,8 0 15,1 0-15,17 0 16,8 0-16,0-17 16,10-1-16,7 1 15,-16-9-15,-1 0 16,-17-9-16,9 1 15,0-1-15,-18 9 16</inkml:trace>
  <inkml:trace contextRef="#ctx0" brushRef="#br0" timeOffset="76944.66">28474 5290 0,'0'0'0,"0"0"16,0 0-16,0 0 15,0 0 1,0 0-16,9-9 16,17 1-16,26-18 15,26 8-15,0 1 16,18 8-16,-9 1 16,-44-1-16</inkml:trace>
  <inkml:trace contextRef="#ctx0" brushRef="#br0" timeOffset="77236.64">29073 5342 0,'0'-9'16,"0"1"-16,0 8 16,0 0-16,0-9 15,18 0-15,16 1 16,1-1-16,8-8 16,1-1-16,-1 1 15,1 8 1,-18 1-16,0-10 15,-17 18-15</inkml:trace>
  <inkml:trace contextRef="#ctx0" brushRef="#br0" timeOffset="77473.39">29455 5325 0,'0'0'0,"-8"0"15,-1 0-15,9 0 16,0 8-16,-9 10 15,1-1-15,-1 18 16,0-9-16,1 8 16,-1 1-16,0-1 15,-17 10-15,0-18 16,-17 0 0,-1 0-16,1-9 15,-9 0-15,17 1 16,26-10-16</inkml:trace>
  <inkml:trace contextRef="#ctx0" brushRef="#br0" timeOffset="78066.78">28978 6338 0,'0'0'0,"-18"-9"16,1 9-16,-9-17 16,9 0-16,-1 8 15,1 9-15,-9 0 16,0 0-16,0 17 15,0 9-15,-9 9 16,9-1 0,8 27-16,1-18 15,17 1-15,0-1 16,17-8-16,1-9 16,8-9-16,9-8 15,17-18-15,-9-8 16,9-18-16,-8-8 15,-10-18 1,-16 0-16,-18-8 16,-18 17-16,-8 9 15,-8 26-15,-18-1 16,-1 27-16,10 8 16,26-8-1</inkml:trace>
  <inkml:trace contextRef="#ctx0" brushRef="#br0" timeOffset="79787.17">28544 7282 0,'0'0'0,"0"0"16,0 0-16,17 0 16,9 0-1,17-9-15,53 1 16,34-1-16,-8-8 15,-9 8-15,8-8 16,-17-1-16,-25 1 16,-10 17-16,-17 9 15,-26-1-15</inkml:trace>
  <inkml:trace contextRef="#ctx0" brushRef="#br0" timeOffset="80189.83">28821 7308 0,'0'0'15,"0"0"-15,0 0 16,0 0-16,-8 9 16,8 17-1,0 8-15,0 18 16,0-9-16,-9 9 15,0 0-15,1 0 16,-18-8-16,8-1 16,18-8-16,-8-9 15,-10-9-15,18 0 16,0-8 0,0 0-16,18 8 15,-10-9-15,36 1 16,-1 0-16,18-1 15,8 1 1,-8 0-16,9-18 0,-10 0 16,-16 9-16,-18-8 15,9 8 1,-9-9-16,0-8 16,-26 8-16</inkml:trace>
  <inkml:trace contextRef="#ctx0" brushRef="#br0" timeOffset="80365.83">28787 7611 0,'0'0'0,"0"0"16,0 0-1,0 0-15,17-9 16,26 1-16,18-1 16,17 0-16,9-8 15,9 8-15,-9-8 16,-9 0-1,26-9-15,-35 8 0</inkml:trace>
  <inkml:trace contextRef="#ctx0" brushRef="#br0" timeOffset="80802.42">29664 4476 0,'0'0'15,"0"8"-15,34 27 16,36 52-16,34 43 16,0 60-16,-17 18 15,-17 35-15,-1 51 16,-34 26-1,-35 10-15,-18-10 16,-16-43-16,-10-26 16,-16-34-16,-27-9 15,-9-18-15,1-51 16,51-87-16</inkml:trace>
  <inkml:trace contextRef="#ctx0" brushRef="#br0" timeOffset="114438.66">5228 8642 0,'0'0'0,"0"0"0,0 0 0,0 0 16,0 0-1,0 0-15,17 0 16,0 0-16,9 0 15,27 0-15,16 0 16,-8 0-16,0 0 16,-9 0-1,-9 0-15,-8 0 16,-9 0-16,-17 8 16,-1-8-16</inkml:trace>
  <inkml:trace contextRef="#ctx0" brushRef="#br0" timeOffset="114721.9">5202 9014 0,'0'0'16,"0"0"-16,0 0 15,0 0-15,8 0 16,10 0-16,-1-9 16,26 1-16,10-1 15,7 0 1,10 9-16,-9-8 16,-1 8-16,-8 0 15,9 8-15,9 1 16,-36 0-16</inkml:trace>
  <inkml:trace contextRef="#ctx0" brushRef="#br0" timeOffset="116089.53">6400 8849 0,'0'0'15,"0"0"-15,0 0 16,0 0-16,0 0 15,9 0-15,8 0 16,9 9-16,17 0 16,18-1-1,0 1-15,8-9 16,-8-9-16,-9 1 16,-8-1-16,-1 9 15,-8 0-15,-18 0 16</inkml:trace>
  <inkml:trace contextRef="#ctx0" brushRef="#br0" timeOffset="116347.77">7702 8122 0,'0'0'0,"0"0"0,0 0 16,0 0 0,0 9-16,0 8 15,9 26-15,-9 18 16,-9 0-16,1-1 16,-10-8-16,10-9 15,8-8-15,-9-9 16,0-9-16</inkml:trace>
  <inkml:trace contextRef="#ctx0" brushRef="#br0" timeOffset="116601.3">7364 8676 0,'0'0'0,"0"0"0,0 0 15,0 0 1,0 0-16,17 9 16,1 0-16,25-1 15,0 1-15,18-9 16,9-9-16,8 1 16,-9-1-16,1 0 15,-27 9-15,18 0 16,-18 0-1</inkml:trace>
  <inkml:trace contextRef="#ctx0" brushRef="#br0" timeOffset="116862.6">7546 9109 0,'0'0'0,"0"0"15,0 0-15</inkml:trace>
  <inkml:trace contextRef="#ctx0" brushRef="#br0" timeOffset="117289.02">7459 9005 0,'0'0'16,"0"0"-16,0 0 15,0 0-15,9 0 16,8 0-16,1 9 16,8 0-16,9 8 15,8 0-15,0 1 16,1-1 0,-18 0-16,0-8 15,9 8-15,-27 1 16,10 16-16,-36 1 15,10 17-15,-27 0 16,-9 8-16,1-16 16,0-1-1,-1 0-15,10-17 16,-1 0-16,9-8 16,8-10-16,1 1 15,17 0-15,0-9 16,0 0-16,17 8 15,44 1-15,9-9 16,25-9-16,1 1 16,-10-1-1,19-8-15,-36 8 16</inkml:trace>
  <inkml:trace contextRef="#ctx0" brushRef="#br0" timeOffset="117993.08">8562 8494 0,'0'0'0,"0"0"15,0 0-15,26 0 16,-17 0-16,26 9 15,8 0 1,-17-1-16,18 10 16,-1-1-16,-17-8 15,9 8-15,-9 0 16,-9 1-16,-17-1 16,0 18-16,-17 17 15,-27 8-15,1 9 16,-18-8-16,9-9 15,9-9 1,8 1-16,0-18 16,9 0-16,9 0 15,-1 0-15,1-9 16,17 0-16,0 1 16,0-10-16,17 1 15,18 8-15,17-8 16,9 0-1,8-18-15,10 0 16,-19-17-16,-7 9 16,-10-9-16,-17 9 15,-17-1-15,-1 1 16,-8 8-16,-8 1 16,-18-10-16,-9 10 15,-9 8 1,-8 0-16,0 0 15,35 0-15,17 0 16</inkml:trace>
  <inkml:trace contextRef="#ctx0" brushRef="#br0" timeOffset="118421.23">8458 8295 0,'0'0'0,"0"0"0,0 0 16,0 0 0,0 0-16,0 0 15,0 0-15,0-8 16,26-1-16,17 0 15,18-8-15,9 0 16,-1-1-16,9 10 16,9-1-1,0 9-15,-44-9 16,-17 9-16</inkml:trace>
  <inkml:trace contextRef="#ctx0" brushRef="#br0" timeOffset="118615.08">9005 7975 0,'0'0'16,"0"0"-16,0 0 15,17 17-15,9 9 16,9 9-16,-9-9 15,-17-18-15</inkml:trace>
  <inkml:trace contextRef="#ctx0" brushRef="#br0" timeOffset="118925.5">9491 8754 0,'0'0'0,"0"0"16,0 0-16,0 0 15,18 35-15,-1-1 16</inkml:trace>
  <inkml:trace contextRef="#ctx0" brushRef="#br0" timeOffset="119780.18">10143 8538 0,'0'0'0,"0"0"16,0 0-16,0 17 16,0 0-16,0 27 15,-9 16 1,0 18-16,-8 0 15,0 0-15,-1-9 16,1-8-16,-1-9 16,10-17-16,8-27 15,0 1-15,0-9 16,0 0-16,0-9 16,0 1-16,0-62 15,8-42 1,-8 25-16,0-17 15,0-8-15,0 42 16,9 10-16,8 16 16,1 18-1,-1 9-15,1 0 0,8 8 16,26 0 0,0 9-16,0 0 15,9 9-15,0 0 16,-18-18-16,0 26 15,-17-8-15,-8-9 16,-10 17-16,-16 1 16,-10 8-16,-8 8 15,-8 1-15,-10 0 16,9-9 0,1 0-16,16 0 15,1 0-15,0 0 16,17 0-16,0 0 15,8 0-15,10-9 16,8 9-16,8 8 16,1 1-1,0-9-15,-9 0 16,0 0-16,-17 0 16,-9-9-16,-9 18 15,-26 0-15,-34 17 16,-9-9-16,-9 0 15,-9-17-15,1-26 16,17-8-16,17-18 16,17-9-1,27 18-15</inkml:trace>
  <inkml:trace contextRef="#ctx0" brushRef="#br0" timeOffset="120056.72">9752 8122 0,'0'0'0,"0"0"16,0 0-16,0 0 15,0 0-15,17 0 16,1-9-16,42 1 15,10-1-15,-9 0 16,25 1 0,1-1-16,-17 0 15,17 1-15,-44 8 16,9 8-16,-26 1 16</inkml:trace>
  <inkml:trace contextRef="#ctx0" brushRef="#br0" timeOffset="120233.21">10221 7750 0,'0'0'16,"0"0"-16,17 8 15,27 44-15,8 43 16,17 53-1,96 215-15</inkml:trace>
  <inkml:trace contextRef="#ctx0" brushRef="#br0" timeOffset="138141.26">12479 8356 0,'0'0'0,"-9"0"0,0 0 16,-17 17-16,-17 0 16,-1 18-16,1 0 15,17 8-15,8 0 16,10 1-16,8 25 15,0-8-15,17-1 16,1-8-16,8-9 16,0 1-1,0-18-15,-18 0 16,1-9-16,0-8 16,-18 8-16,-8 0 15,-27-8-15,-17 17 16,1-9-16,-1-8 15,17 0-15,18-9 16,9 0-16,17 0 16</inkml:trace>
  <inkml:trace contextRef="#ctx0" brushRef="#br0" timeOffset="138584.51">12921 8642 0,'0'0'0,"0"-9"16,0 9 0,0 0-16,0 0 15,0 0-15,0 0 16,-8 0-16,-1 0 16,-17 0-16,-9 17 15,-8 9-15,-9 35 16,0 0-1,17-10-15,9-7 0,9-1 16,17-8 0,0-9-16,8-9 15,10-8-15,16-18 16,1-8-16,8-9 16,-8-18-16,-9-8 15,0 9-15,-17 26 16,0 0-1,-1-1-15,1 18 16,-9 0-16,0 9 16,17 17-16,1 17 15,-1 9-15,9-17 16,9-1-16,17-8 16,-9-17-16,1 0 15,-27-9-15</inkml:trace>
  <inkml:trace contextRef="#ctx0" brushRef="#br0" timeOffset="139172.19">13277 8659 0,'0'0'0,"0"0"0,0 0 15,0 26 1,9 26-16,0 17 15,-9-8-15,-9-18 16,0 0-16,1-17 16,-1 0-16,0-17 15,1 0-15,-1-1 16,9-8-16,0-8 16,0-10-1,17-16-15,1-1 16,-1-8-16,18 17 15,0-9-15,8 18 16,-17 17-16,0 0 16,-8 17-16,-1 0 15,-8 1-15,-1 16 16,-8-8-16,0 0 16,0-17-1,0 0-15,0-1 16,0-8-16,0 0 15,0-8-15,18-18 16,-1-18-16,9 1 16,0 17-16,0 0 15,-8 9-15,-1 0 16,0 17 0,-8 0-16,0 0 15,8 17-15,0 9 16,1-9-16,-10 9 15,1 0-15,0-9 16,-1 1-16,1-10 16,0 1-16,-1 0 15,19-1-15,-1 1 16</inkml:trace>
  <inkml:trace contextRef="#ctx0" brushRef="#br0" timeOffset="139569.21">14059 8815 0,'0'0'16,"0"0"-16,0 0 16,0 0-16,0 8 15,17 10-15,18-1 16,0-8-16,0-1 15,-1 1-15,1-18 16,8-8-16,-16-9 16,-10 9-1,-8-9-15,-1 0 16,-16 0-16,-1 9 16,0-1-16,1 10 15,-10-1-15,-8 9 16,-9 17-16,1 9 15,-1 0-15,0 18 16,18 7 0,8 1-16,18 0 15,8-8-15,27-10 16,34-8-16,17-17 16,-51-9-16</inkml:trace>
  <inkml:trace contextRef="#ctx0" brushRef="#br0" timeOffset="139942.44">15544 7975 0,'0'0'16,"0"0"-16,0 0 16,-9 0-16,1 17 15,-10 9-15,1 26 16,-9 35-1,-9 34-15,9 9 16,9 0-16,8 0 16,-8-26-16,17-18 15,0-17-15,8-17 16,1-17-16,-9-18 16,9-8-16</inkml:trace>
  <inkml:trace contextRef="#ctx0" brushRef="#br0" timeOffset="140144.29">15023 8702 0,'0'0'0,"0"0"0,0 0 16,0 0-1,17 0-15,27 9 16,25-9-16,18 0 15,9-9-15,-10-8 16,1 0-16,17-9 16,-51 17-16</inkml:trace>
  <inkml:trace contextRef="#ctx0" brushRef="#br0" timeOffset="141176.87">15952 8581 0,'0'0'0,"0"0"16,0 0-16,-9 0 16,1 0-16,-10 17 15,1 9-15,8 9 16,-8 8 0,0 1-16,17-1 15,0-9-15,0-8 16,17 0-16,0-8 15,1-10-15,-1-8 16,0-8-16,9-18 16,0-9-16,1-8 15,-19-9-15,-16 0 16,-1 17 0,-9 1-16,1 16 15,0 1-15,-1 17 16,1 0-16,8 0 15,9 0-15,0 0 16,0 0-16,0 0 16,18 9-1,-1-1-15,18 1 16,8 0-16,9-1 16,9 1-16,-9 8 15,-8 1-15,-18-1 16,0-8-16,-9 8 15,-8 0-15,-1 1 16,-8 8-16,-8 0 16,-1-9-1,0-9-15,1 1 16,8 0-16,0-1 16,0-8-16,0-8 15,0-1 1,0-8-16,17-9 15,0 0-15,18-9 0,9 1 16,-1 16-16,-8 1 16,0 0-1,-1 8-15,-8 9 16,0 0-16,0 9 16,-8 8-16,-10 0 15,1 9-15,0 9 16,-9-9-16,0 0 15,0-9-15,0-8 16,-9-1 0,9 1-16,0-9 15,0 0-15,0-9 16,0 1-16,18-9 16,-1-1-1,9 1-15,0 0 0,0-1 16,-9 10-1,1 8-15,-1 0 16,-8 0-16,-1 0 16,1 8-16,0-8 15,-9 0-15,9 0 16,-1 0-16,10-8 16,-1-1-16,0 0 15,9 1-15,-17-1 16,0 9-1,8 0-15,0 0 16,1 9-16,-1 8 16,9 18-16,9-1 15,0-8-15,8 9 16,-17-18-16</inkml:trace>
  <inkml:trace contextRef="#ctx0" brushRef="#br0" timeOffset="141713.1">18331 8486 0,'0'0'0,"0"0"16,0 0-16,0 0 16,-8-9-1,-1 9-15,-8 0 16,-9 0-16,-18 17 15,1 1-15,-1 16 16,1 1-16,8 8 16,18 1-16,-1-18 15,18 0-15,0-18 16,0 1 0,18-18-16,8 1 15,9-18-15,-1 0 16,-8 8-16,0 1 15,-8 0-15,-9 17 16,-1 0-16,1 0 16,0 17-16,8 9 15,0 26 1,27-9-16,-18-8 16,9-9-16,17-18 15,8-8-15,-34-8 16</inkml:trace>
  <inkml:trace contextRef="#ctx0" brushRef="#br0" timeOffset="142118.04">18948 8390 0,'0'0'0,"0"0"16,0 0-16,0 0 16,0 0-1,0 0-15,-9-8 16,1 8-16,8 0 16,-26 0-16,8 0 15,-17 17-15,9 0 16,0 18-16,9 0 15,0-1 1,17 1-16,0 17 16,0 0-16,8-9 15,1 1-15,0-18 16,-1 0-16,-8-18 16,0 9-16,-8-8 15,-18 8-15,-26-8 16,-1 8-16,27 1 15,18-18-15</inkml:trace>
  <inkml:trace contextRef="#ctx0" brushRef="#br0" timeOffset="142996.24">20303 8243 0,'0'0'0,"0"0"15,-9 0-15,0 0 16,-17 9 0,-17 8-16,-1 9 15,1 0-15,8 9 16,0-1-16,9 1 15,9 0-15,17-1 16,9 1-16,8-9 16,9 0-16,0 9 15,0-9-15,-8-9 16,-10 0 0,1 1-16,-18 8 15,-8 0-15,-26 8 16,-10-8-16,-7 17 15,-19-8-15,53-18 16</inkml:trace>
  <inkml:trace contextRef="#ctx0" brushRef="#br0" timeOffset="143450.7">20329 8468 0,'0'0'16,"0"0"-16,8 9 15,10 8-15,16 18 16,1 43-16,9 35 16,-18 8-1,-18 0-15,-8 0 16,-8-17-16,-10-17 16,1-27-16,8-16 15,-8-18-15,8-18 16,1 1-16,-1-18 15,9-25-15,-26-70 16,43-69 0,9-27-16,9 36 15,-9 43-15,0 34 16,0 44-16,9 8 16,-9 18-16,0 8 15,9 35-15,-1-9 16,-8 27-16,1-1 15,-19 9-15,-8 17 16,-8-17 0,-19-8-16,-16-10 15,0-8-15,-1-17 16,18 8-16,9-8 16,8-18-16,0 0 15</inkml:trace>
  <inkml:trace contextRef="#ctx0" brushRef="#br0" timeOffset="143644.12">21084 8546 0,'0'0'0,"0"0"0,0 18 16,-9 16-16,1 36 15,-1 8-15,0-9 16,1-26-1,-1-17-15,-8-17 16,8-18-16,-8-26 16,8 18-16</inkml:trace>
  <inkml:trace contextRef="#ctx0" brushRef="#br0" timeOffset="143798.78">21267 8217 0,'0'0'16,"0"9"-16,0 26 16,17 25-16,0 18 15,-8-26-15,0-26 16</inkml:trace>
  <inkml:trace contextRef="#ctx0" brushRef="#br0" timeOffset="144019.91">21258 8720 0,'0'0'0,"0"0"15,0-9-15,0 0 16,0-8-16,17-9 16,1-9-16,-1 18 15,0 0-15,1-1 16,-1 18-16,0 0 16,1 18-1,-1-1-15,1 26 16,-1 9-16,0 0 15,1-8-15,-1-19 16,0 1-16,18-8 16,0-1-16</inkml:trace>
  <inkml:trace contextRef="#ctx0" brushRef="#br0" timeOffset="145227.22">22613 8295 0,'0'0'15,"0"0"-15,0 0 16,0 0-16,0 0 15,-9-8-15,0-1 16,-8 9-16,-9 0 16,-18 9-16,-16 8 15,7 9 1,1 8-16,18-8 16,16 0-16,10-17 15,8 0-15,0-9 16,17 0-16,9 0 15,17 0-15,1 0 16,-9 0-16,-9 17 16,0 0-1,-9 27-15,-8 34 16,-27 60-16,-16 18 16,-19 9-16,1-18 15,18-26-15,8-8 16,8-27-16,18-25 15,0-26 1,9-18-16,8-8 16,9-18-16,9-17 15,8-26-15,10-26 16,-10-17-16,-17-9 16,-9 17-16,-8-8 15,-9 8-15,-9 18 16,1 8-16,-10 18 15,10 9 1,-1 8-16,0 8 16,1 1-16,8 0 15,0 8-15,0 0 16,26-25-16,17-10 16,9 1-16,0-9 15,0 9 1,-8 8-16,-18 18 0,0-1 15,-9 10 1,-8 8-16,-9 8 16,0 10-16,-9 16 15,1 1-15,-1 8 16,0-8-16,9 8 16,0-17-16,0-17 15,18 0-15,-1-1 16,9-16-1,17-18-15,10-9 16,-1-8-16,-9-1 16,-17 10-16,0 16 15,-17 1-15,0 0 16,-1 17-16,1 0 16,-9 0-16,0 17 15,0 18 1,0-1-16,0 10 15,9-1-15,-1-8 16,1-9-16,8-18 16,9 1-16,9-18 15,17-17-15,18-17 16,-10-9-16,-16 9 16,-9-1-1,-9 18-15,-9 9 16,-8 8-16,-1 9 15,-8 0-15,0 9 16,9 8-16,-9 18 16,9 17-16,-9 0 15,8 0-15,1-9 16,0-17-16,0-17 16,-1 0-1,-8-9-15,9 0 16,-9-9-16,9 9 15</inkml:trace>
  <inkml:trace contextRef="#ctx0" brushRef="#br0" timeOffset="145485.29">23568 8131 0,'0'0'0,"0"0"16,0 0-16,0 0 15</inkml:trace>
  <inkml:trace contextRef="#ctx0" brushRef="#br0" timeOffset="146616.37">23568 7776 0,'0'0'0,"0"0"16,0 0-16,0 0 15,0 0-15,0 0 16,0 0-1,0 0-15,0 0 16,0 17-16,0 26 16,8 26-16,1 44 15,0 26-15,-9 8 16,-9-26-16,0-17 16,1-17-16,-1-18 15,9-17 1,0-17-16,0-9 15,0-18-15,0 1 16,0-9-16,0-9 16,9-34-16,8-35 15,0-9-15,1 9 16,-1 26-16,1 9 16,-1 17-1,0 9-15,1 17 16,-1 0-16,0 17 15,1 9-15,-10 9 16,-8 8-16,-8 0 16,-10 1-16,-8-18 15,0 0-15,-8-9 16,-1-8 0,0-9-16,18 0 15,-1-9-15,1 9 16,17 0-16,0-9 15,9 9-15</inkml:trace>
  <inkml:trace contextRef="#ctx0" brushRef="#br0" timeOffset="146807.51">24063 8460 0,'0'0'0,"0"0"16,0 17-16,0 9 15,0 26-15,0 0 16,0-9-16,0-17 16,0-8-16,0-10 15,0-8 1,0-8-16,0 8 16</inkml:trace>
  <inkml:trace contextRef="#ctx0" brushRef="#br0" timeOffset="146933.16">24176 7845 0,'0'0'15,"0"0"-15,0 0 16,0 17-16,0 0 16</inkml:trace>
  <inkml:trace contextRef="#ctx0" brushRef="#br0" timeOffset="147235.76">24280 8364 0,'0'0'16,"0"0"-16,0 0 16,0 0-16,17 0 15,9 9-15,26 0 16,18-9-16,8-9 16,0 0-1,0-17-15,-17 1 0,-9-1 16,-17 0-16,-18 17 15</inkml:trace>
  <inkml:trace contextRef="#ctx0" brushRef="#br0" timeOffset="147468.76">24671 7966 0,'0'0'0,"0"0"16,0 0-16,-9 35 15,-17 34 1,-18 35-16,1 17 16,8 9-16,1-17 15,16-18-15,18-8 16,0-9 0,18-27-16,16 1 0,36-8 15,17-27 1,-35-8-16</inkml:trace>
  <inkml:trace contextRef="#ctx0" brushRef="#br0" timeOffset="148844.23">25591 8321 0,'0'0'15,"0"0"-15,0 0 16,0 0-16,0 9 16,0 8-1,0 9-15,0 9 16,0 17-16,9-9 15,-1 0-15,10-8 16,-10 8-16,10-17 16,-1-8-16,1-10 15,8 1-15,8-18 16,10-17 0,-1-8-16,-8-1 15,-9-8-15,0 8 16,0 9-16,-17 9 15,-1-1-15,1 10 16,0 8-16,-9 0 16,8 0-16,1 8 15,0 10 1,0-1-16,8 9 16,0 0-16,-8 0 15,0-9-15,-1-8 16,1 0-16,0-1 15,-9 1-15,0 0 16,0-9-16,0 0 16,0 0-16,8-9 15,10-17 1,16 0-16,1 0 16,0 0-16,-9 9 15,0-1-15,0 10 16,-9 8-16,10 0 15,-10 17-15,0 0 16,-8 1-16,0 8 16,-1 0-1,1-9-15,0 0 16,8-8-16,0 0 16,9-1-16,9-16 15,17-1-15,0-8 16,-8-1-1,-1 1-15,-17 0 16,0 8-16,-17 0 16,0 9-16,-1 0 15,-8 0-15,-8 0 16,-1 18-16,-17-1 16,0 9-16,0 9 15,9 17-15,-1-9 16,9-17-16,9 0 15,0-17-15,18-1 16,8-16 0,17-10-16,9-8 15,1-26-15,7-26 16,-8-17-16,-8-18 16,-1 10-16,-17 7 15,-8 44-15,-10 9 16,1 17-16,0 9 15,-9 8 1,0 9-16,-9 0 16,0 9-16,-8 8 15,-9 35-15,0 35 16,-9 17-16,9 8 16,9-8-16,8-17 15,9-18-15,17-8 16,1-18-1,8-17-15,17 0 16,9-18-16,9 1 16,9-18-16,-10-17 15,-8 1-15,-8-10 16,-18 0-16,0 1 16,-17 8-16,-1 0 15,-8 8-15,0 1 16,-8 8-1,-1 9-15,-17 0 16,0 18-16,-9-1 16,9 9-16,0 9 15,9-1-15,17 10 16,8-1-16,10 0 16,16-8-16,19-9 15,16 0 1,-34-18-16</inkml:trace>
  <inkml:trace contextRef="#ctx0" brushRef="#br0" timeOffset="149400.31">27745 8546 0,'0'0'0,"0"0"16,0 0-16,0 0 15,0 18-15,17 8 16,0 26-16,1 0 15,-10 8-15,1-8 16,0-9 0,-9 1-16,0-18 0,0 0 15,-9-9 1,9-8-16,0-1 16,0 1-16,0-9 15,0-9-15,0-8 16,17-35-16,18-9 15,9-8-15,8 0 16,17 17-16,1 26 16,-36 17-1</inkml:trace>
  <inkml:trace contextRef="#ctx0" brushRef="#br0" timeOffset="150111.57">29125 8607 0,'0'0'0,"0"0"0,0 9 16,0 17-16,0 34 15,0 18-15,0 17 16,-8-8 0,-1 0-16,0-1 15,1-25-15,-1-9 16,9-17-16,0-10 16,0-16-16,0 0 15,0-9-15,0-9 16,0-8-16,17-35 15,1-35 1,-1-25-16,9-1 16,0 26-16,0 18 15,0 17-15,9 9 16,0 8-16,8 18 16,1 0-16,-1 17 15,0 8-15,-8 10 16,-9-1-1,-17 18-15,-9-1 16,-18 1-16,-16 0 16,-10 8-16,1-9 15,8 10-15,18-27 16,-1 9-16,10-9 16,8 9-16,0-17 15,17 17 1,9 9-16,9-1 15,0 10-15,-9-10 16,0-8-16,-9 0 16,-8 0-16,-9 0 15,-9 0-15,-17 9 16,-17-1-16,-9-8 16,-9 0-16,-9-17 15,-17-18 1,9-8-16,0-9 15,43 17-15</inkml:trace>
  <inkml:trace contextRef="#ctx0" brushRef="#br0" timeOffset="150383.49">28795 8269 0,'0'0'16,"0"0"-16,9 0 15,17 0-15,35 0 16,26 0 0,26 0-16,-9 9 15,9 0-15,-9-9 16,-17 0-16,0 0 15,-27-9-15,-8-8 16,-34 8-16</inkml:trace>
  <inkml:trace contextRef="#ctx0" brushRef="#br0" timeOffset="150522.17">29568 8096 0,'0'0'15,"0"0"-15,0 0 16,35 26-16,17 69 16,139 234-1</inkml:trace>
  <inkml:trace contextRef="#ctx0" brushRef="#br1" timeOffset="208960.01">1468 10313 0,'0'-9'0,"-18"-8"0,10 0 15,8 8-15,0 0 16,0 9-16,0 0 15,0 0-15,8 0 16,10 18 0,16 25-16,1 26 15,-9 18-15,0-9 16,-17 17-16,-18-8 16,0-9-16,9-9 15,-26-17-15,26-17 16,-17-9-16,17-18 15,0 1 1,0-18-16,0-17 16,17-43-16,27-35 15,8-8-15,-9 25 16,1 18-16,-1 25 16,1 18-16,-10 9 15,-16 17-15</inkml:trace>
  <inkml:trace contextRef="#ctx0" brushRef="#br1" timeOffset="209847.96">2041 10798 0,'0'0'0,"0"0"16,0 0 0,0 0-16,0 0 15,0 0-15,8 0 16,10 0-16,-1 0 15,9 0-15,18-9 16,-1 1-16,0-1 16,-8-8-1,-9-1-15,0-7 16,-17-1-16,0 0 16,-18 0-16,0-9 15,-8 18-15,0-1 16,-1 10-16,-8 8 15,0 17-15,0 9 16,-9 17 0,1 9-16,16 9 15,1-1-15,17-8 16,8 0-16,36-8 16,-27-18-16,53-9 15,-9-17 1,8-26-16,-34 17 15</inkml:trace>
  <inkml:trace contextRef="#ctx0" brushRef="#br1" timeOffset="210309.47">3335 10469 0,'0'0'0,"-18"0"16,18 0-16,-8 0 15,-10 0-15,1 0 16,17 0-1,-26 0-15,0 0 16,-9 9-16,9-1 16,-18 10-16,1-1 15,-18 0-15,18 1 16,-1 16-16,10 1 16,-1 0-16,0-1 15,18 1 1,8-1-16,9 1 15,0 0-15,18-9 16,16 0-16,1 0 16,26-26-16,34-9 15,-8 0-15,-26 1 16,0-1-16,-35 9 16</inkml:trace>
  <inkml:trace contextRef="#ctx0" brushRef="#br1" timeOffset="211266.09">3812 10686 0,'0'0'16,"0"-9"-16,-17 0 16,17 9-16,-9-8 15,-8-1-15,17 0 16,-18 1-16,-8-1 16,9 0-1,-9 9-15,9 0 16,-10 0-16,-16 18 15,17-1-15,-9 9 16,-8 9-16,17-1 16,8 9-16,-8-8 15,26-9-15,0 0 16,0-17-16,0-1 16,26 1-1,-8-18-15,8 1 16,9-18-16,-9 0 15,17-9-15,-17 0 16,-9 18-16,1 0 16,-9 17-16,-9 0 15,0 0 1,0 8-16,17 10 16,-17 25-16,26 9 15,-9 0-15,1-9 16,8 1-16,8-18 15,1 0-15,17-35 16,9 0-16,9-17 16,8-17-16,0-18 15,-9-25 1,1-9-16,-9-9 16,-18 0-16,0-9 15,-8 18-15,-9 26 16,-17 17-16,0 26 15,-1 8-15,-8 1 16,0 8-16,0 9 16,-8 0-1,-10 9-15,-8 34 16,-9 18-16,-8 51 16,17 18-16,-9 0 15,27-26-15,8-17 16,0-1-16,17-25 15,0-18-15,9-8 16,0-9 0,9-26-16,0 0 15,17-9-15,9-25 16,0-10-16,-1-16 16,-8-44-16,9-43 15,-17-9-15,-1 8 16,-26 62-16,-8 43 15,-9 8 1,0 18-16,0 17 16,0 0-16,-9 26 15,-25 26-15,8 69 16,8 43-16,-8 1 16,9-9-16,17-44 15,0-8-15,17-26 16,1-17-16,8-18 15,17-17 1,0-17-16,-8-18 16,-17 9-16</inkml:trace>
  <inkml:trace contextRef="#ctx0" brushRef="#br1" timeOffset="211573.67">5644 10651 0,'0'0'16,"0"0"-16,0 0 15,0 0-15,0 0 16,9 17-16,-9 1 16,0-10-16</inkml:trace>
  <inkml:trace contextRef="#ctx0" brushRef="#br1" timeOffset="211744.41">5636 10902 0,'0'0'16,"0"0"-16,0 0 15,0 0-15,0 0 16</inkml:trace>
  <inkml:trace contextRef="#ctx0" brushRef="#br1" timeOffset="213372.08">6938 10244 0,'0'0'0,"0"0"16,0 0-16,0 0 16,-8 26-16,-1 43 15,0 35 1,-8 26 0,-9 26-16,0-18 0,0-16 15,8-18-15,10-35 16,-10-9-16,1-25 15,0-18-15,17-8 16</inkml:trace>
  <inkml:trace contextRef="#ctx0" brushRef="#br1" timeOffset="213573.5">6843 10824 0,'0'0'0,"0"0"0,0 0 16,17 0 0,9 9-16,9-1 15,17 1-15,-9 0 16,18-1-16,-9-8 16,-8-8-16,-27 8 15</inkml:trace>
  <inkml:trace contextRef="#ctx0" brushRef="#br1" timeOffset="213809.03">7511 10287 0,'0'0'0,"0"0"15,0 0-15,-8 9 16,-10 34-16,-8 70 15,-8 34 1,-1 9-16,0 0 16,18-26-16,-1-35 15,10-26-15,-1-8 16,18-1-16,-1-25 16</inkml:trace>
  <inkml:trace contextRef="#ctx0" brushRef="#br1" timeOffset="214574.71">7789 10824 0,'0'0'0,"-8"-9"15,8 9-15,0 0 16,0 0-16,0 0 15,0-8-15,17-1 16,0 0-16,18 1 16,9 8-16,-1 0 15,0-9 1,1 9-16,-1 0 16,-8 9-16,-18-1 15</inkml:trace>
  <inkml:trace contextRef="#ctx0" brushRef="#br1" timeOffset="-214715.45">7711 11023 0,'0'0'0,"0"0"15,0 0-15,0 0 16,26 0-16,9 0 15,34 0-15,10 9 16,-19-9 0,10-9-16,-9-8 15,-35 8-15</inkml:trace>
  <inkml:trace contextRef="#ctx0" brushRef="#br1" timeOffset="-214380.42">8501 10833 0,'0'0'0,"0"0"16,0 0-16,0 0 16,9 0-16,17 0 15,18 0-15,25 0 16,-8 0-1,0 0-15,-27 0 16</inkml:trace>
  <inkml:trace contextRef="#ctx0" brushRef="#br1" timeOffset="-213649.61">8953 11370 0,'-9'-9'16,"1"0"-16,8 9 15,0 0-15,0 0 16,0 0-16,0 0 16,8-8-1,10-1-15,-1-8 16,18-18-16,8 0 15,9-25-15,0-1 16,0-8-16,-8 0 16,-1 8-16,-17 26 15,0 1-15,-17 16 16,0 1 0,-1 17-16,-8 0 15,0 0-15,-8 9 16,-1 17-16,0 17 15,9 0-15,0 1 16,0-1-16,9-17 16,0-17-16,8-1 15,9 1-15,18-18 16,8-25 0,9-18-16,-1-9 15,-16 0-15,-18 9 16,0 18-16,-18 8 15,1 8-15,-9 18 16,0 0-16,0 9 16,-9 17-16,1 43 15,8 27 1,0-10-16,17-16 16,1-10-16,-1-16 15,9-27-15,17 0 16,-17-8-16</inkml:trace>
  <inkml:trace contextRef="#ctx0" brushRef="#br1" timeOffset="-213331.59">9031 10469 0,'0'0'0,"0"0"16,0 0-16,0 0 15,17 0-15,18-9 16,35 1-16,25-1 15,18 0 1,0 1-16,-17-1 16,-27 0-16,9 1 15,0 8-15,-52 0 16</inkml:trace>
  <inkml:trace contextRef="#ctx0" brushRef="#br1" timeOffset="-213157.6">9726 10166 0,'0'0'0,"0"0"16,0 0-16,8 17 16,19 35-16,-10-9 15,-17-25-15</inkml:trace>
  <inkml:trace contextRef="#ctx0" brushRef="#br1" timeOffset="-212938.31">10229 10781 0,'0'0'0,"0"0"16,0 0-16,0 0 15,0 8-15,9 10 16,-9-10-16</inkml:trace>
  <inkml:trace contextRef="#ctx0" brushRef="#br1" timeOffset="-212214.58">10638 10573 0,'0'0'0,"0"0"15,0 0-15,0 0 16,8 17-16,10 27 16,-10 16-16,1 9 15,-9 9-15,9 0 16,-9-8 0,0-10-16,-9-25 15,9 0-15,0-9 16,0-9-16,0-8 15,0-1-15,0-8 16,-9-8-16,9-27 16,0-26-16,9-25 15,17-18 1,9-9-16,-9 35 16,9 18-16,-1 8 15,18 17-15,-8 0 16,8 18-16,0 0 15,-9 17-15,1 0 16,-9 8-16,-9 10 16,-18-1-1,-16 9-15,-1 9 16,-17-1-16,0 1 16,-9 0-16,0-9 15,9-1-15,9 1 16,8 0-1,9-8-15,0-1 16,18 0-16,-1 18 0,26 8 16,1 1-1,-1-10-15,-17-8 16,-17 0-16,0-17 16,-18 8-16,-8 18 15,-18 0-15,-26-1 16,-8-8-16,-9 0 15,-9-17-15,0-18 16,17-8-16,36 0 16,8-35-1,8 8-15</inkml:trace>
  <inkml:trace contextRef="#ctx0" brushRef="#br1" timeOffset="-211929.38">10525 10287 0,'0'0'0,"0"0"0,0 0 16,0 0-16,17 0 15,9 0 1,18 0-16,16-9 16,10 1-16,8-1 15,0 0-15,18-16 16,8-10-16,-26 9 16,-43 9-16</inkml:trace>
  <inkml:trace contextRef="#ctx0" brushRef="#br1" timeOffset="-211771.16">11080 9915 0,'0'0'16,"0"0"-16,0 0 16,0 17-16,18 26 15,17 53 1,8-1-16,-17-69 15</inkml:trace>
  <inkml:trace contextRef="#ctx1" brushRef="#br1">11201 10195 0</inkml:trace>
  <inkml:trace contextRef="#ctx0" brushRef="#br1" timeOffset="-208354.66">11966 10634 0,'0'0'0,"0"0"15,0 0-15,18 0 16,16 0-16,27 8 16,9-8-1,8 0-15,-26 9 16,-26 0-16</inkml:trace>
  <inkml:trace contextRef="#ctx0" brushRef="#br1" timeOffset="-208056.62">12079 10911 0,'0'0'0,"0"0"16,0 0-16,9 0 16,26 0-16,34 0 15,44-9-15,26 0 16,-26 1 0,-70 8-16</inkml:trace>
  <inkml:trace contextRef="#ctx0" brushRef="#br1" timeOffset="-205666.38">13112 10781 0,'0'0'0,"0"0"16,0 0-16,0 0 15,9 0-15,17 0 16,18 0-16,16 8 16,19-8-16,16-8 15,1-1 1,-18 9-16,-17 0 16,-27 0-16,-8 9 15,-17-1-15</inkml:trace>
  <inkml:trace contextRef="#ctx0" brushRef="#br1" timeOffset="-204996.98">14502 9793 0,'0'0'0,"0"0"0,0 0 15,0 0 1,0 0-16,0 18 16,0 8-16,0 17 15,-9 35-15,1 9 16,-10 8-1,-8-8-15,0-1 0,-9-8 16,18-17-16,0-18 16,8-17-1,0-9-15,9-8 16,0 0-16,0-1 16,0-16-16,0-1 15,9-8-15,8-9 16,9 0-16,0 8 15,0 1 1,0 0-16,-8 8 16,-1 9-16,-8 0 15,0 9-15,-1 8 16,1 9-16,0 9 16,-1-9-16,1 8 15,0-8-15,-9-17 16,0 8-16,8-8 15,1 0 1,-9-9-16</inkml:trace>
  <inkml:trace contextRef="#ctx0" brushRef="#br1" timeOffset="-204744.9">14120 10140 0,'0'0'16,"0"0"-16,0 0 15,0 0-15,0 0 16,17 0-16,9-9 16,26 9-16,9 0 15,0 0-15,-9 0 16,0 0-1,0 0-15,-8-8 16,-27 8-16</inkml:trace>
  <inkml:trace contextRef="#ctx0" brushRef="#br1" timeOffset="-203356.79">14076 11015 0,'0'0'16,"0"0"-16,0 0 15,0 0-15,18 0 16,8 0-16,26-9 16,35 0-16,8 1 15,-8 8 1,-9-9-16,-8 0 15,-9 1-15,-18 8 16,-8-9-16,-18 9 16</inkml:trace>
  <inkml:trace contextRef="#ctx0" brushRef="#br1" timeOffset="-202916.48">14163 11197 0,'0'0'0,"0"0"0,0 0 16,0 0-16,18 0 16,-1 0-1,9 8-15,9 1 16,-1-1-16,-7 1 15,-1 0-15,-9-9 16,-8 8-16,-1-8 16,1 9-16,-9 8 15,-9 1-15,-17 16 16,0 1 0,0 0-16,9-9 15,-1 0-15,1-18 16,8 1-16,1 0 15,8-1-15,0 1 16,8 0-16,18-1 16,18 1-16,17-9 15,8-9 1,-8 1-16,0-1 16,8-8-16,9-18 15,-52 26-15</inkml:trace>
  <inkml:trace contextRef="#ctx0" brushRef="#br1" timeOffset="-200857.06">14893 10330 0,'0'0'0,"0"0"15,0 0-15,0 0 16,17 0-1,0 0-15,1 9 16,16 8-16,1 1 16,9 8-16,-18 0 15,8 17-15,10 0 16,-18 9-16,-9-8 16,-8 8-16,0 0 15,-18-9-15,0 0 16,-17 0-1,0-8-15,0-9 16,9-17-16,-1-1 16,-8 1-16,9-18 15,0 1-15,-1-18 16,18-9-16,9-8 16,26-27-16,17-7 15,26-10 1,9 18-16,-9 8 15,-9 35-15,-8 9 16,-17 8-16,-18 9 16</inkml:trace>
  <inkml:trace contextRef="#ctx0" brushRef="#br1" timeOffset="-200136.83">15961 10330 0,'0'0'0,"0"0"16,0 0-16,0 0 15,17 0-15,0 0 16,10 0-16,-1 9 15,-9 0-15,0-1 16,1 1-16,-10-9 16,1 9-16,0 8 15,-9 0 1,-9 18-16,-17 8 16,0 9-16,-17 0 15,-1-8-15,-8-1 16,17 0-16,1-8 15,-1-1-15,0-8 16,18 0 0,-1-8-16,18-10 15,0 1-15,9 0 16,8-1-16,9 10 16,18-10-16,8 1 15,9-9-15,0 0 16,-18-9-16,0 1 15,-17-1-15,0 0 16,-17 1 0,0-1-16,-9 0 15,-9 1-15,0-1 16,-17-8-16,0-1 16,-17 1-16,8 17 15,9 0-15,17 0 16,9 0-16,0 0 15</inkml:trace>
  <inkml:trace contextRef="#ctx0" brushRef="#br1" timeOffset="-199836.8">15622 10140 0,'0'0'0,"0"0"16,0 0-16,0 0 16,0 0-16,17 0 15,18 0-15,26-9 16,26 1-1,8-18-15,1 8 16,-1 10-16,1-1 16,-18-8-16,-35 8 15,-25 9-15</inkml:trace>
  <inkml:trace contextRef="#ctx0" brushRef="#br1" timeOffset="-199649.59">16143 9742 0,'0'0'15,"0"0"-15,0 0 16,17 8-16,10 18 16,7 17-16,1 9 15,8-8-15,-25-18 16</inkml:trace>
  <inkml:trace contextRef="#ctx0" brushRef="#br1" timeOffset="-199455.07">16638 10426 0,'0'0'16,"0"0"-16,0 0 16,0 0-16,26 43 15,0 0-15</inkml:trace>
  <inkml:trace contextRef="#ctx0" brushRef="#br1" timeOffset="-198712.77">17029 10235 0,'0'0'16,"0"0"-16,0 0 15,0 0-15,9 17 16,8 9-16,0 26 16,1 9-16,-10 17 15,1-17-15,-18-9 16,9 0 0,-8-9-16,8-8 15,0-10-15,0-7 16,0-10-16,0 1 15,0-9 1,0-9-16,0-8 0,0-35 16,0-26-1,8 0-15,10-8 16,-1 16-16,9 1 16,9 17-16,0 9 15,8 8-15,9 9 16,9 9-16,-18 0 15,1 17-15,-18 17 16,0 0-16,-17 1 16,-1 8-1,-16 8-15,-19 9 16,1 9-16,-17-8 16,8-1-16,1-17 15,16 0-15,1-9 16,8 1-16,9-1 15,0 0-15,17 1 16,10 8 0,7 0-16,1 0 15,-9 0-15,0-9 16,0 0-16,-17 1 16,0-1-16,-18 0 15,0 0-15,-17 18 16,-26 0-16,-9-9 15,-8 0 1,-1-18-16,1 1 16,8-18-16,18-8 15,25 8-15</inkml:trace>
  <inkml:trace contextRef="#ctx0" brushRef="#br1" timeOffset="-198454.26">16933 9915 0,'0'0'0,"0"0"16,0 0-16,0 0 15,0 0-15,18 0 16,25-9-1,35 0-15,9 1 16,9-1-16,-10-8 16,-7 8-16,-1-8 15,-17-1-15,-35 18 16</inkml:trace>
  <inkml:trace contextRef="#ctx0" brushRef="#br1" timeOffset="-198291.7">17385 9638 0,'0'0'0,"0"0"15,0 0-15,9 8 16,34 27 0,35 43-16,-8-18 15,-44-34-15</inkml:trace>
  <inkml:trace contextRef="#ctx0" brushRef="#br1" timeOffset="-157203.62">10177 12089 0,'0'-9'0,"0"0"0,0 1 16,0 8-16,9 0 15,8 0 1,18 0-16,26 0 15,8 0-15,10-9 16,7 0-16,10 1 16,-9-1-16,-18 9 15,-17-9-15,-26 9 16</inkml:trace>
  <inkml:trace contextRef="#ctx0" brushRef="#br1" timeOffset="-156858.66">10160 12279 0,'0'0'16,"0"9"-16,0-9 15,0 0-15,0 0 16,0 0-16,0 0 16,0 0-16,26 0 15,17 0-15,27 0 16,17 0 0,8-9-16,1 9 15,-1 0-15,-8 0 16,-17 9-16,-18-9 15,-9 0-15,-17 8 16,-17-16-16,0 8 16</inkml:trace>
  <inkml:trace contextRef="#ctx0" brushRef="#br1" timeOffset="-156574.8">10533 11837 0,'0'0'0,"0"0"0,0 0 16,0 0-1,26 0-15,27 26 16,25 9-16,9 0 16,-1-9-16,-7 0 15,-10 8-15,-26-16 16,-8-1-16,-9 9 15,-8 9-15,-10 17 16,-25 25-16,-35 19 16,-9-1-1,0-8-15,9-35 16,26-35-16</inkml:trace>
  <inkml:trace contextRef="#ctx0" brushRef="#br1" timeOffset="-150864.08">12400 12141 0,'0'-9'0,"0"0"15,0 1-15,0-1 16,-8 0-1,-1-8-15,0 0 16,1-1-16,-1 10 16,-17 8-16,-9 0 15,0 0-15,1 17 16,-1 0-16,0 18 16,9 0-16,9-1 15,-1 9-15,18 1 16,0-10-1,9-8-15,0 0 16,0-8-16,-1-1 16,1 0-16,0-8 15,-9 8-15,0 1 16,-9-1-16,-17 0 16,0 9-16,-9 0 15,0-8 1,1-10-16,16 1 15,18-9-15,0 0 16,0 0-16</inkml:trace>
  <inkml:trace contextRef="#ctx0" brushRef="#br1" timeOffset="-150115">12618 12063 0,'0'0'0,"0"0"15,0 0-15,0 0 16,0 0-16,0 0 16,0 0-16,0 0 15,0 17 1,0 0-16,8 27 16,1 25-16,0 35 15,-9 8-15,8 10 16,-8-10-16,-8-34 15,-1-9-15,0-17 16,1-8-16,-1-18 16,0-9-16,-8-8 15,-1-9 1,-8-18-16,0-25 16,9-52-16,8-35 15,18 0-15,8 26 16,9 17-16,9 18 15,17 17-15,0 17 16,9 10 0,-9 7-16,-8 18 15,-18 0-15,0 0 16,-18 9-16,1 8 16,-18 9-16,1 9 15,-18-1-15,-18 10 16,9-10-16,1 1 15,8 0-15,8-9 16,18-18 0</inkml:trace>
  <inkml:trace contextRef="#ctx0" brushRef="#br1" timeOffset="-149919.86">13173 12184 0,'-8'0'0,"-1"0"0,9 0 15,0 0 1,-9 0-16,1 26 16,-1 17-16,-9 0 15,10 1-15,-1-18 16,-8-9-16,8-8 16,0-1-16,1 1 15</inkml:trace>
  <inkml:trace contextRef="#ctx0" brushRef="#br1" timeOffset="-149493.72">13234 11794 0,'0'0'0,"0"0"16,0 9-16,0 8 16,0 0-16,9 18 15,-1 17-15,1-9 16,0 1-1,8-10-15,-8 10 16,0-10-16,-1 1 16,-8 8-16,0 9 15,0-9-15,0 1 16,0-10-16,0-8 16,0-8-16,0-10 15,0 1 1,0-9-16,0-9 15,0 1-15,18-18 16,-1-9-16,9 0 16,9 9-16,-1 0 15,1 9-15,-9 0 16,0 17-16,0 0 16,-8 17-1,8 18-15,0-1 16,-9 18-16,9-8 15,9-1-15,-9-8 16,-9-27-16</inkml:trace>
  <inkml:trace contextRef="#ctx0" brushRef="#br1" timeOffset="-148806.62">14450 12158 0,'0'0'0,"0"0"15,0 0-15,0 9 16,17 25-16,9 53 16,0 43-16,-17 17 15,0 0 1,-9-26-16,-9-34 16,0-9-16,1-17 15,-10-9-15,1-18 16,-9-8-16,0-17 15,0-18-15,0-17 16,-18-43 0,1-52-16,25-27 15,18-7-15,9 42 16,17 26-16,18 1 16,16 16-16,10 10 15,-9 34-15,-18 8 16,-17 18-16,0 9 15,-17 8-15,0 27 16,-18 8 0,-26 17-16,-8 0 15,-1-25-15,1-1 16,8-17-16,0-17 16,18-9-16</inkml:trace>
  <inkml:trace contextRef="#ctx0" brushRef="#br1" timeOffset="-148478.65">14780 12175 0,'0'0'0,"0"0"15,0 0-15,8 0 16,18 17-16,9 9 16,9 9-16,-1 8 15,-17 1-15,-9-1 16,-8-17-16,-18 9 15,1-9 1,-1-9-16,-8-8 16,-1-1-16,10 1 15,-1-9-15,0-9 16,9-8-16,0-18 16,9-8-16,8 8 15,18-8-15,17-9 16,9 0-1,0 17-15,-9 18 16,17 0-16,1 17 16,-44 0-16</inkml:trace>
  <inkml:trace contextRef="#ctx0" brushRef="#br1" timeOffset="-147842.34">15492 12270 0,'0'0'15,"0"0"-15,0 0 16,0 0-16,0 0 16,0 0-16,9 9 15,8 0-15,0-9 16,18-9 0,0 0-16,-1 1 15,-7-10-15,-1-8 16,0 0-16,-18 9 15,1 0-15,0 0 16,-1-1-16,-16 1 16,-1 8-16,0 9 15,-8 0 1,-9 0-16,0 18 16,-9 16-16,9 9 15,9 9-15,-1 0 16,18-8-16,0-1 15,18-17-15,-1 0 16,0 0-16,27-9 16,17 9-16,-35-17 15</inkml:trace>
  <inkml:trace contextRef="#ctx0" brushRef="#br1" timeOffset="-147413.25">16360 12097 0,'-8'-8'0,"-1"-1"16,0-8-16,0 8 15,1-8-15,-1 8 16,-17 9-16,0 0 16,0 0-16,-9 17 15,-8 9-15,-9 9 16,0 8-1,-1 9-15,19 0 16,16 0-16,1-17 16,17 8-16,0-8 15,17-9-15,1 0 16,16-18-16,10 1 16,34-9-16,-8 0 15,-36-9-15</inkml:trace>
  <inkml:trace contextRef="#ctx0" brushRef="#br1" timeOffset="-146960.54">16421 12236 0,'0'0'0,"0"0"16,0 0-1,0 0-15,0 0 16,0 0-16,0 0 16,0 0-16,0 0 15,0 0-15,0 0 16,9 0-16,8 0 16,0-9-16,1 0 15,8 1 1,0-10-16,-9-7 15,-8 7-15,0 1 16,-9 0-16,-9-1 16,0 1-16,1 0 15,-10 17-15,-8 0 16,0 8-16,-9 10 16,1 16-16,8 10 15,8 7 1,1 10-16,17-18 15,0-8-15,17-9 16,1 0-16,16-9 16,10 1-16,25-1 15,-25-8 1</inkml:trace>
  <inkml:trace contextRef="#ctx0" brushRef="#br1" timeOffset="-146275.9">16959 11915 0,'0'0'16,"0"0"-16,-8 0 15,-1 9-15,-17 8 16,0 18 0,0 0-16,0-1 15,8 1-15,1 0 16,8-1-16,9 9 15,0 1-15,9-10 16,8-8-16,1 0 16,-1 0-16,-8-8 15,0-10 1,-1 1-16,1 0 16,-9-1-16,-9 1 15,1 0-15,-19 8 16,-7-8-16,-1-1 15,0 1-15,18-9 16,0 0-16,17 0 16,8 0-1,10-26-15,8-9 16,8-8-16,45-9 16,7 9-16,-7 8 15,-1 0-15,-26 10 16,-17-10-16,-9 18 15,-18-1-15,1 10 16,0 8 0,-9 0-16,-9 0 15,0 0-15,1 17 16,-10 0-16,1 1 16,8-10-16,9 35 15,0-8-15,9-9 16,8 9-16,1-1 15,-1-8-15,-8 0 16,-1-8 0,1-1-16,0 0 15,-18 1-15,0-1 16,-17 0-16,0 1 16,0-1-16,0 0 15,17-8-15,9-9 16</inkml:trace>
  <inkml:trace contextRef="#ctx0" brushRef="#br1" timeOffset="-145762.08">18201 12123 0,'0'0'0,"-9"0"16,1-17-16,-1 17 15,0 0-15,-17 0 16,9 0-1,-9 9-15,-9 8 16,0 0-16,1 18 16,-1-1-16,18 10 15,-1-1-15,18-17 16,0-9-16,0-8 16,18 0-16,-1-18 15,18-17 1,-1 0-16,-7 0 15,-1 9-15,0-1 16,-18 18-16,1 0 16,0 0-16,8 18 15,0-1-15,1 18 16,-1-9-16,1 0 16,-1 0-16,0-18 15,1 1 1,25-26-16,9-18 15,-26 9-15</inkml:trace>
  <inkml:trace contextRef="#ctx0" brushRef="#br1" timeOffset="-145314.96">18557 11474 0,'0'0'0,"0"0"15,0 26-15,18 26 16,-1 43-16,9 26 16,-9-17-16,-8-17 15,0-27-15,-9-8 16,0-17 0,0-9-16,0-9 15,0-8-15,0 0 16,0-9-16,0 0 15,0 0-15,0 0 16,0-9-16,17 9 16,0 0-16,1 0 15,17 17 1,-9 0-16,0 1 16,0-1-16,-18 9 15,-16 0-15,-1-9 16,-17 9-16,-9 0 15,-8 0-15,-9-8 16,8-10-16,10 1 16,8-18-16,17 1 15,9-18 1,17 0-16,-8 8 16</inkml:trace>
  <inkml:trace contextRef="#ctx0" brushRef="#br1" timeOffset="-144381.35">19096 12045 0,'0'0'0,"0"0"16,0 0-1,0 0-15,0 0 16,-9 0-16,0 18 16,-8-1-16,-1 18 15,1 8-15,0 17 16,8-8-16,9-8 15,0-10-15,9-8 16,8-8 0,0-10-16,10 1 15,7-18-15,1-17 16,0-17-16,-9 0 16,-9-9-16,-8 8 15,-18 1-15,0 9 16,1-1-16,-10 9 15,1 9-15,0-1 16,-1 18 0,1 0-16,0 0 15,-1 9-15,1 8 16,17 1-16,0-1 16,17 0-16,1-8 15,8 0-15,8-1 16,10-16-16,8-1 15,-9 0 1,-8 1-16,-9-1 16,-9 0-16,1 9 15,-9 0-15,-1 0 16,1 0-16,-9 0 16,0 18-16,0-1 15,9 18-15,-1-1 16,1-8-1,0-9-15,-1-8 16,1 0-16,8-1 16,1-16-16,-1-1 15,0 0-15,1 1 16,-1-1-16,-8 9 16,0 0-16,-1 0 15,1 0 1,0 9-16,8-1 15,0 1-15,1 0 16,8-1-16,-9-16 16,18-1-16,8-17 15,9-8-15,0-18 16,1-26-16,-1-18 16,-9-16-16,-17 8 15,0 17 1,-17 35-16,0 18 15,-1 16-15,-8 10 16,0 8-16,0 8 16,0 44-16,0 52 15,9 35-15,-9 8 16,0-17 0,17-18-16,1-25 15,-10-35-15,1-26 16,17-9-16,0-8 15,-8-18-15</inkml:trace>
  <inkml:trace contextRef="#ctx0" brushRef="#br1" timeOffset="-144209.78">19660 11820 0,'0'0'15,"0"0"-15,0 0 16,0 0-16,9 0 15,34 0-15,35 9 16,18-9-16,8 0 16,18-9-1,-18-8-15,-61-1 16</inkml:trace>
  <inkml:trace contextRef="#ctx0" brushRef="#br1" timeOffset="-143429.42">21197 11811 0,'0'0'0,"0"0"15,0 0-15,0 9 16,0 26-16,0 34 16,0 44-16,-9-1 15,1 1-15,-10-27 16,10-16-16,-10-18 15,10-18-15,-1-8 16,9-17-16,-9-9 16,1-9-1,-1-25-15,0-44 16,9-26-16,0-18 16,18 1-16,-1 35 15,0 16-15,18 18 16,0 9-16,17 8 15,0 9-15,9 9 16,8 17 0,1 9-16,-10 8 15,-7 0-15,-10 1 16,-17 8-16,-17 0 16,-9 8-16,-9 1 15,-8-9-15,-1 0 16,1 0-16,0 0 15,-1-9 1,10 1-16,-1-1 16,9 0-16,0 1 15,17-1-15,1 18 16,16 8-16,10 0 16,-10 0-16,-7 1 15,-1-18-15,-18 8 16,1-8-16,-18 0 15,-8 9 1,-18 0-16,-17-9 16,-35 0-16,-34-18 15,-10-8-15,18-17 16,27-9-16,7-26 16,45 0-16</inkml:trace>
  <inkml:trace contextRef="#ctx0" brushRef="#br1" timeOffset="-143148.39">20772 11456 0,'0'0'0,"0"0"16,0 0-16,0 0 16,0 0-16,8 0 15,10-8-15,16 8 16,27 0-16,9 8 16,16 1-1,1 0-15,-17 8 16,-36-8-16</inkml:trace>
  <inkml:trace contextRef="#ctx0" brushRef="#br1" timeOffset="-142913.52">21336 11283 0,'0'-9'0,"0"1"16,0-1 0,0 9-16,0 0 0,0 0 15,9 0 1,8 17-16,9 35 16,18 26-16,16 0 15,-25-26-15</inkml:trace>
  <inkml:trace contextRef="#ctx0" brushRef="#br1" timeOffset="-141735.05">22717 11941 0,'0'0'0,"-9"-8"0,-8-1 16,-9-8-16,-18 25 15,-8 10 1,-9 16-16,1 27 15,-10 8-15,18 18 16,9-1-16,16 1 16,19-9-16,8-9 15,17-8-15,1-18 16,25-8-16,18-9 16,17-18-1,26-8-15,0-8 16,1-18-16,-1-17 15,-17-1-15,-27 1 16,-8-18-16,-17-17 16,-9 0-16,-26-8 15,-8-9-15,-19 17 16,-7 8 0,-1 27-16,9 8 15,-9 9-15,-8 9 16,-9 17-16,8 9 15,-16 25-15,16 1 16,27 0-16,17-27 16</inkml:trace>
  <inkml:trace contextRef="#ctx0" brushRef="#br1" timeOffset="-141363.91">22734 12201 0,'0'0'0,"-9"-9"16,1 1-16,-1-1 15,0 1 1,1 8-16,-10 0 16,1 0-16,0 0 15,-9 17-15,-1 9 16,1 8-16,9 10 15,17-18-15,0 0 16,0-18-16,17 1 16,1-18-1,17 1-15,-1-18 16,-8 8-16,0 1 16,-17 8-16,0 9 15,-1 0-15,1 0 16,17 18-16,18 16 15,16 1-15,10 0 16,-27-9-16</inkml:trace>
  <inkml:trace contextRef="#ctx0" brushRef="#br1" timeOffset="-140006.72">13373 13188 0,'0'0'0,"0"0"0,0-8 16,0-1 0,0 0-16,0 1 15,0-1-15,0 0 16,0 1-16,0 8 15,-9 0-15,-8 8 16,-35 27-16,-9 43 16,-8 26-16,8 17 15,17-8-15,27-27 16,0-8 0,17-26-16,0-26 15,8 0-15,1-17 16,8-9-16,9-17 15,27-18 1,16-26-16,0-8 0,-16 17 16,-10 9-1,0 26-15,-17-1 16,1 18-16,7 0 16,1 26-16,0 17 15,17 9-15,-9 9 16,1-18-16,-10-8 15,1-9-15,-9-9 16,9-8-16,0-18 16,8-25-1,0-27-15,1-26 16,-18-25-16,-17 8 16,-1 9-16,-16 25 15,-1 27-15,-8 8 16,8 18-16,0 17 15,9 0 1</inkml:trace>
  <inkml:trace contextRef="#ctx0" brushRef="#br1" timeOffset="-139435.68">14432 13604 0,'0'0'0,"0"0"0,0 0 16,0 0-1,0 0-15,0 0 16,0 0-16,0 0 16,0 0-16,0 0 15,0 17-15,9 9 16,-18 9-16,1 17 16,-1-9-16,0 1 15,1-18-15,8 0 16,0-9-1,0 0-15,0-8 16,0 0-16,0-1 16,0 1-16,0 0 15,0-1-15,0 1 16,8 0-16,10-1 16,16 1-16,19 0 15,16-1 1,9-8-16,-8 0 15,-1 0-15,-8 0 16,-18 0-16,-17 0 16,0 0-16,-8 0 15,-10 0-15,1 0 16,-9 0-16,0 0 16</inkml:trace>
  <inkml:trace contextRef="#ctx0" brushRef="#br1" timeOffset="-138846.96">15483 13526 0,'-9'0'15,"1"0"-15,-1 0 16,0 0 0,9 0-16,0 0 15,0 0-15,0 0 16,0 0-16,18 0 16,17 0-16,-1 0 15,10 0-15,8 0 16,0 0-16,0-8 15,-9 8 1,1 0-16,-18 0 0,-17 0 16,-1 0-1</inkml:trace>
  <inkml:trace contextRef="#ctx0" brushRef="#br1" timeOffset="-138614.25">15448 13812 0,'0'0'15,"0"0"-15,0 0 16,0 0-16,0 0 16,18 0-16,-1 0 15,27 0-15,25 0 16,1 0-16,8 0 15,0 0 1,-26 9-16,-26-1 16</inkml:trace>
  <inkml:trace contextRef="#ctx0" brushRef="#br1" timeOffset="-136987.36">16977 13128 0,'0'0'0,"0"0"0,0 0 16,0 0-1,0 0-15,0 0 16,0 0-16,0 0 16,8 17-16,1 18 15,0-1-15,-1 18 16,1 18-16,-18 16 16,9 10-16,0-10 15,-8-8 1,-1-17-16,9-18 15,0-8-15,-9-18 16,1-8-16,8-9 16</inkml:trace>
  <inkml:trace contextRef="#ctx0" brushRef="#br1" timeOffset="-136416.28">17185 13119 0,'-9'0'16,"1"0"-16,-1 0 15,0 0-15,9 0 16,0 0-16,0 0 16,0 0-1,0 0-15,9 0 16,8 0-16,18 0 15,0 0-15,17 9 16,0-1-16,-8 1 16,-1 8-16,-17-17 15,0 18 1,-17-1-16,-1 0 16,-16 1-16,-18 8 15,-18 8-15,-16 1 16,-1 8-16,17-17 15,10-8-15,16-10 16,1 1-16,8 0 16,9-1-16,0 10 15,18-1 1,8 0-16,8 9 16,10 9-16,8 0 15,0 8-15,-17-9 16,-9-8-16,0 0 15,-18 0-15,1-8 16,-18 8-16,-8-9 16,-18 9-16,-17 9 15,-26-9 1,-17-18-16,-1-8 16,-8-8-16,34 8 15,62 0-15</inkml:trace>
  <inkml:trace contextRef="#ctx0" brushRef="#br1" timeOffset="-134980.15">16595 12851 0,'0'0'0,"0"0"16,0 0-16,0 0 15,0 0-15,0 8 16,-9 18-16,0 44 16,9 42-1,-8 35-15,-1 1 16,0-1-16,1-26 16,-1-26-16,9-17 15,0-17-15,0-18 16,0-17-16,0-8 15,0-10-15,9 1 16,17-9 0,-9 0-16</inkml:trace>
  <inkml:trace contextRef="#ctx0" brushRef="#br1" timeOffset="-134671.62">17706 12920 0,'0'0'0,"0"0"15,0 0-15,0 0 16,0 17-1,0 35-15,-8 52 16,-1 26-16,0 35 16,0-18-16,1-26 15,8-17-15,0-26 16,0-17-16,8 17 16,1-26-16,0-44 15</inkml:trace>
  <inkml:trace contextRef="#ctx0" brushRef="#br1" timeOffset="-133400.04">17958 13162 0,'0'-8'16,"0"-1"-16,0 0 16,0 1-16,0 8 15,0 0-15,0 0 16,17-9-16,9 9 15,27 0 1,-1 17-16,8 9 16,10 18-16,-9-1 15,-18 9-15,1 0 16,-10 17-16,-8 1 16,-17 8-16,-18-18 15,-8-17-15,-9 1 16,0-18-1,0-9-15,-9-8 16,9-18-16,0-8 16,9-27-16,17-42 15,26-44-15,34-9 16,27 9-16,26 27 16,0 33-16,0 10 15,-26 34-15,-44 26 16</inkml:trace>
  <inkml:trace contextRef="#ctx0" brushRef="#br1" timeOffset="-130278.68">19113 13509 0,'0'0'0,"0"-9"0,0 9 16,0-8-16,0 8 16,0-9-16,17 9 15,9 0-15,18 0 16,17 0-16,-1 0 16,1 0-16,-26 0 15,-9 0-15,-9 0 16</inkml:trace>
  <inkml:trace contextRef="#ctx0" brushRef="#br1" timeOffset="-130102.97">19130 13717 0,'0'0'0,"0"0"16,0 0-1,0 0-15,0-9 16,26 0-16,35-8 15,9 0-15,16-1 16,-7 10-16,7-18 16,-25 17-16</inkml:trace>
  <inkml:trace contextRef="#ctx0" brushRef="#br1" timeOffset="-129843.08">20155 12972 0,'0'0'0,"0"0"15,0 0-15,0 0 16,0 26-16,-9 26 16,9 26-1,-8 43-15,-1 35 16,0 0-16,1-18 15,-1-16-15,-8-18 16,17-26-16,0-9 16,-9-26-16,9-17 15</inkml:trace>
  <inkml:trace contextRef="#ctx0" brushRef="#br1" timeOffset="-129180.65">20494 13388 0,'0'0'0,"0"0"16,0 0-16,0 8 15,0 18-15,0 26 16,-9 18-16,0-1 15,1 9-15,-1-26 16,0-9-16,1-17 16,-1-9-1,0-8-15,9 0 16,-8-18-16,-1 0 16,0-25-16,0-18 15,9-26-15,0 0 16,18 0-16,-1 9 15,1 17-15,16 8 16,10 10 0,8-1-16,0 18 15,9-1-15,-18 18 16,1 0-16,-18 9 16,-18 0-16,1-1 15,-18 10-15,-8-1 16,-18 18-16,-8-1 15,8-8-15,0 0 16,1 0 0,16 0-16,10-8 15,8-1-15,0-8 16,26 17-16,8 8 16,1 1-16,8-1 15,-8-8-15,-9 0 16,-17-8-16,0-1 15,-18 0 1,-8 1-16,-9 8 16,-18 0-16,-17 0 15,-17 0-15,9-18 16,8 1-16,17 0 16,27-1-16</inkml:trace>
  <inkml:trace contextRef="#ctx0" brushRef="#br1" timeOffset="-128894.55">21162 12937 0,'0'0'15,"0"0"-15,0 0 16,0 9-16,0 17 16,9 35-16,-9 42 15,0 10-15,0 43 16,0 0-16,-9-26 16,9-9-16,9-17 15,-9-17 1,0-9-16,9-35 15</inkml:trace>
  <inkml:trace contextRef="#ctx0" brushRef="#br1" timeOffset="-128051.2">21744 13414 0,'-9'-9'0,"1"0"0,-1 1 16,9 8-1,0 0-15,0 0 16,0 0-16,0 0 16,0 0-16,17-9 15,1 0-15,17 1 16,8-1-16,9-17 15,-9-9-15,-16 1 16,-1 8 0,-18 0-16,1 0 15,0-9-15,-1 1 16,-16 16-16,-1 1 16,0 0-16,-17 17 15,0 0-15,-9 17 16,1 9-16,-1 17 15,18 9 1,-1 0-16,18 9 16,9-1-16,8-16 15,1-10-15,16-8 16,27 0-16,0-17 16,-35-9-16</inkml:trace>
  <inkml:trace contextRef="#ctx0" brushRef="#br1" timeOffset="-127812.99">21597 13717 0,'0'0'0,"0"0"16,0 0-16,0 0 15,0 0-15,17 0 16,9-9-1,35 0-15,43-17 16,35 0-16,8 0 16,1 1-16,-18 7 15,-25 1-15,-36 8 16,-34 1-16,-18 8 16</inkml:trace>
  <inkml:trace contextRef="#ctx0" brushRef="#br1" timeOffset="-127174.89">21926 13907 0,'0'0'16,"0"0"-16,0 0 15,0 0-15,0 18 16,0 8-16,0 26 16,0-9-16,-8 0 15,-1 0-15,0-17 16,1-8-16,8-10 16,0 1-1,0 0-15,0-9 16,0 0-16,0-9 15,0-8-15,8-9 16,10-9-16,-1 1 16,9-1-16,9 9 15,0 9 1,-1 17-16,-8 0 16,1 8-16,-1 10 15,0 8-15,-18 0 16,1-1-16,-9-7 15,0-1-15,0-8 16,0-1-16,0 1 16,0-9-16,0-9 15,17-8 1,18-26-16,17-18 16,-8 9-16,-1 18 15,0-1-15,-16 18 16,-1-1-16,-9 18 15,-8 0-15,-1 18 16,1-1-16,0 18 16,-1 17-1,1 8-15,-9-17 16,0 1-16,0-18 16,17 0-16,-8-18 15</inkml:trace>
  <inkml:trace contextRef="#ctx0" brushRef="#br1" timeOffset="-126176.71">23351 12989 0,'0'0'16,"0"-8"-16,0 8 16,0 0-16,0 0 15,0 0-15,0 0 16,0 0-16,0 0 15,0 0 1,0 0-16,0 0 16,0 0-16,0 0 15,0 0-15,0 0 16,0 0-16,0 0 16,0 0-16,-9 0 15,0 0-15,1 0 16,-1-9-1,0 0-15,1 9 16,-1 0-16,0 0 16,0 0-16,-8 0 15,0 0-15,-1 0 16,1 0-16,0 9 16,-1 8-16,1 1 15,0 16 1,-1 1-16,9 8 15,9 0-15,0-17 16,9-8-16,0-10 16,0 1-16,8-18 15,0 1-15,9-1 16,0-8-16,0-1 16,-8 10-1,-1 8-15,1 0 16,-1 0-16,0 17 15,1 18-15,-1 8 16,0 9-16,1 9 16,-10 8-16,1 9 15,-18-17-15,1-18 16,-10-17-16,-8 0 16,0-9-1,0-17-15,-17 17 16,8-34-16,0 17 15,9-9-15,9-8 16,8-9-16,9 0 16,26-17-16,35-18 15,35-17-15,8 9 16,0 17 0,0 17-16,-43 18 15</inkml:trace>
  <inkml:trace contextRef="#ctx0" brushRef="#br1" timeOffset="-125891.42">22942 13864 0,'0'0'15,"0"0"-15,0 0 16,9 0-16,26-9 16,34 1-16,27-10 15,34-8 1,9 0-16,9 0 16,-9-8-16,-35 16 15,-17 1-15,-35 17 16,-17 0-16,-27 9 15</inkml:trace>
  <inkml:trace contextRef="#ctx0" brushRef="#br1" timeOffset="-125531.45">23316 13994 0,'0'0'16,"0"0"-16,0 0 15,0 0-15,17 0 16,18 17-16,17 1 16,0 8-1,-8 0-15,-1-1 16,0 1-16,-16 9 16,-10 0-16,-8-1 15,-18 18-15,-17 0 16,-18 18-16,1-10 15,0-8-15,8-26 16,17 0 0,1-17-16,0-1 15,17 1-15,0 0 16,17-9-16,35 8 16,52 1-16,53-9 15,-10-9-15,-77 9 16</inkml:trace>
  <inkml:trace contextRef="#ctx0" brushRef="#br0" timeOffset="-116074.2">1198 15241 0,'0'0'15,"0"0"-15,0 0 16,0 0-16,0 0 16,0 0-16,0 0 15,0 0-15,18 0 16,8 0-16,17-9 15,35-17-15,9-26 16,0-17 0,-18 0-16,1-9 15,-9 0-15,-9-9 16,-17 9-16,-27 26 16,1 18-16,0 8 15,-9 9-15,0 17 16,-9 8-16,-17 27 15,-26 34 1,-18 78-16,-25 53 16,8 7-16,9 10 15,26-18-15,8-26 16,18-43-16,9 0 16,17-35-16,17-25 15,1-27-15,8-8 16,0-18-1,17-17-15,1-17 16,25-35-16,-8-26 16,-9-26-16,-9-9 15,-25 1-15,-18-1 16,-9 0-16,0 35 16,-17 18-1,9 17-15,0 8 16,8 18-16,-17-1 15,8 1-15,1 8 16,8 1-16,1-1 16,8 9-16,0 0 15,0 0-15,0 0 16,0-9-16,34-8 16,-8-9-16,18-9 15,-1 1 1,-8-1-16,0 18 15,-27-1-15,1 18 16,17 0-16,-26 0 16,0 9-16,0 8 15,0 18-15,0 8 16,9 9-16,17 0 16,-17-8-1,17-18-15,-18 0 16,10-18-16,8 1 15,-9-18-15,9 1 16,-8-10-16,8-8 16,-26 0-16,17 0 15,-34 0-15,17 9 16,-18 0-16,18-1 16,0 10-1,0-1-15,0 9 16,0 0-16,0 0 15,18 0-15,-1 0 16,9 0-16,17 17 16,1 1-16,-1 16 15,1 1-15,-1 8 16,-17-8 0,-8-9-16,-10 0 15,1-9-15,-9-8 16,9 0-16,-9-1 15,-9-8-15,0-8 16,1-18-16,-10-18 16,18 1-16,26-18 15,9 27 1,-26 25-16</inkml:trace>
  <inkml:trace contextRef="#ctx0" brushRef="#br0" timeOffset="-114767.65">3552 14947 0,'0'0'15,"0"0"-15,0 0 16,0 0-16,0 8 15,0 27-15,-9 34 16,0 70-16,9 43 16,-8 8-16,-1-25 15,9-53-15,0-16 16,-9-19 0,1-25-16,8-17 15,0-9-15,0-9 16,-9-17-16,9 0 15</inkml:trace>
  <inkml:trace contextRef="#ctx0" brushRef="#br0" timeOffset="-114582.13">3543 15596 0,'0'0'15,"0"0"-15,0 0 16,0 0-16,0 0 15,26 9-15,17-1 16,27 1-16,-9 0 16,26-9-1,17-44-15,-52 10 16</inkml:trace>
  <inkml:trace contextRef="#ctx0" brushRef="#br0" timeOffset="-114317.89">4177 14903 0,'0'0'15,"0"0"-15,0 0 16,0 0-16,-9 18 16,1 34-16,-10 26 15,1 60-15,-9 27 16,8-27-16,1 1 15,0-27 1,8-25-16,9 0 16,0-18-16,0-26 15,17-17-15,-8-17 16,0-1-16</inkml:trace>
  <inkml:trace contextRef="#ctx0" brushRef="#br0" timeOffset="-114077.02">4585 15406 0,'0'0'0,"0"0"15,0 0-15,0 0 16,0 0-1,17 0-15,1 0 16,25 0-16,-17-9 16,18 9-16,-1 0 15,0-9-15,-16 9 16</inkml:trace>
  <inkml:trace contextRef="#ctx0" brushRef="#br0" timeOffset="-113900.33">4602 15709 0,'0'0'16,"0"0"-16,0 0 15,0 0-15,0 0 16,0 0-16,18 0 16,25 0-16,27-9 15,16 9 1,-51 0-16</inkml:trace>
  <inkml:trace contextRef="#ctx0" brushRef="#br0" timeOffset="-113666.85">5445 15536 0,'0'0'0,"0"0"16,0 0-16,0 0 16,0 0-16,8 0 15,36-9-15,8 9 16,52-17 0,18-18-16,-53 0 15,-43 18-15</inkml:trace>
  <inkml:trace contextRef="#ctx0" brushRef="#br0" timeOffset="-113415.45">6574 14635 0,'0'0'15,"0"0"-15,0 0 16,0 8-16,-9 27 16,0 34-16,-8 35 15,0-8 1,8-1-16,9-9 16,0-8-16,0-26 15,0-34-15</inkml:trace>
  <inkml:trace contextRef="#ctx0" brushRef="#br0" timeOffset="-113180.74">6018 15553 0,'0'0'15,"0"0"-15,0 0 16,17 0-16,44-9 15,26 1-15,34-18 16,10 0-16,-1 0 16,-35 8-1,-8 1-15,-17 0 16,-9 17-16,-35 0 16,-18 0-16</inkml:trace>
  <inkml:trace contextRef="#ctx0" brushRef="#br0" timeOffset="-112711.99">6487 15761 0,'0'0'15,"0"0"-15,0 0 16,0 0-16,0 0 16,0 0-16,0 0 15,0 0-15,0 8 16,17 10-16,9-1 16,0 18-16,18-1 15,-1-8 1,-8 0-16,-9 0 15,0-8-15,-9-1 16,-34 0-16,0 18 16,-1-1-16,-25 10 15,-9-1-15,0-17 16,17 0-16,9-9 16,0-8-16,8 0 15,18 8 1,0-8-16,0-1 15,0 10-15,44-1 16,8-8-16,52-1 16,9-16-16,-26-10 15,-52 10-15</inkml:trace>
  <inkml:trace contextRef="#ctx0" brushRef="#br0" timeOffset="-112057.9">7520 15068 0,'0'0'0,"0"0"16,0 0 0,18 0-16,16 0 15,18 0-15,0 8 16,9 10-16,-17-1 15,-1 0-15,-17 9 16,0-8-16,-17-1 16,0 0-16,-18 18 15,-17 0 1,-18 17-16,-16 8 16,-1 1-16,9-18 15,0 1-15,8-10 16,9-8-16,18-9 15,8 18-15,-17-18 16,26 1-16,0-1 16,26 0-16,-8 9 15,25 0 1,9 0-16,18-17 16,-9 0-16,-9-18 15,-9 0-15,-17 1 16,0-1-16,-17 0 15,0-8-15,-18-9 16,0 0-16,-34 0 16,-1 9-1,-25 8-15,17 9 16,8 0-16,18 9 16,18-9-16</inkml:trace>
  <inkml:trace contextRef="#ctx0" brushRef="#br0" timeOffset="-111752.39">7234 14921 0,'0'0'16,"0"0"-16,0 0 16,0 0-16,0 0 15,17 0-15,18 0 16,25 0-16,19-9 16,25 0-1,9 1-15,-9 8 0,-17 0 16,-9-9-1,-9 0-15,-43 9 16</inkml:trace>
  <inkml:trace contextRef="#ctx0" brushRef="#br0" timeOffset="-111585.7">7798 14626 0,'0'0'0,"0"0"15,0 0-15,0 0 16,0 17-16,17 9 16,18 26-16,0-17 15,-26-18-15</inkml:trace>
  <inkml:trace contextRef="#ctx0" brushRef="#br0" timeOffset="-111367.58">8362 15527 0,'0'0'0,"0"0"16,0 0-16,0 0 15,0 9-15,9 8 16,-9-9-16</inkml:trace>
  <inkml:trace contextRef="#ctx0" brushRef="#br0" timeOffset="-110682.06">8883 15241 0,'0'0'0,"0"0"16,0 0-16,0 9 15,0 34-15,9 26 16,0 18-16,-9 8 15,-9-17-15,0 9 16,1-9-16,-1-18 16,0-16-16,1-18 15,8 0 1,0-18-16,0-8 16,0-8-16,0-10 15,0-25-15,0-44 16,17-25-16,0-1 15,10 18-15,-1 26 16,0 17-16,8 8 16,1 10-16,17-1 15,0 18 1,0 8-16,-8 9 16,-9 9-16,-9 8 15,-9-8-15,-8 8 16,-18 9-16,-8 9 15,-9 8-15,-9-8 16,0-9-16,9 0 16,9 0-1,-1 0-15,1 0 16,17 8-16,17 1 16,1-1-16,-1 1 15,9 0-15,0-9 16,-8 0-16,-10 0 15,1-9-15,-9 9 16,-17 9-16,-18-1 16,-17 10-1,-18-1-15,-17-9 16,-26 1-16,-8-9 16,69-17-16</inkml:trace>
  <inkml:trace contextRef="#ctx0" brushRef="#br0" timeOffset="-110430.35">8623 14921 0,'0'0'0,"0"0"0,0 0 16,0 0-16,0 0 15,9 0 1,17 0-16,17 0 16,18 0-16,26-9 15,0 0-15,8 9 16,-8 0-16,-26 0 16,-44 0-1</inkml:trace>
  <inkml:trace contextRef="#ctx0" brushRef="#br0" timeOffset="-110232.34">9153 14479 0,'0'0'0,"0"0"0,0 0 15,8 9-15,18 43 16,27 34-1,-1 27-15,-9 34 16,-26-26-16,-17-86 16</inkml:trace>
  <inkml:trace contextRef="#ctx0" brushRef="#br0" timeOffset="-100416.58">10612 9014 0,'0'-9'0,"0"1"16,0 8-16,0-9 15,8 0-15,10 9 16,-1 0-16,18-8 16,17-1-16,9 0 15,-1-8 1,-8 8-16,-8 1 16,-9 8-16,-18 0 15,-8 8-15</inkml:trace>
  <inkml:trace contextRef="#ctx0" brushRef="#br0" timeOffset="-99914.68">10698 9075 0,'0'0'0,"0"0"16,0 0-16,0 0 16,0 0-16,0 0 15,0 0-15,0 0 16,9 0-16,0 8 15,-9 1-15,0 8 16,-9 18 0,9 0-16,0 8 15,0-8-15,0-1 16,0-17-16,0 9 16,0 0-16,0-8 15,9-1-15,-1-8 16,1-1-16,0 1 15,8 0 1,1-1-16,8 1 16,0 0-16,0-1 15,0 1-15,-9 0 16,0-1-16,1 1 16,-9-9-16,-1 0 15,1 0-15</inkml:trace>
  <inkml:trace contextRef="#ctx0" brushRef="#br0" timeOffset="-99687.6">10629 9248 0,'0'0'0,"0"0"15,0 0-15,9 0 16,17 0-16,34 0 16,10 0-16,8 9 15,9-9-15,0 0 16,-18 0-16,-25 0 16</inkml:trace>
  <inkml:trace contextRef="#ctx0" brushRef="#br0" timeOffset="-98788.11">9517 15865 0,'0'0'0,"0"0"16,0 0-16,18 0 15,17-9-15,17 0 16,8 9-16,19-8 16,-1-10-16,-44 10 15,-16 8-15</inkml:trace>
  <inkml:trace contextRef="#ctx0" brushRef="#br0" timeOffset="-98378.93">9509 15925 0,'0'0'0,"0"0"15,0 0 1,0 0-16,0 0 16,0 9-16,0 0 15,0 8-15,0 0 16,0 1-16,0 7 16,0 1-16,-9 0 15,9-8-15,0-1 16,0 0-1,0 1-15,0-10 16,0 1-16,0 8 16,9-8-16,8 8 15,0 1-15,10-1 16,-1-8-16,8-1 16,10-8-16,8 0 15,-9 0 1,1 0-16,-1 0 15,-8-8-15,-18 8 16</inkml:trace>
  <inkml:trace contextRef="#ctx0" brushRef="#br0" timeOffset="-98202.22">9500 16029 0,'0'0'15,"0"0"-15,0 0 16,17 0-16,36-9 16,33 1-16,53 8 15,0 8-15,-87 1 16</inkml:trace>
  <inkml:trace contextRef="#ctx0" brushRef="#br0" timeOffset="-97002.96">27267 10815 0,'0'0'16,"0"0"-16,0 0 16,0 0-16,0 0 15,0 0 1,0 0-16,0 0 15,0-8-15,0-1 16,0 0-16,0 1 16,0-1-16,0 9 15,9-9-15,8 1 16,9-1-16,26 0 16,9 9-1,0 0-15,-9 0 16,-9 0-16,-17 0 15,-8 0-15,-10 9 16</inkml:trace>
  <inkml:trace contextRef="#ctx0" brushRef="#br0" timeOffset="-96505.46">27371 10833 0,'0'0'0,"0"0"16,0 0 0,0 0-16,0 0 15,0 0-15,0 0 16,0 0-16,0 0 15,0 0-15,0 0 16,0 0-16,0 8 16,0 10-16,0-1 15,0 9 1,0 0-16,0 0 16,0-9-16,0 1 15,0-1-15,0-8 16,0-1-16,0 1 15,9 8-15,0-8 16,8 0-16,9-1 16,9 10-1,8-10-15,-8 1 16,-9 0-16,0-1 16,-9-8-16,-8 0 15,0 0-15,-9 0 16,0 0-16,0 0 15,0 0-15</inkml:trace>
  <inkml:trace contextRef="#ctx0" brushRef="#br0" timeOffset="-96280.68">27293 10919 0,'0'0'0,"0"0"16,0 0 0,0 0-16,17 0 15,1-8-15,25-1 16,18 0-16,8 9 16,18 0-16,18-8 15,-1-1-15,-61 9 16</inkml:trace>
  <inkml:trace contextRef="#ctx0" brushRef="#br0" timeOffset="-94634.79">29863 9179 0,'0'0'0,"0"0"16,0 0-16,0 0 15,-8 0-15,-1 0 16,9 0-1,0 0-15,0 0 16,0 0-16,0 0 16,0 0-16,17 0 15,10-9-15,16 0 16,26 9-16,1-8 16,-9 8-16,-9 0 15,-26-9 1,-18 9-16,1 0 15,0 0-15</inkml:trace>
  <inkml:trace contextRef="#ctx0" brushRef="#br0" timeOffset="-94218.29">29803 9213 0,'0'0'15,"0"0"-15,0 0 16,0 0-16,0 0 16,0 0-16,0 0 15,0 9-15,0 8 16,0 1 0,0 8-16,0 8 15,0 1-15,0-1 16,0 10-16,0-10 15,0 1-15,-9 0 16,9-1-16,0-8 16,0-8-16,0-1 15,0-8-15,0-1 16,0 1 0,17 0-16,1 8 15,8-8-15,9 8 16,8 0-16,0-8 15,-8 0-15,-9-1 16,0 1-16,-8-1 16,8 1-16,-18 0 15</inkml:trace>
  <inkml:trace contextRef="#ctx0" brushRef="#br0" timeOffset="-94049.8">29707 9542 0,'0'-8'0,"0"-1"16,18 0-1,8-8-15,26 0 16,17 17-16,1 0 16,16 8-16,-33 1 15</inkml:trace>
  <inkml:trace contextRef="#ctx0" brushRef="#br0" timeOffset="-89323.88">10664 15449 0,'0'0'0,"0"0"0,0 0 15,0 0-15,0 0 16,0 0 0,0 0-16,26 0 15,17 9-15,27-9 16,16-9-16,10 0 15,8 9-15,-8-8 16,-18 8-16,-17 0 16,-27 0-16,-8 17 15,-17-8 1,0-9-16</inkml:trace>
  <inkml:trace contextRef="#ctx0" brushRef="#br0" timeOffset="-89049.4">10690 15717 0,'0'0'0,"0"0"15,0 0-15,0 0 16,0 0-16,26 0 15,26 0-15,26 9 16,18 0 0,-1-9-16,9-9 15,0 0-15,-17 1 16,-26-10-16,-17 18 16,-27 0-16,-8 0 15</inkml:trace>
  <inkml:trace contextRef="#ctx0" brushRef="#br0" timeOffset="-88721.95">11167 15111 0,'0'0'15,"0"0"-15,0 0 0,0 0 16,18 17 0,8 9-16,17 18 15,27 8-15,8 0 16,9 8-16,-1 1 16,-16-18-16,-9 1 15,-18-18-15,-17 8 16,-8 1-16,-18 25 15,-35 36 1,-43 25-16,-35 0 16,9 0-16,51-60 15</inkml:trace>
  <inkml:trace contextRef="#ctx0" brushRef="#br0" timeOffset="-83789.33">12869 15198 0,'0'0'0,"0"-9"0,0 0 15,-8-8-15,-1-9 16,0 9-16,1-9 16,-1 0-16,-8 9 15,-1-1 1,1 1-16,-9 17 15,-18 0-15,10 17 16,8 1-16,8 16 16,1 1-16,17 17 15,9 0-15,8 8 16,9-8-16,0-8 16,0-1-1,0-26-15,-9 9 16,-8-8-16,0-1 15,-18 0-15,0 1 16,-17 16-16,0 1 16,-17-1-16,0-8 15,8 0-15,0-8 16,18-10 0,-1-8-16,18 0 15,0 0-15</inkml:trace>
  <inkml:trace contextRef="#ctx0" brushRef="#br0" timeOffset="-83369.94">13130 15085 0,'0'0'0,"0"0"15,0 0-15,0 0 16,0 0-16,-9 17 15,0 9-15,1 9 16,8 0-16,0 17 16,0 0-1,0-9-15,0-17 16,0 0-16,0-17 16,0-1-16,0-8 15,8-8-15,10-10 16,-1-16-16,9-10 15,0 10-15,0-1 16,-17 18-16,0-1 16,-1 10-1,1 8-15,0 0 16,-1 17-16,1 0 16,0 18-16,8 8 15,1 1-15,-1-1 16,-8-17-16,8 0 15,0-9-15,-8 1 16</inkml:trace>
  <inkml:trace contextRef="#ctx0" brushRef="#br0" timeOffset="-82925.41">13625 15172 0,'0'0'16,"0"0"-16,0 0 15,0 0 1,0 0-16,0 17 16,17 26-16,1 27 15,-1 25-15,-8 9 16,-9 0-16,-9-9 16,0-8-16,-17-18 15,0-8-15,-9-18 16,18-17-16,-9-17 15,0-1 1,0-16-16,-9-27 16,0-26-16,18-51 15,26-18-15,17-9 16,26 18-16,17 17 16,-8 26-16,0 17 15,-9 27-15,-9 16 16,-17 18-1,-17 0-15,0 18 16,0 8-16,-18 8 16,-17 18-16,-9 0 15,0-8-15,18-10 16,17-16-16,0-27 16,0 9-16</inkml:trace>
  <inkml:trace contextRef="#ctx0" brushRef="#br0" timeOffset="-82337.45">14007 15250 0,'0'0'0,"0"0"0,0 0 16,0 0-16,0 8 15,0 1 1,9 0-16,-1-1 15,1 1-15,0 0 16,8-9-16,0-9 16,1 0-16,-1 1 15,0-1-15,-8-8 16,0-1 0,0 1-16,-1 0 15,-8 8-15,0-8 16,0 8-16,0 0 15,-8 9-15,-1 0 16,0 0-16,0 9 16,9 8-16,0 1 15,0 8-15,9 0 16,0 0 0,8 0-16,1-9 15,-1-8-15,9-1 16,0-8-16,0 0 15,0 0-15,0 0 16,-8 0-16,-1 18 16,-8-10-16,-1 10 15,1-10 1,0 1-16,-1 0 16,1-1-16,-9 1 15,0 0-15,0-9 16,0-9-16,9-8 15,17-18 1,9-17-16,8 0 0,0 0 16,-25 26-1,-10 26-15</inkml:trace>
  <inkml:trace contextRef="#ctx0" brushRef="#br0" timeOffset="-81502.52">15283 15163 0,'0'0'0,"0"-9"16,-8 1-16,8-1 16,-9 0-16,0-8 15,1 0 1,-1 8-16,-8 0 15,-9 9-15,-9 0 16,-9 18-16,1 8 16,8 8-16,1 1 15,16 0-15,1-1 16,17 1-16,0 8 16,17-17-1,1 0-15,16 0 16,27-26-16,35-17 15,-1-9-15,-60 17 16</inkml:trace>
  <inkml:trace contextRef="#ctx0" brushRef="#br0" timeOffset="-81088.61">15570 15250 0,'0'0'16,"0"0"-16,0 0 15,0 0-15,0 0 16,0 0-16,0 0 16,0 0-16,0 0 15,0 0-15,0 26 16,0-9 0,0 0-16,0 9 15,9 0-15,-1 0 16,1-8-16,0-10 15,8 1-15,0 0 16,1-18-16,-9 0 16,-1 1-16,1-10 15,0-8-15,-1 0 16,-16 0 0,-1 9-16,0 8 15,1-8-15,-1 0 16,0-1-16,0 10 15,9 8-15,0 0 16,-8 0-16,8 0 16,0 0-1,0 0-15</inkml:trace>
  <inkml:trace contextRef="#ctx0" brushRef="#br0" timeOffset="-80125.61">15935 15102 0,'0'0'0,"0"0"15,0 0-15,0 0 16,0 0-16,0 18 16,8-1-16,-8 18 15,0-1-15,-8-8 16,-1 0-16,0-8 15,9-10-15,0 1 16,0-9 0,0 0-16,0 0 15,0 0-15,0-9 16,9-17-16,8 0 16,1 0-16,-1 9 15,0 0-15,1 17 16,-1 0-16,1 0 15,-1 8 1,0 10-16,1-1 16,-1 9-16,0-17 15,1 8-15,-1-8 16,9-1-16,9-16 16,0-1-16,8-8 15,1 8-15,-18-8 16,0 8-16,-18 0 15,1 9 1,0 0-16,-9 0 16,0 0-16,-9 18 15,0-1-15,1 18 16,-10-9-16,10 8 16,8-8-16,0 0 15,8-8-15,1-10 16,8 1-1,9-18-15,18-8 16,8-9-16,0-17 16,0-18-16,-8-17 15,-1-17-15,-17 8 16,0 9-16,-17 26 16,-1 18-16,-8 8 15,0 8 1,0 1-16,0 17 15,0 0-15,-8 0 16,-1 17-16,0 9 16,-8 35-16,0 8 15,-1 1-15,10-1 16,8-17-16,0-9 16,0-26-1,0 18-15,8-9 16,1-26-16,0 9 15,8-1-15,0-16 16,1-1-16,-1 9 16,0-17-16,-8 17 15,0 0-15,-1 0 16,-8 0-16,0 0 16,0 8-1,0 10-15,9-1 16,-9-8-16,0-1 15,0-8-15,0 0 16</inkml:trace>
  <inkml:trace contextRef="#ctx0" brushRef="#br0" timeOffset="-79530.84">16907 15250 0,'0'0'16,"0"0"-16,0 0 15,0 0 1,0 0-16,0 0 16,0 0-16,0-9 15,9-8-15,-9-1 16,0 10-16,0-1 15,0 9-15,0 0 16,0 0-16,0 0 16,0 9-1,0-1-15,9 36 16,-9-18-16,0 17 16,8 0-16,1 1 15,-9-18-15,9-9 16,-1-8-16,-8-1 15,9-16-15,8-1 16,1-17-16,17-26 16,-1-9-1,1 1-15,-9 16 16,0 18-16,-17 9 16,-1 0-16,1-1 15,0 18-15,-9 0 16,0 0-16,0 18 15,9-1-15,-1 26 16,10-8 0,-1 8-16,0 1 15,1-18-15,-10-9 16,1-8-16,8-1 16,1-16-16,8-1 15,9 0-15,-9 1 16</inkml:trace>
  <inkml:trace contextRef="#ctx0" brushRef="#br0" timeOffset="-79201.95">17758 15215 0,'0'-9'0,"0"1"16,-8-1-1,8 9-15,-9-9 16,0-8-16,1 17 16,-1 0-16,0 0 15,1 0-15,-10 0 16,1 0-16,-1 26 16,1-9-16,0 18 15,-1 0-15,18 8 16,0 0-1,0-17-15,0 0 16,18-8-16,-1-10 16,9 1-16,0-18 15,-8 1-15,-1-1 16</inkml:trace>
  <inkml:trace contextRef="#ctx0" brushRef="#br0" timeOffset="-78990.22">17862 15163 0,'0'0'0,"0"0"15,0 0-15,0 0 16,9 0-16,9 0 16,25 0-1,26 0-15,1 0 16,8-9-16,0 1 15,9-10-15,-9-16 16,-43 16-16</inkml:trace>
  <inkml:trace contextRef="#ctx0" brushRef="#br0" timeOffset="-78768.38">18088 14799 0,'0'0'0,"0"0"15,0 0-15,0 9 16,0 26-16,9 34 16,0 18-16,-1 8 15,1-9-15,0 1 16,-9-9 0,0-17-16,-9-18 15,9 0-15,9-17 16,-1-17-16,-8 0 15</inkml:trace>
  <inkml:trace contextRef="#ctx0" brushRef="#br0" timeOffset="-78580.88">18470 15258 0,'0'0'16,"0"0"-16,0 0 15,0 18-15,9 8 16,0 17-16,-9-8 15,0-9-15,0-9 16,0-8-16,0-9 16,-9-9-16,9 0 15,0 1 1</inkml:trace>
  <inkml:trace contextRef="#ctx0" brushRef="#br0" timeOffset="-78071.36">18661 15068 0,'0'0'16,"0"0"-16,0 0 15,0 0-15,18 17 16,-1 9-16,1 9 16,-10-1-1,1 10-15,0-1 16,-9-17-16,0 0 16,0-17-16,0-1 15,0 1-15,0-9 16,0 0-16,8 0 15,1 0-15,0 0 16,8 0 0,0 0-16,1 0 15,-1 9-15,-8-1 16,-1-8-16,10 9 16,-1-9-16,1 0 15,8-9-15,0 9 16,0 0-16,0 0 15,0 0 1,-9 18-16,18 25 16,8 26-16,-8 9 15,0 17-15,-9 9 16,0-34-16,-17-10 16,-1-16-16,-8-1 15,-8-17-15,-18 0 16,-9-9-16,-9-8 15,1-18 1,8 0-16,0 1 16,18-18-16,17-17 15,52-44-15,87-69 16,191-138-16</inkml:trace>
  <inkml:trace contextRef="#ctx0" brushRef="#br0" timeOffset="-76853.66">20572 15068 0,'0'0'0,"0"0"16,0-9-16,0 1 15,0-1-15,0-8 16,-9 8-16,0-17 16,1 9-16,-18-9 15,0 17-15,-9 9 16,9 0 0,-18 17-16,10 9 15,-1 0-15,18 0 16,-1-8-16,18-1 15,0-9-15,0 1 16,9 0-16,0-1 16,-1 1-16,1 0 15,0 8 1,-1 9-16,-25 61 16,-18 43-16,-17 0 15,0 8-15,9-25 16,8-18-16,18-17 15,17-17-15,0-18 16,8-17-16,10-18 16,-1 1-16,26-26 15,9-18 1,9-34-16,0-18 16,-26-8-16,-18 0 15,-8 8-15,-18 18 16,0 17-16,1 17 15,-1 9-15,0 9 16,1 0-16,-1 8 16,9 0-1,0 1-15,0-1 16,17 0-16,18-17 16,26 0-16,0-8 15,0-1-15,-18 0 16,-8 18-16,-9 0 15,-18 8-15,1 9 16,-9 0 0,0 9-16,0 8 15,-9 18-15,9 17 16,0 0-16,0-9 16,9-17-16,0-9 15,8-8-15,9-18 16,26-8-16,9-26 15,-9-9 1,-8 17-16,-18 9 16,-9 9-16,-8-1 15,-1 10-15,1 8 16,-9 0-16,0 8 16,9 10-16,-1 16 15,1 18-15,8 0 16,1-8-1,-1-10-15,-8-16 16,17-1-16,9-26 16,-18 1-16</inkml:trace>
  <inkml:trace contextRef="#ctx0" brushRef="#br0" timeOffset="-75864.28">21405 14669 0,'0'0'0,"0"0"16,0 9 0,0 17-16,0 26 15,0 26-15,-8 26 16,-1-17-16,0-1 15,1-34-15,8-9 16,0-17-16,0-8 16,0-10-16,0 1 15,0-9 1,0-9-16,17 1 16,0-10-16,1 1 15,8 0-15,0 8 16,0 9-16,-9 0 15,-8 9-15,0-1 16,-1 10-16,1-1 16,-18 0-1,1 1-15,-10 8 16,1 0-16,0-9 16,-1-8-16,1-1 15,8 1-15,9-9 16,0 0-16,0-9 15,18 1-15,25-18 16,18 0 0,-18 0-16,-8 8 15,-9 1-15,0 0 16,-9-1-16,-8 18 16,0 0-16,-1 0 15,1 18-15,-9-1 16,0-8-16,0-1 15,0-8-15,0-8 16,9 8 0</inkml:trace>
  <inkml:trace contextRef="#ctx0" brushRef="#br0" timeOffset="-75720.54">21944 14765 0,'0'0'0,"0"0"16,0 0-16,0 0 16,-9 0-16,9 0 15</inkml:trace>
  <inkml:trace contextRef="#ctx0" brushRef="#br0" timeOffset="-75437.26">21926 14921 0,'0'0'0,"0"0"0,0 0 15,0 0-15,0 0 16,18 0-1,17 0-15,25 8 16,10-8-16,-1 0 16,1-8-16,-18-10 15,-17 18-15,-1 0 16,1-17-16,-26 17 16</inkml:trace>
  <inkml:trace contextRef="#ctx0" brushRef="#br0" timeOffset="-75235.69">22118 14713 0,'0'0'16,"0"0"-16,-9 8 15,0 10-15,0 34 16,1 17-16,-1 35 16,-8 0-1,17-26-15,0 0 16,8-18-16,1-8 15,8-8-15,10-18 16,-1 0-16,-9-9 16</inkml:trace>
  <inkml:trace contextRef="#ctx0" brushRef="#br0" timeOffset="-74899.75">22864 15033 0,'0'0'0,"0"0"16,0 0-16,0 0 16,-8 9-1,-1 8-15,0 0 0,1 18 16,-1 0 0,9 8-16,0 9 15,9 9-15,8-9 16,-8-9-16,-1-17 15,1-9-15,0 1 16,-9-10-16,-9 1 16,0 0-16,-17-1 15,-8-8 1,-1-8-16,9-1 16,8 0-16,18-17 15,0 9-15,0-9 16,9 17-16</inkml:trace>
  <inkml:trace contextRef="#ctx0" brushRef="#br0" timeOffset="-73825.01">23073 15267 0,'0'0'16,"0"0"-16,0 0 15,0 0-15,0 0 16,0 0-16,17 0 16,9 0-16,9-9 15,0 1-15,8-10 16,-17 1-16,0 0 15,-17-1-15,0 1 16,-18-26 0,0-9-16,0 17 15,1 1-15,-1 16 16,9 18-16,0-8 16,0 8-16,0 0 15,-9 0-15,1 0 16,-1 26-16,-8 17 15,-1 26-15,1 18 16,8 8 0,9-17-16,0-17 15,9-9-15,8-26 16,1-9-16,16-8 16,1-9-16,26-18 15,0-16-15,-18-1 16,1 9-16,-1 0 15,-17 9-15,-9-1 16,-8 10 0,0 8-16,-9 0 15,0 0-15,-9 0 16,0 17-16,-8 0 16,-9 9-16,9 0 15,-1 0-15,10-17 16,8 0-16,0-1 15,8-8 1,10-8-16,-1-1 16,9 0-16,0 1 15,0-1-15,-8 9 16,-1 0-16,0 0 16,1 9-16,-1-1 15,0 10-15,9-10 16,9 1-1,0-18-15,17 1 16,17-18-16,1-18 16,-1-8-16,10-26 15,-19-17-15,-16 0 16,-10 26-16,-7 25 16,-19 18-16,1 9 15,0 0 1,-9 17-16,0 0 15,0 17-15,-9 18 16,0 34-16,-8 17 16,8 10-16,9 8 15,9-18-15,8-16 16,1-18-16,16-9 16,18-9-1,1-8-15,7-8 16,-8-10-16,1 1 15,-10-18-15,0 1 16,-17-1-16,-8 0 16,-10-8-16,1 8 15,-9 9-15,0 0 16,0 0-16,-9 0 16,1 9-1,-1 8-15,0 1 16,9-1-16,0 0 15,18 1-15,-1-1 16,9-8 0,0-1-16,0 1 15,-17-18-15,0 1 16,-9 8-16</inkml:trace>
  <inkml:trace contextRef="#ctx0" brushRef="#br0" timeOffset="-73666.69">23898 15076 0,'0'0'0,"0"0"16,0 0-16,0 0 15,26 0 1,43 0-16,27 9 16,17-18-16,-9 18 15,-61 0-15</inkml:trace>
  <inkml:trace contextRef="#ctx0" brushRef="#br0" timeOffset="-72584.75">29916 10538 0,'0'0'0,"0"0"0,0 9 16,-9 34-1,-17 44-15,0 43 16,-9 8-16,9-16 15,9-44-15,17-26 16,-9-18-16,9-17 16,0-8-16,0-9 15,9 0 1</inkml:trace>
  <inkml:trace contextRef="#ctx0" brushRef="#br0" timeOffset="-72223.49">30150 10737 0,'0'0'0,"0"0"15,0 0 1,0 0-16,0 0 16,0 18-16,-9 8 15,1 17-15,-10 9 16,10-9-16,8 1 15,0-10-15,8-8 16,10-8-16,8-10 16,17 1-1,1-18-15,8-8 16,8-9-16,-7-17 16,-19-1-16,-16-8 15,-10 9-15,-16 0 16,-10 8-16,-8 9 15,-17 9-15,-18 17 16,-8 9-16,16 8 16,36-9-1</inkml:trace>
  <inkml:trace contextRef="#ctx0" brushRef="#br0" timeOffset="-71946.47">30654 10616 0,'0'0'0,"0"0"15,8 0-15,18 18 16,27 16-16,16 1 16,27 8-16,8 0 15,-17-17-15,-18 0 16,-26 0-16,-17-17 15,1 8 1,-19 9-16,-25 26 16,-53 35-16,-69 26 15,-52 25-15,18-17 16,-149 131-16</inkml:trace>
  <inkml:trace contextRef="#ctx0" brushRef="#br0" timeOffset="-71267.54">29256 16566 0,'0'0'0,"0"0"15,0 0-15,0 0 16,0 9-16,8 25 16,-8 44-16,-8 26 15,-1 9 1,0-18-16,-8-8 16,-1-44-16,10 0 15,8-17-15,0-17 16,8-18-16,1 9 15</inkml:trace>
  <inkml:trace contextRef="#ctx0" brushRef="#br0" timeOffset="-70654.38">30384 16644 0,'0'0'0,"0"0"15,0 0-15,0 0 16,18 17-16,17 1 15,8-1 1,-17 9-16,0-9 16,0 9-16,-8 0 15,-10 9-15,1 8 16,-26 9-16,-18 17 16,-26-17-16,-8 9 15,-1-9-15,27-17 16</inkml:trace>
  <inkml:trace contextRef="#ctx0" brushRef="#br0" timeOffset="-66117.33">29716 16635 0,'0'0'0,"0"0"0,0 0 16,0 0 0,0 0-16,9 0 15,8 26-15,9 26 16,0 35-16,-17 17 15,-9 8-15,0-8 16,8-43-16</inkml:trace>
  <inkml:trace contextRef="#ctx0" brushRef="#br0" timeOffset="-62653.1">12036 16220 0,'0'0'0,"0"0"0,0 0 16,0 0-16,0 0 15,0 0 1,0 0-16,0 0 16,0 8-16,0 27 15,17 34-15,-8 35 16,-9 35-16,-9 8 16,-8-26-16,-1-25 15,1-19-15,0-25 16,8-26-1,0-17-15,1 0 16,-1-18-16,-9-34 16,1-44-16,17-51 15,9-18-15,17 17 16,9 35-16,-1 26 16,10 9-16,25 17 15,9 9 1,9 25-16,-17 10 15,-10 8-15,-16 8 16,-1 1-16,-17 8 16,-17 9-16,-9 9 15,-17 17-15,-27-9 16,-25 9-16,-9-8 16,26-18-1,-1-1-15,19-16 16,25 0-16</inkml:trace>
  <inkml:trace contextRef="#ctx0" brushRef="#br0" timeOffset="-62283.22">12626 16237 0,'0'0'0,"0"0"0,0 0 16,0 0-16,0 0 15,18 17-15,-1 1 16,0 8 0,-8 8-16,0-16 15,-1 8-15,-16 0 16,-1 0-16,0-9 15,1-8-15,-1-1 16,9 1-16,0-9 16,0 0-16,0-9 15,0-17 1,9-17-16,17 0 16,17-1-16,18 1 15,17 8-15,-26 27 16</inkml:trace>
  <inkml:trace contextRef="#ctx0" brushRef="#br0" timeOffset="-61804.7">13017 16402 0,'0'0'0,"0"0"16,0 0-16,0 0 15,9 0-15,8 0 16,0 0-16,18 0 15,0-9-15,0 0 16,8-8 0,-8 0-16,-9-9 15,0 0-15,-17 8 16,-1 1-16,1-9 16,-18 9-16,1-1 15,-1 1-15,-9 17 16,1 0-16,0 0 15,-1 17 1,1 18-16,0 8 16,17 1-16,8 8 15,10-9-15,16 0 16,10-8-16,25-9 16,-17-18-16</inkml:trace>
  <inkml:trace contextRef="#ctx0" brushRef="#br0" timeOffset="-59218.58">14076 16150 0,'-8'-8'0,"-1"-1"15,0 0-15,1 1 16,-18-10-16,0 1 16,-1 0-16,1 17 15,0 0-15,-17 17 16,0 18 0,8 8-16,0 9 15,9 9-15,9-9 16,17-18-16,0 10 15,17-1-15,9-17 16,0 0-16,26-9 16,26-8-16,-43-9 15</inkml:trace>
  <inkml:trace contextRef="#ctx0" brushRef="#br0" timeOffset="-58865.63">13990 16393 0,'0'0'16,"0"0"-16,0 0 16,0 0-16,8 0 15,10 9 1,16-1-16,1-8 16,0-8-16,0-1 15,-9 9-15,0-26 16,0 9-16,-18-1 15,1 1-15,0 8 16,-18-8-16,0 0 16,1 8-16,-1 9 15,0 0 1,1 0-16,-10 17 16,1 9-16,8 0 15,9 35-15,0-18 16,18 1-16,-1-1 15,18-17-15,8-18 16,-17 1-16</inkml:trace>
  <inkml:trace contextRef="#ctx0" brushRef="#br0" timeOffset="-58505.53">14797 16029 0,'0'0'0,"0"0"16,0 0 0,-9 0-16,1 0 15,-1 17-15,0 1 16,1-1-16,-1 9 16,0 0-16,1 9 15,8-1-15,0 10 16,8-10-16,1-8 15,8 0 1,-8 0-16,0-8 16,-1-1-16,1 0 15,-18-8-15,1 8 16,-18 1-16,-9-1 16,-8 0-16,-10-8 15,19-1-15,16 1 16,18-9-1,0 0-15,0 0 16</inkml:trace>
  <inkml:trace contextRef="#ctx0" brushRef="#br0" timeOffset="-58175.46">15327 16098 0,'0'0'0,"0"0"16,0 0-1,0 0-15,-9 0 16,0 0-16,1 9 16,-10 8-16,1 1 15,0-1-15,8 0 16,0 18-16,9 0 16,18 8-16,-1-17 15,0 9 1,1-9-16,-1 0 15,-8 0-15,0-9 16,-1-8-16,-16 8 16,-10 0-16,-17 9 15,1 0-15,-1-9 16,9-8-16,17 0 16,9-9-16</inkml:trace>
  <inkml:trace contextRef="#ctx0" brushRef="#br0" timeOffset="-56414.97">16369 16228 0,'-9'0'0,"9"0"16,-8 0-16,-1 0 15,0-8-15,0-1 16,1 0 0,-1 1-16,0-1 15,1 9-15,-1 0 16,-17 0-16,0 17 15,-17 9-15,-10 9 16,19 8-16,-1 1 16,18-27-16,-1 9 15,18-17 1,0-1-16,0-8 16,26-17-16,9-9 15,0 9-15,-1-18 16,-7 26-16,-10-8 15,-8 17-15,-1 0 16,1 0-16,0 17 16,-1 1-16,1 8 15,0 0 1,-1-9-16,10 0 16,-1-8-16,9 0 15,9-27-15,26-16 16,8-36-16,18-16 15,-9-36-15,-8-7 16,-18 7-16,-18 44 16,-8 26-1,-17 18-15,0 16 16,0 1-16,-9 17 16,-9 9-16,-9 34 15,-16 44-15,-10 43 16,10 17-16,-1-9 15,18-34-15,-1-17 16,18-35 0,0-17-16,0-10 15,0-16-15,0-9 16,18-9-16,8-25 16,0-1-16,0 1 15,-9-1-15,-8 18 16,-1-1-16,1 1 15,0 8-15,-9 9 16,0 0 0,8 0-16,10 0 15,-1 0-15,9 0 16,9-17-16,8 17 16,9-26-16,-8 9 15,-18-1-15,0 10 16,-9 8-16,-8 0 15,0 0 1,-9 0-16,0 0 16,-9 8-16,0 27 15,1 8-15,-1 1 16,9-1-16,0 0 16,0-8-16,17-9 15,1-18-15,16 1 16,1-18-1,0 1-15,-9-18 16,0-9-16,0-8 16,-9 8-16,-8 1 15,-9-1-15,-9 9 16,1-17-16,-10 25 16,1 10-1,0-1-15,-1 0 16,1 9-16,8 0 15,1 9-15,8 0 16,0-1-16,0 10 16,17 8-16,0 0 15,1-9-15,25-8 16,9-18-16,-8 0 16,-1 1-16,0-1 15,-16 9 1,-1-17-16,-9 17 15,-8 0-15,-1 0 16,1 0-16,-9 17 16,9-8-16,-9 25 15,0-8-15,0 0 16,0 0 0,0-8-16,0-10 15,0 1-15,17-9 16,0-9-16,18-17 15,0 0-15,8-8 16,-17 8-16,0 8 16,0 10-16,0 8 15,1 0-15,-1 17 16,-9 9 0,0 0-16,1 0 15,-1 0-15,0-9 16,9-8-16,9 0 15,0-18-15,8-26 16,9-17-16,18-17 16,-1-26-1,-16-18-15,-19 27 0,-8 25 16,-17 18 0,0 17-16,-1 8 15,-8 18-15,0 0 16,0 9-16,-8 34 15,8 35-15,8 43 16,-8 9-16,0-8 16,0-36-16,18-25 15,-1-18 1,0-17-16,-8-9 16,0-8-16,0-9 15,-1 0-15</inkml:trace>
  <inkml:trace contextRef="#ctx0" brushRef="#br0" timeOffset="-56240.68">17984 16124 0,'0'0'16,"0"0"-16,0 0 16,0 0-16,0 0 15,26 0-15,35 0 16,17-8-16,35-1 15,26 9-15,-18 9 16,-68-1-16</inkml:trace>
  <inkml:trace contextRef="#ctx0" brushRef="#br0" timeOffset="-55192.27">19695 16280 0,'0'0'0,"0"0"16,0 0-1,0 0-15,0 9 16,0 8-16,8 27 16,1 16-16,-18 27 15,1 8 1,-1 0-16,0-8 16,1-18-16,-1-25 0,9-18 15,-9-9 1,9-8-16,-8-18 15,-1 0 1,0-34-16,1-18 0,-10-25 16,10-44-16,-1 0 15,9 61-15,0 25 16,9 10-16,-1 8 16,1 8-1,0 1-15,-1 0 16,10-1-16,-1 1 15,0 8-15,18-8 16,17 17 0,9 0-16,0 9 0,-18 8 15,-17-8-15,0 8 16,-17 0 0,0 1-16,-27 8 15,-8 0-15,0 0 16,-9 0-16,1 0 15,16-9-15,1 0 16,0 1-16,17-1 16,0 0-16,17 9 15,9 9 1,9-1-16,8 10 16,-8 8-16,-9-9 15,0-8-15,-17-9 16,-9 0-16,-18 8 15,-16-8-15,-27 9 16,-26-9-16,-17 0 16,8-17-16,27-1 15,34-8 1,18 0-16,17 0 16</inkml:trace>
  <inkml:trace contextRef="#ctx0" brushRef="#br0" timeOffset="-54973.78">20129 16557 0,'0'0'0,"0"0"16,0 0-16,0 0 15,9 0-15,17 0 16,17-8-16,18-1 15,8 0-15,-8-8 16,-9 8-16,0 9 16,-26 0-1</inkml:trace>
  <inkml:trace contextRef="#ctx0" brushRef="#br0" timeOffset="-54559.58">20416 16601 0,'0'0'0,"0"0"16,-9 0-16,9 0 16,0 0-16,0 0 15,0 8-15,0 10 16,-9-1-16,0 18 16,1-1-16,-1 1 15,0 0-15,1-9 16,-1 0-16,9-9 15,0 0 1,0-8-16,0 0 16,0-1-16,9 1 15,-1 0-15,1-1 16,8 1-16,-8-9 16,0 0-16,0 0 15,-1 0-15,1 0 16,0 0-16,-1 0 15,10-9 1,-1 9-16,0-8 16,18-1-16,9 9 15,-10-9-15,1 1 16,0-1-16,-18 9 16</inkml:trace>
  <inkml:trace contextRef="#ctx0" brushRef="#br0" timeOffset="-54210.41">20450 16661 0,'0'0'0,"0"0"15,0 0-15,0 0 16,0 0-16,9 0 15,17-8-15,17-1 16,27 0-16,-9-8 16,-9 8-16,-17 1 15,-18 8-15</inkml:trace>
  <inkml:trace contextRef="#ctx0" brushRef="#br0" timeOffset="-53758.65">19426 15865 0,'0'0'16,"0"0"-1,0 0-15,8 0 16,18-9-16,35 0 16,9 1-16,-1-1 15,-8 9-15,0 0 16,-18-9-16,-17 1 15,-17 8-15</inkml:trace>
  <inkml:trace contextRef="#ctx0" brushRef="#br0" timeOffset="-53605.86">19695 15605 0,'0'0'15,"0"0"-15,0 0 16,0 8-16,26 18 15,17 35-15,9 26 16,9-9 0,-35-35-16</inkml:trace>
  <inkml:trace contextRef="#ctx0" brushRef="#br0" timeOffset="-52524.3">13295 17120 0,'0'0'0,"0"0"15,-9-8-15,0-1 16,1-8-16,-1-1 15,0 1-15,1 0 16,8-1-16,0 10 16,-9-1-16,0 9 15,-8 9-15,-18 25 16,-17 36 0,17 8-16,1-18 15,16-16-15,10-18 16,8 0-16,0-18 15,0 1-15,17-18 16,26 1-16,10-18 16,7 0-16,10 8 15,-1 18 1,-8 18-16,0 8 16,0 0-16,-18 0 15,0 0-15,-8 0 16,-9-18-16,0 1 15,0-9-15,-8-9 16,-1-8-16,0-26 16,9-9-1,-17-26-15,-18 8 16,1 10-16,-10 16 16,10 10-16,-10 16 15,18 18-15,0 0 16,0 0-16</inkml:trace>
  <inkml:trace contextRef="#ctx0" brushRef="#br0" timeOffset="-52021.24">14372 17190 0,'0'0'16,"0"0"-16,0 0 16,0 0-16,-9 0 15,0 0-15,1 8 16,-1 10-16,0-1 16,1 18-16,-10-9 15,1 8-15,-1 1 16,1-9-16,0 0 15,8-9 1,0 1-16,1-10 16,8 1-16,0-1 15,0 1-15,8-9 16,18 0-16,26 0 16,27-9-1,16 1-15,-25 8 16,-36 0-16,-16 0 15</inkml:trace>
  <inkml:trace contextRef="#ctx0" brushRef="#br0" timeOffset="-51601.95">15188 17077 0,'0'0'15,"0"0"-15,0 0 16,0 0-16,0 0 16,0 0-16,0 0 15,0 0-15,0 0 16,9 0-16,8 0 16,18 0-1,17 0-15,17 0 16,1 0-16,-9 0 15,-9 0-15,-9 0 16,0 9-16,1-9 16,-27 0-16</inkml:trace>
  <inkml:trace contextRef="#ctx0" brushRef="#br0" timeOffset="-51366.84">15283 17294 0,'0'0'0,"0"0"16,0 0-16,0 0 15,0 0 1,0 0-16,0 0 16,9 0-16,8 0 15,10 0-15,16 0 16,9 0-16,18 0 15,16 8-15,10 10 16,-44-10-16</inkml:trace>
  <inkml:trace contextRef="#ctx0" brushRef="#br0" timeOffset="-50427.3">16421 16861 0,'0'-9'0,"0"0"15,0 1-15,0 8 16,0 0 0,0 0-16,0 0 0,0 0 15,0 8 1,0 44-16,-9 43 15,1 35-15,-10 18 16,1-18-16,0-18 16,-1-34-16,9-26 15,1-26-15,8 0 16,0-9 0,8-17-16,1-8 15</inkml:trace>
  <inkml:trace contextRef="#ctx0" brushRef="#br0" timeOffset="-49445.76">16864 17034 0,'0'0'0,"-9"-9"0,0 0 16,9 9-16,0 0 16,0 0-1,0 0-15,0 0 16,0 0-16,0 0 16,0 9-16,-8 17 15,-1 26-15,-17 17 16,0 9-16,9-17 15,-1-9-15,10-26 16,-1 0 0,0-17-16,1-1 15,8-8-15,-9-8 16,0-10-16,1-34 16,-1-26-16,9-8 15,17 16-15,1 10 16,-1 8-16,9 17 15,9 9 1,-1 9-16,1 17 16,9 0-16,-1 9 15,-8-1-15,-9 10 16,0-10-16,-17 9 16,-1 1-16,-16 8 15,-1 8-15,-17 1 16,8-9-16,1 0 15,0 0 1,8-9-16,9-8 16,0 17-16,17-9 15,1 9-15,-1-8 16,0 8-16,1 0 16,-9 0-1,-1-9-15,-8 0 0,-8 9 16,-10 9-1,-17-1-15,-17 1 16,-17 0-16,-9-9 16,26-9-16,26-8 15,8-9-15,18-9 16,9 9-16</inkml:trace>
  <inkml:trace contextRef="#ctx0" brushRef="#br0" timeOffset="-49227.77">17168 17285 0,'0'0'0,"0"0"0,0 0 16,0 0-16,17 0 15,9-9 1,18 1-16,8-10 15,9 1-15,-9-9 16,8 9-16,-7 8 16,-36 9-16</inkml:trace>
  <inkml:trace contextRef="#ctx0" brushRef="#br0" timeOffset="-48856.65">17298 17294 0,'0'0'16,"0"0"-16,0 0 16,0 0-16,0 0 15,0 0 1,0 0-16,0 8 16,0 10-16,-9-1 15,1 0-15,-1 1 16,0 8-16,1 0 15,-1-9-15,0 0 16,1-8-16,8-1 16,0 1-16,0 0 15,0-1 1,0 1-16,17 0 16,0-1-16,18 1 15,8-9-15,1 0 16,-1 0-16,-17 0 15,0 0-15,0 0 16,-8 0-16,-9 0 16</inkml:trace>
  <inkml:trace contextRef="#ctx0" brushRef="#br0" timeOffset="-48676.75">17194 17398 0,'0'0'0,"0"0"0,0 0 15,0 0-15,9-9 16,8 0-16,18 1 16,17-1-1,0 0-15,9 1 16,8-1-16,-8-17 16,-35 0-16</inkml:trace>
  <inkml:trace contextRef="#ctx0" brushRef="#br0" timeOffset="-47953.11">18236 17025 0,'0'0'0,"0"0"16,0 0-16,0 0 15,0 0-15,0-9 16,17 1-16,1-1 16,8 9-16,17 0 15,9 9 1,0 8-16,-8 18 15,-1 8-15,-8 0 16,-9 1-16,-17-1 16,-1 0-16,-16-17 15,-1 0-15,-8 0 16,-1 0 0,1-17-16,-1 0 15,1-9-15,0-9 16,8-8-16,9-27 15,26-16-15,26-27 16,18 0-16,8-8 16,0 26-16,-9 8 15,-8 18-15,-43 34 16</inkml:trace>
  <inkml:trace contextRef="#ctx0" brushRef="#br0" timeOffset="-43565.8">17793 16835 0,'0'0'0,"0"-9"16,0 0-16,9 1 15,-1-1 1,-8 0-16,0 1 16,0-1-16,0 0 15,0-17-15,0 9 16,0 0-16,0-1 15,0 1-15,0 0 16,0 8-16,0 0 16,0 1-1,0 8-15,0 0 16,0 0-16,0 8 16,9 27-16,0 43 15,-1 35-15,1 25 16,0 1-16,-9-27 15,-9-25-15,0-9 16,1-26 0,8-9-16,0-8 15,0-9-15,0-18 16,0 1-16,0-9 16</inkml:trace>
  <inkml:trace contextRef="#ctx0" brushRef="#br0" timeOffset="-36158.46">19217 17207 0,'0'0'0,"0"0"16,0 0-16,0 0 15,0 0-15,0 0 16,0 0-16,0 0 16,0 0-16,0 0 15,-9 0 1,-8 26-16,-44-9 16,-34 44-16,-35 17 15,-35 17-15,0 9 16,8-9-16,1 1 15,17-10-15,9-8 16,17 0-16,26-26 16,18-9-1,25-17-15,9-8 16,9-10-16,9 1 16,17-9-16,0-9 15,17-8-15,1 8 16</inkml:trace>
  <inkml:trace contextRef="#ctx0" brushRef="#br0" timeOffset="-35485.75">18627 17553 0,'0'0'0,"0"0"16,0 0-16,0 0 15,0 0-15,0 0 16,0 9-1,0 8-15,0 27 16,0 16-16,0 36 16,-9 16-16,-8 1 15,-9-9-15,8-18 16,1-25-16,8-26 16,9-9-16,0 0 15,0-18 1,0 1-16,0-18 15,9-8-15,17-18 16,9-8-16,-1-9 16,-8 17-16,0 18 15,-8 0-15,-1 17 16,1 8-16,8 10 16,0 16-16,0 18 15,-9-8 1,0-1-16,1 0 15,-10-8-15,1-26 16,-9-1-16,0-8 16</inkml:trace>
  <inkml:trace contextRef="#ctx0" brushRef="#br0" timeOffset="-35260.6">18331 18012 0,'0'0'0,"0"0"16,0 0-16,0-8 15,0-1-15,0 0 16,18 1 0,8-18-16,17 0 15,18-9-15,9 9 16,8 9-16,26 26 15,-35-1-15</inkml:trace>
  <inkml:trace contextRef="#ctx0" brushRef="#br0" timeOffset="-34694.52">19113 17761 0,'0'0'0,"0"-8"16,0 8-16,0 0 16,0-9-1,0 0-15,9 1 16,-1-1-16,10 9 16,8 0-16,17 9 15,-8 8-15,8 9 16,9 9-16,-8 17 15,-1 0-15,-17-1 16,0-7-16,-17-1 16,-18 0-1,1 1-15,-1-18 16,-8 0-16,-1-18 16,10 1-16,-10 0 15,1-18-15,-1-8 16,1-18-16,17-34 15,26-9 1,35-17-16,26-1 16,17 1-16,18 26 15,-10 17-15,-33 26 16,-53 17-16</inkml:trace>
  <inkml:trace contextRef="#ctx0" brushRef="#br0" timeOffset="-32265.51">21206 17233 0,'0'0'0,"0"0"0,0 0 16,0 0-16,0 0 16,8 0-1,10 9-15,17-1 16,8 1-16,18 0 16,8-1-16,1-16 15,-1-1-15,-8 9 16,-18-9-16,-34 9 15</inkml:trace>
  <inkml:trace contextRef="#ctx0" brushRef="#br0" timeOffset="-32047.35">21197 17501 0,'0'0'0,"0"0"16,0 0-16,9 0 16,17 0-16,35-8 15,-1 8-15,10 0 16,17 0-16,-9 0 16,9 26-16,-44-9 15</inkml:trace>
  <inkml:trace contextRef="#ctx0" brushRef="#br0" timeOffset="-31460.37">23238 16774 0,'0'-9'0,"0"1"16,0-1-16,0 9 15,0 0-15,0 0 16,0 26 0,-9 17-16,0 27 15,1 16-15,-1 1 16,0-9-16,1-26 15,-1-9-15,0-17 16,9-17-16,0-1 16,0-8-16,0-17 15,0 0 1</inkml:trace>
  <inkml:trace contextRef="#ctx0" brushRef="#br0" timeOffset="-31024.04">23255 16514 0,'0'0'15,"0"0"-15,0 0 16,0 0-16,9 0 16,8 0-1,9 0-15,9 0 16,8 9-16,1-1 16,-9 1-16,-9 0 15,-18-1-15,1 10 16,-9-1-16,-9 0 15,-8 1-15,-9 16 16,-9-8-16,18 0 16,-1 0-1,10-8-15,8-1 16,0 0-16,8 18 16,10 0-16,8-1 15,9 1-15,-9 8 16,0-8-16,-18-9 15,1 0-15,-18 8 16,-8 1-16,-18 0 16,-17-9-1,-9-9-15,1 9 16,7-17-16,19-1 16,8-8-16,8 0 15,18-8-15,0-1 16,0 9-16</inkml:trace>
  <inkml:trace contextRef="#ctx0" brushRef="#br0" timeOffset="-30578.88">23776 16913 0,'0'0'0,"0"0"0,0 0 15,0 0-15,0 0 16,9 0-1,8 0-15,9 0 16,18-9-16,8 9 16,0 0-16,-9 0 15,-8 0-15,-26 9 16</inkml:trace>
  <inkml:trace contextRef="#ctx0" brushRef="#br0" timeOffset="-30285.58">23889 16939 0,'0'0'16,"0"0"-16,0 0 15,0 0-15,0 0 16,0 0-16,0 17 16,0 0-1,0 18-15,0-1 16,-9 10-16,1-1 15,-1-8-15,0-9 16,9-9-16,0 0 16,0-8-16,0 0 15,18-1-15,-1 1 16,18 0 0,-1-1-16,1-8 15,0 9-15,-35 0 16</inkml:trace>
  <inkml:trace contextRef="#ctx0" brushRef="#br0" timeOffset="-30108.67">23941 17129 0,'0'0'0,"0"0"16,0 0-16,0 0 15,0 0-15,17-9 16,18 1-16,17-1 15,18 0-15,8-8 16,0 0-16,-43 17 16</inkml:trace>
  <inkml:trace contextRef="#ctx0" brushRef="#br0" timeOffset="-29690.42">22986 16202 0,'0'0'0,"0"0"16,0 0-16,0 0 16,0 26-16,0 44 15,0 42-15,-17 44 16,-10 35-16,-7-9 15,-1-18-15,9-25 16,9-35 0,-1-26-16,10-18 15,8-25-15,0-18 16,8-8-16,1-9 16</inkml:trace>
  <inkml:trace contextRef="#ctx0" brushRef="#br0" timeOffset="-29237.06">24810 16350 0,'0'0'16,"0"0"-16,0 0 15,0 0-15,0 26 16,0 26-16,0 43 16,-18 35-1,-8 8-15,0-8 16,9-9-16,-1-17 15,1-17-15,-9-18 16,0-25-16,26-27 16</inkml:trace>
  <inkml:trace contextRef="#ctx0" brushRef="#br0" timeOffset="-28730.6">22552 17571 0,'0'0'0,"0"0"15,0 0-15,8-9 16,18 0-16,35 9 16,26-8-16,61 8 15,34-9 1,61 9-16,26-9 16,9 9-16,-17-8 15,-44 8-15,-26-9 16,-35 0-16,-43 9 15,-26 0-15,-44 0 16,-25 9-16,-18-9 16</inkml:trace>
  <inkml:trace contextRef="#ctx0" brushRef="#br0" timeOffset="-28230.64">23837 17519 0,'0'0'0,"0"0"16,0 0-16,0 0 16,0 17-16,9 26 15,-9 18-15,-9 17 16,9 35-16,-26 16 15,9-7 1,-10-18-16,10-9 16,-9-26-16,9-17 15,17-17-15,-18-9 16,18-18-16,0 1 16,0-18-16,9-8 15,17-17-15,17-27 16,1 0-16,-18 9 15,9 18 1,-1-1-16,-8 18 16,0 8-16,-8 9 15,-1 0-15,9 17 16,-8 1-16,-1 8 16,-8 8-16,-1 10 15,10-1 1,-10-17-16,-8 0 15,0 0-15,0-17 16,0-9-16,0-9 16,0 9-16</inkml:trace>
  <inkml:trace contextRef="#ctx0" brushRef="#br0" timeOffset="-28043.73">23524 17883 0,'0'0'16,"0"0"-16,0 0 16,0 0-16,9 0 15,34 0-15,62-9 16,51-8-16,9-9 16,-9 17-16,209 35 15</inkml:trace>
  <inkml:trace contextRef="#ctx0" brushRef="#br0" timeOffset="32330.92">30411 12115 0,'0'0'0,"0"0"0,0 0 15,0 0-15,-9 17 16,-17 26-16,-18 18 16,-8 8-16,9 9 15,-1-26-15,10-26 16,-1 0-16,18-17 16,-1-1-1,1-8-15,-1-8 16,1-10-16,0-25 15,8 17-15,9 0 16,9-9-16,-1 18 16,1 0-16,0 8 15,8 9-15,27 9 16,42 17-16,36 34 16,8 18-1,-60-43-15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32:02.5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5653 5610 0,'0'0'0,"0"0"15,0 0-15,0-8 16,0-1 0,0 0-16,0 1 15,-9-1-15,1-8 16,-10 8-16,-8-8 16,-17-1-16,-9 1 15,-18 17-15,-8 0 16,0 17-16,0 1 15,17 8-15,0 17 16,1 18 0,25-1-16,9 1 15,8 0-15,18 17 16,18 17-16,16-17 16,10-26-16,8 8 15,0-8-15,0-8 16,-8-1-16,-18-17 15,0 0-15,-18 0 16,-8 0 0,-8 17-16,-27 9 15,-34 9-15,-18-1 16,0-16-16,0-18 16,9-9-16,8-8 15,18-9-15,44 0 16,8-18-16,0 1 15</inkml:trace>
  <inkml:trace contextRef="#ctx0" brushRef="#br0" timeOffset="374.81">5966 5203 0,'0'0'0,"0"0"16,0 0-16,0 9 15,-9 17-15,0 26 16,1 26-1,-1 52-15,-8 26 16,8 8-16,-8 9 16,-1-8-16,-8-18 15,9 0-15,-1-43 16,10-17-16,-1-9 16,-8-35-16,8 1 15,9-18 1,0-9-16,-9-17 15,9 0-15</inkml:trace>
  <inkml:trace contextRef="#ctx0" brushRef="#br0" timeOffset="786.53">6513 5766 0,'0'0'0,"0"0"16,0 0-16,-9 9 16,0 8-16,-17 18 15,-17 8-15,-18 9 16,-8 0 0,-18 0-16,0-9 15,9 1-15,0-1 16,26-17-16,17 0 15,0 0-15,18-17 16,8 8-16,9 0 16,0 1-16,17-1 15,18 18-15,17-1 16,9 1 0,9-1-16,-1 1 15,-17-9-15,-8 0 16,-10-9-16,-8 1 15,0-10-15,-17 1 16,8 8-16,10-17 16,-19 0-16</inkml:trace>
  <inkml:trace contextRef="#ctx0" brushRef="#br0" timeOffset="1012.27">6851 6095 0,'0'0'0,"0"0"0,0 9 15,9 17 1,9 35-16,-10 8 16,1 9-16,0 0 15,-9-26-15,-9-18 16,0-8-16,9-8 15,9-10-15,-9-8 16</inkml:trace>
  <inkml:trace contextRef="#ctx0" brushRef="#br0" timeOffset="1157.72">6869 5602 0,'0'0'0,"0"0"15,0 0-15,9 0 16,-1 8 0,1 1-16</inkml:trace>
  <inkml:trace contextRef="#ctx0" brushRef="#br0" timeOffset="1686.38">7242 6017 0,'0'0'0,"0"0"0,9 26 15,8 26-15,1 26 16,-1 18-16,-8 25 15,-1-9 1,-8 1-16,0-9 16,-8 9-16,-1-18 15,-8-9-15,-1-16 16,1-27-16,8 0 16,1-17-16,-1-17 15,0 0-15,1-18 16,-19-17-1,1-52-15,0-52 16,26-52-16,26-8 16,27 25-16,-1 9 15,8 44-15,1 34 16,0 17-16,8 26 16,18 9-16,-9 18 15,1 8 1,-1 17-16,-17 0 15,-18 18-15,-8 8 16,-18 18-16,-34 17 16,-27 17-16,-60 26 15,-35 18-15,-165 147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32:19.9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 5524 0,'0'0'0,"0"0"0,0-9 16,0 0-1,0 1-15,0-1 16,0 0-16,0 9 16,0 0-16,0 0 15,0 0-15,0 0 16,0 9-16,0 17 16,0 26-16,0 35 15,0 8 1,-9 9-16,0-9 15,9-8-15,0-9 16,0-26-16,9-9 16,-9-8-16,9-9 15,-1-9-15,-8-8 16</inkml:trace>
  <inkml:trace contextRef="#ctx0" brushRef="#br0" timeOffset="318.17">2570 5991 0,'0'0'0,"0"0"15,0-8-15,0 8 16,0-9-16,9 0 16,0 1-16,8-1 15,9 0-15,26 1 16,0-1 0,9 1-16,0-1 15,-18 9-15,1 0 16,25 0-16,-8 9 15,-44-1-15</inkml:trace>
  <inkml:trace contextRef="#ctx0" brushRef="#br0" timeOffset="736.19">3274 5524 0,'0'0'0,"-9"-9"16,-8 0-16,8 1 15,0-1-15,1 9 16,8 0-16,0 0 15,-9 0-15,9 0 16,-9 0-16,9 17 16,0 27-1,-8 25-15,8 18 16,0 34-16,8 9 16,-8-9-16,0-26 15,9-8-15,0-26 16,-1-9-16,1-9 15,-9-17-15,0-9 16,0-8 0,17-1-16,1-8 15,-10 0-15</inkml:trace>
  <inkml:trace contextRef="#ctx0" brushRef="#br0" timeOffset="1934.82">3830 5888 0,'0'0'0,"-9"-9"16,0 0-16,0 1 15,1 8-15,8 0 16,0 0-16,0 0 15,0 0-15,8 0 16,10 0-16,8-9 16,17 9-1,1-9-15,-1 1 16,1-1-16,-1 0 16,-17 1-16,0 8 15,9 0-15,-9 0 16,0 8-16,-17 1 15</inkml:trace>
  <inkml:trace contextRef="#ctx0" brushRef="#br0" timeOffset="2354.62">3856 6147 0,'0'0'0,"0"0"16,-9 0-16,0 0 16,1 0-16,8 0 15,0 0-15,0 0 16,0 0-16,0 0 15,0 0 1,0 0-16,8 0 16,10-8-16,16-1 15,10 0-15,-1 9 16,1 0-16,-1 0 16,0 0-16,-17 0 15,1 0-15,-1 0 16,-9 0-1,-8 0-15,-1 0 16,1-8-16,8-1 16,1 0-16,-10 9 15</inkml:trace>
  <inkml:trace contextRef="#ctx0" brushRef="#br0" timeOffset="16817.78">4741 5983 0,'0'0'15,"-8"0"-15,-1 0 16,0 0-16,9 0 16,0 0-16,0 0 15,9 0 1,17 0-16,9 0 16,17 0-16,17 0 15,1 0-15,-1 0 16,-8 0-16,9 0 15,-27 0-15</inkml:trace>
  <inkml:trace contextRef="#ctx0" brushRef="#br0" timeOffset="18439.08">6079 4944 0,'0'0'0,"-9"0"16,0 0 0,9 0-16,0 0 15,0 0-15,-8 17 16,-1 0-16,0 26 16,1 18-16,-1 43 15,0 0-15,0 9 16,1-18-16,-1 0 15,0-8-15,1-35 16,-1-9-16,0-17 16,9 0-1,0-17-15,0-9 16,0-9-16,18-8 16,8-18-16,9 0 15,-1 1-15,1 8 16,-9 8-16,-9 10 15,1 8-15,-1 0 16,1 17 0,-1 18-16,0 8 15,-8 9-15,0-9 16,-1-17-16,1-8 16,0 8-16,-9-18 15,0 1-15,0-1 16,8-8-16,-8 0 15</inkml:trace>
  <inkml:trace contextRef="#ctx0" brushRef="#br0" timeOffset="18679.25">5714 5558 0,'0'0'0,"0"0"16,0 0-16,0 0 16,0 0-16,0 0 15,0-8-15,26-1 16,17 0-16,18-8 16,26 0-16,0-1 15,0 10-15,26-1 16,-53 9-1</inkml:trace>
  <inkml:trace contextRef="#ctx0" brushRef="#br0" timeOffset="19519.93">6886 5134 0,'-8'0'0,"-1"9"0,-9-9 16,10 0 0,-1 0-16,0 0 15,1 0-15,-1 0 16,-8 8-16,-9 10 15,0 16-15,0 10 16,-1 25-16,10 9 16,0-9-1,-1-8-15,10-18 16,8 0-16,0-17 16,8 0-16,10-17 15,-1 0-15,18-18 16,0-8-16,8-9 15,0 8 1,-17 1-16,1 8 0,-10 9 16,0 0-1,1 18-15,-1-1 16,0 0-16,1 9 16,-1-8-16,0-1 15,1-8-15,-1-9 16,1-9-16,8 0 15,-9-17-15,0-8 16,-8-27-16,-18-17 16,1 9-1,-1 17-15,0 17 16,1 18-16,-1 8 16,9 9-16</inkml:trace>
  <inkml:trace contextRef="#ctx0" brushRef="#br0" timeOffset="20032.27">7425 5584 0,'0'0'0,"0"0"16,-9 0-16,0 0 15,9 0-15,0 0 16,0 0-1,0 0-15,0 0 16,0 0-16,0 0 16,-8 0-16,-1 18 15,0 8-15,-8 8 16,-9 1-16,0 8 16,8-17-16,1 0 15,8 0 1,1-8-16,8-10 15,0 1-15,8 0 16,10-1-16,16 1 16,19 0-16,-10-9 15,0 0-15,1 0 16,-9 0-16,8 0 16,9 8-16,-35 1 15</inkml:trace>
  <inkml:trace contextRef="#ctx0" brushRef="#br0" timeOffset="21004.73">5966 6069 0,'-9'0'0,"0"0"16,1 0-16,-1 0 15,9 0-15,0 0 16,0 0-16,0 0 15,0 0 1,26 9-16,26 0 16,26-1-16,35 1 15,26-9-15,17 0 16,18 0-16,-9-9 16,-9 1-16,1-1 15,-18 0-15,-18 1 16,-25-1-16,-1 9 15,-25 0 1,-18 0-16,-9 0 16,-17 0-16,-17 0 15,8 0-15,-8 9 16,0-9-16</inkml:trace>
  <inkml:trace contextRef="#ctx0" brushRef="#br0" timeOffset="22113.1">6608 6416 0,'0'0'0,"0"0"16,0-9-16,0 0 15,9 1-15,0-1 16,-1 1-16,10-1 15,16 9-15,10 0 16,8 0-16,9 9 16,-9-1-1,-9 9-15,1 1 16,-18-1-16,0-8 16,-17 8-16,-1 9 15,-8 0-15,-8 9 16,-19-1-16,-7 10 15,-10-1-15,1 0 16,-1-17-16,10 0 16,-1 0-1,18-17-15,-1 0 16,1-1-16,17 1 16,0 0-16,0-9 15,26 8-15,17 1 16,27 0-1,8-1-15,0-8 16,9 0-16,0-8 16,8 8-16,-8 8 15,-43-8-15</inkml:trace>
  <inkml:trace contextRef="#ctx0" brushRef="#br0" timeOffset="22760.79">8406 6000 0,'0'0'0,"0"0"16,0 0-16,0 0 16,0 0-16,0 0 15,0 0 1,0 0-16,0 0 15,9 17-15,-1 27 16,1 8-16,0 8 16,-1 1-16,-8-9 15,-8-17-15,8-9 16,0 0-16,0-1 16,0-16-16,0 0 15,0-9 1,0 0-16,0-9 15,17-25-15,18-27 16,8-8-16,1 8 16,-1 0-16,0 18 15,-17 17-15,0 9 16,1 17-16,-19 0 16,1 17-1,8 26-15,-8 9 16,0 9-16,-1 0 15,-8-9-15,0-9 16,0-17-16,0 0 16,0 0-16,0-18 15,0 10-15,9-10 16,-9-8 0</inkml:trace>
  <inkml:trace contextRef="#ctx0" brushRef="#br0" timeOffset="23051.12">8250 5879 0,'-9'-9'0,"0"-8"16,9 8-16,0 1 15,18-1-15,8-8 16,26 8-16,17-8 16,18 8-16,9 0 15,-10 1 1,-7-1-16,-1 0 16,-26 1-16,0-1 15,0-8-15,-9-1 16,-25 10-16</inkml:trace>
  <inkml:trace contextRef="#ctx0" brushRef="#br0" timeOffset="23226.45">8797 5316 0,'0'0'16,"0"0"-16,0 0 15,8 9-15,10 25 16,-1 1-16,9 0 15,0-1-15,0-8 16,18 0-16,-1 0 16,-17-17-1</inkml:trace>
  <inkml:trace contextRef="#ctx0" brushRef="#br0" timeOffset="23440.82">9205 6139 0,'0'0'0,"0"0"16,0 0-16,0 0 16,0 0-16,0 0 15,0 0-15,0 0 16,0-18-16,8 18 15</inkml:trace>
  <inkml:trace contextRef="#ctx0" brushRef="#br0" timeOffset="24200.14">10004 5584 0,'0'0'0,"0"0"16,0 0-16,0 0 15,0 0 1,8 9-16,10 8 15,-1 1-15,0-1 16,10 0-16,-10 1 16,-8-1-16,-1 0 15,-16 1-15,-10 16 16,-17 18-16,-17 0 16,-17 0-1,-1 9-15,1-1 16,-1 1-16,18-18 15,0 1-15,18-1 16,16-8-16,1-9 16,17-9-16,0 0 15,0 1-15,17-1 16,1 9 0,16-9-16,10 9 15,8-17-15,17-1 16,9-8-16,1-8 15,-19-1-15,-8-8 16,-8 8-16,-18 0 16,-26 1-1,17-1-15,-34-8 0,0 0 16,-9-9 0,-27 8-16,1 1 15,9 8-15,8 9 16,18 0-16,-1 0 15,10 0-15,-1 9 16</inkml:trace>
  <inkml:trace contextRef="#ctx0" brushRef="#br0" timeOffset="24681.45">9604 5558 0,'0'0'0,"0"0"0,-8 0 16,-1 0-16,9 0 15,0 0-15,9-8 16,25-1 0,27 0-16,17 1 15,26-1-15,-8 0 16,-9-8-16,-26 0 16,-1 8-16,1 9 15,9 9-15,-36-9 16,-16 0-16</inkml:trace>
  <inkml:trace contextRef="#ctx0" brushRef="#br0" timeOffset="24887.67">10134 5125 0,'0'0'0,"0"0"0,0 0 15,9 18 1,8 8-16,0 17 16,9 9-16,0 0 15,1-9-15,-1 1 16,17-1-16,-17-26 16</inkml:trace>
  <inkml:trace contextRef="#ctx0" brushRef="#br0" timeOffset="36781.8">14267 5610 0,'0'0'0,"9"9"15,-9-9-15,0 0 16,0 0-16,9 0 15,-1 0 1,10 0-16,-1 17 16,1 18-16,-1 8 15,0 27-15,9 8 16,-17 8-16,0 1 16,-18-9-16,9 0 15,-9-18-15,1-16 16,-1-18-16,0 0 15,9-18 1,0 1-16,0-18 16,0-8-16,18-26 15,-1-18-15,18-8 16,17-9-16,0 17 16,-9 18-16,-8 8 15,9 18 1,-1 0-16,-17 17 15,9 0-15,-9 17 16,0 17-16,0 18 16,-9 18-16,-8-1 15,0-8-15,-1-18 16,1-8-16,8-9 16,1-18-16,-10 1 15</inkml:trace>
  <inkml:trace contextRef="#ctx0" brushRef="#br0" timeOffset="37200.4">14172 5238 0,'0'0'0,"0"0"15,0 0-15,0 0 16,0 0-16,9 9 16,25 8-16,27 9 15,17-9-15,9 1 16,9-1 0,-10-8-16,-7-1 15,-10-8-15,-8-8 16,-18-1-16,1 9 15,-18 9-15,-9-9 16</inkml:trace>
  <inkml:trace contextRef="#ctx0" brushRef="#br0" timeOffset="37418.25">14841 5056 0,'0'0'0,"0"0"16,0 0-16,0 0 16,0 0-16,0 0 15,17 17 1,0 18-16,1 17 16,8 0-16,8 17 15,10-8-15,-27-35 16</inkml:trace>
  <inkml:trace contextRef="#ctx0" brushRef="#br0" timeOffset="37880.61">15214 5636 0,'0'0'0,"0"0"0,0 0 16,17 0-16,9-8 15,9 8 1,17 0-16,0 0 16,-8 0-16,8 0 15,9-9-15,-1 0 16,-34 9-16</inkml:trace>
  <inkml:trace contextRef="#ctx0" brushRef="#br0" timeOffset="38049.89">15336 5939 0,'0'0'16,"0"0"-16,0 0 15,0 0-15,0 0 16,0-8-16,17-1 16,18 1-16,17-10 15,35 10 1,-18 8-16</inkml:trace>
  <inkml:trace contextRef="#ctx0" brushRef="#br0" timeOffset="38644.39">16725 4909 0,'0'0'0,"0"0"16,0 0-16,0 0 15,-9 17-15,9 18 16,0 25-16,-8 36 15,-1-1-15,0-17 16,9-9-16,0-8 16,0-1-1,0-16-15,0-18 16,9-18-16,0 1 16,-1-9-16</inkml:trace>
  <inkml:trace contextRef="#ctx0" brushRef="#br0" timeOffset="39095.87">16768 4883 0,'0'0'0,"0"0"16,0 0-16,0 0 16,0 0-16,18 0 15,8 0-15,17 0 16,9 0-16,0 0 15,-8 0-15,-9 9 16,-9-1 0,-18 1-16,1 0 15,-9 8-15,-9 0 16,1 9-16,-18 9 16,8-1-16,1-8 15,-1 0-15,1 0 16,17-8-16,0 8 15,17 0 1,1 0-16,8 0 16,0 0-16,0 0 15,0 0-15,0 0 16,-9 0-16,-8 0 16,-9 0-16,-9-9 15,-8 17-15,-18 1 16,-8-9-16,-9 0 15,-9-9 1,0-8-16,0-9 16,27 0-16</inkml:trace>
  <inkml:trace contextRef="#ctx0" brushRef="#br0" timeOffset="39364.67">16273 4614 0,'0'0'0,"9"0"0,34 0 15,18 0 1,9 9-16,25 0 15,9-1-15,1-8 16,-27 0-16,0-8 16,9 8-16,-35 0 15,-26 0-15</inkml:trace>
  <inkml:trace contextRef="#ctx0" brushRef="#br0" timeOffset="39533.61">16977 4337 0,'0'0'0,"0"0"16,0 18-16,17 8 15,9 8-15,-8 10 16,16 7 0,18 19-16,9 16 15,-35-34-15</inkml:trace>
  <inkml:trace contextRef="#ctx0" brushRef="#br0" timeOffset="39977.41">16056 5879 0,'0'0'0,"0"-9"0,0 1 16,0-1-16,0 9 16,0-9-1,0 9-15,18-8 16,25-1-16,44-8 16,43-1-16,35 10 15,0-10-15,0 1 16,17 0-16,-17-9 15,-17 8-15,-18 1 16,-43 8 0,-17 1-16,-36 8 15</inkml:trace>
  <inkml:trace contextRef="#ctx0" brushRef="#br0" timeOffset="40950.36">16803 6329 0,'-9'-8'0,"-8"-1"15,0 9-15,8 0 16,0 0-16,1 0 15,-1 0-15,0 9 16,9 43-16,-8 25 16,-1 27-16,9-8 15,0-18 1,0-9-16,-9 0 16,1-17-16,8-17 15,0-18-15,0-8 16,0-18-16,8 0 15,10-8-15,-10 8 16</inkml:trace>
  <inkml:trace contextRef="#ctx0" brushRef="#br0" timeOffset="41378.65">16751 6147 0,'0'0'0,"0"0"15,0 0-15,9 0 16,8 0-16,0 0 15,18 9-15,0 0 16,8 8-16,1-17 16,-18 9-16,-9-1 15,-8 1 1,-1 8-16,1-8 16,-18 17-16,-8 9 15,-9-1-15,0 1 16,0-9-16,9 0 15,-1 0-15,18 0 16,0-9-16,0 0 16,18 1-1,8 16-15,0-8 16,0 0-16,0 0 16,0 0-16,-17 9 15,-1 0-15,-8-1 16,-8 1-16,-19 17 15,1-9-15,-17 0 16,0 1 0,-1-10-16,1-8 15,-1-17-15,1-26 16,26 8-16</inkml:trace>
  <inkml:trace contextRef="#ctx0" brushRef="#br0" timeOffset="41714.04">16482 6009 0,'0'0'16,"0"0"-16,0 0 15,17 8-15,9 1 16,18 0-16,25 8 16,9-8-16,0-1 15,-8-16 1,-9-1-16,17-8 15,-9-1-15,-25 10 16,-10-1-16,-25 9 16</inkml:trace>
  <inkml:trace contextRef="#ctx0" brushRef="#br0" timeOffset="41892.87">17246 5905 0,'-9'-9'16,"-8"9"-16,17 0 15,0 0-15,0 0 16,0 0-16,0 18 16,9-1-16,-1 9 15,10 17-15,-1 18 16,0-27 0,-8-8-16</inkml:trace>
  <inkml:trace contextRef="#ctx0" brushRef="#br0" timeOffset="42217.05">16230 5948 0,'0'0'0,"0"0"0,0 17 16,9 18-16,-1 34 15,1 35 1,0 35-16,-1-1 16,-8 1-16,0-9 15,9-17-15,-9-18 16,0-17-16,0-18 15,17-25-15,1-9 16,8-9-16,-17-8 16</inkml:trace>
  <inkml:trace contextRef="#ctx0" brushRef="#br0" timeOffset="42535.85">17541 5974 0,'0'0'15,"0"0"-15,0 0 16,0 0-16,0 9 15,9 25-15,8 27 16,9 34-16,-8 27 16,-1 25-1,-17-17-15,9-18 16,-9 1-16,-9-18 16,18-8-16,8-27 15,-8-34-15</inkml:trace>
  <inkml:trace contextRef="#ctx0" brushRef="#br0" timeOffset="64789.31">18253 5550 0,'0'0'0,"-8"0"16,8 0-1,0 0-15,0 0 16,0 0-16,0 0 16,17 0-16,0 0 15,18 0-15,26 0 16,8 0-16,-8 0 16,-9 0-1,-26 0-15,-8 0 16</inkml:trace>
  <inkml:trace contextRef="#ctx0" brushRef="#br0" timeOffset="64964.59">18114 5775 0,'0'0'0,"0"0"16,0 0-1,0 0-15,18 0 16,16 9-16,19-1 15,25-8-15,-9-8 16,27 16-16,-53-8 16</inkml:trace>
  <inkml:trace contextRef="#ctx0" brushRef="#br0" timeOffset="68497.89">20459 3333 0,'0'0'16,"-9"0"-16,1 0 16,-1 0-16,0 0 15,9 0-15,0 0 16,0 0-16,0 0 16,0 0-16,18 0 15,8 0-15,17 0 16,18 8-1,8 1-15,9 0 16,1-1-16,-19 1 16,-16-9-16,-18 0 15,9 0-15,-18 0 16</inkml:trace>
  <inkml:trace contextRef="#ctx0" brushRef="#br0" timeOffset="73371.85">20320 3497 0,'0'0'0,"0"0"16,0 0-16,0 0 15,0 9-15,-9-1 16,1 10-16,-1-1 16,0 18-16,1-1 15,-1 18-15,0 9 16,-8 17 0,-1-9-16,10 1 15,-1-1-15,0-17 16,1-9-16,-1 0 15,9 1-15,0-18 16,0-9 0,9 9-16,8-9 15,0-8-15,10 8 16,16-8-16,9 8 16,9-8-16,8 0 15,1-1-15,-18 1 16,-9 0-16,-17-9 15,0 8-15,-17-8 16,0 0-16,-1 0 16,1-8-1,9-1-15,-10 0 16</inkml:trace>
  <inkml:trace contextRef="#ctx0" brushRef="#br0" timeOffset="73635.85">20381 3783 0,'-9'0'0,"0"0"15,1 0-15,-1 0 16,9 0-16,0 0 15,0 0-15,17 0 16,18 0 0,17 0-16,0 0 15,18 0-15,-1 0 16,1 0-16,-35 0 16</inkml:trace>
  <inkml:trace contextRef="#ctx0" brushRef="#br0" timeOffset="74115.92">20928 4086 0,'0'-9'0,"0"1"16,0 8-16,0 0 16,0 0-16,17-9 15,1 0 1,8 1-16,8-10 15,18 10-15,-8-1 16,-1 0-16,1-8 16,-18 17-16,-9 0 15,-8 9-15</inkml:trace>
  <inkml:trace contextRef="#ctx0" brushRef="#br0" timeOffset="74392.48">21180 4164 0,'0'-9'0,"0"9"15,0 0-15,0 0 16,0 0 0,0 0-16,0 0 15,0 9-15,0 8 16,0 1-16,0-1 15,-9 18-15,0-1 16,-8-8-16,0 0 16,-9 0-16,-1 0 15,-7 0 1,-1-17-16,9 8 16,26-8-16</inkml:trace>
  <inkml:trace contextRef="#ctx0" brushRef="#br0" timeOffset="77221.2">19860 4632 0,'0'0'16,"0"0"-16,0 0 16,0 0-16,-9-9 15,9 9 1,0 0-16,0-9 16,0 9-16,0 0 15,0-8-15,17 8 16,9-9-16,27 0 15,7 9-15,45-8 16,51-1 0,35 0-16,17-8 15,9 0-15,1-9 16,-10 8-16,-8-7 16,-9-10-16,-18 0 15,-25 1-15,-35 8 16,-18 8-16,-16 1 15,-27 8 1,0 1-16,-17 8 16,-18 8-16</inkml:trace>
  <inkml:trace contextRef="#ctx0" brushRef="#br0" timeOffset="78086.86">20398 4770 0,'0'0'0,"-9"-8"16,1-1-16,-1 0 16,0 9-16,1 0 15,-1 0-15,9 0 16,0 0-16,0 0 16,0 0-1,0 0-15,26 0 16,26 9-16,44-9 15,43 9-15,43-18 16,26-8-16,10-1 16,-1 1-16,-26-9 15,-18 9-15,-16 8 16,-27 9-16,-35 0 16,-25 0-1,-18 0-15,-17 9 16,-18-9-16,-8-9 15,-9 9-15,-9 9 16,9-1-16</inkml:trace>
  <inkml:trace contextRef="#ctx0" brushRef="#br0" timeOffset="78804.23">20416 4961 0,'-9'-9'15,"0"1"-15,-8-10 16,8 1-16,0 0 16,1 8-16,-1 0 15,9 9-15,0 0 16,0 0-1,0 0-15,0 0 0,0 0 16,0 0 0,0 0-16,-9 0 15,1 18-15,-1-1 16,0 9-16,9 8 16,0 10-16,0 16 15,-8 18-15,-1-8 16,0-1-16,9-17 15,0 0-15,0-9 16,0-8 0,0-9-16,0 0 15,0-18-15,0 1 16,0 0-16,-8-9 16,-1-9-16,0 0 15,-17-17-15,0-17 16,0 9-16,9-1 15,-1 26 1,1-17-16,8 18 16,-8 8-16,0 0 15,-10 17-15,-7 9 16,-1 9-16,9-18 16,9 9-16,-1 0 15,18-18-15,0 1 16,9 0-1</inkml:trace>
  <inkml:trace contextRef="#ctx0" brushRef="#br0" timeOffset="79421.14">20815 5073 0,'0'0'0,"-9"-8"15,1-1-15,-1 0 16,0 1-16,9 8 15,0 0-15,9-9 16,17 0-16,9 1 16,8-1-16,1 0 15,8 1-15,-9 8 16,0 0 0,-8 0-16,9 8 15,-18 1-15,-18 0 16</inkml:trace>
  <inkml:trace contextRef="#ctx0" brushRef="#br0" timeOffset="79811.14">20832 5134 0,'-8'0'0,"-1"0"16,0 0-16,1 0 15,8 0-15,0 0 16,0 0-16,0 0 16,0 17-1,0 1-15,-9 8 16,0 0-16,1 8 16,-1 1-16,0-9 15,1-9-15,-1 9 16,9-8-1,0-1-15,0-8 16,0-1-16,9 1 16,8 8-16,0 0 15,18-8-15,0 0 16,-1-1-16,-8 1 16,1-9-16,-1 9 15,-9-9-15,0 0 16,9 0-16,-17 0 15</inkml:trace>
  <inkml:trace contextRef="#ctx0" brushRef="#br0" timeOffset="79998.25">20858 5368 0,'-8'-9'0,"-1"1"0,0-1 16,9 9-1,0 0-15,0 0 16,0-9-16,18 1 16,-1-1-16,18 0 15,26 9-15,-9 9 16</inkml:trace>
  <inkml:trace contextRef="#ctx0" brushRef="#br0" timeOffset="80448.84">21223 4770 0,'0'0'0,"0"0"16,0 0-16,0 0 15,0 0-15,9 0 16,8 9-16,1 0 16,-1-1-16,-8 1 15,-1 0 1,1-1-16,0 10 15,-1-1-15,-8 0 16,-8 1-16,-1-1 16,0 0-16,1 1 15,8-10-15,0 1 16,0-1-16,0 1 16,0 0-1,8-1-15,10 1 16,8 0-16,8-1 15,27 1-15,-26 0 16</inkml:trace>
  <inkml:trace contextRef="#ctx0" brushRef="#br0" timeOffset="80692.55">21449 5255 0,'0'0'0,"0"0"0,0 0 16,0 0-16,0 0 15,0 0 1,17 0-16,18 0 16,0 0-16,8-8 15,9-1-15,-8 9 16,-1 0-16,-17 0 15,-17 9-15</inkml:trace>
  <inkml:trace contextRef="#ctx0" brushRef="#br0" timeOffset="80927.42">21753 5099 0,'0'0'16,"-9"-8"-16,-8 8 15,8 0-15,0 0 16,1 8-16,-1 18 16,-8 26-1,-1 9-15,1-9 16,17-9-16,0 1 16,0-1-16,9-17 15,8-9-15,0-8 16,-8-1-16</inkml:trace>
  <inkml:trace contextRef="#ctx0" brushRef="#br0" timeOffset="81162.39">21953 4944 0,'0'0'0,"0"0"15,0 0 1,0 0-16,17 0 16,9 0-16,17-9 15,27 9-15,-1-9 16,1 1-16,-1-1 16,1 18-16,-1-1 15,-34 1-15</inkml:trace>
  <inkml:trace contextRef="#ctx0" brushRef="#br0" timeOffset="81535.57">22222 5073 0,'0'0'0,"-9"0"15,0 0-15,1 0 16,8 0-1,0 0-15,-9 0 16,9 9-16,-9 8 16,1 1-16,-1 16 15,0-8-15,1 9 16,-1-9-16,0 0 16,1-9-16,-1 1 15,9-1 1,0 0-16,0 1 15,9-1-15,8 0 16,0-8-16,9 0 16,9-1-16,0 1 15,8-18-15,1 9 16,-18-8-16,17 8 16,9 8-1,-26 1-15</inkml:trace>
  <inkml:trace contextRef="#ctx0" brushRef="#br0" timeOffset="81725.48">22161 5169 0,'0'0'0,"0"0"0,0 0 16,0 0-1,9 0-15,8 0 16,18-9-16,-1 0 15,10 1-15,8-1 16,17 0-16,10 9 16,-45 0-16</inkml:trace>
  <inkml:trace contextRef="#ctx0" brushRef="#br0" timeOffset="82213.81">22673 5368 0,'-8'-9'15,"8"1"-15,0-1 16,0 0-16,0 1 15,0-1-15,17 0 16,0-8-16,1 0 16,-1 8-1,-8 0-15,-1-8 16,1 8-16,0 1 16,-9 8-16,0 0 15,0 0-15,0 8 16,0 1-16,9 0 15,-1 8-15,1 0 16,0 18-16,-9 0 16,8-1-1,-8 1-15,0-9 16,0 8-16,-8-8 16,-1 0-16,0-8 15,1-10-15,-1 1 16,-9 0-16,-8-1 15,0-8-15,9 0 16,17 0 0</inkml:trace>
  <inkml:trace contextRef="#ctx0" brushRef="#br0" timeOffset="82648.7">22769 4684 0,'0'0'0,"0"0"16,0 0-16,9 0 16,8 0-16,0 8 15,9 10-15,0-1 16,0 0-16,-8 1 16,-10-1-16,1 0 15,-18 1-15,1-1 16,-1 0-1,-8 9-15,-1 0 16,1 0-16,0 0 16,17-9-16,0-8 15,0 0-15,17 8 16,18 0-16,25-8 16,-33 0-16</inkml:trace>
  <inkml:trace contextRef="#ctx0" brushRef="#br0" timeOffset="83474.47">21110 5983 0,'0'0'0,"0"0"15,0 0-15,0 0 16,-8 0-16,-1 0 16,-9 26-16,1 8 15,0 27-15,-1 8 16,18 1-16,0-1 15,18-8-15,8-10 16,9-7-16,-1-18 16,18-9-1,0-8-15,9-27 16,0-8-16,0-17 16,-9-17-16,-35-1 15,-8-8-15,-18-1 16,-17 18-16,-17 9 15,-9 26 1,0 8-16,0 35 16,17-9-16</inkml:trace>
  <inkml:trace contextRef="#ctx0" brushRef="#br0" timeOffset="84321.49">20858 7178 0,'-8'-9'16,"-10"-8"-16,18 8 15,0 9-15,0-8 16,9-1-16,8 0 16,27 1-16,25-1 15,1 0 1,8-8-16,0 8 16,-17-8-16,-18 0 15,1 8-15,-18 9 16,0 0-16,-18 9 15,1-1-15</inkml:trace>
  <inkml:trace contextRef="#ctx0" brushRef="#br0" timeOffset="84712.4">20971 7178 0,'0'-9'0,"0"1"15,0-1-15,0 0 16,0 9-16,0 0 16,0 0-1,0 0-15,0 18 16,0-1-16,-8 18 16,-1 17-16,0-9 15,1 0-15,-1 0 16,9-8-16,0-9 15,0 0-15,0 0 16,0-9-16,9 1 16,8-1-1,0-8-15,9-1 16,9 1-16,17 0 16,0-9-16,-8 0 15,-1 0-15,-8 0 16,-9 0-16,-9 0 15,1 8-15,-10 1 16,1-9 0</inkml:trace>
  <inkml:trace contextRef="#ctx0" brushRef="#br0" timeOffset="84906.1">21006 7325 0,'0'0'16,"0"0"-16,0 0 16,17-8-16,1 8 15,8 0-15,26 0 16,9 0-16,8 0 16,-8 0-16,-26 0 15</inkml:trace>
  <inkml:trace contextRef="#ctx0" brushRef="#br0" timeOffset="85692.46">20459 7810 0,'0'0'0,"0"0"15,-9 0-15,1 0 16,-1 0-16,0 0 16,9 0-16,0 0 15,0 0-15,0 0 16,0 0 0,0 0-16,18 0 15,-1 0-15,9 0 16,17 9-16,18-9 15,9 9-15,17-1 16,8-8-16,1-8 16,8 8-16,17 0 15,1-9 1,8 0-16,9 1 16,-9-1-16,1 9 15,16 0-15,1 0 16,-9 0-16,8 0 15,10 0-15,-18 0 16,0 0-16,8-9 16,-17 9-16,-8-8 15,8-1 1,-25 0-16,-19 9 16,-16-8-16,-27 8 15,-8 0-15,-9 0 16,0 0-16,-9 0 15,-17 0-15</inkml:trace>
  <inkml:trace contextRef="#ctx0" brushRef="#br0" timeOffset="86415.21">20919 8174 0,'0'0'16,"0"0"-16,0 0 15,-17-9-15,-18 1 16,18-1-1,-1 9-15,10 0 16,-1-9-16,9 9 16,0 0-16,0-8 15,26-1-15,17 0 16,27 1-16,60 8 16,18 0-1,34 0-15,18-9 0,0 0 16,-18 1-1,-17-1-15,-17 0 16,-18 1-16,-26 8 16,-34 0-16,-18 0 15,-18 0-15,-8 0 16,-17 0-16,0 0 16,-9 0-16,0 0 15,0 8 1</inkml:trace>
  <inkml:trace contextRef="#ctx0" brushRef="#br0" timeOffset="86959.64">20876 8174 0,'-9'0'0,"0"0"16,1 0-16,-1 0 15,0 0-15,9 0 16,-8 0-16,8 0 15,0 0-15,0 17 16,-9 18-16,0 26 16,1 25-16,8 9 15,0 18-15,-9 0 16,0-18 0,9-9-16,0-25 15,0-18-15,0-17 16,0 0-16,0-17 15,0 0-15,-8-9 16,-1-9-16,-17-8 16,0-9-16,-18 0 15,10 0 1,-1 8-16,-9 18 16,1 0-16,0 18 15,8 8-15,9 0 16,0 0-16,34-18 15,-8-8-15,9 9 16,-9-9 0</inkml:trace>
  <inkml:trace contextRef="#ctx0" brushRef="#br0" timeOffset="87313.28">21023 8529 0,'0'-9'0,"0"1"16,0-1-16,0 0 15,0 1 1,18-1-16,-1 0 16,0 1-16,18-1 15,0 0-15,8 9 16,1-17-16,-9 8 16,-9 1-16,0 8 15,-9 0-15,0 8 16,-8 1-16,0 0 15</inkml:trace>
  <inkml:trace contextRef="#ctx0" brushRef="#br0" timeOffset="87665.5">21093 8590 0,'0'-9'15,"0"0"-15,0 9 0,0 0 16,0 0-1,0 0-15,0 0 16,0 0-16,0 0 16,0 18-16,0-1 15,0 0-15,0 18 16,0 0-16,0-9 16,0 0-16,0 0 15,0 0 1,0-9-16,9 0 15,-1 0-15,1-8 16,8 8-16,1-8 16,-1 0-16,0-1 15,9 1-15,0-9 16,1 0-16,-1 0 16,0 0-16,-9 9 15,-8-1 1</inkml:trace>
  <inkml:trace contextRef="#ctx0" brushRef="#br0" timeOffset="87860.35">21110 8668 0,'0'0'0,"0"0"15,0 0-15,0 0 16,0 0-16,18 0 15,8 0-15,8-9 16,10 0-16,8 9 16,-17 0-16,-18 0 15</inkml:trace>
  <inkml:trace contextRef="#ctx0" brushRef="#br0" timeOffset="88335.52">21518 8278 0,'0'0'0,"0"0"16,0 0-16,0 0 15,0 0 1,0 0-16,9 0 16,8 0-16,1 0 15,-1 0-15,1 0 16,-10 17-16,1-17 15,0 18 1,-1-10-16,-8 9 16,0 1-16,0-10 15,0 1-15,0 0 16,0-1-16,0 1 16,0 0-16,0-1 15,0-8-15,9 9 16,8 0-16,9-1 15,9 10-15,0-10 16,-18 1-16</inkml:trace>
  <inkml:trace contextRef="#ctx0" brushRef="#br0" timeOffset="88638.03">21831 8702 0,'-9'0'16,"9"0"-16,0 0 15,0 0-15,0 0 16,0 0-16,0 0 15,18 0 1,-1 0-16,18 0 16,-1-8-16,1-1 15,17 0-15,0 1 16,-17-1-16,-17 9 16</inkml:trace>
  <inkml:trace contextRef="#ctx0" brushRef="#br0" timeOffset="88840.39">21987 8572 0,'0'0'16,"0"0"-16,0 0 16,0 0-16,0 18 15,-8 16 1,8 18-16,0-8 15,0-1-15,8-8 16,10 8-16,-10-17 16</inkml:trace>
  <inkml:trace contextRef="#ctx0" brushRef="#br0" timeOffset="89108.19">22309 8373 0,'0'0'0,"0"0"16,0 0-16,0 0 16,8 0-1,18 0-15,18 0 16,8-9-16,17 1 15,-8-1-15,-9 0 16,-8 1-16,-10-1 16,-8 1-16,-17 8 15</inkml:trace>
  <inkml:trace contextRef="#ctx0" brushRef="#br0" timeOffset="89469.32">22387 8564 0,'0'0'0,"0"0"16,0 0-16,0 0 16,0 0-16,0 0 15,0 0-15,0 8 16,0 10-16,-9-1 15,9 0-15,0 1 16,0 8-16,0 0 16,0-9-1,0 0-15,0 1 16,9-10-16,8 10 16,0-10-16,1 1 15,-1 0-15,1-1 16,-1-8-16,0 0 15,18 0 1,-9-8-16,0-1 16,-17 9-16</inkml:trace>
  <inkml:trace contextRef="#ctx0" brushRef="#br0" timeOffset="89650.9">22465 8642 0,'0'0'0,"0"0"15,0 0-15,0 0 16,0 0 0,0 0-16,17-9 15,18 0-15,17 1 16,9-10-16,-9 10 16,-26 8-16</inkml:trace>
  <inkml:trace contextRef="#ctx0" brushRef="#br0" timeOffset="89946.08">22812 8676 0,'0'0'16,"0"0"-16,0 0 16,0 0-16,0 0 15,0 0-15,18 0 16,-1 0-16,18-8 16,-1-1-16,1 0 15,9 1-15,-10 8 16,-8-9-1,-17 9-15</inkml:trace>
  <inkml:trace contextRef="#ctx0" brushRef="#br0" timeOffset="90199.48">23134 8650 0,'-9'0'0,"0"0"16,0 9-16,1 0 15,-1 8-15,0 0 16,1 18-16,8 0 16,0-1-16,0 9 15,-9-8-15,0 0 16,1-9-16,-1 0 16,0 0-1,1 0-15,-18-9 16,8-8-16,-8-1 15,0-8-15,17 0 16</inkml:trace>
  <inkml:trace contextRef="#ctx0" brushRef="#br0" timeOffset="90690.2">23186 8157 0,'0'0'15,"0"0"1,0 0-16,0 0 0,0 0 16,0 0-16,8 0 15,1 0 1,0 0-16,-1 8 16,1 1-16,0 0 15,-9-1-15,0 10 16,-9-1-16,0 0 15,-17 9-15,0 0 16,0 0-16,9 0 16,-1-9-16,18-8 15,0 0 1,0-1-16,9 1 16,9 0-16,8-9 15,17 0-15,0 0 16,27 8-16,-27 1 15</inkml:trace>
  <inkml:trace contextRef="#ctx0" brushRef="#br0" timeOffset="91105.48">22743 8079 0,'0'0'0,"-9"-9"15,0 0-15,1 9 16,-1 0-16,9 0 16,0 0-16,0 0 15,9 0-15,8 0 16,18 0-1,26 9-15,17-9 16,26 0-16,18 9 16,-1-1-16,-60 1 15</inkml:trace>
  <inkml:trace contextRef="#ctx0" brushRef="#br0" timeOffset="91871.55">23594 3757 0,'0'0'0,"0"0"15,0 0-15,0 0 16,0 0-16,0 0 15,0 0-15,0 0 16,0 0-16,26 26 16,17 26-16,18 26 15,17 17 1,18 35-16,8 0 16,-9 26-16,1 8 15,-9 10-15,-9 16 16,9-8-16,-35 0 15,0 17-15,-9 18 16,-8 8-16,-9 9 16,-8-9-1,-10 9-15,-8 8 16,-8 9-16,-10-17 16,-8-9-16,-9-8 15,-8-18-15,0-8 16,-1-18-16,1-9 15,-9-8-15,-9-17 16,0-18-16,0-8 16,0-18-1,9-26-15,44-43 16</inkml:trace>
  <inkml:trace contextRef="#ctx0" brushRef="#br0" timeOffset="96352.08">20033 2856 0,'0'0'0,"0"0"16,-8 0-16,-1 18 15,0 8-15,-8 26 16,0 17-16,-1 9 16,1 8-1,0 1-15,-10 8 0,10 18 16,0 17-1,8 17-15,-17-8 16,0 25-16,9 9 16,-9-17-16,8 9 15,1 17-15,-9-9 16,8 0-16,10 0 16,-10 9-16,1-9 15,0 9 1,-1 17-16,-8-8 15,0 0-15,9-1 16,-1-8-16,1 8 16,8 1-16,9 8 15,0-17-15,9-17 16,8 8-16,-8 9 16,17-9-1,0 0-15,-8 0 16,25-17-16,-8-9 15,8 1-15,18-10 16,8-34-16,-25-26 16,-18-52-16</inkml:trace>
  <inkml:trace contextRef="#ctx0" brushRef="#br0" timeOffset="110165.15">26989 4909 0,'0'0'0,"0"0"0,0 0 16,0 0-16,0 0 15,0 0-15,0 9 16,0-1 0,0 10-16,0-1 15,-9 0-15,1 0 16,-1 9-16,9 9 15,0 8-15,0 1 16,0-10-16,0 1 16,0-9-16,0 0 15,0 9 1,0-1-16,0 1 16,0 0-16,0-9 15,0 8-15,0 1 16,0 8-16,0 0 15,0 1-15,0-10 16,0 1-16,0 0 16,0-1-16,0 1 15,0 0 1,-9-9-16,1 0 16,8 8-16,-9 1 15,9-1-15,0 1 16,0-9-16,0 9 15,0-1-15,0-8 16,0 9-16,0-9 16,0 9-1,0-9-15,0 8 16,-9-8-16,1 0 16,-1 9-16,0-1 15,1 1-15,8 8 16,0-8-16,0 0 15,0-1-15,0 1 16,0 0-16,0-1 16,0-8-1,0 9-15,-18 0 16,10-1-16,8 1 16,0 8-16,0 0 15,0-8-15,0 0 16,0 8-16,-9 0 15,18 1-15,-18 8 16,9-9 0,0 9-16,0 8 15,0-8-15,0 18 16,0-1-16,0 0 16,0 1-16,0 8 15,0-1-15,0 1 16,0 0-16,0-8 15,0 8-15,0-9 16,0-8 0,0-10-16,0-7 15,0-1-15,0-17 16,0 0-16,0-17 16,0-1-16,0-34 15,0 0-15</inkml:trace>
  <inkml:trace contextRef="#ctx0" brushRef="#br0" timeOffset="110717.4">27189 4840 0,'-9'0'16,"0"0"-16,9 0 15,-8 0-15,-1 0 16,0 0-16,1 0 16,-1 8-16,-17 10 15,-9 25-15,-26 17 16,1 10 0,8 8-16,0-18 15,-1 1-15,19-18 16,16-17-16,1 0 15,17-17-15,0 0 16,9-1-16,-1-8 16</inkml:trace>
  <inkml:trace contextRef="#ctx0" brushRef="#br0" timeOffset="110901.32">26972 4892 0,'0'0'0,"0"0"15,0 0-15,17 8 16,0 10-16,18 16 16,0 1-16,0 17 15,-9-9 1,8 0-16,-7 9 16,-1 18-16,-9-36 15</inkml:trace>
  <inkml:trace contextRef="#ctx0" brushRef="#br0" timeOffset="112067.98">26364 4190 0,'0'0'16,"-9"0"-16,1 0 16,-1 0-16,0 0 15,9 0-15,0 0 16,0 0-16,0 0 16,0 0-16,26-9 15,0 1 1,26-1-16,18 0 15,8 1-15,9-1 16,-26 0-16,-9 1 16,-18 8-16,-7 0 15,-10 0-15,0 0 16,-8 0-16,0 8 16,-9-8-1,0 9-15,-9 8 16,-8 1-16,-9 16 15,-18 18-15,-17 0 16,9 9-16,0-9 16,-9-9-16,1-8 15,7 8-15,1-8 16,18-9-16,-1 0 16,17-26-1,1 17-15,0-17 16,8 17-16,9-17 15,0 0-15,0 0 16,17 0-16,9 0 16,35-17-1,17 8-15,27-8 0,-1 0 16,-26-1-16,-26 10 16,-26-1-1,0 9-15,-8 0 16,-10 0-16,18 0 15,0 9-15</inkml:trace>
  <inkml:trace contextRef="#ctx0" brushRef="#br0" timeOffset="113577.6">26842 8616 0,'0'0'0,"0"0"16,0 0-16,0 0 16,-9 0-16,0 0 15,0 0-15,9 0 16,0 0-16,0 0 16,0 0-16,0 0 15,0 0-15,0 0 16,0 0-1,0 0-15,0 0 16,0 0-16,0 0 16,18 0-16,-1 0 15,1 8-15,16 1 16,10 0-16,25-1 16,1 1-16,-1 0 15,1-9 1,-1 0-16,18-9 15,-9 0-15,9 1 16,-9-1-16,-8 0 16,-1 9-16,9 0 15,0 0 1,0 0-16,1 0 0,-10 0 16,1 0-1,-1 0-15,0 0 16,-8 0-16,0 0 15,0 0-15,-9 9 16,-9 0-16,1-1 16,-9 1-16,8-9 15,0 0-15,1 9 16,-1-1-16,1-8 16,-1 0-1,-8 0-15,-1 0 16,1 0-16,-9 0 15,0 0-15,0 0 16,9 0-16,0 0 16,0 0-16,17 0 15,8-8-15,10-1 16,-1 0 0,10 1-16,7-1 15,10 0-15,-9 9 16,-9 0-16,-9 0 15,18-8-15,-9 8 16,1 0-16,-1 0 16,-18-9-16,-7 9 15,25 0 1,-9 0-16,1 0 16,-10 0-16,10 0 15,-9 9-15,8-9 16,18 0-16,0 8 15,-9-8-15,-9 0 16,-25 0-16,-1-8 16,1 8-1,-18 0-15,-9 0 16,9 0-16,-26 0 16,18 0-16,-18 0 15,0 0-15,0 0 16,0 0-16,0 0 15,0 0-15,0 0 16</inkml:trace>
  <inkml:trace contextRef="#ctx0" brushRef="#br0" timeOffset="113921.34">31253 8235 0,'0'0'0,"0"0"0,0 0 16,0 0 0,0 0-16,0 0 15,9 8-15,-1 10 16,10-1-16,-1 0 16,18 9-16,8-9 15,-17 9-15,18-8 16,-1-1-1,-17 9-15,9-9 0,-27 1 16,10 8 0,-36 8-16,-8 18 15,-34 9-15,16 0 16,-25-1-16,-1-8 16,9-9-16,27-17 15,34-17-15,0 0 16</inkml:trace>
  <inkml:trace contextRef="#ctx0" brushRef="#br0" timeOffset="115943.2">31809 8529 0,'0'-9'0,"0"1"16,0-1-16,0 0 16,0 9-16,0 0 15,8 0-15,10 0 16,-1 0 0,26 0-16,1 9 15,-1 0-15,-8-1 16,-9 10-16,0 16 15,-17-8-15,-1 9 16,-25 8-16,-9 9 16,0-8-16,0-1 15,-9 0 1,-8 0-16,17-17 16,8-17-16,-8 0 15,26-1-15,0-8 16,18 0-16,8-8 15,17 8-15</inkml:trace>
  <inkml:trace contextRef="#ctx0" brushRef="#br0" timeOffset="116210.71">32408 8451 0,'0'0'0,"-9"0"16,0-9-16,1 1 15,-10-1-15,1 0 16,0 9-16,-9 0 16,0 9-1,-1 8-15,1 9 16,-8 18-16,8 8 16,8 0-16,10 26 15,-1-9-15,26-9 16,27-16-16,-18-10 15,17-16-15,44-1 16,-26-8 0</inkml:trace>
  <inkml:trace contextRef="#ctx0" brushRef="#br0" timeOffset="117849.04">26833 8624 0,'0'0'0,"-9"0"15,0 0 1,9 0-16,0 0 16,0 0-16,0 0 15,0 0-15,0 0 16,0 0-16,0-8 15,0-1-15,9 0 16,0 1-16,0-1 16,-1-8-1,1-1-15,0 1 16,8 0-16,0-1 16,1 1-16,-1-9 15,0 9-15,1-1 16,-10 1-16,1 0 15,0 8-15,8 0 16,1-8-16,-1 0 16,0 0-1,1-1-15,-1 1 16,9 0-16,0-1 16,0 1-16,0 0 15,0-1-15,9 1 16,-9 0-16,9-1 15,0 1-15,8-18 16,0 18 0,1-9-16,-1-9 15,9-8-15,0 0 16,1 8-16,-10 0 16,9-8-16,0 0 15,0-9-15,9 9 16,0-9-16,-9 8 15,17-8 1,-8 0-16,-17 9 16,25-18-16,-8 1 15,0-1-15,-1-8 16,1 0-16,0 8 16,0 0-16,8 1 15,-8-9-15,0 17 16,0-9-16,-1-8 15,1 8 1,0 9-16,0-9 16,8 1-16,1-1 15,-10 9-15,-7 0 16,-10 0-16,0 9 16,1 17-1,-18-9-15,0 27 0,-9-10 16,-8 1-1,0 17-15,-1-17 16,1 17-16,0 0 16,-1 0-16</inkml:trace>
  <inkml:trace contextRef="#ctx0" brushRef="#br0" timeOffset="118401.51">29438 5974 0,'0'0'16,"-9"0"-16,-17 9 15,9-9-15,8 0 16,0 0-16,1 0 16,8 0-16,0 0 15,0 0-15,17 8 16,9 1 0,26 8-16,26-8 15,-8 0-15,-1-9 16,-8 0-16,-17 0 15,-18 0-15,-18 0 16,1 17-16,-9 9 16,-17 26-16,-1 17 15,-8 18 1,-8 8-16,7-8 16,36-9-16,9-44 15</inkml:trace>
  <inkml:trace contextRef="#ctx0" brushRef="#br0" timeOffset="118837.17">30358 5723 0,'0'0'0,"0"0"16,0 0 0,0 0-16,0 17 15,0 27-15,0 8 16,0 17-16,0 0 16,0 0-1,0-8-15,-8-9 0,-1-9 16,0-17-16,9 0 15,0-17 1,0 0-16,0-1 16</inkml:trace>
  <inkml:trace contextRef="#ctx0" brushRef="#br0" timeOffset="119342.7">30428 5610 0,'0'0'0,"0"0"16,0 0-16,0 0 15,0 0-15,0 0 16,17 0-16,1 0 16,16 0-16,1 0 15,9 9 1,-18 0-16,0-1 15,-9 1-15,-8 8 16,-1 1-16,-16-1 16,-1 9-16,-17 0 15,0 17-15,0-17 16,8-8-16,1 8 16,8-9-1,9 0-15,0 1 16,0-1-16,18 0 15,-1 0-15,9 9 16,0 0 0,0 0-16,-8-8 0,-10-1 15,1 0-15,-18 9 16,1 0-16,-1 9 16,-17-9-1,0 0-15,0 0 16,-9 0-16,-8 0 15,17-17-15,8-1 16,18-8-16</inkml:trace>
  <inkml:trace contextRef="#ctx0" brushRef="#br0" timeOffset="119675.38">30037 5454 0,'0'0'0,"0"0"0,0 0 15,0-8-15,17-1 16,1 1-16,25-10 16,35-8-16,27 9 15,-10 0 1,-8-1-16,-9 1 16,-17 8-16,-18-8 15,-8 26-15,-9-1 16,-8 1-16</inkml:trace>
  <inkml:trace contextRef="#ctx0" brushRef="#br0" timeOffset="119868.65">30636 5160 0,'0'0'0,"0"0"15,0 9-15,18 17 16,-1 17-16,9 18 16,0 8-1,9 43-15,-9-42 16</inkml:trace>
  <inkml:trace contextRef="#ctx0" brushRef="#br0" timeOffset="120891.87">27745 7576 0,'0'0'15,"0"0"-15,0 0 16,0 0-16,0 0 16,0 0-16,0 0 15,17 0 1,9-8-16,35-1 16,8 0-16,18 9 15,-9 0-15,-8-8 16,-1-1-16,-25 0 15,-27 1-15,9 8 16,-26 0-16,17 0 16,-17 8-16,-17 10 15,17 8 1,-26 17-16,9-8 16,8-18-16</inkml:trace>
  <inkml:trace contextRef="#ctx0" brushRef="#br0" timeOffset="121651.32">28387 7654 0,'-8'-8'0,"-1"-1"0,0 0 15,0 1-15,1-1 16,-1 0-1,0 1-15,1 8 16,-1 0-16,0 0 16,1 17-16,-18 0 15,0 18-15,0 0 16,8 17-16,1-9 16,17-17-16</inkml:trace>
  <inkml:trace contextRef="#ctx0" brushRef="#br0" timeOffset="122225.86">28552 8053 0,'-8'-9'0,"-1"0"16,0 1-16,0 8 16,1 0-1,-1 0-15,0 0 16,1 8-16,-1 10 15,-8 8-15,8 0 16,0 8-16,1 1 16,-1-9-16,9 0 15,0-17-15,0-1 16,0-8 0,0 0-16,0-8 15,0-10-15,17-25 16,1-9-16,8 0 15,0 17-15,9 1 16,-9-1-16,8 18 16,-8 17-16,0 0 15,9 8 1,-26 10-16,8-1 16,1 9-16,-10 9 15,1-1-15,-9 18 16,-9 0-16,1-8 15,8-18-15,-9 0 16,0 0-16,9-1 16,0-7-16</inkml:trace>
  <inkml:trace contextRef="#ctx0" brushRef="#br0" timeOffset="122537.05">28361 7879 0,'0'0'0,"0"0"16,0 0-16,0 0 15,9-8-15,17-10 16,17 10 0,1-1-16,17 9 15,-1-26-15,-16 18 16,-1-1-16,9 0 16,9 1-16,-18 8 15,-25 0-15</inkml:trace>
  <inkml:trace contextRef="#ctx0" brushRef="#br0" timeOffset="122731.88">28752 7576 0,'0'0'0,"0"0"0,0 0 16,0 0-16,-9 18 15,27 8 1,8 17-16,17 9 16,1 17-16,-10-25 15</inkml:trace>
  <inkml:trace contextRef="#ctx0" brushRef="#br0" timeOffset="128883.15">26842 7334 0,'0'0'0,"0"0"0,-9 0 16,0 9-16,9-1 16,0-8-16,0 0 15,0 0-15,9 0 16,17 17-16,26 1 16,17 8-1,18 8-15,0 1 16,-9 8-16,-8 9 15,8 0-15,-26 9 16,-9-9-16,-17 0 16,-8-9-16,-9 0 15,-1-8-15,1-9 16,0-17 0</inkml:trace>
  <inkml:trace contextRef="#ctx0" brushRef="#br0" timeOffset="129804.9">27293 6702 0,'0'0'0,"0"0"0,-9 0 15,1 0 1,-1 0-16,9 0 16,-9 8-16,1 1 15,-1 8-15,9 9 16,0 18-16,0 8 16,26 34-16,-9 1 15,9-9-15,-8-18 16,8-16-16,0-1 15,0 0-15,0-17 16,-9-17 0,1 0-16,-1-18 15,0 0-15,10-17 16,-1-17-16,0-9 16,8-9-16,-34-8 15,18 0-15,-18 17 16,0 0-1,-18 17-15,18 1 16,-8 8-16,-1 8 16,0 1-16,1 8 15,-10-8-15,-8 0 16,9-1-16,-9 10 16,8 8-16,-8 0 15,0 0-15,0 17 16,0 0-1,9 1-15,-1-1 16,10 9-16,8-9 16,0 18-16,0-9 15,17-9-15,9 0 16,0-8-16,18 0 16,-1-18-16,18 0 15,0-17 1,8-8-16,-25 25 15</inkml:trace>
  <inkml:trace contextRef="#ctx0" brushRef="#br0" timeOffset="165960.51">12921 7836 0,'0'0'0,"0"0"16,0 0-16,0 0 16,0 0-16,0 0 15,0 0-15,0 0 16,-8 0-16,-1 17 16,0 1-16,-17 16 15,-8 10-15,-10 16 16,9 1-1,1 17-15,-1 35 16,0-18-16,18 0 16,17 0-16,0-8 15,9-35-15,-1-17 16,10-9-16,-1-18 16,18-16-16,17-18 15,17-26 1,9-26-16,-17-9 15,0 9-15,-18 17 16,-8 18-16,-9 9 16,-8 16-16,-10 18 15,1 0-15,8 18 16,1 25-16,16 17 16,1 1-1,0 0-15,0-18 16,-1 0-16,1-17 15,0-17-15,8 0 16,9-27-16,9-16 16,-9-27-16,0-34 15,-17-9 1,-18-17-16,-8-18 16,-18 26-16,-8 35 15,-9 35-15,0 26 16,-9 8-16,-17 18 15,0 17-15,-9 52 16,35-35-16</inkml:trace>
  <inkml:trace contextRef="#ctx0" brushRef="#br0" timeOffset="166629">14094 8546 0,'-9'-8'0,"0"-1"16,1 9-16,8 0 15,0 0-15,-9 0 16,9 0 0,-9 0-16,1 9 15,-1 8-15,0 0 16,1 1-16,-1 16 16,-17 18-16,0-8 15,8-10-15,1 1 16,0-9-16,-1 0 15,10-9 1,-1 0-16,0-8 16,9 0-16,0-1 15,0 1-15,0-9 16,0 9-16,18-1 16,8 1-16,17 0 15,9-1-15,9-8 16,-18 0-16,1 9 15,-18-9 1,0 0-16,-9 0 16,-8 0-16,0 0 15,-1 0-15,-8 0 16,0 0-16</inkml:trace>
  <inkml:trace contextRef="#ctx0" brushRef="#br0" timeOffset="167149.97">14432 8338 0,'0'0'0,"0"0"0,0 0 16,0 0-1,0 0-15,9 0 16,8 0-16,1 0 15,17 0-15,-1-8 16,1 8-16,0-9 16,8 1-16,1-1 15,-10 0 1,-8 1-16,9-1 16,0 9-16,-18 0 15</inkml:trace>
  <inkml:trace contextRef="#ctx0" brushRef="#br0" timeOffset="167428.79">14537 8650 0,'-9'0'0,"0"0"16,1 0-16,-1 0 16,9 0-16,0 0 15,0 0 1,0 0-16,9-8 16,17-1-16,26 0 15,0-8-15,26 8 16,-26 18-16</inkml:trace>
  <inkml:trace contextRef="#ctx0" brushRef="#br0" timeOffset="183802.2">15943 7732 0,'0'0'0,"0"0"0,0 0 16,-8 0-16,8 0 15,0 0-15,0 0 16,0 0-16,0 0 15,0 0-15,0 0 16,0 0-16,0 0 16,17 0-16,9-8 15,9-1 1,8 9-16,35-9 16,27 1-16,8-1 15,8-8-15,27-1 16,-9 1-16,8 0 15,10-1-15,8 1 16,0 8-16,-26-8 16,-1 8-1,-16-8-15,-35 0 16,-18 8-16,-17 9 16,-17 0-16,-9 0 15,-8 9-15,-10 8 16,10-8-16</inkml:trace>
  <inkml:trace contextRef="#ctx0" brushRef="#br0" timeOffset="184465.34">15952 7767 0,'0'0'0,"0"0"16,-9 0-16,1 0 15,-1 0-15,0 0 16,1 0-16,-1 0 16,0 0-16,1 0 15,8 0-15,-9 0 16,0 17-1,1 18-15,-1 17 16,-9 17-16,10 0 16,8 35-16,-9 0 15,0-8-15,-8-10 16,17-25-16,0-1 16,0-16-16,0-10 15,0-8-15,0-8 16,0-10-1,-9 1-15,1 0 16,-1-18-16,0-8 16,-17-18-16,-8-26 15,-1 9-15,9 18 16,8 8-16,1 8 16,8 10-16,1 8 15,-18 17 1,-9 26-16,0 1 15,9 16-15,0 18 16,17-8-16,18-27 16</inkml:trace>
  <inkml:trace contextRef="#ctx0" brushRef="#br0" timeOffset="184992.28">16039 8209 0,'0'0'0,"0"0"15,0 0 1,0 0-16,0 0 16,9 0-16,8 0 15,0-9-15,9 0 16,9 1-16,17-1 15,9 0-15,0-8 16,0 0-16,-9 17 16,17 0-16,1 8 15,-53-8 1</inkml:trace>
  <inkml:trace contextRef="#ctx0" brushRef="#br0" timeOffset="185479.37">16126 8261 0,'0'0'15,"0"0"-15,0 0 16,0 0-16,0 0 15,0 0-15,0 0 16,0 0 0,0 0-16,0 17 15,0 0-15,0 9 16,0 9-16,0-1 16,0 10-16,0-10 15,0-8-15,0 9 16,0-9-1,0-9-15,0-8 16,0 0-16,0-1 16,8 1-16,1 0 15,0-1-15,8 1 16,1 0-16,16-1 16,1 1-16,8 0 15,1-9-15,-1 0 16,1-9-16,-10 0 15,-8 9 1,1 0-16,-1 0 16,-9 0-16,-8 0 15</inkml:trace>
  <inkml:trace contextRef="#ctx0" brushRef="#br0" timeOffset="185710.57">16100 8590 0,'0'-9'0,"0"0"15,0 1-15,0-1 16,0 0-16,17 1 16,0-1-16,18-8 15,9-1 1,-1 1-16,0 0 15,1 8-15,-9 9 16,-27 9-16</inkml:trace>
  <inkml:trace contextRef="#ctx0" brushRef="#br0" timeOffset="186192.14">16612 7992 0,'0'0'16,"0"0"-16,0 0 15,0 0-15,9 0 16,8 0-16,0 0 16,1 0-16,-1 0 15,1 9-15,-10-1 16,1 1 0,0 0-16,-1-1 15,-8 1-15,-8 8 16,-1 1-16,0-1 15,1 0-15,-1-8 16,0 0-16,9-1 16,0 1-16,0 0 15,0-1 1,0 1-16,0-9 16,9 9-16,8-1 15,18 1-15,8-9 16,18 9-16,0-9 15,-26 0-15</inkml:trace>
  <inkml:trace contextRef="#ctx0" brushRef="#br0" timeOffset="186461.37">16873 8494 0,'0'0'0,"0"0"15,0 0-15,0 0 16,0 0-16,17 0 16,9 0-16,9 0 15,-1-8-15,1-1 16,0 0-16,0 9 15,8-8-15,-8-10 16,-18 10 0</inkml:trace>
  <inkml:trace contextRef="#ctx0" brushRef="#br0" timeOffset="186688.77">17011 8226 0,'0'0'0,"0"0"16,0 0 0,-8 9-16,8 25 15,0 27-15,0 8 16,-9 9-16,0-9 16,1-17-16,8-17 15,0-9-15,0 0 16,0-17-1,0-9-15</inkml:trace>
  <inkml:trace contextRef="#ctx0" brushRef="#br0" timeOffset="186981.36">17385 8174 0,'0'0'0,"0"0"15,0-9-15,0 9 16,0-8-16,0-1 16,0 0-16,17 1 15,1-1 1,16-8-16,18-1 15,9 10-15,0-18 16,0 26-16,-18 0 16,1 8-16,-10 1 15</inkml:trace>
  <inkml:trace contextRef="#ctx0" brushRef="#br0" timeOffset="187425.6">17411 8209 0,'0'0'0,"0"0"15,0 0-15,0 0 16,0 0-16,0 0 15,0 0-15,0 0 16,0 8-16,0 10 16,0-1-16,0 9 15,0 0-15,0 8 16,0 1 0,0 0-16,0-1 15,0-8-15,0 0 16,0 0-16,0-8 15,9-1-15,-1-8 16,10-1-16,-1 1 16,9 0-16,9-1 15,0 1 1,8 0-16,-17-9 16,0 0-16,-9 8 15,-8-8-15,0 0 16,0 0-16</inkml:trace>
  <inkml:trace contextRef="#ctx0" brushRef="#br0" timeOffset="187594.31">17446 8468 0,'0'0'16,"0"0"-16,0 0 16,0 0-16,0 0 15,17-8-15,26-1 16,18-8-16,9-9 15,-1 0 1,27 0-16,-1-9 0,-60 27 16</inkml:trace>
  <inkml:trace contextRef="#ctx0" brushRef="#br0" timeOffset="187907.5">17915 8607 0,'0'0'0,"0"0"16,0 0-16,0 0 15,0 0-15,0-9 16,8 1-16,1-1 15,8 0 1,18-17-16,0 0 16,8 0-16,1 9 15,-10 0-15,1-1 16,-18 10-16,-8 8 16,0 0-16,0 0 15</inkml:trace>
  <inkml:trace contextRef="#ctx0" brushRef="#br0" timeOffset="188142.84">18262 8555 0,'0'0'0,"0"0"16,0 0-16,0 0 16,0 0-16,0 0 15,0 0-15,0 0 16,0 9-16,0 8 16,0 0-16,0 9 15,0 0 1,0 0-16,0 0 15,0 0-15,-9-8 16,1-1-16,-10 0 16,-8 1-16,0-1 15,-26 0-15,-17-17 16,16-26-16,36 9 16</inkml:trace>
  <inkml:trace contextRef="#ctx0" brushRef="#br0" timeOffset="188615.99">18175 7767 0,'0'0'0,"0"0"0,0 0 16,0 0-1,0 0-15,0 0 16,0 0-16,17 0 15,1 0-15,8 0 16,-9 0-16,9 0 16,-8 0-16,-10 0 15,10 9-15,-18-1 16,-18 10 0,10 8-16,-1-1 15,0 1-15,-17-8 16,9-1-16,17-8 15,0-1-15,0-8 16,0 9-16,9 8 16,43 9-16,8 9 15,-33-18 1</inkml:trace>
  <inkml:trace contextRef="#ctx0" brushRef="#br0" timeOffset="189313.06">15622 9153 0,'0'0'0,"0"0"15,0 0 1,0 0-16,0 0 16,0 0-16,0 0 15,0 0-15,17 0 16,10-9-16,25 0 16,26 1-16,17-1 15,36 0-15,42 1 16,36-10-1,34 1-15,17-9 16,9 0-16,-8 9 16,-9-9-16,-35 8 15,-26 10-15,-35 8 16,-25 0-16,-36 0 16,-34 0-16,-18 17 15,-17-17-15,-17 9 16,0-1-1,-9 1-15</inkml:trace>
  <inkml:trace contextRef="#ctx0" brushRef="#br0" timeOffset="189824.26">17003 9170 0,'0'0'0,"0"0"0,0 0 16,0 0-16,0 9 16,0 8-1,0 26-15,0 9 16,-9 17-16,0 9 15,1 18-15,-1-1 16,9-17-16,-9-18 16,1 1-16,8-18 15,0-17-15,0 0 16,0-17-16,0 0 16,0-1-1,0-16-15,17-10 16,9-34-16,18-8 15,-10 8-15,18 17 16,0 1-16,-8 16 16,-1 18-16,9 9 15,-8 8-15,-9 18 16,-9-1 0,0 10-16,0-1 15,0 9-15,0-9 16,-17 1-16,-1-18 15,10 0-15,-10-18 16</inkml:trace>
  <inkml:trace contextRef="#ctx0" brushRef="#br0" timeOffset="190077.36">16655 9542 0,'0'0'16,"0"0"-16,0 0 16,9-8-16,26-1 15,43-17-15,61 0 16,35-9-16,43 27 15,-44-1-15,-112 9 16</inkml:trace>
  <inkml:trace contextRef="#ctx0" brushRef="#br0" timeOffset="192434.73">13416 5195 0,'0'0'0,"0"0"0,-8 43 15,-10 44 1,-16 60-16,-10 26 16,9-17-16,1-26 15,16-35-15,18-26 16,0-8-16,0-35 15</inkml:trace>
  <inkml:trace contextRef="#ctx0" brushRef="#br0" timeOffset="192874.95">13130 4995 0,'0'0'0,"-9"0"16,-8 26-1,-18 35-15,-8 34 16,-9 18-16,-9 26 16,9 8-16,0-17 15,17-18-15,17-16 16,18-1-16,18-9 15,17-25 1,17 0-16,17-18 16,27-26-16,25-25 15,18-44-15,17-35 16,-25-8-16,-10-35 16,-25 0-16,-35 0 15,-27-17-15,-34-9 16,-34 26-16,-27 17 15,-35 35-15,-25 18 16,-10 60 0,-16 34-16,-1 27 15,18 34-15,87-34 16</inkml:trace>
  <inkml:trace contextRef="#ctx0" brushRef="#br0" timeOffset="193491.33">11636 7663 0,'0'0'0,"0"0"0,0 0 16,9 0-1,17 9-15,26 8 16,-9 9-16,1 0 15,-18 0-15,-9-9 16,-8 1-16,-18 16 16,-8 9-16,-9-8 15,-9 8-15,0 1 16,9-1-16,9-8 16,0-9-1,8 0-15,0-9 16,9 0-16,0-8 15,18 0-15,8-1 16,17 1-16,27-9 16,34-17-16,9 17 15,-61 0-15</inkml:trace>
  <inkml:trace contextRef="#ctx0" brushRef="#br0" timeOffset="193891.06">11515 7446 0,'0'0'0,"-9"0"0,-17 18 15,-9 34-15,0 17 16,-8 44-16,8 17 15,9-9-15,26-17 16,0 0-16,18 0 16,8-27-1,17 1-15,18-17 16,8-18-16,27-25 16,17-27-16,26-43 15,-9-35-15,-8-25 16,-1-27-16,-34-25 15,-26-1-15,-44 9 16,-34 35-16,-18 26 16,-26 34-1,-34 18-15,-36 43 16,-51 52-16,-209 112 16</inkml:trace>
  <inkml:trace contextRef="#ctx0" brushRef="#br0" timeOffset="201882.15">1059 7039 0,'-8'0'0,"-1"-8"15,-8-1-15,8 0 16,-8 9-16,17 0 16,0 0-16,0 9 15,-18 8 1,10 18-16,-10 26 15,18 34-15,-26 26 16,9 0-16,8-25 16,-8-27-16,17-8 15,0-9-15,17-35 16,-17-8-16</inkml:trace>
  <inkml:trace contextRef="#ctx0" brushRef="#br0" timeOffset="202509.53">860 6987 0,'-18'-8'0,"18"16"0,-17-8 16,8 0-1,9 0-15,-17 0 16,8 0-16,9 18 15,-35-1-15,9 0 16,0 27-16,-17 8 16,0 0-1,-1 17-15,18 18 16,9 8-16,8-9 16,9-8-16,0 0 15,26 0-15,-9-17 16,-8-9-16,35-9 15,-1-8-15,0-18 16,9 0-16,9-25 16,26-18-16,9-26 15,-10-9 1,1-17-16,-9-8 16,-17-10-16,-17 18 15,-18-17-15,-18-17 16,-34 8-16,0 17 15,-26 9-15,-9 17 16,-8 18-16,-1 17 16,10 17-1,8 18-15,8 8 16,1 27-16,25-10 16</inkml:trace>
  <inkml:trace contextRef="#ctx0" brushRef="#br0" timeOffset="203286.59">2032 6909 0,'0'0'0,"0"0"15,-17 0 1,-1 9-16,1 8 16,-9 9-16,0 35 15,17 26-15,-17 25 16,9 10-16,-1-19 16,18-25-16,0-8 15,18-18 1,-18-26-16,8-9 15,1-8-15,-9-9 16,9-9-16,8-8 16,-17-18-16,9-17 15,-18 0-15,-17 0 16,9 26-16,-1 0 16,1 9-16,0 8 15,-1 9 1,-17 0-16,9 17 15,9 1-15,0-1 16,-1 9-16,18-9 16,0 1-16,0-10 15,18 1-15,-1 0 16,26-1-16,27-25 16,-9-9-1,-27 17-15</inkml:trace>
  <inkml:trace contextRef="#ctx0" brushRef="#br0" timeOffset="203955.92">2562 6961 0,'0'0'0,"0"0"16,0 9-16,0-9 15,0 0-15,-9 0 16,0 0-16,1 0 16,-1 0-16,-17 17 15,0 1 1,0 16-16,-9 10 16,0 8-16,18 17 15,0 26-15,-1 0 16,18 1-16,0-1 15,18-8 1,8-1-16,8-8 16,19-17-16,-1-18 15,0-8-15,17-9 16,9-18-16,0-16 16,18-27-16,0-17 15,-10-9-15,-7-16 16,-1-10-16,-26-8 15,-17-9-15,-18-9 16,-26-17 0,-26 18-16,-17 16 15,0 18-15,-17 18 16,-9 17-16,-1 17 16,10 17-16,0 9 15,8 17-15,9 1 16,8 16-16,9 1 15,18-1 1,8-16-16</inkml:trace>
  <inkml:trace contextRef="#ctx0" brushRef="#br0" timeOffset="204339.46">2605 7299 0,'0'0'0,"0"0"15,0 0-15,0 0 16,0 0-16,9 0 16,8 0-16,1 0 15,-1-8-15,18-1 16,-1 9-1,-8 0-15,0 0 16,1 17-16,-19-17 16,1 26-16,-9-17 15,-9 25-15,1 10 16,-19-1-16,1-8 16,9-9-16,0 0 15,-1 0 1,18-9-16,0-8 15,18-1-15,8 10 16,26-1-16,-17 0 16</inkml:trace>
  <inkml:trace contextRef="#ctx0" brushRef="#br0" timeOffset="205087.87">1285 8728 0,'0'0'16,"0"0"-1,0 0-15,0 0 0,0 0 16,0 35 0,9 25-16,-9 36 15,-9 42-15,1 10 16,-1-19-16,-9-7 16,10-10-16,-10-25 15,18-18-15,0-17 16,0-26-16,0 9 15,0-27-15,18 10 16,-18-18 0</inkml:trace>
  <inkml:trace contextRef="#ctx0" brushRef="#br0" timeOffset="205321.49">1329 9378 0,'0'0'0,"0"0"16,0 0-16,0 0 15,26-9-15,0 0 16,26 1-16,9-1 16,-1 0-16,19 1 15,-19-1-15,-16 0 16,8 1-1,0-9-15,-17 8 16</inkml:trace>
  <inkml:trace contextRef="#ctx0" brushRef="#br0" timeOffset="205614.65">1963 8668 0,'0'0'16,"0"0"-16,0 0 16,0 0-16,0 8 15,-9 18-15,0 35 16,-8 17-16,-9 34 16,0 27-16,-9 0 15,9 25 1,0-8-16,8-26 15,10-35-15,8-17 16,0-26-16,0-9 16,0-8-16,26-26 15,-9-9-15</inkml:trace>
  <inkml:trace contextRef="#ctx0" brushRef="#br0" timeOffset="205929.39">2345 9447 0,'-9'-9'0,"0"1"15,1-1-15,-1 0 16,9 9-16,0 0 16,0 0-16,0 0 15,0-8-15,17-1 16,9 0-16,9 1 16,0-1-1,0-8-15,17-1 16,-9 1-16</inkml:trace>
  <inkml:trace contextRef="#ctx0" brushRef="#br0" timeOffset="206144.15">2128 9560 0,'0'0'0,"0"0"15,0 0-15,0 0 16,17 0-16,9 0 16,35 0-16,8 0 15,1 0 1,-10 0-16,27 0 16,-35 0-16</inkml:trace>
  <inkml:trace contextRef="#ctx0" brushRef="#br0" timeOffset="208601.68">18106 9828 0</inkml:trace>
  <inkml:trace contextRef="#ctx0" brushRef="#br0" timeOffset="209951.37">3126 9577 0,'0'-17'0,"0"17"16,0-18-16,0 18 15,0-8 1,9-1-16,8 0 16,1 1-16,16-10 15,10 1-15,8 8 16,-9 1-16,1 8 15,8 0-15,-26 8 16</inkml:trace>
  <inkml:trace contextRef="#ctx0" brushRef="#br0" timeOffset="210615.03">3864 8728 0,'0'0'16,"0"18"-16,0-18 15,0 0-15,0 0 16,0 0-16,18 8 16,16 10-16,18-1 15,9 0-15,17-8 16,35-9-1,26 0-15,18-9 16,42-8-16,10 8 16,-10 1-16,1-10 15,0 10-15,-26-1 16,-9 0-16,-9 1 16,-26-1-16,-8 0 15,-9 1-15,-27-1 16,-25 0-1,-17 9-15,-10 0 16,-16 0-16,-10 0 16,-16 9-16,-1-9 15,0 0-15</inkml:trace>
  <inkml:trace contextRef="#ctx0" brushRef="#br0" timeOffset="211126.46">4316 8962 0,'0'0'0,"0"0"15,0 0-15,0 0 16,0 0-16,0 0 16,0 9-16,0 8 15,0 9-15,0 26 16,0 17-16,0 9 16,0 26-1,0 17-15,0 18 16,0-26-16,0-18 15,0-17-15,0-18 16,0-16-16,0-18 16,0-9-16,0-8 15,0-1 1,-9-16-16,0-1 16,-17-17-16,0 0 15,-8 0-15,8 9 16,-9-1-16,0 18 15,-8 9-15,-9 17 16,-9 35-16,9-1 16,17 1-16,9-18 15,26-8 1,0-18-16</inkml:trace>
  <inkml:trace contextRef="#ctx0" brushRef="#br0" timeOffset="211511.86">4394 9482 0,'0'-9'16,"0"0"-16,0 1 15,0-1-15,9 9 16,8 0-16,18-9 15,17 1 1,0-1-16,0 0 16,-9 1-16,-8-1 15,0 9-15,-9 0 16,-17 9-16,-1-9 16</inkml:trace>
  <inkml:trace contextRef="#ctx0" brushRef="#br0" timeOffset="211947.37">4559 9516 0,'-9'0'0,"9"0"0,0 0 15,0 0-15,0 0 16,0 0-1,-8 9-15,-1 0 16,0-1-16,1 10 16,-1-1-16,0 9 15,-8 9-15,-1-1 16,1 1-16,8 8 16,1-8-1,-1-9-15,9 0 0,0 0 16,0-9-1,0 0-15,9-8 16,-1 0-16,10-1 16,8 1-16,9 0 15,8-1-15,0 1 16,1 0-16,-1-1 16,-17-8-16,9 9 15,-18-9 1,1 0-16,-10 9 15,-8-9-15,0 0 16</inkml:trace>
  <inkml:trace contextRef="#ctx0" brushRef="#br0" timeOffset="212157.44">4359 9672 0,'0'0'0,"0"0"16,0 0-16,9 0 16,26 9-16,8 0 15,18-1-15,0 1 16,-9-18-16,0 9 16,-9-8-1,-17-1-15</inkml:trace>
  <inkml:trace contextRef="#ctx0" brushRef="#br0" timeOffset="212689.66">4898 9231 0,'0'-9'15,"-9"0"-15,9 1 16,0-1-16,0 9 15,0 0-15,0 0 16,0 0-16,9 0 16,8 0-1,0 0-15,1 0 16,-1 0-16,-8 0 16,-1 0-16,1 9 15,-9 8-15,-9 0 16,-17 18-16,0-1 15,9-16-15,0 8 16,-1-9-16,10-8 16,-1-1-1,9 1-15,0 0 16,0-1-16,9 1 16,8-9-16,9 9 15,9-9-15,-1 0 16,10 8-16,-18 1 15</inkml:trace>
  <inkml:trace contextRef="#ctx0" brushRef="#br0" timeOffset="213038.58">5019 9863 0,'0'0'0,"0"0"0,0 0 15,0 0 1,18-9-16,8 9 16,17-9-16,9 9 15,9 0-15,-18-8 16,1-1-16,-1 0 16,-8 9-16,8-8 15,-25 8-15</inkml:trace>
  <inkml:trace contextRef="#ctx0" brushRef="#br0" timeOffset="213273.31">5262 9560 0,'0'0'16,"0"0"-16,0 0 15,0 26-15,0 34 16,0 27-16,-8 8 16,-1-8-16,0-27 15,1-8-15,8-17 16,0-18-16,0-8 16,0 0-1</inkml:trace>
  <inkml:trace contextRef="#ctx0" brushRef="#br0" timeOffset="213535.83">5644 9456 0,'0'-9'16,"0"9"-16,0 0 15,9 0-15,8-9 16,10 9-16,7-8 16,1-1-16,8 0 15,1 1-15,-1-1 16,1 0 0,-1 1-16,-17 8 15,-17 0-15</inkml:trace>
  <inkml:trace contextRef="#ctx0" brushRef="#br0" timeOffset="213926.49">5757 9464 0,'0'0'0,"0"0"16,0 0-16,0 0 15,0 0-15,0 9 16,0 8 0,0 1-16,-8-1 15,8 0-15,-18 18 16,10 0-16,-1-1 16,-8 10-16,8-10 15,0 1-15,0-9 16,9 0-16,0-9 15,0 0-15,0 1 16,0-10-16,9 1 16,9 0-1,-1-1-15,0 1 16,9 0-16,9-9 16,0 0-16,8 0 15,-8 0-15,-9 0 16,-17 0-16</inkml:trace>
  <inkml:trace contextRef="#ctx0" brushRef="#br0" timeOffset="214128.22">5740 9690 0,'0'0'15,"0"0"-15,0 0 16,9 0-16,8 0 15,18-9 1,-1 0-16,1 1 16,9-1-16,8 0 15,-9 1-15,-8-10 16,-26 18-16</inkml:trace>
  <inkml:trace contextRef="#ctx0" brushRef="#br0" timeOffset="214420.2">6270 9742 0,'0'0'16,"0"0"-16,0 0 16,0 0-16,17-9 15,0 0-15,9 1 16,18-10-16,-1 18 16,1-17-16,-18 0 15,-26 8 1</inkml:trace>
  <inkml:trace contextRef="#ctx0" brushRef="#br0" timeOffset="214703.58">6330 9724 0,'0'0'0,"0"0"15,0 0 1,0 0-16,0 18 15,18-1-15,-9 17 16,-9 1-16,17-9 16,-17 0-16,0-9 15,-17 1-15,17-1 16,-9 0-16,-9-8 16,1 8-1,-9-8-15,0 0 16,-9-1-16,9 1 15,9-18-15,17 9 16</inkml:trace>
  <inkml:trace contextRef="#ctx0" brushRef="#br0" timeOffset="-214252.38">6235 9101 0,'0'0'0,"0"0"16,0-9-16,0 9 15,0-9-15,0 9 16,0 0-16,0 0 15,17 0-15,1 0 16,-1 0-16,0 9 16,1-9-1,-10 0-15,1 17 16,-9-17-16,0 0 16,0 26-16,-9-8 15,1-10-15,-1 10 16,9-1-16,0 9 15,0-9-15,0 1 16,17-1-16,1 0 16,17 0-1,-1 9-15,-16-8 16</inkml:trace>
  <inkml:trace contextRef="#ctx0" brushRef="#br0" timeOffset="-213505.9">3899 10538 0,'0'0'0,"0"0"15,0 0 1,0 0-16,26 0 15,9 0-15,17 0 16,26 0-16,35-8 16,43-1-16,18 0 15,34 9-15,9-8 16,1 8-16,-1 0 16,-18 0-1,-16 0-15,-10 0 16,-34-9-16,-34 9 15,-19 0-15,-16 0 16,-27 0-16,-17 0 16,-8 0-16,-10 9 15,-8-9 1</inkml:trace>
  <inkml:trace contextRef="#ctx0" brushRef="#br0" timeOffset="-213040.73">5089 10781 0,'0'0'0,"0"0"15,0 0-15,0 0 16,8 0-16,10 0 15,25 0-15,1 8 16,-18 1-16,34 0 16,-16-1-16,17 10 15,-18-1 1,0-8-16,-16 8 16,-1 0-16,-18 9 15,-16 9-15,-1 0 16,-17-1-16,-9 1 15,-8 8-15,-1-8 16,-8 0-16,9-9 16,8-1-1,18-16-15,-1 0 16,1-1-16,17 1 16,0-9-16,17 0 15,35 9-15,53-1 16,25-16-16,35-1 15,8 0-15,201 44 16</inkml:trace>
  <inkml:trace contextRef="#ctx0" brushRef="#br0" timeOffset="-157587.34">7268 9075 0,'0'0'0,"0"0"16,0 0 0,-8 0-16,-10 17 15,-8 26-15,-17 35 16,-1 43-16,-16 44 15,16 34-15,1 0 16,17 1-16,8-10 16,18-25-16,18-27 15,-1-42-15,18-19 16,8-7 0,35-18-16,1-26 15,-53-26-15</inkml:trace>
  <inkml:trace contextRef="#ctx0" brushRef="#br0" timeOffset="-156757.04">7477 9750 0,'0'0'16,"0"0"-16,0 0 15,0 0-15,0 0 16,0 9-16,0-1 16,8 27-16,-8 17 15,-8 0-15,-10 0 16,18 9-16,-17-9 15,0-9 1,-1-17-16,10 0 16,-1-9-16,0-8 15,1 0-15,8-9 16,0-9-16,-9 0 16,9-17-16,0-8 15,9-10-15,8-16 16,9-1-1,0 0-15,17 1 16,1 8-16,-1 26 16,-25 9-16,8-1 15,8 10-15,-16 8 16,8 8-16,0 10 16,0-10-16,-9 27 15,1 17 1,-10 0-16,-8 8 15,18 1-15,-10-18 16,1 1-16,0-10 16,-1 1-16,1-9 15,0-17-15</inkml:trace>
  <inkml:trace contextRef="#ctx0" brushRef="#br0" timeOffset="-156455.72">8449 9958 0,'0'0'16,"0"0"-16,0 0 15,0 0-15,-8 0 16,-1 0-16,-17 17 16,0 18-16,-18 17 15,-8 0-15,9-9 16,8 1 0,0-1-16,1-17 15,16 0-15,10-18 16</inkml:trace>
  <inkml:trace contextRef="#ctx0" brushRef="#br0" timeOffset="-156269.46">8119 9932 0,'0'0'0,"0"0"15,0 0-15,18 17 16,8 9-16,17 35 15,18 0-15,-9-1 16,-9 1-16,18-18 16,-26-17-16</inkml:trace>
  <inkml:trace contextRef="#ctx0" brushRef="#br0" timeOffset="-154978.06">9231 9508 0,'0'-9'16,"0"0"-16,0 1 15,0-1-15,17 0 16,9 9-16,18 0 16,8 0-16,-9 9 15,1 0-15,-18-1 16,0-8 0,-18 18-16,1-1 15,-18 9-15,-25 26 16,-10 0-16,-17 9 15,1-1-15,-10 1 16,18-18-16,-9 0 16,9-8-16,9-9 15,8 0-15,9 0 16,9-9 0,-1 1-16,10-1 15,8 0-15,0 1 16,17-1-16,0 0 15,27 1-15,17-1 16,8 0 0,0-8-16,10 0 0,-19-18 15,-7 0 1,-10 1-16,-17-10 16,0-8-16,-17 0 15,-9 0-15,-9 0 16,-8-8-16,-9-1 15,-18 18-15,1-1 16,-9 1-16,8 17 16,10 0-16,7 9 15,19-1 1,8-8-16,0 0 16,0 0-16</inkml:trace>
  <inkml:trace contextRef="#ctx0" brushRef="#br0" timeOffset="-154710.66">10047 10010 0,'0'0'0,"0"0"16,0 0-16,0 0 15,0 0-15,-9 26 16,-8 17-16,-9 9 16,0 0-1,-9 0-15,9-9 16,0-17-16,9 9 16,-1-18-16,1-8 15,17-9-15</inkml:trace>
  <inkml:trace contextRef="#ctx0" brushRef="#br0" timeOffset="-154534.43">9787 10088 0,'0'0'0,"0"0"16,0 0-16,17 9 15,9 17-15,9 8 16,8 18-16,9 0 15,0-17 1,-26-9-16,-17-9 16</inkml:trace>
  <inkml:trace contextRef="#ctx0" brushRef="#br0" timeOffset="-153902.41">10559 10001 0,'0'0'0,"0"0"16,0 0-16,0 0 15,0 0-15,18 0 16,17 0-16,17 0 16,17 0-1,1 0-15,-10 0 16,-16-8-16,-1-1 15,1 0-15,-18 9 16,-9 0 0,-8 0-16</inkml:trace>
  <inkml:trace contextRef="#ctx0" brushRef="#br0" timeOffset="-153679.25">10872 9759 0,'0'0'0,"0"0"16,0 0-16,0 0 16,-9 8-16,1 36 15,-1 25 1,0 35-16,1 0 16,-1-17-16,9-27 15,0-17-15,9-17 16,8-8-16,0-10 15,-8 1-15</inkml:trace>
  <inkml:trace contextRef="#ctx0" brushRef="#br0" timeOffset="-153225.78">11506 9707 0,'0'0'0,"0"0"16,0 9 0,9 17-16,-1 17 15,1 17-15,-18 18 16,1-8-16,-1-18 16,0-18-16,1-8 15,-1 0-15,0-8 16,1-10-1,8 1-15,0-9 0,0 0 16,0-9 0,17-17-16,9-26 15,9-8-15,8-27 16,9 9-16,-17 35 16,-9 8-16,0 18 15,0 0-15,-17 17 16,-1 0-16,1 17 15,0 26 1,0 18-16,-9 17 16,-9 8-16,9-25 15,0-9-15,9-9 16,17-8-16,-18-18 16,1-8-16</inkml:trace>
  <inkml:trace contextRef="#ctx0" brushRef="#br0" timeOffset="-152730.97">12114 9993 0,'0'0'0,"0"0"15,0 0 1,0 0-16,0 26 15,9-9-15,-1 9 16,1 0-16,0-9 16,-1 1-16,-8-10 15,0-8-15,9-8 16,8-1-16,1 0 16,8-17-1,0 9-15,-9 0 16,-8 8-16,0 9 15,-1 0-15,10 17 16,-1 18-16,0 17 16,1 17-16,-10 0 15,1 1-15,0-1 16,-9-26-16,-9 1 16,0-10-1,1-8-15,-1 0 16,-8-17-16,-1 0 15,-8-18-15,-9 0 16,9-17-16,9 0 16,0-8-16,17-10 15,17 1-15,18 8 16,8-17 0,-17 26-16</inkml:trace>
  <inkml:trace contextRef="#ctx0" brushRef="#br0" timeOffset="-152127.15">13086 9612 0,'0'0'0,"0"0"16,0 0-16,0 0 16,18 0-16,8 17 15,9 9-15,8 0 16,9 0-16,-8 0 15,-18 0 1,0-9-16,-18 0 0,-8-8 16,-17 34-1,-35 1-15,-26 25 16,-9 9-16,17-17 16,1-1-16,8 1 15,9-18-15,17-8 16,18-9-16,0 0 15,17-9-15,0 0 16,17 1 0,26-10-16,35 1 15,18-9-15,0-9 16,-18-17-16,0 0 16,-26-8-16,-17 8 15,-18-9-15,-8 1 16,-18-1-16,0 0 15,-17 9-15,-17 9 16,-1 0 0,-8 25-16,-8 18 15,25 9-15,26-9 16</inkml:trace>
  <inkml:trace contextRef="#ctx0" brushRef="#br0" timeOffset="-151497.31">13712 10322 0,'0'-9'15,"0"9"-15,0 0 16,0 0-16,0 0 16,0 0-16,0 0 15,0 9-15,0 8 16,0-8-1,0-1-15,8 1 16,1 0-16,-9-1 16,17-8-16,1-8 15,-1-1-15,18-17 16,0 0-16,-9 9 16,0-1-16,-18 1 15,1 17 1,0 0-16,8 17 15,0 27-15,1 16 16,-9 27-16,-1 0 16,-8-27-16,0 10 15,0-36-15,0 1 16,0-9-16,0-9 16,-8 0-1,-1-8-15,0 0 16,0-9-16,1-9 15,-18-8-15,8-9 16,1-9-16,0 1 16,17 8-16,0 0 15,34 0-15,-8 0 16</inkml:trace>
  <inkml:trace contextRef="#ctx0" brushRef="#br0" timeOffset="-150818.15">14441 10426 0,'0'0'0,"0"0"0,0 0 16,0 0 0,17 0-16,18-9 15,17 0-15,9 1 16,9-1-16,-1 0 16,-8 1-16,0-1 15,-27 9-15,-8 0 16,-8 0-16</inkml:trace>
  <inkml:trace contextRef="#ctx0" brushRef="#br0" timeOffset="-150592.53">14728 10062 0,'0'0'0,"0"0"16,0 0-1,0 9-15,0 43 16,8 34-16,-8 35 16,-8 1-16,-1-18 15,9-26-15,0-26 16,0-9-16,9-17 16,-9-18-16,0 1 15</inkml:trace>
  <inkml:trace contextRef="#ctx0" brushRef="#br0" timeOffset="-150104.22">15492 10330 0,'0'-8'16,"0"-1"-16,0 9 16,0 0-16,0 0 15,0 0-15,0 0 16,-9 17-16,0 18 16,-8 0-1,0 8-15,-1 0 16,1-17-16,8-8 15,1-10-15,8 1 16,0-9-16,0-9 16,0 1-16,26-27 15,8-34-15,19-9 16,7-18 0,-8 27-16,-8 26 15,-9 8-15,-1 18 16,-8 17-16,0 0 15,-8 26-15,-1 17 16,-8 18-16,-1 25 16,1 10-1,-9-27-15,0-8 16,9-9-16,8-18 16,-8-16-16</inkml:trace>
  <inkml:trace contextRef="#ctx0" brushRef="#br0" timeOffset="-149711.4">15978 10521 0,'0'0'15,"0"0"-15,0 0 16,0 0-16,0 0 15,17 0-15,1 9 16,17-1-16,8-8 16,-8 0-1,-9 0-15,0 0 16,-9 0-16,-8 0 16,0 0-16,-18 18 15,0-1-15,-17 9 16,0 0-16,0 0 15,0 0-15,9-9 16,-1-8 0,10 0-16,8-1 15,0 1-15,0-1 16,17 1-16,9 0 16,26-1-16,18-8 15,-36 9 1</inkml:trace>
  <inkml:trace contextRef="#ctx0" brushRef="#br0" timeOffset="-149152.15">16846 10304 0,'0'-8'16,"0"-1"-16,0 9 16,0 0-16,9 0 15,9 0-15,-1 0 16,18 0-16,-9 9 16,0 8-16,0-8 15,0 8-15,-17 0 16,-1 1-1,-8-1-15,-17 26 16,-27 9-16,-8 0 16,-8-8-16,7-1 15,10-8-15,8-9 16,1 0-16,8-1 16,8 1-16,1-8 15,17-1 1,8 0-16,19 9 15,16 0-15,18-17 16,8 0-16,9-1 16,-17-16-16,-9-1 15,-17-8-15,-9-9 16,-17 0-16,-1-9 16,-16-8-1,-18 0-15,0 8 16,0 0-16,-18 18 15,1 0-15,17 17 16,17 0-16,9 8 16</inkml:trace>
  <inkml:trace contextRef="#ctx0" brushRef="#br0" timeOffset="-148670.39">17394 10807 0,'0'0'15,"0"0"-15,0 0 16,0 0-16,0 0 15,8 0-15,10 0 16,-1 0-16,18 0 16,-1 0-16,1 0 15,-9 0-15,0 0 16,-8 0 0,-10 0-16,-8 0 15,-8 8-15,-10 10 16,-8-1-16,-8 9 15,-1 0-15,17-9 16,1 1-16,0-10 16,8 1-16,9 0 15,0-9 1,9 8-16,25 1 16,27 0-16,26-9 15,9 0-15,-1 0 16,9-9-16,-26-8 15,-34-9 1,-18 17-16</inkml:trace>
  <inkml:trace contextRef="#ctx0" brushRef="#br0" timeOffset="-148444.3">18410 10175 0,'0'0'16,"0"0"-16,26 8 15,26 36-15,9 33 16,-1 27-16,-8 26 16,-34 18-16,-44 25 15,-61 9-15,-43 34 16,-114 174-16</inkml:trace>
  <inkml:trace contextRef="#ctx0" brushRef="#br0" timeOffset="-145180.72">11628 4666 0,'0'0'0,"0"0"0,0 0 16,0 0 0,0 26-16,0 35 15,0 17-15,-18 9 16,1 25-16,8 18 15,-26 9-15,9 25 16,-17 18-16,0 17 16,-1 18-16,1-27 15,17-8-15,-18-26 16,-8 17 0,17 0-16,1-25 15,-1 8-15,0-1 16,0-25-16,9 0 15,-8 0-15,-1-17 16,18-9 0,-10-9-16,1 0 15,0-8-15,9-27 16,0-8-16,8-17 16,9 8-16,0-8 15,0-9-15,9 0 16,8 0-16,0 0 15,9 0-15,9 0 16,-9 0-16,18-9 16,8 9-1,9 0-15,-1 0 16,1 0-16,9-9 16,-1 1-16,9-1 15,0 9-15,9-17 16,17 8-16,-8 0 15,-1-8 1,10 0-16,-1-1 16,9 1-16,-9 0 15,-9-1-15,10 1 16,16-9-16,1 9 16,-9-1-16,17-8 15,0 9-15,-17 0 16,0-1-16,9 1 15,-10 0-15,-16 8 16,8 0 0,0 1-16,1-1 15,-10-8-15,-8-1 16,0 10-16,-9-10 16,0 1-16,0 8 15,0 1-15,1-10 16,-1 1-16,-9 8 15,9-8 1,-8 8-16,8 1 16,0-1-16,0-9 15,-8 1-15,-1 8 16,-8 1-16,0-10 16,-9 10-16,-9-1 15,-8-8-15,0-1 16,0 18-1,-1-8-15,-8 8 16,0-18-16,0 18 16,0 0-16,-8 0 15,-1 0-15,1 0 16,-1 0-16,0 0 16,9 0-16,0-8 15,9-1-15,0 0 16,8-8-1,1-1-15,-10 10 16,19-1-16,-1-8 16,0 8-16,9-8 15,-1-1-15,-8 1 16,1 8-16,16 1 16,0-1-16,1 0 15,-1-8 1,1 8-16,-1-8 15,1 0-15,-1 8 16,1-8-16,8 8 16,-9-8-16,1-1 15,8 1-15,9 0 16,0-1-16,-9-8 16,9-17-1,8 17-15,1 0 16,-1 0-16,9 0 15,1 0-15,8 0 16,8 0-16,-8-9 16,0 1-16,0 8 15,17-9 1,-8 9-16,17-9 16,8 9-16,-8-8 15,9-1-15,25 9 16,-34-9-16,26 1 15,9 8-15,-26-9 16,8 0-16,18 1 16,-44-1-16,0 0 15,0 1-15,1-1 16,-27 9 0,-17-9-16,0 9 15,-9 0-15,-18 9 16,-16-9-16,-18 9 15,-17-1-15</inkml:trace>
  <inkml:trace contextRef="#ctx0" brushRef="#br0" timeOffset="-131396.25">2579 12314 0,'0'0'0,"0"0"15,0 0-15,0 0 16,0 0 0,0 0-1,0 0-15,17 0 0,9 0 16,9 0-16,17 8 15,-8-8-15,-1 9 16,-8 8-16,-18-8 16</inkml:trace>
  <inkml:trace contextRef="#ctx0" brushRef="#br0" timeOffset="-131227.92">2484 12652 0,'0'0'0,"0"0"0,0 0 16,0 0-1,17 0-15,9 0 16,17 17-16,36-9 16,-36 1-16</inkml:trace>
  <inkml:trace contextRef="#ctx0" brushRef="#br0" timeOffset="-130634.06">3508 12626 0,'0'0'0,"0"0"16,0 0-16,0 0 15,0 0 1,18 0-16,25 0 15,18 0-15,8 0 16,1 0-16,-18 0 16,9 0-16,8 0 15,-34 0-15</inkml:trace>
  <inkml:trace contextRef="#ctx0" brushRef="#br0" timeOffset="-130097.38">4759 12106 0,'0'-9'0,"8"1"16,-8-1-16,0 0 16,9 1-16,8-1 15,18 0-15,26 1 16,26-1 0,34 0-16,36-8 15,16 8-15,18 1 16,70-18-16,8 0 15,-34 8-15,-18 1 16,-52 8-16,-18 1 16,-34 8-16,-26 0 15,-35 8 1,-26 1-16,-8 0 16,-10 8-16,1 0 15</inkml:trace>
  <inkml:trace contextRef="#ctx0" brushRef="#br0" timeOffset="-129492.83">5011 12011 0,'0'0'16,"0"0"-16,0 0 15,0 0-15,0 0 16,0 0-16,0 0 15,0 0-15,0 0 16,-9 8 0,0 10-16,9 8 15,-9 17-15,1 35 16,-10 26-16,-8 17 16,0 9-16,9 8 15,0-25-15,8-18 16,0-25-16,1-27 15,-1-17 1,0 0-16,0-17 16,1-1-16,-1-16 15,0-10-15,-8-16 16,-9-27-16,9 0 16,-1 9-16,1 18 15,8 16-15,1 18 16,-10 9-16,-17 26 15,-8 17 1,0 17-16,8-17 16,18-17-16,8-18 15,18-8-15,8-9 16,0 0-16</inkml:trace>
  <inkml:trace contextRef="#ctx0" brushRef="#br0" timeOffset="-129156.7">5210 12374 0,'0'0'0,"0"0"15,0 0-15,0 0 16,18 0-16,8 9 16,26 0-1,17-9-15,-8-9 16,0 0-16,0 1 15,-18-10-15,-17 10 16,-17-1-16,-1 9 16</inkml:trace>
  <inkml:trace contextRef="#ctx0" brushRef="#br0" timeOffset="-128772.13">5184 12548 0,'0'-9'0,"0"9"16,0 0-16,0 0 15,0 0 1,0 0-16,9 0 16,0 0-16,-1 17 15,1 1-15,-9-1 16,0 18-16,0-1 15,-9-8-15,9 0 16,0 0-16,0 0 16,0-9-16,0 1 15,0-1 1,9 0-16,8 1 16,9-10-16,9 1 15,9 0-15,8-1 16,0-8-16,-9 0 15,1 0-15,-18 0 16,-9 0-16,-8-8 16,-1-1-1</inkml:trace>
  <inkml:trace contextRef="#ctx0" brushRef="#br0" timeOffset="-128587.91">5358 12660 0,'0'0'0,"0"0"15,0 0-15,0 0 16,0 0-16,0 0 16,9 0-1,8 0-15,18-8 16,-1 8-16,-8-9 16,1 0-16,-19 9 15</inkml:trace>
  <inkml:trace contextRef="#ctx0" brushRef="#br0" timeOffset="-128151.2">5636 12192 0,'0'0'0,"0"0"16,0 0-16,0 0 15,0 0-15,0 0 16,8 0-16,1 0 16,8 0-16,1 9 15,-1 0-15,1-1 16,-1 1-16,0 0 15,-8-1 1,0 10-16,-18-1 16,0 0-16,1 9 15,-10 0-15,1 0 16,8-8-16,1-10 16,8 1-16,0 0 15,0-1-15,0 1 16,17-9-1,18 17-15,8-17 16,9 9-16,0-9 16,-34 9-16</inkml:trace>
  <inkml:trace contextRef="#ctx0" brushRef="#br0" timeOffset="-127776.64">6035 12686 0,'0'0'16,"0"0"-16,0 0 16,0 0-16,0 0 15,0 0-15,18 0 16,-1 0-16,18 0 16,-1 0-1,1-9-15,0 1 16,-9-1-16,-9 9 15,1-8-15,-1 8 16,-8 0-16,-1 0 16</inkml:trace>
  <inkml:trace contextRef="#ctx0" brushRef="#br0" timeOffset="-127605.83">6165 12504 0,'0'0'16,"0"0"-16,0 0 15,-8 9-15,-1 17 16,0 35-16,-8 25 16,0 1-1,17-18-15,0-17 16,0-26-16,0-17 16,0-1-16</inkml:trace>
  <inkml:trace contextRef="#ctx0" brushRef="#br0" timeOffset="-127345.97">6469 12270 0,'0'0'15,"0"0"-15,0 0 16,0 0-16,9 0 15,8 9-15,10 0 16,25-1-16,8 1 16,-8-9-1,1 0-15,7-9 16,-16 1-16,-1 8 16,-25 0-16,-10 0 15</inkml:trace>
  <inkml:trace contextRef="#ctx0" brushRef="#br0" timeOffset="-126972.92">6556 12426 0,'0'0'16,"0"0"-16,0 0 15,0 0-15,0 0 16,0 0-16,0 9 15,9 0 1,0 8-16,-9 0 16,0 1-16,0-1 15,-9 9-15,0 9 16,1-1-16,-1 10 16,9-1-16,0-17 15,0 0-15,0 0 16,9-9-16,-1 0 15,10-8 1,8 0-16,8-1 16,1 1-16,9-18 15,-10 1-15,10-1 16,-18-8-16,0-9 16,-18 17-16</inkml:trace>
  <inkml:trace contextRef="#ctx0" brushRef="#br0" timeOffset="-126815.33">6643 12643 0,'0'0'16,"0"0"-16,0 0 15,0 0-15,0 0 16,0 0-16,26 0 16,9-9-16,17 1 15,0 8 1,-9-9-16,-16 9 15</inkml:trace>
  <inkml:trace contextRef="#ctx0" brushRef="#br0" timeOffset="-126551.86">6973 12626 0,'0'0'15,"0"0"-15,0 0 16,0 0-16,0 0 16,17 0-16,1 0 15,17-9-15,8 0 16,0 1-16,1-1 16,-1 0-1,-17 1-15,-8 8 16,-1 0-16,-8 0 15,-1 0-15</inkml:trace>
  <inkml:trace contextRef="#ctx0" brushRef="#br0" timeOffset="-126314.36">7216 12677 0,'0'0'0,"0"0"16,0 0-16,0 0 15,0 0-15,0 18 16,9 8-16,0 8 15,-1 1-15,-8 0 16,0-9-16,-8 8 16,-1-8-16,0-8 15,-17-1 1,0 0-16,-17-8 16,-1 0-16,1-18 15,17 0-15,17-25 16,-8-27-16,8 26 15</inkml:trace>
  <inkml:trace contextRef="#ctx0" brushRef="#br0" timeOffset="-125937.77">7364 12158 0,'0'-9'0,"0"1"16,0-1-1,0 0-15,0 9 16,0 0-16,0 0 16,0 0-16,9 0 15,-1 0-15,1 0 16,0 0-16,-1 9 15,1 0-15,0-1 16,-9 1 0,0 0-16,0-1 15,0 1-15,0-1 16,0 1-16,0 0 16,0-1-16,0 1 15,17 0-15,18-1 16,-9 1-16</inkml:trace>
  <inkml:trace contextRef="#ctx0" brushRef="#br0" timeOffset="-125173.6">4602 13145 0,'-8'0'0,"8"9"0,0-9 16,0 0 0,0 0-16,0 0 15,0 0-15,8 0 16,18 0-16,44 0 15,34 0-15,26 8 16,44 1-16,26 8 16,34-8-16,1 8 15,-1-8-15,-25-9 16,-10 0 0,-8 0-16,-43 0 15,-18-17-15,-17 17 16,-43 0-16,-27-9 15,-8 9-15,-18 0 16</inkml:trace>
  <inkml:trace contextRef="#ctx0" brushRef="#br0" timeOffset="-124720.28">6044 13448 0,'0'-8'0,"0"8"16,0 0-16,0 0 15,0 0-15,17 0 16,9 0-16,9 0 15,-9 0-15,9 8 16,0 1-16,-9 8 16,0 1-1,-18-10-15,1 10 16,-9-1-16,-9 18 16,-17-1-16,0 1 15,-8-9-15,-1 0 16,0 0-16,18-9 15,-1-8-15,1-1 16,8 1 0,9 0-16,0-1 15,18 10-15,25-10 16,27 1-16,42 0 16,53 8-16,244 44 15</inkml:trace>
  <inkml:trace contextRef="#ctx0" brushRef="#br0" timeOffset="-110523.89">8241 11283 0,'0'0'16,"0"0"-16,0 0 15,0 0-15,0-9 16,9 1-16,-1-1 16,10-8-16,-10-18 15,1 1 1,0 8-16,-1 8 16,-8 1-16,0 0 15,0 8-15,0 0 16,0 9-16,0 0 15,0 0-15,0 0 16,-8 18-16,-1 8 16,-8 8-1,-9 18-15,0 17 16,-1 9-16,-7-8 16,-1 8-16,9 0 15,0 8-15,-9 1 16,18-9-16,-1 0 15,1-9-15,0 0 16,-1 1 0,1-1-16,0-9 15,-1 10-15,1-1 16,-1 0-16,10 9 16,-1-8-16,0 7 15,1-7-15,8-10 16,0 1-16,0 0 15,0-1 1,0 1-16,0 0 16,0-10-16,0 1 15,0 9-15,0 0 16,8-1-16,1 1 16,0 8-16,-1-8 15,10-1-15,-1 1 16,-8 0-16,0 8 15,-1 0 1,10-8-16,-1 0 16,0-1-16,1 1 15,-1-9-15,0-9 16,1 0-16,-1 1 16,9 8-16,0 0 15,0 0 1,9-9-16,0 0 0,0 0 15,8 1 1,26-1-16,1-17 16,-44-17-16</inkml:trace>
  <inkml:trace contextRef="#ctx0" brushRef="#br0" timeOffset="-108873.02">12409 11222 0,'0'-8'16,"9"-1"-16,-9 1 15,0-1-15,0 0 16,0 1-16,0 8 16,17-9-1,18 0-15,26 1 16,17-10-16,0 1 15,17 8-15,-8-8 16,-9 0-16,-17 8 16,-17 9-16,-10 0 15,-8 9-15,-17-1 16</inkml:trace>
  <inkml:trace contextRef="#ctx0" brushRef="#br0" timeOffset="-108411.81">12470 11283 0,'0'0'0,"0"0"16,0 0-16,0 0 15,0 0-15,0 0 16,0 9-16,0 8 16,9 0-16,-1 18 15,1 0 1,0-1-16,-1 18 16,-8-8-16,0-1 15,0 0-15,0-17 16,0 0-16,0 0 15,0 0-15,0-9 16,0-8-16,0 0 16,9-9-16,8 8 15,9-8 1,18 0-16,25 0 16,-8-8-16,-9-1 15,-8 9-15,-10 0 16,-8 0-16,0 0 15,-8 0-15,-1 0 16,-17 0-16</inkml:trace>
  <inkml:trace contextRef="#ctx0" brushRef="#br0" timeOffset="-108193.42">12565 11474 0,'0'0'0,"0"0"16,0 0 0,0 0-16,0 0 15,18-9-15,25 0 16,9 1-16,9-1 16,0-8-16,0-1 15,-18 18-15,9-8 16,-17 8-16</inkml:trace>
  <inkml:trace contextRef="#ctx0" brushRef="#br0" timeOffset="-107709.16">13217 11656 0,'-9'-9'16,"0"-8"-16,1 8 15,8 0-15,0 1 16,8-1-16,10-8 16,16 8-16,1-17 15,9 0-15,-1 9 16,-17-1-16,0 1 16,-9 0-1,-8 8-15,-9 9 16</inkml:trace>
  <inkml:trace contextRef="#ctx0" brushRef="#br0" timeOffset="-107490.39">13364 11543 0,'0'0'0,"0"0"16,0 0 0,0 0-16,0 0 15,9 17-15,0 9 16,-1 9-16,-8 8 15,0-8-15,-8-18 16,-1 9-16,-8 0 16,-9 0-16,0 0 15,-1-9-15,-7 1 16,8-18 0</inkml:trace>
  <inkml:trace contextRef="#ctx0" brushRef="#br0" timeOffset="-106870.03">12018 12167 0,'0'0'0,"0"0"15,0 0-15,9-9 16,-9 9-16,0 0 15,0-9-15,9 1 16,8-1 0,9 0-16,35-8 15,26 0-15,34-1 16,44 1-16,18 0 16,16 8-16,27 0 15,-9 1-15,-17-10 16,-26 10-16,-18-1 15,-26 0 1,-26 1-16,-8-1 16,-27 0-16,-34 9 15,-17 0-15,-18 9 16,0 0-16</inkml:trace>
  <inkml:trace contextRef="#ctx0" brushRef="#br0" timeOffset="-106383.29">12400 12218 0,'0'0'16,"0"0"-16,0 0 16,0 0-1,0 0-15,0 0 16,0 0-16,18 0 15,-1 0-15,27 0 16,25-8-16,35-1 16,26 0-16,35 1 15,18-1-15,17 1 16,8-10-16,-17 1 16,-26 8-1,-26 1-15,-26-1 16,-26 9-16,-18 0 15,-25 0-15,-18 0 16,-18 0-16,-8 0 16,-8 0-16,-18 9 15,17-1-15</inkml:trace>
  <inkml:trace contextRef="#ctx0" brushRef="#br0" timeOffset="-105863.77">12539 12236 0,'0'0'15,"0"0"-15,0 0 16,0 0-16,0 0 16,0 0-16,-8 0 15,-1 17 1,0 18-16,1 8 16,-1 18-16,0 17 15,-8 17 1,0 0-16,-1-17 0,9-17 15,1-9-15,8-26 16,0 0-16,0-18 16,0 1-1,0-9-15,-9-9 16,0-17-16,1-17 16,-10 0-16,1 8 15,0 0-15,8 18 16,0 8-16,-8 9 15,-18 9-15,-8 26 16,-9 8-16,8 9 16,-8 9-1,17-1-15,9-16 16,9-27-16,17-8 16</inkml:trace>
  <inkml:trace contextRef="#ctx0" brushRef="#br0" timeOffset="-104973.04">12809 12478 0,'0'-8'0,"0"8"15,0 0-15,0 0 16,0 0-16,0 0 15,0 0-15,17 0 16,0-9-16,18 0 16,8 1-16,10-1 15,-1-8-15,-9 8 16,-8 9 0,-9 0-16,-17 0 15</inkml:trace>
  <inkml:trace contextRef="#ctx0" brushRef="#br0" timeOffset="-104592.24">12756 12574 0,'-8'-9'16,"-1"9"-16,9 0 15,0 0-15,0 0 16,0 0-16,0 0 15,0 17 1,0 1-16,0-1 0,-9-8 16,1 25-1,-1-8-15,0 0 16,1 0-16,8 0 16,0-9-16,0 1 15,0-1-15,0-8 16,0-1-16,8 1 15,10 0-15,8-1 16,8 1-16,1 0 16,0-1-1,0 1-15,-9-9 16,8 9-16,1-1 16,-26 1-16,-9-9 15</inkml:trace>
  <inkml:trace contextRef="#ctx0" brushRef="#br0" timeOffset="-104420.75">12661 12695 0,'0'0'15,"0"0"-15,0 0 16,0 0-16,0 0 16,17 0-16,9 0 15,9 0-15,8 0 16,10-9-1,7-8-15,-8 8 16,-34 9-16</inkml:trace>
  <inkml:trace contextRef="#ctx0" brushRef="#br0" timeOffset="-104033.93">13078 12227 0,'0'0'16,"0"0"-16,0 0 15,0 0-15,8 0 16,10 9-16,-1 8 16,1 0-16,8 9 15,-9-8 1,-8-10-16,-1 10 15,1-10-15,0 1 16,-9 8-16,0 1 16,-9-10-16,0 10 15,1-10-15,8 1 16,0 0-16,0-1 16,0 1-16,0 0 15,8-9 1,10 8-16,25 1 15,9 0-15,18 8 16,8 0-16,-43-8 16</inkml:trace>
  <inkml:trace contextRef="#ctx0" brushRef="#br0" timeOffset="-103791.18">13330 12807 0,'0'-8'0,"0"-1"0,0 0 15,0 1-15,0-1 16,17 0 0,9 1-16,9-10 15,8 10-15,9-10 16,0 1-16,0 0 15,-17 8-15,-26 9 16,0 0-16</inkml:trace>
  <inkml:trace contextRef="#ctx0" brushRef="#br0" timeOffset="-103572.95">13460 12548 0,'0'0'0,"0"0"16,0 0-16,0 8 16,0 10-16,9 8 15,-1 26 1,-8 8-16,0-17 16,0 1-16,0-18 15,0 0-15,0 0 16,9-18-16</inkml:trace>
  <inkml:trace contextRef="#ctx0" brushRef="#br0" timeOffset="-103325.16">13825 12461 0,'0'0'0,"0"0"0,0 0 16,0 0 0,17 0-16,9 9 15,26-1-15,0 1 16,0-9-16,-8-9 16,-1 1-1,-26 8-15,-8 8 0,0-8 16</inkml:trace>
  <inkml:trace contextRef="#ctx0" brushRef="#br0" timeOffset="-102976.92">13937 12556 0,'0'0'0,"0"0"15,0 0-15,0 0 16,0 0-16,0 18 15,0-10 1,0 1-16,0 8 16,9 9-16,-9 0 15,0 9-15,-9-9 16,1 0-16,8 0 16,0-9-16,0 0 15,0-8 1,0 0-16,0-1 15,0 1-15,17 0 16,9-1-16,9 1 16,8 0-16,1-9 15,-1-9-15,1 0 16,-18 1-16,-18-1 16,1 0-16</inkml:trace>
  <inkml:trace contextRef="#ctx0" brushRef="#br0" timeOffset="-102801.04">13955 12652 0,'0'0'15,"0"0"-15,0 0 16,0 0-16,8 0 16,19 0-16,33-9 15,10 9 1,-1 0-16,-8 0 15,-9-9-15,-26 9 16</inkml:trace>
  <inkml:trace contextRef="#ctx0" brushRef="#br0" timeOffset="-102521.58">14302 12781 0,'0'0'0,"0"0"15,0 0-15,0 0 16,0 0 0,0 0-16,9-8 15,8-1-15,1 0 16,16 1-16,1-1 15,8-8-15,-8 8 16,-9 0-16,-17 1 16,0 8-16</inkml:trace>
  <inkml:trace contextRef="#ctx0" brushRef="#br0" timeOffset="-102290.2">14450 12790 0,'0'0'0,"0"0"15,0 0-15,0 0 16,0 9-16,8 8 16,1 0-16,0 9 15,0 0 1,-1 0-16,-8 0 16,-8-8-16,-1 8 15,-17 0-15,0 0 16,0-18-16,-9 1 15,0 0 1,9-9-16,17 0 0</inkml:trace>
  <inkml:trace contextRef="#ctx0" brushRef="#br0" timeOffset="-101927.09">14485 12262 0,'0'0'15,"0"0"-15,0 0 16,0 0-16,0 0 16,0 0-16,8 0 15,10 0-15,-10 0 16,1 0-16,0 0 15,-1 0 1,1 8-16,0 1 16,-1 8-16,-8 1 15,0-1-15,-8 0 16,8-8-16,0 0 16,0-1-16,0 1 15,0 0-15,17-1 16,9 10-16,52 8 15,-17 0 1</inkml:trace>
  <inkml:trace contextRef="#ctx0" brushRef="#br0" timeOffset="-100944.9">9057 13310 0,'0'-9'15,"0"0"-15,0 1 16,0-1-16,0 9 15,0 0-15,0 0 16,18-9-16,8 9 16,17 0-1,35-8-15,9-1 16,0 0-16,-9 1 16,-9-1-16,-8 0 15,-26 1-15,-26-1 16,-1 9-16</inkml:trace>
  <inkml:trace contextRef="#ctx0" brushRef="#br0" timeOffset="-100592.64">9153 13344 0,'0'0'0,"0"0"15,0 0-15,0 0 16,0 0-16,0 9 15,0 8 1,0 18-16,-9 0 16,9 8-16,-9 0 15,1 1-15,-1-1 16,0-9-16,9 1 16,0-9-16,0 0 15,0 0-15,0-9 16,9 1-16,8-1 15,1 0 1,16-8-16,10 0 16,8-1-16,0-8 15,9-8-15,-18-1 16,-8 0-16,-9 9 16,0 0-16,-17 0 15</inkml:trace>
  <inkml:trace contextRef="#ctx0" brushRef="#br0" timeOffset="-100410.16">9222 13656 0,'0'0'0,"0"0"16,0 0-16,0 0 16,0 0-16,18-9 15,25 1 1,26-1-16,1 0 15,8 9-15,-17 0 16,-18-8-16,-17 8 16</inkml:trace>
  <inkml:trace contextRef="#ctx0" brushRef="#br0" timeOffset="-99034.86">9882 13717 0,'0'0'0,"0"0"16,0 0-16,17 0 16,10 0-16,7-9 15,18 0 1,0-8-16,-8 0 15,-1 8-15,-8-8 16,-26 8-16,-1 9 16</inkml:trace>
  <inkml:trace contextRef="#ctx0" brushRef="#br0" timeOffset="-98824.68">10099 13725 0,'0'0'16,"0"0"-16,0 0 15,0 0-15,0 0 16,0 18-16,0-1 16,0 9-16,0-9 15,-8 9-15,-1 0 16,-9-8 0,-8 8-16,-8-9 15,-10 18-15,-8-9 16,26-18-16</inkml:trace>
  <inkml:trace contextRef="#ctx0" brushRef="#br0" timeOffset="-98329.77">8623 14262 0,'-9'-8'0,"9"8"0,0 0 16,0 0-1,0 0-15,0 0 16,0 0-16,26 0 16,18 0-16,43-9 15,52 0-15,60 1 16,36-10-16,34-8 15,17-8-15,-34-1 16,-26 9 0,-35 9-16,-26 8 15,-43 1-15,-27 8 16,-25 0-16,-36 0 16,-16 8-16,-18-8 15,-9 9-15,9 0 16</inkml:trace>
  <inkml:trace contextRef="#ctx0" brushRef="#br0" timeOffset="-97877.22">8753 14401 0,'-8'0'0,"-1"0"0,9 0 16,0 0-16,0 0 15,0 0-15,0 0 16,0 0-1,17 0-15,9 0 16,35 0-16,26 0 16,43 0-16,44-9 15,26 1-15,34-18 16,9 0-16,-8 0 16,-36 8-16,-16 1 15,-27 17 1,-17 0-16,-35 0 15,-17 0-15,-35 0 16,-26 9-16,-17-1 16,0 1-16,-18 0 15,-9 8-15,10-8 16</inkml:trace>
  <inkml:trace contextRef="#ctx0" brushRef="#br0" timeOffset="-97380.06">8918 14418 0,'0'0'0,"0"0"15,0 0-15,0 0 16,0 0-16,0 0 16,0 0-16,-8 0 15,-1 18-15,0 8 16,0 26-16,1 17 16,-10 17-1,1 18-15,0 18 16,8-27-16,9-26 15,-9-17-15,9-17 16,0-9-16,0-9 16,-8-8-16,-1-1 15,0-16 1,1-1-16,-18 0 16,-1-8-16,1 0 15,0-1-15,-8 18 16,-1 18-16,-8 8 15,-10 17-15,10 0 16,17-17-16,9 0 16,17-17-16,0-9 15,0 0 1</inkml:trace>
  <inkml:trace contextRef="#ctx0" brushRef="#br0" timeOffset="-97121.09">9127 14643 0,'0'0'0,"0"0"15,0 0-15,8 0 16,10 0-16,16 9 15,27 0-15,0-9 16,0-9-16,-9 0 16,-9 1-1,-8 8-15,-9 0 16,-17 0-16</inkml:trace>
  <inkml:trace contextRef="#ctx0" brushRef="#br0" timeOffset="-96776.28">9092 14817 0,'0'0'0,"0"0"16,0 0-16,0 0 16,0 0-16,0 17 15,0 0-15,0 18 16,-9 8-16,1 1 15,-1-10 1,0 1-16,0-1 16,1-8-16,-1-8 15,9-1-15,0 0 16,0 1-16,17-1 16,1 0-16,17 1 15,8-10-15,9 1 16,-8 0-1,8-18-15,8 9 16,1 0-16,-26-9 16,-18 9-16</inkml:trace>
  <inkml:trace contextRef="#ctx0" brushRef="#br0" timeOffset="-96610.27">9118 15076 0,'0'0'15,"0"0"-15,0 0 16,0 0-16,9 0 16,17-8-16,26-18 15,43-9-15,1 1 16,-35 8-16,-35 17 16</inkml:trace>
  <inkml:trace contextRef="#ctx0" brushRef="#br0" timeOffset="-96208.24">9587 14514 0,'0'0'15,"0"0"-15,0 0 16,0 0-16,0 0 16,0 0-16,17 0 15,1 8-15,-1 1 16,0 0-16,-8-1 16,0 1-1,-1 0-15,1 8 16,-18 0-16,1 0 15,-1 1-15,-8 8 16,-1-9-16,10-8 16,-1-1-16,9 10 15,0-18 1,0 17-16,17-17 16,18 9-16,34 8 15,18-8-15,-43-1 16</inkml:trace>
  <inkml:trace contextRef="#ctx0" brushRef="#br0" timeOffset="-95628.39">9761 15033 0,'0'0'16,"0"0"-16,0 0 16,0 0-16,17 0 15,18 9-15,25-9 16,1 0-16,0-9 15,-9 1 1,-8-1-16,-10 9 16,-16-9-16,-10-8 15,1 0-15,-9 8 16</inkml:trace>
  <inkml:trace contextRef="#ctx0" brushRef="#br0" timeOffset="-95443.89">9917 14886 0,'0'0'16,"0"0"-16,0 9 16,0 25-16,0 18 15,0 9-15,0-1 16,0-8-16,9-17 16,-9-9-16,8-17 15,10-1 1,-1-8-16,-8 0 15</inkml:trace>
  <inkml:trace contextRef="#ctx0" brushRef="#br0" timeOffset="-95214.33">10264 14626 0,'0'0'16,"0"0"-16,0 0 15,0 0-15,18 0 16,8 17-16,8-17 16,18 0-16,1 0 15,16-17-15,18-9 16,-9 17-16,-9-16 16,-16 7-1,-36 18-15</inkml:trace>
  <inkml:trace contextRef="#ctx0" brushRef="#br0" timeOffset="-94862.14">10516 14817 0,'0'0'0,"-9"-9"15,9 9-15,0 0 16,0 0-16,0 0 15,0 9-15,-8 8 16,-1 0-16,0 18 16,1 0-16,-1-1 15,-8-8 1,8 0-16,0-8 16,1-1-16,-1 0 15,9 0-15,0 1 16,0-1-16,9-8 15,8 8-15,18-8 16,-1-1-16,18 1 16,9-18-16,-17 1 15,-1-1 1,0 9-16,-16 9 16</inkml:trace>
  <inkml:trace contextRef="#ctx0" brushRef="#br0" timeOffset="-94662.04">10473 14860 0,'0'0'15,"0"0"-15,0 0 16,0 0-16,8 0 16,18 0-16,35 0 15,9-9-15,8 1 16,9-1-16,-18 0 15,-26 9-15,-16 0 16,-19 0 0</inkml:trace>
  <inkml:trace contextRef="#ctx0" brushRef="#br0" timeOffset="-94424.55">10820 15094 0,'0'0'16,"0"0"-16,0 0 15,0 0-15,17 0 16,9-9-16,9 0 16,0 1-16,0-9 15,-9-1-15,0 1 16,-9 8-16,-8-8 15,-9 8 1</inkml:trace>
  <inkml:trace contextRef="#ctx0" brushRef="#br0" timeOffset="-94201.98">11020 15224 0,'0'0'16,"0"0"-16,0 0 15,0 8-15,0 10 16,0 8-1,0 8-15,0 10 16,0-10-16,-9-8 16,0 0-16,1 0 15,-10-8-15,1-10 16,-9 1-16,-9 0 16,0-18-16,1-17 15,-10-17 1,27 17-16</inkml:trace>
  <inkml:trace contextRef="#ctx0" brushRef="#br0" timeOffset="-93862.25">11150 14566 0,'0'0'16,"0"0"-16,0 0 15,0 0-15,0 0 16,9 0-16,8 0 16,0 0-16,9 0 15,-8 8-15,-10-8 16,1 9-16,0-1 16,0 1-1,-1-9-15,-8 9 16,0 8-16,-8 0 15,8 1-15,0-1 16,0 0-16,0 1 16,8-1-16,18 0 15,26 1 1,0-10-16,-34 1 0</inkml:trace>
  <inkml:trace contextRef="#ctx0" brushRef="#br0" timeOffset="-83848.61">8831 10911 0,'0'0'0,"0"0"0,0 0 15,0 0-15,0 0 16,0 0-16,0 0 16,0 0-16</inkml:trace>
  <inkml:trace contextRef="#ctx0" brushRef="#br0" timeOffset="-83429.45">8788 10919 0,'0'0'0,"0"0"15,0 0 1,0 0-16,0 0 15,0 0-15,0 0 16,0 0-16,0 0 16,17 0-16,1-8 15,16 8-15,10 0 16,25 0-16,9-9 16,1 9-1,-1 0-15,-17 0 16,-1 0-16,1 0 15,-35 0-15</inkml:trace>
  <inkml:trace contextRef="#ctx0" brushRef="#br0" timeOffset="-82990.78">8831 11214 0,'0'-9'0,"0"1"16,0-1 0,9 0-16,-9 9 15,0 0-15,9 0 16,-1 0-16,1 18 15,-9-1-15,0 0 16,-9 9-16,1 0 16,-1 0-16,0-9 15,9 1 1,0-1-16,0 0 16,18 1-16,8-1 15,9 9-15,17-9 16,0-8-16,0-9 15,0 0-15,-9 9 16,-8-9-16,-9 8 16,-8 1-1,-10 8-15,1-8 16,-9 0-16,0-9 16</inkml:trace>
  <inkml:trace contextRef="#ctx0" brushRef="#br0" timeOffset="-82789.02">8875 11318 0,'0'-9'0,"0"0"16,0-8-16,0 17 16,0-9-16,26 1 15,17-1-15,18 0 16,17 1-16,-8 8 15,-27 0-15,-17 17 16,-17-8 0</inkml:trace>
  <inkml:trace contextRef="#ctx0" brushRef="#br0" timeOffset="-82261.2">8302 11820 0,'0'0'16,"0"0"-16,0 0 16,0 0-16,0 0 15,0 0-15,0 0 16,0 0-1,0 0-15,17 0 16,18 0-16,26 0 16,43 9-16,43-1 15,36-8-15,34 9 16,17-9-16,-8-9 16,-9 1-16,-17-1 15,-26-8 1,-35 8-16,-18 0 15,-34 9-15,-18 0 16,-16 0-16,-27 0 16,-18 18-16,1-10 15,-9-8-15</inkml:trace>
  <inkml:trace contextRef="#ctx0" brushRef="#br0" timeOffset="-81791.21">8354 12132 0,'0'0'0,"0"0"0,0 0 16,0 0 0,0 0-16,17-9 15,1 1-15,25-1 16,26 0-16,27 1 15,25-1-15,27 0 16,26 9-16,17-8 16,0-1-16,0 0 15,-9 9 1,-25 0-16,-27 0 16,-17 0-16,-26 0 15,-18 0-15,-26 0 16,-16 0-16,-10 0 15,-8 0-15,-9 9 16,0 0-16</inkml:trace>
  <inkml:trace contextRef="#ctx0" brushRef="#br0" timeOffset="-81269.14">8571 12097 0,'0'0'0,"0"0"15,0 0-15,0 0 16,0 0-16,0 0 15,0 0-15,0 0 16,0 18 0,0-1-16,0 26 15,0 18-15,-9 17 16,1 8-16,-1 36 16,0-1-16,9-26 15,0-43-15,0-17 16,0-9-16,0-18 15,0 1-15,0-9 16,-9-9 0,1-8-16,-1-9 15,0-9-15,-8 1 16,8 16-16,1 1 16,-1 17-16,-17 0 15,-9 26-15,-17 9 16,0 17-16,9 0 15,8-18 1,17-8-16,10-8 16,8-10-16,8 1 15</inkml:trace>
  <inkml:trace contextRef="#ctx0" brushRef="#br0" timeOffset="-80915.8">8823 12340 0,'0'0'0,"0"0"0,0 0 15,0 0-15,8 0 16,36 0 0,17 0-16,17-9 15,0 0-15,-9 1 16,1-10-16,-27 1 15,-8 8-15,-9 9 16,-26 0-16</inkml:trace>
  <inkml:trace contextRef="#ctx0" brushRef="#br0" timeOffset="-80561.01">8892 12435 0,'0'0'15,"0"0"-15,0 0 16,0 0-16,0 0 16,0 0-16,0 0 15,9 17-15,-9 1 16,0-1 0,0 9-16,-9 0 15,0 9-15,1-1 16,-1 1-16,0 8 15,9-17-15,0 0 16,0 0-16,0-9 16,9 1-16,8-1 15,1-8 1,-1-1-16,18 1 16,0 0-16,-1-9 15,-8 0-15,1-9 16,-1 0-16,-18 1 15</inkml:trace>
  <inkml:trace contextRef="#ctx0" brushRef="#br0" timeOffset="-80380.7">8936 12643 0,'0'0'15,"0"0"-15,0 0 16,0 0-16,8 0 15,18 0-15,26 0 16,18-9-16,-1 9 16,1 0-1,-18-8-15,-26 8 16</inkml:trace>
  <inkml:trace contextRef="#ctx0" brushRef="#br0" timeOffset="-79984.11">9439 12106 0,'0'0'0,"0"0"15,0 0-15,0 0 16,0 0-16,18 9 15,-1-1 1,0 1-16,1 8 16,8-17-16,-9 9 15,1 0-15,-10-1 16,1 1-16,0 8 16,-9 0-16,-9 1 15,0 16-15,1-8 16,-1 0-16,0-8 15,9-1 1,0-8-16,0-1 16,0 1-16,0 0 15,18 8-15,-1 0 16,18 9-16,-18-8 16</inkml:trace>
  <inkml:trace contextRef="#ctx0" brushRef="#br0" timeOffset="-79492.33">9622 12764 0,'0'0'0,"0"0"0,0 0 16,0 0-1,17 0-15,26 0 16,9 9-16,9-18 15,0 0-15,-18 1 16,1-1-16,-18 0 16,0 1-1,-17-1-15,-1 0 0,1 1 16,-9 8 0</inkml:trace>
  <inkml:trace contextRef="#ctx0" brushRef="#br0" timeOffset="-79281.33">9856 12582 0,'0'0'16,"0"0"-16,0 0 16,0 0-16,0 18 15,-9 8 1,1 17-16,8 17 16,0 1-16,0-18 15,0 1-15,0-18 16,0-9-16,0-17 15,17 26-15,9-26 16,0 0-16,-8 0 16</inkml:trace>
  <inkml:trace contextRef="#ctx0" brushRef="#br0" timeOffset="-79062.74">10177 12478 0,'0'0'0,"0"0"15,0 0-15,0 0 16,0 0-16,18 0 16,16 0-1,1 0-15,17-8 16,-8-1-16,-1 0 16,1 1-16,-18-1 15,0 9-15,-9 0 16,-8 9-16,-1-9 15</inkml:trace>
  <inkml:trace contextRef="#ctx0" brushRef="#br0" timeOffset="-78716.95">10334 12504 0,'0'0'0,"0"0"16,0 0-16,0 0 15,0 0 1,0 18-16,0-1 16,0 0-16,0 9 15,-9 0-15,0 9 16,1-1-16,-1 1 16,0-9-16,1 0 15,8-9 1,0 1-16,0-1 15,0 0-15,17-8 16,0 8-16,1 1 16,16-10-16,19 1 15,-10-18-15,0 9 16,-17 0-16,0 0 16,-8 0-16,-18 0 15</inkml:trace>
  <inkml:trace contextRef="#ctx0" brushRef="#br0" timeOffset="-78513.23">10342 12695 0,'0'0'0,"0"0"0,0 0 16,0 0-16,26-9 15,27 0 1,16-8-16,0 0 15,1 8 1,-1-8-16,1 8 0,-18 9 16,-26-8-16,-9 8 15</inkml:trace>
  <inkml:trace contextRef="#ctx0" brushRef="#br0" timeOffset="-78265.44">10733 12790 0,'0'-9'0,"0"9"0,0 0 16,0 0-16,0 0 16,9-8-1,8-1-15,9 0 16,9 1-16,0-1 15,-1-8-15,10-1 16,-18 1-16,-17 8 16,-1 1-16,1 8 15</inkml:trace>
  <inkml:trace contextRef="#ctx0" brushRef="#br0" timeOffset="-78039.84">10968 12755 0,'0'0'0,"0"0"15,0 0-15,0 0 16,0 0-16,0 18 16,8-1-16,1 18 15,0-18-15,-9 18 16,0-18 0,-9 9-16,0-9 15,1 1-15,-10-1 16,-8 0-16,0-8 15,0 0-15,-9-1 16,9-8-16</inkml:trace>
  <inkml:trace contextRef="#ctx0" brushRef="#br0" timeOffset="-77686.98">11080 12106 0,'0'0'0,"0"0"16,0 0-16,0 0 16,0 0-16,0 0 15,9 9-15,0-1 16,0 1-16,-1 0 15,1-1-15,-9 1 16,0 8 0,0 0-16,-9-8 15,1 8-15,8-8 16,0 0-16,0-1 16,0 1-16,0 0 15,17 8-15,26 0 16,27 9-16,-35-8 15</inkml:trace>
  <inkml:trace contextRef="#ctx0" brushRef="#br0" timeOffset="-77026.14">12505 14271 0,'0'0'15,"0"0"-15,0 0 16,0 0-16,26 0 15,43 9-15,44-1 16,26 10-16,-17-1 16,-79-17-16</inkml:trace>
  <inkml:trace contextRef="#ctx0" brushRef="#br0" timeOffset="-76539.45">13729 13717 0,'0'0'0,"0"0"15,0 0-15,0 0 16,0 0-16,17 0 16,18 0-16,17-9 15,18 0-15,-1 1 16,1-1-16,-10 0 15,-25 1-15,-9-10 16,-17 18 0</inkml:trace>
  <inkml:trace contextRef="#ctx0" brushRef="#br0" timeOffset="-76203.21">13807 13725 0,'0'0'16,"0"0"-16,0 0 15,0 18-15,0 8 16,0 8-16,0 1 16,0 8-16,0 1 15,0-18-15,0 0 16,0 0-1,0-9-15,0 0 16,0 1-16,18-1 16,-1 0-16,18 0 15,8-8-15,9 0 16,0-9-16,-8 0 16,-1 0-16,-26 0 15,-8 0-15,0 0 16</inkml:trace>
  <inkml:trace contextRef="#ctx0" brushRef="#br0" timeOffset="-76010.66">13877 13942 0,'0'0'0,"0"0"15,0 0 1,0 0-16,26-9 15,26 1-15,35-1 16,-1 9-16,-7 9 16,-1-1-16,-35 1 15,-17-9-15</inkml:trace>
  <inkml:trace contextRef="#ctx0" brushRef="#br0" timeOffset="-75545.95">13477 14427 0,'0'0'16,"0"0"-16,0 0 15,9 0-15,26-9 16,34 1-16,35-1 15,35 0-15,44-8 16,34-9-16,17 0 16,9 9-16,18-9 15,-18 8 1,-17 1-16,-27 0 16,-16-1-16,-36 10 15,-42-1-15,-27 9 16,-43 0-16,-18 17 15,-8 9-15,-18-17 16</inkml:trace>
  <inkml:trace contextRef="#ctx0" brushRef="#br0" timeOffset="-75079.05">13382 14591 0,'0'0'16,"0"0"-16,0 0 15,8 0-15,10 0 16,25 0-16,18-8 16,52-1-16,34-8 15,18 8-15,35-8 16,17 0-16,9-1 15,0 1 1,-18 0-16,-25-1 16,-18 10-16,-44 8 15,-25 0-15,-27 0 16,-17 0-16,-34 0 16,-10 0-16,-16 8 15,-18-8-15,8 0 16</inkml:trace>
  <inkml:trace contextRef="#ctx0" brushRef="#br0" timeOffset="-74601.14">13486 14531 0,'0'0'16,"0"0"-16,0 0 15,0 0-15,0 0 16,0 17-16,0 1 16,9 25-16,-1 17 15,1 27 1,0 17-16,-9 0 15,0-17-15,0-18 16,8-9-16,-8-16 16,0-18-16,0 0 15,0-18-15,0 1 16,0-9-16,-8-9 16,-1-8-16,-17-9 15,0-17 1,-9 8-16,18 18 15,-9-1-15,0 18 16,-18 9-16,1 17 16,-9 17-16,8 9 15,10 9-15,7-18 16,19 1-16,16-27 16,1-17-1</inkml:trace>
  <inkml:trace contextRef="#ctx0" brushRef="#br0" timeOffset="-74316.11">13825 14886 0,'0'0'0,"0"0"15,0 0 1,8 0-16,18-9 16,26 1-16,27-1 15,16-8-15,1 8 16,-36 9-16,-42 0 15</inkml:trace>
  <inkml:trace contextRef="#ctx0" brushRef="#br0" timeOffset="-73962.14">13798 14990 0,'0'0'0,"0"0"15,0 0-15,0 0 16,0 0 0,0 17-16,0 1 15,0-1-15,0 9 16,0 8-16,-8 1 16,-1 0-16,0-1 15,9 1-15,0-9 16,0 0-16,0 0 15,0-9-15,0 1 16,18-1 0,8 0-16,9-8 15,-1-9-15,10 0 16,-1 0-16,1 0 16,-10-9-16,-25-8 15,0 17-15</inkml:trace>
  <inkml:trace contextRef="#ctx0" brushRef="#br0" timeOffset="-73792.94">13833 15258 0,'0'0'0,"0"0"16,0 0-16,0 0 16,0 0-16,0 0 15,26-8-15,18-10 16,8 1-16,0 8 15,-9 1 1,-25-1-16</inkml:trace>
  <inkml:trace contextRef="#ctx0" brushRef="#br0" timeOffset="-73427.33">14285 14652 0,'0'0'16,"0"0"-16,0 0 15,0 0-15,0 0 16,8 0-16,10 9 16,-1 8-16,1 0 15,-1 1 1,0-1-16,-8 0 15,0-8-15,-1 0 16,-8 8-16,0 0 16,-8-8-16,8 0 15,0-1-15,0 1 16,0 0-16,0-1 16,0 1-1,17 0-15,9-1 16,18 10-16,-10-10 15,1-16-15,-18 8 16</inkml:trace>
  <inkml:trace contextRef="#ctx0" brushRef="#br0" timeOffset="-73124.48">14363 15250 0,'0'0'0,"0"0"16,0 0-16,0 0 15,0 0-15,26 0 16,26-9-16,18 0 15,8 1-15,0-1 16,0 0-16,-9 9 16,-16 0-16,-27 0 15,-9 0 1,-8 0-16</inkml:trace>
  <inkml:trace contextRef="#ctx0" brushRef="#br0" timeOffset="-72923.88">14667 15085 0,'0'0'0,"0"0"0,0 0 16,0 0-1,-9 17-15,1 9 16,8 18-16,0-1 16,0 9-16,0-9 15,0-17-15,0-8 16,8-10-16,1 1 15,-9-18-15,9 9 16</inkml:trace>
  <inkml:trace contextRef="#ctx0" brushRef="#br0" timeOffset="-72711.88">15040 14903 0,'0'0'15,"0"0"-15,0 0 16,0 0-16,18 0 15,8 0-15,26 0 16,9 9 0,8-9-16,1 0 15,-10-9-15,-8 1 16,-8 8-16,-27 0 16,-8 0-16,-9 0 15,0 0-15</inkml:trace>
  <inkml:trace contextRef="#ctx0" brushRef="#br0" timeOffset="-72383.94">15197 15085 0,'0'0'0,"0"0"16,0 0-16,0 0 15,0 0-15,0 17 16,0 1-16,-9 8 15,0 8 1,1 1-16,-1-9 16,0 9-16,0-18 15,9 18-15,0-18 16,0 0 0,0 1-16,9 8 0,9-9 15,16 9 1,1-17-16,0-1 15,8 1-15,1-18 16,-10 9-16,-8-8 16,-17-10-16,0 1 15,-1 8-15</inkml:trace>
  <inkml:trace contextRef="#ctx0" brushRef="#br0" timeOffset="-72227.36">15188 15267 0,'0'0'0,"0"0"15,0 0-15,0 0 16,0 0-16,9 0 16,17-9-16,34 1 15,27-10-15,9 1 16,17 8 0,-9 1-16,-69 8 0</inkml:trace>
  <inkml:trace contextRef="#ctx0" brushRef="#br0" timeOffset="-71799.97">15613 15354 0,'0'0'15,"0"0"-15,0 0 16,0 0-16,18-9 15,25 0-15,9 9 16,9-8-16,-9-10 16,-8 1-16,-18 0 15,-18 17-15,-8-9 16,9 9 0,0 0-16,-9 0 15,0 0-15,0 9 16,0 8-16,8 18 15,1 8-15,-9 9 16,0-9-16,0 1 16,0-10-16,0-8 15,0 0 1,-9-9-16,1-8 16,-1 0-16,-17-1 15,0 1-15,-26-9 16,-9 0-16,9-26 15,0-43-15,34 34 16</inkml:trace>
  <inkml:trace contextRef="#ctx0" brushRef="#br0" timeOffset="-71464.28">15961 14791 0,'0'-9'15,"0"9"-15,0 0 16,0 0-16,0 0 16,0 0-1,8 0-15,1 9 16,0-1-16,-1 1 16,1 0-16,0-1 15,-9 1-15,-9 0 16,0-1-16,1 1 15,-1 0-15,0-1 16,9 1 0,0 0-16,0-1 15,0 1-15,18 0 16,8-1-16,35-8 16,8-17-16,-34 8 15</inkml:trace>
  <inkml:trace contextRef="#ctx0" brushRef="#br0" timeOffset="-70726.08">16100 11656 0,'0'0'0,"0"0"16,0 0-16,8 0 15,18 8-15,35 27 16,35 43-16,34 60 16,18 53-1,-1 34-15,-8 35 16,-9 34-16,-25 1 15,-27-1-15,-9 35 16,-25-17-16,-27-35 16,-17 18-16,-35-35 15,-17-44-15,-17 9 16,-35-34 0,-61-18-16,-183 130 15</inkml:trace>
  <inkml:trace contextRef="#ctx0" brushRef="#br1" timeOffset="-44559.14">29603 6243 0,'0'0'0,"0"0"0,0 8 15,-9 10-15,1-1 16,-1 0-16,9 1 15,0-10-15</inkml:trace>
  <inkml:trace contextRef="#ctx0" brushRef="#br1" timeOffset="-44403.71">29525 6918 0,'0'0'0,"0"0"16,0 0-16,0 0 15,0 0-15,0 0 16,0 17-16,0-8 16</inkml:trace>
  <inkml:trace contextRef="#ctx0" brushRef="#br1" timeOffset="-44217.86">29560 7412 0,'0'0'0,"0"0"16,0 0-16,0 0 16,0 17-16,0-8 15,0-1 1,-9 18-16,9 0 16,0-8-16,0-1 15</inkml:trace>
  <inkml:trace contextRef="#ctx0" brushRef="#br1" timeOffset="-43949.68">29542 8027 0,'0'0'0,"0"0"16,0 0-1,0 0-15,0 0 16,0 0-16,0 0 16,0 0-16,0 0 15,0 8-15,0 1 16,0 0-16,0-1 15,0 1-15,0 0 16,0 8-16,0 9 16,0 9-1,0-1-15,0 1 16,18 0-16,-10-9 16,-8 0-16,18-1 15,-18 1-15,0 0 16,0-8-16</inkml:trace>
  <inkml:trace contextRef="#ctx0" brushRef="#br1" timeOffset="-43447.44">29238 8988 0,'0'0'0,"0"0"15,0 0-15,0 0 16,0 0-1,9 0-15,17-9 16,26 1-16,9-1 16,8 9-16,-8-17 15,0 8-15,0 0 16,-9 1-16,-9-10 16,-8 10-16,-9 8 15,-9 8 1,-8 1-16</inkml:trace>
  <inkml:trace contextRef="#ctx0" brushRef="#br1" timeOffset="-43021.46">29455 9049 0,'-8'0'0,"-10"0"15,1 0 1,8 0-16,1 0 15,8 0-15,0 0 16,0 8-16,0 1 16,0 0-16,0-1 15,0 10-15,0-1 16,-9 9-16,0 9 16,-8 17-1,-1-9-15,1 0 16,8 0-16,1-17 15,8 0-15,0 0 16,0-8-16,0-1 16,8 0-16,10 1 15,8-10-15,9 1 16,8 0 0,9-1-16,0-8 15,-8-8-15,-1-1 16,-8 0-16,-9 1 15,0-1-15,-9 9 16,1 0-16,-10 0 16,1 0-16</inkml:trace>
  <inkml:trace contextRef="#ctx0" brushRef="#br1" timeOffset="-42816.7">29403 9274 0,'0'0'0,"0"0"16,0 0 0,0 0-16,0 0 0,18 0 15,8 0 1,26-9-16,0 1 16,0-1-16,9 0 15,-9 1-15,0-1 16,0 0-16,-26 1 15</inkml:trace>
  <inkml:trace contextRef="#ctx0" brushRef="#br1" timeOffset="-42488.56">29898 9456 0,'0'0'0,"0"0"15,0 0-15,0-9 16,18 0-16,16 1 15,18-10-15,0 1 16,9-9 0,-17 9-16,-1-1 15,-8 1-15,-9 8 16,-17 9-16,-1 0 16</inkml:trace>
  <inkml:trace contextRef="#ctx0" brushRef="#br1" timeOffset="-42233.44">30141 9386 0,'0'0'0,"0"0"16,0 0-16,0 0 16,0 18-16,18-1 15,-1 18-15,-8-1 16,-1 10-1,1-1-15,-9-17 16,-9 0-16,1-9 16,-18 9-16,-18-17 15,-17 0-15,-25-9 16,-27-44-16,43 18 16</inkml:trace>
  <inkml:trace contextRef="#ctx0" brushRef="#br1" timeOffset="-41397.16">26885 5948 0,'0'0'16,"0"0"-16,0 0 16,0 0-16,0 0 15,0 0-15,0 0 16,0 0-16,9 0 15,-1 0-15,10 0 16,-1 0 0,9 0-16,-9 0 15</inkml:trace>
  <inkml:trace contextRef="#ctx0" brushRef="#br1" timeOffset="-41255.71">27397 6026 0,'0'0'0,"0"0"0,0 0 16,0 0 0,18-9-16,8-8 15,0 8-15,-9 9 16</inkml:trace>
  <inkml:trace contextRef="#ctx0" brushRef="#br1" timeOffset="-41100.7">28005 5948 0,'0'0'0,"0"0"0,0 0 16,0 0 0,0 0-16,0 0 15,9 0-15,8 0 16,1 0-16,8 0 16,-9 0-16</inkml:trace>
  <inkml:trace contextRef="#ctx0" brushRef="#br1" timeOffset="-40953.53">28587 5939 0,'0'0'0,"0"0"16,0 0-16,9 9 16,8 0-16,0-1 15,9 1-15,0 0 16,18-1-16,8-8 16,-9 0-16,1 0 15,-9-8 1,-18 8-16</inkml:trace>
  <inkml:trace contextRef="#ctx0" brushRef="#br1" timeOffset="-40834.07">29429 6017 0,'0'0'16,"0"0"-16,0 0 15,9 0-15,8 9 16,1 0-16,-1-9 16,-8 0-16,-1 0 15,1 0 1</inkml:trace>
  <inkml:trace contextRef="#ctx0" brushRef="#br1" timeOffset="-40307.83">25834 5662 0,'0'0'0,"0"0"16,0 0-16,0 0 16,0 0-16,18 0 15,42 0 1,1-8-16,9-1 16,-1 0-16,1 1 15,-1-1-15,0 0 16,-16 1-16,7-1 15,-25 9-15</inkml:trace>
  <inkml:trace contextRef="#ctx0" brushRef="#br1" timeOffset="-39886.39">25921 5896 0,'0'-8'0,"0"-1"15,0 0-15,0 9 16,0 0-16,0 0 16,0 0-16,0 0 15,0 0-15,0 9 16,17 8-16,-17 9 15,0 9 1,0-1-16,0 1 16,0 8-16,0 1 15,0-18-15,0 0 16,0 0 0,18-9-16,-10 0 0,10 1 15,8-1-15,35 0 16,8-8-1,-8 0-15,8-9 16,-25 0-16,-9 0 16,-9 0-16,17 8 15,-17 1-15</inkml:trace>
  <inkml:trace contextRef="#ctx0" brushRef="#br1" timeOffset="-39703.33">26025 5931 0,'0'0'15,"0"0"-15,0 0 16,18-9-16,51 1 16,44-10-16,35 18 15,-1 0-15,-86 9 16</inkml:trace>
  <inkml:trace contextRef="#ctx0" brushRef="#br1" timeOffset="-10727.39">17428 12868 0,'0'0'0,"0"0"0,0 0 16,0 0-16,0 0 15,0 0-15,18 0 16,8 0-16,17 0 16,9 0-16,9 0 15,0 0-15,-18 9 16,1-1-16,-1 10 16,-17-10-16</inkml:trace>
  <inkml:trace contextRef="#ctx0" brushRef="#br1" timeOffset="-10486.87">17394 13214 0,'0'0'15,"0"0"-15,0 0 16,0 0-16,0 0 15,17 0-15,0 0 16,9 9-16,0 0 16,0-1-16,1 1 15,7 0-15,1-1 16,0 10 0,-18-10-16</inkml:trace>
  <inkml:trace contextRef="#ctx0" brushRef="#br1" timeOffset="-10084.87">18201 13050 0,'0'0'0,"0"0"16,0 0-16,0 0 16,0 0-1,18 0-15,8 0 16,8 0-16,18-9 16,18 1-16,-9-1 15,-18 9-15,-17 0 16</inkml:trace>
  <inkml:trace contextRef="#ctx0" brushRef="#br1" timeOffset="-9387.8">18861 12080 0,'0'0'0,"0"0"15,0 0-15,9 0 16,43 9-16,35-1 16,34-8-16,36-8 15,25-1-15,18 0 16,17-8-16,-9-9 16,-8-9-16,-18 1 15,-25 8 1,-27 0-16,-26 8 15,-17 1-15,-35 17 16,-17 0-16,-27 0 16,-16 9-16,-1 17 15,0-18 1</inkml:trace>
  <inkml:trace contextRef="#ctx0" brushRef="#br1" timeOffset="-8893.98">19339 12106 0,'0'0'0,"0"0"15,0 0-15,0 0 16,0 0-16,0 0 15,0 0-15,0 0 16,0 0-16,0 9 16,-9 8-16,0 26 15,-8 18 1,-9 34-16,0 35 16,0 9-16,8-10 15,1-25-15,0-17 16,-1-9-16,10-35 15,-1 1-15,9-18 16,-9-18-16,9 1 16,0-9-16,-8-9 15,-1-17 1,0 0-16,1-8 16,-1 16-16,0 10 15,1 8-15,-10 0 16,-17 8-16,-8 36 15,-9 16-15,17 1 16,0-18-16,18-17 16,8-9-1,9-17-15</inkml:trace>
  <inkml:trace contextRef="#ctx0" brushRef="#br1" timeOffset="-8487.08">19599 12452 0,'0'0'15,"0"0"-15,0 0 16,0 0-16,0 0 15,18 0 1,-1 0-16,9 0 16,9 0-16,0-8 15,-1-1-15,1 9 16,0 0-16,-18 0 16</inkml:trace>
  <inkml:trace contextRef="#ctx0" brushRef="#br1" timeOffset="-8125.71">19538 12582 0,'0'0'0,"0"0"16,0 0-16,0 0 16,0 0-16,0 9 15,0 8-15,0 1 16,-8-1-1,-1 17-15,0 1 16,1 0-16,-1-1 16,0 1-16,1-9 15,8 0-15,0 0 16,0-9-16,0 1 16,8-1-16,10 0 15,-1-17 1,18 9-16,0 0 15,-1-1-15,1-8 16,0 0-16,8 0 16,-17-8-16,9 8 15,0 0-15,-27 0 16</inkml:trace>
  <inkml:trace contextRef="#ctx0" brushRef="#br1" timeOffset="-7918.11">19582 12773 0,'0'0'0,"0"0"15,0 0-15,0 0 16,0 0 0,0 0-16,26 0 15,9-9-15,-1 0 16,10 1-16,-1-1 15,9 0-15,-8-8 16,-27 8-16</inkml:trace>
  <inkml:trace contextRef="#ctx0" brushRef="#br1" timeOffset="-7457.83">20077 12132 0,'0'0'16,"0"0"-16,0 0 15,0 0-15,0 0 16,17 0-16,1 0 16,8 9-1,0-1-15,0 1 16,-9 0-16,-8-1 16,-1 9-16,-8-8 15,-8 8-15,-1 9 16,-8 0-16,8 0 15,-8 0-15,8-8 16,0-10 0,9 1-16,0 0 15,0-1-15,18 1 16,-1 0-16,18-1 16,0 1-16,17 0 15,0 8-15,-35-8 16</inkml:trace>
  <inkml:trace contextRef="#ctx0" brushRef="#br1" timeOffset="-7240.28">20155 12729 0,'0'0'15,"0"0"-15,0 0 16,17 0-16,9 0 15,9 0 1,17 0-16,-8-8 16,-1-1-16,1 0 15,-18 1-15,8 8 16,-16-9-16,-10 9 16</inkml:trace>
  <inkml:trace contextRef="#ctx0" brushRef="#br1" timeOffset="-7025.26">20320 12565 0,'0'0'0,"0"0"16,0 0-16,0 26 16,-9 26-16,1 26 15,-1-9-15,0-8 16,1-27-1,8-8-15,0 0 16,8-17-16,10 0 16,-10-1-16</inkml:trace>
  <inkml:trace contextRef="#ctx0" brushRef="#br1" timeOffset="-6792.35">20746 12392 0,'0'0'16,"0"0"-16,0 0 15,0 0-15,0 0 16,0 0-16,17 0 16,0 0-1,18 0-15,0-9 16,-1 0-16,19 1 15,-10-1-15,9 0 16,-17 1-16</inkml:trace>
  <inkml:trace contextRef="#ctx0" brushRef="#br1" timeOffset="-6459.97">20780 12522 0,'0'0'0,"0"0"16,0 0-16,0 0 16,0 0-16,0 17 15,-8 0 1,8 1-16,-9 8 16,0 8-16,1 9 15,-10 1-15,9-1 16,1-17-16,8 0 15,0 0-15,0-9 16,0 9-16,17-17 16,1 8-16,16-8 15,10 0 1,-1-1-16,0-8 16,-8-8-16,0-1 15,0 0-15,-18 9 16</inkml:trace>
  <inkml:trace contextRef="#ctx0" brushRef="#br1" timeOffset="-6267.13">20737 12729 0,'0'0'0,"0"0"16,0 0-16,0 0 15,9 0-15,17-8 16,26-1-16,17-8 15,1-9-15,8 0 16,0 9 0,-17-1-16,-27 10 15,-16 8-15</inkml:trace>
  <inkml:trace contextRef="#ctx0" brushRef="#br1" timeOffset="-6038.43">21206 12721 0,'0'0'15,"0"0"-15,0 0 16,0 0-16,17 0 16,9 0-16,9 0 15,-9 0-15,0-9 16,0 9-16,-17-9 15,-1 1 1,1-1-16,0 9 16</inkml:trace>
  <inkml:trace contextRef="#ctx0" brushRef="#br1" timeOffset="-5822.74">21423 12799 0,'0'0'0,"0"0"15,0 0-15,0 0 16,0 17-16,0 0 15,0 18 1,0 0-16,-9 8 16,0 0-16,1-8 15,-1-9-15,-8 0 16,-9 0-16,0 0 16,-9-18-1,-9 1-15,1-18 16,0-16-16,25 16 15</inkml:trace>
  <inkml:trace contextRef="#ctx0" brushRef="#br1" timeOffset="-5477.85">21301 12002 0,'0'0'0,"0"0"16,0 0-16,0 0 16,0 0-16,9 9 15,8-1-15,1 1 16,-1 0 0,-8-1-16,-1 1 15,1 8-15,0 1 16,-9-1-16,0 0 15,-9 1-15,0-1 16,1 0-16,-1 0 16,9 1-16,0-1 15,0-8-15,0-1 16,35 10 0,34 16-16,-25-16 15</inkml:trace>
  <inkml:trace contextRef="#ctx0" brushRef="#br1" timeOffset="-4874.93">18705 13500 0,'0'0'0,"0"0"15,0 0 1,0 0-16,0 0 16,0 0-16,0 0 15,0 0-15,17 0 16,1 0-16,8-8 15,43-1-15,35 9 16,53 0 0,42-9-16,71 1 15,25-1-15,26-8 16,0-1-16,-51 1 16,-36 8-16,-17 9 15,-35-8-15,-17-1 16,-26 0-16,-34 1 15,-19-1-15,-25 0 16,-17 1 0,-18-1-16,-18 0 15,-16 9-15,-10 0 16,1 9-16</inkml:trace>
  <inkml:trace contextRef="#ctx0" brushRef="#br1" timeOffset="-4438.13">20424 13604 0,'0'0'0,"0"0"16,0 0-1,0 0-15,18 0 16,-1 9-16,18 8 16,17 0-16,-9 1 15,1-1-15,-10 0 16,-8-8 0,0 8-16,-17 1 15,0-1-15,-18 0 16,0 18-16,1 0 15,-18 8-15,0-17 16,0-9-16,8 9 16,1-8-16,0-10 15,8 1-15,9 0 16,0-1-16,9 1 16,25 8-1,36-8-15,17 0 16,25-1-16,36-16 15,165-27-15</inkml:trace>
  <inkml:trace contextRef="#ctx0" brushRef="#br1" timeOffset="-3530.36">22673 11474 0,'0'0'0,"0"0"16,0 0-16,0 0 15,0 0-15,0 0 16,0 0-16,0 0 15,-8 8 1,-10 27-16,-8 60 16,-17 61-16,-27 43 15,1 26-15,17 27 16,8-19-16,10 10 16,16-27-16,18-16 15,18-18-15,16-35 16,10-43-16,17-18 15,-1-16 1,18-36-16,61-42 16,261-36-16</inkml:trace>
  <inkml:trace contextRef="#ctx0" brushRef="#br1" timeOffset="-2967.96">23081 11837 0,'0'0'0,"0"0"16,0 0-16,-8 0 15,-1 0-15,0 0 16,-25 0-16,8 0 16,0 9-1,-18 8-15,1 1 16,-1 16-16,10 1 15,-1 8-15,17 1 16,10-1-16,8 0 16,17-17-16,9 0 15,9 0-15,0-17 16,25-1 0,1-16-16,-17-1 15,-18 0-15</inkml:trace>
  <inkml:trace contextRef="#ctx0" brushRef="#br1" timeOffset="-2626.92">23299 12002 0,'0'0'0,"0"0"16,0 0-16,0 0 15,0 9-15,0 8 16,0 0-16,0 9 15,8 0-15,10-8 16,-10-1-16,10-8 16,-1-1-1,0 1-15,18-18 16,-9 1-16,0-18 16,0-9-16,-17-8 15,-18-1-15,1 10 16,-10-1-16,-8 18 15,0-1-15,0 18 16,-9 0-16,9 18 16,9 8-1,8-18-15,9 1 16</inkml:trace>
  <inkml:trace contextRef="#ctx0" brushRef="#br1" timeOffset="-2291.02">23985 11759 0,'0'0'0,"0"0"16,0 0-16,-9 0 15,0 0-15,9 0 16,-26 0-16,9 0 16,-1 9-16,-8 8 15,0 1-15,9 16 16,8 1-16,9 0 15,0 8-15,0-8 16,9-1 0,0-8-16,-1-8 15,1-1-15,0 0 16,-9 1-16,-9-1 16,-8 0-16,-9 1 15,-18-1-15,-8-9 16,0 1-16,17 0 15,27-9 1,8 0-16,0 0 16</inkml:trace>
  <inkml:trace contextRef="#ctx0" brushRef="#br1" timeOffset="-1642.42">24514 11578 0,'0'0'15,"0"-9"-15,0 0 16,0 9-16,0-8 16,0 8-16,0 0 15,0 0 1,-8 0-16,-1 0 15,0 0-15,9 17 16,-35 18-16,9 25 16,0 27-16,-8 17 15,-1 0-15,0 0 16,0-9-16,18-9 16,17-16-16,0-18 15,0-18 1,0-8-16,0-17 15,17 0-15,9-18 16,27-17-16,7-17 16,10-27-16,-9-25 15,-1-9 1,-16 0-16,-18 26 0,-9 9 16,-8 0-1,-9 8-15,-9 9 16,1 9-16,-1 8 15,-8 1-15,-1 16 16,-8 1-16,0 0 16,0 17-16,9 0 15,-27 17 1,9 18-16,1-1 16,16 1-16,1 8 15,8 9-15,9 9 16,0-18-16,9 0 15,8-17-15,18 0 16,26-17-16,26-9 16,17-35-16,-52 18 15</inkml:trace>
  <inkml:trace contextRef="#ctx0" brushRef="#br1" timeOffset="890.18">25817 11785 0,'0'0'0,"-9"0"0,-8-8 15,-18-10-15,0 1 16,-8 8-16,8 9 15,0 0-15,1 18 16,-1 8 0,18 8-16,-1 10 0,18 8 15,0-9-15,9 9 16,0-9 0,-1-17-16,1 0 15,0 0-15,-1-8 16,1-10-16,-18 1 15,1 8-15,-18 0 16,0 1-16,-18-18 16,9 8-16,9 1 15,18 0 1,8-9-16,0 0 16,0 0-16</inkml:trace>
  <inkml:trace contextRef="#ctx0" brushRef="#br1" timeOffset="1043.42">25860 12045 0,'0'0'0,"0"0"0,0 0 16,0 0-1,0 0-15,9 18 16,0-1-16,-1 18 16,-8-18-16,0-8 15,0-1-15,0-8 16</inkml:trace>
  <inkml:trace contextRef="#ctx0" brushRef="#br1" timeOffset="1176.93">25938 11482 0,'0'0'0,"0"0"15,0 0-15,0 26 16,9-8-16</inkml:trace>
  <inkml:trace contextRef="#ctx0" brushRef="#br1" timeOffset="1551.87">26086 12054 0,'0'0'0,"0"0"15,0 0 1,0 0-16,-9 0 16,1 17-16,-1-8 15,0 0-15,9-1 16,0 1-16,0 0 16,0-9-16,0 0 15,0-9-15,18 0 16,-1-17-1,18-8-15,-9-1 16,0 18-16,0-1 16,-17 18-16,-1 0 15,1 0-15,0 18 16,8 16-16,0 18 16,-8 0-16,8-17 15,1 8-15,-10-26 16,1-8-1</inkml:trace>
  <inkml:trace contextRef="#ctx0" brushRef="#br1" timeOffset="2318.57">26781 11586 0,'0'-8'0,"0"-1"16,0 0-16,0 9 0,0 0 16,0 0-1,-9 0-15,-8 18 16,-9 16-16,0 10 15,-9 25-15,0 17 16,-8 1-16,8-9 16,18 0-16,-1 0 15,18-9-15,0-8 16,9-18 0,8-17-16,1 0 15,8-17-15,8-18 16,10-8-16,17-18 15,-1-17-15,10-17 16,-9-26-16,-18 17 16,-8 0-16,-9 8 15,-9 18 1,-8 0-16,0 9 16,-27 9-16,-8-10 15,0 10-15,0 8 16,0 8-16,0 10 15,-17 8-15,-1 0 16,1 17-16,-9 0 16,17 18-1,9 0-15,8-1 16,10 1-16,8-1 16,0 10-16,17-10 15,9-8-15,26-17 16,35-9-16,26-17 15,-61 8-15</inkml:trace>
  <inkml:trace contextRef="#ctx0" brushRef="#br1" timeOffset="3287.6">23264 12955 0,'0'0'15,"-9"-9"-15,0 0 16,1 1-16,-18-1 15,-18 9-15,-8 9 16,0 8-16,0 0 16,0 9-16,17 0 15,0 9-15,18 0 16,0-1-16,17 1 16,0-1-1,17-8-15,0 0 16,-8 0-16,0-17 15,-1 0-15,1-1 16,-9 1-16,0 8 16,-9 1-16,1-1 15,-10 0-15,-8 1 16,9-10 0,0 1-16,8 0 15,9-9-15,0 0 16</inkml:trace>
  <inkml:trace contextRef="#ctx0" brushRef="#br1" timeOffset="3474.98">23420 13154 0,'0'0'0,"0"0"16,0 0 0,0 0-16,0 17 15,-9 18-15,1-1 16,-1 10-16,-8-10 15,-1-8-15,1-8 16,8-10-16,-8 1 16,8 0-1</inkml:trace>
  <inkml:trace contextRef="#ctx0" brushRef="#br1" timeOffset="3623.07">23576 12773 0,'0'0'0,"0"0"16,0 8-1,0 18-15,9-8 16</inkml:trace>
  <inkml:trace contextRef="#ctx0" brushRef="#br1" timeOffset="4006.41">23750 13128 0,'0'0'0,"0"0"16,0 0-16,0 0 15,-9 0-15,1 17 16,-1 9-16,0 9 16,-17-1-16,0 18 15,-8 0-15,7-8 16,10-18-16,0 0 15,8-18-15,9 1 16,0-9 0,0 0-16,0-9 15,9 1-15,8-18 16,0 0-16,1 0 16,-9 8-16,-1 1 15,1 17 1,0 0-16,-1 0 15,1 17-15,0 9 16,-1 9-16,1 8 16,-9 1-16,0-10 15,9-16-15,8-10 16,-8-8-16</inkml:trace>
  <inkml:trace contextRef="#ctx0" brushRef="#br1" timeOffset="4563.7">24349 12781 0,'0'0'15,"0"0"-15,-8 0 16,-1 0-16,0 9 15,-8 8-15,-1 1 16,-8 16-16,0 1 16,0 26-16,-8 25 15,-1 18-15,0 9 16,18-1-16,-1-16 16,18-10-1,0-25-15,9-18 16,0-8-16,8-9 15,0-18-15,10 1 16,7-18-16,1-17 16,17-26-16,9-17 15,0 0-15,-9-35 16,-9-9-16,-8 18 16,-26 17-1,-1 9-15,-16 17 16,-1 9-16,-8 17 15,-9 8-15,-9 10 16,-9 8-16,1 17 16,8 0-16,0 9 15,1 9 1,8 0-16,8-1 16,1 1-16,17-1 15,17 1-15,18-9 16,8-17-16,18-9 15,-26 0-15</inkml:trace>
  <inkml:trace contextRef="#ctx0" brushRef="#br1" timeOffset="4825.76">25053 13353 0,'0'0'0,"0"0"16,0 0-16,0 0 16,8 0-16,10 0 15,16 0-15,1-9 16,17 1-16,0-1 15,-8 9-15,-27 9 16</inkml:trace>
  <inkml:trace contextRef="#ctx0" brushRef="#br1" timeOffset="5453.69">25938 13119 0,'0'0'16,"0"-8"-16,0-1 15,-8 0-15,-1 9 16,0 0-16,-17 0 16,0 0-16,-8 9 15,-10 8-15,-8 18 16,9-1-16,8 1 15,17 0 1,1-1-16,0 10 16,17-18-16,0 0 15,17-9-15,0 0 16,18-8-16,17 0 16,0-18-16,-17 0 15,9 9 1,8-17-16,0 17 15,-9-9-15,-17-8 16,-17 17-16,0-9 16,-9 9-16,0 0 15,0 0-15,0 0 16,0 9-16,0 8 16,0-8-16,8 8 15,1 1-15,0-10 16,8 10-1,0-18-15,18 0 16,0 0-16,-9-18 16,0-8-16,0 0 15,-17 9-15,-1-18 16,-16 9-16,-1 0 16,-17 9-16,0 0 15,-9-1 1,0 10-16,9 8 15,9 0-15,8 0 16,9 0-16</inkml:trace>
  <inkml:trace contextRef="#ctx0" brushRef="#br1" timeOffset="5779.79">26650 13111 0,'0'0'16,"0"0"-16,-8 0 15,-1 0-15,0 0 16,1 0-16,-18 0 16,0 17-16,0 0 15,8 0-15,1 1 16,8-1-16,9 0 16,0 1-1,0-1-15,9 9 16,8 0-16,1-9 15,-10 18-15,1-26 16,0 8-16,-9 0 16,-9 1-16,-8 8 15,-9-9-15,-1-8 16,-7-1 0,8 1-16,8-9 15,18 0-15</inkml:trace>
  <inkml:trace contextRef="#ctx0" brushRef="#br1" timeOffset="6253.27">26937 12894 0,'0'0'16,"0"0"-16,0 0 15,0 0-15,-9 0 16,1 17-16,-10 18 15,-8 0-15,0 25 16,-17 18-16,-1 9 16,10-1-16,16 1 15,1-26 1,17-1-16,0-16 16,17-18-16,1 0 15,-1-18-15,9-16 16,17-1-16,10-26 15,-1-17-15,8-17 16,-16-18 0,-27 9-16,-8 18 15,-18 16-15,1 10 16,-19 17-16,1-1 16,-17 18-16,0 9 15,-9 8-15,8 18 16,9-1-16,9-8 15,18 0 1,8 0-16,17-8 16,26-10-16,27-8 15,17-26-15,-9-8 16,-35 8-16</inkml:trace>
  <inkml:trace contextRef="#ctx0" brushRef="#br1" timeOffset="6654.59">27449 11474 0,'0'0'0,"0"0"15,0 0 1,9 17-16,17 18 15,9 25-15,26 53 16,-9 51-16,9 44 16,-27 61-16,-25 17 15,-26-1-15,-18-34 16,-17-17-16,-26-26 16,-1-52-16,36-104 15</inkml:trace>
  <inkml:trace contextRef="#ctx0" brushRef="#br2" timeOffset="24671.74">825 15293 0,'0'-9'0,"17"1"0,-17-10 16,0 1-1,0 8-15,0-17 16,0 9-16,0 17 15,0 0-15,0 0 16,-17 26-16,-9 26 16,0 43-16,-18 18 15,18-9 1,0-18-16,9-16 16,17-18-16,0-35 15,0 9-15,0-17 16,0-9-16,17-9 15,9-17-15,26-17 16,9-18-16,9 9 16,-27 17-16,-17 18 15,0 17 1,9 17-16,0 18 16,-1 17-16,10 9 15,-18-9-15,-9-9 16,9-26-16,0 9 15,-8-17-15,8-9 16,-9-17-16,18-27 16,0-60-16,8-52 15,-17 1 1,-26 16-16,9 26 16,-9 53-16,0 42 15,0 18-15,0 18 16,0-18-16</inkml:trace>
  <inkml:trace contextRef="#ctx0" brushRef="#br2" timeOffset="25117.05">1606 15717 0,'0'0'15,"0"0"-15,0 0 16,0 0-16,0 0 16,0 0-16,18 9 15,8 0-15,17-9 16,-8-9-16,17 0 15,-8-17 1,8 0-16,-26 0 16,0 0-16,-18 0 15,1-8-15,-18 17 16,1-1-16,-1 1 16,-26 17-16,9 17 15,0 9-15,0 9 16,-17 17-16,25 0 15,10 0 1,16 0-16,27-9 16,35 0-16,69 9 15,17-34-15,-95-27 16</inkml:trace>
  <inkml:trace contextRef="#ctx0" brushRef="#br2" timeOffset="25499.82">3005 15648 0,'0'-9'0,"0"1"16,0-10-16,0-8 16,0 9-16,-9 0 15,0 0-15,1 17 16,-1 0-16,-17 0 16,0 8-16,-9 9 15,0 9 1,18 0-16,0 0 15,8 9-15,9 8 16,0-8-16,17-9 16,18 0-16,17-26 15,26-17-15,-34 17 16</inkml:trace>
  <inkml:trace contextRef="#ctx0" brushRef="#br2" timeOffset="26139.83">3430 15570 0,'0'0'0,"0"0"16,-9 0-16,1 17 15,-1 9-15,9 9 16,0 0-16,9-1 16,8-8-1,0 0-15,1-17 16,-1 0-16,18-18 15,0-8-15,-1-9 16,-8 0-16,0-18 16,-17-8-16,0 9 15,-18 9-15,-17 16 16,0 1 0,9 17-16,-18 0 15,9 9-15,9-1 16,8 1-16,0 0 15,9-1-15,0 1 16,0-9-16,18 8 16,25 1-16,9-9 15,9 0 1,0 9-16,-18 8 16,-8 0-16,-9 1 15,-17-1-15,-1 0 16,1 1-16,0-10 15,-9 1 1,0 0-16,0-1 0,0-8 16,0-8-1,8-1-15,10-8 16,-1-9-16,0 0 16,9 8-16,0 1 15,-17 17-15,0 0 16,0 0-16,8 17 15,-8 18-15,8 0 16,0 8-16,1 9 16,-10-26-1,10-9-15,25-8 16,1-9-16,-1-26 16,-34 17-16</inkml:trace>
  <inkml:trace contextRef="#ctx0" brushRef="#br2" timeOffset="26458.17">4663 15414 0,'0'0'0,"0"0"15,0 0-15,-17 0 16,8 0-16,0 0 16,-17 0-16,-17 18 15,17-1-15,0 0 16,9 1-16,-1 8 15,9 0 1,9-1-16,0 1 16,0-8-16,0-1 15,0-8-15,0 8 16,0-8-16,-8 8 16,-1 0-16,-8 9 15,-9 0-15,-9 0 16,26-17-1,9-9-15,0 0 16,0 0-16,0 0 16</inkml:trace>
  <inkml:trace contextRef="#ctx0" brushRef="#br2" timeOffset="26727.48">4724 15648 0,'0'-9'0,"0"9"16,0 0-16,0 0 15,0 0 1,0 0-16,0 18 15,0-1-15,0 0 16,0-8-16,0-9 16,0 0-16,0 0 15,0 0-15,0-52 16,9-35-16,8 18 16,-17-9-16,9-8 15,8-1 1,0 35-16,-17 17 15,9 18-15,-9 17 16,0 0-16,9 9 16,-1-1-16,10 1 15</inkml:trace>
  <inkml:trace contextRef="#ctx0" brushRef="#br2" timeOffset="27507.12">5236 15423 0,'0'0'0,"0"0"16,0 0 0,0 0-16,0 0 15,-8 0-15,-1 0 16,-17 17-16,0 9 15,-18 9-15,18 17 16,-17-9-16,26 0 16,-1 1-16,18-1 15,0-26-15,0-8 16,18 0 0,8-18-16,17 0 15,9-34-15,18-26 16,8-35-16,-17-9 15,-1-8-15,-8 8 16,-17 18-16,-9 35 16,-17 16-16,0 18 15,-1 9 1,-8 8-16,0 9 16,0 0-16,-8 9 15,-10 17-15,-8 17 16,0 18-16,-17 25 15,8 10-15,0-1 16,18-8-16,0-9 16,17-18-1,0 1-15,17-18 16,0 0-16,9-17 16,18 0-16,-18-17 15,35 0-15,-18-18 16,9-8-16,-9-9 15,1 0-15,-1 8 16,-8-16-16,-18 8 16,-8-18-1,-9 10-15,-9 17 16,1-1-16,-1 1 16,-8 17-16,-1 0 15,-8 17-15,0 1 16,-9 16-16,27 1 15,-18 8 1,26 9-16,8 0 16,10-9-16,25 1 15,9-10-15,9-16 16,9-27-16,-36 0 16</inkml:trace>
  <inkml:trace contextRef="#ctx0" brushRef="#br2" timeOffset="28102.02">5992 15466 0,'0'0'0,"0"0"15,0 0 1,0 0-16,8 18 15,10-1-15,17 18 16,-18-1-16,9 1 16,-9-1-16,-8 1 15,8-9 1,-17 9-16,-17-1 0,8-8 16,1-17-1,8 0-15,0-9 16,0 0-16,0-9 15,8-26-15,36-34 16,34-18-16,17-16 16,-8 33-16,-52 53 15</inkml:trace>
  <inkml:trace contextRef="#ctx0" brushRef="#br2" timeOffset="28682.05">7520 15354 0,'0'0'0,"0"0"15,-9-9-15,1 0 16,-1 1-16,-17 8 15,-17 0-15,8 0 16,-9 17-16,-8 0 16,18 18-16,8 0 15,8-1 1,18 1-16,9 8 16,-9 0-16,9-17 15,25 9-15,-16-18 16,8 9-16,-26-8 15,8-10-15,1 1 16,-9 8 0,-9 9-16,-25 9 15,-18 0-15,8-9 16,9 0-16,18-18 16,0 1-16,17-9 15,0-9-15,17-8 16,9-9-16,0 9 15</inkml:trace>
  <inkml:trace contextRef="#ctx0" brushRef="#br2" timeOffset="29093.72">7633 15579 0,'0'0'0,"0"0"16,0 0-16,0 0 15,0 0-15,-9 0 16,1 17-16,8 0 15,-26 18 1,8-9-16,1 9 16,0 8-16,8-8 15,0-9-15,9-18 16,0 1-16,0-9 16,18-9-16,-1 1 15,18-1-15,-1-8 16,10-1-16,-1 1 15,1 17 1,-1 0-16,-8 9 16,-1 8-16,10 9 15,-1 0-15,-8 0 16,-9-17-16,0-1 16,-8-8-16,-1-8 15,0-18 1,9-18-16,-8-16 15,-10-18-15,1 26 16,-18 8-16,1 27 16,-1 17-16</inkml:trace>
  <inkml:trace contextRef="#ctx0" brushRef="#br2" timeOffset="29772.02">8232 15735 0,'0'0'0,"0"0"15,0 0-15,0 0 16,9 8-16,8 1 15,1 0-15,16-1 16,10 1-16,-1 0 16,9-18-16,0 0 15,-8-8 1,-1 0-16,-17-1 0,0 1 16,-17 0-1,0-1-15,-9 10 16,-9-1-16,0 9 15,1 0-15,-10 0 16,-8 0-16,9 9 16,0 8-16,-1 0 15,1 18 1,-1 8-16,18 1 16,9-10-16,8-8 15,18 0-15,0 0 16,17-17-16,9 0 15,8-18-15,1-17 16,-9 0-16,-18 0 16,0 0-16,1-9 15,-18 1 1,-17 16-16,-1 1 16,-8 0-16,-8-1 15,-1 10-15,-9 8 16,-8 0-16,0 0 15,-8 17-15,8 0 16,0 18 0,8 8-16,9 1 15,9-1-15,9-8 16,9-9-16,8 0 16,26 0-16,-26-9 15</inkml:trace>
  <inkml:trace contextRef="#ctx0" brushRef="#br2" timeOffset="30092.21">9344 15683 0,'0'0'16,"0"0"-16,0 0 16,0 0-16,17 0 15,9 0-15,35 8 16,8-8-16,10 0 15,-10 0 1,0 0-16,10 0 16,-45 0-16</inkml:trace>
  <inkml:trace contextRef="#ctx0" brushRef="#br2" timeOffset="30334.6">9639 15345 0,'0'0'16,"0"0"-16,-9 0 16,1 26-16,-18 17 15,0 18-15,-1 17 16,10-18-16,0 27 16,-1 0-16,10-18 15,8-8 1,0-1-16,17-17 15,0 1-15,9-18 16,1-18-16,-10 1 16</inkml:trace>
  <inkml:trace contextRef="#ctx0" brushRef="#br2" timeOffset="30719.36">10516 15717 0,'0'0'0,"0"0"16,0-8-16,-9-1 16,1 0-1,-10 9-15,-8 0 16,0 0-16,9 0 15,-1 9-15,1 8 16,0 1-16,-1 16 16,18 1-16,0-9 15,9 0-15,0 0 16,-9-9 0,0 1-16,0-10 15,0 1-15,-9 8 16,-26 1-16,-17 8 15,-9-1-15,-8 10 16,26-18 0,43-8-16,0-9 0</inkml:trace>
  <inkml:trace contextRef="#ctx0" brushRef="#br2" timeOffset="31140.3">10672 15717 0,'0'0'15,"0"0"-15,0 0 16,9 0-16,8 18 16,1 25-16,-1 18 15,-8 17 1,-18 25-16,0 1 16,1 0-16,-1-17 15,0-26-15,1-27 16,-1-8-16,9 0 15,-9-17 1,9 0-16,-8-18 16,-1-17-16,9-43 15,9-35-15,25-26 16,10 8-16,-1 36 16,1 17-16,-1 17 15,0 17-15,-16 18 16,-1 8-16,0 9 15,-18 0-15,1 26 16,-18 9 0,-17 8-16,-26 9 15,-9 9-15,1-18 16,16-17-16,9-18 16,27 1-16</inkml:trace>
  <inkml:trace contextRef="#ctx0" brushRef="#br2" timeOffset="31485.12">11245 15726 0,'0'0'16,"0"0"-16,0 0 16,-8 9-16,-1 17 15,-8 17-15,8-8 16,0 8-16,9 0 15,0-8 1,0 0-16,9-10 16,8-7-16,1-10 15,-1 1-15,9-18 16,0 1-16,0-10 16,0-7-16,-17-10 15,-9 0-15,-9 1 16,-8 8-1,-9 8-15,0 1 16,-9 17-16,0 0 16,9 0-16,9-9 15,8 9-15</inkml:trace>
  <inkml:trace contextRef="#ctx0" brushRef="#br2" timeOffset="31693.66">11532 15674 0,'0'0'0,"0"0"15,0 0-15,0 0 16,0 0-16,17 0 16,18 0-16,26 0 15,8 0 1,1 0-16,-9 0 15,-1 9-15,-25-9 16</inkml:trace>
  <inkml:trace contextRef="#ctx0" brushRef="#br2" timeOffset="31933.78">11871 15388 0,'0'0'15,"0"0"-15,0 0 16,-9 18-16,-8 25 16,-9 18-16,8 16 15,1 27 1,8-8-16,-8-1 16,17-8-16,17-10 15,1 1-15,8-26 16,0-34-16,-18-10 15</inkml:trace>
  <inkml:trace contextRef="#ctx0" brushRef="#br2" timeOffset="32814">12869 15787 0,'0'0'16,"0"0"-16,0 0 16,0 0-16,0 0 15,0 17-15,9 18 16,0-1-16,-1 18 16,-8-8-16,-8-1 15,-1 0-15,0 0 16,1-17-16,-1-8 15,9-1 1,0-8-16,0-1 16,0-8-16,0 0 15,0-8-15,9-18 16,17-9-16,17-26 16,9 10-16,0-1 15,0 17-15,1 9 16,-1 9-16,-9-1 15,-8 18 1,0 0-16,-1 0 16,-8 18-16,0 8 15,-8 17-15,-10 18 16,1 8 0,-9 9-16,17 0 0,1-18 15,-1-25 1,18 0-16,0-27 15,-18-16-15</inkml:trace>
  <inkml:trace contextRef="#ctx0" brushRef="#br2" timeOffset="33422.83">13955 16168 0,'0'0'0,"0"0"16,0-9-16,0 0 15,0 1-15,-9-1 16,0 0-16,1-8 16,-1 8-16,0 1 15,-8-1-15,-9 9 16,0 0 0,9 9-16,-1 8 15,1-8-15,8-1 16,9 1-16,0 0 15,0-1-15,17 1 16,1-9-16,-1 0 16,9 17-16,9 1 15,0 25 1,-1 9-16,-7-9 16,-1 18-16,-18-9 15,1-9-15,-9 0 16,0-17-16,0 0 15,-9-8-15,-8-1 16,-9-8-16,0-1 16,-9-16-16,0-1 15,1-17 1,-1 0-16,17 0 16,10-9-16,16-8 15,27-9-15,26-8 16,-26 42-16</inkml:trace>
  <inkml:trace contextRef="#ctx0" brushRef="#br2" timeOffset="33667.44">14467 15995 0,'0'0'0,"0"0"0,0 0 16,0 0-16,9 0 16,17 0-1,9 8-15,17 1 16,0-9-16,9 0 16,-9 0-16,0 17 15,-17-8-15,-18-1 16</inkml:trace>
  <inkml:trace contextRef="#ctx0" brushRef="#br2" timeOffset="33842.06">14528 16211 0,'0'0'16,"0"0"-16,0 0 16,0 0-16,0 0 15,17 0-15,18 0 16,8 9-16,27-9 15,-1-9 1,1 0-16,-18 1 16,-26 8-16</inkml:trace>
  <inkml:trace contextRef="#ctx0" brushRef="#br2" timeOffset="34068.68">15674 15769 0,'0'0'16,"0"0"-16,0 0 15,0 0-15,0 0 16,-8 18-16,8 8 16,0 8-16,0 1 15,0 0 1,0-1-16,0 18 15,-9-9-15,0-34 16</inkml:trace>
  <inkml:trace contextRef="#ctx0" brushRef="#br2" timeOffset="34280.68">15301 16159 0,'0'0'16,"0"0"-16,0 0 15,0 0-15,26 0 16,35 9-16,17-1 16,17 1-16,18-18 15,17 1-15,-25-1 16,-19 9-16,-16 0 16,-18 0-1,-35 0-15</inkml:trace>
  <inkml:trace contextRef="#ctx0" brushRef="#br2" timeOffset="34721.78">15518 16402 0,'0'0'15,"0"0"-15,0 0 16,0 0-16,0 0 15,9 0-15,8 0 16,9 0-16,9 8 16,17 10-1,0-1-15,9 0 16,-18 1-16,1-1 16,-18 0-16,0 0 15,-18 1-15,1-1 16,-18 18-16,-8-1 15,-9 1-15,-9 8 16,0-17-16,1 0 16,16-17-16,1 0 15,8-1 1,1 1-16,-1 0 16,9-9-16,0 0 15,9 8-15,25 10 16,36-1-16,34 0 15,9-8-15,-9 0 16,-17-1 0,-44-8-16,-34 9 15</inkml:trace>
  <inkml:trace contextRef="#ctx0" brushRef="#br2" timeOffset="36982.65">17150 16601 0,'0'0'15,"0"0"-15,0 0 16,0 17-16,-8 35 16,-27 43-16,9-34 15</inkml:trace>
  <inkml:trace contextRef="#ctx0" brushRef="#br2" timeOffset="38348.61">18019 15657 0,'0'0'0,"0"0"16,0 0-16,0 0 16,17 0-16,35 0 15,18 0-15,34-9 16,26 0-16,-17 1 15,-9-1-15,-34 9 16,-1 9-16,-17-1 16,-34 1-16</inkml:trace>
  <inkml:trace contextRef="#ctx0" brushRef="#br2" timeOffset="38815.49">18062 15709 0,'0'0'15,"0"0"-15,0 0 16,0 0-16,0 0 16,0 0-16,9 8 15,0 10-15,-1-1 16,1 18-16,-18-1 15,1 10-15,-1 8 16,-8 8 0,8-8-16,0-9 15,0 1-15,9-18 16,0-9-16,0 9 16,0-9-16,0 9 15,0-8-15,0-1 16,9 0-16,9 1 15,16-1 1,18 0-16,9-8 16,9 0-16,8-1 15,-17 1-15,-18-9 16,-8 0-16,-9 0 16,-9 0-16,-8 0 15,0 0-15,-9 0 16,0-9-16,-35-17 15,0 9 1</inkml:trace>
  <inkml:trace contextRef="#ctx0" brushRef="#br2" timeOffset="39080.43">17975 15995 0,'0'0'16,"0"0"-16,0 0 15,0 0-15,0 0 16,18 0-16,-1 0 16,27 0-16,8-9 15,17 0 1,18 9-16,-9 0 15,-8 0-15,-10 9 16,-34 0-16</inkml:trace>
  <inkml:trace contextRef="#ctx0" brushRef="#br2" timeOffset="39571.49">19087 15856 0,'0'0'0,"0"0"16,0 0 0,0 0-16,9 0 0,17 0 15,17 0 1,9 0-16,0 0 16,9 0-16,0-9 15,-9 1-15,-9 8 16,-8 0-16,-18 8 15,-8-8-15,-9 0 16</inkml:trace>
  <inkml:trace contextRef="#ctx0" brushRef="#br2" timeOffset="39880.74">19156 16116 0,'0'0'0,"0"0"0,0 0 16,0 0-16,0 0 16,0 0-1,0 0-15,9 0 16,0 0-16,8 0 16,0 0-16,1 0 15,17 0-15,-1 0 16,1 0-16,-9 0 15,0 0-15,-8 0 16,-10 0 0,1 0-16,0 0 15,-9 0-15,0 0 16,0 0-16</inkml:trace>
  <inkml:trace contextRef="#ctx0" brushRef="#br2" timeOffset="41014.45">20042 15388 0,'0'0'0,"0"0"16,0 0-16,0 0 16,0 0-16,0 0 15,0 0-15,0 0 16,17 0-1,27 0-15,25 0 0,36 0 16,7-8 0,1-10-16,-8 18 15,-19 0-15,-25 0 16,-26 0-16,-18 0 16,-8 0-16</inkml:trace>
  <inkml:trace contextRef="#ctx0" brushRef="#br2" timeOffset="41442.28">20155 15501 0,'0'0'0,"0"0"16,0 0-16,0 0 15,9 9-15,-1-1 16,1 10-16,0-1 15,-1 17 1,1 1-16,-18 26 16,1 8-16,-10 0 15,1 1-15,0-10 16,-1-16-16,1-1 16,8-17-16,9-9 15,0 0-15,0 1 16,0-18-1,0 8-15,18 1 16,-1 17-16,18-26 16,17 17-16,17-8 15,1 0-15,-9-1 16,-9-8-16,-9 0 16,-17 0-16,0 0 15,-8 0-15,-10 0 16,1 0-1,-9 0-15,0 0 16</inkml:trace>
  <inkml:trace contextRef="#ctx0" brushRef="#br2" timeOffset="41667.92">20233 15795 0,'0'0'15,"0"0"-15,0 0 16,0 0-16,9 0 16,17 0-16,26 0 15,9 0-15,0 0 16,-9 0-16,-9 0 16,1 0-1,-1 0-15,-8 9 16,-9-9-16</inkml:trace>
  <inkml:trace contextRef="#ctx0" brushRef="#br2" timeOffset="42158.16">21353 16003 0,'0'-8'0,"0"-1"15,0 0-15,0 1 16,0-1-16,0 0 16,-8 1-16,-1-1 15,0 0 1,-8 1-16,0-1 16,-9 9-16,-1 9 15,1-9-15,9 8 16,0 10-16,-1-1 15,1 18-15,17-1 16,0 1-16,0-9 16,17 0-1,1-9-15,8 9 16,8 0-16,1-9 16,-9-8-16,-8-9 15,-10 0-15</inkml:trace>
  <inkml:trace contextRef="#ctx0" brushRef="#br2" timeOffset="42649.51">22213 15310 0,'0'0'16,"0"0"-16,-9 0 16,1 0-16,8 0 15,-9 0-15,0 0 16,1 0-16,-18 18 16,-18 16-16,1 18 15,-1 9-15,-8 8 16,0 18-16,9 8 15,8-17 1,18 0-16,17 0 16,0-9-16,17-17 15,0 9-15,9-18 16,18-8-16,17-18 16,-9-26-16,-26 9 15</inkml:trace>
  <inkml:trace contextRef="#ctx0" brushRef="#br2" timeOffset="42964.48">22361 15518 0,'0'0'15,"0"0"-15,0 0 16,0 0-16,0 0 16,8 18-16,1 16 15,0 18-15,-18 17 16,0 18-16,1-9 16,-1 0-1,0-17-15,1-18 16,-1-9-16,9-8 15,0-8-15,0-10 16,0-8-16,0 0 16</inkml:trace>
  <inkml:trace contextRef="#ctx0" brushRef="#br2" timeOffset="43204.07">22613 15986 0,'0'0'0,"0"0"16,0 0 0,0 0-16,17 0 15,0 0-15,18 0 16,0 0-16,8 0 15,18 9-15,0 8 16,-35-17 0</inkml:trace>
  <inkml:trace contextRef="#ctx0" brushRef="#br2" timeOffset="43641.41">23064 15544 0,'0'0'0,"0"0"16,0 0-16,0 0 16,17 0-16,9 17 15,27 1-15,-10-1 16,0 9-16,1 0 15,-1 0 1,-17 0-16,0 0 16,-17 9-16,0-1 15,-18 10-15,-8-10 16,-9 10-16,0-18 16,8 0-16,1 0 15,-1-9-15,10 0 16,-1-17-16,9 9 15,0 8 1,0 0-16,17-8 16,10 0-16,16-1 15,0 1-15,1 0 16,-18-9-16,0-9 16,-17 9-16</inkml:trace>
  <inkml:trace contextRef="#ctx0" brushRef="#br2" timeOffset="44029.58">23646 15769 0,'0'0'0,"0"0"16,0 0-16,0 0 15,9 0-15,-1 18 16,1 8-16,0 8 16,-1 1-16,1 0 15,-9-9-15,0 0 16,0-9-1,0 0-15,0-8 16,0 8-16,0-17 16,0 9-16,0-9 15,17-9-15,18-25 16,17-1-16,0-17 16,-8 17-16,-1 1 15,-17 16-15,-8 1 16,-10 8-1,1 9-15,0 0 16,-1 18-16,1 16 16,0 18-16,-18 9 15,9 8-15,0-34 16,0-1-16,0-25 16,0-9-16,0 0 15</inkml:trace>
  <inkml:trace contextRef="#ctx0" brushRef="#br2" timeOffset="44501.25">24532 15960 0,'0'0'0,"0"0"16,0 0-1,0 0-15,0 0 16,0 0-16,0-9 15,0 9-15,-9 0 16,0 0-16,1 0 16,-1 0-16,-17 9 15,0 17-15,8-17 16,1-1 0,8 1-16,9-1 15,0 1-15,0 0 16,18-1-16,-1 1 15,0 8-15,10 1 16,-1-1-16,0 9 16,-9 17-16,0 1 15,-8-1 1,0 0-16,-9-8 16,-9-9-16,0 0 15,1-9-15,8-8 16,-9 0-16,0-1 15,1 1-15,-1-9 16,0-9 0,-17-25-16,0-18 15,9 8-15,17 1 16,0 17-16</inkml:trace>
  <inkml:trace contextRef="#ctx0" brushRef="#br2" timeOffset="44714.66">24844 15440 0,'0'0'0,"0"0"16,26 18-16,44 16 16,17 18-16,-1 17 15,1 1-15,-26-1 16,-18 18-16,-25-9 15,-36 34-15,-60 27 16,-35-1 0,61-77-16</inkml:trace>
  <inkml:trace contextRef="#ctx0" brushRef="#br2" timeOffset="112172.33">25721 15709 0,'0'0'16,"0"0"-16,0 0 15,0 0-15,0 0 16,0 0-16,26 0 16,18 0-16,8-9 15,9 0-15,25 1 16,10-1 0,-18 9-16,-17 0 15,-18 9-15,-34-1 16,-9-8-16</inkml:trace>
  <inkml:trace contextRef="#ctx0" brushRef="#br2" timeOffset="112386.28">25799 15856 0,'0'0'0,"0"0"0,0 0 16,0 0-16,0 0 15,18 0-15,-1 0 16,18-9-16,17 9 16,0 0-16,0 0 15,18 0 1,-18-8-16,-17-1 16,-18 9-16</inkml:trace>
  <inkml:trace contextRef="#ctx0" brushRef="#br2" timeOffset="112850.79">26729 15657 0,'0'-9'0,"0"0"0,0 1 15,0-1-15,0 9 16,0 0 0,0 0-16,0 0 15,-9 0-15,0 17 16,1 1-16,-1 16 16,0 27-16,9 8 15,0-17-15,18 9 16,16-9-16,1-9 15,0-17-15,17 0 16,9-17 0,17-18-16,0-17 15,-9-26-15,-8-17 16,-17-9-16,-27 0 16,-8 0-16,-18 0 15,-17 17-15,-17 10 16,-1 16-16,1 9 15,-9 9 1,8 17-16,1 17 16,-1 26-16,27-17 15</inkml:trace>
  <inkml:trace contextRef="#ctx0" brushRef="#br2" timeOffset="119015.54">19452 17094 0,'0'0'15,"0"0"-15,0 0 16,0 0-16,0 0 16,0 0-16,0 0 15,0 0-15,0 0 16,0 0 0,0 0-16,0 0 15,0 0-15,0 0 16,0 0-16,0 0 15,0 0-15,0 0 16,0 0-16,0 0 16,0 0-16,0 0 15,0 0 1,0 0-16,0 0 16,0 0-16</inkml:trace>
  <inkml:trace contextRef="#ctx0" brushRef="#br2" timeOffset="119738.54">19165 17129 0</inkml:trace>
  <inkml:trace contextRef="#ctx0" brushRef="#br2" timeOffset="132114">18635 16644 0,'-8'0'0,"-1"-9"0,0 1 16,1-1-16,8 0 16,0 9-16,0 0 15,0 0-15,0 0 16,0 9-16,-9 34 16,0 53-16,-8 25 15,8 9 1,-8-26-16,-1-26 15,1-18-15,0-8 16,8-17-16,9-9 16,0-9-16,0-8 15,9 0-15,-9-9 16</inkml:trace>
  <inkml:trace contextRef="#ctx0" brushRef="#br2" timeOffset="132349">18453 17086 0,'0'0'0,"0"0"15,0 0-15,0 0 16,0 0-16,26-9 16,17 0-16,10 1 15,7-1 1,-8 0-16,1 1 15,7-1-15,1 9 16,-17 0-16,-10 0 16,-8 0-16,-17 0 15</inkml:trace>
  <inkml:trace contextRef="#ctx0" brushRef="#br2" timeOffset="132667.81">19078 16523 0,'0'0'0,"0"0"16,0 0-16,0 0 15,0 0-15,0 0 16,0 8 0,0 10-16,0 8 15,0 34-15,-8 10 16,-1 16-16,0 10 15,0 7-15,1-16 16,-1-9-16,0-26 16,1 9-16,-1-27 15,9-8 1,0-8-16,0-10 16,0 1-16,0 0 15,9-1-15,-1-8 16,1 0-16</inkml:trace>
  <inkml:trace contextRef="#ctx0" brushRef="#br2" timeOffset="133031.94">19417 17060 0,'0'0'0,"0"0"15,-9-9-15,1 0 16,8 9-16,0-8 16,0 8-16,0 0 15,0 0-15,0 0 16,0 0-16,8-9 15,10 9-15,-1 0 16,18 0 0,-1-9-16,10 9 15,-1 0-15,-8-8 16,-9-1-16,17 9 16,1 0-16,-18 9 15,-17-9-15</inkml:trace>
  <inkml:trace contextRef="#ctx0" brushRef="#br2" timeOffset="133323.81">19443 17120 0,'-9'0'16,"9"0"-16,0 0 15,0 0-15,0 0 16,0 0-16,0 0 16,18 0-16,8 0 15,8 0-15,27 0 16,9 0-1,17 18-15,-9-18 16,-52 0-16</inkml:trace>
  <inkml:trace contextRef="#ctx0" brushRef="#br2" timeOffset="134046.71">20320 17008 0,'0'0'0,"0"0"0,0 0 16,9 0-16,17 0 15,8 0 1,19 0-16,-10 0 16,9 0-16,18 0 15,-10 0-15,-16 8 16,-27-8-16</inkml:trace>
  <inkml:trace contextRef="#ctx0" brushRef="#br2" timeOffset="134547.68">21154 16540 0,'0'0'0,"0"0"15,0 0-15,0 0 16,0 0-16,26 0 16,17 0-16,18 0 15,17 0-15,44-9 16,17 9-1,26 0-15,17 0 16,-8-8-16,-1 8 16,-8 0-16,-34 0 15,-19 0-15,-7 0 16,-27 0-16,-26 8 16,-17-8-16,-18 9 15,-8 0-15,-1-9 16,-8 0-1</inkml:trace>
  <inkml:trace contextRef="#ctx0" brushRef="#br2" timeOffset="135034.79">21301 16557 0,'0'0'0,"0"0"15,0 0-15,0 0 16,0 0-16,0 0 16,0 0-1,9 18-15,0-1 16,-1 18-16,1 25 15,0 18-15,-18 9 16,9-9-16,-9-18 16,1-8-16,8-8 15,0-18-15,0-9 16,0-8 0,0-1-16,0-8 15,-9-8-15,0-10 16,1 1-16,-10 0 15,10-1-15,-1 1 16,0 17-16,0 0 16,-17 17-16,-8 9 15,-1 0 1,0 9-16,18-9 16,-1 0-16,18-26 15,0 17-15,0-17 16</inkml:trace>
  <inkml:trace contextRef="#ctx0" brushRef="#br2" timeOffset="135318.28">21458 16783 0,'0'-9'0,"0"9"15,0 0-15,0 0 16,0-9-16,17 1 16,18-1-16,17 0 15,0 1-15,9-1 16,-18 0-16,-8 1 15,-26-1-15,-1 9 16</inkml:trace>
  <inkml:trace contextRef="#ctx0" brushRef="#br2" timeOffset="135670.68">21484 16774 0,'0'0'0,"0"0"16,0 0-16,0 0 16,0 0-16,0 9 15,0 8-15,0 0 16,0 9-16,0 9 16,0 0-16,0-9 15,0 0-15,0-1 16,0-7-16,0-1 15,0 0 1,0-8-16,0 0 16,17-1-16,0 1 15,9 0-15,9-1 16,0 1-16,8-9 16,1 0-16,-18 0 15,-18-9 1,1 1-16,0 8 0</inkml:trace>
  <inkml:trace contextRef="#ctx0" brushRef="#br2" timeOffset="135834.84">21518 16921 0,'0'0'0,"0"0"16,0 0-16,0 0 15,9 0 1,8-8-16,18-1 15,0 0-15,8 1 16,-8-1-16,-26 18 16</inkml:trace>
  <inkml:trace contextRef="#ctx0" brushRef="#br2" timeOffset="136191.01">21840 16592 0,'0'0'0,"0"-9"16,0 9-16,0 0 15,0 0-15,0 0 16,17 0-16,0 0 16,1 0-1,-1 0-15,-8 0 16,-1 9-16,1 0 15,0-1-15,-9 1 16,-9 8-16,0 1 16,1-10-16,-1 1 15,9 0-15,0-1 16,0 1-16,0 0 16,9-1-1,17 1-15,17 0 16,18-1-16,0 10 15,-26-10-15,-18-8 16</inkml:trace>
  <inkml:trace contextRef="#ctx0" brushRef="#br2" timeOffset="136596.43">22161 17034 0,'-9'-9'0,"9"0"15,0 1 1,-8-1-16,8 9 16,0 0-16,0-9 15,17 1-15,9-1 16,9 9-16,8-8 15,1 8-15,-10 0 16,1 0 0,8 8-16,-16 1 15</inkml:trace>
  <inkml:trace contextRef="#ctx0" brushRef="#br2" timeOffset="136803.87">22265 16757 0,'0'0'0,"0"0"16,0 0 0,0 17-16,0 0 15,-9 18-15,1 8 16,-1 1-16,9-1 16,0 0-16,0-17 15,0 0-15,9-9 16,-9-17-16,0 0 15</inkml:trace>
  <inkml:trace contextRef="#ctx0" brushRef="#br2" timeOffset="137013.56">22526 16653 0,'0'0'0,"0"0"0,0 0 16,0 0-16,8 0 15,10 0 1,16 8-16,1-8 16,9 9-16,8-9 15,-9 0-15,1 0 16,-10 0-16,1-9 16,-18 9-16</inkml:trace>
  <inkml:trace contextRef="#ctx0" brushRef="#br2" timeOffset="137332.37">22717 16679 0,'0'0'0,"0"0"15,0 0-15,0 0 16,0 0-16,0 0 16,0 17-1,0 0-15,-9 1 16,0-1-16,1 18 15,-1-1-15,-8 10 16,-1-1-16,1-8 16,0-9-16,8-1 15,9-7-15,0-10 16,0 1-16,0 0 16,0-1-1,17 1-15,9 0 16,9-1-16,0-8 15,-1 0-15,1 0 16,-9 0-16,-8 0 16</inkml:trace>
  <inkml:trace contextRef="#ctx0" brushRef="#br2" timeOffset="137508.81">22708 16973 0,'0'-8'0,"0"-1"16,0 9-16,0 0 15,0 0-15,0 0 16,17-9-16,1 1 16,8-1-16,26 0 15,0-8 1,0 0-16,-8 17 16,-27 0-16</inkml:trace>
  <inkml:trace contextRef="#ctx0" brushRef="#br2" timeOffset="137781.63">23003 17051 0,'0'0'0,"0"-9"16,0 9-16,0-8 15,0 8-15,0-9 16,18 0-16,-1 1 16,18-1-1,-1 0-15,-7 1 16,-1-9-16,-18 17 16,-8 0-16,0 0 15,0 0-15</inkml:trace>
  <inkml:trace contextRef="#ctx0" brushRef="#br2" timeOffset="138019.47">23160 17008 0,'0'0'0,"0"0"0,0 0 16,0 0-1,0 0-15,0 0 16,0 0-16,0 0 16,8 8-16,1 10 15,0-1-15,-1 0 16,-8 1-1,0 8-15,-8 0 16,-1 0-16,0-9 16,-8-8-16,0 8 15,-1-17-15,-17 0 16,1 0-16,-10-17 16,10-9-16,25 26 15</inkml:trace>
  <inkml:trace contextRef="#ctx0" brushRef="#br2" timeOffset="138359.21">23281 16575 0,'0'-9'15,"0"0"-15,0 1 16,0-1-1,0 0-15,9 9 16,8 0-16,-8 0 16,0 0-16,-1 0 15,1 0-15,0 0 16,-1 9-16,-8 0 16,0 8-16,-8 0 15,-1 1-15,0-10 16,9 10-1,0-1-15,0 0 16,18 1-16,8-1 16,8 0-16,-8 1 15,-8-18-15</inkml:trace>
  <inkml:trace contextRef="#ctx0" brushRef="#br2" timeOffset="138834.43">20963 17380 0,'0'-8'15,"0"-1"-15,0 0 16,0 9-16,0 0 15,17-8-15,9-1 16,35 0-16,26 1 16,43 8-16,52 0 15,44 0 1,17 0-16,9 0 16,-9 0-16,-26 0 15,-17 0-15,-35 0 16,-35 8-16,-26-8 15,-25 9-15,-27 8 16,-26-8-16,-18 0 16</inkml:trace>
  <inkml:trace contextRef="#ctx0" brushRef="#br2" timeOffset="139280.17">22248 17441 0,'0'-9'0,"0"1"16,0-1-16,0 9 15,0 0-15,0 0 16,17 0-16,1 0 15,-1 0-15,9 0 16,0 0 0,0 9-16,0-1 15,0 1-15,-17 0 16,0-1-16,-1 9 16,-16 1-16,-1 8 15,-9 0-15,1 0 16,0 0-16,-1-18 15,10 1 1,-1 0-16,9-1 16,0 1-16,0 0 15,26 8-15,44 0 16,16 9-16,27-8 16,26 8-16,-43-9 15,-53-17-15</inkml:trace>
  <inkml:trace contextRef="#ctx0" brushRef="#br2" timeOffset="140864.56">24063 16350 0,'0'0'16,"0"0"-16,0 0 15,0 0-15,0 0 16,0 0-16,0 0 15,0-9 1,0 9-16,0-9 16,0 9-16,0 0 15,0 0-15,0 0 16,0 0-16,-9 9 16,-17 26-16,-9 51 15,-8 44 1,8 17-16,26 1 15,9-19-15,26-7 16,18-27-16,8-8 16,9-27-16,-9-8 15,26-26-15,-35-17 16</inkml:trace>
  <inkml:trace contextRef="#ctx0" brushRef="#br2" timeOffset="141547.57">24480 16575 0,'0'-9'15,"0"0"-15,0 1 16,0-1-16,0 9 15,0 0-15,0 0 16,-9 0-16,9 0 16,0 0-16,-9 9 15,9 8 1,0 9-16,0 9 16,9-1-16,8-8 15,1-8-15,-1-10 16,9 1-16,9-9 15,-1-9-15,-7 1 16,-1-18-16,0 0 16,-18 0-1,1-9-15,-18 9 16,-17 0-16,-8 9 16,-19-1-16,-16 18 15,8 26-15,9 9 16,26-26-16</inkml:trace>
  <inkml:trace contextRef="#ctx0" brushRef="#br2" timeOffset="144830.64">25574 16289 0,'0'0'0,"0"0"0,0 0 15,0 0-15,0 0 16,0 0-16,0 9 16,0 8-16,8 26 15,1 9-15,0 9 16,8 8-16,-8 0 15,8 9-15,-8 0 16,0-52-16</inkml:trace>
  <inkml:trace contextRef="#ctx0" brushRef="#br2" timeOffset="145422.21">24436 16956 0,'0'0'0,"0"0"16,0 0-16,0 0 16,0 0-16,0 0 15,0 9-15,9 16 16,-1 19-16,1 16 16,-9-8-16,0 9 15,0-18 1,0-8-16,18-18 15</inkml:trace>
  <inkml:trace contextRef="#ctx0" brushRef="#br2" timeOffset="146012.54">25617 17042 0,'0'0'0,"0"0"16,0 0-16,-17 0 15,8 0-15,9 9 16,-17 8-16,-9 1 15,8 16-15,1 10 16,8-1-16,9 0 16,-8 1-1,25-1-15,0-17 16,9-9-16,18-8 16,17-9-16,-1-9 15,-16-17-15,-1 0 16,-17-17-16,0 0 15,-8-9 1,-36 8-16,-8 18 0,0-8 16,-9-1-1,-8 9-15,17 9 16,-17-1-16,16 10 16,10 8-16</inkml:trace>
  <inkml:trace contextRef="#ctx0" brushRef="#br2" timeOffset="146246.59">25990 16263 0,'0'0'0,"0"0"15,18 9-15,25 25 16,35 27-16,9 26 15,-17 25 1,-1 27-16,-25-1 16,-44 27-16,-26 8 15,-70 9-15,-52 0 16,-138 138-16</inkml:trace>
  <inkml:trace contextRef="#ctx0" brushRef="#br2" timeOffset="163976.84">26633 16748 0,'0'0'0,"0"0"16,0 0-16,0 0 15,0 0 1,0 0-16,0-9 16,0 1-16,26-1 15,-8 0-15,8 1 16,17 8-16,-17 0 15,17 0-15,-8 0 16,-9 0-16,18-9 16,-18 0-1,-9 9-15</inkml:trace>
  <inkml:trace contextRef="#ctx0" brushRef="#br2" timeOffset="164197.41">26555 16939 0,'0'0'15,"0"0"-15,0 0 16,0 0-16,0 0 16,17-9-16,27 0 15,-10 1-15,10-1 16,17 9-16,-1 0 15,19 9 1,-27 8-16</inkml:trace>
  <inkml:trace contextRef="#ctx0" brushRef="#br2" timeOffset="164648.41">27241 16817 0,'0'0'15,"0"0"-15,0 0 16,0 0-16,0 0 16,0-8-16,26-1 15,35 0-15,-18 1 16,27-1-16,-10 9 16,-16-9-1,-35 1-15</inkml:trace>
  <inkml:trace contextRef="#ctx0" brushRef="#br2" timeOffset="166077.62">28066 16471 0,'0'-9'0,"0"1"0,-17-10 16,17 1-1,0 8-15,0 1 16,0-1-16,-18 0 16,18 9-16,-9 0 15,9 18-15,-34 8 16,16 17-16,-34 9 16,26 8-16,9 1 15,17-9 1,0-17-16,0-9 15,17-18-15,27-8 16,-1-17-16,27-18 16,-10-8-16,-8 0 15,-17 8-15,-9 18 16,-8-1-16,-10 10 16,10 8-16,-18 0 15,0 0 1,0 17-16,0 0 15,17 1-15,-17-10 16,26 1-16,-9 0 16,9-1-16,18-16 15,-9-18-15,8-9 16,-8-17-16,0-26 16,-27 9-1,-8 8-15,-8 18 16,-10 8-16,-25 18 15,17 8-15,-35 9 16,44 0-16</inkml:trace>
  <inkml:trace contextRef="#ctx0" brushRef="#br2" timeOffset="166596.62">28769 16471 0,'0'0'0,"0"0"16,0 0 0,0 0-16,0 0 15,0 0-15,0 0 16,0 0-16,0 0 15,-8 17-15,8 0 16,-18 9-16,1 9 16,0 0-1,-1-9-15,1 0 16,8-9-16,0-8 16,9 8-16,0-8 15,0-1-15,18 1 16,17 0-16,17-1 15,0-8-15,-9 0 16,1 0-16,-18-8 16,-18 8-1</inkml:trace>
  <inkml:trace contextRef="#ctx0" brushRef="#br2" timeOffset="167147.5">29273 16029 0,'0'0'16,"0"0"-16,0 0 15,0 0-15,0 0 16,0 0-16,0 9 16,0 17-16,0 17 15,-9 35-15,9 9 16,-17 8-1,8-17-15,-8-18 16,8-16-16,0-10 16,9-8-16,0-8 15,0-10-15,9 1 16,0-18-16,8-8 16,18-9-16,-9 0 15,0 9-15,0-1 16,-17 18-1,-1 0-15,1 0 16,0 18-16,0 16 16,-1 1-16,1 17 15,0-9-15,-1-8 16,1-9-16,0-17 16,-1-1-16,-8 1 15</inkml:trace>
  <inkml:trace contextRef="#ctx0" brushRef="#br2" timeOffset="167566.14">29021 16220 0,'0'0'16,"0"0"-16,0 0 16,0 0-16,0 0 15,0 0-15,0 0 16,0 0 0,26-9-16,0 0 15,52 1-15,9-10 16,0 1-16,0 8 15,8 1-15,-51 8 16</inkml:trace>
  <inkml:trace contextRef="#ctx0" brushRef="#br2" timeOffset="169094.08">27719 17008 0,'0'-9'0,"0"0"15,0 9-15,0-8 16,0 8-16,8-9 16,18 1-16,26-1 15,53-8 1,60-9-16,43 8 16,9 1-16,18 0 15,-27 8-15,-17-8 16,-43 17-16,-27 0 15,-25 8-15,-27 1 16,-17 8-16,-8 9 16,-27-17-1</inkml:trace>
  <inkml:trace contextRef="#ctx0" brushRef="#br2" timeOffset="170016.59">28526 17060 0,'0'0'0,"0"0"16,0 0-16,0 0 16,0 0-16,0 0 15,0 0-15,0-9 16,0 0-16,0 1 16,18-1-1,-1 0-15,9 9 16,9 0-16,-1 0 15,10 18-15,-1-1 16,-17-8-16,0 17 16,-17-9-16,0 0 15,-18 1-15,-8 8 16,-9 0 0,-18 0-16,9 0 15,1-9-15,-1-8 16,18-1-16,-1 1 15,1-9-15,17 0 16,0 0-16,0 0 16,26 9-1,26-1-15,52 1 16,27 0-16,7-1 16,-25 1-16,-52 0 15</inkml:trace>
  <inkml:trace contextRef="#ctx0" brushRef="#br2" timeOffset="170842.05">30454 16289 0,'0'0'0,"0"0"0,0 0 16,17 0 0,1 17-16,16 1 15,1 8-15,-9 0 16,0 0-16,-8 8 16,-10-8-16,-16 0 15,-10 9 1,-8-1-16,-26 1 0,-9 8 15,-8 9 1,8-8-16,0-1 16,9-17-16,17 9 15,1-9-15,16 0 16,1 0-16,8 8 16,9-8-16,18 0 15,8 17-15,17-25 16,9 8-16,18-18 15,8 1 1,-17-18-16,-9 1 16,-9-18-16,-17 8 15,-8-8-15,-10-17 16,-8 9-16,-26-1 16,-9 0-16,-17 1 15,0 16-15,0 1 16,0 0-1,17 17-15,9 0 16,9 0-16,17 0 16,0 8-16</inkml:trace>
  <inkml:trace contextRef="#ctx0" brushRef="#br2" timeOffset="171106.92">31314 16869 0,'0'0'0,"0"0"15,0 0-15,0 0 16,0 0-16,0 0 16,0 0-1,0 0-15,-9 9 16,-26 17-16,-8 26 15,-9 8-15,-18 10 16,18-27-16,17 0 16,-8-8-16,17-9 15,17-17-15</inkml:trace>
  <inkml:trace contextRef="#ctx0" brushRef="#br2" timeOffset="171266.43">30940 16843 0,'0'0'0,"9"0"16,43 26-16,35 35 15,26 25 1,-9-16-16,-35-1 16,-16-17-16,-19-26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44:30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3682 2389 0,'-9'-9'0,"1"0"16,-1 1-16,0-1 16,0 0-16,1 1 15,8-1-15,0 0 16,0 1-1,0 8-15,0 0 16,0 0-16,0 0 16,0 0-16,0 0 15,-9 0-15,0 17 16,1 26-16,-10 27 16,1 25-1,8 17-15,1-8 16,-10-17-16,18 0 15,0-27-15,0-16 16,0-1-16,0-17 16,18 8-16,-10-8 15,1-8-15</inkml:trace>
  <inkml:trace contextRef="#ctx0" brushRef="#br0" timeOffset="368.66">3604 2891 0,'0'0'15,"0"0"-15,0 0 16,0 0-16,0 0 16,0 0-16,0 0 15,0 0 1,0 0-16,17 0 16,9 0-16,35 0 15,8-9-15,-8 9 16,9-8-16,-10-1 15,1 0-15,0 1 16,-26 8-16,0 0 16,-9 0-16,-9 0 15</inkml:trace>
  <inkml:trace contextRef="#ctx0" brushRef="#br0" timeOffset="696.67">4307 2423 0,'0'0'0,"0"-8"16,0 8-16,0 0 16,0 0-16,0 0 15,0 0-15,0 0 16,-9 8-16,1 18 15,-1 35-15,0 17 16,-8 26 0,8 8-16,1 1 15,-1-9-15,9-18 16,0 1-16,0-26 16,0-1-16,0-16 15,0-10-15,9-8 16,-1-8-16,1-1 15</inkml:trace>
  <inkml:trace contextRef="#ctx0" brushRef="#br0" timeOffset="1618.63">4767 2995 0,'0'0'0,"0"0"16,0 0-16,0 0 15,0 0 1,0 0-16,18 0 16,-1 0-16,18 0 15,17 0-15,0 0 16,9 0-16,-18-9 15,1 1-15,-10 8 16,1 0-16,-17 0 16,-10 0-16,1 0 15</inkml:trace>
  <inkml:trace contextRef="#ctx0" brushRef="#br0" timeOffset="1818.88">4819 3307 0,'0'0'0,"0"0"0,0 0 16,0 0-1,9 0-15,0-9 16,8 0-16,18 1 16,0-1-16,8 0 15,1 1-15,-1 8 16,-8 0-16,-18 8 15</inkml:trace>
  <inkml:trace contextRef="#ctx0" brushRef="#br0" timeOffset="2935.04">5601 3203 0,'-9'0'0,"1"0"15,8 0-15,0 0 16,0 0-16,0-9 16,17 0-16,9 1 15,17-1-15,10 0 16,7 1 0,-8-1-16,1 0 15,-1-8-15,-9 17 16,-26 0-16</inkml:trace>
  <inkml:trace contextRef="#ctx0" brushRef="#br0" timeOffset="3598.99">6556 2233 0,'0'0'0,"0"0"16,0 0-16,0 0 16,0 0-16,0 0 15,0 17-15,0 9 16,-8 26-16,-1 26 15,0 0-15,1 17 16,-1 0 0,-9-17-16,1-17 15,8-18-15,1 1 16,-1-18-16,9-9 16,0-8-16,0-1 15,0-8-15,0-8 16,17-10-16,18-25 15,0 8-15,0 1 16,-9 8 0,0 8-16,-18 18 15,1 0-15,0 0 16,-1 18-16,10-1 16,-1 9-16,1 9 15,-1-9-15,-8 0 16,-1 0-16,1-9 15,8 0 1,9 9-16,-17-17 16</inkml:trace>
  <inkml:trace contextRef="#ctx0" brushRef="#br0" timeOffset="3827.98">6200 2605 0,'0'0'16,"0"0"-16,0 0 15,18 0-15,8 0 16,17-9-16,18 9 16,8-8-16,9-1 15,9-8 1,0 8-16,0-8 15,-44 8-15</inkml:trace>
  <inkml:trace contextRef="#ctx0" brushRef="#br0" timeOffset="5683.39">7268 2432 0,'-8'0'15,"-1"0"-15,0 0 16,9 0-16,0 0 16,-8 0-16,-1 0 15,0 17 1,-17 9-16,0 26 15,9 26-15,-9 9 16,0-1-16,8-16 16,18-18-16,0-9 15,0 0-15,0-17 16,9 0 0,0-17-16,8-1 15,0-16-15,1-1 16,-10 1-16,27-10 15,-9 1-15,-8 0 16,-10 17-16,1 0 16,0 0-16,8 0 15,0 8-15,1 10 16,8-1 0,0 0-16,0-8 15,0-1-15,9-8 16,-1-8-16,-8-9 15,1-9-15,-1-18 16,-9-8-16,-8-34 16,-1 8-16,-16 8 15,-1 10 1,0 25-16,-8 18 16,8 8-16,9 9 15,0 0-15,0 9 16</inkml:trace>
  <inkml:trace contextRef="#ctx0" brushRef="#br0" timeOffset="6557.77">7885 2848 0,'0'0'0,"-9"-9"15,9 0-15,0 1 16,0 8-1,0 0-15,0 0 16,0 0-16,0 0 16,0 0-16,-9 0 15,1 17-15,-1 0 16,0 18-16,-8 8 16,-9-8-16,0 8 15,9-8 1,-1-9-16,1 0 15,8-9-15,9-8 16,0-1-16,0 1 16,9 0-16,8-1 15,18 1-15,0 0 16,-1-9-16,1 0 16,-9 0-16,18 8 15,8 10 1,-26-10-16</inkml:trace>
  <inkml:trace contextRef="#ctx0" brushRef="#br0" timeOffset="7630.62">6417 3393 0,'0'0'16,"-8"0"-16,-1 0 15,0 0-15,1 0 16,-1 0-16,9 0 15,0 0-15,0 0 16,9 0 0,17 0-16,43 9 15,44 8-15,43-8 16,35-9-16,0 0 16,0-9-16,-26 1 15,-26-1-15,-17-8 16,-35-1-16,-18 10 15,-17-10 1,-17 18-16,-9 0 16,-17 0-16,8 0 15,-8 0-15,-9 0 16</inkml:trace>
  <inkml:trace contextRef="#ctx0" brushRef="#br0" timeOffset="8805.44">7390 3696 0,'0'0'0,"-9"-8"16,-8-1-16,8 0 16,0 1-16,9-1 15,0 0-15,0 9 16,0 0-16,18 0 15,-1 0-15,18 0 16,-9 9-16,0 0 16,0-1-1,-9 10-15,-8-1 16,0 0-16,-18 1 16,0 16-16,-17 1 15,-17 0-15,0-1 16,-18 10-16,9-27 15,17 9 1,0-9-16,18-8 16,-1 8-16,1-17 15,17 9-15,0-9 16,9 8-16,17 1 16,17 0-16,18-9 15,61 17-15,260 52 16</inkml:trace>
  <inkml:trace contextRef="#ctx0" brushRef="#br0" timeOffset="9653.07">8640 2813 0,'-8'0'16,"-1"0"-16,9-17 15,0 17-15,0 0 16,17-18-16,1 18 16,16 0-1,1 9-15,9 8 16,-18 1-16,0-1 15,-18 0-15,1 1 16,-18 8-16,-8 26 16,-18 8-16,-26 9 15,1 1-15,-10-1 16,1-8 0,-1-1-16,18 1 15,0-9-15,17-9 16,18-8-16,0-9 15,17 0-15,17 0 16,9 0-16,9 0 16,17-18-1,17-8-15,10-8 0,-10 8 16,-17-35 0,-9 9-16,-16 9 15,-1-9-15,-18 0 16,-16-17-16,-18-1 15,-18 1-15,1 8 16,-1 9-16,-8 9 16,9 8-16,8 9 15,18 0 1,8 0-16,9 9 16,0-9-16</inkml:trace>
  <inkml:trace contextRef="#ctx0" brushRef="#br0" timeOffset="10166.39">9596 3411 0,'-9'0'16,"0"0"-16,1 0 15,-1 0-15,0 0 16,9 0-16,-9 0 16,1 0-16,-1 17 15,-17 0-15,0 18 16,0-1-16,0 10 15,0-1 1,0 0-16,0 1 16,8-10-16,1-8 15,0 0-15,17-17 16,0 0-16,0-9 16,0 0-16,0 0 15</inkml:trace>
  <inkml:trace contextRef="#ctx0" brushRef="#br0" timeOffset="10323.07">9283 3506 0,'0'0'16,"0"0"-16,0 0 15,17 17-15,1 9 16,-1 9-16,9-1 16,9 1-16,0 0 15,8-1 1,9-8-16,9 9 15,-26-18-15</inkml:trace>
  <inkml:trace contextRef="#ctx0" brushRef="#br0" timeOffset="38062.56">2049 5021 0,'0'-8'0,"0"-1"0,0 0 16,0 1-16,0-1 15,0 0-15,0 9 16,0 0-16,9 0 15,8 0-15,1 18 16,8 8-16,9 26 16,-1 8-1,-8 10-15,-17-1 16,0-8-16,-9-9 16,-9-9-16,0-9 15,1-8-15,-1-8 16,0-10-16,1 1 15,-1-18-15,0 1 16,1-27-16,8-25 16,17-18-1,9-9-15,17 9 16,10 9-16,-10 17 16,0 26-16,-17-9 15,0 18-15,-8 17 16,-9 8-16</inkml:trace>
  <inkml:trace contextRef="#ctx0" brushRef="#br0" timeOffset="38447.75">2579 5143 0,'0'0'0,"0"0"0,0 8 16,-9 10 0,9 8-16,0 17 15,0 9-15,0 9 16,9-9-16,8-9 16,9 0-16,9-8 15,0-9 1,8 0-16,1-18 0,-1-16 15,1-1 1,-1-17-16,-17 0 16,-17-17-16,-9-9 15,-18-9-15,-25 9 16,-9 9-16,8 17 16,-16 9-16,8 17 15,17 0-15,9 0 16,17 0-1,9 0-15</inkml:trace>
  <inkml:trace contextRef="#ctx0" brushRef="#br0" timeOffset="38745.24">3013 5151 0,'0'0'16,"0"0"-16,0 0 15,0 0-15,0 0 16,9 0-16,8 0 16,27 0-16,25 0 15,1-8 1,8-1-16,-9 0 15,1-8-15,-9 0 16,-9-1-16,-9 10 16,0-1-16,-25 9 15</inkml:trace>
  <inkml:trace contextRef="#ctx0" brushRef="#br0" timeOffset="38937.71">3378 4744 0,'-9'0'15,"1"9"-15,-1 8 16,0 27-16,9 8 16,0 26-16,0 25 15,18-7-15,-1-1 16,0-8 0,1-18-16,-10-17 15,10 0-15,-1-18 16,1-25-16</inkml:trace>
  <inkml:trace contextRef="#ctx0" brushRef="#br0" timeOffset="39345.25">3925 5299 0,'0'0'0,"0"0"15,-9 0-15,1-9 16,-1 0-16,-8 1 15,-9 8-15,-9 8 16,-9 10-16,1 16 16,8 1-16,1 0 15,7-1 1,10-8-16,8 0 16,9-17-16,0-1 15,9 1-15,8-9 16,18-9-16,9-8 15,-1-9-15,-17 9 16,0 0-16,0 8 16,-8 9-1,-10 0-15,1 9 16,8 8-16,1 0 16,-1 9-16,9-9 15,-9-8-15,10 8 16,7-8-16,1 0 15,0-1-15,-9-8 16,-9 0 0</inkml:trace>
  <inkml:trace contextRef="#ctx0" brushRef="#br0" timeOffset="39563.14">3864 5108 0,'0'0'0,"0"0"0,0 0 16,9 0 0,8 0-16,9 0 15,26 0-15,18-9 16,8 1-16,0-1 16,-8-8-16,-9-1 15,8 10-15,0-1 16,-34 0-1</inkml:trace>
  <inkml:trace contextRef="#ctx0" brushRef="#br0" timeOffset="39795.15">4333 4675 0,'0'0'0,"0"0"0,0 26 16,0 26-16,0 35 15,-8 34 1,-1 17-16,0-8 16,9-26-16,9-17 15,-9-27-15,0-8 16,9-8-16,-1-18 16,1-18-16,0-8 15</inkml:trace>
  <inkml:trace contextRef="#ctx0" brushRef="#br0" timeOffset="40176.43">4585 5359 0,'0'0'16,"0"0"-16,0 0 16,0 0-16,0 18 15,0-10 1,0 10-16,17-1 15,1 0-15,16 0 16,1-8-16,0 0 16,0-9-16,-1-9 15,1 0-15,-9-16 16,0-10-16,-17-8 16,0 8-1,-18-8-15,0 8 16,-17 18-16,0 17 15,-9 8-15,-17 18 16,9 26-16,17 0 16,8 9-16,18 8 15,0-8-15,18-1 16,17-16-16,8-10 16,35-8-1,44-17-15,242 0 16</inkml:trace>
  <inkml:trace contextRef="#ctx0" brushRef="#br0" timeOffset="41131.11">6044 4632 0,'0'0'16,"0"0"-16,0 0 15,0 0 1,0 0-16,0 26 0,0 26 15,0 43 1,0 35-16,0 0 16,-9-26-16,1-9 15,-1-8-15,0-27 16,0-8-16,1-17 16,-1-9-16,0-18 15,1 1-15,8-9 16,0-9-16,0 1 15,17-18 1,9 0-16,9 0 16,8 9-16,1-1 15,-1 18-15,-17 0 16,-8 0-16,-10 9 16,1 8-16,0 0 15,-18 18-15,-17 0 16,-9-1-1,-8 10-15,8-18 16,0-9-16,9-8 16,9-9-16,17 0 15,0-9-15,0 9 16</inkml:trace>
  <inkml:trace contextRef="#ctx0" brushRef="#br0" timeOffset="41634.37">6391 5273 0,'0'0'0,"0"0"15,0 0-15,0 8 16,-8 10-16,-1-1 16,0 9-16,1 9 15,8-1 1,0-8-16,0 0 15,0 0-15,8-9 16,1-8-16,0 0 16,-1-9-16,10-9 15,-1-8-15,9-9 16,0-17-16,0 8 16,-17 18-1,0-1-15,-1 18 16,10 0-16,-1 26 15,0 9-15,9 25 16,9 36-16,-9-1 16,-9-8-16,10-1 15,-10 1-15,-17-9 16,-9 0-16,-8-26 16,-9-9-1,-18 0-15,-16-17 16,8-17-16,8-18 15,-8-17-15,9-17 16,25-9-16,10-9 16,16-17-16,27 1 15,26-1 1,-35 34-16</inkml:trace>
  <inkml:trace contextRef="#ctx0" brushRef="#br0" timeOffset="42112.52">7268 4814 0,'0'0'0,"0"0"16,0 0-1,0 0-15,18 0 16,8-9-16,35 9 16,8-26-16,18 9 15,8-9-15,-17 8 16,-17 10-16,-9-10 15,-8 1-15,-27 17 16,-8 0 0,-9 0-16,0 0 15</inkml:trace>
  <inkml:trace contextRef="#ctx0" brushRef="#br0" timeOffset="42473.89">7798 4666 0,'0'0'0,"-9"0"0,1 0 15,-1 0 1,0 9-16,1 26 16,-1 8-16,-17 26 15,8 1-15,1-10 16,8-17-16,1 1 16,8-18-16,0-9 15,0-8 1,0-1-16,8-8 15,18-8-15,-8-1 16,164-346-16,-182 355 16,0 0-16,0 0 15,0 0-15,0 0 16,0 0-16,0 17 16,0 9-16,9 9 15,0 17 1,-1 0-16,1 8 15,-9-8-15,0 18 16,0-1-16,0-43 16</inkml:trace>
  <inkml:trace contextRef="#ctx0" brushRef="#br0" timeOffset="42699.78">7364 5377 0,'0'0'15,"0"0"-15,0 0 16,9 0-16,17 0 16,26 0-16,17-9 15,18 0-15,0-17 16,0 0-16,8 0 16,-8 9-16,-26 0 15,-18 8 1,-8 0-16,0 9 15,-18 0-15</inkml:trace>
  <inkml:trace contextRef="#ctx0" brushRef="#br0" timeOffset="43061.42">7694 5550 0,'0'0'0,"0"0"15,0 0-15,0 0 16,0 0-16,17 0 16,9 0-16,9 8 15,-9 1 1,0 0-16,0-1 16,-17 1-16,-1 8 15,1 1-15,-18 16 16,-8 1-16,-9 17 15,-17 0-15,8 0 16,0-9-16,0-8 16,18-9-1,8 0-15,9-9 16,18 0-16,-1 1 16,27-10-16,16 1 15,10-9-15,51-9 16,244-25-16</inkml:trace>
  <inkml:trace contextRef="#ctx0" brushRef="#br0" timeOffset="44495.42">9613 5108 0,'-9'0'0,"1"-9"16,-10 1-16,1-1 16,8 0-16,0 1 15,1-1 1,-1 0-16,-8 1 16,-1-1-16,1 9 15,8 0-15,1 17 16,8 1-16,0 8 15,8 17-15,10 0 16,-1 1-16,9-1 16,-9 0-16,1-17 15,-9 0 1,-1 0-16,-16-8 16,-1-1-16,-17 9 15,0 0-15,0-9 16,-9-8-16,0-1 15,9 1-15,9-9 16,-1 0-16,18 0 16,0 0-1,0 0-15</inkml:trace>
  <inkml:trace contextRef="#ctx0" brushRef="#br0" timeOffset="44780.93">9847 5203 0,'0'0'0,"0"0"15,-8 18-15,-1 8 16,0 8 0,9 10-16,0-1 15,0 0-15,18-17 16,-1 9-16,18-9 16,0 0-16,17-18 15,0-16-15,-9-1 16,-8-17-16,-9 0 15,-17-8-15,-9-10 16,-9 10 0,-17-1-16,-9 9 15,9 9-15,-9 8 16,18 9-16,17 9 16,9-1-16</inkml:trace>
  <inkml:trace contextRef="#ctx0" brushRef="#br0" timeOffset="45115.28">10672 5134 0,'0'0'0,"0"0"15,0 0-15,0 0 16,0 0-16,0 0 16,18 0-16,16 9 15,27-1 1,9 1-16,8-9 15,0-9-15,0 1 16,-17-10-16,26 1 16,-44 0-16,-17 17 15</inkml:trace>
  <inkml:trace contextRef="#ctx0" brushRef="#br0" timeOffset="45366.34">11332 4658 0,'0'0'16,"-8"0"-16,-1 0 16,0 0-16,-17 26 15,0 26-15,0 34 16,-9 27 0,-8 25-16,0 10 15,-1-27-15,27-34 16,-9-10-16,8-25 15,18-17-15,0-18 16,0-8-16,0-9 16,0-9-16,18 1 15</inkml:trace>
  <inkml:trace contextRef="#ctx0" brushRef="#br0" timeOffset="46294.08">11506 4580 0,'0'0'16,"0"0"-16,17 0 15,-17 8-15,18 27 16,-18 43-16,0 43 16,-18 26-1,-8 9-15,-8-17 0,8-35 16,8-26 0,9-18-16,-8-16 15,0-18-15,17-18 16,0 1-16,0-9 15,17-17-15,0-18 16,10-26-16,-1 10 16,8 7-16,-34 18 15,9 9 1,8 17-16,1 0 16,-10 17-16,10 1 15,8-1-15,9 9 16,-1 0-16,10 0 15,-1-18-15,1 1 16,-1-18-16,0 1 16,1-10-1,-9 1-15,-1 0 16,-8-9-16,-17 9 16,0-1-16,-9 18 15,-9 0-15,0 0 16,-8 9-16,-9 8 15,0 18-15,0-9 16,8 17-16,1-17 16,17 0-1,0 0-15,9-17 16,-1-1-16,10-8 16,-1-8-16,9-1 15,9-17-15,-9 9 16,0-1-16,-9 1 15,-8 17-15,0 0 16,-1 9 0,10 8-16,-1 0 15,1 1-15,16 8 16,1 0-16,0-9 16,0-8-16,8-18 15,0 0-15,9-17 16,1-8-1,-1-27-15,8-34 16,1-18-16,0-34 16,-18 0-16,-17 43 15,-8 35-15,-9 34 16,-1 18-16,-8 17 16,0 0-16,-8 8 15,-1 44-15,0 35 16,-8 34-1,-1 18-15,1-44 16,17 0-16,0-17 16,9-17-16,-1-18 15,1-17-15,0 0 16,8-9-16,-8-8 16,0-18-16,-9 9 15</inkml:trace>
  <inkml:trace contextRef="#ctx0" brushRef="#br0" timeOffset="46493.35">12227 5212 0,'0'0'0,"0"0"16,0 0-16,0 0 15,17 0 1,27-9-16,16 1 15,27-1-15,17-8 16,9-1-16,-9 1 16,35 0-16,243-27 15</inkml:trace>
  <inkml:trace contextRef="#ctx0" brushRef="#br0" timeOffset="47215.18">14632 5429 0</inkml:trace>
  <inkml:trace contextRef="#ctx0" brushRef="#br0" timeOffset="47683.54">14502 5073 0,'0'0'0,"0"0"0,0 0 15,0 0 1,0 0-16</inkml:trace>
  <inkml:trace contextRef="#ctx0" brushRef="#br0" timeOffset="48025.61">14502 4978 0,'0'0'16,"0"0"-16,-9-9 15,1 9-15,-1 0 16,0 0-16,0 18 16,1 8-1,-1 43-15,-8 44 16,-1-1-16,-8 1 15,9-18-15,0-17 16,8-17-16,0-9 16,9-18-16,0-16 15,-8-1-15,8-8 16,0-18 0,8 0-16</inkml:trace>
  <inkml:trace contextRef="#ctx0" brushRef="#br0" timeOffset="48488.59">14580 4935 0,'-9'-9'0,"1"1"16,8-10-16,0 10 15,0 8-15,0-9 16,17 9 0,0 0-16,1 0 15,17 9-15,-1-1 16,1 10-16,-9-1 15,0 0-15,-17 0 16,-1 1-16,-8-1 16,-17 26-16,-18 9 15,-17 18 1,-9-1-16,1-8 16,25-18-16,18-17 15,-1 0-15,1 0 16,17-9-16,9 0 15,8 9-15,18 9 16,-1-9-16,-8 0 16,0-9-1,1 9-15,-1 0 16,-18 9-16,1 0 16,-18-1-16,-8-8 15,-18 18-15,-8-10 16,-18 10-16,0-1 15,0-17-15,-8-18 16,17-8 0,26-8-16,17 8 15</inkml:trace>
  <inkml:trace contextRef="#ctx0" brushRef="#br0" timeOffset="48830.84">13807 4900 0,'0'0'0,"0"-8"0,0-1 15,0 0 1,0 1-16,18-1 16,8 9-16,26 0 15,17 0-15,27 0 16,17 0-16,-1-9 16,1 1-16,-17-10 15,-1 10 1,-16-18-16,-1 17 0,-9-17 15,-43 17 1</inkml:trace>
  <inkml:trace contextRef="#ctx0" brushRef="#br0" timeOffset="49015.67">14754 4450 0,'0'0'0,"0"0"15,0 0-15,8 17 16,10 9-16,-1 17 16,18 18-16,-9 8 15,17 9-15,1 0 16,-27-43-16</inkml:trace>
  <inkml:trace contextRef="#ctx0" brushRef="#br0" timeOffset="49367.32">15848 5160 0,'-9'0'0,"9"0"0,-9 9 16,-8 25 0,0 18-16,-1 0 15,1 0-15,0-8 16,-1-1-16,10-17 15,-1-9-15,0 0 16,9-8-16,0 0 16,-8-18-16,8 9 15</inkml:trace>
  <inkml:trace contextRef="#ctx0" brushRef="#br0" timeOffset="49512.92">15657 4779 0,'0'0'0,"0"0"0,0 9 16,0 8-16,0-8 16,9 8-16,17 9 15,17 17 1,-17-25-16</inkml:trace>
  <inkml:trace contextRef="#ctx0" brushRef="#br0" timeOffset="49862.6">16265 5082 0,'-9'0'0,"0"0"16,1 0-16,-1 0 15,0 0-15,-8 9 16,0-1-16,-1 10 15,1-1-15,-1 9 16,10 9 0,8-1-16,0 1 15,8 0-15,10 8 16,-1-26-16,9 18 16,-8-9-16,-10-17 15,1 8-15,-9 0 16,-9 0-16,-8 1 15,-9-1-15,0 0 16,-9 1 0,9-10-16,26-8 15</inkml:trace>
  <inkml:trace contextRef="#ctx0" brushRef="#br0" timeOffset="50739.47">17203 5125 0,'0'0'16,"-9"0"-16,0 0 15,0-8-15,-8-1 16,0 9-16,-9 0 16,-9 0-16,-8 17 15,-1 9 1,-8 9-16,0 8 15,8 1-15,18-1 16,9-17-16,17 0 16,0-17-16,9-1 15,8 1-15,0-18 16,27 1-16,8-27 16,-9 0-16,-17 18 15,-8 0 1,-9 8-16,-1 9 15,1 0-15,-9 9 16,9 8-16,-9 0 16,17 1-16,0-1 15,9-8-15,9-1 16,9-16-16,8-10 16,8-25-1,1-18-15,17-25 16,-8-27-16,8-25 15,-26 8-15,-17 26 16,-9 43-16,-26 26 16,9 18-16,-9 17 15,-9 0-15,9 17 16,-35 44 0,9 43-16,0 0 15,0 0-15,17 0 16,9-18-16,0-16 15,9-27-15,17-8 16,-17-9-16,25 0 16,-25-9-16</inkml:trace>
  <inkml:trace contextRef="#ctx0" brushRef="#br0" timeOffset="50943.58">17889 5108 0,'0'0'0,"0"0"15,-18 17-15,9 18 16,1 8-16,8 1 16,0-10-16,0-8 15,0 0 1,0-17-16,0 0 16,0-9-16,0-9 15,0-8-15,0-27 16,8 27-16</inkml:trace>
  <inkml:trace contextRef="#ctx0" brushRef="#br0" timeOffset="51063.96">17889 4666 0,'0'0'0,"0"0"15,0 0-15,0 0 16,0 0-16,0 9 16,0 8-16,0 1 15,0 8-15,26 26 16,0-26-16</inkml:trace>
  <inkml:trace contextRef="#ctx0" brushRef="#br0" timeOffset="51892.64">18279 5264 0,'0'0'0,"0"-9"0,0 1 15,0-1-15,0 0 16,9-8 0,-9 0-16,0-1 15,0 1-15,-9 0 16,1-1-16,-1 10 16,-8 8-16,-9 0 15,8 8-15,-8 10 16,9-1-16,-1 0 15,10 1 1,8-1-16,0 0 16,0 1-16,17 8 15,0 8-15,27 10 16,-18 8-16,0-1 16,0 1-16,-9 9 15,-8-9-15,0-9 16,-27 1-1,10-1-15,-10-8 16,-16-9-16,-19 0 16,19-18-16,8 1 15,0-18-15,-18-8 16,27-9-16,-1-17 16,18-18-16,9-8 15,17 8 1,18-17-16,-1 0 15,0 0-15,18 18 16,0 8-16,-9 17 16,-26 9-16,-17 9 15,0 8-15,-1 9 16,1 0-16,8 0 16,-8 17-16,0 1 15,-1-1 1,1 9-16,-9-9 15,0 1-15,0-10 16,0 1-16,0 0 16,0-9-16,17-9 15,1-8-15,25-18 16,9 0-16,-8 1 16,-1 16-1,-17 1-15,-8 17 16,-10 0-16,10 17 15,-1 18-15,0 8 16,1 1-16,-10-1 16,10 0-16,8-8 15,17-9-15,9 0 16,-26-17 0</inkml:trace>
  <inkml:trace contextRef="#ctx0" brushRef="#br0" timeOffset="52470.97">19686 5117 0,'0'0'0,"0"0"0,0 0 15,0-9 1,0 9-16,0 0 16,0 0-16,0 0 15,-9 0-15,1 0 16,-1 17-16,-8 18 15,-1 8-15,18-8 16,0-9-16,0 0 16,18-9-1,-1-8-15,9 0 16,9-1-16,8 1 16,1 0-16,-1-1 15,0 1-15,-16 0 16,-1-1-16,0 1 15,-9 0 1,-8-9-16,-1 8 16,1 10-16,0-18 15,-1 0-15,-8-18 16,0 10-16,0-10 16,9-25-16,0 0 15,-9-9-15,0 17 16,0 18-16,0-1 15,8 10-15,-8 8 16,0 0 0</inkml:trace>
  <inkml:trace contextRef="#ctx0" brushRef="#br0" timeOffset="52748.95">20442 5108 0,'0'0'15,"-9"0"-15,0 17 16,1 9-16,-1 9 15,-9 8 1,1 1-16,8-18 16,1 0-16,8-9 15,0-8-15,0-1 16,0 1-16,0-9 16,8 0-16,10-17 15,-1-27-15,-8 10 16,0-1-1,-1-8-15,1-9 16,0 17-16,-1 9 16,1 9-16,-9 8 15,0 9-15</inkml:trace>
  <inkml:trace contextRef="#ctx0" brushRef="#br0" timeOffset="53002.62">20572 5151 0,'0'0'15,"0"0"-15,0 0 16,0 0-16,0 0 16,0 0-16,9 0 15,8 0 1,9-8-16,17-1 15,9 0-15,18-8 16,-9 0-16,-18 8 16,1 9-16,-1 0 15,-26 0-15</inkml:trace>
  <inkml:trace contextRef="#ctx0" brushRef="#br0" timeOffset="53234.37">20980 4831 0,'0'0'0,"0"0"16,-9 0-16,-8 17 16,-9 27-16,-9 8 15,0 25-15,1 19 16,-1-18 0,18-9-16,-1-8 15,18-18-15,0 0 16,18-17-16,-1 0 15,18-9-15,8 1 16,-8-10-16,8-8 16,-8 0-16</inkml:trace>
  <inkml:trace contextRef="#ctx0" brushRef="#br0" timeOffset="53688.45">21475 4606 0,'0'0'16,"0"0"-16,0 0 15,0 0-15,-9 26 16,-17 34-16,-9 36 15,-8-1-15,8 9 16,-8-9-16,8-17 16,9-17-1,9-18-15,-1-8 16,1-9-16,8-18 16,9 1-16,0 0 15,0-18-15,26-8 16,9-18-1,9 0-15,-18 18 0,0 0 16,0 17 0,-9 0-16,0 17 15,1 18-15,-1-1 16,1 10-16,-1-1 16,0-8-16,9-10 15,26 1-15,9-17 16,-35 0-16</inkml:trace>
  <inkml:trace contextRef="#ctx0" brushRef="#br0" timeOffset="54143.56">22326 5125 0,'0'0'0,"-9"0"15,1 0 1,-1 0-16,0 0 16,-8 0-16,8 0 15,0 0-15,9 0 16,0 0-16,0 0 16,0 0-16,18 0 15,-1 9-15,9-9 16,18 9-16,-1-1 15,1-8 1,-10 0-16,-8 0 16,-17 0-16,0 0 15,-9 0-15,-9 9 16,0 8-16,-17 1 16,0 8-16,0 0 15,9-9-15,-1 0 16,1 1-1,17-1-15,0-8 16,9-1-16,8 10 16,35-10-16,26 1 15,18-9-15,43 9 16,252 43-16</inkml:trace>
  <inkml:trace contextRef="#ctx0" brushRef="#br0" timeOffset="82868.37">3908 6961 0,'0'0'0,"0"0"0,0 0 16,0 0-16,0 0 15,0 0-15,0 0 16,0 18-16,0-1 15,0 9-15,-9 9 16,0 17-16,-8 17 16,-9 26-1,9 9-15,-1 9 16,9-18-16,9 0 16,9 1-16,9-19 15,-1-7-15,0-27 16,1 0-16,8-17 15,0-8-15,-9-10 16,18-16-16,8-10 16,9-34-1,18-26-15,-9-8 16,-1-35-16,1-9 16,-9 8-16,-8 10 15,-10 17-15,-16 17 16,-9 34-16,-1 10 15,-8 16-15,0 1 16,0 17 0,-8 9-16,-1 17 15,-17 34-15,0 27 16,0 34-16,8 18 16,10-1-16,8 10 15,0-19-15,17-16 16,0-18-16,18 1 15,0-27 1,0-26-16,8-17 16,0-17-16,-17-9 15</inkml:trace>
  <inkml:trace contextRef="#ctx0" brushRef="#br0" timeOffset="84183.74">4776 7247 0,'0'0'0,"0"0"15,0 0 1,0 0-16,17 0 16,1 0-16,25 0 15,9 0-15,18-8 16,-1-1-16,-17 0 16,-8 1-16,-1-1 15,9 9 1,-17 9-16</inkml:trace>
  <inkml:trace contextRef="#ctx0" brushRef="#br0" timeOffset="84432.52">4993 6944 0,'0'0'16,"0"0"-16,0 0 16,0 9-16,0 17 15,-9 26-15,1 8 16,8 10-16,-9-1 16,0 0-16,1-8 15,16-1 1,1-25-16</inkml:trace>
  <inkml:trace contextRef="#ctx0" brushRef="#br0" timeOffset="89096.79">5818 6953 0,'0'0'0,"0"0"0,0 0 16,0 17 0,9 26-16,-9 27 15,17 42-15,-8 44 16,-9-9-16,9-8 16,-18-9-16,0-26 15,0-18-15,1-16 16,-1-27-16,9 0 15,-9-25-15,1-10 16,8-8 0</inkml:trace>
  <inkml:trace contextRef="#ctx0" brushRef="#br0" timeOffset="89317.74">5853 7620 0,'0'0'16,"0"0"-16,0 0 16,17 0-16,9 0 15,26 0-15,0 0 16,1 0-16,-1 0 16,-9-9-16,1 0 15,8-17-15,0 0 16,-26 9-16</inkml:trace>
  <inkml:trace contextRef="#ctx0" brushRef="#br0" timeOffset="89557.54">6461 6961 0,'0'0'15,"0"0"-15,0 9 16,0 43-16,0 35 16,8 60-16,-16 26 15,-1-26-15,0 1 16,9-19-16,0-25 16,9-17-16,8-9 15,1-26 1,-10-43-16</inkml:trace>
  <inkml:trace contextRef="#ctx0" brushRef="#br0" timeOffset="90471.82">7034 7230 0,'0'-9'0,"0"1"0,0-1 16,0 0 0,0 1-16,0 8 15,0 0-15,0 0 16,9 26-16,-1 17 15,-8 26-15,9 9 16,0 26 0,8 0-16,0 9 0,9-18 15,-8-26 1,-1-17-16,18-9 16,0-17-16,-1-8 15,1-10-15,8-25 16,18-18-16,0-17 15,0-8-15,0-27 16,-1-17 0,-8 0-16,-17 0 15,-9 9-15,-8 9 16,-10 25-16,-8 0 16,0 27-16,0-1 15,0 18-15,-8-1 16,-1 10-16,9 8 15,-9 0-15,1 17 16,-1 18 0,-8 17-16,8 26 15,9 34-15,0 1 16,17-9-16,1 8 16,16-8-16,1-26 15,0-9-15,0-8 16,8-18-16,-17-25 15,9 8-15,8-9 16,-17-8 0</inkml:trace>
  <inkml:trace contextRef="#ctx0" brushRef="#br0" timeOffset="91956">8710 7299 0,'0'0'0,"0"0"16,-9-8-16,0 8 15,9 0 1,0 0-16,0 0 16,0 0-16,0 0 15,18 0-15,17-9 16,8 9-16,18-9 16,8 1-16,1-1 15,-1 0 1,-17 1-16,-17 8 15,-9 8-15,-17 1 16</inkml:trace>
  <inkml:trace contextRef="#ctx0" brushRef="#br0" timeOffset="92185.81">8762 7594 0,'0'0'16,"0"0"-16,0 0 15,17 0-15,9 0 16,35 0-16,9 0 16,-1-9-1,1 9-15,-10 0 16,-25 0-16</inkml:trace>
  <inkml:trace contextRef="#ctx0" brushRef="#br0" timeOffset="96420.49">9769 7533 0,'0'0'0,"0"0"15,18 0-15,-1 0 16,26 0-16,27 0 16,-1 0-16,9 0 15,-8 0-15,-9 0 16,-18-9-16,1 1 16,-1-1-16,-17 9 15</inkml:trace>
  <inkml:trace contextRef="#ctx0" brushRef="#br0" timeOffset="96984.82">10959 6450 0,'0'0'0,"0"0"15,0 0-15,0 0 16,0 26-16,0 26 15,0 26-15,0 26 16,-9 18-16,-8-1 16,-1-9-16,-8-16 15,26-18-15,-8-9 16,-1-17-16,9-18 16,0-8-1,0-17-15,0-9 16,0-9-16,17-8 15,9-18-15,9-8 16,0-9-16,-9 18 16,9 8-1,-1 8-15,-7 18 0,-10 0 16,0 18 0,9 16-16,0 10 15,0 8-15,-17-9 16,0 0-16,-1-17 15,1-17-15,0-1 16,8 1-16,1-9 16,-10-9-16</inkml:trace>
  <inkml:trace contextRef="#ctx0" brushRef="#br0" timeOffset="97261.84">10672 7022 0,'0'0'0,"0"0"0,0 0 16,9 0-16,8-9 15,27 1 1,-1 8-16,27 0 0,-1-9 16,1 0-1,8-8-15,0 0 16,-43 17-16</inkml:trace>
  <inkml:trace contextRef="#ctx0" brushRef="#br0" timeOffset="98051.98">11645 6814 0,'0'0'16,"0"-8"-16,0-1 16,0 9-16,0 0 15,0 0-15,0 0 16,0 0-1,0 0-15,-9 26 16,1 17-16,-18 35 16,8 0-16,1 0 15,8-9-15,9-8 16,0-9-16,0-26 16,0-17-16,17-1 15,1 1 1,8-18-16,9 1 15,17-10-15,-9 1 16,1 0-16,-1 17 16,-8 0-16,-1 17 15,-8-8-15,9 8 16,0 0-16,-9-8 16,0 0-16,0-1 15,-9 1 1,10-18-16,7-17 15,-8 0-15,0-17 16,0-9-16,-17-26 16,-18 9-16,1-1 15,-10 18-15,1 18 16,0 8-16,-1 9 16,10 17-1,-1 0-15,9 0 16</inkml:trace>
  <inkml:trace contextRef="#ctx0" brushRef="#br0" timeOffset="98404.96">12453 7039 0,'0'0'15,"0"0"-15,0 0 16,17 18-16,0-1 16,-8 0-16,0 9 15,-1 9 1,1-18-16,-9 9 16,-9 0-16,1 9 15,-1 0-15,0-1 16,9-8-16,0 0 15,0 0-15,18 0 16,-1 0-16,18-17 16,-1-1-16,10 1 15,-1 0 1,-8-9-16,-9 0 16,-17 0-16</inkml:trace>
  <inkml:trace contextRef="#ctx0" brushRef="#br0" timeOffset="98755.43">11002 7767 0,'0'0'0,"0"0"16,0 0-16,0 0 15,9 0-15,17 0 16,17 0-16,44 0 16,44 9-1,16-9-15,27-9 0,0 0 16,-9 1-16,0-10 15,-35 1 1,-26 0-16,-26-1 16,-8 1-16,-10 17 15,-16 9-15,-27-1 16</inkml:trace>
  <inkml:trace contextRef="#ctx0" brushRef="#br0" timeOffset="99275.9">11549 8157 0,'0'-9'15,"9"9"-15,-9-9 16,9 9-16,-1 0 16,10 0-16,-1 0 15,9 0-15,9 9 16,8 0-16,9-1 16,-8 1-16,-1 0 15,1 8-15,-18-8 16,-18-9-1,1 17-15,0-8 16,-18 8-16,0 18 16,-17-1-16,0 1 15,-8-9-15,8 8 16,-9-8-16,9 0 16,8-8-1,1-10-15,8 1 16,9 0-16,0-1 15,9-8-15,26 9 16,43-18-16,9 1 16,8-1-16,1 0 15,-9-8-15,-35 8 16,-17 9-16,-18 9 16</inkml:trace>
  <inkml:trace contextRef="#ctx0" brushRef="#br0" timeOffset="103732.67">14033 6650 0,'0'0'0,"0"-9"15,0 9-15,0 0 16,0 0-16,0 0 16,0 17-16,0 18 15,0 17 1,0 26-16,-9 0 15,9 0-15,0-9 16,9-17-16,0-9 16,-1-25-16</inkml:trace>
  <inkml:trace contextRef="#ctx0" brushRef="#br0" timeOffset="103986.82">13599 7360 0,'0'0'15,"0"0"-15,0 0 0,17 0 16,9 0 0,18 0-16,25 0 15,18-9-15,26 1 16,-9-1-16,-17 0 15,-18 1-15,9-1 16,-17 9-16,-9 0 16,-34 0-16</inkml:trace>
  <inkml:trace contextRef="#ctx0" brushRef="#br0" timeOffset="104253.13">13694 7724 0,'0'0'0,"0"0"16,0 0-16,18-9 16,8 9-16,26-9 15,43 1-15,18-1 16,-9 0-16,-17 1 15,-9-1 1,-8 0-16,-18 1 0,-9-1 16,-17 9-1,1 9-15,-19-9 16</inkml:trace>
  <inkml:trace contextRef="#ctx0" brushRef="#br0" timeOffset="104717.24">13955 7767 0,'0'-9'0,"0"9"16,0 0-16,0 0 16,0 0-16,0 0 15,0 0-15,0 0 16,0 0-16,0 0 15,0 0-15,-9 9 16,0 26 0,1 16-16,8 10 15,-9 17-15,0-9 16,9-8-16,0-9 16,0-9-16,0-17 15,0-17 1,0 0-16,0-9 0,-8 0 15,-1-9 1,0 0-16,-17-8 16,0 0-16,0-1 15,0 1-15,-9 17 16,1 9-16,-1 8 16,9 0-16,9 9 15,-1 0-15,9-8 16,9-10-1,9 1-15,0-18 16,0 9-16</inkml:trace>
  <inkml:trace contextRef="#ctx0" brushRef="#br0" timeOffset="105042.43">14285 7862 0,'0'0'0,"0"0"16,8 0-16,27 0 16,17 17-16,9 9 15,-9 0-15,-17 0 16,-9 0 0,-17-8-16,-1-1 0,-16 0 15,-1 9 1,-8 0-16,-1 0 15,1 0-15,0 0 16,8-8-16,9-1 16,0 0-16,17 1 15,1-1-15,-1-8 16,18-1-16,17-8 16,35-8-1,-35-1-15</inkml:trace>
  <inkml:trace contextRef="#ctx0" brushRef="#br0" timeOffset="105620.48">15405 6173 0,'0'0'15,"0"0"-15,0 0 16,0 0-16,-9 18 15,1 8-15,-18 17 16,-9 18 0,-9 34-16,1 35 15,-18 17-15,0 52 16,1 44-16,16-1 16,27-17-16,17-25 15,26-27-15,9-35 16,17-25-16,9-9 15,17-26-15,26-18 16,-9-25-16,36-9 16,-1-17-1,-87-9-15</inkml:trace>
  <inkml:trace contextRef="#ctx0" brushRef="#br0" timeOffset="106056.95">15935 6624 0,'0'0'16,"0"0"-16,0 8 16,-9 18-16,9 35 15,0 8-15,0 9 16,-9-17-16,1-9 16,8-9-16,8 0 15,1-25-15,-9-10 16</inkml:trace>
  <inkml:trace contextRef="#ctx0" brushRef="#br0" timeOffset="106325.87">17359 6606 0,'0'0'0,"0"9"16,0 34-1,-9 44-15,0 26 16,1 16-16,-1-33 15,9-70-15</inkml:trace>
  <inkml:trace contextRef="#ctx0" brushRef="#br0" timeOffset="106748.89">15336 8087 0,'0'0'0,"0"0"16,0 0-16,0-8 15,17-1-15,18 0 16,17 1-16,9 8 15,17-9-15,-9 0 16,1 1-16,-18 8 16,-9 8-16,-17-8 15</inkml:trace>
  <inkml:trace contextRef="#ctx0" brushRef="#br0" timeOffset="106970.87">16334 7741 0,'0'0'0,"0"0"15,0 0-15,0 0 16,0 26-16,9 26 16,0 26-16,-1 8 15,-8-8-15,0-8 16,-8-10-16,8-16 15,0-1 1,8 0-16,1-26 16</inkml:trace>
  <inkml:trace contextRef="#ctx0" brushRef="#br0" timeOffset="107862.95">17341 7802 0,'0'0'16,"0"8"-16,0-8 15,0 0-15,0 0 16,0 9 0,0 17-16,-8 26 15,-1 17-15,0 0 16,1 9-16,-1-26 15,9 0-15,0-17 16,0 0-16,0-1 16,9-25-16</inkml:trace>
  <inkml:trace contextRef="#ctx0" brushRef="#br0" timeOffset="111834.99">17784 6433 0,'0'0'0,"0"0"0,0 0 16,18 0-16,-10 26 15,27 26-15,17 17 16,0 18-1,18 8-15,-1 18 16,-8-1-16,-9 18 16,-8 9-16,-10-1 15,-34-8-15,0 9 16,-34-9-16,-10-18 16,1-16-16,-18 8 15,-9-9 1,-8-17-16,-9-18 15,-8 1-15,52-26 16</inkml:trace>
  <inkml:trace contextRef="#ctx0" brushRef="#br0" timeOffset="113111.37">19113 6433 0,'0'0'0,"0"0"16,0 0-16,0 0 15,-9 17-15,1 9 16,-18 18-1,-9 16-15,0 10 16,-8-1-16,8 18 16,0 42-16,-8 27 15,-1 35-15,10-1 16,25 1-16,9-18 16,9-34-16,25-9 15,-8-9 1,35-26-16,0-8 15,8-27-15,18-16 16,9-18-16,25-26 16,-77 0-16</inkml:trace>
  <inkml:trace contextRef="#ctx0" brushRef="#br0" timeOffset="114283.16">19651 6606 0,'0'0'0,"0"0"15,-8 18-15,-1 8 16,9 26-16,0 0 15,0 8 1,17-8-16,1-17 16,16-9-16,1-18 15,17-8-15,18-17 16,-9-9-16,-1-17 16,-25 8-16,-9-17 15,-9 0-15,-17 0 16,-8 9-1,-27 8-15,0 1 16,-8 16-16,-1 10 16,-8 8-16,0 0 15,18 8-15,16-8 16,-8 35-16,9-9 16,17-9-16</inkml:trace>
  <inkml:trace contextRef="#ctx0" brushRef="#br0" timeOffset="114534.27">21492 6338 0,'0'0'15,"0"0"-15,0 0 16,0 17-16,0 35 16,-8 26-16,-1 17 15,0 1 1,1-1-16,-1 0 0,0-8 16,1-35-1</inkml:trace>
  <inkml:trace contextRef="#ctx0" brushRef="#br0" timeOffset="115657.08">20016 7715 0,'0'0'16,"0"0"-16,0 0 15,-9 17-15,-8 18 16,-9 26-16,-9 16 16,9-7-16,9-10 15,-9-16-15,26-18 16,0 0-16,8-18 16,1 1-16</inkml:trace>
  <inkml:trace contextRef="#ctx0" brushRef="#br0" timeOffset="116102.31">21214 7828 0,'0'0'0,"0"0"0,0 0 16,0 8-16,-8 18 16,-1 17-1,-8 9-15,17 9 16,8 0-16,10-1 15,-1-16-15,18 8 16,8-9-16,18-17 16,9-17-16,-1-27 15,0 1-15,-8-35 16,-17 9 0,-10-27-16,-34-8 15,-17 9-15,-18 0 16,-25 17-16,-45 17 15,-25 27-15,8 16 16,10 44-16,68-17 16</inkml:trace>
  <inkml:trace contextRef="#ctx0" brushRef="#br0" timeOffset="116664.92">22178 6502 0,'0'0'0,"0"0"0,26 26 15,26 35 1,27 43-16,-1 61 16,-9 51-16,-17 27 15,-26-10-15,-26-7 16,-26-19-16,-17-16 16,-35-1-16,-96 183 15</inkml:trace>
  <inkml:trace contextRef="#ctx0" brushRef="#br0" timeOffset="117905.34">20468 8893 0,'0'-9'15,"0"0"-15,0 1 16,0-10-16,0 10 16,0 8-16,0 0 15,0 0-15,17 26 16,0 26-16,1 43 15,-18 44 1,17-9-16,-17-27 16,0-7-16,9-27 15,-9-26-15,-9-17 16,9 9-16,0-35 16,0 0-16</inkml:trace>
  <inkml:trace contextRef="#ctx0" brushRef="#br0" timeOffset="118189.82">20468 8806 0,'0'0'0,"0"0"15,0 0-15,-9 0 16,0 9-16,-34 25 16,8 18-16,0-8 15,1-1 1,16-8-16,10-18 15,8-8-15,0-9 16,0 0-16,0-9 16,17 0-16,9-17 15,0 9-15,17 0 16,18 17-16,-17 17 16,8 9-16,0 9 15,9 34 1,-9 0-16,-26-34 15</inkml:trace>
  <inkml:trace contextRef="#ctx0" brushRef="#br0" timeOffset="118819.34">21353 9040 0,'0'0'0,"0"0"15,0 0-15,0 0 16,0 0-16,18 0 15,-1 0-15,9 9 16,-8-1-16,-10 1 16,1 0-16,0 8 15,-18 9 1,-8 9-16,-27 17 16,-17 0-16,1-1 15,-1 10-15,9-9 16,0 0-16,-1-9 15,19-8-15,8-9 16,8 0-16,1 0 16,17-9-16,0 1 15,17-1-15,-8 0 16,26-8 0,17 0-16,26-1 15,-17-16-15,0-1 16,-18-8-1,-17-1-15,0 1 0,0-9 16,-17 0-16,-18 0 16,-8-9-1,-9 9-15,-9 9 16,0 0-16,0 8 16,1 9-16,8 0 15,8 9-15,1 8 16,8-8-16,9-1 15</inkml:trace>
  <inkml:trace contextRef="#ctx0" brushRef="#br0" timeOffset="119054.84">22039 9464 0,'0'0'0,"0"0"0,0 0 16,-8 9 0,-1 17-16,-8 9 15,-1 17-15,-8 0 16,-9 0-16,1-9 16,-10 0-16,18-8 15,9-18-15,8-8 16</inkml:trace>
  <inkml:trace contextRef="#ctx0" brushRef="#br0" timeOffset="119197.93">21735 9638 0,'0'0'16,"0"0"-16,27 17 15,33 18-15,44 25 16,1 1-1,-53-35-15</inkml:trace>
  <inkml:trace contextRef="#ctx0" brushRef="#br0" timeOffset="120248.99">23655 6416 0,'0'0'0,"0"0"16,0 0-16,0 0 15,0 0-15,-9 0 16,0 17-16,-8 9 16,-18 35-1,-8 17-15,-1 43 16,-8 43-16,-9 44 16,18 0-16,8-9 15,27 1-15,8-27 16,26-35-16,17-16 15,9-18-15,18-9 16,8-26 0,17-17-16,9-17 15,-51-27-15</inkml:trace>
  <inkml:trace contextRef="#ctx0" brushRef="#br0" timeOffset="120701.62">24306 6407 0,'0'0'16,"0"0"-16,0 35 15,-9 34-15,0 35 16,1 17-16,-10-8 16,10-35-16,-1-35 15,9-17 1,0-9-16,-9 1 15,9-10-15</inkml:trace>
  <inkml:trace contextRef="#ctx0" brushRef="#br0" timeOffset="121100.59">25105 6840 0,'0'0'0,"0"0"16,0 0-16,0-8 15,8-10-15,1 1 16,0 8 0,8 1-16,9-1 15,26-8-15,18 17 16,-1 0-16,-8 0 15,9-9-15,-1 9 16,0-9-16,-34 9 16</inkml:trace>
  <inkml:trace contextRef="#ctx0" brushRef="#br0" timeOffset="121286.01">26138 6364 0,'0'0'0,"0"0"0,0 0 16,0 34-16,-9 36 15,9 42 1,-17 27-16,-18 25 16,1-34-16,16-86 15</inkml:trace>
  <inkml:trace contextRef="#ctx0" brushRef="#br0" timeOffset="122068.45">24071 8009 0,'0'-8'16,"0"-1"-16,0 0 15,0 9-15,0 0 16,0 0-16,0 0 16,0 26-16,0 18 15,-8 16-15,-1 10 16,-8 8-16,8-1 16,0 1-1,9-17-15,0-26 16,9-27-16,0 1 15</inkml:trace>
  <inkml:trace contextRef="#ctx0" brushRef="#br0" timeOffset="122602.35">25878 7853 0,'0'0'16,"0"0"-16,0 0 16,0 18-16,0 8 15,8 34-15,-8 10 16,0-1-16,0-8 15,-8-9-15,8 0 16,0 0-16,0-27 16</inkml:trace>
  <inkml:trace contextRef="#ctx0" brushRef="#br0" timeOffset="123009.83">26477 6355 0,'0'0'16,"0"0"-16,0 0 15,8 9-15,36 17 16,34 17-16,9 26 16,8 27-16,-8 16 15,17 18-15,-34 17 16,8 35-16,-52 26 15,-26 9 1,-35-9-16,1-44 16,-10-8-16,-34-9 15,0-43-15,52-69 16</inkml:trace>
  <inkml:trace contextRef="#ctx0" brushRef="#br0" timeOffset="132397.72">9891 10382 0,'0'0'0,"0"0"15,8-8-15,-8-1 16,0 0-16,9 1 16,0-1-16,0 9 15,-1-17-15,10 17 16,-1-18-16,18 18 15,8 0-15,9 0 16,9 0 0,8 0-16,10-8 15,-19 8-15,-7 0 16,-27 8-16,-9 1 16</inkml:trace>
  <inkml:trace contextRef="#ctx0" brushRef="#br0" timeOffset="132622.59">9899 10512 0,'0'0'0,"0"0"15,0 0-15,0 0 16,18 0-1,8 0-15,17 9 16,9 0-16,18-9 16,8 8-16,-8-8 15,-27 0-15</inkml:trace>
  <inkml:trace contextRef="#ctx0" brushRef="#br0" timeOffset="133563">11254 10504 0,'0'0'15,"0"0"-15,0 0 16,0 0-16,9 0 16,17 0-1,17 8-15,9 1 16,27 0-16,-1-9 16,-17 0-16,-9 0 15,-9 0-15,0-9 16,-25 9-16</inkml:trace>
  <inkml:trace contextRef="#ctx0" brushRef="#br0" timeOffset="134090.81">12861 9473 0,'0'0'0,"0"0"16,0 0-16,0 9 15,0 25 1,-9 36-16,0 25 16,-8 17-16,-9 1 15,8-18-15,1-8 16,0-26-16,-1-18 16,1-8-16,8-10 15,9-16-15,0 0 16,0-9-1,9-9-15,8-8 16,18-9-16,-9-9 16,0 1-16,0 16 15,-8 1-15,8 17 16,0 9-16,0 17 16,-9 8-1,1 18-15,8-9 16,-9 9-16,0-8 15,-8-1-15,8-26 16,-8-8-16</inkml:trace>
  <inkml:trace contextRef="#ctx0" brushRef="#br0" timeOffset="134317.34">12583 9932 0,'0'0'0,"0"0"15,0 0-15,8 0 16,27 0-16,26 0 16,17 0-1,9 0-15,8 0 16,-8 0-16,-43 0 15</inkml:trace>
  <inkml:trace contextRef="#ctx0" brushRef="#br0" timeOffset="134897.54">13651 9932 0,'-9'-9'15,"1"1"-15,-1-1 16,9 0-16,-9 1 15,0 8-15,1 0 16,-1 17-16,-17 26 16,0 27-1,9-1-15,-1-8 16,10-18-16,8 0 16,0-17-16,0 0 15,0-17-15,8-9 16,18-9-16,9 0 15,8 1-15,1-10 16,-1 18-16,9 0 16,-8 0-1,-9 18-15,8-1 16,0 0-16,1 1 16,-1-10-16,-8 1 15,0-18-15,-9 1 16,0-10-16,0-16 15,0-18-15,-9-17 16,-8-9 0,-18 8-16,-8 10 15,-9 8-15,0 26 16,8 17-16,18 9 16</inkml:trace>
  <inkml:trace contextRef="#ctx0" brushRef="#br0" timeOffset="135390.84">14580 10053 0,'0'0'15,"0"0"-15,0 0 0,0 0 16,0 0-1,0 18-15,0-1 16,-9 9-16,1 9 16,-10 8-16,1-8 15,0-1-15,-1-8 16,1 0 0,8-9-16,9 1 15,0-1-15,0 0 16,0-8-16,18 8 15,-1-8-15,18 0 16,-1-1-16,1 1 16,-9 0-16,0-9 15,-17 0-15,-9 0 16,0 0-16</inkml:trace>
  <inkml:trace contextRef="#ctx0" brushRef="#br0" timeOffset="135793.37">12809 10737 0,'0'-8'16,"-9"-1"-16,0 1 15,9 8-15,0 0 16,0 0 0,0-9-16,18 9 15,25-9-15,35 1 16,35-1-16,43 0 15,44 9-15,8 0 16,1-8-16,-9-1 16,-27 0-16,-34 1 15,-26 8 1,-26 8-16,-26 1 16,-27 8-16,-25-8 15,0 0-15</inkml:trace>
  <inkml:trace contextRef="#ctx0" brushRef="#br0" timeOffset="136204.69">13529 10937 0,'0'0'0,"0"0"15,0 0-15,9 0 16,17 17-16,26 0 16,0 18-1,0-9-15,-8 0 16,-10-9-16,-7 1 16,-19-1-16,1 0 15,0 1-15,-18-1 16,0 9-16,-8 8 15,-9-8-15,8 0 16,1 0-16,8-17 16,1 0-1,-1-1-15,9 1 16,0 0-16,0-1 16,26 10-16,35-1 15,17 0-15,18 1 16,25-1-16,9 9 15,-60-9-15</inkml:trace>
  <inkml:trace contextRef="#ctx0" brushRef="#br0" timeOffset="136965.1">15509 10027 0,'0'0'0,"0"0"0,18 0 16,25 0-1,18 18-15,8 8 16,1 8-16,-10 1 16,-16 0-16,-18-9 15,-17 0-15,-9 8 16,-18 1-16,-25 25 16,-35 10-16,-18-1 15,-17 9 1,18-9-16,17-17 15,8 0-15,18 0 16,9-9-16,8-8 16,18 0-16,-1-9 15,18 0-15,0 0 16,26 0-16,18 0 16,34-18-1,35 1-15,8-18 16,-8-17-16,-9-8 15,-17-1-15,-35 0 16,-8 1-16,-18-1 16,-18-8-16,-25-9 15,-18 0-15,-17 0 16,-26 17-16,-17 9 16,-1 9-1,1 17-15,8 9 16,26-1-16,17 18 15,18 0-15,18-17 16</inkml:trace>
  <inkml:trace contextRef="#ctx0" brushRef="#br0" timeOffset="137495.93">16169 10876 0,'0'0'0,"0"0"16,0 0-16,0 0 15,0 0-15,0 0 16,0 0-16,0 0 16,0 0-1,9 0-15,17 0 16,26 0-16,9-9 16,0 9-16,-1 0 15,-16 0-15,-1 0 16,-17 0-16,-8 0 15,-10 0-15,1 9 16,-18 8-16,-17 18 16,-17 17-1,-18 0-15,9-9 16,0-8-16,17-9 16,0 0-16,18-17 15,0-1-15,-1 1 16,18 0-16,9-1 15,26 1-15,34-1 16,53 1 0,25-9-16,10 0 15,216 26-15</inkml:trace>
  <inkml:trace contextRef="#ctx0" brushRef="#br0" timeOffset="155227.28">6539 12158 0,'0'0'0,"-9"-9"0,1 1 16,-10-1-1,-8 0-15,0 9 16,0 0-16,0 0 16,-17 18-16,-1-1 15,1 17-15,-1 18 16,1 18-16,8-1 16,18 9-16,17 0 15,17 0 1,9 0-16,26-26 15,9-26-15,26-9 16,34-43-16,-51 9 16</inkml:trace>
  <inkml:trace contextRef="#ctx0" brushRef="#br0" timeOffset="155621.64">6869 12426 0,'0'0'0,"-9"0"16,0 18 0,-8 8-16,0 8 15,17 1-15,0 17 16,0 0-16,17 0 15,0-18-15,1-8 16,8-17-16,17-9 16,9-17-16,18-18 15,-9-8-15,-9-18 16,-17 1 0,-18-1-16,-17 9 15,-17 0-15,-10 17 16,-16 9-16,0 18 15,-9-1 1,-1 9-16,19 17 0,16 9 16,18 0-16,0-17 15</inkml:trace>
  <inkml:trace contextRef="#ctx0" brushRef="#br0" timeOffset="156164.84">7416 12244 0,'0'0'0,"0"0"15,0 0-15,0 9 16,0 8-16,0 9 16,0 26-16,-9 0 15,1 9-15,-1-18 16,0 1-1,1-18-15,-1-9 0,0-8 16,0-1 0,9-8-16,0 0 15,0-8-15,18-18 16,-1 0-16,9-9 16,9 0-16,0 9 15,-1 9-15,-7 17 16,-1 0-16,-18 9 15,1 8 1,0 0-16,-1 9 16,1 0-16,-9-8 15,0-1-15,0-8 16,0-1-16,0-8 16,9-8-16,8-18 15,18-18-15,-9 10 16,0-1-16,0 18 15,-9 17 1,-8 0-16,0 17 16,-1 18-16,1 8 15,8 0-15,1 1 16,-1-10-16,0-16 16,-8-18-16,0 0 15</inkml:trace>
  <inkml:trace contextRef="#ctx0" brushRef="#br0" timeOffset="156558.62">8206 12253 0,'0'0'15,"0"0"-15,0 9 16,0 17 0,0 43-16,0 44 0,0 34 15,-9 0 1,9-26-16,-8-8 15,-1-18-15,0-34 16,1-18-16,-1-17 16,0 0-16,1-17 15,-10-9-15,-8-18 16,0-34-16,0-43 16,17-61-16,36 9 15,7 17 1,10 18-16,8 34 15,0 26-15,-9 8 16,-8 27-16,17 8 16,-8 9-16,-10 18 15,-8-1-15,-17 18 16,0 17-16,-18 0 16,-17 0-16,-9 8 15,18-34 1,8-17-16</inkml:trace>
  <inkml:trace contextRef="#ctx0" brushRef="#br0" timeOffset="157012.37">9161 12218 0,'-8'0'15,"-1"0"-15,0 0 16,1 0-16,-27 26 16,-9 9-16,-16 8 15,-1 9 1,0 0-16,-8 0 16,17-8-16,17 8 15,0 0-15,18-9 16,-1 0-16,18-8 15,0-18-15,9-8 16,17-9-16,17-18 16,10-16-16,16-18 15,-8-9 1,-9 9-16,-17 18 16,-9 16-16,-18 1 15,1 17-15,-9 0 16,0 9-16,0 17 15,0 8-15,9 1 16,8 8-16,1-8 16,-1-9-1,9-18-15,-9-16 16,-8 8-16</inkml:trace>
  <inkml:trace contextRef="#ctx0" brushRef="#br0" timeOffset="157698.16">9465 12340 0,'0'0'0,"0"0"16,9 17-16,8 0 15,18 18-15,0 0 16,-9 8-16,0-8 15,-9-9-15,-8 0 16,0-9 0,-9 0-16,0-8 15,0 0-15,0-1 16,0 1-16,-9-9 16,0 0-16,1-9 15,8 1 1,0-1-16,0-8 0,0-1 15,17-8 1,0 0-16,1 9 16,-1 0-16,18-9 15,8 8-15,-17 1 16,0 0-16,-8 8 16,-1 9-16,0 0 15,-8 0-15,8 0 16,1 0-16,-1 0 15,1 0 1,8 0-16,-9 0 16,0 0-16,1 0 15,-10 0-15,1-9 16,0 1-16,-1-1 16,1 0-1,-9 1-15,-9-10 0,1 1 16,-1 0-1,-8-1-15,-1 1 16,-8 17-16,0 0 16,0 17-16,-9 18 15,18 0-15,0 17 16,-1 17-16,18-8 16,18 8-16,16-9 15,19 1 1,7-9-16,10 0 15,-27-26-15</inkml:trace>
  <inkml:trace contextRef="#ctx0" brushRef="#br0" timeOffset="158478.84">11740 12227 0,'0'0'0,"0"0"15,0 0 1,0 0-16,0 0 16,-8 0-16,-1 0 15,-8 0-15,-9 17 16,0 1-16,0 8 15,8 8-15,1 1 16,8 8 0,9 1-16,9-1 15,8 0-15,1-17 16,-1 0-16,-8 0 16,-1-8-16,1-1 15,0 0-15,-18 0 16,-17 9-16,-26 9 15,-9 0-15,9-9 16,-9 8 0,35-25-16</inkml:trace>
  <inkml:trace contextRef="#ctx0" brushRef="#br0" timeOffset="159016.25">11914 12548 0,'0'-9'0,"0"0"15,0 9-15,0-8 16,17 8 0,1 0-16,-1 0 15,1 0-15,-1 0 16,-8 0-16,-1 0 16,1 0-16,0 0 15,-1 0-15,1 0 16,0 0-16,-1 17 15,1 9 1,0 35-16,-1 25 16,-16 35-16,-1 9 15,0-8-15,1-27 16,8-26-16,0-17 16,0-17-16,0-9 15,0-18 1,-9 1-16,0-18 15,1-8-15,-10-52 16,18-44-16,9-17 16,17 0-16,9 18 15,8 42-15,9 10 16,0 8-16,-8 17 16,-1 18-16,-17 0 15,0 17 1,-8 0-16,-10 17 15,-8 9-15,-17 17 16,-26 9-16,-1 0 16,-8-9-16,9-17 15,8-8-15,0-10 16,27-16-16</inkml:trace>
  <inkml:trace contextRef="#ctx0" brushRef="#br0" timeOffset="159210.04">12739 12582 0,'0'0'16,"0"0"-16,0 18 0,-9 25 16,1 26-1,-10 0-15,10-17 16,-10-17-16,-8-18 15,0-43-15,9 9 16</inkml:trace>
  <inkml:trace contextRef="#ctx0" brushRef="#br0" timeOffset="159578.43">12869 12253 0,'0'0'0,"0"0"0,0 0 15,0 17-15,18 27 16,-1 25-16,9 9 16,-17-17-1,-18-27-15,9 1 0,-9 0 16,9-18 0,0 0-16,0-17 15,0 0-15,0 0 16,0 0-16,0 0 15,0-17-15,9 17 16,0-17-16,8 17 16,1 0-16,-1 0 15,9 17 1,0 0-16,0 18 16,0 8-16,0-17 15,-8 0-15,-1 0 16,18-17-16,-9-1 15,-9-8-15</inkml:trace>
  <inkml:trace contextRef="#ctx0" brushRef="#br0" timeOffset="162012.81">16091 11985 0,'0'0'0,"0"0"15,0 8 1,9 1-16</inkml:trace>
  <inkml:trace contextRef="#ctx0" brushRef="#br0" timeOffset="166245.56">15101 12591 0,'0'-9'16,"0"1"-16,0-1 16,0 0-16,0 1 15,-9-1 1,1 0-16,-18 1 16,0-1-16,-18 9 15,-8 0-15,0 9 16,-9 8-16,9 9 15,17 9-15,1-1 16,16 9-16,10 1 16,8-18-16,8 0 15,1-18 1,17 1-16,9 0 16,-1-18-16,-8 0 15,1 1-15,-10 8 16,-8 0-16,-1 0 15,-16 8-15,-10 36 16,-34 42-16,-17 36 16,-18 33-1,26-25-15,26 0 16,1-26-16,16-17 16,18-35-16,0-9 15,0-17-15,9-17 16,8-1-1,1-16-15,16-10 0,18-34 16,1-17 0,-10-17-16,-17-10 15,-9 27-15,-8 8 16,0 18-16,-9 8 16,0 18-16,0 0 15,0-1-15,0 10 16,0-1-16,0 0 15,8 1-15,10-1 16,8-8 0,17 0-16,1-1 15,-27 10-15</inkml:trace>
  <inkml:trace contextRef="#ctx0" brushRef="#br0" timeOffset="166725.2">15396 12600 0,'-8'-9'0,"-1"9"15,0 0-15,9 0 16,-8 0-1,8 0-15,-9 0 16,0 17-16,1 18 16,-1 8-16,9 0 15,-9 1-15,9-10 16,0-8-16,0-8 16,9-10-1,8 1-15,1-9 16,16-9-16,1-17 15,0 0-15,0-8 16,-9-1-16,0 18 16,-18-1-16,1 1 15,0 17-15,-1 0 16,-8 9-16,9 8 16,0 26-16,8 9 15,0-8 1,1-1-16,-9-17 15,8 0-15,9-9 16,17-8-16,-25-9 16</inkml:trace>
  <inkml:trace contextRef="#ctx0" brushRef="#br0" timeOffset="167160.37">15935 12210 0,'0'0'0,"0"0"16,0 0-16,0 0 16,0 26-16,8 43 15,1 18-15,0 8 16,-1 0-16,-8-17 16,0-26-1,0-26-15,0 0 16,0-17-16,0-1 15,0-8-15,0 0 16,0-8-16,18-1 16,-1-8-16,1-1 15,8 1-15,0 8 16,-9 9 0,9 0-16,-9 9 15,1 8-15,-10 1 16,1-1-16,-18 9 15,1 0-15,-18 0 16,0 0-16,-9 0 16,0-9-16,0-8 15,9 0 1,18-9-16,8 0 16,0-18-16,0 1 15</inkml:trace>
  <inkml:trace contextRef="#ctx0" brushRef="#br0" timeOffset="167345.44">16525 12634 0,'0'0'15,"0"0"-15,0 0 16,0 26-16,0 17 16,9 18-16,0 0 15,-9-18-15,0-8 16,0-18-1,-9-8-15,9-1 0,-9-34 16,1 9-16</inkml:trace>
  <inkml:trace contextRef="#ctx0" brushRef="#br0" timeOffset="167480.81">16638 12158 0,'0'0'16,"0"0"-16,0 0 15,9 0-15,8 9 16,9-1 0,-17-8-16</inkml:trace>
  <inkml:trace contextRef="#ctx0" brushRef="#br0" timeOffset="167807.78">16881 12556 0,'0'0'0,"0"-8"15,0 8-15,0 0 16,0 0-16,18-9 16,8 9-16,26-9 15,26 1-15,17-1 16,10 0-16,-1 1 16,-9 8-16,-16 8 15,-36-16 1,-26 8-16</inkml:trace>
  <inkml:trace contextRef="#ctx0" brushRef="#br0" timeOffset="168066.45">17428 12192 0,'0'0'0,"0"0"15,0 0 1,0 0-16,-8 26 15,-10 18-15,-8 16 16,-17 27-16,-1 8 16,1 9-16,8 0 15,9-17-15,17-9 16,9-9-16,18-8 16,17-9-1,-1-18-15,18-8 16,27-17-16,-27-18 15</inkml:trace>
  <inkml:trace contextRef="#ctx0" brushRef="#br0" timeOffset="169925.92">8823 13847 0,'0'0'0,"0"0"16,0 0-16,0 0 15,0 0-15,0 8 16,0 36-16,0 34 15,-9 60-15,0 44 16,-8-9 0,0-26-16,-1-25 15,10-18-15,-1-35 16,9-17-16,0-17 16,0-9-16,0-26 15,0 0-15</inkml:trace>
  <inkml:trace contextRef="#ctx0" brushRef="#br0" timeOffset="170112.87">8762 14609 0,'0'0'16,"0"0"-16,0 0 15,0 0-15,26 0 16,26 0-16,18-9 15,8 0-15,0 9 16,-17-17 0,-35-9-16,-9 18 15</inkml:trace>
  <inkml:trace contextRef="#ctx0" brushRef="#br0" timeOffset="170357.52">9405 13933 0,'0'0'16,"0"0"-16,0 0 15,0 18-15,0 34 16,0 43-16,-18 61 16,1 8-16,8-16 15,-8-19 1,-1-7-16,18-18 15,0-18-15,0-34 16,-8-9-16,8-17 16,0-17-16</inkml:trace>
  <inkml:trace contextRef="#ctx0" brushRef="#br0" timeOffset="170775.1">10177 14687 0,'0'0'0,"0"0"16,0 0-16,0 0 15,9 0-15,17 0 16,18 0-16,16 0 16,10-18-16,-9 18 15,8-17 1,-17 8-16,0 9 0,-17 0 16</inkml:trace>
  <inkml:trace contextRef="#ctx0" brushRef="#br0" timeOffset="170960.79">10125 14912 0,'0'0'0,"0"0"16,0 0 0,0 0-16,18 0 15,16 0-15,36 0 16,25 0-16,27-9 15,8-17-15,-69 18 16</inkml:trace>
  <inkml:trace contextRef="#ctx0" brushRef="#br0" timeOffset="174964.97">11610 14557 0,'0'0'0,"0"0"0,0 0 16,18 0-16,25 0 15,18 9 1,8-9-16,18 17 15,26-34-15,-9-9 16,-69 8-16</inkml:trace>
  <inkml:trace contextRef="#ctx0" brushRef="#br0" timeOffset="175242.51">12548 13925 0,'0'0'0,"0"0"15,0 0-15,0 0 16,0 0 0,-9 26-16,9 34 15,-8 27-15,-10 34 16,-8 0-16,9-8 15,0-26-15,-1-1 16,9-34-16,9-17 16,0-27-16,0 1 15</inkml:trace>
  <inkml:trace contextRef="#ctx0" brushRef="#br0" timeOffset="175644.98">12765 14358 0,'-9'0'0,"9"0"0,0 0 15,0 0 1,0 0-16,18 8 16,-1 1-16,1 8 15,8-8-15,0 0 16,0-9-16,0-9 15,0 0-15,0-8 16,-9 0-16,-8-9 16,0 0-1,-18-9-15,0 9 16,-8 9-16,-1-1 16,-8 18-16,0 0 15,0 18-15,-8 16 16,16 1-16,1 17 15,8 9-15,9-1 16,18-25-16,8 8 16,8-17-1,36 9-15,-1-27 16,-8-42-16,-35 17 16</inkml:trace>
  <inkml:trace contextRef="#ctx0" brushRef="#br0" timeOffset="175812.54">13416 14037 0,'0'0'0,"0"0"15,0 0-15,0 26 16,0 26-16,0 26 16,-8 26-16,8-9 15,-18-8-15,1-18 16,8-43-1</inkml:trace>
  <inkml:trace contextRef="#ctx0" brushRef="#br0" timeOffset="176099.21">12010 14964 0,'0'0'16,"0"0"-16,0 0 16,8 0-16,27 0 15,52 0-15,43-9 16,44 9-16,8-8 16,9-10-16,9 10 15,-18-10-15,-17 10 16,-26-1-1,-26 9-15,-26 0 16,-35 9-16,-26-9 16</inkml:trace>
  <inkml:trace contextRef="#ctx0" brushRef="#br0" timeOffset="176795.26">12548 15206 0,'0'0'16,"0"0"-16,0 0 15,0 0-15,0 0 16,0 0-16,0 18 16,0-1-16,-9 18 15,1 8-15,-1 9 16,0-9 0,1-8-16,-1-9 15,0 0-15,1-9 16,8-8-16,0 0 15,0-1-15,0-8 16,0-8-16,0-18 16,17 0-16,9-9 15,0 9-15,0 0 16,9 9 0,-9 17-16,0 0 15,-9 17-15,1 0 16,-1 9-16,-8 9 15,-1 8-15,-8-17 16,0 0-16,0-9 16,0-8-16,0 0 15,0-9 1,18-9-16,8-8 16,17-26-16,18-9 15,-9 0-15,-8 26 16,-18 8-16,0 1 15,0 17-15,-9 0 16,0 9-16,1 8 16,-1 9-1,1 17-15,-1 9 16,-8-9-16,-1 1 16,10-18-16,-1-9 15,-8-8-15</inkml:trace>
  <inkml:trace contextRef="#ctx0" brushRef="#br0" timeOffset="177501.87">14467 14029 0,'0'0'15,"0"0"-15,0 0 16,0 0-16,9 26 16,8 17-16,1 35 15,-10 8-15,1 18 16,-18-8-16,1-18 16,-1-9-16,-8-17 15,8-18-15,0-8 16,9-8-16,0-10 15,0 1 1,0-9-16,0-9 16,18-8-16,-1-9 15,9 9-15,-9-1 16,1 1-16,-1 17 16,9 17-16,0 1 15,0 16-15,0 1 16,-8 8-1,-1 1-15,-8-1 16,-1-26-16,1-8 16,-9-9-16,-9-9 15,9 9-15</inkml:trace>
  <inkml:trace contextRef="#ctx0" brushRef="#br0" timeOffset="177682.95">14163 14314 0,'0'0'0,"0"0"16,0 0-16,9 0 15,17-8-15,43-10 16,44 1-16,-8 0 16,-1-1-1,9 1-15,-18 26 16,-51-1-16</inkml:trace>
  <inkml:trace contextRef="#ctx0" brushRef="#br0" timeOffset="178060.46">14007 15137 0,'0'0'0,"0"0"16,0 0-16,0 0 15,26-9-15,17 1 16,44-1-16,26 0 16,9-8-1,8 8-15,9-8 16,-9 0-16,-17-9 16,-9 9-16,-8-1 15,-44 18-15,0-8 16,-26 8-16</inkml:trace>
  <inkml:trace contextRef="#ctx0" brushRef="#br0" timeOffset="178447.28">14493 15328 0,'0'0'0,"0"0"16,0 0-16,0 0 15,18 0-15,16 8 16,18-8-16,9 18 16,0-18-1,-18 17-15,1-8 16,-18-1-16,0 1 16,-17 0-16,-1 8 15,1 0-15,-18 1 16,1-1-16,-18 18 15,-1-1 1,10-8-16,0 0 16,-1-9-16,10 1 15,-1-10-15,9 1 16,0 8-16,9 1 16,17-1-16,26 9 15,35 0-15,17-17 16,9-9-16,-44-9 15</inkml:trace>
  <inkml:trace contextRef="#ctx0" brushRef="#br0" timeOffset="179070.68">15674 14488 0,'0'0'0,"0"0"15,0 0-15,0 26 16,-8 34-16,-1 35 16,-9 27-1,10-1-15,-1-17 0,0-26 16,9-26-16,0-18 16,0-8-1,0-17-15,0 0 16,0-1-16,0-8 15</inkml:trace>
  <inkml:trace contextRef="#ctx0" brushRef="#br0" timeOffset="179638.24">15587 14332 0,'0'-9'0,"9"9"15,0-17-15,-9 17 16,0 0-16,0 0 16,17 0-16,0-18 15,18 18 1,26 9-16,8-9 16,1 9-16,-9 8 15,-9 9-15,-9-17 16,-8 8-16,-9 0 15,-9 1 1,-25-1-16,-1 18 0,-17-1 16,-9 10-1,0-10-15,1-8 16,-1 0-16,18 0 16,-1-9-16,1 9 15,17-8-15,0 8 16,17 8-16,18 1 15,0 17-15,17 0 16,-9-9 0,-8-8-16,-9-9 15,0 0-15,-17-9 16,-1 0-16,-8 1 16,-8 8-16,-10 0 15,-16 0-15,-10 0 16,-17 0-1,9 0-15,0-18 0,9 1 16,8 0 0,0-9-16,18 0 15,0 0-15,-1 0 16,18 0-16</inkml:trace>
  <inkml:trace contextRef="#ctx0" brushRef="#br0" timeOffset="179998.17">16534 15076 0,'0'0'16,"0"0"-16,0 0 15,0 0-15,-9 18 16,9 16-16,0 1 15,0 0 1,0-1-16,18 1 16,-1-18-16,9 9 15,17-8-15,10-10 16,-1-16-16,8-1 16,-16-17-16,-18 0 15,-9 0-15,-8-9 16,-18 1-1,-8 8-15,-9 0 16,-18 8-16,-16 1 16,16 8-16,9 9 15,18 9-15</inkml:trace>
  <inkml:trace contextRef="#ctx0" brushRef="#br0" timeOffset="180605.27">17541 14288 0,'0'0'0,"0"0"16,0 0-16,26 0 16,18 18-16,25 16 15,1-8-15,8 9 16,0 0-16,-17-1 16,-18 10-1,-8-18-15,-9 8 16,-17 1-16,-18 8 15,-26 9-15,-26 0 16,-17 17-16,-9-8 16,1 0-16,7-9 15,10-9-15,17-17 16,17 0 0,18 0-16,-1-9 15,18 0-15,0-8 16,18 17-16,25-9 15,35 1-15,27-10 16,7-8-16,1-8 16,-26-10-16,-17 1 15,-27 0 1,-17-1-16,-17-16 16,-9-1-16,-18 1 15,-8-1-15,-26 0 16,-17 1-16,-27 16 15,18 10-15,9 8 16,17 8 0,34 1-16</inkml:trace>
  <inkml:trace contextRef="#ctx0" brushRef="#br0" timeOffset="181324.74">18349 15180 0,'0'0'15,"0"0"-15,0 0 16,0 0-16,0 0 16,17 0-16,9 0 15,18-17-15,16 17 16,10-9-1,-1 9-15,10 0 16,-19 0-16,-16 0 16,-1 0-16,-17 0 15,0 9-15,-17 0 16,-9 8-16,-9 0 16,-17 18-16,-9 17 15,-8-9-15,8 1 16,1-18-1,8 0-15,8-9 16,1-8-16,8-1 16,0 1-16,9 0 15,0-1-15,18 1 16,8 8-16,35 1 16,17-10-16,17 1 15,-8-1 1,-9 1-16,9-9 15,-35 9-15</inkml:trace>
  <inkml:trace contextRef="#ctx0" brushRef="#br0" timeOffset="181676.98">19877 14687 0,'0'0'0,"0"0"0,0 0 16,0 0-16,17 0 16,10 0-16,7 8 15,18 1-15,-8-9 16,8 0 0,-9 0-16,1 17 15,-18-8-15,-9 0 16</inkml:trace>
  <inkml:trace contextRef="#ctx0" brushRef="#br0" timeOffset="181860.54">19816 15025 0,'0'0'0,"0"0"16,0 0-16,0 0 15,0 0-15,18 0 16,25 0-16,18-9 15,17 0-15,0-8 16,-8 8-16,-10-8 16,-33 8-1</inkml:trace>
  <inkml:trace contextRef="#ctx0" brushRef="#br0" timeOffset="182442.93">20954 14860 0,'0'0'0,"0"0"0,0 0 15,0 0 1,0 0-16,0 0 16,17 0-16,9-9 15,35 1-15,35 8 16,8 0-16,0 0 16,-8 0-16,-1 0 15,-25 0-15,-18-9 16,-26 9-1</inkml:trace>
  <inkml:trace contextRef="#ctx0" brushRef="#br0" timeOffset="182954.4">22300 13890 0,'0'-9'0,"9"1"15,-9 8-15,0 0 16,0 0-16,8 0 16,1 17-1,0 35-15,-1 35 16,1 25-16,0 35 15,-18-8-15,0-18 16,1-26-16,-1-25 16,9-18-16,0-18 15,0-8-15,0-8 16,0-10 0,0-8-16,17-8 15,18-18-15,17-18 16,0-8-16,0 9 15,-8 8-15,-18 18 16,-9 17-16,9 9 16,0 8-1,0 18-15,-8 8 16,-10 9-16,1 0 16,0-9-16,-1-25 15,-8-1-15,0-8 16,0-9-16,-8-9 15,8 9-15</inkml:trace>
  <inkml:trace contextRef="#ctx0" brushRef="#br0" timeOffset="183127.55">22022 14401 0,'0'0'15,"0"0"-15,0 0 16,0 0-16,35-9 15,60 1-15,53-10 16,34 1-16,-25-9 16,-10 17-16,-25 9 15,-79 9 1</inkml:trace>
  <inkml:trace contextRef="#ctx0" brushRef="#br0" timeOffset="183723.15">23368 14332 0,'0'0'16,"0"0"-16,0 0 15,0 0-15,-9 0 16,1 17-16,-18 9 16,-9 26-16,0 9 15,18-18-15,-1 0 16,1-8-16,17-9 15,0 0 1,0-18-16,17 1 16,18 0-16,17-18 15,18 0-15,-10 9 16,1 0-16,-9 18 16,-8-1-16,-1 0 15,9 18-15,0 0 16,1-9-1,7 0-15,1 0 16,0-18-16,0-16 16,-9-1-16,-9-17 15,9-17-15,-17-18 16,-18-8-16,-17-1 16,-8 19-16,-10 7 15,-8 10-15,0 16 16,0 10-1,0 8-15,17 0 16,9 0-16,0 0 16</inkml:trace>
  <inkml:trace contextRef="#ctx0" brushRef="#br0" timeOffset="184059.69">24636 14661 0,'0'0'16,"0"0"-16,0 0 16,0 0-16,9 8 15,-1 10-15,1-1 16,-9 9-16,-9 0 16,1 0-1,-1 9-15,-9 8 16,1 0-16,8-8 15,1-9-15,8 0 16,0-9-16,17 1 16,0 8-16,27-9 15,34 9-15,0-9 16,0-8 0,-17-1-16,-9 1 15,-34 0-15,-18-1 16,0-8-16</inkml:trace>
  <inkml:trace contextRef="#ctx0" brushRef="#br0" timeOffset="184404.17">22569 15267 0,'-9'-9'0,"9"9"16,0 0-16,0-8 15,0 8 1,0-9-16,26 0 16,27 1-16,33-1 15,45 9-15,34 0 16,34 17-16,27 1 15,9-1-15,-10 0 16,-25 1-16,-35-10 16,-26 1-1,-35 0-15,-34-1 16,-27 1-16,-34 0 16,0-9-16</inkml:trace>
  <inkml:trace contextRef="#ctx0" brushRef="#br0" timeOffset="184848.81">23663 15484 0,'0'0'0,"0"0"16,0 0-16,0 0 15,0 0-15,0 0 16,9 0-16,17 8 16,9 1-1,-1 8-15,10 1 16,-1-1-16,1 9 16,-1 0-16,-17 0 15,-8-9-15,-10 0 16,-16 1-16,-1-1 15,-9 9 1,-8 9-16,-8-1 16,-1-8-16,18 0 15,-1-8-15,1-10 16,8 1-16,9 0 16,0-1-16,18 10 15,34-1-15,34 0 16,27 1-16,18-1 15,-27-8 1,26-1-16,270 9 16</inkml:trace>
  <inkml:trace contextRef="#ctx0" brushRef="#br0" timeOffset="185501.33">26077 14392 0,'0'0'16,"0"0"-16,18 9 15,16 8-15,10 18 16,-18 0-16,0 8 16,-17-8-1,-1-1-15,-16 9 16,-10 1-16,-16 8 15,-27 8-15,0 10 16,-17-1-16,-9 9 16,9-18-16,17 1 15,9-18-15,9 1 16,8-10-16,0 10 16,18-10-1,17 1-15,8-9 16,18 0-16,27 9 15,25-9-15,9 0 16,8-9-16,1-8 16,-18-18-16,-26 0 15,-17-8 1,-9-9-16,-18 0 16,-16-17-16,-18-1 15,-18 1-15,-17 8 16,-8 1-16,-1 16 15,10 1-15,16 0 16,9 17-16,27 0 16,8 0-16,0 0 15,0 0 1</inkml:trace>
  <inkml:trace contextRef="#ctx0" brushRef="#br0" timeOffset="186030.37">26459 15319 0,'0'0'15,"0"0"-15,0 0 0,0 0 16,0 0-16,0 0 16,0 0-1,0 0-15,18 0 16,8 0-16,17 0 16,27 0-16,-1 0 15,1 0 1,-10 0-16,-7 9 0,-10-1 15,-17-8-15,0 0 16,-17 9 0,-1-9-16,-16 17 15,-18 1-15,-26 16 16,-9 1-16,-9 8 16,18-17-16,18 0 15,-1 0-15,17-17 16,1-1-16,0 1 15,8 0 1,9-9-16,9 0 16,43 17-16,61 9 15,52 9-15,17-1 16,-34-8-16,-44-8 16,-61-10-16</inkml:trace>
  <inkml:trace contextRef="#ctx0" brushRef="#br0" timeOffset="214491.31">21874 11127 0,'0'0'0,"0"0"0,0 0 15,26 0 1,27 0-16,33-8 0,53-1 16,26 0-1,-8-8-15,8-9 16,-18 9-16,-34-1 15,-26 10-15,-35 8 16,9 0-16,-26 17 16,-18 0-16,-8-8 15</inkml:trace>
  <inkml:trace contextRef="#ctx0" brushRef="#br0" timeOffset="-214736.59">21900 11465 0,'0'0'0,"0"0"15,0 0-15,0 0 16,0-9 0,26 1-16,27-1 15,25-8-15,52-1 16,0 1-16,1 0 15,7-1-15,-16 1 16,-9-9-16,-9 9 16,-17-1-16,-44 18 15,-25-8 1,-10 8-16</inkml:trace>
  <inkml:trace contextRef="#ctx0" brushRef="#br0" timeOffset="-214417.96">22621 10798 0,'0'0'0,"0"0"0,0 0 15,0 0 1,18-9-16,25 9 16,26 0-16,27 18 15,26-1-15,-18 0 16,9 18-16,-35 0 15,-9-1-15,-17 1 16,-17 8-16,-9 9 16,-26 9-1,-17 17-15,-9 17 16,-18-17-16,1-26 16,-18-9-16,9 1 15,17-18-15,27-18 16,8 1-16,0-26 15,0 8-15</inkml:trace>
  <inkml:trace contextRef="#ctx0" brushRef="#br0" timeOffset="-214039.96">24436 10408 0,'0'0'16,"0"0"-16,0 0 15,0 0-15,0 18 16,-9 16-16,1 27 16,-10 8-16,1 9 15,0 0 1,-9 17-16,8-8 15,1-9-15,-1-9 16,10-8-16,8-18 16,17 0-16,1 1 15,-1-1-15,9-17 16,9 0-16,8 0 16,18-17-16,17-9 15,-8-9-15,-1 0 16,-8-8-1,-18 0-15,-25 8 16</inkml:trace>
  <inkml:trace contextRef="#ctx0" brushRef="#br0" timeOffset="-213592.53">25400 10807 0,'0'0'15,"0"0"-15,0-9 16,-9 9-16,1 0 16,-1 0-16,-17 0 15,0 9-15,-18 8 16,-16 18-16,-1-1 16,9 10-1,0-1-15,17 0 16,18 1-16,8-18 15,9 0-15,17-9 16,1-8-16,16-1 16,27-16-16,0-18 15,8-9-15,-8-17 16,-17 26-16,-10-9 16,-8 9-1,-17 26-15,0 0 16,-1 0-16,-8 0 15,9 35-15,0 8 16,8 1-16,1 8 16,8 0-16,8-9 15,10-9-15,17-16 16,-18-10 0,-17-8-16</inkml:trace>
  <inkml:trace contextRef="#ctx0" brushRef="#br0" timeOffset="-213231.86">25930 10798 0,'0'0'0,"0"0"15,0 0-15,0 0 16,0 9-16,17 17 15,9 17-15,0 0 16,0 9-16,-17-8 16,0-1-1,-1-8-15,1-1 16,-9-8-16,0 0 16,0-8-16,0-10 15,0 1-15,0-9 16,0 0-16,-9-9 15,9-17-15,9-26 16,8-8-16,18-10 16,0 18-1,-9 9-15,9 34 16,-18-8-16</inkml:trace>
  <inkml:trace contextRef="#ctx0" brushRef="#br0" timeOffset="-212091.22">26677 10746 0,'0'0'0,"0"0"15,0 0-15,0 0 16,0 17-16,0 9 16,0 0-16,-9 18 15,0-1-15,0 0 16,1-17-1,-1-8-15,9-10 0,0 1 16,0 0 0,0-9-16,0-9 15,0 0-15,17-17 16,10-17-16,16-9 16,0 9-16,-17 8 15,9 26-15,-9-8 16,-8 17-1,-1 17-15,-8-8 16,-1 17-16,-8 17 16,0 1-16,0-18 15,0 0-15,0 0 16,0-18-16,0 1 16,9-18-1,8 1-15,18-18 16,17-9-16,0-8 15,0 8-15,-8 9 16,-18 9-16,-9 17 16,-8 0-16,0 0 15,-1 17-15,1 0 16,0 1-16,-1-1 16,1 0-16,0 1 15,-1-10 1,10 1-16,16-9 15,1-9-15,0 1 16,8-1-16,-17 0 16,0 1-16,-17 8 15,0 0-15,0 0 16,-1 0 0,-8 17-16,9 18 0,0-1 15,8 10 1,0-1-16,1 0 15,8 1-15,8-18 16,1 0-16,9-18 16,-10-16-16,10-1 15,-1-17-15,-17-17 16,0-1-16,-17-16 16,-18 8-1,1 0-15,-10 17 16,-8 0-16,0 18 15,0 0-15,0-1 16,0 10-16,9 8 16,-1 0-16,10 0 15,-1 0-15,9 0 16,0 0 0,0 0-16,17 0 15,18 0-15,26 0 16,26 0-16,-9 17 15,0 0-15,-9 9 16,-8 9-16,-17 8 16,-18 1-16,0-10 15,-18 1 1,1-9-16,0 0 16,-9-9-16,0 1 15,0-10-15,0 1 16,0-9-16,0 0 15,0-9-15,17-17 16,9-26-16,9-8 16,17-10-16,0 1 15,0 26 1,26 17-16,9 26 16,-52 0-16</inkml:trace>
  <inkml:trace contextRef="#ctx0" brushRef="#br0" timeOffset="-211363.08">25721 11768 0,'0'0'0,"0"0"16,0 0-16,0 0 16,9 26-16,8 35 15,9 43-15,-17 34 16,-9 9-16,-9-8 15,-8 0 1,-9-18-16,0-17 16,9-35-16,-1-17 15,10-17-15,8-9 16,0-18-16,0-8 16,0-26-16,0-69 15,8-78-15,1-26 16,8 34-1,9 53-15,-8 25 16,-1 26-16,18 18 16,0 8-16,8 18 15,9 17-15,0 9 16,-8 8-16,-10 0 16,-8 18-16,-8 0 15,-10-1 1,-25 18-16,-18-8 15,-17-1-15,-9-9 16,-17-16-16,9-10 16,17-8-16,17-8 15,9-10-15,26 18 16</inkml:trace>
  <inkml:trace contextRef="#ctx0" brushRef="#br0" timeOffset="-210733">26329 11785 0,'0'0'0,"0"0"15,0 0-15,26 26 16,-8 18-16,-1 8 16,0 0-1,-8 8-15,0-8 16,-18-17-16,0 0 15,1-9-15,-1-1 16,9-7-16,0-10 16,0 1-16,0-9 15,0-9-15,0-8 16,9-9 0,8-26-16,0 9 15,9-9-15,0 17 16,1 18-16,-1 0 15,8-1-15,1 18 16,8 0-16,1 0 16,8 9-16,9-9 15,0 0 1,-18-9-16,0 1 16,-8-1-16,-9 0 15,0-8-15,0 0 16,9-9-16,-18 0 15,-8 8-15,0-8 16,-1 0-16,-16 9 16,-1 0-16,-17-1 15,0 10 1,0 8-16,-18 8 16,1 10-16,-9 16 15,0 1-15,0 8 16,8 1-16,27-1 15,0-8-15,17-1 16,17 10-16,9-18 16,17-9-1,27 9-15,17-17 16,-53-1-16</inkml:trace>
  <inkml:trace contextRef="#ctx0" brushRef="#br0" timeOffset="-210013.57">27658 11664 0,'0'-8'0,"0"-1"16,0 0-16,0 1 15,0 8-15,-9-9 16,0 9-16,-17 0 16,0 17-16,0 1 15,0-1-15,-17 17 16,8 1-16,0 8 15,9 1 1,0-1-16,18 0 16,8-8-16,0-18 15,17 18-15,9-9 16,26 0-16,18-17 16,-1-1-16,0-16 15,-8-1-15,0 0 16,-9-8-1,-8-9-15,-18 0 16,0 9-16,-9-1 16,-8 1-16,-1 0 15,1-1-15,-9 10 16,0-1-16,-9 0 16,1 1-16,8-1 15,-9-8 1,0-1-16,1 1 15,-10 0-15,10 8 16,-10 9-16,10 0 16,-10 0-16,-8 17 15,0 9-15,0 9 16,0 8-16,9-8 16,17 8-16,0 1 15,17-1 1,0-8-16,18-9 15,9 0-15,8-18 16,8-8-16,-8 9 16,-25-9-16</inkml:trace>
  <inkml:trace contextRef="#ctx0" brushRef="#br0" timeOffset="-209259.29">28552 11716 0,'0'0'0,"0"-9"16,0 1-16,0-1 15,0 1-15,-8-1 16,-1 0 0,0 1-16,-17 8 15,9 0-15,-9 8 16,0 10-16,-9 7 15,9 19-15,8 8 16,10-18-16,-1 10 16,9-10-16,17 1 15,1-9-15,-1 0 16,1 0 0,-10-9-16,1-8 15,0 0-15,-18-1 16,0 1-16,-8 0 15,-18-1-15,-8-8 16,-1-8-16,10-1 16,8 9-1,8 0-15,9-9 16,9-8-16,35-35 16,26 0-16,0 0 15,8 17-15,53-8 16,-9 0-16,-35 17 15,-17-9-15,-9 9 16,-26 9-16,0 0 16,-17 8-1,-1 9-15,-8 0 16,0 0-16,-8 0 16,-1 0-16,0 9 15,-8 8-15,-1 0 16,1 9-16,0 0 15,17 9-15,0 8 16,0 0 0,8-8-16,1 0 15,0-9-15,-1 0 16,1 0-16,-9-9 16,-9 9-16,1-9 15,-1 1-15,-17-10 16,9 1-16,-9 0 15,8-1 1,1-8-16,0 0 16,8 0-16,9 0 15</inkml:trace>
  <inkml:trace contextRef="#ctx0" brushRef="#br0" timeOffset="-209063.32">29047 11777 0,'0'0'0,"0"0"0,0 0 15,0 8 1,9 18-16,0 9 16,-1 8-16,-8 1 15,0-10-15,0-8 16,0-17-16,0 0 16,0-1-16,-8-25 15,8-18-15,0 9 16</inkml:trace>
  <inkml:trace contextRef="#ctx0" brushRef="#br0" timeOffset="-208954.98">29169 11188 0,'0'0'0,"0"0"16,0 0-16,0 17 16,-9 0-16,9-8 15</inkml:trace>
  <inkml:trace contextRef="#ctx0" brushRef="#br0" timeOffset="-208276.58">29490 11794 0,'0'0'0,"0"0"15,-9 9-15,1 17 16,-1 17-16,-8 9 16,8 0-16,9-9 15,0 1-15,0-18 16,17 0-16,1-18 16,8 1-1,0 0-15,9-18 16,-1-17-16,10-9 15,-18-8-15,-9-9 16,-8 9-16,-1 8 16,-8 9-16,0 9 15,-8 8-15,-1 0 16,9 9 0,0 0-16,0 0 15,0 0-15,9 0 16,8 18-16,27-1 15,8 18-15,8-1 16,-7-8-16,-10 0 16,-17 0-16,0 0 15,-17 0-15,-1-8 16,-8-1 0,0-8-16,0-1 15,0 1-15,0 0 16,0-1-16,0-8 15,9-8-15,17-27 16,44-26-16,16-8 16,-7 8-16,-19 27 15,-7 8 1,-10 8-16,-8 18 16,-1 9-16,19 26 15,-1 25-15,0 27 16,0 17-16,0-18 15,-9-16-15,18-10 16,-17-25-16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00:15.1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1115 0,'9'0'0,"17"-8"0,26-1 16,17 1-16,27-1 16,8 0-1,0 1-15,9-1 16,-17 0-16,-18 9 16,0 0-16,-8 9 15,-18 0 1,-26-1-16</inkml:trace>
  <inkml:trace contextRef="#ctx0" brushRef="#br0" timeOffset="615.27">11801 1141 0,'-8'0'0,"-1"0"0,0 0 15,0 0 1,9 0-16,0 0 16,0 0-16,0 0 15,0 18-15,0 16 16,-8 1-16,-1 0 16,0 17-16,1 8 15,8-8 1,-9 18-16,0-1 15,1-9-15,-1-16 16,0-1-16,1 0 16,8-17-16,0 0 15,0-8-15,0-1 16,0-8 0,0 8-16,0 0 0,17-8 15,18 8 1,17-8-16,0 0 15,9-1-15,-9-8 16,0 0-16,9 0 16,-18 0-16,1 0 15,-18 0-15,0 0 16,-9 0-16,0 0 16,-8 0-1,0 0-15,-9 0 16</inkml:trace>
  <inkml:trace contextRef="#ctx0" brushRef="#br0" timeOffset="866.69">11619 1678 0,'0'0'0,"0"0"15,0 0-15,0 0 16,17 0-16,9 0 16,35-8-16,9-1 15,-1 0-15,9 1 16,0-1 0,18 0-16,-1 9 15,-34-8-15,-35 8 16</inkml:trace>
  <inkml:trace contextRef="#ctx0" brushRef="#br0" timeOffset="1464.95">12887 1808 0,'0'-8'16,"0"-1"-1,0 0-15,0 1 0,0-1 16,0 0 0,0 1-16,-9-1 15,0 0-15,1 1 16,-18 8-16,0 0 16,-9 8-16,0 10 15,-8-1-15,17 18 16,-18-1-16,27 10 15,-9-1-15,8-8 16,18-1 0,18-8-16,8 0 15,0 0-15,35-9 16,69-34-16,243-35 16</inkml:trace>
  <inkml:trace contextRef="#ctx0" brushRef="#br0" timeOffset="2537.42">13538 1566 0,'0'0'0,"-9"0"16,9 0-16,0 0 15,0 0-15,0 0 16,0 0-16,0 0 16,0 0-1,0 0-15,0 0 16,0 0-16,9 0 16,8 0-16,18 0 15,0 0-15,8 0 16,1 0-16,-1 0 15,-8 0 1,0 0-16,-18 0 16</inkml:trace>
  <inkml:trace contextRef="#ctx0" brushRef="#br0" timeOffset="2832.53">13460 1973 0,'0'0'0,"0"-9"16,0 1-16,0 8 15,0 0-15,0-9 16,0 0-1,17 1-15,18-1 16,17 0-16,0-8 16,9 0-16,0 17 15,26 0-15,17 8 16,-61-8-16</inkml:trace>
  <inkml:trace contextRef="#ctx0" brushRef="#br0" timeOffset="4290.67">15075 1055 0,'0'0'0,"0"0"16,0 0-16,0 0 15,0 0-15,-9-9 16,1 1 0,-1-1-16,0 0 15,1 9-15,-1 0 16,9 0-16,0 0 16,0 0-16,0 0 15,0 9-15,17 0 16,9-1-16,9 1 15,0-9 1,8 0-16,9-9 16,0 1-16,-8-18 15,-1 0-15,-17 0 16,0 0-16,-17 0 16,0 0-16,-18-9 15,-8 0-15,-1 9 16,-8 9-1,0 0-15,-9 17 16,-8 0-16,0 26 16,8 8-16,0 1 15,0 26-15,18 8 16,17-8-16,0-1 16,17-8-16,1-9 15,17 1 1,-1-10-16,1-8 15,17-17-15,9 8 16,-9-8-16,-17-9 16</inkml:trace>
  <inkml:trace contextRef="#ctx0" brushRef="#br0" timeOffset="4684.26">15535 605 0,'0'0'0,"0"-9"16,0 0 0,0 1-16,9-1 15,0 9-15,8 0 16,0 0-16,1 0 15,-10 0-15,1 0 16,0 9-16,-1-9 16,-8 0-16,0 17 15,-8 0-15,-1-8 16,0 17 0,1-9-16,-1 9 15,9-17-15,0 8 16,0 0-16,17 1 15,1-10-15,17 1 16,-1 0-16,10-1 16,-1 10-16,-17-10 15</inkml:trace>
  <inkml:trace contextRef="#ctx0" brushRef="#br0" timeOffset="5129.35">14606 1557 0,'0'0'0,"0"0"15,-9 0-15,1 0 16,-18 0-16,-9 9 16,18 0-1,-1-1-15,1-8 16,8 0-16,9 0 16,0 0-16,0 0 15,26 0-15,26 0 16,35-8-16,52-1 15,43-8 1,27-1-16,8-8 16,-26 0-16,0 9 15,-52 0-15,-9-1 16,-26 1-16,-17 8 16,-35 9-16,-8 0 15,-27 0-15,1 0 16,-10 9-16</inkml:trace>
  <inkml:trace contextRef="#ctx0" brushRef="#br0" timeOffset="6203.39">14728 2008 0,'0'0'0,"0"0"15,0 0-15,0 0 16,0 0-16,0 0 16,0-9-16,8 0 15,1 1 1,8-1-16,18 9 16,17 0-16,0 0 15,9 9-15,-17-1 16,-10 1-16,-8 8 15,-17 1-15,0-1 16,-1 17-16,-16 1 16,-27 17-1,-17 9-15,8-9 16,-8 8-16,0-16 16,9-10-16,8-8 15,9 0-15,9-8 16,17-10-16,0 10 15,0-10-15,17 1 16,9 0-16,26-1 16,18-8-1,8-8-15,26-10 16,-35 10-16</inkml:trace>
  <inkml:trace contextRef="#ctx0" brushRef="#br0" timeOffset="6605.76">16004 1635 0,'0'0'16,"0"0"-16,0 0 16,-9 0-16,1 0 15,-10 0-15,-8 17 16,-17 1-16,-9 8 16,8 8-16,1 1 15,-18 17-15,9 17 16,0 1-1,17-1-15,18 9 16,0 0-16,17-18 16,17 1-16,0-18 15,18-17-15,8 9 16,18-9-16,17-9 16,-8-17-16,-35 0 15</inkml:trace>
  <inkml:trace contextRef="#ctx0" brushRef="#br0" timeOffset="6883.31">16117 2155 0,'0'0'0,"0"0"16,0 0-16,0 0 16,17-9-16,1 0 15,17 1-15,8-1 16,9 9-16,-9-9 16,1 9-1,-1 0-15,9 0 16,9 0-16,-35 0 15</inkml:trace>
  <inkml:trace contextRef="#ctx0" brushRef="#br0" timeOffset="7378">16134 2371 0,'0'-8'0,"0"-1"15,0 0-15,0 1 16,0-1-16,0 0 16,0 9-16,0 0 15,0 0-15,0 0 16,0 0 0,9 0-16,8 0 15,18 0-15,0 0 16,0 9-16,8 0 15,-8-9-15,-9 0 16,-9 0-16,-8 0 16,0 0-16,-9 0 15,-9 8 1,0 10-16,-17-10 16,0 10-16,-9 8 15,1 0-15,-1 0 16,9 0-16,9 0 15,-1-18-15,9 1 16,9 0-16,0-1 16,9 1-1,9-1-15,16 1 16,10 0-16,8-18 16,0 0-16,17 1 15,-17-1-15,18 1 16,-27 8-16</inkml:trace>
  <inkml:trace contextRef="#ctx0" brushRef="#br0" timeOffset="8124.7">12018 3341 0,'0'0'0,"0"0"16,0 0-16,0 0 15,0 0 1,9 0-16,26-8 15,34-1-15,35 0 16,9 9-16,26-8 16,0-1-16,-35 0 15,-17 1-15,-17-1 16,-10 0-16,1 9 16,-26 0-1,-9 9-15,-17 0 16,-1-1-16</inkml:trace>
  <inkml:trace contextRef="#ctx0" brushRef="#br0" timeOffset="8628.56">12331 3627 0,'0'0'15,"-9"-9"-15,-8 9 16,0 0-16,-1 0 16,9 9-16,-17 0 15,26 8-15,-17 0 16,0 18 0,8 8-16,-8 18 15,-1 0-15,10-9 16,-10 8-16,1 1 15,8-1-15,-8-8 16,-1 0-16,10-8 16,8-1-16,0-17 15,0 0 1,0-9-16,0 1 16,8-1-16,18 0 15,-8 1-15,25-1 16,9 0-16,18-17 15,8 9-15,9-1 16,8-16 0,-8-1-16,-17 1 15,-10-1-15,-16 0 16,-1 1-16,-8-1 16,-18 9-16,-8 0 15,-9-9-15,0 1 16,0 8-16</inkml:trace>
  <inkml:trace contextRef="#ctx0" brushRef="#br0" timeOffset="8815.44">12340 4164 0,'-9'-9'16,"-8"1"-16,17 8 15,0 0-15,0 0 16,0 0-16,17 0 15,18-9-15,-1 0 16,27 9 0,17 0-16,9 9 15,-52-9-15</inkml:trace>
  <inkml:trace contextRef="#ctx0" brushRef="#br0" timeOffset="9240.59">13668 4242 0,'-8'0'0,"-1"0"15,-8 0-15,-1 0 16,9-9-16,-17 1 16,0 8-16,0 0 15,0 0-15,0 0 16,-9 8-1,9 10-15,0-1 16,9 9-16,0 0 16,8-9-16,9 9 15,0 0-15,0 0 16,9-8-16,8-1 16,18 9-16,17 0 15,-17-18 1</inkml:trace>
  <inkml:trace contextRef="#ctx0" brushRef="#br0" timeOffset="9546.76">14163 4242 0,'0'0'0,"-8"0"16,-1 0-16,-9 0 15,1 0-15,0 0 16,-1 0-16,-8 0 16,0 0-16,0 9 15,-9 8-15,1 0 16,-1 18 0,9 0-16,9-1 15,-1 10-15,18-10 16,0 1-16,9-1 15,8-8-15,35 0 16,18-8-16,-35-10 16</inkml:trace>
  <inkml:trace contextRef="#ctx0" brushRef="#br0" timeOffset="10381.34">14745 4225 0,'0'0'0,"0"0"0,0-9 16,0 9-16,0-9 15,0 1 1,9 8-16,8-9 16,9 0-16,9 1 15,17-1-15,9-8 16,0 8 0,-9 9-16,-9 0 0,18 0 15,8 9-15,-17-1 16,-34 1-1</inkml:trace>
  <inkml:trace contextRef="#ctx0" brushRef="#br0" timeOffset="10634.56">14788 4528 0,'0'0'16,"0"0"-16,0 0 16,0 0-16,0 0 15,0 0-15,0-9 16,18 0-16,25 1 16,18-1-1,8-8-15,27 8 16,26 9-16,-53 0 15</inkml:trace>
  <inkml:trace contextRef="#ctx0" brushRef="#br0" timeOffset="11859.09">16473 3281 0,'0'0'0,"0"-9"0,0 0 16,0 1-16,9-1 16,8 9-16,1 0 15,8 0 1,26 0-16,8 0 15,-16 9-15,-1-1 16,-17 10-16,0-10 16,-17 10-16,0-1 15,-18 9-15,0 9 16,-17 17-16,-8-9 16,8 0-16,0-8 15,-1-9 1,10 0-16,0 0 15,8-9-15,9 0 16,0-8-16,0 0 16,9-1-16,8 1 15,9 0-15,9-1 16,8 1-16,1-9 16,-10 0-1,-8 0-15</inkml:trace>
  <inkml:trace contextRef="#ctx0" brushRef="#br0" timeOffset="12285.65">17064 3644 0,'0'-8'0,"0"-1"16,0 0 0,0 9-16,0 0 15,0 0-15,0 0 16,0 0-16,8-8 15,27-1-15,-9 0 16,17-8-16,1-9 16,-9 0-16,8 0 15,-8 0-15,0 0 16,-18 0 0,9 0-16,-17 0 15,-1 0-15,-8 9 16,-8 0-16,-1-1 15,-17 10-15,9 8 16,-27 8-16,1 10 16,-1 25-16,10 9 15,-1 17 1,17 0-16,1-8 16,17-18-16,0 1 15,17-1-15,1-17 16,17 0-16,-1-17 15,10-9 1,-1-9-16,1 9 0</inkml:trace>
  <inkml:trace contextRef="#ctx0" brushRef="#br0" timeOffset="12614.44">16543 3064 0,'0'0'16,"0"0"-16,0 0 15,-9 0-15,-8 17 16,-10 18-16,-7 26 15,-1 25-15,0 18 16,18 0 0,17 9-16,17-18 15,18 0-15,0-17 16,8-17-16,18-9 16,17 0-16,0-9 15,-34-26-15</inkml:trace>
  <inkml:trace contextRef="#ctx0" brushRef="#br0" timeOffset="12932.59">17819 3220 0,'0'-9'0,"9"9"16,-1 0-16,10 9 15,-1 8-15,9 18 16,9 26-16,-9-1 16,-17 1-1,-1 8-15,1 0 0,-18-8 16,1 0-1,-18-9-15,0-9 16,0 0-16,8-17 16,1-8-16,17-10 15</inkml:trace>
  <inkml:trace contextRef="#ctx0" brushRef="#br0" timeOffset="13317.61">18062 2622 0,'0'0'15,"0"0"-15,0 0 16,9 0-16,0 0 16,8 9-16,0 8 15,1 1-15,-10-1 16,1 0 0,0 1-16,-9-1 15,-9 0-15,0 9 16,-8 0-16,8-17 15,1 8-15,8 1 16,0-1-16,0 0 16,17 1-1,9-1-15,-9-8 0</inkml:trace>
  <inkml:trace contextRef="#ctx0" brushRef="#br0" timeOffset="13905.67">16022 4251 0,'0'0'0,"0"0"0,0 0 16,0 0 0,0 0-16,0 0 15,0 0-15,0 0 16,0-9-16,8 0 16,10 1-16,16-1 15,53 0-15,35 1 16,43-1-16,34-8 15,27-1-15,17 1 16,27-9 0,-1 17-16,-43 1 15,-18-10-15,-34 10 16,-18-10-16,-43 1 16,-35 17-16,-26 0 15,-17 0-15,-18 0 16,-8 0-16,-9 0 15,-9 9 1,9-1-16</inkml:trace>
  <inkml:trace contextRef="#ctx0" brushRef="#br0" timeOffset="14525.82">16100 4476 0,'0'0'16,"0"0"-16,0-9 15,17 1-15,-8-10 16,-1 1-16,10 8 16,-1 9-16,1-17 15,16 17 1,10 0-16,8 0 15,0 9-15,0 8 16,9 0-16,-9 1 16,9-1-16,-18 0 15,1 0-15,-18 1 16,0-1-16,-18 9 16,1 0-1,-9 9-15,-9 8 16,-17 0-16,-8 1 15,7-1-15,-7 0 16,8-17-16,0 0 16,8-8-16,1-10 15,8 1-15,9 0 16,0-1 0,9 1-16,8-1 15,9 1-15,18 0 16,25-9-16,1-9 15,43 18-15,243 25 16</inkml:trace>
  <inkml:trace contextRef="#ctx0" brushRef="#br0" timeOffset="14970.4">17663 4459 0,'-18'-9'0,"10"-8"16,-1-1-16,9 1 15,-17 8-15,8 1 16,0-1-16,1 0 16,-18 9-1,8 0-15,-8 0 16,9 18-16,-27 8 16,1 8-16,8 18 15,0 9-15,1 8 16,16 9-16,18 0 15,0 0-15,18-17 16,-1-1-16,9-8 16,18-9-1,16-8-15,1-9 16,35 0-16,8-17 16,-61-18-16</inkml:trace>
  <inkml:trace contextRef="#ctx0" brushRef="#br0" timeOffset="15238.57">17932 4822 0,'0'0'0,"0"0"0,9 0 15,8-8 1,9-1-16,9 0 16,26 1-16,-1-1 15,-8 0-15,1 1 16,-1-1-16,8 0 16,-7-8-16,-10 8 15,-26 9-15</inkml:trace>
  <inkml:trace contextRef="#ctx0" brushRef="#br0" timeOffset="15652.7">18227 4857 0,'0'0'0,"0"0"15,0 9-15,0-1 16,0 1-16,-8 0 16,-10-9-16,9 0 15,1 0-15,-1 0 16,-8-9-16,8 9 16,0 0-16,1 0 15,-1 0 1,0 0-16,1 0 15,8 0-15,0 0 16,0 0-16,0 0 16,0 0-16,17 9 15,18-1-15,-1 1 16,1 0-16,0-1 16,-9 1-1,0 0-15,0-9 16,9 8-16,0 1 15,-27-1-15,-8 1 16</inkml:trace>
  <inkml:trace contextRef="#ctx0" brushRef="#br0" timeOffset="16035.63">18253 5047 0,'0'0'16,"0"0"-16,0 0 15,0 0-15,0 0 16,0 0-16,-8 0 16,-1 0-16,0 0 15,1 0 1,-1 9-16,-9 0 16,1-1-16,-9 10 15,-9 8-15,-8 0 16,8 0-16,18-9 15,-9 0-15,8-8 16,18 0-16,0-1 16,0 1-16,0 0 15,9-1 1,26 1-16,8 0 16,35-9-16,1 0 15,7-9-15,-16 9 16,-9-9-16,-9 9 15,-9 0-15,-8 0 16,-18 0 0</inkml:trace>
  <inkml:trace contextRef="#ctx0" brushRef="#br0" timeOffset="16607.8">19165 3991 0,'0'0'0,"0"-9"15,0 1 1,0-1-16,0 0 15,0 9-15,0 0 16,0 0-16,17-8 16,18-1-16,0 9 15,17 0-15,0 0 16,-8 0-16,-1 0 16,-8 9-16,-18-1 15</inkml:trace>
  <inkml:trace contextRef="#ctx0" brushRef="#br0" timeOffset="16799.52">19226 4216 0,'0'0'0,"0"0"16,0 0-16,0 0 16,0 0-16,0 0 15,9 0 1,8 0-16,9 0 15,26 0-15,9 0 16,8 0-16,-43 0 16</inkml:trace>
  <inkml:trace contextRef="#ctx0" brushRef="#br0" timeOffset="17218.93">20068 3592 0,'0'-8'0,"0"-1"0,0 0 16,0 1-16,0 8 15,0 0-15,0 0 16,0 0-16,0 8 16,0 10-16,0 8 15,-9 8 1,1 10-16,-1 8 16,0 0-16,9-9 15,0 0-15,0 1 16,18-10-16,-1-8 15,9 0-15,9 0 16,0-9-16,17 1 16,17-10-16,-8-8 15,-9-8 1,-17 8-16,-18 8 16,-8-8-16</inkml:trace>
  <inkml:trace contextRef="#ctx0" brushRef="#br0" timeOffset="17469.9">20433 3748 0,'0'0'0,"-9"0"16,1 0-16,-1 0 15,0 0-15,0 9 16,1 17-16,-18 17 15,-9 27-15,0-1 16,-8 17 0,8-8-16,18-8 15,-1-10-15,18-16 16,-8-1-16,8 0 16,8-25-16</inkml:trace>
  <inkml:trace contextRef="#ctx0" brushRef="#br0" timeOffset="17982.48">20876 3783 0,'0'0'16,"0"0"-16,0 0 15,0 0-15,0 0 16,0 0-1,0 0-15,0 0 16,0 0-16,0 0 16,0 0-16,0 0 15,-18-9-15,1-8 16,0 0-16,8 8 16,0 0-16,9 9 15,0 0-15,9-8 16,17-1-1,17 0-15,10-8 16,16 8-16,18-8 16,8 0-16,-16-1 15,-10 1-15,-8 8 16,0 9-16,8 18 16,-34-10-16,-27 1 15</inkml:trace>
  <inkml:trace contextRef="#ctx0" brushRef="#br0" timeOffset="18334.48">21015 3774 0,'0'0'0,"0"0"16,0 0-1,0 0-15,0 18 16,-9-1-16,0 0 15,1 18-15,-10 17 16,1 0-16,-9 0 16,8-9-16,1 0 15,0 1-15,8-1 16,9 0 0,0-17-16,0 0 15,17 0-15,1 0 16,-1-8-16,9 8 15,-8-9-15,16-8 16,1-1-16,-9 1 16,0-9-16,0 0 15,9 0 1,0 0-16,-18 0 16</inkml:trace>
  <inkml:trace contextRef="#ctx0" brushRef="#br0" timeOffset="18519.14">20746 4199 0,'0'0'0,"0"0"15,0 0 1,0 0-16,17-9 16,9 0-16,26 1 15,9-1-15,17 0 16,9-8-1,0 17-15,-44 0 0</inkml:trace>
  <inkml:trace contextRef="#ctx0" brushRef="#br0" timeOffset="18955.49">21918 4233 0,'0'0'15,"0"0"-15,0 0 16,0 0-16,0-8 16,-9-1-16,0 0 15,1 1-15,-18 8 16,-18 0-16,10 0 16,-10 8-16,1 10 15,8-1-15,0 0 16,18 9-16,0 0 15,17 0 1,0-8-16,17-1 16,26 9-16,35-9 15,35-17-15,26-8 16,-69 8-16</inkml:trace>
  <inkml:trace contextRef="#ctx0" brushRef="#br0" timeOffset="29596.09">2544 7368 0</inkml:trace>
  <inkml:trace contextRef="#ctx0" brushRef="#br0" timeOffset="30337.85">2562 7368 0,'0'0'15,"0"0"-15,0 0 16,0 0-16,0 0 16,0 0-16,0 0 15,0 0 1,0 0-16,0 0 16,0 0-16,0 0 15,0 0-15,0 0 16,0 0-16,0 0 15,0 0-15,0 0 16,0 0-16,0 0 16,0 0-16,0 0 15,0 0 1,0 0-16,0 0 16,0 0-16,0 0 15,-9 0-15,0 0 16,1 0-16,-1 0 15,0 0-15,1 0 16,-1-8-16,-8 16 16,-1-8-1,-8 0-15,0 0 16,9 0-16,-9 0 16,-9 18-16,0-1 15,0 9-15,1 0 16,8 0-16,0 9 15,8-1 1,1 1-16,0 8 0,8-8 16,0 17-1,9 0-15,0 9 16,18-10-16,-1 1 16,9-8-16,9-1 15,17 0-15,0-8 16,0 0-16,0-18 15,9 0-15,-9-8 16,17 0 0,-8-18-16,0-17 15,0 0-15,0-17 16,-18-1-16,0-8 16,-8-8-16,-9-1 15,-17-8-15,-18-9 16,-17 0-16,-9 9 15,-8-1 1,-9 27-16,8 8 16,1 18-16,-9 0 15,17 8-15,9 9 16,9 9-16,17-9 16</inkml:trace>
  <inkml:trace contextRef="#ctx0" brushRef="#br0" timeOffset="30929.12">2570 7732 0,'0'0'0,"0"0"15,0-8 1,-8-1-16,-1 0 15,0 1-15,-8 8 16,-9 0-16,0 0 16,0 0-16,0 17 15,8 0-15,1 1 16,8-1-16,9 0 16,0 9-1,0-8-15,9-1 16,0-9-16,8 1 15,0 0-15,1-9 16,-1-9-16,9 0 16,0-16-16,0-10 15,-8 9-15,-10 9 16,1-1 0,0 18-16,-9 0 15,0 0-15,0 0 16,0 18-16,17 16 15,9 10-15,-8-1 16,16-17-16,10 8 16,-10-8-16</inkml:trace>
  <inkml:trace contextRef="#ctx0" brushRef="#br0" timeOffset="31487.53">3856 7368 0,'0'0'0,"-9"0"16,9 0-16,-9 0 15,9 0-15,-8 0 16,-1 0-16,0 18 16,0 16-1,-8 18-15,-9 9 16,9 0-16,-1-1 16,10 1-16,-1 0 15,0-9-15,1-9 16,8 0-16,0-26 15,0 9-15,0 0 16,8-8 0,10-1-16,-1-8 15,0-1-15,18 1 16,0 0-16,0-9 16,25 8-16,10 10 15,-35-10-15</inkml:trace>
  <inkml:trace contextRef="#ctx0" brushRef="#br0" timeOffset="31895.21">4264 7836 0,'0'0'15,"-9"0"-15,0 0 16,1 0-16,-1 0 15,0 0 1,1 0-16,-1 0 16,0 0-16,1 17 15,-1-8-15,9 8 16,0 9-16,0 0 16,17 0-16,1 0 15,-1 0-15,9-8 16,0-10-1,9 1-15,0-18 16,-9 1-16,0-18 16,-9 0-16,-8 0 15,-18 0-15,0-9 16,-8 0-16,-9 18 16,0 0-16,0 17 15,8 0 1,10 9-16,8-9 15,0 0-15</inkml:trace>
  <inkml:trace contextRef="#ctx0" brushRef="#br0" timeOffset="32611.29">4733 7758 0,'0'0'15,"0"0"-15,0 0 16,0 0-16,-9 0 15,0 0-15,1 0 16,-1 0-16,0 0 16,1 0-16,-1 18 15,0-1 1,0 0-16,1 26 16,-1 1-16,9-18 15,0 0-15,0 0 16,0-9-16,0-8 15,9-1-15,-1-8 16,1-8-16,9-1 16,-1 0-16,0-8 15,1 8 1,-1 1-16,18 8 16,-9 0-16,9 8 15,-9 1-15,0 0 16,8-1-16,-8 1 15,0 0-15,1-1 16,-10-8-16,-8 0 16,-1-8-1,1-1-15,-9-17 16,-9 0-16,1 0 16,-10-9-16,18 18 15,0 17-15</inkml:trace>
  <inkml:trace contextRef="#ctx0" brushRef="#br0" timeOffset="33014.94">5393 7654 0,'0'0'0,"0"0"16,0 0-16,0 0 15,17-8 1,9 8-16,26-18 16,26 1-16,18 0 15,8-18-15,-8 18 16,-1-9-16,-17 0 16,-8 8-16,-10 1 15,-16 0-15,-1 8 16,-8-8-1,-18 17-15</inkml:trace>
  <inkml:trace contextRef="#ctx0" brushRef="#br0" timeOffset="33259.74">6035 7706 0,'-8'-8'0,"-10"-1"15,1 0-15,8 1 16,0 8-16,1 0 16,-1 0-16,0 17 15,1 9-15,-10 35 16,1 16-16,0 10 16,8-18-16,9-8 15,0 8 1,26 9-16,0-26 15</inkml:trace>
  <inkml:trace contextRef="#ctx0" brushRef="#br0" timeOffset="34970.6">6878 8087 0,'-9'-8'0,"0"-1"15,9 9-15,0 0 16,0 0-16,0 0 16,0 0-1,0 0-15,0 17 16,0 9-16,9 26 16,0-8-16</inkml:trace>
  <inkml:trace contextRef="#ctx0" brushRef="#br0" timeOffset="42926.73">7937 7732 0,'0'0'0,"0"0"15,0 0-15,0 0 16,0 0-16,0 0 16,0 0-16,0 0 15,0 0-15,0 0 16,0 0-1,0 0-15,0 0 16,0 0-16,0 0 16,0 0-16,0-8 15,-9-1-15,9 0 16,-8 1-16,8-1 16,-9 0-16,0 1 15,9-1 1,-8 0-16,8 9 15,-9 0-15,0 0 16,0 0-16,1 0 16,-1 0-16,0 18 15,1 8-15,-1 8 16,9 18-16,0 9 16,17-9-1,1-9-15,17 0 16,-1-17-16,-8 0 15,9-26-15,0 0 16,8 0-16,-8-34 16,-9 8-16,0-18 15,-17-8-15,-18 1 16,-8-1-16,-18 17 16,-8 9-1,-18 17-15,0 9 16,9 18-16,17-1 15,18 0-15,8-8 16,9 0-16,9-1 16,-1 1-16</inkml:trace>
  <inkml:trace contextRef="#ctx0" brushRef="#br0" timeOffset="43574.54">8415 7741 0,'0'0'16,"0"0"-16,0 0 15,0 0-15,0 0 16,0 0-16,0 0 15,0 0-15,0 17 16,-9 1-16,0 16 16,1 9-1,8 1-15,-9-1 16,9-26-16,0 18 16,0-18-16,0-8 15,0 0-15,0-9 16,0 0-16,0-9 15,17-17-15,1-9 16,8 1 0,-9-1-16,9 0 15,-9 18-15,-8 0 16,0 17-16,-1 0 16,10 17-16,-9 9 15,-1 9-15,1 17 16,0-9-16,-1 0 15,1 1-15,0-18 16,17 0 0,-18-9-16,10-8 15,-1-9-15,-8 0 16</inkml:trace>
  <inkml:trace contextRef="#ctx0" brushRef="#br0" timeOffset="43832.39">8849 7291 0,'0'0'0,"0"0"16,0 0-16,0 0 16,0 17-16,0 18 15,0 25-15,8 9 16,-8 18-1,-8 0-15,-1 8 16,9-8-16,0-27 16,0 1-16,9-27 15,-9-8-15,0 0 16,0-17-16</inkml:trace>
  <inkml:trace contextRef="#ctx0" brushRef="#br0" timeOffset="44351.57">9196 7750 0,'0'0'0,"0"0"0,0 0 16,-17 0-1,-1 8-15,10 10 16,8-1-16,-18 9 15,1 17-15,17-26 16,0 1-16,0-10 16,0 1-16,0-9 15,0 0-15,17-9 16,1 1-16,-10-18 16,27 0-1,-9 0-15,-8 17 16,-18-8-16,8 17 15,10-9-15,-18 9 16,17 26-16,9 17 16,-9 18-16,9 8 15,0 18-15,9 8 16,-35-8-16,9-9 16,-18-9-1,9-8-15,-17-18 16,-9 0-16,-9-17 15,18 0-15,-18-17 16,0 0-16,0-18 16,9 0-16,0-25 15,18-18-15,8-9 16,8 0 0,27 9-16,-26 35 15</inkml:trace>
  <inkml:trace contextRef="#ctx0" brushRef="#br0" timeOffset="45669.7">9986 7715 0,'0'0'0,"-8"0"16,8 0-16,-18 0 16,18 0-16,-17 0 15,8 0-15,9 17 16,-17 9-16,-9 18 16,8 7-1,18 1-15,0 9 16,0-18-16,0-8 15,0-9-15,0-9 16,18-8-16,-10 0 16,10-9-16,-1-9 15,9 0-15,0-8 16,9 0 0,-26-1-16,8 10 15,0 8-15,-17 0 16,27 0-16,-10 8 15,-8 10-15,25-1 16,-8 0-16,-8-8 16,8 0-16,-9-9 15,9-9-15,0 0 16,9 1 0,-9-18-16,-26 0 15,17-9-15,-25 0 16,-1 18-16,0 0 15,1-1-15,8 10 16,-9-1-16,9 9 16</inkml:trace>
  <inkml:trace contextRef="#ctx0" brushRef="#br0" timeOffset="46077.77">10612 7810 0,'0'0'0,"0"0"15,-9 0-15,9 0 16,-9 0-16,1 0 16,-1 0-16,0 9 15,0 8-15,9 0 16,0 9-16,0 0 15,0 9-15,18-9 16,-1 0 0,1-9-16,8-8 15,8 0-15,1-18 16,0 0-16,-9-8 16,0-9-16,-17 0 15,-1-9-15,-8 1 16,-8 16-16,-1 1 15,-8 0-15,-10 0 16,1 17 0,9 0-16,8 0 15,9 0-15,0 0 16</inkml:trace>
  <inkml:trace contextRef="#ctx0" brushRef="#br0" timeOffset="46428.58">10994 7750 0,'0'0'15,"0"0"-15,0 0 16,0 0-16,0 0 16,8 0-16,1 0 15,8 0-15,-8 8 16,8 10-16,1 16 15,-1 9 1,-8-8-16,0 8 16,-1-8-16,1-9 15,-9 0-15,0-9 16,0 1 0,0-10-16,0 1 15,0-9-15,0-9 0,0-8 16,0-9-1,17-17-15,1-1 16,16-8-16,18 9 16,-25 26-16</inkml:trace>
  <inkml:trace contextRef="#ctx0" brushRef="#br0" timeOffset="46734.06">11558 7291 0,'0'0'0,"0"0"0,0 0 16,0 0-16,0 0 16,-9 8-1,1 18-15,-1 17 16,-8 27-16,-1 25 15,1 9-15,0 9 16,17-10-16,0-16 16,0-9-16,0-17 15,0-18-15,0-17 16,0-9 0,0-8-16,0-9 15,8 0-15</inkml:trace>
  <inkml:trace contextRef="#ctx0" brushRef="#br0" timeOffset="47069.87">11940 7698 0,'0'0'0,"0"0"16,0-9 0,0 9-16,0 0 15,0 0-15,0 0 16,0 0-16,-9 0 15,-8 9-15,-18 8 16,-8 0-16,-9 18 16,0-9-16,8 0 15,10 0 1,8-9-16,8 0 16,1 1-16,17-1 15,0 0-15,0 1 16,17-1-16,1 0 15,-1 1-15,18-1 16,-1 0-16,10 1 16,-1-1-1,1 0-15,-18-8 16</inkml:trace>
  <inkml:trace contextRef="#ctx0" brushRef="#br0" timeOffset="47701.43">12366 7819 0,'-9'0'0,"0"0"15,1 0-15,-1 17 16,0 0-16,1 18 15,-10 0-15,1-9 16,8 0-16,0 0 16,9-9-16,0 0 15,9 1-15,-9-10 16</inkml:trace>
  <inkml:trace contextRef="#ctx0" brushRef="#br0" timeOffset="47876.78">12392 7394 0,'0'0'0,"0"0"0,0 18 16,0-1-16,0 9 16,0 17-1,8 1-15,1-10 16,0-16-16</inkml:trace>
  <inkml:trace contextRef="#ctx0" brushRef="#br0" timeOffset="48236.56">12548 8079 0,'0'0'0,"0"0"16,0 0-16,0 0 15,0 0-15,0 0 16,0 0-16,0 0 15,0 0-15,0 0 16,0 0-16,0 0 16,0 0-16,0 0 15,0 0-15,0-9 16,17-17 0,1 0-16,-1 0 15,9-9-15,0 1 16,0 16-16,-8 1 15,-1 0-15,-8 17 16,-1 0 0,1 0-16,0 8 0,8 10 15,0-1 1,1 9-16,-1 0 16,9 0-16,9 9 15,-9-27-15</inkml:trace>
  <inkml:trace contextRef="#ctx0" brushRef="#br0" timeOffset="48755.78">13512 7394 0,'0'0'0,"0"0"15,0 0 1,0 9-16,-9 34 16,9 18-16,0 26 15,0 25-15,-8 1 16,-1-27-16,0 1 16,1-35-16,-1-9 15,9-8-15,0-26 16,9-1-1</inkml:trace>
  <inkml:trace contextRef="#ctx0" brushRef="#br0" timeOffset="49149.48">13851 7750 0,'0'0'0,"0"0"0,0 0 16,0 0-1,0 0-15,0 0 16,0 0-16,0 8 16,-9 10-16,0 16 15,9 9-15,0 1 16,0-10-16,9 10 16,8-18-16,1 0 15,-1 0 1,0-18-16,18 1 15,0-18-15,-9 1 16,0-18-16,0 0 16,-9-18-16,-17 1 15,-8 0-15,-10 8 16,-8 1-16,0 25 16,0-8-1,0 17-15,9 0 16,-1 0-16,1 0 15,8 0-15,9 0 16</inkml:trace>
  <inkml:trace contextRef="#ctx0" brushRef="#br0" timeOffset="49427.45">14172 7611 0,'0'0'16,"0"0"-16,0 0 15,0 0-15,17 17 16,1 1-16,16 8 16,10 0-16,8 8 15,9-8-15,-1-8 16,-7 8 0,-10-9-16,-17 9 15,-9 8-15,-17 1 16,-8 17-16,-18 9 15,-18 8-15,1-8 16,-9 17-16,8-18 16,36-34-16</inkml:trace>
  <inkml:trace contextRef="#ctx0" brushRef="#br0" timeOffset="49660.89">15006 8139 0,'0'0'0,"0"0"15,0 0-15,8 9 16,1 8-16,-18 9 16,1 18-16,-19 8 15,-7 17-15,-10-9 16,1 1-16,8 8 15,18-17-15,-1-43 16,10 0-16</inkml:trace>
  <inkml:trace contextRef="#ctx0" brushRef="#br0" timeOffset="49996.61">15631 7524 0,'0'0'0,"0"0"0,0 0 16,0 0-1,0 18-15,0 16 16,-9 27-16,0 8 16,1 9-16,-1 9 15,0-9-15,9-18 16,-8-16-16,8-1 16,0-8-16,8-9 15,-8-18-15,0-8 16</inkml:trace>
  <inkml:trace contextRef="#ctx0" brushRef="#br0" timeOffset="50292.32">15995 7741 0,'0'0'15,"0"0"-15,0 0 16,0 0-16,0 0 16,0 0-16,0 0 15,0 17-15,0 9 16,9 9-16,-9 17 16,0 0-16,0-9 15,0 0 1,0-17-16,0 0 15,0-8-15,0-10 16,0 1-16,0 0 16</inkml:trace>
  <inkml:trace contextRef="#ctx0" brushRef="#br0" timeOffset="50627.59">16343 7663 0,'-9'-9'0,"0"1"0,9 8 16,0 0 0,0 0-16,0 0 15,18 0-15,-1 0 16,18 17-16,0 0 15,8 1-15,1-1 16,-1 0-16,-8 1 16,-9-1-1,-9 0-15,-8 1 0,-9 16 16,-9 9 0,-26 9-16,-17 18 15,-17-1-15,17 0 16,34-25-16</inkml:trace>
  <inkml:trace contextRef="#ctx0" brushRef="#br0" timeOffset="51129.35">17333 7542 0,'0'-9'16,"0"0"-16,0 1 15,0-1-15,0 0 16,0 9-16,0 0 15,0 0-15,-9 26 16,0 35 0,-8 17-16,0 17 15,-1 0-15,1-8 16,0-26-16,-1-9 16,10-9-16,8-17 15,8-17-15,1-1 16,0-8-16</inkml:trace>
  <inkml:trace contextRef="#ctx0" brushRef="#br0" timeOffset="51338.71">17315 7802 0,'0'0'0,"0"0"16,0 0-16,0 0 15,0 0-15,0 0 16,9 8-1,17 1-15,9 0 16,17-1-16,0 1 16,9-9-16,8-9 15,-17 1-15,-8-10 16,8 10-16,-17 8 16</inkml:trace>
  <inkml:trace contextRef="#ctx0" brushRef="#br0" timeOffset="51574.45">17889 7377 0,'0'0'0,"0"17"0,0 1 16,-9 16-16,0 18 16,0 18-16,1 16 15,-10 10 1,1-1-16,0-9 15,8-8-15,0-26 16,1 0-16,8-8 16,0-10-16,8 1 15,1-18 1,-9-8-16</inkml:trace>
  <inkml:trace contextRef="#ctx0" brushRef="#br0" timeOffset="51795.38">18219 8018 0,'0'0'16,"0"0"-16,0 0 15,-9 0-15,0 17 16,0 9 0,1 9-16,-1 0 15,0-1-15,1-8 16,-1 0-16,9-8 15,0-10-15,0-8 16,0 0-16,0 0 16</inkml:trace>
  <inkml:trace contextRef="#ctx0" brushRef="#br0" timeOffset="51929.82">18062 7550 0,'0'0'16,"0"0"-16,0 0 15,0 9-15,18 8 16,-10 1-16,10-10 16,-10 1-16</inkml:trace>
  <inkml:trace contextRef="#ctx0" brushRef="#br0" timeOffset="52580.53">18627 7282 0,'0'0'15,"0"0"-15,-18 0 16,18 0-16,-8 9 16,-1 25-16,-17 35 15,0 27-15,8 25 16,-8 0-16,-8-8 15,8-18 1,8 0-16,10-17 16,-18-8-16,17-18 15,0 8-15,9-8 16,18-26-16</inkml:trace>
  <inkml:trace contextRef="#ctx0" brushRef="#br0" timeOffset="53101.5">18991 7325 0,'-8'0'16,"8"0"-16,0 0 15,0 0-15,-9 18 16,9 7-16,-17 19 16,8 8-16,0 17 15,9 0-15,-8 27 16,8 8-16,-18-27 16,10 1-1,-10-17-15,1-18 16,8-8-16,0-9 15,9-17-15,0-1 16,0-8-16,0-8 16,9-10-16,17-8 15,-17 0-15,8 0 16,1 9 0,-1 0-16,9 17 15,-17 0-15,-1 0 16,1 0-16,8 8 15,-17 10-15,-17-1 16,8 9-16,-8 9 16,-18-1-16,1-8 15,-1 0-15,9 0 16,-9-17 0,26-9-16,9 0 15</inkml:trace>
  <inkml:trace contextRef="#ctx0" brushRef="#br0" timeOffset="53659.78">19148 8157 0,'0'0'0,"0"0"16,0 0-1,0 0-15,0 0 16,0 0-16,0 0 16,0 0-16,0 0 15,0 0-15,0 0 16,8 0-16,10 8 15,-1-8-15,9-8 16,9-1 0,0 0-16,-1-8 15,-8 0-15,0-1 16,-17 1-16,0 0 16,8-9-16,-17 0 15,-8 8-15,-1 1 16,-9 17-16,-8 0 15,0 0-15,-8 17 16,-10 1 0,9 16-16,1 1 15,16 0-15,10 8 16,8 0-16,0 1 16,8-10-16,27 10 15,9-19 1,8-7-16,26-10 0,-17-16 15,34-27 1,-25 18-16</inkml:trace>
  <inkml:trace contextRef="#ctx0" brushRef="#br0" timeOffset="54083.37">19617 8139 0,'0'0'15,"0"0"-15,0 0 16,0 0 0,0 0-16,0 0 0,0 0 15,17 0 1,0 0-16,1 9 15,-1 0-15,0-1 16,1 10-16,8-1 16,-9 9-16,-8 9 15,0-9-15,-1 0 16,-8-9-16,-8 0 16,-1-8-16,9-1 15,0 1 1,0-9-16,0-9 15,0-17-15,17-25 16,18-36-16,8-17 16,10 17-16,-1 18 15,-18 26-15,-8 8 16,-8 26-16</inkml:trace>
  <inkml:trace contextRef="#ctx0" brushRef="#br0" timeOffset="54545.1">20363 7802 0,'0'0'0,"-8"0"15,-1 0-15,0 0 16,1 0-16,-1 0 16,9 0-16,0 0 15,0 0 1,9 0-16,17 8 16,8 1-16,27-9 15,17 0-15,-8-9 16,-1 1-16,1-1 15,-18 0-15,-9 1 16,-17-1-16,-17 9 16</inkml:trace>
  <inkml:trace contextRef="#ctx0" brushRef="#br0" timeOffset="54863.58">20485 7568 0,'0'-9'16,"0"9"-16,0 0 15,0 0-15,0 0 16,0 0-16,0 0 16,0 9-16,0 8 15,-9 26-15,1 27 16,-18 16-16,-9 18 15,9-9 1,8-8-16,1 0 16,17-18-16,0-8 15,9-18-15,8 0 16,18-17-16,17 0 16,52 0-16,18-17 15,-70-9-15</inkml:trace>
  <inkml:trace contextRef="#ctx0" brushRef="#br1" timeOffset="127154.06">2866 9049 0,'-9'-9'0,"-8"-8"0,8 8 15,0 0-15,1 1 16,-1-1-16,9 9 16,0 0-16,0 0 15,0 0-15,0 0 16,-9 0-16,0 0 15,9 17-15,0 35 16,-8 35 0,-10 0-16,18 8 15,0-9-15,0-16 16,0 8-16,-8-18 16,8-25-16,0-9 15,0 0-15,0-17 16,8 8-16,10 9 15,-10-18-15,1-8 16</inkml:trace>
  <inkml:trace contextRef="#ctx0" brushRef="#br1" timeOffset="127474.06">2692 9421 0,'0'0'0,"0"0"16,0 0-16,0 0 16,0 0-16,17-9 15,9 1-15,26-1 16,9 0-16,0 9 15,17-8 1,0-1-16,-8-8 16,-9 8-16,-9-8 15,-9-1-15,-8 10 16,-9-1-16,-17-8 16,-1 17-16</inkml:trace>
  <inkml:trace contextRef="#ctx0" brushRef="#br1" timeOffset="127791.99">3395 9066 0,'0'0'0,"0"-9"16,0 1-16,0-1 15,0 0 1,0 1-16,0 8 15,0 0-15,0 0 16,0 0-16,0 17 16,0 9-16,0 35 15,9 25-15,0 27 16,-1 8 0,1-8-16,0-27 0,-1 1 15,-8-18 1,0-17-16,0-17 15,0-9-15,9-18 16,-9-8-16,0 0 16</inkml:trace>
  <inkml:trace contextRef="#ctx0" brushRef="#br1" timeOffset="128231.39">2979 8598 0,'0'-8'0,"0"-1"15,0 0-15,0 9 16,0 0-16,0 0 15,0 0-15,-9 18 16,0 16-16,-8 1 16,-1-9-1,1 0-15,0 0 16,17 0-16,0-9 16,0-17-16,0 0 15</inkml:trace>
  <inkml:trace contextRef="#ctx0" brushRef="#br1" timeOffset="128386.49">2970 8642 0,'0'0'0,"0"0"15,0 0-15,0 0 16,9 0-16,8 0 16,0 8-16,18 10 15,0-1-15,17 9 16,0 9-16,-17-18 15</inkml:trace>
  <inkml:trace contextRef="#ctx0" brushRef="#br1" timeOffset="132216.56">4203 9161 0,'0'0'0,"-9"0"0,9 0 15,0 0-15,0 0 16,0 0-16,18 0 15,-1 0-15,18 0 16,-1 0-16,1 0 16,0 0-16,8-8 15,9 8-15,-17 0 16,-9 0-16,-17 0 16</inkml:trace>
  <inkml:trace contextRef="#ctx0" brushRef="#br1" timeOffset="132445.76">4203 9508 0,'0'0'16,"-9"-9"-16,9 0 15,0 1-15,0-1 16,9 0-16,8 1 15,1 8-15,8-18 16,8 10-16,10 8 16,8 0-16,26 0 15,-43 0-15</inkml:trace>
  <inkml:trace contextRef="#ctx0" brushRef="#br1" timeOffset="134557">5158 8901 0,'0'0'0,"0"0"16,0 0-1,0 0-15,0 0 16,9 0-16,17-8 16,26-1-16,26 0 15,9 1-15,9-10 16,-1 10-16,-17 8 16,0 0-16,-17 0 15,-17 0 1,-1 0-16,-17 0 15,-9 0-15,1 0 16,-10 8-16,1 1 16,0 0-16,-1-1 15</inkml:trace>
  <inkml:trace contextRef="#ctx0" brushRef="#br1" timeOffset="135064.6">5584 9023 0,'0'0'0,"-9"-9"0,-8 0 16,-1 1 0,1-1-16,8 9 15,1 0-15,-1 0 16,0 0-16,9 0 15,-9 9-15,1 8 16,8 9-16,-9 17 16,0 27-16,1-10 15,-1-8 1,-17 9-16,9-1 16,-9-8-16,8 0 15,1-8-15,-1-1 16,18-17-16,0 0 15,0 0-15,18 0 16,-1 0-16,18 0 16,8-9-16,18 0 15,9-8 1,-1 0-16,1-1 16,-10-8-16,-8 0 15,-8 0-15,-18 0 16,0 0-16,-9 0 15,-8 0-15,0 0 16,8 0 0,-8 9-16,-9 0 15,17-9-15</inkml:trace>
  <inkml:trace contextRef="#ctx0" brushRef="#br1" timeOffset="135379.71">5358 9421 0,'0'0'0,"0"0"0,0 0 15,0 0 1,0 0-16,0 0 16,0 0-16,17 0 15,18 9-15,8-1 16,18-8-16,0 0 16,-9 0-16,26 0 15,9 9-15,-26 0 16,-35-9-16</inkml:trace>
  <inkml:trace contextRef="#ctx0" brushRef="#br1" timeOffset="135951.54">6487 9594 0,'0'0'0,"0"0"15,0 0-15,-9 0 16,-8-8-16,17-1 16,-18 0-16,18 1 15,-8-1 1,-10 0-16,18 9 15,-17 0-15,17 0 16,-9 0-16,-8 0 16,-9 0-16,-9 0 15,9 0-15,9 18 16,-9-1-16,8 9 16,-8 0-1,9 9-15,17-9 16,0 0-16,0 0 15,17-1-15,-17-7 16,18-10-16,8 10 16,17 8-16,0-18 15,1 1-15,-27 0 16</inkml:trace>
  <inkml:trace contextRef="#ctx0" brushRef="#br1" timeOffset="136620.31">6938 9638 0,'0'0'16,"0"0"-16,0 0 16,0 0-16,-17 0 15,17-9-15,-9 9 16,-8-9-16,17 1 15,-17-1-15,17 0 16,-9 1-16,-9-1 16,1 9-1,17 0-15,-9-9 16,-8 9-16,-9 0 16,-9 0-16,9 9 15,-17 8-15,-1 1 16,1 16-16,17 1 15,-9 0 1,9-1-16,9-8 16,8 0-16,9-9 15,0 1-15,9-1 16,26 0-16,-9-8 16,17 0-16,44-9 15,0 0-15,-44 8 16</inkml:trace>
  <inkml:trace contextRef="#ctx0" brushRef="#br1" timeOffset="137837.26">7529 8971 0,'0'-9'0,"0"0"15,0 9-15,0-17 16,0 17-16,0 0 16,0 0-1,-9 0-15,0 0 16,-8 17-16,-9-8 16,-9 26-16,1 34 15,-10 26-15,1 9 16,17-17-16,26 17 15,0 0 1,0-18-16,17-8 16,-8-9-16,34-17 15,1-8-15,34-10 16,9-16-16,-44-10 16</inkml:trace>
  <inkml:trace contextRef="#ctx0" brushRef="#br1" timeOffset="139533.03">7911 9213 0,'0'0'16,"0"0"-16,0 0 15,0 0-15,-17 0 16,17 0-16,-18 0 16,18 0-16,-9 0 15,-8 9-15,17 8 16,-17 1-16,-9-1 15,0 17 1,-9 1-16,26 0 16,-8 8-16,-1 0 15,27 27-15,-9-18 16,0-9-16,0-8 16,18-1-16,-1-8 15,0-8-15,18-10 16,-9 1-1,9-9-15,17-9 16,-9-17-16,1 9 16,-18-9-16,0-9 15,-17 1-15,-1-10 16,-8 1-16,-17 0 16,-9 8-16,8 0 15,-8 18 1,0 0-16,-8 17 15,8 0-15,8 8 16,18 1-16</inkml:trace>
  <inkml:trace contextRef="#ctx0" brushRef="#br1" timeOffset="140038.1">8389 9525 0,'0'0'16,"0"0"-16,-9 0 16,0 0-16,9 0 15,0 0-15,0 0 16,0 0 0,0 0-16,18 0 15,-1 0-15,0-9 16,18 1-16,8-1 15,18 9-15,-9 0 16,-26 0-16</inkml:trace>
  <inkml:trace contextRef="#ctx0" brushRef="#br1" timeOffset="140605.41">9127 9412 0,'-9'-8'0,"0"-1"15,1 0-15,-1 9 16,0 0-16,1 0 15,-1 0-15,0 0 16,0 9-16,1 8 16,-1 1-1,0 16-15,-8 1 16,0 0-16,-1-9 16,1 0-16,8-9 15,1 0-15,8-8 16,0-9-16,0 0 15,0-9-15,0 1 16,8-18 0,10-9-16,8-26 15,8 1-15,-8 8 16,1 17-16,-1 0 16,0 18-16,0 0 15,-9 17-15,0 0 16,1 17-1,-1 0-15,9 18 16,-8 8-16,-10 9 16,1 18-16,0-18 15,-1 0-15,1-9 16,0-8-16,-1-1 16,18 1-16,0-18 15</inkml:trace>
  <inkml:trace contextRef="#ctx0" brushRef="#br1" timeOffset="141242.87">9830 9516 0,'0'0'15,"0"0"-15,0 0 16,0-8-16,0 8 16,-9-9-16,1 0 15,-1 1 1,0 8-16,-8 0 15,-9 0-15,0 0 16,0 8-16,0 10 16,0-1-16,8 18 15,1-1-15,0-8 16,8 0 0,9-8-16,0-10 15,0 1-15,9 0 16,8-9-16,0 0 15,1-9-15,-1 0 16,0 9-16,18 9 16,9 8-16,-18 1 15,-9-1-15,0 17 16,1 1-16,-1 0 16,-8 8-1,-1 9-15,-16 9 16,-1-9-16,0-9 15,-8-17-15,0 0 16,-1-9-16,1-8 16,0 0-16,-1-18 15,1 0-15,-1-17 16,1-17 0,17 0-16,9-18 15,-1 18-15,1 25 16</inkml:trace>
  <inkml:trace contextRef="#ctx0" brushRef="#br1" timeOffset="141654.15">10047 9075 0,'0'0'16,"0"0"-16,0 0 16,0 0-16,0 0 15,0 0-15,17 0 16,1 17-16,17 18 15,17 17-15,0 8 16,-9 9 0,1-8-16,-10 17 15,-8 17-15,-17-8 16,-9 8-16,-9-8 16,-17-1-16,-8-8 15,8-8-15,0-27 16,8-8-16,1-9 15,8-18-15,9-8 16</inkml:trace>
  <inkml:trace contextRef="#ctx0" brushRef="#br1" timeOffset="142215.17">10247 8668 0,'0'0'0,"0"0"0,0 0 16,0 0-1,0 0-15,0 0 16,0 8-16,0-8 16,0 0-16,0 0 15,0 0-15,0 0 16,0 0-16,0 0 16,0 0-16,9 0 15,8 0-15,0 9 16,1 0-1,-1-1-15,0 1 16,1 8-16,-1 1 16,-8-1-16,-1 0 15,1 1-15,-18 7 16,1 1-16,-1-8 16,0-1-16,1 0 15,-1 1 1,0-10-16,9 1 15,0 0-15,0-1 16,0 1-16,0 0 16,18-1-16,8 1 15,9 0-15,17-1 16,0 1-16,-26 0 16</inkml:trace>
  <inkml:trace contextRef="#ctx0" brushRef="#br1" timeOffset="144555.99">11089 9092 0,'0'0'0,"0"0"16,0-9-1,0-8-15,0 8 16,0 1-16,0 8 16,0 0-16,0 0 15,0 8-15,-9 18 16,1 26-16,-1 44 16,0-1-16,1 17 15,-1-8-15,0-17 16,1-26-1,8-9-15,0-9 16,0-17-16,0-9 16,8-8-16,1-1 15</inkml:trace>
  <inkml:trace contextRef="#ctx0" brushRef="#br1" timeOffset="145009.74">11471 9386 0,'0'0'0,"-8"0"15,-1 0 1,0 0-16,-8 0 15,-1 0-15,1 18 16,0-1-16,-1 9 16,10 17-16,-10 9 15,18-8-15,0-1 16,0-17-16,18 0 16,-1-9-1,0-8-15,9 0 16,9-18-16,9-8 15,-1-9-15,-8 0 16,-18 0-16,1 0 16,-10-9-16,-16 0 15,-1 1-15,0 16 16,-8 1 0,-1 0-16,1 17 15,17 0-15,0 0 16,0 0-16,0 0 15</inkml:trace>
  <inkml:trace contextRef="#ctx0" brushRef="#br1" timeOffset="145303.78">11888 9412 0,'-9'-8'0,"1"-1"15,8 9-15,0 0 16,0 0-16,0 0 15,0 0-15,17 0 16,9 17-16,9-8 16,0 8-16,-9 1 15,0-10 1,0 1-16,-9 0 16,-8 8-16,-1 0 15,-16 9-15,-1 9 16,-17 8-16,0 1 15,-17-1-15,8-8 16,9-10-16,26-16 16,0 0-1</inkml:trace>
  <inkml:trace contextRef="#ctx0" brushRef="#br1" timeOffset="145772.94">12895 9101 0,'0'0'15,"0"0"-15,0 0 16,0 0-16,0 0 15,0 0 1,0 0-16,-8 17 16,-1 9-16,-17 9 15,-9 17-15,-8 0 16,-9-1-16,0 1 16,0-8-16,-1-1 15,1-8-15,18-9 16,16 0-16,1-9 15,-1 0 1,18 1-16,0-1 16,9 0-16,17 18 15,9-9-15,8 9 16,18-10-16,0 1 16,0 0-16,-18-8 15,1-1-15,-10-8 16,-8-9-1,0 8-15,-17 10 16</inkml:trace>
  <inkml:trace contextRef="#ctx0" brushRef="#br1" timeOffset="146202.1">13234 9482 0,'0'0'0,"-9"-9"0,-17 0 16,0 1-16,9 8 16,0 0-16,-1 0 15,-8 17 1,0 0-16,9 18 15,-1 0-15,1 8 16,17-8-16,0-9 16,9 0-16,8-9 15,0 0-15,9-8 16,9 0-16,-9-18 16,0 0-1,0 1-15,-8-18 16,-10 0-16,1 0 15,-18-9-15,1 0 16,-10 9-16,1 9 16,0 0-16,-1 17 15,1 0-15,8 0 16</inkml:trace>
  <inkml:trace contextRef="#ctx0" brushRef="#br1" timeOffset="146552.37">13607 9109 0,'0'0'0,"-8"0"15,-1 0-15,0 0 16,1 0-16,8 0 16,0 0-16,0 0 15,0 0 1,-9 26-16,0 26 16,-8 26-16,17 17 15,-9 18-15,-8 17 16,0-17-16,8-27 15,-8 9-15,17-8 16,8 0-16,18-18 16,-17-43-1</inkml:trace>
  <inkml:trace contextRef="#ctx0" brushRef="#br1" timeOffset="147115.1">13781 9525 0,'0'0'16,"0"0"-16,0 0 15,0 0-15,0 0 16,0 0-16,0 0 16,0 0-16,0 0 15,17 0-15,1 0 16,8 0-1,26 0-15,17 0 16,1-9-16,-1 1 16,-8-1-16,-17 0 15,-1 1-15,0-1 16,10 9-16,-1 0 16,-26 0-16,-18 0 15,1 0-15</inkml:trace>
  <inkml:trace contextRef="#ctx0" brushRef="#br1" timeOffset="147348.84">14102 9283 0,'-8'-9'0,"-10"0"16,10 9-16,-1 0 15,0 0-15,1 9 16,-1 17-16,-17 34 16,0 27-16,8 17 15,1-9-15,8-8 16,-8-1-16,26 1 16,-1-26-1</inkml:trace>
  <inkml:trace contextRef="#ctx0" brushRef="#br1" timeOffset="151572.64">14875 9083 0,'0'0'0,"0"0"16,0 0-16,9 0 15,17 0-15,26-8 16,18-1-16,8 0 16,26 1-1,9-1-15,-18-8 0,-8-1 16,-17 10-1,-10-1-15,1 9 16,-17 0-16,-1 9 16,-17-1-16,-9 1 15,-8 0-15,0-1 16</inkml:trace>
  <inkml:trace contextRef="#ctx0" brushRef="#br1" timeOffset="152083.84">15214 9179 0,'0'0'0,"0"0"16,0 0-16,0 0 16,0 0-1,0 0-15,0 17 16,0 0-16,0 1 15,0 16-15,-9 1 16,1 8-16,-1 9 16,0 0-16,-8 17 15,-1-17-15,1 9 16,-9 0-16,9-9 16,-1-9-1,1 0-15,8-8 16,1-9-16,8 0 15,0-9-15,0 0 16,0-8-16,0 0 16,8-1-16,1 1 15,8 0-15,9-1 16,9 1 0,17 0-16,9-1 15,8-8-15,-8 0 16,0 0-16,-18 0 15,1 0-15,-1 0 16,-8 0-16,-9 0 16,18-8-16,-1-1 15,-17 9 1,-17 0-16,-1 0 16</inkml:trace>
  <inkml:trace contextRef="#ctx0" brushRef="#br1" timeOffset="152328.31">15136 9672 0,'0'0'16,"0"0"-16,0 0 15,8 0-15,27 9 16,0-9-16,17 0 15,9-9-15,0 1 16,-9-1 0,0 0-16,9 1 15,8-18-15,1 8 16,-44 18-16</inkml:trace>
  <inkml:trace contextRef="#ctx0" brushRef="#br1" timeOffset="152780.9">16325 9897 0,'0'0'0,"-8"-17"16,-10-9-16,1 9 16,0 8-16,-1-8 15,1-1-15,0 1 16,-1 0-16,1 8 15,-1 9 1,1 0-16,0 0 16,-9 17-16,8 1 15,-8-1-15,9 18 16,0-1-16,8-8 16,9 0-16,0-8 15,9-1-15,-1 0 16,10 1-16,25-10 15,18-8 1,-35 0-16</inkml:trace>
  <inkml:trace contextRef="#ctx0" brushRef="#br1" timeOffset="153126.1">16673 9880 0,'-9'0'16,"0"-9"-16,1 1 15,-1-1-15,0 0 16,1 1-16,-1-1 16,0 0-16,1 9 15,-1 0 1,0 0-16,1 0 15,-10 9-15,-8 8 16,9 1-16,-1 8 16,1 0-16,8 0 15,9 0-15,0 0 16,9 0-16,8-9 16,27 0-1,17-8-15,-1-9 16,-25 0-16</inkml:trace>
  <inkml:trace contextRef="#ctx0" brushRef="#br1" timeOffset="153695.03">17376 8858 0,'0'0'16,"0"0"-16,0-9 15,0 9-15,0 0 16,0 0-16,-8 0 15,-1 0-15,0 0 16,0 0-16,-17 18 16,-17 25-16,0 9 15,-10 35 1,1 17-16,18-9 16,-1 9-16,0 8 15,18-16-15,17-10 16,8-8-16,10-9 15,8-17-15,9 0 16,8-8-16,9-1 16,9-26-1,17-17-15,-17 0 16</inkml:trace>
  <inkml:trace contextRef="#ctx0" brushRef="#br1" timeOffset="154125.43">17515 9170 0,'0'0'15,"0"0"-15,0 0 16,0 0-16,9 17 15,0 18 1,-9 17-16,0 8 16,-9 1-16,0 17 15,9 9-15,-9-27 16,9 1-16,0-18 16,0-17-16,0 0 15,0 0-15,9-17 16</inkml:trace>
  <inkml:trace contextRef="#ctx0" brushRef="#br1" timeOffset="154546.16">17828 9568 0,'0'0'0,"0"0"15,0 0-15,0 0 16,0 0-16,0 0 16,0 0-1,8 0-15,10 0 16,-1 0-16,18 0 15,8 0-15,18-8 16,0 8-16,-35 0 16</inkml:trace>
  <inkml:trace contextRef="#ctx0" brushRef="#br1" timeOffset="155154.81">18514 9490 0,'0'0'0,"-9"0"16,9 0-16,0 0 15,0 0-15,0 0 16,0 0 0,0 0-16,-9 0 15,1 0-15,-1 18 16,-17 16-16,9 1 16,-1 8-16,1 1 15,0-10-15,8-8 16,0 0-16,0-17 15,9-1-15,0 1 16,0-9-16,0 0 16,0-9-1,0-16-15,18-19 16,-1-16-16,1-1 16,16 9-16,-8 0 15,0 17-15,0 1 16,1 16-16,-1 1 15,-9 8-15,9 9 16,-9 0 0,1 18-16,-1-1 15,0 26-15,-8 9 16,0 9-16,0 0 16,-9-1-16,8 1 15,1-18-15,0-8 16,8-1-16,-8-16 15,8-1 1,0-8-16</inkml:trace>
  <inkml:trace contextRef="#ctx0" brushRef="#br1" timeOffset="155733.54">19156 9724 0,'0'0'0,"0"0"16,0 0-16,0-8 16,0-1-16,0 0 15,-8 1-15,-1-1 16,0 0-1,1 1-15,-10-1 16,1 9-16,0 0 16,-10 9-16,-7 8 15,-1 9-15,18-9 16,-1 9-16,1 0 16,8-9-16,9-8 15,0 0 1,0-1-16,0-8 15,18 9-15,-1 0 16,18 8-16,-9-8 16,0 25-16,0 1 15,-9 8-15,1 1 16,-10 8-16,1 0 16,-18 0-1,1 0-15,-18-9 16,8-9-16,1-8 15,-9 0-15,0 0 16,8-17-16,1-9 16,0-9-16,-1-17 15,1-8-15,8-27 16,9 1 0,18 8-16,16 0 15,-8 26-15</inkml:trace>
  <inkml:trace contextRef="#ctx0" brushRef="#br1" timeOffset="156101.07">19373 9196 0,'0'0'0,"0"0"15,0 0 1,18 17-16,17 18 16,-1 8-16,18 9 15,-8 0-15,-9 17 16,8 9-16,0 0 15,-8-8-15,-35 7 16,0-7-16,-17-1 16,8 9-1,-8-17-15,-9-9 16,8 0-16,1-9 16,8-17-16,9-17 15</inkml:trace>
  <inkml:trace contextRef="#ctx0" brushRef="#br1" timeOffset="156330.34">19625 8962 0,'0'0'16,"0"0"-16</inkml:trace>
  <inkml:trace contextRef="#ctx0" brushRef="#br1" timeOffset="157093.28">19625 8945 0,'0'0'16,"0"0"-16,0 0 16,0 0-16,0 0 15,0 0-15,0 0 16,0 0-16,0 0 16,0 0-16,0 0 15,0 0-15,0 0 16,0 0-16,0 0 15,0 0 1,0 0-16,0 0 16,0 0-16,0 0 15,0 0-15,0 0 16,0 0-16,0 0 16,0 0-16,0 0 15,0 0-15,0 0 16,0 0-1,0 0-15,0-9 16,0 9-16,0-9 16,0-8-16,0 0 15,0-1-15,0 10 16,0-1-16,0 0 16,0 1-16,0-1 15,0 0 1,0 1-16,0-1 15,0 1-15,0-1 16,0 9-16,0 0 16,0 0-16,0-9 15,9 1-15,8 8 16,1 0-16,-1 0 16,9 17-16,0 0 15,-8 0 1,-1 1-16,-8-1 15,8 9-15,-17 0 16,0-9-16,0 9 16,-17 0-16,-9 0 15,0 0-15,-9 0 16,9 0-16,8-17 16,1 0-1,8-1-15,-8 1 16,17 0-16,0-9 15,0 0-15,0 0 16,17 0-16,9 0 16,9 0-16,9 0 15,8 0 1,8-9-16,-16 0 16,-27 9-16</inkml:trace>
  <inkml:trace contextRef="#ctx0" brushRef="#br1" timeOffset="158131.78">20277 9213 0,'0'0'16,"0"0"-16,0 0 16,0 0-16,0 0 15,0 0 1,0 26-16,-18 18 15,18 16-15,-8 53 16,-10 17-16,18-9 16,-26-9-16,9-8 15,17-8-15,-18-18 16,18-18-16,0-16 16,0-18-1,0-1-15,0-16 16,18 0-16,-18-1 15</inkml:trace>
  <inkml:trace contextRef="#ctx0" brushRef="#br1" timeOffset="158383.12">20667 9577 0,'0'0'0,"0"0"15,0 0-15,0 9 16,9 8-16,0 35 16,-9 0-16,0-9 15,0 9-15,0-9 16,0-17 0,0 0-16,0 0 15,0-8-15,8-10 16,10 1-16,-18-9 15</inkml:trace>
  <inkml:trace contextRef="#ctx0" brushRef="#br1" timeOffset="158709.93">20971 9551 0,'0'0'0,"0"0"16,0 0-16,0 0 15,0 0-15,0 0 16,9 9-16,8-9 16,18 17-16,0 0 15,17 1 1,9 8-16,-9 0 16,-9-18-16,-17 1 15,0 0-15,-8-1 16,-10 10-16,1-1 15,-18 9-15,-8 8 16,-9 10-16,-9-10 16,0 1-1,-8-9-15,34 0 16,-17-9-16,26-17 16</inkml:trace>
  <inkml:trace contextRef="#ctx0" brushRef="#br1" timeOffset="159163.34">22013 9473 0,'9'-9'0,"0"1"16,-1-10-16,10 1 15,-10 0-15,1 8 16,0 9 0,-1 0-16,-8 0 15,0 0-15,-8 0 16,-10 17-16,-25 18 16,-18 0-16,0 8 15,1 9-15,8-9 16,-1 1-1,19-18-15,-1 0 16,18 0-16,-1-9 16,18 0-16,0 0 15,18 1-15,8 16 16,26 1-16,0-9 16,-9 0-16,27 0 15,-9 0-15,-1 0 16,-8-9-1,1 1-15,-19-10 16,-8-8-16,-17 0 16</inkml:trace>
  <inkml:trace contextRef="#ctx0" brushRef="#br1" timeOffset="159440.87">22274 9534 0,'0'0'16,"0"0"-16,0 0 15,0 0-15,0 0 16,0 0-16,0 0 16,0 17-1,-9 9-15,0 9 16,1 8-16,-1 0 15,0 1-15,1-1 16,8-9-16,0-8 16,8-8-16,1-10 15,-9 1-15</inkml:trace>
  <inkml:trace contextRef="#ctx0" brushRef="#br1" timeOffset="159884.84">22708 9153 0,'0'0'16,"0"0"-16,-9 0 15,1 0-15,-1 0 16,9 0-16,0 0 15,0 0-15,0 17 16,-9 0-16,1 27 16,-1 33-1,0 19-15,1 16 16,-1 10-16,0-10 16,1 9-16,-1-8 15,0-9-15,9-9 16,18-8-16,-1-61 15</inkml:trace>
  <inkml:trace contextRef="#ctx0" brushRef="#br1" timeOffset="184411.26">23186 9568 0,'0'0'0,"0"0"0,0 0 15,0 0-15,0 0 16,0 0-16,0 0 16,8 0-16,18 0 15,9 9-15,9 0 16,8-1-16,-9 1 15,0 0-15,1-18 16,-27 9 0</inkml:trace>
  <inkml:trace contextRef="#ctx0" brushRef="#br1" timeOffset="186486.87">24071 9075 0,'0'0'16,"0"0"-16,0 0 15,0 0-15,0 0 16,0 0-16,18 0 15,8 0-15,35 0 16,25 0-16,10-9 16,-1 0-16,-25 1 15,-9-10 1,-18 10-16,9 8 16,-8 0-16,-27 0 15,-8 0-15</inkml:trace>
  <inkml:trace contextRef="#ctx0" brushRef="#br1" timeOffset="186888.95">24262 9170 0,'0'0'0,"0"0"16,0 0-16,0 17 15,0 1-15,0-1 16,0 18-16,-8-1 16,-1 1-1,0 8-15,1 0 16,-10 1-16,1-1 16,0 0-16,-1 1 15,1-1-15,8-17 16,9 0-16,0-9 15,0 9-15,0-8 16,18-1-16,8 0 16,17 0-1,26-8-15,10 0 16,-1-1-16,-9-16 16,-8-1-16,-18 0 15,1 1 1,-9 8-16,8 0 0,-26 0 15</inkml:trace>
  <inkml:trace contextRef="#ctx0" brushRef="#br1" timeOffset="187104.76">24245 9421 0,'0'0'0,"0"0"16,0 0-16,9 0 16,17 0-16,35 9 15,8-9-15,9-9 16,-17 0-16,17 9 16,9 9-1,-52-9-15</inkml:trace>
  <inkml:trace contextRef="#ctx0" brushRef="#br1" timeOffset="187455.77">24922 9490 0,'0'0'0,"0"0"16,9 0-16,17 0 15,9 0-15,17-8 16,26 8-16,-26 0 16,-8 0-16,-18 0 15,0 0-15,-9-9 16,-8 9-16</inkml:trace>
  <inkml:trace contextRef="#ctx0" brushRef="#br1" timeOffset="187715.39">25070 9525 0,'0'0'0,"0"0"16,0 0-16,0 0 16,0 9-1,0 8-15,9 18 16,-1 8-16,1-8 15,0-1-15,-9-8 16,-9 0-16,0 0 16,1 0-1,-18-9-15,-18 9 0,9-8 16,-8-1 0,8-8-16</inkml:trace>
  <inkml:trace contextRef="#ctx0" brushRef="#br1" timeOffset="188059.84">23941 10175 0,'0'0'0,"0"0"16,0 0 0,17 0-16,18 0 15,35 0-15,43-9 16,8 0-16,35-8 16,9 0-16,-26-1 15,-8-8-15,-18 9 16,-18 0-16,-17-1 15,-17 10-15,-18-1 16,-17 9-16,-17 0 16,0 0-1,-9 0-15</inkml:trace>
  <inkml:trace contextRef="#ctx0" brushRef="#br1" timeOffset="188606.84">24462 10391 0,'-9'0'0,"1"0"16,8 0-16,0 0 15,0 0 1,0 0-16,0 0 16,17 9-16,1 8 15,8-8-15,8-1 16,1 10-16,8-1 16,-8 9-16,-9 0 15,0 0 1,-17 0-16,0 0 15,-18 0-15,-8 9 16,-9-1-16,-18 9 16,-8 1-16,0-18 15,17 0-15,0-9 16,9-8-16,9-1 16,0 1-16,17 0 15,0-9-15,0 0 16,8 0-1,36 8-15,25 1 16,35 0-16,18-1 16,-18-8-16,-8-8 15,-18 8-15,-26 0 16,-17 0-16,-9 0 16,-9-9-16,-8 9 15</inkml:trace>
  <inkml:trace contextRef="#ctx0" brushRef="#br1" timeOffset="190287.34">26051 8927 0,'0'0'0,"0"0"16,0 0 0,0 0-16,0 0 15,0 0-15,0 0 16,0 0-16,0 0 15,0 0-15,0 0 16,-8 18-16,-18 25 16,-1 35-16,-16 43 15,0 35-15,-1 43 16,18 1 0,18 7-16,16-16 15,18-18-15,9-26 16,0-34-16,17-26 15,17-27-15,9-25 16,-43-18-16</inkml:trace>
  <inkml:trace contextRef="#ctx0" brushRef="#br1" timeOffset="190827.51">26381 9464 0,'0'-8'15,"0"-1"-15,0 9 16,0 0-16,0 0 16,0 0-16,0 9 15,0 34-15,0 35 16,0 17-16,-8-8 15,-1 8 1,0-8-16,1-27 16,-1-16-16,9-18 15,0 0-15,0-9 16,0-8-16</inkml:trace>
  <inkml:trace contextRef="#ctx0" brushRef="#br1" timeOffset="191239.06">26798 9664 0,'0'0'0,"0"0"15,-9 0-15,1 0 16,-1 17-1,-8 0-15,-1 1 16,1 16-16,8 1 16,1 8-16,8 0 15,0 1-15,0-1 16,17 0-16,0-17 16,1 0-16,-1-17 15,18 0 1,0-18-16,-9 0 15,0-17-15,0-17 16,-9-9-16,-17-9 16,-9 1-16,1 16 15,-18 10-15,0-1 16,-9 18-16,0 0 16,26 17-1,9 0-15,0 0 16</inkml:trace>
  <inkml:trace contextRef="#ctx0" brushRef="#br1" timeOffset="191616.4">27076 9534 0,'0'0'15,"0"0"-15,0 0 16,0 0-16,0 0 16,17 17-16,1 0 15,16 9-15,19 0 16,7 0 0,1 0-16,9-8 15,-10-1-15,-16-8 16,-9-1-16,-9 10 15,-18-1-15,1 9 16,-18 8-16,-25 10 16,-19 25-16,1-8 15,0-1 1,0-16-16,9-10 16,8-8-16,26-8 15,9-10-15,0-8 16</inkml:trace>
  <inkml:trace contextRef="#ctx0" brushRef="#br1" timeOffset="192056.87">28274 9412 0,'0'0'0,"0"0"0,0 0 16,0 0-16,0 0 16,0 9-1,-8 8-15,-1 1 16,-8-1-16,-18 18 16,-9-1-16,1 1 15,0 0 1,-1-1-16,9 1 15,1 0-15,16-9 16,1-1-16,8 1 16,9 0-16,0 0 15,0-8-15,18-1 16,-1 9-16,18 0 16,-1 0-16,10 0 15,-9-9-15,8 9 16,0 0-16,-16 0 15,-1-8 1,-18-10-16,1 1 16,0 8-16,-1-8 15</inkml:trace>
  <inkml:trace contextRef="#ctx0" brushRef="#br1" timeOffset="192304.25">28544 9586 0,'0'0'0,"0"0"16,0 0-16,0 8 16,8 18-16,1 26 15,0 18-15,-1-10 16,1 1-1,-9-18-15,0 0 16,0-17-16,0-8 16,0 8-16,9-9 15</inkml:trace>
  <inkml:trace contextRef="#ctx0" brushRef="#br1" timeOffset="192716.16">29030 9326 0,'0'0'0,"0"0"0,0 0 15,0 0-15,0 0 16,0 8-16,0 10 16,0 8-1,0 26-15,0 26 16,-9 26-16,0 17 15,1-17-15,-1-9 16,0-8-16,9-18 16,0-17-16,0-17 15,0-9-15,0-9 16,0-8 0,0-1-16</inkml:trace>
  <inkml:trace contextRef="#ctx0" brushRef="#br1" timeOffset="192969.96">29386 9828 0,'0'0'0,"0"0"16,0 0-16,9 0 15,17 0-15,26 0 16,8-9-16,19 1 16,-1-1-1,-9-8-15,-8-1 16,-18 10-16,-8 8 16,-26 0-16</inkml:trace>
  <inkml:trace contextRef="#ctx0" brushRef="#br1" timeOffset="193221.1">29716 9482 0,'0'0'0,"0"0"15,0 0-15,0 0 16,9 34-1,-1 27-15,-16 17 0,8 17 16,0 9 0,-9 9-16,-9-18 15,10-8-15,8-27 16,0-25-16,8-1 16,1-25-16</inkml:trace>
  <inkml:trace contextRef="#ctx0" brushRef="#br1" timeOffset="193824.72">30428 9248 0,'0'0'15,"0"0"-15,0 0 16,0 0-16,0 26 16,9 26-16,-1 34 15,-8 27 1,0 17-16,-8-26 15,-1-18-15,0-8 16,1-26-16,-1 9 16,0-26-16,9 8 15,0-17-15,0-17 16</inkml:trace>
  <inkml:trace contextRef="#ctx0" brushRef="#br1" timeOffset="194149.23">30767 9586 0,'0'0'15,"0"0"-15,0 0 16,0 0-16,0 0 16,0 8-16,0 10 15,0 16-15,-9 18 16,0 0 0,1 0-16,-1-9 15,0 1-15,0-10 16,9-8-16,0-26 15,9 18-15,-9-18 16</inkml:trace>
  <inkml:trace contextRef="#ctx0" brushRef="#br1" timeOffset="194493.26">31010 9447 0,'0'0'0,"0"0"16,0 0-1,0 0-15,17 17 16,18 9-16,0 0 16,8 0-16,-8 0 15,8-8-15,-8-1 16,0 0-16,-18-8 15,9 0 1,-17 8-16,-1 0 16,-16 18-16,-18 17 15,-18 8-15,-8 10 16,-17 8-16,-1-18 16,18-8-16,17-17 15,9 0-15,18-27 16</inkml:trace>
  <inkml:trace contextRef="#ctx0" brushRef="#br1" timeOffset="194937.94">32060 9334 0,'0'0'0,"0"0"15,0 0-15,0 0 16,0 0-16,0 0 16,0 0-16,-8 9 15,-18 8 1,-9 18-16,-8 0 15,-18 17-15,0 0 16,9-9-16,8 0 16,10-17-1,8 0-15,8-8 0,1 8 16,8-9-16,9 0 16,0-8-16,9 8 15,8 0 1,18 9-16,0 9 15,17 0-15,0-1 16,9 1-16,-9-9 16,-9 0-16,1 9 15,-27-18-15</inkml:trace>
  <inkml:trace contextRef="#ctx0" brushRef="#br1" timeOffset="195333.98">32338 9525 0,'0'0'0,"0"0"15,0 0-15,0 0 16,-8 17-16,-1 1 15,9 8-15,0 17 16,0-8-16,0 8 16,9 0-16,8-8 15,0-9 1,18 0-16,0-9 16,8-8-16,1-9 15,-1-9-15,-17 0 16,0-17-16,-17-17 15,-9-9 1,-9 0-16,-17 9 0,-26 0 16,9 17-1,-9 8-15,8 1 16,9 8-16,27 9 16</inkml:trace>
  <inkml:trace contextRef="#ctx0" brushRef="#br1" timeOffset="196129.16">32799 8607 0,'0'0'0,"0"0"0,8 0 15,18 17-15,18 27 16,25 42-1,9 18-15,9 17 16,-17 18-16,-10 8 16,-7 61-16,-36 17 15,-26-8-15,-34-1 16,-1-51-16,-42-9 16,-1 8-1,-17-34-15,-1 0 0,10-26 16,51-52-1</inkml:trace>
  <inkml:trace contextRef="#ctx0" brushRef="#br1" timeOffset="201768.29">32764 9412 0,'0'0'16,"0"-17"-16,9 8 15,-1-8-15,1 0 16,0 17-16,-1-9 15,1 0-15,-9 9 16,9 0-16,-9 0 16,0 0-16,0 18 15,8 42 1,-8 44-16,-8 35 16,-10 43-16,18-9 15,0-26-15,9-26 16,8 18-16,1-26 15,-18-70-15</inkml:trace>
  <inkml:trace contextRef="#ctx0" brushRef="#br2" timeOffset="212486.41">11115 10079 0,'0'0'16,"0"0"-16,0 0 15,0 0-15,0 0 16,0 0-16,0 0 16,-8 0-16,-1 9 15,0 0 1,0 8-16,1-8 16,-10 34-16,-8 0 15,0 18-15,0 25 16,0 10-16,9 8 15,-1 0-15,18 25 16,0 1-16,18-8 16,-1-18-1,9-1-15,0-7 16,9-18-16,0 0 16,26-18-16,8-25 15,-34-18-15</inkml:trace>
  <inkml:trace contextRef="#ctx0" brushRef="#br2" timeOffset="213199.3">13156 10227 0,'0'0'0,"0"0"15,0 0-15,0 0 16,0 0-16,0 0 16,9 0-16,-1 0 15,10 0-15,-1 8 16,0 9-16,18 18 16,0 8-16,8 35 15,9 26 1,-8 9-16,-1 25 15,-25 18-15,-10-8 16,-25 7-16,-9 1 16,-26-8-16,-18 8 15,1-18-15,25-77 16</inkml:trace>
  <inkml:trace contextRef="#ctx0" brushRef="#br2" timeOffset="-214442.54">11523 10244 0,'0'-9'0,"0"1"15,0 8 1,0 0-16,0 0 16,0 0-16,0 0 15,0 17-15,0 17 16,-8 18-16,8-8 15,0-1-15,0-8 16,8 17-16,-8-9 16,0-34-1</inkml:trace>
  <inkml:trace contextRef="#ctx0" brushRef="#br2" timeOffset="-213962.49">12288 10382 0,'0'0'0,"-9"-8"0,-9-1 16,10 9 0,-1 0-16,0 0 15,9 17-15,0 1 16,0 8-16,9 8 16,8-8-16,1 0 15,-1-8-15,1-10 16,-1 1-16,0-9 15,1-9 1,16 1-16,-8-18 16,1 0-16,-1 0 15,0-9-15,-18 9 16,1 0-16,-18-9 16,-8 1-16,-9-1 15,-9 18-15,0 8 16,-8 18-1,-18 17-15,0 8 16,44-16-16</inkml:trace>
  <inkml:trace contextRef="#ctx0" brushRef="#br2" timeOffset="-213331.72">11558 11006 0,'0'0'0,"0"0"16,0 0-16,0 0 16,0 0-16,0 0 15,-9 0-15,1 17 16,-1 1-16,0-1 16,9 18-1,0-1-15,0 1 16,9 0-16,0-10 15,8 1-15,9-17 16,9 0-16,0-9 16,8-9-16,0-17 15,-8 0-15,-9 0 16,-8-8 0,-10-1-16,-16 0 15,-1 1-15,-17 16 16,0 1-16,0 17 15,-9 0-15,9 9 16,9 17-16,8-18 16</inkml:trace>
  <inkml:trace contextRef="#ctx0" brushRef="#br2" timeOffset="-212865.87">12539 11006 0,'0'0'15,"0"0"-15,0 0 16,0 0-16,-8 0 16,8 0-1,0 0-15,-9 0 16,0 17-16,9 1 16,0-1-16,0 18 15,0-9-15,9 0 16,8 0-16,1-9 15,-1-8-15,0-1 16,18-16 0,0-18-16,-9 0 15,0-18-15,-9 1 16,-8 0-16,-9 8 16,-9 0-16,-8 18 15,-9 8-15,-26 9 16,26 0-16</inkml:trace>
  <inkml:trace contextRef="#ctx0" brushRef="#br2" timeOffset="-209064.9">1224 734 0,'0'0'0,"0"0"0,0 0 16,0-8-16,0 8 16,0 0-16,0 0 15,0 0-15,0 0 16,0 0-16,0 26 16,0 26-1,18 43-15,-36 26 16,18 9-16,-8-9 15,-1-17-15,0-17 16,9-35-16,0 0 16,0-26-1,0-26-15</inkml:trace>
  <inkml:trace contextRef="#ctx0" brushRef="#br2" timeOffset="-208606.07">1737 1133 0,'0'0'15,"0"0"-15,0 0 16,-9 0-16,0 17 16,1 9-16,-1 9 15,0 17 1,9 8-16,0-8 16,0 9-16,9-18 15,8-17-15,1 0 16,8-17-16,-18 0 15,27-18-15,-9-8 16,0-9-16,0-9 16,-17-8-1,-9-18-15,-9 18 16,1-1-16,-18 10 16,0 16-16,8 1 15,-17 8-15,27 9 16,-18 0-16,8 0 15,18 0-15</inkml:trace>
  <inkml:trace contextRef="#ctx0" brushRef="#br2" timeOffset="-208276.26">1989 986 0,'0'0'0,"0"0"15,0 0 1,0 8-16,17 10 16,18 16-16,-1 1 15,19-1-15,-1 1 16,8-9-16,-7-9 16,-10 18-16,0-18 15,-8 9-15,-9 0 16,0 9-16,-17 0 15,-18 17-15,-17 17 16,-17 0 0,-18 9-16,9-26 15,8-17-15,18-18 16,9-8-16,0-9 16,17 0-16</inkml:trace>
  <inkml:trace contextRef="#ctx0" brushRef="#br2" timeOffset="-207851.19">3204 786 0,'0'0'0,"0"0"15,0 0-15,9 0 16,0 18-1,-1-1-15,-16 18 16,-18-1-16,-9 18 16,-26 0-16,0 0 15,9 0-15,0-9 16,9 1-16,8-1 16,0-8-16,18-9 15,-1 0 1,1 0-16,17-9 15,0 9-15,17 9 16,18-1-16,0 10 16,0-1-16,17-8 15,0-1-15,-9 1 16,-8-9-16,-9 0 16,-9-9-1,1-8-15,-9-1 16,-1 1-16,10-9 15,-10-9-15,1 9 16</inkml:trace>
  <inkml:trace contextRef="#ctx0" brushRef="#br2" timeOffset="-207245.79">3465 1124 0,'0'0'0,"0"0"16,0 0-16,0 0 15,0 0-15,0 0 16,0 0-16,-9 17 16,0 9-16,9 18 15,-17 8 1,17 0-16,0-9 16,17 0-16,-17-8 15,18-9-15,-18-17 16,9-1-16,8 1 15,0-18-15,-8 1 16,26-10-16,-9-8 16,-26-8-1,17-1-15,-34 0 16,17 1-16,-26-1 16,8 0-16,-8 18 15,0 0-15,9-1 16,17 18-16</inkml:trace>
  <inkml:trace contextRef="#ctx0" brushRef="#br2" timeOffset="-206793.78">3777 726 0,'0'0'0,"0"0"0,0 0 15,0 0 1,0 0-16,0 0 16,-8 0-16,-1 0 15,9 0-15,0 0 16,0 0-16,9 8 16,-27 18-16,18 35 15,-26 17 1,9 61-16,0 8 15,8-26-15,-8-17 16,8 0-16,0-18 16,0-25-16,9-18 15,0-17-15,9 0 16,0-8-16</inkml:trace>
  <inkml:trace contextRef="#ctx0" brushRef="#br2" timeOffset="-206412.09">4081 1202 0,'0'0'0,"0"0"16,0 0-1,18 0-15,8 0 16,17 9-16,1-1 15,8 1-15,0-9 16,-9 0-16,-8 9 16,-9-9-16,0 0 15,9-9-15,0 9 16,-27 9 0</inkml:trace>
  <inkml:trace contextRef="#ctx0" brushRef="#br2" timeOffset="-206171.8">4047 1488 0,'0'0'0,"0"0"15,0 0-15,17 0 16,9 0-16,9 0 15,17 0-15,0 0 16,0 0-16,0 0 16,9 0-1,8 0-15,-8 9 16,-35-1-16</inkml:trace>
  <inkml:trace contextRef="#ctx0" brushRef="#br2" timeOffset="-204779.89">5601 587 0,'-9'-8'15,"1"-1"-15,-1 0 16,0 9-16,1 0 16,-10 0-1,-8 18-15,0 8 16,-9 34-16,1 35 16,-10 27-16,10 34 15,-1 8-15,17-17 16,10 1-16,8-10 15,8-17-15,10-34 16,-1-26 0,9-9-16,9-26 15,0 0-15,-1-18 16,10-16-16,-9-1 16,-18 0-16</inkml:trace>
  <inkml:trace contextRef="#ctx0" brushRef="#br2" timeOffset="-204519.79">5809 596 0,'0'0'0,"0"0"0,0 9 15,-8 25 1,-1 27-16,0 25 16,-8 10-16,-9-10 15,0-16-15,0-18 16,8-9-16,10-9 16,8 1-16,0-18 15</inkml:trace>
  <inkml:trace contextRef="#ctx0" brushRef="#br2" timeOffset="-204079.99">5688 1523 0,'0'0'0,"0"0"16,0 0-1,0 0-15,0 0 16,0 0-16,9 95 16,-9-95-16,-9 0 15,0 8-15,0 1 16,1 8-16,-1 18 16,9 0-16,0 8 15,17 0 1,1-8-16,-1-9 15,-8-17-15,8-9 16,1 0-16,16 0 16,1-18-16,-9-8 15,0 0-15,-17-8 16,-9-1-16,-9 0 16,1 1-1,-19 8-15,1 8 16,0 1-16,-8 0 15,16 17-15,10 0 16,-1-9-16,9 9 16</inkml:trace>
  <inkml:trace contextRef="#ctx0" brushRef="#br2" timeOffset="-203773.03">6000 821 0,'-8'0'0,"-1"0"0,9 0 16,0 0 0,0 0-16,17 9 15,10 8-15,7 18 16,10 8-16,8 9 15,0 35-15,9 34 16,-18 0-16,-8 0 16,-26 9-16,-18 0 15,-17-17 1,-18-1-16,-8-8 16,18-26-16,16-43 15</inkml:trace>
  <inkml:trace contextRef="#ctx0" brushRef="#br2" timeOffset="-201931.88">6921 1098 0,'0'0'0,"0"0"16,0-8-16,0-1 15,0 0 1,-9 1-16,9-1 16,-8 0-16,-1 9 15,-8 0-15,-10 18 16,-7 16-16,-10 27 16,10 25-16,-1 27 15,0-9-15,26-17 16,9-18-16,0-17 15,18-9 1,-1-8-16,27-9 16,-1 0-16,9-18 15,-26-8-15</inkml:trace>
  <inkml:trace contextRef="#ctx0" brushRef="#br2" timeOffset="-200007.15">7173 1471 0,'0'0'0,"0"0"16,0 0-16,0 0 15,0 0-15,8 0 16,1 0-16,0 0 16,-9 0-16,0 0 15,0-9-15,0 0 16,0 1 0,0-1-16,0 0 15,0 1-15,0 8 16,0 0-16,0 0 15,0 0-15,0 0 16,0 0-16,-9 26 16,0 8-16,1 10 15,-1 16 1,9 1-16,0-18 16,0 0-16,0-8 15,9-9-15,-1-9 16</inkml:trace>
  <inkml:trace contextRef="#ctx0" brushRef="#br2" timeOffset="-199345.14">7850 1497 0,'0'0'0,"-9"0"0,1 0 15,-1 0 1,0 0-16,9 0 16,-8 0-16,-1 8 15,0 10-15,9-1 16,0 9-16,0 8 16,9 1-16,17-9 15,-9 0-15,9 0 16,1-17-1,7-1-15,10-16 16,-1-1-16,-8-17 16,-9 0-16,0-9 15,-17 1-15,-9-1 16,-9 9-16,-17 0 16,-9 9-16,9 0 15,-17 8-15,8 9 16,9 0-1,17 9-15,1-1 16,8 1-16</inkml:trace>
  <inkml:trace contextRef="#ctx0" brushRef="#br2" timeOffset="-199092.29">8224 994 0,'0'0'0,"0"0"0,8 0 15,27 18-15,0 16 16,17 10-16,26 16 16,-17 18-1,0-9-15,-1 9 16,-16 18-16,-18 8 15,-26 25-15,-18 45 16,-8 241-16</inkml:trace>
  <inkml:trace contextRef="#ctx0" brushRef="#br2" timeOffset="-186150.16">20450 10434 0,'0'0'15,"0"0"-15,0 0 0,0 0 16,0 0-16,0 0 15,0 0 1,0 0-16,0 0 16,0 0-16,-17 0 15,8 0-15,1 0 16,-1 0-16,-9 0 16,-8 26-16,-17 26 15,0 9-15,-1 26 16,1 8-16,8 26 15,18 0 1,-1 1-16,18 7 16,18-7-16,-1-18 15,18-18-15,-1-8 16,19-9-16,-1-34 16,-26-18-16</inkml:trace>
  <inkml:trace contextRef="#ctx0" brushRef="#br2" timeOffset="-183591.51">20884 10564 0,'0'0'0,"-17"0"16,8 0 0,1 0-16,-1 0 15,-8 9-15,-9 0 16,-9-1-16,26 10 16,-17-1-16,9 0 15,17 9-15,-9 9 16,9-9-16,9 0 15,8 0 1,18-18-16,17 1 16,9-18-16,-9-17 15,0 0-15,-9-17 16,-8 9-16,-35-10 16,0 18-16,0-8 15,-35-1-15,1 18 16,-10-1-1,1 18-15,-1 0 16,27 9-16</inkml:trace>
  <inkml:trace contextRef="#ctx0" brushRef="#br2" timeOffset="-182832.06">21753 10469 0,'0'0'0,"-18"9"15,10-9-15,-1 0 16,0 0 0,9 8-16,-17 18 15,0 0-15,8 18 16,-17-1-16,26 0 15,0-17-15,26 0 16,-17 0-16,25-9 16,10-8-16,-18-18 15,35 1 1,-18-18-16,0-9 16,-16 1-16,-10-1 15,-17 0-15,-17 1 16,-10-1-16,-33 26 15,-10-8-15,-17 52 16,1 17-16,42-26 16</inkml:trace>
  <inkml:trace contextRef="#ctx0" brushRef="#br2" timeOffset="-182227.22">20954 11257 0,'0'0'0,"0"-9"16,0 1-16,-9-1 15,1 0 1,-1 9-16,0 0 16,0 0-16,1 18 15,-10-1-15,10 18 16,8-1-16,0-8 16,8 0-16,1-8 15,8-10-15,1 1 16,17-18-1,8 1-15,-8-10 16,-9-8-16,0 0 16,-9-8-16,-8 8 15,-9 0-15,-9 8 16,1-7-16,-10 7 16,1 10-16,-9 8 15,8 0 1,1 8-16,8 1 15,9 0-15,0-1 16</inkml:trace>
  <inkml:trace contextRef="#ctx0" brushRef="#br2" timeOffset="-181982.88">21822 11075 0,'0'0'16,"0"0"-16,0 0 16,0 9-16,0 17 15,0 17-15,-8 26 16,-1 9-16,0-8 16,9-18-1,-17-9-15,8-17 16,9 0-16,0-9 15,0-8-15</inkml:trace>
  <inkml:trace contextRef="#ctx0" brushRef="#br2" timeOffset="-181699.58">22204 10434 0,'0'0'0,"0"0"0,0 0 15,0 0-15,0 0 16,26 26 0,18 18-16,8 16 15,9 18-15,8 43 16,9 9-16,-34 0 15,-27-17-15,-26 8 16,-25 44-16,-18-53 16,17-77-16</inkml:trace>
  <inkml:trace contextRef="#ctx0" brushRef="#br2" timeOffset="-177262.97">26642 10486 0,'-9'0'0,"0"0"0,1 0 16,-1 0-16,0 0 15,-8 0-15,-9 18 16,9-1 0,-9 0-16,-1 18 15,1 0-15,-8 25 16,-10 9-16,1 27 15,-9 8-15,8 17 16,1 26-16,8 18 16,18-18-16,17 0 15,17-17 1,27-17-16,16-18 16,19-17-16,16-35 15,-34-25-15</inkml:trace>
  <inkml:trace contextRef="#ctx0" brushRef="#br2" timeOffset="-169237.47">26789 10824 0,'0'0'0,"0"0"0,0 0 16,0 0-16,0 0 16,-8-9-16,-1 9 15,9 0 1,-9 0-16,-17 0 15,9 0-15,0 0 16,-1 18-16,10-10 16,-10 18-16,1 9 15,-1 8-15,10 1 16,8-18-16,17 8 16,0-8-1,18-17-15,0 0 16,8-9-16,18-9 15,-9-17-15,-8-9 16,-18 9-16,0-8 16,-18 8-16,-8 0 15,-8 8-15,-1 1 16,-17 0-16,-17-1 16,-9 18-1,8 9-15,18 0 16,17-9-16,9 8 15</inkml:trace>
  <inkml:trace contextRef="#ctx0" brushRef="#br2" timeOffset="-168971.31">27562 10737 0,'0'0'0,"0"0"16,0 0-16,0 0 16,0 0-16,0 18 15,-8 8-15,-1 34 16,0 10-16,9-1 15,9-8 1,0-27-16</inkml:trace>
  <inkml:trace contextRef="#ctx0" brushRef="#br2" timeOffset="-168106.22">26815 11500 0,'0'0'0,"0"-9"0,-8 0 16,-1 1-1,0-1-15,-8 9 16,-9 0-16,0 17 16,-9 18-16,9 0 15,0-1-15,9 1 16,8-9-16,9 0 16,0 0-1,17 0-15,1 0 16,17-18-16,8-8 15,9-8-15,-9-10 16,-8-8-16,-9 1 16,0-1-16,-8-9 15,-10 0-15,-16 18 16,-1 0-16,-8 8 16,-9-8-1,0 17-15,8 0 16,9 17-16,9-8 15,0-1-15</inkml:trace>
  <inkml:trace contextRef="#ctx0" brushRef="#br2" timeOffset="-167713.87">27684 11552 0,'0'-9'0,"0"0"16,0 1-16,0-1 16,-9 9-16,0 0 15,1 0-15,-10 0 16,-8 17 0,0 1-16,0 8 15,9 0-15,0 0 16,17 0-16,0 8 15,17-8-15,9 0 16,9-17-16,-1-1 16,10-16-16,-18-1 15,0 0 1,0-8-16,-17 0 16,-9-9-16,-18-17 15,-16-1-15,-10 1 16,-8 0-16,17 8 15,-8 9-15,17 0 16,17 17 0</inkml:trace>
  <inkml:trace contextRef="#ctx0" brushRef="#br2" timeOffset="-167472.1">28014 10660 0,'0'0'0,"0"0"15,0 0-15,17 17 16,27 18-16,16 25 16,10 27-16,-9 17 15,-1 26-15,-16 17 16,-27 17-16,-43 27 15,-26 8-15,-87 174 16</inkml:trace>
  <inkml:trace contextRef="#ctx0" brushRef="#br2" timeOffset="-152176">30914 10417 0,'0'0'16,"0"0"-16,0 0 16,0 0-16,0 0 15,-8 0-15,-1 17 16,-17 1 0,0 25-16,-18 18 15,1 25-15,-9 35 16,0 44-16,0 17 15,26-9-15,26-34 16,17-27-16,9-8 16,9-17-1,25-27-15,27-8 16,-26-17-16</inkml:trace>
  <inkml:trace contextRef="#ctx0" brushRef="#br2" timeOffset="-151151.25">31288 10677 0,'0'0'16,"0"-9"-16,-9 1 16,0-1-16,1 9 15,-1 0-15,0 0 16,0 0-1,1 0-15,-10 17 16,1 1-16,8 8 16,9 8-16,0 9 15,18 1-15,-1-10 16,9-8-16,18 0 16,-1-17-16,0-18 15,-8 1 1,-9-18-16,0 0 15,-17-9-15,0 0 16,-9-8-16,-9 9 16,-17-1-16,0 18 15,0-1-15,8 18 16,1 0-16,8 18 16,9-10-16</inkml:trace>
  <inkml:trace contextRef="#ctx0" brushRef="#br2" timeOffset="-150539.79">32173 10530 0,'0'0'0,"0"0"15,-8 0-15,-1 0 16,0 0-16,1 0 15,-1 17-15,-8 0 16,-1 1-16,1 16 16,-1 10-1,18-1-15,0 0 16,18 0-16,8-17 16,0 0-16,9-17 15,8-9-15,-8-9 16,0-17-16,-1 0 15,-8 0-15,-8-17 16,-18 9 0,-9-1-16,-17 18 15,-17-1-15,-1 27 16,-17 26-16,18-9 16</inkml:trace>
  <inkml:trace contextRef="#ctx0" brushRef="#br2" timeOffset="-150172.52">31322 11292 0,'0'0'0,"0"-9"16,0 9-16,0 0 16,0 0-16,0 0 15,0 0-15,0 9 16,0 17-1,0 8-15,-8 1 16,-1 8-16,0 1 16,9-18-16,0 0 15,0 0-15,0-9 16,9-8-16</inkml:trace>
  <inkml:trace contextRef="#ctx0" brushRef="#br2" timeOffset="-149701.08">32147 11257 0,'0'0'15,"-8"-9"-15,-1 1 16,0 8-16,1 0 16,-1 0-1,-9 8-15,10 10 16,-1 16-16,-8 10 15,8-1-15,9-8 16,0-1-16,17-8 16,9 0-16,9-17 15,17 0-15,0-18 16,-8 0 0,-9-17-16,-9 0 15,-18-8-15,1-18 16,-18-9-16,-17-8 15,-8 17-15,-1-9 16,17 9-16,1 26 16,8 9-16</inkml:trace>
  <inkml:trace contextRef="#ctx0" brushRef="#br2" timeOffset="-149450.39">32590 10365 0,'0'0'0,"0"0"16,0 9-16,0 17 16,18 34-16,16 36 15,1 25-15,8 17 16,1-8-16,-9 9 15,-18 17-15,-17 17 16,-35 0-16,-17 9 16,-78 199-16</inkml:trace>
  <inkml:trace contextRef="#ctx0" brushRef="#br1" timeOffset="-141938">1268 11534 0,'0'0'15,"0"0"-15,0 0 16,0 0-16,0 0 16,0 0-16,9 0 15,8 0-15,9 0 16,9 0-1,8 0-15,1 0 16,8 0-16,-26 0 16,8 0-16,1 0 15,-26 9-15</inkml:trace>
  <inkml:trace contextRef="#ctx0" brushRef="#br1" timeOffset="-141675.02">1224 11915 0,'0'0'0,"0"0"16,0 0-16,0-8 15,18-1-15,8 0 16,17 9-16,1 0 16,-1 0-16,9 18 15,-8 8-15,-27-9 16</inkml:trace>
  <inkml:trace contextRef="#ctx0" brushRef="#br1" timeOffset="-127224.2">2987 10859 0,'0'0'0,"0"-9"15,-8 0-15,8 1 16,0-1-16,0 0 15,0 9-15,-9 0 16,0 0-16,0 18 16,-17 8-16,0 17 15,0 26 1,-17 9-16,8 0 16,9 9-16,0 25 15,0 1-15,0-9 16,0 17-16,9 0 15,8-8-15,0-9 16,0 0-16,-8 0 16,8-9-16,1 0 15,-1 1 1,9-1-16,0 0 16,0-8-16,9-1 15,-9 1-15,0 0 16,8 8-16,1 0 15,0 0-15,-1 1 16,1-1-16,0 17 16,8-8-1,1 18-15,8-10 16,-9-8-16,0-9 16,9-17-16,9 0 15,0 0-15,17 0 16,0-17-16,35 8 15,0-17-15,-52-35 16</inkml:trace>
  <inkml:trace contextRef="#ctx0" brushRef="#br1" timeOffset="-126577.35">3361 10876 0,'0'0'0,"0"0"15,0 0 1,0 0-16,17 0 16,9 0-16,17 0 15,1 9-15,34-9 16,-9 0-16,1-9 15,-9 0-15,-18 1 16,-17 8-16,-8 0 16,-18 0-16</inkml:trace>
  <inkml:trace contextRef="#ctx0" brushRef="#br1" timeOffset="-126107.83">3378 11075 0,'0'0'0,"0"0"0,0 0 16,0 0-1,0 0-15,0 0 16,0 0-16,0 0 15,0 0-15,0 0 16,-9 9-16,1 8 16,-1 18-16,-8 0 15,-1 16 1,-8 10-16,9 0 16,-1-1-16,1-16 15,8-10-15,1-8 16,8 0-16,0-8 15,0-1-15,17 0 16,9 1-16,26-10 16,0 1-16,18 0 15,-1-9 1,9 0-16,-26 0 16,-8 0-16,-18 0 15,0 0-15,-17 0 16,-1 0-16,1 0 15,0 0-15</inkml:trace>
  <inkml:trace contextRef="#ctx0" brushRef="#br1" timeOffset="-125876.7">3291 11300 0,'0'0'0,"0"0"0,0 0 16,26 0-1,9 0-15,17 0 16,9 9-16,8-9 16,1 0-1,-18 0-15,-17-9 0,-18 9 16</inkml:trace>
  <inkml:trace contextRef="#ctx0" brushRef="#br1" timeOffset="-119020.23">4255 11456 0,'0'0'16,"0"-8"-16,0-1 16,0 0-16,0 1 15,0-1-15,0 0 16,0 1-16,0-1 16,-9 9-16,1 0 15,-10 0 1,-8 0-16,0 17 15,-9 18-15,1 0 16,16 17-16,1 0 16,17-9-16,0 0 15,17-17-15,1 0 16,16 0-16,1-17 16,0-9-1,-18 0-15</inkml:trace>
  <inkml:trace contextRef="#ctx0" brushRef="#br1" timeOffset="-118651.45">4828 11361 0,'0'0'0,"0"0"16,9 9-16,-9-9 15,0 0-15,0 0 16,0 0 0,-9 0-16,0 0 15,-17 17-15,0 0 16,-8 18-16,-1 0 15,0 8-15,0 0 16,18-8-16,8-9 16,9 0-16,0 0 15,18 0 1,8-9-16,17 0 16,9 1-16,-26-18 15</inkml:trace>
  <inkml:trace contextRef="#ctx0" brushRef="#br1" timeOffset="-118074.39">5393 11300 0,'0'0'16,"0"0"-16,0 0 15,0 0-15,0 0 16,0 18-16,8 8 15,-16 26 1,-1 0-16,0-9 16,1-8-16,-1-9 15,0-9-15,1-8 16,-1-1-16,9-8 16,0 0-16,-9-8 15,9-10-15,9-16 16,8-27-16,18-17 15,8 9 1,1 8-16,-9 9 16,-9 18-16,0 16 15,-9 10-15,0 8 16,1 8-16,-1 18 16,0 17-16,1 18 15,-1 17 1,1 0-16,-1 0 15,0-17-15,-8-18 16,8-17-16,9-9 16,18-8-16,-27 0 15</inkml:trace>
  <inkml:trace contextRef="#ctx0" brushRef="#br1" timeOffset="-117460.72">6139 11586 0,'0'0'16,"0"0"-16,9-8 15,0-10-15,-1 1 16,-8 0-16,0 8 16,9-8-16,-9-1 15,0 1-15,-9 8 16,1 1-16,-1-1 16,0 9-16,-8 0 15,-9 9 1,0 8-16,9 9 15,-1 0-15,1 0 16,17-9-16,0 1 16,0-10-1,0 1-15,0-9 16,17 0-16,1 0 16,-1 9-16,9 8 15,9-8-15,-1 25 16,1 18-16,-9 17 15,0 9-15,-17-17 16,0-18-16,-9 1 16,-9-18-16,0 0 15,1 0-15,-18 0 16,0-18 0,-18 1-16,1-9 15,-1-9-15,10 1 16,16-18-16,-8-18 15,9-16-15,25 8 16,10-9-16,-1 35 16</inkml:trace>
  <inkml:trace contextRef="#ctx0" brushRef="#br1" timeOffset="-117008.11">6087 10815 0,'0'0'15,"0"0"-15,0 0 16,0 0-16,0 0 15,0 0-15,0 0 16,9 0 0,0 0-16,8 0 15,0 0-15,1 0 16,-1 0-16,1 18 16,-10-18-16,1 8 15,-9 1-15,-9 8 16,1 1-16,-1-1 15,0 9-15,-8 0 16,8-9 0,0-8-16,9 0 15,0-1-15,0 1 16,18 0-16,8-1 16,26 1-16,17 8 15,-8 1-15,-35-1 16</inkml:trace>
  <inkml:trace contextRef="#ctx0" brushRef="#br1" timeOffset="-113027.89">7841 11534 0,'0'0'0,"0"0"16,0 0-16,0 0 15,0 0-15,0 0 16,9-8-16,8-1 16,10 0-16,25-8 15,0 8 1,0 1-16,0-1 16,9-17-16,-35 17 15</inkml:trace>
  <inkml:trace contextRef="#ctx0" brushRef="#br1" timeOffset="-112599.88">8718 10885 0,'0'0'0,"0"0"15,0 0-15,0 0 16,0 0 0,0 0-16,0 0 15,9 0-15,9 0 16,16-9-16,10 0 16,16 1-16,10-1 15,-1 0 1,-8-8-16,-26 17 0,-9 0 15,-17 0 1,-1 0-16</inkml:trace>
  <inkml:trace contextRef="#ctx0" brushRef="#br1" timeOffset="-112188.34">8771 11023 0,'0'0'16,"0"0"-16,0 0 15,0 0-15,0 0 16,0 9-16,0 8 16,0 9-16,0 9 15,0 8-15,0 1 16,-9-1-1,0 0-15,1 0 16,-1 1-16,0-10 16,9-8-16,0-8 15,0-1-15,0-8 16,0-1-16,0 1 16,18 0-16,-1-1 15,26 1 1,9 0-16,18-9 15,-9 0-15,-9-9 16,-9 0-16,-17 9 16,0-8-16,-17-1 15,0 0-15</inkml:trace>
  <inkml:trace contextRef="#ctx0" brushRef="#br1" timeOffset="-111962.08">8866 11214 0,'0'0'0,"0"0"15,0 0-15,0 0 16,0 0-16,0 0 16,17 0-1,10-9-15,16 1 16,9-1-16,18-8 15,-10-1-15,18 18 16,9 9-16,-43-9 16</inkml:trace>
  <inkml:trace contextRef="#ctx0" brushRef="#br1" timeOffset="-111659.15">9361 11318 0,'0'0'0,"0"0"15,0 0-15,0 0 16,0 0-16,9-9 15,-1 0-15,10 1 16,8-1-16,9-8 16,8-1-16,0 10 15,-8-10 1,-17 10-16,-1-1 16,-8 9-16</inkml:trace>
  <inkml:trace contextRef="#ctx0" brushRef="#br1" timeOffset="-111408.08">9700 11205 0,'0'0'0,"0"0"15,0 0-15,0 0 16,0 9-16,0-1 16,0 10-16,0-1 15,0 0-15,0 9 16,0 0-16,-9 0 15,0 0-15,1 0 16,-1 0 0,-17 0-16,0 0 15,0 0-15,-9 0 16,-17 9-16,-9-9 16,44-17-16</inkml:trace>
  <inkml:trace contextRef="#ctx0" brushRef="#br1" timeOffset="-111145.83">8736 11803 0,'0'0'0,"0"0"16,0 0-16,0 0 15,9 0-15,17-9 16,26 0-16,43-17 15,27 0 1,8 0-16,9 1 16,-9 7-16,-26 1 15,-8 8-15,-18 1 16,-17 8-16,0 8 16,-27 1-16,-16 0 15</inkml:trace>
  <inkml:trace contextRef="#ctx0" brushRef="#br1" timeOffset="-110704.83">9153 12002 0,'0'0'15,"0"0"-15,0 0 16,0 0-16,0 0 16,0 0-16,8 0 15,10 0-15,-1 0 16,9 9-16,0-1 16,0 1-16,0 0 15,-8-1 1,-10 1-16,1 8 15,0 1-15,-18 8 16,-8 8-16,-9 1 16,-18 8-16,9-8 15,1-9-15,16 0 16,1-9-16,0-8 16,8-1-1,9 1-15,0-9 16,9 0-16,17 0 15,34-9-15,19 1 16,-10-1-16,9 0 16,-43 9-16</inkml:trace>
  <inkml:trace contextRef="#ctx0" brushRef="#br1" timeOffset="-110025.39">3335 13570 0,'0'0'0,"0"0"0,0 0 15,0 0 1,17-9-16,9 0 16,17 1-16,27-1 15,34 0-15,-8 1 16,-1-1-16,9-8 16,1 8-16,-62 0 15</inkml:trace>
  <inkml:trace contextRef="#ctx0" brushRef="#br1" timeOffset="-109739.45">4637 12877 0,'0'0'16,"0"0"-16,0 0 16,0 0-16,0 0 15,17 0-15,18 0 16,17 8-16,9-8 16,9-8-16,-1-1 15,-8 0 1,-9-8-16,-17 8 15,-18 1-15</inkml:trace>
  <inkml:trace contextRef="#ctx0" brushRef="#br1" timeOffset="-109378.5">4828 13145 0,'0'0'15,"0"0"-15,0 0 16,0 0-16,0 0 16,0 0-16,-9 17 15,1 1-15,-1 16 16,0 1-16,1 0 16,-1-9-1,0 17-15,9-26 16,0 9-16,0 0 15,0-8-15,9-1 16,0-8-16,8 8 16,18-8-16,0-1 15,17 1-15,8-18 16,1 1 0,-9-1-16,-8-8 15,-27 17-15,-8 0 16,0 0-16</inkml:trace>
  <inkml:trace contextRef="#ctx0" brushRef="#br1" timeOffset="-109194.02">4846 13414 0,'0'0'0,"0"0"15,0 0-15,0 0 16,8-9-16,27 0 15,34-8-15,10 0 16,7-1 0,36-16-16,-18-10 0,-60 27 15</inkml:trace>
  <inkml:trace contextRef="#ctx0" brushRef="#br1" timeOffset="-108890.06">5488 13327 0,'0'0'0,"0"0"16,0 0-16,0 0 15,0 0-15,0 0 16,18 0 0,-1-9-16,0 1 15,9-1-15,0 0 16,0-17-16,0 9 16,-17 8-16,0-8 15,-1 17-15</inkml:trace>
  <inkml:trace contextRef="#ctx0" brushRef="#br1" timeOffset="-108664.95">5662 13414 0,'0'0'0,"0"0"15,0 0-15,0 0 16,0 0-16,0 0 16,0 0-16,8 8 15,1 10-15,-9-1 16,0 0-16,-9 1 15,1-1 1,-1 0-16,-8 1 16,-9-1-16,-18 18 15,-16-10-15,-1 1 16,0-17-16,35-18 16</inkml:trace>
  <inkml:trace contextRef="#ctx0" brushRef="#br1" timeOffset="-108389.34">4741 13951 0,'0'0'16,"0"0"-16,0 0 15,0 0 1,0 0-16,18-9 15,8 0-15,35-8 16,34-9-16,1 0 16,8 9-16,0-9 15,-8 8-15,-10 1 16,-25 8-16,0 9 16,-26 9-16,-18 0 15,-8-1 1</inkml:trace>
  <inkml:trace contextRef="#ctx0" brushRef="#br1" timeOffset="-107893.55">5254 14089 0,'0'0'0,"0"0"16,0 0-16,0 0 15,0 0-15,8 0 16,10 17 0,8-17-16,0 18 15,0-1-15,0-8 16,-9-1-16,1 10 15,-1-1-15,-8 0 16,-1 1-16,-16-1 16,-1 18-16,0-1 15,-17 1-15,0-9 16,0 0 0,0 0-16,9-9 15,-1-8-15,1 0 16,8-1-16,1 1 15,8-9-15,0 0 16,0 0-16,26 0 16,35-9-16,25 1 15,19-1 1,7 0-16,-7 1 16,-10-1-16,-8 26 15,-44 1-15</inkml:trace>
  <inkml:trace contextRef="#ctx0" brushRef="#br1" timeOffset="-101522.02">7407 13422 0,'-8'-8'0,"-1"-1"0,0 0 0,1 1 15,8-1-15,0 0 16,0 1-1,17-1-15,26-8 16,18-18-16,9 18 16,16-1-16,-7 1 15,-10 0-15,0-1 16,-8 1-16,0 8 16,-9-8-16,-34 17 15</inkml:trace>
  <inkml:trace contextRef="#ctx0" brushRef="#br1" timeOffset="-101101.1">7459 13509 0,'0'0'16,"0"0"-16,0 0 15,0 0-15,0 0 16,0 17-16,0 18 16,0 17-16,0 17 15,-8-8-15,8-1 16,-9-16-16,9-1 16,0 0-1,0-17-15,0 0 16,0-8-16,0 8 15,0-9-15,9 0 16,-1-8-16,18 0 16,27-1-16,-1 1 15,8-18-15,10 1 16,-9-1 0,-1 0-16,-16 1 15,-1-1-15,-17 0 16,9 1-16,-18-1 15,-17 0-15,0 9 16</inkml:trace>
  <inkml:trace contextRef="#ctx0" brushRef="#br1" timeOffset="-100921.27">7572 13795 0,'0'0'16,"0"0"-16,0 0 15,0 0-15,0-9 16,18 0-16,25 1 16,9-10-1,9 1-15,0 26 16,-35-1-16</inkml:trace>
  <inkml:trace contextRef="#ctx0" brushRef="#br1" timeOffset="-100412.45">8415 13942 0,'0'0'0,"0"0"0,0-9 16,0 1-16,8-1 15,1 0-15,-9 1 16,0-1 0,0 0-16,0 1 15,0-1-15,0 0 16,0 9-16,-9 0 16,1 0-16,-10 0 15,1 18-15,-1-1 16,1 9-16,8 0 15,9 0 1,0 9-16,0-9 16,9 0-16,0 0 15,8-9-15,18 0 16,17 9-16,-17-9 16</inkml:trace>
  <inkml:trace contextRef="#ctx0" brushRef="#br1" timeOffset="-100164.04">8936 13847 0,'0'0'16,"0"0"-16,0 0 16,0 0-16,-9 0 15,0 0 1,-8 17-16,-9 0 15,0 1-15,8-1 16,1 9-16,0-9 16,-1 9-16,18 0 15,0-8-15,0 8 16,18 0 0,-10-9-16</inkml:trace>
  <inkml:trace contextRef="#ctx0" brushRef="#br1" timeOffset="-99711.28">9361 13223 0,'0'0'0,"0"0"15,0 0-15,0 0 16,-9 0-16,1 9 15,-1 8-15,-17 9 16,0 9-16,0 8 16,0 9-16,8 9 15,1 8-15,0 9 16,17 0 0,0 0-16,17-18 15,9-16-15,0-10 16,9-8-16,8 0 15,18-17-15,0-9 16,-26-9-16,-18 9 16</inkml:trace>
  <inkml:trace contextRef="#ctx0" brushRef="#br1" timeOffset="-99409.86">9656 13362 0,'0'0'16,"0"0"-16,0 0 16,0 0-16,0 0 15,0 8-15,0 10 16,0 16-16,0 18 15,0 0-15,0 9 16,0-1 0,0-16-16,0-1 15,0-17-15,0 0 16,0-9-16,9-8 16,-9-9-16</inkml:trace>
  <inkml:trace contextRef="#ctx0" brushRef="#br1" timeOffset="-99154.58">9917 13691 0,'0'0'0,"0"0"0,0 0 16,0 0-16,0 0 15,0 0 1,9 0-16,8 0 16,0 0-16,1-9 15,-1 0-15,18 9 16,-1 0-16,-16-8 16,-9 8-16</inkml:trace>
  <inkml:trace contextRef="#ctx0" brushRef="#br1" timeOffset="-98549.41">10360 13440 0,'0'0'0,"0"0"15,0 0-15,0 0 16,0 17-16,0 9 16,8 17-16,-8 18 15,0-18-15,0 0 16,-8-17-16,8 0 16,0-17-1,0 0-15,0-1 16,0-8-16,0-8 15,0-1-15,0-17 16,17-17-16,0-1 16,10 1-16,-1 0 15,8 8-15,-8 1 16,0 16-16,0 1 16,1 17-1,-1 0-15,-9 17 16,-8 9-16,-1 18 15,10 16-15,-10-8 16,1 9-16,8-27 16,1 10-16,8-10 15,0-8 1,-9-17-16</inkml:trace>
  <inkml:trace contextRef="#ctx0" brushRef="#br1" timeOffset="-97991.58">11228 13656 0,'0'0'0,"0"-9"15,0 9-15,0 0 16,-9-8-16,1-1 16,-1 0-16,0 1 15,1-1 1,-1 9-16,0 0 16,1 0-16,-10 0 15,1 9-15,0-1 16,-1 1-16,9 0 15,9-1-15,0 1 16,0 0-16,0-9 16,0 0-1,0 0-15,18 8 16,-1 10-16,9 8 16,-8 0-16,-1 26 15,9 0-15,-9 0 16,-8 8-1,0-8-15,-1-8 16,-8-18-16,-8-1 16,-1-7-16,0-10 15,1 1-15,-10 0 16,-8-9 0,0-9-16,0 0 0,0-17 15,9 1-15,-1-1 16,10 8-16,8 10 15</inkml:trace>
  <inkml:trace contextRef="#ctx0" brushRef="#br1" timeOffset="-97647.1">11280 13136 0,'0'0'0,"0"0"16,0 0-16,26 0 15,9 18-15,26 25 16,17 9-16,9 9 16,-9 8-16,0 9 15,-8 9 1,-10 16-16,-25-16 15,-9 17-15,-26 0 16,-9-9-16,-25 0 16,-10-8-16,-17-26 15,-8-1-15,-9-25 16,8-18-16,1-25 16,-27-1-16,62 0 15</inkml:trace>
  <inkml:trace contextRef="#ctx0" brushRef="#br1" timeOffset="-97216.22">11515 12617 0,'0'0'16,"0"0"-16,0 0 15,0 0-15,0 0 16,0 0-16,0 0 16,8 0-1,10 0-15,-1 9 16,18 8-16,-9 0 15,0 0-15,0 1 16,-9 8-16,-8 8 16,-9-16-1,-9 8-15,1-9 0,-1 0 16,9 1 0,0-10-16,0 1 15,0 0-15,0-1 16,9 1-16,17 0 15,17 8-15,9 0 16,-34-8-16</inkml:trace>
  <inkml:trace contextRef="#ctx0" brushRef="#br1" timeOffset="-96434.64">8823 13985 0,'0'0'15,"0"0"-15,0 0 16,0 0-16,0 0 16,0 0-16,0 0 15,0 9-15,0 0 16,0-1-1,0 10-15,17-1 16,9 0-16,9 1 16,17-10-16,9-8 15,-27 0-15</inkml:trace>
  <inkml:trace contextRef="#ctx0" brushRef="#br1" timeOffset="-82713.3">13825 12626 0,'0'0'0,"0"0"0,0 0 16,0 0-16,0 0 16,0 0-16,0-9 15,8 9-15,10 0 16,8-9 0,17 1-16,9 8 15,9 0-15,-9-9 16,-9 0-16,1 9 15,-18 0-15,-9 0 16,-8 0-16,-9 0 16</inkml:trace>
  <inkml:trace contextRef="#ctx0" brushRef="#br1" timeOffset="-82470.58">13851 13015 0,'0'0'0,"0"0"0,0 0 15,0 0 1,17 0-16,9 0 16,26 0-16,0 0 15,-8 0-15,-1 0 16,-17 0-16,0 0 15,-17 0-15,0 9 16,-9-9-16</inkml:trace>
  <inkml:trace contextRef="#ctx0" brushRef="#br1" timeOffset="-82076.69">15579 11855 0,'0'0'0,"0"0"16,0 0-16,0 0 15,0 0-15,0 0 16,0 0-16,0 17 16,8 18-16,-8 8 15,0 18-15,-8 8 16,-1 0-1,0 9-15,-8 0 16,0 0-16,17-26 16,-9-9-16,9-25 15</inkml:trace>
  <inkml:trace contextRef="#ctx0" brushRef="#br1" timeOffset="-81815.45">15110 12799 0,'0'0'0,"0"-9"16,0 0-16,0 9 15,0 0-15,0 0 16,8-8-16,18-1 16,9 0-16,26 1 15,17-10-15,9 1 16,0 0-1,0 8-15,0 0 16,-9 9-16,-18 0 16,-7 9-16,-27 8 15,-18-17-15</inkml:trace>
  <inkml:trace contextRef="#ctx0" brushRef="#br1" timeOffset="-81237.36">15370 13145 0,'0'0'15,"0"0"-15,-8 0 16,8 0-16,0 0 16,0 0-16,0 0 15,0 0-15,0 0 16,0 0 0,0 0-16,0 9 15,17 8-15,0 0 16,9 1-16,0-1 15,-8 0-15,-1 9 16,-8 0-16,0 9 16,-18 0-16,-17 8 15,-9 0-15,-8 9 16,-9 0 0,-1-8-16,19-19 15,-1 1-15,18-17 16,-1 0-16,1-1 15,8 1-15,9 0 16,0-9-16,9 0 16,17 8-16,43 1 15,18 0 1,9-1-16,-1-8 16,-25 9-16,-18-9 15,-26 0-15,0 0 16,-17 0-16,-1 0 15,-8 9-15</inkml:trace>
  <inkml:trace contextRef="#ctx0" brushRef="#br1" timeOffset="-80179.43">16890 11248 0,'0'-8'0,"0"-1"16,0 0-16,0 9 15,0 0-15,0 0 16,0 0-16,0 0 16,0 0-1,-9 9-15,1 34 16,-19 44-16,-16 34 15,0 44-15,-9 25 16,-1 10-16,1-1 16,9-17-16,8 8 15,0-8-15,18 0 16,0 0 0,17-26-16,8 8 15,10-25-15,17-9 16,8-9-16,9 0 15,9-25-15,8-1 16,1-9-16,8-25 16,9-9-16,-18-17 15,1-27-15,-36-8 16</inkml:trace>
  <inkml:trace contextRef="#ctx0" brushRef="#br1" timeOffset="-79072.88">17220 11759 0,'-9'0'0,"1"0"16,-1 0-16,9 0 16,0 0-16,0 0 15,0 0-15,0 0 16,17 0-16,1 0 16,8 0-16,8 0 15,1 9-15,9 0 16,-1 8-1,0 0-15,-8 1 16,-9-1-16,-8 0 16,-10 9-16,1 0 15,-18 9-15,1 0 16,-19-1 0,1 1-16,-8-9 0,8 0 15,8-9 1,1 1-16,0-10 15,8-8-15,0 18 16,9-18-16,0 0 16,0 0-16,9 0 15,8 17-15,18-17 16,26-9-16,8 9 16,-8 0-1,0 0-15,-18 0 16,1 0-16,-18 0 15,-9 0 1,-8 0-16,-1 0 0,1 0 16,-9 0-1,0 0-15</inkml:trace>
  <inkml:trace contextRef="#ctx0" brushRef="#br1" timeOffset="-78785.9">17923 11742 0,'0'0'0,"0"0"16,0 0-16,0 0 15,0 0-15,0 0 16,18 0-16,8 0 15,34-9-15,10 1 16,8-1-16,0 0 16,9-8-16,-9 0 15,-8 0 1,-27 17-16,-17 0 16,-17 0-16</inkml:trace>
  <inkml:trace contextRef="#ctx0" brushRef="#br1" timeOffset="-78333.69">18001 11803 0,'0'0'16,"0"0"-16,0 0 15,0 0-15,0 0 16,0 0-16,0 0 15,9 17-15,0 0 16,-1 9-16,1 9 16,-18 0-1,1 17-15,8 0 16,-9-9-16,0 9 16,-8 0-16,8-9 15,9-8-15,0-9 16,0 0-16,0-9 15,0 0-15,9-8 16,0 0 0,8 8-16,27 0 15,8-8-15,26 0 16,17-1-16,1-8 16,-9 0-16,-27 0 15,-7 0-15,-19 0 16,-8 0-16,-8 0 15,-10 0 1,-8 0-16,0-8 16,0 8-16</inkml:trace>
  <inkml:trace contextRef="#ctx0" brushRef="#br1" timeOffset="-78082.38">18140 12045 0,'0'0'15,"0"0"-15,0 0 16,0 0-16,0 0 16,0 0-16,18 0 15,-1 0 1,0 0-16,18 0 15,9 0-15,8-8 16,9 8-16,-1 8 16,-34-8-16</inkml:trace>
  <inkml:trace contextRef="#ctx0" brushRef="#br1" timeOffset="-77419.04">19165 12253 0,'0'0'16,"0"0"-16,0 0 15,0 0-15,0-9 16,0 1-16,0 8 16,0-9-16,0 9 15,-9 0 1,1 0-16,-1 0 16,-8 0-16,-1 0 15,-8 17-15,0 9 16,0 9-16,9-9 15,-1 0-15,18 0 16,0 0-16,18 0 16,-1 0-1,18 0-15,17-9 16,9 1-16,-27-10 16</inkml:trace>
  <inkml:trace contextRef="#ctx0" brushRef="#br1" timeOffset="-77132.13">19565 12296 0,'0'0'16,"0"0"-16,0 0 16,0 0-16,0 0 15,-9 0-15,0 0 16,0 0-16,1 9 15,-1 0-15,0 8 16,-8 0 0,8 1-16,1 8 15,8-9-15,0 0 16,0 9-16,17-8 16,0 8-16,27-9 15,25 0-15,-25-8 16</inkml:trace>
  <inkml:trace contextRef="#ctx0" brushRef="#br1" timeOffset="-76614.63">20155 12210 0,'0'0'16,"0"0"-16,0 0 15,0 0-15,0 0 16,0 0-16,0 0 16,0 17-16,0 0 15,0 9-15,0 0 16,-9 0-1,1 0-15,8 0 16,0-8-16,0-10 16,0 1-16,0 0 15,0-9-15,0-9 16,0 0-16,17-17 16,0-8-16,9-1 15,0 0 1,9 1-16,0 8 15,-9 8-15,0 1 16,0 17-16,0 0 16,-8 0-16,-10 17 15,10 9-15,-10 18 16,1 8-16,0 8 16,-1-16-16,1-1 15,8-8 1,9-1-16,0-16 15,-8-10-15</inkml:trace>
  <inkml:trace contextRef="#ctx0" brushRef="#br1" timeOffset="-76043.93">20989 12565 0,'0'0'0,"0"-9"16,8 1 0,-8-1-16,0-8 15,0 8-15,0 0 16,0 1-16,-8-1 15,-1 0-15,0 9 16,1 0-16,-18 0 16,-1 9-16,10 0 15,0-1 1,-1 1-16,1 0 16,17-1-16,0 1 15,0-9-15,0 0 16,17 9-16,1-1 15,16 10-15,1-1 16,9 18-16,-1 16 16,-17-7-1,0-1-15,-17 0 16,0-8-16,-9-9 16,0 0-16,0 0 15,-9-9-15,0 1 16,-8-10-16,-9 1 15,-9-9-15,0-9 16,1 1-16,7-18 16,1-18-1,9 1-15,8 8 16,9-8-16,9 17 16</inkml:trace>
  <inkml:trace contextRef="#ctx0" brushRef="#br1" timeOffset="-75615.69">20876 11733 0,'0'0'0,"0"0"0,0 0 16,0 0-16,0 0 15,0 0 1,0 0-16,0 0 16,8 0-16,10 0 15,-1 0-15,1 0 16,-1 9-16,0-9 16,9 17-16,-8-17 15,-10 9-15,1 8 16,0 1-16,-18-1 15,0 9 1,1-9-16,-10 9 16,10-8-16,-1-10 15,0 1-15,9 0 16,0-1-16,0 1 16,9 0-16,17-1 15,35 1 1,8-9-16,-8 9 15,-35-1-15</inkml:trace>
  <inkml:trace contextRef="#ctx0" brushRef="#br1" timeOffset="-74271.43">22656 12348 0,'0'0'0,"0"0"15,0 0 1,0 0-16,0 0 15,0 0-15,0-8 16,17-1-16,27 0 16,8-8-16,0 8 15,9 1-15,-9-1 16,-9 9 0,-8-9-16,-9 1 15,-9 8-15</inkml:trace>
  <inkml:trace contextRef="#ctx0" brushRef="#br1" timeOffset="-74018.58">23490 11959 0,'0'0'0,"0"0"15,0 0 1,0 0-16,0 0 15,8 0-15,10-9 16,16 0-16,27 1 16,17-1-16,-8 0 15,-1-8-15,1 8 16,-10 1 0,-16 8-16,-27-9 15,-8 9-15</inkml:trace>
  <inkml:trace contextRef="#ctx0" brushRef="#br1" timeOffset="-73652.44">23620 12089 0,'0'0'0,"0"0"16,0 0-16,0 0 15,0 0-15,0 0 16,0 17-16,0 0 15,0 9-15,0 9 16,-9 8-16,0 0 16,1 9-16,-10 0 15,1-8 1,0-1-16,-1-8 16,10-9-16,-1-9 15,9 0-15,0-8 16,0 0-16,0-1 15,17 10-15,18-1 16,26 0-16,0-8 16,-9 0-1,0-9-15,-9 0 16,-17-9-16,0 0 16,-8 1-16,-10 8 15</inkml:trace>
  <inkml:trace contextRef="#ctx0" brushRef="#br1" timeOffset="-73468.78">23681 12348 0,'0'0'0,"0"0"16,0 0-16,0 0 16,17-8-16,26-10 15,27 1-15,17 0 16,0-1-16,-9 1 15,9 0-15,8-1 16,-60 18 0</inkml:trace>
  <inkml:trace contextRef="#ctx0" brushRef="#br1" timeOffset="-73138.46">24384 12470 0,'0'0'0,"0"0"0,0 0 15,0 0 1,17-9-16,1 0 16,16 1-16,1-18 15,17 0-15,0-9 16,-8 18-16,-9-1 16,-1 1-16,-8 0 15,-17 17-15</inkml:trace>
  <inkml:trace contextRef="#ctx0" brushRef="#br1" timeOffset="-72904.73">24636 12340 0,'0'0'15,"0"0"-15,0 0 16,0 0-16,0 0 16,0 17-16,9 18 15,-1-1 1,1 10-16,0-1 15,-1-17-15,-8 0 16,0 0-16,0-9 16,-8 1-16,-1-1 15,-26 0-15,-52-8 16,-43-1-16,-9-8 16,78 0-1</inkml:trace>
  <inkml:trace contextRef="#ctx0" brushRef="#br1" timeOffset="-71966.86">17593 13951 0,'0'0'15,"0"0"-15,0 0 16,0 0-16,0 0 16,18-9-16,25 0 15,18 1-15,8-10 16,9 10-1,18-10-15,0 1 16,-27 17-16,-34 9 16</inkml:trace>
  <inkml:trace contextRef="#ctx0" brushRef="#br1" timeOffset="-71719.42">18922 13552 0,'0'0'0,"0"0"16,0 0-16,0 0 15,0 0-15,9 0 16,8-8-16,18-1 16,8 0-16,9 1 15,-8-1 1,-1 0-16,-17 9 15,18 0-15,-1 0 16,-34 0-16</inkml:trace>
  <inkml:trace contextRef="#ctx0" brushRef="#br1" timeOffset="-71372.56">18939 13587 0,'0'0'16,"0"0"-16,0 0 15,0 0-15,0 0 16,0 17-16,-8 0 16,-1 18-16,0 0 15,1 8-15,-10 9 16,1 0 0,-9 0-16,8-9 15,1 1-15,8-18 16,1 0-16,-1 0 15,9-9-15,0 0 16,0 0-16,17-8 16,9 8-16,18-8 15,8 0-15,9-1 16,-18-8 0,1 9-16,-18-9 15,0 0-15,-18 0 16,1-17-16,-9 8 15</inkml:trace>
  <inkml:trace contextRef="#ctx0" brushRef="#br1" timeOffset="-71178.21">18870 13907 0,'0'0'15,"0"0"-15,0 0 16,0 0-16,26-8 15,26-1-15,17-17 16,18 0-16,0 0 16,-9 0-16,0 9 15,-17 17 1,-35 8-16</inkml:trace>
  <inkml:trace contextRef="#ctx0" brushRef="#br1" timeOffset="-70906">19530 14046 0,'0'0'0,"0"0"16,0 0-16,0 0 15,0 0-15,17 0 16,18-17 0,8 8-16,9-8 15,18-9-15,-9 8 16,-18 1-16,-17 8 16,-9 9-16</inkml:trace>
  <inkml:trace contextRef="#ctx0" brushRef="#br1" timeOffset="-70656.21">19756 14046 0,'0'0'15,"0"0"-15,0 0 16,0 0-16,0 0 16,8 26-16,1 8 15,0-8-15,-1 0 16,1 9-16,-9-9 15,0 0 1,-9-9-16,1 1 16,-1-1-16,-17-8 15,-18-1-15,-16-16 16,8-1-16,26 9 16,26 0-16</inkml:trace>
  <inkml:trace contextRef="#ctx0" brushRef="#br1" timeOffset="-69953.16">22074 13492 0,'0'0'0,"0"0"16,0 0-16,0 0 15,0 0-15,0 0 16,26-9 0,18 0-16,16 1 15,10-10-15,8 10 16,18-10-16,-10 10 15,-16-1-15,-18 9 16,-26 0-16,-17 0 16,-1 9-16</inkml:trace>
  <inkml:trace contextRef="#ctx0" brushRef="#br1" timeOffset="-69555.55">22135 13544 0,'0'0'0,"0"0"16,0 0-16,0 0 16,0 0-1,0 0-15,0 8 16,9 10-16,-9 16 16,0 9-16,-9 9 15,0 9-15,1-18 16,-1 9-16,0 0 15,0-8-15,9-10 16,0-8-16,0 0 16,0-8-1,0-10-15,0 10 16,0-10-16,18 9 16,17 1-16,17-1 15,17 0-15,1-8 16,-10 0-16,-7-1 15,-19-8 1,-8 0-16,-8 0 16,-10 0-16,10 0 15,-10 0-15,1-8 16</inkml:trace>
  <inkml:trace contextRef="#ctx0" brushRef="#br1" timeOffset="-69366.19">22213 13864 0,'0'0'0,"0"0"16,0 0-16,0 0 15,0 0-15,17 0 16,9-9-16,18 1 16,8 8-16,0 0 15,18 0-15,-18 0 16,-9 8-16,-17 1 15</inkml:trace>
  <inkml:trace contextRef="#ctx0" brushRef="#br1" timeOffset="-69005.73">23194 13933 0,'0'0'0,"0"0"15,0 0-15,0 0 16,0 0-16,0 0 16,0 0-16,0 0 15,-8 0 1,-1 0-16,-8 0 15,-1 9-15,1 0 16,-1 8-16,1 0 16,0 18-16,-1 0 15,1-9-15,17-1 16,0 1-16,17 0 16,1 0-1,8-8-15,0 8 16,-9-18-16</inkml:trace>
  <inkml:trace contextRef="#ctx0" brushRef="#br1" timeOffset="-68735.59">23707 13977 0,'0'0'15,"0"0"-15,0 0 16,-9 0-16,0 0 15,1 0-15,-1 0 16,-17 0-16,0 0 16,8 8-16,1 1 15,0 8-15,-1 9 16,1 0 0,8 0-16,9-9 15,0 1-15,18-1 16,8 0-16,43 9 15,-17 0-15</inkml:trace>
  <inkml:trace contextRef="#ctx0" brushRef="#br1" timeOffset="-68234.48">24427 13483 0,'0'0'0,"0"0"15,0-9-15,-8 1 16,8-10-16,0 10 16,-9-1-16,0 0 15,1 9-15,-1 0 16,-8 0-16,-9 0 15,-18 18-15,-8 16 16,-9 27 0,-8 0-16,8 25 15,18 9-15,8 1 16,17-1-16,10-8 16,8-10-16,17 1 15,18-17-15,0-9 16,8-9-1,35-25-15,-34-10 16</inkml:trace>
  <inkml:trace contextRef="#ctx0" brushRef="#br1" timeOffset="-67973.26">24410 13717 0,'0'0'0,"0"0"16,0 0-16,0 0 15,0 17-15,9 26 16,8 9-16,-8 18 16,-1-1-16,1 0 15,-9-8 1,9-9-16,-9-18 15,0-8-15,9-8 16,-9-10-16</inkml:trace>
  <inkml:trace contextRef="#ctx0" brushRef="#br1" timeOffset="-67752.99">24818 14072 0,'0'0'16,"0"0"-16,0 0 16,0 0-16,0 0 15,18 0-15,8-9 16,8 1-16,10-1 16,8 0-1,17 1-15,1-10 16,-44 10-16</inkml:trace>
  <inkml:trace contextRef="#ctx0" brushRef="#br1" timeOffset="-67287.38">25313 13890 0,'0'0'16,"0"0"-16,0 0 15,0 0-15,0 0 16,0 0-16,0 0 16,0 0-16,0 17 15,0 9-15,-9 26 16,1-8 0,-1-1-16,0-17 15,1 0-15,8-9 16,0-8-16,0-1 15,0 1-15,0-9 16,0-9-16,17-8 16,9-35-16,9-8 15,8-10 1,-17 18-16,0 18 16,0-1-16,-8 18 15,8-1-15,-9 18 16,-8 0-16,8 18 15,1 8-15,-1 26 16,0 34-16,-8 1 16,-9-18-16,0-17 15,0-9 1,17-17-16,10-8 16,-19-10-16</inkml:trace>
  <inkml:trace contextRef="#ctx0" brushRef="#br1" timeOffset="-66808.51">25973 14072 0,'0'0'16,"0"0"-16,0 0 15,0 0-15,0 0 16,0 0-16,0 0 15,0 0-15,-9 0 16,1 0 0,-10 0-16,-8 17 15,9 0-15,0 1 16,-1-1-16,10-8 16,8-1-16,0 1 15,0 0-15,0-9 16,0 0-16,8 8 15,10 10 1,-1-1-16,0 0 16,1 18-16,-10 0 15,1-9-15,0 0 16,-9 0-16,0-9 16,0 0-16,-9-8 15,0 0-15,1-1 16,-10 1-1,-8-9-15,0 0 16,0-9-16,-9 1 16,9-1-16,18 0 15,8 1-15,8-1 16</inkml:trace>
  <inkml:trace contextRef="#ctx0" brushRef="#br1" timeOffset="-66472.83">26060 13552 0,'0'0'0,"0"0"15,0 0 1,0 0-16,26 9 15,17 17-15,27 26 16,8 8-16,0 18 16,-17 9-16,-9 17 15,-26 17-15,-17-17 16,-27 0-16,-8 0 16,0-35-16,-8-8 15,-1-26 1,0-10-16,0-16 15,9-9-15,0-17 16,18 0-16</inkml:trace>
  <inkml:trace contextRef="#ctx0" brushRef="#br1" timeOffset="-64852.2">26286 13197 0,'0'0'0,"0"0"15,0 0-15,0 0 16,0 0-16,0 0 16,0 0-16,17 0 15,0 0-15,10 0 16,16 17 0,0 1-16,-8-1 15,-9 0-15,0 1 16,-8-1-16,-10 0 15,1 1-15,-9-1 16,-9-8-16,1 25 16,-1-25-16,0 8 15,1 1 1,8-10-16,-9 1 16,9 0-16,0-1 15,0-8-15,0 0 16,17 0-16,18 0 15,8 0-15,-25 9 16</inkml:trace>
  <inkml:trace contextRef="#ctx0" brushRef="#br1" timeOffset="-64082.79">26633 12184 0,'0'0'0,"0"0"16,0 0-16,0 0 15,0 0-15,0 0 16,0 0-16,0 0 16,0-9-16,0 1 15,9 8-15,8 0 16,9 0-1,18 17-15,25 9 16,18 34-16,26 36 16,0 42-16,-9 35 15,0 35-15,-17 26 16,-35 17-16,-35 9 16,-34-9-16,-18-17 15,-8-17 1,-1-35-16,-8-44 15,-8-25-15,-10-18 16,-8-34-16,0-53 16,43-8-16</inkml:trace>
  <inkml:trace contextRef="#ctx0" brushRef="#br3" timeOffset="-21000.05">1216 15354 0,'0'0'0,"0"0"0,0 0 15,0 0-15,0 0 16,0 0-16,0 0 15,0 0-15,0 0 16,0 0-16,26 8 16,-26 1-16,26 0 15,-17-1-15,34 1 16,-8 0 0,-9-1-16,26-16 15,9-1-15,-1-17 16,10-9-16,-1-17 15,9-17-15,1 0 16,-10-1-16,-17 1 16,-8 0-16,-18 8 15,0 9 1,-18 0-16,1 0 16,0 18-16,-1-1 15,-8 18-15,0-1 16,0 10-16,0-1 15,0 9-15,-8 0 16,-1 0-16,-8 9 16,-9 8-16,0 0 15,-9 18 1,0 0-16,9-1 16,-9 18-16,1 0 15,-1 9-15,26 0 16,-17-9-16,17-1 15,9 1-15,0-8 16,35 8 0,-35-9-16,18 0 15,-1 1-15,18-18 16,-9 0-16,0 0 16,17-9-16,-25-8 15,25-9-15,-17-9 16,17 0-16,-16-8 15,-1-9-15,8-9 16,-25 9 0,0-8-16,-1 16 15,10 1-15,-18 0 16,0 8-16,0 0 16,0 9-16,0 0 15,-18 0-15,10 0 16,-1 9-16,0 0 15,9 8 1,-26 0-16,18 1 16,-1 8-16,9 8 15,0 10-15,9-10 16,8-8-16,0 0 16,1 0-16,8-17 15,8 0-15,-7-18 16,25-8-16,8-18 15,10-17 1,-1-17-16,9-35 16,9-9-16,-35 9 15,-8 18-15,-18 25 16,0 18-16,-17 8 16,-1 18-16,1-1 15,0 1-15,-9 8 16,0 9-1,0 0-15,0 0 16,-9 26-16,0 26 16,1 26-16,-1 18 15,9-1-15,0 17 16,26-16-16,-17-18 16,8-9-16,9-26 15,-9-17 1,18-8-16,-26-10 15</inkml:trace>
  <inkml:trace contextRef="#ctx0" brushRef="#br3" timeOffset="-20623.85">2544 14973 0,'0'0'0,"0"0"15,0 0-15,0 0 16,0 0-16,-8 0 16,8 0-1,0 0-15,0 0 16,0 0-16,0 0 15,0 0-15,0 0 16,0 0-16,0 0 16,17 0-16,18 8 15,17-8-15,17 0 16,-8-8 0,-9 8-16,-8 0 15,-18 0-15,0 0 16,-18 0-16,-8 0 15</inkml:trace>
  <inkml:trace contextRef="#ctx0" brushRef="#br3" timeOffset="-19727.33">3803 14938 0,'-8'0'0,"-1"0"15,9 0-15,0 0 16,0 0-16,0 0 16,0 0-16,17 0 15,27 0-15,25 0 16,1-9-16,8 1 16,0-1-1,-17 0-15,0 1 0,-18-1 16,-17 9-1,-8 0-15,-10 0 16,-8 0-16</inkml:trace>
  <inkml:trace contextRef="#ctx0" brushRef="#br3" timeOffset="-19297.16">3934 14947 0,'0'0'15,"0"0"-15,0 0 16,0 0-16,0 0 16,0 0-16,0 8 15,0 10-15,0-1 16,8 9 0,-8 0-16,0 8 15,-8 1-15,-1 8 16,9 1-16,-17 8 15,-1-9-15,10 0 16,8-17-16,0 0 16,0 0-16,0-8 15,0-1 1,0 0-16,0-8 16,17 8-16,18-8 15,17 0-15,17-1 16,1-8-16,-1 0 15,9 0-15,-25 0 16,-10 0-16,-8 0 16,-18 0-16,9 0 15,-26 0 1,0-17-16,-17 8 16</inkml:trace>
  <inkml:trace contextRef="#ctx0" brushRef="#br3" timeOffset="-19012.73">3890 15250 0,'0'0'16,"0"0"-16,0 0 15,0 0-15,0 0 16,0 0-16,0 0 15,0-9-15,18 0 16,-1 1-16,26-1 16,1-8-1,8-1-15,9 1 16,0 8-16,-18 1 16,0-1-16,1 0 15,-18 9-15,-9 9 16</inkml:trace>
  <inkml:trace contextRef="#ctx0" brushRef="#br3" timeOffset="-18446.7">4750 15258 0,'0'0'0,"0"0"16,0 0-16,0 0 15,0 0-15,0 0 16,0 0-16,0 0 16,-17 9-16,8 8 15,9 9-15,0 9 16,0 0-1,26 8-15,-17-8 16,8-9-16,9 0 16,9-18-16,8 1 15,-17-18-15,9 1 16,0-18-16,-9 0 16,-9 0-16,-8-9 15,-18-8 1,1 8-16,8 0 15,-35 18-15,9 0 16,-26 17-16,-9 26 16,17 8-16,44-8 15</inkml:trace>
  <inkml:trace contextRef="#ctx0" brushRef="#br3" timeOffset="-17620.47">5662 15068 0,'0'0'15,"0"0"-15,0 0 16,0-9-16,-9 1 16,0-1-16,-8 0 15,0 1-15,8-1 16,0 0-16,1 1 15,-1-1-15,9 0 16,0 9-16,0 0 16,0-8-1,17-1-15,9 0 16,18 1-16,-1 8 16,1 0-16,-1 0 15,0 0-15,-8 0 16,-9-18-1,-17 18-15</inkml:trace>
  <inkml:trace contextRef="#ctx0" brushRef="#br3" timeOffset="-17420.13">5575 15276 0,'0'0'0,"0"0"16,0 0-16,0 0 15,0 0 1,17 0-16,9 0 16,9 0-16,26-9 15,8 9-15,10 0 16,-27 0-16,-35 0 16</inkml:trace>
  <inkml:trace contextRef="#ctx0" brushRef="#br3" timeOffset="-26.66">2570 16228 0,'0'0'0,"0"0"0,0 0 15,0 0-15,0 0 16,0 0-1,0 0-15,0 0 16,0 0-16,0-8 16,9-1-16,-9 0 15,0 1-15,0-10 16,-9 1-16,1 8 16,-10 1-16,-16 8 15,-18 0-15,8 17 16,-8 18-1,0 8-15,17 9 16,9 0-16,9 9 16,17 8-16,17-9 15,18 1-15,8-9 16,9 0-16,-8-9 16,-1-17-16,-17 0 15,0-8 1,-17-10-16,0 1 15,-1 8-15,-8 1 16,-8-1-16,-27 18 16,-8-1-16,-10-8 15,1 0-15,9 0 16,17-17-16,8-1 16,1-8-1,17 0-15</inkml:trace>
  <inkml:trace contextRef="#ctx0" brushRef="#br3" timeOffset="735.98">3091 15891 0,'0'0'16,"0"0"-16,0 0 15,0 0-15,0 0 16,-8 17-16,-1 26 16,0 18-16,-17 34 15,0 26 1,-17 1-16,8 8 16,-8-27-16,8 1 15,0-17-15,9-18 16,9-25-16,-1-10 15,10-8-15,-1-17 16,9 0-16,0-9 16,0 0-16,0-9 15,0 0-15,17-17 16,9-17 0,9-9-16,9 0 15,-1 0-15,0 17 16,-16 1-16,-1 16 15,-9 1-15,0 8 16,-8 9-16,0 0 16,-1 0-16,-8 0 15,0 0 1,0 18-16,0 16 16,0 1-16,0 0 15,0-1-15,9-8 16,0 0-16,-1 0 15,1-17-15,0 0 16,8-1-16,1-16 16,16-1-1,1-17-15,0 0 16,-1 9-16,-7-1 16,-1 1-16,-9 8 15,-8 1-15,-1 8 16,1 0-16,0 0 15,-9 8-15,8 10 16,1 16 0,-9 18-16,0 0 15,0 0-15,0-9 16,9-8-16,-9-9 16,8-9-16,1-8 15,-9-18-15,0 9 16</inkml:trace>
  <inkml:trace contextRef="#ctx0" brushRef="#br3" timeOffset="873.5">3500 16254 0,'0'0'16,"0"0"-16,0 0 16,0 0-16,0 18 15,-9 8-15,9 8 16,0-16-1</inkml:trace>
  <inkml:trace contextRef="#ctx0" brushRef="#br3" timeOffset="1291.83">4229 16107 0,'-9'-9'0,"1"1"15,-10-1 1,10 0-16,-10 9 15,1 0-15,-9 18 16,0-1-16,-9 18 16,0 25-16,1 10 15,-1 16-15,17 18 16,1 0-16,0 9 16,17-9-1,0-18-15,0-16 16,-9-19-16,0 1 15,1-17-15,-1-9 16,9-17-16,-9-9 16,9 0-16</inkml:trace>
  <inkml:trace contextRef="#ctx0" brushRef="#br3" timeOffset="1475.36">3604 16731 0,'0'0'15,"0"0"-15,0 0 16,0 0-16,0 0 16,8 0-16,18 0 15,18-9 1,25 0-16,10 1 16,25-18-16,9 0 15,-70 17-15</inkml:trace>
  <inkml:trace contextRef="#ctx0" brushRef="#br3" timeOffset="1743.07">4472 16454 0,'0'0'0,"0"0"15,0 0-15,0 0 16,0 0-16,0 0 16,26 0-1,18 0-15,25-9 16,18 0-16,8-17 16,1 0-16,-9 9 15,-9 0-15,-35 8 16,-25 0-16</inkml:trace>
  <inkml:trace contextRef="#ctx0" brushRef="#br3" timeOffset="2066.69">4819 16150 0,'0'0'0,"0"0"16,0 0-16,0 0 15,0 0 1,0 0-16,0 0 16,0 0-16,-8 18 15,-10 16-15,-8 27 16,-17 34-16,-9 27 16,8 7-16,1 1 15,8-26-15,18-17 16,8-9-16,9-9 15,9-26-15,8-17 16,9 0 0,26-26-16,70-26 15,17-26-15,-78 26 16</inkml:trace>
  <inkml:trace contextRef="#ctx0" brushRef="#br3" timeOffset="3500">6591 16150 0,'0'0'0,"0"-8"16,0-1 0,9 0-16,-9 1 15,0-1-15,0 0 16,0 9-16,0 0 16,0 0-16,0 0 15,0 26 1,-9 26-16,18 52 15,-9 35-15,8 25 16,-16 1-16,-1-26 16,0-36-16,9-16 15,0-18-15,0-17 16,0-17-16,0-9 16,0-17-16,0-9 15,0-9-15,0-17 16,0 9-1</inkml:trace>
  <inkml:trace contextRef="#ctx0" brushRef="#br3" timeOffset="3750.12">6574 16670 0,'0'0'0,"0"0"16,0 0-1,0 0-15,0 0 16,0-9-16,17 1 16,35-1-16,26-8 15,26-1-15,1 1 16,8 0-16,8 8 16,-17 0-16,-17 9 15,-26 0 1,-18 0-16,-17 0 15</inkml:trace>
  <inkml:trace contextRef="#ctx0" brushRef="#br3" timeOffset="4025.96">7407 15995 0,'0'0'0,"0"0"15,0 0-15,0 8 16,-8 18-16,8 35 16,-18 25-16,18 36 15,0 16-15,9-8 16,-9 9 0,9-9-16,-1-26 15,1-18-15,0-17 16,-9-25-16,0-18 15,0-18-15,0-16 16,0 8-16</inkml:trace>
  <inkml:trace contextRef="#ctx0" brushRef="#br3" timeOffset="4447.89">6982 15787 0,'0'0'0,"0"0"15,0 0-15,0 0 16,-9 8-16,0 18 15,-17 9-15,9 8 16,-18 9-16,27-8 16,-19-10-1,10-8-15,17-17 16,0-9-16,17-9 16,10-34-16,-10-9 15,9 17-15,-9 1 16,9 16-1,0 1-15,0 0 0,-8 17 16,-1 0 0,27 17-16,-1 18 15,44 8-15,-9 9 16,-26-18-16</inkml:trace>
  <inkml:trace contextRef="#ctx0" brushRef="#br3" timeOffset="16938.59">8145 16514 0,'0'0'0,"0"0"15,0 0-15,0 0 16,0 0-16,0 0 16,18 0-16,16-9 15,10 1-15,-1-1 16,9 9-1,9 0-15,-17-8 16,-1-1-16,0 9 16,-8 0-16,-9 9 15,0-9-15,-17 0 16</inkml:trace>
  <inkml:trace contextRef="#ctx0" brushRef="#br3" timeOffset="18860.7">8362 16480 0,'0'0'0,"0"0"15,0 0-15,0 0 16,0 0-16,0 0 16,0 0-16,0 0 15,0 0 1,0 0-16,18 0 16,8-9-16,17 0 15,27 1-15,17-1 16,8 0-16,9 1 15,-8-1-15,-1 0 16,-16 9-16,-19 0 16,10 0-16,-9 0 15,-18 0 1,-17 0-16,0 0 16,-9 0-16,1 0 15,-9-8-15,-9 8 16</inkml:trace>
  <inkml:trace contextRef="#ctx0" brushRef="#br3" timeOffset="19213.88">9135 16116 0,'-8'-9'15,"-1"0"-15,0 1 16,1 8-16,8 0 15,0 0-15,0 0 16,0 0 0,17 0-16,9 17 15,9 0-15,17 9 16,17 0-16,1 0 16,8 0-16,-17 0 15,-18-8-15,-17-1 16,0 0-16,-8 1 15,-18 8-15,-26 43 16,-53 26 0,-16 18-16,-9-9 15,17-35-15,26-17 16,26-26-16,27-17 16,16-1-16</inkml:trace>
  <inkml:trace contextRef="#ctx0" brushRef="#br3" timeOffset="19710.16">10603 16168 0,'0'0'0,"0"-9"15,0 0-15,0 1 16,0-1-16,0 0 16,0 9-16,0 0 15,0 0-15,0 0 16,0 26-16,0 26 16,9 26-16,-9 26 15,0 17 1,0 1-16,0-27 15,0-17-15,0-17 16,0-9-16,0-26 16,0 0-16,0-18 15,0 1-15,0-9 16,0 0-16,0 0 16</inkml:trace>
  <inkml:trace contextRef="#ctx0" brushRef="#br3" timeOffset="19943.5">10586 16583 0,'0'-8'0,"0"-1"15,0 0-15,0 9 16,0 0 0,0-8-16,0-1 15,17 0-15,9 1 16,17-1-16,27-8 15,17 0-15,-18-9 16,1 0-16,-1-9 16,9 0-16,-17 9 15,-44 9-15,-8 17 16</inkml:trace>
  <inkml:trace contextRef="#ctx0" brushRef="#br3" timeOffset="20168.57">11063 16116 0,'0'-9'15,"0"0"-15,0 1 16,0 8-16,0 0 16,0 0-16,0 0 15,17 17 1,1 44-16,8 25 16,0 10-16,0-10 15,-9 18-15,-8 0 16,0-26-1,-9-26-15,0-17 0,0-9 16,0-9-16,8 0 16,1-8-16</inkml:trace>
  <inkml:trace contextRef="#ctx0" brushRef="#br3" timeOffset="20661.93">10681 15709 0,'0'0'0,"0"0"15,0 0-15,0 0 16,0 0-16,-9 8 16,1 10-16,-18 16 15,0 1-15,0 0 16,-1-9-16,10 0 15,8-9-15,9-8 16,0-18 0,0 0-16,0-8 15,9 0-15,0-1 16,-1 1-16,10 8 16,8-8-16,-17 0 15,8 17-15,0 0 16,9 0-16,9 8 15,17 18 1,18 9-16,-1 17 16,-43-17-16</inkml:trace>
  <inkml:trace contextRef="#ctx0" brushRef="#br3" timeOffset="24265.01">11879 16653 0,'0'0'0,"0"0"16,0 0-16,0 0 16,0 0-16,0 0 15,0 0-15,18 0 16,-1-9-16,9 9 16,9 0-1,8 0-15,9 0 16,18 0-16,-9 0 15,-9 9-15,-35-9 16</inkml:trace>
  <inkml:trace contextRef="#ctx0" brushRef="#br3" timeOffset="24794.34">12722 16272 0,'-9'0'16,"9"0"-16,-9 0 15,1 0-15,-1 0 16,9 0 0,0 0-16,0 0 15,0 0-15,9 0 16,17-9-16,17 0 16,27 1-16,25-1 15,18 0-15,-9-8 16,-17 8-16,-35 1 15,-8 8-15,-18 0 16,-9 8 0,-8-8-16,-9 0 15</inkml:trace>
  <inkml:trace contextRef="#ctx0" brushRef="#br3" timeOffset="25239.77">12861 16332 0,'0'0'0,"0"0"16,0 0-16,0 0 15,0 0-15,0 0 16,0 0-16,0 0 16,8 18-16,1-1 15,0 9-15,-1 17 16,-16 9-16,-1 17 15,-17 9 1,0 0-16,9-8 16,-1-27-16,1 0 15,-1-17-15,10 0 16,-1-8-16,9-10 16,0 1-16,0 0 15,0-1-15,0 1 16,17-1-1,27 1-15,8-9 16,17 0-16,18-9 16,0 1-16,-17 8 15,-18 0-15,-9-9 16,-17 9-16,0 0 16,-17 0-16,0 0 15,-1 0-15,-8 0 16</inkml:trace>
  <inkml:trace contextRef="#ctx0" brushRef="#br3" timeOffset="25460.05">12965 16583 0,'0'0'0,"0"0"15,0 0 1,0 0-16,0 0 15,9 0-15,17 9 16,17-9-16,26-9 16,1 1-16,8-1 15,-8-8-15,16 8 16,-7 18-16,-45-9 16</inkml:trace>
  <inkml:trace contextRef="#ctx0" brushRef="#br3" timeOffset="26060.29">13772 16757 0,'0'0'0,"0"0"16,0 0-16,0 0 15,0 0 1,0 0-16,0 0 16,0 0-16,-8 0 15,-1 17-15,0 0 16,-8 18-16,0 0 15,8-1-15,9 10 16,0-1-16,17-17 16,1 0-1,8-9-15,8-8 16,10-9-16,25-18 16,-8-8-16,0-17 15,-18 0-15,-8 8 16,-9 1-16,-17-1 15,-18 9-15,-17-9 16,-17 18-16,-18 8 16,-17 9-1,17 26-15,44-8 16</inkml:trace>
  <inkml:trace contextRef="#ctx0" brushRef="#br3" timeOffset="27250.77">14667 16228 0,'0'0'0,"0"0"16,0 0-16,0 0 15,0 0-15,0 0 16,0 0-16,17 0 16,9-8-1,26-1-15,27 0 16,7 1-16,1-1 16,-26 0-16,0 1 15,-9 8-15,-9 0 16,-8 0-16,-26 0 15</inkml:trace>
  <inkml:trace contextRef="#ctx0" brushRef="#br3" timeOffset="27511.6">15058 16228 0,'0'0'16,"0"0"-16,0 0 15,0 0-15,0 0 16,0 0-16,0 0 15,0 18 1,0-1-16,0 26 16,0 18-16,0 8 15,0 0-15,0 18 16,0-9-16,0-17 16,0-9-16,0-9 15,0-8-15,0-9 16,-9 0-16,0-9 15,1-8 1</inkml:trace>
  <inkml:trace contextRef="#ctx0" brushRef="#br3" timeOffset="27687.85">14710 17068 0,'0'0'0,"0"0"16,0 0-16,0 0 16,0 0-16,0 0 15,0 0-15,0 0 16,26 0-16,35-8 15,35-1 1,-1 0-16,18-8 16,0 0-16,-35 8 15,-26 9-15,-26 0 16</inkml:trace>
  <inkml:trace contextRef="#ctx0" brushRef="#br3" timeOffset="28132.04">15058 15674 0,'0'-9'16,"0"9"-16,0 0 15,0 0-15,-9 0 16,-17 18-16,0 8 16,-9 17-16,-8 9 15,17-26 1,8 0-16,1-17 15,17-1-15,0-8 16,0-8 0,17-1-16,1-8 0,-1-1 15,0 1-15,9 0 16,-8 8-16,-1 9 16,1 0-1,8 17-15,17 18 16,18 8-16,26 27 15,-27-27-15</inkml:trace>
  <inkml:trace contextRef="#ctx0" brushRef="#br4" timeOffset="66088.6">16143 14479 0,'0'0'0,"0"0"16,0 0-16,0 0 16,0 0-16,0 0 15,0 0-15,0 0 16,0 0-16,9 0 16,8 0-16,1 0 15,8 0 1,8 9-16,1-1 15,8 1-15,10 0 16,7-9-16,10 0 16,-1 0-16,1 0 15,-1 0-15,9 0 16,18 0-16,-9 0 16,0 8-1,-1-8-15,-7 0 16,7 9-16,1 0 15,0-1-15,-9-8 16,0 9-16,18 0 16,-1-9-16,1 0 15,-18 0-15,0 0 16,9 0 0,0 8-16,-26 1 15,8-1-15,1 1 16,-10 0-16,10-1 15,-1 1-15,10 0 16,7-9-16,-7 0 16,-1 0-16,0 0 15,0 0 1,0 0-16,0 0 16,0 0-16,1 8 15,-1 1-15,9-9 16,-1-9-16,10 9 15,-1 0-15,10 0 16,-1-8-16,0-1 16,-8 9-16,8 9 15,9-1 1,0-8-16,0 0 16,-1 9-16,19 0 15,-1-18-15,0 9 16,0 9-16,9-9 15,-17 0-15,0 8 16,16-8-16,-7 0 16,8 9-1,0 0-15,0-9 16,8 0-16,-8 0 16,9 0-16,8 0 15,-8 0-15,8 0 16,9 0-16,-9 0 15,1 0-15,-10 0 16,9 0 0,1 0-16,-1 0 15,18 0-15,-18 0 16,-8 0-16,17 0 16,0 0-16,-9 0 15,18 0-15,-9 0 16,0 0-16,8 0 15,-8 0 1,9 0-16,8 0 16,-8 0-16,0 0 15,-18 0-15,9 0 16,0 0-16,-9 0 16,18 0-16,8 0 15,-8 0-15,0 0 16,8 0-16,0 0 15,-8 0 1,0-9-16,-1 0 16,10 9-16,8-8 15,-9 8-15,-8 0 16,8 0-16,1 0 16,8-9-16,-18 0 15,1 1-15,-18-10 16,9 10-1,0-10-15,-17 10 16,8-1-16,-8 1 16,-27 8-16,-16 0 15,-1 0-15,-9 0 16,-34 8-16,-17 9 16,-27 1-16</inkml:trace>
  <inkml:trace contextRef="#ctx0" brushRef="#br4" timeOffset="67195.31">16256 14514 0,'0'0'0,"0"0"0,0 0 16,0 0-16,0 0 15,0 0 1,0 0-16,0 0 16,0 17-16,0 0 15,-9 18-15,1 8 16,8 9-16,0 17 15,0 9 1,0 9 0,0-18-16,0 1 0,0-1 15,0-9-15,8 10 16,1-1-16,-18-8 16,1 8-1,8-8-15,0-1 0,0-8 16,0 17-16,0 1 15,-9-1-15,0-8 16,9 8 0,0-9-16,0 1 15,0 0-15,0-1 16,0 1-16,-8-9 16,8 9-16,0-9 15,0 0-15,0-1 16,0 1-16,0 9 15,0-9 1,0-9-16,-9 1 16,9-1-16,-9 0 15,1 1-15,-1-1 16,0-9-16,0 18 16,1 0-16,8 9 15,-9 0-15,9-1 16,0-25-16,-9 17 15,1-9 1,-1 1-16,9 7 16,0 10-16,0-9 15,0 17-15,-9-17 16,1-26-16</inkml:trace>
  <inkml:trace contextRef="#ctx0" brushRef="#br4" timeOffset="78240.31">12861 17181 0,'0'0'0,"0"0"0,0 0 15,0 0 1,0 0-16,0 0 16,0 0-16,0 0 15,0 0-15,0 0 16,0 0-16,-9 0 16,0 0-16,1-9 15,8 9 1,-9 0-16,0 0 0,1 0 15,-1 0 1,0 9-16,-17 8 16,9 9-16,-9 0 15,0 18-15,0-1 16,-9 0-16,9 9 16,8 17-16,1-8 15,0 8-15,8 1 16,0-1-1,1 0-15,-1 9 16,9 9-16,0-1 16,9 1-16,8-18 15,0 9-15,9 0 16,-8-17-16,17-1 16,-1 1-16,18 0 15,-8-27 1,-27-25-16</inkml:trace>
  <inkml:trace contextRef="#ctx0" brushRef="#br4" timeOffset="78808.78">12887 17389 0,'0'-9'0,"0"1"16,0-1-16,0 0 16,0 1-16,17-1 15,9 0-15,18 1 16,16-1-16,1-8 15,0-1 1,0 18-16,-9-17 0,-9 8 16,1 9-1,-18 0-15,-18 0 16</inkml:trace>
  <inkml:trace contextRef="#ctx0" brushRef="#br4" timeOffset="79212.39">13000 17337 0,'0'0'16,"0"0"-16,0 0 16,0 0-16,0 0 15,0 17-15,0 1 16,0-1-16,0 0 15,-9 1-15,0 8 16,1 8 0,-1 1-16,0-1 15,9-8-15,0 0 16,0 0-16,0-8 16,0-1-16,0 0 15,0-8-15,9 0 16,8-1-16,18 1 15,0 0 1,8-1-16,1 1 16,-1-9-16,-17 0 15,0 0-15,-9 0 16,-8 0-16,-9 0 16,0 0-1</inkml:trace>
  <inkml:trace contextRef="#ctx0" brushRef="#br4" timeOffset="79431.09">12939 17510 0,'0'0'15,"0"0"-15,0 0 16,0 0-16,0 0 16,0 0-16,0 0 15,0 0 1,8 0-16,10-9 15,17 1-15,17-1 16,0-8-16,0 0 16,0-1-16,-9 18 15,-25 0-15</inkml:trace>
  <inkml:trace contextRef="#ctx0" brushRef="#br4" timeOffset="79840.28">13486 17510 0,'0'0'0,"0"0"16,0 0-16,0 0 0,0 0 15,0 0 1,-9 0-16,1 9 15,-1-1-15,0 10 16,0-1-16,9 0 16,0 1-16,9-1 15,0 0-15,8-8 16,1 0 0,-1-18-16,9 0 15,0-17-15,0 0 16,-17 0-16,-1 9 15,1 0-15,-18-1 16,1 1-16,-10 17 16,1 0-16,0 0 15,-1 9-15,1 8 16,17-8 0,0-9-16</inkml:trace>
  <inkml:trace contextRef="#ctx0" brushRef="#br4" timeOffset="80339.83">14623 17294 0,'0'0'16,"0"0"-16,-8 0 15,-1 0-15,0 0 16,1 0-16,-1 17 15,-8 0-15,-1 18 16,1 0 0,17-1-16,0 1 15,0-1-15,17-8 16,-8 0-16,8-17 16,1 0-16,-1-9 15,0-9-15,10-17 16,-1 0-16,-18-9 15,1 1-15,0-9 16,-9 8 0,-9 0-16,0 18 15,-17 0-15,0 17 16,-17 0-16,-1 26 16,18 0-16</inkml:trace>
  <inkml:trace contextRef="#ctx0" brushRef="#br4" timeOffset="80885.72">13260 18090 0,'0'0'16,"0"0"-16,-9 0 15,1 0-15,-1 18 16,-17-1-16,0 18 16,0-1-16,9 10 15,-1-1-15,18-8 16,0 8 0,9-8-16,8-9 15,1-18-15,16 1 16,1-18-16,8-8 15,10-18-15,-1-8 16,-9-9-16,-17 9 16,-17-1-16,0 10 15,-18 8-15,0 8 16,0 1-16,-17 17 16,-8 0-1,8 9-15,8 8 16,18 0-16,0-8 15,0 0-15</inkml:trace>
  <inkml:trace contextRef="#ctx0" brushRef="#br4" timeOffset="81152.98">14233 17909 0,'0'0'0,"0"0"16,0 0-16,0 0 15,17 0-15,0 0 16,27-9 0,17 0-16,8 1 15,-8-1-15,0 0 16,-18 1-16,1 8 15,-27 8-15,-8 1 16,-9-9-16</inkml:trace>
  <inkml:trace contextRef="#ctx0" brushRef="#br4" timeOffset="81745.25">14215 18134 0,'0'0'0,"0"0"16,0 0-16,0 0 15,0 0-15,0 0 16,0 17-16,-8 0 16,-1 9-16,0 9 15,1 0-15,-10 8 16,1 0-16,-1 1 15,10-1-15,-1-17 16,9 0 0,0-9-16,0 0 15,0 1-15,0-1 16,9-8-16,8 8 16,18-8-16,0-1 15,25 1-15,10-9 16,-9-9-16,-1 1 15,-16-10-15,-18 10 16,0-1 0,-17 0-16,-1 1 15,1-1-15,-18-8 16,-25-9-16,-36 0 16,18 8-16,17 1 15,9 9-15,-8-1 16,-1 0-16,0 1 15,18 8 1,-1 0-16,10 0 16,8 0-16,0 0 15,0 0-15,17 0 16,0-9-16,18 0 16,26 1-16,0 8 15,-9 0 1,-17-9-16,-18 9 0</inkml:trace>
  <inkml:trace contextRef="#ctx0" brushRef="#br4" timeOffset="82051.09">15040 18333 0,'-8'-9'0,"-1"1"15,0-1-15,1 0 16,-1 1-1,0-1-15,0 9 16,1 0-16,-18 0 16,0 0-16,0 9 15,0 8-15,0 0 16,-1 9-16,10 0 16,0 9-16,8-9 15,9 8 1,0-8-16,17 0 15,1-8-15,17-10 16,17 1-16,17-18 16,-17-8-16,-34 8 15</inkml:trace>
  <inkml:trace contextRef="#ctx0" brushRef="#br4" timeOffset="82485.83">15066 18316 0,'0'0'0,"0"0"0,0 0 15,0 0-15,0-9 16,-8 0-16,8 1 16,-9-1-16,0 0 15,1 1-15,8-1 16,-9 0 0,9 1-16,0 8 15,0 0-15,0 0 16,0 0-16,0 0 15,0 0-15,9 0 16,-1 17-16,1 0 16,0 1-16,-1 16 15,-16 1-15,-1 0 16,-17 8 0,-18 0-16,-8 0 15,0-17-15,26-8 16</inkml:trace>
  <inkml:trace contextRef="#ctx0" brushRef="#br4" timeOffset="82878.85">15266 17155 0,'0'-9'0,"0"9"16,0 0 0,0 9-16,17 17 15,27 43-15,8 44 16,17 43-16,-16 26 16,-19 17-16,-16 0 15,-36-17-15,-34 0 16,-9-9-16,-52 182 15</inkml:trace>
  <inkml:trace contextRef="#ctx0" brushRef="#br4" timeOffset="94656.25">18661 14929 0,'-8'0'0,"8"0"0,-9 0 16,9 0-16,0 0 15,0 0-15,0 0 16,0 0-16,0 0 16,9 9-16,8 8 15,0 1-15,10 16 16,-1 1-16,0-1 15,0-8 1,-9 9-16,-8-9 16,-1 9-16,-16 8 15,-18 9-15,0 0 16,-18 0-16,1-9 16,-1 1-16,10-18 15,16 0-15,1-9 16,0-9-1,8 1-15,9 0 16,0-9-16,0 0 16,9 0-16,17 0 15,17 0-15,18 0 16,8-9-16,1 9 16,-10-9-16,-7 9 15,-10 0 1,-17 0-16,-9 0 15,1 0-15,-1-8 16,-8-1-16,0 9 16</inkml:trace>
  <inkml:trace contextRef="#ctx0" brushRef="#br4" timeOffset="95016.69">19269 15025 0,'0'0'16,"0"0"-16,0-9 15,0 0-15,0 1 16,18-1-16,8 0 16,17 1-16,9-1 15,9-8-15,0 8 16,-9 0 0,-9 1-16,1-1 15,-18 9-15,0 0 16,-9 0-16,1 0 15,-10 0-15,1 0 16</inkml:trace>
  <inkml:trace contextRef="#ctx0" brushRef="#br4" timeOffset="95428.24">19521 14938 0,'-9'0'16,"1"0"-16,-1 0 15,0 0-15,1 0 16,-1 0-16,0 9 16,1 8-16,-1 0 15,0 9 1,1 0-16,-1 17 16,0 1-16,1-10 15,-1 10-15,0 8 16,0 0-16,1-26 15,-1 0-15,9 0 16,0-9-16,0 0 16,0 1-1,0-10-15,9 1 16,8 8-16,18-8 16,8 0-16,9-1 15,18 1-15,-9-9 16,-9 0-16,-9 0 15,-17 0-15,0 0 16,-8 0 0,-10 0-16,10 0 15,-10 9-15</inkml:trace>
  <inkml:trace contextRef="#ctx0" brushRef="#br4" timeOffset="95634.2">19426 15267 0,'0'0'16,"0"0"-16,0 0 15,0 0-15,0 0 16,17 0-16,18 0 16,-1 0-16,10 0 15,-9 0-15,8 0 16,9 9-16,-35-9 15</inkml:trace>
  <inkml:trace contextRef="#ctx0" brushRef="#br4" timeOffset="96075.43">20103 15345 0,'0'0'0,"9"9"15,-9-9 1,0 0-16,0 0 15,0 0-15,0 0 16,0 0-16,0-9 16,0 0-16,0 9 15,-9 0-15,0 0 16,1 0-16,-19 0 16,10 9-16,-9 8 15,9 1 1,-1-1-16,1 9 15,0 0-15,8 0 16,9-9-16,0 1 16,17 8-16,1-9 15,8 0-15,-9 0 16,0-8 0</inkml:trace>
  <inkml:trace contextRef="#ctx0" brushRef="#br4" timeOffset="96408.98">20581 15319 0,'0'0'0,"0"0"16,0 0-1,0 0-15,0 0 16,0 0-16,-9 0 15,0 0-15,0 0 16,1 9-16,-10-1 16,-8 10-1,0-1-15,9 9 16,0 0-16,-1-9 16,10 1-16,8-1 15,0-8-15,0 8 16,17 0-16,0 1 15,18-10-15,26 9 16,17 9-16,-43-17 16</inkml:trace>
  <inkml:trace contextRef="#ctx0" brushRef="#br4" timeOffset="96979.63">20980 15258 0,'0'0'16,"0"0"-16,0-8 16,0-1-16,0 0 15,0 9-15,0 0 16,0 0-16,9 0 15,-1 0-15,1 0 16,0 9 0,-1 8-16,1 1 15,-9-1-15,0 9 16,0 0-16,0 0 16,0-9-16,0-8 15,0 0-15,0-1 16,0 1-16,0-9 15,0 0 1,0 0-16,0-9 16,0 1-16,17-18 15,1-18-15,17 1 16,8 0-16,0 8 16,-8 0-16,-9 18 15,0 0-15,-8-1 16,-10 18-16,1 0 15,0 18 1,8 8-16,-8 8 16,8 18-16,-8 9 15,-1-9-15,1-9 16,0-8-16,-1-9 16,10-9-16,17 1 15,-9-1-15</inkml:trace>
  <inkml:trace contextRef="#ctx0" brushRef="#br4" timeOffset="97587.19">21814 15302 0,'0'0'0,"0"0"15,0 0-15,0 0 16,0 0-16,0 0 16,0 0-16,0 0 15,-9 0 1,0 0-16,1 0 15,-18 0-15,8 0 16,1 0-16,-9 0 16,0 17-16,0 0 15,8 1-15,1-1 16,8 0 0,9 1-16,0-1 15,9-8-15,0-1 16,8 1-16,0 8 15,9 1-15,0 8 16,0 8-16,1 1 16,-1-1-16,-18 10 15,1-10-15,0-8 16,-9 0 0,0 0-16,-9-8 15,0-10-15,1 1 16,-1 0-16,0-9 15,-8 0-15,-1-9 16,-8 0-16,0-8 16,0-9-16,9 0 15,17 9 1,17-35-16,1-35 16,-10 53-16</inkml:trace>
  <inkml:trace contextRef="#ctx0" brushRef="#br4" timeOffset="98010.28">21848 14869 0,'0'0'0,"0"0"15,0 0-15,0 0 16,0 0-16,0 0 15,0 0-15,0 0 16,0 0-16,0 0 16,0-9-1,9 9-15,8 0 16,1 0-16,-1 0 16,0 0-16,1 0 15,-9 0-15,-1 9 16,1-1-16,0 1 15,-9 8-15,-9 9 16,0-8 0,9-1-16,0-8 15,0-1-15,0 1 16,0 0-16,0-1 16,9 1-16,8 0 15,27-1-15,25 1 16,1-18-16,34-17 15,-35 9-15</inkml:trace>
  <inkml:trace contextRef="#ctx0" brushRef="#br4" timeOffset="100578.75">22335 15466 0,'0'0'15,"0"0"-15,0 0 16,0 0-16,0 0 15,0 0-15,0 0 16,0 0-16,0 0 16,0 0-1,0 0-15,0 0 16,0 0-16,0 0 16,0 0-16,0 0 15,0 0-15,0 0 16,0 0-16,0 0 15,0 0-15,0 0 16,0 0 0,0 0-16,0 0 15,0 0-15,0 0 16,0 0-16,0 0 16,0 0-16,0 0 15,0 0-15,0-8 16,17-1-16,18-8 15,26 8 1,17 0-16,0-8 16,-9 8-16,1 1 15,-27-1-15,-8 9 16,-9 0-16,-17 0 16</inkml:trace>
  <inkml:trace contextRef="#ctx0" brushRef="#br4" timeOffset="143137.62">16378 15250 0,'0'0'0,"0"0"16,0 0-16,0 0 15,0 0-15,0 0 16,0 0 0,0 0-16,0 0 15,0 0-15,0 0 16,8 0-16,1-9 15,8 9-15,1-9 16,-10 1-16,10-10 16,-10 18-16,1-8 15,0-1 1,-1 0-16,1 1 16,0-1-16,-9 0 15,0-8-15,0 0 16,0-1-16,-9 1 15,0 8-15,1 1 16,-1 8-16,0 0 16,1 0-1,-1 0-15,0 17 16,-8 0-16,8 18 16,1 0-16,8-1 15,0-8-15,8 9 16,10-18-16,-10 1 15,1-10-15</inkml:trace>
  <inkml:trace contextRef="#ctx0" brushRef="#br4" timeOffset="143313.54">16734 15414 0,'0'0'0,"8"0"16</inkml:trace>
  <inkml:trace contextRef="#ctx0" brushRef="#br4" timeOffset="144031.97">16942 15206 0,'0'0'0,"0"0"16,9-8-1,-9-10-15,0 10 16,0-1-16,0-8 16,0-1-16,0 1 15,0 0-15,0-1 16,-9 10-16,0-1 16,1 1-16,-1 8 15,-8 0 1,-1 8-16,-8 9 15,9 1-15,-1-1 16,1 0-16,8 1 16,9 8-16,0-9 15,9 0-15,0 1 16,8-1-16,0-8 16,1 8-1,-1 0-15,1 18 16,-1 8-16,0 9 15,-8-8-15,0-1 16,-18 0-16,0 0 16,-8 1-16,0-18 15,-1 0-15,1 0 16,-1-18 0,1 1-16,-9 0 15,9-9-15,-1-9 16,1 0-16,0 1 15,-1-1-15,18 9 16,0 0-16,9 0 16</inkml:trace>
  <inkml:trace contextRef="#ctx0" brushRef="#br4" timeOffset="144218.78">17333 15492 0,'0'0'0,"0"0"16,0 0-16,0 0 16,0 9-16,0 0 15</inkml:trace>
  <inkml:trace contextRef="#ctx0" brushRef="#br4" timeOffset="144914.44">18071 14791 0,'-9'-9'16,"1"0"-16,-1 1 15,9-1-15,0 9 16,-9 0-16,0 0 16,1 17-16,-18 18 15,0 8-15,8 9 16,1-8-1,8-1-15,1 0 16,-1 0-16,-8-8 16,17-26-16</inkml:trace>
  <inkml:trace contextRef="#ctx0" brushRef="#br4" timeOffset="145150">17533 15267 0,'0'0'16,"0"0"-16,0 0 16,0 0-16,0 0 15,17-9-15,18 1 16,25-1-16,10 0 16,-9-8-1,-1 8-15,10 1 16,-9-1-16,-9 9 15,-9 9-15,-17-1 16,-17-8-16</inkml:trace>
  <inkml:trace contextRef="#ctx0" brushRef="#br4" timeOffset="145561">17767 15362 0,'0'0'0,"0"0"0,0 0 16,0 0-16,0 0 15,0 0-15,0 9 16,9 0 0,8 8-16,0 0 15,1 1-15,-1-1 16,0 0-16,1 1 15,-9 8-15,-1 0 16,1-1-16,-18 1 16,1 0-1,-19 0-15,1 0 16,9 0-16,0-8 16,8-10-16,0 1 15,9 0-15,0-1 16,0 1-16,0-9 15,18 9-15,16-1 16,19-16-16,16 8 16,-8-9-1,-18 0-15,-25 9 16</inkml:trace>
  <inkml:trace contextRef="#ctx0" brushRef="#br4" timeOffset="145870.54">18349 15016 0,'0'0'0,"0"0"15,0 0-15,0 0 16,0 0 0,0 9-16,-9 8 15,0 9-15,-8 8 16,-9 18-16,0 0 16,-9-17-16,9 8 15,17 9-15,9-26 16,0-17-16</inkml:trace>
  <inkml:trace contextRef="#ctx0" brushRef="#br4" timeOffset="146028.47">18253 15102 0,'0'0'15,"0"0"-15,0 0 16,18 18-1,25 16-15,18 18 16,26 18-16,-35-27 16</inkml:trace>
  <inkml:trace contextRef="#ctx0" brushRef="#br4" timeOffset="-206471.14">21197 11500 0,'0'0'0,"0"0"0,0 0 16,0 0-1,0 0-15,-9 0 16,1-9-16,-1 0 16,-8 1-16,-9-1 15,0-8-15,-27-1 16,-16-8-16,-1 9 15,-8 0-15,-8-1 16,-19 1-16,-8 0 16,9 8-1,0 0-15,-18 1 16,1-1-16,8 0 16,-9 1-16,-8-1 15,9 0-15,8 1 16,-9-1-16,-17 9 15,18 0-15,8 0 16,-18 9 0,19-1-16,7 10 15,1-1-15,0 0 16,0 1-16,0-1 16,8 0-16,9 1 15,0-1-15,0 18 16,1-1-16,-1 1 15,9 0-15,8 8 16,1 0 0,-1 1-16,18-10 15,0 1-15,9-1 16,-9 18-16,17-8 16,0-1-16,9 0 15,9-8-15,-1 0 16,1-1-16,8 10 15,1-10 1,8 10-16,0 16 16,17-25-16,-8 8 15,8-8-15,9 17 16,9 0-16,-1 0 16,19-9-16,-1 9 15,8 0-15,19 8 16,7-8-1,1 0-15,0 0 16,-9-8-16,0 8 16,9-9-16,0 0 15,-9-8-15,18 0 16,8-10-16,-8 1 16,-1 0-16,18 0 15,9-17 1,-18 8-16,0-8 15,17 0-15,1-9 16,-9 0-16,-9 0 16,18-9-16,-9 9 15,-9 0-15,-9-9 16,10 1-16,7-1 16,-7 0-16,-1 1 15,-9-10 1,1 1-16,-1 0 15,-8-9-15,-9 9 16,1-9-16,-1 0 16,-18 0-16,10 0 15,-1-9-15,1-8 16,-9-1 0,-1 1-16,1-9 15,-17 9-15,-1-18 16,-17 1-16,9-10 15,-9-8-15,0 18 16,-9-10-16,1 10 16,-1 8-16,0-9 15,1-8-15,-9 0 16,-1 8 0,-16 9-16,-1 0 15,0 9-15,-17-1 16,-9-8-16,-17 1 15,-43 25-15,-44 26 16,-226 43-16</inkml:trace>
  <inkml:trace contextRef="#ctx0" brushRef="#br4" timeOffset="-205700.15">17376 13015 0,'0'0'15,"0"-8"-15,0-1 16,0 0-16,0 1 16,0-1-16,0 9 15,0 0-15,0 0 16,0 0-16,0 0 15,-8 0 1,-1 17-16,-9 1 16,-8 16-16,0 27 15,-8 8-15,-1 0 16,0 18-16,9 26 16,0-1-16,9 1 15,-1-1-15,1 1 16,8-9-16,9-9 15,0-8 1,0-18-16,9 0 16,8 9-16,-8 0 15,-9-17-15,0-9 16,9 0-16,-9-9 16,8 0-16,-8-17 15,0 0-15,0-8 16,0-10-1,0 1-15,0 0 16,0-1-16,9-8 16,8-8-16,-8 8 15</inkml:trace>
  <inkml:trace contextRef="#ctx0" brushRef="#br4" timeOffset="-205247.27">16899 14418 0,'0'0'0,"0"0"16,0 0-16,-9 0 16,9 0-16,0 0 15,0 0-15,0 0 16,0 0-16,0 18 16,0 16-1,0 10-15,9-1 16,8 0-16,0 0 15,-8 1-15,8-18 16,1 0-16,-1 0 16,0-9-16,-8-8 15,0-1-15,0 1 16,-1 0 0,1-1-16,-9-8 15,9 0-15,17-17 16,60-78-16,184-208 15</inkml:trace>
  <inkml:trace contextRef="#ctx0" brushRef="#br5" timeOffset="66151.57">21501 6407 0,'0'0'0,"0"0"16,0 0-1,0 0-15,0 0 16,0 17-16,0 9 15,0 18-15,9 8 16,8 8-16,-8 18 16,-1 9-16,1 8 15,0 9-15,-1 9 16,1-9-16,0 0 16,-9 8-16,0-8 15,9 0-15,-1 9 16,1-9-1,-9-18-15,0-8 16,9-17-16,-1 8 16,1 9-16,-9-26 15,0 9-15,0-18 16,9 0 0,-1 0-16,1-17 0,0 0 15,-1-8 1,1-1-16,0 0 15,-1-8-15,1 8 16,0-8-16,-1 8 16,1-8-16,0 0 15,8-1-15,1 1 16,-1 0-16,0-1 16,18 1-1,8 0-15,1-1 16,8 1-16,17-9 15,1 0-15,-1 0 16,1 0-16,-1 0 16,18 9-16,9-9 15,-1 0-15,1 0 16,-1 0-16,9 8 16,-8-8-1,-1 0-15,1 0 16,8 0-16,0 0 15,-8 0-15,8 0 16,0 0-16,9 0 16,-9-8-16,1 8 15,8 0-15,8 0 16,-8 0 0,-9 0-16,9 0 15,0 8-15,-9 1 16,0-9-16,1-9 15,-1 18-15,-9-9 16,10-9-16,-10 9 16,1 0-16,-1-8 15,1 8 1,8-9-16,-9 0 16,-8 9-16,9-8 15,-1-1-15,-8 9 16,-9 0-16,9-9 15,0 1-15,8-1 16,-8 9-16,-9 0 16,1-9-16,16 1 15,-8 8 1,-9 0-16,0 0 16,-8 0-16,17 0 15,-1 0-15,-7 0 16,7 0-16,-7 0 15,-1 0-15,17 0 16,1 0-16,-1 0 16,-17 0-1,9 0-15,17 0 16,-8 0-16,-9 0 16,0 0-16,17-9 15,-9 9-15,1 0 16,-9 0-16,0 0 15,17 0-15,0 0 16,-9 0-16,1 0 16,0 9-1,8-9-15,9 0 16,-18 0-16,9 8 16,9-8-16,0 0 15,-9 0-15,18 0 16,8 0-16,0 18 15,-17-27-15,18 9 16,25 9 0,-26-1-16,18 1 15,-1-9-15,1 9 16,17-9-16,-9 0 16,-8 0-16,-9 0 15,0 0-15,-18 0 16,-34 0-1,9-9-15,-18-8 16,-43 8-16</inkml:trace>
  <inkml:trace contextRef="#ctx0" brushRef="#br5" timeOffset="67003.92">21605 6416 0,'0'0'0,"0"0"16,0 0-1,18 0-15,8 0 16,26 0-16,17 0 15,18 0-15,43 0 16,18-9-16,34 9 16,27 0-16,25-9 15,1 9-15,34-8 16,35-9-16,-35-1 16,35 10-1,8-10-15,-25 10 16,26-10-16,8 1 15,-17 8-15,17 1 16,-8-10-16,-1 10 16,-8 8-16,18-9 15,-1 9-15,-17 0 16,17 9 0,-17-9-16,-9 8 15,1-8-15,-10 0 16,-8 0-16,9-8 15,-10 8-15,1 0 16,-17-9-16,-9 9 16,-9-9-16,-17 9 15,-18-8 1,-17-10-16,-9 18 16,-25-8-16,-53-1 15,-17 9-15,-26-9 16,-18 9-16,-34 9 15</inkml:trace>
  <inkml:trace contextRef="#ctx0" brushRef="#br5" timeOffset="68421.35">21857 6736 0,'0'-8'0,"0"-1"16,0 9-16,0 0 16,0-9-1,0 9-15,9 0 16,8-8-16,9-1 16,9 0-16,17 1 15,0-1-15,9-8 16,-18 8-16,1 0 15,-1 1-15,-17-1 16,0 9-16,-17 0 16,0 0-1</inkml:trace>
  <inkml:trace contextRef="#ctx0" brushRef="#br5" timeOffset="68871.95">21970 6797 0,'0'-9'15,"0"1"-15,0-1 16,0 0-16,0 9 16,0 0-16,0 0 15,0 0-15,0 0 16,0 0-1,0 0-15,0 0 16,0 9-16,0 8 16,0 1-16,-9 16 15,1 1-15,8-1 16,0 1-16,0-9 16,0 0-16,0 0 15,0-9-15,0 1 16,0-1-1,8-8-15,1-1 16,8-8-16,9 9 16,9 0-16,8-1 15,1 1-15,-1 0 16,-8-9-16,-9 0 16,0 0-1,-17 0-15,0 0 16,-1 0-16</inkml:trace>
  <inkml:trace contextRef="#ctx0" brushRef="#br5" timeOffset="69086.73">21979 6883 0,'0'0'0,"0"0"16,0 0-16,0 0 15,17 0-15,0 0 16,18 0-16,8 0 16,1 0-16,8-8 15,0-1-15,0 1 16,-8 8-16,-18 0 16</inkml:trace>
  <inkml:trace contextRef="#ctx0" brushRef="#br5" timeOffset="69525.5">22725 6883 0,'0'0'0,"0"0"16,0 0 0,0 0-16,0 0 15,0 0-15,0 0 16,-8 0-16,-1-8 15,0-1-15,1 1 16,-18 8-16,8 0 16,1 0-16,8 0 15,-8 8-15,-1 9 16,1 1 0,0 8-16,17-9 15,0 9-15,0 0 16,0-9-16,17 1 15,9 8-15,-8-18 16</inkml:trace>
  <inkml:trace contextRef="#ctx0" brushRef="#br5" timeOffset="69872.52">23055 6858 0,'-8'0'0,"-1"0"16,0 0-16,1 0 15,-1 0-15,-8 0 16,-1 8-16,1 1 15,-9-1-15,0 10 16,8-1 0,1-8-16,8 8 15,1 0-15,8-8 16,0 8-16,0 1 16,17-1-16,0-8 15,18-1 1,17 1-16,-26-9 15</inkml:trace>
  <inkml:trace contextRef="#ctx0" brushRef="#br5" timeOffset="70409.25">23229 6814 0,'0'0'0,"0"0"16,0 0-16,0 0 15,0 0-15,0 0 16,0 0-16,0 0 16,0 0-16,0 0 15,0 0 1,0 0-16,9 18 15,-9-1-15,0 0 16,0 18-16,0-9 16,0 0-16,0-9 15,0-8-15,0-1 16,0 1-16,0-9 16,0 0-16,0-9 15,17-8 1,0-9-16,1-17 15,8 0-15,0 8 16,0 0-16,0 18 16,0 0-16,0-1 15,-8 18-15,-1 0 16,0 18 0,1-1-16,-1 18 15,-8-1-15,-1 9 16,1 1-16,0-10 15,-1-8-15,10 9 16,-10-9-16,1-17 16</inkml:trace>
  <inkml:trace contextRef="#ctx0" brushRef="#br5" timeOffset="70935.48">23872 6918 0,'0'0'15,"0"0"-15,0 0 0,0 0 16,0 0 0,0 0-16,0 0 15,0-9-15,0 1 16,-9-1-16,0 0 15,1 1-15,-1 8 16,0 0-16,-8 0 16,0 17-16,-1 0 15,1 9 1,8-8-16,9-1 16,0 0-16,0-8 15,0 8-15,9-8 16,8 8-16,-8 1 15,0-1-15,-1 9 16,1 9-16,0-1 16,-1-8-1,1-8-15,0-1 16,-18 0-16,0 1 16,1-1-16,-10-8 15,1-1-15,-1 1 16,1-9-16,0-9 15,-1-8-15,1-9 16,8-17-16,9-18 16,0 0-1,9 35-15</inkml:trace>
  <inkml:trace contextRef="#ctx0" brushRef="#br5" timeOffset="71340.39">23950 6424 0,'-9'0'0,"9"0"16,0 0-16,0 0 15,0 0-15,0 0 16,0 0-1,0 0-15,9 9 0,-1 0 16,10-1 0,-1 10-16,-8-10 15,8 10-15,-8-1 16,0-8-16,-1-1 16,-8 10-16,0-10 15,-8 10-15,-1-1 16,0 0-16,1-8 15,8 0 1,0-1-16,0 1 16,0-9-16,17 0 15,9 0-15,17 0 16,36 9-16,7-9 16,-51 0-16</inkml:trace>
  <inkml:trace contextRef="#ctx0" brushRef="#br5" timeOffset="72537.52">24488 6892 0,'-8'0'0,"8"0"16,0 0-16,0 0 15,0 0-15,17 0 16,0 9-16,18-9 16,8 0-16,10 0 15,-1 8-15,8-8 16,-7 0-1,-10 0-15,-8-8 0,-18 8 16,-8 0 0</inkml:trace>
  <inkml:trace contextRef="#ctx0" brushRef="#br5" timeOffset="72809.64">24610 6780 0,'0'-9'0,"0"0"15,0 9-15,0 0 16,0 0-16,0 0 16,8 18-16,1-1 15,-9 26 1,0 18-16,9-1 15,0 1-15,-1-18 16,-8 1-16,9-18 16,0 0-16,8-9 15,-8-8-15</inkml:trace>
  <inkml:trace contextRef="#ctx0" brushRef="#br5" timeOffset="73305.48">25383 6546 0,'0'0'0,"0"0"0,0 0 15,0 0-15,8 0 16,18 0 0,18 8-16,17 1 15,8-9-15,9 0 16,0-9-16,1 1 15,7-10-15,-25 10 16,-17 8-16,8-9 16,-9-8-16,-26 17 15</inkml:trace>
  <inkml:trace contextRef="#ctx0" brushRef="#br5" timeOffset="73706.15">25600 6624 0,'0'0'0,"0"0"16,0 0-16,0 8 15,0 10-15,0-1 16,0 9-16,-9 9 15,0-1-15,1 1 16,-1 0 0,0 8-16,9-9 15,0-8-15,0 0 16,0 0-16,0 0 16,9-8-16,0-1 15,-1 0-15,10-8 16,-1 8-16,18-8 15,0 0-15,8-1 16,0 1 0,1-9-16,-9 0 15,-1 0-15,1 0 16,0 0-16,-9 9 16</inkml:trace>
  <inkml:trace contextRef="#ctx0" brushRef="#br5" timeOffset="73936.07">25582 6866 0,'0'0'0,"0"0"16,0 0-16,0 0 15,9 0-15,17 0 16,26 0-1,0 0-15,9 0 16,-17 0-16,-1 0 16,18 0-16,-9 0 15,-26 0-15</inkml:trace>
  <inkml:trace contextRef="#ctx0" brushRef="#br5" timeOffset="74356.5">26390 6875 0,'0'0'16,"0"0"-16,0 0 15,0 0-15,0 0 16,0 0-16,-9-9 16,1 9-1,-1 0-15,0 0 16,-17 0-16,0 0 15,9 9-15,-1 8 16,1 0-16,0 9 16,-1 0-16,1 0 15,17-8-15,0-1 16,17 0-16,1 1 16,8 8-1,-9-18-15</inkml:trace>
  <inkml:trace contextRef="#ctx0" brushRef="#br5" timeOffset="74737.7">26781 6866 0,'0'0'16,"0"0"-16,0 0 16,0 0-16,0 0 15,-9 0 1,0 0-16,1 0 16,-1 0-16,0 0 15,1 0-15,-10 0 16,1 0-16,0 17 15,-1 1-15,1 8 16,-1 0-16,10 0 16,-1 0-1,9-9-15,0 0 16,17 9-16,1-26 16,8 18-16,9-1 15,-18-8-15</inkml:trace>
  <inkml:trace contextRef="#ctx0" brushRef="#br5" timeOffset="75434.28">27580 6468 0,'-9'0'0,"0"0"0,1 0 16,-1 0-1,0 0-15,1 0 16,-1 0-16,0 0 16,-8 8-16,-9 10 15,0-1-15,-9 0 16,0 18-16,0 17 16,1 9-1,-1-1-15,18 10 16,8-18-16,9 8 15,0-8-15,17-9 16,-8 1-16,8-18 16,9 0-16,9 0 15,-26-18-15</inkml:trace>
  <inkml:trace contextRef="#ctx0" brushRef="#br5" timeOffset="75712.11">27736 6511 0,'0'0'0,"0"0"15,0 0-15,-9 26 16,1 17-16,-1 18 15,0 0-15,-8-1 16,8 1-16,-8-9 16,8-9-16,-8-17 15,17 0-15,0-9 16,0 9-16,17-17 16</inkml:trace>
  <inkml:trace contextRef="#ctx0" brushRef="#br5" timeOffset="75968.2">27745 6866 0,'0'0'15,"0"0"-15,0 0 16,0 0-16,0 0 15,17 0-15,9 0 16,17 9-16,1-1 16,-1-8-16,1-8 15,-1-1 1,-8 9-16,-9 0 16,-17 0-16</inkml:trace>
  <inkml:trace contextRef="#ctx0" brushRef="#br5" timeOffset="76474.73">28457 6745 0,'-9'-9'15,"9"9"-15,0 0 16,-9 0-1,1 0-15,-1 0 0,0 9 16,9 0 0,-8 8-16,-1 0 15,0 1-15,1 16 16,-1 1-16,0 8 16,9-17-16,0 0 15,0-9-15,0-8 16,0 0-16,0-9 15,0 0 1,0-9-16,0 0 16,0-17-16,0-17 15,18 0-15,8-9 16,0 0-16,0 9 16,0 8-16,0 18 15,0-1-15,-9 18 16,1 0-16,-1 0 15,9 18 1,0 16-16,-17 1 16,-1 17-16,1 9 15,0-18-15,-1-17 16,1 0-16,0-9 16,-9 9-16,0-9 15</inkml:trace>
  <inkml:trace contextRef="#ctx0" brushRef="#br5" timeOffset="77015.12">28900 6909 0,'0'0'15,"0"0"-15,0 0 16,0 0-16,0 0 16,0 0-16,0 0 15,0-8-15,0 8 16,-9 0-16,0-9 16,1 9-1,-1 0-15,0 0 16,0 0-16,-8 17 15,0-8-15,8 0 16,0-1-16,9 1 16,0-9-16,0 0 15,9 0-15,0 0 16,8 0-16,0 9 16,1 8-1,-1 0-15,-8 9 16,0 0-16,-1 9 15,-8-9-15,0 0 16,-8 0-16,-1 0 16,0-9-1,1-8-15,-1 0 0,9-1 16,0-8 0,0 0-16,0 0 15,0-8-15,0-1 16,0-17-16,9-17 15,-1 17-15</inkml:trace>
  <inkml:trace contextRef="#ctx0" brushRef="#br5" timeOffset="77339.15">29143 6502 0,'0'0'16,"0"0"-16,0 0 16,8 9-1,10 8-15,8 18 16,9 8-16,-1 9 16,10 0-16,-18 0 15,0 0-15,0 17 16,-17 1-16,-1-10 15,-16 1-15,-1-18 16,0 1-16,-17-18 16,0 0-1,0 0-15,0-18 16,0 1-16,-9-9 16,26 0-16</inkml:trace>
  <inkml:trace contextRef="#ctx0" brushRef="#br5" timeOffset="77737.31">29490 6373 0,'0'0'0,"0"0"15,0 0 1,0 0-16,0 0 16,0 0-16,0 0 15,0 0-15,9 8 16,-1 1-16,10-1 16,-1 1-16,1 0 15,-1-1-15,-8 1 16,-1 0-16,1 8 15,-9 0 1,-9 1-16,1-1 16,-1 0-16,0 1 15,9-10-15,0 1 16,0 0-16,0-1 16,18 1-16,25 17 15,0 0-15</inkml:trace>
  <inkml:trace contextRef="#ctx0" brushRef="#br5" timeOffset="78923.32">21874 7299 0,'0'0'15,"0"0"-15,0 0 16,0 0-16,0 0 15,9 0-15,8 0 16,1 0-16,17 0 16,8 0-16,26 0 15,10 0 1,-1 0-16,17 0 16,27 0-16,8 0 15,0 9-15,9-9 16,9 0-16,-9 0 15,0 0-15,8 0 16,-8 0-16,0 0 16,18-9-1,-27 9-15,9-8 16,26 8-16,-26 0 16,-9-9-16,26 9 15,-8-9-15,-18 9 16,9 0-16,0 0 15,-9-8 1,18 8-16,0-9 16,-1-8-16,1 17 15,8 0-15,-17-9 16,0 9-16,17 0 16,-17 0-16,0 0 15,9 0-15,-9 9 16,0-9-16,8 0 15,-8 8-15,18-8 16,-1 0 0,-9 0-16,1 9 15,8 0-15,-8-9 16,-9 0-16,17 0 16,-17 0-16,-9 8 15,-8-8-15,-9 0 16,-18 0-16,-16 9 15,-19-9 1,-16 9-16,-9-1 16,-1 1-16,-8-9 15</inkml:trace>
  <inkml:trace contextRef="#ctx0" brushRef="#br5" timeOffset="79594.7">25339 7438 0,'0'0'15,"0"0"-15,0 0 16,0 0-16,18 8 16,8 10-16,8-1 15,18 0-15,1-8 16,-1 0-16,8-1 16,-7 10-1,-10-1-15,-8 0 16,-9 1-16,-18-1 15,1 0-15,-18 1 16,1-1-16,-18 9 16,-9 9-16,-8-1 15,-1 1-15,1-9 16,8 0 0,0 0-16,18-18 15,0 1-15,8 0 16,9-1-16,0-8 15,9 0-15,17 9 16,34 0-16,27-1 16,-9-16-16,9-1 15,0 0 1,-26 9-16,-9 0 16,0-8-16,-17 8 15</inkml:trace>
  <inkml:trace contextRef="#ctx0" brushRef="#br5" timeOffset="84246.93">29968 7013 0,'0'0'0,"0"0"15,0 0 1,0 0-16,0 0 16,0 0-16,0 0 15,17 0-15,0 9 16,18 0-16,0-1 16,0-8-16,8 0 15,0 0-15,-8 0 16,-17 9-16</inkml:trace>
  <inkml:trace contextRef="#ctx0" brushRef="#br5" timeOffset="84518.04">29950 7343 0,'0'0'16,"0"0"-16,0 0 15,0 0-15,0 0 16,0 0-16,0 0 16,9 0-16,8 0 15,18 0-15,0 0 16,17 0-16,9 0 15,-35 0 1</inkml:trace>
  <inkml:trace contextRef="#ctx0" brushRef="#br5" timeOffset="86536.64">30463 6832 0,'0'0'15,"0"0"-15,0-9 16,0 0-16,0 1 16,0-1-16,0 9 15,0 0-15,0 0 16,17-9 0,0 1-16,9-1 15,27 0-15,16 1 16,-8-1-16,0 0 15,-18 9-15,9 0 16,0 9-16,-34 0 16</inkml:trace>
  <inkml:trace contextRef="#ctx0" brushRef="#br5" timeOffset="86931.04">30567 6849 0,'0'0'0,"0"0"15,0 0-15,0 0 16,0 0-16,0 9 16,-9 8-16,9 9 15,-9 0-15,1 8 16,-1-8-16,0 9 15,1 0-15,-1-1 16,0 1 0,9-9-16,0-9 15,0 18-15,0-18 16,18 1-16,-1-1 16,18 0-16,0-8 15,8 0-15,0-1 16,1 1-16,-1-9 15,-17 0-15,0 0 16,-17 0 0,0 0-16,-9 0 15,0 0-15</inkml:trace>
  <inkml:trace contextRef="#ctx0" brushRef="#br5" timeOffset="87133.98">30515 7065 0,'0'0'16,"0"0"-16,0 0 15,8 0-15,18 0 16,18-8-16,8-1 16,0 9-16,-8 0 15,-1-9-15,18 9 16,8 0-16,-34 18 15</inkml:trace>
  <inkml:trace contextRef="#ctx0" brushRef="#br5" timeOffset="87520.63">31270 7204 0,'0'0'0,"0"0"0,0 0 16,0-9-16,0 1 16,0-1-16,-8 0 15,-1 1 1,0-1-16,0 0 15,1 9-15,-10 0 16,10 0-16,-10 0 16,1 0-16,0 18 15,-1-1-15,1 0 16,0 1-16,17-1 16,0-8-16,0-1 15,0 1 1,17 0-16,0-9 15,18 0-15,-18 0 16</inkml:trace>
  <inkml:trace contextRef="#ctx0" brushRef="#br5" timeOffset="87886.54">31565 7265 0,'0'0'0,"-8"-9"15,-1 0-15,0 1 16,1-10-16,-1 10 15,0-1-15,1 0 16,-1 9-16,0 0 16,-8 0-16,0 9 15,-1 0 1,1 8-16,-1 0 16,18 1-16,0-1 15,0-8-15,9-1 16,17 1-16,18 0 15,-18-9-15</inkml:trace>
  <inkml:trace contextRef="#ctx0" brushRef="#br5" timeOffset="88407.4">31739 6918 0,'0'0'0,"0"0"16,0 0-16,0 0 16,0 0-16,0 9 15,0 8-15,0 0 16,9 1-16,0 16 15,-9 1-15,0-9 16,0 0 0,0-9-16,0-8 15,0 0-15,0-1 16,0 1-16,0-9 16,0 0-16,0-9 15,0 1-15,17-18 16,0-9-16,9 0 15,0 1-15,0 16 16,-8 1 0,-1 8-16,1 9 15,-1 0-15,0 9 16,1 8-16,-1 18 16,0 0-16,1 8 15,-10 0 1,1 1-16,0-10 15,-1-8-15,1-8 16,8-10-16,-8-8 16</inkml:trace>
  <inkml:trace contextRef="#ctx0" brushRef="#br5" timeOffset="88964.86">32347 7239 0,'0'0'0,"0"-9"15,0 0-15,0 1 16,0-1-16,-9 0 15,1-8-15,-1 0 16,0-1-16,1 10 16,-1 8-16,0 0 15,-8 0-15,-1 0 16,10 8-16,-1 1 16,9-9-16,0 0 15,0 0 1,0 0-16,0 0 15,9 9-15,8 8 16,1 0-16,-1 9 16,0 18-16,1 8 15,-10-9-15,1 0 16,-9-17-16,0 0 16,0 0-1,-9 0-15,1-9 16,-1-8-16,0 0 15,1-1-15,-10-8 16,-8-8-16,0-1 16,0-17-16,-9 0 15,18 0-15,8-9 16,9 18 0,0 8-16</inkml:trace>
  <inkml:trace contextRef="#ctx0" brushRef="#br5" timeOffset="102189.57">32347 6580 0,'0'0'0,"0"0"16,0 0-16,9-8 15,-1 8-15,1-9 16,0 9-16,-1 0 16,1 0-16,8 0 15,1 0 1,-1 0-16,1 0 16,16 9-16,1-1 15,8 10-15,-16-1 16,-1 0-16,0 1 15,-18-10-15,1 1 16,0 0 0,-18-1-16,0 10 15,-17-1-15,0 0 16,0 1-16,9-10 16,-1 1-16,1 0 15,8-1-15,1 1 16,8 0-16,0-1 15,0 1-15,17 0 16,9-1 0,9 1-16,8-9 15,27 0-15,-18 0 16</inkml:trace>
  <inkml:trace contextRef="#ctx0" brushRef="#br5" timeOffset="109045.49">29030 8087 0,'0'0'0,"0"0"16,0 0-16,0-8 15,0-10-15,0 1 16,0 8-16,0 1 16,0-1-1,0 0-15,0 1 16,0-1-16,0 0 16,8 1-16,19-1 15,-1 0-15,8 1 16,18-1-16,-8 9 15,17-9-15,-18 9 16,0 0 0,1 9-16,-27 0 15</inkml:trace>
  <inkml:trace contextRef="#ctx0" brushRef="#br5" timeOffset="110522.07">29551 7706 0,'0'0'0,"0"0"16,0 0 0,9-8-16,-1-1 15,10 0-15,8 1 16,26-1-16,17 0 16,-8 1-16,0-1 15,-18 9-15,1 0 16,-1 0-16,0 9 15,1-1-15,-27 1 16</inkml:trace>
  <inkml:trace contextRef="#ctx0" brushRef="#br5" timeOffset="111010.43">29716 7732 0,'0'0'16,"0"0"-16,0 0 15,0 0-15,0 0 16,0 0-16,0 0 16,0 0-16,0 0 15,0 0-15,0 9 16,0 8-1,0 9-15,0 9 16,0-1-16,0 1 16,-9 8-16,0 1 15,9-1-15,0 0 16,0-17-16,0 0 16,0-8-16,0-1 15,0-8 1,0-1-16,0 1 15,0 0-15,0-1 16,18 1-16,-1 0 16,-8 8-16,34-8 15,-8-1-15,-9 1 16,18-9 0,-18-9-16,17 1 15,-8-1-15,-27 9 16,10 0-16,-1 0 15,-8 0-15</inkml:trace>
  <inkml:trace contextRef="#ctx0" brushRef="#br5" timeOffset="111232.49">29742 8001 0,'0'0'0,"0"0"16,0 0-16,17 0 16,1 0-16,8 0 15,17 0-15,1 0 16,25 17 0,-26 9-16,1-9 15,-27-8-15</inkml:trace>
  <inkml:trace contextRef="#ctx0" brushRef="#br5" timeOffset="111797.01">30411 8096 0,'0'-9'15,"0"1"-15,0-1 16,0 0-16,0 1 15,0-1-15,-18 9 16,18 0 0,-9 0-16,-25 0 15,8 0-15,8 9 16,-8-1-16,9 10 16,8-1-16,9 0 15,0 1-15,0-1 16,9 9-16,26 0 15,-9-9 1,0-8-16,35-9 16,-18 0-16</inkml:trace>
  <inkml:trace contextRef="#ctx0" brushRef="#br5" timeOffset="112183.51">30801 8131 0,'0'0'0,"-8"-9"15,-1 0-15,9 1 16,0-1-1,0 0-15,-9 1 16,1-1-16,-1 9 16,0-9-16,1 9 15,-1 0-15,0 0 16,0 0-16,1 9 16,-1 8-16,-8 1 15,-1-1 1,10 0-16,8 1 15,0-1-15,0 0 16,17 1-16,0-1 16,18 0-16,9-8 15,-27-9-15</inkml:trace>
  <inkml:trace contextRef="#ctx0" brushRef="#br5" timeOffset="113930.56">31079 7776 0,'0'0'0,"0"0"0,0 0 15,0 0 1,0 0-16,0 0 15,0 0-15,0 0 16,0 0-16,0 0 16,0 0-16,9 0 15,0 8-15,-1 10 16,1 8-16,0 8 16,-1 18-1,-8 0-15,0-9 16,0 1-16,0-18 15,0 0-15,0-9 16,-8-8-16,8-1 16,0 1-16,0-9 15,-9 0 1,9 0-16,0-9 16,0 1-16,0-27 15,9-8-15,-1-1 16,10 1-16,-1 0 15,9 8-15,-9 9 16,1 9-16,-1 0 16,1 8-16,-1 9 15,-8 0-15,-1 0 16,1 17 0,8 0-16,-8 18 15,0 8-15,-1 1 16,1-1-16,0 0 15,-1-17-15,-8 0 16,9-8-16,0-1 16,-1 0-16,1-8 15</inkml:trace>
  <inkml:trace contextRef="#ctx0" brushRef="#br5" timeOffset="114549.7">31687 8157 0,'0'0'0,"-9"-9"0,1 0 16,8-8 0,0 0-16,-9 8 15,0-8-15,1 8 16,-1 0-16,0 9 16,1 0-16,-1 0 15,0 0-15,1 0 16,-1 9-16,0 0 15,0-1 1,9 1-16,0 0 16,0-1-16,0-8 15,0 0-15,0 0 16,9 0-16,9 9 16,-1 8-16,0 18 15,1 0-15,-1 8 16,0 0-16,-8 0 15,0 1 1,-9-18-16,-9 0 16,-8 0-16,17-9 15,-26 9-15,8-17 16,1-1-16,-9 1 16,8-9-16,-8 0 15,9-9-15,17 1 16,0-1-1,0-26-15,35-8 16,17-18-16,17 1 16,18 25-16,-35 18 15</inkml:trace>
  <inkml:trace contextRef="#ctx0" brushRef="#br5" timeOffset="117414.9">31948 8035 0,'0'0'0,"0"0"0,0 0 16,0 0-16,17-8 16,18-1-16,17 9 15,-9-9-15,9 9 16,9 0-16,-9 0 15,-17 0 1,8 0-16,-8 9 16,-18 0-16</inkml:trace>
  <inkml:trace contextRef="#ctx0" brushRef="#br5" timeOffset="117650.32">32217 7897 0,'0'0'0,"0"0"16,0 0-16,0 0 15,0 0-15,0 0 16,0 17-16,-9 9 16,0 17-16,1 9 15,8 0 1,0 9-16,0-9 15,0 9-15,0-9 16,0-27-16</inkml:trace>
  <inkml:trace contextRef="#ctx0" brushRef="#br5" timeOffset="118002.86">32581 7698 0,'-8'-9'0,"-1"0"15,9 1-15,0-1 16,0 0-16,0 1 16,9-1-16,8 0 15,9-8-15,18 8 16,16-8 0,-7 0-16,-1-1 15,8 10-15,-7 8 16,-27 8-16,-9 1 15</inkml:trace>
  <inkml:trace contextRef="#ctx0" brushRef="#br5" timeOffset="118398.52">32668 7680 0,'0'0'0,"0"0"0,0 0 16,0 0-16,0 0 15,0 0 1,0 9-16,0 0 16,0-1-16,0 10 15,-8-1-15,8 9 16,0 9-16,0-1 15,0 1-15,0-9 16,0 0-16,0 0 16,0-18-1,8 10-15,1-1 16,8-17-16,1 9 16,-1-1-16,0-8 15,10 0-15,7 0 16,10 9-16,-18 0 15,-9-1-15,-8-8 16</inkml:trace>
  <inkml:trace contextRef="#ctx0" brushRef="#br5" timeOffset="118581.52">32703 7871 0,'0'0'0,"0"0"16,0 0-16,0-9 15,17 0-15,18 9 16,0-8 0,26 8-16,-9-9 15,-9-8-15,-17 8 16,0 9-16,-8 0 16</inkml:trace>
  <inkml:trace contextRef="#ctx0" brushRef="#br5" timeOffset="118986.12">33207 7819 0,'0'0'0,"0"0"15,-9 0-15,0 0 16,-8 17-16,0 0 16,-1 1-16,1-1 15,8 0-15,9 9 16,0-8-16,9-1 16,0 9-16,8 0 15,0-9 1</inkml:trace>
  <inkml:trace contextRef="#ctx0" brushRef="#br5" timeOffset="119295.6">33511 7862 0,'0'0'0,"-18"9"0,18-9 0,-26 17 0,-9 9 0,18 0 0,0-9 0,-1 9 0,18-17 0,0-9 0,0 9 0,9 8 0,-9-17 0,26 26 0,0-9 0,-26-17 0,0 0 0,0 0 0,0 0 0,26 9 0,-26-9 0,0 0 0,0 0 0,26 9 0,-26-9 0,0 0 0,18 17 0,-18-17 0,17 9 0</inkml:trace>
  <inkml:trace contextRef="#ctx0" brushRef="#br5" timeOffset="119614.4">32642 8209 0,'0'0'16,"0"0"-16,0 0 15,0 0-15,0 0 16,0 0-16,0 0 15,18 0-15,8 0 16,26-9-16,26 0 16,9 1-16,0 8 15,-9 0 1,-17 0-16,17 0 16,26-18-16,-35 18 15,-43 0-15,-17 9 16</inkml:trace>
  <inkml:trace contextRef="#ctx0" brushRef="#br5" timeOffset="120113.58">32799 8313 0,'0'0'16,"0"0"-16,0 0 15,0 0-15,0 0 16,8 8-16,1-8 16,8 0-16,1 0 15,-1 0-15,18 0 16,0 0-16,-9 0 15,8 9 1,-8 8-16,0 0 16,0-8-16,-17 8 15,0-8-15,-9 8 16,-9 1-16,0-1 16,-17 0-16,0 9 15,9-8-15,0-10 16,-1 1-16,1 0 15,8-1 1,9 1-16,0-9 16,0 0-16,18 0 15,8 9-15,26-1 16,0 1-16,43 0 16,1-18-16,-9 9 15,121 17-15</inkml:trace>
  <inkml:trace contextRef="#ctx0" brushRef="#br1" timeOffset="139150.03">12192 11318 0,'0'0'0,"0"0"16,0 0-1,0 0-15,0 0 0,0 0 16,0 0 0,0 17-16,17 0 15,1 18-15,-1 17 16,9 0-16,0 9 16,9 8-16,-9 9 15,9 8-15,-1-8 16,-7 9-16,-1 8 15,8 9 1,-8 0-16,-8-9 16,-1-8-16,9 0 15,0-1-15,-17 9 16,0-17-16,-1 0 16,1 9-16,0 17 15,-9 0 1,0-9-16,0-17 0,8 9 15,-8 8 1,-8-17-16,-1 0 16,9 0-16,-9 0 15,-8 17-15,0 0 16,-10-8-16,1 8 16,0-8-16,9-1 15,0-16-15,-1-10 16,1-16-1,0-10-15,-1 9 16,9-17-16</inkml:trace>
  <inkml:trace contextRef="#ctx0" brushRef="#br3" timeOffset="146594.37">6218 14834 0,'0'0'0,"0"-9"0,0 9 16,0 0-1,0-8-15,0-1 16,8 0-16,10 1 15,8-1-15,34-8 16,10-1-16,-1 1 16,10 8-16,-1 9 15,0 0-15,-9 0 16,-17 0 0,-26 9-16,-17 0 15</inkml:trace>
  <inkml:trace contextRef="#ctx0" brushRef="#br3" timeOffset="147063.46">6469 14834 0,'-8'0'15,"-1"0"-15,0 0 16,9 0-16,0 0 16,0 0-16,0 0 15,0 0 1,-8 0-16,-1 17 16,0 1-16,1 25 15,-10 9-15,1 0 16,0-9-16,8 0 15,0-8-15,0-9 16,9 0-16,0 0 16,0-9-1,0-8-15,0 0 16,0-1-16,0 1 16,18 0-16,17-9 15,8 0-15,18 0 16,0 0-16,-9 0 15,8 0 1,-16 8-16,-1 1 16,-8 0-16,-9-9 15,-17 0-15,-1 0 16</inkml:trace>
  <inkml:trace contextRef="#ctx0" brushRef="#br3" timeOffset="147291.59">6339 15007 0,'0'0'16,"0"0"-16,0 0 16,0 0-16,18 0 15,8 0-15,26 0 16,17-8-16,9-10 15,-8 10 1,-1-1-16,-17-8 16,-26 8-16</inkml:trace>
  <inkml:trace contextRef="#ctx0" brushRef="#br3" timeOffset="149959.18">7381 15215 0,'0'0'0,"-8"-9"16,-10-8-16,9 0 16,1 8-16,-10-8 15,1-1-15,-9 10 16,0 8-16,9 0 16,-9 0-16,-1 8 15,1 10-15,0 16 16,9 1-1,0 0-15,-1 8 16,18 0-16,0-8 16,18 0-16,16-9 15,10-9-15,17-17 16,-9-9-16,-26 1 16</inkml:trace>
  <inkml:trace contextRef="#ctx0" brushRef="#br3" timeOffset="150263.54">7833 15241 0,'-9'-9'0,"-8"1"15,-1-1-15,10 9 16,-1 0-16,-8 0 15,-9 0-15,8 9 16,1-1-16,-1 1 16,1 8-16,0 1 15,-1-1-15,10 0 16,8 1 0,0-1-16,17 0 15,0 9-15,9-8 16,9-10-16,0-8 15,-18 0-15</inkml:trace>
  <inkml:trace contextRef="#ctx0" brushRef="#br3" timeOffset="150797.4">8171 14929 0,'0'0'16,"0"0"-16,0 0 16,0 0-16,0 0 15,0 18-15,0 16 16,0 1-16,0 8 15,0 0-15,0 1 16,0-18-16,0 0 16,0-18-1,0 1-15,0 0 16,0-1-16,0-8 16,0 0-16,0-8 15,0-10-15,9-25 16,8 8-16,1 1 15,-1-1-15,9 1 16,0 8-16,-8 8 16,-1 10-1,-8 8-15,-1 0 16,1 0-16,0 17 16,-1 9-16,1 9 15,0 8-15,0 0 16,-1 0-1,1-8-15,0-9 0,17-9 16,0-8 0,0 0-16,-9-9 15</inkml:trace>
  <inkml:trace contextRef="#ctx0" brushRef="#br3" timeOffset="151327">8771 15215 0,'0'0'0,"0"-9"16,0 9-16,0-8 16,0-1-16,0 0 15,0 1-15,-9-1 16,0 0-16,1 1 15,-1-1 1,0 9-16,0 0 16,-8 0-16,0 0 15,-1 17-15,1 1 16,0-1-16,8-8 16,9-1-16,0 1 15,0 0-15,0-1 16,0 1-1,17 0-15,1 8 16,-1 0-16,9 1 16,-9 16-16,10 10 15,-19-1-15,1 0 16,-18 1-16,1-10 16,-1-8-16,0 0 15,-8-17-15,8-1 16,-8-8-1,-1 0-15,10 0 16,-10-17-16,1-18 16,0-8-16,8-9 15,18 18-15,8-1 16,-8 18-16</inkml:trace>
  <inkml:trace contextRef="#ctx0" brushRef="#br3" timeOffset="151790.81">8771 14704 0,'0'0'15,"-9"0"-15,0-9 16,1 1-16,-1-1 15,9 0-15,0 1 16,0-1-16,0 9 16,0 0-16,0 0 15,9 0-15,8 0 16,0 0 0,1 0-16,-1 9 15,0-1-15,1 1 16,-10 0-16,1-1 15,0 10-15,-9-1 16,-9-8-16,0 8 16,1 0-16,-1 9 15,0-26-15,1 9 16,8 0 0,0-1-16,0 1 15,8 0-15,10-1 16,8 1-16,9 0 15,8-1-15,-8 1 16,-1 0-16,-16-9 16</inkml:trace>
  <inkml:trace contextRef="#ctx0" brushRef="#br3" timeOffset="153057.26">9231 15215 0,'0'0'0,"0"-9"0,-9 1 16,9 8-16,0 0 15,0 0-15,0 0 16,0 0-16,9 0 15,8-9-15,18 0 16,17 1-16,18 8 16,-10 0-1,-25 0-15</inkml:trace>
  <inkml:trace contextRef="#ctx0" brushRef="#br3" timeOffset="153373.14">9708 14791 0,'0'0'0,"0"0"16,0 0-16,0 0 15,0 0-15,0 0 16,9-9 0,8 0-16,1 1 15,25-1-15,9 0 16,18 1-16,-1-1 16,-8 0-16,0 9 15,8 9-15,-17 0 16,-25-1-16</inkml:trace>
  <inkml:trace contextRef="#ctx0" brushRef="#br3" timeOffset="153783.4">9865 14860 0,'0'0'16,"0"0"-16,0 0 16,0 0-16,0 0 15,8 17-15,1 1 16,0 16-16,-1 10 16,-8-10-16,-8 10 15,-1 7-15,0 1 16,1-8-16,-10-1 15,10-17 1,-1 0-16,0-9 16,9 1-16,0-10 15,0 1-15,0 0 16,18 8-16,16-8 16,1-1-16,9 1 15,-1-9-15,0-9 16,1 1-1,-1-1-15,-17 0 16,-17 1-16,0 8 16</inkml:trace>
  <inkml:trace contextRef="#ctx0" brushRef="#br3" timeOffset="153979.51">9873 15137 0,'0'0'0,"0"0"16,0 0-16,0 0 16,9 0-16,17 0 15,18-9-15,8 1 16,0 8-16,17 8 16,9 1-1,-43-9-15</inkml:trace>
  <inkml:trace contextRef="#ctx0" brushRef="#br3" timeOffset="154996.59">10646 15206 0,'0'-8'0,"0"-1"15,0 0-15,0-8 16,0 8-16,0 1 16,-8-1-16,-1 9 15,0 0-15,-17 0 16,0 17-1,-9 1-15,1-1 16,16 0-16,1 9 16,8 0-16,9 9 15,0-9-15,0 0 16,18 0-16,8-9 16,8 1-16,27-18 15,26-9-15,-44 0 16</inkml:trace>
  <inkml:trace contextRef="#ctx0" brushRef="#br3" timeOffset="155278.34">11020 15224 0,'0'0'0,"0"-9"15,0 9 1,0 0-16,-9 0 15,0 0-15,1 0 16,-18 0-16,0 0 16,8 9-16,1-1 15,-1 10-15,1-1 16,0 0-16,17 1 16,0 16-1,0-8-15,0 0 16,17-8-16,0-1 15,9-17-15,-8-9 16,-9 9-16</inkml:trace>
  <inkml:trace contextRef="#ctx0" brushRef="#br3" timeOffset="155964.5">11332 15215 0,'0'0'16,"0"0"-16,0 0 15,0 0-15,0 0 16,0 0-16,0 0 15,0-9-15,0 9 16,0 0-16,0 0 16,0 0-16,0 0 15,0 0 1,0 0-16,0 0 16,0 0-16,0 0 15,0 0-15,0 0 16,-8 0-16,-1 9 15,9 8-15,-9 1 16,1-1-16,-1 0 16,9 1-1,0-10-15,0 1 16,0-9-16,0 0 16,0 0-16,-9-9 15,9-17-15,0-26 16,18-17-16,-1 0 15,9 0-15,9 17 16,-9 17 0,0 0-16,0 18 15,0 0-15,0 17 16,0 0-16,9 8 16,-9 10-16,0 16 15,0 18-15,-9 0 16,1 9-16,-1-1 15,-8-8-15,-1-8 16,1-1 0,0 0-16,-1-17 15,-8-8-15,0-10 16,18 1-16,-10-9 16,1 0-16</inkml:trace>
  <inkml:trace contextRef="#ctx0" brushRef="#br3" timeOffset="156536.84">12027 15258 0,'0'0'0,"0"-8"15,0-1-15,0 0 16,0 1-16,0-1 16,0 0-16,0 1 15,0-1-15,0 0 16,0 1-16,0-1 16,0 9-16,0 0 15,-9 0-15,1 0 16,-1 9-1,0 8-15,1 0 16,8 1-16,0-1 16,0 0-16,0 1 15,8-1-15,1 0 16,0 9-16,-1 9 16,1 17-16,0 0 15,-1 0 1,-16 0-16,-1-9 15,0 0-15,1-17 16,-1-8-16,0-1 16,-8-8-16,0-1 15,8 1-15,-9-9 16,1-9-16,0 1 16,-1-1-1,10 0-15,8-17 16,0 0-16,17-26 15,18 0-15,8 1 16,9 7-16,-17 27 16</inkml:trace>
  <inkml:trace contextRef="#ctx0" brushRef="#br3" timeOffset="157532.74">12366 15146 0,'0'0'0,"0"-9"16,0 9-16,0 0 15,0 0-15,0 0 16,0 0-16,17-9 16,18 1-16,17-1 15,17-8-15,1-1 16,-1 1-1,1 0-15,-1-9 16,-8 0-16,-35 17 16</inkml:trace>
  <inkml:trace contextRef="#ctx0" brushRef="#br3" timeOffset="157823.34">12600 14843 0,'0'0'0,"0"0"15,0 0-15,0 0 16,0 17-16,9 26 16,0 27-1,-9-1-15,8 9 16,-8-9-16,9 18 15,-9-9-15,0-18 16,0-25-16,0-9 16,9 9-16,17-9 15,-18-18-15,1 1 16</inkml:trace>
  <inkml:trace contextRef="#ctx0" brushRef="#br3" timeOffset="158288.65">13165 14410 0,'0'0'15,"-9"0"-15,0 0 16,1 0-16,8 0 16,0 0-16,0 0 15,0 0 1,0 0-16,17 0 16,0 0-16,18 0 15,8 0-15,1-9 16,17 0-16,8 1 15,9-1 1,-26 9-16,-8 0 16,-27 0-16</inkml:trace>
  <inkml:trace contextRef="#ctx0" brushRef="#br3" timeOffset="158725.49">13269 14462 0,'0'0'0,"0"0"16,0 0-16,0 0 16,0 8-16,0 1 15,0 8-15,0 27 16,0-18-16,0 8 15,-9 1 1,0 8-16,1 0 16,8 1-16,0-10 15,-9-8-15,9 0 16,0 0-16,0-8 16,0-1-16,0 0 15,0-8-15,9 0 16,8-1-1,0 1-15,27-9 16,8 0-16,0 0 16,-8 0-16,-1 0 15,-17 0-15,0-9 16,-17 1-16,-1-1 16,1 0-16,0 9 15</inkml:trace>
  <inkml:trace contextRef="#ctx0" brushRef="#br3" timeOffset="158907.44">13364 14730 0,'0'0'15,"0"0"-15,0 0 16,0 0-16,0 0 16,0 0-16,18 0 15,-1 0 1,18 0-16,17-9 15,0 9-15,-9 9 16,-25 0-16</inkml:trace>
  <inkml:trace contextRef="#ctx0" brushRef="#br3" timeOffset="159276.16">14155 14695 0,'0'-8'0,"0"-1"16,0 0-1,0 1-15,0 8 16,0 0-16,-9 0 15,0 0-15,0 0 16,1 0-16,-10 0 16,1 0-16,-9 17 15,0 0-15,9 9 16,-1 0 0,1 0-16,8 0 15,9-8-15,0-1 16,18-8-16,-1-1 15,0 1-15,-8-9 16</inkml:trace>
  <inkml:trace contextRef="#ctx0" brushRef="#br3" timeOffset="159512.6">14337 14661 0,'0'0'0,"0"0"15,0 0-15,-9 0 16,1 8-16,-1 10 16,-9-1-16,10 0 15,-1 1 1,9-1-16,0 9 16,0 0-16,9-9 15,8 9-15,9-8 16,9-10-16,0 1 15,-18-9 1</inkml:trace>
  <inkml:trace contextRef="#ctx0" brushRef="#br3" timeOffset="159807.72">13217 15215 0,'0'0'16,"0"0"-16,0 0 15,0 0-15,0 0 16,17 0-16,18 0 16,26-9-16,34 1 15,27-1-15,-9 0 16,8 1-1,1-10-15,-18 1 16,-9 8-16,-8 9 16,-17 9-16,-9 0 15,-44-1-15</inkml:trace>
  <inkml:trace contextRef="#ctx0" brushRef="#br3" timeOffset="160243.57">13764 15293 0,'0'0'15,"0"0"-15,0 0 16,0 0-16,0 0 16,0 0-16,0 0 15,0 0-15,8 0 16,10 0-1,-1 9-15,1-1 16,8 10-16,0-1 16,0 0-16,0 9 15,-9-8-15,-8-10 16,-1 10-16,-8-1 16,0 0-16,-8 1 15,-1-1 1,0 0-16,1-8 15,8 0-15,0-1 16,0 1-16,0-1 16,0-8-16,0 0 15,0 0-15,0 0 16,26 9-16,35 8 16,25-8-1,19 0-15,8-1 16,-61 1-16</inkml:trace>
  <inkml:trace contextRef="#ctx0" brushRef="#br4" timeOffset="197241.81">23168 15180 0,'0'-8'0,"0"-1"15,0 0 1,0 1-16,0 8 15,0 0-15,0-9 16,18 9-16,8-9 16,26 1-16,17-1 15,9-8-15,1-1 16,-10 1-16,1 0 16,-18 0-16,0 8 15,-18 0 1,-25 9-16</inkml:trace>
  <inkml:trace contextRef="#ctx0" brushRef="#br4" timeOffset="197683.05">23325 15094 0,'0'0'0,"0"0"15,0 0-15,0 0 16,0 0-16,0 0 16,0 0-16,8 8 15,-8 10-15,9-1 16,-9 18 0,-9-1-16,1 18 15,-1 9-15,0-9 16,1-9-16,8 1 15,0-18-15,0 0 16,0 0-16,0-9 16,0 0-16,0 0 15,0 1 1,8-10-16,10 1 16,8 8-16,17-8 15,9 0-15,9-1 16,-9-8-16,-9 0 15,-8 0-15,-9 0 16,-8 0-16,-10 0 16,1 0-16,-9 0 15</inkml:trace>
  <inkml:trace contextRef="#ctx0" brushRef="#br4" timeOffset="197868.97">23411 15362 0,'0'0'0,"0"0"16,0 0-1,0 0-15,18 0 16,17 0-16,17-8 16,8-1-16,-7 0 15,7 9 1,-16 0-16</inkml:trace>
  <inkml:trace contextRef="#ctx0" brushRef="#br4" timeOffset="198520.62">24176 15596 0,'0'-9'0,"0"1"16,0-1-16,0-8 16,0 0-1,0-1-15,0 1 0,0 8 16,0 1-1,0-1-15,0 0 16,-9 9-16,0 0 16,-8 0-16,-1 9 15,-8 8-15,9 1 16,0 8-16,-1 8 16,18-8-16,0 9 15,0-9 1,18 0-16,-1 0 15,0-9-15,-8-17 16</inkml:trace>
  <inkml:trace contextRef="#ctx0" brushRef="#br4" timeOffset="198794.86">24610 15423 0,'0'0'0,"0"0"16,0 0-16,-9 0 16,0 0-16,1 0 15,-10 0-15,-8 17 16,0 1 0,0-1-16,-9 18 15,18-1-15,0-8 16,8 0-16,9 0 15,0 0-15,17 0 16,18 0-16,-9-9 16,-17-8-16</inkml:trace>
  <inkml:trace contextRef="#ctx0" brushRef="#br4" timeOffset="199336.25">24974 15258 0,'0'0'0,"0"-8"15,0 8-15,0 0 16,0 0-16,0 0 15,9 0-15,0 8 16,0 10-16,-9 16 16,0 10-1,-9-1-15,0 0 16,0 1-16,9-18 16,0 0-1,0-18-15,0 1 0,0-9 16,0 0-16,0-9 15,0 1 1,18-27-16,-1-8 16,18-9-16,-9 8 15,0 10-15,-9 16 16,1 1-16,-10 0 16,1 17-16,0 0 15,0 0-15,-1 26 16,1 17-16,0 18 15,-9-1 1,0-8-16,0-9 16,0-17-16,0 0 15,8-8-15,10-1 16,8-8-16,-18-9 16</inkml:trace>
  <inkml:trace contextRef="#ctx0" brushRef="#br4" timeOffset="199825.23">25634 15544 0,'0'0'0,"0"0"16,0-8-16,0-1 15,0 0-15,0 1 16,0-1-1,0 0-15,0 1 16,-8-1-16,-1 0 16,0 9-16,1 0 15,-10 9-15,-8 8 16,9 1-16,0-1 16,-1 0-16,18-8 15,0-1 1,0 1-16,0 0 15,9-1-15,8 10 16,9-1-16,9 18 16,8-1-16,-8 1 15,-9 17-15,0-9 16,-17 1-16,0-10 16,-18-8-16,0 0 15,-8 9 1,0-26-16,-9-1 15,-1 1-15,-16-18 16,8 1-16,1-10 16,-1-8-16,17 0 15,18 0-15,0-17 16,0 34-16</inkml:trace>
  <inkml:trace contextRef="#ctx0" brushRef="#br4" timeOffset="200216.44">25843 14886 0,'0'0'15,"0"0"-15,0 0 16,0 0-16,0 0 15,9 0-15,8 0 16,0 0-16,18 0 16,0 0-16,-1 0 15,1 17-15,-9 1 16,0-1 0,-17 9-16,0-9 15,-18 9-15,0 0 16,-17 9-16,0-9 15,0 0-15,9 0 16,-1-18-16,10 1 16,8 0-16,0-1 15,26 1 1,35-18-16,25 9 16,-51 9-16</inkml:trace>
  <inkml:trace contextRef="#ctx0" brushRef="#br4" timeOffset="201583.37">26390 15553 0,'0'0'0,"0"0"16,0 0-16,0 0 15,0 0-15,17 0 16,9 8-16,26 1 15,27 0-15,-1-9 16,9 0 0,-1 0-16,-25 0 15,-9 0-15,0 8 16,-17 1-16,-17-9 16</inkml:trace>
  <inkml:trace contextRef="#ctx0" brushRef="#br4" timeOffset="201799.79">26677 15336 0,'0'0'16,"0"0"-16,0 0 16,0 26-16,0 18 15,0 34-15,-9 8 16,0 18-1,0-17-15,9-18 16,0-26-16,9 1 16,9-18-16,-10-18 15</inkml:trace>
  <inkml:trace contextRef="#ctx0" brushRef="#br4" timeOffset="202136.83">27319 15276 0,'0'0'0,"0"0"15,0 0-15,9 0 16,-1 0-16,10 0 16,25-9-16,27 0 15,-1 1-15,9-1 16,-8 0-16,-1 1 16,-8-1-16,-9 9 15,-17 0-15,-9 0 16,-17 0-1,-1 0-15</inkml:trace>
  <inkml:trace contextRef="#ctx0" brushRef="#br4" timeOffset="202503.39">27588 15336 0,'0'0'16,"0"0"-16,0 0 15,0 0-15,0 0 16,0 0-16,0 18 16,0-1-16,-8 18 15,-1 17-15,-8 0 16,-1-1-16,1-7 16,8-18-1,0 0-15,9-9 16,0 0-16,0 1 15,0-1-15,9-8 16,9 8-16,8-8 16,8-1-16,18-8 15,9 9-15,9 0 16,-1-9 0,-8 0-16,-9 0 15,-17 0-15,-18-9 16,-8 0-16,-1 9 15</inkml:trace>
  <inkml:trace contextRef="#ctx0" brushRef="#br4" timeOffset="202687.66">27562 15561 0,'0'0'0,"0"0"0,0 0 16,9 0-16,17 0 15,9 0-15,17 0 16,9 0-16,-9 0 16,-9 0-1,1 9-15,-18 0 16</inkml:trace>
  <inkml:trace contextRef="#ctx0" brushRef="#br4" timeOffset="203117.03">28561 15639 0,'0'-8'0,"0"-1"16,0 0-16,0 1 16,0-1-16,0 0 15,-9 1-15,1-1 16,-1 9-16,0 0 15,-17 0-15,0 17 16,0 1 0,0 8-16,0 0 15,9 0-15,8 8 16,9 1-16,0-18 16,17 9-16,1-8 15,8-1-15,-18-17 16</inkml:trace>
  <inkml:trace contextRef="#ctx0" brushRef="#br4" timeOffset="203352.12">28952 15665 0,'0'0'0,"0"0"16,0 0-16,0 0 15,-9 0-15,0 0 16,-8 0-1,0 9-15,-9 8 16,8 1-16,1-1 16,-1-8-16,10 8 15,8 0-15,0 9 16,17 0-16,0-8 16,10-1-16,-19-17 15</inkml:trace>
  <inkml:trace contextRef="#ctx0" brushRef="#br4" timeOffset="203803.16">29395 15449 0,'0'0'16,"0"0"-16,0 0 15,0 0-15,0 0 16,0 17-16,0 9 16,-9 18-16,0 7 15,0-7-15,1-1 16,-1-17-16,0 0 16,9-9-1,0-8-15,0 8 16,0-17-16,0-17 15,0 0-15,9-18 16,17-8-16,9-27 16,0 19-16,-9 7 15,0 10-15,0 16 16,-9 1-16,1 17 16,-1 9-1,0 17-15,-8 17 16,0 17-16,-1 10 15,-8-10-15,0 1 16,0-18-16,0-17 16,18 9-1,-10-9-15</inkml:trace>
  <inkml:trace contextRef="#ctx0" brushRef="#br4" timeOffset="204367.52">30133 15639 0,'0'0'0,"0"0"16,0 0-16,0 0 16,0 0-16,0 0 15,0 0 1,-9-17-16,0 17 16,1 0-16,-18 0 15,-1 17-15,1 1 16,0 8-16,9 0 15,0-9-15,8 0 16,9 9 0,0-17-16,17 8 15,9 1-15,-8 8 16,8 8-16,0 1 16,9 17-16,-9 0 15,-26 0-15,17 0 16,-34 0-16,17-9 15,-26-8-15,8-9 16,1 0 0,8-18-16,-8 1 15,-9-18-15,8-8 16,1-18-16,8-8 16,18-26-16,34-27 15,18 1-15,-35 61 16</inkml:trace>
  <inkml:trace contextRef="#ctx0" brushRef="#br4" timeOffset="204719.09">30636 15613 0,'0'0'15,"0"0"-15,0 0 16,0 0-16,0 0 16,18 0-16,16 0 15,10 0-15,8 0 16,9 0-16,8 0 16,-25 0-16</inkml:trace>
  <inkml:trace contextRef="#ctx0" brushRef="#br4" timeOffset="205043.9">31348 14973 0,'0'0'0,"0"0"0,0 0 15,0 0-15,0 0 16,9-9-16,17 0 16,9 1-1,17-1-15,17 0 16,10 1-16,-1-10 15,-17 10-15,-18 8 16,0-9-16,1 0 16,-27 9-16</inkml:trace>
  <inkml:trace contextRef="#ctx0" brushRef="#br4" timeOffset="205399.16">31539 15051 0,'0'0'0,"0"0"16,0 0-1,0 0-15,0 8 0,-8 9 16,-1 1 0,9 16-16,-9 1 15,1 0-15,-1 8 16,-8 9-16,-1-9 15,10-8-15,-1-9 16,9-9-16,0 1 16,0-1-1,0-8-15,9-1 16,8 1-16,18 8 16,17-8-16,9 0 15,8-1-15,-8 1 16,0-18-16,-27 9 15,-8-8-15,-8-1 16</inkml:trace>
  <inkml:trace contextRef="#ctx0" brushRef="#br4" timeOffset="205589.52">31479 15232 0,'0'0'0,"0"0"15,0 0-15,17 0 16,26 0 0,27 0-16,-9 0 15,-9 0-15,-9 0 16,9 0-16,9 9 16,-35-9-16</inkml:trace>
  <inkml:trace contextRef="#ctx0" brushRef="#br4" timeOffset="205937.41">32251 15258 0,'0'-8'0,"9"-1"16,0 0-1,0 1-15,-1-1 16,1 9-16,0 0 16,-9 0-16,0 0 15,0 0-15,-9 0 16,0 0-16,-17 0 16,0 17-1,0 1-15,-9 8 0,9-9 16,9 18-1,0-1-15,8-8 16,9 0-16,17 0 16,-8 0-16,8 0 15,-8-8-15</inkml:trace>
  <inkml:trace contextRef="#ctx0" brushRef="#br4" timeOffset="206214.84">32746 15232 0,'0'0'0,"0"0"15,-8 0-15,-1 0 16,0 0-16,-8 0 16,0 9-1,-1 0-15,1 8 16,0 0-16,-1 1 15,1-1-15,8 9 16,9 0-16,0 0 16,18-9-16,8 1 15,17 16-15,9-16 16,0 16 0,-26-25-16</inkml:trace>
  <inkml:trace contextRef="#ctx0" brushRef="#br4" timeOffset="206555.47">31539 15691 0,'0'0'0,"0"0"16,0 0-16,0 0 15,9 0 1,8 0-16,10 0 16,33 0-16,18 0 15,18 0-15,34 0 16,9 0-16,-9 0 15,-8 0-15,-35 0 16,-9 0-16,-35 0 16,-34 0-1,0 0-15</inkml:trace>
  <inkml:trace contextRef="#ctx0" brushRef="#br4" timeOffset="206986.06">31809 15865 0,'0'0'0,"0"0"16,0 0-16,0 0 15,17 0-15,0 0 16,9 0-16,-8 8 15,25 10-15,-17-1 16,18 0 0,-1 1-16,-26-1 15,9 0-15,-8 1 16,-18-1-16,0 0 16,-35 0-16,9 18 15,-17 0-15,-1-9 16,10 0-1,-1 0-15,17-9 16,1 0-16,0-8 16,17 8-16,8 1 15,27-1-15,26 9 16,26 0-16,17 0 16,0-17-16,-26-1 15,-52-8-15</inkml:trace>
  <inkml:trace contextRef="#ctx0" brushRef="#br4" timeOffset="-208494.26">17767 16523 0,'0'0'0,"0"-9"0,0 9 15,0 0-15,0 0 16,0 0-16,0 0 16,17 0-16,9-9 15,9 1 1,0-1-16,17 1 16,-9-1-16,1 0 15,-18 9-15,0 9 16,-9 0-16,-8-9 15</inkml:trace>
  <inkml:trace contextRef="#ctx0" brushRef="#br4" timeOffset="-208266.15">17698 16748 0,'0'0'0,"0"0"0,0 0 16,0 0-16,0 0 16,17 0-1,0 0-15,27-9 16,16 9-16,10 0 16,-1 0-16,-17 0 15,-25 0-15</inkml:trace>
  <inkml:trace contextRef="#ctx0" brushRef="#br4" timeOffset="-207580.57">18983 16202 0,'0'0'0,"0"0"0,-9 0 15,9 18 1,0-18-16,-9 0 15,9 0-15,0 0 16,0 0-16,0 0 16,0 0-16,0 0 15,0 0-15,0 0 16,0 0-16,18 0 16,8 0-16,17 8 15,18 1 1,8-9-16,1 9 15,-9-9-15,-9 8 16,-17 1-16,-9-18 16,-18 9-16</inkml:trace>
  <inkml:trace contextRef="#ctx0" brushRef="#br4" timeOffset="-206212.14">18887 16272 0,'0'0'0,"0"0"16,0 0-16,0 0 15,0 0-15,0 17 16,9 0-1,0 1-15,-9-1 16,0 18-16,0 8 16,-9 9-16,0 17 15,-8 0-15,-1 1 16,1-10-16,8-8 16,1-8-16,8-10 15,0-8 1,0-8-16,0-1 15,0 0-15,0-8 16,8 0-16,10-1 16,8 1-16,35-1 15,8 1-15,9 0 16,-17-9-16,0 0 16,0-9-1,-18 0-15,-17 9 16,0 0-16,-17 0 15,8 0-15,-8 0 16,-9 0-16,0 0 16</inkml:trace>
  <inkml:trace contextRef="#ctx0" brushRef="#br4" timeOffset="-205979.23">18878 16644 0,'0'0'0,"0"0"15,0 0-15,0 0 16,0 0 0,18 0-16,8 0 15,26-9-15,17 9 16,10-8-16,-1 8 15,-43 0-15</inkml:trace>
  <inkml:trace contextRef="#ctx0" brushRef="#br4" timeOffset="-204929.13">19947 16687 0,'-9'0'15,"0"0"-15,1 0 16,-1 0-16,0 0 16,0 0-16,-8 0 15,-9 0-15,0 9 16,-9 0-16,-8 8 16,-1 0-16,10 9 15,-1 0 1,0 9-16,18 0 15,8-1-15,9-8 16,0 0-16,18 0 16,16 0-16,18 0 15,27-17-15,-45-9 16</inkml:trace>
  <inkml:trace contextRef="#ctx0" brushRef="#br4" timeOffset="-204650.14">20251 16722 0,'0'0'0,"0"0"16,0 0-16,-9 0 16,0 0-1,0 0-15,1 0 16,-10 9-16,1 8 15,0 0-15,-1 1 16,1 8-16,8 8 16,9 1-16,0-9 15,0 0-15,18-9 16,8 1 0,17-1-16,-17-9 15</inkml:trace>
  <inkml:trace contextRef="#ctx0" brushRef="#br4" timeOffset="-202299.94">20919 16124 0,'0'0'0,"0"0"0,0 0 15,0-8 1,-9 8-16,1-9 15,-1 0-15,0 1 16,1-1-16,-1 0 16,0 9-16,1 0 15,-1 0-15,-8 0 16,-9 18-16,0 8 16,-18 17-1,1 35-15,-1 26 16,1 26-16,17-9 15,8 9-15,18-17 16,18-27-16,8-8 16,9-17-16,17-27 15,-9-16 1,-17-18-16</inkml:trace>
  <inkml:trace contextRef="#ctx0" brushRef="#br4" timeOffset="-201791.11">21093 16575 0,'0'-9'16,"0"0"-16,0 9 15,0 0-15,0 0 16,0 0-16,9 18 16,-1 8-16,1 8 15,-9 10 1,0-1-16,0-17 16,0-9-16,0 1 15,0-10-15,0 1 16,0-9-16,0-9 15,0-8-15,9-18 16,17-25-16,8-1 16,10 9-16,-1 0 15,-8 18 1,-9 16-16,0 1 16,-9 17-16,1 0 15,8 17-15,-17 18 16,-1 8-16,1 18 15,0 17-15,-1-9 16,1-17 0,0-9-16,-1-17 15,10-8-15,8 8 16,8-18-16,-16 1 16</inkml:trace>
  <inkml:trace contextRef="#ctx0" brushRef="#br4" timeOffset="-201246.57">22031 16687 0,'0'0'0,"0"0"16,0-8-16,0-1 15,0 0-15,-9 1 16,0-1-16,-8 0 16,-9 9-16,0 0 15,0 0-15,0 18 16,8-1-16,1-8 15,0-1 1,8 1-16,9 0 16,0-1-16,0 1 15,17 0-15,9 8 16,9 0-16,9 9 16,-1 9-16,0 0 15,-17-1-15,0 1 16,-17 0-1,0-10-15,0 1 16,-9-8-16,-9-1 16,0 0-16,-8-8 15,-9 0-15,8-9 16,1-9-16,0 0 16,-1 1-16,1-10 15,8 10-15,9 8 16,0 0-1</inkml:trace>
  <inkml:trace contextRef="#ctx0" brushRef="#br4" timeOffset="-200934.25">22465 16670 0,'0'0'15,"0"0"-15,0 0 16,0 0-16,9 0 15,8 0-15,9 0 16,9-9-16,-1 1 16,19 8-16,-19 0 15,-16 0-15</inkml:trace>
  <inkml:trace contextRef="#ctx0" brushRef="#br4" timeOffset="-200665.02">23264 16098 0,'0'0'15,"0"0"-15,0 0 16,0 0-16,0 18 15,0 8-15,-9 8 16,9 18-16,0 0 16,0-8-1,9-1-15,-1 9 16,1-9-16,-9-34 16</inkml:trace>
  <inkml:trace contextRef="#ctx0" brushRef="#br4" timeOffset="-200432.95">22916 16644 0,'0'0'16,"0"0"-16,0 0 16,0 0-16,0 0 15,9 0-15,17-9 16,26 1-16,18-1 15,8 0-15,17 1 16,18-1-16,-17 9 16,-27 0-1,-43 0-15,-8 0 16</inkml:trace>
  <inkml:trace contextRef="#ctx0" brushRef="#br4" timeOffset="-199963.18">23151 16973 0,'0'-8'0,"0"-1"0,0 0 15,0 1 1,0 8-16,0 0 16,0 0-16,9 0 15,-1 0-15,10 0 16,-1 0-16,-8 0 16,-1 8-16,1 1 15,0 0-15,-9 8 16,-9 0-1,0 0-15,-17 9 16,9 0-16,0-8 16,-1-1-16,1-8 15,8-1-15,0 1 16,9 0-16,0-1 16,0-8-16,18 9 15,25 0-15,27-9 16,17 17-1,-1-17-15,-16 0 16,-27-17-16,-25-1 16</inkml:trace>
  <inkml:trace contextRef="#ctx0" brushRef="#br4" timeOffset="-199660.09">23837 16150 0,'0'0'0,"0"0"16,17 0-16,27 9 15,25 8-15,27 27 16,-9 25-16,-27 9 16,1 17-16,-26 35 15,-26 26-15,-44 17 16,-35 0-16,-86 174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1:28:55.1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21232 13466 0,'-9'-9'16,"9"0"-16,-9 1 15,9-1-15,0 0 16,0 9-16,0-8 16,0 8-1,0 0-15,0-9 16,9 0-16,8 9 16,1 0-16,17 0 15,-1 0-15,1 0 16,0 9-16,-9 8 15,0 1-15,0-1 16,0 0 0,-9 1-16,1-1 15,-10 9-15,1 9 16,-18-1-16,1 1 16,-1-1-16,-17 1 15,0 0-15,0-1 16,-9-8-16,0 0 15,1 0-15,-1-8 16,18-1 0,-1 9-16,1-26 15,8 17-15,0-17 16,9 9-16,-8-9 16,8 0-16,0 0 15,0 0-15,0 0 16,0 0-16,17 9 15,1-1 1,16 1-16,1 0 16,17-1-16,0 1 15,0 0-15,-8-1 16,-10 1-16,-7 0 16,-10-9-16,0 0 15,-8 0-15,0 0 16,-1 0-1,1 0-15,0 0 16,-1 0-16,-8 0 16,9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6T23:35:0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 6052 0,'0'0'16,"0"0"-16,0 0 15,0 0-15,0 0 16,0 0-16,0 17 16,0-17-1</inkml:trace>
  <inkml:trace contextRef="#ctx0" brushRef="#br0" timeOffset="139.66">1112 6364 0,'0'0'0,"0"0"16,0 0-16,0 0 16,0 0-1,0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01:58.7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10811 3099 0,'0'0'0,"0"0"16,-8 0-16,-1 0 15,-8 8-15,-18 18 16,-17 18-16,-26 25 16,-9 26-1,0 18-15,-9-1 16,1 10-16,-1 8 15,18-18-15,9-8 16,17-17-16,-1-18 16,19-8-16,-1-1 15,0-8-15,9-8 16,9-10-16,-1-16 16,18-10-16</inkml:trace>
  <inkml:trace contextRef="#ctx0" brushRef="#br0" timeOffset="335.91">9613 4190 0,'0'0'16,"0"0"-16,0 0 15,0 0-15,0 0 16,9 17-16,8 1 16,0 8-16,1 8 15,-10 1-15,1-9 16,0-9 0,-1 1-16,1-1 15,0 0-15,-1-8 16,10 0-16,17-9 15,17-18-15,8-8 16,10-17-16,8-9 16,-26 9-16,-34 34 15</inkml:trace>
  <inkml:trace contextRef="#ctx0" brushRef="#br0" timeOffset="756.3">11176 2848 0,'0'-9'15,"0"0"-15,0 9 16,0 0-16,0 0 15,0 0-15,0 18 16,0 8 0,0 26-16,0 0 15,0-9-15,9 0 16,-1-8-16,-16-9 16,-1 0-16,9-18 15</inkml:trace>
  <inkml:trace contextRef="#ctx0" brushRef="#br0" timeOffset="907.9">11202 2441 0,'0'0'16,"0"0"-16,0 0 15,17 26-15,9 43 16,-8-17-16</inkml:trace>
  <inkml:trace contextRef="#ctx0" brushRef="#br0" timeOffset="1526.82">11706 2744 0,'0'-9'0,"0"0"15,0 1-15,0 8 16,0 0-16,0 0 16,0-9-1,0 0-15,-9 1 16,0-1-16,-8 0 15,0 9-15,-9 0 16,0 18-16,-1-1 16,1 9-16,9 9 15,0-1-15,17-8 16,0-8-16,0 8 16,8-9-1,10 0-15,-1 1 16,9-10-16,-8 1 15,-10 0-15,1-1 16,-9-8-16,-9 9 16,1 8-16,-10 1 15,-8 8-15,-9-1 16,1-7 0,-1-1-16,18-8 15,17-1-15,0-16 16,0 8-16</inkml:trace>
  <inkml:trace contextRef="#ctx0" brushRef="#br0" timeOffset="1804.03">11984 2207 0,'0'0'0,"0"0"16,0 0-16,0 17 16,0 18-1,8 17-15,-8 17 16,-8 18-16,-1 8 16,-8 0-16,-1-17 15,1-9-15,8-8 16,0 0-16,9 8 15,9-26-15,-9-26 16</inkml:trace>
  <inkml:trace contextRef="#ctx0" brushRef="#br0" timeOffset="2390.56">12392 2718 0,'0'-9'0,"0"0"0,0 1 16,0-1 0,-18 0-16,10 9 15,8 0-15,-18 0 16,-8 0-16,9 9 16,-27 0-16,18 17 15,-17-18-15,26 18 16,-27 9-16,18 0 15,9 8 1,-1 0-16,18-17 16,0-8-16,18-10 15,-1 1-15,9-18 16,0-8-16,35-9 16,-18-9-16,1 1 15,-27-1-15,9 9 16,-8 9-1,-18-1-15,8 18 16,-8 0-16,0 0 16,0 9-16,0 8 15,0 18-15,18 0 16,-18-9 0,17 0-16,-17-9 0,9-8 15,8-9-15</inkml:trace>
  <inkml:trace contextRef="#ctx0" brushRef="#br0" timeOffset="2811.57">12522 2640 0,'0'0'0,"0"0"15,0 8-15,17 10 16,-8 25-16,8 0 16,1 1-16,-18-10 15,8-8-15,10 0 16,-18-8 0,0-10-16,0 1 15,0-9-15,0 0 16,0-9-16,0 1 15,17-18-15,1-18 16,-1 1-16,9 8 16,-9 18-16,1 0 15,-1 17-15,-8 0 16,8 17 0,-8 0-16,-1 18 15,1-9-15,0 0 16,0 0-16,-1-9 15,1-8-15,0 0 16,-1-9-16</inkml:trace>
  <inkml:trace contextRef="#ctx0" brushRef="#br0" timeOffset="3401.65">13330 2752 0,'0'0'16,"0"0"-16,0-8 16,0-1-16,0 9 15,0 0-15,-9-9 16,0 1-16,1 8 15,-1 0-15,-9 0 16,-8 0-16,0 0 16,0 17-1,0 0-15,9 18 16,0-9-16,8 9 16,0-1-16,9 1 15,0-9-15,0-17 16,9-1-16,8-8 15,18-8-15,0-1 16,-1-17 0,10-9-16,-9-8 15,17-26-15,-18-9 16,1-9-16,0-8 16,-9-9-16,-9 26 15,-8 35-15,0 8 16,-1 18-16,-8 17 15,0 0 1,-8 0-16,-1 26 16,-17 26-16,-9 26 15,18 17-15,17-9 16,0-8-16,17-17 16,27-9-16,16-9 15,36-17-15,-44-17 16</inkml:trace>
  <inkml:trace contextRef="#ctx0" brushRef="#br0" timeOffset="8024.24">10603 4121 0,'0'0'0,"0"0"0,0 0 16,9-9-16,-1 9 16,1 0-16,0 0 15,8 0-15,0 0 16,1-9-16,16 1 15,1-10 1,9-8-16,-1 0 16,0 0-1,-8 1-15,-9-10 0,0 9 16,0-9-16,-17 9 16,0 9-16,-18 0 15,0-1-15,1 1 16,-18 8-1,-9 9-15,9 0 16,-9 18-16,0 16 16,1 10-16,16 8 15,1-9-15,17 0 16,0 0-16,17 1 16,9-18-16,35 0 15,17-18-15,-26 1 16</inkml:trace>
  <inkml:trace contextRef="#ctx0" brushRef="#br0" timeOffset="8818.58">11098 3835 0,'0'0'0,"0"0"0,0 0 16,0 0-16,0 0 15,0 0 1,0 0-16,0 0 16,0-9-16,0 1 15,0-1-15,9 0 16,-1 9-16,1 0 15,0 0-15,8 0 16,0 9-16,1 8 16,-1 9-1,-8 0-15,-1 0 16,-8 0-16,0 0 16,0 0-16,-8 0 15,-1-9-15,9 1 16,0-10-16,-9 1 15,-8 0-15,17-1 16,0-8-16</inkml:trace>
  <inkml:trace contextRef="#ctx0" brushRef="#br0" timeOffset="9055.34">11454 3714 0,'-9'-9'0,"1"0"15,-1 9-15,0 0 16,-17 9 0,0 8-16,0 9 15,0 18-15,0-1 16,9 0-16,-1 1 16,9-10-16,9 1 15,0-9-15,9 0 16,9 0-16,16 0 15,10-9 1,-27-8-16</inkml:trace>
  <inkml:trace contextRef="#ctx0" brushRef="#br0" timeOffset="9542.7">11845 3714 0,'0'-9'15,"-18"9"-15,1-9 16,8-8-16,-8 17 16,17 0-16,-18 0 15,10 0-15,8 0 16,-18 0-16,-8 17 16,9-8-16,-9 8 15,-9 9 1,18 18-16,0-18 15,-1 8-15,18 1 16,0-9-16,0 0 16,9 0-16,8-9 15,-17-8-15,18-1 16,8 1-16,0-18 16,17 1-1,0-1-15,-8 1 16,9-10-16,-18 1 15,-9 8-15</inkml:trace>
  <inkml:trace contextRef="#ctx0" brushRef="#br0" timeOffset="10091.09">11975 3826 0,'0'0'15,"0"0"-15,0 0 16,0 0-16,0 0 15,0 0-15,0-8 16,0-1-16,0 0 16,9 1-16,8-1 15,-17-8 1,17-1-16,-17 10 16,0-1-16,0-8 15,0 8-15,0-8 16,0 8-16,0-8 15,0 17-15,-17-9 16,17-8-16,-26 17 16,9 0-16,-10 0 15,-7 26 1,8-9-16,8-8 16,10 25-16,-10-8 15,1 26-15,17-8 16,0-10-16,17-8 15,1 0-15,25-8 16,-17-10-16,35-8 16,26-26-1,-44 9-15</inkml:trace>
  <inkml:trace contextRef="#ctx0" brushRef="#br0" timeOffset="10532.51">12322 3454 0,'0'0'0,"0"0"16,0 0-16,0 0 15,0 9-15,-17 8 16,8 9-16,-8 0 15,-1 0 1,-8-9-16,9 0 16,17-8-16,-17 8 15,17 1-15,0-1 16,0 0-16,17 9 16,18 0-1,-9-8-15,0-10 0,-9 1 16,9 0-1,-26-1-15,18 1 16,-18 0-16,0-1 16,0 1-16,0 0 15,-18 8-15,1 0 16,8 1-16,-8-10 16,-9 1-16,26 0 15,0-1-15,0-8 16,0 0-1</inkml:trace>
  <inkml:trace contextRef="#ctx0" brushRef="#br0" timeOffset="10876.16">12765 3419 0,'0'0'0,"0"0"15,0 0 1,-9 0-16,1 0 15,-1 9-15,-17 8 16,0 1-16,0 8 16,0-1-16,9 1 15,-1 0-15,1 0 16,17-8-16,0 8 16,0-9-16,0 0 15,17 1 1,1-1-16,-1 0 15,0-8-15,1 0 16,-10-1-16,1 1 16,-9 0-16,0-1 15,-9 1-15,-8 8 16,-9 1 0,0-10-16,17 1 15</inkml:trace>
  <inkml:trace contextRef="#ctx0" brushRef="#br0" timeOffset="11420.65">13712 3185 0,'-9'-17'0,"0"17"0,1 0 15,-1 0 1,-8 0-16,-9 0 16,-1 17-16,-7 1 15,-10 8-15,1 0 16,-1 8-16,1 1 15,8 8-15,1 1 16,16-1 0,1 0-16,8 0 15,9-17-15,9 0 16,8 0-16,9 0 16,18-17-16,16 0 15,10-18-15,8 0 16,-17 1-16,-35 8 15</inkml:trace>
  <inkml:trace contextRef="#ctx0" brushRef="#br0" timeOffset="11950.47">13981 3030 0,'0'0'0,"0"0"16,0 17-16,0 17 15,0 10-15,0 25 16,9 0-16,-1 9 16,-8-8-16,0-10 15,0-17 1,0 1-16,0-18 15,0 0-15,0-9 16,0-8-16,0-1 16,9 1-16,0-9 15,-9-26-15,8-17 16,1-9-16,0 9 16,8-9-16,0-61 15,1 9-15,-18 43 16,8 27-1,10-1-15,-1 0 16,1 18-16,-1 9 16,0-10-16,18 18 15,8 0-15,-8 0 16,-9 0-16,0 9 16,-17 8-1,0 0-15,-18 9 16,-8 9-16,-18 0 15,-26 8-15,0 0 16,0-8-16,1-18 16,34-8-16</inkml:trace>
  <inkml:trace contextRef="#ctx0" brushRef="#br0" timeOffset="12587.63">13634 3939 0,'0'0'0,"0"0"15,0 0-15,0 9 16,0 17-16,0 17 16,0 26-16,0 0 15,0 18-15,0-9 16,0-17-16,0-18 15,0 0-15,0-17 16,0 0-16,0-17 16,8-1-1,1 1-15</inkml:trace>
  <inkml:trace contextRef="#ctx0" brushRef="#br0" timeOffset="13452.17">13816 4225 0,'0'0'0,"0"0"0,0 0 15,0 0-15,0 0 16,0 0-1,0 0-15,0 17 16,0 0-16,0 18 16,0-9-16,0 0 15,0-9-15,0-8 16,0 0-16,0-1 16,0-8-1,0-8-15,9-1 16,8-17-16,0-9 15,1 1-15,-1-1 16,0 18-16,-8-1 16,0 10-16,-1 8 15,1 0-15,0 0 16,-1 17-16,10 9 16,-9 9-1,-1-1-15,1-8 16,0-8-16,-1-10 15,1 1-15,8 0 16,1-9-16,-1-9 16,0 0-16</inkml:trace>
  <inkml:trace contextRef="#ctx0" brushRef="#br0" timeOffset="13736.45">14267 3844 0,'0'0'0,"0"0"16,0 0-16,0 8 15,18 10 1,-1 16-16,9-8 16,9-8-16,0 8 15,17-9-15,0 0 16,-9-8-16,1-1 15,-18 1-15,0 0 16,0 8-16,-17 0 16,-9 9-1,-44 52-15,-43 26 16,-17 9-16,43-52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1:22:19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3309 7862 0,'-9'0'0,"0"0"0,0 0 16,1 0-16,-1 0 15,0 0-15,9 0 16,0 0-16,0 0 16,-8 17-1,-1 9-15,-8 9 16,-9 26-16,0 34 15,-9 35-15,17 17 16,1 0 0,0-8-16,8-26 0,9-36 15,-9-7-15,1-18 16,8-18 0,0-8-16,0-8 15,0-10-15,0-8 16,0 0-16,0 0 15</inkml:trace>
  <inkml:trace contextRef="#ctx0" brushRef="#br0" timeOffset="279.17">3161 8624 0,'0'-8'15,"0"8"-15,-9-9 16,9 9-16,0 0 15,0 0-15,0 0 16,0 0-16,0-9 16,18 1-16,16-1 15,18 0 1,1 9-16,7-8 16,-8 8-16,1-9 15,7 0-15,-16 9 16,-1 0-16,-8 0 15,-9 0-15,0 0 16,-9-8-16,1-1 16,-10 9-1</inkml:trace>
  <inkml:trace contextRef="#ctx0" brushRef="#br0" timeOffset="545.66">3960 7983 0,'0'0'0,"0"0"16,0 0-16,0 0 16,0 0-1,0 0-15,0 0 16,0 18-16,0 16 16,0 18-16,0 35 15,0 34-15,8 9 16,-8-9-16,0 1 15,9-36 1,0-8-16,-9-26 16,0-9-16,0-8 15,9-18-15,-9-8 16</inkml:trace>
  <inkml:trace contextRef="#ctx0" brushRef="#br0" timeOffset="948.83">3699 7299 0,'-8'0'0,"-1"0"16,0 0-16,1 0 15,-1 0-15,0 0 16,0 18-1,-17 8-15,0 8 16,0 9-16,0 1 16,0-1-16,9-17 15,0 0-15,-1-9 16,18-8-16,0 0 16,0-18-1,0 0-15</inkml:trace>
  <inkml:trace contextRef="#ctx0" brushRef="#br0" timeOffset="1111.05">3638 7325 0,'0'0'0,"0"0"0,0 0 15,0 0-15,18 9 16,-1 8-16,18 9 16,-9 9-1,0 8-15,0 0 16,0 1-16,-17-10 15,0-25-15</inkml:trace>
  <inkml:trace contextRef="#ctx0" brushRef="#br0" timeOffset="1744.83">4715 8200 0,'0'0'0,"0"0"15,0 0-15,0 0 16,0 0-16,0 0 15,0 0 1,0 0-16,18 0 16,-1-9-16,0 1 15,9-1-15,9 0 16,0 1-16,-9-1 16,0 0-16,-9 9 15,9 0-15,-8 0 16,-10 0-1,-8 0-15</inkml:trace>
  <inkml:trace contextRef="#ctx0" brushRef="#br0" timeOffset="1966.37">4759 8390 0,'0'0'0,"0"0"0,0 0 15,0 0-15,0 0 16,0 0-1,0 0-15,0 0 16,0 0-16,0 0 16,17-8-16,9-1 15,9-8-15,17 8 16,0 0-16,-9 1 16,10 8-1,-19 0-15,-16 0 0</inkml:trace>
  <inkml:trace contextRef="#ctx0" brushRef="#br0" timeOffset="5023.88">7286 7204 0,'0'0'0,"0"0"0,0 0 16,0 0-1,0 0-15,0 0 16,-9 0-16,0 0 16,1 17-16,-10 1 15,-8 16-15,0 10 16,-9 7-16,9 19 16,0 8-16,0 0 15,0 8 1,0 18-16,9 0 15,-1 9-15,1 8 16,0-8-16,8-1 16,9 1-16,0 8 15,0 0-15,17-8 16,1-9-16,-1 0 16,27 0-1,-18 0-15,17-18 16,0-8-16,18 9 15,9-9-15,-10 0 16,10-18-16,17 1 16,17-18-16,-61-26 15</inkml:trace>
  <inkml:trace contextRef="#ctx0" brushRef="#br0" timeOffset="14141.18">7685 7472 0,'0'0'0,"0"0"0,0 0 16,17 0-16,18 0 16,9-8-16,25-1 15,27 0-15,-1 1 16,1-1-16,-18-8 15,-17 8-15,-9 0 16,-9 9-16,1-8 16,-10 8-16,-16 0 15</inkml:trace>
  <inkml:trace contextRef="#ctx0" brushRef="#br0" timeOffset="14691.7">7867 7602 0,'0'0'0,"0"0"16,0 0-16,0 0 15,0 0-15,0 0 16,0 0 0,0 0-16,0 0 15,0 0-15,0 0 16,0 0-16,0 18 16,-8-1-16,-1 18 15,0-1 1,1 18-16,-10 9 0,1-1 15,0 1-15,-1-18 16,10-8 0,8-9-16,0-9 15,0 1-15,0-1 16,0 0-16,8-8 16,10 8-16,16-8 15,1 0-15,17-1 16,9 1-16,26-9 15,-9-9 1,0 9-16,-17 0 16,-18-8-16,1 8 15,-27 0-15,9 0 16,-8 0-16,-18 0 16,8 0-1,-8 0-15,0 0 0,0 0 16</inkml:trace>
  <inkml:trace contextRef="#ctx0" brushRef="#br0" timeOffset="14969.1">7937 7819 0,'0'0'0,"0"0"16,0 0-16,0 0 16,17 0-16,9-9 15,35 9-15,9-8 16,-1-1-16,-8 0 16,0 9-16,-18 0 15,-17 0 1,0 0-16,0 0 15,0 0-15,-8 0 16</inkml:trace>
  <inkml:trace contextRef="#ctx0" brushRef="#br0" timeOffset="15917.84">9048 7905 0,'0'0'0,"0"0"15,0 0-15,-17 0 16,8 0-16,-8 9 16,-9 8-16,9 1 15,-9-1-15,-9 0 16,9 9-16,0 0 15,8 0 1,1 0-16,17 9 16,0 0-16,0-9 15,17 8-15,9 1 16,35-18-16,0-8 16,-18-9-16</inkml:trace>
  <inkml:trace contextRef="#ctx0" brushRef="#br0" timeOffset="16257.81">9674 8044 0,'-18'-9'16,"18"1"-16,-17-1 15,8 0-15,9 1 16,-17-1-1,17 0-15,-17 9 16,8 0-16,9 0 16,-17 0-16,-10 0 15,10 9-15,-9 0 16,9 8-16,-9 0 16,8 1-16,1 8 15,8 0 1,9 0-16,0-9 15,0 0-15,26 1 16,-8-1-16,8 0 16,26 1-16,-26-18 15,-9 0 1</inkml:trace>
  <inkml:trace contextRef="#ctx0" brushRef="#br0" timeOffset="16900.64">10377 7343 0,'-9'0'0,"9"0"16,0 0-16,-17 0 16,17 0-16,-17 0 15,8 0 1,-8 17-16,-27 9 16,1 34-16,-1 27 15,1 17-15,8 35 16,9-10-16,0-16 15,35-9-15,8-9 16,1-17-16,16-17 16,1-9-1,8-18-15,27 10 16,-35-27-16</inkml:trace>
  <inkml:trace contextRef="#ctx0" brushRef="#br0" timeOffset="19217.55">10542 7767 0,'0'0'0,"0"0"16,0 0-1,0 0-15,0 0 16,0 0-16,0 0 16,0 0-16,-9 17 15,1 9-15,-1 9 16,-8-1-16,-1 1 16,10-9-16,-1 0 15,0-9 1,1-8-16,-1 0 15,9-1-15,0 1 16,0-9 0,0 0-16,0-9 0,0 1 15,17-18-15,1-18 16,16-8 0,1 9-16,0 0 15,-9 8-15,0 18 16,0 0-16,-17 8 15,-1 9-15,1 0 16,0 0-16,-1 9 16,10 17-16,-1 17 15,-8 17-15,-1 1 16,1-18-16,0 1 16,0-1-1,-1-17-15,1-9 16,8 1-16,1-10 15,-1 1-15,-8 0 16</inkml:trace>
  <inkml:trace contextRef="#ctx0" brushRef="#br0" timeOffset="21926.95">11419 8165 0,'0'0'0,"-9"-8"0,1-10 16,-1 1-1,0-9-15,1 9 0,-18-1 16,0 1-1,-9 8-15,0 1 16,0-1-16,1 9 16,-1 0-16,0 9 15,0-1-15,18 10 16,0-1-16,-1-8 16,18-1-1,0 1-15,0 0 16,0-1-16,18 1 15,-1 0-15,0-1 16,1 10-16,8 16 16,9 10-1,-9 16-15,-18-17 0,1 1 16,0-1 0,-9-8-16,0-1 15,-9-8-15,0-8 16,1-1-16,-1-8 15,0-1-15,-8 1 16,8 0 0,1-9-16,-1-9 0,9 0 15,0-8-15,9-35 16,25-9 0,10 9-16,8 0 15,9 27-15,-35 7 16</inkml:trace>
  <inkml:trace contextRef="#ctx0" brushRef="#br0" timeOffset="22360.89">11801 8200 0,'-8'0'0,"-1"0"15,0 0-15,9 0 16,0 0-16,0 0 16,0 0-1,0-9-15,0 1 16,0 8-16,0-9 16,0 9-16,0-9 15,0 9-15,0-8 16,18-1-16,8 0 15,8 1-15,10-10 16,17 18-16,-1 0 16,-25 0-1</inkml:trace>
  <inkml:trace contextRef="#ctx0" brushRef="#br0" timeOffset="22644.53">12574 7299 0,'0'0'16,"0"0"-16,0 0 15,0 0-15,0 0 16,0 18-16,0 16 15,0 18 1,0 17-16,-9 1 16,1-10-16,-1 1 15,0 0-15,-8 8 16,0-9-16,17-34 16</inkml:trace>
  <inkml:trace contextRef="#ctx0" brushRef="#br0" timeOffset="22887.17">12218 7845 0,'0'0'0,"0"0"16,0 0-16,0 0 15,17 0 1,9 0-16,9 0 15,26 0-15,17 0 16,-8 0-16,8-9 16,0 1-16,-9-1 15,-8-8-15,0 8 16,-26 9-16</inkml:trace>
  <inkml:trace contextRef="#ctx0" brushRef="#br0" timeOffset="23437.25">12479 8191 0,'0'0'16,"0"0"-16,0 0 16,0 0-16,0 0 15,0 0-15,0 0 16,0-8-16,8-1 16,1 9-1,8 0-15,1 0 16,16 0-16,1 0 15,-9 0-15,0 9 16,0-1-16,-17 1 16,0 0-16,-9-1 15,-9 10 1,-8-1-16,-9 9 16,-9 0-16,9 0 15,0-9-15,8-8 16,1-1-16,8 1 15,1 0-15,8-1 16,0 1-16,0 0 16,8-9-16,10 8 15,25 1 1,18 0-16,0-9 16,-18 0-16,9 0 15,-8 0-15,8 8 16,-18 1-16</inkml:trace>
  <inkml:trace contextRef="#ctx0" brushRef="#br0" timeOffset="23962.44">13095 7291 0,'0'-9'15,"0"0"-15,0 9 16,0 0-16,17 0 15,18 9-15,17 8 16,18 27 0,8 25-16,-9 9 15,-8 8-15,-17 1 16,-10 17-16,-8 0 16,-17-18-16,-18 18 15,-8 9-15,-26 0 16,-9-10-16,-9-7 15,35-62 1</inkml:trace>
  <inkml:trace contextRef="#ctx0" brushRef="#br0" timeOffset="26282.07">14867 7940 0,'0'0'0,"0"0"16,0 0-16,0 0 16,0 0-16,0-9 15,17 1-15,0-1 16,9 0-16,9 1 15,0-1-15,8 0 16,9 9-16,-8-8 16,17-1-1,-9-8-15,-26 17 16</inkml:trace>
  <inkml:trace contextRef="#ctx0" brushRef="#br0" timeOffset="27117.59">16456 7273 0,'0'0'0,"0"0"15,0 0 1,17 0-16,18 9 0,26-9 16,17 9-1,17-1-15,-8 1 16,0-9-16,0 0 15,-9-9-15,0 1 16,-26 8-16,-17 0 16,-26 0-16,-1 0 15</inkml:trace>
  <inkml:trace contextRef="#ctx0" brushRef="#br0" timeOffset="27531.41">16655 7438 0,'0'0'0,"0"0"16,0 0-16,0 8 16,-8 10-16,8 16 15,-9 1-15,0 8 16,1 1-16,-10-1 15,1 0-15,0 1 16,-1-10-16,1 1 16,0-1-16,8 1 15,0 0 1,9-1-16,0 1 16,18-9-16,-1 0 15,0 0-15,18 0 16,26 0-16,8 0 15,1-9 1,-10-8-16,-7-9 0,-10 0 16,0 0-1,-17 0-15,1-9 16,-10 9-16,0 0 16,-8 0-16</inkml:trace>
  <inkml:trace contextRef="#ctx0" brushRef="#br0" timeOffset="27712.65">16673 7776 0,'0'0'0,"0"0"16,0-9-16,26 0 15,35 1-15,8 8 16,-8 0-16,0 8 15,-1 1-15,-25 0 16</inkml:trace>
  <inkml:trace contextRef="#ctx0" brushRef="#br0" timeOffset="31971.47">15969 8235 0,'0'0'15,"0"0"-15,0 0 16,0 0-16,0 0 15,0 0-15,0 0 16,18 0 0,25 0-16,35 8 15,44 1-15,26-18 16,17 1-16,8-10 16,-16 1-16,-10 8 15,-17 1-15,-25 8 16,-27 0-16,-9 0 15,-17 0 1,-17 8-16,0 1 16,-26-9-16</inkml:trace>
  <inkml:trace contextRef="#ctx0" brushRef="#br0" timeOffset="32938.78">16560 8442 0,'0'0'0,"0"0"16,0 0 0,9 0-16,8 0 15,18 0-15,8 9 16,9 0-16,0 8 15,-8 0-15,-1-8 16,-8 0-16,-9 8 16,0 0-16,-17 1 15,-1 8-15,-16 8 16,-18 18 0,-18 0-16,-8-8 15,0-10-15,9-8 16,8 0-16,0-9 15,18-8-15,-1 0 16,10-1-16,8 1 16,0-9-16,8 0 15,27 9 1,35-1-16,16-8 16,19-8-16,-10-1 15,-8 0-15,-9-8 16,-8-9-16,16-9 15,-42 18-15</inkml:trace>
  <inkml:trace contextRef="#ctx0" brushRef="#br0" timeOffset="33287.55">17498 7845 0,'0'-9'0,"0"1"16,0-1-16,0 0 15,0 1 1,17-10-16,9 1 16,9 0-16,17-9 15,9 8-15,-9 1 16,-9 0-16,1 17 16,-1 0-16,1 8 15,-36-8 1</inkml:trace>
  <inkml:trace contextRef="#ctx0" brushRef="#br0" timeOffset="33575.04">17750 7758 0,'0'0'16,"0"0"-16,0 0 15,0 0-15,0 0 16,0 0-1,0 18-15,0 8 16,0 8-16,0 1 16,0-9-16,0 0 15,0-9 1,-9 0-16,0-8 0,-17 0 16,-26-1-16,-17-8 15,-27-8 1,-17-10-16,9-8 15,26 9-15,43 8 16</inkml:trace>
  <inkml:trace contextRef="#ctx0" brushRef="#br0" timeOffset="35332.08">8475 9828 0,'0'0'16,"0"0"-16,0 0 15,0 0-15,0 0 16,18 0 0,8 0-16,17 0 15,27 0-15,8 9 16,0-9-16,-9 0 15,10-9-15,-10 9 16,-17 0-16,-26 9 16</inkml:trace>
  <inkml:trace contextRef="#ctx0" brushRef="#br0" timeOffset="35631.44">9821 9187 0,'0'0'16,"0"0"-16,0 0 15,0 0-15,18 0 16,8 0-16,17 9 15,9 0-15,18-1 16,8-16 0,9-1-16,-18 0 15,1 1-15,-10-1 16,-7 0-16,-27 1 16,-18 8-16</inkml:trace>
  <inkml:trace contextRef="#ctx0" brushRef="#br0" timeOffset="36047.87">10082 9482 0,'-9'-9'0,"0"-8"15,1 8-15,-1 0 16,0 9-16,1 0 15,-1 9-15,0 8 16,-17 1 0,-17 25-16,8 9 15,0-9-15,9 1 16,9-10-16,0 1 16,-1-1-16,10-8 15,8 0-15,0 0 16,0 0-16,17 0 15,9 0 1,17-8-16,18-1 16,9-8-16,8-1 15,-17-8 1,-9-8-16,-9-1 0,1 0 16,-18 9-16,0 0 15,-9 0-15,0 0 16,-8 0-1</inkml:trace>
  <inkml:trace contextRef="#ctx0" brushRef="#br0" timeOffset="36253.57">9787 9629 0,'0'0'0,"0"0"0,0 0 16,0 0-1,17 0-15,18-9 16,25 9-16,10 0 16,8 0-16,0 0 15,0-8-15,1-10 16,-45 18-16</inkml:trace>
  <inkml:trace contextRef="#ctx0" brushRef="#br0" timeOffset="36568.98">10542 9793 0,'0'0'0,"0"0"16,0 0-16,0 0 16,0 0-16,0 0 15,0 0 1,9-8-16,8-1 0,27-17 16,16 0-1,1 0-15,0 0 16,0 9-16,-18 0 15,-17-1-15,-17 18 16</inkml:trace>
  <inkml:trace contextRef="#ctx0" brushRef="#br0" timeOffset="36831.37">10820 9750 0,'0'0'0,"0"0"0,0 0 15,0 0-15,0 0 16,0 9-16,0 8 16,0 9-16,0 9 15,0-9-15,-9 0 16,1-9 0,-1 0-16,0-8 15,1 0-15,-1-1 16,0 1-16,0 0 15,1-1-15,-10 1 16,1-9-16,8 0 16</inkml:trace>
  <inkml:trace contextRef="#ctx0" brushRef="#br0" timeOffset="37161.9">9795 10426 0,'0'0'0,"0"0"16,0 0-16,0 0 15,9-9-15,8 0 16,18 1 0,26-1-16,26-8 15,-9-1-15,17 1 16,10 0-16,-10-1 16,-8 1-16,-9 17 15,18 0-15,-10 17 16,-51-8-16</inkml:trace>
  <inkml:trace contextRef="#ctx0" brushRef="#br0" timeOffset="37661.53">10195 10521 0,'0'0'0,"0"0"15,0 0-15,8 9 16,27 8-16,0 9 16,0 0-16,8-9 15,-8-8-15,-9 8 16,0-8-1,-9 0-15,-8-1 16,0 10-16,-1-1 16,-16 17-16,-1-8 15,-17 9-15,0 0 16,-9-1-16,0-8 16,9 0-16,9 0 15,0-17 1,-1 0-16,10-1 15,-1 1-15,9-9 16,0 0-16,0 0 16,17 0-16,27 0 15,8 0-15,0 0 16,0 0-16,-9 0 16,-17 0-16,0 0 15,1 0 1,-10 0-16,-8 9 15</inkml:trace>
  <inkml:trace contextRef="#ctx0" brushRef="#br0" timeOffset="43180.18">13269 9716 0,'0'0'0,"0"0"0,0 0 16,0 0-16,0 0 15,17 0-15,18 0 16,26 8 0,17 1-16,17 0 15,1-9-15,-1 17 16,-8-17-16,-9 0 16,1-17-1,-19 17-15,-25 8 0,-18 9 16,-8-8-1</inkml:trace>
  <inkml:trace contextRef="#ctx0" brushRef="#br0" timeOffset="43645.48">13382 9863 0,'0'0'0,"0"0"15,0 0 1,0 0-16,0 0 16,0 0-16,0 8 15,0 10-15,8-1 16,-8 18-16,-8 8 16,8 9-16,-9 0 15,0 9 1,1-1-16,-1 1 15,0-1-15,1-8 16,-1-8-16,9-1 16,0-17-16,0-9 15,0 1-15,0-10 16,0 1-16,0 0 16,0-1-16,17 10 15,9-1 1,9 0-16,26 1 15,17-1-15,9 0 16,0-8-16,-9 0 16,-17-9-16,-1 0 15,-16 0-15,-18 0 16,0 0-16,-17 0 16,-1 0-1,-8 0-15,9 8 16,-9-8-16</inkml:trace>
  <inkml:trace contextRef="#ctx0" brushRef="#br0" timeOffset="43884.47">13434 10322 0,'0'0'16,"0"0"-16,0 0 15,0-9-15,26 9 16,17 0-16,27 0 16,-9 0-16,-9 0 15,-9 9 1,-17-9-16,9 0 16,-9 8-1,-9 1-15,-8 0 0</inkml:trace>
  <inkml:trace contextRef="#ctx0" brushRef="#br0" timeOffset="44542.5">14632 10365 0,'0'0'0,"0"0"0,0 0 16,0 0-1,0 0-15,0 0 16,0 0-16,0-9 16,-9 1-16,1-1 15,-10-8-15,1 8 16,-9 0-16,0 1 15,0 8-15,9 0 16,-1 17 0,1 0-16,-1 9 15,1-8-15,17-1 16,0 18-16,9-9 16,-1 8-16,10-8 15,-1-8 1,9 8-16,9-9 0,-9 9 15,-9-17 1</inkml:trace>
  <inkml:trace contextRef="#ctx0" brushRef="#br0" timeOffset="44818.97">15197 10227 0,'0'0'16,"0"0"-16,-9 0 16,0 0-16,-17 17 15,0 0-15,-9 18 16,1-1-16,-1-8 16,18 0-16,-1-8 15,1 16 1,8 1-16,9-18 15,0 18-15,17-18 16,18 18-16,9 8 16,-27-25-16</inkml:trace>
  <inkml:trace contextRef="#ctx0" brushRef="#br0" timeOffset="45236.59">15969 9456 0,'0'0'16,"0"0"-16,0 0 15,-8 0-15,-1 0 16,-8 0-16,-9 8 16,0 10-16,-9 16 15,-17 18-15,8 9 16,1 26-16,0-1 16,-1 27-1,9 8-15,9 9 16,9 0-16,17-9 15,17-17-15,1 0 16,16-9-16,10-8 16,8-9-16,0-18 15,17-16 1,-16-10-16,-36-16 0</inkml:trace>
  <inkml:trace contextRef="#ctx0" brushRef="#br0" timeOffset="45514.28">16534 9516 0,'0'0'0,"0"0"15,0 0-15,0 0 16,0 9-16,-9 26 16,1 25-1,-19 27-15,10-9 16,0-9-16,-1-8 16,1-9-16,8 8 15,9 10-15,0-44 16</inkml:trace>
  <inkml:trace contextRef="#ctx0" brushRef="#br0" timeOffset="45749.91">16013 10261 0,'0'0'15,"0"0"-15,0 0 16,9 0-16,25-9 15,36 1-15,34-1 16,18 1 0,-1-1-16,-25 0 15,-10 1-15,-7-10 16,-19 10-16,-8-1 16,-34 26-16</inkml:trace>
  <inkml:trace contextRef="#ctx0" brushRef="#br0" timeOffset="46262.46">16291 10417 0,'0'0'0,"0"0"15,0 0 1,0 0-16,0 0 16,8 9-16,10-1 15,-1 1-15,1 0 16,-1-1-16,0 1 16,1 0-16,-1-1 15,9 10-15,9-1 16,-9 9-1,0 0-15,-17-9 16,-1 1-16,-16 8 16,-1 0-16,0 0 15,-8 0-15,-9-1 16,0 1-16,8-8 16,1-10-16,0 1 15,8 0 1,0-1-16,9 1 15,0-9-15,0 0 16,0 0-16,18 9 16,16-1-16,10 1 15,8 0-15,9-1 16,-18 1-16,1 0 16,-18-1-16,0-8 15,-18 0 1</inkml:trace>
  <inkml:trace contextRef="#ctx0" brushRef="#br0" timeOffset="47443.52">17159 10330 0,'0'0'15,"0"0"-15,0 0 16,0 0-16,17 0 16,10 0-16,16 0 15,9 0-15,0 0 16,9-8-1,8-1-15,-8 9 16,-17 9-16,-1-1 16,-26-8-16</inkml:trace>
  <inkml:trace contextRef="#ctx0" brushRef="#br0" timeOffset="47941.45">17923 9889 0,'0'0'0,"0"0"16,0 0-16,0 0 16,0 17-16,9 9 15,0 26 1,-9 17-16,0-8 15,-9 0-15,0-9 16,1-9-16,-1 0 16,0-17-16,9 0 15,0-9-15,0-8 16,0 0-16,0-9 16,0-9-1,18-17-15,8-26 16,8-26-16,10 9 15,-1 0-15,-8 17 16,-9 17-16,0 0 16,0 18-16,0 0 15,-8 8-15,-1 9 16,0 9-16,1-1 16,-1 36-1,-8 25-15,-1 18 16,-8-9-16,-8-9 15,8-17-15,0-9 16,0-17-16,0-9 16,0-17-1</inkml:trace>
  <inkml:trace contextRef="#ctx0" brushRef="#br0" timeOffset="48448.55">18913 10183 0,'0'0'0,"0"0"15,0 0 1,0 0-16,-8 0 16,-1 0-16,0 0 15,-8 0-15,-1 0 16,-8 0-16,0 0 15,0 0-15,-8 18 16,-1-1-16,17 0 16,1 0-16,0 1 15,17-10 1,0 1-16,0 0 16,8-1-16,10 10 15,-1-1-15,9 9 16,9 17-16,8 9 15,-17 9-15,-17-9 16,0 0-16,-1-9 16,-16 1-1,-1-10-15,0-8 16,1 0-16,-10 0 16,1-17-16,8-1 15,-8 1-15,8 0 16,1-9-16,-1-9 15,0 0-15,9-17 16,0-17 0,9-9-16,0 18 15</inkml:trace>
  <inkml:trace contextRef="#ctx0" brushRef="#br0" timeOffset="48941.06">19070 9577 0,'0'0'15,"0"0"-15,0 0 16,0 0-16,17 17 16,9 18-16,9 26 15,17 34-15,9 26 16,-18 26-16,-17-8 16,-9-9-16,-8 0 15,-26-35 1,-18 0-16,-17 0 15,0-8-15,0-26 16,34-53-16</inkml:trace>
  <inkml:trace contextRef="#ctx0" brushRef="#br0" timeOffset="50575.67">19061 7576 0,'-18'-8'0,"18"-10"16,0 10-1,0-1-15,18 0 16,-1 9-16,1 0 15,16 18-15,27 8 16,26 34-16,17 18 16,0 35-16,1 25 15,-10 27-15,1 34 16,-10 18 0,-7-1-16,-45 9 15,1-8-15,-35-18 16,-17 0-16,-27 0 15,-8 9-15,-9-8 16,-25-19-16,7 1 16,19 17-16,-27 209 15</inkml:trace>
  <inkml:trace contextRef="#ctx0" brushRef="#br0" timeOffset="52819.23">21180 8607 0,'0'0'16,"0"0"-16,0 0 15,0 0-15,0 9 16,0 34-16,-9 52 15,-17 26-15,-9 18 16,9-18 0,9-25-16,-1-27 15,1-17-15,0-9 16,8-17-16,0-17 16,9-1-16,0-8 15,0 0-15,-8-26 16,8-26-16,0 0 15,-9-8 1,9-1-16,0-60 16,17 0-16,1 51 15,-10 1-15,1 17 16,0 18-16,8-1 16,0 0-16,10 9 15,16 9-15,18 0 16,8 17-16,9 0 15,-17 17 1,0 9-16,0 0 16,-18 9-16,-17-1 15,-8 1-15,-18 25 16,-18 10 0,-17 8-16,-8-18 0,-18 1 15,0-18 1,1-8-16,-10-9 15,1-9-15,17-8 16,8-9-16,9 0 16,18 0-16,0 9 15,17-9-15</inkml:trace>
  <inkml:trace contextRef="#ctx0" brushRef="#br0" timeOffset="53371.82">21692 9196 0,'0'0'16,"0"0"-16,0 0 16,0 0-16,0 0 15,0 0-15,17 0 16,1 9-16,17-18 16,8 0-1,18 1-15,-9-10 16,-9-8-16,1 0 15,-1 0-15,-17-8 16,0 8-16,-17 0 16,0 0-16,-18 8 15,0 1-15,-17 0 16,9-1 0,-9 18-16,0 0 15,-9 0-15,0 18 16,0 16-16,1 1 15,16 8-15,1 9 16,17-8-16,0-1 16,17 0-16,18-8 15,8-9-15,18 0 16,17-9 0,-17-26-16,-26 1 15</inkml:trace>
  <inkml:trace contextRef="#ctx0" brushRef="#br0" timeOffset="53666.99">22864 8373 0,'0'-9'0,"0"1"15,0 8-15,0 0 16,0 0-16,-8 0 15,-1 8-15,0 10 16,-17 16 0,9 10-16,-9 16 15,0 36-15,0 25 16,8 0-16,1 0 16,0 1-16,8-27 15,0-26-15,1-8 16,-10-18-16,1 0 15,-9-17-15,-9-8 16,18-10-16</inkml:trace>
  <inkml:trace contextRef="#ctx0" brushRef="#br0" timeOffset="53840.88">22378 9066 0,'0'0'0,"0"0"0,0 0 15,0 0-15,17-9 16,9 1 0,27 8-16,16 0 15,-17 0-15,-17 0 16,-18 0-16</inkml:trace>
  <inkml:trace contextRef="#ctx0" brushRef="#br0" timeOffset="54026.25">23134 9135 0,'0'0'0,"0"0"16,0 0-16,0 0 16,0 9-16,-9 34 15,0 27-15,-8-1 16,8-26-1,9-17-15,0-17 16</inkml:trace>
  <inkml:trace contextRef="#ctx0" brushRef="#br0" timeOffset="54171.21">23290 8616 0,'0'0'15,"0"0"-15,0 0 16,0 8-16,9 1 16</inkml:trace>
  <inkml:trace contextRef="#ctx0" brushRef="#br0" timeOffset="54903.18">23559 9144 0,'0'0'0,"0"0"15,0 0-15,0 17 16,-9 18-16,1 8 16,-18 1-1,8-10-15,1-8 16,0-17-16,17-1 15,0-8-15,0 0 16,0-8-16,0-10 16,8-8-16,10-17 15,8 0-15,8 0 16,-8 8-16,0 18 16,1-1-1,-1 1-15,-9 17 16,-8 0-16,8 17 15,0 1-15,1 16 16,-1 1 0,0 0-16,-8-1 0,0-8 15,0 0 1,-1-17-16,10-1 16,-1 1-16,0 0 15,1-1-15,8 1 16,0-9-16,8 0 15,1 0-15,-9-9 16,0 9-16,9-8 16,8-1-16,1 0 15,-1-8 1,1 0-16,-10-9 16,-7 0-16,-1 0 15,-18 0-15,1-9 16,0 1-16,-9-1 15,-9 9 1,0 9-16,1-1 0,-1 10 16,0 8-16,1 0 15,-10 17 1,-8 0-16,9 9 16,-1 9-16,18 0 15,9-1-15,8 1 16,27-9-16,8 9 15,-26-10-15</inkml:trace>
  <inkml:trace contextRef="#ctx0" brushRef="#br0" timeOffset="55092.74">25244 8841 0,'0'-9'0,"0"9"16,0 0-16,0 0 15,0 0-15,0 26 16,8 0-16,1-9 16</inkml:trace>
  <inkml:trace contextRef="#ctx0" brushRef="#br0" timeOffset="55244.64">25157 9179 0,'0'0'15,"0"0"-15,0 0 16,0 0-16,0 0 16,0 0-16,9 26 15,-1-9-15</inkml:trace>
  <inkml:trace contextRef="#ctx0" brushRef="#br0" timeOffset="56563.68">21631 10313 0,'0'0'16,"0"0"-16,0 0 15,0-9-15,35 1 16,8-1-16,36-8 16,33 8-1,10-8-15,0 0 0,-18 8 16,0-8-1,-8-1-15,-18 1 16,-26 0-16,-17 17 16,-18 0-16,-8 8 15,-1 1-15</inkml:trace>
  <inkml:trace contextRef="#ctx0" brushRef="#br0" timeOffset="57017.37">21926 10374 0,'0'0'0,"0"0"15,0 0-15,0 0 16,0 0-16,0 17 16,0 9-16,0 26 15,0-9-15,0 1 16,0-1-1,-17 0-15,8 1 16,1-1-16,-1 0 16,9 9-16,-26-9 15,17-8-15,1-9 16,8 0-16,0-9 16,0 1-16,0-1 15,0 0-15,17 1 16,9-1-1,17 0-15,18-8 16,9 0-16,8-1 16,-9-8-16,-8 0 15,-9 0-15,-8 0 16,-27 0 0,9 0-16,-26 0 0,9 0 15,-18-17 1,9 0-16</inkml:trace>
  <inkml:trace contextRef="#ctx0" brushRef="#br0" timeOffset="57225.06">21866 10642 0,'0'0'0,"0"0"16,0 0-16,0 0 15,17 0-15,9-8 16,35 8-16,8-9 16,1 0-16,-9 1 15,17-10 1,0 10-16,-17 8 16,8 0-16,-43-9 15</inkml:trace>
  <inkml:trace contextRef="#ctx0" brushRef="#br0" timeOffset="57591.85">23168 10599 0,'0'0'16,"0"0"-16,0 0 15,0 0-15,0 0 16,0-9-16,18 1 15,25 8-15,9 0 16,-8 0-16,-1-9 16,0 0-1,1 1-15,-9 8 16,-9 0-16,-18 0 16,1 0-16</inkml:trace>
  <inkml:trace contextRef="#ctx0" brushRef="#br0" timeOffset="57817.27">22951 10833 0,'0'0'16,"0"0"-16,0 0 15,18 0-15,25 0 16,26 0-16,10 0 15,-10 0 1,1 0-16,8 0 16,-9-9-16,-25 9 15,-1 0-15,-34 0 16</inkml:trace>
  <inkml:trace contextRef="#ctx0" brushRef="#br0" timeOffset="59855.61">24315 10027 0,'0'0'0,"0"0"16,8 0-16,18 0 15,18 18-15,8 8 16,0 8-16,0 1 16,-17-9-16,-9 0 15,0 0-15,-9 0 16,-8 8-16,-18 10 16,-17 8-16,-26 17 15,-17 18 1,-1-18-16,9-17 15,9-9-15,9 0 16,8-17-16,18-8 16,-1-10-16,1 1 15,8 0-15,9-1 16,0-8-16,0 0 16,9 0-1,26 9-15,43-9 16,17 9-16,-8-1 15,-9 1-15,-8-9 16,-18 0-16,-9 9 16,-17-9-16,0 0 15,-8 0-15,-1 0 16,-8 0-16</inkml:trace>
  <inkml:trace contextRef="#ctx0" brushRef="#br0" timeOffset="60086.58">25096 10088 0,'0'0'0,"0"0"15,0 0-15,17 0 16,18 9-16,26-1 15,17 1-15,26 0 16,1-1-16,-19-16 16,-7 8-1,-19-9-15,-8 0 16,-8 9-16,-27-8 16,-8 8-16</inkml:trace>
  <inkml:trace contextRef="#ctx0" brushRef="#br0" timeOffset="60472.75">25409 10356 0,'0'0'0,"0"0"16,0 0-16,0 0 15,0 18-15,-9 8 16,0 8-16,-8 18 15,0-8-15,-1-1 16,1 0 0,-1-8-16,1 0 15,8-9-15,1-1 16,8 1-16,0-8 16,0-1-16,0 0 15,17 1-15,18 8 16,17 0-16,26-18 15,9 1-15,8 0 16,-8-1 0,0-8-16,-17-8 15,-18 8-15,-18 0 16,-8-9-16,-17 9 16,-9 0-16,0 0 15</inkml:trace>
  <inkml:trace contextRef="#ctx0" brushRef="#br0" timeOffset="60668">25400 10521 0,'0'0'0,"0"0"16,9 0-16,25-9 15,36 9-15,17 0 16,8 0-1,-17 0-15,18-8 16,-9-10-16,-35 1 16,-26 17-16</inkml:trace>
  <inkml:trace contextRef="#ctx0" brushRef="#br0" timeOffset="62182.94">28092 9464 0,'0'-8'0,"-9"-1"0,1 0 16,-1 9-1,-8 0-15,-10 0 16,-7 18-16,-18 25 16,0 9-16,-9 26 15,0 17-15,-8 18 16,-1 17-16,18 17 16,17-9-16,9 10 15,9-18 1,25-26-16,19-18 15,7 1-15,18-18 16,0-17-16,9-9 16,17-34-16,-8-26 15,-35 8-15</inkml:trace>
  <inkml:trace contextRef="#ctx0" brushRef="#br0" timeOffset="62415.67">28648 9551 0,'0'0'0,"0"0"16,0 0-16,0 0 16,-9 17-16,0 35 15,-17 44 1,-8 7-16,-1-7 15,0-18-15,0-18 16,9 1-16,0 0 16,9-35-16</inkml:trace>
  <inkml:trace contextRef="#ctx0" brushRef="#br0" timeOffset="62631.83">27988 10304 0,'0'0'16,"0"0"-16,0 0 16,17-8-16,27-1 15,34 0-15,43 1 16,10-1 0,-1-8-16,0 8 15,-17 9-15,-18 0 16,-34 17-16,-26 1 15,-26-10-15</inkml:trace>
  <inkml:trace contextRef="#ctx0" brushRef="#br0" timeOffset="63116.38">28240 10642 0,'0'0'0,"0"0"0,0 0 15,0 0 1,0 0-16,0 0 16,0 0-16,0 0 15,8 0-15,10 9 16,8 0-16,8 8 15,10 0-15,-9 1 16,-1-1-16,-8 9 16,-8-9-1,-10 9-15,1 0 16,-18 9-16,1-1 16,-18 1-16,0-9 15,0 0-15,8 0 16,1-9-16,-1-8 15,10 0-15,-1-1 16,0 1 0,9-9-16,0 0 15,0 0-15,26 9 16,18-1-16,17 1 16,8 8-16,35 1 15,-8-1-15,-61-8 16</inkml:trace>
  <inkml:trace contextRef="#ctx0" brushRef="#br0" timeOffset="63365.58">29091 10469 0,'0'0'0,"0"0"16,0 0-16,8 0 16,18 0-16,26-9 15,18 9-15,-1-8 16,1-1-16,-9 0 16,-1 1-16,-7-10 15,-10 10-15,-26 8 16</inkml:trace>
  <inkml:trace contextRef="#ctx0" brushRef="#br0" timeOffset="63812.39">29794 10261 0,'0'0'0,"0"0"16,0 0-16,0 0 15,0 26-15,0 17 16,-9 27-16,1 8 16,-10-18-16,1-16 15,8-18-15,1-9 16,8-8-16,0-1 16,0 1-16,0-9 15,0 0 1,0-17-16,8-18 15,18-26-15,35-17 16,9-8-16,-1-1 16,0 18-16,-16 26 15,-10 8-15,0 18 16,-17-1-16,-8 18 16,-1 0-16,-8 9 15,0 8 1,-1 18-16,-8 26 15,-8 8-15,-1 17 16,0-8-16,-8-17 16,17-9-16,8-9 15,1-17-15,0-17 16</inkml:trace>
  <inkml:trace contextRef="#ctx0" brushRef="#br0" timeOffset="64280.96">30584 10460 0,'0'0'0,"0"0"0,0 0 15,0 0-15,0 0 16,0 0 0,-8 0-16,-1-8 15,0 8-15,-17 0 16,0 0-16,-17 0 15,8 8-15,0 10 16,9-1-16,9 0 16,-1-8-16,18 0 15,0-1 1,0 1-16,0-9 16,9 0-16,8 9 15,1 8-15,-1 9 16,9 17-16,-8 9 15,-10 17-15,1 9 16,-18-17-16,1-9 16,-1 0-1,-8-17-15,-10-9 16,10 0-16,0-18 16,-1 1-16,1 0 15,0-18-15,8 0 16,0-17-16,9-8 15,26-27-15,9-8 16,26 17 0,-26 34-16</inkml:trace>
  <inkml:trace contextRef="#ctx0" brushRef="#br0" timeOffset="64528.6">31001 9949 0,'0'0'0,"0"0"16,26 0-16,17 35 16,27 34-16,8 27 15,-26 7-15,-26 27 16,-17 0-16,-44 26 15,-60 26 1,-79 26-16,-165 121 16</inkml:trace>
  <inkml:trace contextRef="#ctx0" brushRef="#br0" timeOffset="65047.73">23359 11794 0,'0'0'0,"0"0"0,0 0 16,26 0-1,35 0-15,35-9 16,25 9-16,-17 0 15,9 9-15,-26 0 16,-35-1-16,-17 1 16,-35-9-16,0 0 15</inkml:trace>
  <inkml:trace contextRef="#ctx0" brushRef="#br0" timeOffset="65226.44">23663 12218 0,'0'0'0,"0"0"16,0 0-16,0 0 15,18-8-15,25-10 16,44-7 0,26 7-16,0 18 15,-9 0-15,-61 0 16</inkml:trace>
  <inkml:trace contextRef="#ctx0" brushRef="#br0" timeOffset="65794.66">24888 11742 0,'0'0'0,"0"0"16,0 0-1,0 0-15,8 0 16,18-9-16,18 1 16,8-1-16,26 0 15,35 1 1,0-9-16,-18-1 0,1 10 15,-9-10 1,-26 18-16,-18 9 16,-26 0-16</inkml:trace>
  <inkml:trace contextRef="#ctx0" brushRef="#br0" timeOffset="66275.2">25096 11829 0,'0'0'0,"0"0"16,0 0-16,0 0 16,0 0-16,0 0 15,9 0-15,-1 8 16,1 10-1,8-1-15,-17 0 16,0 18-16,0 8 16,-26 18-16,9 8 15,-18 9-15,9-17 16,9-9-16,0-9 16,-1 0-16,1-8 15,8-9-15,9-9 16,0 1-1,0-10-15,0 1 16,0 0-16,17 8 16,18-8-16,9-1 15,25 1-15,18 0 16,0-1-16,-9 1 16,-26-9-16,-9 0 15,1 0 1,-18 0-16,0 0 15,-17 0-15,8 0 16,-8 0-16</inkml:trace>
  <inkml:trace contextRef="#ctx0" brushRef="#br0" timeOffset="66476.64">25096 12218 0,'0'0'16,"0"0"-16,0 0 16,17 0-16,53 0 15,17-8-15,8-1 16,-8 0 0,9 1-16,-18 8 15,-26-9-15,-35 9 16</inkml:trace>
  <inkml:trace contextRef="#ctx0" brushRef="#br0" timeOffset="66908.57">26303 12409 0,'0'0'0,"-9"-9"16,1 1-16,-1-1 15,0 0-15,1 1 16,-10-10-16,1 10 15,-9 8 1,-9 0-16,0 0 0,9 17 16,0 0-16,0 1 15,0 8 1,9 8-16,-1-8 16,1 0-16,8 0 15,1 0-15,8-8 16,0 8-16,8-9 15,27-8-15,9-1 16,-1 1-16,-17-9 16</inkml:trace>
  <inkml:trace contextRef="#ctx0" brushRef="#br0" timeOffset="67174.42">26677 12452 0,'0'0'0,"0"0"0,0 0 16,0 0 0,0 0-16,-9 0 15,0 0-15,-8 0 16,-9 9-16,0 0 16,0 8-16,0 0 15,8 1-15,1 8 16,-1 0-16,10 0 15,8-9 1,8 0-16,10 1 16,34 7-16,0-7 15,-35-18-15</inkml:trace>
  <inkml:trace contextRef="#ctx0" brushRef="#br0" timeOffset="67673.12">27666 11647 0,'0'-9'0,"0"1"15,0-1 1,0 0-16,-8 9 15,-1 0-15,-17 0 16,-9 18-16,-8 16 16,-1 9-16,-8 18 15,-8 26-15,-10 17 16,18 17-16,0 17 16,17-8-16,18 0 15,17-8 1,17-19-16,9-7 15,9-18-15,0-18 16,34-25-16,1-18 16,-44-8-16</inkml:trace>
  <inkml:trace contextRef="#ctx0" brushRef="#br0" timeOffset="67966.48">27936 11950 0,'0'0'0,"0"0"16,0 0-1,0 0-15,0 0 16,0 17-16,0 9 15,8 26-15,1 18 16,-9 16-16,-9-8 16,1 0-1,-1-17-15,9-18 16,0-8-16,0-9 16,0-9-16,0-8 15,9-1-15</inkml:trace>
  <inkml:trace contextRef="#ctx0" brushRef="#br0" timeOffset="68233.92">28422 12322 0,'0'0'0,"0"0"15,0 0-15,0 0 16,0 0 0,9 0-16,8 0 15,18-8-15,8-1 16,18 0-16,8 1 16,1-1-1,-9 0-15,-9-8 0,-26 8 16</inkml:trace>
  <inkml:trace contextRef="#ctx0" brushRef="#br0" timeOffset="68721.5">29342 12089 0,'0'0'0,"0"0"16,0 0-16,0 0 15,0 17 1,9 26-16,0 9 16,-27 9-16,10-9 15,-1-9-15,0 0 16,1-17-16,-1 0 16,9-8-16,-9-10 15,9 1 1,0-9-16,0 0 0,0-9 15,0-17 1,18-17-16,8-18 16,8-8-16,10 17 15,-9 0-15,-1 18 16,1-1-16,0 0 16,8 18-16,-17 0 15,0 8-15,-8 9 16,-1 0-16,0 17 15,1 9 1,-1 26-16,-8 26 16,-26 0-16,8 0 15,9-17-15,0-18 16,0 0-16,0-17 16,17-8-1,-8-10-15,0-8 0</inkml:trace>
  <inkml:trace contextRef="#ctx0" brushRef="#br0" timeOffset="69220.78">30246 12409 0,'0'0'0,"0"0"16,0 0-16,0-9 15,0 1-15,0-1 16,-9 0-16,0 1 16,-17-1-16,0 9 15,0 0-15,-9 0 16,1 17-16,7 1 16,10-10-1,0 1-15,8 0 16,9-1-16,0-8 15,0 0-15,0 0 16,0 0-16,0 0 16,9 18-16,8-1 15,0 18-15,-8 17 16,0 8-16,0 1 16,-9-9-1,-9-9-15,0 0 16,0-25-16,-17 16 15,9-8-15,-9-8 16,0-18-16,9 17 16,-1-17-16,1 9 15,0-9-15,-1-9 16,9 9 0,1-35-16,8-8 15,8-18-15,1 44 16</inkml:trace>
  <inkml:trace contextRef="#ctx0" brushRef="#br0" timeOffset="69457.22">30636 11993 0,'0'0'16,"0"0"-16,18 0 15,25 26-15,9 18 16,0 34-16,-8 17 16,-18 9-16,-35 26 15,-52 17 1,-43 9-16,-52-9 16,-44-43-16,-199 26 15</inkml:trace>
  <inkml:trace contextRef="#ctx0" brushRef="#br0" timeOffset="74081.19">26355 10850 0,'0'0'0,"0"-17"16,0 17-16,0-9 16,0 9-16,0 0 15,0 0-15,-8 0 16,-1 0-16,0 0 16,-17 0-16,-9 0 15,9 9 1,-8 8-16,-1 0 15,0 18-15,0 0 16,18-9-16,8 0 16,9 0-16,0 8 15,18 1-15,8-9 16,17 9-16,9-9 16,-26-9-1</inkml:trace>
  <inkml:trace contextRef="#ctx0" brushRef="#br0" timeOffset="74515.63">26850 10876 0,'0'0'0,"0"0"15,9 0-15,-9-9 16,9 1-16,-9-1 16,0 0-1,0 9-15,0-8 16,0 8-16,0-9 15,0 9-15,0 0 16,-9 0-16,0 0 16,1 0-16,-19 0 15,1 17-15,0 1 16,0 16 0,0 1-16,0 8 15,9-8-15,-1 0 16,18-1-16,27 1 15,25 8-15,61 1 16,8-27-16,-69-9 16</inkml:trace>
  <inkml:trace contextRef="#ctx0" brushRef="#br0" timeOffset="84725.66">4229 12894 0,'0'0'0,"0"0"16,0 0-16,0 0 15,0 0-15,17 0 16,1 0-16,16 0 16,19 9-16,-1-9 15,0 8 1,0 1-16,-9-9 16,-8 17-16,-9-8 15,-17 0-15</inkml:trace>
  <inkml:trace contextRef="#ctx0" brushRef="#br0" timeOffset="84907">4203 13197 0,'0'0'0,"0"0"16,0 0-16,0 0 15,17 0-15,9 0 16,35 17-16,9 1 16,8-10-1,0 10-15,-35-1 16,-17-8-16</inkml:trace>
  <inkml:trace contextRef="#ctx0" brushRef="#br0" timeOffset="85272.97">5827 11993 0,'0'0'0,"0"0"15,0 0-15,0 9 16,-9 17-1,0 26-15,-8 35 16,0 8 0,-1 0-16,1-17 0,0 0 15,-1-9-15,10-34 16</inkml:trace>
  <inkml:trace contextRef="#ctx0" brushRef="#br0" timeOffset="85559.65">5271 12937 0,'0'0'0,"0"0"0,0 0 15,0 0 1,9 0-16,8 0 15,18 0-15,26 9 16,8-9-16,1 0 16,-1 0-16,9 0 15,-8-9-15,-10 1 16,1 8-16,-9 0 16,-26 8-1,-8 1-15</inkml:trace>
  <inkml:trace contextRef="#ctx0" brushRef="#br0" timeOffset="86092.68">5427 13414 0,'0'0'0,"0"0"0,0 0 15,0 0-15,0 0 16,0 0 0,18 0-16,-1 0 15,18 0-15,17 0 16,0 8-16,0 1 15,-8 0-15,-10 8 16,-8 0-16,0 1 16,-8-1-16,-10 9 15,-16 9 1,-18 16-16,-18 10 16,1-9-16,-18-9 15,9 1-15,0-18 16,17 0-16,0 0 15,9-18-15,9 1 16,0 0-16,8-1 16,9-8-16,0 9 15,0-9 1,9 9-16,34-1 16,18 1-16,26 0 15,-1-1-15,1 1 16,9 0-16,-35-18 15,-35 9-15</inkml:trace>
  <inkml:trace contextRef="#ctx0" brushRef="#br0" timeOffset="86943.95">7242 11543 0,'0'0'0,"0"0"16,-8 0-16,-1 0 16,-8 26-16,-18 17 15,-17 44-15,-9 25 16,0 18-16,-8 35 16,8 17-16,-9 26 15,1 25 1,17 10-16,8-18 15,10-17-15,16 0 16,18 0-16,18-26 16,8-35-16,17-9 15,9-16 1,9-18-16,8-9 16,10-17-16,25-26 15,0-26-15,-69-18 16</inkml:trace>
  <inkml:trace contextRef="#ctx0" brushRef="#br0" timeOffset="95607.28">7867 12184 0,'0'0'0,"0"0"15,0 0-15,0 0 16,9 0 0,17 0-16,18 0 15,25 0-15,35 0 16,9 0-16,-17 0 16,-18 0-16,0-9 15,0 1-15,-26 8 16,-26 0-16,-17 0 15,0 0 1</inkml:trace>
  <inkml:trace contextRef="#ctx0" brushRef="#br0" timeOffset="96057.12">7937 12357 0,'0'0'0,"0"0"0,0 0 15,0 0-15,0 0 16,0 0-16,0 9 16,0 8-16,0 0 15,0 9-15,0 9 16,-9 17-1,1 9-15,-1 8 16,-8 9-16,-1-9 16,1-8-16,8-18 15,9 0-15,0-17 16,0 0-16,0-8 16,0-1-16,9 0 15,8-8 1,9 17-16,18-9 15,16-17-15,27 9 16,9 0-16,-18-9 16,-9 8-16,-16-8 15,-10 0-15,-17 0 16,0-8-16,-17 8 16,-1 0-1,-8 0-15,-8 0 16,8 0-16</inkml:trace>
  <inkml:trace contextRef="#ctx0" brushRef="#br0" timeOffset="96321.09">7876 12695 0,'0'0'15,"0"0"-15,0 0 16,0 0-16,0 0 16,18 0-16,25 8 15,18 1-15,8 0 16,1-1 0,-10-8-16,1 0 15,9 0-15,8-8 16,0-1-16,-43 9 15</inkml:trace>
  <inkml:trace contextRef="#ctx0" brushRef="#br0" timeOffset="97152.6">9674 12660 0,'0'0'0,"0"0"16,0 0 0,0 0-16,0 0 0,17-8 15,0-1-15,27 0 16,25 1-1,9 8-15,1 0 16,-27 0-16,-9 0 16,-17 0-16,0 0 15,-8 0-15,-10 0 16,1 0-16,-9 0 16</inkml:trace>
  <inkml:trace contextRef="#ctx0" brushRef="#br0" timeOffset="97504.32">10672 12175 0,'0'0'15,"0"0"-15,0 0 16,0 0-16,0 0 16,18 0-1,16 0-15,36-8 16,25-1-16,1 0 15,17 1 1,0-1-16,-18 0 0,-17 9 16,-17 0-16,-26 9 15,-26 0-15,-1-9 16</inkml:trace>
  <inkml:trace contextRef="#ctx0" brushRef="#br0" timeOffset="97907.63">10846 12392 0,'0'0'0,"0"0"16,0 0 0,0 0-16,0 17 15,0 18-15,0 8 16,0 0-16,0 1 15,0 8-15,0 8 16,0-17-16,0 1 16,0-10-16,0 1 15,0 0 1,0-9-16,0-9 16,9 0-16,8 1 15,0-10-15,1 1 16,-1 0-16,18-1 15,0-8-15,8 0 16,9-8-16,9-1 16,-9 0-1,-9 1-15,1 8 16,-18 0-16,-17 0 16</inkml:trace>
  <inkml:trace contextRef="#ctx0" brushRef="#br0" timeOffset="98083.08">11028 12617 0,'0'0'15,"0"0"-15,0 0 16,0 0-16,0 0 16,9 0-16,17-9 15,35 1-15,17-10 16,18 1-1,-27 17-15,-26 9 0,-16-9 16</inkml:trace>
  <inkml:trace contextRef="#ctx0" brushRef="#br0" timeOffset="98390.6">11541 12695 0,'0'0'0,"0"0"16,0 0-16,8 0 15,10 0-15,-1 0 16,9 0-16,9-9 15,8 0 1,9 1-16,1-1 16,-10-8-16,0 0 15,-25 17-15,-10 0 16,1 0-16,-9 0 16</inkml:trace>
  <inkml:trace contextRef="#ctx0" brushRef="#br0" timeOffset="98648.43">11793 12703 0,'0'0'16,"0"0"-16,0 0 15,0 0-15,17 18 16,0 16-16,1 1 16,-1 8-16,-8 1 15,-1-1 1,1-17-16,-18 0 15,1-9-15,-10 1 16,-16-1-16,-10 9 16,-25-17-16,-18-1 15,-17 1-15,34 0 16,-8-9-16,35 0 16</inkml:trace>
  <inkml:trace contextRef="#ctx0" brushRef="#br0" timeOffset="99315.99">7694 14003 0,'0'0'16,"0"0"-16,8 0 15,27 0-15,35 8 16,25 1-16,35 0 16,-8-1-1,-9-16-15,-9-1 16,0-8-16,-25-1 16,-10 1-16,-34 8 15,-9 9-15,-18 0 16</inkml:trace>
  <inkml:trace contextRef="#ctx0" brushRef="#br0" timeOffset="99915.92">7867 14106 0,'0'0'0,"0"0"15,0 0-15,0 0 16,0 0 0,0 0-16,9 9 15,9 8-15,-10 1 16,1-1-16,0 18 16,-1-1-16,1 10 15,-18 8-15,1 8 16,-1 1-16,0-9 15,1-9 1,-1 0-16,0 1 16,0-18-16,9 0 15,0-9-15,0 0 16,0-8-16,0 0 16,0-1-16,0 1 15,0 0-15,0-1 16,0-8-1,0 0-15,0 0 16,0 0-16,0 0 16,0 0-16,0 0 15,0 0-15,0 0 16,0 0-16,0 0 16,0 0-1,0 0-15,0 0 16,0 0-16,9 0 15,9 26-15,25-8 16,18-10-16,17 10 16,0-10-16,-8 1 15,-18 0-15,-9-1 16,-17-8-16,-17 9 16,8-9-16,-8 9 15,-9-9 1</inkml:trace>
  <inkml:trace contextRef="#ctx0" brushRef="#br0" timeOffset="100203.02">7737 14540 0,'0'0'0,"0"0"16,0 0-16,9 0 15,17 0-15,26-9 16,26 0 0,0 1-16,1-1 15,-19 0-15,1 9 16,-17-8-16,-18-1 15,-18 9-15</inkml:trace>
  <inkml:trace contextRef="#ctx0" brushRef="#br0" timeOffset="100536.45">6860 14314 0,'0'0'16,"0"0"-16,0 0 15,0 0-15,26 0 16,26-8-16,35-1 16,43-8-1,18 8-15,-9 9 16,-17 0-16,-10 9 16,-59 8-16</inkml:trace>
  <inkml:trace contextRef="#ctx0" brushRef="#br0" timeOffset="100981.17">8771 14652 0,'0'0'0,"-9"0"15,9 0-15,0 0 16,0 0-16,0 0 16,0 0-16,0 0 15,17 0-15,27-9 16,8 1-16,9-18 15,-1 8 1,1 1-16,-9-9 16,-26 9-16,-17 8 15</inkml:trace>
  <inkml:trace contextRef="#ctx0" brushRef="#br0" timeOffset="101267.24">8953 14756 0,'0'0'0,"0"0"16,0 0-16,0 0 16,0 17-16,17 1 15,1 16-15,-1 10 16,-8-1-16,-1-8 16,-8-1-16,-8-8 15,-1 0 1,-17 0-16,0 0 15,-9-9-15,-8-8 16,-18 0-16,9-1 16,-9-16-16,9-10 15,17 1-15,18-9 16,8 18-16</inkml:trace>
  <inkml:trace contextRef="#ctx0" brushRef="#br0" timeOffset="107419.7">7225 12686 0,'0'0'0,"0"0"0,0 0 15,0 0 1,0 0-16,0 0 16,0 0-16,0-9 15,17 1-15,18-1 16,17 1-16,0-10 16,0 10-16,-8-1 15,-1 9 1,18 0-16,-26 0 0</inkml:trace>
  <inkml:trace contextRef="#ctx0" brushRef="#br0" timeOffset="108338.5">10334 14063 0,'0'0'15,"0"0"-15,0 0 16,17 0-16,9 0 16,35 0-16,26-8 15,8-1 1,1 9-16,-1-9 16,-17 9-16,-17-8 15,-17 8-15,-18 0 16,-9 8-16,-17-8 15,0 0-15</inkml:trace>
  <inkml:trace contextRef="#ctx0" brushRef="#br0" timeOffset="108756.76">10438 14280 0,'0'0'0,"0"0"16,0 0-16,0 0 16,0 0-1,0 17-15,0 0 16,9 18-16,-1 8 16,-8 9-16,-8 9 15,-1-9 1,0 0-16,1-9 0,-1 0 15,9-8-15,0-9 16,0 0 0,0-9-16,0 1 15,0-1-15,0 0 16,9 1-16,8-1 16,9 0-16,9-8 15,25 0-15,10-1 16,-1-8-16,-8 0 15,0 0-15,-18 0 16,-8 0 0,-9 0-16,-8 0 15,-10 0-15,1 0 16,0 0-16,-9-8 16,0 8-16</inkml:trace>
  <inkml:trace contextRef="#ctx0" brushRef="#br0" timeOffset="109000.26">10559 14540 0,'0'0'0,"0"0"15,0 0-15,0 0 16,0 0-1,9 0-15,17 0 16,26-9-16,18 0 16,17 1-16,-1-10 15,-7 10-15,-10 8 16,9 0-16,-26 0 16</inkml:trace>
  <inkml:trace contextRef="#ctx0" brushRef="#br0" timeOffset="109651.28">12157 12089 0,'0'0'0,"9"0"15,34 26-15,53 51 16,34 45-16,18 51 15,-9 35-15,-18 34 16,-25 18-16,-35 17 16,-35 26-16,-18-25 15,-42 7 1,-53 18-16,-44 1 16,-25-1-16,-70 112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6T23:46:46.2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15040 14574 0,'0'0'0,"0"0"16,-8 17-16,-1 27 16,0 16-16,9 10 15,0-1-15,0-17 16,9 0-16,0-9 15,-1-34-15</inkml:trace>
  <inkml:trace contextRef="#ctx0" brushRef="#br0" timeOffset="160.69">14927 14202 0,'0'0'16,"0"0"-16,9 8 16,8 10-16,1-1 15</inkml:trace>
  <inkml:trace contextRef="#ctx0" brushRef="#br0" timeOffset="573.69">15223 14799 0,'0'0'0,"0"0"16,0 0 0,0 9-16,0 8 0,8 9 15,1 9-15,0-9 16,-1 0-1,-8-17-15,0-1 16,0 1-16,0-9 16,0-9-16,9-25 15,17-27-15,9 0 16,8 1-16,-17 16 16,0 10-16,0 16 15,-8 18 1,-1 0-16,1 26 15,-1 18-15,0 34 16,1 17-16,-1-8 16,0-27-16,1 1 15,-1-18-15,9-17 16,26-17-16,-8-1 16</inkml:trace>
  <inkml:trace contextRef="#ctx0" brushRef="#br0" timeOffset="2148.44">16977 14167 0,'0'0'0,"0"0"0,0 0 15,0 9 1,-9 17-16,0 60 16,-17 70-16,9 26 15,0 0-15,8-26 16,0-26-16,9-26 15,0-26-15,9-9 16,-9-26-16,0-25 16</inkml:trace>
  <inkml:trace contextRef="#ctx0" brushRef="#br0" timeOffset="2543.57">17237 14791 0,'-8'-9'0,"-1"0"0,0 9 16,1 0-1,-1 18-15,0 34 16,0 17-16,1 0 16,8-8-16,-9-9 15,9-18-15,-9-8 16,9-17-16,0-9 15,0 0-15,0-9 16,0-43-16,18-17 16,17 0-1,-1 8-15,-8 27 16,0-1-16,0 18 16,0 17-16,1 17 15,7 18-15,-8 25 16,0 18-16,-8 0 15,-10-17-15,1-1 16,0-25 0,-9-9-16,0-17 15,0-1-15</inkml:trace>
  <inkml:trace contextRef="#ctx0" brushRef="#br0" timeOffset="2835.62">17663 14687 0,'0'0'0,"0"0"15,0 0-15,8 8 16,19 18-16,25 9 16,17 8-16,9-8 15,0-9-15,-8-9 16,-27-8-1,-17 0-15,0-1 16,-17-8-16,0 18 16,-9 25-16,-35 35 15,-26 17-15,-17 9 16,9-9-16,8-25 16,35-27-1,17-17-15</inkml:trace>
  <inkml:trace contextRef="#ctx0" brushRef="#br0" timeOffset="13855.79">19252 14072 0,'0'0'0,"0"0"15,0 0-15,0 26 16,-9 52-16,1 86 16,-1 53-1,-17-1-15,8-42 16,-8-45-16,0-42 15,0-18-15,0-17 16,9-17-16,-1-18 16,1-8-16,0-18 15,-1-17-15,10-26 16,8-8-16,17-1 16,18 0-1,17 10-15,0 16 16,9 26-16,-9 18 15,0 17-15,-9 9 16,-8 8-16,-17 0 16,-10 9-16,-25 17 15,-18 9-15,-26-17 16,-17-9 0,9-9-16,-1-17 15,18-17-15,0 8 16,26 0-16</inkml:trace>
  <inkml:trace contextRef="#ctx0" brushRef="#br0" timeOffset="14609.88">20459 14903 0,'0'0'0,"0"0"0,0 0 15,0 0 1,-9 0-16,1 0 16,-1 0-16,0 0 15,-17 0-15,-9 0 16,-8 18-16,8-1 16,1 18-16,7-1 15,10-8-15,8 17 16,9 1-16,18-10 15,-10-8 1,10 0-16,-9 0 16,-1-8-16,1-1 15,0 0-15,-18 1 16,-8 25-16,-10 0 16,1-17-16,0 18 15,0-10-15,9-25 16,17-9-1</inkml:trace>
  <inkml:trace contextRef="#ctx0" brushRef="#br0" timeOffset="14794.3">20511 15163 0,'0'0'0,"0"0"16,0 0-16,0 17 15,9 18-15,-1 17 16,10 9-1,-10-18-15,1 0 16,0-17-16,-9-8 16,0-18-16,-9-9 15,9 0-15</inkml:trace>
  <inkml:trace contextRef="#ctx0" brushRef="#br0" timeOffset="14922.3">20581 14522 0,'0'0'0,"0"0"16,0 0-16,0 18 16,17 16-16,18 18 15,-9-17-15</inkml:trace>
  <inkml:trace contextRef="#ctx0" brushRef="#br0" timeOffset="15273.97">21249 14903 0,'0'0'0,"0"0"16,0 0 0,0 0-16,0 0 15,0 0-15,0 0 16,-9 0-16,1 0 15,-10 18-15,-16 8 16,-1 17-16,0 0 16,18 9-16,-1 0 15,18-9-15,0 9 16,18 0 0,-1-8-16,-8-1 15,0-17-15,-1-9 16,-16 1-16,-10 16 15,-51 27-15,-44 17 16,-9-18-16,62-42 16</inkml:trace>
  <inkml:trace contextRef="#ctx0" brushRef="#br0" timeOffset="28284.83">19938 15137 0,'0'0'0,"-9"-9"0,1-8 16,-1 0-16,0-1 15,0 10-15,1-9 16,-10-1-16,1 1 16,0-9-16,-1 26 15,1-9-15,-9 1 16,0 8-16,0 0 16,-18 17-16,1 9 15,0 9 1,8 8-16,0-9 15,18 10-15,-1-10 16,10-8-16,8-8 16,0 8-16,0 0 15,0-9-15,8-8 16,1-1-16,8 1 16,1-9-1,-1-9-15,1 1 16,8-18-16,0 0 15,-9-9-15,-8 9 16,-1-9-16,1 9 16,0 9-16,-1 0 15,1 8-15,-9 0 16,0 1 0,0 8-16,0 0 15,0 0-15,0 0 16,0-9-16,0 9 15,0 0-15,0 0 16,0 0-16,0 0 16,0 0-16,0 0 15,0 0-15,0 0 16,0 0 0,0 0-16,0 17 15,9 18-15,-1 8 16,1 18-16,9 0 15,8-1-15,8-8 16,27-8-16,0-1 16,-35-26-16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22:47.43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6">
        <inkml:traceFormat>
          <inkml:channel name="X" type="integer" max="44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33.33333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3-04-20T00:43:00.129"/>
    </inkml:context>
  </inkml:definitions>
  <inkml:trace contextRef="#ctx0" brushRef="#br0">1702 5299 0,'0'0'0,"0"0"0,0 0 16,-9 0-16,9 8 15,-17 10-15,8 8 16,1 8-16,-1 27 16,9 17-16,-17 34 15,8 10 1,0-1-16,9-9 16,0-34-16,0-17 15,0-18-15,0-8 16,0-9-16,9-9 15,-9-8-15,0 0 16</inkml:trace>
  <inkml:trace contextRef="#ctx0" brushRef="#br0" timeOffset="319.75">1624 5922 0,'0'0'16,"0"-8"-16,0-1 16,0 0-16,0 9 15,0 0-15,0 0 16,9 0-16,8-8 15,26-1-15,27 0 16,-9 1-16,17 8 16,-9 0-1,9-9-15,1-8 16,-10 17-16,0-9 16,-42 0-16</inkml:trace>
  <inkml:trace contextRef="#ctx0" brushRef="#br0" timeOffset="674.98">2388 5385 0,'-9'-8'0,"1"-1"16,-1 0 0,0 9-16,1 0 15,-1 0-15,0 18 16,-8 16-16,8 53 16,-8 51-1,-1-8-15,18 0 0,-8 0 16,-1-35-16,9-8 15,0-18 1,0-17-16,0-26 16,0 0-16,9-17 15,8-1-15,-8 1 16</inkml:trace>
  <inkml:trace contextRef="#ctx0" brushRef="#br0" timeOffset="1401.07">2683 5827 0,'0'0'0,"0"0"16,0 0-16,0 0 15,0 0-15,0 0 16,0 0 0,18 0-16,8 0 15,8 0-15,10-9 16,-1 9-16,-8 0 15,0 0-15,-9 0 16,17 18 0,1 8-16,-27-18 0</inkml:trace>
  <inkml:trace contextRef="#ctx0" brushRef="#br0" timeOffset="1578.01">2683 6078 0,'0'0'15,"0"0"-15,0 0 16,0 0-16,0 0 16,9 0-1,8 0-15,18 0 16,17 0-16,18 0 16,8-9-16,-26 9 15</inkml:trace>
  <inkml:trace contextRef="#ctx0" brushRef="#br0" timeOffset="1960.66">3942 5056 0,'0'0'0,"0"0"0,0 0 16,-8 0-16,-1 0 15,0 17 1,-8 18-16,0 17 16,-1 9-16,1-1 15,8 1 1,9-9-16,0-9 16,9 9-16,0-9 0,-9-43 15</inkml:trace>
  <inkml:trace contextRef="#ctx0" brushRef="#br0" timeOffset="2248.55">3378 5766 0,'0'0'0,"0"0"16,0 0-1,0 0-15,9 0 16,17 0-16,35 9 16,17-18-16,17 1 15,9-1-15,1-8 16,-19 8 0,-7 0-16,-19 1 0,-8-1 15,1 9 1,-27 0-16,-18 0 15,-8 9-15,9-1 16</inkml:trace>
  <inkml:trace contextRef="#ctx0" brushRef="#br0" timeOffset="2692.97">3682 6009 0,'-9'0'16,"1"0"-16,-1 0 16,9 0-16,0 0 15,0 0-15,0 0 16,17 0 0,1 0-16,16 8 15,1 1-15,-9 8 16,0 1-16,0-1 15,0 0-15,-17 1 16,0-1-16,-9 18 16,-9-1-16,-17 18 15,-18 0 1,-8-8-16,0-10 16,0 9-16,17-17 15,1 0-15,16 0 16,1-17-16,8 0 15,9-1-15,9 1 16,8 0-16,18-1 16,8 1-16,10 0 15,-1-1 1,8-8-16,45 9 16,-36 0-16</inkml:trace>
  <inkml:trace contextRef="#ctx0" brushRef="#br0" timeOffset="3994.97">5228 4692 0,'0'0'0,"0"0"16,0 0-16,0 0 16,0 0-1,0 0-15,0 0 16,0 0-16,0 0 15,-9 18-15,-17 8 16,-18 17-16,1 0 16,-9 1-16,17-10 15,0 1-15,1-9 16,8 0-16,8 0 16,1 8-1,8 1-15,9 17 16,0 17-16,18 9 15,-1 0-15,9 35 16,-9 25-16,1-16 16,-10 16-16,-8 1 15,-8-9 1,8 17-16,-9-9 16,0-8-16,-17-26 15,0 0-15,9 0 16,0-35-16,8 1 15,0-18-15,1-9 16,8-8-16,0-9 16,8 0-16,10 0 15,-1 0 1,18 0-16,8-9 16,9 0-16,-8-8 15,-1 0-15,-8-1 16,0 1-16,17-9 15,-18 0-15</inkml:trace>
  <inkml:trace contextRef="#ctx0" brushRef="#br0" timeOffset="4426.26">5358 5532 0,'0'0'16,"0"-8"-16,0 8 15,0 0-15,0 0 16,0 0-16,0-9 15,0 9 1,0-9-16,17 1 16,9-1-16,35-8 15,-9 8-15,-34 9 16</inkml:trace>
  <inkml:trace contextRef="#ctx0" brushRef="#br0" timeOffset="4747.79">5992 5125 0,'0'0'0,"-9"0"16,-8 0-16,-1 0 15,10 0-15,-1 0 16,9 0-16,0 0 16,0 0-16,17 0 15,18-17-15,17 17 16,-8-17-16,8 8 16,9-8-16,-1 8 15,-16-8 1,-1 17-16,-17 0 15,-8 0-15,-10 8 16</inkml:trace>
  <inkml:trace contextRef="#ctx0" brushRef="#br0" timeOffset="5143.1">6105 5203 0,'0'0'0,"0"0"16,0 0-16,0 0 15,0 0-15,0 0 16,0 0-16,0 0 16,0 18-16,0-1 15,-9 0-15,0 18 16,1 0 0,-1 8-16,-8 0 15,8-8-15,0-1 16,1-8-16,-1 0 15,0 0-15,9 0 16,0 0-16,0 0 16,9-8-16,8-1 15,1-8 1,-1-1-16,0 1 16,9 0-16,9-1 15,-9-8-15,0 0 16,-8-8-16,-1-1 15,0 9-15,9-9 16,0 1-16,-17 8 16</inkml:trace>
  <inkml:trace contextRef="#ctx0" brushRef="#br0" timeOffset="5308.96">6070 5532 0,'0'0'0,"0"0"16,0 0-16,0 0 15,0 0-15,0 0 16,17-8-16,18-1 16,8 0-1,27 1-15,8-1 16,-43 9-16</inkml:trace>
  <inkml:trace contextRef="#ctx0" brushRef="#br0" timeOffset="5891.68">7016 5463 0,'0'-9'0,"0"1"16,0 8-16,0 0 16,0 0-16,0-9 15,18 9 1,-1-8-16,18-1 15,17 0-15,18-8 16,-18 17-16,-26 9 16</inkml:trace>
  <inkml:trace contextRef="#ctx0" brushRef="#br0" timeOffset="6158.98">7511 5125 0,'0'0'0,"0"0"15,0 0-15,0 0 16,0 0-16,9 0 16,9 0-1,25-8-15,18-1 16,8 0-16,1 1 15,-10-1-15,-7-8 16,7 17-16,-8 0 16,-17 0-16,-17 0 15</inkml:trace>
  <inkml:trace contextRef="#ctx0" brushRef="#br0" timeOffset="6544.03">7798 5290 0,'-9'0'16,"1"0"-16,-1 0 15,0 9 1,1 8-16,-1 0 16,-8 1-16,-1 8 15,9 0-15,-8 0 16,0 8-16,-1-8 15,1 0-15,0 0 16,-1 0-16,10-9 16,-1 1-16,9-1 15,0 0 1,0 1-16,17-1 16,1 0-16,-1-8 15,18 0-15,-1-1 16,1 1-16,-9 0 15,0-9-15,0 0 16,-8 0-16,-1-9 16,-8 0-1,-1 1-15,1-1 16</inkml:trace>
  <inkml:trace contextRef="#ctx0" brushRef="#br0" timeOffset="6714.07">7616 5454 0,'0'0'0,"0"0"16,0 0 0,0 0-16,8 0 15,18 0-15,9-8 16,17-1-16,0 1 16,0-10-16,27 10 15,-27 8-15</inkml:trace>
  <inkml:trace contextRef="#ctx0" brushRef="#br0" timeOffset="7009.87">8154 5567 0,'-9'0'0,"1"0"16,8 0-16,0 0 15,0 0-15,0 0 16,0 0-16,0 0 16,0-9-16,17 1 15,0-1-15,18-8 16,-9 8-1,-8 9-15,-10-9 16,1 9-16</inkml:trace>
  <inkml:trace contextRef="#ctx0" brushRef="#br0" timeOffset="7224.7">8319 5524 0,'0'0'0,"0"0"0,0 0 15,0 0-15,0 17 16,0 9-1,0 9-15,0-1 16,0 10-16,0-1 16,0-8-16,-9-1 15,1-8-15,-10 0 16,-8 0-16,-8 0 16,-10 0-1,-8-17-15,0-1 16,35 1-16</inkml:trace>
  <inkml:trace contextRef="#ctx0" brushRef="#br0" timeOffset="7780.05">5219 6935 0,'0'0'0,"0"0"16,0 0-16,0 0 15,0 0-15,0 0 16,0 0-16,26 0 15,9 9-15,17 0 16,17-1-16,-8-8 16,-35 0-1</inkml:trace>
  <inkml:trace contextRef="#ctx0" brushRef="#br0" timeOffset="8041.19">5749 6728 0,'0'0'16,"0"0"-16,0 0 16,0 0-16,17 0 15,9 0-15,17 8 16,10-16-16,7-1 15,1 9-15,0 0 16,0 0 0,0 0-16,-1 9 15,-34-1-15</inkml:trace>
  <inkml:trace contextRef="#ctx0" brushRef="#br0" timeOffset="8398.39">6009 6840 0,'-9'0'15,"1"0"-15,8 0 16,0 0-16,-9 0 16,0 0-16,1 9 15,-1 8 1,0 9-16,-8 9 15,-9 8-15,9 0 16,-1-8-16,1 8 16,8-17-16,0 0 15,9 0-15,0 0 16,0-8-16,18-1 16,-1 0-16,1 1 15,16-1-15,1-8 16,0-1-1,0 1-15,-9-9 16,0 0-16,-18 0 16,1 0-16</inkml:trace>
  <inkml:trace contextRef="#ctx0" brushRef="#br0" timeOffset="8593.94">5888 7117 0,'0'0'15,"0"0"-15,0 0 16,0 0-16,0 0 16,17 0-16,9-8 15,9-1-15,17-17 16,9 0-16,8 9 16,9-9-1,-17 0-15,-35 17 16</inkml:trace>
  <inkml:trace contextRef="#ctx0" brushRef="#br0" timeOffset="8827.25">6365 7143 0,'0'0'16,"0"0"-16,0 0 15,0 0-15,0 0 16,18 0-16,-1-8 16,0-1-16,9 0 15,0 1-15,0-1 16,1 0 0,-10-8-16,-8 8 15</inkml:trace>
  <inkml:trace contextRef="#ctx0" brushRef="#br0" timeOffset="9027.74">6591 7221 0,'0'0'0,"0"0"16,0 0-16,0 0 15,0 9 1,9 8-16,-1 1 16,1-1-16,-9 0 15,0 9-15,-9 0 16,1-9-16,-1 9 15,-8-8-15,-1-10 16,1 1-16,0-9 16,17 0-1</inkml:trace>
  <inkml:trace contextRef="#ctx0" brushRef="#br0" timeOffset="10326.54">7477 6693 0,'0'0'0,"0"0"16,0 0-16,17 0 15,18 9-15,17-9 16,17 0-16,1-9 16,-9 0-1,-1 1-15,1-1 16,-17 0-16,8 18 16,0 8-16,-35-8 15</inkml:trace>
  <inkml:trace contextRef="#ctx0" brushRef="#br0" timeOffset="10725.22">7720 6883 0,'0'0'0,"0"0"0,-9 0 16,0 0-1,1 0-15,-1 0 0,0 9 16,1 8 0,-10 18-16,1 0 15,0 8-15,8 0 16,0 1-16,1-10 16,-1-8-16,0 0 15,9-8-15,0-1 16,0 0-16,0-8 15,9-9 1,8 9-16,1 8 16,16-8-16,10-1 15,8 1-15,0 0 16,-9-9-16,1 0 16,-9 0-16,8 0 15,-8 0 1,-18 0-16</inkml:trace>
  <inkml:trace contextRef="#ctx0" brushRef="#br0" timeOffset="10909.55">7572 7083 0,'0'0'0,"0"0"0,0 0 15,18 8-15,8 1 16,17 0-1,18-18-15,8 0 16,9-17-16,35-8 16,-17-1-16,-61 26 15</inkml:trace>
  <inkml:trace contextRef="#ctx0" brushRef="#br0" timeOffset="15572.31">8319 4892 0,'0'0'16,"0"0"-16,9 0 16,8 0-1,18 8-15,0 1 16,17 0-16,8-1 16,1 1-16,-17-9 15,-1 0-15,-8 0 16,-9 0-16,0 0 15,-9 0-15,-8 9 16,0-1-16,-1 9 16,1 1-1,-9-1-15,0 18 16,0 8-16,0 26 16,0 1-16,0-1 15,0 0-15,9 26 16,-1 18-16,10-9 15,-10 0-15,10 26 16,-1 8-16,1-16 16,-1 8-1,0-1-15,-8 1 16,0-26-16,8 9 16,-8-1-16,-9-16 15,0-10 1,-9-16-16,0-10 15,1-8-15,-10 0 0,1 0 16,-9-9 0,0 1-16,-26 8 15,-9-9-15,-9 0 16,-25 1-16,-1-1 16,62-26-16</inkml:trace>
  <inkml:trace contextRef="#ctx0" brushRef="#br0" timeOffset="16760.7">9457 6277 0,'0'0'0,"0"-8"15,17-1-15,18-17 16,-9-9-16,0 9 15,-9 9-15,1 0 16,-1-1-16,-8 1 16,-1 0-1,1 8-15,0 0 16,-1 1-16,-8-1 16,0 9-16,0 0 15,0 0-15,0 0 16,0 0-16,0 0 15,0 0-15,0 0 16,0 0 0,0 0-16,0 0 15,0 0-15,0 0 16,0 0-16,0 0 16,0 0-16,0 0 15,0 0-15,0 0 16,0 0-16,0 0 15,0 0 1,0 0-16,0 0 16</inkml:trace>
  <inkml:trace contextRef="#ctx0" brushRef="#br0" timeOffset="18639.71">9465 6251 0,'0'0'0,"0"0"15,0 0-15,0 0 16,0 0-16,0-8 16,18-1-16,16-17 15,19 0-15,25 9 16,8-1 0,1 10-16,0-1 15,-17 9-15,-10 0 16,-7 0-16,-10 0 15,-17 0-15,0 0 16,9 0-16,-18 0 16</inkml:trace>
  <inkml:trace contextRef="#ctx0" brushRef="#br0" timeOffset="19122.91">9378 6502 0,'0'0'0,"0"0"16,0 0-16,0 0 15,0 0-15,0 0 16,0 0 0,9 0-16,9 0 15,-1 0-15,18 0 16,17 0-16,17 0 15,9 0-15,27-8 16,7-1-16,1 0 16,-26 1-16,0-1 15,-9-8 1,-8 8-16,-27 0 16,0 1-16,-25 8 15,8 0-15,-26 0 16,17 0-16,-17 0 15,9 0-15</inkml:trace>
  <inkml:trace contextRef="#ctx0" brushRef="#br0" timeOffset="21190.94">11037 6303 0,'0'-8'0,"0"-1"16,0 9-16,0 0 15,0 0-15,0 0 16,17 0-16,9 0 16,9 0-16,17-9 15,0 1-15,9-1 16,-9 9 0,-26 9-16</inkml:trace>
  <inkml:trace contextRef="#ctx0" brushRef="#br0" timeOffset="21611">11949 5255 0,'0'0'0,"0"0"16,0 0-16,0 0 15,0 0-15,0 0 16,0 0-16,26 0 16,26 0-16,26-8 15,9-1 1,0 0-16,0 1 16,-9-1-16,0 9 15,-9 0-15,-16-9 16,-27 9-16,-9 0 15</inkml:trace>
  <inkml:trace contextRef="#ctx0" brushRef="#br0" timeOffset="21995.42">12322 5515 0,'0'0'0,"-8"-9"16,-1 9-16,0 0 15,1 0 1,-1 0-16,0 0 16,0 0-16,1 0 15,-1 0-15,0 18 16,1 8-16,-1 8 16,-17 10-16,9 8 15,-1-9-15,1 0 16,8 1-16,1-1 15,8-17 1,0 0-16,8 0 16,10 0-16,-1 0 15,18 0-15,8-9 16,1-8-16,8-1 16,0 1-16,-9-9 15,-17 0-15,0 0 16,0-9-1,0 9-15,-17 0 16</inkml:trace>
  <inkml:trace contextRef="#ctx0" brushRef="#br0" timeOffset="22206.31">12166 5714 0,'0'0'0,"0"0"16,0 0-1,0 0-15,0 0 16,17 0-16,9-8 16,26-1-16,9 0 15,9-8-15,-1 0 16,9-1-16,9 1 16,-17 0-16,-44 17 15</inkml:trace>
  <inkml:trace contextRef="#ctx0" brushRef="#br0" timeOffset="22519.3">12782 5879 0,'-8'-9'0,"-1"1"16,9-1-16,0 9 15,0 0-15,0-9 16,17 1-16,1-1 16,25 0-1,9-8-15,-8 0 16,-1-9-16,1 8 15,-10-8-15,1 0 16,-9 9-16,-17 8 16</inkml:trace>
  <inkml:trace contextRef="#ctx0" brushRef="#br0" timeOffset="22741.5">12965 5758 0,'0'0'16,"0"0"-16,0 0 15,9 8-15,-1 10 16,1-1-16,0 18 16,-1-1-16,1 1 15,-9-1 1,-9 1-16,1 8 16,-10 1-16,-8-10 15,0 1-15,-9-9 16,1-9-16,8 9 15,26-8-15</inkml:trace>
  <inkml:trace contextRef="#ctx0" brushRef="#br0" timeOffset="23069.66">11984 6572 0,'0'0'16,"0"0"-16,0 0 16,8-9-16,18 0 15,26 1-15,44-1 16,17-8-1,17-1-15,-8 1 16,-1 0-16,-25 8 16,-18-8-16,-9 8 15,-8 9-15,-9 0 16,-8 0-16,-18 0 16,-18 0-16</inkml:trace>
  <inkml:trace contextRef="#ctx0" brushRef="#br0" timeOffset="23630.96">12253 6858 0,'0'0'0,"-9"0"15,0 0 1,9 0-16,0 0 16,0 0-16,0 0 15,9 0-15,8 0 16,18 0-16,0 0 16,0 0-16,-1 8 15,-8-8-15,1 9 16,-1-1-1,-9 1-15,-8 0 16,-1 8-16,-8 9 16,0-9-16,-8 1 15,-1 16-15,-8 1 16,-9 0-16,-1-1 16,1-8-16,0 0 15,0 0 1,0-17-16,9 0 15,0-1-15,8 10 16,9-18-16,0 8 16,0 1-16,17 0 15,9-1-15,18 1 16,8 0-16,0-1 16,-9 1-1,1 0-15,-18-9 16,0 0-16,-9 0 15,1 8-15,-1 1 16,-8-9-16</inkml:trace>
  <inkml:trace contextRef="#ctx0" brushRef="#br0" timeOffset="24847.87">13816 5636 0,'0'0'0,"0"0"0,9 9 16,8-9 0,0 0-16,1 0 15,16 9-15,1 8 16,17 0-16,0 18 16,-8 0-1,-1-1-15,-17 10 0,0-10 16,-17 1-1,0 17-15,-18 0 16,-26 17-16,-8 0 16,-18 1-16,-17-1 15,0-8-15,8-1 16,1 1-16,8-9 16,18-9-16,8-8 15,9-9-15,8 0 16,1 0-1,17 0-15,17 0 16,18 0-16,9 8 16,25-8-16,18 0 15,26-17-15,0-26 16,-27 8-16,-7-17 16,-10 0-16,-8-9 15,-26 1 1,-18-1-16,-8-8 15,-18-1-15,-26-8 16,-26 0-16,-17 9 16,0 17-16,9 9 15,8 17-15,9 0 16,17 0-16,9 0 16,9 8-1,17 1-15,0 0 16,0-9-16</inkml:trace>
  <inkml:trace contextRef="#ctx0" brushRef="#br0" timeOffset="25133.04">15101 6442 0,'0'0'0,"0"0"16,-9 0-16,1 0 15,-18 17-15,-9 26 16,-9 9 0,-8 0-16,0 0 15,9 0-15,8-8 16,0-1-16,18-8 15,0-18-15,8-8 16,9-1-16</inkml:trace>
  <inkml:trace contextRef="#ctx0" brushRef="#br0" timeOffset="25305.17">14554 6589 0,'0'0'16,"0"0"-16,9 17 15,8 1-15,18 16 16,0 10-16,-1-1 16,18-17-1,18 17-15,-1-17 16,-43-8-16</inkml:trace>
  <inkml:trace contextRef="#ctx0" brushRef="#br0" timeOffset="26081.34">15535 6424 0,'0'0'0,"-8"0"15,8 0 1,0 0-16,0 0 15,0 0-15,0 0 16,0 0-16,8-8 16,10-1-16,8 0 15,8 1-15,19-1 16,7 1-16,1-1 16,-9 9-1,-26 9-15</inkml:trace>
  <inkml:trace contextRef="#ctx0" brushRef="#br0" timeOffset="26677.24">16360 5489 0,'-8'-9'0,"8"9"16,0 0-16,0 0 16,0 0-16,0-8 15,17-1-15,18 0 16,17 1-16,26-1 15,9 1-15,8-10 16,-17 1-16,1 17 16,-10-9-1,0 18-15,-8 0 16,-35-1-16</inkml:trace>
  <inkml:trace contextRef="#ctx0" brushRef="#br0" timeOffset="27130.87">16551 5558 0,'0'0'0,"0"0"15,0 0 1,0 0-16,0 0 16,-8 9-16,-1 8 15,0 18-15,1 8 16,-1 9-16,0 9 16,-8 0-1,-1-9-15,10-9 16,-1 0-16,9-17 15,0 0-15,0 0 16,0-9-16,9 1 16,8-1-16,0 0 15,18 1-15,0-10 16,0 1-16,-1 0 16,1-9-16,-9 0 15,0 0-15,0 0 16,-8 0-1,-10 0-15,1 0 16,0 0-16</inkml:trace>
  <inkml:trace contextRef="#ctx0" brushRef="#br0" timeOffset="27296.08">16482 5957 0,'0'-9'0,"0"0"15,0 1-15,0 8 16,0 0-1,8-9-15,10 1 16,8-1-16,26 0 16,0-8-16,18 0 15,-18 17-15,-26 8 16</inkml:trace>
  <inkml:trace contextRef="#ctx0" brushRef="#br0" timeOffset="32817.85">16308 6450 0,'0'0'0,"-9"0"0,1 0 15,-1 0 1,9 0-16,0 0 16,0 0-16,0 0 15,26 0-15,18 0 16,16 0-16,36 0 15,17 0 1,-9-8-16,-9 8 16,-8-9-16,0 0 0,-9 1 15,-26 8 1,-17 0-16,-9 0 16,-17 0-16</inkml:trace>
  <inkml:trace contextRef="#ctx0" brushRef="#br0" timeOffset="33396.61">16534 6832 0,'0'-9'15,"0"0"-15,0 1 16,0-1-16,0 0 16,0 1-16,0-1 15,0 0-15,9 1 16,8-1-16,0 9 15,1 0 1,16 0-16,1 0 16,0 9-16,-9-1 15,0 1-15,0 0 16,-17 8-16,-1 0 16,1 1-16,-18-1 15,1 17-15,-18 10 16,0-1-1,-9-8-15,0-9 16,-8 0-16,8 0 16,0 0-16,18-9 15,0-8-15,8-1 16,9 1-16,0 0 16,17-1-16,9 10 15,35-1-15,9-8 16,8-9-1,-9 17-15,-17-17 16,9 0-16,0 9 16,-35-9-16</inkml:trace>
  <inkml:trace contextRef="#ctx0" brushRef="#br0" timeOffset="34152.1">17819 6000 0,'0'0'0,"0"0"16,0 0-1,0 0-15,0 0 16,0 0-16,9-9 15,8 9-15,0 0 16,18 0-16,17 18 16,0-1-16,-8 9 15,-1 9 1,-17-9-16,9 0 16,-18 0-16,-8 8 15,-18 1-15,-8 0 16,-9 8-16,-9 9 15,-26 0-15,-17 0 16,0 0-16,9 0 16,8-9-16,9-8 15,17-9-15,18 0 16,8 0 0,-8 0-16,17-9 15,17 0-15,0 9 16,27 0-16,17-8 15,25-10-15,10-16 16,-9-1-16,-18-8 16,-8-1-1,-35 1-15,0-9 16,-17 0-16,-9-17 16,-18-1-16,-25 1 15,0 0-15,-27 8 16,9 18-16,-8-1 15,25 10-15,10 8 16,25 0-16,9 0 16,0 0-1</inkml:trace>
  <inkml:trace contextRef="#ctx0" brushRef="#br0" timeOffset="34797.5">18331 6788 0,'0'-8'0,"0"-1"16,0 0-16,0 1 15,0 8-15,0 0 16,9-9-1,17 0-15,-17 1 16,26-1-16,-9 0 16,17 1-16,-8-1 15,0 0-15,-1 1 16,-16-1-16,8 0 16,-26 9-16,8 0 15,1 0-15,0 0 16,-9 0-1,0 0-15,-9 9 16,0 8-16,-8 18 16,-9-9-16,-17 9 15,-1-9-15,-8 17 16,17-17-16,1-9 16,16 9-16,1-26 15,-1 9 1,10-1-16,8 1 15,0-9-15,8 0 16,10 9-16,17-9 16,-1 0-16,18 0 15,0 0-15,-17 8 16</inkml:trace>
  <inkml:trace contextRef="#ctx0" brushRef="#br0" timeOffset="58518.38">19200 6303 0,'0'0'0,"0"-8"0,0-1 0,0 9 16,0-9-1,0 9-15,0-8 16,0 8-16,0 0 16,17 0-16,9 0 15,18-9-15,8 9 16,9 0-16,-1-9 15,-16 9 1,-1 0-16,18 9 16,-26 0-16</inkml:trace>
  <inkml:trace contextRef="#ctx0" brushRef="#br0" timeOffset="58903.28">19235 6476 0,'0'0'0,"0"0"0,0 0 16,0 0-16,0 0 15,0 0 1,0 0-16,0 0 16,0 0-16,17 0 15,0 0-15,9 0 16,9 0-16,17-8 16,9-1-16,0 9 15,-9-9 1,-9 1-16,-17 8 15,0 0-15,-8 0 16,-1 0-16,18 0 16,17 0-16,-35 0 15</inkml:trace>
  <inkml:trace contextRef="#ctx0" brushRef="#br0" timeOffset="60690.78">21414 5558 0,'0'0'0,"0"0"16,0 0-16,0 0 15,0 0-15,0 0 16,0 0-16,-9 26 15,1 26-15,-10 26 16,1 9-16,0 8 16,-1-8-16,1-9 15,17-18-15,9-8 16,-1-26 0,1-8-16</inkml:trace>
  <inkml:trace contextRef="#ctx0" brushRef="#br0" timeOffset="61008.49">20937 6355 0,'-9'0'16,"0"0"-16,9 0 15,0 0-15,0 0 16,9-8 0,17-1-16,26 0 15,26 1-15,18-10 16,8 10-16,0-1 16,-17 0-16,-9 1 15,-8-1-15,-18 9 16,-9 0-16,-17 0 15,0 0-15,-17 9 16,0-1 0</inkml:trace>
  <inkml:trace contextRef="#ctx0" brushRef="#br0" timeOffset="61637.51">21293 6702 0,'-9'-9'0,"0"0"0,1 1 15,-1-1-15,0 0 16,9 1-16,0-1 16,0 9-16,0 0 15,0 0-15,9 0 16,8 0-1,9 0-15,9 9 16,0 8-16,-1 0 16,-7 1-16,-1-1 15,0 9-15,-18 0 16,-16 9-16,-1 8 16,-17 9-16,-18 8 15,-16 1 1,-1 0-16,9-18 15,0 0-15,0-17 16,17 0-16,17-8 16,1-10-16,17 1 15,0 0 1,0-1-16,26-8 16,18 9-16,25-9 15,9-9-15,-17 9 16,-9-8-16,-8 8 15,-18 0-15,26 0 16,8 0-16,-33 0 16</inkml:trace>
  <inkml:trace contextRef="#ctx0" brushRef="#br0" timeOffset="66489.83">20094 6355 0,'0'0'0,"0"0"16,0 0-1,0 0-15,0-8 16,0-1-16,0 0 16,0 1-16,0-1 15,0 9-15,0 0 16,0 0-16,0-9 16,18 1-16,-1 8 15,26 0 1,18 0-16,0 0 15,-26 8-15</inkml:trace>
  <inkml:trace contextRef="#ctx0" brushRef="#br0" timeOffset="69780.35">22274 5879 0,'0'0'0,"-9"-17"16,0 17-16,1-9 15,-1-8-15,0 17 16,1 0-16,-10 8 16,1-8-16,-9 0 15,0 18-15,0 16 16,-18 9-16,10 18 16,-1 17-1,0 17-15,18 1 16,8-1-16,9 0 15,18-8-15,-1-27 16,18 1-16,17-18 16,9-17-16,-27-8 15</inkml:trace>
  <inkml:trace contextRef="#ctx0" brushRef="#br0" timeOffset="70492.34">22595 5974 0,'0'0'0,"-9"0"16,9 0 0,0 0-16,0 0 15,0 0-15,0 0 16,9 0-16,9 0 15,-1 9-15,0-1 16,1 10-16,-10-10 16,1 10-1,0-1-15,-1 0 16,-16 18-16,-10 0 16,-16 17-16,-10 0 15,1 0-15,-9-9 16,0 0-16,8-8 15,9-1-15,18-8 16,0 0 0,17 0-16,0-8 15,17-1-15,0 9 16,18 0-16,26 0 16,8-9-16,10-8 15,7-18-15,1 1 16,-26-10-16,-18 1 15,-17-9-15,-8 0 16,-10 0 0,-16 0-16,-10-17 15,-34-1-15,-8 10 16,-10-1-16,1 18 16,17 8-16,8 9 15,9 0-15,18 0 16,8 9-16,9 0 15,9-1-15</inkml:trace>
  <inkml:trace contextRef="#ctx0" brushRef="#br0" timeOffset="70820.02">23385 6364 0,'0'0'0,"0"0"16,0 0-16,0 0 15,0 0-15,-8 9 16,-1 8-1,0 9-15,-8 17 16,0 9-16,-9-9 16,-1 1-16,10-1 15,0-17-15,8 0 16,9-9-16,0-8 16,0 0-1</inkml:trace>
  <inkml:trace contextRef="#ctx0" brushRef="#br0" timeOffset="70988.19">23160 6511 0,'0'0'16,"0"0"-16,0 0 15,0 0-15,0 0 16,0 0-16,17 17 16,0 9-1,18 9-15,0-9 16,17 17-16,17 1 15,-34-36-15</inkml:trace>
  <inkml:trace contextRef="#ctx0" brushRef="#br0" timeOffset="71707.28">24410 5991 0,'0'0'16,"0"0"-16,0 0 16,0 0-16,0 0 15,0 0-15,17 0 16,1 0-16,-1 0 15,1 9-15,-1 0 16,-8-1-16,-1 10 16,1-1-1,-9 18-15,-17-1 16,-18 18-16,-26 18 16,0 8-16,-8-9 15,-1-9-15,1 1 16,8-9-16,9 9 15,9-18-15,25-8 16,1-9-16,17-9 16,0 0-1,17 1-15,18-1 16,8-8-16,9-1 16,18-16-16,17-1 15,-9-17-15,-17 0 16,-18 0-16,-17 0 15,-8-9-15,-18-8 16,-18 0 0,-8-1-16,-17 10 15,-1 8-15,-8 17 16,9 9-16,8 0 16,18 0-16,8 9 15,9-9-15</inkml:trace>
  <inkml:trace contextRef="#ctx0" brushRef="#br0" timeOffset="72299.02">24679 6424 0,'0'0'16,"0"0"-16,0 0 16,0 0-16,0 0 15,0 0-15,0 0 16,0 18-1,0 8-15,9 8 16,0-8-16,-1 0 16,1-17-16,0 0 15,8-1-15,0-8 16,1-8-16,-1-1 16,1 0-16,-1-8 15,-8 0-15,-1 8 16,1 9-1,0 0-15,-1 0 16,10 17-16,-1 27 16,0 8-16,1 17 15,-10 0-15,1 1 16,-9-1-16,-9-9 16,1-8-1,-1-8-15,-8-18 16,-1-9-16,1-8 15,0-1-15,8-16 16,0-10-16,-8-8 16,0-17-16,25 8 15,10 1-15,-1 16 16</inkml:trace>
  <inkml:trace contextRef="#ctx0" brushRef="#br0" timeOffset="72930.48">26103 5965 0,'0'0'15,"0"0"-15,0 0 16,0 0-16,0 0 15,0 0-15,0 0 16,0 0-16,9 18 16,-18 8-16,-25 17 15,8 18 1,-53 17-16,10 0 16,0 0-16,-18 8 15,26-17-15,26-8 16,0-18-16,18 1 15,0-10-15,17-8 16,0 0-16,17-8 16,18-1-1,17-8-15,17-1 16,1-16-16,-9-1 16,-9-8-16,-9-9 15,-17 0-15,-17 0 16,-18 0-16,-8-9 15,-18 0-15,-8 1 16,-9 16 0,8 1-16,9 17 15,18 0-15,17 0 16,0 0-16</inkml:trace>
  <inkml:trace contextRef="#ctx0" brushRef="#br0" timeOffset="73521.11">26373 6476 0,'0'0'15,"0"0"-15,0 0 16,0 0-16,0 0 16,0 0-16,0 0 15,0 0 1,0 0-16,0 0 15,0 0-15,0 0 16,17 9-16,-8 8 16,-9 1-16,17 8 15,-17 8-15,0 1 16,0 0-16,0 8 16,0-8-16,0 8 15,0 0 1,0-8-16,9-9 15,8 0-15,-8 0 16,-1 0-16,1-9 16,0-8-16,-18-1 15,0 1-15,-8 0 16,-9-1-16,-17 1 16,8 0-1,9-1-15,8 1 16,10-9-16,8-9 15,0 1-15,26-18 16,17-18-16,44-8 16,-17 26-16</inkml:trace>
  <inkml:trace contextRef="#ctx0" brushRef="#br0" timeOffset="74200.37">26842 5939 0,'0'0'15,"0"0"-15,17 0 16,0 9-1,27 17-15,16 26 0,1 17 16,0 9 0,-18 0-16,-17 0 15,-26 9-15,-17 17 16,-9-9-16,-17-8 16,-18 34-16,35-52 15</inkml:trace>
  <inkml:trace contextRef="#ctx0" brushRef="#br0" timeOffset="75295.25">28057 4588 0,'0'0'0,"0"0"16,-8-8-16,-10 8 16,1 0-16,-1 8 15,10 10-15,-10 16 16,-8 18-16,0 35 15,-17 26-15,8 8 16,0 17-16,1 10 16,-1 16-1,0 27-15,0 34 16,9 35-16,9 17 16,8-9-16,9-17 15,35-17-15,-9-26 16,35-26-16,-18-26 15,27-9-15,8-34 16,-9-18-16,-8-26 16,26-34-1,26-26-15,-61-1 16</inkml:trace>
  <inkml:trace contextRef="#ctx0" brushRef="#br0" timeOffset="76380.78">28248 4857 0,'0'0'15,"0"0"-15,0 0 16,0 0-16,0 0 16,0 0-16,0 0 15,0 0-15,0 0 16,0 0 0,0 0-16,0 0 15,0 0-15,0 0 16,0 0-16,0 0 15,0 0-15,0 0 16,0 0-16,0 0 16,0 0-16,18 0 15,34-9 1,26 1-16,17 8 16,18-9-16,0 0 15,-17 1-15,-18 8 16,-17 0-1,-18 0-15,-8 8 0,-9 10 16,-17-10-16</inkml:trace>
  <inkml:trace contextRef="#ctx0" brushRef="#br0" timeOffset="76749.89">28483 5013 0,'-9'0'0,"0"0"0,1 0 16,-1 0-1,0 0-15,1 0 16,-1 8-16,0 10 16,1 8-16,-1 17 15,-8 9-15,-1 0 16,9-17-16,1 8 15,-1 0 1,0 1-16,9-10 16,9-8-16,8 0 15,1 0-15,17 0 16,8 0-16,0-17 16,10-1-16,7 1 15,-16-9-15,-1 0 16,-17-9-16,9 1 15,0-1-15,-18 9 16</inkml:trace>
  <inkml:trace contextRef="#ctx0" brushRef="#br0" timeOffset="76944.66">28474 5290 0,'0'0'0,"0"0"16,0 0-16,0 0 15,0 0 1,0 0-16,9-9 16,17 1-16,26-18 15,26 8-15,0 1 16,18 8-16,-9 1 16,-44-1-16</inkml:trace>
  <inkml:trace contextRef="#ctx0" brushRef="#br0" timeOffset="77236.64">29073 5342 0,'0'-9'16,"0"1"-16,0 8 16,0 0-16,0-9 15,18 0-15,16 1 16,1-1-16,8-8 16,1-1-16,-1 1 15,1 8 1,-18 1-16,0-10 15,-17 18-15</inkml:trace>
  <inkml:trace contextRef="#ctx0" brushRef="#br0" timeOffset="77473.39">29455 5325 0,'0'0'0,"-8"0"15,-1 0-15,9 0 16,0 8-16,-9 10 15,1-1-15,-1 18 16,0-9-16,1 8 16,-1 1-16,0-1 15,-17 10-15,0-18 16,-17 0 0,-1 0-16,1-9 15,-9 0-15,17 1 16,26-10-16</inkml:trace>
  <inkml:trace contextRef="#ctx0" brushRef="#br0" timeOffset="78066.78">28978 6338 0,'0'0'0,"-18"-9"16,1 9-16,-9-17 16,9 0-16,-1 8 15,1 9-15,-9 0 16,0 0-16,0 17 15,0 9-15,-9 9 16,9-1 0,8 27-16,1-18 15,17 1-15,0-1 16,17-8-16,1-9 16,8-9-16,9-8 15,17-18-15,-9-8 16,9-18-16,-8-8 15,-10-18 1,-16 0-16,-18-8 16,-18 17-16,-8 9 15,-8 26-15,-18-1 16,-1 27-16,10 8 16,26-8-1</inkml:trace>
  <inkml:trace contextRef="#ctx0" brushRef="#br0" timeOffset="79787.17">28544 7282 0,'0'0'0,"0"0"16,0 0-16,17 0 16,9 0-1,17-9-15,53 1 16,34-1-16,-8-8 15,-9 8-15,8-8 16,-17-1-16,-25 1 16,-10 17-16,-17 9 15,-26-1-15</inkml:trace>
  <inkml:trace contextRef="#ctx0" brushRef="#br0" timeOffset="80189.83">28821 7308 0,'0'0'15,"0"0"-15,0 0 16,0 0-16,-8 9 16,8 17-1,0 8-15,0 18 16,0-9-16,-9 9 15,0 0-15,1 0 16,-18-8-16,8-1 16,18-8-16,-8-9 15,-10-9-15,18 0 16,0-8 0,0 0-16,18 8 15,-10-9-15,36 1 16,-1 0-16,18-1 15,8 1 1,-8 0-16,9-18 0,-10 0 16,-16 9-16,-18-8 15,9 8 1,-9-9-16,0-8 16,-26 8-16</inkml:trace>
  <inkml:trace contextRef="#ctx0" brushRef="#br0" timeOffset="80365.83">28787 7611 0,'0'0'0,"0"0"16,0 0-1,0 0-15,17-9 16,26 1-16,18-1 16,17 0-16,9-8 15,9 8-15,-9-8 16,-9 0-1,26-9-15,-35 8 0</inkml:trace>
  <inkml:trace contextRef="#ctx0" brushRef="#br0" timeOffset="80802.42">29664 4476 0,'0'0'15,"0"8"-15,34 27 16,36 52-16,34 43 16,0 60-16,-17 18 15,-17 35-15,-1 51 16,-34 26-1,-35 10-15,-18-10 16,-16-43-16,-10-26 16,-16-34-16,-27-9 15,-9-18-15,1-51 16,51-87-16</inkml:trace>
  <inkml:trace contextRef="#ctx0" brushRef="#br0" timeOffset="114438.66">5228 8642 0,'0'0'0,"0"0"0,0 0 0,0 0 16,0 0-1,0 0-15,17 0 16,0 0-16,9 0 15,27 0-15,16 0 16,-8 0-16,0 0 16,-9 0-1,-9 0-15,-8 0 16,-9 0-16,-17 8 16,-1-8-16</inkml:trace>
  <inkml:trace contextRef="#ctx0" brushRef="#br0" timeOffset="114721.9">5202 9014 0,'0'0'16,"0"0"-16,0 0 15,0 0-15,8 0 16,10 0-16,-1-9 16,26 1-16,10-1 15,7 0 1,10 9-16,-9-8 16,-1 8-16,-8 0 15,9 8-15,9 1 16,-36 0-16</inkml:trace>
  <inkml:trace contextRef="#ctx0" brushRef="#br0" timeOffset="116089.53">6400 8849 0,'0'0'15,"0"0"-15,0 0 16,0 0-16,0 0 15,9 0-15,8 0 16,9 9-16,17 0 16,18-1-1,0 1-15,8-9 16,-8-9-16,-9 1 16,-8-1-16,-1 9 15,-8 0-15,-18 0 16</inkml:trace>
  <inkml:trace contextRef="#ctx0" brushRef="#br0" timeOffset="116347.77">7702 8122 0,'0'0'0,"0"0"0,0 0 16,0 0 0,0 9-16,0 8 15,9 26-15,-9 18 16,-9 0-16,1-1 16,-10-8-16,10-9 15,8-8-15,-9-9 16,0-9-16</inkml:trace>
  <inkml:trace contextRef="#ctx0" brushRef="#br0" timeOffset="116601.3">7364 8676 0,'0'0'0,"0"0"0,0 0 15,0 0 1,0 0-16,17 9 16,1 0-16,25-1 15,0 1-15,18-9 16,9-9-16,8 1 16,-9-1-16,1 0 15,-27 9-15,18 0 16,-18 0-1</inkml:trace>
  <inkml:trace contextRef="#ctx0" brushRef="#br0" timeOffset="116862.6">7546 9109 0,'0'0'0,"0"0"15,0 0-15</inkml:trace>
  <inkml:trace contextRef="#ctx0" brushRef="#br0" timeOffset="117289.02">7459 9005 0,'0'0'16,"0"0"-16,0 0 15,0 0-15,9 0 16,8 0-16,1 9 16,8 0-16,9 8 15,8 0-15,0 1 16,1-1 0,-18 0-16,0-8 15,9 8-15,-27 1 16,10 16-16,-36 1 15,10 17-15,-27 0 16,-9 8-16,1-16 16,0-1-1,-1 0-15,10-17 16,-1 0-16,9-8 16,8-10-16,1 1 15,17 0-15,0-9 16,0 0-16,17 8 15,44 1-15,9-9 16,25-9-16,1 1 16,-10-1-1,19-8-15,-36 8 16</inkml:trace>
  <inkml:trace contextRef="#ctx0" brushRef="#br0" timeOffset="117993.08">8562 8494 0,'0'0'0,"0"0"15,0 0-15,26 0 16,-17 0-16,26 9 15,8 0 1,-17-1-16,18 10 16,-1-1-16,-17-8 15,9 8-15,-9 0 16,-9 1-16,-17-1 16,0 18-16,-17 17 15,-27 8-15,1 9 16,-18-8-16,9-9 15,9-9 1,8 1-16,0-18 16,9 0-16,9 0 15,-1 0-15,1-9 16,17 0-16,0 1 16,0-10-16,17 1 15,18 8-15,17-8 16,9 0-1,8-18-15,10 0 16,-19-17-16,-7 9 16,-10-9-16,-17 9 15,-17-1-15,-1 1 16,-8 8-16,-8 1 16,-18-10-16,-9 10 15,-9 8 1,-8 0-16,0 0 15,35 0-15,17 0 16</inkml:trace>
  <inkml:trace contextRef="#ctx0" brushRef="#br0" timeOffset="118421.23">8458 8295 0,'0'0'0,"0"0"0,0 0 16,0 0 0,0 0-16,0 0 15,0 0-15,0-8 16,26-1-16,17 0 15,18-8-15,9 0 16,-1-1-16,9 10 16,9-1-1,0 9-15,-44-9 16,-17 9-16</inkml:trace>
  <inkml:trace contextRef="#ctx0" brushRef="#br0" timeOffset="118615.08">9005 7975 0,'0'0'16,"0"0"-16,0 0 15,17 17-15,9 9 16,9 9-16,-9-9 15,-17-18-15</inkml:trace>
  <inkml:trace contextRef="#ctx0" brushRef="#br0" timeOffset="118925.5">9491 8754 0,'0'0'0,"0"0"16,0 0-16,0 0 15,18 35-15,-1-1 16</inkml:trace>
  <inkml:trace contextRef="#ctx0" brushRef="#br0" timeOffset="119780.18">10143 8538 0,'0'0'0,"0"0"16,0 0-16,0 17 16,0 0-16,0 27 15,-9 16 1,0 18-16,-8 0 15,0 0-15,-1-9 16,1-8-16,-1-9 16,10-17-16,8-27 15,0 1-15,0-9 16,0 0-16,0-9 16,0 1-16,0-62 15,8-42 1,-8 25-16,0-17 15,0-8-15,0 42 16,9 10-16,8 16 16,1 18-1,-1 9-15,1 0 0,8 8 16,26 0 0,0 9-16,0 0 15,9 9-15,0 0 16,-18-18-16,0 26 15,-17-8-15,-8-9 16,-10 17-16,-16 1 16,-10 8-16,-8 8 15,-8 1-15,-10 0 16,9-9 0,1 0-16,16 0 15,1 0-15,0 0 16,17 0-16,0 0 15,8 0-15,10-9 16,8 9-16,8 8 16,1 1-1,0-9-15,-9 0 16,0 0-16,-17 0 16,-9-9-16,-9 18 15,-26 0-15,-34 17 16,-9-9-16,-9 0 15,-9-17-15,1-26 16,17-8-16,17-18 16,17-9-1,27 18-15</inkml:trace>
  <inkml:trace contextRef="#ctx0" brushRef="#br0" timeOffset="120056.72">9752 8122 0,'0'0'0,"0"0"16,0 0-16,0 0 15,0 0-15,17 0 16,1-9-16,42 1 15,10-1-15,-9 0 16,25 1 0,1-1-16,-17 0 15,17 1-15,-44 8 16,9 8-16,-26 1 16</inkml:trace>
  <inkml:trace contextRef="#ctx0" brushRef="#br0" timeOffset="120233.21">10221 7750 0,'0'0'16,"0"0"-16,17 8 15,27 44-15,8 43 16,17 53-1,96 215-15</inkml:trace>
  <inkml:trace contextRef="#ctx0" brushRef="#br0" timeOffset="138141.26">12479 8356 0,'0'0'0,"-9"0"0,0 0 16,-17 17-16,-17 0 16,-1 18-16,1 0 15,17 8-15,8 0 16,10 1-16,8 25 15,0-8-15,17-1 16,1-8-16,8-9 16,0 1-1,0-18-15,-18 0 16,1-9-16,0-8 16,-18 8-16,-8 0 15,-27-8-15,-17 17 16,1-9-16,-1-8 15,17 0-15,18-9 16,9 0-16,17 0 16</inkml:trace>
  <inkml:trace contextRef="#ctx0" brushRef="#br0" timeOffset="138584.51">12921 8642 0,'0'0'0,"0"-9"16,0 9 0,0 0-16,0 0 15,0 0-15,0 0 16,-8 0-16,-1 0 16,-17 0-16,-9 17 15,-8 9-15,-9 35 16,0 0-1,17-10-15,9-7 0,9-1 16,17-8 0,0-9-16,8-9 15,10-8-15,16-18 16,1-8-16,8-9 16,-8-18-16,-9-8 15,0 9-15,-17 26 16,0 0-1,-1-1-15,1 18 16,-9 0-16,0 9 16,17 17-16,1 17 15,-1 9-15,9-17 16,9-1-16,17-8 16,-9-17-16,1 0 15,-27-9-15</inkml:trace>
  <inkml:trace contextRef="#ctx0" brushRef="#br0" timeOffset="139172.19">13277 8659 0,'0'0'0,"0"0"0,0 0 15,0 26 1,9 26-16,0 17 15,-9-8-15,-9-18 16,0 0-16,1-17 16,-1 0-16,0-17 15,1 0-15,-1-1 16,9-8-16,0-8 16,0-10-1,17-16-15,1-1 16,-1-8-16,18 17 15,0-9-15,8 18 16,-17 17-16,0 0 16,-8 17-16,-1 0 15,-8 1-15,-1 16 16,-8-8-16,0 0 16,0-17-1,0 0-15,0-1 16,0-8-16,0 0 15,0-8-15,18-18 16,-1-18-16,9 1 16,0 17-16,0 0 15,-8 9-15,-1 0 16,0 17 0,-8 0-16,0 0 15,8 17-15,0 9 16,1-9-16,-10 9 15,1 0-15,0-9 16,-1 1-16,1-10 16,0 1-16,-1 0 15,19-1-15,-1 1 16</inkml:trace>
  <inkml:trace contextRef="#ctx0" brushRef="#br0" timeOffset="139569.21">14059 8815 0,'0'0'16,"0"0"-16,0 0 16,0 0-16,0 8 15,17 10-15,18-1 16,0-8-16,0-1 15,-1 1-15,1-18 16,8-8-16,-16-9 16,-10 9-1,-8-9-15,-1 0 16,-16 0-16,-1 9 16,0-1-16,1 10 15,-10-1-15,-8 9 16,-9 17-16,1 9 15,-1 0-15,0 18 16,18 7 0,8 1-16,18 0 15,8-8-15,27-10 16,34-8-16,17-17 16,-51-9-16</inkml:trace>
  <inkml:trace contextRef="#ctx0" brushRef="#br0" timeOffset="139942.44">15544 7975 0,'0'0'16,"0"0"-16,0 0 16,-9 0-16,1 17 15,-10 9-15,1 26 16,-9 35-1,-9 34-15,9 9 16,9 0-16,8 0 16,-8-26-16,17-18 15,0-17-15,8-17 16,1-17-16,-9-18 16,9-8-16</inkml:trace>
  <inkml:trace contextRef="#ctx0" brushRef="#br0" timeOffset="140144.29">15023 8702 0,'0'0'0,"0"0"0,0 0 16,0 0-1,17 0-15,27 9 16,25-9-16,18 0 15,9-9-15,-10-8 16,1 0-16,17-9 16,-51 17-16</inkml:trace>
  <inkml:trace contextRef="#ctx0" brushRef="#br0" timeOffset="141176.87">15952 8581 0,'0'0'0,"0"0"16,0 0-16,-9 0 16,1 0-16,-10 17 15,1 9-15,8 9 16,-8 8 0,0 1-16,17-1 15,0-9-15,0-8 16,17 0-16,0-8 15,1-10-15,-1-8 16,0-8-16,9-18 16,0-9-16,1-8 15,-19-9-15,-16 0 16,-1 17 0,-9 1-16,1 16 15,0 1-15,-1 17 16,1 0-16,8 0 15,9 0-15,0 0 16,0 0-16,0 0 16,18 9-1,-1-1-15,18 1 16,8 0-16,9-1 16,9 1-16,-9 8 15,-8 1-15,-18-1 16,0-8-16,-9 8 15,-8 0-15,-1 1 16,-8 8-16,-8 0 16,-1-9-1,0-9-15,1 1 16,8 0-16,0-1 16,0-8-16,0-8 15,0-1 1,0-8-16,17-9 15,0 0-15,18-9 0,9 1 16,-1 16-16,-8 1 16,0 0-1,-1 8-15,-8 9 16,0 0-16,0 9 16,-8 8-16,-10 0 15,1 9-15,0 9 16,-9-9-16,0 0 15,0-9-15,0-8 16,-9-1 0,9 1-16,0-9 15,0 0-15,0-9 16,0 1-16,18-9 16,-1-1-1,9 1-15,0 0 0,0-1 16,-9 10-1,1 8-15,-1 0 16,-8 0-16,-1 0 16,1 8-16,0-8 15,-9 0-15,9 0 16,-1 0-16,10-8 16,-1-1-16,0 0 15,9 1-15,-17-1 16,0 9-1,8 0-15,0 0 16,1 9-16,-1 8 16,9 18-16,9-1 15,0-8-15,8 9 16,-17-18-16</inkml:trace>
  <inkml:trace contextRef="#ctx0" brushRef="#br0" timeOffset="141713.1">18331 8486 0,'0'0'0,"0"0"16,0 0-16,0 0 16,-8-9-1,-1 9-15,-8 0 16,-9 0-16,-18 17 15,1 1-15,-1 16 16,1 1-16,8 8 16,18 1-16,-1-18 15,18 0-15,0-18 16,0 1 0,18-18-16,8 1 15,9-18-15,-1 0 16,-8 8-16,0 1 15,-8 0-15,-9 17 16,-1 0-16,1 0 16,0 17-16,8 9 15,0 26 1,27-9-16,-18-8 16,9-9-16,17-18 15,8-8-15,-34-8 16</inkml:trace>
  <inkml:trace contextRef="#ctx0" brushRef="#br0" timeOffset="142118.04">18948 8390 0,'0'0'0,"0"0"16,0 0-16,0 0 16,0 0-1,0 0-15,-9-8 16,1 8-16,8 0 16,-26 0-16,8 0 15,-17 17-15,9 0 16,0 18-16,9 0 15,0-1 1,17 1-16,0 17 16,0 0-16,8-9 15,1 1-15,0-18 16,-1 0-16,-8-18 16,0 9-16,-8-8 15,-18 8-15,-26-8 16,-1 8-16,27 1 15,18-18-15</inkml:trace>
  <inkml:trace contextRef="#ctx0" brushRef="#br0" timeOffset="142996.24">20303 8243 0,'0'0'0,"0"0"15,-9 0-15,0 0 16,-17 9 0,-17 8-16,-1 9 15,1 0-15,8 9 16,0-1-16,9 1 15,9 0-15,17-1 16,9 1-16,8-9 16,9 0-16,0 9 15,0-9-15,-8-9 16,-10 0 0,1 1-16,-18 8 15,-8 0-15,-26 8 16,-10-8-16,-7 17 15,-19-8-15,53-18 16</inkml:trace>
  <inkml:trace contextRef="#ctx0" brushRef="#br0" timeOffset="143450.7">20329 8468 0,'0'0'16,"0"0"-16,8 9 15,10 8-15,16 18 16,1 43-16,9 35 16,-18 8-1,-18 0-15,-8 0 16,-8-17-16,-10-17 16,1-27-16,8-16 15,-8-18-15,8-18 16,1 1-16,-1-18 15,9-25-15,-26-70 16,43-69 0,9-27-16,9 36 15,-9 43-15,0 34 16,0 44-16,9 8 16,-9 18-16,0 8 15,9 35-15,-1-9 16,-8 27-16,1-1 15,-19 9-15,-8 17 16,-8-17 0,-19-8-16,-16-10 15,0-8-15,-1-17 16,18 8-16,9-8 16,8-18-16,0 0 15</inkml:trace>
  <inkml:trace contextRef="#ctx0" brushRef="#br0" timeOffset="143644.12">21084 8546 0,'0'0'0,"0"0"0,0 18 16,-9 16-16,1 36 15,-1 8-15,0-9 16,1-26-1,-1-17-15,-8-17 16,8-18-16,-8-26 16,8 18-16</inkml:trace>
  <inkml:trace contextRef="#ctx0" brushRef="#br0" timeOffset="143798.78">21267 8217 0,'0'0'16,"0"9"-16,0 26 16,17 25-16,0 18 15,-8-26-15,0-26 16</inkml:trace>
  <inkml:trace contextRef="#ctx0" brushRef="#br0" timeOffset="144019.91">21258 8720 0,'0'0'0,"0"0"15,0-9-15,0 0 16,0-8-16,17-9 16,1-9-16,-1 18 15,0 0-15,1-1 16,-1 18-16,0 0 16,1 18-1,-1-1-15,1 26 16,-1 9-16,0 0 15,1-8-15,-1-19 16,0 1-16,18-8 16,0-1-16</inkml:trace>
  <inkml:trace contextRef="#ctx0" brushRef="#br0" timeOffset="145227.22">22613 8295 0,'0'0'15,"0"0"-15,0 0 16,0 0-16,0 0 15,-9-8-15,0-1 16,-8 9-16,-9 0 16,-18 9-16,-16 8 15,7 9 1,1 8-16,18-8 16,16 0-16,10-17 15,8 0-15,0-9 16,17 0-16,9 0 15,17 0-15,1 0 16,-9 0-16,-9 17 16,0 0-1,-9 27-15,-8 34 16,-27 60-16,-16 18 16,-19 9-16,1-18 15,18-26-15,8-8 16,8-27-16,18-25 15,0-26 1,9-18-16,8-8 16,9-18-16,9-17 15,8-26-15,10-26 16,-10-17-16,-17-9 16,-9 17-16,-8-8 15,-9 8-15,-9 18 16,1 8-16,-10 18 15,10 9 1,-1 8-16,0 8 16,1 1-16,8 0 15,0 8-15,0 0 16,26-25-16,17-10 16,9 1-16,0-9 15,0 9 1,-8 8-16,-18 18 0,0-1 15,-9 10 1,-8 8-16,-9 8 16,0 10-16,-9 16 15,1 1-15,-1 8 16,0-8-16,9 8 16,0-17-16,0-17 15,18 0-15,-1-1 16,9-16-1,17-18-15,10-9 16,-1-8-16,-9-1 16,-17 10-16,0 16 15,-17 1-15,0 0 16,-1 17-16,1 0 16,-9 0-16,0 17 15,0 18 1,0-1-16,0 10 15,9-1-15,-1-8 16,1-9-16,8-18 16,9 1-16,9-18 15,17-17-15,18-17 16,-10-9-16,-16 9 16,-9-1-1,-9 18-15,-9 9 16,-8 8-16,-1 9 15,-8 0-15,0 9 16,9 8-16,-9 18 16,9 17-16,-9 0 15,8 0-15,1-9 16,0-17-16,0-17 16,-1 0-1,-8-9-15,9 0 16,-9-9-16,9 9 15</inkml:trace>
  <inkml:trace contextRef="#ctx0" brushRef="#br0" timeOffset="145485.29">23568 8131 0,'0'0'0,"0"0"16,0 0-16,0 0 15</inkml:trace>
  <inkml:trace contextRef="#ctx0" brushRef="#br0" timeOffset="146616.37">23568 7776 0,'0'0'0,"0"0"16,0 0-16,0 0 15,0 0-15,0 0 16,0 0-1,0 0-15,0 0 16,0 17-16,0 26 16,8 26-16,1 44 15,0 26-15,-9 8 16,-9-26-16,0-17 16,1-17-16,-1-18 15,9-17 1,0-17-16,0-9 15,0-18-15,0 1 16,0-9-16,0-9 16,9-34-16,8-35 15,0-9-15,1 9 16,-1 26-16,1 9 16,-1 17-1,0 9-15,1 17 16,-1 0-16,0 17 15,1 9-15,-10 9 16,-8 8-16,-8 0 16,-10 1-16,-8-18 15,0 0-15,-8-9 16,-1-8 0,0-9-16,18 0 15,-1-9-15,1 9 16,17 0-16,0-9 15,9 9-15</inkml:trace>
  <inkml:trace contextRef="#ctx0" brushRef="#br0" timeOffset="146807.51">24063 8460 0,'0'0'0,"0"0"16,0 17-16,0 9 15,0 26-15,0 0 16,0-9-16,0-17 16,0-8-16,0-10 15,0-8 1,0-8-16,0 8 16</inkml:trace>
  <inkml:trace contextRef="#ctx0" brushRef="#br0" timeOffset="146933.16">24176 7845 0,'0'0'15,"0"0"-15,0 0 16,0 17-16,0 0 16</inkml:trace>
  <inkml:trace contextRef="#ctx0" brushRef="#br0" timeOffset="147235.76">24280 8364 0,'0'0'16,"0"0"-16,0 0 16,0 0-16,17 0 15,9 9-15,26 0 16,18-9-16,8-9 16,0 0-1,0-17-15,-17 1 0,-9-1 16,-17 0-16,-18 17 15</inkml:trace>
  <inkml:trace contextRef="#ctx0" brushRef="#br0" timeOffset="147468.76">24671 7966 0,'0'0'0,"0"0"16,0 0-16,-9 35 15,-17 34 1,-18 35-16,1 17 16,8 9-16,1-17 15,16-18-15,18-8 16,0-9 0,18-27-16,16 1 0,36-8 15,17-27 1,-35-8-16</inkml:trace>
  <inkml:trace contextRef="#ctx0" brushRef="#br0" timeOffset="148844.23">25591 8321 0,'0'0'15,"0"0"-15,0 0 16,0 0-16,0 9 16,0 8-1,0 9-15,0 9 16,0 17-16,9-9 15,-1 0-15,10-8 16,-10 8-16,10-17 16,-1-8-16,1-10 15,8 1-15,8-18 16,10-17 0,-1-8-16,-8-1 15,-9-8-15,0 8 16,0 9-16,-17 9 15,-1-1-15,1 10 16,0 8-16,-9 0 16,8 0-16,1 8 15,0 10 1,0-1-16,8 9 16,0 0-16,-8 0 15,0-9-15,-1-8 16,1 0-16,0-1 15,-9 1-15,0 0 16,0-9-16,0 0 16,0 0-16,8-9 15,10-17 1,16 0-16,1 0 16,0 0-16,-9 9 15,0-1-15,0 10 16,-9 8-16,10 0 15,-10 17-15,0 0 16,-8 1-16,0 8 16,-1 0-1,1-9-15,0 0 16,8-8-16,0 0 16,9-1-16,9-16 15,17-1-15,0-8 16,-8-1-1,-1 1-15,-17 0 16,0 8-16,-17 0 16,0 9-16,-1 0 15,-8 0-15,-8 0 16,-1 18-16,-17-1 16,0 9-16,0 9 15,9 17-15,-1-9 16,9-17-16,9 0 15,0-17-15,18-1 16,8-16 0,17-10-16,9-8 15,1-26-15,7-26 16,-8-17-16,-8-18 16,-1 10-16,-17 7 15,-8 44-15,-10 9 16,1 17-16,0 9 15,-9 8 1,0 9-16,-9 0 16,0 9-16,-8 8 15,-9 35-15,0 35 16,-9 17-16,9 8 16,9-8-16,8-17 15,9-18-15,17-8 16,1-18-1,8-17-15,17 0 16,9-18-16,9 1 16,9-18-16,-10-17 15,-8 1-15,-8-10 16,-18 0-16,0 1 16,-17 8-16,-1 0 15,-8 8-15,0 1 16,-8 8-1,-1 9-15,-17 0 16,0 18-16,-9-1 16,9 9-16,0 9 15,9-1-15,17 10 16,8-1-16,10 0 16,16-8-16,19-9 15,16 0 1,-34-18-16</inkml:trace>
  <inkml:trace contextRef="#ctx0" brushRef="#br0" timeOffset="149400.31">27745 8546 0,'0'0'0,"0"0"16,0 0-16,0 0 15,0 18-15,17 8 16,0 26-16,1 0 15,-10 8-15,1-8 16,0-9 0,-9 1-16,0-18 0,0 0 15,-9-9 1,9-8-16,0-1 16,0 1-16,0-9 15,0-9-15,0-8 16,17-35-16,18-9 15,9-8-15,8 0 16,17 17-16,1 26 16,-36 17-1</inkml:trace>
  <inkml:trace contextRef="#ctx0" brushRef="#br0" timeOffset="150111.57">29125 8607 0,'0'0'0,"0"0"0,0 9 16,0 17-16,0 34 15,0 18-15,0 17 16,-8-8 0,-1 0-16,0-1 15,1-25-15,-1-9 16,9-17-16,0-10 16,0-16-16,0 0 15,0-9-15,0-9 16,0-8-16,17-35 15,1-35 1,-1-25-16,9-1 16,0 26-16,0 18 15,0 17-15,9 9 16,0 8-16,8 18 16,1 0-16,-1 17 15,0 8-15,-8 10 16,-9-1-1,-17 18-15,-9-1 16,-18 1-16,-16 0 16,-10 8-16,1-9 15,8 10-15,18-27 16,-1 9-16,10-9 16,8 9-16,0-17 15,17 17 1,9 9-16,9-1 15,0 10-15,-9-10 16,0-8-16,-9 0 16,-8 0-16,-9 0 15,-9 0-15,-17 9 16,-17-1-16,-9-8 16,-9 0-16,-9-17 15,-17-18 1,9-8-16,0-9 15,43 17-15</inkml:trace>
  <inkml:trace contextRef="#ctx0" brushRef="#br0" timeOffset="150383.49">28795 8269 0,'0'0'16,"0"0"-16,9 0 15,17 0-15,35 0 16,26 0 0,26 0-16,-9 9 15,9 0-15,-9-9 16,-17 0-16,0 0 15,-27-9-15,-8-8 16,-34 8-16</inkml:trace>
  <inkml:trace contextRef="#ctx0" brushRef="#br0" timeOffset="150522.17">29568 8096 0,'0'0'15,"0"0"-15,0 0 16,35 26-16,17 69 16,139 234-1</inkml:trace>
  <inkml:trace contextRef="#ctx0" brushRef="#br1" timeOffset="208960.01">1468 10313 0,'0'-9'0,"-18"-8"0,10 0 15,8 8-15,0 0 16,0 9-16,0 0 15,0 0-15,8 0 16,10 18 0,16 25-16,1 26 15,-9 18-15,0-9 16,-17 17-16,-18-8 16,0-9-16,9-9 15,-26-17-15,26-17 16,-17-9-16,17-18 15,0 1 1,0-18-16,0-17 16,17-43-16,27-35 15,8-8-15,-9 25 16,1 18-16,-1 25 16,1 18-16,-10 9 15,-16 17-15</inkml:trace>
  <inkml:trace contextRef="#ctx0" brushRef="#br1" timeOffset="209847.96">2041 10798 0,'0'0'0,"0"0"16,0 0 0,0 0-16,0 0 15,0 0-15,8 0 16,10 0-16,-1 0 15,9 0-15,18-9 16,-1 1-16,0-1 16,-8-8-1,-9-1-15,0-7 16,-17-1-16,0 0 16,-18 0-16,0-9 15,-8 18-15,0-1 16,-1 10-16,-8 8 15,0 17-15,0 9 16,-9 17 0,1 9-16,16 9 15,1-1-15,17-8 16,8 0-16,36-8 16,-27-18-16,53-9 15,-9-17 1,8-26-16,-34 17 15</inkml:trace>
  <inkml:trace contextRef="#ctx0" brushRef="#br1" timeOffset="210309.47">3335 10469 0,'0'0'0,"-18"0"16,18 0-16,-8 0 15,-10 0-15,1 0 16,17 0-1,-26 0-15,0 0 16,-9 9-16,9-1 16,-18 10-16,1-1 15,-18 0-15,18 1 16,-1 16-16,10 1 16,-1 0-16,0-1 15,18 1 1,8-1-16,9 1 15,0 0-15,18-9 16,16 0-16,1 0 16,26-26-16,34-9 15,-8 0-15,-26 1 16,0-1-16,-35 9 16</inkml:trace>
  <inkml:trace contextRef="#ctx0" brushRef="#br1" timeOffset="211266.09">3812 10686 0,'0'0'16,"0"-9"-16,-17 0 16,17 9-16,-9-8 15,-8-1-15,17 0 16,-18 1-16,-8-1 16,9 0-1,-9 9-15,9 0 16,-10 0-16,-16 18 15,17-1-15,-9 9 16,-8 9-16,17-1 16,8 9-16,-8-8 15,26-9-15,0 0 16,0-17-16,0-1 16,26 1-1,-8-18-15,8 1 16,9-18-16,-9 0 15,17-9-15,-17 0 16,-9 18-16,1 0 16,-9 17-16,-9 0 15,0 0 1,0 8-16,17 10 16,-17 25-16,26 9 15,-9 0-15,1-9 16,8 1-16,8-18 15,1 0-15,17-35 16,9 0-16,9-17 16,8-17-16,0-18 15,-9-25 1,1-9-16,-9-9 16,-18 0-16,0-9 15,-8 18-15,-9 26 16,-17 17-16,0 26 15,-1 8-15,-8 1 16,0 8-16,0 9 16,-8 0-1,-10 9-15,-8 34 16,-9 18-16,-8 51 16,17 18-16,-9 0 15,27-26-15,8-17 16,0-1-16,17-25 15,0-18-15,9-8 16,0-9 0,9-26-16,0 0 15,17-9-15,9-25 16,0-10-16,-1-16 16,-8-44-16,9-43 15,-17-9-15,-1 8 16,-26 62-16,-8 43 15,-9 8 1,0 18-16,0 17 16,0 0-16,-9 26 15,-25 26-15,8 69 16,8 43-16,-8 1 16,9-9-16,17-44 15,0-8-15,17-26 16,1-17-16,8-18 15,17-17 1,0-17-16,-8-18 16,-17 9-16</inkml:trace>
  <inkml:trace contextRef="#ctx0" brushRef="#br1" timeOffset="211573.67">5644 10651 0,'0'0'16,"0"0"-16,0 0 15,0 0-15,0 0 16,9 17-16,-9 1 16,0-10-16</inkml:trace>
  <inkml:trace contextRef="#ctx0" brushRef="#br1" timeOffset="211744.41">5636 10902 0,'0'0'16,"0"0"-16,0 0 15,0 0-15,0 0 16</inkml:trace>
  <inkml:trace contextRef="#ctx0" brushRef="#br1" timeOffset="213372.08">6938 10244 0,'0'0'0,"0"0"16,0 0-16,0 0 16,-8 26-16,-1 43 15,0 35 1,-8 26 0,-9 26-16,0-18 0,0-16 15,8-18-15,10-35 16,-10-9-16,1-25 15,0-18-15,17-8 16</inkml:trace>
  <inkml:trace contextRef="#ctx0" brushRef="#br1" timeOffset="213573.5">6843 10824 0,'0'0'0,"0"0"0,0 0 16,17 0 0,9 9-16,9-1 15,17 1-15,-9 0 16,18-1-16,-9-8 16,-8-8-16,-27 8 15</inkml:trace>
  <inkml:trace contextRef="#ctx0" brushRef="#br1" timeOffset="213809.03">7511 10287 0,'0'0'0,"0"0"15,0 0-15,-8 9 16,-10 34-16,-8 70 15,-8 34 1,-1 9-16,0 0 16,18-26-16,-1-35 15,10-26-15,-1-8 16,18-1-16,-1-25 16</inkml:trace>
  <inkml:trace contextRef="#ctx0" brushRef="#br1" timeOffset="214574.71">7789 10824 0,'0'0'0,"-8"-9"15,8 9-15,0 0 16,0 0-16,0 0 15,0-8-15,17-1 16,0 0-16,18 1 16,9 8-16,-1 0 15,0-9 1,1 9-16,-1 0 16,-8 9-16,-18-1 15</inkml:trace>
  <inkml:trace contextRef="#ctx0" brushRef="#br1" timeOffset="-214715.45">7711 11023 0,'0'0'0,"0"0"15,0 0-15,0 0 16,26 0-16,9 0 15,34 0-15,10 9 16,-19-9 0,10-9-16,-9-8 15,-35 8-15</inkml:trace>
  <inkml:trace contextRef="#ctx0" brushRef="#br1" timeOffset="-214380.42">8501 10833 0,'0'0'0,"0"0"16,0 0-16,0 0 16,9 0-16,17 0 15,18 0-15,25 0 16,-8 0-1,0 0-15,-27 0 16</inkml:trace>
  <inkml:trace contextRef="#ctx0" brushRef="#br1" timeOffset="-213649.61">8953 11370 0,'-9'-9'16,"1"0"-16,8 9 15,0 0-15,0 0 16,0 0-16,0 0 16,8-8-1,10-1-15,-1-8 16,18-18-16,8 0 15,9-25-15,0-1 16,0-8-16,-8 0 16,-1 8-16,-17 26 15,0 1-15,-17 16 16,0 1 0,-1 17-16,-8 0 15,0 0-15,-8 9 16,-1 17-16,0 17 15,9 0-15,0 1 16,0-1-16,9-17 16,0-17-16,8-1 15,9 1-15,18-18 16,8-25 0,9-18-16,-1-9 15,-16 0-15,-18 9 16,0 18-16,-18 8 15,1 8-15,-9 18 16,0 0-16,0 9 16,-9 17-16,1 43 15,8 27 1,0-10-16,17-16 16,1-10-16,-1-16 15,9-27-15,17 0 16,-17-8-16</inkml:trace>
  <inkml:trace contextRef="#ctx0" brushRef="#br1" timeOffset="-213331.59">9031 10469 0,'0'0'0,"0"0"16,0 0-16,0 0 15,17 0-15,18-9 16,35 1-16,25-1 15,18 0 1,0 1-16,-17-1 16,-27 0-16,9 1 15,0 8-15,-52 0 16</inkml:trace>
  <inkml:trace contextRef="#ctx0" brushRef="#br1" timeOffset="-213157.6">9726 10166 0,'0'0'0,"0"0"16,0 0-16,8 17 16,19 35-16,-10-9 15,-17-25-15</inkml:trace>
  <inkml:trace contextRef="#ctx0" brushRef="#br1" timeOffset="-212938.31">10229 10781 0,'0'0'0,"0"0"16,0 0-16,0 0 15,0 8-15,9 10 16,-9-10-16</inkml:trace>
  <inkml:trace contextRef="#ctx0" brushRef="#br1" timeOffset="-212214.58">10638 10573 0,'0'0'0,"0"0"15,0 0-15,0 0 16,8 17-16,10 27 16,-10 16-16,1 9 15,-9 9-15,9 0 16,-9-8 0,0-10-16,-9-25 15,9 0-15,0-9 16,0-9-16,0-8 15,0-1-15,0-8 16,-9-8-16,9-27 16,0-26-16,9-25 15,17-18 1,9-9-16,-9 35 16,9 18-16,-1 8 15,18 17-15,-8 0 16,8 18-16,0 0 15,-9 17-15,1 0 16,-9 8-16,-9 10 16,-18-1-1,-16 9-15,-1 9 16,-17-1-16,0 1 16,-9 0-16,0-9 15,9-1-15,9 1 16,8 0-1,9-8-15,0-1 16,18 0-16,-1 18 0,26 8 16,1 1-1,-1-10-15,-17-8 16,-17 0-16,0-17 16,-18 8-16,-8 18 15,-18 0-15,-26-1 16,-8-8-16,-9 0 15,-9-17-15,0-18 16,17-8-16,36 0 16,8-35-1,8 8-15</inkml:trace>
  <inkml:trace contextRef="#ctx0" brushRef="#br1" timeOffset="-211929.38">10525 10287 0,'0'0'0,"0"0"0,0 0 16,0 0-16,17 0 15,9 0 1,18 0-16,16-9 16,10 1-16,8-1 15,0 0-15,18-16 16,8-10-16,-26 9 16,-43 9-16</inkml:trace>
  <inkml:trace contextRef="#ctx0" brushRef="#br1" timeOffset="-211771.16">11080 9915 0,'0'0'16,"0"0"-16,0 0 16,0 17-16,18 26 15,17 53 1,8-1-16,-17-69 15</inkml:trace>
  <inkml:trace contextRef="#ctx1" brushRef="#br1">11201 10195 0</inkml:trace>
  <inkml:trace contextRef="#ctx0" brushRef="#br1" timeOffset="-208354.66">11966 10634 0,'0'0'0,"0"0"15,0 0-15,18 0 16,16 0-16,27 8 16,9-8-1,8 0-15,-26 9 16,-26 0-16</inkml:trace>
  <inkml:trace contextRef="#ctx0" brushRef="#br1" timeOffset="-208056.62">12079 10911 0,'0'0'0,"0"0"16,0 0-16,9 0 16,26 0-16,34 0 15,44-9-15,26 0 16,-26 1 0,-70 8-16</inkml:trace>
  <inkml:trace contextRef="#ctx0" brushRef="#br1" timeOffset="-205666.38">13112 10781 0,'0'0'0,"0"0"16,0 0-16,0 0 15,9 0-15,17 0 16,18 0-16,16 8 16,19-8-16,16-8 15,1-1 1,-18 9-16,-17 0 16,-27 0-16,-8 9 15,-17-1-15</inkml:trace>
  <inkml:trace contextRef="#ctx0" brushRef="#br1" timeOffset="-204996.98">14502 9793 0,'0'0'0,"0"0"0,0 0 15,0 0 1,0 0-16,0 18 16,0 8-16,0 17 15,-9 35-15,1 9 16,-10 8-1,-8-8-15,0-1 0,-9-8 16,18-17-16,0-18 16,8-17-1,0-9-15,9-8 16,0 0-16,0-1 16,0-16-16,0-1 15,9-8-15,8-9 16,9 0-16,0 8 15,0 1 1,0 0-16,-8 8 16,-1 9-16,-8 0 15,0 9-15,-1 8 16,1 9-16,0 9 16,-1-9-16,1 8 15,0-8-15,-9-17 16,0 8-16,8-8 15,1 0 1,-9-9-16</inkml:trace>
  <inkml:trace contextRef="#ctx0" brushRef="#br1" timeOffset="-204744.9">14120 10140 0,'0'0'16,"0"0"-16,0 0 15,0 0-15,0 0 16,17 0-16,9-9 16,26 9-16,9 0 15,0 0-15,-9 0 16,0 0-1,0 0-15,-8-8 16,-27 8-16</inkml:trace>
  <inkml:trace contextRef="#ctx0" brushRef="#br1" timeOffset="-203356.79">14076 11015 0,'0'0'16,"0"0"-16,0 0 15,0 0-15,18 0 16,8 0-16,26-9 16,35 0-16,8 1 15,-8 8 1,-9-9-16,-8 0 15,-9 1-15,-18 8 16,-8-9-16,-18 9 16</inkml:trace>
  <inkml:trace contextRef="#ctx0" brushRef="#br1" timeOffset="-202916.48">14163 11197 0,'0'0'0,"0"0"0,0 0 16,0 0-16,18 0 16,-1 0-1,9 8-15,9 1 16,-1-1-16,-7 1 15,-1 0-15,-9-9 16,-8 8-16,-1-8 16,1 9-16,-9 8 15,-9 1-15,-17 16 16,0 1 0,0 0-16,9-9 15,-1 0-15,1-18 16,8 1-16,1 0 15,8-1-15,0 1 16,8 0-16,18-1 16,18 1-16,17-9 15,8-9 1,-8 1-16,0-1 16,8-8-16,9-18 15,-52 26-15</inkml:trace>
  <inkml:trace contextRef="#ctx0" brushRef="#br1" timeOffset="-200857.06">14893 10330 0,'0'0'0,"0"0"15,0 0-15,0 0 16,17 0-1,0 0-15,1 9 16,16 8-16,1 1 16,9 8-16,-18 0 15,8 17-15,10 0 16,-18 9-16,-9-8 16,-8 8-16,0 0 15,-18-9-15,0 0 16,-17 0-1,0-8-15,0-9 16,9-17-16,-1-1 16,-8 1-16,9-18 15,0 1-15,-1-18 16,18-9-16,9-8 16,26-27-16,17-7 15,26-10 1,9 18-16,-9 8 15,-9 35-15,-8 9 16,-17 8-16,-18 9 16</inkml:trace>
  <inkml:trace contextRef="#ctx0" brushRef="#br1" timeOffset="-200136.83">15961 10330 0,'0'0'0,"0"0"16,0 0-16,0 0 15,17 0-15,0 0 16,10 0-16,-1 9 15,-9 0-15,0-1 16,1 1-16,-10-9 16,1 9-16,0 8 15,-9 0 1,-9 18-16,-17 8 16,0 9-16,-17 0 15,-1-8-15,-8-1 16,17 0-16,1-8 15,-1-1-15,0-8 16,18 0 0,-1-8-16,18-10 15,0 1-15,9 0 16,8-1-16,9 10 16,18-10-16,8 1 15,9-9-15,0 0 16,-18-9-16,0 1 15,-17-1-15,0 0 16,-17 1 0,0-1-16,-9 0 15,-9 1-15,0-1 16,-17-8-16,0-1 16,-17 1-16,8 17 15,9 0-15,17 0 16,9 0-16,0 0 15</inkml:trace>
  <inkml:trace contextRef="#ctx0" brushRef="#br1" timeOffset="-199836.8">15622 10140 0,'0'0'0,"0"0"16,0 0-16,0 0 16,0 0-16,17 0 15,18 0-15,26-9 16,26 1-1,8-18-15,1 8 16,-1 10-16,1-1 16,-18-8-16,-35 8 15,-25 9-15</inkml:trace>
  <inkml:trace contextRef="#ctx0" brushRef="#br1" timeOffset="-199649.59">16143 9742 0,'0'0'15,"0"0"-15,0 0 16,17 8-16,10 18 16,7 17-16,1 9 15,8-8-15,-25-18 16</inkml:trace>
  <inkml:trace contextRef="#ctx0" brushRef="#br1" timeOffset="-199455.07">16638 10426 0,'0'0'16,"0"0"-16,0 0 16,0 0-16,26 43 15,0 0-15</inkml:trace>
  <inkml:trace contextRef="#ctx0" brushRef="#br1" timeOffset="-198712.77">17029 10235 0,'0'0'16,"0"0"-16,0 0 15,0 0-15,9 17 16,8 9-16,0 26 16,1 9-16,-10 17 15,1-17-15,-18-9 16,9 0 0,-8-9-16,8-8 15,0-10-15,0-7 16,0-10-16,0 1 15,0-9 1,0-9-16,0-8 0,0-35 16,0-26-1,8 0-15,10-8 16,-1 16-16,9 1 16,9 17-16,0 9 15,8 8-15,9 9 16,9 9-16,-18 0 15,1 17-15,-18 17 16,0 0-16,-17 1 16,-1 8-1,-16 8-15,-19 9 16,1 9-16,-17-8 16,8-1-16,1-17 15,16 0-15,1-9 16,8 1-16,9-1 15,0 0-15,17 1 16,10 8 0,7 0-16,1 0 15,-9 0-15,0-9 16,0 0-16,-17 1 16,0-1-16,-18 0 15,0 0-15,-17 18 16,-26 0-16,-9-9 15,-8 0 1,-1-18-16,1 1 16,8-18-16,18-8 15,25 8-15</inkml:trace>
  <inkml:trace contextRef="#ctx0" brushRef="#br1" timeOffset="-198454.26">16933 9915 0,'0'0'0,"0"0"16,0 0-16,0 0 15,0 0-15,18 0 16,25-9-1,35 0-15,9 1 16,9-1-16,-10-8 16,-7 8-16,-1-8 15,-17-1-15,-35 18 16</inkml:trace>
  <inkml:trace contextRef="#ctx0" brushRef="#br1" timeOffset="-198291.7">17385 9638 0,'0'0'0,"0"0"15,0 0-15,9 8 16,34 27 0,35 43-16,-8-18 15,-44-34-15</inkml:trace>
  <inkml:trace contextRef="#ctx0" brushRef="#br1" timeOffset="-157203.62">10177 12089 0,'0'-9'0,"0"0"0,0 1 16,0 8-16,9 0 15,8 0 1,18 0-16,26 0 15,8 0-15,10-9 16,7 0-16,10 1 16,-9-1-16,-18 9 15,-17-9-15,-26 9 16</inkml:trace>
  <inkml:trace contextRef="#ctx0" brushRef="#br1" timeOffset="-156858.66">10160 12279 0,'0'0'16,"0"9"-16,0-9 15,0 0-15,0 0 16,0 0-16,0 0 16,0 0-16,26 0 15,17 0-15,27 0 16,17 0 0,8-9-16,1 9 15,-1 0-15,-8 0 16,-17 9-16,-18-9 15,-9 0-15,-17 8 16,-17-16-16,0 8 16</inkml:trace>
  <inkml:trace contextRef="#ctx0" brushRef="#br1" timeOffset="-156574.8">10533 11837 0,'0'0'0,"0"0"0,0 0 16,0 0-1,26 0-15,27 26 16,25 9-16,9 0 16,-1-9-16,-7 0 15,-10 8-15,-26-16 16,-8-1-16,-9 9 15,-8 9-15,-10 17 16,-25 25-16,-35 19 16,-9-1-1,0-8-15,9-35 16,26-35-16</inkml:trace>
  <inkml:trace contextRef="#ctx0" brushRef="#br1" timeOffset="-150864.08">12400 12141 0,'0'-9'0,"0"0"15,0 1-15,0-1 16,-8 0-1,-1-8-15,0 0 16,1-1-16,-1 10 16,-17 8-16,-9 0 15,0 0-15,1 17 16,-1 0-16,0 18 16,9 0-16,9-1 15,-1 9-15,18 1 16,0-10-1,9-8-15,0 0 16,0-8-16,-1-1 16,1 0-16,0-8 15,-9 8-15,0 1 16,-9-1-16,-17 0 16,0 9-16,-9 0 15,0-8 1,1-10-16,16 1 15,18-9-15,0 0 16,0 0-16</inkml:trace>
  <inkml:trace contextRef="#ctx0" brushRef="#br1" timeOffset="-150115">12618 12063 0,'0'0'0,"0"0"15,0 0-15,0 0 16,0 0-16,0 0 16,0 0-16,0 0 15,0 17 1,0 0-16,8 27 16,1 25-16,0 35 15,-9 8-15,8 10 16,-8-10-16,-8-34 15,-1-9-15,0-17 16,1-8-16,-1-18 16,0-9-16,-8-8 15,-1-9 1,-8-18-16,0-25 16,9-52-16,8-35 15,18 0-15,8 26 16,9 17-16,9 18 15,17 17-15,0 17 16,9 10 0,-9 7-16,-8 18 15,-18 0-15,0 0 16,-18 9-16,1 8 16,-18 9-16,1 9 15,-18-1-15,-18 10 16,9-10-16,1 1 15,8 0-15,8-9 16,18-18 0</inkml:trace>
  <inkml:trace contextRef="#ctx0" brushRef="#br1" timeOffset="-149919.86">13173 12184 0,'-8'0'0,"-1"0"0,9 0 15,0 0 1,-9 0-16,1 26 16,-1 17-16,-9 0 15,10 1-15,-1-18 16,-8-9-16,8-8 16,0-1-16,1 1 15</inkml:trace>
  <inkml:trace contextRef="#ctx0" brushRef="#br1" timeOffset="-149493.72">13234 11794 0,'0'0'0,"0"0"16,0 9-16,0 8 16,0 0-16,9 18 15,-1 17-15,1-9 16,0 1-1,8-10-15,-8 10 16,0-10-16,-1 1 16,-8 8-16,0 9 15,0-9-15,0 1 16,0-10-16,0-8 16,0-8-16,0-10 15,0 1 1,0-9-16,0-9 15,0 1-15,18-18 16,-1-9-16,9 0 16,9 9-16,-1 0 15,1 9-15,-9 0 16,0 17-16,0 0 16,-8 17-1,8 18-15,0-1 16,-9 18-16,9-8 15,9-1-15,-9-8 16,-9-27-16</inkml:trace>
  <inkml:trace contextRef="#ctx0" brushRef="#br1" timeOffset="-148806.62">14450 12158 0,'0'0'0,"0"0"15,0 0-15,0 9 16,17 25-16,9 53 16,0 43-16,-17 17 15,0 0 1,-9-26-16,-9-34 16,0-9-16,1-17 15,-10-9-15,1-18 16,-9-8-16,0-17 15,0-18-15,0-17 16,-18-43 0,1-52-16,25-27 15,18-7-15,9 42 16,17 26-16,18 1 16,16 16-16,10 10 15,-9 34-15,-18 8 16,-17 18-16,0 9 15,-17 8-15,0 27 16,-18 8 0,-26 17-16,-8 0 15,-1-25-15,1-1 16,8-17-16,0-17 16,18-9-16</inkml:trace>
  <inkml:trace contextRef="#ctx0" brushRef="#br1" timeOffset="-148478.65">14780 12175 0,'0'0'0,"0"0"15,0 0-15,8 0 16,18 17-16,9 9 16,9 9-16,-1 8 15,-17 1-15,-9-1 16,-8-17-16,-18 9 15,1-9 1,-1-9-16,-8-8 16,-1-1-16,10 1 15,-1-9-15,0-9 16,9-8-16,0-18 16,9-8-16,8 8 15,18-8-15,17-9 16,9 0-1,0 17-15,-9 18 16,17 0-16,1 17 16,-44 0-16</inkml:trace>
  <inkml:trace contextRef="#ctx0" brushRef="#br1" timeOffset="-147842.34">15492 12270 0,'0'0'15,"0"0"-15,0 0 16,0 0-16,0 0 16,0 0-16,9 9 15,8 0-15,0-9 16,18-9 0,0 0-16,-1 1 15,-7-10-15,-1-8 16,0 0-16,-18 9 15,1 0-15,0 0 16,-1-1-16,-16 1 16,-1 8-16,0 9 15,-8 0 1,-9 0-16,0 18 16,-9 16-16,9 9 15,9 9-15,-1 0 16,18-8-16,0-1 15,18-17-15,-1 0 16,0 0-16,27-9 16,17 9-16,-35-17 15</inkml:trace>
  <inkml:trace contextRef="#ctx0" brushRef="#br1" timeOffset="-147413.25">16360 12097 0,'-8'-8'0,"-1"-1"16,0-8-16,0 8 15,1-8-15,-1 8 16,-17 9-16,0 0 16,0 0-16,-9 17 15,-8 9-15,-9 9 16,0 8-1,-1 9-15,19 0 16,16 0-16,1-17 16,17 8-16,0-8 15,17-9-15,1 0 16,16-18-16,10 1 16,34-9-16,-8 0 15,-36-9-15</inkml:trace>
  <inkml:trace contextRef="#ctx0" brushRef="#br1" timeOffset="-146960.54">16421 12236 0,'0'0'0,"0"0"16,0 0-1,0 0-15,0 0 16,0 0-16,0 0 16,0 0-16,0 0 15,0 0-15,0 0 16,9 0-16,8 0 16,0-9-16,1 0 15,8 1 1,0-10-16,-9-7 15,-8 7-15,0 1 16,-9 0-16,-9-1 16,0 1-16,1 0 15,-10 17-15,-8 0 16,0 8-16,-9 10 16,1 16-16,8 10 15,8 7 1,1 10-16,17-18 15,0-8-15,17-9 16,1 0-16,16-9 16,10 1-16,25-1 15,-25-8 1</inkml:trace>
  <inkml:trace contextRef="#ctx0" brushRef="#br1" timeOffset="-146275.9">16959 11915 0,'0'0'16,"0"0"-16,-8 0 15,-1 9-15,-17 8 16,0 18 0,0 0-16,0-1 15,8 1-15,1 0 16,8-1-16,9 9 15,0 1-15,9-10 16,8-8-16,1 0 16,-1 0-16,-8-8 15,0-10 1,-1 1-16,1 0 16,-9-1-16,-9 1 15,1 0-15,-19 8 16,-7-8-16,-1-1 15,0 1-15,18-9 16,0 0-16,17 0 16,8 0-1,10-26-15,8-9 16,8-8-16,45-9 16,7 9-16,-7 8 15,-1 0-15,-26 10 16,-17-10-16,-9 18 15,-18-1-15,1 10 16,0 8 0,-9 0-16,-9 0 15,0 0-15,1 17 16,-10 0-16,1 1 16,8-10-16,9 35 15,0-8-15,9-9 16,8 9-16,1-1 15,-1-8-15,-8 0 16,-1-8 0,1-1-16,0 0 15,-18 1-15,0-1 16,-17 0-16,0 1 16,0-1-16,0 0 15,17-8-15,9-9 16</inkml:trace>
  <inkml:trace contextRef="#ctx0" brushRef="#br1" timeOffset="-145762.08">18201 12123 0,'0'0'0,"-9"0"16,1-17-16,-1 17 15,0 0-15,-17 0 16,9 0-1,-9 9-15,-9 8 16,0 0-16,1 18 16,-1-1-16,18 10 15,-1-1-15,18-17 16,0-9-16,0-8 16,18 0-16,-1-18 15,18-17 1,-1 0-16,-7 0 15,-1 9-15,0-1 16,-18 18-16,1 0 16,0 0-16,8 18 15,0-1-15,1 18 16,-1-9-16,1 0 16,-1 0-16,0-18 15,1 1 1,25-26-16,9-18 15,-26 9-15</inkml:trace>
  <inkml:trace contextRef="#ctx0" brushRef="#br1" timeOffset="-145314.96">18557 11474 0,'0'0'0,"0"0"15,0 26-15,18 26 16,-1 43-16,9 26 16,-9-17-16,-8-17 15,0-27-15,-9-8 16,0-17 0,0-9-16,0-9 15,0-8-15,0 0 16,0-9-16,0 0 15,0 0-15,0 0 16,0-9-16,17 9 16,0 0-16,1 0 15,17 17 1,-9 0-16,0 1 16,0-1-16,-18 9 15,-16 0-15,-1-9 16,-17 9-16,-9 0 15,-8 0-15,-9-8 16,8-10-16,10 1 16,8-18-16,17 1 15,9-18 1,17 0-16,-8 8 16</inkml:trace>
  <inkml:trace contextRef="#ctx0" brushRef="#br1" timeOffset="-144381.35">19096 12045 0,'0'0'0,"0"0"16,0 0-1,0 0-15,0 0 16,-9 0-16,0 18 16,-8-1-16,-1 18 15,1 8-15,0 17 16,8-8-16,9-8 15,0-10-15,9-8 16,8-8 0,0-10-16,10 1 15,7-18-15,1-17 16,0-17-16,-9 0 16,-9-9-16,-8 8 15,-18 1-15,0 9 16,1-1-16,-10 9 15,1 9-15,0-1 16,-1 18 0,1 0-16,0 0 15,-1 9-15,1 8 16,17 1-16,0-1 16,17 0-16,1-8 15,8 0-15,8-1 16,10-16-16,8-1 15,-9 0 1,-8 1-16,-9-1 16,-9 0-16,1 9 15,-9 0-15,-1 0 16,1 0-16,-9 0 16,0 18-16,0-1 15,9 18-15,-1-1 16,1-8-1,0-9-15,-1-8 16,1 0-16,8-1 16,1-16-16,-1-1 15,0 0-15,1 1 16,-1-1-16,-8 9 16,0 0-16,-1 0 15,1 0 1,0 9-16,8-1 15,0 1-15,1 0 16,8-1-16,-9-16 16,18-1-16,8-17 15,9-8-15,0-18 16,1-26-16,-1-18 16,-9-16-16,-17 8 15,0 17 1,-17 35-16,0 18 15,-1 16-15,-8 10 16,0 8-16,0 8 16,0 44-16,0 52 15,9 35-15,-9 8 16,0-17 0,17-18-16,1-25 15,-10-35-15,1-26 16,17-9-16,0-8 15,-8-18-15</inkml:trace>
  <inkml:trace contextRef="#ctx0" brushRef="#br1" timeOffset="-144209.78">19660 11820 0,'0'0'15,"0"0"-15,0 0 16,0 0-16,9 0 15,34 0-15,35 9 16,18-9-16,8 0 16,18-9-1,-18-8-15,-61-1 16</inkml:trace>
  <inkml:trace contextRef="#ctx0" brushRef="#br1" timeOffset="-143429.42">21197 11811 0,'0'0'0,"0"0"15,0 0-15,0 9 16,0 26-16,0 34 16,0 44-16,-9-1 15,1 1-15,-10-27 16,10-16-16,-10-18 15,10-18-15,-1-8 16,9-17-16,-9-9 16,1-9-1,-1-25-15,0-44 16,9-26-16,0-18 16,18 1-16,-1 35 15,0 16-15,18 18 16,0 9-16,17 8 15,0 9-15,9 9 16,8 17 0,1 9-16,-10 8 15,-7 0-15,-10 1 16,-17 8-16,-17 0 16,-9 8-16,-9 1 15,-8-9-15,-1 0 16,1 0-16,0 0 15,-1-9 1,10 1-16,-1-1 16,9 0-16,0 1 15,17-1-15,1 18 16,16 8-16,10 0 16,-10 0-16,-7 1 15,-1-18-15,-18 8 16,1-8-16,-18 0 15,-8 9 1,-18 0-16,-17-9 16,-35 0-16,-34-18 15,-10-8-15,18-17 16,27-9-16,7-26 16,45 0-16</inkml:trace>
  <inkml:trace contextRef="#ctx0" brushRef="#br1" timeOffset="-143148.39">20772 11456 0,'0'0'0,"0"0"16,0 0-16,0 0 16,0 0-16,8 0 15,10-8-15,16 8 16,27 0-16,9 8 16,16 1-1,1 0-15,-17 8 16,-36-8-16</inkml:trace>
  <inkml:trace contextRef="#ctx0" brushRef="#br1" timeOffset="-142913.52">21336 11283 0,'0'-9'0,"0"1"16,0-1 0,0 9-16,0 0 0,0 0 15,9 0 1,8 17-16,9 35 16,18 26-16,16 0 15,-25-26-15</inkml:trace>
  <inkml:trace contextRef="#ctx0" brushRef="#br1" timeOffset="-141735.05">22717 11941 0,'0'0'0,"-9"-8"0,-8-1 16,-9-8-16,-18 25 15,-8 10 1,-9 16-16,1 27 15,-10 8-15,18 18 16,9-1-16,16 1 16,19-9-16,8-9 15,17-8-15,1-18 16,25-8-16,18-9 16,17-18-1,26-8-15,0-8 16,1-18-16,-1-17 15,-17-1-15,-27 1 16,-8-18-16,-17-17 16,-9 0-16,-26-8 15,-8-9-15,-19 17 16,-7 8 0,-1 27-16,9 8 15,-9 9-15,-8 9 16,-9 17-16,8 9 15,-16 25-15,16 1 16,27 0-16,17-27 16</inkml:trace>
  <inkml:trace contextRef="#ctx0" brushRef="#br1" timeOffset="-141363.91">22734 12201 0,'0'0'0,"-9"-9"16,1 1-16,-1-1 15,0 1 1,1 8-16,-10 0 16,1 0-16,0 0 15,-9 17-15,-1 9 16,1 8-16,9 10 15,17-18-15,0 0 16,0-18-16,17 1 16,1-18-1,17 1-15,-1-18 16,-8 8-16,0 1 16,-17 8-16,0 9 15,-1 0-15,1 0 16,17 18-16,18 16 15,16 1-15,10 0 16,-27-9-16</inkml:trace>
  <inkml:trace contextRef="#ctx0" brushRef="#br1" timeOffset="-140006.72">13373 13188 0,'0'0'0,"0"0"0,0-8 16,0-1 0,0 0-16,0 1 15,0-1-15,0 0 16,0 1-16,0 8 15,-9 0-15,-8 8 16,-35 27-16,-9 43 16,-8 26-16,8 17 15,17-8-15,27-27 16,0-8 0,17-26-16,0-26 15,8 0-15,1-17 16,8-9-16,9-17 15,27-18 1,16-26-16,0-8 0,-16 17 16,-10 9-1,0 26-15,-17-1 16,1 18-16,7 0 16,1 26-16,0 17 15,17 9-15,-9 9 16,1-18-16,-10-8 15,1-9-15,-9-9 16,9-8-16,0-18 16,8-25-1,0-27-15,1-26 16,-18-25-16,-17 8 16,-1 9-16,-16 25 15,-1 27-15,-8 8 16,8 18-16,0 17 15,9 0 1</inkml:trace>
  <inkml:trace contextRef="#ctx0" brushRef="#br1" timeOffset="-139435.68">14432 13604 0,'0'0'0,"0"0"0,0 0 16,0 0-1,0 0-15,0 0 16,0 0-16,0 0 16,0 0-16,0 0 15,0 17-15,9 9 16,-18 9-16,1 17 16,-1-9-16,0 1 15,1-18-15,8 0 16,0-9-1,0 0-15,0-8 16,0 0-16,0-1 16,0 1-16,0 0 15,0-1-15,0 1 16,8 0-16,10-1 16,16 1-16,19 0 15,16-1 1,9-8-16,-8 0 15,-1 0-15,-8 0 16,-18 0-16,-17 0 16,0 0-16,-8 0 15,-10 0-15,1 0 16,-9 0-16,0 0 16</inkml:trace>
  <inkml:trace contextRef="#ctx0" brushRef="#br1" timeOffset="-138846.96">15483 13526 0,'-9'0'15,"1"0"-15,-1 0 16,0 0 0,9 0-16,0 0 15,0 0-15,0 0 16,0 0-16,18 0 16,17 0-16,-1 0 15,10 0-15,8 0 16,0 0-16,0-8 15,-9 8 1,1 0-16,-18 0 0,-17 0 16,-1 0-1</inkml:trace>
  <inkml:trace contextRef="#ctx0" brushRef="#br1" timeOffset="-138614.25">15448 13812 0,'0'0'15,"0"0"-15,0 0 16,0 0-16,0 0 16,18 0-16,-1 0 15,27 0-15,25 0 16,1 0-16,8 0 15,0 0 1,-26 9-16,-26-1 16</inkml:trace>
  <inkml:trace contextRef="#ctx0" brushRef="#br1" timeOffset="-136987.36">16977 13128 0,'0'0'0,"0"0"0,0 0 16,0 0-1,0 0-15,0 0 16,0 0-16,0 0 16,8 17-16,1 18 15,0-1-15,-1 18 16,1 18-16,-18 16 16,9 10-16,0-10 15,-8-8 1,-1-17-16,9-18 15,0-8-15,-9-18 16,1-8-16,8-9 16</inkml:trace>
  <inkml:trace contextRef="#ctx0" brushRef="#br1" timeOffset="-136416.28">17185 13119 0,'-9'0'16,"1"0"-16,-1 0 15,0 0-15,9 0 16,0 0-16,0 0 16,0 0-1,0 0-15,9 0 16,8 0-16,18 0 15,0 0-15,17 9 16,0-1-16,-8 1 16,-1 8-16,-17-17 15,0 18 1,-17-1-16,-1 0 16,-16 1-16,-18 8 15,-18 8-15,-16 1 16,-1 8-16,17-17 15,10-8-15,16-10 16,1 1-16,8 0 16,9-1-16,0 10 15,18-1 1,8 0-16,8 9 16,10 9-16,8 0 15,0 8-15,-17-9 16,-9-8-16,0 0 15,-18 0-15,1-8 16,-18 8-16,-8-9 16,-18 9-16,-17 9 15,-26-9 1,-17-18-16,-1-8 16,-8-8-16,34 8 15,62 0-15</inkml:trace>
  <inkml:trace contextRef="#ctx0" brushRef="#br1" timeOffset="-134980.15">16595 12851 0,'0'0'0,"0"0"16,0 0-16,0 0 15,0 0-15,0 8 16,-9 18-16,0 44 16,9 42-1,-8 35-15,-1 1 16,0-1-16,1-26 16,-1-26-16,9-17 15,0-17-15,0-18 16,0-17-16,0-8 15,0-10-15,9 1 16,17-9 0,-9 0-16</inkml:trace>
  <inkml:trace contextRef="#ctx0" brushRef="#br1" timeOffset="-134671.62">17706 12920 0,'0'0'0,"0"0"15,0 0-15,0 0 16,0 17-1,0 35-15,-8 52 16,-1 26-16,0 35 16,0-18-16,1-26 15,8-17-15,0-26 16,0-17-16,8 17 16,1-26-16,0-44 15</inkml:trace>
  <inkml:trace contextRef="#ctx0" brushRef="#br1" timeOffset="-133400.04">17958 13162 0,'0'-8'16,"0"-1"-16,0 0 16,0 1-16,0 8 15,0 0-15,0 0 16,17-9-16,9 9 15,27 0 1,-1 17-16,8 9 16,10 18-16,-9-1 15,-18 9-15,1 0 16,-10 17-16,-8 1 16,-17 8-16,-18-18 15,-8-17-15,-9 1 16,0-18-1,0-9-15,-9-8 16,9-18-16,0-8 16,9-27-16,17-42 15,26-44-15,34-9 16,27 9-16,26 27 16,0 33-16,0 10 15,-26 34-15,-44 26 16</inkml:trace>
  <inkml:trace contextRef="#ctx0" brushRef="#br1" timeOffset="-130278.68">19113 13509 0,'0'0'0,"0"-9"0,0 9 16,0-8-16,0 8 16,0-9-16,17 9 15,9 0-15,18 0 16,17 0-16,-1 0 16,1 0-16,-26 0 15,-9 0-15,-9 0 16</inkml:trace>
  <inkml:trace contextRef="#ctx0" brushRef="#br1" timeOffset="-130102.97">19130 13717 0,'0'0'0,"0"0"16,0 0-1,0 0-15,0-9 16,26 0-16,35-8 15,9 0-15,16-1 16,-7 10-16,7-18 16,-25 17-16</inkml:trace>
  <inkml:trace contextRef="#ctx0" brushRef="#br1" timeOffset="-129843.08">20155 12972 0,'0'0'0,"0"0"15,0 0-15,0 0 16,0 26-16,-9 26 16,9 26-1,-8 43-15,-1 35 16,0 0-16,1-18 15,-1-16-15,-8-18 16,17-26-16,0-9 16,-9-26-16,9-17 15</inkml:trace>
  <inkml:trace contextRef="#ctx0" brushRef="#br1" timeOffset="-129180.65">20494 13388 0,'0'0'0,"0"0"16,0 0-16,0 8 15,0 18-15,0 26 16,-9 18-16,0-1 15,1 9-15,-1-26 16,0-9-16,1-17 16,-1-9-1,0-8-15,9 0 16,-8-18-16,-1 0 16,0-25-16,0-18 15,9-26-15,0 0 16,18 0-16,-1 9 15,1 17-15,16 8 16,10 10 0,8-1-16,0 18 15,9-1-15,-18 18 16,1 0-16,-18 9 16,-18 0-16,1-1 15,-18 10-15,-8-1 16,-18 18-16,-8-1 15,8-8-15,0 0 16,1 0 0,16 0-16,10-8 15,8-1-15,0-8 16,26 17-16,8 8 16,1 1-16,8-1 15,-8-8-15,-9 0 16,-17-8-16,0-1 15,-18 0 1,-8 1-16,-9 8 16,-18 0-16,-17 0 15,-17 0-15,9-18 16,8 1-16,17 0 16,27-1-16</inkml:trace>
  <inkml:trace contextRef="#ctx0" brushRef="#br1" timeOffset="-128894.55">21162 12937 0,'0'0'15,"0"0"-15,0 0 16,0 9-16,0 17 16,9 35-16,-9 42 15,0 10-15,0 43 16,0 0-16,-9-26 16,9-9-16,9-17 15,-9-17 1,0-9-16,9-35 15</inkml:trace>
  <inkml:trace contextRef="#ctx0" brushRef="#br1" timeOffset="-128051.2">21744 13414 0,'-9'-9'0,"1"0"0,-1 1 16,9 8-1,0 0-15,0 0 16,0 0-16,0 0 16,0 0-16,17-9 15,1 0-15,17 1 16,8-1-16,9-17 15,-9-9-15,-16 1 16,-1 8 0,-18 0-16,1 0 15,0-9-15,-1 1 16,-16 16-16,-1 1 16,0 0-16,-17 17 15,0 0-15,-9 17 16,1 9-16,-1 17 15,18 9 1,-1 0-16,18 9 16,9-1-16,8-16 15,1-10-15,16-8 16,27 0-16,0-17 16,-35-9-16</inkml:trace>
  <inkml:trace contextRef="#ctx0" brushRef="#br1" timeOffset="-127812.99">21597 13717 0,'0'0'0,"0"0"16,0 0-16,0 0 15,0 0-15,17 0 16,9-9-1,35 0-15,43-17 16,35 0-16,8 0 16,1 1-16,-18 7 15,-25 1-15,-36 8 16,-34 1-16,-18 8 16</inkml:trace>
  <inkml:trace contextRef="#ctx0" brushRef="#br1" timeOffset="-127174.89">21926 13907 0,'0'0'16,"0"0"-16,0 0 15,0 0-15,0 18 16,0 8-16,0 26 16,0-9-16,-8 0 15,-1 0-15,0-17 16,1-8-16,8-10 16,0 1-1,0 0-15,0-9 16,0 0-16,0-9 15,0-8-15,8-9 16,10-9-16,-1 1 16,9-1-16,9 9 15,0 9 1,-1 17-16,-8 0 16,1 8-16,-1 10 15,0 8-15,-18 0 16,1-1-16,-9-7 15,0-1-15,0-8 16,0-1-16,0 1 16,0-9-16,0-9 15,17-8 1,18-26-16,17-18 16,-8 9-16,-1 18 15,0-1-15,-16 18 16,-1-1-16,-9 18 15,-8 0-15,-1 18 16,1-1-16,0 18 16,-1 17-1,1 8-15,-9-17 16,0 1-16,0-18 16,17 0-16,-8-18 15</inkml:trace>
  <inkml:trace contextRef="#ctx0" brushRef="#br1" timeOffset="-126176.71">23351 12989 0,'0'0'16,"0"-8"-16,0 8 16,0 0-16,0 0 15,0 0-15,0 0 16,0 0-16,0 0 15,0 0 1,0 0-16,0 0 16,0 0-16,0 0 15,0 0-15,0 0 16,0 0-16,0 0 16,0 0-16,-9 0 15,0 0-15,1 0 16,-1-9-1,0 0-15,1 9 16,-1 0-16,0 0 16,0 0-16,-8 0 15,0 0-15,-1 0 16,1 0-16,0 9 16,-1 8-16,1 1 15,0 16 1,-1 1-16,9 8 15,9 0-15,0-17 16,9-8-16,0-10 16,0 1-16,8-18 15,0 1-15,9-1 16,0-8-16,0-1 16,-8 10-1,-1 8-15,1 0 16,-1 0-16,0 17 15,1 18-15,-1 8 16,0 9-16,1 9 16,-10 8-16,1 9 15,-18-17-15,1-18 16,-10-17-16,-8 0 16,0-9-1,0-17-15,-17 17 16,8-34-16,0 17 15,9-9-15,9-8 16,8-9-16,9 0 16,26-17-16,35-18 15,35-17-15,8 9 16,0 17 0,0 17-16,-43 18 15</inkml:trace>
  <inkml:trace contextRef="#ctx0" brushRef="#br1" timeOffset="-125891.42">22942 13864 0,'0'0'15,"0"0"-15,0 0 16,9 0-16,26-9 16,34 1-16,27-10 15,34-8 1,9 0-16,9 0 16,-9-8-16,-35 16 15,-17 1-15,-35 17 16,-17 0-16,-27 9 15</inkml:trace>
  <inkml:trace contextRef="#ctx0" brushRef="#br1" timeOffset="-125531.45">23316 13994 0,'0'0'16,"0"0"-16,0 0 15,0 0-15,17 0 16,18 17-16,17 1 16,0 8-1,-8 0-15,-1-1 16,0 1-16,-16 9 16,-10 0-16,-8-1 15,-18 18-15,-17 0 16,-18 18-16,1-10 15,0-8-15,8-26 16,17 0 0,1-17-16,0-1 15,17 1-15,0 0 16,17-9-16,35 8 16,52 1-16,53-9 15,-10-9-15,-77 9 16</inkml:trace>
  <inkml:trace contextRef="#ctx0" brushRef="#br0" timeOffset="-116074.2">1198 15241 0,'0'0'15,"0"0"-15,0 0 16,0 0-16,0 0 16,0 0-16,0 0 15,0 0-15,18 0 16,8 0-16,17-9 15,35-17-15,9-26 16,0-17 0,-18 0-16,1-9 15,-9 0-15,-9-9 16,-17 9-16,-27 26 16,1 18-16,0 8 15,-9 9-15,0 17 16,-9 8-16,-17 27 15,-26 34 1,-18 78-16,-25 53 16,8 7-16,9 10 15,26-18-15,8-26 16,18-43-16,9 0 16,17-35-16,17-25 15,1-27-15,8-8 16,0-18-1,17-17-15,1-17 16,25-35-16,-8-26 16,-9-26-16,-9-9 15,-25 1-15,-18-1 16,-9 0-16,0 35 16,-17 18-1,9 17-15,0 8 16,8 18-16,-17-1 15,8 1-15,1 8 16,8 1-16,1-1 16,8 9-16,0 0 15,0 0-15,0 0 16,0-9-16,34-8 16,-8-9-16,18-9 15,-1 1 1,-8-1-16,0 18 15,-27-1-15,1 18 16,17 0-16,-26 0 16,0 9-16,0 8 15,0 18-15,0 8 16,9 9-16,17 0 16,-17-8-1,17-18-15,-18 0 16,10-18-16,8 1 15,-9-18-15,9 1 16,-8-10-16,8-8 16,-26 0-16,17 0 15,-34 0-15,17 9 16,-18 0-16,18-1 16,0 10-1,0-1-15,0 9 16,0 0-16,0 0 15,18 0-15,-1 0 16,9 0-16,17 17 16,1 1-16,-1 16 15,1 1-15,-1 8 16,-17-8 0,-8-9-16,-10 0 15,1-9-15,-9-8 16,9 0-16,-9-1 15,-9-8-15,0-8 16,1-18-16,-10-18 16,18 1-16,26-18 15,9 27 1,-26 25-16</inkml:trace>
  <inkml:trace contextRef="#ctx0" brushRef="#br0" timeOffset="-114767.65">3552 14947 0,'0'0'15,"0"0"-15,0 0 16,0 0-16,0 8 15,0 27-15,-9 34 16,0 70-16,9 43 16,-8 8-16,-1-25 15,9-53-15,0-16 16,-9-19 0,1-25-16,8-17 15,0-9-15,0-9 16,-9-17-16,9 0 15</inkml:trace>
  <inkml:trace contextRef="#ctx0" brushRef="#br0" timeOffset="-114582.13">3543 15596 0,'0'0'15,"0"0"-15,0 0 16,0 0-16,0 0 15,26 9-15,17-1 16,27 1-16,-9 0 16,26-9-1,17-44-15,-52 10 16</inkml:trace>
  <inkml:trace contextRef="#ctx0" brushRef="#br0" timeOffset="-114317.89">4177 14903 0,'0'0'15,"0"0"-15,0 0 16,0 0-16,-9 18 16,1 34-16,-10 26 15,1 60-15,-9 27 16,8-27-16,1 1 15,0-27 1,8-25-16,9 0 16,0-18-16,0-26 15,17-17-15,-8-17 16,0-1-16</inkml:trace>
  <inkml:trace contextRef="#ctx0" brushRef="#br0" timeOffset="-114077.02">4585 15406 0,'0'0'0,"0"0"15,0 0-15,0 0 16,0 0-1,17 0-15,1 0 16,25 0-16,-17-9 16,18 9-16,-1 0 15,0-9-15,-16 9 16</inkml:trace>
  <inkml:trace contextRef="#ctx0" brushRef="#br0" timeOffset="-113900.33">4602 15709 0,'0'0'16,"0"0"-16,0 0 15,0 0-15,0 0 16,0 0-16,18 0 16,25 0-16,27-9 15,16 9 1,-51 0-16</inkml:trace>
  <inkml:trace contextRef="#ctx0" brushRef="#br0" timeOffset="-113666.85">5445 15536 0,'0'0'0,"0"0"16,0 0-16,0 0 16,0 0-16,8 0 15,36-9-15,8 9 16,52-17 0,18-18-16,-53 0 15,-43 18-15</inkml:trace>
  <inkml:trace contextRef="#ctx0" brushRef="#br0" timeOffset="-113415.45">6574 14635 0,'0'0'15,"0"0"-15,0 0 16,0 8-16,-9 27 16,0 34-16,-8 35 15,0-8 1,8-1-16,9-9 16,0-8-16,0-26 15,0-34-15</inkml:trace>
  <inkml:trace contextRef="#ctx0" brushRef="#br0" timeOffset="-113180.74">6018 15553 0,'0'0'15,"0"0"-15,0 0 16,17 0-16,44-9 15,26 1-15,34-18 16,10 0-16,-1 0 16,-35 8-1,-8 1-15,-17 0 16,-9 17-16,-35 0 16,-18 0-16</inkml:trace>
  <inkml:trace contextRef="#ctx0" brushRef="#br0" timeOffset="-112711.99">6487 15761 0,'0'0'15,"0"0"-15,0 0 16,0 0-16,0 0 16,0 0-16,0 0 15,0 0-15,0 8 16,17 10-16,9-1 16,0 18-16,18-1 15,-1-8 1,-8 0-16,-9 0 15,0-8-15,-9-1 16,-34 0-16,0 18 16,-1-1-16,-25 10 15,-9-1-15,0-17 16,17 0-16,9-9 16,0-8-16,8 0 15,18 8 1,0-8-16,0-1 15,0 10-15,44-1 16,8-8-16,52-1 16,9-16-16,-26-10 15,-52 10-15</inkml:trace>
  <inkml:trace contextRef="#ctx0" brushRef="#br0" timeOffset="-112057.9">7520 15068 0,'0'0'0,"0"0"16,0 0 0,18 0-16,16 0 15,18 0-15,0 8 16,9 10-16,-17-1 15,-1 0-15,-17 9 16,0-8-16,-17-1 16,0 0-16,-18 18 15,-17 0 1,-18 17-16,-16 8 16,-1 1-16,9-18 15,0 1-15,8-10 16,9-8-16,18-9 15,8 18-15,-17-18 16,26 1-16,0-1 16,26 0-16,-8 9 15,25 0 1,9 0-16,18-17 16,-9 0-16,-9-18 15,-9 0-15,-17 1 16,0-1-16,-17 0 15,0-8-15,-18-9 16,0 0-16,-34 0 16,-1 9-1,-25 8-15,17 9 16,8 0-16,18 9 16,18-9-16</inkml:trace>
  <inkml:trace contextRef="#ctx0" brushRef="#br0" timeOffset="-111752.39">7234 14921 0,'0'0'16,"0"0"-16,0 0 16,0 0-16,0 0 15,17 0-15,18 0 16,25 0-16,19-9 16,25 0-1,9 1-15,-9 8 0,-17 0 16,-9-9-1,-9 0-15,-43 9 16</inkml:trace>
  <inkml:trace contextRef="#ctx0" brushRef="#br0" timeOffset="-111585.7">7798 14626 0,'0'0'0,"0"0"15,0 0-15,0 0 16,0 17-16,17 9 16,18 26-16,0-17 15,-26-18-15</inkml:trace>
  <inkml:trace contextRef="#ctx0" brushRef="#br0" timeOffset="-111367.58">8362 15527 0,'0'0'0,"0"0"16,0 0-16,0 0 15,0 9-15,9 8 16,-9-9-16</inkml:trace>
  <inkml:trace contextRef="#ctx0" brushRef="#br0" timeOffset="-110682.06">8883 15241 0,'0'0'0,"0"0"16,0 0-16,0 9 15,0 34-15,9 26 16,0 18-16,-9 8 15,-9-17-15,0 9 16,1-9-16,-1-18 16,0-16-16,1-18 15,8 0 1,0-18-16,0-8 16,0-8-16,0-10 15,0-25-15,0-44 16,17-25-16,0-1 15,10 18-15,-1 26 16,0 17-16,8 8 16,1 10-16,17-1 15,0 18 1,0 8-16,-8 9 16,-9 9-16,-9 8 15,-9-8-15,-8 8 16,-18 9-16,-8 9 15,-9 8-15,-9-8 16,0-9-16,9 0 16,9 0-1,-1 0-15,1 0 16,17 8-16,17 1 16,1-1-16,-1 1 15,9 0-15,0-9 16,-8 0-16,-10 0 15,1-9-15,-9 9 16,-17 9-16,-18-1 16,-17 10-1,-18-1-15,-17-9 16,-26 1-16,-8-9 16,69-17-16</inkml:trace>
  <inkml:trace contextRef="#ctx0" brushRef="#br0" timeOffset="-110430.35">8623 14921 0,'0'0'0,"0"0"0,0 0 16,0 0-16,0 0 15,9 0 1,17 0-16,17 0 16,18 0-16,26-9 15,0 0-15,8 9 16,-8 0-16,-26 0 16,-44 0-1</inkml:trace>
  <inkml:trace contextRef="#ctx0" brushRef="#br0" timeOffset="-110232.34">9153 14479 0,'0'0'0,"0"0"0,0 0 15,8 9-15,18 43 16,27 34-1,-1 27-15,-9 34 16,-26-26-16,-17-86 16</inkml:trace>
  <inkml:trace contextRef="#ctx0" brushRef="#br0" timeOffset="-100416.58">10612 9014 0,'0'-9'0,"0"1"16,0 8-16,0-9 15,8 0-15,10 9 16,-1 0-16,18-8 16,17-1-16,9 0 15,-1-8 1,-8 8-16,-8 1 16,-9 8-16,-18 0 15,-8 8-15</inkml:trace>
  <inkml:trace contextRef="#ctx0" brushRef="#br0" timeOffset="-99914.68">10698 9075 0,'0'0'0,"0"0"16,0 0-16,0 0 16,0 0-16,0 0 15,0 0-15,0 0 16,9 0-16,0 8 15,-9 1-15,0 8 16,-9 18 0,9 0-16,0 8 15,0-8-15,0-1 16,0-17-16,0 9 16,0 0-16,0-8 15,9-1-15,-1-8 16,1-1-16,0 1 15,8 0 1,1-1-16,8 1 16,0 0-16,0-1 15,0 1-15,-9 0 16,0-1-16,1 1 16,-9-9-16,-1 0 15,1 0-15</inkml:trace>
  <inkml:trace contextRef="#ctx0" brushRef="#br0" timeOffset="-99687.6">10629 9248 0,'0'0'0,"0"0"15,0 0-15,9 0 16,17 0-16,34 0 16,10 0-16,8 9 15,9-9-15,0 0 16,-18 0-16,-25 0 16</inkml:trace>
  <inkml:trace contextRef="#ctx0" brushRef="#br0" timeOffset="-98788.11">9517 15865 0,'0'0'0,"0"0"16,0 0-16,18 0 15,17-9-15,17 0 16,8 9-16,19-8 16,-1-10-16,-44 10 15,-16 8-15</inkml:trace>
  <inkml:trace contextRef="#ctx0" brushRef="#br0" timeOffset="-98378.93">9509 15925 0,'0'0'0,"0"0"15,0 0 1,0 0-16,0 0 16,0 9-16,0 0 15,0 8-15,0 0 16,0 1-16,0 7 16,0 1-16,-9 0 15,9-8-15,0-1 16,0 0-1,0 1-15,0-10 16,0 1-16,0 8 16,9-8-16,8 8 15,0 1-15,10-1 16,-1-8-16,8-1 16,10-8-16,8 0 15,-9 0 1,1 0-16,-1 0 15,-8-8-15,-18 8 16</inkml:trace>
  <inkml:trace contextRef="#ctx0" brushRef="#br0" timeOffset="-98202.22">9500 16029 0,'0'0'15,"0"0"-15,0 0 16,17 0-16,36-9 16,33 1-16,53 8 15,0 8-15,-87 1 16</inkml:trace>
  <inkml:trace contextRef="#ctx0" brushRef="#br0" timeOffset="-97002.96">27267 10815 0,'0'0'16,"0"0"-16,0 0 16,0 0-16,0 0 15,0 0 1,0 0-16,0 0 15,0-8-15,0-1 16,0 0-16,0 1 16,0-1-16,0 9 15,9-9-15,8 1 16,9-1-16,26 0 16,9 9-1,0 0-15,-9 0 16,-9 0-16,-17 0 15,-8 0-15,-10 9 16</inkml:trace>
  <inkml:trace contextRef="#ctx0" brushRef="#br0" timeOffset="-96505.46">27371 10833 0,'0'0'0,"0"0"16,0 0 0,0 0-16,0 0 15,0 0-15,0 0 16,0 0-16,0 0 15,0 0-15,0 0 16,0 0-16,0 8 16,0 10-16,0-1 15,0 9 1,0 0-16,0 0 16,0-9-16,0 1 15,0-1-15,0-8 16,0-1-16,0 1 15,9 8-15,0-8 16,8 0-16,9-1 16,9 10-1,8-10-15,-8 1 16,-9 0-16,0-1 16,-9-8-16,-8 0 15,0 0-15,-9 0 16,0 0-16,0 0 15,0 0-15</inkml:trace>
  <inkml:trace contextRef="#ctx0" brushRef="#br0" timeOffset="-96280.68">27293 10919 0,'0'0'0,"0"0"16,0 0 0,0 0-16,17 0 15,1-8-15,25-1 16,18 0-16,8 9 16,18 0-16,18-8 15,-1-1-15,-61 9 16</inkml:trace>
  <inkml:trace contextRef="#ctx0" brushRef="#br0" timeOffset="-94634.79">29863 9179 0,'0'0'0,"0"0"16,0 0-16,0 0 15,-8 0-15,-1 0 16,9 0-1,0 0-15,0 0 16,0 0-16,0 0 16,0 0-16,17 0 15,10-9-15,16 0 16,26 9-16,1-8 16,-9 8-16,-9 0 15,-26-9 1,-18 9-16,1 0 15,0 0-15</inkml:trace>
  <inkml:trace contextRef="#ctx0" brushRef="#br0" timeOffset="-94218.29">29803 9213 0,'0'0'15,"0"0"-15,0 0 16,0 0-16,0 0 16,0 0-16,0 0 15,0 9-15,0 8 16,0 1 0,0 8-16,0 8 15,0 1-15,0-1 16,0 10-16,0-10 15,0 1-15,-9 0 16,9-1-16,0-8 16,0-8-16,0-1 15,0-8-15,0-1 16,0 1 0,17 0-16,1 8 15,8-8-15,9 8 16,8 0-16,0-8 15,-8 0-15,-9-1 16,0 1-16,-8-1 16,8 1-16,-18 0 15</inkml:trace>
  <inkml:trace contextRef="#ctx0" brushRef="#br0" timeOffset="-94049.8">29707 9542 0,'0'-8'0,"0"-1"16,18 0-1,8-8-15,26 0 16,17 17-16,1 0 16,16 8-16,-33 1 15</inkml:trace>
  <inkml:trace contextRef="#ctx0" brushRef="#br0" timeOffset="-89323.88">10664 15449 0,'0'0'0,"0"0"0,0 0 15,0 0-15,0 0 16,0 0 0,0 0-16,26 0 15,17 9-15,27-9 16,16-9-16,10 0 15,8 9-15,-8-8 16,-18 8-16,-17 0 16,-27 0-16,-8 17 15,-17-8 1,0-9-16</inkml:trace>
  <inkml:trace contextRef="#ctx0" brushRef="#br0" timeOffset="-89049.4">10690 15717 0,'0'0'0,"0"0"15,0 0-15,0 0 16,0 0-16,26 0 15,26 0-15,26 9 16,18 0 0,-1-9-16,9-9 15,0 0-15,-17 1 16,-26-10-16,-17 18 16,-27 0-16,-8 0 15</inkml:trace>
  <inkml:trace contextRef="#ctx0" brushRef="#br0" timeOffset="-88721.95">11167 15111 0,'0'0'15,"0"0"-15,0 0 0,0 0 16,18 17 0,8 9-16,17 18 15,27 8-15,8 0 16,9 8-16,-1 1 16,-16-18-16,-9 1 15,-18-18-15,-17 8 16,-8 1-16,-18 25 15,-35 36 1,-43 25-16,-35 0 16,9 0-16,51-60 15</inkml:trace>
  <inkml:trace contextRef="#ctx0" brushRef="#br0" timeOffset="-83789.33">12869 15198 0,'0'0'0,"0"-9"0,0 0 15,-8-8-15,-1-9 16,0 9-16,1-9 16,-1 0-16,-8 9 15,-1-1 1,1 1-16,-9 17 15,-18 0-15,10 17 16,8 1-16,8 16 16,1 1-16,17 17 15,9 0-15,8 8 16,9-8-16,0-8 16,0-1-1,0-26-15,-9 9 16,-8-8-16,0-1 15,-18 0-15,0 1 16,-17 16-16,0 1 16,-17-1-16,0-8 15,8 0-15,0-8 16,18-10 0,-1-8-16,18 0 15,0 0-15</inkml:trace>
  <inkml:trace contextRef="#ctx0" brushRef="#br0" timeOffset="-83369.94">13130 15085 0,'0'0'0,"0"0"15,0 0-15,0 0 16,0 0-16,-9 17 15,0 9-15,1 9 16,8 0-16,0 17 16,0 0-1,0-9-15,0-17 16,0 0-16,0-17 16,0-1-16,0-8 15,8-8-15,10-10 16,-1-16-16,9-10 15,0 10-15,0-1 16,-17 18-16,0-1 16,-1 10-1,1 8-15,0 0 16,-1 17-16,1 0 16,0 18-16,8 8 15,1 1-15,-1-1 16,-8-17-16,8 0 15,0-9-15,-8 1 16</inkml:trace>
  <inkml:trace contextRef="#ctx0" brushRef="#br0" timeOffset="-82925.41">13625 15172 0,'0'0'16,"0"0"-16,0 0 15,0 0 1,0 0-16,0 17 16,17 26-16,1 27 15,-1 25-15,-8 9 16,-9 0-16,-9-9 16,0-8-16,-17-18 15,0-8-15,-9-18 16,18-17-16,-9-17 15,0-1 1,0-16-16,-9-27 16,0-26-16,18-51 15,26-18-15,17-9 16,26 18-16,17 17 16,-8 26-16,0 17 15,-9 27-15,-9 16 16,-17 18-1,-17 0-15,0 18 16,0 8-16,-18 8 16,-17 18-16,-9 0 15,0-8-15,18-10 16,17-16-16,0-27 16,0 9-16</inkml:trace>
  <inkml:trace contextRef="#ctx0" brushRef="#br0" timeOffset="-82337.45">14007 15250 0,'0'0'0,"0"0"0,0 0 16,0 0-16,0 8 15,0 1 1,9 0-16,-1-1 15,1 1-15,0 0 16,8-9-16,0-9 16,1 0-16,-1 1 15,0-1-15,-8-8 16,0-1 0,0 1-16,-1 0 15,-8 8-15,0-8 16,0 8-16,0 0 15,-8 9-15,-1 0 16,0 0-16,0 9 16,9 8-16,0 1 15,0 8-15,9 0 16,0 0 0,8 0-16,1-9 15,-1-8-15,9-1 16,0-8-16,0 0 15,0 0-15,0 0 16,-8 0-16,-1 18 16,-8-10-16,-1 10 15,1-10 1,0 1-16,-1 0 16,1-1-16,-9 1 15,0 0-15,0-9 16,0-9-16,9-8 15,17-18 1,9-17-16,8 0 0,0 0 16,-25 26-1,-10 26-15</inkml:trace>
  <inkml:trace contextRef="#ctx0" brushRef="#br0" timeOffset="-81502.52">15283 15163 0,'0'0'0,"0"-9"16,-8 1-16,8-1 16,-9 0-16,0-8 15,1 0 1,-1 8-16,-8 0 15,-9 9-15,-9 0 16,-9 18-16,1 8 16,8 8-16,1 1 15,16 0-15,1-1 16,17 1-16,0 8 16,17-17-1,1 0-15,16 0 16,27-26-16,35-17 15,-1-9-15,-60 17 16</inkml:trace>
  <inkml:trace contextRef="#ctx0" brushRef="#br0" timeOffset="-81088.61">15570 15250 0,'0'0'16,"0"0"-16,0 0 15,0 0-15,0 0 16,0 0-16,0 0 16,0 0-16,0 0 15,0 0-15,0 26 16,0-9 0,0 0-16,0 9 15,9 0-15,-1 0 16,1-8-16,0-10 15,8 1-15,0 0 16,1-18-16,-9 0 16,-1 1-16,1-10 15,0-8-15,-1 0 16,-16 0 0,-1 9-16,0 8 15,1-8-15,-1 0 16,0-1-16,0 10 15,9 8-15,0 0 16,-8 0-16,8 0 16,0 0-1,0 0-15</inkml:trace>
  <inkml:trace contextRef="#ctx0" brushRef="#br0" timeOffset="-80125.61">15935 15102 0,'0'0'0,"0"0"15,0 0-15,0 0 16,0 0-16,0 18 16,8-1-16,-8 18 15,0-1-15,-8-8 16,-1 0-16,0-8 15,9-10-15,0 1 16,0-9 0,0 0-16,0 0 15,0 0-15,0-9 16,9-17-16,8 0 16,1 0-16,-1 9 15,0 0-15,1 17 16,-1 0-16,1 0 15,-1 8 1,0 10-16,1-1 16,-1 9-16,0-17 15,1 8-15,-1-8 16,9-1-16,9-16 16,0-1-16,8-8 15,1 8-15,-18-8 16,0 8-16,-18 0 15,1 9 1,0 0-16,-9 0 16,0 0-16,-9 18 15,0-1-15,1 18 16,-10-9-16,10 8 16,8-8-16,0 0 15,8-8-15,1-10 16,8 1-1,9-18-15,18-8 16,8-9-16,0-17 16,0-18-16,-8-17 15,-1-17-15,-17 8 16,0 9-16,-17 26 16,-1 18-16,-8 8 15,0 8 1,0 1-16,0 17 15,0 0-15,-8 0 16,-1 17-16,0 9 16,-8 35-16,0 8 15,-1 1-15,10-1 16,8-17-16,0-9 16,0-26-1,0 18-15,8-9 16,1-26-16,0 9 15,8-1-15,0-16 16,1-1-16,-1 9 16,0-17-16,-8 17 15,0 0-15,-1 0 16,-8 0-16,0 0 16,0 8-1,0 10-15,9-1 16,-9-8-16,0-1 15,0-8-15,0 0 16</inkml:trace>
  <inkml:trace contextRef="#ctx0" brushRef="#br0" timeOffset="-79530.84">16907 15250 0,'0'0'16,"0"0"-16,0 0 15,0 0 1,0 0-16,0 0 16,0 0-16,0-9 15,9-8-15,-9-1 16,0 10-16,0-1 15,0 9-15,0 0 16,0 0-16,0 0 16,0 9-1,0-1-15,9 36 16,-9-18-16,0 17 16,8 0-16,1 1 15,-9-18-15,9-9 16,-1-8-16,-8-1 15,9-16-15,8-1 16,1-17-16,17-26 16,-1-9-1,1 1-15,-9 16 16,0 18-16,-17 9 16,-1 0-16,1-1 15,0 18-15,-9 0 16,0 0-16,0 18 15,9-1-15,-1 26 16,10-8 0,-1 8-16,0 1 15,1-18-15,-10-9 16,1-8-16,8-1 16,1-16-16,8-1 15,9 0-15,-9 1 16</inkml:trace>
  <inkml:trace contextRef="#ctx0" brushRef="#br0" timeOffset="-79201.95">17758 15215 0,'0'-9'0,"0"1"16,-8-1-1,8 9-15,-9-9 16,0-8-16,1 17 16,-1 0-16,0 0 15,1 0-15,-10 0 16,1 0-16,-1 26 16,1-9-16,0 18 15,-1 0-15,18 8 16,0 0-1,0-17-15,0 0 16,18-8-16,-1-10 16,9 1-16,0-18 15,-8 1-15,-1-1 16</inkml:trace>
  <inkml:trace contextRef="#ctx0" brushRef="#br0" timeOffset="-78990.22">17862 15163 0,'0'0'0,"0"0"15,0 0-15,0 0 16,9 0-16,9 0 16,25 0-1,26 0-15,1 0 16,8-9-16,0 1 15,9-10-15,-9-16 16,-43 16-16</inkml:trace>
  <inkml:trace contextRef="#ctx0" brushRef="#br0" timeOffset="-78768.38">18088 14799 0,'0'0'0,"0"0"15,0 0-15,0 9 16,0 26-16,9 34 16,0 18-16,-1 8 15,1-9-15,0 1 16,-9-9 0,0-17-16,-9-18 15,9 0-15,9-17 16,-1-17-16,-8 0 15</inkml:trace>
  <inkml:trace contextRef="#ctx0" brushRef="#br0" timeOffset="-78580.88">18470 15258 0,'0'0'16,"0"0"-16,0 0 15,0 18-15,9 8 16,0 17-16,-9-8 15,0-9-15,0-9 16,0-8-16,0-9 16,-9-9-16,9 0 15,0 1 1</inkml:trace>
  <inkml:trace contextRef="#ctx0" brushRef="#br0" timeOffset="-78071.36">18661 15068 0,'0'0'16,"0"0"-16,0 0 15,0 0-15,18 17 16,-1 9-16,1 9 16,-10-1-1,1 10-15,0-1 16,-9-17-16,0 0 16,0-17-16,0-1 15,0 1-15,0-9 16,0 0-16,8 0 15,1 0-15,0 0 16,8 0 0,0 0-16,1 0 15,-1 9-15,-8-1 16,-1-8-16,10 9 16,-1-9-16,1 0 15,8-9-15,0 9 16,0 0-16,0 0 15,0 0 1,-9 18-16,18 25 16,8 26-16,-8 9 15,0 17-15,-9 9 16,0-34-16,-17-10 16,-1-16-16,-8-1 15,-8-17-15,-18 0 16,-9-9-16,-9-8 15,1-18 1,8 0-16,0 1 16,18-18-16,17-17 15,52-44-15,87-69 16,191-138-16</inkml:trace>
  <inkml:trace contextRef="#ctx0" brushRef="#br0" timeOffset="-76853.66">20572 15068 0,'0'0'0,"0"0"16,0-9-16,0 1 15,0-1-15,0-8 16,-9 8-16,0-17 16,1 9-16,-18-9 15,0 17-15,-9 9 16,9 0 0,-18 17-16,10 9 15,-1 0-15,18 0 16,-1-8-16,18-1 15,0-9-15,0 1 16,9 0-16,0-1 16,-1 1-16,1 0 15,0 8 1,-1 9-16,-25 61 16,-18 43-16,-17 0 15,0 8-15,9-25 16,8-18-16,18-17 15,17-17-15,0-18 16,8-17-16,10-18 16,-1 1-16,26-26 15,9-18 1,9-34-16,0-18 16,-26-8-16,-18 0 15,-8 8-15,-18 18 16,0 17-16,1 17 15,-1 9-15,0 9 16,1 0-16,-1 8 16,9 0-1,0 1-15,0-1 16,17 0-16,18-17 16,26 0-16,0-8 15,0-1-15,-18 0 16,-8 18-16,-9 0 15,-18 8-15,1 9 16,-9 0 0,0 9-16,0 8 15,-9 18-15,9 17 16,0 0-16,0-9 16,9-17-16,0-9 15,8-8-15,9-18 16,26-8-16,9-26 15,-9-9 1,-8 17-16,-18 9 16,-9 9-16,-8-1 15,-1 10-15,1 8 16,-9 0-16,0 8 16,9 10-16,-1 16 15,1 18-15,8 0 16,1-8-1,-1-10-15,-8-16 16,17-1-16,9-26 16,-18 1-16</inkml:trace>
  <inkml:trace contextRef="#ctx0" brushRef="#br0" timeOffset="-75864.28">21405 14669 0,'0'0'0,"0"0"16,0 9 0,0 17-16,0 26 15,0 26-15,-8 26 16,-1-17-16,0-1 15,1-34-15,8-9 16,0-17-16,0-8 16,0-10-16,0 1 15,0-9 1,0-9-16,17 1 16,0-10-16,1 1 15,8 0-15,0 8 16,0 9-16,-9 0 15,-8 9-15,0-1 16,-1 10-16,1-1 16,-18 0-1,1 1-15,-10 8 16,1 0-16,0-9 16,-1-8-16,1-1 15,8 1-15,9-9 16,0 0-16,0-9 15,18 1-15,25-18 16,18 0 0,-18 0-16,-8 8 15,-9 1-15,0 0 16,-9-1-16,-8 18 16,0 0-16,-1 0 15,1 18-15,-9-1 16,0-8-16,0-1 15,0-8-15,0-8 16,9 8 0</inkml:trace>
  <inkml:trace contextRef="#ctx0" brushRef="#br0" timeOffset="-75720.54">21944 14765 0,'0'0'0,"0"0"16,0 0-16,0 0 16,-9 0-16,9 0 15</inkml:trace>
  <inkml:trace contextRef="#ctx0" brushRef="#br0" timeOffset="-75437.26">21926 14921 0,'0'0'0,"0"0"0,0 0 15,0 0-15,0 0 16,18 0-1,17 0-15,25 8 16,10-8-16,-1 0 16,1-8-16,-18-10 15,-17 18-15,-1 0 16,1-17-16,-26 17 16</inkml:trace>
  <inkml:trace contextRef="#ctx0" brushRef="#br0" timeOffset="-75235.69">22118 14713 0,'0'0'16,"0"0"-16,-9 8 15,0 10-15,0 34 16,1 17-16,-1 35 16,-8 0-1,17-26-15,0 0 16,8-18-16,1-8 15,8-8-15,10-18 16,-1 0-16,-9-9 16</inkml:trace>
  <inkml:trace contextRef="#ctx0" brushRef="#br0" timeOffset="-74899.75">22864 15033 0,'0'0'0,"0"0"16,0 0-16,0 0 16,-8 9-1,-1 8-15,0 0 0,1 18 16,-1 0 0,9 8-16,0 9 15,9 9-15,8-9 16,-8-9-16,-1-17 15,1-9-15,0 1 16,-9-10-16,-9 1 16,0 0-16,-17-1 15,-8-8 1,-1-8-16,9-1 16,8 0-16,18-17 15,0 9-15,0-9 16,9 17-16</inkml:trace>
  <inkml:trace contextRef="#ctx0" brushRef="#br0" timeOffset="-73825.01">23073 15267 0,'0'0'16,"0"0"-16,0 0 15,0 0-15,0 0 16,0 0-16,17 0 16,9 0-16,9-9 15,0 1-15,8-10 16,-17 1-16,0 0 15,-17-1-15,0 1 16,-18-26 0,0-9-16,0 17 15,1 1-15,-1 16 16,9 18-16,0-8 16,0 8-16,0 0 15,-9 0-15,1 0 16,-1 26-16,-8 17 15,-1 26-15,1 18 16,8 8 0,9-17-16,0-17 15,9-9-15,8-26 16,1-9-16,16-8 16,1-9-16,26-18 15,0-16-15,-18-1 16,1 9-16,-1 0 15,-17 9-15,-9-1 16,-8 10 0,0 8-16,-9 0 15,0 0-15,-9 0 16,0 17-16,-8 0 16,-9 9-16,9 0 15,-1 0-15,10-17 16,8 0-16,0-1 15,8-8 1,10-8-16,-1-1 16,9 0-16,0 1 15,0-1-15,-8 9 16,-1 0-16,0 0 16,1 9-16,-1-1 15,0 10-15,9-10 16,9 1-1,0-18-15,17 1 16,17-18-16,1-18 16,-1-8-16,10-26 15,-19-17-15,-16 0 16,-10 26-16,-7 25 16,-19 18-16,1 9 15,0 0 1,-9 17-16,0 0 15,0 17-15,-9 18 16,0 34-16,-8 17 16,8 10-16,9 8 15,9-18-15,8-16 16,1-18-16,16-9 16,18-9-1,1-8-15,7-8 16,-8-10-16,1 1 15,-10-18-15,0 1 16,-17-1-16,-8 0 16,-10-8-16,1 8 15,-9 9-15,0 0 16,0 0-16,-9 0 16,1 9-1,-1 8-15,0 1 16,9-1-16,0 0 15,18 1-15,-1-1 16,9-8 0,0-1-16,0 1 15,-17-18-15,0 1 16,-9 8-16</inkml:trace>
  <inkml:trace contextRef="#ctx0" brushRef="#br0" timeOffset="-73666.69">23898 15076 0,'0'0'0,"0"0"16,0 0-16,0 0 15,26 0 1,43 0-16,27 9 16,17-18-16,-9 18 15,-61 0-15</inkml:trace>
  <inkml:trace contextRef="#ctx0" brushRef="#br0" timeOffset="-72584.75">29916 10538 0,'0'0'0,"0"0"0,0 9 16,-9 34-1,-17 44-15,0 43 16,-9 8-16,9-16 15,9-44-15,17-26 16,-9-18-16,9-17 16,0-8-16,0-9 15,9 0 1</inkml:trace>
  <inkml:trace contextRef="#ctx0" brushRef="#br0" timeOffset="-72223.49">30150 10737 0,'0'0'0,"0"0"15,0 0 1,0 0-16,0 0 16,0 18-16,-9 8 15,1 17-15,-10 9 16,10-9-16,8 1 15,0-10-15,8-8 16,10-8-16,8-10 16,17 1-1,1-18-15,8-8 16,8-9-16,-7-17 16,-19-1-16,-16-8 15,-10 9-15,-16 0 16,-10 8-16,-8 9 15,-17 9-15,-18 17 16,-8 9-16,16 8 16,36-9-1</inkml:trace>
  <inkml:trace contextRef="#ctx0" brushRef="#br0" timeOffset="-71946.47">30654 10616 0,'0'0'0,"0"0"15,8 0-15,18 18 16,27 16-16,16 1 16,27 8-16,8 0 15,-17-17-15,-18 0 16,-26 0-16,-17-17 15,1 8 1,-19 9-16,-25 26 16,-53 35-16,-69 26 15,-52 25-15,18-17 16,-149 131-16</inkml:trace>
  <inkml:trace contextRef="#ctx0" brushRef="#br0" timeOffset="-71267.54">29256 16566 0,'0'0'0,"0"0"15,0 0-15,0 0 16,0 9-16,8 25 16,-8 44-16,-8 26 15,-1 9 1,0-18-16,-8-8 16,-1-44-16,10 0 15,8-17-15,0-17 16,8-18-16,1 9 15</inkml:trace>
  <inkml:trace contextRef="#ctx0" brushRef="#br0" timeOffset="-70654.38">30384 16644 0,'0'0'0,"0"0"15,0 0-15,0 0 16,18 17-16,17 1 15,8-1 1,-17 9-16,0-9 16,0 9-16,-8 0 15,-10 9-15,1 8 16,-26 9-16,-18 17 16,-26-17-16,-8 9 15,-1-9-15,27-17 16</inkml:trace>
  <inkml:trace contextRef="#ctx0" brushRef="#br0" timeOffset="-66117.33">29716 16635 0,'0'0'0,"0"0"0,0 0 16,0 0 0,0 0-16,9 0 15,8 26-15,9 26 16,0 35-16,-17 17 15,-9 8-15,0-8 16,8-43-16</inkml:trace>
  <inkml:trace contextRef="#ctx0" brushRef="#br0" timeOffset="-62653.1">12036 16220 0,'0'0'0,"0"0"0,0 0 16,0 0-16,0 0 15,0 0 1,0 0-16,0 0 16,0 8-16,0 27 15,17 34-15,-8 35 16,-9 35-16,-9 8 16,-8-26-16,-1-25 15,1-19-15,0-25 16,8-26-1,0-17-15,1 0 16,-1-18-16,-9-34 16,1-44-16,17-51 15,9-18-15,17 17 16,9 35-16,-1 26 16,10 9-16,25 17 15,9 9 1,9 25-16,-17 10 15,-10 8-15,-16 8 16,-1 1-16,-17 8 16,-17 9-16,-9 9 15,-17 17-15,-27-9 16,-25 9-16,-9-8 16,26-18-1,-1-1-15,19-16 16,25 0-16</inkml:trace>
  <inkml:trace contextRef="#ctx0" brushRef="#br0" timeOffset="-62283.22">12626 16237 0,'0'0'0,"0"0"0,0 0 16,0 0-16,0 0 15,18 17-15,-1 1 16,0 8 0,-8 8-16,0-16 15,-1 8-15,-16 0 16,-1 0-16,0-9 15,1-8-15,-1-1 16,9 1-16,0-9 16,0 0-16,0-9 15,0-17 1,9-17-16,17 0 16,17-1-16,18 1 15,17 8-15,-26 27 16</inkml:trace>
  <inkml:trace contextRef="#ctx0" brushRef="#br0" timeOffset="-61804.7">13017 16402 0,'0'0'0,"0"0"16,0 0-16,0 0 15,9 0-15,8 0 16,0 0-16,18 0 15,0-9-15,0 0 16,8-8 0,-8 0-16,-9-9 15,0 0-15,-17 8 16,-1 1-16,1-9 16,-18 9-16,1-1 15,-1 1-15,-9 17 16,1 0-16,0 0 15,-1 17 1,1 18-16,0 8 16,17 1-16,8 8 15,10-9-15,16 0 16,10-8-16,25-9 16,-17-18-16</inkml:trace>
  <inkml:trace contextRef="#ctx0" brushRef="#br0" timeOffset="-59218.58">14076 16150 0,'-8'-8'0,"-1"-1"15,0 0-15,1 1 16,-18-10-16,0 1 16,-1 0-16,1 17 15,0 0-15,-17 17 16,0 18 0,8 8-16,0 9 15,9 9-15,9-9 16,17-18-16,0 10 15,17-1-15,9-17 16,0 0-16,26-9 16,26-8-16,-43-9 15</inkml:trace>
  <inkml:trace contextRef="#ctx0" brushRef="#br0" timeOffset="-58865.63">13990 16393 0,'0'0'16,"0"0"-16,0 0 16,0 0-16,8 0 15,10 9 1,16-1-16,1-8 16,0-8-16,0-1 15,-9 9-15,0-26 16,0 9-16,-18-1 15,1 1-15,0 8 16,-18-8-16,0 0 16,1 8-16,-1 9 15,0 0 1,1 0-16,-10 17 16,1 9-16,8 0 15,9 35-15,0-18 16,18 1-16,-1-1 15,18-17-15,8-18 16,-17 1-16</inkml:trace>
  <inkml:trace contextRef="#ctx0" brushRef="#br0" timeOffset="-58505.53">14797 16029 0,'0'0'0,"0"0"16,0 0 0,-9 0-16,1 0 15,-1 17-15,0 1 16,1-1-16,-1 9 16,0 0-16,1 9 15,8-1-15,0 10 16,8-10-16,1-8 15,8 0 1,-8 0-16,0-8 16,-1-1-16,1 0 15,-18-8-15,1 8 16,-18 1-16,-9-1 16,-8 0-16,-10-8 15,19-1-15,16 1 16,18-9-1,0 0-15,0 0 16</inkml:trace>
  <inkml:trace contextRef="#ctx0" brushRef="#br0" timeOffset="-58175.46">15327 16098 0,'0'0'0,"0"0"16,0 0-1,0 0-15,-9 0 16,0 0-16,1 9 16,-10 8-16,1 1 15,0-1-15,8 0 16,0 18-16,9 0 16,18 8-16,-1-17 15,0 9 1,1-9-16,-1 0 15,-8 0-15,0-9 16,-1-8-16,-16 8 16,-10 0-16,-17 9 15,1 0-15,-1-9 16,9-8-16,17 0 16,9-9-16</inkml:trace>
  <inkml:trace contextRef="#ctx0" brushRef="#br0" timeOffset="-56414.97">16369 16228 0,'-9'0'0,"9"0"16,-8 0-16,-1 0 15,0-8-15,0-1 16,1 0 0,-1 1-16,0-1 15,1 9-15,-1 0 16,-17 0-16,0 17 15,-17 9-15,-10 9 16,19 8-16,-1 1 16,18-27-16,-1 9 15,18-17 1,0-1-16,0-8 16,26-17-16,9-9 15,0 9-15,-1-18 16,-7 26-16,-10-8 15,-8 17-15,-1 0 16,1 0-16,0 17 16,-1 1-16,1 8 15,0 0 1,-1-9-16,10 0 16,-1-8-16,9 0 15,9-27-15,26-16 16,8-36-16,18-16 15,-9-36-15,-8-7 16,-18 7-16,-18 44 16,-8 26-1,-17 18-15,0 16 16,0 1-16,-9 17 16,-9 9-16,-9 34 15,-16 44-15,-10 43 16,10 17-16,-1-9 15,18-34-15,-1-17 16,18-35 0,0-17-16,0-10 15,0-16-15,0-9 16,18-9-16,8-25 16,0-1-16,0 1 15,-9-1-15,-8 18 16,-1-1-16,1 1 15,0 8-15,-9 9 16,0 0 0,8 0-16,10 0 15,-1 0-15,9 0 16,9-17-16,8 17 16,9-26-16,-8 9 15,-18-1-15,0 10 16,-9 8-16,-8 0 15,0 0 1,-9 0-16,0 0 16,-9 8-16,0 27 15,1 8-15,-1 1 16,9-1-16,0 0 16,0-8-16,17-9 15,1-18-15,16 1 16,1-18-1,0 1-15,-9-18 16,0-9-16,0-8 16,-9 8-16,-8 1 15,-9-1-15,-9 9 16,1-17-16,-10 25 16,1 10-1,0-1-15,-1 0 16,1 9-16,8 0 15,1 9-15,8 0 16,0-1-16,0 10 16,17 8-16,0 0 15,1-9-15,25-8 16,9-18-16,-8 0 16,-1 1-16,0-1 15,-16 9 1,-1-17-16,-9 17 15,-8 0-15,-1 0 16,1 0-16,-9 17 16,9-8-16,-9 25 15,0-8-15,0 0 16,0 0 0,0-8-16,0-10 15,0 1-15,17-9 16,0-9-16,18-17 15,0 0-15,8-8 16,-17 8-16,0 8 16,0 10-16,0 8 15,1 0-15,-1 17 16,-9 9 0,0 0-16,1 0 15,-1 0-15,0-9 16,9-8-16,9 0 15,0-18-15,8-26 16,9-17-16,18-17 16,-1-26-1,-16-18-15,-19 27 0,-8 25 16,-17 18 0,0 17-16,-1 8 15,-8 18-15,0 0 16,0 9-16,-8 34 15,8 35-15,8 43 16,-8 9-16,0-8 16,0-36-16,18-25 15,-1-18 1,0-17-16,-8-9 16,0-8-16,0-9 15,-1 0-15</inkml:trace>
  <inkml:trace contextRef="#ctx0" brushRef="#br0" timeOffset="-56240.68">17984 16124 0,'0'0'16,"0"0"-16,0 0 16,0 0-16,0 0 15,26 0-15,35 0 16,17-8-16,35-1 15,26 9-15,-18 9 16,-68-1-16</inkml:trace>
  <inkml:trace contextRef="#ctx0" brushRef="#br0" timeOffset="-55192.27">19695 16280 0,'0'0'0,"0"0"16,0 0-1,0 0-15,0 9 16,0 8-16,8 27 16,1 16-16,-18 27 15,1 8 1,-1 0-16,0-8 16,1-18-16,-1-25 0,9-18 15,-9-9 1,9-8-16,-8-18 15,-1 0 1,0-34-16,1-18 0,-10-25 16,10-44-16,-1 0 15,9 61-15,0 25 16,9 10-16,-1 8 16,1 8-1,0 1-15,-1 0 16,10-1-16,-1 1 15,0 8-15,18-8 16,17 17 0,9 0-16,0 9 0,-18 8 15,-17-8-15,0 8 16,-17 0 0,0 1-16,-27 8 15,-8 0-15,0 0 16,-9 0-16,1 0 15,16-9-15,1 0 16,0 1-16,17-1 16,0 0-16,17 9 15,9 9 1,9-1-16,8 10 16,-8 8-16,-9-9 15,0-8-15,-17-9 16,-9 0-16,-18 8 15,-16-8-15,-27 9 16,-26-9-16,-17 0 16,8-17-16,27-1 15,34-8 1,18 0-16,17 0 16</inkml:trace>
  <inkml:trace contextRef="#ctx0" brushRef="#br0" timeOffset="-54973.78">20129 16557 0,'0'0'0,"0"0"16,0 0-16,0 0 15,9 0-15,17 0 16,17-8-16,18-1 15,8 0-15,-8-8 16,-9 8-16,0 9 16,-26 0-1</inkml:trace>
  <inkml:trace contextRef="#ctx0" brushRef="#br0" timeOffset="-54559.58">20416 16601 0,'0'0'0,"0"0"16,-9 0-16,9 0 16,0 0-16,0 0 15,0 8-15,0 10 16,-9-1-16,0 18 16,1-1-16,-1 1 15,0 0-15,1-9 16,-1 0-16,9-9 15,0 0 1,0-8-16,0 0 16,0-1-16,9 1 15,-1 0-15,1-1 16,8 1-16,-8-9 16,0 0-16,0 0 15,-1 0-15,1 0 16,0 0-16,-1 0 15,10-9 1,-1 9-16,0-8 16,18-1-16,9 9 15,-10-9-15,1 1 16,0-1-16,-18 9 16</inkml:trace>
  <inkml:trace contextRef="#ctx0" brushRef="#br0" timeOffset="-54210.41">20450 16661 0,'0'0'0,"0"0"15,0 0-15,0 0 16,0 0-16,9 0 15,17-8-15,17-1 16,27 0-16,-9-8 16,-9 8-16,-17 1 15,-18 8-15</inkml:trace>
  <inkml:trace contextRef="#ctx0" brushRef="#br0" timeOffset="-53758.65">19426 15865 0,'0'0'16,"0"0"-1,0 0-15,8 0 16,18-9-16,35 0 16,9 1-16,-1-1 15,-8 9-15,0 0 16,-18-9-16,-17 1 15,-17 8-15</inkml:trace>
  <inkml:trace contextRef="#ctx0" brushRef="#br0" timeOffset="-53605.86">19695 15605 0,'0'0'15,"0"0"-15,0 0 16,0 8-16,26 18 15,17 35-15,9 26 16,9-9 0,-35-35-16</inkml:trace>
  <inkml:trace contextRef="#ctx0" brushRef="#br0" timeOffset="-52524.3">13295 17120 0,'0'0'0,"0"0"15,-9-8-15,0-1 16,1-8-16,-1-1 15,0 1-15,1 0 16,8-1-16,0 10 16,-9-1-16,0 9 15,-8 9-15,-18 25 16,-17 36 0,17 8-16,1-18 15,16-16-15,10-18 16,8 0-16,0-18 15,0 1-15,17-18 16,26 1-16,10-18 16,7 0-16,10 8 15,-1 18 1,-8 18-16,0 8 16,0 0-16,-18 0 15,0 0-15,-8 0 16,-9-18-16,0 1 15,0-9-15,-8-9 16,-1-8-16,0-26 16,9-9-1,-17-26-15,-18 8 16,1 10-16,-10 16 16,10 10-16,-10 16 15,18 18-15,0 0 16,0 0-16</inkml:trace>
  <inkml:trace contextRef="#ctx0" brushRef="#br0" timeOffset="-52021.24">14372 17190 0,'0'0'16,"0"0"-16,0 0 16,0 0-16,-9 0 15,0 0-15,1 8 16,-1 10-16,0-1 16,1 18-16,-10-9 15,1 8-15,-1 1 16,1-9-16,0 0 15,8-9 1,0 1-16,1-10 16,8 1-16,0-1 15,0 1-15,8-9 16,18 0-16,26 0 16,27-9-1,16 1-15,-25 8 16,-36 0-16,-16 0 15</inkml:trace>
  <inkml:trace contextRef="#ctx0" brushRef="#br0" timeOffset="-51601.95">15188 17077 0,'0'0'15,"0"0"-15,0 0 16,0 0-16,0 0 16,0 0-16,0 0 15,0 0-15,0 0 16,9 0-16,8 0 16,18 0-1,17 0-15,17 0 16,1 0-16,-9 0 15,-9 0-15,-9 0 16,0 9-16,1-9 16,-27 0-16</inkml:trace>
  <inkml:trace contextRef="#ctx0" brushRef="#br0" timeOffset="-51366.84">15283 17294 0,'0'0'0,"0"0"16,0 0-16,0 0 15,0 0 1,0 0-16,0 0 16,9 0-16,8 0 15,10 0-15,16 0 16,9 0-16,18 0 15,16 8-15,10 10 16,-44-10-16</inkml:trace>
  <inkml:trace contextRef="#ctx0" brushRef="#br0" timeOffset="-50427.3">16421 16861 0,'0'-9'0,"0"0"15,0 1-15,0 8 16,0 0 0,0 0-16,0 0 0,0 0 15,0 8 1,0 44-16,-9 43 15,1 35-15,-10 18 16,1-18-16,0-18 16,-1-34-16,9-26 15,1-26-15,8 0 16,0-9 0,8-17-16,1-8 15</inkml:trace>
  <inkml:trace contextRef="#ctx0" brushRef="#br0" timeOffset="-49445.76">16864 17034 0,'0'0'0,"-9"-9"0,0 0 16,9 9-16,0 0 16,0 0-1,0 0-15,0 0 16,0 0-16,0 0 16,0 9-16,-8 17 15,-1 26-15,-17 17 16,0 9-16,9-17 15,-1-9-15,10-26 16,-1 0 0,0-17-16,1-1 15,8-8-15,-9-8 16,0-10-16,1-34 16,-1-26-16,9-8 15,17 16-15,1 10 16,-1 8-16,9 17 15,9 9 1,-1 9-16,1 17 16,9 0-16,-1 9 15,-8-1-15,-9 10 16,0-10-16,-17 9 16,-1 1-16,-16 8 15,-1 8-15,-17 1 16,8-9-16,1 0 15,0 0 1,8-9-16,9-8 16,0 17-16,17-9 15,1 9-15,-1-8 16,0 8-16,1 0 16,-9 0-1,-1-9-15,-8 0 0,-8 9 16,-10 9-1,-17-1-15,-17 1 16,-17 0-16,-9-9 16,26-9-16,26-8 15,8-9-15,18-9 16,9 9-16</inkml:trace>
  <inkml:trace contextRef="#ctx0" brushRef="#br0" timeOffset="-49227.77">17168 17285 0,'0'0'0,"0"0"0,0 0 16,0 0-16,17 0 15,9-9 1,18 1-16,8-10 15,9 1-15,-9-9 16,8 9-16,-7 8 16,-36 9-16</inkml:trace>
  <inkml:trace contextRef="#ctx0" brushRef="#br0" timeOffset="-48856.65">17298 17294 0,'0'0'16,"0"0"-16,0 0 16,0 0-16,0 0 15,0 0 1,0 0-16,0 8 16,0 10-16,-9-1 15,1 0-15,-1 1 16,0 8-16,1 0 15,-1-9-15,0 0 16,1-8-16,8-1 16,0 1-16,0 0 15,0-1 1,0 1-16,17 0 16,0-1-16,18 1 15,8-9-15,1 0 16,-1 0-16,-17 0 15,0 0-15,0 0 16,-8 0-16,-9 0 16</inkml:trace>
  <inkml:trace contextRef="#ctx0" brushRef="#br0" timeOffset="-48676.75">17194 17398 0,'0'0'0,"0"0"0,0 0 15,0 0-15,9-9 16,8 0-16,18 1 16,17-1-1,0 0-15,9 1 16,8-1-16,-8-17 16,-35 0-16</inkml:trace>
  <inkml:trace contextRef="#ctx0" brushRef="#br0" timeOffset="-47953.11">18236 17025 0,'0'0'0,"0"0"16,0 0-16,0 0 15,0 0-15,0-9 16,17 1-16,1-1 16,8 9-16,17 0 15,9 9 1,0 8-16,-8 18 15,-1 8-15,-8 0 16,-9 1-16,-17-1 16,-1 0-16,-16-17 15,-1 0-15,-8 0 16,-1 0 0,1-17-16,-1 0 15,1-9-15,0-9 16,8-8-16,9-27 15,26-16-15,26-27 16,18 0-16,8-8 16,0 26-16,-9 8 15,-8 18-15,-43 34 16</inkml:trace>
  <inkml:trace contextRef="#ctx0" brushRef="#br0" timeOffset="-43565.8">17793 16835 0,'0'0'0,"0"-9"16,0 0-16,9 1 15,-1-1 1,-8 0-16,0 1 16,0-1-16,0 0 15,0-17-15,0 9 16,0 0-16,0-1 15,0 1-15,0 0 16,0 8-16,0 0 16,0 1-1,0 8-15,0 0 16,0 0-16,0 8 16,9 27-16,0 43 15,-1 35-15,1 25 16,0 1-16,-9-27 15,-9-25-15,0-9 16,1-26 0,8-9-16,0-8 15,0-9-15,0-18 16,0 1-16,0-9 16</inkml:trace>
  <inkml:trace contextRef="#ctx0" brushRef="#br0" timeOffset="-36158.46">19217 17207 0,'0'0'0,"0"0"16,0 0-16,0 0 15,0 0-15,0 0 16,0 0-16,0 0 16,0 0-16,0 0 15,-9 0 1,-8 26-16,-44-9 16,-34 44-16,-35 17 15,-35 17-15,0 9 16,8-9-16,1 1 15,17-10-15,9-8 16,17 0-16,26-26 16,18-9-1,25-17-15,9-8 16,9-10-16,9 1 16,17-9-16,0-9 15,17-8-15,1 8 16</inkml:trace>
  <inkml:trace contextRef="#ctx0" brushRef="#br0" timeOffset="-35485.75">18627 17553 0,'0'0'0,"0"0"16,0 0-16,0 0 15,0 0-15,0 0 16,0 9-1,0 8-15,0 27 16,0 16-16,0 36 16,-9 16-16,-8 1 15,-9-9-15,8-18 16,1-25-16,8-26 16,9-9-16,0 0 15,0-18 1,0 1-16,0-18 15,9-8-15,17-18 16,9-8-16,-1-9 16,-8 17-16,0 18 15,-8 0-15,-1 17 16,1 8-16,8 10 16,0 16-16,0 18 15,-9-8 1,0-1-16,1 0 15,-10-8-15,1-26 16,-9-1-16,0-8 16</inkml:trace>
  <inkml:trace contextRef="#ctx0" brushRef="#br0" timeOffset="-35260.6">18331 18012 0,'0'0'0,"0"0"16,0 0-16,0-8 15,0-1-15,0 0 16,18 1 0,8-18-16,17 0 15,18-9-15,9 9 16,8 9-16,26 26 15,-35-1-15</inkml:trace>
  <inkml:trace contextRef="#ctx0" brushRef="#br0" timeOffset="-34694.52">19113 17761 0,'0'0'0,"0"-8"16,0 8-16,0 0 16,0-9-1,0 0-15,9 1 16,-1-1-16,10 9 16,8 0-16,17 9 15,-8 8-15,8 9 16,9 9-16,-8 17 15,-1 0-15,-17-1 16,0-7-16,-17-1 16,-18 0-1,1 1-15,-1-18 16,-8 0-16,-1-18 16,10 1-16,-10 0 15,1-18-15,-1-8 16,1-18-16,17-34 15,26-9 1,35-17-16,26-1 16,17 1-16,18 26 15,-10 17-15,-33 26 16,-53 17-16</inkml:trace>
  <inkml:trace contextRef="#ctx0" brushRef="#br0" timeOffset="-32265.51">21206 17233 0,'0'0'0,"0"0"0,0 0 16,0 0-16,0 0 16,8 0-1,10 9-15,17-1 16,8 1-16,18 0 16,8-1-16,1-16 15,-1-1-15,-8 9 16,-18-9-16,-34 9 15</inkml:trace>
  <inkml:trace contextRef="#ctx0" brushRef="#br0" timeOffset="-32047.35">21197 17501 0,'0'0'0,"0"0"16,0 0-16,9 0 16,17 0-16,35-8 15,-1 8-15,10 0 16,17 0-16,-9 0 16,9 26-16,-44-9 15</inkml:trace>
  <inkml:trace contextRef="#ctx0" brushRef="#br0" timeOffset="-31460.37">23238 16774 0,'0'-9'0,"0"1"16,0-1-16,0 9 15,0 0-15,0 0 16,0 26 0,-9 17-16,0 27 15,1 16-15,-1 1 16,0-9-16,1-26 15,-1-9-15,0-17 16,9-17-16,0-1 16,0-8-16,0-17 15,0 0 1</inkml:trace>
  <inkml:trace contextRef="#ctx0" brushRef="#br0" timeOffset="-31024.04">23255 16514 0,'0'0'15,"0"0"-15,0 0 16,0 0-16,9 0 16,8 0-1,9 0-15,9 0 16,8 9-16,1-1 16,-9 1-16,-9 0 15,-18-1-15,1 10 16,-9-1-16,-9 0 15,-8 1-15,-9 16 16,-9-8-16,18 0 16,-1 0-1,10-8-15,8-1 16,0 0-16,8 18 16,10 0-16,8-1 15,9 1-15,-9 8 16,0-8-16,-18-9 15,1 0-15,-18 8 16,-8 1-16,-18 0 16,-17-9-1,-9-9-15,1 9 16,7-17-16,19-1 16,8-8-16,8 0 15,18-8-15,0-1 16,0 9-16</inkml:trace>
  <inkml:trace contextRef="#ctx0" brushRef="#br0" timeOffset="-30578.88">23776 16913 0,'0'0'0,"0"0"0,0 0 15,0 0-15,0 0 16,9 0-1,8 0-15,9 0 16,18-9-16,8 9 16,0 0-16,-9 0 15,-8 0-15,-26 9 16</inkml:trace>
  <inkml:trace contextRef="#ctx0" brushRef="#br0" timeOffset="-30285.58">23889 16939 0,'0'0'16,"0"0"-16,0 0 15,0 0-15,0 0 16,0 0-16,0 17 16,0 0-1,0 18-15,0-1 16,-9 10-16,1-1 15,-1-8-15,0-9 16,9-9-16,0 0 16,0-8-16,0 0 15,18-1-15,-1 1 16,18 0 0,-1-1-16,1-8 15,0 9-15,-35 0 16</inkml:trace>
  <inkml:trace contextRef="#ctx0" brushRef="#br0" timeOffset="-30108.67">23941 17129 0,'0'0'0,"0"0"16,0 0-16,0 0 15,0 0-15,17-9 16,18 1-16,17-1 15,18 0-15,8-8 16,0 0-16,-43 17 16</inkml:trace>
  <inkml:trace contextRef="#ctx0" brushRef="#br0" timeOffset="-29690.42">22986 16202 0,'0'0'0,"0"0"16,0 0-16,0 0 16,0 26-16,0 44 15,0 42-15,-17 44 16,-10 35-16,-7-9 15,-1-18-15,9-25 16,9-35 0,-1-26-16,10-18 15,8-25-15,0-18 16,8-8-16,1-9 16</inkml:trace>
  <inkml:trace contextRef="#ctx0" brushRef="#br0" timeOffset="-29237.06">24810 16350 0,'0'0'16,"0"0"-16,0 0 15,0 0-15,0 26 16,0 26-16,0 43 16,-18 35-1,-8 8-15,0-8 16,9-9-16,-1-17 15,1-17-15,-9-18 16,0-25-16,26-27 16</inkml:trace>
  <inkml:trace contextRef="#ctx0" brushRef="#br0" timeOffset="-28730.6">22552 17571 0,'0'0'0,"0"0"15,0 0-15,8-9 16,18 0-16,35 9 16,26-8-16,61 8 15,34-9 1,61 9-16,26-9 16,9 9-16,-17-8 15,-44 8-15,-26-9 16,-35 0-16,-43 9 15,-26 0-15,-44 0 16,-25 9-16,-18-9 16</inkml:trace>
  <inkml:trace contextRef="#ctx0" brushRef="#br0" timeOffset="-28230.64">23837 17519 0,'0'0'0,"0"0"16,0 0-16,0 0 16,0 17-16,9 26 15,-9 18-15,-9 17 16,9 35-16,-26 16 15,9-7 1,-10-18-16,10-9 16,-9-26-16,9-17 15,17-17-15,-18-9 16,18-18-16,0 1 16,0-18-16,9-8 15,17-17-15,17-27 16,1 0-16,-18 9 15,9 18 1,-1-1-16,-8 18 16,0 8-16,-8 9 15,-1 0-15,9 17 16,-8 1-16,-1 8 16,-8 8-16,-1 10 15,10-1 1,-10-17-16,-8 0 15,0 0-15,0-17 16,0-9-16,0-9 16,0 9-16</inkml:trace>
  <inkml:trace contextRef="#ctx0" brushRef="#br0" timeOffset="-28043.73">23524 17883 0,'0'0'16,"0"0"-16,0 0 16,0 0-16,9 0 15,34 0-15,62-9 16,51-8-16,9-9 16,-9 17-16,209 35 15</inkml:trace>
  <inkml:trace contextRef="#ctx0" brushRef="#br0" timeOffset="32330.92">30411 12115 0,'0'0'0,"0"0"0,0 0 15,0 0-15,-9 17 16,-17 26-16,-18 18 16,-8 8-16,9 9 15,-1-26-15,10-26 16,-1 0-16,18-17 16,-1-1-1,1-8-15,-1-8 16,1-10-16,0-25 15,8 17-15,9 0 16,9-9-16,-1 18 16,1 0-16,0 8 15,8 9-15,27 9 16,42 17-16,36 34 16,8 18-1,-60-43-15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6T23:50:21.6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23576 10313 0,'-8'-9'15,"8"-8"-15,0 0 16,0-1-16,0 10 16,8-1-16,10 9 15,-1-8-15,18 16 16,8 9-16,1 9 16,8 18-16,-9 16 15,-8 27 1,-18 26-16,-17 42 15,-26 27-15,-17 18 16,26-10-16,-10-8 16,19 0-16,25-35 15,18-17-15,8-26 16,1-17-16,-1-18 16,1-35-16,-18-16 15,8-10 1,1-8-16,8-8 15,-8 8-15,-9 0 16,-8 0-16,-1 0 16,0 26-16,9 17 15,9 26-15,0 35 16,0 52-16,-1 9 16,1 17-1,0 17-15,0 0 16,-9-8-16,-9-27 15,-8 1-15,-9-27 16,-18-17-16,-16-8 16,-36 0-16,-34-35 15,52-44-15</inkml:trace>
  <inkml:trace contextRef="#ctx0" brushRef="#br1" timeOffset="3031.69">24627 10867 0,'0'0'0,"0"0"16,0 0-16,0 0 15,0 0 1,0 0-16,0-8 16,0-1-16,-9 0 15,1 1-15,-1-1 16,0 0-16,1 1 15,-1 8-15,0 0 16,1 0-16,-10 0 16,-8 8-1,9 10-15,0 8 16,-1 17-16,1 9 16,17 9-16,17-1 15,-8-16-15,26 8 16,-9-9-16,-9-26 15,-8 9-15,8-9 16,-17-8-16,9 0 16,-18 8-1,9 0-15,-35 1 16,-17 16-16,-17-8 16,8 9-16,26-18 15</inkml:trace>
  <inkml:trace contextRef="#ctx0" brushRef="#br1" timeOffset="3531.62">24992 10919 0,'0'0'15,"0"0"-15,0 0 16,0 0-16,0 18 15,0 25 1,-9 18-16,0 17 16,1 8-16,-18 9 15,17-8-15,-8-18 16,-9-17-16,17-8 16,9-18-16,-17 0 15,17-18-15,0 1 16,0-9-16,0-17 15,0-44 1,26-43-16,8-35 16,-8 10-16,18 33 15,-18 27-15,0 34 16,-9 1-16,1 16 16,-1 18-16,0 0 15,1 0 1,-1 18-16,-8 8 15,0 0-15,-18 8 16,0-8-16,-17 18 16,-17-18-16,-1 0 15,-8 0-15,9-9 16,34-8-16,9-9 16,0 8-16</inkml:trace>
  <inkml:trace contextRef="#ctx0" brushRef="#br1" timeOffset="3718.49">25339 11049 0,'0'0'0,"0"0"15,0 0-15,0 9 16,0 8-16,0 18 15,9-9-15,0-17 16,-1-1-16</inkml:trace>
  <inkml:trace contextRef="#ctx0" brushRef="#br1" timeOffset="3871.34">25548 10495 0,'0'0'16,"0"0"-16,0 0 16,0 26-16,17 35 15,-8-18 1</inkml:trace>
  <inkml:trace contextRef="#ctx0" brushRef="#br1" timeOffset="4388.18">25730 11171 0,'0'0'0,"0"0"0,0 0 16,0 0 0,0 0-16,0 0 15,0 0-15,-9 0 16,9 0-16,-8-9 15,-1 0-15,0 1 16,1 8-16,-1 0 16,0 0-1,1 0-15,8 0 16,0 0-16,0 0 16,0 0-16,0 0 15,0 0-15,0 0 16,0 0-16,0 0 15,0 0-15,0 0 16,0 0-16,0 0 16,0-9-1,8-17-15,10-17 16,8-1-16,0-16 16,0 25-16,-9 0 15,0 18-15,1 0 16,-9 17-16,-1 0 15,1 17 1,8 18-16,-8 17 16,8 8-16,1 1 15,-1 0-15,0-18 16,27-9-16,-9-16 16</inkml:trace>
  <inkml:trace contextRef="#ctx0" brushRef="#br1" timeOffset="7822.99">886 9499 0,'0'-9'16,"0"1"-16,0-1 16,0-8-16,0 8 15,0 9 1,0 0-16,0 9 15,17 34-15,-17 78 16,9 70-16,8 34 16,-17 35-16,0 8 15,-17 1-15,8 43 16,9-9-16,0 0 16,0 9-1,0-35-15,0-26 16,0-26-16,0-26 15,0-26-15,0-34 16,0-9-16,-17-17 16,17-27-16,0 9 15,0-8-15,0-18 16,0-8 0,0-18-16,17-8 15,-8-9-15,8-17 16,1-1-16,8 1 15,0-18-15,17 1 16,-17-1-16,18 0 16,-1 1-16,18-10 15,17 1-15,9 0 16,8-1 0,-17 18-16,18-8 15,17-1-15,-18 0 16,1 1-16,8-1 15,18 0-15,-1-8 16,-8 0 0,17 8-16,9-8 0,0 8 15,0 0 1,0 1-16,-9-1 16,1 0-16,8 1 15,-1-1-15,1 9 16,0-9-16,0 9 15,0 0-15,0 0 16,9 0-16,8 0 16,0 0-1,-8-8-15,8 8 16,9-9-16,-8 9 16,-10 0-16,10 0 15,-10 0-15,-17 0 16,9 9-1,9 8-15,-9-8 0,9-1 16,17 1-16,-9 0 16,9-1-1,9-8-15,-1 9 16,1-9-16,0 9 16,17-1-16,0 1 15,-18 0-15,10-1 16,8-8-16,8-17 15,-7 8-15,16 1 16,0-1 0,-8 9-16,0 0 15,-9 0-15,0 0 16,-9 9-16,18-9 16,0 8-16,8 1 15,1 0-15,-10-1 16,10-8-16,-1 9 15,9-9 1,-17 0-16,0 9 16,-1-1-16,-8 1 15,18 8-15,-18 1 16,0-1-16,0 0 16,9-8-16,8 0 15,-8-1-15,0 10 16,-9-1-1,-18 0-15,1 9 16,8 0-16,1 9 16,-1-9-16,-8 0 15,-9 0-15,17 0 16,-8-18-16,8 18 16,9-8-16,-26-1 15,0 0-15,9 1 16,-18 8-1,0-9-15,9 0 16,-8 1-16,16-1 16,1-8-16,0-1 15,-18 1-15,9 0 16,-9-1-16,-17 10 16,0 8-16,0-1 15,-9-7 1,1-1-16,-1-8 15,9-1-15,-9 1 16,0 0-16,9-9 16,-8 0-16,-1 0 15,-9 8-15,1-8 16,-9 9-16,0-9 16,-9 9-1,17-9-15,1 0 16,0 0-16,17-9 15,-9 0-15,0 9 16,0 0-16,9-8 16,-8-1-16,7 0 15,10-8 1,0 0-16,8-1 0,0 1 16,-8 0-1,-9 8-15,9 9 16,-27 0-16,9 9 15,18 0-15,-18-1 16,9 1-16,0-1 16,-26-8-16,0-8 15,8-9-15,1-1 16,-26 10 0,-1-1-16,-17 0 15,-8 1-15,-10 8 16,-7-9-16,-10 9 15,-17 0-15,-17 9 16</inkml:trace>
  <inkml:trace contextRef="#ctx0" brushRef="#br1" timeOffset="11014.98">1129 9586 0,'0'0'0,"0"0"0,0 0 16,0 0-1,0-9-15,9 0 16,8 9-16,26 0 16,1 0-16,25 0 15,18 0-15,17 9 16,0 0-16,27-1 16,8-8-16,-9 0 15,26 0 1,-8 0-16,0 0 15,-1 9-15,1 17 16,-9-17-16,8 8 16,-8 0-16,9 1 15,8-1-15,-17 0 16,9-8-16,8 8 16,-26 0-16,9 1 15,9-10 1,0 10-16,-1-10 15,1 1-15,8 0 16,-8-1-16,8-8 16,-8 0-16,-1 0 15,10 0 1,-10 0-16,-8 9 0,9-9 16,-9 9-1,8-9-15,1 0 16,-9 0-16,8 0 15,-16 0-15,16-9 16,-16 18-16,-18-1 16,17 1-16,17-9 15,-16 9-15,-1-9 16,18 0 0,-27-9-16,1 9 15,8 0-15,0 0 16,0-9-16,1 9 15,16-8-15,1-1 16,0-8-16,-9-1 16,-9 1-16,0-9 15,9 9 1,-17 0-16,16 8 16,1-8-16,-26 8 15,0-8-15,9-9 16,8 8-16,-8 1 15,8 0-15,-17-1 16,0 1-16,8 0 16,-8-1-16,-17 1 15,-1 8 1,27 1-16,-9-1 16,-18-8-16,9 8 15,9-8-15,0-1 16,-9 10-16,-8 8 15,-1-9-15,18 9 16,-17 0-16,-1 0 16,9-9-1,9 9-15,-8-8 16,-1 8-16,0 0 16,9 0-16,0 0 15,-9 0-15,9 0 16,8 0-16,-8 0 15,9-9-15,8 0 16,0 9 0,1-8-16,-10-1 15,18 0-15,-9 9 16,1-8-16,8 8 16,-9 0-16,9 0 15,17 0-15,-8 0 16,-9 0-16,8-18 15,1 10 1,0 8-16,-1 0 16,-17 0-16,-8 0 15,8 0-15,9 0 16,-9 0-16,1 8 16,16-8-16,-8 9 15,-8 0-15,-19 8 16,10 0-16,0 1 15,-10-1-15,10 0 16,17 1 0,9-10-16,-18 1 15,0 0-15,0-1 16,-17 10-16,0-1 16,9 0-16,-1 1 15,1-1-15,8 0 16,-17-8-1,9 0-15,-1-1 16,1 1-16,-9 0 16,17-1-16,18 1 15,-36 0-15,10 8 16,8-8-16,0-1 16,1 1-16,-10 0 15,10-1 1,-10 1-16,-8 0 15,17-1-15,9 1 16,-9-9-16,1 8 16,-18 1-16,8 0 15,-8-9-15,0 8 16,-9 1-16,9-9 16,0 0-1,-18 9-15,1-9 16,-9 0-16,0 0 15,-9 0-15,-17 0 16,-9 0-16,-9 0 16,-8 0-16,8 0 15,-8 0-15,-9 0 16,0 0-16,-8 0 16,-10 0-1,1 0-15,0 0 16,-1 0-16,1 0 15,0 0-15,-1 8 16,1 1-16,8 8 16,-8-8-16,0 8 15,-1 1-15,1-1 16,0 0 0,-1 1-16,1-1 15,0 0-15,-1 1 16,-8-1-16,0 0 15,0 9-15,0 0 16,0 0-16,0 0 16,0 9-16,0 0 15,0 8 1,0 0-16,0 0 16,-8 1-16,8 8 15,-9 0-15,0-9 16,1 0-16,-1 1 15,9 8-15,0 0 16,0-9-16,0 0 16,9 18-16,-1-1 15,-8-8 1,0 9-16,-8 0 16,8-1-16,0 1 15,0-9-15,8 17 16,-16 9-16,8-9 15,-18 1 1,18-10-16,0-8 0,0 17 16,-8 1-1,8-10-15,0-16 16,0-10-16,0 18 16,0-8-16,0-1 15,8-8-15,1-9 16,0 0-16,-1-1 15,1 1-15,8 0 16,1 0 0,-1 0-16,9-8 15,9-1-15,8-8 16,10-1-16,-1 1 16,-9 0-16,0-9 15,1 0-15,-9 8 16,-9-8-1,0 9-15,0 8 16,0 1-16,0 8 16,-9 8-16,1 1 15,-10 26-15,1 17 16,0 17-16,-1 9 16,-8-9-16,0 26 15,0 18-15,9-1 16,-9 27-16,9-9 15,-1-9 1,1 0-16,8-8 16,-8-18-16,0 9 15,8-17-15,1-9 16,-10-1-16,-34 45 16,-61 207-16</inkml:trace>
  <inkml:trace contextRef="#ctx0" brushRef="#br1" timeOffset="20349.23">9813 1453 0,'0'0'0,"0"0"0,0 0 15,0 0-15,17 0 16,18 0 0,26 0-16,17 0 15,9 9-15,-53-9 16</inkml:trace>
  <inkml:trace contextRef="#ctx0" brushRef="#br1" timeOffset="21129.4">10282 1722 0,'0'0'0,"0"0"15,0 0-15,0 0 16,0-9-16,8 0 16,10-8-16,8-18 15,8-17-15,1-8 16,-9 8 0,-8 9-16,-10 17 15,1 8-15,0 18 16,-9 0-16,0 0 15,0 9-15,0 26 16,8 8-16,10 0 16,-1-8-16,0-9 15,1 0 1,-1-18-16,9-8 0,9-8 16,-26 8-1</inkml:trace>
  <inkml:trace contextRef="#ctx0" brushRef="#br1" timeOffset="21277.29">10525 1064 0,'-9'0'0,"9"0"15,0 0 1,0 0-16,0 0 16,0 0-16,0 0 15,17 0-15,-8 8 16</inkml:trace>
  <inkml:trace contextRef="#ctx0" brushRef="#br1" timeOffset="21691.02">10881 882 0,'0'0'0,"0"0"16,0 0-16,0 17 15,0 9-15,8 35 16,1 17-16,0 25 16,-1 1-1,-8-17-15,0 0 16,0-9-16,-8-18 16,-1-17-16,0-17 15,9 0-15,0-17 16,0 0-16,0-9 15,0-9-15,9 0 16,8-8 0,1 0-16,-1-1 15,1 10-15,-1 8 16,9 0-16,-9 8 16,1 10-16,-1 8 15,9 0-15,-8 0 16,-10 0-16,1-9 15,8 0 1,1 9-16,-10-17 16</inkml:trace>
  <inkml:trace contextRef="#ctx0" brushRef="#br1" timeOffset="21870.15">10777 1453 0,'0'0'16,"0"0"-16,0 0 16,8 0-16,10-8 15,25-1-15,18 0 16,43 9-16,-35 9 16</inkml:trace>
  <inkml:trace contextRef="#ctx0" brushRef="#br1" timeOffset="22494.74">11523 1012 0,'0'-9'0,"0"0"16,0 1-1,0-1-15,0 0 16,0 1-16,18 8 15,-1 0-15,18 0 16,17 8-16,9 36 16,-1-18-16,-7 17 15,-10 0-15,0 9 16,-17 0 0,-17 0-16,-18 9 15,-17-1-15,-17 1 16,-9-9-16,0-9 15,0-17-15,0-17 16,17-1-16,18-16 16,-1-18-16,18-9 15,9-17 1,17 0-16,35-8 16,-18 25-16</inkml:trace>
  <inkml:trace contextRef="#ctx0" brushRef="#br1" timeOffset="22920.6">12314 726 0,'-9'0'0,"0"0"0,1 0 16,8 0 0,-9 8-16,0 18 15,0 9-15,9 43 16,0 17-16,0 18 16,0-9-16,0-18 15,0-8-15,0-17 16,18-9-16,-9-26 15,-1-17 1</inkml:trace>
  <inkml:trace contextRef="#ctx0" brushRef="#br1" timeOffset="23304.41">12392 1046 0,'0'0'0,"0"-8"16,0-1-16,0 0 15,17 1-15,0-1 16,10 0-16,-1 9 16,-9 0-16,9 0 15,-26 0-15,17 9 16,-17 8-1,9 1-15,0 8 16,-1 8-16,1 18 16,0-9-16,-1-17 15,10 0-15,-1 0 16,27-8-16,-18-10 16,17 1-16,-17-18 15,9 1 1,-9-10-16,0 1 15,-9 0-15,-8 8 16</inkml:trace>
  <inkml:trace contextRef="#ctx0" brushRef="#br1" timeOffset="23474.47">12826 1012 0,'-17'0'15,"8"8"-15,9 18 16,-18 26-16,1 26 15,8 9-15,-8-1 16,17-16-16,0-18 16,0-18-16,17-25 15,-17 0-15,9-1 16</inkml:trace>
  <inkml:trace contextRef="#ctx0" brushRef="#br1" timeOffset="23700.42">13199 804 0,'0'0'0,"0"0"0,0 8 15,0 10-15,18 8 16,8 8 0,8 1-16,-7 0 15,-1-9-15,-18 8 16,1 1-16,-18 17 15,-25 26-15,-27 8 16,-17 27-16,-9-18 16,52-69-16</inkml:trace>
  <inkml:trace contextRef="#ctx0" brushRef="#br1" timeOffset="23978.54">11740 1964 0,'0'-8'0,"0"8"15,0-9 1,0 0-16,9 1 16,26-1-16,43-17 15,61-9-15,43-8 16,1 8-16,-10 9 15,-16 0-15,-27 9 16,-35 0-16,-25 8 16,-18 9-1,-17 17-15,-9 18 16,-18-18-16</inkml:trace>
  <inkml:trace contextRef="#ctx0" brushRef="#br1" timeOffset="24320.54">12053 2025 0,'0'0'15,"0"0"-15,9 0 16,-1 0-16,10 0 16,-1 17-16,18 18 15,17-1-15,-9 10 16,1-1-1,-1-8-15,-17-1 16,-8-8-16,-10 0 16,-8 0-16,-8 0 15,-10 0-15,-8 0 16,-8-8-16,7-10 16,-16 1-16,17-18 15,0 1-15,9-10 16,-1 1-16,18 0 15,9-9 1,17 0-16,26-9 16,-9 9-16</inkml:trace>
  <inkml:trace contextRef="#ctx0" brushRef="#br1" timeOffset="24520.41">12722 2354 0,'-9'-9'0,"9"1"0,0-1 16,0 0-16,9 1 15,25-1-15,1-8 16,26-1-16,17-16 16,-8-10-1,-1 10-15,-26 8 16,-25 17-16</inkml:trace>
  <inkml:trace contextRef="#ctx0" brushRef="#br1" timeOffset="24732.09">12956 1990 0,'0'0'0,"0"9"0,-9 8 15,1 27 1,-10 33-16,1 19 15,0-1-15,8-8 16,9-18-16,9-17 16,8-18-16,0 1 15,44 0-15,9-27 16,-36-16-16</inkml:trace>
  <inkml:trace contextRef="#ctx0" brushRef="#br1" timeOffset="24949.28">13564 1765 0,'0'0'0,"0"0"16,0 0-1,17 0-15,9 0 16,9-9-16,26 1 15,17-1-15,-8 0 16,-1 9-16,-17 0 16,-26 0-16</inkml:trace>
  <inkml:trace contextRef="#ctx0" brushRef="#br1" timeOffset="25108.95">13712 2016 0,'-9'0'16,"0"0"-16,1 9 15,-1 0-15,9-9 16,0 0-16,9 0 16,17 0-16,26-9 15,35 0 1,17-8-16,-61 17 16</inkml:trace>
  <inkml:trace contextRef="#ctx0" brushRef="#br1" timeOffset="25393.47">14693 1211 0,'0'0'0,"0"0"15,0 8-15,-9 18 16,1 18-16,-10 16 15,1 27-15,-1 17 16,1-9 0,0 0-16,8-17 15,9-26-15,0-8 16,0-18-16,0 0 16,0-26-16,0 0 15,0 0-15,0 0 16</inkml:trace>
  <inkml:trace contextRef="#ctx0" brushRef="#br1" timeOffset="25536.81">14641 1652 0,'0'0'0,"0"0"15,0 0-15,0 0 16,0 0-16,9 9 16,17 0-16,8-18 15,27 0-15,17-8 16,-8 0-1,-36 8-15</inkml:trace>
  <inkml:trace contextRef="#ctx0" brushRef="#br1" timeOffset="25747.29">15414 1133 0,'-9'0'0,"-8"17"15,-9 26 1,-9 18-16,9 34 15,-9 18-15,18 0 16,17-18-16,0-17 16,0-26-16,0-9 15,8-8-15,1-9 16,-9-9-16,0-8 16,9-1-16</inkml:trace>
  <inkml:trace contextRef="#ctx0" brushRef="#br1" timeOffset="26046.12">15040 648 0,'-8'0'0,"-1"0"0,0 0 15,-26 26 1,-17 34-16,0 10 15,0-10-15,9-8 16,8-26-16,18-8 16,-1-10-16,18 1 15,0-9-15,0 0 16,261-243-16,-261 243 16,0 0-1,0 0-15,17 0 16,1 18-16,16 16 15,18 27-15,-8-26 16</inkml:trace>
  <inkml:trace contextRef="#ctx0" brushRef="#br1" timeOffset="26372.38">15874 1081 0,'0'0'15,"-9"-9"-15,1 9 16,8 0-16,0 9 15,-9 34-15,-9 44 16,1 25-16,8 18 16,1 0-16,-10-26 15,10-26 1,8-26-16,0-9 16,17-8-16,0-26 15</inkml:trace>
  <inkml:trace contextRef="#ctx0" brushRef="#br1" timeOffset="26780.1">16004 1176 0,'0'0'0,"0"0"16,0 0-16,0 0 15,0-9-15,18 1 16,-1-1 0,9 0-16,17 1 15,9 8-15,-8 0 16,-1 0-16,-17 0 16,-8 8-16,-10 10 15,1 8-15,-18 8 16,1 18-16,-1 0 15,9-8-15,0-1 16,0 0 0,17 1-16,1-18 15,17 0-15,17-18 16,0 1-16,9-18 16,-1-8-16,1-9 15,-17 0-15,-1-26 16,-17 17-16</inkml:trace>
  <inkml:trace contextRef="#ctx0" brushRef="#br1" timeOffset="26967.15">16621 1029 0,'0'0'0,"0"9"16,-9 25-16,0 44 15,1 26-15,-1 0 16,-8 9-1,8 16-15,0-25 16,1-17-16,-1-9 16,9-26-16,0-17 15,0-18-15,0-17 16</inkml:trace>
  <inkml:trace contextRef="#ctx0" brushRef="#br1" timeOffset="27201.47">17038 1072 0,'0'0'16,"0"0"-16,0 0 15,0 9-15,26 8 16,26 9 0,26 26-16,9-9 15,0 1-15,-18-18 16,-26 0-16,-17 8 15,-26 10-15,-34 60 16,-62 60-16,-60 27 16,17 8-16,-87 156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32:02.5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5653 5610 0,'0'0'0,"0"0"15,0 0-15,0-8 16,0-1 0,0 0-16,0 1 15,-9-1-15,1-8 16,-10 8-16,-8-8 16,-17-1-16,-9 1 15,-18 17-15,-8 0 16,0 17-16,0 1 15,17 8-15,0 17 16,1 18 0,25-1-16,9 1 15,8 0-15,18 17 16,18 17-16,16-17 16,10-26-16,8 8 15,0-8-15,0-8 16,-8-1-16,-18-17 15,0 0-15,-18 0 16,-8 0 0,-8 17-16,-27 9 15,-34 9-15,-18-1 16,0-16-16,0-18 16,9-9-16,8-8 15,18-9-15,44 0 16,8-18-16,0 1 15</inkml:trace>
  <inkml:trace contextRef="#ctx0" brushRef="#br0" timeOffset="374.81">5966 5203 0,'0'0'0,"0"0"16,0 0-16,0 9 15,-9 17-15,0 26 16,1 26-1,-1 52-15,-8 26 16,8 8-16,-8 9 16,-1-8-16,-8-18 15,9 0-15,-1-43 16,10-17-16,-1-9 16,-8-35-16,8 1 15,9-18 1,0-9-16,-9-17 15,9 0-15</inkml:trace>
  <inkml:trace contextRef="#ctx0" brushRef="#br0" timeOffset="786.53">6513 5766 0,'0'0'0,"0"0"16,0 0-16,-9 9 16,0 8-16,-17 18 15,-17 8-15,-18 9 16,-8 0 0,-18 0-16,0-9 15,9 1-15,0-1 16,26-17-16,17 0 15,0 0-15,18-17 16,8 8-16,9 0 16,0 1-16,17-1 15,18 18-15,17-1 16,9 1 0,9-1-16,-1 1 15,-17-9-15,-8 0 16,-10-9-16,-8 1 15,0-10-15,-17 1 16,8 8-16,10-17 16,-19 0-16</inkml:trace>
  <inkml:trace contextRef="#ctx0" brushRef="#br0" timeOffset="1012.27">6851 6095 0,'0'0'0,"0"0"0,0 9 15,9 17 1,9 35-16,-10 8 16,1 9-16,0 0 15,-9-26-15,-9-18 16,0-8-16,9-8 15,9-10-15,-9-8 16</inkml:trace>
  <inkml:trace contextRef="#ctx0" brushRef="#br0" timeOffset="1157.72">6869 5602 0,'0'0'0,"0"0"15,0 0-15,9 0 16,-1 8 0,1 1-16</inkml:trace>
  <inkml:trace contextRef="#ctx0" brushRef="#br0" timeOffset="1686.38">7242 6017 0,'0'0'0,"0"0"0,9 26 15,8 26-15,1 26 16,-1 18-16,-8 25 15,-1-9 1,-8 1-16,0-9 16,-8 9-16,-1-18 15,-8-9-15,-1-16 16,1-27-16,8 0 16,1-17-16,-1-17 15,0 0-15,1-18 16,-19-17-1,1-52-15,0-52 16,26-52-16,26-8 16,27 25-16,-1 9 15,8 44-15,1 34 16,0 17-16,8 26 16,18 9-16,-9 18 15,1 8 1,-1 17-16,-17 0 15,-18 18-15,-8 8 16,-18 18-16,-34 17 16,-27 17-16,-60 26 15,-35 18-15,-165 147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32:19.9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 5524 0,'0'0'0,"0"0"0,0-9 16,0 0-1,0 1-15,0-1 16,0 0-16,0 9 16,0 0-16,0 0 15,0 0-15,0 0 16,0 9-16,0 17 16,0 26-16,0 35 15,0 8 1,-9 9-16,0-9 15,9-8-15,0-9 16,0-26-16,9-9 16,-9-8-16,9-9 15,-1-9-15,-8-8 16</inkml:trace>
  <inkml:trace contextRef="#ctx0" brushRef="#br0" timeOffset="318.17">2570 5991 0,'0'0'0,"0"0"15,0-8-15,0 8 16,0-9-16,9 0 16,0 1-16,8-1 15,9 0-15,26 1 16,0-1 0,9 1-16,0-1 15,-18 9-15,1 0 16,25 0-16,-8 9 15,-44-1-15</inkml:trace>
  <inkml:trace contextRef="#ctx0" brushRef="#br0" timeOffset="736.19">3274 5524 0,'0'0'0,"-9"-9"16,-8 0-16,8 1 15,0-1-15,1 9 16,8 0-16,0 0 15,-9 0-15,9 0 16,-9 0-16,9 17 16,0 27-1,-8 25-15,8 18 16,0 34-16,8 9 16,-8-9-16,0-26 15,9-8-15,0-26 16,-1-9-16,1-9 15,-9-17-15,0-9 16,0-8 0,17-1-16,1-8 15,-10 0-15</inkml:trace>
  <inkml:trace contextRef="#ctx0" brushRef="#br0" timeOffset="1934.82">3830 5888 0,'0'0'0,"-9"-9"16,0 0-16,0 1 15,1 8-15,8 0 16,0 0-16,0 0 15,0 0-15,8 0 16,10 0-16,8-9 16,17 9-1,1-9-15,-1 1 16,1-1-16,-1 0 16,-17 1-16,0 8 15,9 0-15,-9 0 16,0 8-16,-17 1 15</inkml:trace>
  <inkml:trace contextRef="#ctx0" brushRef="#br0" timeOffset="2354.62">3856 6147 0,'0'0'0,"0"0"16,-9 0-16,0 0 16,1 0-16,8 0 15,0 0-15,0 0 16,0 0-16,0 0 15,0 0 1,0 0-16,8 0 16,10-8-16,16-1 15,10 0-15,-1 9 16,1 0-16,-1 0 16,0 0-16,-17 0 15,1 0-15,-1 0 16,-9 0-1,-8 0-15,-1 0 16,1-8-16,8-1 16,1 0-16,-10 9 15</inkml:trace>
  <inkml:trace contextRef="#ctx0" brushRef="#br0" timeOffset="16817.78">4741 5983 0,'0'0'15,"-8"0"-15,-1 0 16,0 0-16,9 0 16,0 0-16,0 0 15,9 0 1,17 0-16,9 0 16,17 0-16,17 0 15,1 0-15,-1 0 16,-8 0-16,9 0 15,-27 0-15</inkml:trace>
  <inkml:trace contextRef="#ctx0" brushRef="#br0" timeOffset="18439.08">6079 4944 0,'0'0'0,"-9"0"16,0 0 0,9 0-16,0 0 15,0 0-15,-8 17 16,-1 0-16,0 26 16,1 18-16,-1 43 15,0 0-15,0 9 16,1-18-16,-1 0 15,0-8-15,1-35 16,-1-9-16,0-17 16,9 0-1,0-17-15,0-9 16,0-9-16,18-8 16,8-18-16,9 0 15,-1 1-15,1 8 16,-9 8-16,-9 10 15,1 8-15,-1 0 16,1 17 0,-1 18-16,0 8 15,-8 9-15,0-9 16,-1-17-16,1-8 16,0 8-16,-9-18 15,0 1-15,0-1 16,8-8-16,-8 0 15</inkml:trace>
  <inkml:trace contextRef="#ctx0" brushRef="#br0" timeOffset="18679.25">5714 5558 0,'0'0'0,"0"0"16,0 0-16,0 0 16,0 0-16,0 0 15,0-8-15,26-1 16,17 0-16,18-8 16,26 0-16,0-1 15,0 10-15,26-1 16,-53 9-1</inkml:trace>
  <inkml:trace contextRef="#ctx0" brushRef="#br0" timeOffset="19519.93">6886 5134 0,'-8'0'0,"-1"9"0,-9-9 16,10 0 0,-1 0-16,0 0 15,1 0-15,-1 0 16,-8 8-16,-9 10 15,0 16-15,0 10 16,-1 25-16,10 9 16,0-9-1,-1-8-15,10-18 16,8 0-16,0-17 16,8 0-16,10-17 15,-1 0-15,18-18 16,0-8-16,8-9 15,0 8 1,-17 1-16,1 8 0,-10 9 16,0 0-1,1 18-15,-1-1 16,0 0-16,1 9 16,-1-8-16,0-1 15,1-8-15,-1-9 16,1-9-16,8 0 15,-9-17-15,0-8 16,-8-27-16,-18-17 16,1 9-1,-1 17-15,0 17 16,1 18-16,-1 8 16,9 9-16</inkml:trace>
  <inkml:trace contextRef="#ctx0" brushRef="#br0" timeOffset="20032.27">7425 5584 0,'0'0'0,"0"0"16,-9 0-16,0 0 15,9 0-15,0 0 16,0 0-1,0 0-15,0 0 16,0 0-16,0 0 16,-8 0-16,-1 18 15,0 8-15,-8 8 16,-9 1-16,0 8 16,8-17-16,1 0 15,8 0 1,1-8-16,8-10 15,0 1-15,8 0 16,10-1-16,16 1 16,19 0-16,-10-9 15,0 0-15,1 0 16,-9 0-16,8 0 16,9 8-16,-35 1 15</inkml:trace>
  <inkml:trace contextRef="#ctx0" brushRef="#br0" timeOffset="21004.73">5966 6069 0,'-9'0'0,"0"0"16,1 0-16,-1 0 15,9 0-15,0 0 16,0 0-16,0 0 15,0 0 1,26 9-16,26 0 16,26-1-16,35 1 15,26-9-15,17 0 16,18 0-16,-9-9 16,-9 1-16,1-1 15,-18 0-15,-18 1 16,-25-1-16,-1 9 15,-25 0 1,-18 0-16,-9 0 16,-17 0-16,-17 0 15,8 0-15,-8 9 16,0-9-16</inkml:trace>
  <inkml:trace contextRef="#ctx0" brushRef="#br0" timeOffset="22113.1">6608 6416 0,'0'0'0,"0"0"16,0-9-16,0 0 15,9 1-15,0-1 16,-1 1-16,10-1 15,16 9-15,10 0 16,8 0-16,9 9 16,-9-1-1,-9 9-15,1 1 16,-18-1-16,0-8 16,-17 8-16,-1 9 15,-8 0-15,-8 9 16,-19-1-16,-7 10 15,-10-1-15,1 0 16,-1-17-16,10 0 16,-1 0-1,18-17-15,-1 0 16,1-1-16,17 1 16,0 0-16,0-9 15,26 8-15,17 1 16,27 0-1,8-1-15,0-8 16,9 0-16,0-8 16,8 8-16,-8 8 15,-43-8-15</inkml:trace>
  <inkml:trace contextRef="#ctx0" brushRef="#br0" timeOffset="22760.79">8406 6000 0,'0'0'0,"0"0"16,0 0-16,0 0 16,0 0-16,0 0 15,0 0 1,0 0-16,0 0 15,9 17-15,-1 27 16,1 8-16,0 8 16,-1 1-16,-8-9 15,-8-17-15,8-9 16,0 0-16,0-1 16,0-16-16,0 0 15,0-9 1,0 0-16,0-9 15,17-25-15,18-27 16,8-8-16,1 8 16,-1 0-16,0 18 15,-17 17-15,0 9 16,1 17-16,-19 0 16,1 17-1,8 26-15,-8 9 16,0 9-16,-1 0 15,-8-9-15,0-9 16,0-17-16,0 0 16,0 0-16,0-18 15,0 10-15,9-10 16,-9-8 0</inkml:trace>
  <inkml:trace contextRef="#ctx0" brushRef="#br0" timeOffset="23051.12">8250 5879 0,'-9'-9'0,"0"-8"16,9 8-16,0 1 15,18-1-15,8-8 16,26 8-16,17-8 16,18 8-16,9 0 15,-10 1 1,-7-1-16,-1 0 16,-26 1-16,0-1 15,0-8-15,-9-1 16,-25 10-16</inkml:trace>
  <inkml:trace contextRef="#ctx0" brushRef="#br0" timeOffset="23226.45">8797 5316 0,'0'0'16,"0"0"-16,0 0 15,8 9-15,10 25 16,-1 1-16,9 0 15,0-1-15,0-8 16,18 0-16,-1 0 16,-17-17-1</inkml:trace>
  <inkml:trace contextRef="#ctx0" brushRef="#br0" timeOffset="23440.82">9205 6139 0,'0'0'0,"0"0"16,0 0-16,0 0 16,0 0-16,0 0 15,0 0-15,0 0 16,0-18-16,8 18 15</inkml:trace>
  <inkml:trace contextRef="#ctx0" brushRef="#br0" timeOffset="24200.14">10004 5584 0,'0'0'0,"0"0"16,0 0-16,0 0 15,0 0 1,8 9-16,10 8 15,-1 1-15,0-1 16,10 0-16,-10 1 16,-8-1-16,-1 0 15,-16 1-15,-10 16 16,-17 18-16,-17 0 16,-17 0-1,-1 9-15,1-1 16,-1 1-16,18-18 15,0 1-15,18-1 16,16-8-16,1-9 16,17-9-16,0 0 15,0 1-15,17-1 16,1 9 0,16-9-16,10 9 15,8-17-15,17-1 16,9-8-16,1-8 15,-19-1-15,-8-8 16,-8 8-16,-18 0 16,-26 1-1,17-1-15,-34-8 0,0 0 16,-9-9 0,-27 8-16,1 1 15,9 8-15,8 9 16,18 0-16,-1 0 15,10 0-15,-1 9 16</inkml:trace>
  <inkml:trace contextRef="#ctx0" brushRef="#br0" timeOffset="24681.45">9604 5558 0,'0'0'0,"0"0"0,-8 0 16,-1 0-16,9 0 15,0 0-15,9-8 16,25-1 0,27 0-16,17 1 15,26-1-15,-8 0 16,-9-8-16,-26 0 16,-1 8-16,1 9 15,9 9-15,-36-9 16,-16 0-16</inkml:trace>
  <inkml:trace contextRef="#ctx0" brushRef="#br0" timeOffset="24887.67">10134 5125 0,'0'0'0,"0"0"0,0 0 15,9 18 1,8 8-16,0 17 16,9 9-16,0 0 15,1-9-15,-1 1 16,17-1-16,-17-26 16</inkml:trace>
  <inkml:trace contextRef="#ctx0" brushRef="#br0" timeOffset="36781.8">14267 5610 0,'0'0'0,"9"9"15,-9-9-15,0 0 16,0 0-16,9 0 15,-1 0 1,10 0-16,-1 17 16,1 18-16,-1 8 15,0 27-15,9 8 16,-17 8-16,0 1 16,-18-9-16,9 0 15,-9-18-15,1-16 16,-1-18-16,0 0 15,9-18 1,0 1-16,0-18 16,0-8-16,18-26 15,-1-18-15,18-8 16,17-9-16,0 17 16,-9 18-16,-8 8 15,9 18 1,-1 0-16,-17 17 15,9 0-15,-9 17 16,0 17-16,0 18 16,-9 18-16,-8-1 15,0-8-15,-1-18 16,1-8-16,8-9 16,1-18-16,-10 1 15</inkml:trace>
  <inkml:trace contextRef="#ctx0" brushRef="#br0" timeOffset="37200.4">14172 5238 0,'0'0'0,"0"0"15,0 0-15,0 0 16,0 0-16,9 9 16,25 8-16,27 9 15,17-9-15,9 1 16,9-1 0,-10-8-16,-7-1 15,-10-8-15,-8-8 16,-18-1-16,1 9 15,-18 9-15,-9-9 16</inkml:trace>
  <inkml:trace contextRef="#ctx0" brushRef="#br0" timeOffset="37418.25">14841 5056 0,'0'0'0,"0"0"16,0 0-16,0 0 16,0 0-16,0 0 15,17 17 1,0 18-16,1 17 16,8 0-16,8 17 15,10-8-15,-27-35 16</inkml:trace>
  <inkml:trace contextRef="#ctx0" brushRef="#br0" timeOffset="37880.61">15214 5636 0,'0'0'0,"0"0"0,0 0 16,17 0-16,9-8 15,9 8 1,17 0-16,0 0 16,-8 0-16,8 0 15,9-9-15,-1 0 16,-34 9-16</inkml:trace>
  <inkml:trace contextRef="#ctx0" brushRef="#br0" timeOffset="38049.89">15336 5939 0,'0'0'16,"0"0"-16,0 0 15,0 0-15,0 0 16,0-8-16,17-1 16,18 1-16,17-10 15,35 10 1,-18 8-16</inkml:trace>
  <inkml:trace contextRef="#ctx0" brushRef="#br0" timeOffset="38644.39">16725 4909 0,'0'0'0,"0"0"16,0 0-16,0 0 15,-9 17-15,9 18 16,0 25-16,-8 36 15,-1-1-15,0-17 16,9-9-16,0-8 16,0-1-1,0-16-15,0-18 16,9-18-16,0 1 16,-1-9-16</inkml:trace>
  <inkml:trace contextRef="#ctx0" brushRef="#br0" timeOffset="39095.87">16768 4883 0,'0'0'0,"0"0"16,0 0-16,0 0 16,0 0-16,18 0 15,8 0-15,17 0 16,9 0-16,0 0 15,-8 0-15,-9 9 16,-9-1 0,-18 1-16,1 0 15,-9 8-15,-9 0 16,1 9-16,-18 9 16,8-1-16,1-8 15,-1 0-15,1 0 16,17-8-16,0 8 15,17 0 1,1 0-16,8 0 16,0 0-16,0 0 15,0 0-15,0 0 16,-9 0-16,-8 0 16,-9 0-16,-9-9 15,-8 17-15,-18 1 16,-8-9-16,-9 0 15,-9-9 1,0-8-16,0-9 16,27 0-16</inkml:trace>
  <inkml:trace contextRef="#ctx0" brushRef="#br0" timeOffset="39364.67">16273 4614 0,'0'0'0,"9"0"0,34 0 15,18 0 1,9 9-16,25 0 15,9-1-15,1-8 16,-27 0-16,0-8 16,9 8-16,-35 0 15,-26 0-15</inkml:trace>
  <inkml:trace contextRef="#ctx0" brushRef="#br0" timeOffset="39533.61">16977 4337 0,'0'0'0,"0"0"16,0 18-16,17 8 15,9 8-15,-8 10 16,16 7 0,18 19-16,9 16 15,-35-34-15</inkml:trace>
  <inkml:trace contextRef="#ctx0" brushRef="#br0" timeOffset="39977.41">16056 5879 0,'0'0'0,"0"-9"0,0 1 16,0-1-16,0 9 16,0-9-1,0 9-15,18-8 16,25-1-16,44-8 16,43-1-16,35 10 15,0-10-15,0 1 16,17 0-16,-17-9 15,-17 8-15,-18 1 16,-43 8 0,-17 1-16,-36 8 15</inkml:trace>
  <inkml:trace contextRef="#ctx0" brushRef="#br0" timeOffset="40950.36">16803 6329 0,'-9'-8'0,"-8"-1"15,0 9-15,8 0 16,0 0-16,1 0 15,-1 0-15,0 9 16,9 43-16,-8 25 16,-1 27-16,9-8 15,0-18 1,0-9-16,-9 0 16,1-17-16,8-17 15,0-18-15,0-8 16,0-18-16,8 0 15,10-8-15,-10 8 16</inkml:trace>
  <inkml:trace contextRef="#ctx0" brushRef="#br0" timeOffset="41378.65">16751 6147 0,'0'0'0,"0"0"15,0 0-15,9 0 16,8 0-16,0 0 15,18 9-15,0 0 16,8 8-16,1-17 16,-18 9-16,-9-1 15,-8 1 1,-1 8-16,1-8 16,-18 17-16,-8 9 15,-9-1-15,0 1 16,0-9-16,9 0 15,-1 0-15,18 0 16,0-9-16,0 0 16,18 1-1,8 16-15,0-8 16,0 0-16,0 0 16,0 0-16,-17 9 15,-1 0-15,-8-1 16,-8 1-16,-19 17 15,1-9-15,-17 0 16,0 1 0,-1-10-16,1-8 15,-1-17-15,1-26 16,26 8-16</inkml:trace>
  <inkml:trace contextRef="#ctx0" brushRef="#br0" timeOffset="41714.04">16482 6009 0,'0'0'16,"0"0"-16,0 0 15,17 8-15,9 1 16,18 0-16,25 8 16,9-8-16,0-1 15,-8-16 1,-9-1-16,17-8 15,-9-1-15,-25 10 16,-10-1-16,-25 9 16</inkml:trace>
  <inkml:trace contextRef="#ctx0" brushRef="#br0" timeOffset="41892.87">17246 5905 0,'-9'-9'16,"-8"9"-16,17 0 15,0 0-15,0 0 16,0 0-16,0 18 16,9-1-16,-1 9 15,10 17-15,-1 18 16,0-27 0,-8-8-16</inkml:trace>
  <inkml:trace contextRef="#ctx0" brushRef="#br0" timeOffset="42217.05">16230 5948 0,'0'0'0,"0"0"0,0 17 16,9 18-16,-1 34 15,1 35 1,0 35-16,-1-1 16,-8 1-16,0-9 15,9-17-15,-9-18 16,0-17-16,0-18 15,17-25-15,1-9 16,8-9-16,-17-8 16</inkml:trace>
  <inkml:trace contextRef="#ctx0" brushRef="#br0" timeOffset="42535.85">17541 5974 0,'0'0'15,"0"0"-15,0 0 16,0 0-16,0 9 15,9 25-15,8 27 16,9 34-16,-8 27 16,-1 25-1,-17-17-15,9-18 16,-9 1-16,-9-18 16,18-8-16,8-27 15,-8-34-15</inkml:trace>
  <inkml:trace contextRef="#ctx0" brushRef="#br0" timeOffset="64789.31">18253 5550 0,'0'0'0,"-8"0"16,8 0-1,0 0-15,0 0 16,0 0-16,0 0 16,17 0-16,0 0 15,18 0-15,26 0 16,8 0-16,-8 0 16,-9 0-1,-26 0-15,-8 0 16</inkml:trace>
  <inkml:trace contextRef="#ctx0" brushRef="#br0" timeOffset="64964.59">18114 5775 0,'0'0'0,"0"0"16,0 0-1,0 0-15,18 0 16,16 9-16,19-1 15,25-8-15,-9-8 16,27 16-16,-53-8 16</inkml:trace>
  <inkml:trace contextRef="#ctx0" brushRef="#br0" timeOffset="68497.89">20459 3333 0,'0'0'16,"-9"0"-16,1 0 16,-1 0-16,0 0 15,9 0-15,0 0 16,0 0-16,0 0 16,0 0-16,18 0 15,8 0-15,17 0 16,18 8-1,8 1-15,9 0 16,1-1-16,-19 1 16,-16-9-16,-18 0 15,9 0-15,-18 0 16</inkml:trace>
  <inkml:trace contextRef="#ctx0" brushRef="#br0" timeOffset="73371.85">20320 3497 0,'0'0'0,"0"0"16,0 0-16,0 0 15,0 9-15,-9-1 16,1 10-16,-1-1 16,0 18-16,1-1 15,-1 18-15,0 9 16,-8 17 0,-1-9-16,10 1 15,-1-1-15,0-17 16,1-9-16,-1 0 15,9 1-15,0-18 16,0-9 0,9 9-16,8-9 15,0-8-15,10 8 16,16-8-16,9 8 16,9-8-16,8 0 15,1-1-15,-18 1 16,-9 0-16,-17-9 15,0 8-15,-17-8 16,0 0-16,-1 0 16,1-8-1,9-1-15,-10 0 16</inkml:trace>
  <inkml:trace contextRef="#ctx0" brushRef="#br0" timeOffset="73635.85">20381 3783 0,'-9'0'0,"0"0"15,1 0-15,-1 0 16,9 0-16,0 0 15,0 0-15,17 0 16,18 0 0,17 0-16,0 0 15,18 0-15,-1 0 16,1 0-16,-35 0 16</inkml:trace>
  <inkml:trace contextRef="#ctx0" brushRef="#br0" timeOffset="74115.92">20928 4086 0,'0'-9'0,"0"1"16,0 8-16,0 0 16,0 0-16,17-9 15,1 0 1,8 1-16,8-10 15,18 10-15,-8-1 16,-1 0-16,1-8 16,-18 17-16,-9 0 15,-8 9-15</inkml:trace>
  <inkml:trace contextRef="#ctx0" brushRef="#br0" timeOffset="74392.48">21180 4164 0,'0'-9'0,"0"9"15,0 0-15,0 0 16,0 0 0,0 0-16,0 0 15,0 9-15,0 8 16,0 1-16,0-1 15,-9 18-15,0-1 16,-8-8-16,0 0 16,-9 0-16,-1 0 15,-7 0 1,-1-17-16,9 8 16,26-8-16</inkml:trace>
  <inkml:trace contextRef="#ctx0" brushRef="#br0" timeOffset="77221.2">19860 4632 0,'0'0'16,"0"0"-16,0 0 16,0 0-16,-9-9 15,9 9 1,0 0-16,0-9 16,0 9-16,0 0 15,0-8-15,17 8 16,9-9-16,27 0 15,7 9-15,45-8 16,51-1 0,35 0-16,17-8 15,9 0-15,1-9 16,-10 8-16,-8-7 16,-9-10-16,-18 0 15,-25 1-15,-35 8 16,-18 8-16,-16 1 15,-27 8 1,0 1-16,-17 8 16,-18 8-16</inkml:trace>
  <inkml:trace contextRef="#ctx0" brushRef="#br0" timeOffset="78086.86">20398 4770 0,'0'0'0,"-9"-8"16,1-1-16,-1 0 16,0 9-16,1 0 15,-1 0-15,9 0 16,0 0-16,0 0 16,0 0-1,0 0-15,26 0 16,26 9-16,44-9 15,43 9-15,43-18 16,26-8-16,10-1 16,-1 1-16,-26-9 15,-18 9-15,-16 8 16,-27 9-16,-35 0 16,-25 0-1,-18 0-15,-17 9 16,-18-9-16,-8-9 15,-9 9-15,-9 9 16,9-1-16</inkml:trace>
  <inkml:trace contextRef="#ctx0" brushRef="#br0" timeOffset="78804.23">20416 4961 0,'-9'-9'15,"0"1"-15,-8-10 16,8 1-16,0 0 16,1 8-16,-1 0 15,9 9-15,0 0 16,0 0-1,0 0-15,0 0 0,0 0 16,0 0 0,0 0-16,-9 0 15,1 18-15,-1-1 16,0 9-16,9 8 16,0 10-16,0 16 15,-8 18-15,-1-8 16,0-1-16,9-17 15,0 0-15,0-9 16,0-8 0,0-9-16,0 0 15,0-18-15,0 1 16,0 0-16,-8-9 16,-1-9-16,0 0 15,-17-17-15,0-17 16,0 9-16,9-1 15,-1 26 1,1-17-16,8 18 16,-8 8-16,0 0 15,-10 17-15,-7 9 16,-1 9-16,9-18 16,9 9-16,-1 0 15,18-18-15,0 1 16,9 0-1</inkml:trace>
  <inkml:trace contextRef="#ctx0" brushRef="#br0" timeOffset="79421.14">20815 5073 0,'0'0'0,"-9"-8"15,1-1-15,-1 0 16,0 1-16,9 8 15,0 0-15,9-9 16,17 0-16,9 1 16,8-1-16,1 0 15,8 1-15,-9 8 16,0 0 0,-8 0-16,9 8 15,-18 1-15,-18 0 16</inkml:trace>
  <inkml:trace contextRef="#ctx0" brushRef="#br0" timeOffset="79811.14">20832 5134 0,'-8'0'0,"-1"0"16,0 0-16,1 0 15,8 0-15,0 0 16,0 0-16,0 0 16,0 17-1,0 1-15,-9 8 16,0 0-16,1 8 16,-1 1-16,0-9 15,1-9-15,-1 9 16,9-8-1,0-1-15,0-8 16,0-1-16,9 1 16,8 8-16,0 0 15,18-8-15,0 0 16,-1-1-16,-8 1 16,1-9-16,-1 9 15,-9-9-15,0 0 16,9 0-16,-17 0 15</inkml:trace>
  <inkml:trace contextRef="#ctx0" brushRef="#br0" timeOffset="79998.25">20858 5368 0,'-8'-9'0,"-1"1"0,0-1 16,9 9-1,0 0-15,0 0 16,0-9-16,18 1 16,-1-1-16,18 0 15,26 9-15,-9 9 16</inkml:trace>
  <inkml:trace contextRef="#ctx0" brushRef="#br0" timeOffset="80448.84">21223 4770 0,'0'0'0,"0"0"16,0 0-16,0 0 15,0 0-15,9 0 16,8 9-16,1 0 16,-1-1-16,-8 1 15,-1 0 1,1-1-16,0 10 15,-1-1-15,-8 0 16,-8 1-16,-1-1 16,0 0-16,1 1 15,8-10-15,0 1 16,0-1-16,0 1 16,0 0-1,8-1-15,10 1 16,8 0-16,8-1 15,27 1-15,-26 0 16</inkml:trace>
  <inkml:trace contextRef="#ctx0" brushRef="#br0" timeOffset="80692.55">21449 5255 0,'0'0'0,"0"0"0,0 0 16,0 0-16,0 0 15,0 0 1,17 0-16,18 0 16,0 0-16,8-8 15,9-1-15,-8 9 16,-1 0-16,-17 0 15,-17 9-15</inkml:trace>
  <inkml:trace contextRef="#ctx0" brushRef="#br0" timeOffset="80927.42">21753 5099 0,'0'0'16,"-9"-8"-16,-8 8 15,8 0-15,0 0 16,1 8-16,-1 18 16,-8 26-1,-1 9-15,1-9 16,17-9-16,0 1 16,0-1-16,9-17 15,8-9-15,0-8 16,-8-1-16</inkml:trace>
  <inkml:trace contextRef="#ctx0" brushRef="#br0" timeOffset="81162.39">21953 4944 0,'0'0'0,"0"0"15,0 0 1,0 0-16,17 0 16,9 0-16,17-9 15,27 9-15,-1-9 16,1 1-16,-1-1 16,1 18-16,-1-1 15,-34 1-15</inkml:trace>
  <inkml:trace contextRef="#ctx0" brushRef="#br0" timeOffset="81535.57">22222 5073 0,'0'0'0,"-9"0"15,0 0-15,1 0 16,8 0-1,0 0-15,-9 0 16,9 9-16,-9 8 16,1 1-16,-1 16 15,0-8-15,1 9 16,-1-9-16,0 0 16,1-9-16,-1 1 15,9-1 1,0 0-16,0 1 15,9-1-15,8 0 16,0-8-16,9 0 16,9-1-16,0 1 15,8-18-15,1 9 16,-18-8-16,17 8 16,9 8-1,-26 1-15</inkml:trace>
  <inkml:trace contextRef="#ctx0" brushRef="#br0" timeOffset="81725.48">22161 5169 0,'0'0'0,"0"0"0,0 0 16,0 0-1,9 0-15,8 0 16,18-9-16,-1 0 15,10 1-15,8-1 16,17 0-16,10 9 16,-45 0-16</inkml:trace>
  <inkml:trace contextRef="#ctx0" brushRef="#br0" timeOffset="82213.81">22673 5368 0,'-8'-9'15,"8"1"-15,0-1 16,0 0-16,0 1 15,0-1-15,17 0 16,0-8-16,1 0 16,-1 8-1,-8 0-15,-1-8 16,1 8-16,0 1 16,-9 8-16,0 0 15,0 0-15,0 8 16,0 1-16,9 0 15,-1 8-15,1 0 16,0 18-16,-9 0 16,8-1-1,-8 1-15,0-9 16,0 8-16,-8-8 16,-1 0-16,0-8 15,1-10-15,-1 1 16,-9 0-16,-8-1 15,0-8-15,9 0 16,17 0 0</inkml:trace>
  <inkml:trace contextRef="#ctx0" brushRef="#br0" timeOffset="82648.7">22769 4684 0,'0'0'0,"0"0"16,0 0-16,9 0 16,8 0-16,0 8 15,9 10-15,0-1 16,0 0-16,-8 1 16,-10-1-16,1 0 15,-18 1-15,1-1 16,-1 0-1,-8 9-15,-1 0 16,1 0-16,0 0 16,17-9-16,0-8 15,0 0-15,17 8 16,18 0-16,25-8 16,-33 0-16</inkml:trace>
  <inkml:trace contextRef="#ctx0" brushRef="#br0" timeOffset="83474.47">21110 5983 0,'0'0'0,"0"0"15,0 0-15,0 0 16,-8 0-16,-1 0 16,-9 26-16,1 8 15,0 27-15,-1 8 16,18 1-16,0-1 15,18-8-15,8-10 16,9-7-16,-1-18 16,18-9-1,0-8-15,9-27 16,0-8-16,0-17 16,-9-17-16,-35-1 15,-8-8-15,-18-1 16,-17 18-16,-17 9 15,-9 26 1,0 8-16,0 35 16,17-9-16</inkml:trace>
  <inkml:trace contextRef="#ctx0" brushRef="#br0" timeOffset="84321.49">20858 7178 0,'-8'-9'16,"-10"-8"-16,18 8 15,0 9-15,0-8 16,9-1-16,8 0 16,27 1-16,25-1 15,1 0 1,8-8-16,0 8 16,-17-8-16,-18 0 15,1 8-15,-18 9 16,0 0-16,-18 9 15,1-1-15</inkml:trace>
  <inkml:trace contextRef="#ctx0" brushRef="#br0" timeOffset="84712.4">20971 7178 0,'0'-9'0,"0"1"15,0-1-15,0 0 16,0 9-16,0 0 16,0 0-1,0 0-15,0 18 16,0-1-16,-8 18 16,-1 17-16,0-9 15,1 0-15,-1 0 16,9-8-16,0-9 15,0 0-15,0 0 16,0-9-16,9 1 16,8-1-1,0-8-15,9-1 16,9 1-16,17 0 16,0-9-16,-8 0 15,-1 0-15,-8 0 16,-9 0-16,-9 0 15,1 8-15,-10 1 16,1-9 0</inkml:trace>
  <inkml:trace contextRef="#ctx0" brushRef="#br0" timeOffset="84906.1">21006 7325 0,'0'0'16,"0"0"-16,0 0 16,17-8-16,1 8 15,8 0-15,26 0 16,9 0-16,8 0 16,-8 0-16,-26 0 15</inkml:trace>
  <inkml:trace contextRef="#ctx0" brushRef="#br0" timeOffset="85692.46">20459 7810 0,'0'0'0,"0"0"15,-9 0-15,1 0 16,-1 0-16,0 0 16,9 0-16,0 0 15,0 0-15,0 0 16,0 0 0,0 0-16,18 0 15,-1 0-15,9 0 16,17 9-16,18-9 15,9 9-15,17-1 16,8-8-16,1-8 16,8 8-16,17 0 15,1-9 1,8 0-16,9 1 16,-9-1-16,1 9 15,16 0-15,1 0 16,-9 0-16,8 0 15,10 0-15,-18 0 16,0 0-16,8-9 16,-17 9-16,-8-8 15,8-1 1,-25 0-16,-19 9 16,-16-8-16,-27 8 15,-8 0-15,-9 0 16,0 0-16,-9 0 15,-17 0-15</inkml:trace>
  <inkml:trace contextRef="#ctx0" brushRef="#br0" timeOffset="86415.21">20919 8174 0,'0'0'16,"0"0"-16,0 0 15,-17-9-15,-18 1 16,18-1-1,-1 9-15,10 0 16,-1-9-16,9 9 16,0 0-16,0-8 15,26-1-15,17 0 16,27 1-16,60 8 16,18 0-1,34 0-15,18-9 0,0 0 16,-18 1-1,-17-1-15,-17 0 16,-18 1-16,-26 8 16,-34 0-16,-18 0 15,-18 0-15,-8 0 16,-17 0-16,0 0 16,-9 0-16,0 0 15,0 8 1</inkml:trace>
  <inkml:trace contextRef="#ctx0" brushRef="#br0" timeOffset="86959.64">20876 8174 0,'-9'0'0,"0"0"16,1 0-16,-1 0 15,0 0-15,9 0 16,-8 0-16,8 0 15,0 0-15,0 17 16,-9 18-16,0 26 16,1 25-16,8 9 15,0 18-15,-9 0 16,0-18 0,9-9-16,0-25 15,0-18-15,0-17 16,0 0-16,0-17 15,0 0-15,-8-9 16,-1-9-16,-17-8 16,0-9-16,-18 0 15,10 0 1,-1 8-16,-9 18 16,1 0-16,0 18 15,8 8-15,9 0 16,0 0-16,34-18 15,-8-8-15,9 9 16,-9-9 0</inkml:trace>
  <inkml:trace contextRef="#ctx0" brushRef="#br0" timeOffset="87313.28">21023 8529 0,'0'-9'0,"0"1"16,0-1-16,0 0 15,0 1 1,18-1-16,-1 0 16,0 1-16,18-1 15,0 0-15,8 9 16,1-17-16,-9 8 16,-9 1-16,0 8 15,-9 0-15,0 8 16,-8 1-16,0 0 15</inkml:trace>
  <inkml:trace contextRef="#ctx0" brushRef="#br0" timeOffset="87665.5">21093 8590 0,'0'-9'15,"0"0"-15,0 9 0,0 0 16,0 0-1,0 0-15,0 0 16,0 0-16,0 0 16,0 18-16,0-1 15,0 0-15,0 18 16,0 0-16,0-9 16,0 0-16,0 0 15,0 0 1,0-9-16,9 0 15,-1 0-15,1-8 16,8 8-16,1-8 16,-1 0-16,0-1 15,9 1-15,0-9 16,1 0-16,-1 0 16,0 0-16,-9 9 15,-8-1 1</inkml:trace>
  <inkml:trace contextRef="#ctx0" brushRef="#br0" timeOffset="87860.35">21110 8668 0,'0'0'0,"0"0"15,0 0-15,0 0 16,0 0-16,18 0 15,8 0-15,8-9 16,10 0-16,8 9 16,-17 0-16,-18 0 15</inkml:trace>
  <inkml:trace contextRef="#ctx0" brushRef="#br0" timeOffset="88335.52">21518 8278 0,'0'0'0,"0"0"16,0 0-16,0 0 15,0 0 1,0 0-16,9 0 16,8 0-16,1 0 15,-1 0-15,1 0 16,-10 17-16,1-17 15,0 18 1,-1-10-16,-8 9 16,0 1-16,0-10 15,0 1-15,0 0 16,0-1-16,0 1 16,0 0-16,0-1 15,0-8-15,9 9 16,8 0-16,9-1 15,9 10-15,0-10 16,-18 1-16</inkml:trace>
  <inkml:trace contextRef="#ctx0" brushRef="#br0" timeOffset="88638.03">21831 8702 0,'-9'0'16,"9"0"-16,0 0 15,0 0-15,0 0 16,0 0-16,0 0 15,18 0 1,-1 0-16,18 0 16,-1-8-16,1-1 15,17 0-15,0 1 16,-17-1-16,-17 9 16</inkml:trace>
  <inkml:trace contextRef="#ctx0" brushRef="#br0" timeOffset="88840.39">21987 8572 0,'0'0'16,"0"0"-16,0 0 16,0 0-16,0 18 15,-8 16 1,8 18-16,0-8 15,0-1-15,8-8 16,10 8-16,-10-17 16</inkml:trace>
  <inkml:trace contextRef="#ctx0" brushRef="#br0" timeOffset="89108.19">22309 8373 0,'0'0'0,"0"0"16,0 0-16,0 0 16,8 0-1,18 0-15,18 0 16,8-9-16,17 1 15,-8-1-15,-9 0 16,-8 1-16,-10-1 16,-8 1-16,-17 8 15</inkml:trace>
  <inkml:trace contextRef="#ctx0" brushRef="#br0" timeOffset="89469.32">22387 8564 0,'0'0'0,"0"0"16,0 0-16,0 0 16,0 0-16,0 0 15,0 0-15,0 8 16,0 10-16,-9-1 15,9 0-15,0 1 16,0 8-16,0 0 16,0-9-1,0 0-15,0 1 16,9-10-16,8 10 16,0-10-16,1 1 15,-1 0-15,1-1 16,-1-8-16,0 0 15,18 0 1,-9-8-16,0-1 16,-17 9-16</inkml:trace>
  <inkml:trace contextRef="#ctx0" brushRef="#br0" timeOffset="89650.9">22465 8642 0,'0'0'0,"0"0"15,0 0-15,0 0 16,0 0 0,0 0-16,17-9 15,18 0-15,17 1 16,9-10-16,-9 10 16,-26 8-16</inkml:trace>
  <inkml:trace contextRef="#ctx0" brushRef="#br0" timeOffset="89946.08">22812 8676 0,'0'0'16,"0"0"-16,0 0 16,0 0-16,0 0 15,0 0-15,18 0 16,-1 0-16,18-8 16,-1-1-16,1 0 15,9 1-15,-10 8 16,-8-9-1,-17 9-15</inkml:trace>
  <inkml:trace contextRef="#ctx0" brushRef="#br0" timeOffset="90199.48">23134 8650 0,'-9'0'0,"0"0"16,0 9-16,1 0 15,-1 8-15,0 0 16,1 18-16,8 0 16,0-1-16,0 9 15,-9-8-15,0 0 16,1-9-16,-1 0 16,0 0-1,1 0-15,-18-9 16,8-8-16,-8-1 15,0-8-15,17 0 16</inkml:trace>
  <inkml:trace contextRef="#ctx0" brushRef="#br0" timeOffset="90690.2">23186 8157 0,'0'0'15,"0"0"1,0 0-16,0 0 0,0 0 16,0 0-16,8 0 15,1 0 1,0 0-16,-1 8 16,1 1-16,0 0 15,-9-1-15,0 10 16,-9-1-16,0 0 15,-17 9-15,0 0 16,0 0-16,9 0 16,-1-9-16,18-8 15,0 0 1,0-1-16,9 1 16,9 0-16,8-9 15,17 0-15,0 0 16,27 8-16,-27 1 15</inkml:trace>
  <inkml:trace contextRef="#ctx0" brushRef="#br0" timeOffset="91105.48">22743 8079 0,'0'0'0,"-9"-9"15,0 0-15,1 9 16,-1 0-16,9 0 16,0 0-16,0 0 15,9 0-15,8 0 16,18 0-1,26 9-15,17-9 16,26 0-16,18 9 16,-1-1-16,-60 1 15</inkml:trace>
  <inkml:trace contextRef="#ctx0" brushRef="#br0" timeOffset="91871.55">23594 3757 0,'0'0'0,"0"0"15,0 0-15,0 0 16,0 0-16,0 0 15,0 0-15,0 0 16,0 0-16,26 26 16,17 26-16,18 26 15,17 17 1,18 35-16,8 0 16,-9 26-16,1 8 15,-9 10-15,-9 16 16,9-8-16,-35 0 15,0 17-15,-9 18 16,-8 8-16,-9 9 16,-8-9-1,-10 9-15,-8 8 16,-8 9-16,-10-17 16,-8-9-16,-9-8 15,-8-18-15,0-8 16,-1-18-16,1-9 15,-9-8-15,-9-17 16,0-18-16,0-8 16,0-18-1,9-26-15,44-43 16</inkml:trace>
  <inkml:trace contextRef="#ctx0" brushRef="#br0" timeOffset="96352.08">20033 2856 0,'0'0'0,"0"0"16,-8 0-16,-1 18 15,0 8-15,-8 26 16,0 17-16,-1 9 16,1 8-1,0 1-15,-10 8 0,10 18 16,0 17-1,8 17-15,-17-8 16,0 25-16,9 9 16,-9-17-16,8 9 15,1 17-15,-9-9 16,8 0-16,10 0 16,-10 9-16,1-9 15,0 9 1,-1 17-16,-8-8 15,0 0-15,9-1 16,-1-8-16,1 8 16,8 1-16,9 8 15,0-17-15,9-17 16,8 8-16,-8 9 16,17-9-1,0 0-15,-8 0 16,25-17-16,-8-9 15,8 1-15,18-10 16,8-34-16,-25-26 16,-18-52-16</inkml:trace>
  <inkml:trace contextRef="#ctx0" brushRef="#br0" timeOffset="110165.15">26989 4909 0,'0'0'0,"0"0"0,0 0 16,0 0-16,0 0 15,0 0-15,0 9 16,0-1 0,0 10-16,0-1 15,-9 0-15,1 0 16,-1 9-16,9 9 15,0 8-15,0 1 16,0-10-16,0 1 16,0-9-16,0 0 15,0 9 1,0-1-16,0 1 16,0 0-16,0-9 15,0 8-15,0 1 16,0 8-16,0 0 15,0 1-15,0-10 16,0 1-16,0 0 16,0-1-16,0 1 15,0 0 1,-9-9-16,1 0 16,8 8-16,-9 1 15,9-1-15,0 1 16,0-9-16,0 9 15,0-1-15,0-8 16,0 9-16,0-9 16,0 9-1,0-9-15,0 8 16,-9-8-16,1 0 16,-1 9-16,0-1 15,1 1-15,8 8 16,0-8-16,0 0 15,0-1-15,0 1 16,0 0-16,0-1 16,0-8-1,0 9-15,-18 0 16,10-1-16,8 1 16,0 8-16,0 0 15,0-8-15,0 0 16,0 8-16,-9 0 15,18 1-15,-18 8 16,9-9 0,0 9-16,0 8 15,0-8-15,0 18 16,0-1-16,0 0 16,0 1-16,0 8 15,0-1-15,0 1 16,0 0-16,0-8 15,0 8-15,0-9 16,0-8 0,0-10-16,0-7 15,0-1-15,0-17 16,0 0-16,0-17 16,0-1-16,0-34 15,0 0-15</inkml:trace>
  <inkml:trace contextRef="#ctx0" brushRef="#br0" timeOffset="110717.4">27189 4840 0,'-9'0'16,"0"0"-16,9 0 15,-8 0-15,-1 0 16,0 0-16,1 0 16,-1 8-16,-17 10 15,-9 25-15,-26 17 16,1 10 0,8 8-16,0-18 15,-1 1-15,19-18 16,16-17-16,1 0 15,17-17-15,0 0 16,9-1-16,-1-8 16</inkml:trace>
  <inkml:trace contextRef="#ctx0" brushRef="#br0" timeOffset="110901.32">26972 4892 0,'0'0'0,"0"0"15,0 0-15,17 8 16,0 10-16,18 16 16,0 1-16,0 17 15,-9-9 1,8 0-16,-7 9 16,-1 18-16,-9-36 15</inkml:trace>
  <inkml:trace contextRef="#ctx0" brushRef="#br0" timeOffset="112067.98">26364 4190 0,'0'0'16,"-9"0"-16,1 0 16,-1 0-16,0 0 15,9 0-15,0 0 16,0 0-16,0 0 16,0 0-16,26-9 15,0 1 1,26-1-16,18 0 15,8 1-15,9-1 16,-26 0-16,-9 1 16,-18 8-16,-7 0 15,-10 0-15,0 0 16,-8 0-16,0 8 16,-9-8-1,0 9-15,-9 8 16,-8 1-16,-9 16 15,-18 18-15,-17 0 16,9 9-16,0-9 16,-9-9-16,1-8 15,7 8-15,1-8 16,18-9-16,-1 0 16,17-26-1,1 17-15,0-17 16,8 17-16,9-17 15,0 0-15,0 0 16,17 0-16,9 0 16,35-17-1,17 8-15,27-8 0,-1 0 16,-26-1-16,-26 10 16,-26-1-1,0 9-15,-8 0 16,-10 0-16,18 0 15,0 9-15</inkml:trace>
  <inkml:trace contextRef="#ctx0" brushRef="#br0" timeOffset="113577.6">26842 8616 0,'0'0'0,"0"0"16,0 0-16,0 0 16,-9 0-16,0 0 15,0 0-15,9 0 16,0 0-16,0 0 16,0 0-16,0 0 15,0 0-15,0 0 16,0 0-1,0 0-15,0 0 16,0 0-16,0 0 16,18 0-16,-1 0 15,1 8-15,16 1 16,10 0-16,25-1 16,1 1-16,-1 0 15,1-9 1,-1 0-16,18-9 15,-9 0-15,9 1 16,-9-1-16,-8 0 16,-1 9-16,9 0 15,0 0 1,0 0-16,1 0 0,-10 0 16,1 0-1,-1 0-15,0 0 16,-8 0-16,0 0 15,0 0-15,-9 9 16,-9 0-16,1-1 16,-9 1-16,8-9 15,0 0-15,1 9 16,-1-1-16,1-8 16,-1 0-1,-8 0-15,-1 0 16,1 0-16,-9 0 15,0 0-15,0 0 16,9 0-16,0 0 16,0 0-16,17 0 15,8-8-15,10-1 16,-1 0 0,10 1-16,7-1 15,10 0-15,-9 9 16,-9 0-16,-9 0 15,18-8-15,-9 8 16,1 0-16,-1 0 16,-18-9-16,-7 9 15,25 0 1,-9 0-16,1 0 16,-10 0-16,10 0 15,-9 9-15,8-9 16,18 0-16,0 8 15,-9-8-15,-9 0 16,-25 0-16,-1-8 16,1 8-1,-18 0-15,-9 0 16,9 0-16,-26 0 16,18 0-16,-18 0 15,0 0-15,0 0 16,0 0-16,0 0 15,0 0-15,0 0 16</inkml:trace>
  <inkml:trace contextRef="#ctx0" brushRef="#br0" timeOffset="113921.34">31253 8235 0,'0'0'0,"0"0"0,0 0 16,0 0 0,0 0-16,0 0 15,9 8-15,-1 10 16,10-1-16,-1 0 16,18 9-16,8-9 15,-17 9-15,18-8 16,-1-1-1,-17 9-15,9-9 0,-27 1 16,10 8 0,-36 8-16,-8 18 15,-34 9-15,16 0 16,-25-1-16,-1-8 16,9-9-16,27-17 15,34-17-15,0 0 16</inkml:trace>
  <inkml:trace contextRef="#ctx0" brushRef="#br0" timeOffset="115943.2">31809 8529 0,'0'-9'0,"0"1"16,0-1-16,0 0 16,0 9-16,0 0 15,8 0-15,10 0 16,-1 0 0,26 0-16,1 9 15,-1 0-15,-8-1 16,-9 10-16,0 16 15,-17-8-15,-1 9 16,-25 8-16,-9 9 16,0-8-16,0-1 15,-9 0 1,-8 0-16,17-17 16,8-17-16,-8 0 15,26-1-15,0-8 16,18 0-16,8-8 15,17 8-15</inkml:trace>
  <inkml:trace contextRef="#ctx0" brushRef="#br0" timeOffset="116210.71">32408 8451 0,'0'0'0,"-9"0"16,0-9-16,1 1 15,-10-1-15,1 0 16,0 9-16,-9 0 16,0 9-1,-1 8-15,1 9 16,-8 18-16,8 8 16,8 0-16,10 26 15,-1-9-15,26-9 16,27-16-16,-18-10 15,17-16-15,44-1 16,-26-8 0</inkml:trace>
  <inkml:trace contextRef="#ctx0" brushRef="#br0" timeOffset="117849.04">26833 8624 0,'0'0'0,"-9"0"15,0 0 1,9 0-16,0 0 16,0 0-16,0 0 15,0 0-15,0 0 16,0 0-16,0-8 15,0-1-15,9 0 16,0 1-16,0-1 16,-1-8-1,1-1-15,0 1 16,8 0-16,0-1 16,1 1-16,-1-9 15,0 9-15,1-1 16,-10 1-16,1 0 15,0 8-15,8 0 16,1-8-16,-1 0 16,0 0-1,1-1-15,-1 1 16,9 0-16,0-1 16,0 1-16,0 0 15,0-1-15,9 1 16,-9 0-16,9-1 15,0 1-15,8-18 16,0 18 0,1-9-16,-1-9 15,9-8-15,0 0 16,1 8-16,-10 0 16,9-8-16,0 0 15,0-9-15,9 9 16,0-9-16,-9 8 15,17-8 1,-8 0-16,-17 9 16,25-18-16,-8 1 15,0-1-15,-1-8 16,1 0-16,0 8 16,0 0-16,8 1 15,-8-9-15,0 17 16,0-9-16,-1-8 15,1 8 1,0 9-16,0-9 16,8 1-16,1-1 15,-10 9-15,-7 0 16,-10 0-16,0 9 16,1 17-1,-18-9-15,0 27 0,-9-10 16,-8 1-1,0 17-15,-1-17 16,1 17-16,0 0 16,-1 0-16</inkml:trace>
  <inkml:trace contextRef="#ctx0" brushRef="#br0" timeOffset="118401.51">29438 5974 0,'0'0'16,"-9"0"-16,-17 9 15,9-9-15,8 0 16,0 0-16,1 0 16,8 0-16,0 0 15,0 0-15,17 8 16,9 1 0,26 8-16,26-8 15,-8 0-15,-1-9 16,-8 0-16,-17 0 15,-18 0-15,-18 0 16,1 17-16,-9 9 16,-17 26-16,-1 17 15,-8 18 1,-8 8-16,7-8 16,36-9-16,9-44 15</inkml:trace>
  <inkml:trace contextRef="#ctx0" brushRef="#br0" timeOffset="118837.17">30358 5723 0,'0'0'0,"0"0"16,0 0 0,0 0-16,0 17 15,0 27-15,0 8 16,0 17-16,0 0 16,0 0-1,0-8-15,-8-9 0,-1-9 16,0-17-16,9 0 15,0-17 1,0 0-16,0-1 16</inkml:trace>
  <inkml:trace contextRef="#ctx0" brushRef="#br0" timeOffset="119342.7">30428 5610 0,'0'0'0,"0"0"16,0 0-16,0 0 15,0 0-15,0 0 16,17 0-16,1 0 16,16 0-16,1 0 15,9 9 1,-18 0-16,0-1 15,-9 1-15,-8 8 16,-1 1-16,-16-1 16,-1 9-16,-17 0 15,0 17-15,0-17 16,8-8-16,1 8 16,8-9-1,9 0-15,0 1 16,0-1-16,18 0 15,-1 0-15,9 9 16,0 0 0,0 0-16,-8-8 0,-10-1 15,1 0-15,-18 9 16,1 0-16,-1 9 16,-17-9-1,0 0-15,0 0 16,-9 0-16,-8 0 15,17-17-15,8-1 16,18-8-16</inkml:trace>
  <inkml:trace contextRef="#ctx0" brushRef="#br0" timeOffset="119675.38">30037 5454 0,'0'0'0,"0"0"0,0 0 15,0-8-15,17-1 16,1 1-16,25-10 16,35-8-16,27 9 15,-10 0 1,-8-1-16,-9 1 16,-17 8-16,-18-8 15,-8 26-15,-9-1 16,-8 1-16</inkml:trace>
  <inkml:trace contextRef="#ctx0" brushRef="#br0" timeOffset="119868.65">30636 5160 0,'0'0'0,"0"0"15,0 9-15,18 17 16,-1 17-16,9 18 16,0 8-1,9 43-15,-9-42 16</inkml:trace>
  <inkml:trace contextRef="#ctx0" brushRef="#br0" timeOffset="120891.87">27745 7576 0,'0'0'15,"0"0"-15,0 0 16,0 0-16,0 0 16,0 0-16,0 0 15,17 0 1,9-8-16,35-1 16,8 0-16,18 9 15,-9 0-15,-8-8 16,-1-1-16,-25 0 15,-27 1-15,9 8 16,-26 0-16,17 0 16,-17 8-16,-17 10 15,17 8 1,-26 17-16,9-8 16,8-18-16</inkml:trace>
  <inkml:trace contextRef="#ctx0" brushRef="#br0" timeOffset="121651.32">28387 7654 0,'-8'-8'0,"-1"-1"0,0 0 15,0 1-15,1-1 16,-1 0-1,0 1-15,1 8 16,-1 0-16,0 0 16,1 17-16,-18 0 15,0 18-15,0 0 16,8 17-16,1-9 16,17-17-16</inkml:trace>
  <inkml:trace contextRef="#ctx0" brushRef="#br0" timeOffset="122225.86">28552 8053 0,'-8'-9'0,"-1"0"16,0 1-16,0 8 16,1 0-1,-1 0-15,0 0 16,1 8-16,-1 10 15,-8 8-15,8 0 16,0 8-16,1 1 16,-1-9-16,9 0 15,0-17-15,0-1 16,0-8 0,0 0-16,0-8 15,0-10-15,17-25 16,1-9-16,8 0 15,0 17-15,9 1 16,-9-1-16,8 18 16,-8 17-16,0 0 15,9 8 1,-26 10-16,8-1 16,1 9-16,-10 9 15,1-1-15,-9 18 16,-9 0-16,1-8 15,8-18-15,-9 0 16,0 0-16,9-1 16,0-7-16</inkml:trace>
  <inkml:trace contextRef="#ctx0" brushRef="#br0" timeOffset="122537.05">28361 7879 0,'0'0'0,"0"0"16,0 0-16,0 0 15,9-8-15,17-10 16,17 10 0,1-1-16,17 9 15,-1-26-15,-16 18 16,-1-1-16,9 0 16,9 1-16,-18 8 15,-25 0-15</inkml:trace>
  <inkml:trace contextRef="#ctx0" brushRef="#br0" timeOffset="122731.88">28752 7576 0,'0'0'0,"0"0"0,0 0 16,0 0-16,-9 18 15,27 8 1,8 17-16,17 9 16,1 17-16,-10-25 15</inkml:trace>
  <inkml:trace contextRef="#ctx0" brushRef="#br0" timeOffset="128883.15">26842 7334 0,'0'0'0,"0"0"0,-9 0 16,0 9-16,9-1 16,0-8-16,0 0 15,0 0-15,9 0 16,17 17-16,26 1 16,17 8-1,18 8-15,0 1 16,-9 8-16,-8 9 15,8 0-15,-26 9 16,-9-9-16,-17 0 16,-8-9-16,-9 0 15,-1-8-15,1-9 16,0-17 0</inkml:trace>
  <inkml:trace contextRef="#ctx0" brushRef="#br0" timeOffset="129804.9">27293 6702 0,'0'0'0,"0"0"0,-9 0 15,1 0 1,-1 0-16,9 0 16,-9 8-16,1 1 15,-1 8-15,9 9 16,0 18-16,0 8 16,26 34-16,-9 1 15,9-9-15,-8-18 16,8-16-16,0-1 15,0 0-15,0-17 16,-9-17 0,1 0-16,-1-18 15,0 0-15,10-17 16,-1-17-16,0-9 16,8-9-16,-34-8 15,18 0-15,-18 17 16,0 0-1,-18 17-15,18 1 16,-8 8-16,-1 8 16,0 1-16,1 8 15,-10-8-15,-8 0 16,9-1-16,-9 10 16,8 8-16,-8 0 15,0 0-15,0 17 16,0 0-1,9 1-15,-1-1 16,10 9-16,8-9 16,0 18-16,0-9 15,17-9-15,9 0 16,0-8-16,18 0 16,-1-18-16,18 0 15,0-17 1,8-8-16,-25 25 15</inkml:trace>
  <inkml:trace contextRef="#ctx0" brushRef="#br0" timeOffset="165960.51">12921 7836 0,'0'0'0,"0"0"16,0 0-16,0 0 16,0 0-16,0 0 15,0 0-15,0 0 16,-8 0-16,-1 17 16,0 1-16,-17 16 15,-8 10-15,-10 16 16,9 1-1,1 17-15,-1 35 16,0-18-16,18 0 16,17 0-16,0-8 15,9-35-15,-1-17 16,10-9-16,-1-18 16,18-16-16,17-18 15,17-26 1,9-26-16,-17-9 15,0 9-15,-18 17 16,-8 18-16,-9 9 16,-8 16-16,-10 18 15,1 0-15,8 18 16,1 25-16,16 17 16,1 1-1,0 0-15,0-18 16,-1 0-16,1-17 15,0-17-15,8 0 16,9-27-16,9-16 16,-9-27-16,0-34 15,-17-9 1,-18-17-16,-8-18 16,-18 26-16,-8 35 15,-9 35-15,0 26 16,-9 8-16,-17 18 15,0 17-15,-9 52 16,35-35-16</inkml:trace>
  <inkml:trace contextRef="#ctx0" brushRef="#br0" timeOffset="166629">14094 8546 0,'-9'-8'0,"0"-1"16,1 9-16,8 0 15,0 0-15,-9 0 16,9 0 0,-9 0-16,1 9 15,-1 8-15,0 0 16,1 1-16,-1 16 16,-17 18-16,0-8 15,8-10-15,1 1 16,0-9-16,-1 0 15,10-9 1,-1 0-16,0-8 16,9 0-16,0-1 15,0 1-15,0-9 16,0 9-16,18-1 16,8 1-16,17 0 15,9-1-15,9-8 16,-18 0-16,1 9 15,-18-9 1,0 0-16,-9 0 16,-8 0-16,0 0 15,-1 0-15,-8 0 16,0 0-16</inkml:trace>
  <inkml:trace contextRef="#ctx0" brushRef="#br0" timeOffset="167149.97">14432 8338 0,'0'0'0,"0"0"0,0 0 16,0 0-1,0 0-15,9 0 16,8 0-16,1 0 15,17 0-15,-1-8 16,1 8-16,0-9 16,8 1-16,1-1 15,-10 0 1,-8 1-16,9-1 16,0 9-16,-18 0 15</inkml:trace>
  <inkml:trace contextRef="#ctx0" brushRef="#br0" timeOffset="167428.79">14537 8650 0,'-9'0'0,"0"0"16,1 0-16,-1 0 16,9 0-16,0 0 15,0 0 1,0 0-16,9-8 16,17-1-16,26 0 15,0-8-15,26 8 16,-26 18-16</inkml:trace>
  <inkml:trace contextRef="#ctx0" brushRef="#br0" timeOffset="183802.2">15943 7732 0,'0'0'0,"0"0"0,0 0 16,-8 0-16,8 0 15,0 0-15,0 0 16,0 0-16,0 0 15,0 0-15,0 0 16,0 0-16,0 0 16,17 0-16,9-8 15,9-1 1,8 9-16,35-9 16,27 1-16,8-1 15,8-8-15,27-1 16,-9 1-16,8 0 15,10-1-15,8 1 16,0 8-16,-26-8 16,-1 8-1,-16-8-15,-35 0 16,-18 8-16,-17 9 16,-17 0-16,-9 0 15,-8 9-15,-10 8 16,10-8-16</inkml:trace>
  <inkml:trace contextRef="#ctx0" brushRef="#br0" timeOffset="184465.34">15952 7767 0,'0'0'0,"0"0"16,-9 0-16,1 0 15,-1 0-15,0 0 16,1 0-16,-1 0 16,0 0-16,1 0 15,8 0-15,-9 0 16,0 17-1,1 18-15,-1 17 16,-9 17-16,10 0 16,8 35-16,-9 0 15,0-8-15,-8-10 16,17-25-16,0-1 16,0-16-16,0-10 15,0-8-15,0-8 16,0-10-1,-9 1-15,1 0 16,-1-18-16,0-8 16,-17-18-16,-8-26 15,-1 9-15,9 18 16,8 8-16,1 8 16,8 10-16,1 8 15,-18 17 1,-9 26-16,0 1 15,9 16-15,0 18 16,17-8-16,18-27 16</inkml:trace>
  <inkml:trace contextRef="#ctx0" brushRef="#br0" timeOffset="184992.28">16039 8209 0,'0'0'0,"0"0"15,0 0 1,0 0-16,0 0 16,9 0-16,8 0 15,0-9-15,9 0 16,9 1-16,17-1 15,9 0-15,0-8 16,0 0-16,-9 17 16,17 0-16,1 8 15,-53-8 1</inkml:trace>
  <inkml:trace contextRef="#ctx0" brushRef="#br0" timeOffset="185479.37">16126 8261 0,'0'0'15,"0"0"-15,0 0 16,0 0-16,0 0 15,0 0-15,0 0 16,0 0 0,0 0-16,0 17 15,0 0-15,0 9 16,0 9-16,0-1 16,0 10-16,0-10 15,0-8-15,0 9 16,0-9-1,0-9-15,0-8 16,0 0-16,0-1 16,8 1-16,1 0 15,0-1-15,8 1 16,1 0-16,16-1 16,1 1-16,8 0 15,1-9-15,-1 0 16,1-9-16,-10 0 15,-8 9 1,1 0-16,-1 0 16,-9 0-16,-8 0 15</inkml:trace>
  <inkml:trace contextRef="#ctx0" brushRef="#br0" timeOffset="185710.57">16100 8590 0,'0'-9'0,"0"0"15,0 1-15,0-1 16,0 0-16,17 1 16,0-1-16,18-8 15,9-1 1,-1 1-16,0 0 15,1 8-15,-9 9 16,-27 9-16</inkml:trace>
  <inkml:trace contextRef="#ctx0" brushRef="#br0" timeOffset="186192.14">16612 7992 0,'0'0'16,"0"0"-16,0 0 15,0 0-15,9 0 16,8 0-16,0 0 16,1 0-16,-1 0 15,1 9-15,-10-1 16,1 1 0,0 0-16,-1-1 15,-8 1-15,-8 8 16,-1 1-16,0-1 15,1 0-15,-1-8 16,0 0-16,9-1 16,0 1-16,0 0 15,0-1 1,0 1-16,0-9 16,9 9-16,8-1 15,18 1-15,8-9 16,18 9-16,0-9 15,-26 0-15</inkml:trace>
  <inkml:trace contextRef="#ctx0" brushRef="#br0" timeOffset="186461.37">16873 8494 0,'0'0'0,"0"0"15,0 0-15,0 0 16,0 0-16,17 0 16,9 0-16,9 0 15,-1-8-15,1-1 16,0 0-16,0 9 15,8-8-15,-8-10 16,-18 10 0</inkml:trace>
  <inkml:trace contextRef="#ctx0" brushRef="#br0" timeOffset="186688.77">17011 8226 0,'0'0'0,"0"0"16,0 0 0,-8 9-16,8 25 15,0 27-15,0 8 16,-9 9-16,0-9 16,1-17-16,8-17 15,0-9-15,0 0 16,0-17-1,0-9-15</inkml:trace>
  <inkml:trace contextRef="#ctx0" brushRef="#br0" timeOffset="186981.36">17385 8174 0,'0'0'0,"0"0"15,0-9-15,0 9 16,0-8-16,0-1 16,0 0-16,17 1 15,1-1 1,16-8-16,18-1 15,9 10-15,0-18 16,0 26-16,-18 0 16,1 8-16,-10 1 15</inkml:trace>
  <inkml:trace contextRef="#ctx0" brushRef="#br0" timeOffset="187425.6">17411 8209 0,'0'0'0,"0"0"15,0 0-15,0 0 16,0 0-16,0 0 15,0 0-15,0 0 16,0 8-16,0 10 16,0-1-16,0 9 15,0 0-15,0 8 16,0 1 0,0 0-16,0-1 15,0-8-15,0 0 16,0 0-16,0-8 15,9-1-15,-1-8 16,10-1-16,-1 1 16,9 0-16,9-1 15,0 1 1,8 0-16,-17-9 16,0 0-16,-9 8 15,-8-8-15,0 0 16,0 0-16</inkml:trace>
  <inkml:trace contextRef="#ctx0" brushRef="#br0" timeOffset="187594.31">17446 8468 0,'0'0'16,"0"0"-16,0 0 16,0 0-16,0 0 15,17-8-15,26-1 16,18-8-16,9-9 15,-1 0 1,27 0-16,-1-9 0,-60 27 16</inkml:trace>
  <inkml:trace contextRef="#ctx0" brushRef="#br0" timeOffset="187907.5">17915 8607 0,'0'0'0,"0"0"16,0 0-16,0 0 15,0 0-15,0-9 16,8 1-16,1-1 15,8 0 1,18-17-16,0 0 16,8 0-16,1 9 15,-10 0-15,1-1 16,-18 10-16,-8 8 16,0 0-16,0 0 15</inkml:trace>
  <inkml:trace contextRef="#ctx0" brushRef="#br0" timeOffset="188142.84">18262 8555 0,'0'0'0,"0"0"16,0 0-16,0 0 16,0 0-16,0 0 15,0 0-15,0 0 16,0 9-16,0 8 16,0 0-16,0 9 15,0 0 1,0 0-16,0 0 15,0 0-15,-9-8 16,1-1-16,-10 0 16,-8 1-16,0-1 15,-26 0-15,-17-17 16,16-26-16,36 9 16</inkml:trace>
  <inkml:trace contextRef="#ctx0" brushRef="#br0" timeOffset="188615.99">18175 7767 0,'0'0'0,"0"0"0,0 0 16,0 0-1,0 0-15,0 0 16,0 0-16,17 0 15,1 0-15,8 0 16,-9 0-16,9 0 16,-8 0-16,-10 0 15,10 9-15,-18-1 16,-18 10 0,10 8-16,-1-1 15,0 1-15,-17-8 16,9-1-16,17-8 15,0-1-15,0-8 16,0 9-16,9 8 16,43 9-16,8 9 15,-33-18 1</inkml:trace>
  <inkml:trace contextRef="#ctx0" brushRef="#br0" timeOffset="189313.06">15622 9153 0,'0'0'0,"0"0"15,0 0 1,0 0-16,0 0 16,0 0-16,0 0 15,0 0-15,17 0 16,10-9-16,25 0 16,26 1-16,17-1 15,36 0-15,42 1 16,36-10-1,34 1-15,17-9 16,9 0-16,-8 9 16,-9-9-16,-35 8 15,-26 10-15,-35 8 16,-25 0-16,-36 0 16,-34 0-16,-18 17 15,-17-17-15,-17 9 16,0-1-1,-9 1-15</inkml:trace>
  <inkml:trace contextRef="#ctx0" brushRef="#br0" timeOffset="189824.26">17003 9170 0,'0'0'0,"0"0"0,0 0 16,0 0-16,0 9 16,0 8-1,0 26-15,0 9 16,-9 17-16,0 9 15,1 18-15,-1-1 16,9-17-16,-9-18 16,1 1-16,8-18 15,0-17-15,0 0 16,0-17-16,0 0 16,0-1-1,0-16-15,17-10 16,9-34-16,18-8 15,-10 8-15,18 17 16,0 1-16,-8 16 16,-1 18-16,9 9 15,-8 8-15,-9 18 16,-9-1 0,0 10-16,0-1 15,0 9-15,0-9 16,-17 1-16,-1-18 15,10 0-15,-10-18 16</inkml:trace>
  <inkml:trace contextRef="#ctx0" brushRef="#br0" timeOffset="190077.36">16655 9542 0,'0'0'16,"0"0"-16,0 0 16,9-8-16,26-1 15,43-17-15,61 0 16,35-9-16,43 27 15,-44-1-15,-112 9 16</inkml:trace>
  <inkml:trace contextRef="#ctx0" brushRef="#br0" timeOffset="192434.73">13416 5195 0,'0'0'0,"0"0"0,-8 43 15,-10 44 1,-16 60-16,-10 26 16,9-17-16,1-26 15,16-35-15,18-26 16,0-8-16,0-35 15</inkml:trace>
  <inkml:trace contextRef="#ctx0" brushRef="#br0" timeOffset="192874.95">13130 4995 0,'0'0'0,"-9"0"16,-8 26-1,-18 35-15,-8 34 16,-9 18-16,-9 26 16,9 8-16,0-17 15,17-18-15,17-16 16,18-1-16,18-9 15,17-25 1,17 0-16,17-18 16,27-26-16,25-25 15,18-44-15,17-35 16,-25-8-16,-10-35 16,-25 0-16,-35 0 15,-27-17-15,-34-9 16,-34 26-16,-27 17 15,-35 35-15,-25 18 16,-10 60 0,-16 34-16,-1 27 15,18 34-15,87-34 16</inkml:trace>
  <inkml:trace contextRef="#ctx0" brushRef="#br0" timeOffset="193491.33">11636 7663 0,'0'0'0,"0"0"0,0 0 16,9 0-1,17 9-15,26 8 16,-9 9-16,1 0 15,-18 0-15,-9-9 16,-8 1-16,-18 16 16,-8 9-16,-9-8 15,-9 8-15,0 1 16,9-1-16,9-8 16,0-9-1,8 0-15,0-9 16,9 0-16,0-8 15,18 0-15,8-1 16,17 1-16,27-9 16,34-17-16,9 17 15,-61 0-15</inkml:trace>
  <inkml:trace contextRef="#ctx0" brushRef="#br0" timeOffset="193891.06">11515 7446 0,'0'0'0,"-9"0"0,-17 18 15,-9 34-15,0 17 16,-8 44-16,8 17 15,9-9-15,26-17 16,0 0-16,18 0 16,8-27-1,17 1-15,18-17 16,8-18-16,27-25 16,17-27-16,26-43 15,-9-35-15,-8-25 16,-1-27-16,-34-25 15,-26-1-15,-44 9 16,-34 35-16,-18 26 16,-26 34-1,-34 18-15,-36 43 16,-51 52-16,-209 112 16</inkml:trace>
  <inkml:trace contextRef="#ctx0" brushRef="#br0" timeOffset="201882.15">1059 7039 0,'-8'0'0,"-1"-8"15,-8-1-15,8 0 16,-8 9-16,17 0 16,0 0-16,0 9 15,-18 8 1,10 18-16,-10 26 15,18 34-15,-26 26 16,9 0-16,8-25 16,-8-27-16,17-8 15,0-9-15,17-35 16,-17-8-16</inkml:trace>
  <inkml:trace contextRef="#ctx0" brushRef="#br0" timeOffset="202509.53">860 6987 0,'-18'-8'0,"18"16"0,-17-8 16,8 0-1,9 0-15,-17 0 16,8 0-16,9 18 15,-35-1-15,9 0 16,0 27-16,-17 8 16,0 0-1,-1 17-15,18 18 16,9 8-16,8-9 16,9-8-16,0 0 15,26 0-15,-9-17 16,-8-9-16,35-9 15,-1-8-15,0-18 16,9 0-16,9-25 16,26-18-16,9-26 15,-10-9 1,1-17-16,-9-8 16,-17-10-16,-17 18 15,-18-17-15,-18-17 16,-34 8-16,0 17 15,-26 9-15,-9 17 16,-8 18-16,-1 17 16,10 17-1,8 18-15,8 8 16,1 27-16,25-10 16</inkml:trace>
  <inkml:trace contextRef="#ctx0" brushRef="#br0" timeOffset="203286.59">2032 6909 0,'0'0'0,"0"0"15,-17 0 1,-1 9-16,1 8 16,-9 9-16,0 35 15,17 26-15,-17 25 16,9 10-16,-1-19 16,18-25-16,0-8 15,18-18 1,-18-26-16,8-9 15,1-8-15,-9-9 16,9-9-16,8-8 16,-17-18-16,9-17 15,-18 0-15,-17 0 16,9 26-16,-1 0 16,1 9-16,0 8 15,-1 9 1,-17 0-16,9 17 15,9 1-15,0-1 16,-1 9-16,18-9 16,0 1-16,0-10 15,18 1-15,-1 0 16,26-1-16,27-25 16,-9-9-1,-27 17-15</inkml:trace>
  <inkml:trace contextRef="#ctx0" brushRef="#br0" timeOffset="203955.92">2562 6961 0,'0'0'0,"0"0"16,0 9-16,0-9 15,0 0-15,-9 0 16,0 0-16,1 0 16,-1 0-16,-17 17 15,0 1 1,0 16-16,-9 10 16,0 8-16,18 17 15,0 26-15,-1 0 16,18 1-16,0-1 15,18-8 1,8-1-16,8-8 16,19-17-16,-1-18 15,0-8-15,17-9 16,9-18-16,0-16 16,18-27-16,0-17 15,-10-9-15,-7-16 16,-1-10-16,-26-8 15,-17-9-15,-18-9 16,-26-17 0,-26 18-16,-17 16 15,0 18-15,-17 18 16,-9 17-16,-1 17 16,10 17-16,0 9 15,8 17-15,9 1 16,8 16-16,9 1 15,18-1 1,8-16-16</inkml:trace>
  <inkml:trace contextRef="#ctx0" brushRef="#br0" timeOffset="204339.46">2605 7299 0,'0'0'0,"0"0"15,0 0-15,0 0 16,0 0-16,9 0 16,8 0-16,1 0 15,-1-8-15,18-1 16,-1 9-1,-8 0-15,0 0 16,1 17-16,-19-17 16,1 26-16,-9-17 15,-9 25-15,1 10 16,-19-1-16,1-8 16,9-9-16,0 0 15,-1 0 1,18-9-16,0-8 15,18-1-15,8 10 16,26-1-16,-17 0 16</inkml:trace>
  <inkml:trace contextRef="#ctx0" brushRef="#br0" timeOffset="205087.87">1285 8728 0,'0'0'16,"0"0"-1,0 0-15,0 0 0,0 0 16,0 35 0,9 25-16,-9 36 15,-9 42-15,1 10 16,-1-19-16,-9-7 16,10-10-16,-10-25 15,18-18-15,0-17 16,0-26-16,0 9 15,0-27-15,18 10 16,-18-18 0</inkml:trace>
  <inkml:trace contextRef="#ctx0" brushRef="#br0" timeOffset="205321.49">1329 9378 0,'0'0'0,"0"0"16,0 0-16,0 0 15,26-9-15,0 0 16,26 1-16,9-1 16,-1 0-16,19 1 15,-19-1-15,-16 0 16,8 1-1,0-9-15,-17 8 16</inkml:trace>
  <inkml:trace contextRef="#ctx0" brushRef="#br0" timeOffset="205614.65">1963 8668 0,'0'0'16,"0"0"-16,0 0 16,0 0-16,0 8 15,-9 18-15,0 35 16,-8 17-16,-9 34 16,0 27-16,-9 0 15,9 25 1,0-8-16,8-26 15,10-35-15,8-17 16,0-26-16,0-9 16,0-8-16,26-26 15,-9-9-15</inkml:trace>
  <inkml:trace contextRef="#ctx0" brushRef="#br0" timeOffset="205929.39">2345 9447 0,'-9'-9'0,"0"1"15,1-1-15,-1 0 16,9 9-16,0 0 16,0 0-16,0 0 15,0-8-15,17-1 16,9 0-16,9 1 16,0-1-1,0-8-15,17-1 16,-9 1-16</inkml:trace>
  <inkml:trace contextRef="#ctx0" brushRef="#br0" timeOffset="206144.15">2128 9560 0,'0'0'0,"0"0"15,0 0-15,0 0 16,17 0-16,9 0 16,35 0-16,8 0 15,1 0 1,-10 0-16,27 0 16,-35 0-16</inkml:trace>
  <inkml:trace contextRef="#ctx0" brushRef="#br0" timeOffset="208601.68">18106 9828 0</inkml:trace>
  <inkml:trace contextRef="#ctx0" brushRef="#br0" timeOffset="209951.37">3126 9577 0,'0'-17'0,"0"17"16,0-18-16,0 18 15,0-8 1,9-1-16,8 0 16,1 1-16,16-10 15,10 1-15,8 8 16,-9 1-16,1 8 15,8 0-15,-26 8 16</inkml:trace>
  <inkml:trace contextRef="#ctx0" brushRef="#br0" timeOffset="210615.03">3864 8728 0,'0'0'16,"0"18"-16,0-18 15,0 0-15,0 0 16,0 0-16,18 8 16,16 10-16,18-1 15,9 0-15,17-8 16,35-9-1,26 0-15,18-9 16,42-8-16,10 8 16,-10 1-16,1-10 15,0 10-15,-26-1 16,-9 0-16,-9 1 16,-26-1-16,-8 0 15,-9 1-15,-27-1 16,-25 0-1,-17 9-15,-10 0 16,-16 0-16,-10 0 16,-16 9-16,-1-9 15,0 0-15</inkml:trace>
  <inkml:trace contextRef="#ctx0" brushRef="#br0" timeOffset="211126.46">4316 8962 0,'0'0'0,"0"0"15,0 0-15,0 0 16,0 0-16,0 0 16,0 9-16,0 8 15,0 9-15,0 26 16,0 17-16,0 9 16,0 26-1,0 17-15,0 18 16,0-26-16,0-18 15,0-17-15,0-18 16,0-16-16,0-18 16,0-9-16,0-8 15,0-1 1,-9-16-16,0-1 16,-17-17-16,0 0 15,-8 0-15,8 9 16,-9-1-16,0 18 15,-8 9-15,-9 17 16,-9 35-16,9-1 16,17 1-16,9-18 15,26-8 1,0-18-16</inkml:trace>
  <inkml:trace contextRef="#ctx0" brushRef="#br0" timeOffset="211511.86">4394 9482 0,'0'-9'16,"0"0"-16,0 1 15,0-1-15,9 9 16,8 0-16,18-9 15,17 1 1,0-1-16,0 0 16,-9 1-16,-8-1 15,0 9-15,-9 0 16,-17 9-16,-1-9 16</inkml:trace>
  <inkml:trace contextRef="#ctx0" brushRef="#br0" timeOffset="211947.37">4559 9516 0,'-9'0'0,"9"0"0,0 0 15,0 0-15,0 0 16,0 0-1,-8 9-15,-1 0 16,0-1-16,1 10 16,-1-1-16,0 9 15,-8 9-15,-1-1 16,1 1-16,8 8 16,1-8-1,-1-9-15,9 0 0,0 0 16,0-9-1,0 0-15,9-8 16,-1 0-16,10-1 16,8 1-16,9 0 15,8-1-15,0 1 16,1 0-16,-1-1 16,-17-8-16,9 9 15,-18-9 1,1 0-16,-10 9 15,-8-9-15,0 0 16</inkml:trace>
  <inkml:trace contextRef="#ctx0" brushRef="#br0" timeOffset="212157.44">4359 9672 0,'0'0'0,"0"0"16,0 0-16,9 0 16,26 9-16,8 0 15,18-1-15,0 1 16,-9-18-16,0 9 16,-9-8-1,-17-1-15</inkml:trace>
  <inkml:trace contextRef="#ctx0" brushRef="#br0" timeOffset="212689.66">4898 9231 0,'0'-9'15,"-9"0"-15,9 1 16,0-1-16,0 9 15,0 0-15,0 0 16,0 0-16,9 0 16,8 0-1,0 0-15,1 0 16,-1 0-16,-8 0 16,-1 0-16,1 9 15,-9 8-15,-9 0 16,-17 18-16,0-1 15,9-16-15,0 8 16,-1-9-16,10-8 16,-1-1-1,9 1-15,0 0 16,0-1-16,9 1 16,8-9-16,9 9 15,9-9-15,-1 0 16,10 8-16,-18 1 15</inkml:trace>
  <inkml:trace contextRef="#ctx0" brushRef="#br0" timeOffset="213038.58">5019 9863 0,'0'0'0,"0"0"0,0 0 15,0 0 1,18-9-16,8 9 16,17-9-16,9 9 15,9 0-15,-18-8 16,1-1-16,-1 0 16,-8 9-16,8-8 15,-25 8-15</inkml:trace>
  <inkml:trace contextRef="#ctx0" brushRef="#br0" timeOffset="213273.31">5262 9560 0,'0'0'16,"0"0"-16,0 0 15,0 26-15,0 34 16,0 27-16,-8 8 16,-1-8-16,0-27 15,1-8-15,8-17 16,0-18-16,0-8 16,0 0-1</inkml:trace>
  <inkml:trace contextRef="#ctx0" brushRef="#br0" timeOffset="213535.83">5644 9456 0,'0'-9'16,"0"9"-16,0 0 15,9 0-15,8-9 16,10 9-16,7-8 16,1-1-16,8 0 15,1 1-15,-1-1 16,1 0 0,-1 1-16,-17 8 15,-17 0-15</inkml:trace>
  <inkml:trace contextRef="#ctx0" brushRef="#br0" timeOffset="213926.49">5757 9464 0,'0'0'0,"0"0"16,0 0-16,0 0 15,0 0-15,0 9 16,0 8 0,0 1-16,-8-1 15,8 0-15,-18 18 16,10 0-16,-1-1 16,-8 10-16,8-10 15,0 1-15,0-9 16,9 0-16,0-9 15,0 0-15,0 1 16,0-10-16,9 1 16,9 0-1,-1-1-15,0 1 16,9 0-16,9-9 16,0 0-16,8 0 15,-8 0-15,-9 0 16,-17 0-16</inkml:trace>
  <inkml:trace contextRef="#ctx0" brushRef="#br0" timeOffset="214128.22">5740 9690 0,'0'0'15,"0"0"-15,0 0 16,9 0-16,8 0 15,18-9 1,-1 0-16,1 1 16,9-1-16,8 0 15,-9 1-15,-8-10 16,-26 18-16</inkml:trace>
  <inkml:trace contextRef="#ctx0" brushRef="#br0" timeOffset="214420.2">6270 9742 0,'0'0'16,"0"0"-16,0 0 16,0 0-16,17-9 15,0 0-15,9 1 16,18-10-16,-1 18 16,1-17-16,-18 0 15,-26 8 1</inkml:trace>
  <inkml:trace contextRef="#ctx0" brushRef="#br0" timeOffset="214703.58">6330 9724 0,'0'0'0,"0"0"15,0 0 1,0 0-16,0 18 15,18-1-15,-9 17 16,-9 1-16,17-9 16,-17 0-16,0-9 15,-17 1-15,17-1 16,-9 0-16,-9-8 16,1 8-1,-9-8-15,0 0 16,-9-1-16,9 1 15,9-18-15,17 9 16</inkml:trace>
  <inkml:trace contextRef="#ctx0" brushRef="#br0" timeOffset="-214252.38">6235 9101 0,'0'0'0,"0"0"16,0-9-16,0 9 15,0-9-15,0 9 16,0 0-16,0 0 15,17 0-15,1 0 16,-1 0-16,0 9 16,1-9-1,-10 0-15,1 17 16,-9-17-16,0 0 16,0 26-16,-9-8 15,1-10-15,-1 10 16,9-1-16,0 9 15,0-9-15,0 1 16,17-1-16,1 0 16,17 0-1,-1 9-15,-16-8 16</inkml:trace>
  <inkml:trace contextRef="#ctx0" brushRef="#br0" timeOffset="-213505.9">3899 10538 0,'0'0'0,"0"0"15,0 0 1,0 0-16,26 0 15,9 0-15,17 0 16,26 0-16,35-8 16,43-1-16,18 0 15,34 9-15,9-8 16,1 8-16,-1 0 16,-18 0-1,-16 0-15,-10 0 16,-34-9-16,-34 9 15,-19 0-15,-16 0 16,-27 0-16,-17 0 16,-8 0-16,-10 9 15,-8-9 1</inkml:trace>
  <inkml:trace contextRef="#ctx0" brushRef="#br0" timeOffset="-213040.73">5089 10781 0,'0'0'0,"0"0"15,0 0-15,0 0 16,8 0-16,10 0 15,25 0-15,1 8 16,-18 1-16,34 0 16,-16-1-16,17 10 15,-18-1 1,0-8-16,-16 8 16,-1 0-16,-18 9 15,-16 9-15,-1 0 16,-17-1-16,-9 1 15,-8 8-15,-1-8 16,-8 0-16,9-9 16,8-1-1,18-16-15,-1 0 16,1-1-16,17 1 16,0-9-16,17 0 15,35 9-15,53-1 16,25-16-16,35-1 15,8 0-15,201 44 16</inkml:trace>
  <inkml:trace contextRef="#ctx0" brushRef="#br0" timeOffset="-157587.34">7268 9075 0,'0'0'0,"0"0"16,0 0 0,-8 0-16,-10 17 15,-8 26-15,-17 35 16,-1 43-16,-16 44 15,16 34-15,1 0 16,17 1-16,8-10 16,18-25-16,18-27 15,-1-42-15,18-19 16,8-7 0,35-18-16,1-26 15,-53-26-15</inkml:trace>
  <inkml:trace contextRef="#ctx0" brushRef="#br0" timeOffset="-156757.04">7477 9750 0,'0'0'16,"0"0"-16,0 0 15,0 0-15,0 0 16,0 9-16,0-1 16,8 27-16,-8 17 15,-8 0-15,-10 0 16,18 9-16,-17-9 15,0-9 1,-1-17-16,10 0 16,-1-9-16,0-8 15,1 0-15,8-9 16,0-9-16,-9 0 16,9-17-16,0-8 15,9-10-15,8-16 16,9-1-1,0 0-15,17 1 16,1 8-16,-1 26 16,-25 9-16,8-1 15,8 10-15,-16 8 16,8 8-16,0 10 16,0-10-16,-9 27 15,1 17 1,-10 0-16,-8 8 15,18 1-15,-10-18 16,1 1-16,0-10 16,-1 1-16,1-9 15,0-17-15</inkml:trace>
  <inkml:trace contextRef="#ctx0" brushRef="#br0" timeOffset="-156455.72">8449 9958 0,'0'0'16,"0"0"-16,0 0 15,0 0-15,-8 0 16,-1 0-16,-17 17 16,0 18-16,-18 17 15,-8 0-15,9-9 16,8 1 0,0-1-16,1-17 15,16 0-15,10-18 16</inkml:trace>
  <inkml:trace contextRef="#ctx0" brushRef="#br0" timeOffset="-156269.46">8119 9932 0,'0'0'0,"0"0"15,0 0-15,18 17 16,8 9-16,17 35 15,18 0-15,-9-1 16,-9 1-16,18-18 16,-26-17-16</inkml:trace>
  <inkml:trace contextRef="#ctx0" brushRef="#br0" timeOffset="-154978.06">9231 9508 0,'0'-9'16,"0"0"-16,0 1 15,0-1-15,17 0 16,9 9-16,18 0 16,8 0-16,-9 9 15,1 0-15,-18-1 16,0-8 0,-18 18-16,1-1 15,-18 9-15,-25 26 16,-10 0-16,-17 9 15,1-1-15,-10 1 16,18-18-16,-9 0 16,9-8-16,9-9 15,8 0-15,9 0 16,9-9 0,-1 1-16,10-1 15,8 0-15,0 1 16,17-1-16,0 0 15,27 1-15,17-1 16,8 0 0,0-8-16,10 0 0,-19-18 15,-7 0 1,-10 1-16,-17-10 16,0-8-16,-17 0 15,-9 0-15,-9 0 16,-8-8-16,-9-1 15,-18 18-15,1-1 16,-9 1-16,8 17 16,10 0-16,7 9 15,19-1 1,8-8-16,0 0 16,0 0-16</inkml:trace>
  <inkml:trace contextRef="#ctx0" brushRef="#br0" timeOffset="-154710.66">10047 10010 0,'0'0'0,"0"0"16,0 0-16,0 0 15,0 0-15,-9 26 16,-8 17-16,-9 9 16,0 0-1,-9 0-15,9-9 16,0-17-16,9 9 16,-1-18-16,1-8 15,17-9-15</inkml:trace>
  <inkml:trace contextRef="#ctx0" brushRef="#br0" timeOffset="-154534.43">9787 10088 0,'0'0'0,"0"0"16,0 0-16,17 9 15,9 17-15,9 8 16,8 18-16,9 0 15,0-17 1,-26-9-16,-17-9 16</inkml:trace>
  <inkml:trace contextRef="#ctx0" brushRef="#br0" timeOffset="-153902.41">10559 10001 0,'0'0'0,"0"0"16,0 0-16,0 0 15,0 0-15,18 0 16,17 0-16,17 0 16,17 0-1,1 0-15,-10 0 16,-16-8-16,-1-1 15,1 0-15,-18 9 16,-9 0 0,-8 0-16</inkml:trace>
  <inkml:trace contextRef="#ctx0" brushRef="#br0" timeOffset="-153679.25">10872 9759 0,'0'0'0,"0"0"16,0 0-16,0 0 16,-9 8-16,1 36 15,-1 25 1,0 35-16,1 0 16,-1-17-16,9-27 15,0-17-15,9-17 16,8-8-16,0-10 15,-8 1-15</inkml:trace>
  <inkml:trace contextRef="#ctx0" brushRef="#br0" timeOffset="-153225.78">11506 9707 0,'0'0'0,"0"0"16,0 9 0,9 17-16,-1 17 15,1 17-15,-18 18 16,1-8-16,-1-18 16,0-18-16,1-8 15,-1 0-15,0-8 16,1-10-1,8 1-15,0-9 0,0 0 16,0-9 0,17-17-16,9-26 15,9-8-15,8-27 16,9 9-16,-17 35 16,-9 8-16,0 18 15,0 0-15,-17 17 16,-1 0-16,1 17 15,0 26 1,0 18-16,-9 17 16,-9 8-16,9-25 15,0-9-15,9-9 16,17-8-16,-18-18 16,1-8-16</inkml:trace>
  <inkml:trace contextRef="#ctx0" brushRef="#br0" timeOffset="-152730.97">12114 9993 0,'0'0'0,"0"0"15,0 0 1,0 0-16,0 26 15,9-9-15,-1 9 16,1 0-16,0-9 16,-1 1-16,-8-10 15,0-8-15,9-8 16,8-1-16,1 0 16,8-17-1,0 9-15,-9 0 16,-8 8-16,0 9 15,-1 0-15,10 17 16,-1 18-16,0 17 16,1 17-16,-10 0 15,1 1-15,0-1 16,-9-26-16,-9 1 16,0-10-1,1-8-15,-1 0 16,-8-17-16,-1 0 15,-8-18-15,-9 0 16,9-17-16,9 0 16,0-8-16,17-10 15,17 1-15,18 8 16,8-17 0,-17 26-16</inkml:trace>
  <inkml:trace contextRef="#ctx0" brushRef="#br0" timeOffset="-152127.15">13086 9612 0,'0'0'0,"0"0"16,0 0-16,0 0 16,18 0-16,8 17 15,9 9-15,8 0 16,9 0-16,-8 0 15,-18 0 1,0-9-16,-18 0 0,-8-8 16,-17 34-1,-35 1-15,-26 25 16,-9 9-16,17-17 16,1-1-16,8 1 15,9-18-15,17-8 16,18-9-16,0 0 15,17-9-15,0 0 16,17 1 0,26-10-16,35 1 15,18-9-15,0-9 16,-18-17-16,0 0 16,-26-8-16,-17 8 15,-18-9-15,-8 1 16,-18-1-16,0 0 15,-17 9-15,-17 9 16,-1 0 0,-8 25-16,-8 18 15,25 9-15,26-9 16</inkml:trace>
  <inkml:trace contextRef="#ctx0" brushRef="#br0" timeOffset="-151497.31">13712 10322 0,'0'-9'15,"0"9"-15,0 0 16,0 0-16,0 0 16,0 0-16,0 0 15,0 9-15,0 8 16,0-8-1,0-1-15,8 1 16,1 0-16,-9-1 16,17-8-16,1-8 15,-1-1-15,18-17 16,0 0-16,-9 9 16,0-1-16,-18 1 15,1 17 1,0 0-16,8 17 15,0 27-15,1 16 16,-9 27-16,-1 0 16,-8-27-16,0 10 15,0-36-15,0 1 16,0-9-16,0-9 16,-8 0-1,-1-8-15,0 0 16,0-9-16,1-9 15,-18-8-15,8-9 16,1-9-16,0 1 16,17 8-16,0 0 15,34 0-15,-8 0 16</inkml:trace>
  <inkml:trace contextRef="#ctx0" brushRef="#br0" timeOffset="-150818.15">14441 10426 0,'0'0'0,"0"0"0,0 0 16,0 0 0,17 0-16,18-9 15,17 0-15,9 1 16,9-1-16,-1 0 16,-8 1-16,0-1 15,-27 9-15,-8 0 16,-8 0-16</inkml:trace>
  <inkml:trace contextRef="#ctx0" brushRef="#br0" timeOffset="-150592.53">14728 10062 0,'0'0'0,"0"0"16,0 0-1,0 9-15,0 43 16,8 34-16,-8 35 16,-8 1-16,-1-18 15,9-26-15,0-26 16,0-9-16,9-17 16,-9-18-16,0 1 15</inkml:trace>
  <inkml:trace contextRef="#ctx0" brushRef="#br0" timeOffset="-150104.22">15492 10330 0,'0'-8'16,"0"-1"-16,0 9 16,0 0-16,0 0 15,0 0-15,0 0 16,-9 17-16,0 18 16,-8 0-1,0 8-15,-1 0 16,1-17-16,8-8 15,1-10-15,8 1 16,0-9-16,0-9 16,0 1-16,26-27 15,8-34-15,19-9 16,7-18 0,-8 27-16,-8 26 15,-9 8-15,-1 18 16,-8 17-16,0 0 15,-8 26-15,-1 17 16,-8 18-16,-1 25 16,1 10-1,-9-27-15,0-8 16,9-9-16,8-18 16,-8-16-16</inkml:trace>
  <inkml:trace contextRef="#ctx0" brushRef="#br0" timeOffset="-149711.4">15978 10521 0,'0'0'15,"0"0"-15,0 0 16,0 0-16,0 0 15,17 0-15,1 9 16,17-1-16,8-8 16,-8 0-1,-9 0-15,0 0 16,-9 0-16,-8 0 16,0 0-16,-18 18 15,0-1-15,-17 9 16,0 0-16,0 0 15,0 0-15,9-9 16,-1-8 0,10 0-16,8-1 15,0 1-15,0-1 16,17 1-16,9 0 16,26-1-16,18-8 15,-36 9 1</inkml:trace>
  <inkml:trace contextRef="#ctx0" brushRef="#br0" timeOffset="-149152.15">16846 10304 0,'0'-8'16,"0"-1"-16,0 9 16,0 0-16,9 0 15,9 0-15,-1 0 16,18 0-16,-9 9 16,0 8-16,0-8 15,0 8-15,-17 0 16,-1 1-1,-8-1-15,-17 26 16,-27 9-16,-8 0 16,-8-8-16,7-1 15,10-8-15,8-9 16,1 0-16,8-1 16,8 1-16,1-8 15,17-1 1,8 0-16,19 9 15,16 0-15,18-17 16,8 0-16,9-1 16,-17-16-16,-9-1 15,-17-8-15,-9-9 16,-17 0-16,-1-9 16,-16-8-1,-18 0-15,0 8 16,0 0-16,-18 18 15,1 0-15,17 17 16,17 0-16,9 8 16</inkml:trace>
  <inkml:trace contextRef="#ctx0" brushRef="#br0" timeOffset="-148670.39">17394 10807 0,'0'0'15,"0"0"-15,0 0 16,0 0-16,0 0 15,8 0-15,10 0 16,-1 0-16,18 0 16,-1 0-16,1 0 15,-9 0-15,0 0 16,-8 0 0,-10 0-16,-8 0 15,-8 8-15,-10 10 16,-8-1-16,-8 9 15,-1 0-15,17-9 16,1 1-16,0-10 16,8 1-16,9 0 15,0-9 1,9 8-16,25 1 16,27 0-16,26-9 15,9 0-15,-1 0 16,9-9-16,-26-8 15,-34-9 1,-18 17-16</inkml:trace>
  <inkml:trace contextRef="#ctx0" brushRef="#br0" timeOffset="-148444.3">18410 10175 0,'0'0'16,"0"0"-16,26 8 15,26 36-15,9 33 16,-1 27-16,-8 26 16,-34 18-16,-44 25 15,-61 9-15,-43 34 16,-114 174-16</inkml:trace>
  <inkml:trace contextRef="#ctx0" brushRef="#br0" timeOffset="-145180.72">11628 4666 0,'0'0'0,"0"0"0,0 0 16,0 0 0,0 26-16,0 35 15,0 17-15,-18 9 16,1 25-16,8 18 15,-26 9-15,9 25 16,-17 18-16,0 17 16,-1 18-16,1-27 15,17-8-15,-18-26 16,-8 17 0,17 0-16,1-25 15,-1 8-15,0-1 16,0-25-16,9 0 15,-8 0-15,-1-17 16,18-9 0,-10-9-16,1 0 15,0-8-15,9-27 16,0-8-16,8-17 16,9 8-16,0-8 15,0-9-15,9 0 16,8 0-16,0 0 15,9 0-15,9 0 16,-9 0-16,18-9 16,8 9-1,9 0-15,-1 0 16,1 0-16,9-9 16,-1 1-16,9-1 15,0 9-15,9-17 16,17 8-16,-8 0 15,-1-8 1,10 0-16,-1-1 16,9 1-16,-9 0 15,-9-1-15,10 1 16,16-9-16,1 9 16,-9-1-16,17-8 15,0 9-15,-17 0 16,0-1-16,9 1 15,-10 0-15,-16 8 16,8 0 0,0 1-16,1-1 15,-10-8-15,-8-1 16,0 10-16,-9-10 16,0 1-16,0 8 15,0 1-15,1-10 16,-1 1-16,-9 8 15,9-8 1,-8 8-16,8 1 16,0-1-16,0-9 15,-8 1-15,-1 8 16,-8 1-16,0-10 16,-9 10-16,-9-1 15,-8-8-15,0-1 16,0 18-1,-1-8-15,-8 8 16,0-18-16,0 18 16,0 0-16,-8 0 15,-1 0-15,1 0 16,-1 0-16,0 0 16,9 0-16,0-8 15,9-1-15,0 0 16,8-8-1,1-1-15,-10 10 16,19-1-16,-1-8 16,0 8-16,9-8 15,-1-1-15,-8 1 16,1 8-16,16 1 16,0-1-16,1 0 15,-1-8 1,1 8-16,-1-8 15,1 0-15,-1 8 16,1-8-16,8 8 16,-9-8-16,1-1 15,8 1-15,9 0 16,0-1-16,-9-8 16,9-17-1,8 17-15,1 0 16,-1 0-16,9 0 15,1 0-15,8 0 16,8 0-16,-8-9 16,0 1-16,0 8 15,17-9 1,-8 9-16,17-9 16,8 9-16,-8-8 15,9-1-15,25 9 16,-34-9-16,26 1 15,9 8-15,-26-9 16,8 0-16,18 1 16,-44-1-16,0 0 15,0 1-15,1-1 16,-27 9 0,-17-9-16,0 9 15,-9 0-15,-18 9 16,-16-9-16,-18 9 15,-17-1-15</inkml:trace>
  <inkml:trace contextRef="#ctx0" brushRef="#br0" timeOffset="-131396.25">2579 12314 0,'0'0'0,"0"0"15,0 0-15,0 0 16,0 0 0,0 0-1,0 0-15,17 0 0,9 0 16,9 0-16,17 8 15,-8-8-15,-1 9 16,-8 8-16,-18-8 16</inkml:trace>
  <inkml:trace contextRef="#ctx0" brushRef="#br0" timeOffset="-131227.92">2484 12652 0,'0'0'0,"0"0"0,0 0 16,0 0-1,17 0-15,9 0 16,17 17-16,36-9 16,-36 1-16</inkml:trace>
  <inkml:trace contextRef="#ctx0" brushRef="#br0" timeOffset="-130634.06">3508 12626 0,'0'0'0,"0"0"16,0 0-16,0 0 15,0 0 1,18 0-16,25 0 15,18 0-15,8 0 16,1 0-16,-18 0 16,9 0-16,8 0 15,-34 0-15</inkml:trace>
  <inkml:trace contextRef="#ctx0" brushRef="#br0" timeOffset="-130097.38">4759 12106 0,'0'-9'0,"8"1"16,-8-1-16,0 0 16,9 1-16,8-1 15,18 0-15,26 1 16,26-1 0,34 0-16,36-8 15,16 8-15,18 1 16,70-18-16,8 0 15,-34 8-15,-18 1 16,-52 8-16,-18 1 16,-34 8-16,-26 0 15,-35 8 1,-26 1-16,-8 0 16,-10 8-16,1 0 15</inkml:trace>
  <inkml:trace contextRef="#ctx0" brushRef="#br0" timeOffset="-129492.83">5011 12011 0,'0'0'16,"0"0"-16,0 0 15,0 0-15,0 0 16,0 0-16,0 0 15,0 0-15,0 0 16,-9 8 0,0 10-16,9 8 15,-9 17-15,1 35 16,-10 26-16,-8 17 16,0 9-16,9 8 15,0-25-15,8-18 16,0-25-16,1-27 15,-1-17 1,0 0-16,0-17 16,1-1-16,-1-16 15,0-10-15,-8-16 16,-9-27-16,9 0 16,-1 9-16,1 18 15,8 16-15,1 18 16,-10 9-16,-17 26 15,-8 17 1,0 17-16,8-17 16,18-17-16,8-18 15,18-8-15,8-9 16,0 0-16</inkml:trace>
  <inkml:trace contextRef="#ctx0" brushRef="#br0" timeOffset="-129156.7">5210 12374 0,'0'0'0,"0"0"15,0 0-15,0 0 16,18 0-16,8 9 16,26 0-1,17-9-15,-8-9 16,0 0-16,0 1 15,-18-10-15,-17 10 16,-17-1-16,-1 9 16</inkml:trace>
  <inkml:trace contextRef="#ctx0" brushRef="#br0" timeOffset="-128772.13">5184 12548 0,'0'-9'0,"0"9"16,0 0-16,0 0 15,0 0 1,0 0-16,9 0 16,0 0-16,-1 17 15,1 1-15,-9-1 16,0 18-16,0-1 15,-9-8-15,9 0 16,0 0-16,0 0 16,0-9-16,0 1 15,0-1 1,9 0-16,8 1 16,9-10-16,9 1 15,9 0-15,8-1 16,0-8-16,-9 0 15,1 0-15,-18 0 16,-9 0-16,-8-8 16,-1-1-1</inkml:trace>
  <inkml:trace contextRef="#ctx0" brushRef="#br0" timeOffset="-128587.91">5358 12660 0,'0'0'0,"0"0"15,0 0-15,0 0 16,0 0-16,0 0 16,9 0-1,8 0-15,18-8 16,-1 8-16,-8-9 16,1 0-16,-19 9 15</inkml:trace>
  <inkml:trace contextRef="#ctx0" brushRef="#br0" timeOffset="-128151.2">5636 12192 0,'0'0'0,"0"0"16,0 0-16,0 0 15,0 0-15,0 0 16,8 0-16,1 0 16,8 0-16,1 9 15,-1 0-15,1-1 16,-1 1-16,0 0 15,-8-1 1,0 10-16,-18-1 16,0 0-16,1 9 15,-10 0-15,1 0 16,8-8-16,1-10 16,8 1-16,0 0 15,0-1-15,0 1 16,17-9-1,18 17-15,8-17 16,9 9-16,0-9 16,-34 9-16</inkml:trace>
  <inkml:trace contextRef="#ctx0" brushRef="#br0" timeOffset="-127776.64">6035 12686 0,'0'0'16,"0"0"-16,0 0 16,0 0-16,0 0 15,0 0-15,18 0 16,-1 0-16,18 0 16,-1 0-1,1-9-15,0 1 16,-9-1-16,-9 9 15,1-8-15,-1 8 16,-8 0-16,-1 0 16</inkml:trace>
  <inkml:trace contextRef="#ctx0" brushRef="#br0" timeOffset="-127605.83">6165 12504 0,'0'0'16,"0"0"-16,0 0 15,-8 9-15,-1 17 16,0 35-16,-8 25 16,0 1-1,17-18-15,0-17 16,0-26-16,0-17 16,0-1-16</inkml:trace>
  <inkml:trace contextRef="#ctx0" brushRef="#br0" timeOffset="-127345.97">6469 12270 0,'0'0'15,"0"0"-15,0 0 16,0 0-16,9 0 15,8 9-15,10 0 16,25-1-16,8 1 16,-8-9-1,1 0-15,7-9 16,-16 1-16,-1 8 16,-25 0-16,-10 0 15</inkml:trace>
  <inkml:trace contextRef="#ctx0" brushRef="#br0" timeOffset="-126972.92">6556 12426 0,'0'0'16,"0"0"-16,0 0 15,0 0-15,0 0 16,0 0-16,0 9 15,9 0 1,0 8-16,-9 0 16,0 1-16,0-1 15,-9 9-15,0 9 16,1-1-16,-1 10 16,9-1-16,0-17 15,0 0-15,0 0 16,9-9-16,-1 0 15,10-8 1,8 0-16,8-1 16,1 1-16,9-18 15,-10 1-15,10-1 16,-18-8-16,0-9 16,-18 17-16</inkml:trace>
  <inkml:trace contextRef="#ctx0" brushRef="#br0" timeOffset="-126815.33">6643 12643 0,'0'0'16,"0"0"-16,0 0 15,0 0-15,0 0 16,0 0-16,26 0 16,9-9-16,17 1 15,0 8 1,-9-9-16,-16 9 15</inkml:trace>
  <inkml:trace contextRef="#ctx0" brushRef="#br0" timeOffset="-126551.86">6973 12626 0,'0'0'15,"0"0"-15,0 0 16,0 0-16,0 0 16,17 0-16,1 0 15,17-9-15,8 0 16,0 1-16,1-1 16,-1 0-1,-17 1-15,-8 8 16,-1 0-16,-8 0 15,-1 0-15</inkml:trace>
  <inkml:trace contextRef="#ctx0" brushRef="#br0" timeOffset="-126314.36">7216 12677 0,'0'0'0,"0"0"16,0 0-16,0 0 15,0 0-15,0 18 16,9 8-16,0 8 15,-1 1-15,-8 0 16,0-9-16,-8 8 16,-1-8-16,0-8 15,-17-1 1,0 0-16,-17-8 16,-1 0-16,1-18 15,17 0-15,17-25 16,-8-27-16,8 26 15</inkml:trace>
  <inkml:trace contextRef="#ctx0" brushRef="#br0" timeOffset="-125937.77">7364 12158 0,'0'-9'0,"0"1"16,0-1-1,0 0-15,0 9 16,0 0-16,0 0 16,0 0-16,9 0 15,-1 0-15,1 0 16,0 0-16,-1 9 15,1 0-15,0-1 16,-9 1 0,0 0-16,0-1 15,0 1-15,0-1 16,0 1-16,0 0 16,0-1-16,0 1 15,17 0-15,18-1 16,-9 1-16</inkml:trace>
  <inkml:trace contextRef="#ctx0" brushRef="#br0" timeOffset="-125173.6">4602 13145 0,'-8'0'0,"8"9"0,0-9 16,0 0 0,0 0-16,0 0 15,0 0-15,8 0 16,18 0-16,44 0 15,34 0-15,26 8 16,44 1-16,26 8 16,34-8-16,1 8 15,-1-8-15,-25-9 16,-10 0 0,-8 0-16,-43 0 15,-18-17-15,-17 17 16,-43 0-16,-27-9 15,-8 9-15,-18 0 16</inkml:trace>
  <inkml:trace contextRef="#ctx0" brushRef="#br0" timeOffset="-124720.28">6044 13448 0,'0'-8'0,"0"8"16,0 0-16,0 0 15,0 0-15,17 0 16,9 0-16,9 0 15,-9 0-15,9 8 16,0 1-16,-9 8 16,0 1-1,-18-10-15,1 10 16,-9-1-16,-9 18 16,-17-1-16,0 1 15,-8-9-15,-1 0 16,0 0-16,18-9 15,-1-8-15,1-1 16,8 1 0,9 0-16,0-1 15,18 10-15,25-10 16,27 1-16,42 0 16,53 8-16,244 44 15</inkml:trace>
  <inkml:trace contextRef="#ctx0" brushRef="#br0" timeOffset="-110523.89">8241 11283 0,'0'0'16,"0"0"-16,0 0 15,0 0-15,0-9 16,9 1-16,-1-1 16,10-8-16,-10-18 15,1 1 1,0 8-16,-1 8 16,-8 1-16,0 0 15,0 8-15,0 0 16,0 9-16,0 0 15,0 0-15,0 0 16,-8 18-16,-1 8 16,-8 8-1,-9 18-15,0 17 16,-1 9-16,-7-8 16,-1 8-16,9 0 15,0 8-15,-9 1 16,18-9-16,-1 0 15,1-9-15,0 0 16,-1 1 0,1-1-16,0-9 15,-1 10-15,1-1 16,-1 0-16,10 9 16,-1-8-16,0 7 15,1-7-15,8-10 16,0 1-16,0 0 15,0-1 1,0 1-16,0 0 16,0-10-16,0 1 15,0 9-15,0 0 16,8-1-16,1 1 16,0 8-16,-1-8 15,10-1-15,-1 1 16,-8 0-16,0 8 15,-1 0 1,10-8-16,-1 0 16,0-1-16,1 1 15,-1-9-15,0-9 16,1 0-16,-1 1 16,9 8-16,0 0 15,0 0 1,9-9-16,0 0 0,0 0 15,8 1 1,26-1-16,1-17 16,-44-17-16</inkml:trace>
  <inkml:trace contextRef="#ctx0" brushRef="#br0" timeOffset="-108873.02">12409 11222 0,'0'-8'16,"9"-1"-16,-9 1 15,0-1-15,0 0 16,0 1-16,0 8 16,17-9-1,18 0-15,26 1 16,17-10-16,0 1 15,17 8-15,-8-8 16,-9 0-16,-17 8 16,-17 9-16,-10 0 15,-8 9-15,-17-1 16</inkml:trace>
  <inkml:trace contextRef="#ctx0" brushRef="#br0" timeOffset="-108411.81">12470 11283 0,'0'0'0,"0"0"16,0 0-16,0 0 15,0 0-15,0 0 16,0 9-16,0 8 16,9 0-16,-1 18 15,1 0 1,0-1-16,-1 18 16,-8-8-16,0-1 15,0 0-15,0-17 16,0 0-16,0 0 15,0 0-15,0-9 16,0-8-16,0 0 16,9-9-16,8 8 15,9-8 1,18 0-16,25 0 16,-8-8-16,-9-1 15,-8 9-15,-10 0 16,-8 0-16,0 0 15,-8 0-15,-1 0 16,-17 0-16</inkml:trace>
  <inkml:trace contextRef="#ctx0" brushRef="#br0" timeOffset="-108193.42">12565 11474 0,'0'0'0,"0"0"16,0 0 0,0 0-16,0 0 15,18-9-15,25 0 16,9 1-16,9-1 16,0-8-16,0-1 15,-18 18-15,9-8 16,-17 8-16</inkml:trace>
  <inkml:trace contextRef="#ctx0" brushRef="#br0" timeOffset="-107709.16">13217 11656 0,'-9'-9'16,"0"-8"-16,1 8 15,8 0-15,0 1 16,8-1-16,10-8 16,16 8-16,1-17 15,9 0-15,-1 9 16,-17-1-16,0 1 16,-9 0-1,-8 8-15,-9 9 16</inkml:trace>
  <inkml:trace contextRef="#ctx0" brushRef="#br0" timeOffset="-107490.39">13364 11543 0,'0'0'0,"0"0"16,0 0 0,0 0-16,0 0 15,9 17-15,0 9 16,-1 9-16,-8 8 15,0-8-15,-8-18 16,-1 9-16,-8 0 16,-9 0-16,0 0 15,-1-9-15,-7 1 16,8-18 0</inkml:trace>
  <inkml:trace contextRef="#ctx0" brushRef="#br0" timeOffset="-106870.03">12018 12167 0,'0'0'0,"0"0"15,0 0-15,9-9 16,-9 9-16,0 0 15,0-9-15,9 1 16,8-1 0,9 0-16,35-8 15,26 0-15,34-1 16,44 1-16,18 0 16,16 8-16,27 0 15,-9 1-15,-17-10 16,-26 10-16,-18-1 15,-26 0 1,-26 1-16,-8-1 16,-27 0-16,-34 9 15,-17 0-15,-18 9 16,0 0-16</inkml:trace>
  <inkml:trace contextRef="#ctx0" brushRef="#br0" timeOffset="-106383.29">12400 12218 0,'0'0'16,"0"0"-16,0 0 16,0 0-1,0 0-15,0 0 16,0 0-16,18 0 15,-1 0-15,27 0 16,25-8-16,35-1 16,26 0-16,35 1 15,18-1-15,17 1 16,8-10-16,-17 1 16,-26 8-1,-26 1-15,-26-1 16,-26 9-16,-18 0 15,-25 0-15,-18 0 16,-18 0-16,-8 0 16,-8 0-16,-18 9 15,17-1-15</inkml:trace>
  <inkml:trace contextRef="#ctx0" brushRef="#br0" timeOffset="-105863.77">12539 12236 0,'0'0'15,"0"0"-15,0 0 16,0 0-16,0 0 16,0 0-16,-8 0 15,-1 17 1,0 18-16,1 8 16,-1 18-16,0 17 15,-8 17 1,0 0-16,-1-17 0,9-17 15,1-9-15,8-26 16,0 0-16,0-18 16,0 1-1,0-9-15,-9-9 16,0-17-16,1-17 16,-10 0-16,1 8 15,0 0-15,8 18 16,0 8-16,-8 9 15,-18 9-15,-8 26 16,-9 8-16,8 9 16,-8 9-1,17-1-15,9-16 16,9-27-16,17-8 16</inkml:trace>
  <inkml:trace contextRef="#ctx0" brushRef="#br0" timeOffset="-104973.04">12809 12478 0,'0'-8'0,"0"8"15,0 0-15,0 0 16,0 0-16,0 0 15,0 0-15,17 0 16,0-9-16,18 0 16,8 1-16,10-1 15,-1-8-15,-9 8 16,-8 9 0,-9 0-16,-17 0 15</inkml:trace>
  <inkml:trace contextRef="#ctx0" brushRef="#br0" timeOffset="-104592.24">12756 12574 0,'-8'-9'16,"-1"9"-16,9 0 15,0 0-15,0 0 16,0 0-16,0 0 15,0 17 1,0 1-16,0-1 0,-9-8 16,1 25-1,-1-8-15,0 0 16,1 0-16,8 0 16,0-9-16,0 1 15,0-1-15,0-8 16,0-1-16,8 1 15,10 0-15,8-1 16,8 1-16,1 0 16,0-1-1,0 1-15,-9-9 16,8 9-16,1-1 16,-26 1-16,-9-9 15</inkml:trace>
  <inkml:trace contextRef="#ctx0" brushRef="#br0" timeOffset="-104420.75">12661 12695 0,'0'0'15,"0"0"-15,0 0 16,0 0-16,0 0 16,17 0-16,9 0 15,9 0-15,8 0 16,10-9-1,7-8-15,-8 8 16,-34 9-16</inkml:trace>
  <inkml:trace contextRef="#ctx0" brushRef="#br0" timeOffset="-104033.93">13078 12227 0,'0'0'16,"0"0"-16,0 0 15,0 0-15,8 0 16,10 9-16,-1 8 16,1 0-16,8 9 15,-9-8 1,-8-10-16,-1 10 15,1-10-15,0 1 16,-9 8-16,0 1 16,-9-10-16,0 10 15,1-10-15,8 1 16,0 0-16,0-1 16,0 1-16,0 0 15,8-9 1,10 8-16,25 1 15,9 0-15,18 8 16,8 0-16,-43-8 16</inkml:trace>
  <inkml:trace contextRef="#ctx0" brushRef="#br0" timeOffset="-103791.18">13330 12807 0,'0'-8'0,"0"-1"0,0 0 15,0 1-15,0-1 16,17 0 0,9 1-16,9-10 15,8 10-15,9-10 16,0 1-16,0 0 15,-17 8-15,-26 9 16,0 0-16</inkml:trace>
  <inkml:trace contextRef="#ctx0" brushRef="#br0" timeOffset="-103572.95">13460 12548 0,'0'0'0,"0"0"16,0 0-16,0 8 16,0 10-16,9 8 15,-1 26 1,-8 8-16,0-17 16,0 1-16,0-18 15,0 0-15,0 0 16,9-18-16</inkml:trace>
  <inkml:trace contextRef="#ctx0" brushRef="#br0" timeOffset="-103325.16">13825 12461 0,'0'0'0,"0"0"0,0 0 16,0 0 0,17 0-16,9 9 15,26-1-15,0 1 16,0-9-16,-8-9 16,-1 1-1,-26 8-15,-8 8 0,0-8 16</inkml:trace>
  <inkml:trace contextRef="#ctx0" brushRef="#br0" timeOffset="-102976.92">13937 12556 0,'0'0'0,"0"0"15,0 0-15,0 0 16,0 0-16,0 18 15,0-10 1,0 1-16,0 8 16,9 9-16,-9 0 15,0 9-15,-9-9 16,1 0-16,8 0 16,0-9-16,0 0 15,0-8 1,0 0-16,0-1 15,0 1-15,17 0 16,9-1-16,9 1 16,8 0-16,1-9 15,-1-9-15,1 0 16,-18 1-16,-18-1 16,1 0-16</inkml:trace>
  <inkml:trace contextRef="#ctx0" brushRef="#br0" timeOffset="-102801.04">13955 12652 0,'0'0'15,"0"0"-15,0 0 16,0 0-16,8 0 16,19 0-16,33-9 15,10 9 1,-1 0-16,-8 0 15,-9-9-15,-26 9 16</inkml:trace>
  <inkml:trace contextRef="#ctx0" brushRef="#br0" timeOffset="-102521.58">14302 12781 0,'0'0'0,"0"0"15,0 0-15,0 0 16,0 0 0,0 0-16,9-8 15,8-1-15,1 0 16,16 1-16,1-1 15,8-8-15,-8 8 16,-9 0-16,-17 1 16,0 8-16</inkml:trace>
  <inkml:trace contextRef="#ctx0" brushRef="#br0" timeOffset="-102290.2">14450 12790 0,'0'0'0,"0"0"15,0 0-15,0 0 16,0 9-16,8 8 16,1 0-16,0 9 15,0 0 1,-1 0-16,-8 0 16,-8-8-16,-1 8 15,-17 0-15,0 0 16,0-18-16,-9 1 15,0 0 1,9-9-16,17 0 0</inkml:trace>
  <inkml:trace contextRef="#ctx0" brushRef="#br0" timeOffset="-101927.09">14485 12262 0,'0'0'15,"0"0"-15,0 0 16,0 0-16,0 0 16,0 0-16,8 0 15,10 0-15,-10 0 16,1 0-16,0 0 15,-1 0 1,1 8-16,0 1 16,-1 8-16,-8 1 15,0-1-15,-8 0 16,8-8-16,0 0 16,0-1-16,0 1 15,0 0-15,17-1 16,9 10-16,52 8 15,-17 0 1</inkml:trace>
  <inkml:trace contextRef="#ctx0" brushRef="#br0" timeOffset="-100944.9">9057 13310 0,'0'-9'15,"0"0"-15,0 1 16,0-1-16,0 9 15,0 0-15,0 0 16,18-9-16,8 9 16,17 0-1,35-8-15,9-1 16,0 0-16,-9 1 16,-9-1-16,-8 0 15,-26 1-15,-26-1 16,-1 9-16</inkml:trace>
  <inkml:trace contextRef="#ctx0" brushRef="#br0" timeOffset="-100592.64">9153 13344 0,'0'0'0,"0"0"15,0 0-15,0 0 16,0 0-16,0 9 15,0 8 1,0 18-16,-9 0 16,9 8-16,-9 0 15,1 1-15,-1-1 16,0-9-16,9 1 16,0-9-16,0 0 15,0 0-15,0-9 16,9 1-16,8-1 15,1 0 1,16-8-16,10 0 16,8-1-16,0-8 15,9-8-15,-18-1 16,-8 0-16,-9 9 16,0 0-16,-17 0 15</inkml:trace>
  <inkml:trace contextRef="#ctx0" brushRef="#br0" timeOffset="-100410.16">9222 13656 0,'0'0'0,"0"0"16,0 0-16,0 0 16,0 0-16,18-9 15,25 1 1,26-1-16,1 0 15,8 9-15,-17 0 16,-18-8-16,-17 8 16</inkml:trace>
  <inkml:trace contextRef="#ctx0" brushRef="#br0" timeOffset="-99034.86">9882 13717 0,'0'0'0,"0"0"16,0 0-16,17 0 16,10 0-16,7-9 15,18 0 1,0-8-16,-8 0 15,-1 8-15,-8-8 16,-26 8-16,-1 9 16</inkml:trace>
  <inkml:trace contextRef="#ctx0" brushRef="#br0" timeOffset="-98824.68">10099 13725 0,'0'0'16,"0"0"-16,0 0 15,0 0-15,0 0 16,0 18-16,0-1 16,0 9-16,0-9 15,-8 9-15,-1 0 16,-9-8 0,-8 8-16,-8-9 15,-10 18-15,-8-9 16,26-18-16</inkml:trace>
  <inkml:trace contextRef="#ctx0" brushRef="#br0" timeOffset="-98329.77">8623 14262 0,'-9'-8'0,"9"8"0,0 0 16,0 0-1,0 0-15,0 0 16,0 0-16,26 0 16,18 0-16,43-9 15,52 0-15,60 1 16,36-10-16,34-8 15,17-8-15,-34-1 16,-26 9 0,-35 9-16,-26 8 15,-43 1-15,-27 8 16,-25 0-16,-36 0 16,-16 8-16,-18-8 15,-9 9-15,9 0 16</inkml:trace>
  <inkml:trace contextRef="#ctx0" brushRef="#br0" timeOffset="-97877.22">8753 14401 0,'-8'0'0,"-1"0"0,9 0 16,0 0-16,0 0 15,0 0-15,0 0 16,0 0-1,17 0-15,9 0 16,35 0-16,26 0 16,43 0-16,44-9 15,26 1-15,34-18 16,9 0-16,-8 0 16,-36 8-16,-16 1 15,-27 17 1,-17 0-16,-35 0 15,-17 0-15,-35 0 16,-26 9-16,-17-1 16,0 1-16,-18 0 15,-9 8-15,10-8 16</inkml:trace>
  <inkml:trace contextRef="#ctx0" brushRef="#br0" timeOffset="-97380.06">8918 14418 0,'0'0'0,"0"0"15,0 0-15,0 0 16,0 0-16,0 0 16,0 0-16,-8 0 15,-1 18-15,0 8 16,0 26-16,1 17 16,-10 17-1,1 18-15,0 18 16,8-27-16,9-26 15,-9-17-15,9-17 16,0-9-16,0-9 16,-8-8-16,-1-1 15,0-16 1,1-1-16,-18 0 16,-1-8-16,1 0 15,0-1-15,-8 18 16,-1 18-16,-8 8 15,-10 17-15,10 0 16,17-17-16,9 0 16,17-17-16,0-9 15,0 0 1</inkml:trace>
  <inkml:trace contextRef="#ctx0" brushRef="#br0" timeOffset="-97121.09">9127 14643 0,'0'0'0,"0"0"15,0 0-15,8 0 16,10 0-16,16 9 15,27 0-15,0-9 16,0-9-16,-9 0 16,-9 1-1,-8 8-15,-9 0 16,-17 0-16</inkml:trace>
  <inkml:trace contextRef="#ctx0" brushRef="#br0" timeOffset="-96776.28">9092 14817 0,'0'0'0,"0"0"16,0 0-16,0 0 16,0 0-16,0 17 15,0 0-15,0 18 16,-9 8-16,1 1 15,-1-10 1,0 1-16,0-1 16,1-8-16,-1-8 15,9-1-15,0 0 16,0 1-16,17-1 16,1 0-16,17 1 15,8-10-15,9 1 16,-8 0-1,8-18-15,8 9 16,1 0-16,-26-9 16,-18 9-16</inkml:trace>
  <inkml:trace contextRef="#ctx0" brushRef="#br0" timeOffset="-96610.27">9118 15076 0,'0'0'15,"0"0"-15,0 0 16,0 0-16,9 0 16,17-8-16,26-18 15,43-9-15,1 1 16,-35 8-16,-35 17 16</inkml:trace>
  <inkml:trace contextRef="#ctx0" brushRef="#br0" timeOffset="-96208.24">9587 14514 0,'0'0'15,"0"0"-15,0 0 16,0 0-16,0 0 16,0 0-16,17 0 15,1 8-15,-1 1 16,0 0-16,-8-1 16,0 1-1,-1 0-15,1 8 16,-18 0-16,1 0 15,-1 1-15,-8 8 16,-1-9-16,10-8 16,-1-1-16,9 10 15,0-18 1,0 17-16,17-17 16,18 9-16,34 8 15,18-8-15,-43-1 16</inkml:trace>
  <inkml:trace contextRef="#ctx0" brushRef="#br0" timeOffset="-95628.39">9761 15033 0,'0'0'16,"0"0"-16,0 0 16,0 0-16,17 0 15,18 9-15,25-9 16,1 0-16,0-9 15,-9 1 1,-8-1-16,-10 9 16,-16-9-16,-10-8 15,1 0-15,-9 8 16</inkml:trace>
  <inkml:trace contextRef="#ctx0" brushRef="#br0" timeOffset="-95443.89">9917 14886 0,'0'0'16,"0"0"-16,0 9 16,0 25-16,0 18 15,0 9-15,0-1 16,0-8-16,9-17 16,-9-9-16,8-17 15,10-1 1,-1-8-16,-8 0 15</inkml:trace>
  <inkml:trace contextRef="#ctx0" brushRef="#br0" timeOffset="-95214.33">10264 14626 0,'0'0'16,"0"0"-16,0 0 15,0 0-15,18 0 16,8 17-16,8-17 16,18 0-16,1 0 15,16-17-15,18-9 16,-9 17-16,-9-16 16,-16 7-1,-36 18-15</inkml:trace>
  <inkml:trace contextRef="#ctx0" brushRef="#br0" timeOffset="-94862.14">10516 14817 0,'0'0'0,"-9"-9"15,9 9-15,0 0 16,0 0-16,0 0 15,0 9-15,-8 8 16,-1 0-16,0 18 16,1 0-16,-1-1 15,-8-8 1,8 0-16,0-8 16,1-1-16,-1 0 15,9 0-15,0 1 16,0-1-16,9-8 15,8 8-15,18-8 16,-1-1-16,18 1 16,9-18-16,-17 1 15,-1-1 1,0 9-16,-16 9 16</inkml:trace>
  <inkml:trace contextRef="#ctx0" brushRef="#br0" timeOffset="-94662.04">10473 14860 0,'0'0'15,"0"0"-15,0 0 16,0 0-16,8 0 16,18 0-16,35 0 15,9-9-15,8 1 16,9-1-16,-18 0 15,-26 9-15,-16 0 16,-19 0 0</inkml:trace>
  <inkml:trace contextRef="#ctx0" brushRef="#br0" timeOffset="-94424.55">10820 15094 0,'0'0'16,"0"0"-16,0 0 15,0 0-15,17 0 16,9-9-16,9 0 16,0 1-16,0-9 15,-9-1-15,0 1 16,-9 8-16,-8-8 15,-9 8 1</inkml:trace>
  <inkml:trace contextRef="#ctx0" brushRef="#br0" timeOffset="-94201.98">11020 15224 0,'0'0'16,"0"0"-16,0 0 15,0 8-15,0 10 16,0 8-1,0 8-15,0 10 16,0-10-16,-9-8 16,0 0-16,1 0 15,-10-8-15,1-10 16,-9 1-16,-9 0 16,0-18-16,1-17 15,-10-17 1,27 17-16</inkml:trace>
  <inkml:trace contextRef="#ctx0" brushRef="#br0" timeOffset="-93862.25">11150 14566 0,'0'0'16,"0"0"-16,0 0 15,0 0-15,0 0 16,9 0-16,8 0 16,0 0-16,9 0 15,-8 8-15,-10-8 16,1 9-16,0-1 16,0 1-1,-1-9-15,-8 9 16,0 8-16,-8 0 15,8 1-15,0-1 16,0 0-16,0 1 16,8-1-16,18 0 15,26 1 1,0-10-16,-34 1 0</inkml:trace>
  <inkml:trace contextRef="#ctx0" brushRef="#br0" timeOffset="-83848.61">8831 10911 0,'0'0'0,"0"0"0,0 0 15,0 0-15,0 0 16,0 0-16,0 0 16,0 0-16</inkml:trace>
  <inkml:trace contextRef="#ctx0" brushRef="#br0" timeOffset="-83429.45">8788 10919 0,'0'0'0,"0"0"15,0 0 1,0 0-16,0 0 15,0 0-15,0 0 16,0 0-16,0 0 16,17 0-16,1-8 15,16 8-15,10 0 16,25 0-16,9-9 16,1 9-1,-1 0-15,-17 0 16,-1 0-16,1 0 15,-35 0-15</inkml:trace>
  <inkml:trace contextRef="#ctx0" brushRef="#br0" timeOffset="-82990.78">8831 11214 0,'0'-9'0,"0"1"16,0-1 0,9 0-16,-9 9 15,0 0-15,9 0 16,-1 0-16,1 18 15,-9-1-15,0 0 16,-9 9-16,1 0 16,-1 0-16,0-9 15,9 1 1,0-1-16,0 0 16,18 1-16,8-1 15,9 9-15,17-9 16,0-8-16,0-9 15,0 0-15,-9 9 16,-8-9-16,-9 8 16,-8 1-1,-10 8-15,1-8 16,-9 0-16,0-9 16</inkml:trace>
  <inkml:trace contextRef="#ctx0" brushRef="#br0" timeOffset="-82789.02">8875 11318 0,'0'-9'0,"0"0"16,0-8-16,0 17 16,0-9-16,26 1 15,17-1-15,18 0 16,17 1-16,-8 8 15,-27 0-15,-17 17 16,-17-8 0</inkml:trace>
  <inkml:trace contextRef="#ctx0" brushRef="#br0" timeOffset="-82261.2">8302 11820 0,'0'0'16,"0"0"-16,0 0 16,0 0-16,0 0 15,0 0-15,0 0 16,0 0-1,0 0-15,17 0 16,18 0-16,26 0 16,43 9-16,43-1 15,36-8-15,34 9 16,17-9-16,-8-9 16,-9 1-16,-17-1 15,-26-8 1,-35 8-16,-18 0 15,-34 9-15,-18 0 16,-16 0-16,-27 0 16,-18 18-16,1-10 15,-9-8-15</inkml:trace>
  <inkml:trace contextRef="#ctx0" brushRef="#br0" timeOffset="-81791.21">8354 12132 0,'0'0'0,"0"0"0,0 0 16,0 0 0,0 0-16,17-9 15,1 1-15,25-1 16,26 0-16,27 1 15,25-1-15,27 0 16,26 9-16,17-8 16,0-1-16,0 0 15,-9 9 1,-25 0-16,-27 0 16,-17 0-16,-26 0 15,-18 0-15,-26 0 16,-16 0-16,-10 0 15,-8 0-15,-9 9 16,0 0-16</inkml:trace>
  <inkml:trace contextRef="#ctx0" brushRef="#br0" timeOffset="-81269.14">8571 12097 0,'0'0'0,"0"0"15,0 0-15,0 0 16,0 0-16,0 0 15,0 0-15,0 0 16,0 18 0,0-1-16,0 26 15,0 18-15,-9 17 16,1 8-16,-1 36 16,0-1-16,9-26 15,0-43-15,0-17 16,0-9-16,0-18 15,0 1-15,0-9 16,-9-9 0,1-8-16,-1-9 15,0-9-15,-8 1 16,8 16-16,1 1 16,-1 17-16,-17 0 15,-9 26-15,-17 9 16,0 17-16,9 0 15,8-18 1,17-8-16,10-8 16,8-10-16,8 1 15</inkml:trace>
  <inkml:trace contextRef="#ctx0" brushRef="#br0" timeOffset="-80915.8">8823 12340 0,'0'0'0,"0"0"0,0 0 15,0 0-15,8 0 16,36 0 0,17 0-16,17-9 15,0 0-15,-9 1 16,1-10-16,-27 1 15,-8 8-15,-9 9 16,-26 0-16</inkml:trace>
  <inkml:trace contextRef="#ctx0" brushRef="#br0" timeOffset="-80561.01">8892 12435 0,'0'0'15,"0"0"-15,0 0 16,0 0-16,0 0 16,0 0-16,0 0 15,9 17-15,-9 1 16,0-1 0,0 9-16,-9 0 15,0 9-15,1-1 16,-1 1-16,0 8 15,9-17-15,0 0 16,0 0-16,0-9 16,9 1-16,8-1 15,1-8 1,-1-1-16,18 1 16,0 0-16,-1-9 15,-8 0-15,1-9 16,-1 0-16,-18 1 15</inkml:trace>
  <inkml:trace contextRef="#ctx0" brushRef="#br0" timeOffset="-80380.7">8936 12643 0,'0'0'15,"0"0"-15,0 0 16,0 0-16,8 0 15,18 0-15,26 0 16,18-9-16,-1 9 16,1 0-1,-18-8-15,-26 8 16</inkml:trace>
  <inkml:trace contextRef="#ctx0" brushRef="#br0" timeOffset="-79984.11">9439 12106 0,'0'0'0,"0"0"15,0 0-15,0 0 16,0 0-16,18 9 15,-1-1 1,0 1-16,1 8 16,8-17-16,-9 9 15,1 0-15,-10-1 16,1 1-16,0 8 16,-9 0-16,-9 1 15,0 16-15,1-8 16,-1 0-16,0-8 15,9-1 1,0-8-16,0-1 16,0 1-16,0 0 15,18 8-15,-1 0 16,18 9-16,-18-8 16</inkml:trace>
  <inkml:trace contextRef="#ctx0" brushRef="#br0" timeOffset="-79492.33">9622 12764 0,'0'0'0,"0"0"0,0 0 16,0 0-1,17 0-15,26 0 16,9 9-16,9-18 15,0 0-15,-18 1 16,1-1-16,-18 0 16,0 1-1,-17-1-15,-1 0 0,1 1 16,-9 8 0</inkml:trace>
  <inkml:trace contextRef="#ctx0" brushRef="#br0" timeOffset="-79281.33">9856 12582 0,'0'0'16,"0"0"-16,0 0 16,0 0-16,0 18 15,-9 8 1,1 17-16,8 17 16,0 1-16,0-18 15,0 1-15,0-18 16,0-9-16,0-17 15,17 26-15,9-26 16,0 0-16,-8 0 16</inkml:trace>
  <inkml:trace contextRef="#ctx0" brushRef="#br0" timeOffset="-79062.74">10177 12478 0,'0'0'0,"0"0"15,0 0-15,0 0 16,0 0-16,18 0 16,16 0-1,1 0-15,17-8 16,-8-1-16,-1 0 16,1 1-16,-18-1 15,0 9-15,-9 0 16,-8 9-16,-1-9 15</inkml:trace>
  <inkml:trace contextRef="#ctx0" brushRef="#br0" timeOffset="-78716.95">10334 12504 0,'0'0'0,"0"0"16,0 0-16,0 0 15,0 0 1,0 18-16,0-1 16,0 0-16,0 9 15,-9 0-15,0 9 16,1-1-16,-1 1 16,0-9-16,1 0 15,8-9 1,0 1-16,0-1 15,0 0-15,17-8 16,0 8-16,1 1 16,16-10-16,19 1 15,-10-18-15,0 9 16,-17 0-16,0 0 16,-8 0-16,-18 0 15</inkml:trace>
  <inkml:trace contextRef="#ctx0" brushRef="#br0" timeOffset="-78513.23">10342 12695 0,'0'0'0,"0"0"0,0 0 16,0 0-16,26-9 15,27 0 1,16-8-16,0 0 15,1 8 1,-1-8-16,1 8 0,-18 9 16,-26-8-16,-9 8 15</inkml:trace>
  <inkml:trace contextRef="#ctx0" brushRef="#br0" timeOffset="-78265.44">10733 12790 0,'0'-9'0,"0"9"0,0 0 16,0 0-16,0 0 16,9-8-1,8-1-15,9 0 16,9 1-16,0-1 15,-1-8-15,10-1 16,-18 1-16,-17 8 16,-1 1-16,1 8 15</inkml:trace>
  <inkml:trace contextRef="#ctx0" brushRef="#br0" timeOffset="-78039.84">10968 12755 0,'0'0'0,"0"0"15,0 0-15,0 0 16,0 0-16,0 18 16,8-1-16,1 18 15,0-18-15,-9 18 16,0-18 0,-9 9-16,0-9 15,1 1-15,-10-1 16,-8 0-16,0-8 15,0 0-15,-9-1 16,9-8-16</inkml:trace>
  <inkml:trace contextRef="#ctx0" brushRef="#br0" timeOffset="-77686.98">11080 12106 0,'0'0'0,"0"0"16,0 0-16,0 0 16,0 0-16,0 0 15,9 9-15,0-1 16,0 1-16,-1 0 15,1-1-15,-9 1 16,0 8 0,0 0-16,-9-8 15,1 8-15,8-8 16,0 0-16,0-1 16,0 1-16,0 0 15,17 8-15,26 0 16,27 9-16,-35-8 15</inkml:trace>
  <inkml:trace contextRef="#ctx0" brushRef="#br0" timeOffset="-77026.14">12505 14271 0,'0'0'15,"0"0"-15,0 0 16,0 0-16,26 0 15,43 9-15,44-1 16,26 10-16,-17-1 16,-79-17-16</inkml:trace>
  <inkml:trace contextRef="#ctx0" brushRef="#br0" timeOffset="-76539.45">13729 13717 0,'0'0'0,"0"0"15,0 0-15,0 0 16,0 0-16,17 0 16,18 0-16,17-9 15,18 0-15,-1 1 16,1-1-16,-10 0 15,-25 1-15,-9-10 16,-17 18 0</inkml:trace>
  <inkml:trace contextRef="#ctx0" brushRef="#br0" timeOffset="-76203.21">13807 13725 0,'0'0'16,"0"0"-16,0 0 15,0 18-15,0 8 16,0 8-16,0 1 16,0 8-16,0 1 15,0-18-15,0 0 16,0 0-1,0-9-15,0 0 16,0 1-16,18-1 16,-1 0-16,18 0 15,8-8-15,9 0 16,0-9-16,-8 0 16,-1 0-16,-26 0 15,-8 0-15,0 0 16</inkml:trace>
  <inkml:trace contextRef="#ctx0" brushRef="#br0" timeOffset="-76010.66">13877 13942 0,'0'0'0,"0"0"15,0 0 1,0 0-16,26-9 15,26 1-15,35-1 16,-1 9-16,-7 9 16,-1-1-16,-35 1 15,-17-9-15</inkml:trace>
  <inkml:trace contextRef="#ctx0" brushRef="#br0" timeOffset="-75545.95">13477 14427 0,'0'0'16,"0"0"-16,0 0 15,9 0-15,26-9 16,34 1-16,35-1 15,35 0-15,44-8 16,34-9-16,17 0 16,9 9-16,18-9 15,-18 8 1,-17 1-16,-27 0 16,-16-1-16,-36 10 15,-42-1-15,-27 9 16,-43 0-16,-18 17 15,-8 9-15,-18-17 16</inkml:trace>
  <inkml:trace contextRef="#ctx0" brushRef="#br0" timeOffset="-75079.05">13382 14591 0,'0'0'16,"0"0"-16,0 0 15,8 0-15,10 0 16,25 0-16,18-8 16,52-1-16,34-8 15,18 8-15,35-8 16,17 0-16,9-1 15,0 1 1,-18 0-16,-25-1 16,-18 10-16,-44 8 15,-25 0-15,-27 0 16,-17 0-16,-34 0 16,-10 0-16,-16 8 15,-18-8-15,8 0 16</inkml:trace>
  <inkml:trace contextRef="#ctx0" brushRef="#br0" timeOffset="-74601.14">13486 14531 0,'0'0'16,"0"0"-16,0 0 15,0 0-15,0 0 16,0 17-16,0 1 16,9 25-16,-1 17 15,1 27 1,0 17-16,-9 0 15,0-17-15,0-18 16,8-9-16,-8-16 16,0-18-16,0 0 15,0-18-15,0 1 16,0-9-16,-8-9 16,-1-8-16,-17-9 15,0-17 1,-9 8-16,18 18 15,-9-1-15,0 18 16,-18 9-16,1 17 16,-9 17-16,8 9 15,10 9-15,7-18 16,19 1-16,16-27 16,1-17-1</inkml:trace>
  <inkml:trace contextRef="#ctx0" brushRef="#br0" timeOffset="-74316.11">13825 14886 0,'0'0'0,"0"0"15,0 0 1,8 0-16,18-9 16,26 1-16,27-1 15,16-8-15,1 8 16,-36 9-16,-42 0 15</inkml:trace>
  <inkml:trace contextRef="#ctx0" brushRef="#br0" timeOffset="-73962.14">13798 14990 0,'0'0'0,"0"0"15,0 0-15,0 0 16,0 0 0,0 17-16,0 1 15,0-1-15,0 9 16,0 8-16,-8 1 16,-1 0-16,0-1 15,9 1-15,0-9 16,0 0-16,0 0 15,0-9-15,0 1 16,18-1 0,8 0-16,9-8 15,-1-9-15,10 0 16,-1 0-16,1 0 16,-10-9-16,-25-8 15,0 17-15</inkml:trace>
  <inkml:trace contextRef="#ctx0" brushRef="#br0" timeOffset="-73792.94">13833 15258 0,'0'0'0,"0"0"16,0 0-16,0 0 16,0 0-16,0 0 15,26-8-15,18-10 16,8 1-16,0 8 15,-9 1 1,-25-1-16</inkml:trace>
  <inkml:trace contextRef="#ctx0" brushRef="#br0" timeOffset="-73427.33">14285 14652 0,'0'0'16,"0"0"-16,0 0 15,0 0-15,0 0 16,8 0-16,10 9 16,-1 8-16,1 0 15,-1 1 1,0-1-16,-8 0 15,0-8-15,-1 0 16,-8 8-16,0 0 16,-8-8-16,8 0 15,0-1-15,0 1 16,0 0-16,0-1 16,0 1-1,17 0-15,9-1 16,18 10-16,-10-10 15,1-16-15,-18 8 16</inkml:trace>
  <inkml:trace contextRef="#ctx0" brushRef="#br0" timeOffset="-73124.48">14363 15250 0,'0'0'0,"0"0"16,0 0-16,0 0 15,0 0-15,26 0 16,26-9-16,18 0 15,8 1-15,0-1 16,0 0-16,-9 9 16,-16 0-16,-27 0 15,-9 0 1,-8 0-16</inkml:trace>
  <inkml:trace contextRef="#ctx0" brushRef="#br0" timeOffset="-72923.88">14667 15085 0,'0'0'0,"0"0"0,0 0 16,0 0-1,-9 17-15,1 9 16,8 18-16,0-1 16,0 9-16,0-9 15,0-17-15,0-8 16,8-10-16,1 1 15,-9-18-15,9 9 16</inkml:trace>
  <inkml:trace contextRef="#ctx0" brushRef="#br0" timeOffset="-72711.88">15040 14903 0,'0'0'15,"0"0"-15,0 0 16,0 0-16,18 0 15,8 0-15,26 0 16,9 9 0,8-9-16,1 0 15,-10-9-15,-8 1 16,-8 8-16,-27 0 16,-8 0-16,-9 0 15,0 0-15</inkml:trace>
  <inkml:trace contextRef="#ctx0" brushRef="#br0" timeOffset="-72383.94">15197 15085 0,'0'0'0,"0"0"16,0 0-16,0 0 15,0 0-15,0 17 16,0 1-16,-9 8 15,0 8 1,1 1-16,-1-9 16,0 9-16,0-18 15,9 18-15,0-18 16,0 0 0,0 1-16,9 8 0,9-9 15,16 9 1,1-17-16,0-1 15,8 1-15,1-18 16,-10 9-16,-8-8 16,-17-10-16,0 1 15,-1 8-15</inkml:trace>
  <inkml:trace contextRef="#ctx0" brushRef="#br0" timeOffset="-72227.36">15188 15267 0,'0'0'0,"0"0"15,0 0-15,0 0 16,0 0-16,9 0 16,17-9-16,34 1 15,27-10-15,9 1 16,17 8 0,-9 1-16,-69 8 0</inkml:trace>
  <inkml:trace contextRef="#ctx0" brushRef="#br0" timeOffset="-71799.97">15613 15354 0,'0'0'15,"0"0"-15,0 0 16,0 0-16,18-9 15,25 0-15,9 9 16,9-8-16,-9-10 16,-8 1-16,-18 0 15,-18 17-15,-8-9 16,9 9 0,0 0-16,-9 0 15,0 0-15,0 9 16,0 8-16,8 18 15,1 8-15,-9 9 16,0-9-16,0 1 16,0-10-16,0-8 15,0 0 1,-9-9-16,1-8 16,-1 0-16,-17-1 15,0 1-15,-26-9 16,-9 0-16,9-26 15,0-43-15,34 34 16</inkml:trace>
  <inkml:trace contextRef="#ctx0" brushRef="#br0" timeOffset="-71464.28">15961 14791 0,'0'-9'15,"0"9"-15,0 0 16,0 0-16,0 0 16,0 0-1,8 0-15,1 9 16,0-1-16,-1 1 16,1 0-16,0-1 15,-9 1-15,-9 0 16,0-1-16,1 1 15,-1 0-15,0-1 16,9 1 0,0 0-16,0-1 15,0 1-15,18 0 16,8-1-16,35-8 16,8-17-16,-34 8 15</inkml:trace>
  <inkml:trace contextRef="#ctx0" brushRef="#br0" timeOffset="-70726.08">16100 11656 0,'0'0'0,"0"0"16,0 0-16,8 0 15,18 8-15,35 27 16,35 43-16,34 60 16,18 53-1,-1 34-15,-8 35 16,-9 34-16,-25 1 15,-27-1-15,-9 35 16,-25-17-16,-27-35 16,-17 18-16,-35-35 15,-17-44-15,-17 9 16,-35-34 0,-61-18-16,-183 130 15</inkml:trace>
  <inkml:trace contextRef="#ctx0" brushRef="#br1" timeOffset="-44559.14">29603 6243 0,'0'0'0,"0"0"0,0 8 15,-9 10-15,1-1 16,-1 0-16,9 1 15,0-10-15</inkml:trace>
  <inkml:trace contextRef="#ctx0" brushRef="#br1" timeOffset="-44403.71">29525 6918 0,'0'0'0,"0"0"16,0 0-16,0 0 15,0 0-15,0 0 16,0 17-16,0-8 16</inkml:trace>
  <inkml:trace contextRef="#ctx0" brushRef="#br1" timeOffset="-44217.86">29560 7412 0,'0'0'0,"0"0"16,0 0-16,0 0 16,0 17-16,0-8 15,0-1 1,-9 18-16,9 0 16,0-8-16,0-1 15</inkml:trace>
  <inkml:trace contextRef="#ctx0" brushRef="#br1" timeOffset="-43949.68">29542 8027 0,'0'0'0,"0"0"16,0 0-1,0 0-15,0 0 16,0 0-16,0 0 16,0 0-16,0 0 15,0 8-15,0 1 16,0 0-16,0-1 15,0 1-15,0 0 16,0 8-16,0 9 16,0 9-1,0-1-15,0 1 16,18 0-16,-10-9 16,-8 0-16,18-1 15,-18 1-15,0 0 16,0-8-16</inkml:trace>
  <inkml:trace contextRef="#ctx0" brushRef="#br1" timeOffset="-43447.44">29238 8988 0,'0'0'0,"0"0"15,0 0-15,0 0 16,0 0-1,9 0-15,17-9 16,26 1-16,9-1 16,8 9-16,-8-17 15,0 8-15,0 0 16,-9 1-16,-9-10 16,-8 10-16,-9 8 15,-9 8 1,-8 1-16</inkml:trace>
  <inkml:trace contextRef="#ctx0" brushRef="#br1" timeOffset="-43021.46">29455 9049 0,'-8'0'0,"-10"0"15,1 0 1,8 0-16,1 0 15,8 0-15,0 0 16,0 8-16,0 1 16,0 0-16,0-1 15,0 10-15,0-1 16,-9 9-16,0 9 16,-8 17-1,-1-9-15,1 0 16,8 0-16,1-17 15,8 0-15,0 0 16,0-8-16,0-1 16,8 0-16,10 1 15,8-10-15,9 1 16,8 0 0,9-1-16,0-8 15,-8-8-15,-1-1 16,-8 0-16,-9 1 15,0-1-15,-9 9 16,1 0-16,-10 0 16,1 0-16</inkml:trace>
  <inkml:trace contextRef="#ctx0" brushRef="#br1" timeOffset="-42816.7">29403 9274 0,'0'0'0,"0"0"16,0 0 0,0 0-16,0 0 0,18 0 15,8 0 1,26-9-16,0 1 16,0-1-16,9 0 15,-9 1-15,0-1 16,0 0-16,-26 1 15</inkml:trace>
  <inkml:trace contextRef="#ctx0" brushRef="#br1" timeOffset="-42488.56">29898 9456 0,'0'0'0,"0"0"15,0 0-15,0-9 16,18 0-16,16 1 15,18-10-15,0 1 16,9-9 0,-17 9-16,-1-1 15,-8 1-15,-9 8 16,-17 9-16,-1 0 16</inkml:trace>
  <inkml:trace contextRef="#ctx0" brushRef="#br1" timeOffset="-42233.44">30141 9386 0,'0'0'0,"0"0"16,0 0-16,0 0 16,0 18-16,18-1 15,-1 18-15,-8-1 16,-1 10-1,1-1-15,-9-17 16,-9 0-16,1-9 16,-18 9-16,-18-17 15,-17 0-15,-25-9 16,-27-44-16,43 18 16</inkml:trace>
  <inkml:trace contextRef="#ctx0" brushRef="#br1" timeOffset="-41397.16">26885 5948 0,'0'0'16,"0"0"-16,0 0 16,0 0-16,0 0 15,0 0-15,0 0 16,0 0-16,9 0 15,-1 0-15,10 0 16,-1 0 0,9 0-16,-9 0 15</inkml:trace>
  <inkml:trace contextRef="#ctx0" brushRef="#br1" timeOffset="-41255.71">27397 6026 0,'0'0'0,"0"0"0,0 0 16,0 0 0,18-9-16,8-8 15,0 8-15,-9 9 16</inkml:trace>
  <inkml:trace contextRef="#ctx0" brushRef="#br1" timeOffset="-41100.7">28005 5948 0,'0'0'0,"0"0"0,0 0 16,0 0 0,0 0-16,0 0 15,9 0-15,8 0 16,1 0-16,8 0 16,-9 0-16</inkml:trace>
  <inkml:trace contextRef="#ctx0" brushRef="#br1" timeOffset="-40953.53">28587 5939 0,'0'0'0,"0"0"16,0 0-16,9 9 16,8 0-16,0-1 15,9 1-15,0 0 16,18-1-16,8-8 16,-9 0-16,1 0 15,-9-8 1,-18 8-16</inkml:trace>
  <inkml:trace contextRef="#ctx0" brushRef="#br1" timeOffset="-40834.07">29429 6017 0,'0'0'16,"0"0"-16,0 0 15,9 0-15,8 9 16,1 0-16,-1-9 16,-8 0-16,-1 0 15,1 0 1</inkml:trace>
  <inkml:trace contextRef="#ctx0" brushRef="#br1" timeOffset="-40307.83">25834 5662 0,'0'0'0,"0"0"16,0 0-16,0 0 16,0 0-16,18 0 15,42 0 1,1-8-16,9-1 16,-1 0-16,1 1 15,-1-1-15,0 0 16,-16 1-16,7-1 15,-25 9-15</inkml:trace>
  <inkml:trace contextRef="#ctx0" brushRef="#br1" timeOffset="-39886.39">25921 5896 0,'0'-8'0,"0"-1"15,0 0-15,0 9 16,0 0-16,0 0 16,0 0-16,0 0 15,0 0-15,0 9 16,17 8-16,-17 9 15,0 9 1,0-1-16,0 1 16,0 8-16,0 1 15,0-18-15,0 0 16,0 0 0,18-9-16,-10 0 0,10 1 15,8-1-15,35 0 16,8-8-1,-8 0-15,8-9 16,-25 0-16,-9 0 16,-9 0-16,17 8 15,-17 1-15</inkml:trace>
  <inkml:trace contextRef="#ctx0" brushRef="#br1" timeOffset="-39703.33">26025 5931 0,'0'0'15,"0"0"-15,0 0 16,18-9-16,51 1 16,44-10-16,35 18 15,-1 0-15,-86 9 16</inkml:trace>
  <inkml:trace contextRef="#ctx0" brushRef="#br1" timeOffset="-10727.39">17428 12868 0,'0'0'0,"0"0"0,0 0 16,0 0-16,0 0 15,0 0-15,18 0 16,8 0-16,17 0 16,9 0-16,9 0 15,0 0-15,-18 9 16,1-1-16,-1 10 16,-17-10-16</inkml:trace>
  <inkml:trace contextRef="#ctx0" brushRef="#br1" timeOffset="-10486.87">17394 13214 0,'0'0'15,"0"0"-15,0 0 16,0 0-16,0 0 15,17 0-15,0 0 16,9 9-16,0 0 16,0-1-16,1 1 15,7 0-15,1-1 16,0 10 0,-18-10-16</inkml:trace>
  <inkml:trace contextRef="#ctx0" brushRef="#br1" timeOffset="-10084.87">18201 13050 0,'0'0'0,"0"0"16,0 0-16,0 0 16,0 0-1,18 0-15,8 0 16,8 0-16,18-9 16,18 1-16,-9-1 15,-18 9-15,-17 0 16</inkml:trace>
  <inkml:trace contextRef="#ctx0" brushRef="#br1" timeOffset="-9387.8">18861 12080 0,'0'0'0,"0"0"15,0 0-15,9 0 16,43 9-16,35-1 16,34-8-16,36-8 15,25-1-15,18 0 16,17-8-16,-9-9 16,-8-9-16,-18 1 15,-25 8 1,-27 0-16,-26 8 15,-17 1-15,-35 17 16,-17 0-16,-27 0 16,-16 9-16,-1 17 15,0-18 1</inkml:trace>
  <inkml:trace contextRef="#ctx0" brushRef="#br1" timeOffset="-8893.98">19339 12106 0,'0'0'0,"0"0"15,0 0-15,0 0 16,0 0-16,0 0 15,0 0-15,0 0 16,0 0-16,0 9 16,-9 8-16,0 26 15,-8 18 1,-9 34-16,0 35 16,0 9-16,8-10 15,1-25-15,0-17 16,-1-9-16,10-35 15,-1 1-15,9-18 16,-9-18-16,9 1 16,0-9-16,-8-9 15,-1-17 1,0 0-16,1-8 16,-1 16-16,0 10 15,1 8-15,-10 0 16,-17 8-16,-8 36 15,-9 16-15,17 1 16,0-18-16,18-17 16,8-9-1,9-17-15</inkml:trace>
  <inkml:trace contextRef="#ctx0" brushRef="#br1" timeOffset="-8487.08">19599 12452 0,'0'0'15,"0"0"-15,0 0 16,0 0-16,0 0 15,18 0 1,-1 0-16,9 0 16,9 0-16,0-8 15,-1-1-15,1 9 16,0 0-16,-18 0 16</inkml:trace>
  <inkml:trace contextRef="#ctx0" brushRef="#br1" timeOffset="-8125.71">19538 12582 0,'0'0'0,"0"0"16,0 0-16,0 0 16,0 0-16,0 9 15,0 8-15,0 1 16,-8-1-1,-1 17-15,0 1 16,1 0-16,-1-1 16,0 1-16,1-9 15,8 0-15,0 0 16,0-9-16,0 1 16,8-1-16,10 0 15,-1-17 1,18 9-16,0 0 15,-1-1-15,1-8 16,0 0-16,8 0 16,-17-8-16,9 8 15,0 0-15,-27 0 16</inkml:trace>
  <inkml:trace contextRef="#ctx0" brushRef="#br1" timeOffset="-7918.11">19582 12773 0,'0'0'0,"0"0"15,0 0-15,0 0 16,0 0 0,0 0-16,26 0 15,9-9-15,-1 0 16,10 1-16,-1-1 15,9 0-15,-8-8 16,-27 8-16</inkml:trace>
  <inkml:trace contextRef="#ctx0" brushRef="#br1" timeOffset="-7457.83">20077 12132 0,'0'0'16,"0"0"-16,0 0 15,0 0-15,0 0 16,17 0-16,1 0 16,8 9-1,0-1-15,0 1 16,-9 0-16,-8-1 16,-1 9-16,-8-8 15,-8 8-15,-1 9 16,-8 0-16,8 0 15,-8 0-15,8-8 16,0-10 0,9 1-16,0 0 15,0-1-15,18 1 16,-1 0-16,18-1 16,0 1-16,17 0 15,0 8-15,-35-8 16</inkml:trace>
  <inkml:trace contextRef="#ctx0" brushRef="#br1" timeOffset="-7240.28">20155 12729 0,'0'0'15,"0"0"-15,0 0 16,17 0-16,9 0 15,9 0 1,17 0-16,-8-8 16,-1-1-16,1 0 15,-18 1-15,8 8 16,-16-9-16,-10 9 16</inkml:trace>
  <inkml:trace contextRef="#ctx0" brushRef="#br1" timeOffset="-7025.26">20320 12565 0,'0'0'0,"0"0"16,0 0-16,0 26 16,-9 26-16,1 26 15,-1-9-15,0-8 16,1-27-1,8-8-15,0 0 16,8-17-16,10 0 16,-10-1-16</inkml:trace>
  <inkml:trace contextRef="#ctx0" brushRef="#br1" timeOffset="-6792.35">20746 12392 0,'0'0'16,"0"0"-16,0 0 15,0 0-15,0 0 16,0 0-16,17 0 16,0 0-1,18 0-15,0-9 16,-1 0-16,19 1 15,-10-1-15,9 0 16,-17 1-16</inkml:trace>
  <inkml:trace contextRef="#ctx0" brushRef="#br1" timeOffset="-6459.97">20780 12522 0,'0'0'0,"0"0"16,0 0-16,0 0 16,0 0-16,0 17 15,-8 0 1,8 1-16,-9 8 16,0 8-16,1 9 15,-10 1-15,9-1 16,1-17-16,8 0 15,0 0-15,0-9 16,0 9-16,17-17 16,1 8-16,16-8 15,10 0 1,-1-1-16,0-8 16,-8-8-16,0-1 15,0 0-15,-18 9 16</inkml:trace>
  <inkml:trace contextRef="#ctx0" brushRef="#br1" timeOffset="-6267.13">20737 12729 0,'0'0'0,"0"0"16,0 0-16,0 0 15,9 0-15,17-8 16,26-1-16,17-8 15,1-9-15,8 0 16,0 9 0,-17-1-16,-27 10 15,-16 8-15</inkml:trace>
  <inkml:trace contextRef="#ctx0" brushRef="#br1" timeOffset="-6038.43">21206 12721 0,'0'0'15,"0"0"-15,0 0 16,0 0-16,17 0 16,9 0-16,9 0 15,-9 0-15,0-9 16,0 9-16,-17-9 15,-1 1 1,1-1-16,0 9 16</inkml:trace>
  <inkml:trace contextRef="#ctx0" brushRef="#br1" timeOffset="-5822.74">21423 12799 0,'0'0'0,"0"0"15,0 0-15,0 0 16,0 17-16,0 0 15,0 18 1,0 0-16,-9 8 16,0 0-16,1-8 15,-1-9-15,-8 0 16,-9 0-16,0 0 16,-9-18-1,-9 1-15,1-18 16,0-16-16,25 16 15</inkml:trace>
  <inkml:trace contextRef="#ctx0" brushRef="#br1" timeOffset="-5477.85">21301 12002 0,'0'0'0,"0"0"16,0 0-16,0 0 16,0 0-16,9 9 15,8-1-15,1 1 16,-1 0 0,-8-1-16,-1 1 15,1 8-15,0 1 16,-9-1-16,0 0 15,-9 1-15,0-1 16,1 0-16,-1 0 16,9 1-16,0-1 15,0-8-15,0-1 16,35 10 0,34 16-16,-25-16 15</inkml:trace>
  <inkml:trace contextRef="#ctx0" brushRef="#br1" timeOffset="-4874.93">18705 13500 0,'0'0'0,"0"0"15,0 0 1,0 0-16,0 0 16,0 0-16,0 0 15,0 0-15,17 0 16,1 0-16,8-8 15,43-1-15,35 9 16,53 0 0,42-9-16,71 1 15,25-1-15,26-8 16,0-1-16,-51 1 16,-36 8-16,-17 9 15,-35-8-15,-17-1 16,-26 0-16,-34 1 15,-19-1-15,-25 0 16,-17 1 0,-18-1-16,-18 0 15,-16 9-15,-10 0 16,1 9-16</inkml:trace>
  <inkml:trace contextRef="#ctx0" brushRef="#br1" timeOffset="-4438.13">20424 13604 0,'0'0'0,"0"0"16,0 0-1,0 0-15,18 0 16,-1 9-16,18 8 16,17 0-16,-9 1 15,1-1-15,-10 0 16,-8-8 0,0 8-16,-17 1 15,0-1-15,-18 0 16,0 18-16,1 0 15,-18 8-15,0-17 16,0-9-16,8 9 16,1-8-16,0-10 15,8 1-15,9 0 16,0-1-16,9 1 16,25 8-1,36-8-15,17 0 16,25-1-16,36-16 15,165-27-15</inkml:trace>
  <inkml:trace contextRef="#ctx0" brushRef="#br1" timeOffset="-3530.36">22673 11474 0,'0'0'0,"0"0"16,0 0-16,0 0 15,0 0-15,0 0 16,0 0-16,0 0 15,-8 8 1,-10 27-16,-8 60 16,-17 61-16,-27 43 15,1 26-15,17 27 16,8-19-16,10 10 16,16-27-16,18-16 15,18-18-15,16-35 16,10-43-16,17-18 15,-1-16 1,18-36-16,61-42 16,261-36-16</inkml:trace>
  <inkml:trace contextRef="#ctx0" brushRef="#br1" timeOffset="-2967.96">23081 11837 0,'0'0'0,"0"0"16,0 0-16,-8 0 15,-1 0-15,0 0 16,-25 0-16,8 0 16,0 9-1,-18 8-15,1 1 16,-1 16-16,10 1 15,-1 8-15,17 1 16,10-1-16,8 0 16,17-17-16,9 0 15,9 0-15,0-17 16,25-1 0,1-16-16,-17-1 15,-18 0-15</inkml:trace>
  <inkml:trace contextRef="#ctx0" brushRef="#br1" timeOffset="-2626.92">23299 12002 0,'0'0'0,"0"0"16,0 0-16,0 0 15,0 9-15,0 8 16,0 0-16,0 9 15,8 0-15,10-8 16,-10-1-16,10-8 16,-1-1-1,0 1-15,18-18 16,-9 1-16,0-18 16,0-9-16,-17-8 15,-18-1-15,1 10 16,-10-1-16,-8 18 15,0-1-15,0 18 16,-9 0-16,9 18 16,9 8-1,8-18-15,9 1 16</inkml:trace>
  <inkml:trace contextRef="#ctx0" brushRef="#br1" timeOffset="-2291.02">23985 11759 0,'0'0'0,"0"0"16,0 0-16,-9 0 15,0 0-15,9 0 16,-26 0-16,9 0 16,-1 9-16,-8 8 15,0 1-15,9 16 16,8 1-16,9 0 15,0 8-15,0-8 16,9-1 0,0-8-16,-1-8 15,1-1-15,0 0 16,-9 1-16,-9-1 16,-8 0-16,-9 1 15,-18-1-15,-8-9 16,0 1-16,17 0 15,27-9 1,8 0-16,0 0 16</inkml:trace>
  <inkml:trace contextRef="#ctx0" brushRef="#br1" timeOffset="-1642.42">24514 11578 0,'0'0'15,"0"-9"-15,0 0 16,0 9-16,0-8 16,0 8-16,0 0 15,0 0 1,-8 0-16,-1 0 15,0 0-15,9 17 16,-35 18-16,9 25 16,0 27-16,-8 17 15,-1 0-15,0 0 16,0-9-16,18-9 16,17-16-16,0-18 15,0-18 1,0-8-16,0-17 15,17 0-15,9-18 16,27-17-16,7-17 16,10-27-16,-9-25 15,-1-9 1,-16 0-16,-18 26 0,-9 9 16,-8 0-1,-9 8-15,-9 9 16,1 9-16,-1 8 15,-8 1-15,-1 16 16,-8 1-16,0 0 16,0 17-16,9 0 15,-27 17 1,9 18-16,1-1 16,16 1-16,1 8 15,8 9-15,9 9 16,0-18-16,9 0 15,8-17-15,18 0 16,26-17-16,26-9 16,17-35-16,-52 18 15</inkml:trace>
  <inkml:trace contextRef="#ctx0" brushRef="#br1" timeOffset="890.18">25817 11785 0,'0'0'0,"-9"0"0,-8-8 15,-18-10-15,0 1 16,-8 8-16,8 9 15,0 0-15,1 18 16,-1 8 0,18 8-16,-1 10 0,18 8 15,0-9-15,9 9 16,0-9 0,-1-17-16,1 0 15,0 0-15,-1-8 16,1-10-16,-18 1 15,1 8-15,-18 0 16,0 1-16,-18-18 16,9 8-16,9 1 15,18 0 1,8-9-16,0 0 16,0 0-16</inkml:trace>
  <inkml:trace contextRef="#ctx0" brushRef="#br1" timeOffset="1043.42">25860 12045 0,'0'0'0,"0"0"0,0 0 16,0 0-1,0 0-15,9 18 16,0-1-16,-1 18 16,-8-18-16,0-8 15,0-1-15,0-8 16</inkml:trace>
  <inkml:trace contextRef="#ctx0" brushRef="#br1" timeOffset="1176.93">25938 11482 0,'0'0'0,"0"0"15,0 0-15,0 26 16,9-8-16</inkml:trace>
  <inkml:trace contextRef="#ctx0" brushRef="#br1" timeOffset="1551.87">26086 12054 0,'0'0'0,"0"0"15,0 0 1,0 0-16,-9 0 16,1 17-16,-1-8 15,0 0-15,9-1 16,0 1-16,0 0 16,0-9-16,0 0 15,0-9-15,18 0 16,-1-17-1,18-8-15,-9-1 16,0 18-16,0-1 16,-17 18-16,-1 0 15,1 0-15,0 18 16,8 16-16,0 18 16,-8 0-16,8-17 15,1 8-15,-10-26 16,1-8-1</inkml:trace>
  <inkml:trace contextRef="#ctx0" brushRef="#br1" timeOffset="2318.57">26781 11586 0,'0'-8'0,"0"-1"16,0 0-16,0 9 0,0 0 16,0 0-1,-9 0-15,-8 18 16,-9 16-16,0 10 15,-9 25-15,0 17 16,-8 1-16,8-9 16,18 0-16,-1 0 15,18-9-15,0-8 16,9-18 0,8-17-16,1 0 15,8-17-15,8-18 16,10-8-16,17-18 15,-1-17-15,10-17 16,-9-26-16,-18 17 16,-8 0-16,-9 8 15,-9 18 1,-8 0-16,0 9 16,-27 9-16,-8-10 15,0 10-15,0 8 16,0 8-16,0 10 15,-17 8-15,-1 0 16,1 17-16,-9 0 16,17 18-1,9 0-15,8-1 16,10 1-16,8-1 16,0 10-16,17-10 15,9-8-15,26-17 16,35-9-16,26-17 15,-61 8-15</inkml:trace>
  <inkml:trace contextRef="#ctx0" brushRef="#br1" timeOffset="3287.6">23264 12955 0,'0'0'15,"-9"-9"-15,0 0 16,1 1-16,-18-1 15,-18 9-15,-8 9 16,0 8-16,0 0 16,0 9-16,17 0 15,0 9-15,18 0 16,0-1-16,17 1 16,0-1-1,17-8-15,0 0 16,-8 0-16,0-17 15,-1 0-15,1-1 16,-9 1-16,0 8 16,-9 1-16,1-1 15,-10 0-15,-8 1 16,9-10 0,0 1-16,8 0 15,9-9-15,0 0 16</inkml:trace>
  <inkml:trace contextRef="#ctx0" brushRef="#br1" timeOffset="3474.98">23420 13154 0,'0'0'0,"0"0"16,0 0 0,0 0-16,0 17 15,-9 18-15,1-1 16,-1 10-16,-8-10 15,-1-8-15,1-8 16,8-10-16,-8 1 16,8 0-1</inkml:trace>
  <inkml:trace contextRef="#ctx0" brushRef="#br1" timeOffset="3623.07">23576 12773 0,'0'0'0,"0"0"16,0 8-1,0 18-15,9-8 16</inkml:trace>
  <inkml:trace contextRef="#ctx0" brushRef="#br1" timeOffset="4006.41">23750 13128 0,'0'0'0,"0"0"16,0 0-16,0 0 15,-9 0-15,1 17 16,-1 9-16,0 9 16,-17-1-16,0 18 15,-8 0-15,7-8 16,10-18-16,0 0 15,8-18-15,9 1 16,0-9 0,0 0-16,0-9 15,9 1-15,8-18 16,0 0-16,1 0 16,-9 8-16,-1 1 15,1 17 1,0 0-16,-1 0 15,1 17-15,0 9 16,-1 9-16,1 8 16,-9 1-16,0-10 15,9-16-15,8-10 16,-8-8-16</inkml:trace>
  <inkml:trace contextRef="#ctx0" brushRef="#br1" timeOffset="4563.7">24349 12781 0,'0'0'15,"0"0"-15,-8 0 16,-1 0-16,0 9 15,-8 8-15,-1 1 16,-8 16-16,0 1 16,0 26-16,-8 25 15,-1 18-15,0 9 16,18-1-16,-1-16 16,18-10-1,0-25-15,9-18 16,0-8-16,8-9 15,0-18-15,10 1 16,7-18-16,1-17 16,17-26-16,9-17 15,0 0-15,-9-35 16,-9-9-16,-8 18 16,-26 17-1,-1 9-15,-16 17 16,-1 9-16,-8 17 15,-9 8-15,-9 10 16,-9 8-16,1 17 16,8 0-16,0 9 15,1 9 1,8 0-16,8-1 16,1 1-16,17-1 15,17 1-15,18-9 16,8-17-16,18-9 15,-26 0-15</inkml:trace>
  <inkml:trace contextRef="#ctx0" brushRef="#br1" timeOffset="4825.76">25053 13353 0,'0'0'0,"0"0"16,0 0-16,0 0 16,8 0-16,10 0 15,16 0-15,1-9 16,17 1-16,0-1 15,-8 9-15,-27 9 16</inkml:trace>
  <inkml:trace contextRef="#ctx0" brushRef="#br1" timeOffset="5453.69">25938 13119 0,'0'0'16,"0"-8"-16,0-1 15,-8 0-15,-1 9 16,0 0-16,-17 0 16,0 0-16,-8 9 15,-10 8-15,-8 18 16,9-1-16,8 1 15,17 0 1,1-1-16,0 10 16,17-18-16,0 0 15,17-9-15,0 0 16,18-8-16,17 0 16,0-18-16,-17 0 15,9 9 1,8-17-16,0 17 15,-9-9-15,-17-8 16,-17 17-16,0-9 16,-9 9-16,0 0 15,0 0-15,0 0 16,0 9-16,0 8 16,0-8-16,8 8 15,1 1-15,0-10 16,8 10-1,0-18-15,18 0 16,0 0-16,-9-18 16,0-8-16,0 0 15,-17 9-15,-1-18 16,-16 9-16,-1 0 16,-17 9-16,0 0 15,-9-1 1,0 10-16,9 8 15,9 0-15,8 0 16,9 0-16</inkml:trace>
  <inkml:trace contextRef="#ctx0" brushRef="#br1" timeOffset="5779.79">26650 13111 0,'0'0'16,"0"0"-16,-8 0 15,-1 0-15,0 0 16,1 0-16,-18 0 16,0 17-16,0 0 15,8 0-15,1 1 16,8-1-16,9 0 16,0 1-1,0-1-15,9 9 16,8 0-16,1-9 15,-10 18-15,1-26 16,0 8-16,-9 0 16,-9 1-16,-8 8 15,-9-9-15,-1-8 16,-7-1 0,8 1-16,8-9 15,18 0-15</inkml:trace>
  <inkml:trace contextRef="#ctx0" brushRef="#br1" timeOffset="6253.27">26937 12894 0,'0'0'16,"0"0"-16,0 0 15,0 0-15,-9 0 16,1 17-16,-10 18 15,-8 0-15,0 25 16,-17 18-16,-1 9 16,10-1-16,16 1 15,1-26 1,17-1-16,0-16 16,17-18-16,1 0 15,-1-18-15,9-16 16,17-1-16,10-26 15,-1-17-15,8-17 16,-16-18 0,-27 9-16,-8 18 15,-18 16-15,1 10 16,-19 17-16,1-1 16,-17 18-16,0 9 15,-9 8-15,8 18 16,9-1-16,9-8 15,18 0 1,8 0-16,17-8 16,26-10-16,27-8 15,17-26-15,-9-8 16,-35 8-16</inkml:trace>
  <inkml:trace contextRef="#ctx0" brushRef="#br1" timeOffset="6654.59">27449 11474 0,'0'0'0,"0"0"15,0 0 1,9 17-16,17 18 15,9 25-15,26 53 16,-9 51-16,9 44 16,-27 61-16,-25 17 15,-26-1-15,-18-34 16,-17-17-16,-26-26 16,-1-52-16,36-104 15</inkml:trace>
  <inkml:trace contextRef="#ctx0" brushRef="#br2" timeOffset="24671.74">825 15293 0,'0'-9'0,"17"1"0,-17-10 16,0 1-1,0 8-15,0-17 16,0 9-16,0 17 15,0 0-15,0 0 16,-17 26-16,-9 26 16,0 43-16,-18 18 15,18-9 1,0-18-16,9-16 16,17-18-16,0-35 15,0 9-15,0-17 16,0-9-16,17-9 15,9-17-15,26-17 16,9-18-16,9 9 16,-27 17-16,-17 18 15,0 17 1,9 17-16,0 18 16,-1 17-16,10 9 15,-18-9-15,-9-9 16,9-26-16,0 9 15,-8-17-15,8-9 16,-9-17-16,18-27 16,0-60-16,8-52 15,-17 1 1,-26 16-16,9 26 16,-9 53-16,0 42 15,0 18-15,0 18 16,0-18-16</inkml:trace>
  <inkml:trace contextRef="#ctx0" brushRef="#br2" timeOffset="25117.05">1606 15717 0,'0'0'15,"0"0"-15,0 0 16,0 0-16,0 0 16,0 0-16,18 9 15,8 0-15,17-9 16,-8-9-16,17 0 15,-8-17 1,8 0-16,-26 0 16,0 0-16,-18 0 15,1-8-15,-18 17 16,1-1-16,-1 1 16,-26 17-16,9 17 15,0 9-15,0 9 16,-17 17-16,25 0 15,10 0 1,16 0-16,27-9 16,35 0-16,69 9 15,17-34-15,-95-27 16</inkml:trace>
  <inkml:trace contextRef="#ctx0" brushRef="#br2" timeOffset="25499.82">3005 15648 0,'0'-9'0,"0"1"16,0-10-16,0-8 16,0 9-16,-9 0 15,0 0-15,1 17 16,-1 0-16,-17 0 16,0 8-16,-9 9 15,0 9 1,18 0-16,0 0 15,8 9-15,9 8 16,0-8-16,17-9 16,18 0-16,17-26 15,26-17-15,-34 17 16</inkml:trace>
  <inkml:trace contextRef="#ctx0" brushRef="#br2" timeOffset="26139.83">3430 15570 0,'0'0'0,"0"0"16,-9 0-16,1 17 15,-1 9-15,9 9 16,0 0-16,9-1 16,8-8-1,0 0-15,1-17 16,-1 0-16,18-18 15,0-8-15,-1-9 16,-8 0-16,0-18 16,-17-8-16,0 9 15,-18 9-15,-17 16 16,0 1 0,9 17-16,-18 0 15,9 9-15,9-1 16,8 1-16,0 0 15,9-1-15,0 1 16,0-9-16,18 8 16,25 1-16,9-9 15,9 0 1,0 9-16,-18 8 16,-8 0-16,-9 1 15,-17-1-15,-1 0 16,1 1-16,0-10 15,-9 1 1,0 0-16,0-1 0,0-8 16,0-8-1,8-1-15,10-8 16,-1-9-16,0 0 16,9 8-16,0 1 15,-17 17-15,0 0 16,0 0-16,8 17 15,-8 18-15,8 0 16,0 8-16,1 9 16,-10-26-1,10-9-15,25-8 16,1-9-16,-1-26 16,-34 17-16</inkml:trace>
  <inkml:trace contextRef="#ctx0" brushRef="#br2" timeOffset="26458.17">4663 15414 0,'0'0'0,"0"0"15,0 0-15,-17 0 16,8 0-16,0 0 16,-17 0-16,-17 18 15,17-1-15,0 0 16,9 1-16,-1 8 15,9 0 1,9-1-16,0 1 16,0-8-16,0-1 15,0-8-15,0 8 16,0-8-16,-8 8 16,-1 0-16,-8 9 15,-9 0-15,-9 0 16,26-17-1,9-9-15,0 0 16,0 0-16,0 0 16</inkml:trace>
  <inkml:trace contextRef="#ctx0" brushRef="#br2" timeOffset="26727.48">4724 15648 0,'0'-9'0,"0"9"16,0 0-16,0 0 15,0 0 1,0 0-16,0 18 15,0-1-15,0 0 16,0-8-16,0-9 16,0 0-16,0 0 15,0 0-15,0-52 16,9-35-16,8 18 16,-17-9-16,9-8 15,8-1 1,0 35-16,-17 17 15,9 18-15,-9 17 16,0 0-16,9 9 16,-1-1-16,10 1 15</inkml:trace>
  <inkml:trace contextRef="#ctx0" brushRef="#br2" timeOffset="27507.12">5236 15423 0,'0'0'0,"0"0"16,0 0 0,0 0-16,0 0 15,-8 0-15,-1 0 16,-17 17-16,0 9 15,-18 9-15,18 17 16,-17-9-16,26 0 16,-1 1-16,18-1 15,0-26-15,0-8 16,18 0 0,8-18-16,17 0 15,9-34-15,18-26 16,8-35-16,-17-9 15,-1-8-15,-8 8 16,-17 18-16,-9 35 16,-17 16-16,0 18 15,-1 9 1,-8 8-16,0 9 16,0 0-16,-8 9 15,-10 17-15,-8 17 16,0 18-16,-17 25 15,8 10-15,0-1 16,18-8-16,0-9 16,17-18-1,0 1-15,17-18 16,0 0-16,9-17 16,18 0-16,-18-17 15,35 0-15,-18-18 16,9-8-16,-9-9 15,1 0-15,-1 8 16,-8-16-16,-18 8 16,-8-18-1,-9 10-15,-9 17 16,1-1-16,-1 1 16,-8 17-16,-1 0 15,-8 17-15,0 1 16,-9 16-16,27 1 15,-18 8 1,26 9-16,8 0 16,10-9-16,25 1 15,9-10-15,9-16 16,9-27-16,-36 0 16</inkml:trace>
  <inkml:trace contextRef="#ctx0" brushRef="#br2" timeOffset="28102.02">5992 15466 0,'0'0'0,"0"0"15,0 0 1,0 0-16,8 18 15,10-1-15,17 18 16,-18-1-16,9 1 16,-9-1-16,-8 1 15,8-9 1,-17 9-16,-17-1 0,8-8 16,1-17-1,8 0-15,0-9 16,0 0-16,0-9 15,8-26-15,36-34 16,34-18-16,17-16 16,-8 33-16,-52 53 15</inkml:trace>
  <inkml:trace contextRef="#ctx0" brushRef="#br2" timeOffset="28682.05">7520 15354 0,'0'0'0,"0"0"15,-9-9-15,1 0 16,-1 1-16,-17 8 15,-17 0-15,8 0 16,-9 17-16,-8 0 16,18 18-16,8 0 15,8-1 1,18 1-16,9 8 16,-9 0-16,9-17 15,25 9-15,-16-18 16,8 9-16,-26-8 15,8-10-15,1 1 16,-9 8 0,-9 9-16,-25 9 15,-18 0-15,8-9 16,9 0-16,18-18 16,0 1-16,17-9 15,0-9-15,17-8 16,9-9-16,0 9 15</inkml:trace>
  <inkml:trace contextRef="#ctx0" brushRef="#br2" timeOffset="29093.72">7633 15579 0,'0'0'0,"0"0"16,0 0-16,0 0 15,0 0-15,-9 0 16,1 17-16,8 0 15,-26 18 1,8-9-16,1 9 16,0 8-16,8-8 15,0-9-15,9-18 16,0 1-16,0-9 16,18-9-16,-1 1 15,18-1-15,-1-8 16,10-1-16,-1 1 15,1 17 1,-1 0-16,-8 9 16,-1 8-16,10 9 15,-1 0-15,-8 0 16,-9-17-16,0-1 16,-8-8-16,-1-8 15,0-18 1,9-18-16,-8-16 15,-10-18-15,1 26 16,-18 8-16,1 27 16,-1 17-16</inkml:trace>
  <inkml:trace contextRef="#ctx0" brushRef="#br2" timeOffset="29772.02">8232 15735 0,'0'0'0,"0"0"15,0 0-15,0 0 16,9 8-16,8 1 15,1 0-15,16-1 16,10 1-16,-1 0 16,9-18-16,0 0 15,-8-8 1,-1 0-16,-17-1 0,0 1 16,-17 0-1,0-1-15,-9 10 16,-9-1-16,0 9 15,1 0-15,-10 0 16,-8 0-16,9 9 16,0 8-16,-1 0 15,1 18 1,-1 8-16,18 1 16,9-10-16,8-8 15,18 0-15,0 0 16,17-17-16,9 0 15,8-18-15,1-17 16,-9 0-16,-18 0 16,0 0-16,1-9 15,-18 1 1,-17 16-16,-1 1 16,-8 0-16,-8-1 15,-1 10-15,-9 8 16,-8 0-16,0 0 15,-8 17-15,8 0 16,0 18 0,8 8-16,9 1 15,9-1-15,9-8 16,9-9-16,8 0 16,26 0-16,-26-9 15</inkml:trace>
  <inkml:trace contextRef="#ctx0" brushRef="#br2" timeOffset="30092.21">9344 15683 0,'0'0'16,"0"0"-16,0 0 16,0 0-16,17 0 15,9 0-15,35 8 16,8-8-16,10 0 15,-10 0 1,0 0-16,10 0 16,-45 0-16</inkml:trace>
  <inkml:trace contextRef="#ctx0" brushRef="#br2" timeOffset="30334.6">9639 15345 0,'0'0'16,"0"0"-16,-9 0 16,1 26-16,-18 17 15,0 18-15,-1 17 16,10-18-16,0 27 16,-1 0-16,10-18 15,8-8 1,0-1-16,17-17 15,0 1-15,9-18 16,1-18-16,-10 1 16</inkml:trace>
  <inkml:trace contextRef="#ctx0" brushRef="#br2" timeOffset="30719.36">10516 15717 0,'0'0'0,"0"0"16,0-8-16,-9-1 16,1 0-1,-10 9-15,-8 0 16,0 0-16,9 0 15,-1 9-15,1 8 16,0 1-16,-1 16 16,18 1-16,0-9 15,9 0-15,0 0 16,-9-9 0,0 1-16,0-10 15,0 1-15,-9 8 16,-26 1-16,-17 8 15,-9-1-15,-8 10 16,26-18 0,43-8-16,0-9 0</inkml:trace>
  <inkml:trace contextRef="#ctx0" brushRef="#br2" timeOffset="31140.3">10672 15717 0,'0'0'15,"0"0"-15,0 0 16,9 0-16,8 18 16,1 25-16,-1 18 15,-8 17 1,-18 25-16,0 1 16,1 0-16,-1-17 15,0-26-15,1-27 16,-1-8-16,9 0 15,-9-17 1,9 0-16,-8-18 16,-1-17-16,9-43 15,9-35-15,25-26 16,10 8-16,-1 36 16,1 17-16,-1 17 15,0 17-15,-16 18 16,-1 8-16,0 9 15,-18 0-15,1 26 16,-18 9 0,-17 8-16,-26 9 15,-9 9-15,1-18 16,16-17-16,9-18 16,27 1-16</inkml:trace>
  <inkml:trace contextRef="#ctx0" brushRef="#br2" timeOffset="31485.12">11245 15726 0,'0'0'16,"0"0"-16,0 0 16,-8 9-16,-1 17 15,-8 17-15,8-8 16,0 8-16,9 0 15,0-8 1,0 0-16,9-10 16,8-7-16,1-10 15,-1 1-15,9-18 16,0 1-16,0-10 16,0-7-16,-17-10 15,-9 0-15,-9 1 16,-8 8-1,-9 8-15,0 1 16,-9 17-16,0 0 16,9 0-16,9-9 15,8 9-15</inkml:trace>
  <inkml:trace contextRef="#ctx0" brushRef="#br2" timeOffset="31693.66">11532 15674 0,'0'0'0,"0"0"15,0 0-15,0 0 16,0 0-16,17 0 16,18 0-16,26 0 15,8 0 1,1 0-16,-9 0 15,-1 9-15,-25-9 16</inkml:trace>
  <inkml:trace contextRef="#ctx0" brushRef="#br2" timeOffset="31933.78">11871 15388 0,'0'0'15,"0"0"-15,0 0 16,-9 18-16,-8 25 16,-9 18-16,8 16 15,1 27 1,8-8-16,-8-1 16,17-8-16,17-10 15,1 1-15,8-26 16,0-34-16,-18-10 15</inkml:trace>
  <inkml:trace contextRef="#ctx0" brushRef="#br2" timeOffset="32814">12869 15787 0,'0'0'16,"0"0"-16,0 0 16,0 0-16,0 0 15,0 17-15,9 18 16,0-1-16,-1 18 16,-8-8-16,-8-1 15,-1 0-15,0 0 16,1-17-16,-1-8 15,9-1 1,0-8-16,0-1 16,0-8-16,0 0 15,0-8-15,9-18 16,17-9-16,17-26 16,9 10-16,0-1 15,0 17-15,1 9 16,-1 9-16,-9-1 15,-8 18 1,0 0-16,-1 0 16,-8 18-16,0 8 15,-8 17-15,-10 18 16,1 8 0,-9 9-16,17 0 0,1-18 15,-1-25 1,18 0-16,0-27 15,-18-16-15</inkml:trace>
  <inkml:trace contextRef="#ctx0" brushRef="#br2" timeOffset="33422.83">13955 16168 0,'0'0'0,"0"0"16,0-9-16,0 0 15,0 1-15,-9-1 16,0 0-16,1-8 16,-1 8-16,0 1 15,-8-1-15,-9 9 16,0 0 0,9 9-16,-1 8 15,1-8-15,8-1 16,9 1-16,0 0 15,0-1-15,17 1 16,1-9-16,-1 0 16,9 17-16,9 1 15,0 25 1,-1 9-16,-7-9 16,-1 18-16,-18-9 15,1-9-15,-9 0 16,0-17-16,0 0 15,-9-8-15,-8-1 16,-9-8-16,0-1 16,-9-16-16,0-1 15,1-17 1,-1 0-16,17 0 16,10-9-16,16-8 15,27-9-15,26-8 16,-26 42-16</inkml:trace>
  <inkml:trace contextRef="#ctx0" brushRef="#br2" timeOffset="33667.44">14467 15995 0,'0'0'0,"0"0"0,0 0 16,0 0-16,9 0 16,17 0-1,9 8-15,17 1 16,0-9-16,9 0 16,-9 0-16,0 17 15,-17-8-15,-18-1 16</inkml:trace>
  <inkml:trace contextRef="#ctx0" brushRef="#br2" timeOffset="33842.06">14528 16211 0,'0'0'16,"0"0"-16,0 0 16,0 0-16,0 0 15,17 0-15,18 0 16,8 9-16,27-9 15,-1-9 1,1 0-16,-18 1 16,-26 8-16</inkml:trace>
  <inkml:trace contextRef="#ctx0" brushRef="#br2" timeOffset="34068.68">15674 15769 0,'0'0'16,"0"0"-16,0 0 15,0 0-15,0 0 16,-8 18-16,8 8 16,0 8-16,0 1 15,0 0 1,0-1-16,0 18 15,-9-9-15,0-34 16</inkml:trace>
  <inkml:trace contextRef="#ctx0" brushRef="#br2" timeOffset="34280.68">15301 16159 0,'0'0'16,"0"0"-16,0 0 15,0 0-15,26 0 16,35 9-16,17-1 16,17 1-16,18-18 15,17 1-15,-25-1 16,-19 9-16,-16 0 16,-18 0-1,-35 0-15</inkml:trace>
  <inkml:trace contextRef="#ctx0" brushRef="#br2" timeOffset="34721.78">15518 16402 0,'0'0'15,"0"0"-15,0 0 16,0 0-16,0 0 15,9 0-15,8 0 16,9 0-16,9 8 16,17 10-1,0-1-15,9 0 16,-18 1-16,1-1 16,-18 0-16,0 0 15,-18 1-15,1-1 16,-18 18-16,-8-1 15,-9 1-15,-9 8 16,0-17-16,1 0 16,16-17-16,1 0 15,8-1 1,1 1-16,-1 0 16,9-9-16,0 0 15,9 8-15,25 10 16,36-1-16,34 0 15,9-8-15,-9 0 16,-17-1 0,-44-8-16,-34 9 15</inkml:trace>
  <inkml:trace contextRef="#ctx0" brushRef="#br2" timeOffset="36982.65">17150 16601 0,'0'0'15,"0"0"-15,0 0 16,0 17-16,-8 35 16,-27 43-16,9-34 15</inkml:trace>
  <inkml:trace contextRef="#ctx0" brushRef="#br2" timeOffset="38348.61">18019 15657 0,'0'0'0,"0"0"16,0 0-16,0 0 16,17 0-16,35 0 15,18 0-15,34-9 16,26 0-16,-17 1 15,-9-1-15,-34 9 16,-1 9-16,-17-1 16,-34 1-16</inkml:trace>
  <inkml:trace contextRef="#ctx0" brushRef="#br2" timeOffset="38815.49">18062 15709 0,'0'0'15,"0"0"-15,0 0 16,0 0-16,0 0 16,0 0-16,9 8 15,0 10-15,-1-1 16,1 18-16,-18-1 15,1 10-15,-1 8 16,-8 8 0,8-8-16,0-9 15,0 1-15,9-18 16,0-9-16,0 9 16,0-9-16,0 9 15,0-8-15,0-1 16,9 0-16,9 1 15,16-1 1,18 0-16,9-8 16,9 0-16,8-1 15,-17 1-15,-18-9 16,-8 0-16,-9 0 16,-9 0-16,-8 0 15,0 0-15,-9 0 16,0-9-16,-35-17 15,0 9 1</inkml:trace>
  <inkml:trace contextRef="#ctx0" brushRef="#br2" timeOffset="39080.43">17975 15995 0,'0'0'16,"0"0"-16,0 0 15,0 0-15,0 0 16,18 0-16,-1 0 16,27 0-16,8-9 15,17 0 1,18 9-16,-9 0 15,-8 0-15,-10 9 16,-34 0-16</inkml:trace>
  <inkml:trace contextRef="#ctx0" brushRef="#br2" timeOffset="39571.49">19087 15856 0,'0'0'0,"0"0"16,0 0 0,0 0-16,9 0 0,17 0 15,17 0 1,9 0-16,0 0 16,9 0-16,0-9 15,-9 1-15,-9 8 16,-8 0-16,-18 8 15,-8-8-15,-9 0 16</inkml:trace>
  <inkml:trace contextRef="#ctx0" brushRef="#br2" timeOffset="39880.74">19156 16116 0,'0'0'0,"0"0"0,0 0 16,0 0-16,0 0 16,0 0-1,0 0-15,9 0 16,0 0-16,8 0 16,0 0-16,1 0 15,17 0-15,-1 0 16,1 0-16,-9 0 15,0 0-15,-8 0 16,-10 0 0,1 0-16,0 0 15,-9 0-15,0 0 16,0 0-16</inkml:trace>
  <inkml:trace contextRef="#ctx0" brushRef="#br2" timeOffset="41014.45">20042 15388 0,'0'0'0,"0"0"16,0 0-16,0 0 16,0 0-16,0 0 15,0 0-15,0 0 16,17 0-1,27 0-15,25 0 0,36 0 16,7-8 0,1-10-16,-8 18 15,-19 0-15,-25 0 16,-26 0-16,-18 0 16,-8 0-16</inkml:trace>
  <inkml:trace contextRef="#ctx0" brushRef="#br2" timeOffset="41442.28">20155 15501 0,'0'0'0,"0"0"16,0 0-16,0 0 15,9 9-15,-1-1 16,1 10-16,0-1 15,-1 17 1,1 1-16,-18 26 16,1 8-16,-10 0 15,1 1-15,0-10 16,-1-16-16,1-1 16,8-17-16,9-9 15,0 0-15,0 1 16,0-18-1,0 8-15,18 1 16,-1 17-16,18-26 16,17 17-16,17-8 15,1 0-15,-9-1 16,-9-8-16,-9 0 16,-17 0-16,0 0 15,-8 0-15,-10 0 16,1 0-1,-9 0-15,0 0 16</inkml:trace>
  <inkml:trace contextRef="#ctx0" brushRef="#br2" timeOffset="41667.92">20233 15795 0,'0'0'15,"0"0"-15,0 0 16,0 0-16,9 0 16,17 0-16,26 0 15,9 0-15,0 0 16,-9 0-16,-9 0 16,1 0-1,-1 0-15,-8 9 16,-9-9-16</inkml:trace>
  <inkml:trace contextRef="#ctx0" brushRef="#br2" timeOffset="42158.16">21353 16003 0,'0'-8'0,"0"-1"15,0 0-15,0 1 16,0-1-16,0 0 16,-8 1-16,-1-1 15,0 0 1,-8 1-16,0-1 16,-9 9-16,-1 9 15,1-9-15,9 8 16,0 10-16,-1-1 15,1 18-15,17-1 16,0 1-16,0-9 16,17 0-1,1-9-15,8 9 16,8 0-16,1-9 16,-9-8-16,-8-9 15,-10 0-15</inkml:trace>
  <inkml:trace contextRef="#ctx0" brushRef="#br2" timeOffset="42649.51">22213 15310 0,'0'0'16,"0"0"-16,-9 0 16,1 0-16,8 0 15,-9 0-15,0 0 16,1 0-16,-18 18 16,-18 16-16,1 18 15,-1 9-15,-8 8 16,0 18-16,9 8 15,8-17 1,18 0-16,17 0 16,0-9-16,17-17 15,0 9-15,9-18 16,18-8-16,17-18 16,-9-26-16,-26 9 15</inkml:trace>
  <inkml:trace contextRef="#ctx0" brushRef="#br2" timeOffset="42964.48">22361 15518 0,'0'0'15,"0"0"-15,0 0 16,0 0-16,0 0 16,8 18-16,1 16 15,0 18-15,-18 17 16,0 18-16,1-9 16,-1 0-1,0-17-15,1-18 16,-1-9-16,9-8 15,0-8-15,0-10 16,0-8-16,0 0 16</inkml:trace>
  <inkml:trace contextRef="#ctx0" brushRef="#br2" timeOffset="43204.07">22613 15986 0,'0'0'0,"0"0"16,0 0 0,0 0-16,17 0 15,0 0-15,18 0 16,0 0-16,8 0 15,18 9-15,0 8 16,-35-17 0</inkml:trace>
  <inkml:trace contextRef="#ctx0" brushRef="#br2" timeOffset="43641.41">23064 15544 0,'0'0'0,"0"0"16,0 0-16,0 0 16,17 0-16,9 17 15,27 1-15,-10-1 16,0 9-16,1 0 15,-1 0 1,-17 0-16,0 0 16,-17 9-16,0-1 15,-18 10-15,-8-10 16,-9 10-16,0-18 16,8 0-16,1 0 15,-1-9-15,10 0 16,-1-17-16,9 9 15,0 8 1,0 0-16,17-8 16,10 0-16,16-1 15,0 1-15,1 0 16,-18-9-16,0-9 16,-17 9-16</inkml:trace>
  <inkml:trace contextRef="#ctx0" brushRef="#br2" timeOffset="44029.58">23646 15769 0,'0'0'0,"0"0"16,0 0-16,0 0 15,9 0-15,-1 18 16,1 8-16,0 8 16,-1 1-16,1 0 15,-9-9-15,0 0 16,0-9-1,0 0-15,0-8 16,0 8-16,0-17 16,0 9-16,0-9 15,17-9-15,18-25 16,17-1-16,0-17 16,-8 17-16,-1 1 15,-17 16-15,-8 1 16,-10 8-1,1 9-15,0 0 16,-1 18-16,1 16 16,0 18-16,-18 9 15,9 8-15,0-34 16,0-1-16,0-25 16,0-9-16,0 0 15</inkml:trace>
  <inkml:trace contextRef="#ctx0" brushRef="#br2" timeOffset="44501.25">24532 15960 0,'0'0'0,"0"0"16,0 0-1,0 0-15,0 0 16,0 0-16,0-9 15,0 9-15,-9 0 16,0 0-16,1 0 16,-1 0-16,-17 9 15,0 17-15,8-17 16,1-1 0,8 1-16,9-1 15,0 1-15,0 0 16,18-1-16,-1 1 15,0 8-15,10 1 16,-1-1-16,0 9 16,-9 17-16,0 1 15,-8-1 1,0 0-16,-9-8 16,-9-9-16,0 0 15,1-9-15,8-8 16,-9 0-16,0-1 15,1 1-15,-1-9 16,0-9 0,-17-25-16,0-18 15,9 8-15,17 1 16,0 17-16</inkml:trace>
  <inkml:trace contextRef="#ctx0" brushRef="#br2" timeOffset="44714.66">24844 15440 0,'0'0'0,"0"0"16,26 18-16,44 16 16,17 18-16,-1 17 15,1 1-15,-26-1 16,-18 18-16,-25-9 15,-36 34-15,-60 27 16,-35-1 0,61-77-16</inkml:trace>
  <inkml:trace contextRef="#ctx0" brushRef="#br2" timeOffset="112172.33">25721 15709 0,'0'0'16,"0"0"-16,0 0 15,0 0-15,0 0 16,0 0-16,26 0 16,18 0-16,8-9 15,9 0-15,25 1 16,10-1 0,-18 9-16,-17 0 15,-18 9-15,-34-1 16,-9-8-16</inkml:trace>
  <inkml:trace contextRef="#ctx0" brushRef="#br2" timeOffset="112386.28">25799 15856 0,'0'0'0,"0"0"0,0 0 16,0 0-16,0 0 15,18 0-15,-1 0 16,18-9-16,17 9 16,0 0-16,0 0 15,18 0 1,-18-8-16,-17-1 16,-18 9-16</inkml:trace>
  <inkml:trace contextRef="#ctx0" brushRef="#br2" timeOffset="112850.79">26729 15657 0,'0'-9'0,"0"0"0,0 1 15,0-1-15,0 9 16,0 0 0,0 0-16,0 0 15,-9 0-15,0 17 16,1 1-16,-1 16 16,0 27-16,9 8 15,0-17-15,18 9 16,16-9-16,1-9 15,0-17-15,17 0 16,9-17 0,17-18-16,0-17 15,-9-26-15,-8-17 16,-17-9-16,-27 0 16,-8 0-16,-18 0 15,-17 17-15,-17 10 16,-1 16-16,1 9 15,-9 9 1,8 17-16,1 17 16,-1 26-16,27-17 15</inkml:trace>
  <inkml:trace contextRef="#ctx0" brushRef="#br2" timeOffset="119015.54">19452 17094 0,'0'0'15,"0"0"-15,0 0 16,0 0-16,0 0 16,0 0-16,0 0 15,0 0-15,0 0 16,0 0 0,0 0-16,0 0 15,0 0-15,0 0 16,0 0-16,0 0 15,0 0-15,0 0 16,0 0-16,0 0 16,0 0-16,0 0 15,0 0 1,0 0-16,0 0 16,0 0-16</inkml:trace>
  <inkml:trace contextRef="#ctx0" brushRef="#br2" timeOffset="119738.54">19165 17129 0</inkml:trace>
  <inkml:trace contextRef="#ctx0" brushRef="#br2" timeOffset="132114">18635 16644 0,'-8'0'0,"-1"-9"0,0 1 16,1-1-16,8 0 16,0 9-16,0 0 15,0 0-15,0 0 16,0 9-16,-9 34 16,0 53-16,-8 25 15,8 9 1,-8-26-16,-1-26 15,1-18-15,0-8 16,8-17-16,9-9 16,0-9-16,0-8 15,9 0-15,-9-9 16</inkml:trace>
  <inkml:trace contextRef="#ctx0" brushRef="#br2" timeOffset="132349">18453 17086 0,'0'0'0,"0"0"15,0 0-15,0 0 16,0 0-16,26-9 16,17 0-16,10 1 15,7-1 1,-8 0-16,1 1 15,7-1-15,1 9 16,-17 0-16,-10 0 16,-8 0-16,-17 0 15</inkml:trace>
  <inkml:trace contextRef="#ctx0" brushRef="#br2" timeOffset="132667.81">19078 16523 0,'0'0'0,"0"0"16,0 0-16,0 0 15,0 0-15,0 0 16,0 8 0,0 10-16,0 8 15,0 34-15,-8 10 16,-1 16-16,0 10 15,0 7-15,1-16 16,-1-9-16,0-26 16,1 9-16,-1-27 15,9-8 1,0-8-16,0-10 16,0 1-16,0 0 15,9-1-15,-1-8 16,1 0-16</inkml:trace>
  <inkml:trace contextRef="#ctx0" brushRef="#br2" timeOffset="133031.94">19417 17060 0,'0'0'0,"0"0"15,-9-9-15,1 0 16,8 9-16,0-8 16,0 8-16,0 0 15,0 0-15,0 0 16,0 0-16,8-9 15,10 9-15,-1 0 16,18 0 0,-1-9-16,10 9 15,-1 0-15,-8-8 16,-9-1-16,17 9 16,1 0-16,-18 9 15,-17-9-15</inkml:trace>
  <inkml:trace contextRef="#ctx0" brushRef="#br2" timeOffset="133323.81">19443 17120 0,'-9'0'16,"9"0"-16,0 0 15,0 0-15,0 0 16,0 0-16,0 0 16,18 0-16,8 0 15,8 0-15,27 0 16,9 0-1,17 18-15,-9-18 16,-52 0-16</inkml:trace>
  <inkml:trace contextRef="#ctx0" brushRef="#br2" timeOffset="134046.71">20320 17008 0,'0'0'0,"0"0"0,0 0 16,9 0-16,17 0 15,8 0 1,19 0-16,-10 0 16,9 0-16,18 0 15,-10 0-15,-16 8 16,-27-8-16</inkml:trace>
  <inkml:trace contextRef="#ctx0" brushRef="#br2" timeOffset="134547.68">21154 16540 0,'0'0'0,"0"0"15,0 0-15,0 0 16,0 0-16,26 0 16,17 0-16,18 0 15,17 0-15,44-9 16,17 9-1,26 0-15,17 0 16,-8-8-16,-1 8 16,-8 0-16,-34 0 15,-19 0-15,-7 0 16,-27 0-16,-26 8 16,-17-8-16,-18 9 15,-8 0-15,-1-9 16,-8 0-1</inkml:trace>
  <inkml:trace contextRef="#ctx0" brushRef="#br2" timeOffset="135034.79">21301 16557 0,'0'0'0,"0"0"15,0 0-15,0 0 16,0 0-16,0 0 16,0 0-1,9 18-15,0-1 16,-1 18-16,1 25 15,0 18-15,-18 9 16,9-9-16,-9-18 16,1-8-16,8-8 15,0-18-15,0-9 16,0-8 0,0-1-16,0-8 15,-9-8-15,0-10 16,1 1-16,-10 0 15,10-1-15,-1 1 16,0 17-16,0 0 16,-17 17-16,-8 9 15,-1 0 1,0 9-16,18-9 16,-1 0-16,18-26 15,0 17-15,0-17 16</inkml:trace>
  <inkml:trace contextRef="#ctx0" brushRef="#br2" timeOffset="135318.28">21458 16783 0,'0'-9'0,"0"9"15,0 0-15,0 0 16,0-9-16,17 1 16,18-1-16,17 0 15,0 1-15,9-1 16,-18 0-16,-8 1 15,-26-1-15,-1 9 16</inkml:trace>
  <inkml:trace contextRef="#ctx0" brushRef="#br2" timeOffset="135670.68">21484 16774 0,'0'0'0,"0"0"16,0 0-16,0 0 16,0 0-16,0 9 15,0 8-15,0 0 16,0 9-16,0 9 16,0 0-16,0-9 15,0 0-15,0-1 16,0-7-16,0-1 15,0 0 1,0-8-16,0 0 16,17-1-16,0 1 15,9 0-15,9-1 16,0 1-16,8-9 16,1 0-16,-18 0 15,-18-9 1,1 1-16,0 8 0</inkml:trace>
  <inkml:trace contextRef="#ctx0" brushRef="#br2" timeOffset="135834.84">21518 16921 0,'0'0'0,"0"0"16,0 0-16,0 0 15,9 0 1,8-8-16,18-1 15,0 0-15,8 1 16,-8-1-16,-26 18 16</inkml:trace>
  <inkml:trace contextRef="#ctx0" brushRef="#br2" timeOffset="136191.01">21840 16592 0,'0'0'0,"0"-9"16,0 9-16,0 0 15,0 0-15,0 0 16,17 0-16,0 0 16,1 0-1,-1 0-15,-8 0 16,-1 9-16,1 0 15,0-1-15,-9 1 16,-9 8-16,0 1 16,1-10-16,-1 1 15,9 0-15,0-1 16,0 1-16,0 0 16,9-1-1,17 1-15,17 0 16,18-1-16,0 10 15,-26-10-15,-18-8 16</inkml:trace>
  <inkml:trace contextRef="#ctx0" brushRef="#br2" timeOffset="136596.43">22161 17034 0,'-9'-9'0,"9"0"15,0 1 1,-8-1-16,8 9 16,0 0-16,0-9 15,17 1-15,9-1 16,9 9-16,8-8 15,1 8-15,-10 0 16,1 0 0,8 8-16,-16 1 15</inkml:trace>
  <inkml:trace contextRef="#ctx0" brushRef="#br2" timeOffset="136803.87">22265 16757 0,'0'0'0,"0"0"16,0 0 0,0 17-16,0 0 15,-9 18-15,1 8 16,-1 1-16,9-1 16,0 0-16,0-17 15,0 0-15,9-9 16,-9-17-16,0 0 15</inkml:trace>
  <inkml:trace contextRef="#ctx0" brushRef="#br2" timeOffset="137013.56">22526 16653 0,'0'0'0,"0"0"0,0 0 16,0 0-16,8 0 15,10 0 1,16 8-16,1-8 16,9 9-16,8-9 15,-9 0-15,1 0 16,-10 0-16,1-9 16,-18 9-16</inkml:trace>
  <inkml:trace contextRef="#ctx0" brushRef="#br2" timeOffset="137332.37">22717 16679 0,'0'0'0,"0"0"15,0 0-15,0 0 16,0 0-16,0 0 16,0 17-1,0 0-15,-9 1 16,0-1-16,1 18 15,-1-1-15,-8 10 16,-1-1-16,1-8 16,0-9-16,8-1 15,9-7-15,0-10 16,0 1-16,0 0 16,0-1-1,17 1-15,9 0 16,9-1-16,0-8 15,-1 0-15,1 0 16,-9 0-16,-8 0 16</inkml:trace>
  <inkml:trace contextRef="#ctx0" brushRef="#br2" timeOffset="137508.81">22708 16973 0,'0'-8'0,"0"-1"16,0 9-16,0 0 15,0 0-15,0 0 16,17-9-16,1 1 16,8-1-16,26 0 15,0-8 1,0 0-16,-8 17 16,-27 0-16</inkml:trace>
  <inkml:trace contextRef="#ctx0" brushRef="#br2" timeOffset="137781.63">23003 17051 0,'0'0'0,"0"-9"16,0 9-16,0-8 15,0 8-15,0-9 16,18 0-16,-1 1 16,18-1-1,-1 0-15,-7 1 16,-1-9-16,-18 17 16,-8 0-16,0 0 15,0 0-15</inkml:trace>
  <inkml:trace contextRef="#ctx0" brushRef="#br2" timeOffset="138019.47">23160 17008 0,'0'0'0,"0"0"0,0 0 16,0 0-1,0 0-15,0 0 16,0 0-16,0 0 16,8 8-16,1 10 15,0-1-15,-1 0 16,-8 1-1,0 8-15,-8 0 16,-1 0-16,0-9 16,-8-8-16,0 8 15,-1-17-15,-17 0 16,1 0-16,-10-17 16,10-9-16,25 26 15</inkml:trace>
  <inkml:trace contextRef="#ctx0" brushRef="#br2" timeOffset="138359.21">23281 16575 0,'0'-9'15,"0"0"-15,0 1 16,0-1-1,0 0-15,9 9 16,8 0-16,-8 0 16,0 0-16,-1 0 15,1 0-15,0 0 16,-1 9-16,-8 0 16,0 8-16,-8 0 15,-1 1-15,0-10 16,9 10-1,0-1-15,0 0 16,18 1-16,8-1 16,8 0-16,-8 1 15,-8-18-15</inkml:trace>
  <inkml:trace contextRef="#ctx0" brushRef="#br2" timeOffset="138834.43">20963 17380 0,'0'-8'15,"0"-1"-15,0 0 16,0 9-16,0 0 15,17-8-15,9-1 16,35 0-16,26 1 16,43 8-16,52 0 15,44 0 1,17 0-16,9 0 16,-9 0-16,-26 0 15,-17 0-15,-35 0 16,-35 8-16,-26-8 15,-25 9-15,-27 8 16,-26-8-16,-18 0 16</inkml:trace>
  <inkml:trace contextRef="#ctx0" brushRef="#br2" timeOffset="139280.17">22248 17441 0,'0'-9'0,"0"1"16,0-1-16,0 9 15,0 0-15,0 0 16,17 0-16,1 0 15,-1 0-15,9 0 16,0 0 0,0 9-16,0-1 15,0 1-15,-17 0 16,0-1-16,-1 9 16,-16 1-16,-1 8 15,-9 0-15,1 0 16,0 0-16,-1-18 15,10 1 1,-1 0-16,9-1 16,0 1-16,0 0 15,26 8-15,44 0 16,16 9-16,27-8 16,26 8-16,-43-9 15,-53-17-15</inkml:trace>
  <inkml:trace contextRef="#ctx0" brushRef="#br2" timeOffset="140864.56">24063 16350 0,'0'0'16,"0"0"-16,0 0 15,0 0-15,0 0 16,0 0-16,0 0 15,0-9 1,0 9-16,0-9 16,0 9-16,0 0 15,0 0-15,0 0 16,0 0-16,-9 9 16,-17 26-16,-9 51 15,-8 44 1,8 17-16,26 1 15,9-19-15,26-7 16,18-27-16,8-8 16,9-27-16,-9-8 15,26-26-15,-35-17 16</inkml:trace>
  <inkml:trace contextRef="#ctx0" brushRef="#br2" timeOffset="141547.57">24480 16575 0,'0'-9'15,"0"0"-15,0 1 16,0-1-16,0 9 15,0 0-15,0 0 16,-9 0-16,9 0 16,0 0-16,-9 9 15,9 8 1,0 9-16,0 9 16,9-1-16,8-8 15,1-8-15,-1-10 16,9 1-16,9-9 15,-1-9-15,-7 1 16,-1-18-16,0 0 16,-18 0-1,1-9-15,-18 9 16,-17 0-16,-8 9 16,-19-1-16,-16 18 15,8 26-15,9 9 16,26-26-16</inkml:trace>
  <inkml:trace contextRef="#ctx0" brushRef="#br2" timeOffset="144830.64">25574 16289 0,'0'0'0,"0"0"0,0 0 15,0 0-15,0 0 16,0 0-16,0 9 16,0 8-16,8 26 15,1 9-15,0 9 16,8 8-16,-8 0 15,8 9-15,-8 0 16,0-52-16</inkml:trace>
  <inkml:trace contextRef="#ctx0" brushRef="#br2" timeOffset="145422.21">24436 16956 0,'0'0'0,"0"0"16,0 0-16,0 0 16,0 0-16,0 0 15,0 9-15,9 16 16,-1 19-16,1 16 16,-9-8-16,0 9 15,0-18 1,0-8-16,18-18 15</inkml:trace>
  <inkml:trace contextRef="#ctx0" brushRef="#br2" timeOffset="146012.54">25617 17042 0,'0'0'0,"0"0"16,0 0-16,-17 0 15,8 0-15,9 9 16,-17 8-16,-9 1 15,8 16-15,1 10 16,8-1-16,9 0 16,-8 1-1,25-1-15,0-17 16,9-9-16,18-8 16,17-9-16,-1-9 15,-16-17-15,-1 0 16,-17-17-16,0 0 15,-8-9 1,-36 8-16,-8 18 0,0-8 16,-9-1-1,-8 9-15,17 9 16,-17-1-16,16 10 16,10 8-16</inkml:trace>
  <inkml:trace contextRef="#ctx0" brushRef="#br2" timeOffset="146246.59">25990 16263 0,'0'0'0,"0"0"15,18 9-15,25 25 16,35 27-16,9 26 15,-17 25 1,-1 27-16,-25-1 16,-44 27-16,-26 8 15,-70 9-15,-52 0 16,-138 138-16</inkml:trace>
  <inkml:trace contextRef="#ctx0" brushRef="#br2" timeOffset="163976.84">26633 16748 0,'0'0'0,"0"0"16,0 0-16,0 0 15,0 0 1,0 0-16,0-9 16,0 1-16,26-1 15,-8 0-15,8 1 16,17 8-16,-17 0 15,17 0-15,-8 0 16,-9 0-16,18-9 16,-18 0-1,-9 9-15</inkml:trace>
  <inkml:trace contextRef="#ctx0" brushRef="#br2" timeOffset="164197.41">26555 16939 0,'0'0'15,"0"0"-15,0 0 16,0 0-16,0 0 16,17-9-16,27 0 15,-10 1-15,10-1 16,17 9-16,-1 0 15,19 9 1,-27 8-16</inkml:trace>
  <inkml:trace contextRef="#ctx0" brushRef="#br2" timeOffset="164648.41">27241 16817 0,'0'0'15,"0"0"-15,0 0 16,0 0-16,0 0 16,0-8-16,26-1 15,35 0-15,-18 1 16,27-1-16,-10 9 16,-16-9-1,-35 1-15</inkml:trace>
  <inkml:trace contextRef="#ctx0" brushRef="#br2" timeOffset="166077.62">28066 16471 0,'0'-9'0,"0"1"0,-17-10 16,17 1-1,0 8-15,0 1 16,0-1-16,-18 0 16,18 9-16,-9 0 15,9 18-15,-34 8 16,16 17-16,-34 9 16,26 8-16,9 1 15,17-9 1,0-17-16,0-9 15,17-18-15,27-8 16,-1-17-16,27-18 16,-10-8-16,-8 0 15,-17 8-15,-9 18 16,-8-1-16,-10 10 16,10 8-16,-18 0 15,0 0 1,0 17-16,0 0 15,17 1-15,-17-10 16,26 1-16,-9 0 16,9-1-16,18-16 15,-9-18-15,8-9 16,-8-17-16,0-26 16,-27 9-1,-8 8-15,-8 18 16,-10 8-16,-25 18 15,17 8-15,-35 9 16,44 0-16</inkml:trace>
  <inkml:trace contextRef="#ctx0" brushRef="#br2" timeOffset="166596.62">28769 16471 0,'0'0'0,"0"0"16,0 0 0,0 0-16,0 0 15,0 0-15,0 0 16,0 0-16,0 0 15,-8 17-15,8 0 16,-18 9-16,1 9 16,0 0-1,-1-9-15,1 0 16,8-9-16,0-8 16,9 8-16,0-8 15,0-1-15,18 1 16,17 0-16,17-1 15,0-8-15,-9 0 16,1 0-16,-18-8 16,-18 8-1</inkml:trace>
  <inkml:trace contextRef="#ctx0" brushRef="#br2" timeOffset="167147.5">29273 16029 0,'0'0'16,"0"0"-16,0 0 15,0 0-15,0 0 16,0 0-16,0 9 16,0 17-16,0 17 15,-9 35-15,9 9 16,-17 8-1,8-17-15,-8-18 16,8-16-16,0-10 16,9-8-16,0-8 15,0-10-15,9 1 16,0-18-16,8-8 16,18-9-16,-9 0 15,0 9-15,0-1 16,-17 18-1,-1 0-15,1 0 16,0 18-16,0 16 16,-1 1-16,1 17 15,0-9-15,-1-8 16,1-9-16,0-17 16,-1-1-16,-8 1 15</inkml:trace>
  <inkml:trace contextRef="#ctx0" brushRef="#br2" timeOffset="167566.14">29021 16220 0,'0'0'16,"0"0"-16,0 0 16,0 0-16,0 0 15,0 0-15,0 0 16,0 0 0,26-9-16,0 0 15,52 1-15,9-10 16,0 1-16,0 8 15,8 1-15,-51 8 16</inkml:trace>
  <inkml:trace contextRef="#ctx0" brushRef="#br2" timeOffset="169094.08">27719 17008 0,'0'-9'0,"0"0"15,0 9-15,0-8 16,0 8-16,8-9 16,18 1-16,26-1 15,53-8 1,60-9-16,43 8 16,9 1-16,18 0 15,-27 8-15,-17-8 16,-43 17-16,-27 0 15,-25 8-15,-27 1 16,-17 8-16,-8 9 16,-27-17-1</inkml:trace>
  <inkml:trace contextRef="#ctx0" brushRef="#br2" timeOffset="170016.59">28526 17060 0,'0'0'0,"0"0"16,0 0-16,0 0 16,0 0-16,0 0 15,0 0-15,0-9 16,0 0-16,0 1 16,18-1-1,-1 0-15,9 9 16,9 0-16,-1 0 15,10 18-15,-1-1 16,-17-8-16,0 17 16,-17-9-16,0 0 15,-18 1-15,-8 8 16,-9 0 0,-18 0-16,9 0 15,1-9-15,-1-8 16,18-1-16,-1 1 15,1-9-15,17 0 16,0 0-16,0 0 16,26 9-1,26-1-15,52 1 16,27 0-16,7-1 16,-25 1-16,-52 0 15</inkml:trace>
  <inkml:trace contextRef="#ctx0" brushRef="#br2" timeOffset="170842.05">30454 16289 0,'0'0'0,"0"0"0,0 0 16,17 0 0,1 17-16,16 1 15,1 8-15,-9 0 16,0 0-16,-8 8 16,-10-8-16,-16 0 15,-10 9 1,-8-1-16,-26 1 0,-9 8 15,-8 9 1,8-8-16,0-1 16,9-17-16,17 9 15,1-9-15,16 0 16,1 0-16,8 8 16,9-8-16,18 0 15,8 17-15,17-25 16,9 8-16,18-18 15,8 1 1,-17-18-16,-9 1 16,-9-18-16,-17 8 15,-8-8-15,-10-17 16,-8 9-16,-26-1 16,-9 0-16,-17 1 15,0 16-15,0 1 16,0 0-1,17 17-15,9 0 16,9 0-16,17 0 16,0 8-16</inkml:trace>
  <inkml:trace contextRef="#ctx0" brushRef="#br2" timeOffset="171106.92">31314 16869 0,'0'0'0,"0"0"15,0 0-15,0 0 16,0 0-16,0 0 16,0 0-1,0 0-15,-9 9 16,-26 17-16,-8 26 15,-9 8-15,-18 10 16,18-27-16,17 0 16,-8-8-16,17-9 15,17-17-15</inkml:trace>
  <inkml:trace contextRef="#ctx0" brushRef="#br2" timeOffset="171266.43">30940 16843 0,'0'0'0,"9"0"16,43 26-16,35 35 15,26 25 1,-9-16-16,-35-1 16,-16-17-16,-19-26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00:18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14085 2856 0,'-9'-8'16,"1"-1"-16,-1 0 15,0 1-15,9 8 16,0 0 0,-8 0-16,-1 0 0,0 8 15,-8 18 1,-9 35-16,-9 26 15,0 8-15,1 9 16,16-18-16,18-16 16,0-18-16,0-18 15,18-16-15,-1-10 16,9-16-16,9-18 16,0 0-1,-9 8-15,0 1 16,0 17-16,0 0 15,8 26-15,1 17 16,0 9-16,0-9 16,-9-8-16,0-18 15,-9-8-15,9-18 16,18-25 0,8-44-16,-9-26 15,-8-26-15,-18-9 16,-8 18-16,-18 43 15,1 26-15,-1 26 16,0 9-16,1 17 16,-10 17-16,9-8 15</inkml:trace>
  <inkml:trace contextRef="#ctx0" brushRef="#br0" timeOffset="414.04">14745 3307 0,'0'0'0,"0"0"15,0 0-15,0 0 16,0 0-16,9 0 16,-1 8-1,1 10-15,0 8 16,-1 8-16,1 10 16,-9-18-16,0 0 15,0-9-15,0 0 16,0 0-16,0 1 15,9-10-15,-1 1 16,10 0-16,17 8 16,-1-8-1,1-1-15,8 1 16,1 8-16,-1 1 16,-17-10-16</inkml:trace>
  <inkml:trace contextRef="#ctx0" brushRef="#br0" timeOffset="773.59">15396 2986 0,'0'0'0,"0"0"15,18 0-15,8 0 16,26 0-1,17 0-15,1 0 16,-1 0-16,-8 0 16,-18 0-16,1 0 15,-18 0-15,-17 0 16,-1 0-16</inkml:trace>
  <inkml:trace contextRef="#ctx0" brushRef="#br0" timeOffset="982.01">15396 3289 0,'0'0'0,"0"0"0,9 0 16,17 0-16,17 0 15,10 0 1,-1 9-16,8-9 15,1-9-15,-9 1 16,0 8-16,-17 0 16</inkml:trace>
  <inkml:trace contextRef="#ctx0" brushRef="#br0" timeOffset="1585.68">16595 1964 0,'0'0'16,"0"0"-16,0 0 0,0 0 16,-9 35-1,9 43-15,-9 26 16,1 17-16,-1 0 16,0-17-16,1-26 15,-1-17-15,0-9 16,1-18-1,8-16-15,0-10 0</inkml:trace>
  <inkml:trace contextRef="#ctx0" brushRef="#br0" timeOffset="1853.93">16977 2103 0,'0'0'0,"0"0"0,0 0 31,0 8-31,0 18 0,8 9 16,1 17-16,-9 0 16,-9 17-16,9 1 15,-8-1 1,8-17-16,0-9 15,0-17-15,0 0 16,-18-9-16,18-8 16</inkml:trace>
  <inkml:trace contextRef="#ctx0" brushRef="#br0" timeOffset="2280.9">16977 1930 0,'0'0'0,"0"0"15,0 0-15,0 0 16,8 0-16,10 17 16,17 0-16,17 1 15,8-1-15,-16 0 16,-18-8-16,0-9 16,-17 17-16,-1 1 15,-8-10-15,-8 27 16,-18 8-1,-9 0-15,-9-8 16,10 8-16,-1-8 16,18 0-16,17-9 15,0-9-15,8 0 16,10 18-16,16-9 16,1 9-16,0-9 15,-9 0-15,0-9 16,-26 0-1,-9 0-15,9 1 16,-34 8-16,7 0 16,1 0-16,-17-9 15,8-8-15,1-1 16,16 1-16,18-9 16</inkml:trace>
  <inkml:trace contextRef="#ctx0" brushRef="#br0" timeOffset="2525.94">17281 2432 0,'0'0'0,"0"0"15,0 0-15,0 0 16,8 0-16,10 0 15,16 0-15,-7 0 16,16 0-16,-17 0 16,17-9-16,-8 1 15,9 8 1,-18 0-16,-9 0 0</inkml:trace>
  <inkml:trace contextRef="#ctx0" brushRef="#br0" timeOffset="2895.9">17394 2458 0,'0'0'16,"0"0"-16,0 0 15,0 0-15,0 17 16,17 9-16,-17 0 15,17 0-15,-25 0 16,8 0-16,0 9 16,-9-9-16,9 0 15,-17 0 1,17 0-16,0 0 16,0-9-16,0-8 15,0-1-15,17 1 16,-17 0-16,17-1 15,9 1-15,18-9 16,-27 0-16,27 0 16,-18 0-1,-18 0-15,1 0 16,0 0-16</inkml:trace>
  <inkml:trace contextRef="#ctx0" brushRef="#br0" timeOffset="3091.39">17385 2692 0,'0'0'0,"0"0"0,0 0 16,0 0-1,26 0-15,0 0 16,17-9-16,18 0 16,-9 1-16,-8-18 15,-1 0-15,1 8 16,-10-8-16,-8 1 15,-17 16-15</inkml:trace>
  <inkml:trace contextRef="#ctx0" brushRef="#br0" timeOffset="3292.69">17975 1956 0,'0'0'0,"0"0"15,0 8-15,9 44 16,0 43-16,-9 27 16,0 16-16,-9-8 15,0-35-15,1-8 16,-10-35-16,-8 0 16,18-26-16</inkml:trace>
  <inkml:trace contextRef="#ctx0" brushRef="#br0" timeOffset="3640.48">16273 3324 0,'0'0'16,"0"0"-16,0 0 16,0-9-16,18 1 15,25-1-15,35-8 16,61-9-16,44 0 16,25-9-16,9 18 15,-35-1-15,-25 10 16,-44-10-1,-26 10-15,-9 8 16,-26 0-16,-18 0 16,-16 0-16,-9 0 15,-18 8-15,9 1 16</inkml:trace>
  <inkml:trace contextRef="#ctx0" brushRef="#br0" timeOffset="4059.06">17020 3203 0,'0'0'0,"0"0"0,0 8 16,0 27-16,0 52 16,0 34-1,0-9-15,-17 1 16,8-9-16,9-35 15,0-17-15,0-8 16,0-18-16,0-9 16,0-9-16,0-8 15,26-8-15,-17-18 16,26-26 0,8-17-16,0 8 15,1 18-15,-18 17 16,0 8-16,9 18 15,-18 9-15,9 8 16,-9 27-16,10 8 16,-10 8-16,-8-16 15,8-1 1,-17-17-16,0 0 16,0-18-16,0 1 15,0 0-15,0-9 16</inkml:trace>
  <inkml:trace contextRef="#ctx0" brushRef="#br0" timeOffset="4260.49">16708 3566 0,'0'0'0,"8"-8"15,44-1-15,53-17 16,42 9 0,1 0-16,-18 17 15,-8 8-15,-62 9 16</inkml:trace>
  <inkml:trace contextRef="#ctx0" brushRef="#br0" timeOffset="6265.77">14641 3818 0,'0'0'16,"0"0"-16,0 0 15,-9 0-15,0 0 16,1-9-16,-18 0 16,-9 1-1,-8-1-15,-10 0 16,-7 1-16,-27-1 16,0 9-16,0 0 15,0 9-15,-8 8 16,-9 0-16,-9 1 15,9-1-15,8 0 16,0 9-16,1 9 16,-1 0-1,1-1-15,8 1 16,-8-1-16,8 10 16,0-10-16,17 10 15,1-1-15,-1 9 16,1 9-1,0-1-15,8 1 16,9-9-16,0 8 16,-1 18-16,10 0 15,8-8-15,1-1 16,-1 9-16,9 0 16,0 8-16,8 1 15,1-9-15,0 0 16,17-9-16,0 9 15,0-9 1,17 9-16,0 0 16,18-8-16,0-1 15,17-8-15,0 8 16,17 0-16,-8-8 16,0-1-16,9-8 15,16-8-15,1 8 16,9-9-16,-9 0 15,17-8 1,0 8-16,-9-8 16,1 8-16,0 0 15,-10-8-15,10 0 16,-18-1-16,0 10 16,-8-10-16,8 10 15,-9-10-15,9 18 16,1-9-1,-19 9-15,1 0 16,0 0-16,-18-8 16,1 8-16,-1 0 15,1 8-15,-18 1 16,0-1-16,0 10 16,0-10-1,0 1-15,-9-26 16,1 8-16,-10 0 15,1-8-15,0-9 16,-1-9-16,1-8 16,-9-1-16,0 1 15,0-9-15,0 0 16</inkml:trace>
  <inkml:trace contextRef="#ctx0" brushRef="#br0" timeOffset="6559.74">14172 7620 0,'0'0'0,"0"0"15,17 17-15,27 26 16,8 9-16,9 9 15,-1-1-15,1-16 16,-17-18-16,-10 0 16,-8 0-16,0-18 15,0 1-15,9-26 16,9-9 0,-10-26-16,18-61 15,-8-43-15,60-190 16</inkml:trace>
  <inkml:trace contextRef="#ctx0" brushRef="#br0" timeOffset="169978.31">28960 4580 0,'0'0'0,"0"0"0,-8 0 15,-10 0-15,1 0 16,8 0-16,1 0 16,-1 0-1,0 8-15,1 10 0,-1-1 16,-9 0-16,1 18 15,0 0-15,-1-1 16,10 10 0,-1 8-16,0 8 15,-8 9-15,0 1 16,8-10-16,0 18 16,1 0-16,-1 0 15,0 0-15,9 9 16,0-9-16,0 8 15,0 1 1,0 8-16,0 0 16,9 1-16,0-1 15,-1-17-15,-8 0 16,9 0 0,0-18-16,-1 1 0,1-9 15,0-9 1,-1-8-16,-8-9 0,0-17 15,9-1 1,0 1-16,-1 0 16</inkml:trace>
  <inkml:trace contextRef="#ctx0" brushRef="#br0" timeOffset="170278.51">28630 6329 0,'0'0'16,"0"0"-16,0 0 15,0 9 1,0 8-16,0 1 0,0 7 16,0 1-16,18 9 15,-1 8 1,0-17-16,1 0 15,-1 0-15,1-17 16,-10 0-16,10-1 16,-1-16-16,0-36 15,27-51-15,17-61 16,86-233-16</inkml:trace>
  <inkml:trace contextRef="#ctx0" brushRef="#br0" timeOffset="170950.87">29047 4051 0,'0'0'0,"0"0"0,0 0 16,0 0-16,0 0 15,0 0 1,0 0-16,0 0 16,18 0-16,8-8 15,43-1-15,35-17 16,27 0-1,51-8-15,35 8 0,0-9 16,0 9-16,-17 9 16,-35-1-1,-17 1-15,-36 8 16,-16 9-16,-9 0 16,-26 0-16,-27 0 15,-8 0-15,-17 9 16,-9-9-16,9 0 15</inkml:trace>
  <inkml:trace contextRef="#ctx0" brushRef="#br0" timeOffset="171450.24">29091 4147 0,'0'0'0,"0"0"0,0-9 16,0 9-16,0 0 15,0 0 1,0 0-16,0 0 16,0 26-16,0 9 15,0 25-15,0 10 16,8-1-16,1 0 16,-9-8-16,0-1 15,0-16-15,0-10 16,0-8-16,0 0 15,0-17 1,0 0-16,-9-9 16,1-9-16,-18 0 15,-1 1-15,1-1 16,-8 9-16,-10 9 16,10 17-16,-1 0 15,26 8-15,18 1 16,0-18-1</inkml:trace>
  <inkml:trace contextRef="#ctx0" brushRef="#br0" timeOffset="171738.69">29308 4242 0,'0'0'15,"0"0"-15,0 0 16,0 0-16,8 0 16,10 0-16,16 0 15,1-9 1,9 9-16,-1-8 15,0 8-15,18-9 16,0 0-16,-18 9 16,-34 0-16</inkml:trace>
  <inkml:trace contextRef="#ctx0" brushRef="#br0" timeOffset="172073.92">29490 4467 0,'0'-8'16,"0"8"-16,0 0 16,0 0-16,0 0 15,-9 0-15,9 0 16,-17 0 0,17 8-16,-9 9 15,-8 1-15,0 8 16,-1 0-16,10-9 15,8 0-15,0 1 16,0 8-16,0-9 16,17 9-16,0-9 15,1-8 1,-1 0-16,9-1 16,9 1-16,8-9 15,-17-9-15,18 1 16,-1-10-16,-26 18 15</inkml:trace>
  <inkml:trace contextRef="#ctx0" brushRef="#br0" timeOffset="172241.7">29438 4571 0,'0'0'0,"0"0"16,0 0-16,0 0 15,0 0-15,9 0 16,8-9-16,18 1 15,-1-1-15,10-8 16,17-1-16,8 1 16,-43 17-1</inkml:trace>
  <inkml:trace contextRef="#ctx0" brushRef="#br0" timeOffset="172639.9">29846 4112 0,'-9'-9'16,"1"1"-16,-10 8 15,18 0-15,0 0 16,0 0-16,0 0 15,18 0-15,-18 0 16,8 0 0,1 0-16,0 8 15,8 1-15,-17 0 16,0-1-16,-17 1 16,8 0-16,0-1 15,9 1-15,0 0 16,0-1-16,0 1 15,0 0 1,18-9-16,-1 8 16,9 1-16,18-9 15,-10 0-15</inkml:trace>
  <inkml:trace contextRef="#ctx0" brushRef="#br0" timeOffset="172863.93">30098 4424 0,'0'0'0,"0"0"0,0 0 16,17-9-16,1 1 15,16-1 1,1 0-16,9 1 15,-10-1-15,1 0 16,0 1-16,-9-1 16,-18 9-16</inkml:trace>
  <inkml:trace contextRef="#ctx0" brushRef="#br0" timeOffset="173059.26">30393 4199 0,'0'0'0,"-9"0"15,1 0-15,-1 17 16,0 0-16,1 18 16,-1 0-16,0-1 15,9 1-15,0-9 16,0 0-16,9-9 16,0 1-1,-1-10-15,1 1 16</inkml:trace>
  <inkml:trace contextRef="#ctx0" brushRef="#br0" timeOffset="173266.73">30602 4173 0,'0'0'0,"0"0"16,0 0-16,0 0 16,17 0-1,9 0-15,9-9 16,17 0-16,0 1 15,0-1-15,-9-8 16,-8 8-16,0 0 16,8 9-16,-8 0 15,-9 9 1,-17-9-16</inkml:trace>
  <inkml:trace contextRef="#ctx0" brushRef="#br0" timeOffset="173568.43">30862 4199 0,'0'0'15,"0"0"-15,0 0 16,0 0-16,0 0 16,0 0-16,-9 0 15,1 17 1,-1 0-16,0 9 16,-8 0-16,0 9 15,-1 0-15,1-1 16,8-8-16,9 0 15,0 0-15,0 0 16,18-9-16,-1 9 16,0-8-1,9-10-15,9 1 16,-9 0-16,0-9 16,-8-9-16,-1 0 15,9 9-15,9 0 16,-18 0-16</inkml:trace>
  <inkml:trace contextRef="#ctx0" brushRef="#br0" timeOffset="173735.41">30827 4407 0,'0'0'15,"0"0"-15,0 0 16,0 0-16,0 0 16,0 0-16,18 0 15,8-9-15,26 0 16,0-17-16,17 9 15,1 0 1,-1-1-16,-43 10 16</inkml:trace>
  <inkml:trace contextRef="#ctx0" brushRef="#br0" timeOffset="174005.14">31470 4329 0,'0'0'0,"0"0"0,0 0 16,0 0 0,0 0-16,0 0 15,0 0-15,0 0 16,0 0-16,0 0 16,0 0-16,0 0 15,17 0-15,1-9 16,-1 0-16,0 1 15,18-1 1,-9 0-16,0 1 16,-8-1-16,-10 9 15,1 0-15</inkml:trace>
  <inkml:trace contextRef="#ctx0" brushRef="#br0" timeOffset="174401.27">31696 4510 0,'-9'-8'0,"0"-1"15,1 0-15,-1 1 16,9 8-16,0 0 16,0 0-16,0 0 15,0 0-15,0 0 16,0 8-16,0 10 16,0-1-1,0 9-15,-9 0 16,1 0-16,-1 0 15,0 0-15,-17 0 16,0-9-16,-9-8 16,1 0-16,-10-18 15,10 0-15,16-8 16,9 8-16</inkml:trace>
  <inkml:trace contextRef="#ctx0" brushRef="#br0" timeOffset="174919.93">31444 3904 0,'0'0'15,"0"0"-15,0 0 16,0-8-16,0 8 16,0 0-16,0 0 15,0 0 1,17 0-16,1 0 16,-1 8-16,0 1 15,-8 0-15,0-1 16,-9 1-16,0 8 15,0-8-15,-9 0 16,0 8-16,1-9 16,8 1-1,0 0-15,0-9 16,8 0-16,27 8 16,0 10-16,-9-10 15</inkml:trace>
  <inkml:trace contextRef="#ctx0" brushRef="#br0" timeOffset="175512.3">31010 3766 0,'0'0'0,"0"0"16,0 0-16,0 0 16,0 0-16,0 0 15,0 0-15,0 0 16,17-9-1,35 0-15,35 1 16,35-1-16,34 0 16,9-8-16,0 8 15,0 9-15,200-8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0T00:44:30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3682 2389 0,'-9'-9'0,"1"0"16,-1 1-16,0-1 16,0 0-16,1 1 15,8-1-15,0 0 16,0 1-1,0 8-15,0 0 16,0 0-16,0 0 16,0 0-16,0 0 15,-9 0-15,0 17 16,1 26-16,-10 27 16,1 25-1,8 17-15,1-8 16,-10-17-16,18 0 15,0-27-15,0-16 16,0-1-16,0-17 16,18 8-16,-10-8 15,1-8-15</inkml:trace>
  <inkml:trace contextRef="#ctx0" brushRef="#br0" timeOffset="368.66">3604 2891 0,'0'0'15,"0"0"-15,0 0 16,0 0-16,0 0 16,0 0-16,0 0 15,0 0 1,0 0-16,17 0 16,9 0-16,35 0 15,8-9-15,-8 9 16,9-8-16,-10-1 15,1 0-15,0 1 16,-26 8-16,0 0 16,-9 0-16,-9 0 15</inkml:trace>
  <inkml:trace contextRef="#ctx0" brushRef="#br0" timeOffset="696.67">4307 2423 0,'0'0'0,"0"-8"16,0 8-16,0 0 16,0 0-16,0 0 15,0 0-15,0 0 16,-9 8-16,1 18 15,-1 35-15,0 17 16,-8 26 0,8 8-16,1 1 15,-1-9-15,9-18 16,0 1-16,0-26 16,0-1-16,0-16 15,0-10-15,9-8 16,-1-8-16,1-1 15</inkml:trace>
  <inkml:trace contextRef="#ctx0" brushRef="#br0" timeOffset="1618.63">4767 2995 0,'0'0'0,"0"0"16,0 0-16,0 0 15,0 0 1,0 0-16,18 0 16,-1 0-16,18 0 15,17 0-15,0 0 16,9 0-16,-18-9 15,1 1-15,-10 8 16,1 0-16,-17 0 16,-10 0-16,1 0 15</inkml:trace>
  <inkml:trace contextRef="#ctx0" brushRef="#br0" timeOffset="1818.88">4819 3307 0,'0'0'0,"0"0"0,0 0 16,0 0-1,9 0-15,0-9 16,8 0-16,18 1 16,0-1-16,8 0 15,1 1-15,-1 8 16,-8 0-16,-18 8 15</inkml:trace>
  <inkml:trace contextRef="#ctx0" brushRef="#br0" timeOffset="2935.04">5601 3203 0,'-9'0'0,"1"0"15,8 0-15,0 0 16,0 0-16,0-9 16,17 0-16,9 1 15,17-1-15,10 0 16,7 1 0,-8-1-16,1 0 15,-1-8-15,-9 17 16,-26 0-16</inkml:trace>
  <inkml:trace contextRef="#ctx0" brushRef="#br0" timeOffset="3598.99">6556 2233 0,'0'0'0,"0"0"16,0 0-16,0 0 16,0 0-16,0 0 15,0 17-15,0 9 16,-8 26-16,-1 26 15,0 0-15,1 17 16,-1 0 0,-9-17-16,1-17 15,8-18-15,1 1 16,-1-18-16,9-9 16,0-8-16,0-1 15,0-8-15,0-8 16,17-10-16,18-25 15,0 8-15,0 1 16,-9 8 0,0 8-16,-18 18 15,1 0-15,0 0 16,-1 18-16,10-1 16,-1 9-16,1 9 15,-1-9-15,-8 0 16,-1 0-16,1-9 15,8 0 1,9 9-16,-17-17 16</inkml:trace>
  <inkml:trace contextRef="#ctx0" brushRef="#br0" timeOffset="3827.98">6200 2605 0,'0'0'16,"0"0"-16,0 0 15,18 0-15,8 0 16,17-9-16,18 9 16,8-8-16,9-1 15,9-8 1,0 8-16,0-8 15,-44 8-15</inkml:trace>
  <inkml:trace contextRef="#ctx0" brushRef="#br0" timeOffset="5683.39">7268 2432 0,'-8'0'15,"-1"0"-15,0 0 16,9 0-16,0 0 16,-8 0-16,-1 0 15,0 17 1,-17 9-16,0 26 15,9 26-15,-9 9 16,0-1-16,8-16 16,18-18-16,0-9 15,0 0-15,0-17 16,9 0 0,0-17-16,8-1 15,0-16-15,1-1 16,-10 1-16,27-10 15,-9 1-15,-8 0 16,-10 17-16,1 0 16,0 0-16,8 0 15,0 8-15,1 10 16,8-1 0,0 0-16,0-8 15,0-1-15,9-8 16,-1-8-16,-8-9 15,1-9-15,-1-18 16,-9-8-16,-8-34 16,-1 8-16,-16 8 15,-1 10 1,0 25-16,-8 18 16,8 8-16,9 9 15,0 0-15,0 9 16</inkml:trace>
  <inkml:trace contextRef="#ctx0" brushRef="#br0" timeOffset="6557.77">7885 2848 0,'0'0'0,"-9"-9"15,9 0-15,0 1 16,0 8-1,0 0-15,0 0 16,0 0-16,0 0 16,0 0-16,-9 0 15,1 17-15,-1 0 16,0 18-16,-8 8 16,-9-8-16,0 8 15,9-8 1,-1-9-16,1 0 15,8-9-15,9-8 16,0-1-16,0 1 16,9 0-16,8-1 15,18 1-15,0 0 16,-1-9-16,1 0 16,-9 0-16,18 8 15,8 10 1,-26-10-16</inkml:trace>
  <inkml:trace contextRef="#ctx0" brushRef="#br0" timeOffset="7630.62">6417 3393 0,'0'0'16,"-8"0"-16,-1 0 15,0 0-15,1 0 16,-1 0-16,9 0 15,0 0-15,0 0 16,9 0 0,17 0-16,43 9 15,44 8-15,43-8 16,35-9-16,0 0 16,0-9-16,-26 1 15,-26-1-15,-17-8 16,-35-1-16,-18 10 15,-17-10 1,-17 18-16,-9 0 16,-17 0-16,8 0 15,-8 0-15,-9 0 16</inkml:trace>
  <inkml:trace contextRef="#ctx0" brushRef="#br0" timeOffset="8805.44">7390 3696 0,'0'0'0,"-9"-8"16,-8-1-16,8 0 16,0 1-16,9-1 15,0 0-15,0 9 16,0 0-16,18 0 15,-1 0-15,18 0 16,-9 9-16,0 0 16,0-1-1,-9 10-15,-8-1 16,0 0-16,-18 1 16,0 16-16,-17 1 15,-17 0-15,0-1 16,-18 10-16,9-27 15,17 9 1,0-9-16,18-8 16,-1 8-16,1-17 15,17 9-15,0-9 16,9 8-16,17 1 16,17 0-16,18-9 15,61 17-15,260 52 16</inkml:trace>
  <inkml:trace contextRef="#ctx0" brushRef="#br0" timeOffset="9653.07">8640 2813 0,'-8'0'16,"-1"0"-16,9-17 15,0 17-15,0 0 16,17-18-16,1 18 16,16 0-1,1 9-15,9 8 16,-18 1-16,0-1 15,-18 0-15,1 1 16,-18 8-16,-8 26 16,-18 8-16,-26 9 15,1 1-15,-10-1 16,1-8 0,-1-1-16,18 1 15,0-9-15,17-9 16,18-8-16,0-9 15,17 0-15,17 0 16,9 0-16,9 0 16,17-18-1,17-8-15,10-8 0,-10 8 16,-17-35 0,-9 9-16,-16 9 15,-1-9-15,-18 0 16,-16-17-16,-18-1 15,-18 1-15,1 8 16,-1 9-16,-8 9 16,9 8-16,8 9 15,18 0 1,8 0-16,9 9 16,0-9-16</inkml:trace>
  <inkml:trace contextRef="#ctx0" brushRef="#br0" timeOffset="10166.39">9596 3411 0,'-9'0'16,"0"0"-16,1 0 15,-1 0-15,0 0 16,9 0-16,-9 0 16,1 0-16,-1 17 15,-17 0-15,0 18 16,0-1-16,0 10 15,0-1 1,0 0-16,0 1 16,8-10-16,1-8 15,0 0-15,17-17 16,0 0-16,0-9 16,0 0-16,0 0 15</inkml:trace>
  <inkml:trace contextRef="#ctx0" brushRef="#br0" timeOffset="10323.07">9283 3506 0,'0'0'16,"0"0"-16,0 0 15,17 17-15,1 9 16,-1 9-16,9-1 16,9 1-16,0 0 15,8-1 1,9-8-16,9 9 15,-26-18-15</inkml:trace>
  <inkml:trace contextRef="#ctx0" brushRef="#br0" timeOffset="38062.56">2049 5021 0,'0'-8'0,"0"-1"0,0 0 16,0 1-16,0-1 15,0 0-15,0 9 16,0 0-16,9 0 15,8 0-15,1 18 16,8 8-16,9 26 16,-1 8-1,-8 10-15,-17-1 16,0-8-16,-9-9 16,-9-9-16,0-9 15,1-8-15,-1-8 16,0-10-16,1 1 15,-1-18-15,0 1 16,1-27-16,8-25 16,17-18-1,9-9-15,17 9 16,10 9-16,-10 17 16,0 26-16,-17-9 15,0 18-15,-8 17 16,-9 8-16</inkml:trace>
  <inkml:trace contextRef="#ctx0" brushRef="#br0" timeOffset="38447.75">2579 5143 0,'0'0'0,"0"0"0,0 8 16,-9 10 0,9 8-16,0 17 15,0 9-15,0 9 16,9-9-16,8-9 16,9 0-16,9-8 15,0-9 1,8 0-16,1-18 0,-1-16 15,1-1 1,-1-17-16,-17 0 16,-17-17-16,-9-9 15,-18-9-15,-25 9 16,-9 9-16,8 17 16,-16 9-16,8 17 15,17 0-15,9 0 16,17 0-1,9 0-15</inkml:trace>
  <inkml:trace contextRef="#ctx0" brushRef="#br0" timeOffset="38745.24">3013 5151 0,'0'0'16,"0"0"-16,0 0 15,0 0-15,0 0 16,9 0-16,8 0 16,27 0-16,25 0 15,1-8 1,8-1-16,-9 0 15,1-8-15,-9 0 16,-9-1-16,-9 10 16,0-1-16,-25 9 15</inkml:trace>
  <inkml:trace contextRef="#ctx0" brushRef="#br0" timeOffset="38937.71">3378 4744 0,'-9'0'15,"1"9"-15,-1 8 16,0 27-16,9 8 16,0 26-16,0 25 15,18-7-15,-1-1 16,0-8 0,1-18-16,-10-17 15,10 0-15,-1-18 16,1-25-16</inkml:trace>
  <inkml:trace contextRef="#ctx0" brushRef="#br0" timeOffset="39345.25">3925 5299 0,'0'0'0,"0"0"15,-9 0-15,1-9 16,-1 0-16,-8 1 15,-9 8-15,-9 8 16,-9 10-16,1 16 16,8 1-16,1 0 15,7-1 1,10-8-16,8 0 16,9-17-16,0-1 15,9 1-15,8-9 16,18-9-16,9-8 15,-1-9-15,-17 9 16,0 0-16,0 8 16,-8 9-1,-10 0-15,1 9 16,8 8-16,1 0 16,-1 9-16,9-9 15,-9-8-15,10 8 16,7-8-16,1 0 15,0-1-15,-9-8 16,-9 0 0</inkml:trace>
  <inkml:trace contextRef="#ctx0" brushRef="#br0" timeOffset="39563.14">3864 5108 0,'0'0'0,"0"0"0,0 0 16,9 0 0,8 0-16,9 0 15,26 0-15,18-9 16,8 1-16,0-1 16,-8-8-16,-9-1 15,8 10-15,0-1 16,-34 0-1</inkml:trace>
  <inkml:trace contextRef="#ctx0" brushRef="#br0" timeOffset="39795.15">4333 4675 0,'0'0'0,"0"0"0,0 26 16,0 26-16,0 35 15,-8 34 1,-1 17-16,0-8 16,9-26-16,9-17 15,-9-27-15,0-8 16,9-8-16,-1-18 16,1-18-16,0-8 15</inkml:trace>
  <inkml:trace contextRef="#ctx0" brushRef="#br0" timeOffset="40176.43">4585 5359 0,'0'0'16,"0"0"-16,0 0 16,0 0-16,0 18 15,0-10 1,0 10-16,17-1 15,1 0-15,16 0 16,1-8-16,0 0 16,0-9-16,-1-9 15,1 0-15,-9-16 16,0-10-16,-17-8 16,0 8-1,-18-8-15,0 8 16,-17 18-16,0 17 15,-9 8-15,-17 18 16,9 26-16,17 0 16,8 9-16,18 8 15,0-8-15,18-1 16,17-16-16,8-10 16,35-8-1,44-17-15,242 0 16</inkml:trace>
  <inkml:trace contextRef="#ctx0" brushRef="#br0" timeOffset="41131.11">6044 4632 0,'0'0'16,"0"0"-16,0 0 15,0 0 1,0 0-16,0 26 0,0 26 15,0 43 1,0 35-16,0 0 16,-9-26-16,1-9 15,-1-8-15,0-27 16,0-8-16,1-17 16,-1-9-16,0-18 15,1 1-15,8-9 16,0-9-16,0 1 15,17-18 1,9 0-16,9 0 16,8 9-16,1-1 15,-1 18-15,-17 0 16,-8 0-16,-10 9 16,1 8-16,0 0 15,-18 18-15,-17 0 16,-9-1-1,-8 10-15,8-18 16,0-9-16,9-8 16,9-9-16,17 0 15,0-9-15,0 9 16</inkml:trace>
  <inkml:trace contextRef="#ctx0" brushRef="#br0" timeOffset="41634.37">6391 5273 0,'0'0'0,"0"0"15,0 0-15,0 8 16,-8 10-16,-1-1 16,0 9-16,1 9 15,8-1 1,0-8-16,0 0 15,0 0-15,8-9 16,1-8-16,0 0 16,-1-9-16,10-9 15,-1-8-15,9-9 16,0-17-16,0 8 16,-17 18-1,0-1-15,-1 18 16,10 0-16,-1 26 15,0 9-15,9 25 16,9 36-16,-9-1 16,-9-8-16,10-1 15,-10 1-15,-17-9 16,-9 0-16,-8-26 16,-9-9-1,-18 0-15,-16-17 16,8-17-16,8-18 15,-8-17-15,9-17 16,25-9-16,10-9 16,16-17-16,27 1 15,26-1 1,-35 34-16</inkml:trace>
  <inkml:trace contextRef="#ctx0" brushRef="#br0" timeOffset="42112.52">7268 4814 0,'0'0'0,"0"0"16,0 0-1,0 0-15,18 0 16,8-9-16,35 9 16,8-26-16,18 9 15,8-9-15,-17 8 16,-17 10-16,-9-10 15,-8 1-15,-27 17 16,-8 0 0,-9 0-16,0 0 15</inkml:trace>
  <inkml:trace contextRef="#ctx0" brushRef="#br0" timeOffset="42473.89">7798 4666 0,'0'0'0,"-9"0"0,1 0 15,-1 0 1,0 9-16,1 26 16,-1 8-16,-17 26 15,8 1-15,1-10 16,8-17-16,1 1 16,8-18-16,0-9 15,0-8 1,0-1-16,8-8 15,18-8-15,-8-1 16,164-346-16,-182 355 16,0 0-16,0 0 15,0 0-15,0 0 16,0 0-16,0 17 16,0 9-16,9 9 15,0 17 1,-1 0-16,1 8 15,-9-8-15,0 18 16,0-1-16,0-43 16</inkml:trace>
  <inkml:trace contextRef="#ctx0" brushRef="#br0" timeOffset="42699.78">7364 5377 0,'0'0'15,"0"0"-15,0 0 16,9 0-16,17 0 16,26 0-16,17-9 15,18 0-15,0-17 16,0 0-16,8 0 16,-8 9-16,-26 0 15,-18 8 1,-8 0-16,0 9 15,-18 0-15</inkml:trace>
  <inkml:trace contextRef="#ctx0" brushRef="#br0" timeOffset="43061.42">7694 5550 0,'0'0'0,"0"0"15,0 0-15,0 0 16,0 0-16,17 0 16,9 0-16,9 8 15,-9 1 1,0 0-16,0-1 16,-17 1-16,-1 8 15,1 1-15,-18 16 16,-8 1-16,-9 17 15,-17 0-15,8 0 16,0-9-16,0-8 16,18-9-1,8 0-15,9-9 16,18 0-16,-1 1 16,27-10-16,16 1 15,10-9-15,51-9 16,244-25-16</inkml:trace>
  <inkml:trace contextRef="#ctx0" brushRef="#br0" timeOffset="44495.42">9613 5108 0,'-9'0'0,"1"-9"16,-10 1-16,1-1 16,8 0-16,0 1 15,1-1 1,-1 0-16,-8 1 16,-1-1-16,1 9 15,8 0-15,1 17 16,8 1-16,0 8 15,8 17-15,10 0 16,-1 1-16,9-1 16,-9 0-16,1-17 15,-9 0 1,-1 0-16,-16-8 16,-1-1-16,-17 9 15,0 0-15,0-9 16,-9-8-16,0-1 15,9 1-15,9-9 16,-1 0-16,18 0 16,0 0-1,0 0-15</inkml:trace>
  <inkml:trace contextRef="#ctx0" brushRef="#br0" timeOffset="44780.93">9847 5203 0,'0'0'0,"0"0"15,-8 18-15,-1 8 16,0 8 0,9 10-16,0-1 15,0 0-15,18-17 16,-1 9-16,18-9 16,0 0-16,17-18 15,0-16-15,-9-1 16,-8-17-16,-9 0 15,-17-8-15,-9-10 16,-9 10 0,-17-1-16,-9 9 15,9 9-15,-9 8 16,18 9-16,17 9 16,9-1-16</inkml:trace>
  <inkml:trace contextRef="#ctx0" brushRef="#br0" timeOffset="45115.28">10672 5134 0,'0'0'0,"0"0"15,0 0-15,0 0 16,0 0-16,0 0 16,18 0-16,16 9 15,27-1 1,9 1-16,8-9 15,0-9-15,0 1 16,-17-10-16,26 1 16,-44 0-16,-17 17 15</inkml:trace>
  <inkml:trace contextRef="#ctx0" brushRef="#br0" timeOffset="45366.34">11332 4658 0,'0'0'16,"-8"0"-16,-1 0 16,0 0-16,-17 26 15,0 26-15,0 34 16,-9 27 0,-8 25-16,0 10 15,-1-27-15,27-34 16,-9-10-16,8-25 15,18-17-15,0-18 16,0-8-16,0-9 16,0-9-16,18 1 15</inkml:trace>
  <inkml:trace contextRef="#ctx0" brushRef="#br0" timeOffset="46294.08">11506 4580 0,'0'0'16,"0"0"-16,17 0 15,-17 8-15,18 27 16,-18 43-16,0 43 16,-18 26-1,-8 9-15,-8-17 0,8-35 16,8-26 0,9-18-16,-8-16 15,0-18-15,17-18 16,0 1-16,0-9 15,17-17-15,0-18 16,10-26-16,-1 10 16,8 7-16,-34 18 15,9 9 1,8 17-16,1 0 16,-10 17-16,10 1 15,8-1-15,9 9 16,-1 0-16,10 0 15,-1-18-15,1 1 16,-1-18-16,0 1 16,1-10-1,-9 1-15,-1 0 16,-8-9-16,-17 9 16,0-1-16,-9 18 15,-9 0-15,0 0 16,-8 9-16,-9 8 15,0 18-15,0-9 16,8 17-16,1-17 16,17 0-1,0 0-15,9-17 16,-1-1-16,10-8 16,-1-8-16,9-1 15,9-17-15,-9 9 16,0-1-16,-9 1 15,-8 17-15,0 0 16,-1 9 0,10 8-16,-1 0 15,1 1-15,16 8 16,1 0-16,0-9 16,0-8-16,8-18 15,0 0-15,9-17 16,1-8-1,-1-27-15,8-34 16,1-18-16,0-34 16,-18 0-16,-17 43 15,-8 35-15,-9 34 16,-1 18-16,-8 17 16,0 0-16,-8 8 15,-1 44-15,0 35 16,-8 34-1,-1 18-15,1-44 16,17 0-16,0-17 16,9-17-16,-1-18 15,1-17-15,0 0 16,8-9-16,-8-8 16,0-18-16,-9 9 15</inkml:trace>
  <inkml:trace contextRef="#ctx0" brushRef="#br0" timeOffset="46493.35">12227 5212 0,'0'0'0,"0"0"16,0 0-16,0 0 15,17 0 1,27-9-16,16 1 15,27-1-15,17-8 16,9-1-16,-9 1 16,35 0-16,243-27 15</inkml:trace>
  <inkml:trace contextRef="#ctx0" brushRef="#br0" timeOffset="47215.18">14632 5429 0</inkml:trace>
  <inkml:trace contextRef="#ctx0" brushRef="#br0" timeOffset="47683.54">14502 5073 0,'0'0'0,"0"0"0,0 0 15,0 0 1,0 0-16</inkml:trace>
  <inkml:trace contextRef="#ctx0" brushRef="#br0" timeOffset="48025.61">14502 4978 0,'0'0'16,"0"0"-16,-9-9 15,1 9-15,-1 0 16,0 0-16,0 18 16,1 8-1,-1 43-15,-8 44 16,-1-1-16,-8 1 15,9-18-15,0-17 16,8-17-16,0-9 16,9-18-16,0-16 15,-8-1-15,8-8 16,0-18 0,8 0-16</inkml:trace>
  <inkml:trace contextRef="#ctx0" brushRef="#br0" timeOffset="48488.59">14580 4935 0,'-9'-9'0,"1"1"16,8-10-16,0 10 15,0 8-15,0-9 16,17 9 0,0 0-16,1 0 15,17 9-15,-1-1 16,1 10-16,-9-1 15,0 0-15,-17 0 16,-1 1-16,-8-1 16,-17 26-16,-18 9 15,-17 18 1,-9-1-16,1-8 16,25-18-16,18-17 15,-1 0-15,1 0 16,17-9-16,9 0 15,8 9-15,18 9 16,-1-9-16,-8 0 16,0-9-1,1 9-15,-1 0 16,-18 9-16,1 0 16,-18-1-16,-8-8 15,-18 18-15,-8-10 16,-18 10-16,0-1 15,0-17-15,-8-18 16,17-8 0,26-8-16,17 8 15</inkml:trace>
  <inkml:trace contextRef="#ctx0" brushRef="#br0" timeOffset="48830.84">13807 4900 0,'0'0'0,"0"-8"0,0-1 15,0 0 1,0 1-16,18-1 16,8 9-16,26 0 15,17 0-15,27 0 16,17 0-16,-1-9 16,1 1-16,-17-10 15,-1 10 1,-16-18-16,-1 17 0,-9-17 15,-43 17 1</inkml:trace>
  <inkml:trace contextRef="#ctx0" brushRef="#br0" timeOffset="49015.67">14754 4450 0,'0'0'0,"0"0"15,0 0-15,8 17 16,10 9-16,-1 17 16,18 18-16,-9 8 15,17 9-15,1 0 16,-27-43-16</inkml:trace>
  <inkml:trace contextRef="#ctx0" brushRef="#br0" timeOffset="49367.32">15848 5160 0,'-9'0'0,"9"0"0,-9 9 16,-8 25 0,0 18-16,-1 0 15,1 0-15,0-8 16,-1-1-16,10-17 15,-1-9-15,0 0 16,9-8-16,0 0 16,-8-18-16,8 9 15</inkml:trace>
  <inkml:trace contextRef="#ctx0" brushRef="#br0" timeOffset="49512.92">15657 4779 0,'0'0'0,"0"0"0,0 9 16,0 8-16,0-8 16,9 8-16,17 9 15,17 17 1,-17-25-16</inkml:trace>
  <inkml:trace contextRef="#ctx0" brushRef="#br0" timeOffset="49862.6">16265 5082 0,'-9'0'0,"0"0"16,1 0-16,-1 0 15,0 0-15,-8 9 16,0-1-16,-1 10 15,1-1-15,-1 9 16,10 9 0,8-1-16,0 1 15,8 0-15,10 8 16,-1-26-16,9 18 16,-8-9-16,-10-17 15,1 8-15,-9 0 16,-9 0-16,-8 1 15,-9-1-15,0 0 16,-9 1 0,9-10-16,26-8 15</inkml:trace>
  <inkml:trace contextRef="#ctx0" brushRef="#br0" timeOffset="50739.47">17203 5125 0,'0'0'16,"-9"0"-16,0 0 15,0-8-15,-8-1 16,0 9-16,-9 0 16,-9 0-16,-8 17 15,-1 9 1,-8 9-16,0 8 15,8 1-15,18-1 16,9-17-16,17 0 16,0-17-16,9-1 15,8 1-15,0-18 16,27 1-16,8-27 16,-9 0-16,-17 18 15,-8 0 1,-9 8-16,-1 9 15,1 0-15,-9 9 16,9 8-16,-9 0 16,17 1-16,0-1 15,9-8-15,9-1 16,9-16-16,8-10 16,8-25-1,1-18-15,17-25 16,-8-27-16,8-25 15,-26 8-15,-17 26 16,-9 43-16,-26 26 16,9 18-16,-9 17 15,-9 0-15,9 17 16,-35 44 0,9 43-16,0 0 15,0 0-15,17 0 16,9-18-16,0-16 15,9-27-15,17-8 16,-17-9-16,25 0 16,-25-9-16</inkml:trace>
  <inkml:trace contextRef="#ctx0" brushRef="#br0" timeOffset="50943.58">17889 5108 0,'0'0'0,"0"0"15,-18 17-15,9 18 16,1 8-16,8 1 16,0-10-16,0-8 15,0 0 1,0-17-16,0 0 16,0-9-16,0-9 15,0-8-15,0-27 16,8 27-16</inkml:trace>
  <inkml:trace contextRef="#ctx0" brushRef="#br0" timeOffset="51063.96">17889 4666 0,'0'0'0,"0"0"15,0 0-15,0 0 16,0 0-16,0 9 16,0 8-16,0 1 15,0 8-15,26 26 16,0-26-16</inkml:trace>
  <inkml:trace contextRef="#ctx0" brushRef="#br0" timeOffset="51892.64">18279 5264 0,'0'0'0,"0"-9"0,0 1 15,0-1-15,0 0 16,9-8 0,-9 0-16,0-1 15,0 1-15,-9 0 16,1-1-16,-1 10 16,-8 8-16,-9 0 15,8 8-15,-8 10 16,9-1-16,-1 0 15,10 1 1,8-1-16,0 0 16,0 1-16,17 8 15,0 8-15,27 10 16,-18 8-16,0-1 16,0 1-16,-9 9 15,-8-9-15,0-9 16,-27 1-1,10-1-15,-10-8 16,-16-9-16,-19 0 16,19-18-16,8 1 15,0-18-15,-18-8 16,27-9-16,-1-17 16,18-18-16,9-8 15,17 8 1,18-17-16,-1 0 15,0 0-15,18 18 16,0 8-16,-9 17 16,-26 9-16,-17 9 15,0 8-15,-1 9 16,1 0-16,8 0 16,-8 17-16,0 1 15,-1-1 1,1 9-16,-9-9 15,0 1-15,0-10 16,0 1-16,0 0 16,0-9-16,17-9 15,1-8-15,25-18 16,9 0-16,-8 1 16,-1 16-1,-17 1-15,-8 17 16,-10 0-16,10 17 15,-1 18-15,0 8 16,1 1-16,-10-1 16,10 0-16,8-8 15,17-9-15,9 0 16,-26-17 0</inkml:trace>
  <inkml:trace contextRef="#ctx0" brushRef="#br0" timeOffset="52470.97">19686 5117 0,'0'0'0,"0"0"0,0 0 15,0-9 1,0 9-16,0 0 16,0 0-16,0 0 15,-9 0-15,1 0 16,-1 17-16,-8 18 15,-1 8-15,18-8 16,0-9-16,0 0 16,18-9-1,-1-8-15,9 0 16,9-1-16,8 1 16,1 0-16,-1-1 15,0 1-15,-16 0 16,-1-1-16,0 1 15,-9 0 1,-8-9-16,-1 8 16,1 10-16,0-18 15,-1 0-15,-8-18 16,0 10-16,0-10 16,9-25-16,0 0 15,-9-9-15,0 17 16,0 18-16,0-1 15,8 10-15,-8 8 16,0 0 0</inkml:trace>
  <inkml:trace contextRef="#ctx0" brushRef="#br0" timeOffset="52748.95">20442 5108 0,'0'0'15,"-9"0"-15,0 17 16,1 9-16,-1 9 15,-9 8 1,1 1-16,8-18 16,1 0-16,8-9 15,0-8-15,0-1 16,0 1-16,0-9 16,8 0-16,10-17 15,-1-27-15,-8 10 16,0-1-1,-1-8-15,1-9 16,0 17-16,-1 9 16,1 9-16,-9 8 15,0 9-15</inkml:trace>
  <inkml:trace contextRef="#ctx0" brushRef="#br0" timeOffset="53002.62">20572 5151 0,'0'0'15,"0"0"-15,0 0 16,0 0-16,0 0 16,0 0-16,9 0 15,8 0 1,9-8-16,17-1 15,9 0-15,18-8 16,-9 0-16,-18 8 16,1 9-16,-1 0 15,-26 0-15</inkml:trace>
  <inkml:trace contextRef="#ctx0" brushRef="#br0" timeOffset="53234.37">20980 4831 0,'0'0'0,"0"0"16,-9 0-16,-8 17 16,-9 27-16,-9 8 15,0 25-15,1 19 16,-1-18 0,18-9-16,-1-8 15,18-18-15,0 0 16,18-17-16,-1 0 15,18-9-15,8 1 16,-8-10-16,8-8 16,-8 0-16</inkml:trace>
  <inkml:trace contextRef="#ctx0" brushRef="#br0" timeOffset="53688.45">21475 4606 0,'0'0'16,"0"0"-16,0 0 15,0 0-15,-9 26 16,-17 34-16,-9 36 15,-8-1-15,8 9 16,-8-9-16,8-17 16,9-17-1,9-18-15,-1-8 16,1-9-16,8-18 16,9 1-16,0 0 15,0-18-15,26-8 16,9-18-1,9 0-15,-18 18 0,0 0 16,0 17 0,-9 0-16,0 17 15,1 18-15,-1-1 16,1 10-16,-1-1 16,0-8-16,9-10 15,26 1-15,9-17 16,-35 0-16</inkml:trace>
  <inkml:trace contextRef="#ctx0" brushRef="#br0" timeOffset="54143.56">22326 5125 0,'0'0'0,"-9"0"15,1 0 1,-1 0-16,0 0 16,-8 0-16,8 0 15,0 0-15,9 0 16,0 0-16,0 0 16,0 0-16,18 0 15,-1 9-15,9-9 16,18 9-16,-1-1 15,1-8 1,-10 0-16,-8 0 16,-17 0-16,0 0 15,-9 0-15,-9 9 16,0 8-16,-17 1 16,0 8-16,0 0 15,9-9-15,-1 0 16,1 1-1,17-1-15,0-8 16,9-1-16,8 10 16,35-10-16,26 1 15,18-9-15,43 9 16,252 43-16</inkml:trace>
  <inkml:trace contextRef="#ctx0" brushRef="#br0" timeOffset="82868.37">3908 6961 0,'0'0'0,"0"0"0,0 0 16,0 0-16,0 0 15,0 0-15,0 0 16,0 18-16,0-1 15,0 9-15,-9 9 16,0 17-16,-8 17 16,-9 26-1,9 9-15,-1 9 16,9-18-16,9 0 16,9 1-16,9-19 15,-1-7-15,0-27 16,1 0-16,8-17 15,0-8-15,-9-10 16,18-16-16,8-10 16,9-34-1,18-26-15,-9-8 16,-1-35-16,1-9 16,-9 8-16,-8 10 15,-10 17-15,-16 17 16,-9 34-16,-1 10 15,-8 16-15,0 1 16,0 17 0,-8 9-16,-1 17 15,-17 34-15,0 27 16,0 34-16,8 18 16,10-1-16,8 10 15,0-19-15,17-16 16,0-18-16,18 1 15,0-27 1,0-26-16,8-17 16,0-17-16,-17-9 15</inkml:trace>
  <inkml:trace contextRef="#ctx0" brushRef="#br0" timeOffset="84183.74">4776 7247 0,'0'0'0,"0"0"15,0 0 1,0 0-16,17 0 16,1 0-16,25 0 15,9 0-15,18-8 16,-1-1-16,-17 0 16,-8 1-16,-1-1 15,9 9 1,-17 9-16</inkml:trace>
  <inkml:trace contextRef="#ctx0" brushRef="#br0" timeOffset="84432.52">4993 6944 0,'0'0'16,"0"0"-16,0 0 16,0 9-16,0 17 15,-9 26-15,1 8 16,8 10-16,-9-1 16,0 0-16,1-8 15,16-1 1,1-25-16</inkml:trace>
  <inkml:trace contextRef="#ctx0" brushRef="#br0" timeOffset="89096.79">5818 6953 0,'0'0'0,"0"0"0,0 0 16,0 17 0,9 26-16,-9 27 15,17 42-15,-8 44 16,-9-9-16,9-8 16,-18-9-16,0-26 15,0-18-15,1-16 16,-1-27-16,9 0 15,-9-25-15,1-10 16,8-8 0</inkml:trace>
  <inkml:trace contextRef="#ctx0" brushRef="#br0" timeOffset="89317.74">5853 7620 0,'0'0'16,"0"0"-16,0 0 16,17 0-16,9 0 15,26 0-15,0 0 16,1 0-16,-1 0 16,-9-9-16,1 0 15,8-17-15,0 0 16,-26 9-16</inkml:trace>
  <inkml:trace contextRef="#ctx0" brushRef="#br0" timeOffset="89557.54">6461 6961 0,'0'0'15,"0"0"-15,0 9 16,0 43-16,0 35 16,8 60-16,-16 26 15,-1-26-15,0 1 16,9-19-16,0-25 16,9-17-16,8-9 15,1-26 1,-10-43-16</inkml:trace>
  <inkml:trace contextRef="#ctx0" brushRef="#br0" timeOffset="90471.82">7034 7230 0,'0'-9'0,"0"1"0,0-1 16,0 0 0,0 1-16,0 8 15,0 0-15,0 0 16,9 26-16,-1 17 15,-8 26-15,9 9 16,0 26 0,8 0-16,0 9 0,9-18 15,-8-26 1,-1-17-16,18-9 16,0-17-16,-1-8 15,1-10-15,8-25 16,18-18-16,0-17 15,0-8-15,0-27 16,-1-17 0,-8 0-16,-17 0 15,-9 9-15,-8 9 16,-10 25-16,-8 0 16,0 27-16,0-1 15,0 18-15,-8-1 16,-1 10-16,9 8 15,-9 0-15,1 17 16,-1 18 0,-8 17-16,8 26 15,9 34-15,0 1 16,17-9-16,1 8 16,16-8-16,1-26 15,0-9-15,0-8 16,8-18-16,-17-25 15,9 8-15,8-9 16,-17-8 0</inkml:trace>
  <inkml:trace contextRef="#ctx0" brushRef="#br0" timeOffset="91956">8710 7299 0,'0'0'0,"0"0"16,-9-8-16,0 8 15,9 0 1,0 0-16,0 0 16,0 0-16,0 0 15,18 0-15,17-9 16,8 9-16,18-9 16,8 1-16,1-1 15,-1 0 1,-17 1-16,-17 8 15,-9 8-15,-17 1 16</inkml:trace>
  <inkml:trace contextRef="#ctx0" brushRef="#br0" timeOffset="92185.81">8762 7594 0,'0'0'16,"0"0"-16,0 0 15,17 0-15,9 0 16,35 0-16,9 0 16,-1-9-1,1 9-15,-10 0 16,-25 0-16</inkml:trace>
  <inkml:trace contextRef="#ctx0" brushRef="#br0" timeOffset="96420.49">9769 7533 0,'0'0'0,"0"0"15,18 0-15,-1 0 16,26 0-16,27 0 16,-1 0-16,9 0 15,-8 0-15,-9 0 16,-18-9-16,1 1 16,-1-1-16,-17 9 15</inkml:trace>
  <inkml:trace contextRef="#ctx0" brushRef="#br0" timeOffset="96984.82">10959 6450 0,'0'0'0,"0"0"15,0 0-15,0 0 16,0 26-16,0 26 15,0 26-15,0 26 16,-9 18-16,-8-1 16,-1-9-16,-8-16 15,26-18-15,-8-9 16,-1-17-16,9-18 16,0-8-1,0-17-15,0-9 16,0-9-16,17-8 15,9-18-15,9-8 16,0-9-16,-9 18 16,9 8-1,-1 8-15,-7 18 0,-10 0 16,0 18 0,9 16-16,0 10 15,0 8-15,-17-9 16,0 0-16,-1-17 15,1-17-15,0-1 16,8 1-16,1-9 16,-10-9-16</inkml:trace>
  <inkml:trace contextRef="#ctx0" brushRef="#br0" timeOffset="97261.84">10672 7022 0,'0'0'0,"0"0"0,0 0 16,9 0-16,8-9 15,27 1 1,-1 8-16,27 0 0,-1-9 16,1 0-1,8-8-15,0 0 16,-43 17-16</inkml:trace>
  <inkml:trace contextRef="#ctx0" brushRef="#br0" timeOffset="98051.98">11645 6814 0,'0'0'16,"0"-8"-16,0-1 16,0 9-16,0 0 15,0 0-15,0 0 16,0 0-1,0 0-15,-9 26 16,1 17-16,-18 35 16,8 0-16,1 0 15,8-9-15,9-8 16,0-9-16,0-26 16,0-17-16,17-1 15,1 1 1,8-18-16,9 1 15,17-10-15,-9 1 16,1 0-16,-1 17 16,-8 0-16,-1 17 15,-8-8-15,9 8 16,0 0-16,-9-8 16,0 0-16,0-1 15,-9 1 1,10-18-16,7-17 15,-8 0-15,0-17 16,0-9-16,-17-26 16,-18 9-16,1-1 15,-10 18-15,1 18 16,0 8-16,-1 9 16,10 17-1,-1 0-15,9 0 16</inkml:trace>
  <inkml:trace contextRef="#ctx0" brushRef="#br0" timeOffset="98404.96">12453 7039 0,'0'0'15,"0"0"-15,0 0 16,17 18-16,0-1 16,-8 0-16,0 9 15,-1 9 1,1-18-16,-9 9 16,-9 0-16,1 9 15,-1 0-15,0-1 16,9-8-16,0 0 15,0 0-15,18 0 16,-1 0-16,18-17 16,-1-1-16,10 1 15,-1 0 1,-8-9-16,-9 0 16,-17 0-16</inkml:trace>
  <inkml:trace contextRef="#ctx0" brushRef="#br0" timeOffset="98755.43">11002 7767 0,'0'0'0,"0"0"16,0 0-16,0 0 15,9 0-15,17 0 16,17 0-16,44 0 16,44 9-1,16-9-15,27-9 0,0 0 16,-9 1-16,0-10 15,-35 1 1,-26 0-16,-26-1 16,-8 1-16,-10 17 15,-16 9-15,-27-1 16</inkml:trace>
  <inkml:trace contextRef="#ctx0" brushRef="#br0" timeOffset="99275.9">11549 8157 0,'0'-9'15,"9"9"-15,-9-9 16,9 9-16,-1 0 16,10 0-16,-1 0 15,9 0-15,9 9 16,8 0-16,9-1 16,-8 1-16,-1 0 15,1 8-15,-18-8 16,-18-9-1,1 17-15,0-8 16,-18 8-16,0 18 16,-17-1-16,0 1 15,-8-9-15,8 8 16,-9-8-16,9 0 16,8-8-1,1-10-15,8 1 16,9 0-16,0-1 15,9-8-15,26 9 16,43-18-16,9 1 16,8-1-16,1 0 15,-9-8-15,-35 8 16,-17 9-16,-18 9 16</inkml:trace>
  <inkml:trace contextRef="#ctx0" brushRef="#br0" timeOffset="103732.67">14033 6650 0,'0'0'0,"0"-9"15,0 9-15,0 0 16,0 0-16,0 0 16,0 17-16,0 18 15,0 17 1,0 26-16,-9 0 15,9 0-15,0-9 16,9-17-16,0-9 16,-1-25-16</inkml:trace>
  <inkml:trace contextRef="#ctx0" brushRef="#br0" timeOffset="103986.82">13599 7360 0,'0'0'15,"0"0"-15,0 0 0,17 0 16,9 0 0,18 0-16,25 0 15,18-9-15,26 1 16,-9-1-16,-17 0 15,-18 1-15,9-1 16,-17 9-16,-9 0 16,-34 0-16</inkml:trace>
  <inkml:trace contextRef="#ctx0" brushRef="#br0" timeOffset="104253.13">13694 7724 0,'0'0'0,"0"0"16,0 0-16,18-9 16,8 9-16,26-9 15,43 1-15,18-1 16,-9 0-16,-17 1 15,-9-1 1,-8 0-16,-18 1 0,-9-1 16,-17 9-1,1 9-15,-19-9 16</inkml:trace>
  <inkml:trace contextRef="#ctx0" brushRef="#br0" timeOffset="104717.24">13955 7767 0,'0'-9'0,"0"9"16,0 0-16,0 0 16,0 0-16,0 0 15,0 0-15,0 0 16,0 0-16,0 0 15,0 0-15,-9 9 16,0 26 0,1 16-16,8 10 15,-9 17-15,0-9 16,9-8-16,0-9 16,0-9-16,0-17 15,0-17 1,0 0-16,0-9 0,-8 0 15,-1-9 1,0 0-16,-17-8 16,0 0-16,0-1 15,0 1-15,-9 17 16,1 9-16,-1 8 16,9 0-16,9 9 15,-1 0-15,9-8 16,9-10-1,9 1-15,0-18 16,0 9-16</inkml:trace>
  <inkml:trace contextRef="#ctx0" brushRef="#br0" timeOffset="105042.43">14285 7862 0,'0'0'0,"0"0"16,8 0-16,27 0 16,17 17-16,9 9 15,-9 0-15,-17 0 16,-9 0 0,-17-8-16,-1-1 0,-16 0 15,-1 9 1,-8 0-16,-1 0 15,1 0-15,0 0 16,8-8-16,9-1 16,0 0-16,17 1 15,1-1-15,-1-8 16,18-1-16,17-8 16,35-8-1,-35-1-15</inkml:trace>
  <inkml:trace contextRef="#ctx0" brushRef="#br0" timeOffset="105620.48">15405 6173 0,'0'0'15,"0"0"-15,0 0 16,0 0-16,-9 18 15,1 8-15,-18 17 16,-9 18 0,-9 34-16,1 35 15,-18 17-15,0 52 16,1 44-16,16-1 16,27-17-16,17-25 15,26-27-15,9-35 16,17-25-16,9-9 15,17-26-15,26-18 16,-9-25-16,36-9 16,-1-17-1,-87-9-15</inkml:trace>
  <inkml:trace contextRef="#ctx0" brushRef="#br0" timeOffset="106056.95">15935 6624 0,'0'0'16,"0"0"-16,0 8 16,-9 18-16,9 35 15,0 8-15,0 9 16,-9-17-16,1-9 16,8-9-16,8 0 15,1-25-15,-9-10 16</inkml:trace>
  <inkml:trace contextRef="#ctx0" brushRef="#br0" timeOffset="106325.87">17359 6606 0,'0'0'0,"0"9"16,0 34-1,-9 44-15,0 26 16,1 16-16,-1-33 15,9-70-15</inkml:trace>
  <inkml:trace contextRef="#ctx0" brushRef="#br0" timeOffset="106748.89">15336 8087 0,'0'0'0,"0"0"16,0 0-16,0-8 15,17-1-15,18 0 16,17 1-16,9 8 15,17-9-15,-9 0 16,1 1-16,-18 8 16,-9 8-16,-17-8 15</inkml:trace>
  <inkml:trace contextRef="#ctx0" brushRef="#br0" timeOffset="106970.87">16334 7741 0,'0'0'0,"0"0"15,0 0-15,0 0 16,0 26-16,9 26 16,0 26-16,-1 8 15,-8-8-15,0-8 16,-8-10-16,8-16 15,0-1 1,8 0-16,1-26 16</inkml:trace>
  <inkml:trace contextRef="#ctx0" brushRef="#br0" timeOffset="107862.95">17341 7802 0,'0'0'16,"0"8"-16,0-8 15,0 0-15,0 0 16,0 9 0,0 17-16,-8 26 15,-1 17-15,0 0 16,1 9-16,-1-26 15,9 0-15,0-17 16,0 0-16,0-1 16,9-25-16</inkml:trace>
  <inkml:trace contextRef="#ctx0" brushRef="#br0" timeOffset="111834.99">17784 6433 0,'0'0'0,"0"0"0,0 0 16,18 0-16,-10 26 15,27 26-15,17 17 16,0 18-1,18 8-15,-1 18 16,-8-1-16,-9 18 16,-8 9-16,-10-1 15,-34-8-15,0 9 16,-34-9-16,-10-18 16,1-16-16,-18 8 15,-9-9 1,-8-17-16,-9-18 15,-8 1-15,52-26 16</inkml:trace>
  <inkml:trace contextRef="#ctx0" brushRef="#br0" timeOffset="113111.37">19113 6433 0,'0'0'0,"0"0"16,0 0-16,0 0 15,-9 17-15,1 9 16,-18 18-1,-9 16-15,0 10 16,-8-1-16,8 18 16,0 42-16,-8 27 15,-1 35-15,10-1 16,25 1-16,9-18 16,9-34-16,25-9 15,-8-9 1,35-26-16,0-8 15,8-27-15,18-16 16,9-18-16,25-26 16,-77 0-16</inkml:trace>
  <inkml:trace contextRef="#ctx0" brushRef="#br0" timeOffset="114283.16">19651 6606 0,'0'0'0,"0"0"15,-8 18-15,-1 8 16,9 26-16,0 0 15,0 8 1,17-8-16,1-17 16,16-9-16,1-18 15,17-8-15,18-17 16,-9-9-16,-1-17 16,-25 8-16,-9-17 15,-9 0-15,-17 0 16,-8 9-1,-27 8-15,0 1 16,-8 16-16,-1 10 16,-8 8-16,0 0 15,18 8-15,16-8 16,-8 35-16,9-9 16,17-9-16</inkml:trace>
  <inkml:trace contextRef="#ctx0" brushRef="#br0" timeOffset="114534.27">21492 6338 0,'0'0'15,"0"0"-15,0 0 16,0 17-16,0 35 16,-8 26-16,-1 17 15,0 1 1,1-1-16,-1 0 0,0-8 16,1-35-1</inkml:trace>
  <inkml:trace contextRef="#ctx0" brushRef="#br0" timeOffset="115657.08">20016 7715 0,'0'0'16,"0"0"-16,0 0 15,-9 17-15,-8 18 16,-9 26-16,-9 16 16,9-7-16,9-10 15,-9-16-15,26-18 16,0 0-16,8-18 16,1 1-16</inkml:trace>
  <inkml:trace contextRef="#ctx0" brushRef="#br0" timeOffset="116102.31">21214 7828 0,'0'0'0,"0"0"0,0 0 16,0 8-16,-8 18 16,-1 17-1,-8 9-15,17 9 16,8 0-16,10-1 15,-1-16-15,18 8 16,8-9-16,18-17 16,9-17-16,-1-27 15,0 1-15,-8-35 16,-17 9 0,-10-27-16,-34-8 15,-17 9-15,-18 0 16,-25 17-16,-45 17 15,-25 27-15,8 16 16,10 44-16,68-17 16</inkml:trace>
  <inkml:trace contextRef="#ctx0" brushRef="#br0" timeOffset="116664.92">22178 6502 0,'0'0'0,"0"0"0,26 26 15,26 35 1,27 43-16,-1 61 16,-9 51-16,-17 27 15,-26-10-15,-26-7 16,-26-19-16,-17-16 16,-35-1-16,-96 183 15</inkml:trace>
  <inkml:trace contextRef="#ctx0" brushRef="#br0" timeOffset="117905.34">20468 8893 0,'0'-9'15,"0"0"-15,0 1 16,0-10-16,0 10 16,0 8-16,0 0 15,0 0-15,17 26 16,0 26-16,1 43 15,-18 44 1,17-9-16,-17-27 16,0-7-16,9-27 15,-9-26-15,-9-17 16,9 9-16,0-35 16,0 0-16</inkml:trace>
  <inkml:trace contextRef="#ctx0" brushRef="#br0" timeOffset="118189.82">20468 8806 0,'0'0'0,"0"0"15,0 0-15,-9 0 16,0 9-16,-34 25 16,8 18-16,0-8 15,1-1 1,16-8-16,10-18 15,8-8-15,0-9 16,0 0-16,0-9 16,17 0-16,9-17 15,0 9-15,17 0 16,18 17-16,-17 17 16,8 9-16,0 9 15,9 34 1,-9 0-16,-26-34 15</inkml:trace>
  <inkml:trace contextRef="#ctx0" brushRef="#br0" timeOffset="118819.34">21353 9040 0,'0'0'0,"0"0"15,0 0-15,0 0 16,0 0-16,18 0 15,-1 0-15,9 9 16,-8-1-16,-10 1 16,1 0-16,0 8 15,-18 9 1,-8 9-16,-27 17 16,-17 0-16,1-1 15,-1 10-15,9-9 16,0 0-16,-1-9 15,19-8-15,8-9 16,8 0-16,1 0 16,17-9-16,0 1 15,17-1-15,-8 0 16,26-8 0,17 0-16,26-1 15,-17-16-15,0-1 16,-18-8-1,-17-1-15,0 1 0,0-9 16,-17 0-16,-18 0 16,-8-9-1,-9 9-15,-9 9 16,0 0-16,0 8 16,1 9-16,8 0 15,8 9-15,1 8 16,8-8-16,9-1 15</inkml:trace>
  <inkml:trace contextRef="#ctx0" brushRef="#br0" timeOffset="119054.84">22039 9464 0,'0'0'0,"0"0"0,0 0 16,-8 9 0,-1 17-16,-8 9 15,-1 17-15,-8 0 16,-9 0-16,1-9 16,-10 0-16,18-8 15,9-18-15,8-8 16</inkml:trace>
  <inkml:trace contextRef="#ctx0" brushRef="#br0" timeOffset="119197.93">21735 9638 0,'0'0'16,"0"0"-16,27 17 15,33 18-15,44 25 16,1 1-1,-53-35-15</inkml:trace>
  <inkml:trace contextRef="#ctx0" brushRef="#br0" timeOffset="120248.99">23655 6416 0,'0'0'0,"0"0"16,0 0-16,0 0 15,0 0-15,-9 0 16,0 17-16,-8 9 16,-18 35-1,-8 17-15,-1 43 16,-8 43-16,-9 44 16,18 0-16,8-9 15,27 1-15,8-27 16,26-35-16,17-16 15,9-18-15,18-9 16,8-26 0,17-17-16,9-17 15,-51-27-15</inkml:trace>
  <inkml:trace contextRef="#ctx0" brushRef="#br0" timeOffset="120701.62">24306 6407 0,'0'0'16,"0"0"-16,0 35 15,-9 34-15,0 35 16,1 17-16,-10-8 16,10-35-16,-1-35 15,9-17 1,0-9-16,-9 1 15,9-10-15</inkml:trace>
  <inkml:trace contextRef="#ctx0" brushRef="#br0" timeOffset="121100.59">25105 6840 0,'0'0'0,"0"0"16,0 0-16,0-8 15,8-10-15,1 1 16,0 8 0,8 1-16,9-1 15,26-8-15,18 17 16,-1 0-16,-8 0 15,9-9-15,-1 9 16,0-9-16,-34 9 16</inkml:trace>
  <inkml:trace contextRef="#ctx0" brushRef="#br0" timeOffset="121286.01">26138 6364 0,'0'0'0,"0"0"0,0 0 16,0 34-16,-9 36 15,9 42 1,-17 27-16,-18 25 16,1-34-16,16-86 15</inkml:trace>
  <inkml:trace contextRef="#ctx0" brushRef="#br0" timeOffset="122068.45">24071 8009 0,'0'-8'16,"0"-1"-16,0 0 15,0 9-15,0 0 16,0 0-16,0 0 16,0 26-16,0 18 15,-8 16-15,-1 10 16,-8 8-16,8-1 16,0 1-1,9-17-15,0-26 16,9-27-16,0 1 15</inkml:trace>
  <inkml:trace contextRef="#ctx0" brushRef="#br0" timeOffset="122602.35">25878 7853 0,'0'0'16,"0"0"-16,0 0 16,0 18-16,0 8 15,8 34-15,-8 10 16,0-1-16,0-8 15,-8-9-15,8 0 16,0 0-16,0-27 16</inkml:trace>
  <inkml:trace contextRef="#ctx0" brushRef="#br0" timeOffset="123009.83">26477 6355 0,'0'0'16,"0"0"-16,0 0 15,8 9-15,36 17 16,34 17-16,9 26 16,8 27-16,-8 16 15,17 18-15,-34 17 16,8 35-16,-52 26 15,-26 9 1,-35-9-16,1-44 16,-10-8-16,-34-9 15,0-43-15,52-69 16</inkml:trace>
  <inkml:trace contextRef="#ctx0" brushRef="#br0" timeOffset="132397.72">9891 10382 0,'0'0'0,"0"0"15,8-8-15,-8-1 16,0 0-16,9 1 16,0-1-16,0 9 15,-1-17-15,10 17 16,-1-18-16,18 18 15,8 0-15,9 0 16,9 0 0,8 0-16,10-8 15,-19 8-15,-7 0 16,-27 8-16,-9 1 16</inkml:trace>
  <inkml:trace contextRef="#ctx0" brushRef="#br0" timeOffset="132622.59">9899 10512 0,'0'0'0,"0"0"15,0 0-15,0 0 16,18 0-1,8 0-15,17 9 16,9 0-16,18-9 16,8 8-16,-8-8 15,-27 0-15</inkml:trace>
  <inkml:trace contextRef="#ctx0" brushRef="#br0" timeOffset="133563">11254 10504 0,'0'0'15,"0"0"-15,0 0 16,0 0-16,9 0 16,17 0-1,17 8-15,9 1 16,27 0-16,-1-9 16,-17 0-16,-9 0 15,-9 0-15,0-9 16,-25 9-16</inkml:trace>
  <inkml:trace contextRef="#ctx0" brushRef="#br0" timeOffset="134090.81">12861 9473 0,'0'0'0,"0"0"16,0 0-16,0 9 15,0 25 1,-9 36-16,0 25 16,-8 17-16,-9 1 15,8-18-15,1-8 16,0-26-16,-1-18 16,1-8-16,8-10 15,9-16-15,0 0 16,0-9-1,9-9-15,8-8 16,18-9-16,-9-9 16,0 1-16,0 16 15,-8 1-15,8 17 16,0 9-16,0 17 16,-9 8-1,1 18-15,8-9 16,-9 9-16,0-8 15,-8-1-15,8-26 16,-8-8-16</inkml:trace>
  <inkml:trace contextRef="#ctx0" brushRef="#br0" timeOffset="134317.34">12583 9932 0,'0'0'0,"0"0"15,0 0-15,8 0 16,27 0-16,26 0 16,17 0-1,9 0-15,8 0 16,-8 0-16,-43 0 15</inkml:trace>
  <inkml:trace contextRef="#ctx0" brushRef="#br0" timeOffset="134897.54">13651 9932 0,'-9'-9'15,"1"1"-15,-1-1 16,9 0-16,-9 1 15,0 8-15,1 0 16,-1 17-16,-17 26 16,0 27-1,9-1-15,-1-8 16,10-18-16,8 0 16,0-17-16,0 0 15,0-17-15,8-9 16,18-9-16,9 0 15,8 1-15,1-10 16,-1 18-16,9 0 16,-8 0-1,-9 18-15,8-1 16,0 0-16,1 1 16,-1-10-16,-8 1 15,0-18-15,-9 1 16,0-10-16,0-16 15,0-18-15,-9-17 16,-8-9 0,-18 8-16,-8 10 15,-9 8-15,0 26 16,8 17-16,18 9 16</inkml:trace>
  <inkml:trace contextRef="#ctx0" brushRef="#br0" timeOffset="135390.84">14580 10053 0,'0'0'15,"0"0"-15,0 0 0,0 0 16,0 0-1,0 18-15,0-1 16,-9 9-16,1 9 16,-10 8-16,1-8 15,0-1-15,-1-8 16,1 0 0,8-9-16,9 1 15,0-1-15,0 0 16,0-8-16,18 8 15,-1-8-15,18 0 16,-1-1-16,1 1 16,-9 0-16,0-9 15,-17 0-15,-9 0 16,0 0-16</inkml:trace>
  <inkml:trace contextRef="#ctx0" brushRef="#br0" timeOffset="135793.37">12809 10737 0,'0'-8'16,"-9"-1"-16,0 1 15,9 8-15,0 0 16,0 0 0,0-9-16,18 9 15,25-9-15,35 1 16,35-1-16,43 0 15,44 9-15,8 0 16,1-8-16,-9-1 16,-27 0-16,-34 1 15,-26 8 1,-26 8-16,-26 1 16,-27 8-16,-25-8 15,0 0-15</inkml:trace>
  <inkml:trace contextRef="#ctx0" brushRef="#br0" timeOffset="136204.69">13529 10937 0,'0'0'0,"0"0"15,0 0-15,9 0 16,17 17-16,26 0 16,0 18-1,0-9-15,-8 0 16,-10-9-16,-7 1 16,-19-1-16,1 0 15,0 1-15,-18-1 16,0 9-16,-8 8 15,-9-8-15,8 0 16,1 0-16,8-17 16,1 0-1,-1-1-15,9 1 16,0 0-16,0-1 16,26 10-16,35-1 15,17 0-15,18 1 16,25-1-16,9 9 15,-60-9-15</inkml:trace>
  <inkml:trace contextRef="#ctx0" brushRef="#br0" timeOffset="136965.1">15509 10027 0,'0'0'0,"0"0"0,18 0 16,25 0-1,18 18-15,8 8 16,1 8-16,-10 1 16,-16 0-16,-18-9 15,-17 0-15,-9 8 16,-18 1-16,-25 25 16,-35 10-16,-18-1 15,-17 9 1,18-9-16,17-17 15,8 0-15,18 0 16,9-9-16,8-8 16,18 0-16,-1-9 15,18 0-15,0 0 16,26 0-16,18 0 16,34-18-1,35 1-15,8-18 16,-8-17-16,-9-8 15,-17-1-15,-35 0 16,-8 1-16,-18-1 16,-18-8-16,-25-9 15,-18 0-15,-17 0 16,-26 17-16,-17 9 16,-1 9-1,1 17-15,8 9 16,26-1-16,17 18 15,18 0-15,18-17 16</inkml:trace>
  <inkml:trace contextRef="#ctx0" brushRef="#br0" timeOffset="137495.93">16169 10876 0,'0'0'0,"0"0"16,0 0-16,0 0 15,0 0-15,0 0 16,0 0-16,0 0 16,0 0-1,9 0-15,17 0 16,26 0-16,9-9 16,0 9-16,-1 0 15,-16 0-15,-1 0 16,-17 0-16,-8 0 15,-10 0-15,1 9 16,-18 8-16,-17 18 16,-17 17-1,-18 0-15,9-9 16,0-8-16,17-9 16,0 0-16,18-17 15,0-1-15,-1 1 16,18 0-16,9-1 15,26 1-15,34-1 16,53 1 0,25-9-16,10 0 15,216 26-15</inkml:trace>
  <inkml:trace contextRef="#ctx0" brushRef="#br0" timeOffset="155227.28">6539 12158 0,'0'0'0,"-9"-9"0,1 1 16,-10-1-1,-8 0-15,0 9 16,0 0-16,0 0 16,-17 18-16,-1-1 15,1 17-15,-1 18 16,1 18-16,8-1 16,18 9-16,17 0 15,17 0 1,9 0-16,26-26 15,9-26-15,26-9 16,34-43-16,-51 9 16</inkml:trace>
  <inkml:trace contextRef="#ctx0" brushRef="#br0" timeOffset="155621.64">6869 12426 0,'0'0'0,"-9"0"16,0 18 0,-8 8-16,0 8 15,17 1-15,0 17 16,0 0-16,17 0 15,0-18-15,1-8 16,8-17-16,17-9 16,9-17-16,18-18 15,-9-8-15,-9-18 16,-17 1 0,-18-1-16,-17 9 15,-17 0-15,-10 17 16,-16 9-16,0 18 15,-9-1 1,-1 9-16,19 17 0,16 9 16,18 0-16,0-17 15</inkml:trace>
  <inkml:trace contextRef="#ctx0" brushRef="#br0" timeOffset="156164.84">7416 12244 0,'0'0'0,"0"0"15,0 0-15,0 9 16,0 8-16,0 9 16,0 26-16,-9 0 15,1 9-15,-1-18 16,0 1-1,1-18-15,-1-9 0,0-8 16,0-1 0,9-8-16,0 0 15,0-8-15,18-18 16,-1 0-16,9-9 16,9 0-16,0 9 15,-1 9-15,-7 17 16,-1 0-16,-18 9 15,1 8 1,0 0-16,-1 9 16,1 0-16,-9-8 15,0-1-15,0-8 16,0-1-16,0-8 16,9-8-16,8-18 15,18-18-15,-9 10 16,0-1-16,0 18 15,-9 17 1,-8 0-16,0 17 16,-1 18-16,1 8 15,8 0-15,1 1 16,-1-10-16,0-16 16,-8-18-16,0 0 15</inkml:trace>
  <inkml:trace contextRef="#ctx0" brushRef="#br0" timeOffset="156558.62">8206 12253 0,'0'0'15,"0"0"-15,0 9 16,0 17 0,0 43-16,0 44 0,0 34 15,-9 0 1,9-26-16,-8-8 15,-1-18-15,0-34 16,1-18-16,-1-17 16,0 0-16,1-17 15,-10-9-15,-8-18 16,0-34-16,0-43 16,17-61-16,36 9 15,7 17 1,10 18-16,8 34 15,0 26-15,-9 8 16,-8 27-16,17 8 16,-8 9-16,-10 18 15,-8-1-15,-17 18 16,0 17-16,-18 0 16,-17 0-16,-9 8 15,18-34 1,8-17-16</inkml:trace>
  <inkml:trace contextRef="#ctx0" brushRef="#br0" timeOffset="157012.37">9161 12218 0,'-8'0'15,"-1"0"-15,0 0 16,1 0-16,-27 26 16,-9 9-16,-16 8 15,-1 9 1,0 0-16,-8 0 16,17-8-16,17 8 15,0 0-15,18-9 16,-1 0-16,18-8 15,0-18-15,9-8 16,17-9-16,17-18 16,10-16-16,16-18 15,-8-9 1,-9 9-16,-17 18 16,-9 16-16,-18 1 15,1 17-15,-9 0 16,0 9-16,0 17 15,0 8-15,9 1 16,8 8-16,1-8 16,-1-9-1,9-18-15,-9-16 16,-8 8-16</inkml:trace>
  <inkml:trace contextRef="#ctx0" brushRef="#br0" timeOffset="157698.16">9465 12340 0,'0'0'0,"0"0"16,9 17-16,8 0 15,18 18-15,0 0 16,-9 8-16,0-8 15,-9-9-15,-8 0 16,0-9 0,-9 0-16,0-8 15,0 0-15,0-1 16,0 1-16,-9-9 16,0 0-16,1-9 15,8 1 1,0-1-16,0-8 0,0-1 15,17-8 1,0 0-16,1 9 16,-1 0-16,18-9 15,8 8-15,-17 1 16,0 0-16,-8 8 16,-1 9-16,0 0 15,-8 0-15,8 0 16,1 0-16,-1 0 15,1 0 1,8 0-16,-9 0 16,0 0-16,1 0 15,-10 0-15,1-9 16,0 1-16,-1-1 16,1 0-1,-9 1-15,-9-10 0,1 1 16,-1 0-1,-8-1-15,-1 1 16,-8 17-16,0 0 16,0 17-16,-9 18 15,18 0-15,0 17 16,-1 17-16,18-8 16,18 8-16,16-9 15,19 1 1,7-9-16,10 0 15,-27-26-15</inkml:trace>
  <inkml:trace contextRef="#ctx0" brushRef="#br0" timeOffset="158478.84">11740 12227 0,'0'0'0,"0"0"15,0 0 1,0 0-16,0 0 16,-8 0-16,-1 0 15,-8 0-15,-9 17 16,0 1-16,0 8 15,8 8-15,1 1 16,8 8 0,9 1-16,9-1 15,8 0-15,1-17 16,-1 0-16,-8 0 16,-1-8-16,1-1 15,0 0-15,-18 0 16,-17 9-16,-26 9 15,-9 0-15,9-9 16,-9 8 0,35-25-16</inkml:trace>
  <inkml:trace contextRef="#ctx0" brushRef="#br0" timeOffset="159016.25">11914 12548 0,'0'-9'0,"0"0"15,0 9-15,0-8 16,17 8 0,1 0-16,-1 0 15,1 0-15,-1 0 16,-8 0-16,-1 0 16,1 0-16,0 0 15,-1 0-15,1 0 16,0 0-16,-1 17 15,1 9 1,0 35-16,-1 25 16,-16 35-16,-1 9 15,0-8-15,1-27 16,8-26-16,0-17 16,0-17-16,0-9 15,0-18 1,-9 1-16,0-18 15,1-8-15,-10-52 16,18-44-16,9-17 16,17 0-16,9 18 15,8 42-15,9 10 16,0 8-16,-8 17 16,-1 18-16,-17 0 15,0 17 1,-8 0-16,-10 17 15,-8 9-15,-17 17 16,-26 9-16,-1 0 16,-8-9-16,9-17 15,8-8-15,0-10 16,27-16-16</inkml:trace>
  <inkml:trace contextRef="#ctx0" brushRef="#br0" timeOffset="159210.04">12739 12582 0,'0'0'16,"0"0"-16,0 18 0,-9 25 16,1 26-1,-10 0-15,10-17 16,-10-17-16,-8-18 15,0-43-15,9 9 16</inkml:trace>
  <inkml:trace contextRef="#ctx0" brushRef="#br0" timeOffset="159578.43">12869 12253 0,'0'0'0,"0"0"0,0 0 15,0 17-15,18 27 16,-1 25-16,9 9 16,-17-17-1,-18-27-15,9 1 0,-9 0 16,9-18 0,0 0-16,0-17 15,0 0-15,0 0 16,0 0-16,0 0 15,0-17-15,9 17 16,0-17-16,8 17 16,1 0-16,-1 0 15,9 17 1,0 0-16,0 18 16,0 8-16,0-17 15,-8 0-15,-1 0 16,18-17-16,-9-1 15,-9-8-15</inkml:trace>
  <inkml:trace contextRef="#ctx0" brushRef="#br0" timeOffset="162012.81">16091 11985 0,'0'0'0,"0"0"15,0 8 1,9 1-16</inkml:trace>
  <inkml:trace contextRef="#ctx0" brushRef="#br0" timeOffset="166245.56">15101 12591 0,'0'-9'16,"0"1"-16,0-1 16,0 0-16,0 1 15,-9-1 1,1 0-16,-18 1 16,0-1-16,-18 9 15,-8 0-15,0 9 16,-9 8-16,9 9 15,17 9-15,1-1 16,16 9-16,10 1 16,8-18-16,8 0 15,1-18 1,17 1-16,9 0 16,-1-18-16,-8 0 15,1 1-15,-10 8 16,-8 0-16,-1 0 15,-16 8-15,-10 36 16,-34 42-16,-17 36 16,-18 33-1,26-25-15,26 0 16,1-26-16,16-17 16,18-35-16,0-9 15,0-17-15,9-17 16,8-1-1,1-16-15,16-10 0,18-34 16,1-17 0,-10-17-16,-17-10 15,-9 27-15,-8 8 16,0 18-16,-9 8 16,0 18-16,0 0 15,0-1-15,0 10 16,0-1-16,0 0 15,8 1-15,10-1 16,8-8 0,17 0-16,1-1 15,-27 10-15</inkml:trace>
  <inkml:trace contextRef="#ctx0" brushRef="#br0" timeOffset="166725.2">15396 12600 0,'-8'-9'0,"-1"9"15,0 0-15,9 0 16,-8 0-1,8 0-15,-9 0 16,0 17-16,1 18 16,-1 8-16,9 0 15,-9 1-15,9-10 16,0-8-16,0-8 16,9-10-1,8 1-15,1-9 16,16-9-16,1-17 15,0 0-15,0-8 16,-9-1-16,0 18 16,-18-1-16,1 1 15,0 17-15,-1 0 16,-8 9-16,9 8 16,0 26-16,8 9 15,0-8 1,1-1-16,-9-17 15,8 0-15,9-9 16,17-8-16,-25-9 16</inkml:trace>
  <inkml:trace contextRef="#ctx0" brushRef="#br0" timeOffset="167160.37">15935 12210 0,'0'0'0,"0"0"16,0 0-16,0 0 16,0 26-16,8 43 15,1 18-15,0 8 16,-1 0-16,-8-17 16,0-26-1,0-26-15,0 0 16,0-17-16,0-1 15,0-8-15,0 0 16,0-8-16,18-1 16,-1-8-16,1-1 15,8 1-15,0 8 16,-9 9 0,9 0-16,-9 9 15,1 8-15,-10 1 16,1-1-16,-18 9 15,1 0-15,-18 0 16,0 0-16,-9 0 16,0-9-16,0-8 15,9 0 1,18-9-16,8 0 16,0-18-16,0 1 15</inkml:trace>
  <inkml:trace contextRef="#ctx0" brushRef="#br0" timeOffset="167345.44">16525 12634 0,'0'0'15,"0"0"-15,0 0 16,0 26-16,0 17 16,9 18-16,0 0 15,-9-18-15,0-8 16,0-18-1,-9-8-15,9-1 0,-9-34 16,1 9-16</inkml:trace>
  <inkml:trace contextRef="#ctx0" brushRef="#br0" timeOffset="167480.81">16638 12158 0,'0'0'16,"0"0"-16,0 0 15,9 0-15,8 9 16,9-1 0,-17-8-16</inkml:trace>
  <inkml:trace contextRef="#ctx0" brushRef="#br0" timeOffset="167807.78">16881 12556 0,'0'0'0,"0"-8"15,0 8-15,0 0 16,0 0-16,18-9 16,8 9-16,26-9 15,26 1-15,17-1 16,10 0-16,-1 1 16,-9 8-16,-16 8 15,-36-16 1,-26 8-16</inkml:trace>
  <inkml:trace contextRef="#ctx0" brushRef="#br0" timeOffset="168066.45">17428 12192 0,'0'0'0,"0"0"15,0 0 1,0 0-16,-8 26 15,-10 18-15,-8 16 16,-17 27-16,-1 8 16,1 9-16,8 0 15,9-17-15,17-9 16,9-9-16,18-8 16,17-9-1,-1-18-15,18-8 16,27-17-16,-27-18 15</inkml:trace>
  <inkml:trace contextRef="#ctx0" brushRef="#br0" timeOffset="169925.92">8823 13847 0,'0'0'0,"0"0"16,0 0-16,0 0 15,0 0-15,0 8 16,0 36-16,0 34 15,-9 60-15,0 44 16,-8-9 0,0-26-16,-1-25 15,10-18-15,-1-35 16,9-17-16,0-17 16,0-9-16,0-26 15,0 0-15</inkml:trace>
  <inkml:trace contextRef="#ctx0" brushRef="#br0" timeOffset="170112.87">8762 14609 0,'0'0'16,"0"0"-16,0 0 15,0 0-15,26 0 16,26 0-16,18-9 15,8 0-15,0 9 16,-17-17 0,-35-9-16,-9 18 15</inkml:trace>
  <inkml:trace contextRef="#ctx0" brushRef="#br0" timeOffset="170357.52">9405 13933 0,'0'0'16,"0"0"-16,0 0 15,0 18-15,0 34 16,0 43-16,-18 61 16,1 8-16,8-16 15,-8-19 1,-1-7-16,18-18 15,0-18-15,0-34 16,-8-9-16,8-17 16,0-17-16</inkml:trace>
  <inkml:trace contextRef="#ctx0" brushRef="#br0" timeOffset="170775.1">10177 14687 0,'0'0'0,"0"0"16,0 0-16,0 0 15,9 0-15,17 0 16,18 0-16,16 0 16,10-18-16,-9 18 15,8-17 1,-17 8-16,0 9 0,-17 0 16</inkml:trace>
  <inkml:trace contextRef="#ctx0" brushRef="#br0" timeOffset="170960.79">10125 14912 0,'0'0'0,"0"0"16,0 0 0,0 0-16,18 0 15,16 0-15,36 0 16,25 0-16,27-9 15,8-17-15,-69 18 16</inkml:trace>
  <inkml:trace contextRef="#ctx0" brushRef="#br0" timeOffset="174964.97">11610 14557 0,'0'0'0,"0"0"0,0 0 16,18 0-16,25 0 15,18 9 1,8-9-16,18 17 15,26-34-15,-9-9 16,-69 8-16</inkml:trace>
  <inkml:trace contextRef="#ctx0" brushRef="#br0" timeOffset="175242.51">12548 13925 0,'0'0'0,"0"0"15,0 0-15,0 0 16,0 0 0,-9 26-16,9 34 15,-8 27-15,-10 34 16,-8 0-16,9-8 15,0-26-15,-1-1 16,9-34-16,9-17 16,0-27-16,0 1 15</inkml:trace>
  <inkml:trace contextRef="#ctx0" brushRef="#br0" timeOffset="175644.98">12765 14358 0,'-9'0'0,"9"0"0,0 0 15,0 0 1,0 0-16,18 8 16,-1 1-16,1 8 15,8-8-15,0 0 16,0-9-16,0-9 15,0 0-15,0-8 16,-9 0-16,-8-9 16,0 0-1,-18-9-15,0 9 16,-8 9-16,-1-1 16,-8 18-16,0 0 15,0 18-15,-8 16 16,16 1-16,1 17 15,8 9-15,9-1 16,18-25-16,8 8 16,8-17-1,36 9-15,-1-27 16,-8-42-16,-35 17 16</inkml:trace>
  <inkml:trace contextRef="#ctx0" brushRef="#br0" timeOffset="175812.54">13416 14037 0,'0'0'0,"0"0"15,0 0-15,0 26 16,0 26-16,0 26 16,-8 26-16,8-9 15,-18-8-15,1-18 16,8-43-1</inkml:trace>
  <inkml:trace contextRef="#ctx0" brushRef="#br0" timeOffset="176099.21">12010 14964 0,'0'0'16,"0"0"-16,0 0 16,8 0-16,27 0 15,52 0-15,43-9 16,44 9-16,8-8 16,9-10-16,9 10 15,-18-10-15,-17 10 16,-26-1-1,-26 9-15,-26 0 16,-35 9-16,-26-9 16</inkml:trace>
  <inkml:trace contextRef="#ctx0" brushRef="#br0" timeOffset="176795.26">12548 15206 0,'0'0'16,"0"0"-16,0 0 15,0 0-15,0 0 16,0 0-16,0 18 16,0-1-16,-9 18 15,1 8-15,-1 9 16,0-9 0,1-8-16,-1-9 15,0 0-15,1-9 16,8-8-16,0 0 15,0-1-15,0-8 16,0-8-16,0-18 16,17 0-16,9-9 15,0 9-15,0 0 16,9 9 0,-9 17-16,0 0 15,-9 17-15,1 0 16,-1 9-16,-8 9 15,-1 8-15,-8-17 16,0 0-16,0-9 16,0-8-16,0 0 15,0-9 1,18-9-16,8-8 16,17-26-16,18-9 15,-9 0-15,-8 26 16,-18 8-16,0 1 15,0 17-15,-9 0 16,0 9-16,1 8 16,-1 9-1,1 17-15,-1 9 16,-8-9-16,-1 1 16,10-18-16,-1-9 15,-8-8-15</inkml:trace>
  <inkml:trace contextRef="#ctx0" brushRef="#br0" timeOffset="177501.87">14467 14029 0,'0'0'15,"0"0"-15,0 0 16,0 0-16,9 26 16,8 17-16,1 35 15,-10 8-15,1 18 16,-18-8-16,1-18 16,-1-9-16,-8-17 15,8-18-15,0-8 16,9-8-16,0-10 15,0 1 1,0-9-16,0-9 16,18-8-16,-1-9 15,9 9-15,-9-1 16,1 1-16,-1 17 16,9 17-16,0 1 15,0 16-15,0 1 16,-8 8-1,-1 1-15,-8-1 16,-1-26-16,1-8 16,-9-9-16,-9-9 15,9 9-15</inkml:trace>
  <inkml:trace contextRef="#ctx0" brushRef="#br0" timeOffset="177682.95">14163 14314 0,'0'0'0,"0"0"16,0 0-16,9 0 15,17-8-15,43-10 16,44 1-16,-8 0 16,-1-1-1,9 1-15,-18 26 16,-51-1-16</inkml:trace>
  <inkml:trace contextRef="#ctx0" brushRef="#br0" timeOffset="178060.46">14007 15137 0,'0'0'0,"0"0"16,0 0-16,0 0 15,26-9-15,17 1 16,44-1-16,26 0 16,9-8-1,8 8-15,9-8 16,-9 0-16,-17-9 16,-9 9-16,-8-1 15,-44 18-15,0-8 16,-26 8-16</inkml:trace>
  <inkml:trace contextRef="#ctx0" brushRef="#br0" timeOffset="178447.28">14493 15328 0,'0'0'0,"0"0"16,0 0-16,0 0 15,18 0-15,16 8 16,18-8-16,9 18 16,0-18-1,-18 17-15,1-8 16,-18-1-16,0 1 16,-17 0-16,-1 8 15,1 0-15,-18 1 16,1-1-16,-18 18 15,-1-1 1,10-8-16,0 0 16,-1-9-16,10 1 15,-1-10-15,9 1 16,0 8-16,9 1 16,17-1-16,26 9 15,35 0-15,17-17 16,9-9-16,-44-9 15</inkml:trace>
  <inkml:trace contextRef="#ctx0" brushRef="#br0" timeOffset="179070.68">15674 14488 0,'0'0'0,"0"0"15,0 0-15,0 26 16,-8 34-16,-1 35 16,-9 27-1,10-1-15,-1-17 0,0-26 16,9-26-16,0-18 16,0-8-1,0-17-15,0 0 16,0-1-16,0-8 15</inkml:trace>
  <inkml:trace contextRef="#ctx0" brushRef="#br0" timeOffset="179638.24">15587 14332 0,'0'-9'0,"9"9"15,0-17-15,-9 17 16,0 0-16,0 0 16,17 0-16,0-18 15,18 18 1,26 9-16,8-9 16,1 9-16,-9 8 15,-9 9-15,-9-17 16,-8 8-16,-9 0 15,-9 1 1,-25-1-16,-1 18 0,-17-1 16,-9 10-1,0-10-15,1-8 16,-1 0-16,18 0 16,-1-9-16,1 9 15,17-8-15,0 8 16,17 8-16,18 1 15,0 17-15,17 0 16,-9-9 0,-8-8-16,-9-9 15,0 0-15,-17-9 16,-1 0-16,-8 1 16,-8 8-16,-10 0 15,-16 0-15,-10 0 16,-17 0-1,9 0-15,0-18 0,9 1 16,8 0 0,0-9-16,18 0 15,0 0-15,-1 0 16,18 0-16</inkml:trace>
  <inkml:trace contextRef="#ctx0" brushRef="#br0" timeOffset="179998.17">16534 15076 0,'0'0'16,"0"0"-16,0 0 15,0 0-15,-9 18 16,9 16-16,0 1 15,0 0 1,0-1-16,18 1 16,-1-18-16,9 9 15,17-8-15,10-10 16,-1-16-16,8-1 16,-16-17-16,-18 0 15,-9 0-15,-8-9 16,-18 1-1,-8 8-15,-9 0 16,-18 8-16,-16 1 16,16 8-16,9 9 15,18 9-15</inkml:trace>
  <inkml:trace contextRef="#ctx0" brushRef="#br0" timeOffset="180605.27">17541 14288 0,'0'0'0,"0"0"16,0 0-16,26 0 16,18 18-16,25 16 15,1-8-15,8 9 16,0 0-16,-17-1 16,-18 10-1,-8-18-15,-9 8 16,-17 1-16,-18 8 15,-26 9-15,-26 0 16,-17 17-16,-9-8 16,1 0-16,7-9 15,10-9-15,17-17 16,17 0 0,18 0-16,-1-9 15,18 0-15,0-8 16,18 17-16,25-9 15,35 1-15,27-10 16,7-8-16,1-8 16,-26-10-16,-17 1 15,-27 0 1,-17-1-16,-17-16 16,-9-1-16,-18 1 15,-8-1-15,-26 0 16,-17 1-16,-27 16 15,18 10-15,9 8 16,17 8 0,34 1-16</inkml:trace>
  <inkml:trace contextRef="#ctx0" brushRef="#br0" timeOffset="181324.74">18349 15180 0,'0'0'15,"0"0"-15,0 0 16,0 0-16,0 0 16,17 0-16,9 0 15,18-17-15,16 17 16,10-9-1,-1 9-15,10 0 16,-19 0-16,-16 0 16,-1 0-16,-17 0 15,0 9-15,-17 0 16,-9 8-16,-9 0 16,-17 18-16,-9 17 15,-8-9-15,8 1 16,1-18-1,8 0-15,8-9 16,1-8-16,8-1 16,0 1-16,9 0 15,0-1-15,18 1 16,8 8-16,35 1 16,17-10-16,17 1 15,-8-1 1,-9 1-16,9-9 15,-35 9-15</inkml:trace>
  <inkml:trace contextRef="#ctx0" brushRef="#br0" timeOffset="181676.98">19877 14687 0,'0'0'0,"0"0"0,0 0 16,0 0-16,17 0 16,10 0-16,7 8 15,18 1-15,-8-9 16,8 0 0,-9 0-16,1 17 15,-18-8-15,-9 0 16</inkml:trace>
  <inkml:trace contextRef="#ctx0" brushRef="#br0" timeOffset="181860.54">19816 15025 0,'0'0'0,"0"0"16,0 0-16,0 0 15,0 0-15,18 0 16,25 0-16,18-9 15,17 0-15,0-8 16,-8 8-16,-10-8 16,-33 8-1</inkml:trace>
  <inkml:trace contextRef="#ctx0" brushRef="#br0" timeOffset="182442.93">20954 14860 0,'0'0'0,"0"0"0,0 0 15,0 0 1,0 0-16,0 0 16,17 0-16,9-9 15,35 1-15,35 8 16,8 0-16,0 0 16,-8 0-16,-1 0 15,-25 0-15,-18-9 16,-26 9-1</inkml:trace>
  <inkml:trace contextRef="#ctx0" brushRef="#br0" timeOffset="182954.4">22300 13890 0,'0'-9'0,"9"1"15,-9 8-15,0 0 16,0 0-16,8 0 16,1 17-1,0 35-15,-1 35 16,1 25-16,0 35 15,-18-8-15,0-18 16,1-26-16,-1-25 16,9-18-16,0-18 15,0-8-15,0-8 16,0-10 0,0-8-16,17-8 15,18-18-15,17-18 16,0-8-16,0 9 15,-8 8-15,-18 18 16,-9 17-16,9 9 16,0 8-1,0 18-15,-8 8 16,-10 9-16,1 0 16,0-9-16,-1-25 15,-8-1-15,0-8 16,0-9-16,-8-9 15,8 9-15</inkml:trace>
  <inkml:trace contextRef="#ctx0" brushRef="#br0" timeOffset="183127.55">22022 14401 0,'0'0'15,"0"0"-15,0 0 16,0 0-16,35-9 15,60 1-15,53-10 16,34 1-16,-25-9 16,-10 17-16,-25 9 15,-79 9 1</inkml:trace>
  <inkml:trace contextRef="#ctx0" brushRef="#br0" timeOffset="183723.15">23368 14332 0,'0'0'16,"0"0"-16,0 0 15,0 0-15,-9 0 16,1 17-16,-18 9 16,-9 26-16,0 9 15,18-18-15,-1 0 16,1-8-16,17-9 15,0 0 1,0-18-16,17 1 16,18 0-16,17-18 15,18 0-15,-10 9 16,1 0-16,-9 18 16,-8-1-16,-1 0 15,9 18-15,0 0 16,1-9-1,7 0-15,1 0 16,0-18-16,0-16 16,-9-1-16,-9-17 15,9-17-15,-17-18 16,-18-8-16,-17-1 16,-8 19-16,-10 7 15,-8 10-15,0 16 16,0 10-1,0 8-15,17 0 16,9 0-16,0 0 16</inkml:trace>
  <inkml:trace contextRef="#ctx0" brushRef="#br0" timeOffset="184059.69">24636 14661 0,'0'0'16,"0"0"-16,0 0 16,0 0-16,9 8 15,-1 10-15,1-1 16,-9 9-16,-9 0 16,1 0-1,-1 9-15,-9 8 16,1 0-16,8-8 15,1-9-15,8 0 16,0-9-16,17 1 16,0 8-16,27-9 15,34 9-15,0-9 16,0-8 0,-17-1-16,-9 1 15,-34 0-15,-18-1 16,0-8-16</inkml:trace>
  <inkml:trace contextRef="#ctx0" brushRef="#br0" timeOffset="184404.17">22569 15267 0,'-9'-9'0,"9"9"16,0 0-16,0-8 15,0 8 1,0-9-16,26 0 16,27 1-16,33-1 15,45 9-15,34 0 16,34 17-16,27 1 15,9-1-15,-10 0 16,-25 1-16,-35-10 16,-26 1-1,-35 0-15,-34-1 16,-27 1-16,-34 0 16,0-9-16</inkml:trace>
  <inkml:trace contextRef="#ctx0" brushRef="#br0" timeOffset="184848.81">23663 15484 0,'0'0'0,"0"0"16,0 0-16,0 0 15,0 0-15,0 0 16,9 0-16,17 8 16,9 1-1,-1 8-15,10 1 16,-1-1-16,1 9 16,-1 0-16,-17 0 15,-8-9-15,-10 0 16,-16 1-16,-1-1 15,-9 9 1,-8 9-16,-8-1 16,-1-8-16,18 0 15,-1-8-15,1-10 16,8 1-16,9 0 16,0-1-16,18 10 15,34-1-15,34 0 16,27 1-16,18-1 15,-27-8 1,26-1-16,270 9 16</inkml:trace>
  <inkml:trace contextRef="#ctx0" brushRef="#br0" timeOffset="185501.33">26077 14392 0,'0'0'16,"0"0"-16,18 9 15,16 8-15,10 18 16,-18 0-16,0 8 16,-17-8-1,-1-1-15,-16 9 16,-10 1-16,-16 8 15,-27 8-15,0 10 16,-17-1-16,-9 9 16,9-18-16,17 1 15,9-18-15,9 1 16,8-10-16,0 10 16,18-10-1,17 1-15,8-9 16,18 0-16,27 9 15,25-9-15,9 0 16,8-9-16,1-8 16,-18-18-16,-26 0 15,-17-8 1,-9-9-16,-18 0 16,-16-17-16,-18-1 15,-18 1-15,-17 8 16,-8 1-16,-1 16 15,10 1-15,16 0 16,9 17-16,27 0 16,8 0-16,0 0 15,0 0 1</inkml:trace>
  <inkml:trace contextRef="#ctx0" brushRef="#br0" timeOffset="186030.37">26459 15319 0,'0'0'15,"0"0"-15,0 0 0,0 0 16,0 0-16,0 0 16,0 0-1,0 0-15,18 0 16,8 0-16,17 0 16,27 0-16,-1 0 15,1 0 1,-10 0-16,-7 9 0,-10-1 15,-17-8-15,0 0 16,-17 9 0,-1-9-16,-16 17 15,-18 1-15,-26 16 16,-9 1-16,-9 8 16,18-17-16,18 0 15,-1 0-15,17-17 16,1-1-16,0 1 15,8 0 1,9-9-16,9 0 16,43 17-16,61 9 15,52 9-15,17-1 16,-34-8-16,-44-8 16,-61-10-16</inkml:trace>
  <inkml:trace contextRef="#ctx0" brushRef="#br0" timeOffset="214491.31">21874 11127 0,'0'0'0,"0"0"0,0 0 15,26 0 1,27 0-16,33-8 0,53-1 16,26 0-1,-8-8-15,8-9 16,-18 9-16,-34-1 15,-26 10-15,-35 8 16,9 0-16,-26 17 16,-18 0-16,-8-8 15</inkml:trace>
  <inkml:trace contextRef="#ctx0" brushRef="#br0" timeOffset="-214736.59">21900 11465 0,'0'0'0,"0"0"15,0 0-15,0 0 16,0-9 0,26 1-16,27-1 15,25-8-15,52-1 16,0 1-16,1 0 15,7-1-15,-16 1 16,-9-9-16,-9 9 16,-17-1-16,-44 18 15,-25-8 1,-10 8-16</inkml:trace>
  <inkml:trace contextRef="#ctx0" brushRef="#br0" timeOffset="-214417.96">22621 10798 0,'0'0'0,"0"0"0,0 0 15,0 0 1,18-9-16,25 9 16,26 0-16,27 18 15,26-1-15,-18 0 16,9 18-16,-35 0 15,-9-1-15,-17 1 16,-17 8-16,-9 9 16,-26 9-1,-17 17-15,-9 17 16,-18-17-16,1-26 16,-18-9-16,9 1 15,17-18-15,27-18 16,8 1-16,0-26 15,0 8-15</inkml:trace>
  <inkml:trace contextRef="#ctx0" brushRef="#br0" timeOffset="-214039.96">24436 10408 0,'0'0'16,"0"0"-16,0 0 15,0 0-15,0 18 16,-9 16-16,1 27 16,-10 8-16,1 9 15,0 0 1,-9 17-16,8-8 15,1-9-15,-1-9 16,10-8-16,8-18 16,17 0-16,1 1 15,-1-1-15,9-17 16,9 0-16,8 0 16,18-17-16,17-9 15,-8-9-15,-1 0 16,-8-8-1,-18 0-15,-25 8 16</inkml:trace>
  <inkml:trace contextRef="#ctx0" brushRef="#br0" timeOffset="-213592.53">25400 10807 0,'0'0'15,"0"0"-15,0-9 16,-9 9-16,1 0 16,-1 0-16,-17 0 15,0 9-15,-18 8 16,-16 18-16,-1-1 16,9 10-1,0-1-15,17 0 16,18 1-16,8-18 15,9 0-15,17-9 16,1-8-16,16-1 16,27-16-16,0-18 15,8-9-15,-8-17 16,-17 26-16,-10-9 16,-8 9-1,-17 26-15,0 0 16,-1 0-16,-8 0 15,9 35-15,0 8 16,8 1-16,1 8 16,8 0-16,8-9 15,10-9-15,17-16 16,-18-10 0,-17-8-16</inkml:trace>
  <inkml:trace contextRef="#ctx0" brushRef="#br0" timeOffset="-213231.86">25930 10798 0,'0'0'0,"0"0"15,0 0-15,0 0 16,0 9-16,17 17 15,9 17-15,0 0 16,0 9-16,-17-8 16,0-1-1,-1-8-15,1-1 16,-9-8-16,0 0 16,0-8-16,0-10 15,0 1-15,0-9 16,0 0-16,-9-9 15,9-17-15,9-26 16,8-8-16,18-10 16,0 18-1,-9 9-15,9 34 16,-18-8-16</inkml:trace>
  <inkml:trace contextRef="#ctx0" brushRef="#br0" timeOffset="-212091.22">26677 10746 0,'0'0'0,"0"0"15,0 0-15,0 0 16,0 17-16,0 9 16,0 0-16,-9 18 15,0-1-15,0 0 16,1-17-1,-1-8-15,9-10 0,0 1 16,0 0 0,0-9-16,0-9 15,0 0-15,17-17 16,10-17-16,16-9 16,0 9-16,-17 8 15,9 26-15,-9-8 16,-8 17-1,-1 17-15,-8-8 16,-1 17-16,-8 17 16,0 1-16,0-18 15,0 0-15,0 0 16,0-18-16,0 1 16,9-18-1,8 1-15,18-18 16,17-9-16,0-8 15,0 8-15,-8 9 16,-18 9-16,-9 17 16,-8 0-16,0 0 15,-1 17-15,1 0 16,0 1-16,-1-1 16,1 0-16,0 1 15,-1-10 1,10 1-16,16-9 15,1-9-15,0 1 16,8-1-16,-17 0 16,0 1-16,-17 8 15,0 0-15,0 0 16,-1 0 0,-8 17-16,9 18 0,0-1 15,8 10 1,0-1-16,1 0 15,8 1-15,8-18 16,1 0-16,9-18 16,-10-16-16,10-1 15,-1-17-15,-17-17 16,0-1-16,-17-16 16,-18 8-1,1 0-15,-10 17 16,-8 0-16,0 18 15,0 0-15,0-1 16,0 10-16,9 8 16,-1 0-16,10 0 15,-1 0-15,9 0 16,0 0 0,0 0-16,17 0 15,18 0-15,26 0 16,26 0-16,-9 17 15,0 0-15,-9 9 16,-8 9-16,-17 8 16,-18 1-16,0-10 15,-18 1 1,1-9-16,0 0 16,-9-9-16,0 1 15,0-10-15,0 1 16,0-9-16,0 0 15,0-9-15,17-17 16,9-26-16,9-8 16,17-10-16,0 1 15,0 26 1,26 17-16,9 26 16,-52 0-16</inkml:trace>
  <inkml:trace contextRef="#ctx0" brushRef="#br0" timeOffset="-211363.08">25721 11768 0,'0'0'0,"0"0"16,0 0-16,0 0 16,9 26-16,8 35 15,9 43-15,-17 34 16,-9 9-16,-9-8 15,-8 0 1,-9-18-16,0-17 16,9-35-16,-1-17 15,10-17-15,8-9 16,0-18-16,0-8 16,0-26-16,0-69 15,8-78-15,1-26 16,8 34-1,9 53-15,-8 25 16,-1 26-16,18 18 16,0 8-16,8 18 15,9 17-15,0 9 16,-8 8-16,-10 0 16,-8 18-16,-8 0 15,-10-1 1,-25 18-16,-18-8 15,-17-1-15,-9-9 16,-17-16-16,9-10 16,17-8-16,17-8 15,9-10-15,26 18 16</inkml:trace>
  <inkml:trace contextRef="#ctx0" brushRef="#br0" timeOffset="-210733">26329 11785 0,'0'0'0,"0"0"15,0 0-15,26 26 16,-8 18-16,-1 8 16,0 0-1,-8 8-15,0-8 16,-18-17-16,0 0 15,1-9-15,-1-1 16,9-7-16,0-10 16,0 1-16,0-9 15,0-9-15,0-8 16,9-9 0,8-26-16,0 9 15,9-9-15,0 17 16,1 18-16,-1 0 15,8-1-15,1 18 16,8 0-16,1 0 16,8 9-16,9-9 15,0 0 1,-18-9-16,0 1 16,-8-1-16,-9 0 15,0-8-15,0 0 16,9-9-16,-18 0 15,-8 8-15,0-8 16,-1 0-16,-16 9 16,-1 0-16,-17-1 15,0 10 1,0 8-16,-18 8 16,1 10-16,-9 16 15,0 1-15,0 8 16,8 1-16,27-1 15,0-8-15,17-1 16,17 10-16,9-18 16,17-9-1,27 9-15,17-17 16,-53-1-16</inkml:trace>
  <inkml:trace contextRef="#ctx0" brushRef="#br0" timeOffset="-210013.57">27658 11664 0,'0'-8'0,"0"-1"16,0 0-16,0 1 15,0 8-15,-9-9 16,0 9-16,-17 0 16,0 17-16,0 1 15,0-1-15,-17 17 16,8 1-16,0 8 15,9 1 1,0-1-16,18 0 16,8-8-16,0-18 15,17 18-15,9-9 16,26 0-16,18-17 16,-1-1-16,0-16 15,-8-1-15,0 0 16,-9-8-1,-8-9-15,-18 0 16,0 9-16,-9-1 16,-8 1-16,-1 0 15,1-1-15,-9 10 16,0-1-16,-9 0 16,1 1-16,8-1 15,-9-8 1,0-1-16,1 1 15,-10 0-15,10 8 16,-10 9-16,10 0 16,-10 0-16,-8 17 15,0 9-15,0 9 16,0 8-16,9-8 16,17 8-16,0 1 15,17-1 1,0-8-16,18-9 15,9 0-15,8-18 16,8-8-16,-8 9 16,-25-9-16</inkml:trace>
  <inkml:trace contextRef="#ctx0" brushRef="#br0" timeOffset="-209259.29">28552 11716 0,'0'0'0,"0"-9"16,0 1-16,0-1 15,0 1-15,-8-1 16,-1 0 0,0 1-16,-17 8 15,9 0-15,-9 8 16,0 10-16,-9 7 15,9 19-15,8 8 16,10-18-16,-1 10 16,9-10-16,17 1 15,1-9-15,-1 0 16,1 0 0,-10-9-16,1-8 15,0 0-15,-18-1 16,0 1-16,-8 0 15,-18-1-15,-8-8 16,-1-8-16,10-1 16,8 9-1,8 0-15,9-9 16,9-8-16,35-35 16,26 0-16,0 0 15,8 17-15,53-8 16,-9 0-16,-35 17 15,-17-9-15,-9 9 16,-26 9-16,0 0 16,-17 8-1,-1 9-15,-8 0 16,0 0-16,-8 0 16,-1 0-16,0 9 15,-8 8-15,-1 0 16,1 9-16,0 0 15,17 9-15,0 8 16,0 0 0,8-8-16,1 0 15,0-9-15,-1 0 16,1 0-16,-9-9 16,-9 9-16,1-9 15,-1 1-15,-17-10 16,9 1-16,-9 0 15,8-1 1,1-8-16,0 0 16,8 0-16,9 0 15</inkml:trace>
  <inkml:trace contextRef="#ctx0" brushRef="#br0" timeOffset="-209063.32">29047 11777 0,'0'0'0,"0"0"0,0 0 15,0 8 1,9 18-16,0 9 16,-1 8-16,-8 1 15,0-10-15,0-8 16,0-17-16,0 0 16,0-1-16,-8-25 15,8-18-15,0 9 16</inkml:trace>
  <inkml:trace contextRef="#ctx0" brushRef="#br0" timeOffset="-208954.98">29169 11188 0,'0'0'0,"0"0"16,0 0-16,0 17 16,-9 0-16,9-8 15</inkml:trace>
  <inkml:trace contextRef="#ctx0" brushRef="#br0" timeOffset="-208276.58">29490 11794 0,'0'0'0,"0"0"15,-9 9-15,1 17 16,-1 17-16,-8 9 16,8 0-16,9-9 15,0 1-15,0-18 16,17 0-16,1-18 16,8 1-1,0 0-15,9-18 16,-1-17-16,10-9 15,-18-8-15,-9-9 16,-8 9-16,-1 8 16,-8 9-16,0 9 15,-8 8-15,-1 0 16,9 9 0,0 0-16,0 0 15,0 0-15,9 0 16,8 18-16,27-1 15,8 18-15,8-1 16,-7-8-16,-10 0 16,-17 0-16,0 0 15,-17 0-15,-1-8 16,-8-1 0,0-8-16,0-1 15,0 1-15,0 0 16,0-1-16,0-8 15,9-8-15,17-27 16,44-26-16,16-8 16,-7 8-16,-19 27 15,-7 8 1,-10 8-16,-8 18 16,-1 9-16,19 26 15,-1 25-15,0 27 16,0 17-16,0-18 15,-9-16-15,18-10 16,-17-25-16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04:49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12913 1860 0,'0'0'0,"0"0"15,0 0-15,0 0 16,0 18-16,-18 8 16,-8 17-16,-17 26 15,-27 18 1,-34 8-16,-43 9 15,-27 17-15,0 9 16,18-17-16,-9-18 16,9-8-16,-1 17 15,27-18-15,9-8 16,-1-17-16,26-9 16,27-26-16,17 0 15,17-18 1,0 1-16,27-9 15</inkml:trace>
  <inkml:trace contextRef="#ctx0" brushRef="#br0" timeOffset="301.08">11167 2700 0,'0'0'16,"-8"9"-16,-10 43 16,-34 26-16,-17 17 15,-1-8-15,1 8 16,8-17 0,9-9-16,8 1 15,10-10-15,16-16 16,18-1-16,18-9 15,16-8-15,53 0 16,52-17-16,35-26 16,52-44-16,208-60 15</inkml:trace>
  <inkml:trace contextRef="#ctx0" brushRef="#br0" timeOffset="1766.91">13781 1800 0,'0'0'0,"0"-9"16,0-8-16,-9-1 15,1 1-15,-1 0 16,0-1-16,1 1 16,-1 0-16,0-1 15,1 10-15,8 8 16,-9 0 0,0 26-16,-8 34 15,0 18-15,-1 0 16,18 0-16,0-17 15,9-18-15,0-17 16,8-9-16,0-8 16,1-18-16,8 1 15,17-18-15,1 0 16,-1 9 0,-8-1-16,-1 10 15,1 8-15,0 0 16,0 0-16,-1 8 15,1 1-15,0-9 16,-9 0-16,0-9 16,0 1-16,-9-18 15,-8-9 1,-9-34-16,-17-18 16,-9-8-16,-9 8 15,0 27-15,18 16 16,8 36-16,9 8 15,0 0-15</inkml:trace>
  <inkml:trace contextRef="#ctx0" brushRef="#br0" timeOffset="2056.36">14623 1055 0,'0'0'0,"-8"0"0,8 0 16,-9 0-1,0 17-15,1 26 16,-1 35-16,0 26 16,-8 18-16,0-1 15,-1-17-15,1-9 16,0-17-16,17-26 15,0-9-15,0-17 16,0-8-16,0-18 16,8 0-1,1 0-15</inkml:trace>
  <inkml:trace contextRef="#ctx0" brushRef="#br0" timeOffset="2225.51">14710 1592 0,'0'0'0,"0"0"16,0 0-16,0 0 16,0 0-16,0 0 15,0 0-15,0 0 16,0 0-16,0 0 16,0 0-16,0 0 15</inkml:trace>
  <inkml:trace contextRef="#ctx0" brushRef="#br0" timeOffset="2550.13">14641 1834 0,'0'0'16,"0"0"-16,-9-8 16,-8-1-16,-1-8 15,1-1-15,8 1 16,9 8-1,0-8-15,0 0 16,18-1-16,-1 1 16,9 0-16,-8 8 15,-1 9-15,0 0 16,-8 17-16,8 1 16,-8 16-16,0 1 15,-1 0 1,1 8-16,-9-8 15,0-18-15,0 9 16,0-17-16,17-1 16,1-8-16,-1 9 15</inkml:trace>
  <inkml:trace contextRef="#ctx0" brushRef="#br0" timeOffset="3170.48">15066 1739 0,'-8'0'15,"-1"0"-15,9 0 16,0 0-16,0 9 16,0-1-16,17 1 15,9-9-15,18-9 16,8 1-16,-9-18 16,1 0-1,-1 0-15,-17 0 16,-8 0-16,-10 8 15,-16 1-15,-1 0 16,-8 0-16,-10 17 16,1 0-16,-8 17 15,-1 0-15,0 18 16,9 8-16,9-8 16,17 8-1,0-17-15,17 0 16,1 0-16,-1-9 15,9-17-15,26 9 16,9-18-16,0-17 16,-18 0-16,0 9 15,-16 0-15,-10 17 16,-8 0 0,-1 0-16,1 17 15,0 0-15,-9 18 16,0 0-16,0-9 15,0 0-15,0-9 16,0-8-16,0-1 16,17-8-16,9-17 15,17-18 1,10-25-16,7-1 16,-16 9-16,-10 17 15,-7 18-15,-19 17 16,1 0-16,0 9 15,-1 17-15,10 17 16,-1 9-16,9 0 16,-9-35-1</inkml:trace>
  <inkml:trace contextRef="#ctx0" brushRef="#br0" timeOffset="3765.94">16881 1349 0,'0'0'15,"0"-8"-15,0 8 16,0 0-16,0 0 16,0 0-16,18 0 15,-1 17-15,0 18 16,1 17-16,-10 8 15,10 10 1,-18-10-16,8 1 16,-8-18-16,0-8 15,0-9-15,0-9 16,0-8-16,0-9 16,0-9-16,9-26 15,35-51-15,25-53 16,0 9-16,1 44 15,-27 25 1,-17 26-16,-8 18 16,-10 17-16,1 26 15,0 17-15,0 35 16,-9 26-16,8 0 16,10-17-16,-10-9 15,10-26-15,-10-9 16,18-17-1,18-9-15,-9-8 16</inkml:trace>
  <inkml:trace contextRef="#ctx0" brushRef="#br0" timeOffset="4334.87">18158 1592 0,'0'0'0,"-9"0"16,0 0-1,1 0-15,-10 0 16,10-9-16,-10 1 15,-8-1-15,0 9 16,-9 0-16,-8 0 16,0 17-16,-10 0 15,19 18-15,-1-9 16,18 0-16,-1 0 16,18-17-1,0-1-15,0 1 16,18 0-16,-1-9 15,18 8-15,-1 10 16,1-1-16,0 26 16,8 1-1,-8 25-15,-9-8 0,0 8 16,-17 0 0,-18 0-16,1-8 15,-10-9-15,-8-9 16,-9 1-16,1-10 15,8-8-15,0-17 16,-1-18-16,1-8 16,9-18-16,8-25 15,9-1-15,26 0 16,27-8 0,-10 34-16</inkml:trace>
  <inkml:trace contextRef="#ctx0" brushRef="#br0" timeOffset="4588.76">18566 1652 0,'0'0'15,"0"0"-15,0 0 16,0 0-16,0 0 15,26-17-15,9 8 16,17 1-16,17-1 16,1 9-1,-1-17-15,-8 8 16,-18 1-16,-17-1 16,-17 9-16</inkml:trace>
  <inkml:trace contextRef="#ctx0" brushRef="#br0" timeOffset="4734.79">18740 1782 0,'0'0'16,"-9"0"-16,0 9 16,1 0-16,8-1 15,0 1-15,0 0 16,17-1-16,9-8 16,17-8-16,27 8 15,-27 8-15</inkml:trace>
  <inkml:trace contextRef="#ctx0" brushRef="#br0" timeOffset="4999.68">19894 726 0,'0'0'0,"0"0"16,0 0-16,0 8 16,-8 18-16,-1 18 15,9 25-15,0 0 16,0 1-16,9 8 16,-1-27-16,-8 10 15,0-9-15,9 0 16,0-26-1</inkml:trace>
  <inkml:trace contextRef="#ctx0" brushRef="#br0" timeOffset="5182.21">19599 1514 0,'0'0'0,"-8"0"16,-1 0-16,9 0 16,0 0-16,0 0 15,17-9-15,27 1 16,43-18-1,34-9-15,9 9 16,1-9-16,-10 1 16,-34-1-16,-18 18 15,-42 17-15</inkml:trace>
  <inkml:trace contextRef="#ctx0" brushRef="#br0" timeOffset="5559.96">19695 1756 0,'0'0'0,"0"0"0,8 0 16,10 0-1,8 9-15,17 0 16,9-1-16,9 10 15,0-1-15,-18 0 16,-8 1-16,-9 8 16,-17 0-16,-9 8 15,-9 10-15,-17 8 16,-17 8 0,-9 1-16,17-9 15,0-18-15,18 1 16,-1-9-16,18-9 15,0 1-15,26-1 16,18-8-16,25-1 16,18-16-16,61-18 15,225-61-15</inkml:trace>
  <inkml:trace contextRef="#ctx0" brushRef="#br0" timeOffset="5870.69">21362 691 0,'-9'0'0,"1"9"15,-27 17-15,-17 8 16,8 18-16,-16 44 16,-19 51-16,19 43 15,16 1 1,18 8-16,18-8 16,25-35-16,18-27 15,25-16-15,27-18 16,-26-43-16</inkml:trace>
  <inkml:trace contextRef="#ctx0" brushRef="#br0" timeOffset="6511.6">22057 1453 0,'-9'-8'0,"-8"-1"16,17-17-16,-9 0 15,0-9 1,-17 9-16,9 9 16,-9 0-16,0 17 15,0 0-15,-9 17 16,-8 18-16,34-1 16,0 18-16,27 0 15,-1 0 1,18 9-16,17-1 15,-26-16-15,0-18 16,-9 0-16,1-9 16,-10 0-16,-25 1 15,-9 8-15,-18 8 16,-16-8-16,8 0 16,8-17-16,9 0 15,18-1 1,17-8-16,0 0 15,0 0-15</inkml:trace>
  <inkml:trace contextRef="#ctx0" brushRef="#br0" timeOffset="6945.65">22335 1462 0,'0'-9'15,"0"1"-15,0-1 16,0 0-16,0 9 15,0 0-15,-9 0 16,-8 26-16,-9 9 16,-9 26-16,9-1 15,8 1-15,1-18 16,8-8-16,9-9 16,0-18-1,0 1-15,18 0 16,16-18-16,1 0 15,17 1-15,0-10 16,-8 18-16,-1 0 16,1 9-16,-10 8 15,1 1-15,-9-1 16,18 0-16,-18-8 16,-9 0-1,9-1-15,-9-8 16,-8-8-16,0-10 15,-1-34-15,1-17 16,0-26-16,0 8 16,-9 27-16,0 16 15,0 27-15,0 17 16</inkml:trace>
  <inkml:trace contextRef="#ctx0" brushRef="#br0" timeOffset="7371.7">23203 1583 0,'0'0'0,"0"0"15,0 0 1,0 0-16,0 0 16,0 0-16,0 0 15,0 0-15,0 0 16,0 0-16,0 0 15,0 9-15,9-1 16,8-8-16,18 0 16,0-8-1,-1-1-15,-8 1 16,0-10-16,0-8 16,-17 9-16,0 0 15,-18-1-15,-8 1 16,-9 0-16,-18 17 15,-8 17-15,0 18 16,0 8 0,17 17-16,0 1 15,18-18-15,17 1 16,17-1-16,18 0 16,17-17-16,35-8 15,9-10-15,-18 1 16,-35-9-1</inkml:trace>
  <inkml:trace contextRef="#ctx0" brushRef="#br0" timeOffset="7759.41">23715 1678 0,'0'0'0,"0"0"15,0 0-15,0 0 16,0 0-16,0 0 15,0 0 1,9 0-16,26 0 16,0-8-16,17-1 15,0 0-15,8-8 16,-16-9-16,-18 9 16,0 0-16,-17-1 15,-1 1-15,-16 0 16,-10-1-1,-8 1-15,0 17 16,-17 0-16,-1 17 16,1 1-16,0 25 15,8 9-15,17 0 16,18 8-16,9 1 16,17-9-16,18-17 15,16 8-15,27-17 16,52-17-1,252-1-15</inkml:trace>
  <inkml:trace contextRef="#ctx0" brushRef="#br0" timeOffset="8085.38">24358 1306 0,'0'0'0,"0"0"16,0 0-16,0 0 15,9 0-15,17 0 16,43 0-16,18-9 16,17 1-16,9-1 15,-9-8-15,-8-1 16,8-8 0,-43 9-16</inkml:trace>
  <inkml:trace contextRef="#ctx0" brushRef="#br0" timeOffset="8320.62">24896 1064 0,'-8'0'0,"-1"0"16,0 0-16,1 26 15,-10 34-15,-8 18 16,0 9-16,-9 17 15,1-9-15,16 0 16,1-17 0,17-17-16,0-9 0,26-18 15,26 1 1,-17-18-16</inkml:trace>
  <inkml:trace contextRef="#ctx0" brushRef="#br0" timeOffset="8671.68">26338 1124 0,'0'0'16,"-9"0"-16,0 0 16,-17 0-16,0 0 15,-34 9-15,-1 8 16,9 18-16,17-1 15,0 10-15,18-1 16,-1 0 0,18 1-16,18-1 15,-1-8-15,18-1 16,-9 1-16,0-9 16,-17 0-16,-9 8 15,-18 1-15,-16 0 16,-27 17-16,-17-9 15,0 0-15,17-17 16,9 0 0,17-17-16,26 0 15</inkml:trace>
  <inkml:trace contextRef="#ctx0" brushRef="#br0" timeOffset="9150.29">26685 1332 0,'0'0'0,"0"0"16,0 9-16,18 17 15,-10 17-15,1 18 16,0 25-16,8 35 16,-34-8-16,8-9 15,0 0-15,1-9 16,-18-8-1,8-18-15,9-26 16,1-17-16,-1-8 16,-8-10-16,8 1 15,0-18-15,-8-25 16,0-36-16,34-68 16,35-35-16,18 17 15,-18 52-15,8 26 16,1 17-1,-17 27-15,8 8 16,-9 8-16,1 18 16,-10 0-16,-8 18 15,-17-1-15,-9 9 16,-17 26-16,-18 17 16,-17 0-16,-9-8 15,-8-18 1,25-8-16,27-26 15,-1 8-15,18-17 16,0 0-16</inkml:trace>
  <inkml:trace contextRef="#ctx0" brushRef="#br0" timeOffset="9467.73">27510 1462 0,'0'0'0,"0"0"16,0 0-16,-9 17 15,-17 1-15,0 16 16,-8 10-16,8 7 16,8 1-16,10-8 15,8-10-15,8-8 16,10-8-16,25 8 16,18-18-1,8-16-15,-17-1 16,-8-17-16,-9-9 15,-9-8-15,-18-9 16,-16 0-16,-27 0 16,-17 18-16,8 16 15,10 1-15,-1 8 16,17 9 0,1 0-16,17 0 15</inkml:trace>
  <inkml:trace contextRef="#ctx0" brushRef="#br0" timeOffset="9713.03">27771 1237 0,'0'0'0,"0"0"16,0 0-16,0 0 15,26 0-15,17 0 16,35-9-16,18 0 15,25 1 1,-8-10-16,-9 10 0,-17-18 16,-26 17-1,-17 9-15,-27 0 16,-8 0-16,-1 0 16,-8 0-16</inkml:trace>
  <inkml:trace contextRef="#ctx0" brushRef="#br0" timeOffset="9932.54">28222 1012 0,'0'0'0,"0"0"15,0 8-15,-17 36 16,-18 42-16,-8 27 16,-9-1-16,8 18 15,9-26-15,9-26 16,18-17-1,8-9-15,17-9 0,18-17 16,17 0 0,17-17-16,27-1 15,-44-8-15</inkml:trace>
  <inkml:trace contextRef="#ctx0" brushRef="#br0" timeOffset="10138.86">28952 752 0,'0'0'16,"0"0"-16,17 17 15,18 26-15,17 18 16,0 34-16,0 52 16,-17 9-16,-27 18 15,-16-1-15,-27-9 16,-8-8-16,-1-17 15,36-79 1</inkml:trace>
  <inkml:trace contextRef="#ctx0" brushRef="#br1" timeOffset="-79785.08">4507 15639 0,'0'0'0,"0"0"16,0 0-16,0 0 15,0 0 1,0 0-16,9 0 16,8 9-16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13:41.48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2492 5411 0,'0'0'0,"-8"-8"16,-1-1-16,0 0 16,1 1-16,8 8 15,0 0 1,0 0-16,0 0 16,-9 8-16,0 18 15,0 43-15,-17 35 16,0 9-16,0-18 15,9-8-15,0-1 16,8-16-16,0-18 16,18 0-16,8-9 15,-8-26 1,0-8-16</inkml:trace>
  <inkml:trace contextRef="#ctx0" brushRef="#br0" timeOffset="97.36">2431 5965 0</inkml:trace>
  <inkml:trace contextRef="#ctx0" brushRef="#br0" timeOffset="527.31">2787 5541 0,'0'0'0,"0"0"0,0 26 16,-8 26-16,-1 35 15,0-1 1,9 10-16,-8-1 16,-1-9-16,0-25 15,1 0-15,-1-18 16,9-8-16,17-9 16,1-9-16,-1-8 15</inkml:trace>
  <inkml:trace contextRef="#ctx0" brushRef="#br0" timeOffset="898.57">2414 5974 0,'-9'0'16,"1"-9"-16,-10 1 15,10 8-15,-1 0 16,9 0-16,0 0 16,0 0-16,17 0 15,9 0-15,18 0 16,8 0-16,35 8 16,-26 1-1</inkml:trace>
  <inkml:trace contextRef="#ctx0" brushRef="#br0" timeOffset="1436.17">3265 5931 0,'-9'-9'0,"-8"-8"16,8 8-16,9 9 16,0 0-16,0 0 15,0 0 1,0 0-16,18 0 16,16-8-16,1-1 15,0 9-15,0 0 16,-1 9-16,-16-1 15</inkml:trace>
  <inkml:trace contextRef="#ctx0" brushRef="#br0" timeOffset="1636.55">3196 6069 0,'-9'0'0,"9"0"0,0 0 15,0 0-15,0 0 16,17 0 0,9 0-16,9 0 15,17 0-15,35-8 16,17-10-16,-60 18 16</inkml:trace>
  <inkml:trace contextRef="#ctx0" brushRef="#br0" timeOffset="3532.47">4142 5957 0,'-9'-9'0,"1"0"16,8 1-16,0 8 15,-9 0-15,9 0 16,0-9-16,0 9 16,0 0-16,17 0 15,10 0-15,7-8 16,10 8-16,25 0 16,1 8-1,-36 1-15</inkml:trace>
  <inkml:trace contextRef="#ctx0" brushRef="#br0" timeOffset="3814.04">4837 5212 0,'0'0'0,"0"0"16,0 0-16,0 0 15,-9 17-15,9 9 16,-9 18 0,1-1-16,16 9 15,-8 0-15,0-9 16,0-17-16,0 0 15,0-9-15</inkml:trace>
  <inkml:trace contextRef="#ctx0" brushRef="#br0" timeOffset="4049.95">4463 5671 0,'0'0'15,"0"0"-15,0 0 16,18 0-16,-1 0 16,27 0-16,25 9 15,9-18 1,18 0-16,-1 1 16,1-1-16,-18 0 15,-17 9-15,0-8 16,-35 8-16</inkml:trace>
  <inkml:trace contextRef="#ctx0" brushRef="#br0" timeOffset="4678.74">4811 5931 0,'0'0'0,"0"0"0,0-9 16,0 1 0,-9-1-16,9 9 15,0 0-15,0 0 16,0 0-16,0-9 16,0 9-16,17 0 15,1-8-15,8-1 16,9 9-16,-1 0 15,1 0 1,-9 0-16,-8 9 16,-10-1-16,1 10 15,-9-1-15,-9 9 16,-8 17-16,-18 0 16,0 1-16,1-18 15,-1 8-15,18-16 16,-1-10-1,1 1-15,17 0 16,0-1-16,0 1 16,17 0-16,27-1 15,16 1-15,10-9 16,-18 0-16,-9 0 16,-8-9-1,-9 9-15,0 0 16,9 9-16,-9 0 15</inkml:trace>
  <inkml:trace contextRef="#ctx0" brushRef="#br0" timeOffset="6074.01">6000 4935 0,'-8'-9'15,"-1"1"-15,0-10 16,1 10-16,-1-1 16,0 0-16,-8 9 15,-9 0 1,9 18-16,-9 8 15,-18 25-15,1 45 16,-9 25-16,8 26 16,9 18-16,9-1 15,9-16-15,17-19 16,0-16-16,17-18 16,1-8-16,16-9 15,1-17 1,17-10-16,18-16 15,8-26-15,-43-1 16</inkml:trace>
  <inkml:trace contextRef="#ctx0" brushRef="#br0" timeOffset="6423.13">6209 4978 0,'0'0'15,"0"0"-15,0 0 16,0 0-16,17 0 16,18 0-16,26 0 15,8 0-15,1 0 16,-9 0 0,-1-9-16,-8-8 15,0 26-15,1-1 16,-27 1-16</inkml:trace>
  <inkml:trace contextRef="#ctx0" brushRef="#br0" timeOffset="6834.69">6417 5117 0,'0'0'16,"-8"0"-16,-1 0 15,0 0-15,1 0 16,-1 0-16,0 0 16,1 0-16,-1 8 15,0 1 1,0 8-16,1 18 16,-1 0-16,0 8 15,1-8-15,-1 8 16,0-8-16,1-9 15,-1 0-15,9-1 16,0-7-16,0-1 16,9-8-1,-1-1-15,10 10 16,16-1-16,1-8 16,9-1-16,-1 1 15,-8 0-15,0-1 16,-9-8-16,0 0 15,0 0-15,8 0 16,-25 0-16</inkml:trace>
  <inkml:trace contextRef="#ctx0" brushRef="#br0" timeOffset="7051.09">6270 5359 0,'0'0'0,"0"0"15,0 0-15,17 0 16,0 0-16,18-8 16,9-1-16,8 0 15,17 1-15,35 16 16,-43 10-16</inkml:trace>
  <inkml:trace contextRef="#ctx0" brushRef="#br0" timeOffset="11316.1">7373 5099 0</inkml:trace>
  <inkml:trace contextRef="#ctx0" brushRef="#br0" timeOffset="11535.66">7364 5082 0,'0'0'0,"0"0"15,-9-9-15,-8 1 16,-1-1-16,1 0 16,8 1-16,1 8 15,-1 0-15,9 0 16,0 0-16,9-9 15,17 0-15,26 1 16,9-1 0,8 0-16,9 1 15,-8-1-15,-18 0 16,-9 9-16,-17 0 16,-8 9-16,-10 0 15,1-1-15</inkml:trace>
  <inkml:trace contextRef="#ctx0" brushRef="#br0" timeOffset="11970.31">7468 5117 0,'0'0'15,"0"0"-15,-9 0 16,1 0-16,-1 0 15,0 0 1,1 0-16,-1 0 16,0 0-16,1 0 15,-1 8-15,0 10 16,1 8-16,-1 8 16,0 1-16,0 0 15,1-1-15,-10 1 16,10 0-1,-10-1-15,10-8 16,-1-9-16,9 1 16,0-10-16,0 1 15,0 8-15,17 1 16,1-10-16,16 1 16,1 0-16,0-1 15,8 1-15,-8-9 16,0 0-1,0 0-15,-1-9 16,10 9-16,-18-8 16,-18 8-16</inkml:trace>
  <inkml:trace contextRef="#ctx0" brushRef="#br0" timeOffset="12184.74">7425 5411 0,'-9'-8'0,"0"-1"16,1 0-16,8 1 15,0 8-15,0 0 16,0-9-16,17 0 16,0 9-1,27-8-15,8-1 16,17 9-16,-25 0 15</inkml:trace>
  <inkml:trace contextRef="#ctx0" brushRef="#br0" timeOffset="12489.62">7902 5506 0,'0'0'0,"-8"-8"16,-1 8 0,9 0-16,0 0 15,0 0-15,0-9 16,17 9-16,1-9 15,16 1-15,18-10 16,1 1-16,7 0 16,-8 8-1,-17 1-15,-17 8 16</inkml:trace>
  <inkml:trace contextRef="#ctx0" brushRef="#br0" timeOffset="12776.27">8154 5515 0,'-9'0'0,"1"-9"16,-1 1-16,0 8 15,9 0 1,0 0-16,0 0 16,0 0-16,0 8 15,-8 1-15,-1 8 16,0 1-16,1-1 15,-1 18-15,0-9 16,1 0 0,-1-9-16,-9-8 15,10-1-15,-10 1 16,-8 0-16,9-18 16,0 0-16,17 9 15</inkml:trace>
  <inkml:trace contextRef="#ctx0" brushRef="#br0" timeOffset="14276.03">6148 6199 0,'0'0'16,"0"0"-16,-9-8 16,9 8-16,0 0 15,0 0-15,0 0 16,0-9-16,18 0 15,17 1 1,25-10-16,10 1 16,17 0-16,-9-1 15,9 1-15,-9 0 16,0 8-16,-26 9 16,-17-9-16,-18 9 15</inkml:trace>
  <inkml:trace contextRef="#ctx0" brushRef="#br0" timeOffset="14645.19">6487 6355 0,'-9'-8'15,"-8"-1"-15,-1 0 0,1 9 16,0 0-16,8 0 15,0 0 1,1 9-16,-1 8 16,0 1-16,-8 7 15,8 19-15,-8-1 16,-1 0-16,10 1 16,8-18-16,0 0 15,0-9-15,8 18 16,10-27-1,8 10-15,9-1 16,17-8-16,-9-1 16,1 1-16,-1-9 15,-8 0 1,-9 0-16,26 9 0,0-1 16,-26 1-16</inkml:trace>
  <inkml:trace contextRef="#ctx0" brushRef="#br0" timeOffset="14854.16">6313 6511 0,'0'0'16,"0"0"-16,0 0 15,0 0-15,9 0 16,8-9-16,18 1 15,17-1-15,0 0 16,0 1-16,26-1 16,9 0-16,-52 9 15</inkml:trace>
  <inkml:trace contextRef="#ctx0" brushRef="#br0" timeOffset="15374.29">6982 6528 0,'0'0'16,"-9"0"-16,0 0 16,1 0-16,8 0 15,0 0-15,0 0 16,0 0-16,17 0 15,9 0-15,18 0 16,-10 0-16,10-17 16,-1 8-1,1 9-15,-10 0 16,-16 0-16</inkml:trace>
  <inkml:trace contextRef="#ctx0" brushRef="#br0" timeOffset="15601.35">7077 6502 0,'0'0'0,"0"0"16,0 0 0,0 0-16,0 26 15,9-8-15,0 16 16,-1 1-16,1 8 16,0 1-16,-9-1 15,-9-8-15,0 8 16,-8-8-16,-9-10 15,0 1 1,-9-8-16,0-10 16,9 1-16,26-9 15</inkml:trace>
  <inkml:trace contextRef="#ctx0" brushRef="#br0" timeOffset="16505.82">7624 6528 0,'0'0'0,"0"0"0,0 0 15,0 0-15,9 0 16,8 9-16,9 0 16,9-1-16,0 1 15,8 0 1,-25-9-16</inkml:trace>
  <inkml:trace contextRef="#ctx0" brushRef="#br0" timeOffset="16758.93">8076 6234 0,'0'0'16,"0"0"-16,9 0 15,8 0-15,18-9 16,-1 1 0,10-1-16,17 9 15,-1-9-15,19 1 16,-10-10-16,-34 18 16</inkml:trace>
  <inkml:trace contextRef="#ctx0" brushRef="#br0" timeOffset="17144.07">8250 6381 0,'-9'0'0,"0"0"15,-8 0 1,8 0-16,0 0 0,1 9 15,-1-1 1,0 1-16,1 8 16,-10 9-16,1 9 15,0 8-15,-1-17 16,10 0-16,-1 0 16,9 0-16,0 0 15,0-8-15,0 8 16,17-9-1,1 0-15,16 1 16,18-1-16,1-8 16,-10-1-16,0-8 15,1 0-15,-18 0 16,9 0-16,8 9 16,-26 0-16</inkml:trace>
  <inkml:trace contextRef="#ctx0" brushRef="#br0" timeOffset="17335.9">8302 6494 0,'-9'0'16,"0"0"-16,9 0 16,0 0-16,0 0 15,18 0 1,-1 0-16,9 0 15,26 0-15,18 0 16,-18 0-16</inkml:trace>
  <inkml:trace contextRef="#ctx0" brushRef="#br0" timeOffset="17740.59">8727 5021 0,'-9'-8'0,"1"-1"0,8 9 16,0 0 0,0 26-16,26 35 15,17 60-15,18 44 16,9 34-16,-10-17 15,1 25-15,-26 1 16,-44 35-16,-8-9 16,-27-9-16,-16-17 15,-45 95-15</inkml:trace>
  <inkml:trace contextRef="#ctx0" brushRef="#br0" timeOffset="21610.41">9734 5991 0,'0'0'0,"0"0"16,0 0-16,0 0 15,0 0-15,0 0 16,0 0-16,0 0 16,0 0-16,0 0 15,0-17-15,18 8 16,-1 9-16,9-17 15,26 17 1,0-17-16,9 8 16,-26 9-16,0 0 15,-9 9-15</inkml:trace>
  <inkml:trace contextRef="#ctx0" brushRef="#br0" timeOffset="21821.84">9691 6165 0,'0'0'15,"0"0"-15,0 0 16,0 0-16,0 0 16,26-9-16,9 9 15,17 0-15,9 0 16,17-9-1,17 1-15,-42-1 16</inkml:trace>
  <inkml:trace contextRef="#ctx0" brushRef="#br0" timeOffset="22365.14">10889 6000 0,'0'0'0,"-17"9"16,17-9 0,-17 0-16,8 0 15,9 0-15,0 0 16,0 0-16,0 0 15,0-9-15,26 0 16,17 1-16,1 8 16,43-9-16,17 9 15,-61 0 1</inkml:trace>
  <inkml:trace contextRef="#ctx0" brushRef="#br0" timeOffset="22669.12">11827 5281 0,'0'0'15,"0"0"-15,0 0 16,0 0-16,0 0 16,0 0-1,0 18-15,0 8 16,0 26-16,0 0 16,0 8-16,9 9 15,17 9-15,-17-52 16</inkml:trace>
  <inkml:trace contextRef="#ctx0" brushRef="#br0" timeOffset="22911.18">11532 5957 0,'0'0'15,"0"0"-15,0 0 16,0 0-16,0 0 15,17-9 1,1 0-16,25 1 16,18-1-16,17 1 15,0-10-15,0 10 16,-17-1-16,17 9 16,1 9-16,-27-9 15,-35 0-15</inkml:trace>
  <inkml:trace contextRef="#ctx0" brushRef="#br0" timeOffset="23405.99">11593 6165 0,'0'0'16,"0"0"-16,0 0 15,0 0-15,0 0 16,0 0-16,0 0 16,9 0-16,8 0 15,9 8 1,9 1-16,8 8 15,0 1-15,1-1 16,-18 0-16,0-8 16,-17 0-16,-1 8 15,-16 0 1,-1 9-16,-8 0 0,-18 9 16,-9-9-16,1 8 15,8 1 1,1-9-16,16 0 15,1-17-15,8-1 16,9 1-16,0 0 16,18 8-16,-1-8 15,9-1-15,17 1 16,9 0-16,-8-1 16,-1 1-1,-25 0-15</inkml:trace>
  <inkml:trace contextRef="#ctx0" brushRef="#br0" timeOffset="23924.52">12435 5541 0,'0'0'0,"0"0"0,0 0 16,0 0-16,0 0 15,0 0-15,0 0 16,18-9-16,8 1 16,34-1-1,10 0-15,8 1 16,0-1-16,-26 0 16,-8 1-16,-1 8 15,9 8-15,-26 1 16,-17 0-16</inkml:trace>
  <inkml:trace contextRef="#ctx0" brushRef="#br0" timeOffset="24311.6">12479 5576 0,'0'0'15,"0"0"-15,0 0 16,0 0-16,0 0 15,0 0-15,0 8 16,0 10 0,8-1-16,1 18 15,0-1-15,-9 10 16,-9 8-16,0-9 16,1 0-16,-10 1 15,10-1-15,-1-9 16,9-8-16,0 0 15,0 0 1,0-8-16,9-1 16,8 0-16,9 1 15,0-10-15,9 1 16,-1 0-16,1-1 16,-9-8-16,0 0 15,0 0-15,0 0 16,-8 9-16,-10-9 15</inkml:trace>
  <inkml:trace contextRef="#ctx0" brushRef="#br0" timeOffset="24504.3">12487 5862 0,'0'0'0,"0"0"15,0 0-15,0 0 16,18 0-16,-1 0 16,26 0-16,18-9 15,0 9-15,-35 9 16</inkml:trace>
  <inkml:trace contextRef="#ctx0" brushRef="#br0" timeOffset="25134.95">13356 5420 0,'0'0'0,"0"-9"16,0 9-16,0 0 15,0 0-15,17 0 16,0 0 0,1 0-16,16 0 15,1 9-15,0 0 16,-9-1-16,0 1 15,-9 8-15,-8 0 16,0 1-16,-18 8 16,-8 34-1,-27 10-15,-25 16 0,-1-8 16,1-17 0,8-1-16,-8 10 15,8-10-15,17-16 16,18-18-16,9 0 15,8 0-15,9 0 16,0-9 0,18 0-16,16 1 0,19-10 15,16 1 1,0-9-16,1-9 16,-1-17-16,-8 0 15,-9-8-15,-8-1 16,-18 0-16,-18 1 15,-8-1-15,-8 9 16,-18-9-16,-18 1 16,1 16-16,-1 1 15,18 17 1,9 0-16,8 0 16</inkml:trace>
  <inkml:trace contextRef="#ctx0" brushRef="#br0" timeOffset="26675.57">13798 6043 0,'0'0'0,"0"0"16,0 0-16,0 0 15,0 0 1,0 0-16,0 0 16,0 0-16,18 0 15,-1 0-15,9 0 16,9 0-16,0 0 15,8 0-15,-17 0 16,0 0-16,-8 0 16,-10 0-1,1 0-15,-9 0 16,0 18-16,-9-1 16,-17 18-16,0-1 15,0-8-15,0 0 16,0 0-16,9-8 15,-1-10-15,10 1 16,-1 0-16,9-1 16,0 1-1,0-9-15,0 0 16,9 9-16,8-1 16,18-8-16,8 9 15,9-9-15,0 0 16,-34 9-16</inkml:trace>
  <inkml:trace contextRef="#ctx0" brushRef="#br0" timeOffset="27255.41">14658 5879 0,'0'-9'0,"0"1"0,0 8 15,0 0 1,0 0-16,0 0 15,0-9-15,9 9 16,8-9-16,18 1 16,8-1-16,9 0 15,18 1-15,-18-1 16,-26 18-16</inkml:trace>
  <inkml:trace contextRef="#ctx0" brushRef="#br0" timeOffset="27573.24">15830 4952 0,'0'0'0,"0"0"16,0 0-16,0 0 15,-8 17-15,-1 9 16,0 26 0,1 18-16,-1 8 15,0-18-15,1-8 16,-1-8-16,9-10 15,9-8-15,-1-8 16</inkml:trace>
  <inkml:trace contextRef="#ctx0" brushRef="#br0" timeOffset="27820.65">15535 5610 0,'-8'0'16,"-1"9"-16,-8-9 15,-1 0-15,9 0 16,9 0 0,0 0-16,0 0 15,18 0-15,8 0 16,35 0-16,17 0 16,17-9-16,-8 9 15,0-8-15,0 8 16,-9-9-16,0 9 15,-43 0-15</inkml:trace>
  <inkml:trace contextRef="#ctx0" brushRef="#br0" timeOffset="28243.83">15553 5974 0,'0'0'0,"0"0"15,0 0-15,0 0 16,17 0-16,0 0 16,1 9-16,16-1 15,1 1-15,9 8 16,-18 1-16,0-1 15,0 0 1,-18 1-16,1-1 16,-18 18-16,1-9 15,-18 8-15,0-8 16,0 0-16,-9 0 16,18-8-16,-1-10 15,1 1-15,17 0 16,0-1-16,0 1 15,8 0 1,10-9-16,8 8 16,17 1-16,27-9 15,8 0-15,-43 0 16</inkml:trace>
  <inkml:trace contextRef="#ctx0" brushRef="#br0" timeOffset="28567.32">16221 5385 0,'0'0'0,"0"0"16,0 0-16,0 0 16,26-8-16,18 8 15,17 0-15,8 0 16,18 0 0,0 0-16,-9 0 0,-9-9 15,-8 9 1,-18 9-16,-8 8 15,-9-8-15</inkml:trace>
  <inkml:trace contextRef="#ctx0" brushRef="#br0" timeOffset="28974.17">16543 5576 0,'0'0'16,"0"0"-16,0 8 15,0-8-15,0 0 16,-9 0-16,0 9 16,1 8-16,-1 9 15,0 9 1,-8 0-16,-1 8 16,1 0-16,0 1 15,-1-1-15,1-8 16,0-1-16,8-8 15,0 0-15,9 0 16,0 0-16,0-9 16,9 1-16,0-10 15,8 1-15,0 0 16,27-1 0,8-8-16,-9-8 15,1-1-15,-1 0 16,1 1-16,-18 8 15,0 0-15,0-9 16,-9 0 0,-8 1-16,-1 8 15</inkml:trace>
  <inkml:trace contextRef="#ctx0" brushRef="#br0" timeOffset="29136.37">16464 5922 0,'0'-8'16,"0"8"-16,0-9 15,0 9-15,0-9 16,18 1-16,-1-1 16,18 0-1,8-8-15,18 0 16,-9 8-16,-26 9 16</inkml:trace>
  <inkml:trace contextRef="#ctx0" brushRef="#br0" timeOffset="29738.28">16890 5965 0,'0'0'16,"0"0"-16,0 0 16,0 0-16,0 0 15,0 0-15,0-8 16,17-1-16,1 0 15,16 1 1,10-9-16,8-1 16,-9 1-16,1 0 15,-18 8-15,-9 9 16,1 0-16,-10 0 16,1 0-16,0 0 15,-9 0-15,0 9 16,0-1-1,-9 1-15,-8 0 16,8 8-16,0 0 16,9 18-16,0 8 15,0 0-15,0 9 16,0-8-16,9-1 16,-9-17-16,-9 9 15,0-9 1,1 0-16,-10-9 15,-8-8-15,-8-1 16,-1 1-16,0-18 16,9 9-16,17-8 15,9 8-15</inkml:trace>
  <inkml:trace contextRef="#ctx0" brushRef="#br0" timeOffset="30420.16">17810 5480 0,'0'0'0,"0"0"16,0 0-16,0 0 16,0-8-16,0-1 15,0 0-15,0 9 16,0 0-16,0 0 16,9 0-1,17 0-15,-17 0 16,-1 0-16,19 0 15,-27 9-15,17 8 16,-8 1-16,8-1 16,-34 9-16,-9 17 15,-18 9 1,1 18-16,-27-10 16,18 1-16,0 0 15,9-18-15,-1 0 16,9 0-16,27-25 15,-1 8-15,9 0 16,0 0 0,17 0-16,27-9 0,17-8 15,8-1 1,9-16-16,9-1 16,0-8-16,-35-1 15,-9 1-15,-8 0 16,-26-1-16,0-8 15,-18 0-15,0-8 16,-34-1-16,-1 9 16,-25 9-1,8 0-15,-17 17 0,35 0 16,8 0 0,17 0-16,18 8 15,0-8-15,0 9 16</inkml:trace>
  <inkml:trace contextRef="#ctx0" brushRef="#br0" timeOffset="30710.16">18792 5983 0,'0'0'16,"0"0"-16,0 0 16,0 0-16,-9 0 15,0 0-15,-8 17 16,-9 9-16,-26 17 16,8 9-16,1-8 15,8-10 1,0 10-16,18-18 15,0 0-15,-1 0 16,1-18-16,8 1 16</inkml:trace>
  <inkml:trace contextRef="#ctx0" brushRef="#br0" timeOffset="30870.24">18349 6113 0,'0'0'0,"0"0"16,17 17-1,1 0-15,8 1 16,17 16-16,9 10 16,9-1-16,0-8 15,34-9-15,-34-9 16</inkml:trace>
  <inkml:trace contextRef="#ctx0" brushRef="#br0" timeOffset="46994.41">2458 8079 0,'-9'0'0,"0"0"0,0 0 0,1 0 16,-1 17-1,-8 18-15,8-1 16,0 18-16,-8 0 16,8-8-16,18-1 15,8-9-15,-8-16 16</inkml:trace>
  <inkml:trace contextRef="#ctx0" brushRef="#br0" timeOffset="47164.36">2353 7550 0,'0'0'0,"0"0"16,0 0-16,0 0 16,0 0-16,18 9 15,-10 0 1</inkml:trace>
  <inkml:trace contextRef="#ctx0" brushRef="#br0" timeOffset="47790.41">3057 7464 0,'0'0'0,"0"0"15,0-9-15,0 0 16,-9 1-16,0-1 16,1 0-16,-1 1 15,0-1-15,1 9 16,-1 0 0,-8 0-16,-1 26 15,-8 26-15,9 35 16,17 43-16,8 17 15,10-9-15,-1-25 16,1 0-16,-1-9 16,-8-27-1,-1-7-15,-8-10 16,-8-16-16,-1-10 16,0-8-16,9-8 15,-8-10-15,8-8 16</inkml:trace>
  <inkml:trace contextRef="#ctx0" brushRef="#br0" timeOffset="47984.91">2579 8313 0,'0'0'16,"0"0"-16,0 0 15,17-9-15,9 0 16,18 1-16,17-10 15,8 1-15,9 0 16,-8-1 0,8 1-16,9 17 15,-44 0-15</inkml:trace>
  <inkml:trace contextRef="#ctx0" brushRef="#br0" timeOffset="49728.32">4368 7802 0,'0'0'0,"0"0"0,0 0 15,0 0-15,0 0 16,0 0 0,0 0-16,0 0 15,0 0-15,0 0 16,0 0-16,9 17 16,8 9-16,0 26 15,-8 8-15,0 10 16,-18 8-1,0 8-15,1-8 16,-1-17-16,0-18 16,1-8-16,8-9 15,0-18-15,0 1 16,0-18-16,0-17 16,17-34-16,9-35 15,17-18-15,-8 9 16,17 17-16,-8 18 15,-1 26 1,-8 8-16,-9 18 16,0 0-16,-9 17 15,-8 8-15,8 27 16,1 43-16,-10 26 16,1 8-16,-9-8 15,9-17 1,-9-18-16,0-8 15,8-18-15,1-8 16,0-9-16,8-26 16,1 17-16,-10-17 15</inkml:trace>
  <inkml:trace contextRef="#ctx0" brushRef="#br0" timeOffset="50382.65">5262 8269 0,'0'0'15,"0"0"-15,0 0 16,0 0-16,0 0 16,0 0-16,-8 0 15,-1 0-15,0-8 16,1 8-16,-1-9 16,-17 0-1,0 9-15,0 0 16,0 0-16,0 0 15,-9 26-15,9 9 16,9-1-16,-1 1 16,9 0-16,9-1 15,9-8-15,9 0 16,-1-17 0,9 0-16,0-9 15,0 0-15,0 0 16,0 0-16,-8 0 15,-1 8-15,0 10 16,1 8-16,-10 8 16,1 18-16,0 0 15,-1 0 1,-8-8-16,-8-1 16,-1 0-16,-17-8 15,0-9-15,0 0 16,0-18-16,8 1 15,1-18-15,8-8 16,-8-26-16,17-9 16,9-9-16,8-17 15,18 0 1,8-8-16,-17 42 16</inkml:trace>
  <inkml:trace contextRef="#ctx0" brushRef="#br0" timeOffset="50768.16">5740 7724 0,'0'0'0,"0"0"0,0 0 16,0 0 0,0 0-16,-9 0 15,1 0-15,-1 0 16,0 17-16,-17 9 16,0 17-16,0 35 15,-9 9-15,18 17 16,0 0-16,-1-9 15,18-9-15,9-16 16,8-10 0,1-16-16,8-1 15,0-17-15,26-17 16,17-1-16,-17-8 16,-26 0-16</inkml:trace>
  <inkml:trace contextRef="#ctx0" brushRef="#br0" timeOffset="51016.99">5792 8287 0,'0'0'0,"0"0"0,0 0 15,0 0-15,0-9 16,17 0-1,9 1-15,18-10 16,8 1-16,0 0 16,9-1-16,-9 1 15,17 0-15,10 17 16,-27-9-16,-26 9 16</inkml:trace>
  <inkml:trace contextRef="#ctx0" brushRef="#br0" timeOffset="51282.68">6183 7862 0,'0'0'15,"0"0"-15,0 0 16,0 0-16,-9 0 16,0 17-1,1 1-15,-10 16 16,1 18-16,0 18 15,-1-1-15,1 9 16,17 0-16,0-18 16,17-8-16,1-8 15,-1-1 1,0-17-16,9-9 0,27 1 16,25-10-1,-44-8-15</inkml:trace>
  <inkml:trace contextRef="#ctx0" brushRef="#br0" timeOffset="51650.25">6626 7455 0,'0'0'0,"0"0"15,0 0 1,0 0-16,0 0 16,0 0-16,0 17 15,8 1-15,10 16 16,-1 1-16,18 17 15,8 0-15,1 17 16,-1 1-16,-17-1 16,0 9-16,-17 8 15,-18 10 1,-17 8-16,0-1 16,9-16-16,17-52 15</inkml:trace>
  <inkml:trace contextRef="#ctx0" brushRef="#br0" timeOffset="52849.25">7477 7845 0,'0'0'0,"0"0"16,0 0-1,0 0-15,0 0 16,0 0-16,0 0 16,0 0-16,17 0 15,18 0-15,8 0 16,9 0-16,9 0 15,0 0-15,-18 0 16,-8 0-16,-9 0 16,-17 0-16</inkml:trace>
  <inkml:trace contextRef="#ctx0" brushRef="#br0" timeOffset="53050.91">7503 8165 0,'0'0'0,"0"0"16,0 0-16,0 0 15,0 0-15,0 0 16,8 0-16,10-8 16,8-1-16,26 0 15,17-8-15,1 8 16,-35 9-16</inkml:trace>
  <inkml:trace contextRef="#ctx0" brushRef="#br0" timeOffset="53687.92">8692 7784 0,'0'0'16,"-8"0"-16,-10 0 16,10 0-16,-1 0 15,0 0-15,1 18 16,-1 25-16,-8 17 16,-1-8-16,1 18 15,0-10-15,8-8 16,-9 0-1,-8-8-15,9-18 16,17 0-16,0-18 16,0 1-16,0-9 15,0-9-15,0-25 16,26-27 0,18-26-16,8 9 15,0 9-15,-9 8 16,1 35-16,-1-8 15,-17 17-15,0 8 16,0 9-16,-17 9 16,8 8-16,-8 43 15,8 1-15,-25 17 16,-1 0-16,9-9 16,0-8-16,0-9 15,17-18-15,27 10 16,16-10-1,-34-25-15</inkml:trace>
  <inkml:trace contextRef="#ctx0" brushRef="#br0" timeOffset="54249.63">9326 8217 0,'0'0'16,"0"0"-16,0 0 15,0 0-15,0 0 16,0 0 0,0 0-16,0 0 15,0 0-15,-17 0 16,17 0-16,-26 0 15,-9 0-15,9 9 16,9 8-16,8 1 16,-8-1-16,-9 9 15,26-9-15,0-8 16,0-1 0,8 1-16,10 0 15,-1-9-15,-8 0 16,26 0-16,-9 17 15,17 0-15,-26 9 16,9 9-16,0 8 16,9 1-16,-26 8 15,0 17 1,-18-17-16,0 0 16,-8-9-16,-9 0 15,0 1-15,0-18 16,0-18-16,0 1 15,0-18-15,8-8 16,-8-18-16,9-17 16,25-25-1,10-10-15,-1 9 16,1 43-16</inkml:trace>
  <inkml:trace contextRef="#ctx0" brushRef="#br0" timeOffset="54781.56">9352 7446 0,'0'0'0,"0"0"16,0 0-16,0 0 15,-8 18-15,-1-1 16,9 18-16,0 8 16,9 0-16,8 1 15,0-18-15,1 0 16,25-9-1,-17-8-15,35-18 16,-17-8-16,-1-9 16,-26 0-16,9-18 15,-26 1-15,0 8 16,-26 1-16,9 8 16,0 17-16,17 9 15</inkml:trace>
  <inkml:trace contextRef="#ctx0" brushRef="#br0" timeOffset="56053.55">9847 8243 0,'0'0'0,"0"0"15,0 0-15,18 0 16,8 0-16,26 0 16,0 0-16,17 0 15,10-8 1,7-1-16,-42 9 15</inkml:trace>
  <inkml:trace contextRef="#ctx0" brushRef="#br0" timeOffset="56589.91">10612 8122 0,'0'-9'0,"0"9"16,0 0-16,0 0 16,0 0-16,0 0 15,0 0 1,0 18-16,0-1 15,-9 18-15,0 8 16,1 0-16,-1 1 16,0-19-16,0 1 15,9-8-15,0-10 16,0 1-16,0-9 16,0 0-1,0-9-15,18-25 16,17-18-16,8-17 15,9-9-15,0 8 16,-8 18-16,-1 18 16,-17 16-16,0 1 15,0 17-15,-8 0 16,-1 17-16,0 27 16,1 8-1,-10 26-15,1 0 16,0 0-16,-1-18 15,1-17-15,8 1 16,-8-10-16,0-25 16</inkml:trace>
  <inkml:trace contextRef="#ctx0" brushRef="#br0" timeOffset="59114.71">11437 8555 0,'0'0'0,"0"0"16,0 0-16,0 0 15,0 0-15,-9-9 16,9-8-1,0-9-15,0 9 16,0-1-16,0-8 16,0 9-16,0 0 15,0-1-15,0 1 16,-9 0-16,0-1 16,1 10-16,-1-9 15,-8-1 1,-1 10-16,-8 8 15,9 0-15,0 0 16,-1 8-16,1 10 16,8-1-16,9-9 15,0 1-15,9 0 16,8-1-16,9 1 16,9-9-16,8 0 15,1 17 1,8 1-16,-9 8 15,-8 8-15,-9 10 16,0-10-16,0 10 16,-17 8-16,0 8 15,-18-16 1,-8-1-16,-9 0 0,-1-8 16,-7-9-1,-10-18-15,10 1 16,8-18-16,-1-25 15,-7-10-15,16-16 16,27-1-16,8-17 16,27 9-16,17-18 15,-18 35-15</inkml:trace>
  <inkml:trace contextRef="#ctx0" brushRef="#br0" timeOffset="59684.37">12036 7715 0,'0'0'0,"0"-9"0,0 9 15,0 0-15,-9 0 16,0 9-16,-17 17 15,0 26-15,-9 43 16,1 9 0,16 17-16,1-25 15,17-1-15,0-17 16,17 0-16,1-18 16,-1-16-16,9-10 15,26-8-15,18-17 16,-9 0-16,-35-1 15</inkml:trace>
  <inkml:trace contextRef="#ctx0" brushRef="#br0" timeOffset="59936.11">12088 8183 0,'0'0'16,"0"0"-16,0 0 16,0 0-16,0 0 15,17-18-15,9 18 16,18-8-16,8-10 16,9 1-16,-1-9 15,1 26-15,9 0 16,-1 0-1,-34 0-15</inkml:trace>
  <inkml:trace contextRef="#ctx0" brushRef="#br0" timeOffset="60205.18">12479 7828 0,'0'0'0,"0"0"15,0 8-15,0-8 16,-9 0-16,0 17 16,1 18-16,-19 17 15,10 17-15,0 18 16,-1-18-16,18 9 16,0-8-16,0-10 15,18-17 1,-1 1-16,0-10 15,18-8-15,17-8 16,-17-10-16</inkml:trace>
  <inkml:trace contextRef="#ctx0" brushRef="#br0" timeOffset="60440.53">12782 7741 0,'-8'0'16,"8"0"-16,0 0 16,0 0-16,0 17 15,17 9-15,9 26 16,9 17 0,-9 9-16,0 0 15,-17 26-15,-1 9 16,-25-9-16,0 26 15,8-61-15</inkml:trace>
  <inkml:trace contextRef="#ctx0" brushRef="#br0" timeOffset="76514.08">13816 8338 0,'0'0'0,"0"0"16,0 0-16,0 9 16,9 8-16,-1 27 15,-16 16-15,-10 1 16,-8 34 0,9-34-16</inkml:trace>
  <inkml:trace contextRef="#ctx0" brushRef="#br0" timeOffset="77235.95">14650 7931 0,'0'0'16,"0"0"-16,0 0 16,0 0-16,0 0 15,0 9-15,8 8 16,1 18-16,-9 17 15,-9 0-15,1 17 16,-1-8 0,0-9-16,-8-9 15,-1-17-15,10 0 16,-1-17-16,9-1 16,0-8-16,0-8 15,0-10-15,17-33 16,9-19-16,9-25 15,9 0 1,-1 17-16,9 26 16,-8 8-16,-1 10 15,-8 17-15,-9 17 16,0 0-16,-9 25 16,1 19-16,-10 16 15,1 18-15,-9 9 16,0 0-16,0-9 15,0-18-15,0-17 16,9-8 0,-1-9-16,1 0 15,0-17-15</inkml:trace>
  <inkml:trace contextRef="#ctx0" brushRef="#br0" timeOffset="77911.33">15518 8243 0,'-9'0'16,"1"0"-16,-1 0 15,0 0-15,9 0 16,-9-8-16,1-1 16,-1 0-16,0 1 15,1-1 1,-10 0-16,1 9 15,0 0-15,-9 9 16,0 8-16,-1 9 16,10 9-16,0-9 15,17 0-15,0-9 16,0-8-16,0-1 16,0 1-1,8-9-15,1 0 16,0 0-16,-1 0 15,10 0-15,-1 17 16,1 18-16,8 8 16,0 1-16,-9 16 15,-8 1-15,-1 0 16,-16-1-16,-10 1 16,-8-18-1,9 0-15,-9-8 16,0-9-16,8-9 15,1-8-15,0 0 16,-1-18-16,10 0 16,-10-17-16,18-17 15,9-18-15,26-16 16,26-10 0,8 0-16,-17 9 15,-26 44-15</inkml:trace>
  <inkml:trace contextRef="#ctx0" brushRef="#br0" timeOffset="79768.11">15865 8070 0,'0'0'0,"0"0"16,0 0-16,9 0 15,8 0-15,18 0 16,17 0 0,0 0-16,9 0 15,0 0-15,-18 0 16,1 0-16,-10 9 16,-16-1-16</inkml:trace>
  <inkml:trace contextRef="#ctx0" brushRef="#br0" timeOffset="80003.17">15952 8295 0,'0'0'0,"0"0"15,0 0-15,0 0 16,17 0-1,9 0-15,9 0 16,9 0-16,-1 0 16,9-8-16,0-1 15,9 9-15,-9 0 16,-34 0-16</inkml:trace>
  <inkml:trace contextRef="#ctx0" brushRef="#br0" timeOffset="80884.25">17072 7758 0,'0'0'0,"0"0"15,0 0-15,0 0 0,0 0 16,-8 18 0,-1 16-16,0 18 15,1 17-15,-10-8 16,-8 8-16,0 1 15,0-1-15,0-26 16,9 1-16,-1-18 16,1-1-16,8-16 15,9 0 1,0-9-16,0 0 16,0-9-16,18-8 15,-1-26 1,18-1-16,8-8 0,9-17 15,0 8 1,-8 9-16,-1 18 0,-17 16 16,0 1-1,-8 17-15,-1 0 16,-8 17-16,-1 27 16,-16 42-16,-27 44 15,0 17-15,-17 18 16,0 0-16,17-27 15,0-25-15,18-9 16,17-18-16,0-42 16,9-1-1,26-17-15,25-26 16,-25-9-16</inkml:trace>
  <inkml:trace contextRef="#ctx0" brushRef="#br0" timeOffset="81831.38">18696 7836 0,'0'0'0,"-9"0"0,1 0 16,-1-8-16,-8 8 16,-9-9-1,0 9-15,8 0 16,-25 0-16,-1 0 15,1 17-15,0 18 16,-1 8-16,-17 0 16,27 18-16,8 0 15,17 8-15,9-17 16,0-9-16,9 1 16,8-18-1,9-9-15,17-17 16,10-9-16,-1-17 15,8 0-15,-16 0 16,-27 18-16</inkml:trace>
  <inkml:trace contextRef="#ctx0" brushRef="#br0" timeOffset="82242.5">18948 8018 0,'0'0'0,"0"0"16,0 0-16,0 0 15,0 0 1,-9 0-16,1 9 16,8 8-16,-26 0 15,8 18-15,-8 0 16,9 17-16,-1-9 15,18 0 1,18-17-16,-10 0 0,10-17 16,-1-1-16,27-16 15,-27-1 1,9-17-16,0 0 16,-9 0-16,-17-8 15,-17-1-15,-9 0 16,-9 1-16,-8 16 15,-1 1-15,10 17 16,-1 0-16,18 0 16,17 9-1,0-9-15,0 0 16</inkml:trace>
  <inkml:trace contextRef="#ctx0" brushRef="#br0" timeOffset="82569.17">19556 7819 0,'0'0'0,"0"0"15,0 0-15,0 0 16,-9 0-16,0 0 16,1 9-16,-10 8 15,1 0-15,0 9 16,-1 9-16,1-1 15,0 1 1,17-9-16,0 9 16,0-9-16,17 0 15,-8 0-15,-9 8 16,0 1-16,-9-9 16,-8 0-16,-18 0 15,9 0 1,8-17-16,-8 8 15,9-9-15,17-8 16</inkml:trace>
  <inkml:trace contextRef="#ctx0" brushRef="#br0" timeOffset="83181.27">20129 7888 0,'-9'-9'0,"1"1"15,-1-10-15,0 1 16,1 17-16,-1 0 16,-9 17-16,-8 18 15,-17 17-15,0 9 16,8 8 0,0 0-16,9 1 15,9-27-15,17-17 16,0 0-16,8-17 15,10-18-15,25-8 16,9-9-16,9-9 16,0 0-16,-9 1 15,-9 16-15,1 18 16,-18 0-16,9 0 16,-1 18-1,1-1-15,0 0 16,-9 1-16,0-10 15,0 1-15,0-9 16,0-9-16,0-8 16,0-9-16,-17-26 15,0-9-15,-1 9 16,-16 9-16,-1 8 16,-17 18-1,0 0-15,8 17 16,18 0-16,0 0 15</inkml:trace>
  <inkml:trace contextRef="#ctx0" brushRef="#br0" timeOffset="83415.77">20884 8035 0,'0'0'0,"0"0"16,0 18 0,0 8-16,0 34 15,-8 10-15,-1-10 16,-8-8-16,8-9 16,-8-17-16,17-8 15,8-10-15,1 1 16</inkml:trace>
  <inkml:trace contextRef="#ctx0" brushRef="#br0" timeOffset="83659.73">21006 7879 0,'0'0'0,"0"0"15,0 0-15,9 0 16,17 0 0,8 0-16,10 0 15,8-8-15,9-1 16,0 0-16,-1 1 16,-8-9-16,9 8 15,-17 0-15</inkml:trace>
  <inkml:trace contextRef="#ctx0" brushRef="#br0" timeOffset="83928.17">21397 7620 0,'0'0'15,"0"0"1,0 0-16,-9 0 0,0 26 15,-17 17 1,0 18-16,-8 17 16,-10-1-16,9 1 15,1 0-15,-1-8 16,18 8-16,8-26 16,9-9-16,17 0 15,18-8-15,8-9 16,-17-9-1</inkml:trace>
  <inkml:trace contextRef="#ctx0" brushRef="#br0" timeOffset="84179.4">21805 8139 0,'0'0'16,"0"0"-16,9 0 16,17 0-16,8 9 15,27 0-15,26-18 16,-9 0-16,0 9 16,-17-17-1,-9 17-15,9 0 16,8 0-16,-34 0 15</inkml:trace>
  <inkml:trace contextRef="#ctx0" brushRef="#br0" timeOffset="84397.55">22230 7905 0,'0'0'16,"0"0"-16,-8 18 15,-1 16-15,-8 27 16,-9 17-16,8 9 16,1-18-16,0-17 15,-1-9-15,9-8 16,18-9 0,17 0-16,-8-18 15</inkml:trace>
  <inkml:trace contextRef="#ctx0" brushRef="#br0" timeOffset="84897.64">23038 7810 0,'0'0'16,"0"0"-16,0 0 15,-9 0-15,1 0 16,-18 0-16,-18 18 15,1 16-15,-18 9 16,9 9 0,8 0-16,10-8 0,16 8 15,18 0 1,9-9-16,8-17 16,18 0-16,17-17 15,26-9-15,9-9 16,0-17-16,-9-17 15,0-9-15,-17-9 16,-17 9-16,-18 17 16,-18 1-16,1 16 15,-18 10 1,1-10-16,-10 18 16,-8 0-16,-17 18 15,-27 25-15,-8 35 16,-9 52-1,0 34-15,27-8 0,16-8 16,18-27-16,26-35 16,9-8-1,17-8-15,17-18 16,18-35-16,0-17 16,-35 0-16</inkml:trace>
  <inkml:trace contextRef="#ctx0" brushRef="#br0" timeOffset="85151.22">23750 7559 0,'0'0'0,"0"0"0,17 17 15,27 27 1,17 42-16,8 18 16,-8 26-16,-18 26 15,-34 17-15,-35 9 16,-26 0-16,-35-17 16,9-36-16,52-85 15</inkml:trace>
  <inkml:trace contextRef="#ctx0" brushRef="#br0" timeOffset="100588.32">25687 4692 0,'0'0'0,"0"0"0,0 0 15,0 0-15,0 9 16,-9 26-16,0 25 16,1 18-16,-19 43 15,10 9 1,8-26-16,-8-17 15,8-18-15,1-17 16,-18-17-16,26-27 16</inkml:trace>
  <inkml:trace contextRef="#ctx0" brushRef="#br0" timeOffset="101200.93">25304 5593 0,'0'0'15,"-17"0"-15,17 0 16,-9 0-16,1 0 16,-18 0-16,0 17 15,-9 1 1,-17 16-16,8 10 16,1 16-16,-9 18 15,17 17-15,0 9 16,18 0-16,17-8 15,17-1-15,18 0 16,17-8-16,0-18 16,18-8-16,17-18 15,17-8 1,-9-18-16,18-17 16,18-26-16,-1-26 15,0-17-15,-26-1 16,-8-25-16,-18 0 15,-35-18-15,-17 1 16,-17-10 0,-35 10-16,-17 17 15,-27 8-15,-17 18 16,-17 8-16,0 26 16,0 9-16,-1 9 15,19 17-15,25 17 16,17 1-16,36-10 15,8-8-15,0 9 16</inkml:trace>
  <inkml:trace contextRef="#ctx0" brushRef="#br0" timeOffset="101787.13">26416 5974 0,'0'0'0,"0"0"15,0 0 1,0 0-16,9 26 16,8 26-16,0 26 15,27 0-15,-18 0 16,-9 0-16,9-9 16,-26-17-16,18-17 15,-18-9-15,17-9 16,-8-8-1,-9-1-15,17-16 16,27-27-16,-1-34 16,18-35-16,-9-26 15,0 9-15,-9 8 16,-8 18-16,-9 26 16,-17 17-16,-1 17 15,1 26 1</inkml:trace>
  <inkml:trace contextRef="#ctx0" brushRef="#br0" timeOffset="102379.05">27267 6260 0,'0'0'0,"-9"-9"16,1 1-1,-1-1-15,-8 9 16,-9 0-16,-1 0 15,-7 17-15,-10 9 16,10 9-16,-1 0 16,0 8-1,18-17-15,8-9 0,9-8 16,0-1 0,0-8-16,0 0 15,0 0-15,17 0 16,1 0-16,-10 0 15,10 18-15,8-1 16,9 18-16,-9 17 16,0-9-16,-26 0 15,0 1 1,-9-1-16,-8-17 16,-1 0-16,-8 0 15,0-9-15,-9-8 16,9 0-16,-8-18 15,8-17-15,17 0 16,-8-17-16,17-1 16,17-16-1,9-10-15,43 18 16,-34 35-16</inkml:trace>
  <inkml:trace contextRef="#ctx0" brushRef="#br0" timeOffset="102852.09">25409 6780 0,'0'0'0,"0"0"16,0 0-16,0 0 15,0 0-15,0 0 16,0 17 0,8 0-16,1 35 15,0 35-15,-18 34 16,0 44-16,-8 8 16,8 9-16,9-35 15,0-35-15,0-8 16,0-34-16,-8-18 15,8-18 1,0-8-16,0-17 16,0-9-16,0 0 15</inkml:trace>
  <inkml:trace contextRef="#ctx0" brushRef="#br0" timeOffset="103591.11">25756 4666 0,'-9'0'0,"1"0"16,8 0-16,0 0 15,0 0-15,8 0 16,27 9-16,43 8 16,61 1-16,35-10 15,17-8-15,9 0 16,-1 0 0,-8 0-16,-26 0 15,-17 0-15,-26-8 16,-27 8-16,-25 0 15,-27 0-15,-17 0 16,-17 8 0,-1-8-16</inkml:trace>
  <inkml:trace contextRef="#ctx0" brushRef="#br0" timeOffset="103976.51">27962 4095 0,'0'0'0,"0"0"16,0 0-16,0 0 16,0 0-1,0 26-15,0 43 16,0 61-16,-9 60 16,0 27-16,-17-9 15,0-26-15,9-52 16,0-35-16,-1-26 15,9 0-15,9-25 16,0-18 0,9-18-16,0-8 15</inkml:trace>
  <inkml:trace contextRef="#ctx0" brushRef="#br0" timeOffset="104244.48">28535 4069 0,'0'0'16,"0"0"-16,0 26 16,9 34-16,-1 79 15,-16 43 1,-1 17-16,-9 0 0,1-26 15,-9-43 1,9-17-16,8-18 16,9-17-16,0-9 15,9-8-15,-1-26 16</inkml:trace>
  <inkml:trace contextRef="#ctx0" brushRef="#br0" timeOffset="104948.22">28422 3289 0,'-9'-8'0,"1"-1"15,-1 0-15,9 1 16,-17-1-16,-10 0 15,-7 1-15,-10 8 16,-8 8-16,-17 10 16,8 25-1,-9 18-15,18 8 0,18 17 16,-1 10 0,26-10-16,18 1 15,8-26-15,27-9 16,8-9-16,35 0 15,34-17-15,-60-9 16</inkml:trace>
  <inkml:trace contextRef="#ctx0" brushRef="#br0" timeOffset="105477.29">29056 3670 0,'0'0'0,"0"0"15,0 0-15,0 0 16,0 0-16,0 0 16,-9-8-16,-8-1 15,-9 0-15,0 1 16,-18 8-16,10 0 15,8 0-15,-18 26 16,9-9-16,27 0 16,-18 9-1,26-26-15,0 18 16,0-18-16,0 0 16,0 0-16,8 0 15,10-9-15,-1 9 16,0 17-16,1 9 15,-10 18-15,1-1 16,-9 9 0,0-9-16,-9-8 15,9-9-15,-8-18 16,8 1-16,0 0 16,-9-9-16,9 0 15,-17-9-15,8 0 16,9-17-16,0 1 15,26-10 1,9-8-16,26 17 16,43 0-16,-35 8 15</inkml:trace>
  <inkml:trace contextRef="#ctx0" brushRef="#br0" timeOffset="106383.45">28656 4666 0,'0'0'0,"0"0"16,0 0 0,0 0-16,0 9 15,18 8-15,8 1 16,9-1-16,17 0 15,17 1-15,27-10 16,43-16-16,17-1 16,26 0-16,27-17 15,-10 18 1,-8-10-16,-17 1 16,-26 0-16,-35-1 15,-9 10-15,-17 8 16,0 0-16,-27 0 15,-8 0-15,-8 0 16,-9 0-16,-9 8 16,0 1-16,-9 0 15,0-9 1,-8 0-16,0 0 16,-1 0-16,1 8 15,0 10-15,-1-1 16,-8 26-16,-8 18 15,-10 26-15,1 16 16,0 10-16,8-18 16,9-8-1,0-9-15,0-26 16,9 0-16,-1-18 16</inkml:trace>
  <inkml:trace contextRef="#ctx0" brushRef="#br0" timeOffset="107431.97">30350 5827 0,'-9'-9'0,"0"-8"16,1 8-16,-1 1 16,9 8-1,0 0-15,0 0 16,0 0-16,17-9 15,27 0-15,51 1 16,36-18-16,42 0 16,27 8-16,8-8 15,-8 18-15,-35-1 16,-26 9 0,-9 0-16,-43 9 15,-26-9-15,-26 0 16,-9 8-16,-18 1 15</inkml:trace>
  <inkml:trace contextRef="#ctx0" brushRef="#br0" timeOffset="107725">30384 5879 0,'0'0'15,"0"0"-15,0 0 16,-8 9-16,-1 34 16,-8 26-16,-9 44 15,0-1-15,8 1 16,1-9-16,0-18 15,17-16-15,0-10 16,8-25-16,10-9 16,-10-9-1</inkml:trace>
  <inkml:trace contextRef="#ctx0" brushRef="#br0" timeOffset="108144.1">30741 6502 0,'0'0'15,"-9"0"-15,0 9 16,-17 17-16,-26 35 15,-35 34 1,-17 26-16,0 18 16,17-18-16,0-8 15,18-27-15,16-25 16,27-27-16,9 1 16,17-26-16</inkml:trace>
  <inkml:trace contextRef="#ctx0" brushRef="#br0" timeOffset="108380.09">29950 6710 0,'0'0'0,"0"0"16,0 0-16,18 26 15,16 26-15,18 35 16,18 8-1,8 0-15,-17-8 16,-9-26-16,-9-18 16,10 0-16,7-17 15,18-26-15,1-8 16,-45-1-16</inkml:trace>
  <inkml:trace contextRef="#ctx0" brushRef="#br0" timeOffset="109260.02">30237 7351 0,'0'0'16,"0"0"-16,0 17 16,-9 27-16,0 25 15,9 18-15,0-1 16,0 1-16,-8-26 15,-1-18-15,9-17 16,0 0 0,0-9-16,0-8 15,0-1-15,0 1 16,17 0-16,18-1 16,17 1-16,9 8 15,43 1-15,35-10 16,26 1-16,18-18 15,16 9-15,-25-8 16,-35-10 0,-17 1-16,-18 0 15,-17 8-15,-9 9 16,-17-9-16,-35 9 16</inkml:trace>
  <inkml:trace contextRef="#ctx0" brushRef="#br0" timeOffset="114275.37">31340 6667 0,'0'0'16,"0"0"-16,0 0 15,0 0-15,0 0 16,0 0-16,17 0 15,26 0-15,27-9 16,25 1-16,18-1 16,18 0-1,-10 1-15,-25 8 16,-9 0-16,17 26 16,-17-9-16,-53 0 15</inkml:trace>
  <inkml:trace contextRef="#ctx0" brushRef="#br0" timeOffset="114602.04">31079 7091 0,'0'0'0,"0"0"15,0 0-15,0 0 16,18-8-16,25-1 16,52 0-16,44 1 15,18-10-15,8 10 16,-9-1-16,-26 0 15,-8 1-15,-18 8 16,-17 0 0,-18 0-16,-43 0 15</inkml:trace>
  <inkml:trace contextRef="#ctx0" brushRef="#br0" timeOffset="115079.51">31809 5905 0,'0'0'0,"0"0"16,0-9-16,8-8 15,1 0-15,-9 8 16,0 0-16,0 9 16,0 0-16,9 0 15,-1 18-15,1 8 16,0 34-16,-1 27 16,-16 8-16,-1 0 15,-8-17 1,-1-17-16,10-18 15,-1 18-15,-8 8 16,17-43-16</inkml:trace>
  <inkml:trace contextRef="#ctx0" brushRef="#br0" timeOffset="115592.65">31852 7083 0,'0'0'0,"0"0"16,0 0-16,0 0 15,0 0 1,0 17-16,17 9 16,-8 9-16,0 25 15,-1 27-15,-8 8 16,-8 9-16,-1-9 15,-8-8-15,17-9 16,0 0-16,0-26 16</inkml:trace>
  <inkml:trace contextRef="#ctx0" brushRef="#br0" timeOffset="115970.06">31331 8061 0,'0'0'16,"0"0"-16,0 0 15,0 0-15,0 26 16,0 18-16,0 25 16,0 0-16,-9 9 15,-8-17-15,17-1 16,-9-16-16,-8-1 15,17-8 1,-17 8-16,17 9 16,0-26-16</inkml:trace>
  <inkml:trace contextRef="#ctx0" brushRef="#br0" timeOffset="116245.46">30358 8849 0,'0'0'15,"0"0"-15,0 0 16,18 0-16,17 0 16,34 9-16,53 0 15,34-9 1,26 8-16,9-8 15,-17-8-15,-26-1 16,-18 0-16,0 1 16,-43 8-16,-18 8 15,-8 10-15,-35-10 16</inkml:trace>
  <inkml:trace contextRef="#ctx0" brushRef="#br0" timeOffset="116414.56">31097 9248 0,'0'0'0,"0"0"0,0 0 16,26 9-1,8 17-15,-8-9 16</inkml:trace>
  <inkml:trace contextRef="#ctx0" brushRef="#br0" timeOffset="116548.5">31600 9534 0,'0'0'15,"0"0"-15,0 0 16,0 0-16</inkml:trace>
  <inkml:trace contextRef="#ctx0" brushRef="#br0" timeOffset="117379.18">25001 8486 0,'0'0'0,"0"-9"15,0 0-15,0 1 16,0-1-16,17 0 16,9 1-16,35-10 15,17 1-15,52 0 16,44-1-16,8 1 15,1 0 1,-10 8-16,-34 1 16,-26-10-16,-9 1 15,-8 8-15,-18 1 16,-52 8-16</inkml:trace>
  <inkml:trace contextRef="#ctx0" brushRef="#br0" timeOffset="117531.81">25921 8798 0,'0'0'0,"0"0"16,0 0-16,9 8 16,25 18-16,1-9 15</inkml:trace>
  <inkml:trace contextRef="#ctx0" brushRef="#br0" timeOffset="117586.85">26234 9040 0,'0'0'0,"0"0"16</inkml:trace>
  <inkml:trace contextRef="#ctx0" brushRef="#br0" timeOffset="118941.11">25539 7325 0,'0'0'0,"0"0"16,0 0-16,0 0 15,17 0-15,1 0 16,16 0 0,19 0-16,-10 0 0,0 0 15,1 0 1,-27 9-16,-8-9 15,0 0-15</inkml:trace>
  <inkml:trace contextRef="#ctx0" brushRef="#br0" timeOffset="119112.89">25461 7620 0,'0'0'15,"0"0"-15,0 0 16,0 0-16,0 0 15,17 0-15,9-9 16,18 0-16,16 9 16,1 0-16,-17 0 15,-18 0-15</inkml:trace>
  <inkml:trace contextRef="#ctx0" brushRef="#br0" timeOffset="119549.98">26025 7169 0,'0'0'0,"0"0"0,0 0 16,0 0-16,0 0 16,0 9-16,18 26 15,-1 8 1,9 35-16,-9 8 16,1 10-16,8-18 15,-9-18-15,1 1 16,-10-18-16,1-17 15,0 0-15,-1-17 16,1 0-16,0-9 16,8-9-1,9-26-15,9-17 16,0-26-16,8-17 16,0 8-16,-17 27 15,0 16-15,1 27 16,-19 9-16</inkml:trace>
  <inkml:trace contextRef="#ctx0" brushRef="#br0" timeOffset="120178.54">26659 7533 0,'0'0'15,"0"0"-15,0 0 16,0 0-16,-9 0 15,1 0 1,-1 9-16,-17 8 16,-9 0-16,-8 9 15,-1 9-15,10-9 16,-1 0 0,18 0-16,-1-17 0,18-1 15,0 1-15,0 0 16,9-9-16,8 0 15,1 0 1,-1 0-16,0 0 16,1 8-16,-1 1 15,1 8-15,-1 18 16,-8-1-16,-1 1 16,-8 0-16,0 8 15,0-8-15,-8-9 16,-1 0-1,0 0-15,1-18 16,-1 1-16,-9 0 16,1-1-16,0-8 15,8 0-15,9-8 16,0-1-16,0 0 16,26-34-1,26-9-15,0-9 16,9 9-16,-35 35 15</inkml:trace>
  <inkml:trace contextRef="#ctx0" brushRef="#br0" timeOffset="120591.27">26885 7282 0,'0'0'16,"0"0"-16,0 0 15,0 0-15,0-9 16,0 1 0,0 8-16,-9 0 15,9 0-15,0 0 16,0 8-16,0 10 15,0-1-15,0 9 16,18 0-16,-1 0 16,0-18-16,1 1 15,8-18-15,-9 1 16,9-10-16,-8-7 16,-10-10-1,-8 0-15,-8 18 16,-1-9-16,-9 9 15,-8 17-15,-8 0 16,8 17-16,17-8 16</inkml:trace>
  <inkml:trace contextRef="#ctx0" brushRef="#br0" timeOffset="121009.42">27059 7784 0,'0'0'0,"-9"-8"15,9 8-15,0 0 16,0 0-16,0-9 15,17 0-15,9 1 16,26-1 0,1 0-16,-10 9 15,9-8-15,9 8 16,-18 0-16,-17 0 16</inkml:trace>
  <inkml:trace contextRef="#ctx0" brushRef="#br0" timeOffset="121239.39">27276 7464 0,'0'0'16,"0"0"-16,0 0 15,0 8-15,-9 18 16,0 26-16,1 18 15,-18 8 1,0 0-16,8-9 16,9 0-16,9-17 15,0-26-15</inkml:trace>
  <inkml:trace contextRef="#ctx0" brushRef="#br0" timeOffset="125138.43">27701 7403 0,'0'0'0,"0"0"15,0 0-15,0 0 16,0 0-16,0 0 16,0 0-16,0 0 15,0 0-15,0 0 16,0 0-16,0 17 16,0 18-1,0 52-15,-35 25 16,-8 10-16,0-1 15,8-35-15,18-34 16,-1-8-16,9-18 16,1 0-16,8-18 15,0 1-15,0-9 16,8 0 0,1 0-16</inkml:trace>
  <inkml:trace contextRef="#ctx0" brushRef="#br0" timeOffset="125347.96">27805 7446 0,'0'0'0,"0"0"15,18 18-15,-10 8 16,10 17 0,8 18-16,0 34 15,0 0-15,-9-17 16,1 0-16,-1-26 15,0 0-15,1-17 16,-10-9-16,1-18 16,0 1-1</inkml:trace>
  <inkml:trace contextRef="#ctx0" brushRef="#br0" timeOffset="125524.9">27710 7914 0,'0'0'16,"0"0"-16,0 0 16,0 0-1,26 0-15,9 0 16,25 9-16,10-9 16,-9 0-16,-27-9 15</inkml:trace>
  <inkml:trace contextRef="#ctx0" brushRef="#br0" timeOffset="126429.53">27884 8468 0,'0'0'0,"0"0"0,-9-8 15,0-1-15,1 0 16,-1 1-16,0-1 15,0 0 1,1 9-16,-18 0 16,0 18-16,-18 16 15,1 1-15,8 0 16,9-1-16,9 1 16,-1 0-16,18 8 15,0-17-15,9 0 16,8-9-1,1-8-15,16 0 16,19-1-16,16-8 16,-8-26-16,-18 9 15,-17 0-15,0 8 16,-8 0-16,-10 1 16,1 8-1,-9 0-15,0 0 16,-9 0-16,1 0 15,8 0-15,0 0 16,0 0-16,0 17 16,-9 0-16,9 9 15,0-8-15,0-1 16,9-8-16,8-1 16,0 1-16,9-1 15,9-16 1,-9-9-16,0-9 15,0 0-15,-17-9 16,0 0-16,-18 1 16,0-1-16,-8 18 15,-9-1-15,-9 18 16,18 0-16,-1 0 16,18 0-1,0 0-15,0 0 16,0 0-16,0 0 15</inkml:trace>
  <inkml:trace contextRef="#ctx0" brushRef="#br0" timeOffset="126749.05">28517 8555 0,'-8'-9'0,"-1"-8"0,9 8 16,0 1-1,0-1-15,0 0 16,-9 9-16,1 0 15,-1 0-15,0 0 16,-8 0-16,8 9 16,1 0-16,-1 8 15,0 0-15,9 1 16,0-1 0,0 0-16,0 1 15,0-1-15,0 0 16,0 1-16,0-1 15,0-8-15,0-1 16,-8 10-16,-10-1 16,-8-8-16,9-1 15,-1-8 1,10 0-16</inkml:trace>
  <inkml:trace contextRef="#ctx0" brushRef="#br0" timeOffset="127058.67">28735 8226 0,'0'0'15,"0"0"-15,0 0 16,0 0-16,0 0 15,0 0-15,-9 0 16,0 17-16,1 9 16,-19 18-1,-7 25-15,-1 0 16,18 9-16,-1 0 16,18-17-16,9-1 15,0-8-15,8-9 16,26-8-16,-8-9 15</inkml:trace>
  <inkml:trace contextRef="#ctx0" brushRef="#br0" timeOffset="127586.96">28874 8494 0,'-9'-8'16,"0"-1"-16,0 9 16,1 0-16,-1 0 15,0 0-15,-8 17 16,-9 18-1,0 0-15,0-1 16,9 1-16,-1-9 16,18-9-16,0-8 15,0-9-15,0 0 16,18 0-16,-1-9 16,9 1-16,0 8 15,-9 0-15,1 0 16,-10 8-1,1 10-15,8-1 16,-8 0-16,0-8 16,8 0-16,1-1 15,-1 1-15,0-9 16,1-9-16,8-17 16,0 0-16,-9-17 15,-8 8 1,-1 1-16,-16 16 15,8 10-15,0 8 16,0 0-16,0 0 16</inkml:trace>
  <inkml:trace contextRef="#ctx0" brushRef="#br0" timeOffset="127785.79">29099 8702 0,'0'0'15,"0"0"-15,0 9 16,0 17-16,9 9 16,-9 8-16,-9 0 15,1-17-15,8 0 16,0-17-16,0-1 16,0-8-1,0 0-15</inkml:trace>
  <inkml:trace contextRef="#ctx0" brushRef="#br0" timeOffset="128034.11">29238 8546 0,'0'0'16,"0"0"-16,0 0 15,0 0-15,0 0 16,0 0-16,18 0 16,-1-8-16,0-1 15,18 0-15,0 1 16,-9-1 0,-9 9-16,1 0 15,-10 9-15</inkml:trace>
  <inkml:trace contextRef="#ctx0" brushRef="#br0" timeOffset="128283.28">29351 8304 0,'0'0'15,"0"0"-15,0 0 16,0 17-16,-9 18 15,-8 17-15,0 0 16,8 0-16,-17 17 16,9-8-1,-1-9-15,18-9 16,0 0-16,18-8 16,16 8-16,-8-26 15,-8-8-15</inkml:trace>
  <inkml:trace contextRef="#ctx0" brushRef="#br0" timeOffset="128505.81">29629 8252 0,'0'0'0,"17"9"16,-8 17-16,-9 8 15,17 18 1,1 17-16,-10 18 16,-8 8-16,-17 9 15,-35 0-15,9-35 16,25-34-16</inkml:trace>
  <inkml:trace contextRef="#ctx0" brushRef="#br0" timeOffset="156150.62">15492 1237 0,'0'0'0,"0"0"0,0 0 16,0 0-16,0 0 15,0 0-15,0 0 16,0 0-16,9 17 16,8 9-1,-8 17-15,-1 18 16,1 8-16,-18 1 16,1 7-16,-10-16 15,1-9-15,-1-9 16,1-8-16,0-9 15,8-17 1,9-1-16,0-16 16,0-18-16,26-44 15,26-34-15,9-25 16,0 7-16,-9 36 16,-9 25-16,-17 26 15,0 18-15,-8 17 16,-1 9-16,0 34 15,10 44 1,-19 43-16,1 0 16,-9-18-16,0-17 15,9-25-15,-1-18 16,1-9-16,8-17 16,1-17-16,-10-9 15</inkml:trace>
  <inkml:trace contextRef="#ctx0" brushRef="#br0" timeOffset="156784.79">16464 1791 0,'0'-9'0,"0"9"15,0-8-15,0-1 16,0 0-16,0-8 16,0 0-16,-8-1 15,-1-8 1,0 9-16,1 0 15,-10-1-15,-8 1 16,0 17-16,0 9 16,-9 8-16,1 9 15,16 0-15,1 0 16,8-9-16,9 1 16,0-10-16,0 1 15,18-9 1,-1 0-16,18 0 15,-1 17-15,1 1 16,9 16-16,-18 1 16,0 17-16,0 17 15,-9-8-15,-8-1 16,-9 1-16,-9 0 16,-17-9-1,-9 8-15,1-16 16,-1-18-16,0 0 15,0-18-15,9 1 16,9-18-16,0 1 16,8-18-16,9 0 15,9-18-15,25-8 16,27-26 0,43 0-16,18 1 15,-61 42-15</inkml:trace>
  <inkml:trace contextRef="#ctx0" brushRef="#br0" timeOffset="157034.7">16838 1661 0,'0'0'15,"0"0"-15,0 0 16,0 0-16,0 0 16,17 0-16,9-9 15,9 1 1,26-10-16,-18 1 16,27 8-16,-10-8 15,-42 17-15</inkml:trace>
  <inkml:trace contextRef="#ctx0" brushRef="#br0" timeOffset="157191.54">16907 1895 0,'0'0'0,"0"0"16,0 0-16,0 0 16,0 0-16,9 0 15,17-9-15,17 1 16,36-10-16,16 10 15,-51 8 1</inkml:trace>
  <inkml:trace contextRef="#ctx0" brushRef="#br0" timeOffset="157990.78">18566 665 0,'-9'0'0,"1"0"16,-1-9-16,0 1 15,-8 8-15,-9-18 16,0 10-1,-18 8-15,1 0 16,-18 0-16,-8 17 16,-1 18-16,1 25 15,-1 27-15,18 17 16,9 9-16,25-10 16,10-7-16,8-10 15,17-8-15,18-8 16,-1-18-1,10-9-15,8-17 16,26-18-16,18-8 16,8-34-16,9-27 15,-18-17-15,1-17 16,-27-9-16,-8 9 16,-26-18-1,-18 27-15,-17 25 16,-9 26-16,-8 1 15,-9 16-15,0 1 16,-17 0-16,8 17 16,9 17-16,17 18 15,9-18-15</inkml:trace>
  <inkml:trace contextRef="#ctx0" brushRef="#br0" timeOffset="158217.62">18375 925 0,'0'0'0,"0"0"16,0 0-16,0 17 15,0 9-15,0 26 16,17 18 0,9 7-16,-8-16 15,16 8-15,10-8 16,-1-18-16,-8 1 15,-9-18-15,9 0 16,-9-9-16,-18-8 16</inkml:trace>
  <inkml:trace contextRef="#ctx0" brushRef="#br0" timeOffset="158768.13">19174 1358 0,'0'-9'0,"0"1"16,0-1-16,0 0 16,-9 1-16,0-10 15,1 1-15,-1 0 16,-17-1-16,0 1 15,9 0-15,-10 17 16,-7 17-16,-1 0 16,0 1-1,18 8-15,0 0 16,17-9-16,0-8 16,0-1-16,0-8 15,0 0-15,17 0 16,0 9-16,18 0 15,0 8-15,-1 0 16,-7 27 0,-1-18-16,-18 8 15,1 10-15,-9-1 16,-9 9-16,-17 0 16,0-9-16,-9 0 15,1-17-15,-1 0 16,18-17-16,-1 0 15,1-9 1,17 0-16,0-9 16,17-17-16,27-17 15,25-18-15,1 9 16,8 0-16,-9 26 16,-34 18-16</inkml:trace>
  <inkml:trace contextRef="#ctx0" brushRef="#br0" timeOffset="159237.84">17637 1964 0,'-9'9'16,"0"-9"-16,9 0 16,0 0-16,9 0 15,43-9-15,44 9 16,77-8 0,36-1-16,25-17 0,-8-9 15,-35 1 1,0 8-16,-35 8 15,-51 1-15,-19 0 16,-16 17-16,-35 0 16,-9 17-16,-18-8 15,1-1-15</inkml:trace>
  <inkml:trace contextRef="#ctx0" brushRef="#br0" timeOffset="159685.97">18236 2276 0,'-9'-9'0,"1"9"15,-10 0-15,9 0 16,9 0-16,0 0 15,0 0-15,9 0 16,17 9-16,9 8 16,0 1-16,-1-1 15,-8 0 1,1 1-16,-10-1 16,-8 0-16,-18 18 15,-8 17-15,-10 0 16,-16 0-16,0-9 15,8 0-15,0-17 16,9 0-16,9-8 16,-1-10-16,18-8 15,0 18 1,9-18-16,8 0 16,18-18-16,17 18 15,18-8-15,-1-18 16,9 0-16,-43 26 15</inkml:trace>
  <inkml:trace contextRef="#ctx0" brushRef="#br0" timeOffset="160093.94">18852 2467 0,'0'0'16,"0"0"-16,0 0 15,0 0-15,0 0 16,0 0 0,0 0-16,0 0 15,0 8-15,9 1 16,8 0-16,10-1 16,7-8-16,10-8 15,-1-1-15,1 0 16,-18-8-16,0 0 15,-18-1 1,1 1-16,-18 0 16,1-1-16,-18 1 15,0 17-15,-18 9 16,-17 17-16,9 17 16,0 18-16,17-1 15,18 1-15,17-9 16,17-9-16,18 0 15,17-8 1,35-9-16,61-9 16,260-25-16</inkml:trace>
  <inkml:trace contextRef="#ctx0" brushRef="#br0" timeOffset="160518.26">20051 1635 0,'0'0'0,"0"0"16,0 0-16,0 0 15,0 0-15,17 0 16,18 0-16,26-9 16,8 1-16,1-1 15,-1 9-15,-8 0 16,-9-9-16,-26 9 16</inkml:trace>
  <inkml:trace contextRef="#ctx0" brushRef="#br0" timeOffset="160676.18">20120 1869 0,'0'0'0,"0"0"15,0 0-15,0 0 16,0 0 0,18 0-16,16 0 15,36 0-15,8 9 16,-35-1-16</inkml:trace>
  <inkml:trace contextRef="#ctx0" brushRef="#br0" timeOffset="161327.31">22048 639 0,'0'0'0,"0"0"16,-17-9-16,17-8 16,-9 0-16,0 0 15,1-1-15,-18 1 16,0 0-16,-27-1 15,-7 18 1,-1 18-16,-17 25 16,-26 26-16,17 26 15,26 9-15,9 0 16,26-17-16,17-1 16,26-16-16,9-10 15,27-16-15,25-1 16,43-17-16,36-9 15,16-8 1,-95-9-16</inkml:trace>
  <inkml:trace contextRef="#ctx0" brushRef="#br0" timeOffset="162559.79">22673 1098 0,'0'0'0,"-8"0"16,-10-8 0,1-1-16,0 0 15,-1 1-15,-8-1 16,0 9-16,-17 0 15,-1 17-15,9 1 16,1-1 0,-1 9-16,18 0 15,-1-9-15,18-8 16,0-1-16,0 1 16,0-9-16,0 0 15,9 0-15,8 0 16,9 0-16,0 0 15,-8 0-15,8 17 16,0 1-16,0-1 16,0-8-1,0 17-15,-9 8 16,-8 10-16,0-1 16,-1 0-16,1 1 15,-9-1-15,-9 0 16,1-8-16,-1-9 15,-8 0-15,-1 0 16,1-9 0,0-8-16,-1-1 15,1 1-15,0-18 16,-1 1-16,1-18 16,17-18-16,0-8 15,8 1-15,45-10 16,16 0-16,-26 35 15</inkml:trace>
  <inkml:trace contextRef="#ctx0" brushRef="#br0" timeOffset="163609.46">23203 786 0,'0'0'16,"0"0"-16,0 0 16,0 0-16,0 0 15,0 0-15,0 0 16,17 18 0,9 8-16,0 26 15,9 8-15,0 27 16,0-1-16,-18-16 15,-8-10-15,-1-16 16,1-1-16,0-17 16,-1-9-16,1-8 15,0 0 1,8-18-16,9-17 16,18-43-16,16-44 15,-7-34-15,-10 17 16,-8 26-16,-9 52 15,-18 9-15,1 8 16,0 18-16,-9 17 16,0 0-1,9 0-15</inkml:trace>
  <inkml:trace contextRef="#ctx0" brushRef="#br0" timeOffset="164254.59">24132 1141 0,'0'0'16,"0"0"-16,0 0 15,0 0-15,0 0 16,0-8-16,-9-1 16,1 0-16,-1 1 15,0-1-15,-8 1 16,-9 8-16,-9 0 15,9 8 1,-9 9-16,1 1 16,16-1-16,1 0 15,17-8-15,0 0 16,0-1-16,17-8 16,1 0-16,16 0 15,1 0-15,-9 0 16,0 9-1,0 8-15,9 18 16,-9 8-16,0 9 16,-17 0-16,0 0 15,-9 9-15,-9-9 16,0-9-16,-8 0 16,-9-8-16,-9-9 15,0 0-15,18-17 16,0-18-1,-1-17-15,1 0 16,17-17-16,26-18 16,9-8-16,25-9 15,27-17-15,9 25 16,-53 44-16</inkml:trace>
  <inkml:trace contextRef="#ctx0" brushRef="#br0" timeOffset="164753.28">21857 1904 0,'0'0'0,"-9"-9"16,1 0-16,-1 1 15,0-1-15,9 9 16,0 0-16,0 0 16,0-9-16,26 9 15,26 0-15,53 0 16,77 0 0,52 0-16,53 0 15,0-8-15,-10-10 16,-25-8-16,-43 0 15,-10 0-15,-51 18 16,-52-10-16,-44 10 16,-9 8-16,-8 8 15,0 27 1,-18-26-16</inkml:trace>
  <inkml:trace contextRef="#ctx0" brushRef="#br0" timeOffset="165599.2">22361 2060 0,'0'0'0,"0"0"0,0 0 15,0 0 1,0 0-16,0 0 16,8 0-16,18 0 15,18 17-15,8 0 16,0 9-16,-9 0 16,1 0-16,-18-9 15,-17 1-15,-1 16 16,-16 1-1,-18-9-15,-18 26 16,1 9-16,17-27 16,-9 1-16,9-9 15,9 0-15,-10-9 16,27-8 0,0-1-16,0 1 15,18 0-15,8-1 16,35-16-16,8-1 15,9-17-15,0 0 16,18 0-16,-1-8 16,-60 25-16</inkml:trace>
  <inkml:trace contextRef="#ctx0" brushRef="#br0" timeOffset="165952.01">23264 2155 0,'0'0'0,"0"0"15,-9 0-15,9 0 16,0 8-16,0 1 16,9 0-16,8-1 15,1 1-15,16-18 16,18 1-16,-8-10 16,-1-8-1,1 0-15,-18 0 16,-18 9-16,-8 0 15,-8 8-15,-10-8 16,-16 17-16,-10 0 16,-17 26-16,9 8 15,0 18-15,17 18 16,18-1 0,17 0-16,26 1 15,18-1-15,34-8 16,43-18-16,36-43 15,25-43-15,183-96 16</inkml:trace>
  <inkml:trace contextRef="#ctx0" brushRef="#br0" timeOffset="176972.94">4003 9811 0,'0'0'0,"0"0"0,26 0 15,35 17-15,26 0 16,8-8-16,10 0 15,-1-9-15,-17-9 16,-27 0-16,-16 9 16,-27 9-16</inkml:trace>
  <inkml:trace contextRef="#ctx0" brushRef="#br0" timeOffset="177207.67">4594 9482 0,'0'0'0,"0"0"16,0 0-16,-9 0 15,-8 26 1,-18 43-16,-26 44 16,0 34-16,9 0 15,0-17-15,17-26 16,18-26-16,17 0 15,0-26-15,17-35 16,-17-8-16</inkml:trace>
  <inkml:trace contextRef="#ctx0" brushRef="#br0" timeOffset="177631.06">5037 9499 0,'0'0'0,"0"0"16,0 9 0,0 25-16,-9 27 15,0 34-15,-17 9 16,-9 17-16,1 1 16,8-27-16,-18-8 15,18-27-15,-9-17 16,18-17-16,0-8 15,17-10-15,0-8 16,0-8 0,8-1-16,18-17 15,18 0-15,-1-9 16,-8 9-16,-9 9 16,0 9-16,-9 8 15,-17 0-15,18 0 16,-9 17-16,-9 0 15,0 18 1,0-9-16,0 0 16,17 0-16,0-9 15,9 0-15,0-8 16,-8-9-16</inkml:trace>
  <inkml:trace contextRef="#ctx0" brushRef="#br0" timeOffset="178038.09">5462 10045 0,'0'0'0,"0"0"16,0 0-16,0 17 15,0-8-15,17 17 16,-8-9-1,26 0-15,-9-8 16,0-9-16,17-17 16,18-9-16,-17 0 15,-18 0-15,-9-9 16,9 18-16,-17-1 16,-18 1-16,0 0 15,-17 17 1,-8 0-16,-10 17 15,1 0-15,17 1 16,-9 16-16,9-8 16,9 18-16,17-1 15,17 0-15,0-8 16,9-9 0,18-9-16,43 0 15,-1-8-15,-60-9 16</inkml:trace>
  <inkml:trace contextRef="#ctx0" brushRef="#br0" timeOffset="178432.77">6053 10062 0,'0'0'15,"0"0"-15,0 0 16,0 9-16,0 8 16,0 18-16,0-1 15,0-8-15,-9 0 16,-8-8 0,17-10-16,0 1 15,0-9-15,0 0 16,0-9-16,17-17 15,9-8-15,17-10 16,1 10-16,-18 16 16,17 1-16,-8 17 15,-9 9 1,0 8-16,-9 18 16,1 17-16,-9 0 15,8 8-15,0-25 16,9-9-16,-26-18 15</inkml:trace>
  <inkml:trace contextRef="#ctx0" brushRef="#br0" timeOffset="182877.99">7911 9915 0,'0'0'0,"0"0"16,0-9-16,0 0 16,0 1-16,0-1 15,0 0-15,-9-17 16,1 0-16,-19 0 15,1 0-15,0 1 16,0-1-16,-17 8 16,-1 10-1,1 8-15,0 8 16,-1 18-16,-25 17 16,25 9-16,-16 35 15,34 34-15,-1 1 16,19 7-16,16-7 15,27-27-15,9-8 16,8-27 0,17-25-16,27-9 15,8-26-15,17-26 16,1-43-16,-9-9 16,-26-9-16,-18-26 15,-25 1-15,-27-1 16,-17 9-1,-9 18-15,-17 25 16,0 9-16,-17 17 16,-9 18-16,-9 17 15,9 26-15,8 0 16,27-9-16</inkml:trace>
  <inkml:trace contextRef="#ctx0" brushRef="#br0" timeOffset="183305.03">7902 10192 0,'0'0'0,"0"0"15,0 0 1,0-9-16,0 1 15,-8-1-15,-1 0 16,-17-8-16,8 0 16,-8 8-16,-17 9 15,8 17-15,0 1 16,1 16-16,16 1 16,1-9-1,17 0-15,0 0 16,17-18-16,1 1 15,16-9-15,1-9 16,-9 1-16,0-1 16,-8 9-16,-10 0 15,1 0-15,0 0 16,-9 9 0,8 8-16,10 9 15,-1 0-15,1 0 16,25 0-16,0-9 15</inkml:trace>
  <inkml:trace contextRef="#ctx0" brushRef="#br0" timeOffset="183741.36">9109 9993 0,'-8'0'16,"-1"0"-16,0 0 16,1 0-16,-1 0 15,-17 0-15,0 0 16,0 0-16,-9 17 15,9 0-15,0 1 16,8 16-16,10 1 16,8 0-1,0-1-15,0-8 16,8 0-16,1-9 16,-9 1-16,0-1 15,-9 0-15,1 9 16,-18 0-16,0 0 15,0 0-15,-9 0 16,26-17-16,9-9 16,0 0-1,0 0-15,0 0 16</inkml:trace>
  <inkml:trace contextRef="#ctx0" brushRef="#br0" timeOffset="184170.62">9118 10192 0,'0'0'0,"0"0"15,0 0-15,0 0 16,0 0-16,0 0 16,0 17-1,0 9-15,-9 9 16,1-1-16,8 1 16,0-9-16,0 0 15,0-17-15,0-1 16,17 10-16,0-36 15,18 10-15,0-10 16,17-8 0,0-8-16,-9-1 15,-17 18-15,1-1 16,-10 18-16,0 0 16,9 18-16,0-1 15,9 0-15,-9 9 16,9-17-16,-9 8 15,0-8 1,0-9-16,0 0 16,0-9-16,-9-8 15,1-18-15,-1-25 16,-8-1-16,0 1 16,-18 8-16,9 17 15,-9 18-15,9 17 16</inkml:trace>
  <inkml:trace contextRef="#ctx0" brushRef="#br0" timeOffset="185277.95">9917 10140 0,'0'0'0,"0"0"15,0 0-15,0 0 16,0 9-16,17-1 15,1 10-15,16-10 16,1 1-16,0 0 16,0-1-16,-1-16 15,10-1-15,-1 0 16,-17-8-16,0 0 16,-17-1-1,0 1-15,-9 8 16,-9 1-16,0-1 15,1 0-15,-19 9 16,1 0-16,-8 0 16,-10 18-16,10 8 15,-1 8-15,9 1 16,0 8 0,8-8-16,18-1 15,0 1-15,18-9 16,16 0-16,1 0 15,17-17-15,18-1 16,-1-16-16,1-10 16,-1-8-16,-8 0 15,-18 0 1,-17 0-16,0 0 16,-17-8-16,0-1 15,-9 18-15,-9 8 16,0-8-16,1 8 15,-10 9-15,1 0 16,-9 18-16,0-1 16,0 9-1,9 8-15,-1 1 16,18 0-16,0-1 16,0 1-16,18 0 15,-1-9-15,9 0 16,0 0-16,0-18 15,-9 1-15,9 0 16,1-9 0,-10 0-16,0 0 15,1 0-15,-10 0 16,1 0-16,0 0 16,-1 0-16,1 0 15,0 0-15,-9 0 16,0 0-16,0 0 15,0 0-15,0 0 16,0 0 0,0 0-16,0 0 15,0 0-15,8 0 16,1 0-16,0 0 16,8 0-16,0 0 15</inkml:trace>
  <inkml:trace contextRef="#ctx0" brushRef="#br0" timeOffset="185565.18">10672 10088 0,'0'0'16,"0"0"-16,0 0 16,0 0-16,9 0 15,17 0-15,17 0 16,18 0-16,9-9 16,-9 1-16,-1-1 15,1-8 1,0-1-16,0 1 15,-35 17-15</inkml:trace>
  <inkml:trace contextRef="#ctx0" brushRef="#br0" timeOffset="185796.89">11080 9767 0,'0'0'16,"0"0"-16,0 0 15,0 9-15,0 26 16,-8 34-16,-18 35 16,0 0-16,-9-26 15,18 0-15,-1-9 16,18 0-16,0-8 16,18-9-1,8-9-15,43 1 16,-17-18-16</inkml:trace>
  <inkml:trace contextRef="#ctx0" brushRef="#br0" timeOffset="186160.96">11958 10045 0,'0'0'0,"0"0"15,0 0-15,0 0 16,-9 0-16,0 0 16,0 17-16,-17 0 15,0 9-15,0 0 16,0 0 0,9 0-16,0 9 15,8-9-15,9 0 16,0 0-16,9 0 15,-1 0-15,1-9 16,0 0-16,-9-8 16,-9 8-16,0 1 15,-17 8 1,-9 0-16,1 0 16,8-9-16,-9-17 15,26 0-15</inkml:trace>
  <inkml:trace contextRef="#ctx0" brushRef="#br0" timeOffset="186612.67">12105 10157 0,'0'0'0,"0"0"16,9 0-16,8 18 15,1 16-15,-1 18 16,0 17-16,-8 18 15,-18 8-15,9 1 16,-8-1-16,-1 0 16,0-17-1,1-35-15,-1 1 16,0-18-16,1-9 16,-1-8-16,9-1 15,0-16-15,0-10 16,0-25-16,17-35 15,18-52-15,17-8 16,9 8 0,-18 34-16,1 27 15,-1 8-15,1 27 16,-10 17-16,-8 17 16,-8 0-16,-10 0 15,1 17-15,0 0 16,-18 9-16,-8 9 15,-9-1-15,0-8 16,-9 0 0,17-17-16,18-9 15,0 0-15</inkml:trace>
  <inkml:trace contextRef="#ctx0" brushRef="#br0" timeOffset="186952.99">12887 10149 0,'0'0'15,"0"0"-15,-9 17 16,-8 26-16,-9 18 16,8 8-16,1 0 15,-1-8 1,18-18-16,0-17 15,0 0-15,18 0 16,-1-17-16,9-9 16,18-17-16,-1-9 15,1 0-15,-18-18 16,0 1-16,-18 0 16,-16-9-16,-18 0 15,0 8-15,-18 10 16,9 17-1,9-1-15,9 10 16,8-1-16</inkml:trace>
  <inkml:trace contextRef="#ctx0" brushRef="#br0" timeOffset="187180.84">13078 9993 0,'0'0'0,"0"0"16,0 0-16,0 0 16,17 0-16,18 8 15,17 1-15,9 0 16,8-18-16,1 0 16,-1 1-1,1-10-15,-18 1 16,-18 8-16,-25 9 15</inkml:trace>
  <inkml:trace contextRef="#ctx0" brushRef="#br0" timeOffset="187423.09">13364 9802 0,'0'0'0,"0"0"15,0 0-15,0 43 16,-8 18-16,-1 43 16,-17 17-16,-9-8 15,0-1-15,18-25 16,8-9 0,9-17-16,18-18 15,51-8-15,27-9 16,-53-18-16</inkml:trace>
  <inkml:trace contextRef="#ctx0" brushRef="#br0" timeOffset="188203.47">15292 9871 0,'0'0'16,"0"0"-16,0 18 15,17 25-15,-8 35 16,-18 17-16,1 1 15,-10 7 1,-8-16-16,0-18 16,9-25-16,0-18 15,-1 0-15,1-18 16,8 1-16,0 0 16,9-18-16,9-26 15,26-34-15,26-52 16,26-18-1,8 27-15,1 16 16,-18 36-16,-17 25 16,-18 9-16,-8 9 15,-9 17-15,-9 17 16,-8 18-16,-9 43 16,-9 26-16,-8 0 15,17-18-15,0-8 16,0-17-1,26-9-15,0-18 16,-18-34-16</inkml:trace>
  <inkml:trace contextRef="#ctx0" brushRef="#br0" timeOffset="188722.61">16187 10356 0,'0'0'16,"0"0"-16,0 0 15,0 0-15,0 0 16,0 0-16,0 0 16,0-8-1,-9 8-15,0 0 16,0 0-16,-17 0 15,-8 17-15,-1-8 16,0 17-16,18 0 16,-1 0-16,10-9 15,8 0-15,0 1 16,8-1-16,10 0 16,8 1-1,17 8-15,-8 8 16,0 10-16,0 16 15,-9 9-15,-9 9 16,-17-8-16,-9-10 16,1 1-16,-18-18 15,-9 1-15,-17-1 16,-9-17 0,0-18-16,9-16 15,0-9-15,0-9 16,17-18-16,9 1 15,17-18-15,27-25 16,51-36-16,9 1 16,-34 69-16</inkml:trace>
  <inkml:trace contextRef="#ctx0" brushRef="#br0" timeOffset="189118.04">16221 9534 0,'0'0'0,"0"0"16,0 0-16,0 0 15,0 0-15,0 0 16,0 17-16,0 9 15,-8 9-15,8-1 16,-9 1-16,9 0 16,0-9-1,17-1-15,1 1 16,16-17-16,10-18 16,-1 1-16,-8-18 15,-9-9-15,0 9 16,-17-8-16,-9 16 15,-9 1-15,-17 0 16,0 17 0,-17 0-16,8 8 15,9 18-15,26 0 16</inkml:trace>
  <inkml:trace contextRef="#ctx0" brushRef="#br0" timeOffset="189447.5">17046 10079 0,'0'0'0,"0"0"16,0 0-16,0 0 15,18-8-15,16-1 16,27 0-16,9 1 16,-1-1-16,9 0 15,0 1-15,-8 8 16,-18 0-1,-17-9-15,-18 9 16</inkml:trace>
  <inkml:trace contextRef="#ctx0" brushRef="#br0" timeOffset="189645.93">17315 10348 0,'0'0'0,"0"0"15,0 0-15,0 0 16,26 0-16,9 8 16,26-8-16,8 0 15,10-8-15,-1-1 16,9-8-16,25 8 16,-42 9-16</inkml:trace>
  <inkml:trace contextRef="#ctx0" brushRef="#br0" timeOffset="189897.03">19000 9343 0,'0'0'16,"0"0"-16,0 0 15,0 0-15,0 17 16,0 18-16,-9 0 16,1 17-16,-1 8 15,0 1-15,-8-18 16,-9 9 0,0 0-16,8-35 15</inkml:trace>
  <inkml:trace contextRef="#ctx0" brushRef="#br0" timeOffset="190124.41">18271 10045 0,'0'0'16,"0"0"-16,8 0 15,44-9-15,61 0 16,26 1-16,9-1 15,17-17-15,-9 9 16,-17-9-16,0 0 16,-26 8-1,-18 10-15,-34 8 16,-26 8-16</inkml:trace>
  <inkml:trace contextRef="#ctx0" brushRef="#br0" timeOffset="190534.19">18792 10322 0,'0'0'0,"0"0"16,0 0-16,0 0 15,17 0-15,18 8 16,17 1 0,9 8-16,-1 1 15,1-1-15,0 0 16,-18 1-16,1-1 16,-18 9-16,-17 0 15,-18 9-15,-17 8 16,-44 9-16,-8 0 15,0-9-15,9 0 16,25-17 0,9-8-16,18-10 15,0 1-15,17-9 16,8 0-16,44-9 16,70-17-16,34 0 15,226 0-15</inkml:trace>
  <inkml:trace contextRef="#ctx0" brushRef="#br1" timeOffset="193415.03">10698 6780 0,'0'0'0,"0"0"16,0 0-1,-8 0-15,-10 17 16,-42 35-16,-10 34 16,-34 18-16,-9 18 15,-9-1-15,27-17 16,8-9-16,0-17 16,44-26-16,-1-17 15,27-18-15</inkml:trace>
  <inkml:trace contextRef="#ctx0" brushRef="#br1" timeOffset="193705.6">9943 7195 0,'0'0'16,"0"0"-16,-9 0 15,9 18-15,-17 8 16,-1 17-16,-8 18 16,0-10-16,9 10 15,-9-18-15,9 1 16,-9-10-16,8-8 16,18 0-1,0-8-15,18-1 16,25 0-16,26-17 15,36 9-15,-1-9 16,-43 9-16</inkml:trace>
  <inkml:trace contextRef="#ctx0" brushRef="#br1" timeOffset="194333.52">11176 6745 0,'0'0'0,"0"0"16,0 9-16,-9 25 16,-8 44-16,8 26 15,1-9 1,-1-8-16,0-35 16,1-9-16,-1-17 15,0-17-15,9-9 16,0 0-16,0 0 15,-9-17-15,1-35 16,-1-9-16,9 9 16,0 17-16,0-8 15,0 8 1,9 9-16,-1 9 16,10 0-16,-1-1 15,1 10-15,8-1 16,8 9-16,18 0 15,1 0-15,-1 9 16,-9-1-16,-17 10 16,0-1-1,0 18-15,-17-1 16,-9 1-16,-17 8 16,-27 9-16,-17 0 15,-8-8-15,-9-10 16,8-8-16,27-17 15,25-9-15,1 0 16,17 0 0</inkml:trace>
  <inkml:trace contextRef="#ctx0" brushRef="#br1" timeOffset="194694.91">12140 6780 0,'0'0'0,"0"0"16,0 0-16,0 0 15,-9 0 1,1 0-16,-10 0 16,-8 17-16,-17 0 15,-1 18-15,-8 8 16,9 9-16,8 0 16,9-9-16,9 1 15,17-1-15,17-17 16,26 9-1,36-1-15,-27-16 16</inkml:trace>
  <inkml:trace contextRef="#ctx0" brushRef="#br1" timeOffset="195097.83">13425 6832 0,'0'0'0,"0"0"16,0 0-16,0 0 15,0 0-15,-9 17 16,-8 17-16,-9 1 16,-17 17-1,-18 17-15,0 9 16,-8 18-16,8-1 15,9-17-15,17-18 16,9 1-16,8-18 16,10-25-16</inkml:trace>
  <inkml:trace contextRef="#ctx0" brushRef="#br1" timeOffset="195364.49">12895 7308 0,'0'0'0,"0"0"0,0 0 15,0 9-15,9 17 16,0 17 0,-1 0-16,1 0 15,0-8-15,-1-9 16,1 0-16,0-9 15,8-8-15,18 0 16,34-9-16,44-35 16,26-17-16,-17-9 15,-79 35 1</inkml:trace>
  <inkml:trace contextRef="#ctx0" brushRef="#br1" timeOffset="195734.8">14233 6667 0,'0'0'0,"0"0"15,0 0-15,-9 0 16,-8 17-16,-18 27 16,-17 25-16,-26 26 15,8 0-15,1 1 16,17-18-16,8-18 15,9-25-15,18-9 16,17-17 0,0-9-16,0 0 15,0 0-15</inkml:trace>
  <inkml:trace contextRef="#ctx0" brushRef="#br1" timeOffset="195919.8">14155 6719 0,'0'0'0,"0"0"0,0 0 15,0 0 1,17 17-16,0 18 16,18 26-16,0 8 15,-1 9-15,-7-9 16,-10-8-16,0-18 16,-8 0-16,0-17 15,-9-8-15,8-10 16</inkml:trace>
  <inkml:trace contextRef="#ctx0" brushRef="#br1" timeOffset="196128.64">13981 7126 0,'0'0'0,"0"0"15,0 0 1,0 0-16,17 0 15,9 0-15,26 0 16,0 0-16,9 0 16,0-9-16,9 1 15,-10-1-15,1-8 16,-26 8-16</inkml:trace>
  <inkml:trace contextRef="#ctx0" brushRef="#br1" timeOffset="196364.39">15171 6762 0,'0'0'15,"0"0"-15,0 0 16,0 0-16,-9 0 16,0 0-1,-17 18-15,-9 16 16,1 10-16,-1 16 15,9 1-15,8-9 16,18 0-16,27 8 16,42-8-16,53 0 15,251 35-15</inkml:trace>
  <inkml:trace contextRef="#ctx0" brushRef="#br0" timeOffset="-127756.58">10551 7802 0,'0'0'0,"0"0"16,0 0-1,0 0-15,-9 0 16,0 8-16,1-8 15,-1 0-15,0 0 16,1 0-16,8 0 16,0 0-16,0 0 15,0 0-15,0 0 16,0-8-16,0-1 16,0 0-16,0 1 15,0-1 1,0-8-16,8-1 15,10 1-15,-1 0 16,0-1-16,1 1 16,-9 0-16,-9 8 15,8 0-15,10 1 16,-18 8-16,17 0 16,9 0-1,-26 0-15,17 0 16,9 8-16,-8 1 15,-10 0-15,18 8 16,1 0-16,-1 1 16,-9-1-16,0 0 15,1 1-15,8-1 16,0-8 0,-9-1-16,9 1 15,0 0-15,0-1 16,9-16-16,-9-1 15,0-8-15,9-9 16,0-9-16,-1-8 16,-8-1-16,0 18 15,-8 26 1</inkml:trace>
  <inkml:trace contextRef="#ctx0" brushRef="#br0" timeOffset="-125298.99">14615 7793 0,'0'0'15,"0"0"-15,0 0 16,-9 0-16,0 0 16,1 0-16,-1 0 15,0 0-15,1 0 16,-1 0-16,0 0 16,1 0-16,-1 0 15,9 0 1,0-9-16,0 1 15,0-1-15,17-17 16,1 17-16,-1-8 16,0-9-16,1 9 15,-1-1-15,-8-8 16,0 26-16,-1-8 16,1 8-1,0 0-15,8 0 16,0 0-16,-8 0 15,0 8-15,8-8 16,0 18-16,1-18 16,16 17-16,1-17 15,0 9 1,0-9-16,-1-9 16,1 0-16,-9 1 15,9-27-15,8-17 16,9 0-16,9-9 15,0 18-15,-44 34 16</inkml:trace>
  <inkml:trace contextRef="#ctx0" brushRef="#br0" timeOffset="-110639.98">20468 7178 0,'-9'-9'0,"0"1"16,-8-1-16,0-8 15,-1 8-15,9 0 16,1 1-16,-10-1 16,1 9-16,0 0 15,-1 0-15,1 0 16,0 9-16,-9-1 16,-1 10-1,1-1-15,-17 18 16,0-1-16,-1 1 15,1 8-15,-1 18 16,1 8-16,8 9 16,9 0-16,-9 26 15,1 9-15,8-18 16,0 0 0,-9 0-16,9 1 15,8 8-15,-8-1 16,26 1-16,18 9 15,8-18-15,0 1 16,26-1-16,17-17 16,-8-35-16,-26-26 15</inkml:trace>
  <inkml:trace contextRef="#ctx0" brushRef="#br0" timeOffset="-76349.21">3951 11352 0,'0'0'0,"0"0"0,0 0 16,0 0-1,0 0-15,0 0 16,17 0-16,18 0 15,26 0-15,26-8 16,17-1-16,9 0 16,0 1-16,-9-1 15,-26-8 1,-8 8-16,-10 9 16,-7 0-16,-27 0 15</inkml:trace>
  <inkml:trace contextRef="#ctx0" brushRef="#br0" timeOffset="-75895.8">4177 11508 0,'0'0'0,"0"0"15,0 0-15,0 0 16,0 0-16,0 0 16,0 0-1,-9 18-15,1 8 16,-10 17-16,-8 9 16,0 26-16,0 0 15,9-26-15,-1 0 16,10-9-16,8 0 15,0-17-15,8 0 16,10 0-16,8-8 16,17-1-1,18 0-15,8-8 16,18-9-16,35-9 16,-18 1-16,-17-1 15,-18 9-15,-17 0 16,-26 0-16,0 0 15,-8 0-15,-9 0 16,-9 0-16,0 0 16,0 0-1</inkml:trace>
  <inkml:trace contextRef="#ctx0" brushRef="#br0" timeOffset="-75675.79">4186 11690 0,'0'0'15,"0"0"-15,0 0 16,0 0-16,17 0 16,26 0-16,9 0 15,9 0-15,9 0 16,8 0-1,-17 0-15,-27 0 16</inkml:trace>
  <inkml:trace contextRef="#ctx0" brushRef="#br0" timeOffset="-71004.58">5523 11759 0,'0'0'0,"-9"0"16,1 0-16,-1 0 16,9 0-16,0 0 15,0 0-15,0-8 16,17-1-16,9 0 15,9 1-15,8-1 16,1 9-16,8 0 16,0 0-1,-17 0-15,-18 0 16</inkml:trace>
  <inkml:trace contextRef="#ctx0" brushRef="#br0" timeOffset="-70754.73">5419 12002 0,'0'0'15,"0"0"-15,0 0 16,0 0-16,0 0 15,8 0-15,10-9 16,16 1 0,10-1-16,17-8 15,52-9-15,-44 17 16</inkml:trace>
  <inkml:trace contextRef="#ctx0" brushRef="#br0" timeOffset="-59538.4">6513 11335 0,'0'0'0,"-9"0"0,0 0 0,1 0 16,8 0-1,0 0-15,0 0 16,8-9-16,19 1 16,25-1-16,17-8 15,18-1-15,17 1 16,-17 0-16,-9 8 15,9 9-15,-26 9 16,-35-1 0</inkml:trace>
  <inkml:trace contextRef="#ctx0" brushRef="#br0" timeOffset="-59068.86">6626 11491 0,'0'0'0,"0"0"16,0 0-16,0 0 15,0 0-15,0 0 16,-9 17-1,0 9-15,-17 26 16,0-8-16,0 16 16,9 1-16,-1-1 15,1-8-15,0-8 16,-1-1-16,1-8 16,8-9-16,9 0 15,0 0-15,0-9 16,0 0-1,18 1-15,-1-1 16,18 0-16,17-8 16,9 8-16,25-8 15,10-1-15,-18 1 16,-17-9-16,-9 9 16,-17-9-16,-9 0 15,0 0 1,-9 0-16,1 0 15</inkml:trace>
  <inkml:trace contextRef="#ctx0" brushRef="#br0" timeOffset="-58850.4">6478 11794 0,'0'0'15,"0"0"-15,0 0 16,9 0-16,34-9 16,18 1-16,26 8 15,8-9 1,-17 9-16,-17 0 0,-26 9 16,-26-9-1</inkml:trace>
  <inkml:trace contextRef="#ctx0" brushRef="#br0" timeOffset="-58414.94">7642 11803 0,'0'0'15,"0"-9"-15,0 9 16,0 0-16,0 0 15,0 0-15,-9 0 16,0 0-16,-17 9 16,0 8-1,0 0-15,0 1 16,0-1-16,9 0 16,-1 1-16,1-1 15,17 0-15,0 1 16,17 8-16,9 0 15,18 0-15,25 0 16,-25-9 0</inkml:trace>
  <inkml:trace contextRef="#ctx0" brushRef="#br0" timeOffset="-58020.52">8771 11274 0,'0'-8'0,"0"-1"16,0 0-16,-9 1 15,0 8 1,-8 0-16,-9 0 16,-18 17-16,1 0 15,-18 18-15,0 26 16,-8-1-16,-1 27 16,27-9-16,8 9 15,18-1-15,17-8 16,0-17-1,17-18-15,18 0 16,0 1-16,26-10 16,8-16-16,-43-10 15</inkml:trace>
  <inkml:trace contextRef="#ctx0" brushRef="#br0" timeOffset="-57666.54">9118 11439 0,'0'0'16,"0"0"-16,0 0 16,0 0-16,-9 26 15,-8 26-15,0 26 16,-10 34 0,-7 10-16,8-27 15,8-17-15,1-17 16,0-18-16,17-17 15,0-9-15,0-8 16,0-9-16</inkml:trace>
  <inkml:trace contextRef="#ctx0" brushRef="#br0" timeOffset="-57383.78">9309 11889 0,'0'0'16,"0"0"-16,0 0 15,0 0-15,0-8 16,17-1-16,18 0 15,0 1-15,17-1 16,9 0-16,-18 9 16,1 0-1,-10 0-15,-25 0 16</inkml:trace>
  <inkml:trace contextRef="#ctx0" brushRef="#br0" timeOffset="-56509.71">10047 11526 0,'0'0'0,"0"-9"15,0 0 1,0 9-16,0-8 16,0-1-16,17 0 15,10 9-15,25 0 16,8 18-16,-16-1 16,-18-8-16,0 8 15,-17 0-15,-1 1 16,-8 16-1,-8 1-15,-18 0 16,0 8-16,-1-17 16,1 0-16,9 0 15,0-9-15,-1 0 16,10-8 0,-1 0-16,9-1 15,0 1-15,0 0 16,9-1-16,8 1 15,26 0-15,27-1 16,-1-16-16,1 8 16,-18-9-16,0-8 15,-26 8-15</inkml:trace>
  <inkml:trace contextRef="#ctx0" brushRef="#br0" timeOffset="-56074.88">10724 11560 0,'0'0'0,"0"0"15,0 0 1,0 0-16,0 9 0,0 17 16,-8 17-1,-1 18-15,0-1 16,1-8-16,-1-8 15,0-18-15,9-9 16,0-8-16,0-1 16,0 1-16,0-18 15,9 1-15,8-27 16,27-26 0,17-17-16,-1 1 15,-8 16-15,-8 18 16,-18 17-16,-9 8 15,-8 18-15,8 0 16,1 18-16,-10 25 16,1 18-16,-9 16 15,0 10 1,0-26-16,0-9 16,9-18-16,-1-8 15,10-8-15,-1 8 16,1-9-16</inkml:trace>
  <inkml:trace contextRef="#ctx0" brushRef="#br0" timeOffset="-55343.29">11610 11820 0,'0'0'0,"0"-9"16,0 1-16,0-1 15,0 0-15,-8 1 16,-1-10-16,0 10 15,-17-1 1,0 9-16,-17 0 16,8 17-16,9 1 15,-9 16-15,0 1 16,18-9 0,8 0-16,9-9 0,0-17 15,0 9 1,18-9-16,-1 0 15,0 0-15,1 0 16,-1 0-16,9 17 16,0 1-16,0 16 15,-8 18-15,-10 0 16,-8 18-16,-8-10 16,-1-17-16,-8 1 15,-1-18-15,-8 0 16,9 0-1,-1-18-15,1 1 16,-9-18-16,0-17 16,9 0-16,-1 0 15,10-17-15,16-9 16,18-8-16,18-10 16,17 1-16,-27 34 15</inkml:trace>
  <inkml:trace contextRef="#ctx0" brushRef="#br0" timeOffset="-54689.66">11958 11370 0,'0'0'0,"0"0"15,0 0-15,0 0 16,17 0-16,9 8 15,9 18-15,17 9 16,0 17-16,0 17 16,-9-8-16,-17 8 15,-8 9 1,-18-9-16,-18 9 16,-16 0-16,-18 9 15,-27 8-15,1-17 16,26-9-16,35-34 15</inkml:trace>
  <inkml:trace contextRef="#ctx0" brushRef="#br0" timeOffset="-53986.03">12583 11829 0,'0'0'0,"0"0"0,0 0 15,0 0 1,0 0-16,0-9 15,17 0-15,18 1 16,17-1-16,0 0 16,9 9-16,-9-8 15,-9 8-15,1 0 16,-1 0-16,-25 0 16</inkml:trace>
  <inkml:trace contextRef="#ctx0" brushRef="#br0" timeOffset="-53801.21">12548 12019 0,'0'0'0,"0"0"0,0 0 16,9 0-1,17 0-15,26 0 16,17 0-16,36 9 15,7 8-15,-59-8 16</inkml:trace>
  <inkml:trace contextRef="#ctx0" brushRef="#br0" timeOffset="-53348.58">13590 11396 0,'0'0'0,"-9"0"15,9 0 1,0 0-16,0 0 16,0 0-16,0 8 15,0 1-15,0-9 16,0 0-16,18 9 15,17-9-15,25 0 16,36-9-16,17 0 16,8 1-1,-8-1-15,-17 9 16,-9-9-16,-27 1 16,-25-1-16,-18 9 15</inkml:trace>
  <inkml:trace contextRef="#ctx0" brushRef="#br0" timeOffset="-52870.53">13790 11560 0,'0'0'0,"0"0"0,0 0 15,0 0 1,0 18-16,8-1 16,1 0-16,0 9 15,0 9-15,-9 8 16,-9 9-16,0 9 16,0-1-1,-17-8-15,9-8 0,0-1 16,-1 0-16,10-17 15,-1 0 1,0-8-16,9-1 16,0-8-16,0-1 15,0 1-15,0-1 16,0 1-16,18 0 16,8-1-16,26 1 15,26 0-15,9-1 16,0-8-1,-9 0-15,-9 0 16,-17 0-16,-17 0 16,-9 0-16,-17 0 15,0 0-15,-9 0 16,0 0-16</inkml:trace>
  <inkml:trace contextRef="#ctx0" brushRef="#br0" timeOffset="-52677.37">13798 11881 0,'0'0'16,"0"0"-16,0 0 16,0 0-16,27 0 15,16 0 1,26 8-16,1 1 15,-18 8-15,-26 1 16</inkml:trace>
  <inkml:trace contextRef="#ctx0" brushRef="#br0" timeOffset="-51964.3">15032 12158 0,'0'0'0,"0"-9"16,0 1-16,0-1 16,0 0-16,-9 1 15,0-1-15,-17 0 16,0 1-16,0 8 15,-9 0-15,1 0 16,-1 17-16,0 9 16,9 9-1,9 8-15,17-9 16,0 1-16,17 0 16,18 8-16,26 0 15,-35-34-15</inkml:trace>
  <inkml:trace contextRef="#ctx0" brushRef="#br0" timeOffset="-51559.96">15648 11534 0,'0'0'16,"0"0"-16,0 0 15,0 0-15,-9 0 16,1 0-1,-10 9-15,-25 17 16,-9 17-16,0 9 16,8 26-16,1 0 15,8 0-15,9 0 16,9 0-16,8-9 16,18 9-1,8-26-15,18-9 16,17 1-16,61-1 15,234 122-15</inkml:trace>
  <inkml:trace contextRef="#ctx0" brushRef="#br0" timeOffset="-51192.41">16213 11647 0,'0'0'15,"0"0"-15,0 0 16,0 17-16,-9 35 16,0 26-16,-17 17 15,9-17 1,-1-8-16,1-10 16,0-16-16,8-18 15,9-1-15,0-16 16,0 0-16,0-9 15</inkml:trace>
  <inkml:trace contextRef="#ctx0" brushRef="#br0" timeOffset="-50873.57">16673 12063 0,'0'0'0,"0"0"15,0 0-15,0 0 16,0 0-16,0 0 15,26 0-15,17 0 16,9 0-16,9 0 16,0 0-1,8 0 1,-8 8-16,-26 1 0</inkml:trace>
  <inkml:trace contextRef="#ctx0" brushRef="#br0" timeOffset="-50216.87">17585 11811 0,'0'0'0,"0"0"16,0 0-16,0 0 15</inkml:trace>
  <inkml:trace contextRef="#ctx0" brushRef="#br0" timeOffset="-49800.75">17454 11777 0,'0'0'15,"0"0"-15,0 0 16,0 0-16,0 0 16,0 0-1,0 0-15,0 0 16,0 0-16,9 0 15,-9 0-15,17 0 16,1 0-16,17 0 16,17 17-16,0 9 15,0 9-15,-9-1 16,1-8 0,-18 0-16,-9 9 15,-8-9-15,-18 9 16,-17-1-16,-9 1 15,-8 0-15,-1-18 16,10 9-16,-1-9 16,18-8-16,-1-1 15,1 1-15,17 0 16,0-9 0,0 0-16,17 8 15,27 10-15,8-10 16,9 1-16,-1-9 15,-8 0-15,-34 9 16</inkml:trace>
  <inkml:trace contextRef="#ctx0" brushRef="#br0" timeOffset="-48802.32">18201 11794 0,'0'0'16,"0"0"-16,0 0 16,0 0-16,0 0 15,0 0-15,0 0 16,0 17-16,0 18 16,-9 0-16,1 17 15,-18 8-15,0 1 16,0-18-1,8 9-15,1-9 16,8-17-16,1-8 16,8-10-16,0-8 15,0-8-15,8-10 16,18-25-16,26-26 16,0 8-16,1-8 15,-10 26 1,-17 8-16,0 18 15,-9-1-15,1 18 16,-1 0-16,1 18 16,-10 8-16,1 17 15,-9 18-15,-9 8 16,1 9-16,-1 0 16,9-18-1,0-16-15,0-10 16,0-8-16,17 0 15,18 0-15,-9-8 16</inkml:trace>
  <inkml:trace contextRef="#ctx0" brushRef="#br0" timeOffset="-48289.94">18896 12210 0,'0'0'0,"0"0"0,0 0 16,0 0-16,0 0 15,0 0-15,-9-9 16,0 0 0,-17 1-16,-8-1 15,-10 9-15,1 0 16,8 9-16,0 8 15,18 0-15,0 9 16,-1 0-16,18-8 16,0-1-16,9 0 15,8 1 1,1-1-16,16 0 16,1 18-16,0 0 15,-9 8-15,0 0 16,0 9-16,-9 9 15,-17-1-15,-8-25 16,-1 0-16,0-9 16,-8 0-1,-9-18-15,0 1 16,0 0-16,9-18 16,-1 0-16,1 1 15,17-18-15,8-18 16,19-16-16,25-35 15,8-1-15,1 10 16,-17 42-16</inkml:trace>
  <inkml:trace contextRef="#ctx0" brushRef="#br0" timeOffset="-47859.69">19122 11638 0,'0'-8'0,"0"-1"0,0 0 15,0 1 1,0 8-16,-9 0 16,0 0-16,1 17 15,8 0-15,0 1 16,0-1-16,8 0 16,10-8-16,-1-1 15,9 1-15,9-18 16,0 1-1,-1-9-15,-8-1 16,0 1-16,-17 0 16,-18 8-16,-17 9 15,-43 9-15,-35 34 16,8 9-16,53-35 16</inkml:trace>
  <inkml:trace contextRef="#ctx0" brushRef="#br0" timeOffset="-45202.3">19452 12218 0,'0'0'0,"0"0"15,0 0-15,0 0 16,17-8-16,26-1 16,18 0-16,26 1 15,17-1-15,0 1 16,-17-1-16,-9 0 16,-17 1-16,-9 8 15,0 0-15,-34 0 16</inkml:trace>
  <inkml:trace contextRef="#ctx0" brushRef="#br0" timeOffset="-44968.25">19921 11907 0,'0'0'16,"0"0"-16,0 0 15,0 0-15,0 8 16,0 18-16,-9 18 16,0 25-16,0 9 15,-17 17 1,9-17-16,0-17 0,8-9 16,9-9-1,9-26-15</inkml:trace>
  <inkml:trace contextRef="#ctx0" brushRef="#br0" timeOffset="-43852.55">20468 11829 0,'0'0'0,"0"0"16,0 0-16,8 0 16,18 8-16,18 10 15,-1 8 1,1 0-16,-1 0 15,-17 0-15,0 0 16,-17 0-16,0 0 16,-9 0-16,-9 8 15,-17 18-15,-9 0 16,0-9-16,1 1 16,-1-18-16,0 0 15,18-9 1,-1-8-16,10-1 15,-1 1-15,9 0 16,0-9-16,0 0 16,26 8-16,35 1 15,17-9-15,9 0 16,-9-9-16,17 18 16,-42 0-1</inkml:trace>
  <inkml:trace contextRef="#ctx0" brushRef="#br0" timeOffset="-43324.53">21423 11915 0,'0'0'0,"0"0"0,0 0 15,-9 18-15,0 8 16,1 17 0,-18 9-16,8-9 15,1 1-15,0-18 16,-1-1-16,10-7 15,-1-10-15,9 1 16,0-9-16,0 0 16,0-9-16,0 1 15,17-18 1,18-26-16,26-17 16,8-9-16,-8 26 15,0 17-15,-18 9 16,1 9-16,-18 17 15,0 0-15,-9 17 16,1 9-16,-10 26 16,1 17-1,-18 1-15,9 8 16,0-18-16,0-17 16,0-17-16,9 0 15,8-8-15,1-1 16,-10 0-16</inkml:trace>
  <inkml:trace contextRef="#ctx0" brushRef="#br0" timeOffset="-42803.24">22352 12115 0,'0'0'15,"0"0"-15,0 0 16,0 0-16,0 0 15,0 0-15,-9 0 16,1 0 0,-1 0-16,-17 0 15,-9 0-15,0 0 16,1 0-16,8 17 16,-9 0-16,0 1 15,18-1 1,-1-9-16,18 1 0,0 0 15,0-1 1,18 1-16,17 0 16,-1-1-16,-8 1 15,0 0-15,0 8 16,0 0-16,-8 9 16,8 9-16,-17 8 15,-1 9-15,-8 9 16,-8-18-16,-1 9 15,0-17 1,1 8-16,-1-17 16,-9 0-16,1-17 15,0-1-15,-9-16 16,-9-1-16,9-17 16,9-9-16,-1 1 15,9-35-15,9-1 16,0 18-1,9 0-15,9 26 16</inkml:trace>
  <inkml:trace contextRef="#ctx0" brushRef="#br0" timeOffset="-42367.27">21249 11751 0,'0'0'0,"0"-9"16,0 0-16,0 1 15,0-10-15,18 1 16,16-17-16,1 8 16,17 8-16,18-8 15,-1 9-15,-8 0 16,-9 8 0,-9 9-16,1 0 15,-18 9-15,0 8 16,0 0-16,-9 1 15,9-10-15,-8 10 16,8-1-16,0 0 16,17-8-16,9 0 15,0-9-15,-8 0 16,-18 0-16</inkml:trace>
  <inkml:trace contextRef="#ctx0" brushRef="#br0" timeOffset="-41906.49">22934 11716 0,'0'0'0,"0"-9"15,0 9-15,0 0 16,0 0-16,0 0 15,0 0-15,-9 0 16,0 0-16,-17 18 16,-8 8-1,-10 26-15,-17 17 16,9 9-16,9-9 16,26 1-16,-1-1 15,18-17-15,18-9 16,-1 0-16,18-17 15,8 0-15,27 9 16,-1-26-16,-43-9 16</inkml:trace>
  <inkml:trace contextRef="#ctx0" brushRef="#br0" timeOffset="-41705.26">22969 12011 0,'0'0'0,"0"0"16,0 0 0,8-9-16,18 0 15,18 9-15,25-8 16,18 8-16,-26 0 16,0 0-16,-9-18 15,-9-8-15,-26 18 16</inkml:trace>
  <inkml:trace contextRef="#ctx0" brushRef="#br0" timeOffset="-41469.86">23368 11820 0,'0'0'0,"0"0"16,0 0-16,0 0 15,-9 0-15,9 17 16,-34 18-1,8 26-15,-9 8 16,9 9-16,8 0 16,1-18-16,17 1 15,0-18-15,17-17 16,1 0-16,16 0 16,10 0-16,-18-17 15</inkml:trace>
  <inkml:trace contextRef="#ctx0" brushRef="#br0" timeOffset="-41214.99">23767 11682 0,'0'0'0,"0"0"15,0 8-15,27 9 16,-19 27-16,27 25 15,-18 0-15,9 9 16,-17-17-16,0 8 16,-27 1-16,-8-1 15,-17-9-15,-1-8 16,-16-8-16,16-10 16,27-8-1,17-17-15</inkml:trace>
  <inkml:trace contextRef="#ctx0" brushRef="#br0" timeOffset="-40908.63">23941 11231 0,'0'0'0,"0"0"15,0 0 1,26 26-16,18 17 16,-1 53-16,0 25 15,1 18-15,-35 16 16,-18 19-16,-35 8 15,-42-1-15,-19-16 16,1-1-16,-113 166 16</inkml:trace>
  <inkml:trace contextRef="#ctx0" brushRef="#br0" timeOffset="-27195.83">12739 13206 0,'0'0'0,"0"0"0,0 0 16,0 0-16,9-9 15,8 0-15,27 1 16,8-1-16,17 9 16,1 0-16,-10 0 15,-16 0-15,-18-9 16,-17 9-16</inkml:trace>
  <inkml:trace contextRef="#ctx0" brushRef="#br0" timeOffset="-26987.88">12748 13544 0,'0'0'15,"0"0"-15,0 0 16,17 0-16,27-9 16,16 0-16,10 9 15,8 0-15,-17 0 16,-18 0-16,-25 0 16</inkml:trace>
  <inkml:trace contextRef="#ctx0" brushRef="#br0" timeOffset="-26130.79">13946 13180 0,'0'0'15,"0"-9"-15,0 9 16,0 0-16,0 0 16,17-9-16,36 1 15,25-1-15,17 0 16,9 1-16,1-9 15,-18-1-15,-27 10 16,-16 8-16,-27 0 16,-8 0-1,-9 0-15,0 0 16</inkml:trace>
  <inkml:trace contextRef="#ctx0" brushRef="#br0" timeOffset="-25779.6">14215 13318 0,'0'0'0,"0"0"0,0 0 16,0 0 0,0 0-16,0 0 15,-8 9-15,-10 17 16,-8 17-16,0 18 16,0 0-16,0 17 15,-9-18-15,18-8 16,0-9-16,-1 1 15,10-18 1,-1-9-16,9 0 16,0-8-16,0 0 15,0-1-15,17 1 16,18 0-16,17-1 16,0 1-16,9 0 15,8-1-15,-8-8 16,-9 0-1,-8 0-15,-18 0 16,-18 0-16,1 0 16,0 0-16</inkml:trace>
  <inkml:trace contextRef="#ctx0" brushRef="#br0" timeOffset="-25603.91">14068 13630 0,'0'0'0,"0"0"16,0 0-16,0 0 16,0 0-16,26 0 15,17 0-15,27 0 16,16 17-16,-7-17 16,-53-8-16</inkml:trace>
  <inkml:trace contextRef="#ctx0" brushRef="#br0" timeOffset="-25277.73">14971 13691 0,'0'0'0,"0"0"16,0 0-16,0 0 15,0-9-15,0 9 16,0-9-16,0 1 16,-9-1-16,0 0 15,1 1-15,-18 8 16,8 0-16,-8 17 16,9 0-1,0 18-15,-1 0 16,1 17-16,17-9 15,17 0-15,27-8 16,8 8 0,43-17-16,-25-8 15</inkml:trace>
  <inkml:trace contextRef="#ctx0" brushRef="#br0" timeOffset="-24035.99">15527 13258 0,'0'0'0,"0"0"15,0 0-15,0 0 16,0-9-16,17 0 16,26 1-16,18 8 15,9 0-15,-1 17 16,-8 0 0,-18 1-16,-8 8 0,-9 0 15,-17 0 1,-18 8-16,-8 10 15,-9 8-15,-26 8 16,-1-8-16,10-17 16,8-9-16,9 0 15,9-18-15,0 1 16,8 0-16,0-1 16,9 1-1,0 0-15,18-1 16,16 10-16,27-10 15,8 1-15,-8 0 16,-17 8-16,-27-8 16</inkml:trace>
  <inkml:trace contextRef="#ctx0" brushRef="#br0" timeOffset="-23557.41">16551 13353 0,'0'0'0,"0"0"15,0 0 1,0 9-16,0 8 16,-8 18-16,-1 17 15,0 8-15,1-8 16,-1-9-16,0-17 15,0 0-15,9-8 16,0-10-16,0 1 16,0 0-16,0-9 15,0-9 1,9-8-16,9-18 16,25-17-16,9-17 15,9 8-15,-9 9 16,-9 18-16,1 8 15,-10 8-15,1 18 16,-9 0-16,0 18 16,0-1-1,-8 18-15,-10 8 16,1 26-16,-9 1 16,9-10-16,-1-17 15,1-17-15,-9 0 16,18 0-16,8 0 15,-9-17 1</inkml:trace>
  <inkml:trace contextRef="#ctx0" brushRef="#br0" timeOffset="-23044.79">17567 13587 0,'0'0'16,"0"0"-16,0 0 16,0 0-16,0 0 15,0 0-15,0 0 16,0 0-16,-8 0 16,-1 0-16,0 0 15,-17 0-15,-9 17 16,1 0-16,-1 9 15,0 0 1,18 0-16,-1-8 16,18-10-16,0 1 15,0 0-15,9-1 16,0 1-16,8 0 16,9-1-16,0 10 15,9 8-15,0 17 16,8 9-1,-17 17-15,0-8 16,-17-1-16,0-16 16,-9-1-16,-9-17 15,0-17-15,1-1 16,-1 1-16,-17 0 16,0-18-16,-9 0 15,0-8 1,1-9-16,16-17 15,1-1-15,8 10 16,9 25-16</inkml:trace>
  <inkml:trace contextRef="#ctx0" brushRef="#br0" timeOffset="-22308.19">16386 13102 0,'0'0'0,"0"0"16,0 0-16,0 0 16,0 0-1,0-9-15,9 1 16,8-1-16,9-17 16,9 0-16,17-9 15,0 1-15,-8 8 16,-1 8-16,-8 18 15,0 0-15,-9 0 16,8 18-16,-8-1 16,0 0-1,1 1-15,-10-10 16,0 10-16,1-10 16,-10 1-16,10 8 15,8-8-15,26 0 16,35-1-16,34-8 15,-51 0-15</inkml:trace>
  <inkml:trace contextRef="#ctx0" brushRef="#br0" timeOffset="-21895.14">18114 13067 0,'0'0'0,"0"-8"15,0-1-15,-8 0 16,-1 1-16,0-1 15,1 9 1,-1 0-16,-17 17 16,-9 18-16,-26 25 15,1 27-15,7 17 16,1-9-16,18 1 16,16-10-16,18-17 15,9-8-15,8-18 16,18-17-1,0 0-15,26-8 16,8-10-16,-8 1 16,-18 0-16,-25-9 15</inkml:trace>
  <inkml:trace contextRef="#ctx0" brushRef="#br0" timeOffset="-21683.02">18097 13518 0,'0'0'0,"0"0"16,0 0-16,0 0 15,0 0-15,26 0 16,17-9-16,10 9 16,-1-9-16,8 1 15,1-1 1,-9 9-16,-26-9 15,-8 9-15</inkml:trace>
  <inkml:trace contextRef="#ctx0" brushRef="#br0" timeOffset="-21450.5">18392 13223 0,'0'0'0,"0"0"15,0 0-15,0 17 16,-8 9-16,-1 26 16,0 9-16,-17 0 15,9-1 1,-1 1-16,10-18 16,8 0-16,0 1 15,0-18-15,8 8 16,1-16-16</inkml:trace>
  <inkml:trace contextRef="#ctx0" brushRef="#br0" timeOffset="-21192.82">18861 13102 0,'0'0'15,"0"0"-15,0 0 16,9 9-16,8 16 16,18 19-16,0 25 15,-9 0 1,0 9-16,-18 9 16,-8 17-16,-26 0 15,-17-18-15,-27 10 16,1 8-16,43-52 15</inkml:trace>
  <inkml:trace contextRef="#ctx0" brushRef="#br0" timeOffset="-19897.25">20251 13396 0,'0'0'0,"0"0"0,0 0 16,0 0-1,0 0-15,0 0 16,8 18-16,1 8 15,0 34-15,-1 10 16,-16-1-16,-1-9 16,0 1-16,1-18 15,-1-8-15,0-9 16,9-17 0,0-1-16,0-8 15,0 0-15,9-17 16,26-35-16,25-26 15,1-9-15,0 10 16,-9 25 0,-9 17-16,1 0 15,-9 18-15,-1 0 16,-8 17-16,0 0 16,-8 17-16,-9 9 15,-1 26-15,1 17 16,-9 9-16,0 0 15,0-9-15,9-8 16,8-26-16,0-18 16,-8-17-16</inkml:trace>
  <inkml:trace contextRef="#ctx0" brushRef="#br0" timeOffset="-19421.95">21336 13873 0,'0'-18'0,"0"18"15,0-17-15,0 8 16,0 1-16,-9-1 16,1 0-16,-1 1 15,-17 8-15,0 0 16,-9 0-16,0 0 15,1 8-15,16 1 16,1 0 0,8-1-16,9 1 15,0-9-15,0 0 16,18 0-16,-1 9 16,18 8-16,-1-8 15,-8 17-15,1 8 16,-1 18-16,-18-8 15,1 8 1,-9-9-16,0 0 16,-9-17-16,1 0 15,-1 0-15,-8-17 16,-1-1-16,1 1 16,-9-18-16,0 1 15,0-18-15,0-18 16,8-8-16,10 9 15,25 0 1,0 26-16</inkml:trace>
  <inkml:trace contextRef="#ctx0" brushRef="#br0" timeOffset="-19062.57">21484 13076 0,'0'0'16,"0"0"-16,0 0 16,0 0-16,-9 17 15,-8 18-15,-1 8 16,1 0-16,17-8 16,0-9-16,0 0 15,0-17 1,17-1-16,1 1 15,16-18-15,18 1 16,-8-18-16,-1 0 16,-17-9-16,-8 0 15,-10 1-15,-16 16 16,-1 1-16,-17 0 16,-9 17-1,-17 9-15,-9 16 16,9 36-16,35-26 15</inkml:trace>
  <inkml:trace contextRef="#ctx0" brushRef="#br0" timeOffset="-18794.02">22005 13552 0,'0'0'0,"0"0"0,0 0 16,0-8-16,0-1 15,17 0-15,9 1 16,26-1-16,9 9 15,0 0-15,0 9 16,-27-9-16</inkml:trace>
  <inkml:trace contextRef="#ctx0" brushRef="#br0" timeOffset="-18591.3">21926 13777 0,'0'0'0,"0"0"16,0 0-16,9 0 16,26 0-16,26-8 15,17 8 1,-9 17-16,18-17 16,26-26-16,-35-9 15,-43 9-15</inkml:trace>
  <inkml:trace contextRef="#ctx0" brushRef="#br0" timeOffset="-18365.93">23246 12911 0,'0'0'15,"0"0"-15,0 0 16,-8 26-16,-1 18 15,-17 34-15,-17 17 16,8 0 0,0-17-16,9-17 15,17-27-15,1-16 16,-1-10-16,0 1 16</inkml:trace>
  <inkml:trace contextRef="#ctx0" brushRef="#br0" timeOffset="-18180.41">22673 13604 0,'0'0'16,"0"0"-16,0 0 15,0 0-15,9 0 16,17-8-16,44-1 16,51-8-16,27-1 15,-18 10-15,-8-1 16,-27 9-16,-43 0 15,-26 0 1</inkml:trace>
  <inkml:trace contextRef="#ctx0" brushRef="#br0" timeOffset="-17810.2">22838 13821 0,'0'0'0,"0"0"16,0 0-16,0 0 15,26 17-15,9 9 16,8 0-16,1 0 16,-18-17-16,-9-1 15,-8 1-15,0 0 16,-9-1-1,-9 10-15,-17 8 16,-9 8-16,0-8 16,9 0-16,9 0 15,0-17-15,8 8 16,9-8-16,0-1 16,26 10-16,26-1 15,26-8 1,27-1-16,-1 10 15,-52-10-15</inkml:trace>
  <inkml:trace contextRef="#ctx0" brushRef="#br0" timeOffset="-17415.2">19556 14003 0,'0'0'0,"0"0"16,0 0-1,-9 17-15,-34 69 0,-61 79 16,-148 199-16</inkml:trace>
  <inkml:trace contextRef="#ctx0" brushRef="#br0" timeOffset="-6396.1">3526 14488 0,'0'0'16,"0"0"-16,0 0 15,8-9-15,10 0 16,-10-8-1,1-9-15,0 0 16,-9 9-16,0-1 16,0 1-16,0 8 15,0 9-15,0 0 16,0 9-16,-9 34 16,-17 70-16,-26 77 15,0 18 1,0-35-16,26-34 15,-9-26-15,26-27 16,-17-25-16,26-18 16,9-17-16,0-17 15</inkml:trace>
  <inkml:trace contextRef="#ctx0" brushRef="#br0" timeOffset="-6178.56">3604 14981 0,'0'0'0,"0"0"16,0 0-16,17 0 16,18 0-1,17 0-15,17 0 16,10 0-16,7-8 15,-16-10-15,-44 10 16</inkml:trace>
  <inkml:trace contextRef="#ctx0" brushRef="#br0" timeOffset="-5901.07">4403 14314 0,'0'0'16,"0"0"-16,0 0 16,0 0-16,-9 0 15,0 18-15,-8 34 16,-18 43 0,-8 35-16,-18 34 15,0 18-15,0-9 16,9-17-16,26-43 15,9-26-15,8-27 16,9 1-16,-8-18 16,8-34-16</inkml:trace>
  <inkml:trace contextRef="#ctx0" brushRef="#br0" timeOffset="-5574.63">4811 14929 0,'0'0'0,"0"0"0,0 0 16,0 0-1,8 0-15,19 18 16,25-18-16,8 8 16,10 10-16,-1-18 15,1-9-15,17 0 16,-35 1-16</inkml:trace>
  <inkml:trace contextRef="#ctx0" brushRef="#br0" timeOffset="-5364.67">4767 15302 0,'0'0'0,"0"0"0,0 0 15,0 0-15,0 0 16,9 0 0,17 8-16,18 1 15,34 0-15,-9-9 16,-8-9-16,-35 9 16</inkml:trace>
  <inkml:trace contextRef="#ctx0" brushRef="#br0" timeOffset="-5080.61">5618 15284 0,'0'0'0,"0"0"16,0 0-16,0 0 15,0 0-15,0 0 16,9-8-16,17-1 16,18 0-16,34 9 15,9 9 1,-44 0-16</inkml:trace>
  <inkml:trace contextRef="#ctx0" brushRef="#br0" timeOffset="-4592.4">7129 14349 0,'0'0'0,"0"0"15,0 0-15,0 0 16,0 0-16,0 0 16,-8 26-16,-10 26 15,-8 43 1,-17 9-16,-1 0 16,1-9-16,17 1 15,26-44-15</inkml:trace>
  <inkml:trace contextRef="#ctx0" brushRef="#br0" timeOffset="-4357.7">6383 15180 0,'0'0'0,"0"0"15,0 0-15,0 0 16,8 0-16,36 0 15,34 0-15,35 0 16,17 0 0,-8-8-16,-18-1 15,-17 0-15,-27 1 16,1 8-16,-26 8 16,-18 1-16</inkml:trace>
  <inkml:trace contextRef="#ctx0" brushRef="#br0" timeOffset="-3867.79">6574 15536 0,'0'0'0,"0"0"16,0 0-16,0 0 15,0 0 1,0 0-16,8 8 16,10 1-16,8-1 15,8 1-15,10 0 16,-1 8-16,1 0 16,-1 1-16,-26-1 15,10 9-15,-19 0 16,-8 17-16,-8 9 15,-27 0 1,0-8-16,0-1 16,9-17-16,-17 0 15,34-17-15,-8-1 16,-1 1 0,10-1-16,8-8 0,0 0 15,0 0-15,17 0 16,27 0-1,16 0-15,45 0 16,-10-8-16,1-1 16,-1 9-16,-25 0 15,-18 0-15,-18 0 16,-25 9-16</inkml:trace>
  <inkml:trace contextRef="#ctx0" brushRef="#br0" timeOffset="2809.01">7729 14817 0,'0'0'0,"0"0"16,0 0-16,17 0 15,9 8-15,17 10 16,18 8-16,0 8 16,-18 1-1,-8-9-15,-18 0 16,-25 9-16,-27 25 16,-17 9-16,-18-8 15,10-18-15,8-8 16,17-9-16,0 0 15,18-17-15,-1-1 16,10 10 0,-1-10-16,9 1 15,17 0-15,9-1 16,18 1-16,34 0 16,18-18-16,-1-8 15,-8 17-15,-18-9 16,-34 0-16,-18 1 15</inkml:trace>
  <inkml:trace contextRef="#ctx0" brushRef="#br0" timeOffset="3303.04">8354 15051 0,'0'0'0,"0"0"15,0 0-15,0 0 16,0 0-16,0 0 16,0 17-16,0 0 15,0 18-15,-9 8 16,0 9-16,1-9 15,-10 1 1,10-18-16,-1 0 16,9-9-16,0-8 15,0-1-15,0-8 16,9-17-16,17-26 16,17-35-16,27-9 15,-10 18-15,-16 17 16,-1 17-1,-8 18-15,-9 8 16,0 9-16,0 18 16,0 8-16,0 25 15,-17 19-15,-18 8 16,1 17-16,-10-17 16,1-9-16,-1-8 15,18-27 1,9-25-16,0 8 15</inkml:trace>
  <inkml:trace contextRef="#ctx0" brushRef="#br0" timeOffset="4385.3">9135 15440 0,'0'0'0,"0"0"0,0-8 15,0-1-15,0 0 16,0 1-16,0-1 15,-8 0-15,-1 1 16,0-1 0,-8 9-16,-9 0 15,0 0-15,-9 17 16,0 9-16,18 0 16,0 0-16,8-8 15,9-10-15,0 1 16,0 0-16,0-1 15,17 1-15,1 8 16,-1 0 0,9 9-16,0 0 15,0 9-15,-8-9 16,-10 0-16,1 0 16,-9-9-16,0 1 15,0-10-15,0 1 16,-9 0-1,1-1-15,-1-8 16,0 0-16,0 0 16,1-8-16,8-10 15,8-8-15,19-8 16,7-36-16,-8 27 16</inkml:trace>
  <inkml:trace contextRef="#ctx0" brushRef="#br0" timeOffset="5039.11">8319 14799 0,'0'0'15,"0"0"-15,0 0 16,0 0-16,0 0 15,-9 0-15,9-17 16,0 17-16,0-9 16,0 9-16,0-8 15,0-1-15,18-17 16,-1 0 0,27-17-16,-1 8 15,0 0-15,1 18 16,-1 0-16,-8 17 15,-9 0-15,0 0 16,0 17-16,0 0 16,-9 1-16,1-1 15,8 9 1,0 0-16,0-9 16,9-8-16,34 0 15,1-9-15,-36-9 16</inkml:trace>
  <inkml:trace contextRef="#ctx0" brushRef="#br0" timeOffset="5920.96">9674 14765 0,'0'-9'0,"-9"0"15,0 1-15,1-1 16,-1 9-16,9-17 16,-9 17-16,1 0 15,-18 17 1,0 0-16,-27 53 15,1 16-15,9 18 16,8 0-16,0-9 16,18-8-16,8-9 15,9-17-15,18-9 16,-1-9-16,18-9 16,17-8-16,9-8 15,-18-10 1,-25 1-16</inkml:trace>
  <inkml:trace contextRef="#ctx0" brushRef="#br0" timeOffset="6146.6">9656 15241 0,'0'0'16,"0"0"-16,0 0 15,0 0-15,0 0 16,9 0-16,17-9 16,9 1-16,26-1 15,17-8-15,-9 8 16,-25 9-16,-18-9 16,-9 1-1</inkml:trace>
  <inkml:trace contextRef="#ctx0" brushRef="#br0" timeOffset="6411.96">9899 14886 0,'0'0'15,"0"0"-15,0 0 16,-8 9-16,-1 25 15,-8 27-15,-9 17 16,0 8 0,-9 1-16,18-9 0,-1 0 15,18-17 1,0-1-16,18-17 16,8-8-16,17-9 15,-17-17-15</inkml:trace>
  <inkml:trace contextRef="#ctx0" brushRef="#br0" timeOffset="6730.87">10256 14756 0,'0'0'15,"0"0"-15,0 0 16,0 0-16,17 17 16,9 9-16,9 35 15,8 26-15,-17-1 16,0-8-16,-17 17 15,-9 1-15,-35 8 16,-8 17 0,-9-43-16,26-61 15</inkml:trace>
  <inkml:trace contextRef="#ctx0" brushRef="#br0" timeOffset="8520.01">10707 14843 0,'0'0'0,"0"0"16,0 0-16,0 0 15,26 0-15,44-9 16,34 0-16,9 1 16,8-1-16,1-8 15,-18 8-15,-26 0 16,-17 18-16,-35 0 16,-17-9-1</inkml:trace>
  <inkml:trace contextRef="#ctx0" brushRef="#br0" timeOffset="8941.17">10968 15025 0,'0'0'0,"0"0"16,0 0-16,0 0 15,0 0-15,0 17 16,0 0-16,-9 18 15,0-1-15,1 18 16,-10 0-16,1 0 16,-9 0-1,8 0-15,1-8 0,0-1 16,-1-8 0,10-18-16,8 17 15,0-16-15,0-1 16,0 0-16,0 1 15,17-1-15,9 0 16,9 9-16,17-17 16,17 0-16,-8-1 15,9-8 1,-10 0-16,1 0 16,-17-8-16,-10-1 15,-8 0-15,-8 1 16,-10 8-16,1 0 15,-9 0-15</inkml:trace>
  <inkml:trace contextRef="#ctx0" brushRef="#br0" timeOffset="9150.45">10924 15354 0,'0'0'0,"0"0"15,0 0-15,0 0 16,0 0-16,18 0 16,8 0-1,34-9-15,19 0 16,7 1-16,-7-1 16,-19 9-16,-34 0 15</inkml:trace>
  <inkml:trace contextRef="#ctx0" brushRef="#br0" timeOffset="10396.6">12096 15423 0,'0'0'0,"0"0"16,0-9-1,0 1-15,0 8 16,0 0-16,0-9 16,-8 9-16,-1 0 15,-17 0-15,0 9 16,-17 8-16,-10 18 15,1-9-15,9 17 16,17-9-16,9 1 16,17 0-1,0-9-15,17 0 16,26 0-16,35-9 16,-25-8-16</inkml:trace>
  <inkml:trace contextRef="#ctx0" brushRef="#br0" timeOffset="11086.75">12991 14834 0,'0'0'0,"0"0"15,0 0-15,0 0 16,17 17-16,18 1 16,-9-1-16,0 0 15,0 1-15,-8-1 16,-10 0-16,-16 1 16,-10 8-16,-17 17 15,-25 9-15,-10 8 16,1 1-1,8 0-15,0-1 16,0-8-16,18-8 16,8-10-16,18 1 15,-1 0-15,18-10 16,9 1-16,17 0 16,18 0-16,16-8 15,19-10 1,25-16-16,-9-10 15,-25 1-15,-18-9 16,-9 0-16,-17-8 16,-8-10-16,-18 1 15,-26 0-15,-18-1 16,-17 10-16,-17-1 16,9 18-1,-1 17-15,10 0 16,25 0-16,17 8 15,1 1-15,17 0 16,0-9-16,9 0 16</inkml:trace>
  <inkml:trace contextRef="#ctx0" brushRef="#br0" timeOffset="11746.83">13547 15406 0,'0'0'0,"0"0"15,0 0-15,0 0 16,0 0-16,0 0 16,0 0-16,0 0 15,0 0 1,17 0-16,9 0 16,9 0-16,8 0 15,-8 0-15,0 0 16,-9 0-16,0 0 15,-18 0-15,1 0 16,-9 0-16,-9 17 16,-8 0-1,-18 18-15,-8 8 16,-9 0-16,8-8 16,10-9-16,8 0 15,8-17-15,1-1 16,8 1-1,1 0-15,8-1 0,0-8 16,0 0 0,0 0-16,26 9 15,17 0-15,18-9 16,0 0-16,-1 0 16,-16 0-16,-1 0 15,-17 0-15,-8 0 16,-1 0-16,-8 0 15,-1 0 1,1 0-16,0 0 16,-1 0-16,-8 0 15,18 0-15,-10 0 16</inkml:trace>
  <inkml:trace contextRef="#ctx0" brushRef="#br0" timeOffset="12412.94">14667 15414 0,'0'0'16,"0"0"-16,0 0 15,0 0-15,0 0 16,0 0-16,0 0 16,26-8-16,17-1 15,18 9-15,17-9 16,0 9 0,-8 0-16,-9 0 15,-1-8-15,-16-1 16</inkml:trace>
  <inkml:trace contextRef="#ctx0" brushRef="#br0" timeOffset="12681.73">16230 14505 0,'0'0'0,"0"0"0,0 0 16,-9 9-16,1 17 15,-10 17 1,-8 9-16,0 17 16,0 9-16,9-9 15,-1-8-15,-8 8 16,9-8-16,8-35 15</inkml:trace>
  <inkml:trace contextRef="#ctx0" brushRef="#br0" timeOffset="12891.69">15509 15293 0,'0'0'0,"0"0"15,0 0-15,0 0 16,0 0-16,26 0 15,35 0-15,61-9 16,8 1 0,-9-1-16,-8-8 15,-17 17-15,-27-9 16,-25 9-16,-27 0 16,-8 0-16</inkml:trace>
  <inkml:trace contextRef="#ctx0" brushRef="#br0" timeOffset="13278.6">15718 15648 0,'0'0'0,"0"0"16,0 0-16,0 0 15,26 17-15,34 9 16,1 0-16,-9 0 15,-8-8 1,-18-1-16,0-8 16,-17 8-16,-1 0 15,-16 1-15,-1-1 16,-9 0-16,-8 9 16,0 0-16,0 0 15,9-17-15,0 0 16,-1-1-1,10 1-15,-1 0 16,0-1-16,9 1 16,0-1-16,26 1 15,35 0-15,52-9 16,35-18 0,51 1-16,-25-17 0,-113-1 15</inkml:trace>
  <inkml:trace contextRef="#ctx0" brushRef="#br0" timeOffset="13545.61">16994 14938 0,'0'0'0,"0"0"16,0 0-16,0 0 15,0 0-15,0 0 16,9 0-16,17-9 16,35 1-16,17-1 15,17-8-15,10-1 16,7 1-16,-25 8 16,-26 9-1,-35 0-15,-17 0 16,-1 0-16</inkml:trace>
  <inkml:trace contextRef="#ctx0" brushRef="#br0" timeOffset="13856.78">17098 15154 0,'0'0'0,"0"0"16,0 0-16,0 0 15,-8 9-15,-1 26 16,-8 8-16,-1 26 15,1 1-15,8-27 16,0 0-16,1-17 16,8 0-16,0 0 15,0 0 1,0-9-16,0 1 16,17-1-16,1 9 15,8 0-15,34 0 16,19-17-16,7-1 15,1 1-15,0-18 16,-9 1-16,-26-10 16,-17 10-16,-18 8 15</inkml:trace>
  <inkml:trace contextRef="#ctx0" brushRef="#br0" timeOffset="14045.58">17203 15371 0,'0'0'0,"0"0"16,0 0-16,0 0 16,0 0-1,26 0-15,34 0 16,36-9-16,17 1 16,0-1-16,8 0 15,-8-8-15,-69 8 16</inkml:trace>
  <inkml:trace contextRef="#ctx0" brushRef="#br0" timeOffset="14267.78">17958 15518 0,'0'0'0,"0"0"15,0 0-15,17 0 16,18-8 0,26-1-16,8-8 15,10-9-15,-19 8 16,-25 1-16,-18 0 16,-8 8-16</inkml:trace>
  <inkml:trace contextRef="#ctx0" brushRef="#br0" timeOffset="14511.13">18201 15544 0,'0'0'16,"0"0"-16,0 0 15,0 0-15,0 9 16,0 8-16,0 18 16,-9 17-16,1 0 15,-1-9-15,0 0 16,1-8-1,-10-9-15,1 0 16,-9-9-16,0-8 16,-9-9-16,0-9 15,1-8-15,8-9 16,8 0-16,10 9 16</inkml:trace>
  <inkml:trace contextRef="#ctx0" brushRef="#br0" timeOffset="15014.32">19191 14947 0,'0'0'0,"0"0"0,0 0 15,0 0 1,17 17-16,1 9 15,-9 9-15,-1-1 16,-16 1-16,-10-1 16,-25 18-16,-27 9 15,-8 8-15,0-8 16,8-9-16,1-9 16,17 1-1,0-1-15,17-17 16,9 0-16,9 0 15,8-9-15,9 0 16,17 1-16,9-1 16,35 9-16,35-17 15,17-1-15,-9-16 16,-17-1 0,-18-8-16,-17-9 15,-8 0-15,-18-26 16,-18 0-16,-16 0 15,-27 0-15,-35 0 16,-16 17-16,-10 9 16,1 26-16,-1 9 15,35 17-15,18 0 16,26 9 0,17-9-16</inkml:trace>
  <inkml:trace contextRef="#ctx0" brushRef="#br0" timeOffset="15257.41">19999 15510 0,'0'0'15,"0"0"-15,0 0 16,0 0-16,-9 8 15,-26 18-15,-8 26 16,-18 9-16,0-9 16,1-9-16,16 9 15,18-26 1,9-35-16,8 9 16</inkml:trace>
  <inkml:trace contextRef="#ctx0" brushRef="#br0" timeOffset="15382.24">19547 15544 0,'0'0'0,"0"0"16,0 9-1,26 34-15,35 78 16,35 61-16,112 182 16</inkml:trace>
  <inkml:trace contextRef="#ctx0" brushRef="#br0" timeOffset="43909.96">8840 16661 0,'0'0'0,"0"0"0,0-8 16,0-1-1,0 0-15,-9 1 16,1-10-16,-1 1 16,0-9-16,-8 9 15,-9-1-15,0 10 16,-18 8-16,1 0 16,-9 8-1,0 27-15,0 8 0,0 9 16,17 9-1,9 0-15,17-9 16,9-9-16,18 0 16,-1-17-16,18 0 15,17-17-15,26-9 16,0-9-16,18-17 16,8-8-16,-9-18 15,-51 17 1</inkml:trace>
  <inkml:trace contextRef="#ctx0" brushRef="#br0" timeOffset="44329.4">9422 16705 0,'-9'-9'16,"1"0"-16,-1 1 15,0-1-15,0 9 16,1 0-16,-1 0 16,-8 0-16,-9 17 15,8 1-15,1-1 16,0 18 0,-1-1-16,18 1 15,0 8-15,18 1 16,-1-1-16,0-17 15,1-9-15,8-8 16,8-9-16,1-9 16,0-17-16,-9-8 15,0-10-15,-17-8 16,-18 0 0,0 9-16,1 8 15,-1 18-15,-8 0 16,-9 17-16,8 0 15,1 17-15,-1 0 16,10-8 0</inkml:trace>
  <inkml:trace contextRef="#ctx0" brushRef="#br0" timeOffset="44758.38">10177 16661 0,'0'0'15,"0"-8"-15,0-1 16,0 0-16,-8 1 16,-1-1-16,0 0 15,1 1-15,-18 8 16,0 0-16,-9 0 15,9 8-15,-9 10 16,9 8-16,0 17 16,17 9-1,9 0-15,9-9 16,8 1-16,18-1 16,0 0-16,-9-17 15,-9 0-15,-8-17 16,0-1-16,-1 1 15,-16 0-15,-10 8 16,-34 0 0,-17 1-16,8-1 15,17-8-15,27-18 16,0 0-16,8 9 16</inkml:trace>
  <inkml:trace contextRef="#ctx0" brushRef="#br0" timeOffset="45093.73">10716 16254 0,'0'0'16,"0"0"-16,-9 0 16,0 0-16,1 0 15,-1 18-15,-17 8 16,-9 26-16,-8 8 16,-9 44-1,8 17-15,10 1 0,8-18 16,26 0-1,0-18-15,17-17 16,18-17-16,-9-8 16,-9-27-16</inkml:trace>
  <inkml:trace contextRef="#ctx0" brushRef="#br0" timeOffset="45596.46">10959 16627 0,'0'0'0,"0"0"16,-9 0-16,1 0 15,-1 0 1,0 17-16,-17 9 15,-9 17-15,1 9 16,-1 9-16,18-18 16,-1 1-16,9-18 15,9 0-15,0-18 16,0 1 0,9-18-16,26 1 15,17-18-15,9 8 16,-9 1-16,0 0 15,0 17-15,-8 8 16,-10 10-16,10-1 16,-10 0-16,-8-8 15,1 0-15,-10-1 16,0 1 0,1-18-16,-1-8 15,9-26-15,-9-27 16,1-16-16,-10 8 15,1 17-15,-9 18 16,0 25 0,0 18-16,0 0 0</inkml:trace>
  <inkml:trace contextRef="#ctx0" brushRef="#br0" timeOffset="45809.25">11879 16739 0,'0'0'15,"0"0"-15,0 9 16,-8 17-16,-1 17 16,0 9-16,1 9 15,-1-1-15,9 10 16,9-18-16,-9-35 15</inkml:trace>
  <inkml:trace contextRef="#ctx0" brushRef="#br0" timeOffset="46057.8">12044 16713 0,'0'0'16,"0"0"-16,0 0 15,18 0-15,8 0 16,17 0-16,27-8 16,8-1-16,-9 0 15,-17 9-15,1-8 16,-1-10-16,-35 18 15</inkml:trace>
  <inkml:trace contextRef="#ctx0" brushRef="#br0" timeOffset="46320.31">12357 16445 0,'0'0'15,"0"0"-15,-9 9 16,1 8-16,-10 17 16,-8 27-16,0 17 15,0-9-15,0 9 16,9-17-16,-1 0 16,18-9-16,0-9 15,9 0-15,8-8 16,9-9-1,9-9-15,-26-17 16</inkml:trace>
  <inkml:trace contextRef="#ctx0" brushRef="#br0" timeOffset="46561.34">12704 16921 0,'0'0'16,"0"0"-16,0 0 15,0 0-15,9 0 16,17 0-16,35 9 16,17-18-1,9 1-15,-9-1 16,-9 0-16,-25 1 15,-27 8-15</inkml:trace>
  <inkml:trace contextRef="#ctx0" brushRef="#br0" timeOffset="46780.03">12878 16713 0,'0'0'0,"0"0"16,0 0-16,-9 9 15,-17 34-15,0 18 16,0 26-16,0-1 16,9 1-16,-1-27 15,10-8-15,8-17 16,8 0 0,1-27-16,0-8 15,-1 0-15</inkml:trace>
  <inkml:trace contextRef="#ctx0" brushRef="#br0" timeOffset="47257.24">13607 16765 0,'0'0'16,"0"0"-16,0 0 15,0 0-15,0 0 16,0 0-16,0 0 15,-8 0-15,-1 0 16,-17 0-16,0 18 16,-9 8-1,1 8-15,-1 10 16,0-1-16,18 0 16,-1 0-16,18 1 15,0-18-15,26 8 16,9-8-16,0-17 15,17 0-15,0-18 16,0-17 0,-8 0-16,-1-17 15,-17-1-15,-9-16 16,-8-1-16,0 18 16,-9 8-16,-9 18 15,0 17-15,-8 9 16,-26 25-16,-18 44 15,-9 43-15,10 9 16,25-26 0,9-8-16,8-27 15,18-26-15,9-26 16,26-8-16,-9-9 16</inkml:trace>
  <inkml:trace contextRef="#ctx0" brushRef="#br0" timeOffset="47515.78">14259 16393 0,'0'0'0,"0"0"15,0 0 1,8 9-16,18 25 16,18 35-16,17 53 15,-27 25-15,-42 35 16,-44 26-16,-27-18 16,-77 200-16</inkml:trace>
  <inkml:trace contextRef="#ctx0" brushRef="#br0" timeOffset="78090.92">3856 16575 0,'0'0'0,"0"-9"16,-9 0-16,0-8 15,9 8-15,0 1 16,0-1-16,0 0 16,0 9-16,9 0 15,8 0-15,18-8 16,17 8-16,0 0 15,18 0 1,-18 0-16,-26 8 16,-9 1-16</inkml:trace>
  <inkml:trace contextRef="#ctx0" brushRef="#br0" timeOffset="78302.27">3760 16835 0,'0'0'16,"0"0"-16,0 0 15,0 0-15,0 0 16,9 0-16,8 0 16,35-9-16,26 0 15,1 1 1,-1 8-16,-44 0 15</inkml:trace>
  <inkml:trace contextRef="#ctx0" brushRef="#br0" timeOffset="78617.93">4793 16748 0,'0'0'15,"0"0"-15,0 0 16,0 0-16,0 0 15,0 0-15,26 0 16,35 0-16,9-9 16,8 9-16,9 0 15,17-8-15,-43-1 16</inkml:trace>
  <inkml:trace contextRef="#ctx0" brushRef="#br0" timeOffset="80155.39">5540 16376 0,'0'0'16,"0"0"-16,0-9 15,0 9-15,0 0 16,0 0-16,9-9 15,17 1-15,43-10 16,44 1-16,9 0 16,-1-1-16,-16 1 15,-18 8 1,-9 9-16,-26 0 16,-17 0-16,-9-8 15,-9 8-15</inkml:trace>
  <inkml:trace contextRef="#ctx0" brushRef="#br0" timeOffset="80556.36">5827 16505 0,'0'0'16,"0"0"-16,0 0 15,0 0-15,0 0 16,0 0-16,0 0 15,0 18-15,0-1 16,-9 9 0,0 9-16,-17 17 15,0 8-15,0 1 16,-8 0-16,-1-1 16,17-16-16,1-1 15,8-9 1,9-8-16,0 0 15,18 0-15,-1 0 0,27 0 16,25 0 0,9-8-16,0-10 15,9 1-15,-9-9 16,-8 0-16,-18 0 16,-9 0-16,-17-9 15,0 9-15,0-8 16,-8-10-16,-9 18 15</inkml:trace>
  <inkml:trace contextRef="#ctx0" brushRef="#br0" timeOffset="80752.95">5896 16739 0,'0'0'0,"0"0"15,0 0-15,0 0 16,9 0-16,17 0 16,17 0-16,27-8 15,-1 8-15,27-18 16,-44 10-16</inkml:trace>
  <inkml:trace contextRef="#ctx0" brushRef="#br0" timeOffset="81136.12">6947 16990 0,'-9'-8'15,"1"-1"-15,-1 1 16,0-1-16,1 0 16,-1 1-16,0-10 15,1 1-15,-10 0 16,-8-1-16,0 1 16,0 17-1,9 0-15,-9 9 16,0 8-16,-1 0 15,10 18-15,0 0 16,-1-1-16,18 1 16,0-1-16,18 1 15,16-9-15,19 0 16,-1-26-16,-26 0 16</inkml:trace>
  <inkml:trace contextRef="#ctx0" brushRef="#br0" timeOffset="81701.4">7520 16462 0,'0'0'16,"0"0"-16,0 0 15,0 0-15,0 0 16,0 9-16,0 0 16,-9 8-16,1 9 15,-1 8 1,0 18-16,-8 0 16,0-8-16,-1-1 15,10-17-15,-1-9 16,9 1-16,0-10 15,0 1-15,0-9 16,0-9-16,0 1 16,17-1-1,1-17-15,8 0 16,0 0-16,0 9 16,-9-1-16,1 1 15,8 0-15,-9 8 16,0 0-16,1 9 15,-1 0-15,-8 0 16,-1 0-16,1 18 16,0 25-1,-18 18-15,0 25 16,-8 27-16,0 8 16,-1-17-16,10-9 15,8-17-15,8-8 16,10-1-1,16-26-15,10-34 16,-18-9-16</inkml:trace>
  <inkml:trace contextRef="#ctx0" brushRef="#br0" timeOffset="84702.5">15518 16583 0,'0'0'0,"0"0"0,0 0 16,17 0-16,1-8 15,16 8 1,1 0-16,9 8 16,-1 1-16,0 0 15,-17-1-15,-8 1 16,-10 8-16,1 1 16,-18 16-16,-8 1 15,-26 17-15,-18 9 16,-17-1-16,0-16 15,17-1 1,9 0-16,0-8 16,17-1-16,0 10 15,18-10-15,17-8 16,0 0-16,26 0 16,17-8-16,18 8 15,17-18 1,18-8-16,-1-8 15,-17-10-15,-17-8 16,-17 0-16,-18 0 16,-18 0-16,-8 0 15,-17-8-15,-18-1 16,-8 0-16,-9 1 16,-9 16-1,-9 18-15,10 9 16,16 8-16,27-8 15,17-9-15,0 0 16,9 0-16</inkml:trace>
  <inkml:trace contextRef="#ctx0" brushRef="#br0" timeOffset="85263.24">16299 17138 0,'0'0'0,"0"0"15,0 0-15,0 0 16,0 0-16,0 0 15,0 0-15,0 0 16,18-9-16,-1 0 16,18 1-16,0-1 15,-1 0-15,1 1 16,-9 8 0,0 0-16,0 0 15,-17 0-15,0 0 16,-1 0-16,-8 0 15,-8 17-15,-18 0 16,0 9-16,-9 0 16,0 0-16,0 0 15,18-17 1,0-9-16,-1 17 16,10-17-16,-1 18 15,9-18-15,0 0 16,0 0-16,17 8 15,1-8-15,16 18 16,18-18-16,-8 8 16,-9 1-16,-9-9 15,0 0 1,0 9-16,8 8 16,-16-8-16</inkml:trace>
  <inkml:trace contextRef="#ctx0" brushRef="#br0" timeOffset="85925.25">17715 17060 0,'-9'0'0,"1"-9"0,-1 0 16,0 1-1,0 8-15,1 0 16,-1 0-16,9 0 16,0 0-16,0 0 15,17-9-15,10 0 16,25 9-16,8-8 16,19-1-16,16 0 15,-17 9 1,18 9-16,-35 0 15</inkml:trace>
  <inkml:trace contextRef="#ctx0" brushRef="#br0" timeOffset="86261.75">19061 16367 0,'0'0'15,"0"0"-15,0 0 16,0 0-16,0 0 15,0 9-15,-9 17 16,0 17-16,-8 9 16,8 17-16,-8 0 15,0-8-15,17 8 16,0-17-16,8-34 16</inkml:trace>
  <inkml:trace contextRef="#ctx0" brushRef="#br0" timeOffset="86495.7">18705 16843 0,'0'0'0,"0"0"16,0 0-16,0 0 15,0 0-15,26 0 16,26 9-16,26-18 15,18 9-15,-1-8 16,1-1-16,-9 0 16,-9-8-1,-9 17-15,-17 0 16,-34 0-16</inkml:trace>
  <inkml:trace contextRef="#ctx0" brushRef="#br0" timeOffset="86922.67">19052 17060 0,'-9'0'0,"1"-9"16,-1 0-16,9 9 15,0 0-15,0 0 16,0-8-16,0-1 15,17 0-15,10 9 16,7 0 0,10 0-16,-18 0 15,0 0-15,0 9 16,0 0-16,-9 8 16,-8 0-16,-18 1 15,-17 16-15,0 1 16,-9-9-16,1 0 15,-1 0 1,18-9-16,-1-17 16,1 9-16,8 0 15,9-1-15,0-8 16,0 9-16,26 0 16,18-1-16,25 1 15,9 0 1,9-1-16,-52-8 15</inkml:trace>
  <inkml:trace contextRef="#ctx0" brushRef="#br0" timeOffset="87235.09">20077 16566 0,'0'0'15,"0"0"-15,0 0 16,0 0-16,0 0 16,17-9-16,9 1 15,35-10 1,26 1-16,0 0 15,0 0-15,-1-1 16,-7 10-16,-19 16 16,-8 1-16,-25 0 15,-19-9-15</inkml:trace>
  <inkml:trace contextRef="#ctx0" brushRef="#br0" timeOffset="87568.75">20476 16679 0,'0'0'0,"0"0"16,0 0-16,0 0 15,-8 0-15,-1 17 16,0 18 0,-8-1-16,-9 1 15,0 0-15,0-1 16,0 1-16,8-9 15,1 0-15,0 0 16,8-9-16,9 0 16,0 1-16,0-1 15,9 0-15,8 1 16,18-1 0,17-8-16,17-1 15,-8 1-15,0-9 16,-9-9-16,-9 1 15,-8-1-15,-26 9 16</inkml:trace>
  <inkml:trace contextRef="#ctx0" brushRef="#br0" timeOffset="87736.74">20337 16800 0,'0'0'15,"0"0"-15,0 0 16,0 0-16,9 0 15,17 0-15,35-9 16,34 1-16,1-10 16,-1 18-1,-16-8-15,-53-1 16</inkml:trace>
  <inkml:trace contextRef="#ctx0" brushRef="#br0" timeOffset="88248.64">20997 16895 0,'0'0'0,"0"0"15,0 0-15,0 0 16,0 0-16,26-8 15,9-1 1,0-17-16,8 0 16,-8 0-16,-9 9 15,0-1-15,0 1 16,-17 0-16,0 8 16,-1 9-16,-8 0 15,0 0-15,0 0 16,0 0-16,0 9 15,0-1 1,0 1-16,0 0 16,0 8-16,0 0 15,0 1-15,0 16 16,0 1-16,-8 0 16,-1-1-16,0 1 15,0-9-15,1 8 16,-1-8-1,-8 0-15,-1-8 16,-8-10-16,9 1 16,-9 0-16,0-18 15,8 0-15,1 1 16,8-1-16</inkml:trace>
  <inkml:trace contextRef="#ctx0" brushRef="#br0" timeOffset="88982.6">22118 16306 0,'0'0'0,"0"0"16,0 0-16,8 0 16,18 18-16,9-1 15,0 18-15,8-1 16,-8 1-16,-9 0 16,0-10-1,-17 10-15,-18 0 16,-17 8-16,-35 18 15,-26-1-15,-8 1 16,8-18-16,0 1 16,9-1-16,26-17 15,17 0-15,0 0 16,18 0 0,17-9-16,0 0 15,9 9-15,17 0 16,43 0-16,35 9 15,18-26-15,-9-18 16,-18-8-16,-25-1 16,-27 10-16,-17-10 15,-8-8 1,-10-17-16,-16-9 16,-18 0-16,-26-8 15,-18 8-15,-17 17 16,9 18-16,9 8 15,8 9 1,17 17-16,18 1 0,9 8 16,17 0-1,0-18-15</inkml:trace>
  <inkml:trace contextRef="#ctx0" brushRef="#br0" timeOffset="89215.25">23064 16809 0,'0'0'0,"0"0"16,0 0-1,0 0-15,0 0 16,0 0-16,0 0 16,-9 0-16,1 17 15,-18 9-15,-18 17 16,-17 18-16,1-1 15,-1 1-15,17 8 16,27-25 0,8-27-16</inkml:trace>
  <inkml:trace contextRef="#ctx0" brushRef="#br0" timeOffset="89364.98">22725 16887 0,'0'0'0,"0"0"16,9 8-16,8 36 16,27 51-16,17 35 15,8-26-15,-34-70 16</inkml:trace>
  <inkml:trace contextRef="#ctx0" brushRef="#br0" timeOffset="-192698.83">28205 14929 0,'0'0'0,"0"0"0,0 0 16,0 0-16,0 0 16,0 0-16,0 0 15,0 0 1,0 0-16,0 9 15,0 8-15,9 1 16,-1-1-16,1 9 16,8 17-16,-8 26 15,8 9 1,1 26-16,-10 18 0,10 33 16,-10-7-1,-16-27-15,-1 26 16,-8-17-16,8-9 15,9-8-15,-17-26 16,17-18-16,0 9 16,0-18-16,0-16 15,0-18 1,0 0-16,0-9 16,0-8-16,0-1 15,0-8-15,0-8 16,0-18-16,17 17 15</inkml:trace>
  <inkml:trace contextRef="#ctx0" brushRef="#br0" timeOffset="-192278.92">28309 14903 0,'0'0'16,"0"0"-16,0 0 16,-9 0-16,1 18 15,-18 25-15,-18 18 16,1 8-16,8-9 15,0-16-15,18-18 16,0-9-16,8-8 16,9-1-1,0-16-15,0-1 16,17-17-16,1-9 16,16 1-16,1-1 15,17 18-15,0 17 16,0 0-16,9 17 15,9 18-15,-10 17 16,1 17 0,9 35-16,-36-43 15</inkml:trace>
  <inkml:trace contextRef="#ctx0" brushRef="#br0" timeOffset="-191750.08">28153 16687 0,'0'0'0,"0"9"16,0-9-16,0 0 15,0 0-15,0 0 16,0 0-1,0-9-15,0 1 16,-18-1-16,18 9 16,-26 0-16,-34 9 15,-45 25-15,-25 27 16,-26 26-16,-18 25 16,0 9-16,18-17 15,17-8-15,9-18 16,17-9-1,26-9-15,9-16 16,26-18-16,17 0 16,9-18-16,9 1 15,17-9-15,-9-9 16,9 9 0</inkml:trace>
  <inkml:trace contextRef="#ctx0" brushRef="#br0" timeOffset="-191437.07">26720 17103 0,'0'0'0,"-17"0"16,17 0-1,-26 26-15,8-9 16,-8 18-16,-17 8 15,-1 9-15,-17 9 16,9 0-16,0-1 16,18-17-1,-1 1-15,17-18 16,1 0-16,8-18 16,9 1-16,0 0 15,9-9-15,52-9 16,78-8-16,69-18 15,218-43-15</inkml:trace>
  <inkml:trace contextRef="#ctx0" brushRef="#br0" timeOffset="-191021.64">28240 16731 0,'0'0'15,"0"0"-15,0 0 16,26 0-16,-9 0 15,35 17-15,44 0 16,51 9 0,18-8-16,44 8 0,16 0 15,10-9 1,-9 9-16,-27-9 16,-16-8-16,-18 0 15,-35-9-15,-17 8 16,-26 1-16,-35-9 15,-17 0-15,-9 0 16,-18 9-16,1-1 16,0 1-1,-9-9-15</inkml:trace>
  <inkml:trace contextRef="#ctx0" brushRef="#br0" timeOffset="-190811.64">30445 16826 0,'0'0'0,"0"0"16,9 0-16,17 9 15,17 8-15,18 9 16,0 9-16,-18-9 16,-8 0-16,-17-1 15,-18 1-15,-44 18 16,-77 42-16,-88 27 15,-199 103 1</inkml:trace>
  <inkml:trace contextRef="#ctx0" brushRef="#br0" timeOffset="-190140.3">27397 16280 0,'0'0'0,"0"0"0,0 0 15,0 0 1,0 0-16,0 0 15,0 0-15,-8 0 16,-1 0-16,-8 0 16,-44 26-16,-35 18 15,-34 25 1,-26 9-16,-18 17 16,18 9-16,8 0 15,0-9-15,53-8 16,8-27-16,0-16 15,26-1-15,35-26 16,-8 1-16,25-18 16,9 0-16,0 0 15,0 0-15</inkml:trace>
  <inkml:trace contextRef="#ctx0" brushRef="#br0" timeOffset="-189821.2">25773 16878 0,'0'0'0,"0"0"15,0 0 1,-8 0-16,8 0 16,-9 0-16,0 0 15,1 0-15,-10 17 16,-16 18-16,-10 17 15,1 17-15,17 9 16,-18-9-16,27-8 16,0-18-16,8-8 15,9-9 1,0-17-16,17-1 16,9 1-16,35-26 15,35-18-15,25-26 16,9 1-16,218-88 15</inkml:trace>
  <inkml:trace contextRef="#ctx0" brushRef="#br0" timeOffset="-187467.6">25244 15882 0,'0'0'0,"0"0"16,0 0-16,0 17 15,-9 1-15,0 34 16,9 17-16,-8 9 16,-1 0-1,0-18-15,1-8 16,-1-8-16,0-18 16,1 0-16,-1 0 15,9-18-15</inkml:trace>
  <inkml:trace contextRef="#ctx0" brushRef="#br0" timeOffset="-186978.76">25270 15631 0,'0'0'15,"0"0"-15,0 0 16,0 0-16,0 0 15,0 0-15,17 0 16,0 0-16,18 0 16,0 0-1,0 0-15,-9 8 16,0 1-16,-18 8 16,1 1-16,-9-1 15,-17 18-15,-9 17 16,-18 0-16,10-18 15,-1 1 1,9 0-16,8-18 0,1 9 16,17-17-1,9 8-15,17 0 16,9 0-16,17 1 16,-9-1-16,0 0 15,-16 1-15,-1-1 16,0 0-16,-18 1 15,-16 16-15,-1 1 16,-17 0 0,-18 8-16,1-8 15,-9-9-15,9 0 16,8-18-16,9 10 16,8-10-16,18-8 15</inkml:trace>
  <inkml:trace contextRef="#ctx0" brushRef="#br0" timeOffset="-186630.64">25826 16116 0,'-9'0'0,"0"0"15,0 0-15,1 0 16,-1 0-16,0 0 15,1 8 1,-1 1-16,9 8 16,0 1-16,0 8 15,0 0-15,17 0 16,1 0-16,-1 0 16,9-18-16,9-8 15,0-8-15,-1-1 16,-8-8-1,-17-9-15,0-9 16,-27 0-16,-25 1 16,-26 16-16,-27 27 15,44 0-15</inkml:trace>
  <inkml:trace contextRef="#ctx0" brushRef="#br0" timeOffset="-184957.75">28596 16194 0,'0'0'0,"0"0"16,0 0-16,0 0 15,0 0-15,0 0 16,-9 0-16,9 0 16,0 0-1,0 0-15,-17 17 16,17 18-16,-18 25 15,10 36-15,-19 16 16,10 18-16,0-17 16,8-9-16,0-18 15,1-17-15,8-25 16,0-1 0,0-17-16,0-17 15,0-1-15,0-8 16,0 0-16</inkml:trace>
  <inkml:trace contextRef="#ctx0" brushRef="#br0" timeOffset="-184554.67">28578 16081 0,'0'0'15,"0"0"-15,0 0 16,0 0-16,0 0 16,0 0-16,-8 0 15,-1 9 1,-17 8-16,-9 9 16,0 9-16,9-1 15,-17-8-15,26 0 16,8-17-16,9 0 15,0-9-15,0 0 16,0-9-16,9-17 16,25-17-1,-8 8-15,-8 0 16,8 18-16,-18 0 16,1 8-16,8 9 15,1 0-15,8 17 16,0 18-16,43 8 15,18 18-15,-61-26 16</inkml:trace>
  <inkml:trace contextRef="#ctx0" brushRef="#br0" timeOffset="-184203.64">28222 16748 0,'0'0'0,"0"0"16,0 0-16,0 0 15,18 17-15,8 1 16,-9 16-16,-8 1 15,17 17-15,0 9 16,0-1 0,0 1-16,-9-18 15,-8-26-15,0 1 16,-1-1-16,1-8 16,8-1-16,18-34 15,78-60-15,26-70 16,87-173-16</inkml:trace>
  <inkml:trace contextRef="#ctx0" brushRef="#br0" timeOffset="-183683.48">29221 16124 0,'0'0'16,"0"0"-16,0 0 15,0 0-15,0 0 16,0 18-16,17 8 16,-8 26-16,8 8 15,-34 1-15,17 0 16,-9-9 0,9-9-16,-17-17 15,8 0-15,9-18 16,0 1-16,0 0 15,0-9-15,0 0 16</inkml:trace>
  <inkml:trace contextRef="#ctx0" brushRef="#br0" timeOffset="-183236.57">29316 15960 0,'0'0'0,"0"0"15,0 0-15,0 0 16,0 0-16,9 0 15,8 0-15,9 0 16,1 0-16,-1 9 16,0-1-16,0 1 15,-18 0 1,1-1-16,-9 9 16,-9 1-16,-8 8 15,-9 0-15,0 0 16,9 0-16,-10 0 15,10 0-15,17 0 16,0-9 0,0 9-16,0-9 0,17 1 15,-8-1 1,26 9-16,-9 0 16,-9-9-16,9 1 15,-8-1-15,-10 0 16,10 1-16,-18-1 15,-18 0-15,1 9 16,-9 0-16,-9 0 16,-8-9-16,-9 1 15,17-10 1,9 1-16,0 0 16,9-9-16</inkml:trace>
  <inkml:trace contextRef="#ctx0" brushRef="#br0" timeOffset="-183005.15">29698 16471 0,'0'0'0,"0"0"0,0 0 15,0 0 1,0 0-16,0 17 16,0 0-16,0 18 15,27 26-15,-10-18 16</inkml:trace>
  <inkml:trace contextRef="#ctx0" brushRef="#br0" timeOffset="-181002.61">28926 14877 0,'0'0'15,"0"0"-15,-9 0 16,0 0-16,1 0 16,-1 0-16,9 0 15,0 0-15,0 0 16,9-8-16,8-1 16,18 0-1,8-8-15,0 8 16,-8 1-16,-9 8 15,0 0-15,0 0 16,-8 8-16,-10 1 16,1 8-16,-18 18 15,-8 0-15,-9 8 16,-17 9-16,-10-9 16,10-17-1,8 0-15,18 0 16,0-17-16,-1-1 15,18 1-15,0-9 16,9 0-16,34 9 16,18-18-16,43 0 15,1 18-15,-53 0 16</inkml:trace>
  <inkml:trace contextRef="#ctx0" brushRef="#br0" timeOffset="-180324.85">27415 17493 0,'0'0'0,"0"0"16,0 0-16,0 0 15,0 0 1,0 0-16,0 0 16,-9 26-16,-8 17 15,-9 18-15,-18 17 16,1 0-16,-1-9 16,10-17-16,16-9 15,9-26-15,9-8 16,0-9-16</inkml:trace>
  <inkml:trace contextRef="#ctx0" brushRef="#br0" timeOffset="-180154.98">27163 17631 0,'0'0'0,"0"0"0,0 0 15,17 26-15,9 18 16,18 8-1,8 8-15,17-8 16,18 0-16,-17-17 16,-53-35-16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3T23:10:51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5688 3307 0,'0'0'0,"0"0"0,0 0 0,0 0 15,0 0-15,0 0 16,0 0 0,17 0-16,18-9 15,52 0-15,17 1 16,9-1-16,8 0 15,-8-8-15,-17 0 16,-9-1-16,-9 1 16,-9 26-16,9-1 15,-51 1-15</inkml:trace>
  <inkml:trace contextRef="#ctx0" brushRef="#br0" timeOffset="1">6148 3809 0,'0'0'0,"0"0"0,0 0 16,9-9-1,-9 1-15,0-1 16,0 0-16,0-8 16,-9 0-16,0-1 15,1 1-15,-18 0 16,-9-1-16,-8 10 15,-1 8-15,1 0 16,-1 17 0,-8 0-16,9 18 15,-9 0-15,17-1 16,0 10-16,18-1 16,-1 0-16,18 1 15,0-10-15,18 1 16,8-1-16,9 1 15,43-9-15,17 0 16,9-26 0,9-17-16,18-9 15,-27 0-15,-26-18 16,-17 1-16,-18 9 16,-17-1-16,-8 0 15,-10 9-15,-16-8 16,-10-1-16,-8 9 15,-17 9 1,-9-1-16,0 10 16,34 8-16</inkml:trace>
  <inkml:trace contextRef="#ctx0" brushRef="#br0" timeOffset="2">6122 3428 0,'0'0'0,"0"0"16,0 0-1,0 0-15,0 0 16,0 0-16,0 0 16,0 17-16,0 9 15,-9 35-15,1 17 16,-1 43-16,-8 0 16,-1-17-16,10-9 15,-1-8 1,9-9-16,0-17 15,0 8-15,9-17 16,-1-26-16</inkml:trace>
  <inkml:trace contextRef="#ctx0" brushRef="#br0" timeOffset="3">5662 4675 0,'0'0'0,"0"0"16,0 0 0,0 0-16,0 0 15,0 0-15,0-9 16,17 1-16,1 8 16,34-9-16,43 0 15,18 1 1,-26-1-16,0 0 0,0 1 15,-9-1 1,-26 0-16,-9 9 16,-17 0-16,0 0 15,-17 0-15,8 9 16,-8 0-16</inkml:trace>
  <inkml:trace contextRef="#ctx0" brushRef="#br0" timeOffset="4">7034 3826 0,'0'0'0,"0"0"0,0 0 15,0 0 1,0 0-16,0 0 16,0 0-16,9 0 15,-1 9-15,1-9 16</inkml:trace>
  <inkml:trace contextRef="#ctx0" brushRef="#br0" timeOffset="5">7086 4285 0,'0'0'0,"0"0"16,0 0-16,0 0 15,0 0-15,0 0 16,0 0-16,26-8 15,0 8-15</inkml:trace>
  <inkml:trace contextRef="#ctx0" brushRef="#br0" timeOffset="6">7772 3774 0,'-9'-8'16,"1"8"-16,-1 0 15,0 0-15,9 0 16,0 26-16,-8 17 16,-1 61-16,-9 43 15,10 0 1,-10-17-16,18-26 15,-8-9-15,-1-8 16,0-18-16,-8-25 16,8-18-16,1-9 15,8-8-15,0-18 16,-9-8-16,0-53 16,1-34-16,25-26 15,35-86 1,-17 25-16,-27 113 15,10 27-15,-1 7 16,18 18-16,0 0 16,8 9-16,-8 17 15,0 0-15,-9 0 16,0 17 0,-18 1-16,1 8 0,-18 8 15,-8 18 1,-26 0-16,-10 9 15,1-18-15,0-8 16,18-9-16,7-18 16,10 1-16,17-9 15,0 0-15</inkml:trace>
  <inkml:trace contextRef="#ctx0" brushRef="#br0" timeOffset="7">8232 3844 0,'-8'0'0,"-1"0"16,0 0-16,-8 8 16,-9 10-16,-9-1 15,9 18-15,9-1 16,-1 9 0,1 1-16,17-1 15,0-17-15,9 0 16,8-9-16,0 1 15,18-10-15,0-8 16,8-8-16,-8-18 16,-9 0-16,0-18 15,-17-8-15,-18 1 16,-17-1 0,-9 8-16,0 18 15,1 9-15,-1 17 16,9 0-16,9 9 15,-1 8-15,18 18 16,18-9-16</inkml:trace>
  <inkml:trace contextRef="#ctx0" brushRef="#br0" timeOffset="8">8753 3835 0,'0'0'0,"0"0"15,-8 0-15,-1-9 16,0 1-16,-8-1 16,-1 9-1,1 0-15,0 0 16,8 0-16,0 0 16,1 17-16,-1 1 15,9 8-15,0 0 16,0 0-16,9 0 15,-1-9-15,1 0 16,-9 0 0,0 1-16,-9 8 15,1 0-15,-10 0 16,10-9-16,-1-8 16,0-1-16,9 1 15,0-9-15,0 0 16</inkml:trace>
  <inkml:trace contextRef="#ctx0" brushRef="#br0" timeOffset="9">8944 3939 0,'0'0'0,"0"0"16,0 0-16,9 9 16,0 8-16,-9 0 15,0 0-15,0 9 16,0 0-16,0 0 15,0-17 1,0 0-16,0-9 16,0 0-16,0 0 15,0-18-15,8-16 16,1-27-16,17-8 16,9-26-16,-9-27 15,-26 27 1,-18 52-16,18 25 15,0 1-15,0 17 16,9-9-16,0 9 16</inkml:trace>
  <inkml:trace contextRef="#ctx0" brushRef="#br0" timeOffset="10">9196 3766 0,'-9'0'0,"1"0"16,-1 0-16,0 0 15,1 0-15,8 0 16,0 0-16,0 0 16,17 0-16,9 0 15,9-9 1,0 0-16,17 1 15,0-10-15,0 1 16,-9 8-16,-17 9 16,0-8-16,-8 8 15</inkml:trace>
  <inkml:trace contextRef="#ctx0" brushRef="#br0" timeOffset="11">9318 3350 0,'0'0'0,"0"0"16,0 0-16,0 0 16,0 17-16,0 9 15,0 18-15,-9 8 16,0 34 0,-8 18-16,0-9 15,8-8-15,0-9 16,9-18-16,0-8 15,0-8-15,18-18 16,-10-9-16,27 0 16,-9-8-16</inkml:trace>
  <inkml:trace contextRef="#ctx0" brushRef="#br0" timeOffset="12">9691 3844 0,'0'0'0,"-9"0"15,1 0-15,-1 17 16,0 18-16,-8-1 16,0 1-16,-1-9 15,10-9 1,-1 0-16,9-8 16,0 0-16,0-9 15,0 0-15,9-18 16,8-16-16,-8-18 15,-1 26-15</inkml:trace>
  <inkml:trace contextRef="#ctx0" brushRef="#br0" timeOffset="13">9674 3333 0,'0'0'15,"0"0"-15,0 0 16,0 0-16,0 8 16,0-8-16,0 18 15,0 8-15,8 0 16,1 0-16</inkml:trace>
  <inkml:trace contextRef="#ctx0" brushRef="#br0" timeOffset="14">10125 3826 0,'0'0'0,"0"0"0,0 0 15,0 0 1,0 0-16,0 0 16,-8 0-16,-1 0 15,0 0-15,1 0 16,-1 0-16,0 0 16,0 0-16,1 18 15,-10 8-15,1 8 16,0 1-16,-1 0 15,18-10 1,0 1-16,9 0 16,8-8-16,1-10 15,-1 1-15,0-9 16,1-9-16,-9 1 16,-1-18-16,1 0 15,0 0-15,-18 9 16,0-1-1,1 1-15,-1 8 16,9 9-16,0 0 16,0 0-16,0 0 15,0 0-15,17 0 16,1 9-16,8 0 16,8-1-16,1 1 15,-9 0 1,0-1-16,-17 1 15,0-1-15,-1 10 16,-8-10-16,0 18 16,0-8-16,0-1 15,0-8-15,0-9 16,0 8-16,0-8 16,0 0-1,18-8-15,16-36 16,1 1-16,9-9 15,-18 9-15,0 17 16,0 9-16,-9-1 16,-8 18-16,-1 0 15,1 9-15,8 8 16,1 1-16,-1-1 16,1 9-1,-1 0-15,9 0 16,-9 0-16</inkml:trace>
  <inkml:trace contextRef="#ctx0" brushRef="#br0" timeOffset="15">11150 4173 0,'0'0'0,"0"0"16,0 0-1,0 8-15,-9 10 16,1 16-16,-10 1 15,1 0-15,-1 17 16,1-18-16,17-16 16</inkml:trace>
  <inkml:trace contextRef="#ctx0" brushRef="#br0" timeOffset="16">12539 3774 0,'0'0'0,"0"0"16,0-8-16,9-1 16,0 0-16,-1 1 15,1-10-15,8-8 16,-8 0-16,0-8 15,0-1 1,-9 0-16,0 18 16,0 0-16,-9-1 15,0 10-15,0-9 16,-17 17-16,-17-18 16,0 18-16,-10 26 15,-7-9 1,-1 27-16,9-10 15,-9 18-15,18 0 16,-1 9-16,27 0 16,-1-9-16,18-9 15,9 0-15,8-8 16,10-1-16,33 1 16,27-9-16,0-17 15,9-18 1,-1-17-16,-8 0 15,-18 0-15,-25-8 16,-1-1-16,-17 0 16,-17-8-16,-9 8 15,-9 1-15,-17-1 16,0 18-16,0-1 16,-17 10-1,-1-1-15,36 9 16</inkml:trace>
  <inkml:trace contextRef="#ctx0" brushRef="#br0" timeOffset="17">12696 3315 0,'-9'0'0,"0"-8"16,9 8-16,-8 0 16,-1 0-1,9 0-15,-9 0 16,1 34-16,-27 36 15,17 42-15,-16 44 16,-1 9-16,9-18 16,0-17-16,9-18 15,-1-16-15,1-18 16,-1-26 0,10-1-16,8-25 15,0-8-15,0-10 16,0-8-16</inkml:trace>
  <inkml:trace contextRef="#ctx0" brushRef="#br0" timeOffset="18">12348 3324 0,'0'0'0,"0"-9"0,-17 1 16,8-1-16,9 0 16,0 1-16,0-1 15,0 0 1,0 1-16,26-1 16,0 0-16,18 1 15,25-1-15,18 0 16,0 1-1,-9 8-15,0 8 0,-34 10 16</inkml:trace>
  <inkml:trace contextRef="#ctx0" brushRef="#br0" timeOffset="19">11984 4978 0,'0'-9'0,"0"1"0,0-1 15,0 1 1,17-10-16,9-8 16,9 9-16,17 0 15,17-1-15,1 10 16,-1-1-16,9-8 16,1 8-16,7 9 15,-7-9-15,-45 1 16</inkml:trace>
  <inkml:trace contextRef="#ctx0" brushRef="#br0" timeOffset="20">13069 4207 0,'0'0'15,"0"0"-15,0 0 16,0 0-16,0 0 16,0 0-16,0 18 15,-9 8-15,-8 34 16,-9 10-16,-9 16 16,0-8-16,9 0 15,9-9 1,0-17-16,-1-17 15,18-9-15,0-9 16,0 1-16,0-10 16,0-16-16,9-18 15,0 8-15</inkml:trace>
  <inkml:trace contextRef="#ctx0" brushRef="#br0" timeOffset="21">13225 4259 0,'-8'-8'0,"8"8"16,0 0-16,0 0 15,0 8-15,0 10 16,8 16-16,10 18 16,-1 0-16,0 9 15,1-1 1,-9 1-16,-1-18 16,1 1-16,-9-18 15,9 8-15,-9 1 16,0-26-16</inkml:trace>
  <inkml:trace contextRef="#ctx0" brushRef="#br0" timeOffset="22">13034 4606 0,'0'0'0,"0"0"16,0 0 0,0 0-16,0 0 15,9 0-15,8 0 16,18 0-16,9-9 15,8 0-15,8 9 16,-25 0-16</inkml:trace>
  <inkml:trace contextRef="#ctx0" brushRef="#br0" timeOffset="23">12522 2770 0,'0'0'0,"0"0"16,0 0-1,0 0-15,0 0 16,0 8-16,26 10 16,-9-1-16</inkml:trace>
  <inkml:trace contextRef="#ctx0" brushRef="#br0" timeOffset="24">13729 3783 0,'0'0'0,"0"0"0,0 0 16,0 0-1,0 0-15,0 0 16,0 0-16,0 0 15,0 0-15,0 0 16,9 0-16,-9 0 16</inkml:trace>
  <inkml:trace contextRef="#ctx0" brushRef="#br0" timeOffset="25">13720 4190 0,'0'0'0,"0"0"0,0 0 16,0 0-16,0 0 16,0 0-16,9 0 15,0 0-15</inkml:trace>
  <inkml:trace contextRef="#ctx0" brushRef="#br0" timeOffset="26">14476 3315 0,'0'0'0,"0"0"15,0 0-15,-9-8 16,0-1-16,-8-8 16,-9-1-16,0 1 15,0 8-15,-17 9 16,-1 0-16,1 0 15,8 18 1,0-1-16,9 9 0,9 9 16,-1-1-1,10 10-15,8-18 16,0 0-16,17-9 16,0-8-16,1-1 15,-1-16-15,1-1 16,16-8-16,-8-9 15,0 8-15,-8 1 16,-10 0 0,1 8-16,0 9 15,0 0-15,8 0 16,0 26-16,-8 17 16,8 18-16,1 17 15,-1 0-15,-8 8 16,-1-8-16,-16-17 15,-1-18 1,0-8-16,1-9 16,-10 0-16,1 0 15,0-18-15,-9 1 16,-1-9-16,10-9 16,0-8-16,-1-9 15,1-8-15,17-1 16,9 0-1,8 18-15,-8 8 16</inkml:trace>
  <inkml:trace contextRef="#ctx0" brushRef="#br0" timeOffset="27">14606 3610 0,'-9'-9'0,"1"-8"15,-1 8-15,0 0 16,9 9-16,0 0 15,0 0-15,18 0 16,-1-8-16,18-1 16,17-8-16,0-1 15,0 1-15,-8 0 16,-1-9 0,0 0-16,-17 9 15,-17-1-15,0-8 16,-1 0-16,-16 0 15,-1 9-15,-17-9 16,0 9-16,0-1 16,0 18-1,-18 9-15,1 8 0,0 18 16,8 8 0,18 9-16,-1 0 15,18 0-15,18-9 16,-1 1-16,9-18 15,0 0-15,35-9 16,0 0-16,-27-8 16</inkml:trace>
  <inkml:trace contextRef="#ctx0" brushRef="#br0" timeOffset="28">15127 3359 0,'0'0'0,"0"0"16,0 0-16,0 0 15,0 0-15,0 17 16,0 0-16,0 18 16,0 0-1,0-1-15,0 1 16,-9-9-16,9 0 16,0-9-16,0-8 15,0-1-15,0-8 16,0 0-16,0-8 15,0-10-15,18-16 16,-1-10 0,9 10-16,0-1 15,0 18-15,0 0 16,0-1-16,-8 18 16,-1 0-16,1 18 15,-10 16-15,1 10 16,-9 7-1,0 1-15,0-8 16,0-18-16,0 0 16,17 0-16,1-18 15,-10 1-15</inkml:trace>
  <inkml:trace contextRef="#ctx0" brushRef="#br0" timeOffset="29">15544 3584 0,'0'0'16,"0"0"-16,0 0 16,0 0-16,0 0 15,0 0-15,9 0 16,8 0-1,0 0-15,9 0 16,9-18-16,0 10 16,0-1-16,-9 0 15,0-8-15,0 0 16,-18-9-16,1 9 16,0-9-16,-18 8 15,0 1 1,1 0-16,-1 17 15,-17 0-15,0 17 16,0 0-16,9 18 16,-1 8-16,1 0 15,17 1-15,0-1 16,17-17-16,1 0 16,16 0-1,27-9-15,0 1 16,-9-18-16,-26 0 15</inkml:trace>
  <inkml:trace contextRef="#ctx0" brushRef="#br0" timeOffset="30">16108 3350 0,'0'0'15,"0"9"-15,0-9 16,0 0-16,0 0 15,0 17-15,0 18 16,9-9-16,0 8 16,-1 9-16,1 1 15,0-10-15,-9-8 16,0 0 0,0-8-16,0-10 15,0 1-15,0-9 16,0 0-16,0-9 15,17-25-15,1-18 16,8 0 0,8 0-16,1 9 15,-9 25-15,0 1 16,-8 17-16</inkml:trace>
  <inkml:trace contextRef="#ctx0" brushRef="#br0" timeOffset="31">16846 3367 0,'0'0'0,"0"0"15,-8 0-15,-1-8 16,0-1-16,-8 0 16,0 1-16,-1 8 15,-8 0-15,0 0 16,-17 0-16,-1 17 15,1 18 1,0 8-16,8 0 16,17-17-16,1 0 15,8 0-15,9-9 16,0-8-16,0 0 16,9-9-16,8 0 15,1-9-15,17-17 16,-9 0-16,0 9 15,-18 0-15,1 17 16,0 0 0,-9 0-16,0 17 15,0 17-15,0 1 16,8 0-16,10 8 16,-1-17-16,9 0 15,0 0-15,9-17 16,8-1-1,-8 1-15,-26-9 16,-1 0-16</inkml:trace>
  <inkml:trace contextRef="#ctx0" brushRef="#br0" timeOffset="32">17020 2978 0,'0'0'16,"0"0"-16,0 0 16,0 0-16,0 0 15,0 17-15,9 18 16,0 25-16,-18 18 16,0 17-1,9-8-15,0-9 16,0-17-16,0-18 15,0 0-15,0 0 16,0-8-16,0-26 16</inkml:trace>
  <inkml:trace contextRef="#ctx0" brushRef="#br0" timeOffset="33">17333 3341 0,'0'0'0,"0"0"15,-9 18-15,9 8 16,-17 8-16,8 1 16,0-9-16,1 0 15,8-9-15,0 0 16,0 1-16,0-10 16,0 1-1</inkml:trace>
  <inkml:trace contextRef="#ctx0" brushRef="#br0" timeOffset="34">17324 2978 0,'0'0'0,"0"0"0,0 0 16,0 0-16,0 0 16,17 8-1,10 1-15,-1 8 16,17-17-16,0 9 15,1 0-15,8-1 16,-26 1-16,0-1 16,0 1-16,-9 8 15,1 1-15,-9-1 16,-1 0 0,1 1-16,0 8 15,-1 0-15,-8 0 16,0 8-16,0 1 15,0 0-15,-8 8 16,8-8 0,8-1-16,18 1 0,-8-1 15,-1 1 1,-8 8-16,-1-8 16,1-9-16,0 0 15,-9 0-15,-9 0 16,-8-9-16,17 1 15,-26-10-15,8 1 16,-8 0-16,9-9 16,0 0-1,-1-9-15,9 0 16,-8-8-16,26-9 16,-1 0-16,10-17 15,17-18-15,-1 0 16,10 10-16,-1-1 15,1 0-15,-1 0 16,-8 8 0,-9 10-16,0-1 15,-18 0-15,1 1 16,0 8-16,-9 8 16,0 1-16,-9 8 15,0 9-15,1 0 16,-1 0-16,0 0 15,1 18-15,-1-1 16,0 9 0,9 0-16,0 0 15,0 0-15,9 0 16,8-9-16,1 1 16,17-10-16,-1 1 15,18-18-15,0 1 16,-8-10-1,-1 1-15,-8 0 16,-9 8-16,-17 9 16,-1 0-16,-8 0 15,0 0-15,-8 17 16,-1 1-16,0 16 16,-8 1-16,8 0 15,9-9-15,0 0 16,0-18-1,0 1-15,0-9 16,18-9-16,8 1 16,-9-10-16,18-8 15,0-17-15,8-26 16,0-1-16,-16 10 16,-19 16-1,1 18-15,-9 9 16,0 17-16,0 0 15,-9 17-15,1 27 16,8 25-16,0 26 16,0 1-16,17-1 15,9 0-15,0-17 16,-9-61-16</inkml:trace>
  <inkml:trace contextRef="#ctx0" brushRef="#br0" timeOffset="35">14650 4684 0,'0'0'0,"0"0"0,0 0 16,0 0-1,0-9-15,0 0 16,-9-25-16,-9-1 16,1 0-16,0 1 15,8-1-15,0 18 16,1 0-16,8-1 15,0 18-15,0 0 16,0 9-16,17 34 16,9 26-1,-9 1-15,10-1 16,-1-17-16,-9-17 16,-8-1-16,-1-8 15,1-8-15,0-10 16,-9-8-16,17-17 15,0-18 1,18-25-16,17-53 16,0-8-16,0 8 15,-8 27-15,-9 51 16,-18 18-16,-8 8 16,-1 9-16</inkml:trace>
  <inkml:trace contextRef="#ctx0" brushRef="#br0" timeOffset="36">15127 4701 0,'0'0'16,"0"0"-16,0 0 16,0 0-16,0 0 15,0 0-15,17 0 16,10 17-1,7-17-15,1-8 16,8-1-16,1 0 16,-9 1-16,-9-10 15,0 1-15,-18 0 16,1-1-16,-18 10 16,1-10-16,-1 10 15,-17 8-15,0 8 16,-9 10-1,0 25-15,1 9 16,16 9-16,18-1 16,0-16-16,18-1 15,-1-8-15,26-10 16,10 1-16,7-8 16,-25-10-16</inkml:trace>
  <inkml:trace contextRef="#ctx0" brushRef="#br0" timeOffset="37">15839 4199 0,'0'0'0,"0"0"15,0 0 1,-9 34-16,1 18 15,-10 26-15,1 0 16,17 9-16,-9 17 16,18-9-16,17-8 15,-9-35-15,-8-26 16</inkml:trace>
  <inkml:trace contextRef="#ctx0" brushRef="#br0" timeOffset="38">16247 4640 0,'0'0'16,"-8"0"-16,-1 0 15,-17 18-15,0 8 16,0 8 0,8 1-16,1 8 15,17 1-15,0-18 16,9 0-16,8-18 15,0 1-15,18 0 16,9-18-16,-1-17 16,0 0-16,-16-17 15,-10-1 1,-17 1-16,-9 8 16,-17 1-16,0 16 15,0 1-15,9 8 16,-1 9-16,1 0 15,8 9-15,9 0 16,0-9-16</inkml:trace>
  <inkml:trace contextRef="#ctx0" brushRef="#br0" timeOffset="39">16725 4623 0,'-9'-9'0,"1"1"16,-1-1-1,0 0-15,1 1 16,-1-1-16,0 9 16,0 0-16,-8 0 15,-9 17-15,0 1 16,-9 8-16,9 8 15,9 1-15,-1 0 16,18-1 0,0-8-16,0 0 15,9 0-15,9-8 16,8-10-16,26 10 16,8-1-16,-16-17 15,-18 0-15</inkml:trace>
  <inkml:trace contextRef="#ctx0" brushRef="#br0" timeOffset="40">16977 4649 0,'0'0'0,"0"0"15,0 0-15,0 9 16,-9 8-16,0 9 16,9 9-16,0-9 15,0 0-15,0 0 16,0-9-16,0 0 15,18 1 1,-18-10-16,0 1 16,0 0-16</inkml:trace>
  <inkml:trace contextRef="#ctx0" brushRef="#br0" timeOffset="41">17150 4606 0,'-8'-9'0,"-10"0"15,1-8-15,17 8 16,0 9-16,0 0 15,17 0 1,-8 0-16</inkml:trace>
  <inkml:trace contextRef="#ctx0" brushRef="#br0" timeOffset="42">17281 4571 0,'0'-9'0,"0"9"16,0 0-16,0 0 15,8-8-15,10-1 16,16 0-16,19 1 16,16-1-16,9 0 15,-34 1 1,-27-1-16,9 9 15</inkml:trace>
  <inkml:trace contextRef="#ctx0" brushRef="#br0" timeOffset="43">17341 4251 0,'0'0'0,"0"0"0,0 0 15,0 0-15,-8 0 16,-1 17-16,9 9 16,-17 26-16,-1 17 15,10 9-15,-10 0 16,18 0 0,0-17-16,0-1 15,0-16-15,18-1 16,-1-17-16,9 0 15,-9 0-15,-8-17 16</inkml:trace>
  <inkml:trace contextRef="#ctx0" brushRef="#br0" timeOffset="44">17784 4623 0,'0'0'15,"0"-9"-15,0 1 16,0 8-16,0 0 15,0 0-15,0 0 16,-8 0-16,8 8 16,0 10-1,-9-1-15,9 0 16,0 1-16,0-1 16,0-8-16,0-1 15,0-8-15,9 0 16,17-8-16,-18-1 15,27-17-15,-18 9 16,10-1-16,-27 1 16,8 17-1,1 0-15,17 0 16,-17 26-16,25 17 16,-25 35-16,8 9 15,1 17-15,-10 8 16,-16-8-16,8-26 15,-18-26 1,10-8-16,-10-10 16,1-8-16,0-8 15,8-10-15,-17 1 16,9-18-16,-1-25 16,18-36-16,18 1 15,-10-9-15,27 9 16,8 8-16,9 9 15,-17 35-15</inkml:trace>
  <inkml:trace contextRef="#ctx0" brushRef="#br0" timeOffset="45">2119 5896 0,'0'0'0,"0"0"0,26-8 16,17-1-16,9-8 16,9-9-16,-9 0 15,9-18 1,0 1-16,-18 0 15,-17-9-15,0 8 16,-17 1-16,0 8 16,-9 1-16,0 8 15,0 9-15,0-1 16,0 10-16,0 8 16,0 0-1,0 0-15,0 0 16,0 17-16,0 9 15,0 8-15,0 27 16,17 8-16,0 1 16,-8-1-1,9-8-15,-10 34 0,-8 0 16,-8-8 0,-1-9-16,-17 0 15,0-18-15,0 1 16,-9-18-16,0 0 15,1-17-15,-1-17 16,-9 0-16,10-1 16,-1-16-16,0-1 15,9-17 1,9 0-16,-1 0 16,1-17-16,17 0 15,0-1-15,17 10 16,1-1-16,8 0 15,9 18-15,-1 0 16,-8 17-16,9 8 16,0 10-1,0 16-15,8 18 16,0 0-16,1-8 16,-10-1-16,1 0 15,0 0-15,17 1 16,9-10-16,-35-25 15</inkml:trace>
  <inkml:trace contextRef="#ctx0" brushRef="#br0" timeOffset="46">3395 6191 0,'0'0'0,"0"0"16,0 0-16,0 0 15,0 0 1,0 0-16,0 0 16,0 0-16,0 0 15,0 0-15,18-9 16,8 0-16,9 1 15,8-1-15,9 0 16,-9 9-16,1 0 16,-9 0-1,-1 0-15,-8 0 16,-8 18-16,-1-1 16,-8-8-16</inkml:trace>
  <inkml:trace contextRef="#ctx0" brushRef="#br0" timeOffset="47">3465 6459 0,'0'0'0,"0"0"16,0 0-1,-9-9-15,0 1 16,9 8-16,0-9 16,0 9-16,0 0 15,0 0-15,0 0 16,0 0-16,0 0 15,0-9 1,9 9-16,9-8 16,8-10-16,17 10 15,9-1-15,9-8 16,0 0-16,-18 17 16,0-9-16,-16 9 15,-1 0-15,-9 0 16,0-9-16,1 9 15,-10 9 1</inkml:trace>
  <inkml:trace contextRef="#ctx0" brushRef="#br0" timeOffset="48">5393 5532 0,'0'0'0,"0"-8"0,0-1 15,-9 0-15,9 1 16,0-1-1,-9 0-15,9 1 16,-8-1-16,-1 0 16,0 1-16,1-1 15,-1 1-15,0-1 16,-8 0-16,-1 1 16,-8-1-16,0 9 15,-8 0 1,-1 0-16,0 9 15,0-1-15,9 1 16,0 8-16,0 0 16,0 1-16,0-1 15,0 9-15,0 9 16,0-1-16,0 1 16,9 0-1,-1-1-15,1 10 16,8-1-16,9 0 15,0 1-15,9-1 16,8-9-16,18 18 16,8-8-16,9-1 15,1-17-15,7-9 16,10 9 0,8 0-16,9-17 15,-35 0-15</inkml:trace>
  <inkml:trace contextRef="#ctx0" brushRef="#br0" timeOffset="49">5610 5991 0,'0'0'15,"-9"0"-15,0 0 16,1 0-16,-1 0 16,9 0-16,0 0 15,0 0-15,0 0 16,26 0-16,9-8 15,-1-1 1,19 0-16,7 1 16,-8 8-16,-8 0 15,-1 0-15,-17 0 16,0 8-16,0 1 16,-17 0-16</inkml:trace>
  <inkml:trace contextRef="#ctx0" brushRef="#br0" timeOffset="50">5627 6069 0,'0'0'0,"-9"0"0,1 0 16,-1 0-1,0 0-15,1 0 16,-1 0-16,9 0 16,0 0-16,0 0 15,0 0-15,0 9 16,0 0-16,17-1 16,1 10-16,-1-1 15,0 0 1,9 1-16,1-10 15,-1 1-15,-9 0 16,-8-1-16,-1 1 16,1 0-16,-9-9 15,0 8-15,0-8 16,-9 9-16,1 8 16,-10 1-1,-8-1-15,-17 9 16,-1 0-16,10 0 15,-1-9-15,9 0 16,0 1-16,8-10 16,1 1-16,17 0 15,0-1-15,0-8 16,0 0-16,17 9 16,10 0-1,25-1-15,8-8 16,10-8-16,-1 8 15,1 0-15,-9 0 16,-9 8-16,-26-8 16,-9 0-16</inkml:trace>
  <inkml:trace contextRef="#ctx0" brushRef="#br0" timeOffset="51">4663 6823 0,'0'0'0,"-9"-9"0,-8 1 15,8-1-15,1 0 16,-1 1 0,0-1-16,9 9 15,0-9-15,0 1 16,0-1-16,18 0 15,8 1-15,26 8 16,26-9-16,44 0 16,17 9-1,0 0-15,-9-8 0,0 8 16,-8 0 0,-1 8-16,-25-8 15,-9 0-15,-18 0 16,-17 9-16,-8-9 15,-18 9-15,0-1 16,-18 1-16,1 0 16,-9-1-16,0 1 15,0 0 1</inkml:trace>
  <inkml:trace contextRef="#ctx0" brushRef="#br0" timeOffset="52">5219 6953 0,'0'0'0,"0"0"15,-9 0-15,1 0 16,-1 0-16,9 0 15,0 0-15,0 0 16,0 0-16,0 0 16,0 0-1,17 0-15,9 8 16,9 10-16,8-1 16,1 9-16,-1 0 15,-8-9-15,0 1 16,-9 8-16,0 0 15,-17 0-15,-1-9 16,1 9 0,-18 0-16,1 9 15,-10-1-15,-17 10 16,-8-1-16,0-9 16,-1 1-16,1-9 15,-1 0-15,10 0 16,-1-17-16,9-1 15,8 1 1,1 0-16,8-1 16,9-8-16,0 0 15,0 0-15,0 0 16,0 0-16,18 0 16,-1 9-16,27 0 15,16-9-15,27-9 16,9 0-1,8-8-15,-9 0 16,-16-9-16,-19 17 16,-16 0-16,-9 1 15,-9-1-15,-18 9 16,1 0-16,0 0 16,8-9-16,-8 9 15</inkml:trace>
  <inkml:trace contextRef="#ctx0" brushRef="#br0" timeOffset="53">6652 6052 0,'0'0'0,"0"0"0,0 0 16,0 0-16,0 0 15,0 0-15,0 0 16,8 0-1,10-9-15,25 1 16,18 8-16,17-9 16,0 9-16,-8 0 15,-1 0-15,-8 0 16,0 0-16,-18 0 16,-17 0-16</inkml:trace>
  <inkml:trace contextRef="#ctx0" brushRef="#br0" timeOffset="54">7069 6459 0,'0'0'0,"0"0"16,0 0-16,0-9 15,0 1-15,-9-1 16,0 0-16,-8 1 15,-9-1-15,0 0 16,-18 1-16,10 8 16,-1 0-16,0 0 15,0 8 1,1 1-16,-1 8 16,0 1-16,0-1 15,18 0-15,0 9 16,-1 9-16,18 0 15,0-9-15,18 8 16,-1 1-16,0-9 16,18 0-1,9 0-15,8 0 16,17-17-16,1-1 16,-10-16-16,1-1 15,-17-8-15,-1-1 16,-17 1-16,0 8 15,0-8-15,-17 8 16,0 1-16,-1-1 16,-8 0-1,0 1-15,0-10 16,0 10-16,9-10 16,0 10-16</inkml:trace>
  <inkml:trace contextRef="#ctx0" brushRef="#br0" timeOffset="55">7034 6355 0,'0'-8'0,"0"-1"16,0-8-16,0-1 16,0 10-16,0-1 15,0 0-15,0 1 16,0 8-16,0 0 15,0 0 1,0 8-16,-9 27 16,0 34-16,-17 26 15,9 1-15,0-10 16,-1 1-16,10-9 16,-1-18-16,9-16 15,0-10-15,0 1 16,9 0-16,-1-9 15,1-18 1</inkml:trace>
  <inkml:trace contextRef="#ctx0" brushRef="#br0" timeOffset="56">6608 7256 0,'0'0'0,"0"-9"15,0 1-15,0-1 16,0 9-16,0-9 16,0 1-16,0-1 15,18 0-15,8 1 16,17-1-16,18-8 16,0-1-16,0 10 15,8 8 1,27 8-16,-1 18 15,-60-17-15</inkml:trace>
  <inkml:trace contextRef="#ctx0" brushRef="#br0" timeOffset="57">7477 6849 0,'0'0'16,"0"0"-16,0 0 16,0 0-16,-9 0 15,0 0-15,1 0 16,-1 0-16,0 17 16,-17 9-1,0 9-15,0 17 16,-9 8-16,18-8 15,0 0-15,-1-8 16,10-18-16,8 0 16,0-9-16,8-17 15,1 17-15,0-17 16,-1 0 0</inkml:trace>
  <inkml:trace contextRef="#ctx0" brushRef="#br0" timeOffset="58">7485 6840 0,'0'0'0,"0"0"0,0 0 15,0 0 1,0 0-16,0 0 16,9 0-16,8 18 15,18 7-15,0 19 16,-9-1-16,0 0 15,0 1-15,0-1 16,-9 0-16,-8 1 16,9-18-1,-1-9-15,-8 0 16,-1-8-16,1 0 16</inkml:trace>
  <inkml:trace contextRef="#ctx0" brushRef="#br0" timeOffset="59">7468 7143 0,'0'-8'0,"0"8"15,0 0-15,0 0 16,0 0-16,0 0 16,0 0-16,9 0 15,8-9-15,9 0 16,9 1-16,17-1 15,-17 0-15</inkml:trace>
  <inkml:trace contextRef="#ctx0" brushRef="#br0" timeOffset="60">6999 5610 0,'0'0'15,"0"0"-15,0 0 16,0 0-16,0 0 16,0 0-16,0 9 15,0 0-15,9-1 16</inkml:trace>
  <inkml:trace contextRef="#ctx0" brushRef="#br0" timeOffset="61">8215 6468 0,'0'0'0,"0"0"0,-9 0 15,0 0-15,1 0 16,-1 0-16,0 0 16,1 0-1,-1 0-15,9 0 16,0 0-16,0 0 15,0 0-15,0 0 16,0 0-16,0 0 16,0 0-16,0 0 15,0 0-15,9 0 16,17 0 0,17 0-16,9 8 15,18-8-15,-1 0 16,9 0-1,1 0-15,-10 0 16,-17 0-16,-8 0 0,-18 0 16,0 0-1,-18 0-15,18 0 0,0 0 16,9 0 0,-17 0-16</inkml:trace>
  <inkml:trace contextRef="#ctx0" brushRef="#br0" timeOffset="62">8675 6303 0,'0'0'0,"-9"-8"16,-8 8 0,8 0-16,1 0 15,-1 0-15,0 0 16,1 0-16,-1 0 16,0 17-16,1 0 15,8 18-15,0 25 16,0 10-16,0-18 15,0-9 1,0-17-16,0 0 16,0 0-16,0-9 15,0 1-15,8 8 16,1-9-16</inkml:trace>
  <inkml:trace contextRef="#ctx0" brushRef="#br0" timeOffset="63">9682 6832 0,'0'0'0,"0"0"0,0 0 15,0 0-15,0 0 16</inkml:trace>
  <inkml:trace contextRef="#ctx0" brushRef="#br0" timeOffset="64">5045 8858 0,'0'0'0,"0"0"15,0 0 1,0 0-16,9 9 15</inkml:trace>
  <inkml:trace contextRef="#ctx0" brushRef="#br1" timeOffset="65">1198 4692 0,'0'0'16,"0"0"-16,0 0 15,0 0-15,0 0 16,0 0-1,0 0-15,0 0 16,0 0-16,-17-43 16,17 43-16</inkml:trace>
  <inkml:trace contextRef="#ctx0" brushRef="#br1" timeOffset="66">1172 4597 0,'0'0'0,"0"0"15,0 0-15,0 0 16,0 0-16,0 0 16,0 0-16,0-9 15,0-8-15,-8 8 16,-1 1 0,9-1-16,-17-17 15,8 26-15,9-9 16,-17 1-16,17-1 15,-18 0-15,9 1 16,9 8-16,-17 0 16,8 0-16,1 0 15,-1 0-15,-17 8 16,9 1-16,-9 8 16,0 1-1,8 16-15,-8 1 16,-9 0-16,27 17 15,-27 8-15,35 1 16,0 0-16,0-1 16,35-8-1,-27-9-15,10-8 0,-1 8 16,9 1 0,0-18-16,0 0 15,9-9-15,-9-8 16,-9-1-16,9-8 15,1 0-15,-10-8 16,-17-1-16,9 0 16,8 1-16,-17-1 15,-17-8 1,8-1-16,9 1 16,-17 0-16,-10-1 15,10 10-15,8-1 16,1 0-16,-1 1 15,9 8-15,0-9 16,0 0-16,0 1 16,17-1-16,9 0 15,1 1 1,-1-1-16,8-8 16,1 8-16,0 9 15,-9 0-15,-26 0 16,9 0-16,8 17 15,0 9-15,-17 9 16,9 0-16,0-1 16,-1 1-1,10-9-15,8 9 16,-9-9-16</inkml:trace>
  <inkml:trace contextRef="#ctx0" brushRef="#br1" timeOffset="67">1606 4788 0,'0'0'0,"0"0"16,0 0-16,0 0 15,0 0-15,0 0 16,0 0-1,0 0-15,0 0 16,0 0-16,-8 8 16,-1 10-16,9-1 15,-9 18-15,9 8 16,0 9-16,0-9 16,9 0-16,0-8 15,-1-9 1,1-17-16,0-1 15,0 1-15,8-18 16,0 1-16,9-10 16,-8-16-16,8-10 15,0-8-15,-18 18 16,1 8-16,0 9 16,-9 17-1,0 0-15,0 0 16,0 26-16,0 8 15,0 9-15,0 9 16,0 0-16,17-8 16,-17-10-16,26 10 15,18-10-15,-36-25 16</inkml:trace>
  <inkml:trace contextRef="#ctx0" brushRef="#br1" timeOffset="68">1989 5091 0,'0'0'0,"0"0"15,0 0-15,-9 0 16,9 0-16,0 0 16</inkml:trace>
  <inkml:trace contextRef="#ctx0" brushRef="#br1" timeOffset="69">2188 4987 0,'0'0'15,"0"0"-15,0 0 16,0-9-16,0 0 15,0 1-15,0-1 16,-8-8-16,-1 0 16,0-1-1,1 10-15,-1 8 16,-17 0-16,0 0 16,8 8-16,1 10 15,0-1-15,8 0 16,-8 9-16,17 9 15,0-1-15,17 1 16,-17-9-16,17-9 16,1-8-1,25 0-15,1-9 16,-18 8-16</inkml:trace>
  <inkml:trace contextRef="#ctx0" brushRef="#br1" timeOffset="70">2362 4762 0,'0'0'16,"0"0"-16,0 0 16,0 0-16,0 0 15,-9 0-15,9 17 16,0 0-16,0 1 16,0 8-16,18-9 15,-1 9-15,0 0 16,1 0-16,-1 0 15,1-9 1,-10 0-16,1-8 16,0 8-16,-1-17 15,-8 18-15,-8-1 16,-1 0-16,0 1 16,-8-10-16,-1 1 15,1 0-15,8-1 16,9-8-1,0 0-15,0 0 16</inkml:trace>
  <inkml:trace contextRef="#ctx0" brushRef="#br1" timeOffset="71">2831 4727 0,'0'0'0,"0"0"15,-9 0-15,1 0 16,-1 0 0,0 0-16,9 0 0,-9 9 15,1 8-15,8 0 16,0 9 0,0-8-16,8 8 15,10 0-15,-1 0 16,1 0-16,-1-9 15,-8 0-15,-1-8 16,1 8-16,-18 0 16,1 1-16,-10 8 15,1-9-15,-18 0 16,9 1 0</inkml:trace>
  <inkml:trace contextRef="#ctx0" brushRef="#br1" timeOffset="72">2058 5108 0,'0'0'16,"0"0"-16,0 0 15,0 0-15,0 0 16,0 0-16,0 0 15,0 0-15,0 0 16,0 0-16,0 0 16,0-9-1,9 1-15,-1-1 16,1 0-16,8 1 16,10-1-16,-10 9 15</inkml:trace>
  <inkml:trace contextRef="#ctx0" brushRef="#br1" timeOffset="73">5167 11188 0,'0'0'15,"0"0"-15,0 0 16,0 0-16,0 0 16</inkml:trace>
  <inkml:trace contextRef="#ctx0" brushRef="#br1" timeOffset="74">3465 4554 0,'0'0'15,"0"-9"-15,0-8 16,0-1-16,0 1 16,0 8-16,0 1 15,0-1-15,0 9 16,0 0 0,0 0-16,0 0 15,0 0-15,-9 17 16,-8 18-16,-9 26 15,0 8-15,0 9 16,8 0-16,1-26 16,0 9-16,-1-18 15,9 0 1,9-8-16,0-9 16,0 0-16,0-9 15,0 0-15,9-8 16,9 0-16,-1-1 15,18 1-15,-1-9 16,1 0-16,0-9 16,17 9-16,0-8 15,-9 8 1,-17 0-16</inkml:trace>
  <inkml:trace contextRef="#ctx0" brushRef="#br1" timeOffset="75">4133 5030 0,'0'0'0,"-8"0"0,-10-26 15,-16-9-15,16 1 16,1 17 0,8-1-16,1 1 15,-1 8-15,0 1 16,-8 8-16,-1 0 16,-8 0-16,0 0 15,0 17-15,0 0 16,0 1-1,9 8-15,-1 8 16,18-8-16,0 0 16,0-9-16,18-8 15,-1 0-15,1-9 16,8-9-16,-9 0 16,9 1-16,0-10 15,-9 10-15,-8-1 16,0 9-1,0 0-15,-9 0 16,0 0-16,0 9 16,0 8-16,8 0 15,10 1-15,8 8 16,8-9-16,10-8 16,-27-1-16</inkml:trace>
  <inkml:trace contextRef="#ctx0" brushRef="#br1" timeOffset="76">4568 5082 0,'0'0'16,"8"0"-16,1 0 15,-9 0-15,-9-17 16,1-1-16,-1 1 16,0 0-16,1-1 15,-10 1-15,1 0 16,0 8 0,-1 1-16,-8 8 0,0 0 15,0 0 1,-9 17-16,9 0 15,9 0-15,-1 9 16,18-8-16,0-10 16,0 1-16,0 0 15,9-9 1,0 0-16,8 0 16,1-9-16,-10 9 15,1 0-15,0 0 16,-1 0-16,1 0 15,0 9-15,8 17 16,0 17-16,9 9 16,-17 0-16,0 0 15,-9 0 1,9-9-16,-9-17 16,-9 0-16,0 0 15,0 0-15,1-17 16,-1-1-16,-8 1 15,-1 0-15,1-9 16,8-9-16,9 9 16</inkml:trace>
  <inkml:trace contextRef="#ctx0" brushRef="#br1" timeOffset="77">4724 4987 0,'0'0'0,"0"0"16,0 0-16,0 0 16,0 0-16,0 8 15,0 10-15,9-1 16,-1 0-16,-8 9 15,0-8-15,0-1 16,0 0 0,0-8-16,0 0 15,0-1-15,0 1 16,0-9-16,0 0 16,0-9-16,0 1 15,0-10-15,9-8 16,8 0-16,9 9 15,18 0 1,17 8-16,-27 9 16</inkml:trace>
  <inkml:trace contextRef="#ctx0" brushRef="#br1" timeOffset="78">5262 5091 0,'0'0'0,"0"0"16,0 0-16,0 0 15,0 0-15,0 0 16,0-9-16,-8 0 16,-1-17-16,0 9 15,1 0-15,-1-1 16,-8 10-1,-1 8-15,-8 0 16,0 0-16,0 8 16,9 1-16,-1 8 15,1 1-15,8-1 16,9-8-16,0-1 16,0 1-16,0 0 15,9-1 1,8 1-16,1-9 15,8-9-15,0 1 16,0-10-16,0 1 16,-9 0-16,-8-1 15,0 10-15,-1 8 16,1 0-16,0 0 16,-1 0-16,1 8 15,0 1 1,8 0-16,0 8 15,-8-8-15,0-1 16,0 1-16,-1 0 16,1-1-16,8 1 15,9-9-15,-17 0 16,0 0 0</inkml:trace>
  <inkml:trace contextRef="#ctx0" brushRef="#br1" timeOffset="79">5627 4961 0,'0'0'0,"0"0"15,0 0-15,0 0 16,0 0 0,0 0-16,0 0 15,0 0-15,-9 0 16,1 17-16,-1 0 15,0 1-15,1-1 16,-1 0-16,0-8 16,9 0-16,0-1 15,0-8 1,0 0-16,0 0 16,0 0-16,0-8 15,9-1-15,8-8 16,1-1-16,-10 1 15,1 8-15,0 9 16,-1 0-16,1 0 16,0 0-1,-1 9-15,1 8 16,0 1-16,0-1 16,8 0-16,18 1 15,8-10-15,-17 1 16</inkml:trace>
  <inkml:trace contextRef="#ctx0" brushRef="#br1" timeOffset="80">6192 5082 0,'0'0'15,"0"0"-15,0-17 16,0 17-16,0-9 16,0-8-16,0 17 15,0-18-15,-9 18 16,0-17-1,0 8-15,1 1 16,-10-1-16,-8 9 16,0 0-16,0 0 15,0 17-15,9 1 16,-1-10-16,18 1 16,0 0-16,0-1 15,9 1-15,9 0 16,-1 8-1,9-8-15,0 8 16,0 0-16,0 1 16,0 8-16,0 8 15,-17-8-15,0 0 16,-9 0-16,-9 0 16,0 0-1,-8 0-15,-9 0 16,0-8-16,0-10 15,0 1-15,0-9 16,8-9-16,1 1 16,8-1-16,9-8 15,0-1-15,9-8 16,0 0-16,-1 9 16</inkml:trace>
  <inkml:trace contextRef="#ctx0" brushRef="#br1" timeOffset="81">6495 5030 0,'-8'-9'16,"8"9"-16,0 0 15,-9 0-15,0 0 16,1 0-16,-1 18 16,0-1-1,1-8-15,-1-1 16,9 1-16,0 0 15,0-9-15,0 0 16,0 0-16,0-9 16,9 0-16,8-25 15,-8-36-15,-1 19 16,-8 16 0,0 0-16,0 18 15,-8 0-15,-1 8 16,9 9-16,0 0 15,0 0-15,0 0 16,9 9-16,-1-1 16</inkml:trace>
  <inkml:trace contextRef="#ctx0" brushRef="#br1" timeOffset="82">6982 4935 0,'0'0'0,"0"0"15,-9 0-15,0-9 16,1 1-16,-1-1 16,-8 0-1,-1 9-15,-8 0 16,0 9-16,-9-9 16,9 0-16,-8 26 15,8-17-15,0 8 16,8 9-16,1-9 15,17-8-15,0-1 16,0 1-16,0-9 16,0 0-1,0 0-15,17-9 16,1 1-16,-1-1 16,0 0-16,-8 1 15,0-1-15,-1 9 16,1 0-1,0 0-15,-1 0 0,1 0 16,0 0 0,-1 9-16,1-1 15,0 1-15,-1 0 16,1-1-16,0 1 16,-9 0-16,0-1 15,0 1-15,0-9 16,0 9-16,0-9 15,0 0 1,0 0-16,0 0 16,0 0-16,9 0 15,-1-9-15,10 0 16,-1-8-16,0 0 16,9-1-16,-8 10 15,-1-1-15,0 9 16,-8 0-1,9 0-15,-10 0 16,1 0-16,0 9 16,8-1-16,0 10 15,1-10-15,-1 1 16,0 0-16,18-1 16,9 1-16,-18 0 15</inkml:trace>
  <inkml:trace contextRef="#ctx0" brushRef="#br0" timeOffset="83">7485 5619 0,'0'0'0,"0"0"16,0 0-16,0 0 15,0 0-15,0 0 16,0 0-16,0 0 16,0 0-16,9 0 15,8 0-15,1 0 16,8 0-16,0 0 15,9 9-15,-1 8 16,1 0 0,-9 1-16,0-1 15,-8 9-15,-10 0 16,1 0-16,-18 9 16,-8-1-16,-9 1 15,0 0-15,0-1 16,0-8-1,8 0-15,1 0 16,0-17-16,17-1 16,0 1-16,0-9 15,17 9-15,18-1 16,17-8-16,17-8 16,-8-1-16,-18 0 15,1 1-15,25-1 16,-25 9-1</inkml:trace>
  <inkml:trace contextRef="#ctx0" brushRef="#br0" timeOffset="84">10195 5610 0,'0'0'0,"0"0"0,0 0 0,0 0 16,0 0-1,0-8-15,0 8 16,-9-9-16,0 0 16,-17 1-16,0-1 15,-17 0-15,8 9 16,0 0-16,1 0 15,-10 18-15,1-1 16,-1 18-16,10 17 16,-1 0-1,18 8-15,-1 1 16,18 0-16,0-10 16,18-7-16,16-1 15,10-17-15,16 0 16,19-9-16,51-17 15,235-26 1</inkml:trace>
  <inkml:trace contextRef="#ctx0" brushRef="#br0" timeOffset="85">10655 6043 0</inkml:trace>
  <inkml:trace contextRef="#ctx0" brushRef="#br0" timeOffset="86">10933 6026 0,'0'0'16,"0"0"-16,0 0 16,0 0-16,0 0 15,0 0-15,0 0 16,0 0-16,0 0 16,0 0-16,0 0 15,0 0-15,0 0 16,-18 0-1,18 0-15,0 0 16,0 0-16,0 0 16,0 0-16,-26-35 15,26 35-15,0 0 16,0 0-16,0 0 16,0 0-16,0 0 15,0 0 1,0 0-16,0 0 15,0 0-15,0 0 16,0 0-16,0 0 16,0 0-16,0 0 15,0 0-15,0 0 16,0 0-16,0 0 16,0 0-1,0 0-15,0 0 16,0 0-16,0 0 15,0 0-15,0 0 16,0 0-16,9 0 16,-9 0-16,0 0 15,0 0-15,0 0 16,0 0-16,0-8 16,0-1-1,0 0-15,0 1 16,0-1-16,-9 0 15,9 1-15,-17 8 16,17 0-16,-26 0 16,-9 0-16,9 17 15,-17 0-15,17 1 16,8-1 0,1 0-16,8 1 15,9-10-15,0 1 16,0 0-16,9-9 15,8 0-15,1 0 16,8-9-16,-9 0 16,-8 1-16,8 8 15,1 0 1,8 0-16,-9 8 16,-8 10-16,8 16 15,0 1-15,9 17 16,-26 0-16,18-9 15,-18 1-15,0-1 16,0-17-16,-18 0 16,18-9-1,-17 0-15,8-8 16,-8 0-16,-9-1 16,26-8-16,0 0 15,0-8-15,0-1 16,26-17-16,17-9 15,18 1-15,61-35 16,199-131-16</inkml:trace>
  <inkml:trace contextRef="#ctx0" brushRef="#br0" timeOffset="87">9734 6502 0,'0'0'16,"0"0"-16,0 0 15,0 9-15,0-9 16,0 0-16,0 0 16,0 0-16,0 0 15,0 0-15,0 0 16,0 0-16,0 0 15,0 0 1,0 0-16,0 0 16,18 0-16,25 0 15,27 9-15,43-1 16,34-8 0,10 9-16,16-18 0,1 9 15,-35 0-15,8 0 16,-42 0-1,-10 0-15,-17 18 16,-8-10-16,-27 10 16,-17-1-16,0 9 15,-8 9-15,-10-9 16,-8-9-16</inkml:trace>
  <inkml:trace contextRef="#ctx0" brushRef="#br0" timeOffset="88">10221 6883 0,'0'0'0,"0"0"16,0 0-16,0-8 15,0-1-15,0 9 16,0 0-16,0 0 16,0 0-16,0 0 15,0 0 1,0 0-16,0 0 16,17 0-16,9 0 15,18 9-15,-1 8 16,0 0-16,1 1 15,-18-1-15,9 0 16,-27 1-16,10-1 16,-18 18-16,-18-1 15,-8 18 1,-17 0-16,8-8 16,-17-1-16,9 0 15,-18-17-15,35 0 16,-18-9-16,27-8 15,8 0-15,-8-1 16,17-8 0,0 0-16,0 0 0,17 0 15,27 0 1,25 0-16,18-8 16,0-1-16,8 0 15,-25-8-15,-9 9 16,-18 8-16,0 0 15,-16 0-15,-1 0 16,-9 0-16,-8 0 16,-1 0-1,1 0-15,0 0 16,-9 0-16,0 0 16,0 0-16,8 0 15,10 0-15,-10 0 16</inkml:trace>
  <inkml:trace contextRef="#ctx0" brushRef="#br0" timeOffset="89">12322 5922 0,'-8'-8'0,"-1"-1"15,0-8 1,1 8-16,8 0 16,-9 1-16,9-1 15,0 9-15,-9 0 16,0 0-16,1 0 15,-1 17-15,-17 9 16,-9 26-16,1 35 16,-1 8-1,0 26-15,9 1 16,9-1-16,17 0 16,0-26-16,8 9 15,27-9-15,0-17 16,17-8-16,17-10 15,1-8-15,-9-17 16,8 0 0,27-18-16,-1-8 15,-43-1-15</inkml:trace>
  <inkml:trace contextRef="#ctx0" brushRef="#br0" timeOffset="90">12739 6139 0,'0'0'16,"0"0"-16,0 0 16,0-9-1,0 9-15,0-9 0,0 1 16,17-1 0,27-8-16,17-1 15,25-8-15,45 0 16,-10 9-16,1 8 15,-9-8-15,-9 0 16,-17 8-16,-18 9 16,1 0-16,-18 9 15,-35-1 1</inkml:trace>
  <inkml:trace contextRef="#ctx0" brushRef="#br0" timeOffset="91">13295 6658 0,'0'-8'0,"0"-1"15,0 0-15,0-8 16,9-9 0,-1 0-16,1-9 15,0 9-15,-1-8 16,-8 8-16,-8-9 16,-1 9-16,-8 9 15,-10 0-15,1-1 16,-8 18-16,8 0 15,-18 0 1,9 18-16,-8-1 16,0 17-16,8 1 15,0 0-15,9-1 16,9 10-16,17-1 16,0 0-16,8 1 15,10-1-15,-1-8 16,27-9-1,16 0-15,10 0 16,8-18-16,9-16 16,8-1-16,-16-17 15,-1 0-15,-26-9 16,-9 1-16,-8-1 16,-9 0-16,-9 9 15,-8-8-15,0 8 16,-18-9-1,0 0-15,1 9 16,-10 0-16,10 18 16,8 8-16,0 0 15</inkml:trace>
  <inkml:trace contextRef="#ctx0" brushRef="#br0" timeOffset="92">13408 6139 0,'0'0'16,"0"0"-16,0 0 16,0 0-16,0 0 15,0 0-15,0 0 16,0 0-16,-9 17 16,0 26-1,-8 27-15,-9 25 16,0 26-16,-9-8 15,9-9-15,9-9 16,-1-9-16,1-8 16,8-17-16,9-18 15,9 1-15,0-18 16,-1-18-16</inkml:trace>
  <inkml:trace contextRef="#ctx0" brushRef="#br0" timeOffset="93">12878 7291 0,'0'0'16,"0"0"-16,0-9 15,0 0-15,0 1 16,0 8-16,0 0 16,0 0-16,0 0 15,17 0-15,1 0 16,8-9-1,35 0-15,17 1 16,17-1-16,-8 0 16,17 9-16,1 9 15,-53 0-15</inkml:trace>
  <inkml:trace contextRef="#ctx0" brushRef="#br0" timeOffset="94">14111 6875 0,'-9'0'0,"1"0"0,-1 0 16,0 0-16,1 0 16,-1 0-16,0 0 15,1 26-15,-18 8 16,-9 18-16,-9 26 16,1 0-1,0 0-15,8-8 16,0-10-16,9-17 15,9-17-15,17-8 16,0-1-16,0-8 16,0-18-16,8 9 15</inkml:trace>
  <inkml:trace contextRef="#ctx0" brushRef="#br0" timeOffset="95">14128 6883 0,'0'0'16,"0"0"-16,0 0 15,0 0-15,0 0 16,0 0-16,0 9 16,0 17-16,18 9 15,-1 17 1,1 0-16,-1 0 16,9 8-16,-9-16 15,-8-10-15,0-8 16,-1 0-16,1-8 15,0-1-15,-1-8 16,-8-9-16,0 0 16</inkml:trace>
  <inkml:trace contextRef="#ctx0" brushRef="#br0" timeOffset="96">13998 7334 0,'-8'0'15,"-1"0"-15,0 0 16,0 0-16,9 0 15,0 0-15,0-9 16,9 1-16,17-1 16,18-17-1,8 0-15,26 9 16,-26 17-16</inkml:trace>
  <inkml:trace contextRef="#ctx0" brushRef="#br0" timeOffset="97">13390 5558 0,'0'0'16,"0"0"-16,0 0 15,0 0-15,0 0 16,0 0-16,0 0 16,0 0-16,0 0 15,0 0-15,9 0 16,17 0-16,18 0 16,-18 0-16</inkml:trace>
  <inkml:trace contextRef="#ctx0" brushRef="#br0" timeOffset="98">14293 6580 0,'0'0'0,"0"0"15,0 0 1,0 0-16,0 0 16,0-8-16,18-1 15,-1 0-15,18 9 16,26 0-16,8-8 16,1-1-16,17-8 15,8 8 1,1 0-16,-1-8 15,-17 0-15,0 8 16,1 9-16,-27 0 16,-35 0-16</inkml:trace>
  <inkml:trace contextRef="#ctx0" brushRef="#br0" timeOffset="99">14754 6191 0,'0'0'0,"0"0"16,0 0-16,0 8 16,0 18-16,0 35 15,-9 8 1,0 9-16,1 9 15,-1-1-15,0-8 16,1-17-16,-1-9 16,9 0-1,0 0-15,9-26 16</inkml:trace>
  <inkml:trace contextRef="#ctx0" brushRef="#br0" timeOffset="100">16082 6398 0,'0'0'0,"0"0"16,0-17-16,0 17 15,0-17-15,0 8 16,0-8 0,0 0-16,0-1 15,-8 1-15,-1 0 16,0-1-16,1 1 16,-18 0-16,-1 8 15,1 9-15,-17 0 16,0 9-16,8 8 15,0 0 1,0 18-16,1 0 16,8-1-16,8 9 15,1-8-15,17 0 16,9 8-16,8-17 16,9 0-16,17 0 15,9 0-15,9-17 16,0-1-1,9-16-15,-10-1 16,-16-8-16,-1-9 16,-17 0-16,0 8 15,-17 1-15,0-9 16,-9 0-16,-9 9 16,0-9-16,1 8 15,-18 1-15,17 17 16</inkml:trace>
  <inkml:trace contextRef="#ctx0" brushRef="#br0" timeOffset="101">15978 5965 0,'0'0'0,"0"0"15,0 0 1,0 0-16,0 0 15,0 9-15,0 8 16,-9 9-16,1 44 16,-1 25-16,0 26 15,-8 0-15,0-17 16,-1-8-16,1-10 16,8-16-1,1-1-15,-1-9 16,0-16-16,9-18 15,9 0-15,0-9 16,-1-8-16</inkml:trace>
  <inkml:trace contextRef="#ctx0" brushRef="#br0" timeOffset="102">15692 5957 0,'0'-9'0,"0"9"16,0 0 0,0-9-16,17 1 15,18-9-15,8-1 16,9 1-16,0 0 15,-8 8-15,-1 9 16,18 17-16,8 1 16,-43-10-16</inkml:trace>
  <inkml:trace contextRef="#ctx0" brushRef="#br0" timeOffset="103">15622 7282 0,'0'0'0,"0"0"15,0 0 1,0 0-16,-9 0 16,1-9-16,-10-8 15,1 8-15,8 1 16,1-1-16,8 0 16,0 1-16,0-1 15,17 0-15,18 1 16,26-10-16,8 1 15,9 0-15,-8 8 16,34 18 0,9 8-16,-70-8 15</inkml:trace>
  <inkml:trace contextRef="#ctx0" brushRef="#br0" timeOffset="104">16551 6883 0,'0'0'15,"0"0"-15,0 0 16,0 0-16,-8 0 15,-1-8-15,-8 8 16,-10 0-16,-7 0 16,-1 8-16,0 10 15,9 8 1,-9 8-16,1 10 16,16-10-16,1 1 15,17-9-15,0 0 16,17-9-16,9 1 15,9-1-15,43 0 16,-26 1-16</inkml:trace>
  <inkml:trace contextRef="#ctx0" brushRef="#br0" timeOffset="105">15961 5524 0,'0'0'0,"0"-9"0,0 9 15,0 0 1,0 0-16,0 0 16,0 0-16,0 0 15,0 0-15,0 0 16,0 0-16,0 0 16,0 0-16,0 0 15,0 0-15</inkml:trace>
  <inkml:trace contextRef="#ctx0" brushRef="#br0" timeOffset="106">16473 5862 0,'0'-9'0,"0"0"15,0 1-15,9-1 16,-1 9-16,10 0 15,-1 0-15,27 0 16,8 17-16,17 18 16,9 8-1,-8 18-15,-1 17 16,-17 8-16,-8-8 16,-1 35-16,-17 8 15,-17-17-15,-18-9 16,-17 18-16,0-1 15,-17-16-15,-1-10 16,-8-8-16,0-26 16,9-8-1,-9-10-15,8-25 16,36-9-16</inkml:trace>
  <inkml:trace contextRef="#ctx0" brushRef="#br0" timeOffset="107">17150 5593 0,'-8'0'0,"-1"0"16,9 0-16,0 0 16,0 0-16,0 0 15,0 0-15,0 0 16,0 0-16,9 17 16,8 1-1,0-1-15,1 0 16,-1 1-16,-8-1 15,0 0-15,-18 1 16,0 8-16,-17 8 16,9-8-16,-1 9 15,1-9 1,0 0-16,-1-17 16,10-1-16,8 1 15,0-1-15,0 1 16,0-9-16,26 17 15,8-8-15,19 0 16,-27-1-16</inkml:trace>
  <inkml:trace contextRef="#ctx0" brushRef="#br0" timeOffset="108">17255 6459 0,'-9'0'0,"0"0"16,1 0-16,8 0 16,0 0-16,0 0 15,8 0-15,18 0 16,18 9-16,8-9 16,17 0-16,9 0 15,1 0 1,-1 0-16,-17 0 15,-18 0-15,-8 0 16,-1-9-16,-8 9 16,1 0-16,-19 0 15</inkml:trace>
  <inkml:trace contextRef="#ctx0" brushRef="#br0" timeOffset="109">17628 6303 0,'0'-8'0,"-17"8"0,8 0 16,0 0-16,1 0 15,8 17-15,-35 18 16,9 25-16,8 18 16,1 0-1,0 0-15,-1-9 16,1-8-16,0-9 15,17-17-15,0 16 16,0-16-16</inkml:trace>
  <inkml:trace contextRef="#ctx0" brushRef="#br0" timeOffset="110">18192 6035 0,'0'0'0,"0"0"16,-17 0-16,8 0 15,1 0-15,8 0 16,0 0-16,0 0 15,0 0-15,17 8 16,9 1-16,35 0 16,8-1-1,10 1-15,-19-9 16,10 0-16,-27 0 16,1 0-16,-18 0 15,-9 0-15,-17 0 16,9 0-16</inkml:trace>
  <inkml:trace contextRef="#ctx0" brushRef="#br0" timeOffset="111">18245 6312 0,'0'0'0,"0"-9"16,0 1-16,0-1 15,0 0-15,0 1 16,0 8-16,0 0 16,0 0-16,0 0 15,-9 8-15,9 10 16,-17 16-16,-1 1 15,9-1 1,-25 18-16,8 9 16,0-9-16,8-9 15,1 1-15,8-18 16,-8 0-16,8-9 16,9 0-16,0-8 15,0 0-15,9-1 16,8 1-1,27 0-15,-18-1 16,34 1-16,-16 0 16,-1-9-16,-17 0 15,18 0-15,-1 0 16,-17 0-16,0 0 16,-8 0-1,-10 0-15,10 0 16,-10 0-16,1 0 15,0 0-15</inkml:trace>
  <inkml:trace contextRef="#ctx0" brushRef="#br0" timeOffset="112">18019 6485 0,'0'0'0,"0"0"16,0 0-16,0 0 15,0 0-15,17 0 16,9 0-16,18 0 16,-1 0-16,0-9 15,1 9-15,43-8 16,-44 8 0</inkml:trace>
  <inkml:trace contextRef="#ctx0" brushRef="#br0" timeOffset="113">18740 6762 0,'0'0'16,"0"0"-16,0-8 15,0-1-15,0 0 16,0 9-16,0 0 16,0 0-1,17-8-15,18-1 16,8-8-16,18 17 16,8-9-16,-8-8 15,0-1-15,-9 18 16,17 0-16,-16 0 15,-27 18-15</inkml:trace>
  <inkml:trace contextRef="#ctx0" brushRef="#br0" timeOffset="114">19104 6780 0,'0'0'0,"-8"-9"16,-1 9-16,0 0 15,9 0-15,0 0 16,0 0 0,0 17-16,0 1 15,0-1-15,0 9 16,0 8-16,0 1 16,-8 0-16,-1-1 15,0-8-15,-8 0 16,-1 0-1,-8-8-15,0-1 16,0-8-16,-26-1 16,17-8-16,9 9 15,18-9-15</inkml:trace>
  <inkml:trace contextRef="#ctx0" brushRef="#br0" timeOffset="115">19756 6416 0,'0'0'0,"0"-9"15,0 0-15,0 1 16,0-1-16,-9 1 15,0-1-15,1 0 16,-1 1 0,-17 8-16,0 0 15,0 0-15,-18 17 16,10 9-16,-1 17 16,0 9-16,9 9 15,9-18-15,17 0 16,0-8-16,17 0 15,18-1-15,-1-8 16,19 0 0,7-17-16,10 0 15,17-18-15,-18 9 16,-25 0-16,34 0 16,-18 0-16</inkml:trace>
  <inkml:trace contextRef="#ctx0" brushRef="#br0" timeOffset="116">20138 6580 0,'0'0'16,"0"0"-16,0 0 15,0 0-15,0 0 16,0 9-16,0 8 16,0 1-16,0 16 15,0 1-15,0-9 16,8 0-1,1-9-15,0-8 16,-1 0-16,10-1 16,-1-16-16,9-1 15,0 0-15,-8-17 16,-10 0-16,1-17 16,-18 8-16,1 1 15,-1 16-15,-8 1 16,-1 0-1,1 17-15,-1 0 16,1 0-16,8 0 16,1 8-16,8 1 15</inkml:trace>
  <inkml:trace contextRef="#ctx0" brushRef="#br0" timeOffset="117">20815 6476 0,'0'0'0,"0"0"16,-9 0-16,1-8 16,-1-1-1,0 0-15,1 1 16,-1-1-16,0 0 15,1 1-15,-10-1 16,9 9-16,1 0 16,-1 0-16,0 9 15,1-1-15,8 10 16,0-1 0,0 18-16,8-9 15,1 0-15,0-9 16,-1 0-16,-8 1 15,-8-1-15,-1 0 16,0 1-16,-17-1 16,0 0-16,-17 1 15,8-10-15,9 1 16,9 0 0,17-1-16,0-8 15</inkml:trace>
  <inkml:trace contextRef="#ctx0" brushRef="#br0" timeOffset="118">21353 6347 0,'0'0'15,"0"0"-15,-8-9 16,-1-8-16,9-1 16,0 1-16,-9 0 15,9-1-15,-8 10 16,-1 8-16,0 0 15,1 0 1,-1 0-16,-8 8 16,-10 10-16,1 16 15,0 1-15,0 0 16,-8 16-16,16-7 16,10 8-16,8-9 15,0 0-15,0-8 16,8-9-16,10 0 15,16-9 1,1-8-16,17 0 16,0-18-16,0 0 15,9-8-15,0-9 16,0-9-16,-9-8 16,-9 0-16,1-9 15,-18 0-15,0 8 16,-18 10-16,1-1 15,-18 1 1,1 8-16,-1 8 16,-17 1-16,-9 8 15,1 9-15,-10 9 16,-17 26-16,1 17 16,-10 17-16,1 17 15,8 1-15,9 8 16,8 1-1,18-10-15,9-8 16,17 0-16,0 0 16,17-17-16,1-18 15,16 0-15,1-17 16,17 0 0,0-8-16,-34-10 15</inkml:trace>
  <inkml:trace contextRef="#ctx0" brushRef="#br0" timeOffset="119">21874 6883 0,'0'0'0,"0"0"0,0 0 16,0 0-16,0 0 16,0 0-16,0 0 15,0 0 1,-8 18-16,-1 8 16,-17 8-16,-17 18 15,-10 9-15,19-9 16,-1-9-16,0 1 15,9-1-15,9-17 16,8 0-16,9-17 16,0-1-16,0 1 15,18-9-15,-1-9 16,0 1 0,-8 8-16</inkml:trace>
  <inkml:trace contextRef="#ctx0" brushRef="#br0" timeOffset="120">21874 6927 0,'0'0'0,"0"0"15,0 0-15,0 0 16,0 0-16,0 0 16,0 0-16,0 0 15,0 0 1,0 0-16,0 17 16,9 0-16,8 18 15,1 17-15,8-9 16,-9 1-16,1-1 15,-1 0-15,-8-17 16,-1 0-16,1-8 16,0-1-1,-9 0-15,0-8 16,-9 0-16,0-9 16,9 0-16</inkml:trace>
  <inkml:trace contextRef="#ctx0" brushRef="#br0" timeOffset="121">21709 7256 0,'0'0'0,"-8"-9"16,-10-8-16,1 0 15,8 8-15,1 0 16,8 9-16,0-8 16,0-1-16,17 0 15,18-8-15,8 8 16,-17 9-16</inkml:trace>
  <inkml:trace contextRef="#ctx0" brushRef="#br2" timeOffset="122">1737 8183 0,'0'0'0,"0"-9"0,0 0 15,0 1 1,0-1-16,0 0 15,0 1-15,-9-1 16,0 0-16,1 1 16,-1-1-16,0 0 15,-8 9-15,-9 0 16,0 9-16,0 8 16,8 18-16,-8 0 15,9 8 1,17 0-16,0-8 15,17 8-15,9 0 16,-8-17 0,17 0-16,-1-8 0,18-10 15,18-8-15,17-17 16,-44 0-16</inkml:trace>
  <inkml:trace contextRef="#ctx0" brushRef="#br2" timeOffset="123">2327 7758 0,'-8'0'15,"-1"0"-15,0 0 16,1 0-16,-1 0 15,0 0-15,0 18 16,-8-1-16,-9 18 16,0 25-16,0 27 15,0 8 1,9-8-16,-1-18 16,9-8-16,1-1 15,-1-17-15,0-17 16,9 0-16,0-17 15,0 0-15,0-9 16,0 0-16,0-9 16,18-17-1,-1-9-15,18 1 16,-26 8-16,8 9 16,0-1-16,1 1 15,-1 8-15,0 9 16,1 0-16,-10 0 15,1 9-15,9 8 16,-10 18 0,1-1-16,0 1 15,-1 8-15,1 1 16,0-18-16,8 0 16,9-9-16,-9-8 15,-8-1-15</inkml:trace>
  <inkml:trace contextRef="#ctx0" brushRef="#br2" timeOffset="124">2596 8295 0,'0'0'0,"0"0"16,0 0 0,0 0-16,0 0 15,0 0-15,0 0 16,18 9-16,-1 0 16,1-1-16,16 1 15,1-9-15,0-9 16,-9 1-16,0-1 15,0-8 1,0-1-16,-17 10 16,-1-10-16,-8 1 15,-8 0-15,-1-1 16,-8 18-16,-9 0 16,-1 9-16,-7 8 15,-1 18-15,0 17 16,18 0-1,0 8-15,17-8 16,0-8-16,17-18 16,0 0-16,18-18 15,17 1-15,0 0 16,-17-9-16</inkml:trace>
  <inkml:trace contextRef="#ctx0" brushRef="#br2" timeOffset="125">3413 8243 0,'0'0'15,"0"0"-15,-9 0 16,0 0-16,1 0 16,-1 0-16,-17 0 15,0 0 1,0 0-16,0 0 15,-9 9-15,0 8 16,1 9-16,-1 9 16,17-1-16,1 10 15,17-10-15,0-8 16,9 0-16,8 0 16,18 0-1,0-17-15,25 0 16,1-9-16,-26 0 15</inkml:trace>
  <inkml:trace contextRef="#ctx0" brushRef="#br2" timeOffset="126">3803 7784 0,'-8'0'16,"-1"9"-16,0-9 15,1 9-15,-1 8 16,0 0-16,1 18 16,-18 17-16,8 34 15,1 27 1,-9 26-16,8-27 16,1-25-16,17-18 15,0-17-15,0-17 16,0-9-16,0-18 15,9 1-15,8-9 16,1-9-16,-1 1 16</inkml:trace>
  <inkml:trace contextRef="#ctx0" brushRef="#br2" timeOffset="127">3925 8217 0,'0'0'16,"0"0"-16,9 0 15,-1 0-15,1 0 16,0 0-16,-1 0 15,-8 0-15,0 0 16,0 0-16,-8 0 16,-18 18-1,-18 8-15,1 8 16,-1 1-16,10-9 16,-1 0-16,18 0 15,-1-9-15,1 0 16,17 1-16,0-1 15,17 0-15,18 9 16,0 0-16,17 0 16,-9 0-1,27-17-15,8 0 16,-17-9-16,-35 0 16</inkml:trace>
  <inkml:trace contextRef="#ctx0" brushRef="#br2" timeOffset="128">4715 8191 0,'0'0'15,"0"0"-15,0 0 16,0 0-16,0 0 15,0 0 1,0 0-16,0 0 16,9 0-16,-9 0 15,9 0-15</inkml:trace>
  <inkml:trace contextRef="#ctx0" brushRef="#br2" timeOffset="129">4785 8416 0,'0'0'0,"0"0"15,0 0 1,8 9-16,10 0 16,25 17-16,1-9 15</inkml:trace>
  <inkml:trace contextRef="#ctx0" brushRef="#br2" timeOffset="130">6739 8183 0,'0'0'15,"0"-9"-15,-9 0 16,0 1-16,1-1 15,-1 0-15,0 1 16,0 8-16,-8 0 16,0 0-16,-1 0 15,1 8 1,-9 10-16,9-1 16,-1 9-16,10 0 15,8 0-15,0 0 16,8 0-16,1-9 15,8-8-15,9-1 16,9-16-16,0-1 16,17-17-16,0-17 15,0-18 1,0-17-16,-8-8 16,-18-1-16,0 18 15,-18 26-15,1 8 16,-9 18-16,0 17 15,-9 0-15,1 0 16,-1 8-16,-17 27 16,-9 43-1,1 17-15,16 0 16,1 1-16,17-18 16,0-18-16,17-17 15,1-17-15,8 0 16,-9-8-16</inkml:trace>
  <inkml:trace contextRef="#ctx0" brushRef="#br2" timeOffset="131">6200 8642 0,'0'0'0,"0"0"15,0 0 1,0 0-16,0 0 16,0 0-16,9 0 15,17 0-15,26-9 16,35 0-16,26 1 16,17-1-16,9-8 15,-17-1-15,-27 1 16,-17 0-1,-8-1-15,-18 10 16,-9 8-16,1 8 16,-27 1-16</inkml:trace>
  <inkml:trace contextRef="#ctx0" brushRef="#br2" timeOffset="132">6617 9092 0,'0'0'15,"0"0"-15,0 0 16,0 0-16,0 0 16,0-9-16,-9-8 15,1 17-15,-1-9 16,0 1 0,1-1-16,-10 0 15,1 1-15,-9 8 16,0 0-16,-9 17 15,18 0-15,-1 9 16,1 18-16,0-1 16,8 0-16,9 1 15,0-18-15,17-9 16,1-9 0,-1 1-16,0-18 15,9 1-15,18-18 16,8-26-16,0-17 15,0-35-15,-17 0 16,-9 26-16,-17 17 16,-1 27-16,-8 16 15,0 18 1,0 0-16,-8 9 16,-1 34-16,0 26 15,-17 35-15,9 0 16,17-8-16,8-10 15,1-25-15,9-18 16,8-8-16,8-9 16,10-18-1,-27 1-15</inkml:trace>
  <inkml:trace contextRef="#ctx0" brushRef="#br2" timeOffset="133">6912 9075 0,'-17'0'0,"17"0"16,0 0-16,0 0 16,0 0-16,0 0 15,17 0-15,9 0 16,0-9-16,18 0 15,-1 1-15,1-1 16,-1 0-16,0 9 16,1-8-1,-18 8-15,0-18 16,-17 18-16</inkml:trace>
  <inkml:trace contextRef="#ctx0" brushRef="#br2" timeOffset="134">7129 8728 0,'0'0'16,"0"0"-16,0 0 15,0 0-15,0 0 16,0 0-16,0 0 16,0 0-16,-8 0 15,-1 18-15,0 25 16,-8 17-16,0 18 15,-1 0 1,10-8-16,8 8 16,0-18-16,8-16 15,10-1-15,-1-17 16,9-9-16,35-8 16,8-9-16,-25-9 15</inkml:trace>
  <inkml:trace contextRef="#ctx0" brushRef="#br2" timeOffset="135">7946 8148 0,'0'0'0,"0"0"16,0-9-16,-9 1 15,0-10-15,1-8 16,-1 0 0,-26 0-16,0 0 15,1-8-15,8 8 16,8 8-16,1 1 16,8 8-16,9 1 15,0 8-15,0 0 16,18 0-16,16 0 15,10 8-15,8 18 16,0 9 0,0 0-16,-9 8 15,1 9-15,-18 0 16,0 17-16,-17-8 16,-18-1-16,0-16 15,-17-1-15,0-8 16,-9-9-16,-8 0 15,0-18 1,-1 1-16,9-18 16,18 1-16,0-1 15,-1-8-15,18-9 16,9 0-16,17 0 16,18-18-16,16 1 15,18 0-15,1 8 16,-10 9-16,-34 18 15</inkml:trace>
  <inkml:trace contextRef="#ctx0" brushRef="#br2" timeOffset="136">8423 8053 0,'0'0'0,"0"-9"16,0 0-1,0 1-15,0-1 16,0 0-16,0 1 15,0 8-15,0 0 16,0 0-16,0 0 16,0 0-16,0 0 15,0 0-15,0 0 16,0 0 0,0 0-16,18 0 15,-1 8-15,0-8 16,18 0-16,0-8 15,8-1-15,-8-26 16,0 9-16,-9 0 16,0 0-16,-18 0 15,1-8-15,-9 17 16,0-1 0,-9 1-16,9 8 15,-8 9-15,-1 0 16,0 0-16,1 18 15,-1 25-15,0 17 16,-8 10-16,8-10 16,1 1-16,8-9 15,-18 0 1,1 0-16,-9-9 16,9-8-16,8-9 15,-9-9-15,1-8 16,8-1-16,-8 1 15,17-9-15,0 0 16,0 0-16,0-9 16,0 1-1,0-1-15,0 0 16,17-8-16,-17 9 16,9-1-16,8 9 15,-17 0-15,18 0 16,8 17-16,-9 0 15,-8 1-15,26 8 16,-9 0-16,17 0 16,-17 0-1,-8-9-15</inkml:trace>
  <inkml:trace contextRef="#ctx0" brushRef="#br2" timeOffset="137">7607 8694 0,'0'0'15,"0"0"-15,0 0 16,0 0-16,9 0 16,8 0-16,26 0 15,44 0-15,26-9 16,52 0-16,-26 1 16,9-10-16,-18 10 15,-17-1-15,-9 0 16,-34 9-1,-27 0-15,18 0 16,-18 0-16,-25 9 16</inkml:trace>
  <inkml:trace contextRef="#ctx0" brushRef="#br2" timeOffset="138">7894 8945 0,'0'0'15,"0"0"-15,0-9 16,-18 0-16,18 1 16,0 8-16,0 0 15,0 0-15,0 0 16,0 0-16,0 0 16,18 8-1,8 10-15,8-1 16,-8 9-16,0 9 15,9-9-15,-9 8 16,0 10-16,-26-1 16,0 0-16,0 9 15,-26-9 1,9 1-16,-27-10 16,18-8-16,-17 0 15,17-17-15,-9 0 16,9-18-16,9 0 15,17 1-15,0-10 16,17-8-16,0 0 16,10-17-16,42-9 15,35 0 1,-60 35-16</inkml:trace>
  <inkml:trace contextRef="#ctx0" brushRef="#br2" timeOffset="139">9387 8659 0,'0'0'0,"0"0"16,0 0-16,0 0 15,0 0-15,0 0 16,18 0-16,16 0 15,27 0-15,17-9 16,35 1 0,-43-1-16</inkml:trace>
  <inkml:trace contextRef="#ctx0" brushRef="#br2" timeOffset="140">10195 8027 0,'0'0'0,"0"-9"0,0 0 16,0 1-16,0-1 16,0 0-16,8 9 15,10 0 1,8 0-16,9 18 15,8 8-15,26 8 16,-16 1-16,-10 8 16,-8 1-16,-9-1 15,0 9-15,-17 0 16,-9 0 0,-18 8-16,-8-16 15,-9-10-15,1-8 16,-1 0-16,0-17 15,9 0-15,9-9 16,-1-9-16,1 0 16,8 1-16,9-10 15,0 10-15,18-18 16,-1 0-16,9 0 16,18 8-1,8-25-15,-26 34 16</inkml:trace>
  <inkml:trace contextRef="#ctx0" brushRef="#br2" timeOffset="141">11054 7845 0,'0'0'15,"-8"0"-15,-1 0 16,9 0-16,0 0 16,0 0-16,0 0 15,-9 0-15,1 17 16,-10 18 0,-8 17-16,0 0 15,9 0-15,-1-9 16,1 0-16,8 1 15,9-1-15,0 0 16,0-17-16,0-8 16,18-1-1,8 0-15,9-8 16,-1 8-16,18-8 16,1-9-16,7 17 15,10 0-15,-44-17 16</inkml:trace>
  <inkml:trace contextRef="#ctx0" brushRef="#br2" timeOffset="142">10021 8616 0,'0'0'16,"-9"0"-16,1 0 16,-1 0-16,0 0 15,1 0-15,-1 0 16,9 0-16,9 0 16,17 0-16,34 0 15,45-9-15,51 0 16,9 1-1,9-18-15,-18 0 16,-26 8-16,-17 1 16,-17 0-16,-27-1 15,-17 18-15,-8 9 16,-18 0-16,-9-1 16</inkml:trace>
  <inkml:trace contextRef="#ctx0" brushRef="#br2" timeOffset="143">10247 8607 0,'0'0'16,"0"0"-16,0 0 16,9 0-16,8 0 15,9 17-15,9 1 16,17 16-16,0 1 16,0 0-1,0 8-15,-8 0 16,-1 0-16,-17 1 15,-17-10-15,-1 10 16,-16-10-16,-1 10 16,-17-1-16,0-8 15,-9-9-15,0-18 16,1 1 0,-1 0-16,9-18 15,9 0-15,8 1 16,0-10-16,9-8 15,18 0-15,16-8 16,10-10-16,34 18 16,35 0-16,-53 9 15</inkml:trace>
  <inkml:trace contextRef="#ctx0" brushRef="#br2" timeOffset="144">11454 9031 0,'-9'-8'0,"1"-10"16,-1 10-16,0-10 15,0 1-15,1 8 16,-1-8-16,0 0 16,1-1-16,-1 1 15,-8 8-15,-9-8 16,-9 17-16,-9 0 15,1 17 1,-9 1-16,0-1 16,0 9-16,17 0 15,18 0-15,-1 0 16,18 0-16,0-9 16,18 1-16,-1-10 15,0 1-15,1 0 16,8-1-16,0 1 15,-17 8 1,-1 9-16,1 35 16,-18 0-16,1 25 15,-10 9-15,1 1 16,8-10-16,9-25 16,0-9-16,9-18 15,-1-8-15,1-17 16,0 0-1,8-9-15,1-9 16,-10-17-16,1-17 16,-9 0-16,-9-9 15,-8 17-15,-9 0 16,0 1-16,8 16 16,1 1-1,8 8-15,9 1 0,0-1 16,9 0-1,17-17-15,52-34 16,26-18-16,-51 52 16</inkml:trace>
  <inkml:trace contextRef="#ctx0" brushRef="#br2" timeOffset="145">11827 8451 0,'0'0'0,"0"0"15,0 0-15,0 0 16,0 0-16,9 0 16,8 0-16,9 0 15,9 0-15,9 0 16,8 0 0,-9 0-16,-8 0 15,-9 0-15,9 0 16,8 9-16,-17-1 15,-9-8-15</inkml:trace>
  <inkml:trace contextRef="#ctx0" brushRef="#br2" timeOffset="146">11940 8633 0,'-9'0'0,"1"0"16,-1 0-16,0 0 15,9 0-15,0 0 16,0 0-16,0 0 15,18 9-15,-1-1 16,18 1-16,26 0 16,26-9-1,-1 0-15,-25-9 16,-26 9-16</inkml:trace>
  <inkml:trace contextRef="#ctx0" brushRef="#br2" timeOffset="147">12895 8434 0,'0'0'0,"0"0"0,0 0 15,0 0 1,0 0-16,-8 0 16,-1 17-16,-17 9 15,0 9-15,-9 8 16,9 9-16,9 9 15,-1-9-15,18-9 16,9 0 0,8-17-16,18 0 15,9-9-15,25-8 16,1-18-16,16-17 16,-7-17-16,-19 0 15,-8-18-15,-26 1 16,-17-10-16,-18 1 15,-17 17 1,-26 17-16,-17 9 16,-9 35-16,-9 17 15,17 9-15,53-18 16</inkml:trace>
  <inkml:trace contextRef="#ctx0" brushRef="#br2" timeOffset="148">15874 8607 0,'0'0'0,"0"-9"0,0 1 16,0-1-16,0 0 16,0 1-16,0-1 15,0 0-15,0 1 16,9-1 0,-1 0-16,1 1 15,0-1-15,-9 0 16,0 1-16,0-1 15,-9 0-15,0 1 16,-17 8-16,-9 0 16,-8 17-16,0 0 15,-1 18-15,10 0 16,16-9 0,1 0-16,17-9 15,0-8-15,0-1 16,17 1-16,9 0 15,9-1-15,8-8 16,1 0-16,-18 0 16,0 18-16,-17 8 15,-1 26 1,-16 34-16,-19 27 16,1 8-16,-8-17 15,16-9-15,10-26 16,8-17-16,8-26 15,1 0-15,8-8 16,1-18-16,8 0 16,9-18-1,-1-8-15,-8-34 16,0-1-16,-17-17 16,-18 9-16,1 26 15,-10 8-15,1 18 16,0-1-1,-1 10-15,10-1 0,8 9 16,0 0 0,8-9-16,27-8 15,26-9-15,43 0 16,-35 17-16</inkml:trace>
  <inkml:trace contextRef="#ctx0" brushRef="#br2" timeOffset="149">8771 9127 0,'0'0'0,"0"0"16,0 0-1,0 0-15,0 0 16,0 0-16,0 0 15,0 0-15,-9 0 16,0 0-16,1-9 16,-19 0-16,1 9 15,-8 0-15,-1 18 16,-8-1 0,-1 18-16,9-1 15,-8-8-15,26 0 16,-1 0-16,18-9 15,0-8-15,0 0 16,0-1-16,0-8 16,18 0-16,-18 0 15,17 0 1,-17 0-16,9 0 16,-9 0-16,0 18 15,-9 25-15,-8 26 16,-1 18-16,1 8 15,0-25-15,17 7 16,0-16-16,0-18 16,8-17-1,10-8-15,-1-10 16,0 1-16,1-9 16,-1-9-16,0-8 15,1-9-15,-10 0 16,-16-17-16,-1 8 15,0 9-15,-17 9 16,9 0-16,0-1 16,-1 10-1,18 8-15,0-9 16,0 0-16,9 1 16,8-1-16,27-26 15,17 1-15,-27 16 16</inkml:trace>
  <inkml:trace contextRef="#ctx0" brushRef="#br2" timeOffset="150">8458 8858 0,'0'0'0,"0"0"16,0 0-16,26 26 15,-9-9-15</inkml:trace>
  <inkml:trace contextRef="#ctx0" brushRef="#br2" timeOffset="151">16404 8659 0,'-9'0'0,"0"0"15,1 0-15,-1 0 16,9 0-16,0 0 15,0 0 1,0 0-16,0 0 16,0 0-16,0 0 15,9 0-15,8 9 16,0-1-16,1 1 16,-1-9-16,0 0 15,-8 0-15,0 0 16</inkml:trace>
  <inkml:trace contextRef="#ctx0" brushRef="#br2" timeOffset="152">16308 8953 0,'0'0'0,"0"0"0,9 0 16,8 0-1,9 0-15,0 9 16,9 8-16,-9-8 16</inkml:trace>
  <inkml:trace contextRef="#ctx0" brushRef="#br2" timeOffset="153">17446 8477 0,'0'0'0,"0"0"16,0 0 0,0 0-16,0 0 15,0 0-15,0 0 16,0 0-16,0 0 15,-9-9-15,0 1 16,-17 8-16,0 0 16,-17 0-16,8 8 15,-8 10 1,-1-1-16,1 9 16,-1 9-16,1 8 15,8 9-15,0 0 16,18-9-16,17 1 15,0-1 1,9-17-16,8 0 0,9 0 16,18-9-1,8-8-15,17-18 16,1 0-16,-10-17 16,1 0-16,-9-8 15,-26 8-15,-8 0 16,-10 0-16,-8 0 15,-8 0-15,-1 0 16,-17 0-16,0 9 16,9-1-1,-1 10-15,18 8 16</inkml:trace>
  <inkml:trace contextRef="#ctx0" brushRef="#br2" timeOffset="154">17324 8209 0,'0'0'0,"0"0"16,0 0-16,0 0 16,0 0-16,0 0 15,0 0-15,0 17 16,0 18-16,0 8 15,-9 17 1,9 10-16,-8 16 16,-1 1-16,0 8 15,1 1-15,8-10 16,0-17-16,0-17 16,0-8-16,0-18 15,8-9 1,1-8-16,-9-9 0</inkml:trace>
  <inkml:trace contextRef="#ctx0" brushRef="#br2" timeOffset="155">17072 8131 0,'0'0'0,"0"0"0,0 0 16,0 0-16,0 0 15,0 0 1,18 0-16,-1 0 15,18 0-15,-1-9 16,19 9-16,-10-9 16,18 9-16,8 9 15,-43-9-15</inkml:trace>
  <inkml:trace contextRef="#ctx0" brushRef="#br2" timeOffset="156">16899 9257 0,'0'0'16,"0"0"-16,0 0 15,0 0-15,0 8 16,8 1-16,10 0 15,8-1-15,17 1 16,18-18-16,8 1 16,10-1-1,7-17-15,1 9 16,-17-1-16,-1 10 16,-25-1-16</inkml:trace>
  <inkml:trace contextRef="#ctx0" brushRef="#br2" timeOffset="157">17897 8746 0,'0'0'0,"0"0"0,0 0 16,0 8-16,0 10 15,-8 8 1,-1 8-16,-9 18 16,-8 0-16,0 17 15,-8-8-15,-1 8 16,0-17-16,27 0 16,8-8-16,0-19 15,0-16-15</inkml:trace>
  <inkml:trace contextRef="#ctx0" brushRef="#br2" timeOffset="158">17975 8676 0,'0'0'0,"0"0"0,0 0 16,9 18-1,0 16-15,-1 18 16,1 0-16,0 9 16,-1-9-16,10 8 15,-9-25-15,-1 8 16,1 1-16,8-1 16,9-8-16,-17-18 15,0-8 1</inkml:trace>
  <inkml:trace contextRef="#ctx0" brushRef="#br2" timeOffset="159">17784 9066 0,'0'0'15,"0"0"-15,0 0 16,0 0-16,0 0 15,0 0-15,18 0 16,16-9-16,10 9 16,25 0-16,-25 0 15</inkml:trace>
  <inkml:trace contextRef="#ctx0" brushRef="#br2" timeOffset="160">18809 9135 0,'0'0'0,"0"0"15,0 9-15,9 26 16,-9 25-16,-9 1 16,-8-1-16,8-34 15</inkml:trace>
  <inkml:trace contextRef="#ctx0" brushRef="#br2" timeOffset="161">20068 8572 0,'0'0'0,"0"0"15,0 0-15,-9-17 16,-8 17-16,8-9 16,1 1-16,-18-10 15,0 10-15,-35 8 16,0 0-16,9 17 15,-26 0 1,17 18-16,-8-9 16,34 9-16,0-1 15,18-8-15,8-8 16,9-10-16,0 10 16,9-18-16,8 0 15,18 0-15,26 0 16,-18-18-1,-17 18-15,0 0 16,-8 18-16,-18-1 16,-9 26-16,0 26 15,-34 27-15,-1 25 16,1-8-16,-1-18 16,18 0-1,9-17-15,17-17 16,0-9-16,17-26 15,9 0-15,-26-18 16,18 1-16,8-18 16,17-17-16,-25-8 15,8-10-15,-18-16 16,1-1-16,-9 9 16,-9 17-16,1 1 15,8 17 1,-18-1-16,18 1 15,0 8-15,0 1 16,0-1-16,18-8 16,-1-9-16,35 0 15,18-9-15,-36 26 16</inkml:trace>
  <inkml:trace contextRef="#ctx0" brushRef="#br2" timeOffset="162">19695 8009 0,'0'0'0,"0"0"0,0 0 15,0 0-15,17 9 16,-17 0-16,9-1 15,26 10 1,-18-1-16,9-8 16</inkml:trace>
  <inkml:trace contextRef="#ctx0" brushRef="#br2" timeOffset="163">20389 8936 0,'-8'-9'0,"8"9"16,0 0-16,0 0 15,0 0-15,0 0 16,8-8-16,10-1 15,-1 0-15,1 1 16,-1-1-16,0 0 16,18 1-16,-9-1 15</inkml:trace>
  <inkml:trace contextRef="#ctx0" brushRef="#br2" timeOffset="164">20381 8979 0,'0'0'0,"0"0"15,8 0 1,27 0-16,26 18 16,26-10-16,-44 1 15</inkml:trace>
  <inkml:trace contextRef="#ctx0" brushRef="#br2" timeOffset="165">21128 8538 0,'0'0'0,"0"0"0,0 0 16,17 0-1,26 0-15,27 0 16,8-9-16,18 0 15,8 1-15,-17-1 16,-18 26 0,-34-8-16</inkml:trace>
  <inkml:trace contextRef="#ctx0" brushRef="#br2" timeOffset="166">21770 8711 0,'-8'0'0,"-1"0"15,0-9-15,0 1 16,-8-1 0,-9 0-16,-17 9 15,-1 0-15,-8 0 16,0 9-16,0 8 16,0 18-16,0 0 15,0-1-15,17 1 16,0 8-16,18 0 15,-1 1 1,18-1-16,0-8 16,9-1-16,8-8 15,18 0-15,0-8 16,8-10-16,27-16 16,-1-1-16,1-17 15,-18 0 1,-9-9-16,-8 1 15,-9-1-15,-17 0 16,-1 1-16,-16-1 16,-1 18-16,0-1 15,-8 1-15,0 8 16,-9 1-16,8-9 16,10 17-16</inkml:trace>
  <inkml:trace contextRef="#ctx0" brushRef="#br2" timeOffset="167">21588 8650 0,'0'0'0,"0"0"16,0 0-16,0 0 15,0 0-15,0 0 16,-9 9-16,0 17 16,1 17-16,-1 18 15,-8 17-15,-9 8 16,0 10-1,0-10-15,8-8 16,1-8-16,-1-27 16,18-26-16</inkml:trace>
  <inkml:trace contextRef="#ctx0" brushRef="#br2" timeOffset="168">21041 9594 0,'0'0'0,"0"0"16,0 0-16,0 0 15,0 0-15,0 0 16,0-8-16,26-1 16,17-8-16,35-1 15,1-8-15,-10 9 16,27 0-16,-1-1 16,-52 18-1</inkml:trace>
  <inkml:trace contextRef="#ctx0" brushRef="#br2" timeOffset="169">21892 9118 0,'0'0'0,"0"0"16,0 0 0,0 0-16,-9 0 15,0 17-15,-17 18 16,0 17-16,-17 9 15,8-1-15,0-8 16,9-17-16,9-1 16,0-8-16,17-8 15,0-10-15,0-8 16,0 0 0,8 0-16</inkml:trace>
  <inkml:trace contextRef="#ctx0" brushRef="#br2" timeOffset="170">21953 9196 0,'0'-9'16,"0"9"-16,0 0 16,0 0-16,0 9 15,17 17 1,0 9-16,1-9 16,-1 25-16,9-7 15,-9-1-15,1-8 16,-10-9-16,1 0 15,0-18-15,0 1 16,-9-9-16</inkml:trace>
  <inkml:trace contextRef="#ctx0" brushRef="#br2" timeOffset="171">21796 9490 0,'0'0'0,"0"0"15,0 0-15,0 0 16,0 0-16,9-8 15,8-1-15,18 0 16,0-8 0,17-9-16,0 0 15,0 9-15,0-18 16,-26 18-16</inkml:trace>
  <inkml:trace contextRef="#ctx0" brushRef="#br2" timeOffset="172">21293 7957 0,'0'0'0,"0"0"0,0 0 15,0 9 1,17 8-16,0 18 16,1-9-16</inkml:trace>
  <inkml:trace contextRef="#ctx0" brushRef="#br2" timeOffset="173">2232 10426 0,'0'-9'0,"0"0"16,0 1-16,0-1 16,0 0-16,0 1 15,0-1-15,-9 0 16,0 1-16,1-1 16,-1 0-16,-17 9 15,0 0-15,0 18 16,-18-1-1,10 18-15,-1 17 16,0 0-16,18 0 16,-1-9-16,18-8 15,0-9-15,18-9 16,-1-8-16,1-18 16,25-17-16,18-17 15,8-35 1,9-18-16,1-34 15,-19 1-15,-8-1 16,-25 17-16,-1 44 16,-18 25-16,1 18 15,-9 9-15,0 17 16,-9 9 0,-17 34-16,-26 61 0,0 35 15,0-9 1,8-1-16,18 1 15,9-52-15,17 0 16,0-26-16,17-17 16,18-9-16,-17-18 15</inkml:trace>
  <inkml:trace contextRef="#ctx0" brushRef="#br2" timeOffset="174">1424 10997 0,'0'0'0,"0"0"16,0 0-16,0 0 16,0 9-16,18 8 15,34 1-15,-9 8 16,70-18-16,0 1 15,43-26-15,0-9 16,-43 8-16,-8 1 16,-1 0-1,-17 8-15,-18-8 16,-8 8-16</inkml:trace>
  <inkml:trace contextRef="#ctx0" brushRef="#br2" timeOffset="175">1954 11543 0,'0'0'0,"0"0"15,0 0-15,-9 0 16,0 0-16,1 0 16,-18 0-16,0 9 15,0 8-15,-18 0 16,1 18-16,-1 0 15,18-1 1,-17 9-16,8 1 16,18-1-16,17 0 15,0-17-15,0 0 16,8-17-16,1 0 16,26-18-16,-9-8 15,17-18-15,9-34 16,9-27-1,0-16-15,-18-1 16,-8 9-16,-17 35 16,-1 26-16,-8 17 15,-9 26-15,-9 0 16,-8 8-16,-1 44 16,-17 44-16,1 25 15,16 26 1,10-17-16,-10-43 15,18-27-15,18-16 16,-1-18-16,9-9 16,-9-17-16</inkml:trace>
  <inkml:trace contextRef="#ctx0" brushRef="#br2" timeOffset="176">2093 11534 0,'0'0'15,"0"0"1,0 0-16,0 0 0,0 0 16,17 9-1,18 0-15,0-1 16,17-8-16,9-8 15,-9-1-15,0-17 16,0 0-16,9 9 16,8-9-16,-26 8 15</inkml:trace>
  <inkml:trace contextRef="#ctx0" brushRef="#br2" timeOffset="177">2657 11309 0,'0'0'0,"0"0"16,0 0-16,0 0 15,-17 9-15,17 17 16,-26 26 0,0 0-16,0 17 15,8 9-15,1-17 16,0 8-16,17-9 15,0-8-15,17-17 16,0-9-16,53 9 16,-18-18-16</inkml:trace>
  <inkml:trace contextRef="#ctx0" brushRef="#br2" timeOffset="178">3239 10097 0,'0'0'0,"0"0"16,0 0-16,0 0 15,17 0-15,9 8 16,18 18-16,17 9 16,8 17-1,9 0-15,-8-9 16,-9 9-16,-18 0 15,-8 0-15,-27 9 16,-34 8-16,0 9 16,-35-9-16,1 0 15,-27 1-15,9-27 16,0-8 0,-9-18-16,43-26 15,18 1-15,9-18 16,0 0-16,8-18 15,35-8-15,35-26 16,8-8-16,44 17 16,17-1-16,-69 36 15</inkml:trace>
  <inkml:trace contextRef="#ctx0" brushRef="#br2" timeOffset="179">4229 10166 0,'0'0'0,"0"0"16,0 0-16,0 0 15,0 9 1,0 8-16,0 0 16,0 1-16,17-10 15,1 18-15,-1-9 16,9-8-16,9-9 16,17-9-16,0-17 15,-8 1-15,-1-10 16,-17 9-1,0-17-15,-17 8 16,-1 0-16,1 9 16,-9 9-16,0 17 15,-9 0-15,1 0 16,-1 9-16,-8 34 16,-9 18-16,0 8 15,0 9-15,-1 0 16,-7 0-1,8-18-15,0 1 16,-18-18-16,18 1 16,-17-18-16,8 0 15,9-18-15,0 1 16,-9-9 0,9-9-16,9 1 15,8-1-15,9 0 16,0 1-16,0-10 15,9 1-15,8 8 16,27 1-16,-18 8 16,17 0-16,0 17 15,1 0-15,-1 9 16,-8 0-16,8 9 16,1-9-1,-1 0-15,9-9 16,9-8-16,-35-1 15</inkml:trace>
  <inkml:trace contextRef="#ctx0" brushRef="#br2" timeOffset="180">2944 11145 0,'0'-9'15,"0"9"-15,0 0 16,0 0 0,26 0-16,17 0 15,44 0-15,17 0 16,53-17-16,34-1 16,17-8-16,-8-17 15,-35 17-15,-9 9 16,-26-1-16,-25-8 15,-19 18 1,-16-1-16,-27 0 16,-8 9-16,-18 0 15,-8 0-15</inkml:trace>
  <inkml:trace contextRef="#ctx0" brushRef="#br2" timeOffset="181">3048 11465 0,'0'0'0,"0"0"15,0 0 1,17 0-16,1 0 16,16 17-16,10 1 15,8-1-15,0 18 16,9-1-16,-9 1 15,-9 0-15,-8 8 16,0 0-16,-18 9 16,-8-9-1,-18 1-15,-8-1 16,-18 9-16,-17 0 16,0-9-16,-9-17 15,0-17-15,9 0 16,0-18-16,17 0 15,9 1-15,9-18 16,8 0-16,9-18 16,18-8-1,25 0-15,27-17 16,-10 17-16,-34 43 16</inkml:trace>
  <inkml:trace contextRef="#ctx0" brushRef="#br2" timeOffset="182">4298 11742 0,'0'0'0,"0"-9"16,0 1-1,0-1-15,0 0 16,0 1-16,0-1 16,0 1-16,-8-1 15,-1 0-15,0 1 16,-8-10-16,-9 10 16,0-1-16,-17 0 15,8 9-15,0 0 16,0 18-1,-8-1-15,8 9 16,0 8-16,18 1 16,0 0-16,-1-9 15,18 17-15,0-26 16,0 9 0,18 0-16,-1 0 0,18 0 15,17-17 1,9 0-16,-1-18 15,10-8-15,-1-9 16,-8-9-16,-17 9 16,-18 0-16,0 0 15,-18 9-15,1 8 16,-9-8-16,-9-1 16,1 18-1,-1 0-15,0 0 16,1-8-16,8 8 15</inkml:trace>
  <inkml:trace contextRef="#ctx0" brushRef="#br2" timeOffset="183">4333 11396 0,'0'0'15,"0"0"-15,0 0 16,0 0-16,0 0 15,0 0-15,0 0 16,0 0-16,-8 8 16,-1 10-16,0 16 15,-17 27 1,0 26-16,-9 16 16,1 10-16,8-18 15,8-8-15,18-9 16,0 0-16,0-18 15,9-8-15,8-17 16</inkml:trace>
  <inkml:trace contextRef="#ctx0" brushRef="#br2" timeOffset="184">3838 11318 0,'0'0'15,"0"0"-15,0 0 16,0 0-16,0 0 16,0 0-1,18 0-15,16 0 0,18-9 16,27 0 0,16 1-16,-8-1 15,0 0-15,0-8 16,-9 8-16,-9 1 15,-17 8-15,-26 8 16,-8 1-16</inkml:trace>
  <inkml:trace contextRef="#ctx0" brushRef="#br2" timeOffset="185">3673 12348 0,'0'0'0,"0"0"15,0 0-15,0 0 16,18-8-16,8-1 16,26 0-1,26-8-15,17 8 16,10 1-16,-10-1 16,1 0-16,-1 1 15,-17-1-15,1 0 16,-10-8-16,-17 0 15,-35 17-15</inkml:trace>
  <inkml:trace contextRef="#ctx0" brushRef="#br2" timeOffset="186">4212 11067 0,'0'0'0,"0"0"15,0 0 1,0 0-16,0 0 15,0 0-15,8 0 16,1 0-16,0 8 16</inkml:trace>
  <inkml:trace contextRef="#ctx0" brushRef="#br2" timeOffset="187">4819 11785 0,'0'0'0,"0"0"16,0 0-16,0 0 15,0 0-15,0 18 16,-8 8-16,-1 17 16,-17 9-16,-9 17 15,1 1 1,-1-10-16,9 1 15,8-18-15,1-8 16,17-9-16,9-9 16,-1-26-16,-8 9 15</inkml:trace>
  <inkml:trace contextRef="#ctx0" brushRef="#br2" timeOffset="188">4863 11855 0,'0'0'15,"0"0"-15,0 0 16,0 8-16,0 10 16,0 16-16,9 18 15,8 9-15,0-9 16,1-9 0,-1 1-16,-8-19 15,-1 1-15,10-17 16,-10 0-16,1-9 15</inkml:trace>
  <inkml:trace contextRef="#ctx0" brushRef="#br2" timeOffset="189">4628 12149 0,'0'0'0,"0"0"16,0 0-16,0 0 15,9 0-15,17 0 16,9 0-16,-18 0 16</inkml:trace>
  <inkml:trace contextRef="#ctx0" brushRef="#br2" timeOffset="190">5280 10980 0,'0'0'0,"0"0"15,0 0 1,0 0-16,17 0 0,9 0 15,0 0-15,9 0 16,0 0-16,8 0 16,1-9-1,-1 1-15,-8 8 16,-9-9-16,-18 9 16</inkml:trace>
  <inkml:trace contextRef="#ctx0" brushRef="#br2" timeOffset="191">5332 11231 0,'0'0'0,"0"0"16,0 0-1,9 0-15,17 0 0,26 9 16,8-1-16,10-8 15,-18 9 1,-35-9-16</inkml:trace>
  <inkml:trace contextRef="#ctx0" brushRef="#br2" timeOffset="192">4516 12071 0,'0'0'0,"0"0"16,0 0-16,8 0 15,18-8-15,35-1 16,43 18-16,252 34 16</inkml:trace>
  <inkml:trace contextRef="#ctx0" brushRef="#br2" timeOffset="193">6391 10893 0,'0'0'0,"0"0"0,0 0 16,0 0-1,0 0-15,0-8 16,9-1-16,0 0 15,-9 1-15,0-1 16,0 0-16,0 1 16,0-1-16,0 0 15,0 1-15,0-1 16,0 0 0,-9 9-16,0 0 15,1 0-15,-10 0 16,-8 9-16,-9 17 15,1 9-15,-1 8 16,18 0-16,-1 1 16,18-18-16,0 0 15,9-18 1,8 1-16,1-18 16,16-8-16,18-18 15,9-25-15,0-18 16,-9-9-16,0 1 15,-8 8 1,-18 17-16,-18 18 0,1 17 16,0 8-1,-9 1-15,0 17 16,-9 0-16,0 0 16,-17 17-16,0 18 15,0 17-15,9 17 16,0 1-16,8-10 15,9 9-15,9 1 16,-1-18 0,10-9-16,-10-8 15,1 8-15,0-26 16</inkml:trace>
  <inkml:trace contextRef="#ctx0" brushRef="#br2" timeOffset="194">5870 11387 0,'0'0'0,"0"0"15,0 0-15,0 0 16,0 0-16,0 0 15,18 0 1,16 0-16,18 0 16,27-9-16,16 1 15,27-1-15,-1-8 16,-17-1-16,-8 1 16,-1 0-1,-16 8-15,-27 9 16,-26 0-16</inkml:trace>
  <inkml:trace contextRef="#ctx0" brushRef="#br2" timeOffset="195">6148 12011 0,'0'-9'0,"0"0"0,0 1 16,0-1-16,-9 0 15,1 1 1,-1-1-16,0 9 15,-8 0-15,-9 0 16,0 17-16,-18 1 16,10 8-16,-1 8 15,0 1-15,1 0 16,7 8-16,10 0 16,17-8-1,0-9-15,9-18 16,-1 1-16,10-9 15,8-9-15,17-17 16,9-17-16,9-35 16,0-17-16,0-18 15,-18 18-15,-17 17 16,0 9-16,-17 26 16,0 34-1,-1-8-15,-8 17 16,0 0-16,-8 8 15,-1 18-15,0 35 16,-8 17-16,17 8 16,0-8-16,9-17 15,8-9-15,-8-17 16,8-9 0,9-9-16,9-8 15,-18-9-15</inkml:trace>
  <inkml:trace contextRef="#ctx0" brushRef="#br2" timeOffset="196">6365 11889 0,'0'0'16,"0"0"-16,0 0 15,0 0-15,18 0 16,16 0-16,18-8 15,9-1-15,0-8 16,0-1 0,-9 1-16,-9 0 15,1-1-15,-18 10 16,-9-1-16,-8 9 16</inkml:trace>
  <inkml:trace contextRef="#ctx0" brushRef="#br2" timeOffset="197">6704 11621 0,'0'0'0,"0"0"16,0 0-16,0 0 16,0 0-16,0 0 15,-9 17-15,0 9 16,-8 9-1,-9 17-15,9 17 0,-1 0 16,1-8 0,8 0-16,9-9 15,0-9-15,18-17 16,-1 0-16,26-9 16,18-8-16,9-18 15,-44 9-15</inkml:trace>
  <inkml:trace contextRef="#ctx0" brushRef="#br2" timeOffset="198">7859 10322 0,'0'0'0,"0"0"0,0 0 15,0 0 1,0 0-16,-9 0 15,-8 0-15,-27 17 16,-8 0-16,-9 1 16,-8 16-16,0-8 15,16 0-15,1-8 16,18 8-16,-1 0 16,17 0-16,1-9 15,8 0 1,1 1-16,8-10 15,0 18-15,0-8 16,0 8-16,0 25 16,0 10-16,0 17 15,-9 35-15,0 25 16,-8 27-16,0-1 16,8 18-1,0 9-15,-8-35 16,8 0-16,1-18 15,-10-43-15,9-8 16,1-18-16,-1-8 16,0-18-16,1 0 15,8-17-15,0-8 16,0-10 0,0 1-16,0 0 15,0-1-15,0 1 16,17 0-16,0-1 15,10 10-15,33-1 16,18 9-16,9 0 16,18 0-16,7 0 15,-16-9-15,-9-8 16,-35 0 0,-9-1-16,-8 1 15,-9 0-15,-9-9 16,-8 8-16</inkml:trace>
  <inkml:trace contextRef="#ctx0" brushRef="#br2" timeOffset="199">8840 10833 0,'0'0'0,"0"0"15,0 0-15,0 0 16,0 0-16,0 0 15,-9 0-15,1-9 16,-18 9-16,0 0 16,-9 0-16,-9 0 15,1 17-15,-18 1 16,0 16 0,1 18-16,-10 9 15,9 8-15,9 1 16,18-1-16,8 17 15,8 1-15,18-35 16,0 9-16,18-1 16,-1-16-16,18-1 15,8-8 1,9-10-16,18-7 16,-1-10-16,1 1 15,-44-9-15</inkml:trace>
  <inkml:trace contextRef="#ctx0" brushRef="#br2" timeOffset="200">8883 11404 0,'0'0'0,"0"0"16,0 0-16,0 0 16,0 0-16,18-8 15,8-1-15,17 0 16,27 1-16,-9-10 15,-1 1 1,-16 8-16,-9 9 16,-27 0-16,1 0 15</inkml:trace>
  <inkml:trace contextRef="#ctx0" brushRef="#br2" timeOffset="201">8849 11482 0,'-9'-8'16,"0"-1"-16,1 0 15,8 9-15,0 0 16,0 0-16,0 0 16,0 0-16,0 0 15,8 9-15,1 0 16,8 8-1,9-8-15,1-1 16,-1 1-16,0 0 16,0-1-16,0-8 15,-9 0-15,-8 9 16,-1 0-16,-16 8 16,-1 0-16,-8 18 15,-9 0 1,-9-1-16,0-8 15,0 0-15,1 0 16,16-9-16,1-8 16,8 0-16,9-1 15,0 1-15,0 0 16,26-9-16,9 0 16,26 0-1,8-9-15,-8 0 16,0 1-16,-18 8 15,-8 0-15,-26 0 16</inkml:trace>
  <inkml:trace contextRef="#ctx0" brushRef="#br2" timeOffset="202">9821 11041 0,'0'0'0,"0"0"16,0 0-16,0-9 16,0 0-16,9 1 15,17-1-15,26-8 16,18-9-16,-1 8 15,1 1 1,-1 0-16,9-1 0,-8 1 16,-44 8-1</inkml:trace>
  <inkml:trace contextRef="#ctx0" brushRef="#br2" timeOffset="203">10247 11274 0,'0'0'0,"0"0"16,0 0-16,0-8 15,0 8-15,0-9 16,0 0-16,0 1 15,-9-1 1,0 0-16,1 1 16,-10-1-16,-8 1 15,-8 8-15,-10 0 16,1 8-16,8 9 16,-8 1-16,-1 8 15,9 0-15,1 8 16,-1 1-16,18 0 15,-1-1 1,18 1-16,0-9 16,9 9-16,8-9 15,9 0-15,18 0 16,17-18-16,8 1 16,-8-18-16,0 1 15,-9-1-15,-9 0 16,-17-17-1,-8 9-15,-10 0 16,-8-1-16,-8 1 16,-10-18-16,10 18 15</inkml:trace>
  <inkml:trace contextRef="#ctx0" brushRef="#br2" timeOffset="204">10012 11075 0,'0'0'16,"0"0"-16,0 0 16,0 0-16,0 9 15,9 8-15,0 18 16,-1 0-16,1-1 16,-9 18-1,-9 17-15,1 1 16,-10-1-16,1-8 15,0-1-15,8-16 16,9 8-16,9 17 16,-1-35-16,1-25 15</inkml:trace>
  <inkml:trace contextRef="#ctx0" brushRef="#br2" timeOffset="205">9639 11907 0,'0'0'0,"0"0"15,0 0 1,0 0-16,9 0 16,25 0-16,27 0 15,9-9-15,8 0 16,0 1-16,-17-1 15,0 0-15,-9 1 16,-18-10-16,10 10 16,-9-1-16</inkml:trace>
  <inkml:trace contextRef="#ctx0" brushRef="#br2" timeOffset="206">10664 11430 0,'0'0'0,"0"0"15,0 0-15,0 0 16,0 0-16,0 18 16,-9-1-16,0 18 15,1-1-15,-10 1 16,-8 17-16,0 9 15,-9 8 1,9 0-16,9-17 0,0-9 16,-1-17-1,10 0-15,8-8 16,8-18-16,1 17 16,8-43-16,-8 9 15</inkml:trace>
  <inkml:trace contextRef="#ctx0" brushRef="#br2" timeOffset="207">10698 11500 0,'0'0'0,"0"0"15,0 0-15,9 26 16,8 17-16,9 26 16,1 18-16,-1-1 15,0-16-15,0-27 16,-9-8-16,-8-9 15,-1-9 1,1-17-16,0 17 16,-1-17-16</inkml:trace>
  <inkml:trace contextRef="#ctx0" brushRef="#br2" timeOffset="208">10551 11829 0,'0'0'0,"0"0"15,0 0 1,0 0-16,17 0 16,27-9-16,16 9 15,10-9-15,-35 1 16</inkml:trace>
  <inkml:trace contextRef="#ctx0" brushRef="#br2" timeOffset="209">10151 10478 0,'0'0'16,"0"0"-16,0 0 15,0 0-15,0 0 16,9 26 0,0 0-16</inkml:trace>
  <inkml:trace contextRef="#ctx0" brushRef="#br2" timeOffset="210">11332 11630 0,'0'0'0,"0"0"0,0 0 0,0 0 16,18 0-16,16 0 16,27-9-16,9 0 15,8 1-15,0-1 16,-17-8 0,0-1-16,-27-8 15,-8 0-15,-8 18 16</inkml:trace>
  <inkml:trace contextRef="#ctx0" brushRef="#br2" timeOffset="211">11680 11326 0,'0'0'0,"0"0"15,0 0-15,-9 0 16,0 35-16,1 34 15,-1 35-15,-8 18 16,8-19-16,9-25 16,0-34-1,0-10-15,0-8 16,0-8-16</inkml:trace>
  <inkml:trace contextRef="#ctx0" brushRef="#br2" timeOffset="212">12956 11274 0,'0'0'16,"0"0"-16,9-8 15,26-1-15,-9 0 16,0-17-1,-18-17-15,1 0 16,-9 8-16,-9 9 16,1 9-16,-10 0 15,-8-1-15,-17 18 16,-18 9-16,0 17 16,0 9-1,-8 17-15,17 0 0,0 25 16,0 1-1,17 0-15,18 0 16,17-17-16,0 0 16,17-1-16,18 1 15,8-18-15,9-8 16,18-18-16,34-26 16,209-34-16</inkml:trace>
  <inkml:trace contextRef="#ctx0" brushRef="#br2" timeOffset="213">13425 11742 0,'0'0'0,"0"0"16,0-17-16,0 8 15,0 0-15,0 1 16,9 8-16,-9-17 16,0 17-16,0-9 15,-9 0-15,0-8 16,1 0 0,-10-1-16,1 10 15,-9 8-15,0 0 16,0 17-16,0 0 15,8 9-15,1 0 16,8-9-16,9-8 16,0 0-1,0 8-15,9-17 16,8 0-16,1 0 16,8 0-16,0 0 15,0 0-15,0 9 16,0 8-16,0 9 15,0 26-15,-17 0 16,0 0-16,-1 0 16,1-9-1,-9 1-15,-9-18 16,1-9-16,-1 9 16,-9-17-16,-8-1 15,0 1-15,0-1 16,9-8-16,0 0 15,8-8-15,9-1 16,0 1 0,35-44-16,34-26 15,18-9-15,-18 18 16,-43 43-16</inkml:trace>
  <inkml:trace contextRef="#ctx0" brushRef="#br2" timeOffset="214">14337 10781 0,'0'0'16,"0"0"-16,0 0 16,-9 8-16,-8 18 15,-9 26-15,-18 26 16,-16 18-1,7-1-15,10 9 16,0 8-16,8 1 16,9-9-16,17-17 15,18 8-15,0-35 16,8-16-16,26-10 16,9 1-16,-26-18 15</inkml:trace>
  <inkml:trace contextRef="#ctx0" brushRef="#br2" timeOffset="215">14702 11119 0,'0'0'0,"0"0"16,0 0-1,0 0-15,8 0 16,18 0-16,26 0 15,27 0-15,7-9 16,1 0-16,0 1 16,-9-1-16,-8-17 15,-36 17 1</inkml:trace>
  <inkml:trace contextRef="#ctx0" brushRef="#br2" timeOffset="216">15370 11335 0,'-8'0'16,"8"0"-16,-9 0 15,0-9-15,9 1 16,-8-1-16,-1 0 16,0 1-16,-8-1 15,-9 9 1,-18 0-16,1 0 16,-18 17-16,9 1 15,-9 8-15,0 17 16,9 0-16,18-8 15,-1 8-15,17 1 16,1-10-16,0-8 16,17 0-1,0 0-15,8-8 16,10-1-16,17 0 16,17-8-16,17-18 15,1 0-15,-10 1 16,-8-18-16,-8 9 15,-18-9-15,0 0 16,-17-9 0,-9 9-16,-18-9 15,1 9-15,-9-17 16,17 34-16</inkml:trace>
  <inkml:trace contextRef="#ctx0" brushRef="#br2" timeOffset="217">15058 11084 0,'0'0'0,"0"0"16,0 0-16,0 17 15,0 27-15,8 25 16,1 17-16,0 10 16,-1-10-16,-8-8 15,-8-8-15,-1-10 16,0 1-16,-8-18 15,0 9 1,17 0-16,-9-26 16,9-9-16</inkml:trace>
  <inkml:trace contextRef="#ctx0" brushRef="#br2" timeOffset="218">14702 12071 0,'0'0'15,"0"0"-15,0 0 16,0 0-16,0 0 16,0 0-16,17 0 15,0 0-15,9 0 16,26-8-16,18-1 16,-1 0-16,10 1 15,-1-1 1,-17 0-16,-18 1 15,-8 8-15,-1 0 16,-8 8-16,-17-8 16</inkml:trace>
  <inkml:trace contextRef="#ctx0" brushRef="#br2" timeOffset="219">15144 10712 0,'0'0'0,"0"0"15,0 0-15,0 0 16,18 17-16,-9 9 15,-9-18-15</inkml:trace>
  <inkml:trace contextRef="#ctx0" brushRef="#br2" timeOffset="220">15787 11586 0,'0'0'0,"0"0"0,0 0 16,0 0 0,0 0-16,0 0 15,-9 18-15,1 8 16,-18 8-16,0 18 16,-18 26-16,1 0 15,8 0-15,0-17 16,18-18-16,0-17 15,17-17 1,0-9-16,0 0 16,0-9-16,0-26 15,8-25-15,1 34 16</inkml:trace>
  <inkml:trace contextRef="#ctx0" brushRef="#br2" timeOffset="221">15752 11586 0,'0'0'0,"0"0"16,0 0-16,0 0 15,0 0 1,0 0-16,0 18 16,18 16-16,-1 18 15,9 9-15,0-1 16,-8-8-16,8-8 16,-18-10-16,1-8 15,0 0-15,-1-17 16,-8 0-1</inkml:trace>
  <inkml:trace contextRef="#ctx0" brushRef="#br2" timeOffset="222">15605 11881 0,'0'0'0,"0"0"16,0 0-16,0 0 15,17 0-15,18 0 16,8 0-16,9 0 16,0 0-16,-17-18 15,-17 10-15</inkml:trace>
  <inkml:trace contextRef="#ctx0" brushRef="#br2" timeOffset="223">16143 11578 0,'0'0'0,"0"0"16,0 0-16,0 0 16,17 0-16,36 0 15,16 0-15,1 0 16,8 0-16,-9 0 15,-8-9-15,0 9 16,-18-9 0,-17 1-16</inkml:trace>
  <inkml:trace contextRef="#ctx0" brushRef="#br2" timeOffset="224">16317 11352 0,'0'0'0,"0"0"16,0 18-1,0 34-15,0 34 16,8 10-16,1-10 16,0-17-16,0-17 15,-1-26-15,1 0 16,0-17-16,-1-9 15,1 0-15</inkml:trace>
  <inkml:trace contextRef="#ctx0" brushRef="#br2" timeOffset="225">16977 11119 0,'0'0'16,"0"0"-16,0 0 15,0 0-15,0 0 16,8 0-16,10 0 16,17-9-16,8 0 15,26 1 1,1-10-16,17-8 15,0 9-15,-9 0 16,-9 8-16,-17 9 16,-17 0-16,-26 0 15</inkml:trace>
  <inkml:trace contextRef="#ctx0" brushRef="#br2" timeOffset="226">17498 11430 0,'0'0'16,"0"0"-16,0 0 15,0 0-15,0-8 16,-9-1-16,0 0 16,1 1-16,-18-10 15,0 10 1,-18-1-16,-8 9 16,9 0-16,-1 17 15,-8 18-15,17 0 16,9-1-16,9 1 15,0 0-15,17-1 16,0-8-16,0 9 16,17-9-16,18 0 15,8 0 1,18-18-16,0-8 16,-9-8-16,0-1 15,-9-8-15,-8-9 16,-9 9-16,-17-9 15,0 0-15,-1 8 16,-25-16-16,-9-18 16,17 26-1</inkml:trace>
  <inkml:trace contextRef="#ctx0" brushRef="#br2" timeOffset="227">17324 11145 0,'0'0'16,"0"0"-16,0 0 15,0 0-15,0 0 16,0 34-16,0 18 16,0 17-1,-9 18-15,1 0 16,-1-1-16,0-8 16,1-9-16,-18-8 15,17 8-15,0-17 16,9-26-1</inkml:trace>
  <inkml:trace contextRef="#ctx0" brushRef="#br2" timeOffset="228">16925 12123 0,'0'-8'15,"0"-1"-15,0 9 16,0 0-16,0 0 16,0 0-16,17-9 15,0 1-15,18-1 16,26 0-16,8-8 15,-8 0 1,9-1-16,8 18 16,-35 9-16</inkml:trace>
  <inkml:trace contextRef="#ctx0" brushRef="#br2" timeOffset="229">17880 11837 0,'0'0'16,"0"0"-16,0 0 16,-9 0-16,0 0 15,1 0-15,-18 9 16,0 8-16,0 1 16,0 8-16,8 0 15,1 0-15,8-9 16,9 0-1,0 1-15,18-10 16,8 1-16,0 0 16,-9-1-16</inkml:trace>
  <inkml:trace contextRef="#ctx0" brushRef="#br2" timeOffset="230">17176 10512 0,'0'0'0,"0"0"0,0 0 15,0 0 1,0 0-16,9 18 15,9 16-15,-1 1 16,-8-9-16</inkml:trace>
  <inkml:trace contextRef="#ctx0" brushRef="#br2" timeOffset="231">17880 10590 0,'0'0'0,"0"0"16,0 0-16,0 0 15,9 18-15,-1-1 16,1 0-16,8 1 15,18 8-15,8 8 16,18 9-16,9 9 16,34 18-16,9 16 15,0-8 1,-9 18-16,-35 7 16,-8 19-16,-26-10 15,-26 18-15,-35 17 16,-35 1-16,-35 8 15,-25-1-15,34-42 16,52-61 0</inkml:trace>
  <inkml:trace contextRef="#ctx0" brushRef="#br2" timeOffset="232">18922 10417 0,'0'0'0,"0"0"0,0 0 16,0 0-1,0 0-15,0 0 16,0 0-16,0 0 16,0 0-16,17-9 15,9 1-15,9-1 16,17 0-16,-8 1 15,-1 8-15,-8 0 16,-1 0 0,1 0-16,-9 0 15,0 0-15,-8 8 16,-1 1-16,0 0 16,1-1-16,-1 10 15,1-1-15,-1 26 16,9 18-1,-9 17-15,1 26 0,8 8 16,0 18 0,0-8-16,0 7 15,0 1-15,0-8 16,-9-18-16,1 0 16,-1-9-16,-8-43 15,-1-9-15,1-8 16,0-9-16,-9-9 15,0 0 1,-9 1-16,0-1 16,-17 0-16,-17 9 15,-9 0-15,-9 9 16,-26 0-16,-17 16 16,9 19-16,51-36 15</inkml:trace>
  <inkml:trace contextRef="#ctx0" brushRef="#br2" timeOffset="233">20416 11041 0,'0'0'0,"0"0"0,0 0 15,0 0 1,0-9-16,17 0 16,9 1-16,17-1 15,27-8-15,-1 8 16,1 0-16,-9 1 15,-18 8-15,0 0 16,-17 0-16,0 0 16,-8 0-1,-9 8-15,-9-8 16</inkml:trace>
  <inkml:trace contextRef="#ctx0" brushRef="#br2" timeOffset="234">20581 11240 0,'0'0'16,"0"0"-16,0 0 16,0 0-16,0 0 15,0 0-15,8 0 16,18 0-16,18-9 15,8 0 1,9 1-16,-1-1 16,-8 9-16,-34 0 15</inkml:trace>
  <inkml:trace contextRef="#ctx0" brushRef="#br2" timeOffset="235">21987 10833 0,'0'0'0,"0"0"16,0 0-16,0 0 15,-8 0-15,-1 0 16,-8 0-16,-10 0 16,-16 8-16,-18 10 15,1 8-15,-10 26 16,9 8-16,-8 18 15,8 0 1,9 0-16,8 0 16,18 0-16,18-9 15,16-8-15,10 0 16,25-9-16,9-9 16,26-9-16,9-8 15,0-8-15,17-18 16,-43 0-1</inkml:trace>
  <inkml:trace contextRef="#ctx0" brushRef="#br2" timeOffset="236">22152 11517 0,'0'0'0,"0"0"16,0 0-16,0 0 15,0 0-15,18 0 16,-1-17-16,0 17 16,27-18-16,8 10 15,9-10 1,-18 1-16,1 8 15,-1 1-15,0 8 16,-34 0-16</inkml:trace>
  <inkml:trace contextRef="#ctx0" brushRef="#br2" timeOffset="237">22161 11578 0,'0'0'16,"0"0"-16,0 0 16,0 0-16,0 0 15,0 0-15,0 0 16,0 0 0,0 0-16,0 8 15,0 1-15,0-9 16,17 9-16,9-1 15,9 1-15,0 0 16,8-1-16,-17 1 16,0 0-16,0-1 15,-8 1-15,-10 0 16,1-1 0,0 1-16,-9-1 15,-9 10-15,0-1 16,-17 18-16,-8-1 15,-10 1-15,-8 0 16,17-9-16,9 0 16,9-18-1,0 1-15,8 0 16,9-1-16,0-8 16,0 0-16,0 0 15,17 0-15,18 0 16,26 9-16,0-18 15,-1 1-15,1 8 16,-17-9-16,-1 9 16,-17 0-1,0 0-15,-8 0 16,-1 0-16,-8 0 16,-1 0-16,-8 0 15,9 9-15</inkml:trace>
  <inkml:trace contextRef="#ctx0" brushRef="#br2" timeOffset="238">23246 10954 0,'0'0'16,"0"0"-16,0 0 15,9 0-15,17 0 16,18 0-16,25 0 16,9 0-16,0 0 15,1 0-15,-10 0 16,-8 0-16,-9 9 16,-17-1-16</inkml:trace>
  <inkml:trace contextRef="#ctx0" brushRef="#br2" timeOffset="239">23646 11352 0,'0'0'0,"0"0"16,0 0-16,0 0 15,0 0-15,0 0 16,0 0-16,0 0 16,0-8-16,-9-10 15,1 18-15,-19-17 16,1 8-16,-17 9 16,0 0-1,-1 9-15,1 8 16,-18 27-1,18-18-15,-1 17 0,9 0 16,18-8-16,0 0 16,17-1-1,0-8-15,17 0 0,9-8 16,17-10 0,27 1-16,34-9 15,-8-9-15,-9-8 16,-9 0-16,-35-1 15,-17 1-15,0 0 16,-17 8-16,0 0 16,-18 1-16,-8-10 15,-10-8 1,19 9-16</inkml:trace>
  <inkml:trace contextRef="#ctx0" brushRef="#br2" timeOffset="240">23576 11179 0,'0'0'0,"0"0"16,0 0-1,0 0-15,0 0 16,0 18-16,0 25 16,-17 26-16,8 18 15,1 8-15,-1-8 16,-8-1-16,-1 1 15,10-18-15,-18-8 16,17-18-16,9 0 16,0-25-1</inkml:trace>
  <inkml:trace contextRef="#ctx0" brushRef="#br2" timeOffset="241">23090 12167 0,'0'0'0,"0"0"16,0 0 0,0 0-16,9 0 15,17 0-15,9-9 16,25 0-16,27 1 16,0-1-16,-9 0 15,-17 9-15,-26 0 16,-18 9-16</inkml:trace>
  <inkml:trace contextRef="#ctx0" brushRef="#br2" timeOffset="242">23142 10677 0,'0'0'0,"0"0"16,0 0-16,0 0 16,0 0-1,0 9-15,0-1 16</inkml:trace>
  <inkml:trace contextRef="#ctx0" brushRef="#br2" timeOffset="243">23351 10582 0,'0'0'16,"0"0"-16,0 0 15,0 0-15,26 8 16,-9 10-16</inkml:trace>
  <inkml:trace contextRef="#ctx0" brushRef="#br2" timeOffset="244">24123 11690 0,'0'-8'16,"0"-1"-16,0 9 16,0 0-16,0 0 15,0 0-15,0 0 16,-8 9-16,-10 8 15,-8 26 1,-17 26-16,-9 9 16,17-17-16,0 0 15,9-18-15,9-8 16,0-9-16,17-9 16,0-8-16,0-9 15,8 0-15</inkml:trace>
  <inkml:trace contextRef="#ctx0" brushRef="#br2" timeOffset="245">24150 11647 0,'0'0'0,"0"0"16,0 0-16,0 9 16,8 8-16,18 35 15,-17 17 1,8-8-16,1-1 15,-10 1-15,10-18 16,-10 1-16,1-18 16,0-9-16,8-8 15,-8-1-15,-9 1 16</inkml:trace>
  <inkml:trace contextRef="#ctx0" brushRef="#br2" timeOffset="246">23967 12028 0,'0'0'16,"0"0"-16,0 0 15,0 0-15,0 0 16,18 0-16,8-9 16,8 1-1,10-1-15,17-8 16,-1 8-16,-25 9 15</inkml:trace>
  <inkml:trace contextRef="#ctx0" brushRef="#br2" timeOffset="247">24766 11396 0,'0'0'16,"0"0"-16,0 0 15,0 0-15,9 0 16,26 0 0,25 0-16,18-9 15,1 0-15,-1 9 16,-17-8-16,-1-1 16,-16 0-16,-10 1 15,-16-1-15,-9 9 16</inkml:trace>
  <inkml:trace contextRef="#ctx0" brushRef="#br2" timeOffset="248">25096 11179 0,'0'0'0,"0"0"15,0 0-15,0 0 16,0 18-16,-9 25 15,1 35 1,-1 26-16,-8 0 16,-9-18-16,17-25 15,0-1-15,9-16 16,0-10-16,0-8 16</inkml:trace>
  <inkml:trace contextRef="#ctx0" brushRef="#br2" timeOffset="249">26338 10928 0,'0'0'15,"0"0"-15,0 0 16,0-9-16,0 9 16,-9-17-16,0 17 15,-17-9-15,0-8 16,-8 0-16,-1 17 16,-9 17-1,-16 26-15,-1 9 16,-9 26-16,18 0 15,18 0-15,8 0 16,8-9-16,18-8 16,0-9-16,9-9 15,8 1-15,18-18 16,0 0-16,34-9 16,18 0-1,-52-8-15</inkml:trace>
  <inkml:trace contextRef="#ctx0" brushRef="#br2" timeOffset="250">26659 11543 0,'0'0'0,"0"0"15,0 0-15,0-9 16,0 1-16,0-1 16,0 0-16,-9 1 15,1-10 1,-1 1-16,0 8 16,-17 1-16,0 8 15,0 0-15,0 17 16,-9 9-16,1 9 15,16-9-15,1 0 16,8 0-16,9-18 16,0 1-1,0 0-15,0-9 16,0 0-16,9 8 16,8 10-16,1-1 15,16 17-15,-7 18 16,7 9-1,-34 0-15,9-1 0,-9-8 16,-9-8 0,1-18-16,-18 0 15,-1-9-15,1-8 16,-8-1-16,-1-8 16,0 0-16,0-8 15,18-10-15,8-16 16,9-10-16,18-16 15,17-10-15,34 18 16,-34 35 0</inkml:trace>
  <inkml:trace contextRef="#ctx0" brushRef="#br2" timeOffset="251">27510 10660 0,'0'0'16,"0"0"-16,0 0 15,0 0-15,-9 0 16,1 17-16,-18 18 16,0 8-16,-9 35 15,-8 8 1,-1 27-16,1 26 15,8 16-15,9-7 16,9-18-16,17-9 16,17-35-16,-8-8 15,25-17-15,-8-35 16,26 9-16,9-9 16,-9-18-16,-26 1 15</inkml:trace>
  <inkml:trace contextRef="#ctx0" brushRef="#br2" timeOffset="252">27884 11041 0,'0'0'0,"0"0"16,0 0 0,8 0-16,18 0 15,26 0-15,35-9 16,26 0-16,9 1 15,-18-10-15,-9 1 16,-8 17 0,-9 0-16,-34 0 15</inkml:trace>
  <inkml:trace contextRef="#ctx0" brushRef="#br2" timeOffset="253">28491 11318 0,'0'0'15,"0"0"-15,0 0 16,0 0-16,0 0 16,0 0-16,0-9 15,0 0-15,-8 1 16,-1-1-16,-8 0 15,-9 1-15,-18 8 16,-8 0 0,-9 0-16,1 17 15,7 0-15,1 9 16,0 18-16,0-1 16,17 0-16,18 1 15,0-1-15,8 0 16,9-17-16,0 0 15,17 0-15,27 0 16,8-17 0,9-1-16,8-16 15,1-1-15,-1-8 16,-8-9-16,-18 9 16,-17-9-16,0 0 15,-17-9-15,0 9 16,-9 0-1,-9-9-15,0 9 16,-17 0-16,-8 0 16,8 9-16,8 0 15,-8-1-15,9-8 16,8 0-16,0 9 16,9 0-16,0 8 15,0 9-15,0 0 16,0 0-1,0 0-15,0 0 16,18 17-16,-10 35 16,1 18-16,-18 8 15,1 8-15,-10-8 16,1 0-16,0 0 16,-1-17-16,-8-27 15,9 10 1,-1-10-16,18-25 15</inkml:trace>
  <inkml:trace contextRef="#ctx0" brushRef="#br2" timeOffset="254">27788 12071 0,'0'0'0,"0"0"16,0 0-16,0 0 15,17-8 1,27-1-16,34 0 15,9 1-15,0-1 16,-1-8-16,-7-1 16,-1 1-16,-26 8 15,-17 1-15,-18-1 16</inkml:trace>
  <inkml:trace contextRef="#ctx0" brushRef="#br2" timeOffset="255">28813 11707 0,'0'0'0,"0"0"0,0 0 16,0 0 0,0 0-16,0 0 15,-9 18-15,0-10 16,-17 27-16,0 0 15,-8 8-15,-19 9 16,19 0-16,-1-9 16,0 1-16,18-18 15,-1 0 1,18-9-16,0-8 16,0-9-16,0 0 15</inkml:trace>
  <inkml:trace contextRef="#ctx0" brushRef="#br2" timeOffset="256">28856 11638 0,'0'0'0,"0"0"15,0 0 1,0 18-16,18 16 16,-1 18-16,9 35 15,-9-1-15,9-8 16,-8-8-16,-10-27 15,1 0-15,-9-17 16,0-17-16,0-9 16</inkml:trace>
  <inkml:trace contextRef="#ctx0" brushRef="#br2" timeOffset="257">28613 11993 0,'0'0'0,"0"0"15,0 0-15,0 0 16,17 0 0,9 0-16,35 0 15,0 0-15,-9 9 16,-26-9-16</inkml:trace>
  <inkml:trace contextRef="#ctx0" brushRef="#br2" timeOffset="258">28014 10547 0,'0'0'0,"0"0"16,0 0-16,0 0 16,0 0-16,17 17 15,1 9 1,-10 0-16,1-17 15</inkml:trace>
  <inkml:trace contextRef="#ctx0" brushRef="#br2" timeOffset="259">28431 10486 0,'0'0'0,"0"0"15,0 0-15,0 0 16,0 0-16,8 18 16</inkml:trace>
  <inkml:trace contextRef="#ctx0" brushRef="#br2" timeOffset="260">29082 11370 0,'0'0'0,"0"0"15,0 0-15,0 0 16,17-9-16,27 0 16,25 1-16,1-1 15,8 0 1,-9 1-16,-8-1 0,-9 0 15,-8 1 1,-1-1-16,-8 9 16,-18 0-16</inkml:trace>
  <inkml:trace contextRef="#ctx0" brushRef="#br2" timeOffset="261">29455 11075 0,'0'0'0,"0"0"16,0 9-16,-8 26 15,-1 34-15,-8 26 16,8 0-16,0-8 16,1-35-16,8-9 15,0-17-15,0-17 16,8 0-1,1-9-15</inkml:trace>
  <inkml:trace contextRef="#ctx0" brushRef="#br2" timeOffset="262">29976 10945 0,'0'0'0,"0"0"16,0 0-16,0 0 16,18-8-1,25-1-15,18 0 16,26-8-16,8 0 15,-17 17-15,18-9 16,-1 0-16,-60 9 16</inkml:trace>
  <inkml:trace contextRef="#ctx0" brushRef="#br2" timeOffset="263">30593 11266 0,'0'0'16,"0"0"-16,0-9 15,0 0-15,-9 1 16,1-10-16,-1 10 16,-17-9-16,0 8 15,-18 0 1,1 9-16,-18 0 16,9 18-16,9-1 15,-1 17-15,1 1 16,8 0-16,9 8 15,9-8-15,-1 8 16,18-8 0,0-9-16,18 0 15,8 8-15,26-8 16,17 0-16,1-17 16,-1-18-16,-8 1 15,-18-1-15,1-8 16,-18-9-16,-9 0 15,-8 0-15,-18 8 16,-8-8-16,-18-8 16,0 8-1,27 17-15</inkml:trace>
  <inkml:trace contextRef="#ctx0" brushRef="#br2" timeOffset="264">30358 10954 0,'0'0'16,"0"0"-16,0 0 15,0 0-15,0 9 16,9 17 0,0 34-16,-1 27 15,1 25-15,-18 10 16,1-18-16,-1 0 16,0-18-16,1-17 15,-1-25-15,9 8 16,0-9-16,0-26 15</inkml:trace>
  <inkml:trace contextRef="#ctx0" brushRef="#br2" timeOffset="265">29890 11941 0,'0'0'0,"0"0"16,0 0-16,0 0 16,0 0-16,8 0 15,10 0-15,8-8 16,26-1-16,0 0 16,17 1-16,1-1 15,-1 0 1,1-8-16,-1 8 15,1 1-15,-36 8 16</inkml:trace>
  <inkml:trace contextRef="#ctx0" brushRef="#br2" timeOffset="266">31227 11751 0,'0'0'0,"-9"-9"16,0 0-1,1 1-15,-10-10 16,-8 10-16,0 8 15,-8 0-15,-1 8 16,-9 10-16,10 8 16,-1 8-16,18 1 15,-1 0-15,18-1 16,9 1 0,8-9-16,9 0 15,18-9-15,8 1 16,-26-10-16</inkml:trace>
  <inkml:trace contextRef="#ctx0" brushRef="#br2" timeOffset="267">30237 10469 0,'0'0'0,"0"0"16,0 0-1,0 0-15,0 9 16,0 17-16,9 0 16,-1-18-16,-8-8 15</inkml:trace>
  <inkml:trace contextRef="#ctx0" brushRef="#br2" timeOffset="268">30576 10469 0,'0'0'16,"0"0"-16,0 0 15,0 0-15,8 0 16,1 9-16</inkml:trace>
  <inkml:trace contextRef="#ctx0" brushRef="#br2" timeOffset="269">31383 10616 0,'0'0'0,"9"0"0,8 0 15,27 0 1,25 18-16,27 16 15,16 18-15,19 9 16,-1 25-16,-8 27 16,-36 0-16,-16 25 15,-44 35-15,-26 18 16,-44 17-16,-34 0 16,-26-9-1,-35-43-15,18-44 16,69-68-16</inkml:trace>
  <inkml:trace contextRef="#ctx0" brushRef="#br2" timeOffset="270">3413 12972 0,'0'-9'0,"0"-8"0,0 0 16,0-1-16,8 1 16,10 8-16,8 1 15,35 8-15,17 0 16,17 17-1,1 0-15,-18 9 16,-9 9-16,-8 0 16,-17 8-16,-18 0 15,-9 18-15,-17-1 16,-17-8-16,-9-8 16,-18-18-16,1 0 15,-18-18-15,9 1 16,17-18-16,9-8 15,0-9 1,9-9-16,-1 1 16,18-10-16,18 1 15,8 8-15,8 1 16,10 17-16,25 17 16,-25 0-16</inkml:trace>
  <inkml:trace contextRef="#ctx0" brushRef="#br2" timeOffset="271">4368 13102 0,'0'0'15,"0"0"-15,0 0 16,0-9-16,0 9 16,0 0-16,0 0 15,0 0-15,0 0 16,0 0-16,9 0 16,8 0-16,18 0 15,8-8 1,9-1-16,-8-8 15,-1-9-15,0 0 16,-16-18-16,-1 1 16,0 0-16,-18-1 15,1 10-15,-9-1 16,0 18-16,0-1 16,0 18-1,0 0-15,0 0 16,0 9-16,0 17 15,-9 17-15,1 18 16,-1 8-16,-8 1 16,-9 8-16,-1-9 15,1-9 1,0-16-16,0-18 16,9 0-16,0-18 15,-1 1-15,1-18 16,0 1-16,-1-10 15,1 1-15,8 0 16,9-1-16,0 1 16,0 8-16,17 1 15,1 8-15,17 0 16,17 17 0,-9 0-16,9 1 15,0 8-15,0 0 16,-8-9-16,-1-8 15,1 8-15,-10 0 16,1 9 0,-26-17-16</inkml:trace>
  <inkml:trace contextRef="#ctx0" brushRef="#br2" timeOffset="272">3447 13795 0,'0'-9'0,"0"0"16,0 1-16,0-1 15,0 0-15,0 1 16,18-1-16,25 0 16,27-17-1,43 0-15,34-8 16,36 8-16,8-9 16,0 1-16,-26 16 15,-35 1-15,-26 8 16,-17 9-16,-35 0 15,-17 9-15,-27 0 16</inkml:trace>
  <inkml:trace contextRef="#ctx0" brushRef="#br2" timeOffset="273">3595 13916 0,'0'0'0,"0"0"0,0 0 16,9 0-1,17 0-15,17 0 16,27 17-16,-1 1 16,9-1-16,0 18 15,1 8-15,-19 9 16,-7 0-16,-19-9 16,-8-8-16,-17 8 15,-18 0 1,-17 9-16,-26 9 15,-26-9-15,0-17 16,0-18-16,8-17 16,1-9-16,17 1 15,17-1-15,18-8 16,-1 8-16,18-8 16,18-18-16,34-26 15,61 9 1,-44 35-16</inkml:trace>
  <inkml:trace contextRef="#ctx0" brushRef="#br2" timeOffset="274">4472 13951 0,'0'0'16,"0"0"-16,0 0 15,0 0-15,0 0 16,26-9-16,18 0 15,25 1-15,1-1 16,-1 9-16,9 0 16,-8 9-16,-44-9 15</inkml:trace>
  <inkml:trace contextRef="#ctx0" brushRef="#br2" timeOffset="275">4846 14106 0,'0'0'0,"0"0"16,0 0-16,0-8 15,0-1-15,0 1 16,-9-1-16,0 0 15,-8 1-15,-9-1 16,0 9-16,-9 0 16,0 0-1,-8 17-15,-1 18 16,10-1-16,8 1 16,8-9-16,1 9 15,17-9-15,0 0 16,0 0-16,17 0 15,1 0-15,16-9 16,10-8 0,8-1-16,-9-16 15,9-1-15,-8-8 16,-1-1-16,1 10 16,-10 8-16,-25 0 15</inkml:trace>
  <inkml:trace contextRef="#ctx0" brushRef="#br2" timeOffset="276">4698 13933 0,'0'0'0,"0"0"16,0 0-16,0 0 16,0 9-16,0 8 15,0 27-15,9 8 16,-1 17-1,-8-9-15,0 18 16,0-8-16,0-1 16,0 0-16,0-8 15,0-35-15</inkml:trace>
  <inkml:trace contextRef="#ctx0" brushRef="#br2" timeOffset="277">4429 14687 0,'0'0'0,"0"0"16,0 0-16,0 0 16,0 0-16,17 0 15,0-9-15,27 0 16,8 1-16,9-1 16,0 0-16,8 1 15,-8-1-15,8 9 16,-17 0-1,-26 0-15</inkml:trace>
  <inkml:trace contextRef="#ctx0" brushRef="#br2" timeOffset="278">5306 14297 0,'0'0'16,"0"0"-16,0 0 15,0 0-15,0 0 16,0 0-16,0 0 16,0 0-16,-9 9 15,0 8-15,-17 18 16,0 17-16,-8 8 16,-10 1-1,9-1-15,1 1 16,16-18-16,1-8 15,8-18-15,9-8 16,0 0 0,0-9-16</inkml:trace>
  <inkml:trace contextRef="#ctx0" brushRef="#br2" timeOffset="279">5367 14271 0,'0'0'0,"0"0"16,0 0-16,0 0 15,0 0-15,0 9 16,17 17-16,0 17 16,1 18-16,-1 8 15,0-8 1,1-18-16,-10 0 16,10-17-16,-9 0 15,-1-17-15</inkml:trace>
  <inkml:trace contextRef="#ctx0" brushRef="#br2" timeOffset="280">5202 14522 0,'0'0'0,"0"0"16,0 0-16,0 0 15,0 0-15,26 0 16,8 0-16,18 0 16,1 0-1,16 0-15,-17-8 16,-34-1-16</inkml:trace>
  <inkml:trace contextRef="#ctx0" brushRef="#br2" timeOffset="281">6148 14003 0,'0'0'0,"0"0"0,0 0 15,0 0-15,0 0 16,9 0 0,-1 0-16,10 0 15,-1 0-15,1-9 16,16 0-16,18 1 16,9-1-16,9 9 15,-27 0-15,-17-9 16,-17 9-1</inkml:trace>
  <inkml:trace contextRef="#ctx0" brushRef="#br2" timeOffset="282">6209 14158 0,'0'0'0,"0"0"0,0 0 16,0 0-1,26 0-15,35 0 16,34-8-16,18-10 16,26-16-16,165-44 15</inkml:trace>
  <inkml:trace contextRef="#ctx0" brushRef="#br2" timeOffset="283">7928 13994 0,'0'0'0,"0"0"0,0 0 16,0-9-16,0 1 15,0-1 1,0 0-16,18 1 16,-1-1-16,9 0 15,17 9-15,10-17 16,7 17-16,-16 0 15,-1 0-15,-8-9 16,0 27-16,-27-18 16</inkml:trace>
  <inkml:trace contextRef="#ctx0" brushRef="#br2" timeOffset="284">8762 13587 0,'0'0'0,"0"0"16,0 0-16,0 0 16,17 0-1,9 0-15,26 0 16,18 0-16,17-9 16,8 1-16,-17-1 15,-17 0-15,0 1 16,-9-1-16,-8 9 15,-36 0-15</inkml:trace>
  <inkml:trace contextRef="#ctx0" brushRef="#br2" timeOffset="285">8849 13777 0,'0'0'0,"0"0"16,0 0-16,0 0 15,0 0-15,0 0 16,0 0-16,0 0 16,0 9-16,0 0 15,0 8-15,-9 9 16,0 9-16,1 8 15,-10 18 1,10-9-16,-1-9 16,9 0-16,0 0 15,0-17-15,0 0 16,9 0-16,-1-8 16,10 8-16,-1 0 15,9-9 1,9 0-16,17 1 15,9-10-15,8 1 16,-8-9-16,0 0 16,-18 0-16,-17 0 15,0 0-15,-17 9 16,-9-9-16</inkml:trace>
  <inkml:trace contextRef="#ctx0" brushRef="#br2" timeOffset="286">8953 14003 0,'0'0'0,"0"0"16,0 0-1,0 0-15,0 0 16,26 0-16,17-9 15,27 0-15,-1 1 16,-8-10-16,0 10 16,8 8-16,-16 0 15,-36 0-15</inkml:trace>
  <inkml:trace contextRef="#ctx0" brushRef="#br2" timeOffset="287">9552 14124 0,'0'0'15,"0"0"-15,0 0 16,0 0-16,0 0 16,0-9-16,18 0 15,8 1 1,26-9-16,0-1 16,-9 1-16,18 0 15,-9-1-15,-35 18 16,-8 0-16</inkml:trace>
  <inkml:trace contextRef="#ctx0" brushRef="#br2" timeOffset="288">9682 14063 0,'0'0'16,"0"0"-16,0 0 16,0 18-16,0-1 15,0 9-15,18 17 16,-1 9-16,0-9 15,-8 1-15,0-1 16,-9-17-16,0 0 16,0-9-1,-9-8-15,0 0 16,-8-1-16,-9 1 16,-9-9-16,1 0 15,8 0-15,8 0 16,10 0-16,8 0 15</inkml:trace>
  <inkml:trace contextRef="#ctx0" brushRef="#br2" timeOffset="289">10664 13942 0,'0'0'15,"0"0"-15,0 0 16,0-17-16,8-9 16,1 0-16,-9 0 15,0 0-15,0-9 16,-9 9-16,1 9 16,-1-1-1,0 10-15,-8-1 16,0 0-16,-1 9 15,1 0-15,-9 18 16,8-1-16,1 0 16,0 9-16,17 0 15,0 9-15,0-9 16,17 0 0,0 0-16,1 0 15,-1 0-15,-8-17 16,0-1-16,-1 1 15,1 0-15,0 8 16,-9 0-16,-9 1 16,0-1-16,1 0 15,-19 0-15,1 9 16,-8-8 0,-1-1-16,0-8 15,9 8-15,0 0 16,17-8-16</inkml:trace>
  <inkml:trace contextRef="#ctx0" brushRef="#br2" timeOffset="290">10968 13829 0,'0'0'16,"0"0"-16,0 0 16,0 0-16,0 0 15,0 18-15,0 8 16,8 17-16,1 9 15,0-9-15,-9 1 16,0-1 0,0-17-16,0-9 15,0 0-15,0-17 16</inkml:trace>
  <inkml:trace contextRef="#ctx0" brushRef="#br2" timeOffset="291">11080 13509 0,'0'0'0,"0"0"15,0 9-15,0 17 16,18 17-16,-1 17 16,-8-25-16</inkml:trace>
  <inkml:trace contextRef="#ctx0" brushRef="#br2" timeOffset="292">11245 13977 0,'0'0'16,"0"0"-16,0 0 16,0 0-16,0 17 15,9 0-15,0 18 16,0-9-1,-9 0-15,0 0 16,0-9-16,0-8 16,0-1-16,0 1 15,0-9-15,0-9 16,0 1-16,17-10 16,0-8-1,9 1-15,0 7 16,0 1-16,0 0 15,1-1-15,-10 10 16,0 8-16,1 0 16,-10 0-16,10 8 15,-1 10-15,9 16 16,0 1-16,0-9 16,-8 0-16,16 8 15,-8-8 1</inkml:trace>
  <inkml:trace contextRef="#ctx0" brushRef="#br2" timeOffset="293">12366 13102 0,'0'0'15,"0"0"-15,-9 0 16,0 0-16,1 0 16,-1 0-16,0 0 15,1 0-15,-1 0 16,9 0-16,-9 0 16,1 0-16,-1 0 15,0 0-15,-8 9 16,-9 25-1,-9 18-15,-8 9 16,-1 34-16,1 9 16,8 17-16,0 0 15,1 18-15,16 8 16,1-8-16,17-18 16,17-8-16,1-9 15,16-26 1,10-18-16,16 9 15,27-8-15,18-26 16,-53-18-16</inkml:trace>
  <inkml:trace contextRef="#ctx0" brushRef="#br2" timeOffset="294">12644 13223 0,'0'0'16,"0"0"-16,0 0 15,0 0-15,0 0 16,8-9-16,18 1 15,26-1-15,18-8 16,17-1 0,17 1-16,0 0 15,-8 8-15,-10 1 16,-16-1-16,-44 9 16</inkml:trace>
  <inkml:trace contextRef="#ctx0" brushRef="#br2" timeOffset="295">13191 13509 0,'0'0'0,"0"0"15,-9-9 1,0 1-16,1-10 16,-1 10-16,0-10 15,1 1-15,-1 0 16,-17-1-16,0 1 16,0 8-16,0 1 15,-18 8-15,1 0 16,-1 17-1,-8 0-15,18 1 16,-1-1-16,17 9 16,1-9-16,0 18 15,8 0-15,0-1 16,9-8-16,0 9 16,18-1-16,16-8 15,1 0 1,9 0-16,16-17 15,10 0-15,-1-18 16,-8 0-16,-17-8 16,-1 0-16,-8-9 15,-9 0-15,-9 0 16,-8 0-16,-18 0 16,0 9-1,-8 8-15,8 0 16,1 1-16,-27-1 15,18 9-15</inkml:trace>
  <inkml:trace contextRef="#ctx0" brushRef="#br2" timeOffset="296">12956 13240 0,'0'0'0,"0"0"0,0 0 16,0 0-1,0 0-15,0 0 16,0 18-16,9 8 15,0 8-15,-9 18 16,-9 9-16,0 8 16,9-8-1,0-1-15,-9 1 0,9-9 16,0-9 0,-8 1-16,8-1 15,0 0-15,-9-17 16,0-17-16,9 0 15</inkml:trace>
  <inkml:trace contextRef="#ctx0" brushRef="#br2" timeOffset="297">12557 14029 0,'0'0'0,"0"0"15,0 0-15,0 0 16,0 0-16,0 0 16,0 0-1,0 0-15,17 0 16,18 0-16,26-9 16,8 0-16,1 1 15,-1-1-15,9 0 16,-8 1-16,-18 8 15,-26 0-15</inkml:trace>
  <inkml:trace contextRef="#ctx0" brushRef="#br2" timeOffset="298">13712 13552 0,'0'0'15,"0"0"-15,0 0 16,0 0-16,0 0 16,0 0-16,-9 0 15,0 0-15,1 0 16,-10 18-16,-8 8 15,0 17 1,-9 9-16,1 8 16,-1 10-16,0-10 15,0 1-15,18-18 16,0-17-16,8 0 16,9-17-16,0 0 15,0-9 1,0-9-16,0 0 0,0 9 15</inkml:trace>
  <inkml:trace contextRef="#ctx0" brushRef="#br2" timeOffset="299">13634 13578 0,'0'0'16,"0"0"-16,0 0 16,0 0-16,0 0 15,0 0-15,8 18 16,10-1-1,-1 17-15,0 1 16,1 8-16,8 1 16,-9-1-16,0-8 15,-8-9-15,0 0 16,-1-9-16,1 0 16,-9 1-1,-9-10-15,9 1 16</inkml:trace>
  <inkml:trace contextRef="#ctx0" brushRef="#br2" timeOffset="300">13495 13942 0,'0'0'16,"0"0"-16,0 0 16,0 0-1,0 0-15,17 0 16,9 0-16,35 0 15,8 0-15,18 0 16,-35 0-16</inkml:trace>
  <inkml:trace contextRef="#ctx0" brushRef="#br2" timeOffset="301">14102 13396 0,'-8'-8'0,"-1"-10"15,0 1-15,9 8 16,0 1-1,0-1-15,0 9 16,0 0-16,9 0 16,8 0-16,1 0 15,-1 9-15,1 8 16,8-8-16,-18 8 16,1 0-16,-9 1 15,-9 16 1,-8 1-16,-9-9 15,0 17-15,8-17 16,1 0-16,8-9 16,1 1-16,8-1 15,0-8-15,0-1 16,17 10-16,18-10 16,17 1-1,9 0-15,-1-18 16,10 0-16,-18-8 15,-17-9-15,-18 17 16</inkml:trace>
  <inkml:trace contextRef="#ctx0" brushRef="#br2" timeOffset="302">14363 13396 0,'0'0'0,"0"0"16,0 0-16,0 0 15,9 0-15,17 0 16,8 0-16,19 0 16,-10-8-16,0-1 15,1 9-15,-18 9 16,-17-9 0</inkml:trace>
  <inkml:trace contextRef="#ctx0" brushRef="#br2" timeOffset="303">14545 13466 0,'0'0'0,"0"0"15,0 0 1,0 8-16,-8 18 16,-1 18-16,-8 16 15,8 1-15,9-9 16,0-26-1,9-9-15,-9-8 0,0-9 16,0-9-16,17-8 16,0-18-1,18-8-15,-9-9 16,0 17-16,0 9 16,-17 9-16,0 8 15,-1 9-15,1 0 16,0 18-16,-1 8 15,1 17-15,0 17 16,-9 1 0,-9-26-16,9-18 15</inkml:trace>
  <inkml:trace contextRef="#ctx0" brushRef="#br2" timeOffset="304">12461 14141 0,'0'0'16,"0"0"-16,0 0 16,0 0-16,0 0 15,0 0-15,26 0 16,18 0-16,34 0 16,43 9-16,36-1 15,34 1-15,35-18 16,34-8-1,18-18-15,-18 10 16,-16-10-16,-45 18 16,-25-1-16,-35 1 15,-44 17-15,-42 0 16,-27 9-16,-18-9 16,-8 0-16</inkml:trace>
  <inkml:trace contextRef="#ctx0" brushRef="#br2" timeOffset="305">13451 14453 0,'0'0'16,"0"0"-16,0 0 16,0 0-16,9 0 15,17-9-15,35 1 16,26-1-16,8-8 16,-8-1-1,8 1-15,-16 17 16,-27 0-16,-35 0 15</inkml:trace>
  <inkml:trace contextRef="#ctx0" brushRef="#br2" timeOffset="306">13755 14721 0,'0'-8'0,"0"-1"0,0 0 16,0 1-16,0-1 15,0 0 1,9 1-16,-9-1 16,0-8-16,-9-1 15,0 1-15,1 0 16,-18 8-16,8 9 15,-25 17-15,-9 1 16,8-1-16,10 0 16,-1 9-1,9 0-15,8 0 16,1 9-16,8-9 16,9 0-16,9-9 15,8 9-15,18-8 16,17-10-16,0 1 15,9-18-15,0 1 16,-18-1-16,-17 0 16,-8 9-1,-10 0-15,-8-8 16,0 8-16</inkml:trace>
  <inkml:trace contextRef="#ctx0" brushRef="#br2" timeOffset="307">13703 14410 0,'0'0'0,"0"0"15,0 0-15,0 17 16,0 9-16,-9 26 16,1 17-16,-1 9 15,0 0-15,1-9 16,-1 9-16,0-8 15,1-1-15,-1-43 16</inkml:trace>
  <inkml:trace contextRef="#ctx0" brushRef="#br2" timeOffset="308">13260 15241 0,'0'0'0,"0"0"16,0 0-16,0 0 15,0-9-15,17 1 16,10-1-16,33-8 16,27-9-16,9 8 15,-9-8-15,8 9 16,1 0-16,-18-9 16,-44 9-16</inkml:trace>
  <inkml:trace contextRef="#ctx0" brushRef="#br2" timeOffset="309">14372 14929 0,'0'0'0,"0"0"0,0 0 15,-9 0 1,0 0-16,1 9 15,-1 8-15,0 1 16,1-1-16,-1 9 16,9 0-16,0 0 15,0-9-15,9 0 16,8-8-16,9 0 16,9-9-1,8-9-15,-8-8 16,-9-9-16,-17-9 15,-18 1-15,-35-10 16,1 10-16</inkml:trace>
  <inkml:trace contextRef="#ctx0" brushRef="#br2" timeOffset="310">13738 13925 0,'0'0'0,"0"0"0,0 0 16,0 0-16,0 0 16,0 0-1,0 0-15,17 17 16,0 0-16,9 27 16,18 16-16,-18-17 15</inkml:trace>
  <inkml:trace contextRef="#ctx0" brushRef="#br2" timeOffset="311">15075 13033 0,'0'0'15,"0"0"-15,0 0 16,0 0-16,17 0 15,9 17-15,18 35 16,25 34-16,1 18 16,-9 26-16,-1 26 15,-25 0-15,-9 9 16,-17-1-16,-9-8 16,-18-26-1,-8-17-15,-26-1 16,-8-8-16,-10-43 15,9-35-15,27-9 16</inkml:trace>
  <inkml:trace contextRef="#ctx0" brushRef="#br2" timeOffset="312">15700 13145 0,'0'0'0,"0"0"16,0 0-16,0 0 16,0 0-16,9 0 15,0 0-15,8 0 16,9 9-16,9-1 15,-1 10-15,1-1 16,-9 0-16,0 1 16,-8 8-1,-10-9-15,1 18 16,-18-1-16,1-16 16,-10 8-16,1 0 15,8-9 1,1-8-16,-1-1 15,9 1-15,0 0 16,0-1-16,0 1 16,0 0-16,9-1 15,17 1-15,8 0 16,18-1-16,27-16 16,7-1-16,-25 0 15,-35 1-15</inkml:trace>
  <inkml:trace contextRef="#ctx0" brushRef="#br2" timeOffset="313">16291 13171 0,'0'0'0,"0"0"15,0 0 1,0 0-16,17 0 15,18 0-15,17-9 16,0 1-16,0-1 16,-8-8-16,8 8 15,-18 1-15,-25 8 16,0 0-16</inkml:trace>
  <inkml:trace contextRef="#ctx0" brushRef="#br2" timeOffset="314">16438 13249 0,'0'0'16,"0"0"-16,0 0 15,0 0-15,0 0 16,-8 17-16,-1 9 16,0 9-16,-8 8 15,0-8 1,8-9-16,0-9 15,9-8-15,0 0 16,0-1-16,0-8 16,0 0-16,9-8 15,8-10-15,9-25 16,0 8-16,0 9 16,-17 9-1,0 17-15,-1 0 16,10 0-16,-1 17 15,1 1-15,-10 16 16,1 1-16,-18 17 16,1-17-16,8-27 15</inkml:trace>
  <inkml:trace contextRef="#ctx0" brushRef="#br2" timeOffset="315">15613 13925 0,'0'-9'0,"0"0"16,0 9-16,0 0 16,0 0-16,0-8 15,18-1-15,8 0 16,35 1-16,17-10 15,26 1-15,18-9 16,8 0-16,35-9 16,-9 1-1,-34 16-15,-35 10 16,-27 16-16,-42 10 16</inkml:trace>
  <inkml:trace contextRef="#ctx0" brushRef="#br2" timeOffset="316">15978 14176 0,'-9'0'0,"1"0"0,-1 0 15,0 0 1,9 0-16,0 0 16,0 0-16,0 0 15,9-9-15,17 0 16,26-8-16,26 0 16,18-1-16,-1 1 15,1 9-15,-9-1 16,-9-8-1,-52 17-15</inkml:trace>
  <inkml:trace contextRef="#ctx0" brushRef="#br2" timeOffset="317">16256 14401 0,'0'0'0,"0"0"16,0 0-16,0 0 15,0 0-15,0 0 16,0-9-16,0 1 16,0-1-16,-9 0 15,1 1 1,-1-1-16,-17 9 15,0 0-15,-9 0 16,0 17-16,1 1 16,-1-1-16,0 9 15,9 0-15,9 9 16,-1-9-16,1 0 16,17 0-1,0 8-15,17-8 16,1 0-16,16 0 15,1-9-15,26-8 16,8-9-16,-16-9 16,-10 1-16,0-10 15,-17-8-15,-8-8 16,-9 16 0</inkml:trace>
  <inkml:trace contextRef="#ctx0" brushRef="#br2" timeOffset="318">16204 14288 0,'0'0'0,"0"0"15,0 0 1,-9 18-16,1 25 16,-1 18-16,0 25 15,0 9-15,-8-8 16,0-9-16,-9 0 15,8-9-15,10-51 16</inkml:trace>
  <inkml:trace contextRef="#ctx0" brushRef="#br2" timeOffset="319">15822 15016 0,'0'0'16,"0"0"-1,0 0-15,0 0 0,26 0 16,26-9 0,35 1-16,8-1 15,1 0-15,-1-8 16,-25 8-16,-18-8 16,-26 8-16</inkml:trace>
  <inkml:trace contextRef="#ctx0" brushRef="#br2" timeOffset="320">16647 14947 0,'0'0'0,"0"0"16,0 0-16,-9 0 15,0 0-15,1 0 16,-1 0-16,0 17 15,9 0 1,0 1-16,9-1 16,8 0-16,1 1 15,8-10-15,17 1 16,9-18-16,0-8 16,9-9-16,-26-9 15,-9 9 1,-17-8-16,-18 8 15,-34 8-15,-70 10 16,-235-1-16</inkml:trace>
  <inkml:trace contextRef="#ctx0" brushRef="#br2" timeOffset="321">17489 13829 0,'0'0'0,"0"0"16,0 0-16,0 0 16,9 0-16,17-8 15,9-1-15,17 0 16,8 1-16,1-1 15,0-8 1,0 8-16,-18 0 16,1 18-16,-10 0 15,-16-1-15</inkml:trace>
  <inkml:trace contextRef="#ctx0" brushRef="#br2" timeOffset="322">17533 14037 0,'0'0'0,"0"0"16,0 0-16,0 0 15,26-8-15,26-1 16,35-8-16,8 8 16,1-8-16,-10 17 15,-51 0 1</inkml:trace>
  <inkml:trace contextRef="#ctx0" brushRef="#br2" timeOffset="323">18644 13890 0,'0'0'0,"0"0"16,0 0-16,0 0 16,0 0-16,0 0 15,17-9-15,9 1 16,27-1-16,7 0 15,10 1-15,8-10 16,-17 1-16,-27 17 16,-25 9-16</inkml:trace>
  <inkml:trace contextRef="#ctx0" brushRef="#br2" timeOffset="324">19530 13474 0,'0'0'0,"0"0"0,0 0 16,0 0-1,8 0-15,19 0 16,33 9-16,36 0 16,25-1-16,-8-8 15,-9-8-15,9-1 16,-17-8-16,-27 8 15,-34 9-15,-18 0 16</inkml:trace>
  <inkml:trace contextRef="#ctx0" brushRef="#br2" timeOffset="325">19921 13613 0,'0'0'16,"0"0"-16,0 0 16,0 8-16,0 10 15,8 16-15,1 10 16,0 8-16,-1 8 16,-16 1-16,-1 8 15,0-8-15,1-26 16,-1 8-1,0-17-15,0 0 16,9-9-16,0-8 16,0-1-16,0 1 15,18 0-15,-1-1 16,18 10-16,26-10 16,17 1-16,17-18 15,1 1-15,-18-1 16,0-8-1,0-1-15,-17 1 16,-43 8-16</inkml:trace>
  <inkml:trace contextRef="#ctx0" brushRef="#br2" timeOffset="326">20190 13977 0,'0'0'0,"0"0"15,0 0-15,0 0 16,0 0-16,8 0 16,27 0-16,26 0 15,8-18-15,10 18 16,-1-26 0,9 9-16,-9 17 15,-44 0-15</inkml:trace>
  <inkml:trace contextRef="#ctx0" brushRef="#br2" timeOffset="327">20858 13959 0,'0'0'16,"0"0"-16,0 0 15,0 0-15,18 0 16,8 0-16,9 0 15,17 0-15,0-17 16,9 8-16,-9 9 16,-18 0-16,-8 0 15,-17 0 1,0 0-16</inkml:trace>
  <inkml:trace contextRef="#ctx0" brushRef="#br2" timeOffset="328">21110 13985 0,'0'0'0,"0"0"0,0 0 16,0 0-1,0 9-15,18 17 16,-10 9-16,1-1 16,0 9-16,-1 1 15,-8-1-15,0-8 16,-8-9-16,-1 0 15,-8 0-15,-9-9 16,-1 0 0,-16-8-16,-18-9 15,9-9-15,0-17 16,17 0-16,18 18 16</inkml:trace>
  <inkml:trace contextRef="#ctx0" brushRef="#br2" timeOffset="329">21518 13128 0,'0'0'0,"0"0"0,0 0 16,0 0-16,0 0 15,9 0-15,8 0 16,9 0-16,9 0 16,9 8-1,-1 1-15,0 0 16,-8 8-16,-9 0 15,0 1-15,-8-1 16,-10 9-16,-16 0 16,-10 9-16,-16 17 15,-1-9-15,9-8 16,-9-9-16,0 0 16,18-9-1,0-8-15,17-1 16,0 1-16,0 0 15,8-1-15,18 1 16,9 0-16,17-9 16,9-9-1,0 9-15,-1-9 0,-25 9 16</inkml:trace>
  <inkml:trace contextRef="#ctx0" brushRef="#br2" timeOffset="330">22196 13197 0,'0'0'0,"0"0"0,0 0 16,0 0 0,17 0-16,9 0 15,18-9-15,16 1 16,-8-1-16,1 0 15,-10 1-15,-17-1 16,0 0-16,-17 9 16,-1 0-16</inkml:trace>
  <inkml:trace contextRef="#ctx0" brushRef="#br2" timeOffset="331">22352 13266 0,'0'0'0,"0"0"0,0 0 16,0 0-16,-9 18 16,1 8-1,-10 17-15,1 0 16,0-8-16,8-9 16,0-9-16,9-8 15,0 0-15,0-9 16,9 0-16,8-9 15,27-8-15,16-18 16,-16-17-16,-1 17 16,-17 9-1,0 9-15,0 17 16,-8 0-16,-1 17 16,-8 18-16,0 8 15,-1 1-15,-8 16 16,9 1-16,-9-35 15</inkml:trace>
  <inkml:trace contextRef="#ctx0" brushRef="#br2" timeOffset="332">21510 13873 0,'0'0'0,"0"0"16,0 0-16,0 0 15,0 0-15,0 0 16,17-18-16,18 10 16,34 8-16,35-18 15,27-8 1,25-8-16,18 16 15,-1 1-15,-42 8 16,-10 9-16,-8 0 16,-52 0-16,0 26 15,-27 0-15</inkml:trace>
  <inkml:trace contextRef="#ctx0" brushRef="#br2" timeOffset="333">21805 14202 0,'0'0'0,"0"0"16,0 0-16,17-9 16,35 0-16,27-8 15,16 0-15,27-9 16,-1 8-16,-8 1 16,-9 9-1,-17 8-15,-43-9 16,-27 9-16</inkml:trace>
  <inkml:trace contextRef="#ctx0" brushRef="#br2" timeOffset="334">22309 14418 0,'0'0'0,"0"0"16,0 0-16,0-8 16,0-1-16,0 0 15,0 1-15,-9-1 16,-8-8-16,-10-1 15,-16 10-15,0 8 16,-1 17-16,-8 0 16,0 1-1,9 16-15,8 1 16,17 0-16,1-1 16,17 1-16,0-9 15,17 0-15,1 0 16,25 0-16,18-18 15,9 1-15,8-9 16,0-9-16,-17-8 16,-18 0-1,-17-1-15,-17 1 16,-9 8-16,-9-8 16,-8-9-16,-1-17 15,10 26-15</inkml:trace>
  <inkml:trace contextRef="#ctx0" brushRef="#br2" timeOffset="335">22152 14228 0,'0'0'16,"0"0"-16,0 0 15,0 0-15,0 0 16,0 0-16,0 17 16,9 9-16,-9 35 15,-9 17-15,1 8 16,-10 9-1,1 1-15,8-10 16,-17 18-16,0-26 16,9-52-16</inkml:trace>
  <inkml:trace contextRef="#ctx0" brushRef="#br2" timeOffset="336">21692 14999 0,'0'0'0,"0"0"15,0 0-15,0 0 16,0 0-16,17 0 16,9 0-16,27 0 15,16 0-15,9-9 16,9 0-16,9 9 16,-36-8-16,-42-1 15</inkml:trace>
  <inkml:trace contextRef="#ctx0" brushRef="#br2" timeOffset="337">22656 14860 0,'-9'0'0,"1"0"16,-1 0-16,0 0 15,9 0-15,0 0 16,0 0-16,0 0 16,0 0-16,0 0 15,-8 0-15,-1 17 16,9 1-16,0 16 16,17-8-1,1 0-15,16 0 16,27-17-16,0-9 15,0-9-15,-18-8 16,-17-9-16,-17 0 16,-9 0-16,-18 0 15,-42 0-15,-36-17 16,1 34-16,8 9 16,26 0-1,35 0-15</inkml:trace>
  <inkml:trace contextRef="#ctx0" brushRef="#br2" timeOffset="338">23550 13535 0,'-8'0'15,"-1"0"-15,0-9 16,-8 1-16,0 8 16,-1 0-16,-8 0 15,0 17-15,0 9 16,9 9-16,-1-1 16,18 9-16,0 1 15,18-1 1,-1-8-16,0-1 0,9-8 15,-8 0 1,-9 0-16,-1-8 16,-8-1-16,-8 0 15,-27 18-15,-9-9 16,10 0-16,-1 0 16,18-17-16,-1-9 15,9-9 1,9 9-16</inkml:trace>
  <inkml:trace contextRef="#ctx0" brushRef="#br2" timeOffset="339">23802 13838 0,'0'0'16,"0"0"-16,0 0 16,0 17-16,0 9 15,-8 9 1,-10 17-16,1-17 15,8-9-15,0-18 16,1 1-16,-1-18 16,0 1-16,1-1 15</inkml:trace>
  <inkml:trace contextRef="#ctx0" brushRef="#br2" timeOffset="340">23950 13492 0,'0'0'15,"0"0"-15,0 0 16,8 8-16,10 27 16,8 26-16,-17 8 15,-1 17-15,-16-16 16,-10-18 0,10-9-16,-1-17 15,0-9-15,9-8 16,0-9-16,0 0 15,0-9-15,18-8 16,8-9 0,8 0-16,1 9 15,0-1-15,-9 18 0,-9 0 16,1 18 0,-1-1-16,9 0 15,0 18-15,-9-9 16,1 0-16,-10 0 15,10-17-15,8-18 16,-17 9-16</inkml:trace>
  <inkml:trace contextRef="#ctx0" brushRef="#br2" timeOffset="341">24792 13240 0,'0'0'0,"-9"0"16,-8 18-1,-18 16-15,-8 27 16,-9 43-16,0 9 16,17 8-16,0-9 15,18 10-15,17-18 16,17-9-16,1-26 15,25-17-15,18-17 16,-18-18-16</inkml:trace>
  <inkml:trace contextRef="#ctx0" brushRef="#br2" timeOffset="342">25296 13535 0,'0'0'0,"0"0"16,0 0-16,-9 0 15,9 0-15,-9 0 16,9 0-16,-8 0 15,-1 0 1,-17 17-16,0 18 16,0 8-16,-9 9 15,0 9-15,18-1 16,0-8-16,-1 9 16,18-18-16,0 1 15,18-10-15,16-8 16,1-17-1,9-9-15,8-9 16,0-17-16,9 0 16,-9-17-16,-9-18 15,1 1-15,-18 8 16,-18 8-16,1 18 16,-9 9-16,-9 0 15,1-1 1,-18 10-16,-18 8 15,1 17-15,-1 9 16,-17 17-16,9 35 16,0 26-16,26 18 15,9-1-15,26 0 16,8-8-16,0-44 16,9-17-16,9-9 15,-9-17 1,-17-26-16</inkml:trace>
  <inkml:trace contextRef="#ctx0" brushRef="#br2" timeOffset="343">25782 13344 0,'0'0'0,"0"0"0,26 9 16,18 17-16,42 35 15,45 25 1,-10 27-16,-25-1 16,-27 36-16,-34 34 15,-61 43-15,-96 35 16,-51-9-16,-79 147 15</inkml:trace>
  <inkml:trace contextRef="#ctx0" brushRef="#br2" timeOffset="344">1381 15743 0,'0'0'0,"0"0"16,0 0-16,0 0 16,8 0-16,27 0 15,9 0-15,25 0 16,9-8-16,26-1 16,1-8-16,-10-9 15,-17 8-15,-17 1 16,-9 8-1,-17 9-15,-18 0 16,-8 9-16,-9 0 16</inkml:trace>
  <inkml:trace contextRef="#ctx0" brushRef="#br2" timeOffset="345">1554 15977 0,'0'0'0,"0"0"16,0 0-16,0 0 16,0 0-16,0 0 15,0 18-15,9 7 16,-9 10-16,-9 17 16,-8 9-16,-9 17 15,9-18 1,-9 1-16,-18-9 15,27-9-15,-1-8 16,10-9-16,-10 0 16,18-9-16,0 0 15,18 1-15,25-1 16,27-8-16,25 17 16,35-26-1,1 8-15,-18-8 16,-9-8-16,-9 8 15,-25 0-15,-18 0 16,-26-9-16,-9 9 16,-8 0-16,-9 0 15,-26-9-15,0 9 16</inkml:trace>
  <inkml:trace contextRef="#ctx0" brushRef="#br2" timeOffset="346">1442 16272 0,'0'0'0,"0"0"0,0 0 15,0 0 1,26 0-16,0 0 16,43 0-16,27 0 15,8-9-15,-35 0 16,1 1-16,-36-1 15,-16 0-15</inkml:trace>
  <inkml:trace contextRef="#ctx0" brushRef="#br2" timeOffset="347">2727 16202 0,'0'0'0,"0"-8"16,0-1-16,0 9 15,0 0-15,-9 0 16,0 0-16,1 0 15,-1 0-15,-17 26 16,0 9-16,8 17 16,1 0-1,17 8-15,0-16 16,0-1-16,17-17 16,1 0-16,8-18 15,9-8-15,-1-8 16,1-18-16,-9-9 15,-8 1-15,-10-1 16,-16 0 0,-1 1-16,-9 16 15,1 1-15,0 17 16,-1 0-16,10 0 16,8 9-16</inkml:trace>
  <inkml:trace contextRef="#ctx0" brushRef="#br2" timeOffset="348">3282 15891 0,'0'0'0,"0"0"15,0 0 1,0 0-16,0 0 16,0 17-16,0 0 15,0 18-15,0 8 16,0 18-16,-8 17 16,-1 17-1,0-8-15,-8-18 0,8-8 16,1-18-1,8-17-15,0 0 16,-9-26-16,9 17 16,0-17-16,-9-17 15,9-1-15,0-33 16,0-27-16,18-18 16,-1 10-16,9 16 15,0 1 1,0 17-16,-8 18 15,-1 16-15,-8 1 16,-1 17-16,1 0 16,8 17-16,1 18 15,-1 8-15,0 0 16,1 1-16,-9-18 16,-1 0-1,10-18-15,-1 1 16,0-9-16,9-9 15,9-25-15,17-18 16,0-9-16,-8 1 16,-18 8-16,0 17 15,-9 18-15,-8-1 16,0 18 0,-1 9-16,1 17 15,0 35-15,-1 42 16,-8 19-16,-8-18 15,8-9-15,0-17 16,0-26-16,0-18 16,0-16-1,0-1-15,0 0 16,0-17-16,0 0 16,0 0-16</inkml:trace>
  <inkml:trace contextRef="#ctx0" brushRef="#br2" timeOffset="349">4715 16003 0,'0'0'0,"0"0"15,0 0-15,0 0 16,0 0-16,0 0 16,9 0-1,0 9-15,-1-1 16,1 1-16,-9 0 16,0-1-16</inkml:trace>
  <inkml:trace contextRef="#ctx0" brushRef="#br2" timeOffset="350">4793 16428 0,'0'0'0,"0"0"15,0 0-15,0 0 16,9 8-16</inkml:trace>
  <inkml:trace contextRef="#ctx0" brushRef="#br2" timeOffset="351">6495 15752 0,'0'0'0,"0"0"0,0 0 0,0-9 16,0 9-16,-8-8 15,8-1 1,-18 9-16,10-9 16,-10-8-16,1 17 15,0-9-15,-9 1 16,0 8-16,-1 0 16,-16 0-16,0 17 15,-1 0 1,1 1-16,-1-10 0,10 10 15,-10 16 1,-8 10-16,9-18 16,8 8-16,9 1 15,0 0-15,8-1 16,1 1-16,0 8 16,8 0-16,0 9 15,9 0-15,0-8 16,18-1-1,-1 0-15,18-8 16,0-9-16,17 0 16,0 0-16,0-17 15,9-1-15,-18 1 16,1-9-16,-1 0 16,-17 0-1,0 0-15,-17 0 16,-1 0-16,-8 0 15,9 8-15</inkml:trace>
  <inkml:trace contextRef="#ctx0" brushRef="#br2" timeOffset="352">6539 16237 0,'0'0'0,"0"0"0,0 0 15,0 0-15,0 0 16,0 0-1,0 0-15,17 0 16,1-9-16,25 1 16,0-1-16,1 0 15,8 1-15,-9-1 16,1 0 0,-1 9-16,-8 0 15,-26 9-15,-1-9 16</inkml:trace>
  <inkml:trace contextRef="#ctx0" brushRef="#br2" timeOffset="353">6530 16332 0,'0'0'0,"0"0"16,0 0-16,0 0 15,0 0-15,0 0 16,0 0-16,0 0 16,0 0-16,0 0 15,0 0-15,0 0 16,0 0 0,0 0-16,18 9 15,8 8-15,17 1 16,-17-10-16,9 1 15,0 0-15,-1-9 16,-16 8-16,8-8 16,-18 0-16,1 0 15,0 0-15,8 0 16,-17 0 0,0 0-16,-17 18 15,8-1-15,-8 0 16,-9 9-16,-18 9 15,1-9-15,-1 0 16,1 0 0,8 0-16,9-18 0,9 1 15,-1 0 1,1-1-16,8 1 16,9 0-16,0-9 15,0 0-15,0 0 16,26 0-16,9-9 15,26 0-15,8-8 16,10 0-16,-1-1 16,-26 10-1,-9-1-15,-17 9 16,0 0-16,-8 0 16,-10 0-16,1 0 15,0 9-15,-9-9 16</inkml:trace>
  <inkml:trace contextRef="#ctx0" brushRef="#br2" timeOffset="354">7373 15735 0,'0'0'0,"0"0"0,0 0 16,0 0 0,0 0-16,0 0 15,8 0-15,18 0 16,9 0-16,26 0 15,26-9-15,8 0 16,9-8-16,-43 0 16,9 8-16,-10 9 15,-8 9-15,-25-1 16</inkml:trace>
  <inkml:trace contextRef="#ctx0" brushRef="#br2" timeOffset="355">7833 16202 0,'0'0'0,"0"-8"15,0-1-15,0 0 16,0 1-16,0-10 16,-18 1-1,10 0-15,-1-1 16,0-8-16,-8 9 16,0 0-16,-9-1 15,-1 10-15,1 8 16,-8 0-16,8 8 15,-18 10 1,10-1-16,-1 9 16,17 0-16,1-9 15,0 9-15,17 0 16,0 0-16,0 0 16,17 0-16,9 0 15,9-8-15,17-10 16,0 1-16,17-18 15,-8 1 1,-9-10-16,-8 1 16,-9 8-16,-9 1 15,-18-1-15,1 0 16,0 9-16,-18-8 16,0 8-16,1-9 15,8 9-15</inkml:trace>
  <inkml:trace contextRef="#ctx0" brushRef="#br2" timeOffset="356">7763 15795 0,'-8'0'16,"-1"0"-16,0 0 15,1 0-15,8 0 16,0 0-16,0 0 16,0 0-16,0 18 15,0 8-15,-9 8 16,0 27-1,0 8-15,-8 0 16,8 18-16,-8-9 16,17-17-16,-17-1 15,8-8-15,9 9 16,-9-27-16,-8-16 16,8-18-16</inkml:trace>
  <inkml:trace contextRef="#ctx0" brushRef="#br2" timeOffset="357">7538 16627 0,'0'0'0,"0"0"15,0 0 1,0 0-16,0 0 0,0 0 16,8 0-16,10 0 15,8-9 1,8 0-16,1 1 15,8-1-15,1 0 16,-1 9-16,1 0 16,-27 9-16,-8-9 15</inkml:trace>
  <inkml:trace contextRef="#ctx0" brushRef="#br2" timeOffset="358">8328 16220 0,'0'0'16,"0"0"-16,0 0 15,0 0-15,0 0 16,0 0-16,0 0 16,0 0-16,0 0 15,-9 0 1,0 17-16,-25 26 16,-10 18-16,1 17 15,-1-9-15,-8 9 16,18-9-16,25-17 15,-17-17-15,17-9 16,9-17-16,0-1 16,0-16-1,0-1-15,9 0 16</inkml:trace>
  <inkml:trace contextRef="#ctx0" brushRef="#br2" timeOffset="359">8319 16220 0,'0'0'0,"0"0"15,0 0-15,0 0 16,0 17 0,0 9-16,9 9 15,17 17-15,-18 0 16,1 8-16,0 1 16,8-9-16,-8 8 15,0-16-15,-9-10 16,0-16-16,-9-1 15,9 0-15,-9-25 16,-8-10 0,-9-8-16,26 18 15,-243-88-15,243 96 16,0 0-16,0 0 16,0 0-16,0 0 15,0 0-15,0 0 16,0 0-16,0 0 15,26-8 1,-9-1-16,26 0 16,-8 9-16,-17 0 15</inkml:trace>
  <inkml:trace contextRef="#ctx0" brushRef="#br2" timeOffset="360">7459 15293 0,'0'0'0,"0"0"15,0 0 1,0 0-16,0 0 15,9 9-15,0-1 16,8 10-16,-8-10 16,-9-8-16</inkml:trace>
  <inkml:trace contextRef="#ctx0" brushRef="#br2" timeOffset="361">7876 15267 0,'0'0'16,"0"0"-16,0 0 16,18 17-16,8 9 15,-9 0-15</inkml:trace>
  <inkml:trace contextRef="#ctx0" brushRef="#br2" timeOffset="362">8805 16445 0,'0'-9'0,"0"1"15,0-1-15,0 0 16,0 1-16,0 8 16,0-9-16,26 0 15,26-8-15,9 0 16,9-1-16,-1 1 15,-17 8 1,-8 1-16,-18 8 16,0 0-16,-17 0 15,-9 0-15,0 0 16</inkml:trace>
  <inkml:trace contextRef="#ctx0" brushRef="#br2" timeOffset="363">9014 16064 0,'0'0'16,"0"0"-16,0 0 16,0 0-16,0 26 15,0 34-15,0 53 16,0 17 0,-9 8-16,0 1 0,1-52 15,-1-27 1,9-25-16,0-18 15</inkml:trace>
  <inkml:trace contextRef="#ctx0" brushRef="#br2" timeOffset="364">9787 15934 0,'0'0'15,"0"0"-15,0 0 16,8 0-16,27 0 15,26 0-15,17 9 16,35-18 0,0-8-16,-35 8 0,-17 0 15,-1 1 1,-25-1-16,-9-8 16,-17 17-16</inkml:trace>
  <inkml:trace contextRef="#ctx0" brushRef="#br2" timeOffset="365">9882 16046 0,'0'0'16,"0"0"-16,0 0 15,0 0 1,0 9-16,0 8 0,9 1 15,-1-1-15,1 26 16,-18 9 0,1 0-16,-10 0 15,1-8-15,8-10 16,1-8-16,8 0 16,0-8-16,0 8 15,0-26-15,0 17 16,0 0-16,8-8 15,10 8 1,8 0-16,17 1 16,27-10-16,-10 1 15,10-9-15,-18 0 16,-9-9-16,1 1 16,-9 8-16,-9 0 15,-18 0 1</inkml:trace>
  <inkml:trace contextRef="#ctx0" brushRef="#br2" timeOffset="366">9856 16237 0,'0'0'0,"0"0"15,0 0-15,17 0 16,9 0-1,27 9-15,16-18 16,18 0-16,0 1 16,-9-10-16,0 1 15,-26 8-15,-17 1 16,-18 8-16</inkml:trace>
  <inkml:trace contextRef="#ctx0" brushRef="#br2" timeOffset="367">10577 16436 0,'0'0'0,"0"0"15,0 0 1,0 0-16,0 0 15,17 0-15,9-17 16,26-9-16,0 9 16,9-9-16,0 0 15,0 8-15,-26 10 16,-27-10-16,1 10 16</inkml:trace>
  <inkml:trace contextRef="#ctx0" brushRef="#br2" timeOffset="368">10846 16367 0,'0'0'0,"0"0"15,0 0-15,0 17 16,17 9 0,1 18-16,8 16 15,-9-8-15,-8 9 16,0-18-16,-18 0 15,0-17-15,-17 0 16,-17 0-16,-1 0 16,-17-17-16,1-18 15,-1 1-15,18-18 16,34 8 0</inkml:trace>
  <inkml:trace contextRef="#ctx0" brushRef="#br2" timeOffset="369">11497 15743 0,'0'0'0,"0"0"15,0 0 1,0 0-16,0 0 16,0 0-16,0 0 15,18 0-15,-1 0 16,9 0-16,0 9 16,9 0-16,-9 8 15,0 0 1,0 1-16,-17 8 0,-9 0 15,-9 8 1,-8 1-16,-9-9 16,0 0-16,-9 0 15,9 0-15,8-18 16,1 1-16,8 0 16,9-1-16,0 1 15,9-9-15,8 9 16,36-18-1,25 0-15,8-8 16,1 0-16,9 17 16,-44 0-16</inkml:trace>
  <inkml:trace contextRef="#ctx0" brushRef="#br2" timeOffset="370">12044 15761 0,'0'0'0,"0"0"16,0 0-16,0 0 15,26 0-15,18 0 16,8 0-16,0 0 16,-9-9-16,1 9 15,-27 0 1,-8 0-16,-9 0 15,0 0-15</inkml:trace>
  <inkml:trace contextRef="#ctx0" brushRef="#br2" timeOffset="371">12105 15847 0,'0'0'15,"0"0"-15,0 18 16,-9 8-16,1 17 15,-1 0-15,0 0 16,9-17-16,0-8 16,0-10-16,0-8 15,0 0-15,18-8 16,-1-10 0,9-16-16,9-9 15,-9 8-15,0 18 16,0-1-16,-9 18 15,1 0-15,-9 9 16,8 8-16,-8 18 16,-1 0-16,1 8 15,0-9 1,-9-25-16,0 0 16</inkml:trace>
  <inkml:trace contextRef="#ctx0" brushRef="#br2" timeOffset="372">11228 16557 0,'0'0'0,"0"0"16,0 0-16,0 0 15,9-8-15,34-1 16,35 0-16,44 1 16,43-10-1,0 1-15,-9 0 16,-8 0-16,-35 8 15,-35 9-15,-17 0 16,-27 17-16,-25-8 16,-9 0-16</inkml:trace>
  <inkml:trace contextRef="#ctx0" brushRef="#br2" timeOffset="373">12062 16757 0,'0'0'0,"0"-9"16,0 0-1,0 1-15,-9-1 0,0 0 16,1-8 0,-18 0-16,0-1 15,-18 1-15,-8 17 16,9 0-16,-1 17 15,-8 1-15,9 8 16,8 0-16,9 8 16,9 1-16,8 8 15,9-8 1,9-9-16,8 0 16,26 0-16,18 0 15,9-18-15,8-16 16,9-9-16,-18-9 15,-8 0-15,-18-9 16,-25 0-16,-10 1 16,1 16-1</inkml:trace>
  <inkml:trace contextRef="#ctx0" brushRef="#br2" timeOffset="374">11940 16410 0,'0'0'0,"0"0"15,0 0-15,0 0 16,0 0 0,0 26-16,9-8 15,-9 33-15,-9 19 16,0 16-16,1 10 16,-18-1-16,8-17 15,-8 8 1,9 1-16,17-35 0</inkml:trace>
  <inkml:trace contextRef="#ctx0" brushRef="#br2" timeOffset="375">11541 17172 0,'0'0'16,"0"0"-16,0 0 15,0 0-15,8 0 16,18 0-16,35 9 15,9 0 1,8-9-16,17-9 16,-8 0-16,-26 9 15,0-8-15,-9-1 16,-35 9-16</inkml:trace>
  <inkml:trace contextRef="#ctx0" brushRef="#br2" timeOffset="376">12392 17060 0,'0'0'0,"0"0"0,0 0 15,0 0-15,0 0 16,0 0-16,0 0 15,0 0-15,-9 0 16,0 0-16,1 8 16,-1 10-16,9-1 15,0 9-15,0 9 16,17-9 0,1 0-16,-1-9 15,0-8-15,10-1 16,-1-25-16,0 0 15,-9-9-15,-8 0 16,-1-18-16,-25 10 16,-18-1-16,1 18 15,-53 17 1,-26 0-16,69 0 16</inkml:trace>
  <inkml:trace contextRef="#ctx0" brushRef="#br2" timeOffset="377">11593 16635 0,'0'0'15,"0"0"-15,0 0 16,0 0-16,9 0 16,8-8-16,18-1 15,43-17-15,9 0 16,43 17-1,-9 9-15,-68 0 0</inkml:trace>
  <inkml:trace contextRef="#ctx0" brushRef="#br2" timeOffset="378">13173 16055 0,'0'0'0,"0"0"15,0 0-15,0 0 16,0 0-16,-8-9 16,-1 1-16,-17-1 15,-18 9 1,1 0-16,0 17 15,-18 9-15,9 9 16,17 0-16,9-1 16,9 1-16,17 8 15,0-17-15,8 0 16,10 0-16,-1-8 16,-8-1-1,-1-8-15,1 8 16,0-17-16,-9 17 15,-9 1-15,-17 8 16,-17 8-16,8-8 16,0-9-16,18-8 15,17 0-15,0-9 16</inkml:trace>
  <inkml:trace contextRef="#ctx0" brushRef="#br2" timeOffset="379">13330 16298 0,'0'0'0,"0"0"16,0 8-16,0 10 15,0 16-15,-9 1 16,0 8 0,-8 1-16,8-19 15,-8-7-15,8-10 16,9-8-16,0 0 15,-9-26-15,1-25 16,8 16-16</inkml:trace>
  <inkml:trace contextRef="#ctx0" brushRef="#br2" timeOffset="380">13495 15865 0,'0'0'0,"0"0"15,0 17-15,0 9 16,0 17-16,0 9 15,8 9-15,18 8 16,0 18 0,-8-35-16,-18-26 15,-9 0-15,0 0 16,1 0-16,-1 0 16,0-9-16,1 0 15,8-8-15,0 0 16,0-1-16,0-8 15,0 0 1,0-8-16,17-1 16,0-17-16,1 9 15,8 8-15,0-17 16,0 26-16,-9 0 16,1 0-16,-1 26 15,0-17-15,1 8 16,-1 9-16,0 0 15,1 0-15,-1-9 16,1 0 0,-10-8-16</inkml:trace>
  <inkml:trace contextRef="#ctx0" brushRef="#br2" timeOffset="381">14293 15899 0,'0'0'0,"0"0"15,0 0-15,0 0 16,0 0-16,0 0 16,-8 0-1,-1 18-15,-17 25 16,-17 17-16,-1 44 15,1 18-15,-1-10 16,27 1-16,0-9 16,17-18-16,8-16 15,10-18-15,8-9 16,8-8 0,1-9-16,-17-18 15</inkml:trace>
  <inkml:trace contextRef="#ctx0" brushRef="#br2" timeOffset="382">14754 16116 0,'0'0'0,"0"0"0,0 0 15,0 0-15,0-9 16,-9 0-16,0 1 16,1 8-16,-1 0 15,-17 0 1,0 17-16,-9 18 16,-8 17-16,8 17 15,9-17-15,9 0 16,17 0-16,17-9 15,0-8-15,18-9 16,0-18 0,26-8-16,8-26 15,0-8-15,-8-18 16,0-17-16,-18 8 16,-16 9-16,-19 9 15,1 8-15,0 18 16,-18 8-16,-8 9 15,-10 9-15,-7 17 16,-10 26 0,-8 34-16,0-8 15,17 9-15,18-1 16,8 1-16,9-35 16,18-9-16,25-8 15,9-26-15,-8-35 16,-18 8-16</inkml:trace>
  <inkml:trace contextRef="#ctx0" brushRef="#br2" timeOffset="383">15223 15804 0,'0'0'0,"0"0"0,0 0 15,17 9 1,18 25-16,34 18 16,9 35-16,9 25 15,-9 18-15,-26 0 16,-43 35-16,-70 34 16,-95 18-16,-122 68 15</inkml:trace>
  <inkml:trace contextRef="#ctx0" brushRef="#br2" timeOffset="384">16334 16324 0,'0'0'0,"0"0"16,0 0-16,0 0 15,0 0-15,0 0 16,18 0-16,-1 0 15,18 0-15,34 0 16,9 0-16,-8 8 16,-1-16-16,-17 8 15,-26 8-15,-17-8 16</inkml:trace>
  <inkml:trace contextRef="#ctx0" brushRef="#br2" timeOffset="385">16256 16627 0,'0'0'0,"0"0"15,0 0 1,26 0-16,35 8 16,60 1-16,18 0 15,18-9-15,207 0 16</inkml:trace>
  <inkml:trace contextRef="#ctx0" brushRef="#br2" timeOffset="386">17506 16462 0,'0'0'0,"0"0"16,0 0-16,0 0 15,9 0-15,17-8 16,35-1-16,8-8 16,27-9-16,8-9 15,-26 18 1,-17-1-16,-17 1 16,-10 17-16,-16-9 15,-10 9-15</inkml:trace>
  <inkml:trace contextRef="#ctx0" brushRef="#br2" timeOffset="387">19287 15891 0,'0'0'16,"0"0"-16,0 0 15,0-9-15,0 0 16,0 1-16,0-1 16,-9 0-16,0 1 15,-17-1-15,-9 9 16,-17 9-16,-17 25 15,-1 18 1,1 18-16,8-1 16,9 26-16,9-8 15,25-1-15,18-8 16,0-17-16,18-9 16,16-9-16,1 0 15,26-17 1,-9-17-16,-26-9 15</inkml:trace>
  <inkml:trace contextRef="#ctx0" brushRef="#br2" timeOffset="388">19721 16445 0,'0'0'0,"0"0"16,0 0-16,0 0 16,0 0-16,-9-9 15,0 1-15,1-1 16,-1 0-16,-17-8 16,0 17-1,-9 0-15,-8 17 16,-9 1-16,8-1 15,10 9 1,16 0-16,1 0 0,17-9 16,0-8-16,0-1 15,17 1 1,9-9-16,9 0 16,0 0-16,-1 0 15,1 17-15,0 1 16,0 34-16,-1 17 15,-8 0-15,-8 9 16,-9-17-16,-18-18 16,0 0-16,0 1 15,-8-18-15,-9-9 16,0-8-16,-9-1 16,18-16-1,0-1-15,-1-8 16,18-9-16,26-26 15,44-35-15,25 1 16,1 8-16,-62 52 16</inkml:trace>
  <inkml:trace contextRef="#ctx0" brushRef="#br2" timeOffset="389">20624 15761 0,'0'0'15,"0"0"-15,0 0 16,0 0-16,0 0 15,-9 0-15,1 0 16,-1 0 0,-17 26-16,-18 17 15,1 35-15,-9 34 16,8 27-16,1 8 16,8 1-16,18-1 15,0-17-15,17-26 16,17-18-16,18-17 15,8-25-15,1-18 16,25-26 0,-17 0-16</inkml:trace>
  <inkml:trace contextRef="#ctx0" brushRef="#br2" timeOffset="390">20902 16038 0,'0'0'0,"0"0"16,0 0-1,0 0-15,0 0 16,0-9-16,26 0 16,17 1-16,27-1 15,17-8-15,25-9 16,19 0-16,-36 9 16,-25 8-16,-36 9 15</inkml:trace>
  <inkml:trace contextRef="#ctx0" brushRef="#br2" timeOffset="391">21362 16220 0,'0'0'16,"0"0"-16,0 0 16,0 0-16,0-9 15,0 0-15,-9 1 16,1-1-16,-1 0 16,-17 1-1,0 8-15,0 0 16,-18 0-16,1 17 15,0 18-15,-1-1 16,9 1-16,1 8 16,8 1-16,8-1 15,18 0-15,0-8 16,0-9 0,18 0-16,-1-9 15,18-8-15,17-1 16,17-16-16,-8-1 15,-17-17-15,-1 0 16,-8-17 0,-9 0-16,-18 8 0,-8 9 15,-8-9 1,-1 9-16,0 0 16,1 18-16</inkml:trace>
  <inkml:trace contextRef="#ctx0" brushRef="#br2" timeOffset="392">21301 16003 0,'0'0'0,"0"0"0,0 0 16,0 0-16,0 0 15,-8 17 1,-1 18-16,0 26 16,-17 25-16,0 18 15,9 9-15,-9-1 16,0 1-16,8-9 15,-8-17-15,-9-44 16,18-17-16,8-17 16</inkml:trace>
  <inkml:trace contextRef="#ctx0" brushRef="#br2" timeOffset="393">20876 16895 0,'0'0'0,"0"0"0,0 0 15,8 0-15,18 0 16,18 0 0,25-8-16,10-1 15,-1 0-15,-18-8 16,-7 0-16,-10-1 16,-26 10-16</inkml:trace>
  <inkml:trace contextRef="#ctx0" brushRef="#br2" timeOffset="394">21744 16462 0,'0'0'0,"0"0"15,0 0-15,0 0 16,0 0-1,0 0-15,0 0 16,0 0-16,-9 18 16,1 7-16,-10 19 15,-8 25-15,-8 18 16,-1-18-16,9-8 16,0-9-16,8-9 15,1-17-15,8-9 16,-8-8-1,8-9-15,9 0 16</inkml:trace>
  <inkml:trace contextRef="#ctx0" brushRef="#br2" timeOffset="395">21744 16436 0,'0'0'0,"0"0"0,0 0 15,0 0 1,18 18-16,-1 8 15,18 17-15,-1 17 16,10 18-16,-10 0 16,-7 0-16,-10-17 15,-8-9-15,-18-17 16,-8-27-16,-1 1 16,1-1-16,8-8 15</inkml:trace>
  <inkml:trace contextRef="#ctx0" brushRef="#br2" timeOffset="396">21649 16826 0,'0'0'0,"0"0"16,0 0-16,0 0 15,8 0-15,18 0 16,26-9 0,27 1-16,7-18 15,-33 8-15</inkml:trace>
  <inkml:trace contextRef="#ctx0" brushRef="#br2" timeOffset="397">20954 15570 0,'0'0'0,"0"0"16,0 0-1,0 0-15,0 0 16,9 9-16,-1-1 16,1 1-16,0 0 15</inkml:trace>
  <inkml:trace contextRef="#ctx0" brushRef="#br2" timeOffset="398">21293 15605 0,'0'0'16,"0"0"-16,0 0 15,0 0-15,17 8 16,0 10-16,-8-10 15</inkml:trace>
  <inkml:trace contextRef="#ctx0" brushRef="#br2" timeOffset="399">22057 16358 0,'0'0'0,"0"0"16,0 0-16,0 0 15,0 0-15,26-8 16,17 8-1,35-9-15,18-8 16,-1-1-16,1 10 16,-18-1-16,-17 0 15,-26 9-15,-18 0 16,-8-8 0,-9-1-16</inkml:trace>
  <inkml:trace contextRef="#ctx0" brushRef="#br2" timeOffset="400">22352 16150 0,'0'0'16,"0"0"-16,0 0 15,0 0-15,0 26 16,0 35-16,0 8 16,-9 18-16,1-9 15,-1-18 1,9-16-16,0-10 15,0-8-15,0-17 16,0-9-16</inkml:trace>
  <inkml:trace contextRef="#ctx0" brushRef="#br2" timeOffset="401">23038 15960 0,'0'0'0,"0"0"15,0 0-15,0 0 16,17 0-16,27 0 15,34 9-15,17-9 16,1-9 0,0 9-16,-1 17 15,-43-8-15</inkml:trace>
  <inkml:trace contextRef="#ctx0" brushRef="#br2" timeOffset="402">23542 16220 0,'0'0'16,"0"0"-16,0 0 15,0 0-15,0 0 16,0-9-16,0 0 15,-9 1-15,-8-10 16,-9 10-16,-9-1 16,-9 9-1,-16 0-15,-1 17 16,9 1-16,0-1 16,17 18-16,0 8 15,9 0-15,9 1 16,17-1-16,17 0 15,0 0 1,18-17-16,9 0 16,25-8-16,1-10 15,-10-16-15,-8-1 16,-17-17-16,-9 0 16,-17 9-16,-9-26 15,9-9-15,-18 17 16,0 0-16,1 1 15,-1-18 1,-8 0-16,8 17 16,0 18-16,9-1 15,0 18-15,0 0 16,-9 0-16,1 18 16,-1 25-16,-8 35 15,-9 17-15,0 9 16,0-9-1,8-8-15,1-18 16,-9-8-16,8-18 16,10-34-16</inkml:trace>
  <inkml:trace contextRef="#ctx0" brushRef="#br2" timeOffset="403">22830 16895 0,'0'0'15,"0"0"-15,0 0 16,0 0-16,17 0 16,26 0-16,27 0 15,-1 0-15,18 0 16,9-8-16,-9-1 16,-9 9-16,-26 0 15,-26 9 1,-17-9-16</inkml:trace>
  <inkml:trace contextRef="#ctx0" brushRef="#br2" timeOffset="404">23889 16705 0,'0'0'15,"0"0"-15,0 0 16,0 0-16,0 0 15,-9 0-15,1 0 16,-1 8-16,-8 10 16,-1-1-16,1 0 15,0 9 1,-1 0-16,18-8 16,0 8-16,0-18 15,26 10-15,18-1 16,-27-8-16</inkml:trace>
  <inkml:trace contextRef="#ctx0" brushRef="#br2" timeOffset="405">23099 15492 0,'0'0'0,"0"0"15,0 0-15,0 9 16,8 8-16,1 1 15</inkml:trace>
  <inkml:trace contextRef="#ctx0" brushRef="#br2" timeOffset="406">23394 15518 0,'0'0'0,"0"0"16,0 0-16,0 0 15,17 18-15,1 7 16,-1-7-16</inkml:trace>
  <inkml:trace contextRef="#ctx0" brushRef="#br2" timeOffset="407">24167 15700 0,'0'-9'0,"9"1"0,8-1 16,9 9-1,26 0-15,26 26 16,44 17-16,8 35 16,-8 18-16,-18 33 15,-35 27-15,-34 18 16,-70 33-16,-51 10 16,-53-1-16,-96 157 15</inkml:trace>
  <inkml:trace contextRef="#ctx0" brushRef="#br0" timeOffset="408">10117 17172 0,'0'0'0,"0"0"16,0 0-16,0 0 15,0 0 1</inkml:trace>
  <inkml:trace contextRef="#ctx0" brushRef="#br0" timeOffset="409">9995 17086 0,'0'0'15,"0"0"-15,0 0 16,-61-9-16,61 9 16,0 0-16,0 0 15,-8 0-15,8-9 16,-9 1-16,0-1 16,9 9-16,0 0 15,0 0 1,0 0-16,0 0 15,0 0-15,18 17 16,16 1-16,27 16 16,43 10-16,27-10 15,-1-34-15,35-17 16,26 0-16,-9-1 16,-17 1-16,-17 17 15,-9 17 1,-18 27-16,-25-1 15,-27 0-15,-8 1 16,-18-1-16,-16 0 16,-10-17-16,-8 0 15,-1-17-15,1-1 16,-9 1 0,0 0-16,0-9 15,0 0-15,9 0 16,17-9-16,17-17 15,44-8-15,17-10 16,9 1-16,0 17 16,-26-9-16,-18 27 15,-25 8-15,8 8 16,-17 10 0,-27-18-16</inkml:trace>
  <inkml:trace contextRef="#ctx0" brushRef="#br0" timeOffset="410">11350 17822 0,'-9'-9'16,"0"1"-16,1-10 15,8 1-15,0 8 16,0 1-16,0 8 16,0-9-16,0 0 15,17 1-15,18-1 16,26 9-16,25-9 15,10-8 1,-1 0-16,-8-1 16,-26 1-16,-9 8 15,9 1-15,-26 8 16,-9 0-16,-18 0 16,-8 0-16,0 0 15</inkml:trace>
  <inkml:trace contextRef="#ctx0" brushRef="#br0" timeOffset="411">11766 17701 0,'0'0'16,"0"0"-16,0 0 15,0 0-15,0 0 16,0 0-1,0 8-15,-8 10 16,-1 8-16,0 8 16,-8 36-16,-9 33 15,9 1-15,-1-26 16,10-8 0,-1-18-16,9-9 15,0-17-15,0 0 16,0-9-16,9-8 15,-9-9-15</inkml:trace>
  <inkml:trace contextRef="#ctx0" brushRef="#br0" timeOffset="412">11254 18480 0,'0'0'0,"0"0"16,0 0-16,0 0 15,0 0-15,0 0 16,18-9-16,25 1 16,18-10-1,17 1-15,17 9 16,1-10-16,-1 10 15,-8 8-15,-26 0 16,-18 0-16,-8 0 16,-17 8-16,-10-8 15,-8 0-15</inkml:trace>
  <inkml:trace contextRef="#ctx0" brushRef="#br0" timeOffset="413">12652 18056 0,'0'0'0,"0"0"15,-8 0-15,-1 0 16,0 0-16,1-9 16,-1 9-16,0 0 15,-17 0-15,0 0 16,-17 17-16,-1 18 15,1 8-15,-1 9 16,10-17-16,8 8 16,8 1-1,18-1-15,26-8 16,35 8-16,69 0 16,96-34-16,234-53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25:21.94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5480 0,'0'0'0,"0"0"0,0 0 16,0 0-16,-17-8 16,0-1-16,-1 0 15,1 9-15,8 0 16,1-8-16,-1-1 15,0 9-15,0-8 16,-8-1 0,0 0-16,-1 1 15,1 8-15,0 0 16,-9 0-16,0 8 16,-1 10-16,-7 16 15,-10 27-15,10 8 16,-1 0-16,18-8 15,8 0-15,9-27 16,0-8 0,9-17-16,8 0 15,0-18-15,18-17 16,26-35-16,0-34 16,-1-35-16,1-17 15,-17 8-15,-18 18 16,-9 34-16,-8 44 15,-1 17 1,-8 9-16,-8 17 16,-1 0-16,-8 17 15,-1 26-15,-8 35 16,0 26-16,0 0 16,26-8-16,0-1 15,0-9-15,0-25 16,9-18-1,-1-25-15,10 8 16,-1-9-16,9-17 16,-8 17-16</inkml:trace>
  <inkml:trace contextRef="#ctx0" brushRef="#br0" timeOffset="325.74">3282 5567 0,'-8'0'0,"-10"0"16,10 9-16,-1 8 16,-8 0-16,8 18 15,0 0-15,1-1 16,8 1-16,8-9 16,10 0-16,-1 0 15,18-17 1,0-1-16,-1-16 15,27-27-15,-9-8 16,-26-1-16,0 1 16,-17-9-16,-18 9 15,-17 8-15,0 9 16,-17 17-16,-9 9 16,17 18-1,26-10-15,9-8 16,0 0-16</inkml:trace>
  <inkml:trace contextRef="#ctx0" brushRef="#br0" timeOffset="1794.47">4377 5498 0,'0'-9'0,"0"0"15,0 1-15,0 8 16,0 0-16,0-9 15,0 9-15,0-9 16,17 1-16,9 8 16,35-17-16,8 8 15,18-8 1,0 8-16,17 9 16,-43 9-16</inkml:trace>
  <inkml:trace contextRef="#ctx0" brushRef="#br0" timeOffset="2062.91">4776 5125 0,'0'0'16,"-9"0"-16,1 0 15,-1 18-15,0-1 16,-17 26-16,0 18 15,9 8-15,8 1 16,-8 16-16,17 1 16,0-18-16,0-8 15,17-18 1,1-17-16,16 0 16,18 0-16,35-9 15,-43-8-15</inkml:trace>
  <inkml:trace contextRef="#ctx0" brushRef="#br0" timeOffset="2481.66">5228 5030 0,'0'-9'16,"0"9"-16,0 0 15,0 0-15,-9 18 16,0 34-16,-17 34 15,0 27-15,0 17 16,0-18 0,9-25-16,-1-26 15,1-9-15,8-26 16,9 0-16,0-18 16,0 1-16,0-18 15,18-8 1,-1-18-16,18-8 0,8-9 15,-17 17-15,0 18 16,-8 0 0,-10 17-16,1 0 15,-9 8-15,9 18 16,-1 26-16,1 9 16,0-18-16,-1 1 15,1-18-15,0 0 16,-1-9-16,19 0 15,7-8 1,-16 0-16</inkml:trace>
  <inkml:trace contextRef="#ctx0" brushRef="#br0" timeOffset="2866.66">5653 5610 0,'0'0'0,"-9"0"15,9 0-15,0 0 16,0 0-16,0 0 16,0 9-16,0 0 15,18-1-15,8 1 16,9 0-16,8-9 16,9-9-16,0 0 15,-8-17-15,-1 0 16,-17 0-1,-9 9-15,-8-9 16,-9 9-16,-9-1 16,1 1-16,-18 17 15,-9 0-15,-8 17 16,-1 27-16,9 16 16,18 10-16,8-10 15,9-8 1,18-8-16,8-10 15,17-8-15,9-8 16,70-10-16,251 18 16</inkml:trace>
  <inkml:trace contextRef="#ctx0" brushRef="#br0" timeOffset="4520.54">7789 5454 0,'-8'-8'16,"-1"-18"-16,-8 0 16,-1 0-16,1 0 15,-9 0-15,8 9 16,1-1 0,0 10-16,-9 8 15,0 0-15,0 17 16,0 0-16,8 18 15,1 0-15,8 8 16,9 0-16,0-8 16,0 8-16,9-8 15,8-1-15,-8 1 16,0-9 0,-1-9-16,-8 1 15,-8-1-15,-1 0 16,-17 9-16,0-8 15,0-1-15,-9-8 16,9-1-16,17 1 16,9 0-16,0-9 15,0 0-15</inkml:trace>
  <inkml:trace contextRef="#ctx0" brushRef="#br0" timeOffset="4960.45">8015 5524 0,'0'-9'15,"9"0"-15,-1-8 16,1 8 0,0 1-16,0-10 15,-18 18-15,0-8 16,0-1-16,1 9 16,-18 0-16,-9 17 15,-8 1-15,8 8 16,0 17-16,0 18 15,18-1-15,0-16 16,17-1-16,8-17 16,10 0-1,-1-17-15,9-1 16,18-16-16,8-27 16,8-8-16,-16-9 15,-9 0-15,-9 8 16,-18 18-16,1 9 15,0 17 1,-9 0-16,0 0 16,0 9-16,17 17 15,0 17-15,9 9 16,9-9-16,0-8 16,0-9-16,-1-17 15,36 8-15,17-17 16,-44-17-16</inkml:trace>
  <inkml:trace contextRef="#ctx0" brushRef="#br0" timeOffset="5560.51">8441 5532 0,'0'0'0,"0"0"16,0 0-16,0 0 16,0 0-16,0 0 15,0 18-15,0 8 16,0 8-16,0 10 16,0-18-16,0 0 15,0-9-15,0-8 16,0-1-1,0-8-15,0-8 16,17-1-16,0-17 16,18-17-16,0-9 15,0 8-15,-9 10 16,0 16-16,-9 18 16,-8 0-16,-1 9 15,1 8 1,0 9-16,-1 18 15,1-1-15,-9-17 16,0 0-16,0-9 16,0-8-16,0 0 15,0-9-15,0-9 16,9 0-16,8-25 16,1-18-1,8 0-15,0 8 16,0 10-16,0 16 15,-9 18-15,-8 0 16,8 18-16,1 8 16,8 17-16,0 18 15,-18-18-15,1 0 16,17-8-16,0 8 16,0-25-16,-17-10 15</inkml:trace>
  <inkml:trace contextRef="#ctx0" brushRef="#br0" timeOffset="5923.72">9248 5584 0,'0'0'0,"0"0"15,0 18-15,0-1 16,0 0-16,9 1 15,17-10-15,9 1 16,-1-18-16,19 1 16,-1-18-16,-9 0 15,0-9 1,-16 0-16,-10 1 16,-8-1-16,-18 9 15,0 9-15,-8 17 16,-9 9-16,-18 16 15,1 27-15,8 18 16,18 8 0,8-18-16,9 1 0,26-18 15,26 1 1,18-18-16,51-9 16,253 26-16</inkml:trace>
  <inkml:trace contextRef="#ctx0" brushRef="#br0" timeOffset="6431.63">10516 5463 0,'-9'-9'15,"9"9"-15,0 0 0,0 0 16,0 18-16,18-1 16,-1 9-1,0 9-15,10-1 16,-10 1-16,-8-9 16,-1-9-16,1 9 15,-9-8-15,0-10 16,0 1-1,0 0-15,-9-18 0,1 0 16,8-17 0,0-17-16,17-9 15,0 0-15,9 0 16,26 0-16,9 0 16,0 9-16,-35 26 15</inkml:trace>
  <inkml:trace contextRef="#ctx0" brushRef="#br0" timeOffset="6750.24">11133 5394 0,'0'0'15,"0"0"-15,0 0 16,-18 17-16,10 1 16,8 16-16,-18 1 15,18 17-15,0 0 16,0-9-1,18-17-15,8 9 16,-9-18-16,26-8 16,1-1-16,-1-16 15,1-18-15,-1 0 16,0-9-16,-34 9 16,-9 0-16,-9-9 15,-8 9 1,-26 0-16,17 9 15,-18 17-15,27 0 16,-9 0-16,8 9 16,18-9-16</inkml:trace>
  <inkml:trace contextRef="#ctx0" brushRef="#br0" timeOffset="6985">11480 5299 0,'0'0'0,"0"0"15,0 0-15,0 0 16,17 0-16,27 8 16,8-16-1,26-1-15,9-17 16,-18 0-16,9 9 15,1-9-15,-1 0 16,-52 17-16</inkml:trace>
  <inkml:trace contextRef="#ctx0" brushRef="#br0" timeOffset="7191.62">11931 5004 0,'0'0'0,"-8"0"16,-1 9-16,0 17 15,-17 43-15,0 44 16,0-1-16,18 9 16,-10-17-1,18-26-15,0-26 0,9-8 16,8-18 0,1 0-16,16 0 15,-16-18-15</inkml:trace>
  <inkml:trace contextRef="#ctx0" brushRef="#br0" timeOffset="7506.74">12322 5506 0,'0'0'0,"-8"-8"16,-10-1-16,1 9 15,-9 0 1,0 0-16,-18 17 16,1 18-16,-9 0 15,17 8-15,0-17 16,18 0-1,8-9-15,9-8 16,0 0-16,0-9 16,26-9-16,9 0 15,0 1-15,-9-1 16,0 9-16,0 0 16,-9 9-16,9 8 15,0 0-15,0 1 16,1-1-16,-10-8 15,0-1-15,1 1 16,-1-9 0,-8 9-16,-1-9 15</inkml:trace>
  <inkml:trace contextRef="#ctx0" brushRef="#br0" timeOffset="7698">12331 5446 0,'-9'-9'16,"-8"1"-1,8 8-15,9 0 0,0 0 16,0 0 0,18 0-16,16 0 15,18-9-15,27 0 16,7-17-16,-7 0 16,-1-8-16,-26 8 15,-17-18-15,-18 44 16</inkml:trace>
  <inkml:trace contextRef="#ctx0" brushRef="#br0" timeOffset="7899.11">12843 4883 0,'0'0'16,"0"0"-16,-8 9 16,-1 17-16,-8 17 15,-10 52-15,1 26 16,9 1-1,0-10-15,-1 1 16,18-27-16,0-25 16,9-18-16,8 1 15,1-18-15,-10-18 16</inkml:trace>
  <inkml:trace contextRef="#ctx0" brushRef="#br0" timeOffset="8093.33">13217 5524 0,'-9'0'0,"0"17"16,1 18-16,-18 25 15,8 1-15,1-18 16,-1-8-16,18-18 16,0-8-16,0-9 15,9-17 1,17-18-16,0 0 15,-17 18-15</inkml:trace>
  <inkml:trace contextRef="#ctx0" brushRef="#br0" timeOffset="8207.56">13217 5065 0,'-9'0'15,"0"0"-15,1 0 16,8 0-16,0 8 16,0 10-1,0-1-15,17 9 16,-8-9-16</inkml:trace>
  <inkml:trace contextRef="#ctx0" brushRef="#br0" timeOffset="8807.86">13694 5524 0,'-8'0'0,"-1"0"16,0 17-16,1 0 15,-1 18-15,-8 8 16,17-8-16,0-9 16,0 0-16,8-17 15,10-1-15,-1 1 16,0-18 0,1-8-16,8-9 15,0 0-15,0-17 16,-18-1-16,-8 10 15,-8-1-15,-1 9 16,0 9-16,1 8 16,-1 9-16,9 0 15,0 0 1,0 0-16,0 0 16,17 9-16,18-1 15,9 1-15,8 8 16,-9 1-16,1-1 15,-18 0-15,-18 1 16,1-1-16,0 0 16,-9 9-16,0 0 15,0-8 1,0-10-16,0 1 16,0-9-16,8-9 15,10-17-15,16-17 16,10-9-16,-9 17 15,-9 9-15,-9 9 16,-8 17-16,-1 0 16,1 26-1,8 17-15,1 18 16,8 0-16,-9-1 16,35-8-16,-8-26 15</inkml:trace>
  <inkml:trace contextRef="#ctx0" brushRef="#br0" timeOffset="10464.73">15544 5437 0,'0'0'16,"0"-8"-16,0-10 15,0-8-15,0 9 16,0 0-16,-9-1 15,1 1-15,-1 0 16,0 8 0,-17 9-16,0 17 15,-9 1-15,1 16 16,-1 10-16,18-10 16,-1-8-16,18 0 15,0-17-15,9-1 16,8 1-16,27-18 15,8-17 1,-9 9-16,1 0 16,-1 0-16,-17 17 15,-9 0-15,-8 8 16,8 1-16,1 17 16,8-9-16,9 0 15,-1 9-15,1-26 16,8 9-1,-16 0-15</inkml:trace>
  <inkml:trace contextRef="#ctx0" brushRef="#br0" timeOffset="10777.64">16386 5099 0,'-8'0'0,"-1"0"15,0 0-15,1 0 16,-10 0-1,1 0-15,-1 0 16,-8 18-16,0-1 16,-8 18-16,16-1 15,18 1-15,0 8 16,9 1-16,8-10 16,18 10-16,-9-18 15,0-1 1,0 1-16,-17-8 15,0-1-15,-18 0 16,0 1-16,-26-1 16,1 9-16,-1-9 15,9-8-15,17-9 16</inkml:trace>
  <inkml:trace contextRef="#ctx0" brushRef="#br0" timeOffset="11279.59">17272 4692 0,'-9'0'16,"9"0"-16,0 0 15,0 0-15,0 0 16,0 26-16,0 18 16,0 34-16,9 26 15,-18 17 1,1-9-16,-1-8 16,-8-17-16,-1-26 15,10-10-15,-1-7 16,0-18-16,9-9 15,0-8-15,0-9 16,0-9-16,9-8 16,17-9-16,9-9 15,-1 0 1,1 18-16,9 0 16,-1 17-16,-26 0 15,9 9-15,-17 8 16,0 0-16,-18 9 15,0 17-15,-25 1 16,-1-1-16,0 0 16,0-17-1,18-8-15,17-10 16,0 1-16</inkml:trace>
  <inkml:trace contextRef="#ctx0" brushRef="#br0" timeOffset="11657.63">17784 5541 0,'0'0'15,"0"0"-15,0 0 16,0 0-16,0 9 16,0 8-16,18-8 15,-1-1-15,18 1 16,0 0-16,8-18 15,9 0-15,-9-17 16,1 0 0,-9-8-16,-9-1 15,-9-8-15,-17 8 16,0 9-16,-17 9 16,8 17-16,-8 9 15,-27 17 1,1 17-16,-1 17 0,1 10 15,26-1-15,17-17 16,0-9 0,17-17-16,9 0 15,43 0-15,10-8 16,-62-10-16</inkml:trace>
  <inkml:trace contextRef="#ctx0" brushRef="#br0" timeOffset="11924.15">18774 4675 0,'0'0'16,"0"0"-16,-8 0 16,-1 17-16,0 27 15,-8 16-15,8 27 16,-8 34-1,-9 9-15,8-9 16,1-17-16,-9-9 16,9-8-16,-1-18 15,1-25-15,0-1 16,25 0-16,-8-17 16,0-17-16</inkml:trace>
  <inkml:trace contextRef="#ctx0" brushRef="#br0" timeOffset="12074.73">18340 5532 0,'0'0'15,"0"-8"-15,0-1 16,0 0-16,0 1 16,0 8-16,0-9 15,17 9-15,10-9 16,16 1-16,26-10 16,10 1-16,33 9 15,19-10 1,-79 1-16</inkml:trace>
  <inkml:trace contextRef="#ctx0" brushRef="#br0" timeOffset="12880.48">19139 5351 0,'0'0'0,"0"0"0,-9 0 16,1 0-16,-1 8 16,-17 10-1,9 8-15,-1 0 16,1 8-16,17 1 15,0-1-15,17-8 16,1 0-16,-1-8 16,9-10-16,9 1 15,8-18-15,-8 1 16,0-18-16,-9 0 16,0-9-1,-18-8-15,-8-9 16,-8 17-16,-10 1 15,1 16-15,8 10 16,1-1-16,8 9 16,0 0-1,0-9-15,0 1 16,0-1-16,17 0 16,0 1-16,1 8 15,-1 0-15,9 0 16,9 17-16,0 0 15,-1 18-15,1 0 16,-9-9-16,0 0 16,-17-1-16,0 1 15,-1-8 1,-8-1-16,0-17 16,0 9-16,0-1 15,0-8-15,0 0 16,0-8-16,0-1 15,9 0 1,0 1-16,-1-1 16,1 0-16,0 1 15,8-1-15,0 9 16,18 0-16,17-9 16,9 1-16,0-9 15,0 17-15,-9-18 16,-9 10-16,-8-27 15,-9 9-15,0-9 16,-17 9-16,-1 0 16,-16 0-1,-1 9-15,-8 0 16,-10 17-16,1 26 16,-17 8-16,8 18 15,9 9-15,18 0 16,16-1-16,18 1 15,9-1-15,26-8 16,0-17 0,25 0-16,-25-9 15</inkml:trace>
  <inkml:trace contextRef="#ctx0" brushRef="#br0" timeOffset="15027.56">22057 4666 0,'0'0'0,"0"0"16,0 0-16,17 0 16,0 0-16,18 0 15,0 0-15,8 0 16,1 9-16,-9 8 16,8 1-1,0-1-15,-17 18 16,0-18-16,-17 9 15,0 0-15,-18 9 16,-26 17-16,-17 17 16,-43 9-16,-9 8 15,-1-8-15,1 0 16,17-8-16,18-10 16,8 9-16,0-8 15,35-9 1,9-9-16,17-8 15,9 0-15,17-1 16,17-8-16,27 0 16,34-17-16,26-26 15,-17-9-15,-26-18 16,-9-8 0,-26 18-16,-26-1 15,-17-8-15,-9-1 16,-26 1-16,-18 8 15,-8 1-15,-17 17 16,17-1-16,8 18 16,18 0-16,9 18 15,-1-10-15,18 1 16</inkml:trace>
  <inkml:trace contextRef="#ctx0" brushRef="#br0" timeOffset="15339.22">23177 5567 0,'0'0'0,"0"0"16,-9 0-16,1 0 15,-1 0-15,0 0 16,-8 9-16,-18 17 16,-17 26-1,0 8-15,0 10 16,0-10-16,0 1 16,17-18-16,9-8 15,8-9-15,18-18 16,0-8-16,0 0 15</inkml:trace>
  <inkml:trace contextRef="#ctx0" brushRef="#br0" timeOffset="15488.57">22725 5654 0,'0'0'16,"0"0"-16,0 0 16,9 17-16,8 0 15,18 27-15,9 8 16,8 8-16,8 10 15,1-10-15,-9 9 16,-26-25-16</inkml:trace>
  <inkml:trace contextRef="#ctx0" brushRef="#br0" timeOffset="15832.16">23342 5602 0,'0'0'0,"0"0"0,9 0 15,8 0 1,18-9-16,26 9 16,17 0-16,26 9 15,9-1-15,0-8 16,0-8-16,-18-1 16,-17 0-16,0 1 15,-17-10-15,-26 10 16,-18 8-1</inkml:trace>
  <inkml:trace contextRef="#ctx0" brushRef="#br0" timeOffset="16100.79">24045 5429 0,'-8'-9'0,"8"0"15,0 9-15,0 0 16,0 0-1,17 0-15,18 0 16,17 9-16,26 0 16,18 8-16,-18 0 15,-18 0-15,-16 1 16,-18-10-16,-17 10 16,-1 16-16,-25 18 15,-26 18 1,-18 16-16,-9-8 15,1 9-15,34-44 16</inkml:trace>
  <inkml:trace contextRef="#ctx0" brushRef="#br0" timeOffset="16806.38">25409 5004 0,'0'-9'0,"0"1"16,0-1 0,17 0-16,9 9 15,9 0-15,8 9 16,27 8-16,-1 9 15,-8 9-15,-18 0 16,-8-1-16,-9 10 16,-17-10-16,-26 27 15,-36 17 1,-33 17-16,-27 9 16,0 0-16,9-17 15,25-9-15,1-18 16,17 1-16,18-18 15,17 0 1,9-17-16,17 0 0,0-8 16,26-1-1,17 0-15,27-8 16,34-26-16,17-9 16,10-18-16,-27 1 15,-17 8-15,-35 1 16,-17 8-16,-27 0 15,-8 0-15,-8-17 16,-27 8 0,-35 0-16,10 18 15,-10 17-15,9 0 16,9 9-16,17-1 16,9 10-16,26-10 15</inkml:trace>
  <inkml:trace contextRef="#ctx0" brushRef="#br0" timeOffset="17300.64">26208 5879 0,'-9'-9'0,"0"1"16,1-1-16,8 9 16,0 0-16,0 0 15,0-9-15,17 1 16,9-1-16,17 0 15,18 1 1,0-1-16,-18 0 16,1 1-16,-9 8 15,-18 0-15,-8 0 16,-9 0-16,-9 0 16,-8 17-16,-27 0 15,-17 18-15,-8 8 16,-1 0-1,10 1-15,16-10 16,9-8-16,18 0 16,17-17-16,0 0 15,26-1-15,35 1 16,26-18-16,26 9 16,-53 0-16</inkml:trace>
  <inkml:trace contextRef="#ctx0" brushRef="#br0" timeOffset="36493.37">27363 6061 0,'0'0'0,"0"0"16,0 8-16,0 18 15,-9 35-15,-26 17 16,0 17-16,18-43 16</inkml:trace>
  <inkml:trace contextRef="#ctx0" brushRef="#br0" timeOffset="37146.65">28561 4969 0,'0'0'0,"0"0"16,0 0-16,17 18 16,1 16-16,-1 18 15,-8 0-15,-1 0 16,-16-8-16,-1-10 15,-8 1-15,-27 8 16,-17 9-16,-17 0 16,-17 0-1,8 9-15,0 8 16,9-8-16,8-9 16,18 0-16,9-9 15,17-8-15,9-1 16,-1-8-16,18-9 15,18 9-15,25 0 16,18-8 0,34-10-16,18-16 15,0-10-15,-9-8 16,-34-8-16,-18 8 16,-17 0-16,-18 0 15,-8-17-15,-18 8 16,-17-8-16,-26 8 15,-9 9 1,0 9-16,-8 17 16,8 0-16,17 8 15,18 1-15,26 0 16</inkml:trace>
  <inkml:trace contextRef="#ctx0" brushRef="#br0" timeOffset="37686.71">28795 5836 0,'0'0'16,"0"0"-16,0 0 15,0 0-15,0 0 16,18 0-16,16 0 16,1 0-16,17 0 15,-8-9 1,-1 9-16,1 0 15,-10 0-15,-8 0 16,-17 0-16,0 0 16,-9 17-16,-9 1 15,-17 8-15,0 8 16,-18 1-16,10-9 16,-1 0-16,0 0 15,18 0 1,0-18-16,17 1 15,0 0-15,0-1 16,0-8-16,17 0 16,18 9-16,-1-9 15,27 0 1,0-9-16,-18 1 16,18-10-16,-9 1 15,-26 8-15</inkml:trace>
  <inkml:trace contextRef="#ctx0" brushRef="#br0" timeOffset="37938.08">29568 5784 0,'0'0'0,"0"0"0,0 0 15,9 0-15,17 0 16,17 8-16,27 1 16,8 0-16,9-18 15,0 0-15,-18 1 16,9-1 0,-17 0-16,-9 1 15,-34 8-15</inkml:trace>
  <inkml:trace contextRef="#ctx0" brushRef="#br0" timeOffset="38228.83">30089 5489 0,'0'0'15,"0"0"-15,0 0 16,35 9-16,26 17 15,8 8-15,18 1 16,-9-9-16,-8 0 16,-27-9-16,-8-8 15,-18 0 1,-8 8-16,-18 9 16,-8 35-16,-35-1 15,-9 27-15,-9-18 16,18-17-16,0-9 15,18-17-15,34-17 16</inkml:trace>
  <inkml:trace contextRef="#ctx0" brushRef="#br0" timeOffset="38472.21">31097 5792 0,'0'0'15,"0"0"-15,0 0 16,17 0-16,9 0 16,17 9-16,9 0 15,-8-1-15,8-16 16,0-1-1,9 0-15,-26 9 0</inkml:trace>
  <inkml:trace contextRef="#ctx0" brushRef="#br0" timeOffset="39093.57">32234 5229 0,'0'0'0,"0"0"16,0-8-1,17-1-15,1 9 16,17 0-16,17 17 16,0 1-16,0 16 15,-17-8-15,-9 0 16,0 0-16,-18 0 16,-16 0-16,-27 17 15,-34 27 1,-18-1-16,-26 9 15,26-9-15,9-8 16,8-18-16,18 1 16,18-18-16,7-1 15,10-7-15,0-1 16,17-8 0,17-1-16,18 1 0,26 0 15,17-1 1,0-16-16,-9-1 15,-8 0-15,-35-8 16,0 0-16,-17-1 16,0 1-16,-27-9 15,-16 0-15,-27-8 16,-17 16-16,-1 1 16,10 17-1,8 0-15,18 0 16,17 9-16,17-1 15,9 1-15</inkml:trace>
  <inkml:trace contextRef="#ctx0" brushRef="#br0" timeOffset="39327.75">32964 6113 0,'-9'0'0,"0"17"16,-17 0-16,-17 9 16,-1 0-16,-8-8 15,0-10-15,26 1 16,26 0-16</inkml:trace>
  <inkml:trace contextRef="#ctx0" brushRef="#br0" timeOffset="39477.68">32712 5879 0,'0'0'15,"0"0"-15,0 9 16,26 34-16,26 43 15,9 18-15,-18-52 16</inkml:trace>
  <inkml:trace contextRef="#ctx0" brushRef="#br0" timeOffset="42803.18">33181 5836 0,'0'0'0,"-9"0"0,0 0 16,-8 17-16,-27 26 15,-8 0-15,-17 27 16,-35 16 0,26-16-16,17-1 0,0-8 15,18-18 1,8-17-16,26-9 16,9-17-16,0 0 15</inkml:trace>
  <inkml:trace contextRef="#ctx0" brushRef="#br0" timeOffset="43084.59">32703 5914 0,'0'0'0,"0"0"0,0 0 16,0 0-16,17 0 16,9 8-1,9 9-15,17 18 16,0 17-16,-8 9 16,-1 17-16,1 0 15,-10 8-15,27 18 16,165 191-16</inkml:trace>
  <inkml:trace contextRef="#ctx0" brushRef="#br0" timeOffset="48208.64">4255 6788 0,'0'0'0,"0"0"15,-9 9-15,1 17 16,-1 26-16,-8 34 16,-1 18-16,1 44 15,8-1-15,-8-26 16,8-17-16,9-9 16,0-17-1,0-26-15,9-26 0,0 0 16,-1-17-1</inkml:trace>
  <inkml:trace contextRef="#ctx0" brushRef="#br0" timeOffset="48425.65">4264 7351 0,'0'0'15,"0"0"-15,0 0 16,0 0-16,0 0 15,0 0-15,0 0 16,8-8-16,10-1 16,17 0-16,25 1 15,18-1-15,1 0 16,-10 9 0,-26 0-16,-25 0 15</inkml:trace>
  <inkml:trace contextRef="#ctx0" brushRef="#br0" timeOffset="48704.45">4828 6883 0,'0'0'0,"0"0"16,0-8-16,0 8 15,0 0-15,0 0 16,0 0-16,0 0 15,0 26-15,0 34 16,-9 62-16,1 34 16,-1 8-16,9-34 15,-9-26-15,9-9 16,0-25 0,0-19-16,9-7 15,0-18-15,8 8 16,1-16-16</inkml:trace>
  <inkml:trace contextRef="#ctx0" brushRef="#br0" timeOffset="49097.47">5523 7282 0,'-9'-9'0,"1"1"15,-1-1 1,0 0-16,9 9 16,0 0-16,0 0 15,9-8-15,8-1 16,18 0-16,0 1 16,8-1-16,0 0 15,1 1-15,-1-1 16,9 9-1,-8 9-15,-27-1 0</inkml:trace>
  <inkml:trace contextRef="#ctx0" brushRef="#br0" timeOffset="49340.71">5601 7368 0,'-9'0'0,"1"0"15,-1 0 1,0 0-16,1 0 16,8 0-16,0 0 15,0 0-15,8 0 16,10 0-16,16 0 16,1 0-16,9 0 15,8 0-15,0-8 16,0-1-1,-17 9-15</inkml:trace>
  <inkml:trace contextRef="#ctx0" brushRef="#br0" timeOffset="50229.42">6600 7325 0,'0'0'15,"0"0"-15,0-8 16,0 8-16,0 0 16,0-9-16,0 0 15,8 1 1,10-1-16,16 0 16,27-8-16,9 0 15,-1-1 1,-8 1-16,0 8 0,-9 1 15,17 16-15,-17 1 16</inkml:trace>
  <inkml:trace contextRef="#ctx0" brushRef="#br0" timeOffset="50693.35">8250 6450 0,'0'0'0,"-9"-8"15,0-1-15,1 9 16,-1 0-16,0 0 15,9 0 1,-9 9-16,1 17 16,-10 26-16,1 8 15,0 1-15,17-9 16,0-9-16,0 1 16,8-18-16,10 0 15,-10-18-15</inkml:trace>
  <inkml:trace contextRef="#ctx0" brushRef="#br0" timeOffset="50959.53">7859 6961 0,'-9'0'0,"0"0"0,-8 0 15,8 0 1,1 0-16,8 0 15,0 0-15,17 0 16,35 0-16,26 0 16,35 0-16,17-8 15,1-1-15,-18 0 16,-9 1-16,-17-1 16,-27 0-1,-7 9-15,-19 0 16,-25 0-16,0 0 15</inkml:trace>
  <inkml:trace contextRef="#ctx0" brushRef="#br0" timeOffset="51370.25">8059 7247 0,'0'0'0,"0"0"15,0 0-15,0 0 16,0 0-16,0 0 16,17 0-16,9 0 15,9 0-15,-1 9 16,1 0 0,-9 8-16,0 0 15,-8 1-15,-10-1 16,1 9-16,-18 8 15,1 18 1,-18-8-16,0-1 0,-9 0 16,17-17-16,1 0 15,0-8 1,8-1-16,9-8 16,0-1-16,0 1 15,9 0-15,8-1 16,18 10-16,8-10 15,9 1-15,0 0 16,35-9-16,-26 0 16</inkml:trace>
  <inkml:trace contextRef="#ctx0" brushRef="#br0" timeOffset="51662.53">9057 6762 0,'0'0'0,"0"0"16,0 0-16,0 0 15,9 0-15,17 0 16,35 0-16,17 0 15,9 9-15,8-18 16,1 1-16,-18 8 16,-9 0-1,-25 0-15,-1 8 16,-17 1-16,-8 0 16</inkml:trace>
  <inkml:trace contextRef="#ctx0" brushRef="#br0" timeOffset="52049.98">9274 6935 0,'0'0'0,"0"0"15,0 0-15,0 0 16,0 0-16,0 0 16,0 9-16,-8 8 15,-1 1-15,0 16 16,1 18-16,-19 0 15,1 9 1,9 0-16,0-9 16,-9 8-16,8 1 15,1-18-15,0 0 16,8-8-16,9-9 16,0 0-16,17 0 15,1 0-15,16 0 16,10 0-16,-1-17 15,1-1 1,16 1-16,-8-18 16,-8 1-16,-1-1 15,-8 0-15,-9 1 16,-9 8-16,10 0 16,-27 0-16</inkml:trace>
  <inkml:trace contextRef="#ctx0" brushRef="#br0" timeOffset="52241.67">9205 7291 0,'0'0'0,"0"0"15,0 0-15,0 0 16,0 0-16,17 0 16,9-9-1,9 0-15,17 1 16,18-10-16,8 1 15,-18 0-15,-7 8 16,25 9-16,-35 9 16</inkml:trace>
  <inkml:trace contextRef="#ctx0" brushRef="#br0" timeOffset="52534.4">9717 7498 0,'0'0'0,"0"0"0,0 0 16,0 0-1,0 0-15,0 0 16,26-8-16,18-1 15,-1 0-15,18-8 16,-18 0-16,9-1 16,-8 1-16,-10 17 15,-7-9-15,-10 9 16,-17 0 0</inkml:trace>
  <inkml:trace contextRef="#ctx0" brushRef="#br0" timeOffset="52769.31">10134 7420 0,'-17'0'0,"17"0"16,-9 0-16,9 9 16,0 8-16,0 1 15,0-1 1,9 18-16,8-1 16,-17 1-16,17 0 15,-17-9-15,-8 8 16,-1 1-16,-17 0 15,0-9-15,-26 0 16,8 0-16,18-18 16,0 1-16,26-18 15,0 9 1</inkml:trace>
  <inkml:trace contextRef="#ctx0" brushRef="#br0" timeOffset="53482.38">10698 6858 0,'0'0'0,"0"-9"15,0 9-15,26-9 16,-8 1-16,17-1 15,8 9-15,9 0 16,9 9 0,-9 8-16,0 0 15,-9 0-15,1 1 16,-18 16-16,-17 1 16,-9 0-16,-18 25 15,-25 10 1,-27 16-16,-16 10 15,-10-10-15,9-8 16,9-17-16,9-9 16,-1 0-16,44-26 15,9 0-15,-1 0 16,18-9-16,0 9 16,9 0-16,8 0 15,27-9-15,17-8 16,25-18-1,10 1-15,-9-18 16,-18 0-16,-17 0 16,-8 0-16,-18 0 15,-18-18-15,1-16 16,-26-1-16,-18 18 16,-8-1-16,-18 10 15,9 16 1,0 10-16,17 8 15,18 0-15,8 0 16,9 0-16</inkml:trace>
  <inkml:trace contextRef="#ctx0" brushRef="#br0" timeOffset="54011.54">11402 7524 0,'0'0'0,"-9"0"15,9 0 1,-9 0-16,9 0 15,0 0-15,0 0 16,0 0-16,0 0 16,0 0-16,18 0 15,-1 0-15,9 0 16,18 0 0,8 0-16,-9-8 15,1 8-15,-18 0 16,-9 0-16,-8 0 15,-1 0-15,-8 0 16,-8 17-16,-10 0 16,-16 18-16,-10 0 15,1-9-15,-1 0 16,10 0 0,-1 0-16,17-18 15,1 1-15,17 0 16,0-1-16,0-8 15,17 9-15,10 0 16,25-9-16,17-9 16,27-8-16,-44 8 15</inkml:trace>
  <inkml:trace contextRef="#ctx0" brushRef="#br0" timeOffset="64656.93">12479 7273 0,'0'0'0,"0"0"15,0-8-15,0-1 16,0 9-16,0 0 16,0 0-16,0 0 15,0-9-15,17 1 16,9-1-16,35 0 15,8 1-15,1-1 16,8 0 0,0 1-16,-9-10 15,10 1-15,-19-18 16,-34 18-16</inkml:trace>
  <inkml:trace contextRef="#ctx0" brushRef="#br0" timeOffset="64882">12756 6901 0,'0'0'16,"0"0"-16,0 8 16,0 18-16,-8 35 15,-1 17-15,-8 0 16,-1 26-1,1 0-15,0-26 16,-1-9-16,10-17 16,16-26-16,1-9 15</inkml:trace>
  <inkml:trace contextRef="#ctx0" brushRef="#br0" timeOffset="65175.68">13460 6883 0,'0'0'16,"0"0"-16,9 0 15,17-8-15,26 8 16,17 0-16,9 0 16,0-9-16,18 1 15,-18-1-15,-8 9 16,-27-9-16,-8 9 16,-18 0-16</inkml:trace>
  <inkml:trace contextRef="#ctx0" brushRef="#br0" timeOffset="65552.38">13746 6909 0,'0'0'0,"0"0"15,0 0-15,-8 0 16,-1 9-16,0 34 15,-8 9-15,-9 0 16,0 9-16,0 8 16,0 9-16,-9 0 15,0 0-15,9-17 16,9-1 0,0-16-16,-1-1 15,18-8-15,0-1 16,18 1-16,-1-9 15,18 0-15,17 0 16,0-9-16,9-17 16,-1 0-16,-8 0 15,-8-17 1,8 17-16,0-17 16,-26 8-16,-17 9 15</inkml:trace>
  <inkml:trace contextRef="#ctx0" brushRef="#br0" timeOffset="65746.14">13564 7429 0,'0'0'0,"0"0"16,17 0-16,9 0 15,35 0-15,9 0 16,8 0-16,-9-9 15,9 1-15,-8-1 16,-27-8-16,-17 8 16</inkml:trace>
  <inkml:trace contextRef="#ctx0" brushRef="#br0" timeOffset="66073.33">14658 7412 0,'0'0'0,"0"0"16,0 0-16,0 0 15,-17 0-15,-18 8 16,-17 10-16,0-1 15,-9 18 1,0-1-16,1 18 16,7 0-16,10 9 15,8-9-15,18-17 16,17 8-16,0-17 16,17 0-16,18-9 15,43-8-15,-34-18 16</inkml:trace>
  <inkml:trace contextRef="#ctx0" brushRef="#br0" timeOffset="68320.6">16360 7317 0,'0'0'0,"-8"-18"16,-10 18-16,1-8 15,-1-1 1,1 0-16,-9 1 16,0-1-16,-17 0 15,-1 9-15,-17 0 16,9 18-16,0-1 15,9 26-15,-1 18 16,10 8-16,7 0 16,19-8-1,16 0-15,10-18 16,17 0-16,8-17 16,44-17-16,17-18 15,-26 1-15,-43 8 16</inkml:trace>
  <inkml:trace contextRef="#ctx0" brushRef="#br0" timeOffset="68655.4">16569 7576 0,'0'0'0,"0"0"16,0 0-16,0 18 15,0 16-15,0 1 16,17 0-16,0-1 15,9-8 1,-8-8-16,17-10 0,-1-16 16,10-10-1,-1-8-15,-8-17 16,-9 0-16,-17-9 16,-1 0-16,-16 17 15,-19 0-15,1 1 16,0 16-16,0 10 15,-8 8 1,8 0-16,8 0 16,18 0-16,0 0 15,18-9-15,-1 0 16,-8 9-16</inkml:trace>
  <inkml:trace contextRef="#ctx0" brushRef="#br0" timeOffset="68950.95">17289 7230 0,'0'0'0,"0"0"16,0 0-16,0 0 16,-8 0-16,-1 9 15,-8 8-15,-9 0 16,0 18-16,8 8 16,9 9-16,9-9 15,9 1 1,9-10-16,8 1 15,0-9-15,0 0 16,-18-9-16,1 1 16,-18 8-16,1 0 15,-18 0-15,-9-9 16,-17 9-16,8-17 16,18-1-16,0-8 15,9 0 1,17 0-16</inkml:trace>
  <inkml:trace contextRef="#ctx0" brushRef="#br0" timeOffset="69284.03">18132 6866 0,'-9'0'16,"0"-8"-16,9 8 15,0 0-15,-8 0 16,8 0-16,-18 0 16,1 17-1,-18 26-15,-8 35 16,-18 17-16,0 44 15,9 17-15,17-26 16,18-9-16,17-8 16,17-27-16,18-17 15,17-8-15,26-18 16,-34-25-16</inkml:trace>
  <inkml:trace contextRef="#ctx0" brushRef="#br0" timeOffset="69939.31">18418 7152 0,'0'0'0,"0"0"0,-8 0 16,8 26-16,-35 26 15,0 26 1,0 17-16,9 0 16,-8-17-16,16-26 15,27-8-15,-9-18 16,0-18-16,17 1 15,9-9-15,18-9 16,-1-17 0,9 0-16,-8 9 15,-1 0-15,-8 17 16,0 0-16,-1 17 16,1 9-16,0 0 15,0 0-15,8 0 16,0-17-16,1-1 15,-1-16-15,1-10 16,-1-8 0,-17-26-16,0-26 15,-9-8-15,-17 8 16,-8 17-16,-1 27 16,0 8-16,9 26 15,0 0-15</inkml:trace>
  <inkml:trace contextRef="#ctx0" brushRef="#br0" timeOffset="70166.81">19391 7394 0,'0'0'0,"0"0"16,0 26-16,0 26 15,0 18 1,-9-1-16,9 9 16,-17-17-16,-1-9 15,1-18-15,8-8 16,1-17-16,8-1 16</inkml:trace>
  <inkml:trace contextRef="#ctx0" brushRef="#br0" timeOffset="70399.48">19660 7343 0,'0'0'0,"0"0"0,0 0 15,17 0 1,18 8-16,26 1 15,0-1-15,-1-8 16,1-8-16,-17-1 16,-1 1-16,-8-1 15,-18 9-15,-17 0 16</inkml:trace>
  <inkml:trace contextRef="#ctx0" brushRef="#br0" timeOffset="70635.34">19955 7126 0,'0'0'15,"0"0"-15,-8 26 16,-1 35-16,-8 34 16,-27 17-1,1-8-15,8-17 16,0-9-16,9 0 15,26-9-15,0-17 16,9-9-16,26-8 16,8 0-16,-17-18 15</inkml:trace>
  <inkml:trace contextRef="#ctx0" brushRef="#br0" timeOffset="70869.81">20311 7550 0,'0'0'0,"0"0"16,9 0 0,17 9-16,26 8 15,0-8-15,9 0 16,-9-1-16,9-8 15,0-8-15,-9-1 16,-9-8-16,-25 17 16</inkml:trace>
  <inkml:trace contextRef="#ctx0" brushRef="#br0" timeOffset="71079.5">20633 7368 0,'0'0'0,"0"0"0,-9 9 16,0 43-1,-17 52-15,0 35 16,0-9-16,9-44 16,8-34-16,9-17 15,0-9-15,0-9 16,9-8-16</inkml:trace>
  <inkml:trace contextRef="#ctx0" brushRef="#br0" timeOffset="72068.63">21423 7291 0,'0'0'16,"0"-9"-16,0 0 15,0 1-15,0-1 16,0 0-16,0 1 16,-9-1-16,0 18 15,-17-9-15,-8 8 16,-10 27-16,1 17 16,-1 8-16,10 1 15,16-9 1,18-9-16,0-8 15,9-9-15,17 0 16,26-17-16,18-9 16,-1-9-16,1-17 15,8-9-15,-17-8 16,-18-18-16,-8 9 16,-18 0-1,-8 18-15,-18 17 16,0 8-16,-8 9 15,-18 26-15,-34 26 16,-18 52-16,-17 43 16,17 18-16,26-27 15,9-17-15,26-25 16,26-27 0,0-17-16,26-17 15,17-10-15,-25-25 16</inkml:trace>
  <inkml:trace contextRef="#ctx0" brushRef="#br0" timeOffset="72396.3">21831 6866 0,'0'0'0,"0"0"0,0 0 15,26 35 1,9 34-16,17 18 16,0 17-16,-9 17 15,-25 0-15,-10-8 16,-25 8-16,-18 0 15,-8-17-15,-9-17 16,0-27-16,26-25 16,8-18-1,1-8-15,17 0 16</inkml:trace>
  <inkml:trace contextRef="#ctx0" brushRef="#br0" timeOffset="73160.48">23246 6823 0,'0'0'0,"0"0"15,18 0-15,8 0 16,17 17-16,9 18 16,9 8-16,-17 0 15,-18 1-15,0-10 16,-18 10-1,-16 8-15,-18 0 16,-35 34-16,-17 1 16,-27-1-16,1 1 15,17-9-15,9-17 16,9-1-16,17 1 16,17-18-16,18 0 15,17-17 1,0 0-16,17-8 15,9-1-15,35-8 16,17-1-16,26-16 16,0-1-16,-25-8 15,-10-9-15,-17-9 16,-26 9-16,-8 0 16,-18-8-16,-9-1 15,-17 0 1,-18-8-16,-25 8 15,-9 9-15,-9 9 16,9 0-16,17 8 16,26 9-16,9 0 15,17 0-15,9 0 16,9 9-16</inkml:trace>
  <inkml:trace contextRef="#ctx0" brushRef="#br0" timeOffset="73419.28">24228 7438 0,'0'0'0,"0"0"16,0 17-1,-9 9-15,-8 35 16,-27 8-16,-17 9 15,-8 17-15,-9 0 16,8-25-16,1-10 16,17-16-16,17-18 15,9-18-15,9 1 16,17 0 0,0-9-16</inkml:trace>
  <inkml:trace contextRef="#ctx0" brushRef="#br0" timeOffset="73599.53">23585 7559 0,'0'0'0,"0"0"16,9 9-16,17 34 16,26 26-16,17 27 15,1-19-15,-1-16 16,-8-26-16,-9-1 15,-26-16-15</inkml:trace>
  <inkml:trace contextRef="#ctx0" brushRef="#br0" timeOffset="89415.56">15058 6935 0,'-9'0'16,"0"0"-16,9 0 15,0 0-15,0 0 16,0 0-16,0 0 16,0 0-1,0 0-15,0 9 16,9 8-16,0 9 16,-1 18-16,-16 25 15,-1 0-15,-8 9 16,-1 0-16,1-17 15,-1-18-15,1-17 16,8 0 0,1-9-16,-1-8 15,9 0-15,0-1 16,0-8-16,0-8 16,0-1-16,0-17 15,26-26-15,9-9 16,17-16-16,9-1 15,0 0 1,-1 26-16,-8 8 16,-8 10-16,-1 16 15,-17 1-15,-8 17 16,-10 0-16,1 9 16,0 8-16,-18 26 15,-8 27-15,-9 34 16,-18 34-1,1 9-15,-9 35 16,17-17-16,9-27 16,9-16-16,17-27 15,8-26-15,10-25 16,16 7-16,1-25 16</inkml:trace>
  <inkml:trace contextRef="#ctx0" brushRef="#br0" timeOffset="109595.04">5610 9438 0,'-9'-8'0,"9"-1"16,0 9-16,0-9 15,0 9-15,0 0 16,0-8-16,0 8 16,0-9-16,17 9 15,1-9-15,16 1 16,19-1 0,7 0-16,1 1 15,0-1-15,-18-8 16,1 8-16,-18 9 15,-17 0-15</inkml:trace>
  <inkml:trace contextRef="#ctx0" brushRef="#br0" timeOffset="109818.69">5644 9646 0,'0'0'0,"0"0"16,35 0-16,26 0 15,17 0-15,9 9 16,-9-9 0,-8 0-16,-10-9 15,10 1-15,-27-1 16</inkml:trace>
  <inkml:trace contextRef="#ctx0" brushRef="#br0" timeOffset="112116.4">6921 9742 0,'0'0'0,"0"0"0,0 0 16,0 0-16,35 0 16,17 0-16,9 0 15,8 0 1,18 8-16,-26 1 15,-18-9-15,1 0 16,-18 8-16,-26 1 16</inkml:trace>
  <inkml:trace contextRef="#ctx0" brushRef="#br0" timeOffset="113016.07">8762 8520 0,'0'0'16,"0"0"-16,0 0 16,0 0-16,0 0 15,0 0-15,0 18 16,0 16-16,0 18 15,0 26-15,-17 9 16,-10 34 0,10 9-16,-26 0 15,8-26-15,9-18 16,-9-8-16,9-17 16,9-9-16,-1-26 15,10 0-15,8-17 16,0-9-16,0-9 15,26-34-15,17-35 16,27-18 0,8 10-16,0 25 15,-17 18-15,-18 17 16,1 9-16,-18 17 16,0 0-16,0 17 15,-18 18-15,1 17 16,-18-1-16,9 1 15,-8-8-15,-1-1 16,0-17 0,1 9-16,-1-18 15,9-8-15</inkml:trace>
  <inkml:trace contextRef="#ctx0" brushRef="#br0" timeOffset="113310.01">8328 9014 0,'0'0'0,"0"-9"0,0 9 16,0 0-16,0 0 15,0 0 1,17-8-16,27-1 16,8 0-16,34 1 15,19-1-15,-19 0 16,1 1-16,0 16 16,0 1-1,-61-9-15</inkml:trace>
  <inkml:trace contextRef="#ctx0" brushRef="#br0" timeOffset="113978.42">9630 8910 0,'0'0'0,"0"0"16,0 0-16,0 0 15,0 0-15,0 0 16,0 0-16,0 0 16,0 0-16,-8 0 15,-1 0-15,-8 9 16,-9 17-16,-1 8 16,1 18-1,-8 18-15,16-1 16,10-26-16,8 1 15,0-18-15,8-18 16,10 1-16,16-1 16,1-16-16,9-1 15,-10-8-15,-8 0 16,0 8 0,0 9-16,-8 0 15,8 17-15,0 1 16,0 7-16,-9-7 15,9 8-15,0-9 16,9-8-16,0-9 16,0-9-16,8-17 15,0-17-15,-16-9 16,-1-17 0,-9-18-16,-8 0 15,-18 18-15,0 8 16,-8 27-16,17 16 15,0 10-15,0 8 16</inkml:trace>
  <inkml:trace contextRef="#ctx0" brushRef="#br0" timeOffset="114609.88">10403 9196 0,'0'0'0,"0"0"15,0 0-15,0 0 16,0 0-16,0 0 16,0 17-16,0 1 15,-9 16-15,1 1 16,-1-1-16,-8 1 15,8 8-15,-8 1 16,-1-10 0,10-8-16,-1 0 15,9 0-15,0 0 16,9-8-16,8-10 16,9 1-16,9 0 15,17-1 1,-9-8-16,1 0 15,-10 0-15,-16 0 16,-9 9-16</inkml:trace>
  <inkml:trace contextRef="#ctx0" brushRef="#br0" timeOffset="115034.58">8076 9967 0,'0'0'16,"0"0"-16,0 0 16,0 0-16,9 0 15,25 0-15,36 0 16,25 0-16,53 8 16,26 1-1,17 0-15,8-1 16,18-8-16,-8-8 15,-27-1-15,-17 9 16,-26 0-16,-26 0 16,-26 0-16,-26 0 15,-1 9-15,-16-9 16,-27 8-16</inkml:trace>
  <inkml:trace contextRef="#ctx0" brushRef="#br0" timeOffset="115507.64">9170 10356 0,'-9'-8'0,"1"-1"16,8 9-16,0 0 16,0 0-16,0 0 15,0 0 1,17 0-16,18 0 16,8 0-16,18 0 15,0 17-15,0-8 16,-9 8-16,-9-17 15,-17 18-15,-17-1 16,0 0-16,-9 1 16,-9 16-16,-9 1 15,-8-9 1,0 0-16,9 0 16,0-9-16,8-8 15,0 0-15,9-1 16,0 1-16,18 0 15,25-1-15,35 1 16,26-9-16,27 0 16,-62 9-1</inkml:trace>
  <inkml:trace contextRef="#ctx0" brushRef="#br0" timeOffset="116132.46">11159 9179 0,'0'0'0,"0"0"0,0 0 16,8 0 0,10 0-16,8 17 15,8 0-15,1 1 16,-9 8-16,0 0 16,0 8-16,-17 1 15,0-1 1,-18 1-16,-34 34 0,-18 18 15,-17 0 1,-18 8-16,1-9 16,8-16-16,9-1 15,8-8-15,27-18 16,8-8-16,18-9 16,-1 0-16,18-9 15,9 0-15,17-8 16,26 0-1,26-1-15,9-16 16,17-10-16,1-16 16,-53 25-16,-18-8 15,-16-9-15,-10 8 16,-16-8-16,-10 0 16,-16-17-16,-18-9 15,-9 17-15,-9 18 16,1 0-1,17 17-15,0 0 16,17 17-16,17 0 16,1-8-16,17 0 15</inkml:trace>
  <inkml:trace contextRef="#ctx0" brushRef="#br0" timeOffset="116644.75">11628 10045 0,'0'0'0,"0"0"15,0 0-15,0 0 16,0 0-16,0 0 16,0 0-16,8 0 15,1 0-15,8-9 16,18 9 0,0 0-16,17 0 15,0 0-15,-9 0 16,1 0-16,-18 0 15,0 0-15,-17 0 16,-1 0-16,-8 0 16,-8 0-16,-10 9 15,-8 17-15,-17 8 16,-1 1 0,10-9-16,-1 0 15,17-9-15,1-8 16,8 0-16,9-1 15,0 1-15,9-1 16,17 1-16,9 0 16,8-1-16,9 1 15,-26 0 1</inkml:trace>
  <inkml:trace contextRef="#ctx0" brushRef="#br0" timeOffset="118531.56">12687 9837 0,'0'0'0,"0"0"15,17-9-15,9 0 16,44 9-16,17-8 15,17 8 1,0-9-16,-8 9 16,-18 0-16,-17 0 15,-18 0-15,0 0 16,-8 0-16</inkml:trace>
  <inkml:trace contextRef="#ctx0" brushRef="#br0" timeOffset="118775.6">13052 9456 0,'0'0'0,"0"0"0,0 8 15,8 36 1,-8 51-16,-8 9 15,-1 8-15,-8 1 16,-1-26-16,1-27 16,8-16-16,9-10 15,-8 1-15,8-18 16</inkml:trace>
  <inkml:trace contextRef="#ctx0" brushRef="#br0" timeOffset="119697.19">14050 8798 0,'0'0'0,"0"0"0,0 0 15,0 0 1,0 0-16,0 25 16,9 19-16,0 34 15,-1 34-15,-16 10 16,-10 7-16,-8 10 15,0 0-15,0-35 16,0-18-16,-9-17 16,18-17-1,0-17-15,8-9 16,9-17-16,0-1 16,0-16-16,26-18 15,35-35-15,8-17 16,9 9-16,-25 26 15,-10 17-15,0 8 16,-8 18 0,-9 9-16,-8 26 15,-10 8-15,1 17 16,-18 1-16,1-9 16,-1 0-16,0-9 15,0-8-15,9-18 16</inkml:trace>
  <inkml:trace contextRef="#ctx0" brushRef="#br0" timeOffset="119928.32">13625 9326 0,'0'0'16,"0"0"-16,26 0 16,35-9-16,34 0 15,18 1-15,-9-1 16,-8 1-16,17 8 16,-44 0-16</inkml:trace>
  <inkml:trace contextRef="#ctx0" brushRef="#br0" timeOffset="120896.5">14719 9785 0,'0'0'0,"0"0"15,0 0 1,0 0-16,0 8 15,9 10-15,8 16 16,0 1-16,9 0 16,0-1-16,1-8 15,-1 0-15,0-17 16,8 0-16,1-9 16,0-9-1,-9-17-15,0-9 16,0-17-16,0-8 15,-17-18-15,-9-9 16,-9-8-16,0 17 16,-8 0-16,8 17 15,1 9-15,-1 18 16,9-1 0,0 9-16,0 0 15,17-8-15,18-1 16,0 0-16,26 1 15,25-1-15,10 18 16,-9-1-16,-9 18 16,-17 0-16,-18 18 15,-8 8 1,-9 17-16,-9 26 16,-25 27-16,-18 7 15,-18 10-15,-8 0 16,0-1-16,9-25 15,8-18-15,17-8 16,1-1-16,8-16 16,9-1-16,0-8 15,18-9 1,16 0-16,10 0 16,17 0-16,-1-18 15,1-16-15,-17-1 16,-10-8-16,-8-1 15,-17 1 1,0 0-16,-18-9 16,0 0-16,-17 8 15,0 1-15,18 17 16</inkml:trace>
  <inkml:trace contextRef="#ctx0" brushRef="#br0" timeOffset="121583.32">16108 9871 0,'0'0'0,"0"0"0,0 0 15,9 0 1,0 9-16,8 8 16,0 1-16,1 8 15,-1 17-15,-8 18 16,0-9-16,-9 0 16,0 8-16,0-17 15,0 1-15,0-18 16,0 0-16,0-18 15,0 1 1,0-9-16,0 0 16,0 0-16,0-9 15,8-34-15,10-26 16,8-9-16,8 9 16,1 17-16,0 0 15,8 17-15,-8 0 16,8 18-1,1 0-15,-9 8 16,-9 9-16,0 0 16,-18 0-16,1 9 15,0-1-15,-18 10 16,-17 8-16,-17 8 16,-1-8-16,1 0 15,8 0 1,0-17-16,18 0 15,0-1-15,8 1 16,0 0-16,9 8 16,0 0-16,18 1 15,16 8-15,1 0 16,0 0-16,-9-1 16,9-7-16,-9-10 15,0 1 1,8 0-16,-8-1 15</inkml:trace>
  <inkml:trace contextRef="#ctx0" brushRef="#br0" timeOffset="122169.16">17793 9473 0,'0'-9'16,"0"1"-16,0-1 15,0 0-15,0 1 16,0-1 0,-9 9-16,-8 0 15,-9 0-15,-17 0 16,-1 9-16,-8 8 16,-9 18-16,9-1 15,0 10-15,17-1 16,9 9-16,9-9 15,17 1-15,17-1 16,1-17 0,-1 0-16,26-18 15,18 1-15,26-18 16,-26 9-16,-35 9 16</inkml:trace>
  <inkml:trace contextRef="#ctx0" brushRef="#br0" timeOffset="122498.22">18054 9698 0,'0'0'0,"0"0"16,0 18-16,0-1 16,0 17-16,8 1 15,10 8-15,-1-8 16,18-9-16,-1-9 15,1-8 1,0-18-16,0 1 16,8-18-16,0-18 15,-25 1-15,-9-9 16,-18 0-16,0 18 16,-17-1-16,-9 18 15,1-1-15,-1 10 16,0 8-16,18 0 15,17 0 1,0 0-16,0 0 16,8 0-16</inkml:trace>
  <inkml:trace contextRef="#ctx0" brushRef="#br0" timeOffset="122783.16">18905 9438 0,'0'0'0,"0"0"0,0 0 16,0 0-1,0 0-15,0 0 16,-9 0-16,0 18 16,0-1-16,-8 9 15,8 0-15,9 9 16,0 8-16,9 0 16,8-8-16,1-9 15,-9 0 1,-1-9-16,1 0 15,-9 1-15,-9-1 16,-8 0-16,-18 1 16,-26-10-16,-8 1 15,25 0-15,27-1 16,17-8-16</inkml:trace>
  <inkml:trace contextRef="#ctx0" brushRef="#br0" timeOffset="123058.79">19547 8901 0,'0'0'0,"0"0"16,0 0-16,-9 0 15,9 18 1,-34 16-16,8 27 15,-18 17-15,-8 26 16,9 8-16,-9 36 16,0 16-16,25-25 15,19-27-15,16-8 16,10-26-16,43-8 16,-1-18-1,-34-35-15</inkml:trace>
  <inkml:trace contextRef="#ctx0" brushRef="#br0" timeOffset="123546.03">19782 9473 0,'0'0'0,"0"0"16,0 0-16,-18 9 16,-16 34-16,-10 26 15,-8 9 1,0-17-16,17-18 16,26-8-16,-17-9 15,26-18-15,0 1 16,26 0-16,-8-18 15,25 0 1,9 1-16,18-1 0,-9 9 16,-1 0-16,-8 17 15,1 1 1,16 8-16,-26-9 16,10-8-16,-1-1 15,0 1-15,-9-18 16,-8 1-16,-9-18 15,0-18-15,-9-25 16,-34-9-16,8 18 16,-8-1-1,-18 18-15,9 8 16,0 26-16,0 9 16,17 0-16</inkml:trace>
  <inkml:trace contextRef="#ctx0" brushRef="#br0" timeOffset="123756.28">20598 9681 0,'0'0'0,"0"9"16,9 17-16,8 34 15,-34 18-15,17 0 16,0-9-1,0-17-15,0-26 0,0-17 16,0 0 0,0-18-16,0 9 15</inkml:trace>
  <inkml:trace contextRef="#ctx0" brushRef="#br0" timeOffset="123959.43">20798 9646 0,'0'0'16,"0"0"-16,17 0 15,9 0-15,35 0 16,17 0-16,9 0 16,-9-8-16,9-1 15,-26 9-15,-18-9 16,-26 1-1</inkml:trace>
  <inkml:trace contextRef="#ctx0" brushRef="#br0" timeOffset="124209.21">21119 9430 0,'0'0'0,"0"0"15,0 0-15,0 17 16,-9 35-16,1 17 16,-19 18-16,10 0 15,0-10-15,-1-16 16,18-18-16,0 1 16,9-1-16,17-8 15,18-9-15,-1-18 16,0 1-1</inkml:trace>
  <inkml:trace contextRef="#ctx0" brushRef="#br0" timeOffset="124409.53">21553 9785 0,'0'0'0,"0"0"16,0 0-16,17 0 15,18 0-15,26 8 16,8 1-16,1 0 16,-9-9-16,-18-9 15,9 9-15,0-9 16,-26 9 0</inkml:trace>
  <inkml:trace contextRef="#ctx0" brushRef="#br0" timeOffset="124602.3">21822 9594 0,'0'0'16,"0"0"-16,0 0 15,-8 18-15,-1 25 16,-17 26 0,0 18-16,8-9 15,1 0-15,17-26 16,0-26-16,17-9 15,-8 0-15,0-8 16</inkml:trace>
  <inkml:trace contextRef="#ctx0" brushRef="#br0" timeOffset="125029.93">22448 9577 0,'0'0'0,"0"0"16,0 0-16,0 0 15,0 0-15,-9 0 16,0 0-16,-17 17 16,0 18-16,-9 0 15,1 8 1,16 0-16,1 0 16,17-17-16,9 0 15,17 0-15,8-8 16,27-10-16,9-16 15,8-1-15,0-17 16,-9-26 0,1-17-16,-27 17 15,-17 0-15,-17 17 16,-9 9-16,-9 9 16,-17 17-16,-8 9 15,-19 25-15,-16 27 16,-1 26-16,1 16 15,26-7-15,17-10 16,17-34-16,9-17 16,17-9-1,9-9-15,18-17 16,-18-8-16</inkml:trace>
  <inkml:trace contextRef="#ctx0" brushRef="#br0" timeOffset="125280.83">22873 9083 0,'0'0'0,"0"0"16,17 9-16,18 26 16,26 34-16,0 35 15,-1 17-15,-16 9 16,-18-17-16,-17-1 15,-18 9 1,-17-8-16,-18-26 16,10-18-16,-1-26 15,9-17-15,9 0 16,8-9-16</inkml:trace>
  <inkml:trace contextRef="#ctx0" brushRef="#br0" timeOffset="126126.58">24037 9066 0,'0'0'15,"0"0"-15,17 0 16,0 0-16,18 9 16,17 8-16,0 9 15,0 9-15,1-1 16,-10 1-16,-17 0 16,-9-1-1,-8 1-15,-18 8 16,-25 9-16,-36 26 15,-17 9-15,-8-9 16,8-18-16,0 1 16,0-9-16,18-9 15,17 0-15,17-8 16,0 0 0,18-1-16,17 1 15,9 0-15,25-1 16,27-16-16,17 8 15,18-18-15,8-8 16,0-17-16,-26-9 16,-17 0-16,-17-17 15,-18-1 1,-9-8-16,-17-8 16,-26-1-16,-18 9 15,-25 9-15,-9 8 16,-9 18-16,0 17 15,26 17-15,9 9 16,18 0-16,25-17 16</inkml:trace>
  <inkml:trace contextRef="#ctx0" brushRef="#br0" timeOffset="126375.69">25200 9845 0,'0'0'0,"0"0"16,0 0-16,-8 9 16,-10 34-16,-34 18 15,-9 8-15,-8-8 16,8 0-16,18-18 15,8-17-15,9 0 16,-18 0 0,18-18-16</inkml:trace>
  <inkml:trace contextRef="#ctx0" brushRef="#br0" timeOffset="126497.52">24862 9984 0,'0'0'0,"8"9"15,27 34-15,43 44 16,18 51 0,138 191-16</inkml:trace>
  <inkml:trace contextRef="#ctx0" brushRef="#br0" timeOffset="130133.48">1667 10798 0,'0'0'0,"0"0"0,0 0 16,9 0-16,8 0 16,27 0-16,34-9 15,9 1 1,8-1-16,9 0 15,-8 1-15,-9-1 16,-18 9-16,-17 0 16,-17 0-16,-26 9 15</inkml:trace>
  <inkml:trace contextRef="#ctx0" brushRef="#br0" timeOffset="130486.17">2006 10928 0,'0'0'16,"0"0"-16,0 0 15,0 0-15,0 9 16,0 17 0,-17 17-16,17 18 15,-18 8-15,-8 17 16,0-8-16,9-8 15,-1-18-15,10 0 16,-10-9-16,18-8 16,0-1-16,18 1 15,8 0-15,8-9 16,19-1 0,-1-7-16,17-10 15,9-8-15,-17-8 16,-9-1-16,-8 0 15,-18 9-15,-18 0 16,1 0-16</inkml:trace>
  <inkml:trace contextRef="#ctx0" brushRef="#br0" timeOffset="130660.89">1971 11413 0,'0'0'16,"0"0"-16,0 0 15,0 0-15,18 0 16,8-9-16,26 1 16,26-1-16,-9 0 15,18 1 1,-26-1-16,-44 9 16</inkml:trace>
  <inkml:trace contextRef="#ctx0" brushRef="#br0" timeOffset="130912.82">2718 11422 0,'0'0'0,"0"0"15,0 0-15,0 0 16,17 0-16,18 0 15,17 0-15,0-9 16,9 0-16,-17 1 16,-1-1-1,0 0-15,1 1 16,-9-10-16,-35 18 16</inkml:trace>
  <inkml:trace contextRef="#ctx0" brushRef="#br0" timeOffset="131165.04">2779 11630 0,'0'0'15,"0"0"-15,0 0 16,0 0-16,17 17 16,1 0-16,-10 18 15,1-1-15,-9 10 16,-9-1-16,-17 0 15,-17 1 1,-18-1-16,-17-17 16,0 0-16,8-17 15,18-1-15,26-8 16,26-8-16,0-1 16</inkml:trace>
  <inkml:trace contextRef="#ctx0" brushRef="#br0" timeOffset="131505.37">3699 11344 0,'0'0'0,"0"0"16,0 0-16,18 0 16,8 0-16,8 0 15,19 8 1,-1-8-16,-9 0 15,0 0-15,-8 0 16,-9 0-16,-8 0 16,-1 0-16</inkml:trace>
  <inkml:trace contextRef="#ctx0" brushRef="#br0" timeOffset="131659.16">3612 11664 0,'0'0'0,"0"0"16,0 0-16,18 0 16,25-8-16,18 8 15,43 0-15,18 0 16,-70 0-16</inkml:trace>
  <inkml:trace contextRef="#ctx0" brushRef="#br0" timeOffset="132086.93">4854 10763 0,'0'0'0,"0"0"16,0 0-1,0 0-15,0 26 16,0 44-16,-8 34 15,-19 34-15,-16 1 16,8-9-16,1-26 16,-1-35-16,17-17 15,1-17 1,8-9-16,9-9 16,0-8-16,0-9 15,18-18-15,17-16 16,25-18-16,10 0 15,-9 17-15,-9 9 16,-9 9-16,-8 17 16,-9 0-16,0 17 15,-9 18 1,-8-1-16,0 10 16,-1-10-16,-8-8 15,0 0-15,0-17 16,0-9-16,0 0 15</inkml:trace>
  <inkml:trace contextRef="#ctx0" brushRef="#br0" timeOffset="132270.47">4507 11197 0,'0'0'16,"0"0"-16,0 0 15,17 0-15,27 8 16,25 1 0,1-1-16,34-8 15,9 0-15,-70 0 16</inkml:trace>
  <inkml:trace contextRef="#ctx0" brushRef="#br0" timeOffset="132790.96">5610 11075 0,'0'0'0,"0"0"0,0 0 15,0 0-15,-9 18 16,0 16-16,-17 27 15,0 25 1,0 1-16,-9-18 16,18-17-16,0-8 15,8-18-15,9 0 16,0-18-16,9 1 16,17-18-16,17-25 15,18-1-15,-9 0 16,-9 1-1,1 16-15,-18 1 16,0 17-16,0 9 16,9 17-16,0 8 15,-1 1-15,1-9 16,0 0-16,-1-9 16,10-8-16,-1-18 15,9-8-15,-8-26 16,-1-9-1,-8-18-15,-9-25 16,-9-9-16,-25 26 16,-1 26-16,0 18 15,-8 16-15,8 10 16,1 8-16,8 0 16</inkml:trace>
  <inkml:trace contextRef="#ctx0" brushRef="#br0" timeOffset="133090.97">6591 11344 0,'0'0'0,"0"0"16,0 17-16,17 18 15,1 17 1,-10 17-16,1-8 15,-18-9-15,1-9 16,-1 0-16,0-17 16,1 0-16,8-17 15,0 8-15,0-8 16,8-1 0,36 10-16,25-10 15,44-8-15,26-8 16,9-1-16,208 9 15</inkml:trace>
  <inkml:trace contextRef="#ctx0" brushRef="#br0" timeOffset="152969.62">8527 10919 0,'-8'-8'0,"-1"-1"0,0-8 15,1 8-15,-1 9 16,0 0-16,-8 9 16,-35 43-16,-18 52 15,-16 77 1,-1 36-16,17 17 16,27-26-16,25-35 15,18-26-15,27-43 16,25-17-16,17-27 15,-34-34-15</inkml:trace>
  <inkml:trace contextRef="#ctx0" brushRef="#br0" timeOffset="153530.53">9248 11699 0,'0'-9'0,"0"1"15,-8-1-15,-1-8 16,0-1-16,0 1 16,-8 0-1,0-1-15,-9 10 16,-18 8-16,10 0 16,-10 17-16,1 9 15,-9 9-15,17 8 16,0 9-16,9-9 15,17 0-15,9-17 16,0-17-16,18 0 16,16-18-1,19-26-15,7-8 16,-8-9-16,-8 17 16,-18 18-16,-9 0 15,-8 17-15,0 0 16,-1 9-16,1 8 15,0 26-15,8 0 16,0 1 0,1-10-16,-1-8 15,27-17-15,16-18 16,-25 1-16</inkml:trace>
  <inkml:trace contextRef="#ctx0" brushRef="#br0" timeOffset="153889.03">9873 11274 0,'0'0'16,"0"0"-16,-8 0 16,-1 0-16,0 0 15,-17 18-15,-17 16 16,8 1-1,0 0-15,1-1 16,8 1-16,8-9 16,1 0-16,17 0 15,0 9-15,17-1 16,1-8-16,8 0 16,0 0-16,-9 0 15,-8-17 1,-1-1-16,1 1 15,-18 0-15,-8 8 16,-26 0-16,-9 9 16,-9-8-16,26-18 15</inkml:trace>
  <inkml:trace contextRef="#ctx0" brushRef="#br0" timeOffset="154822.1">10846 11344 0,'0'0'0,"0"0"0,0 0 16,0 0-1,0 0-15,9 0 16,8 26-16,0 17 16,-8 9-16,0 17 15,-9 1-15,-9-1 16,0-9-16,1-16 15,-1-10-15,9-8 16,0-17-16,0 0 16,0-9-1,0-9-15,9-34 16,25-35-16,19-26 16,-1 0-16,0 17 15,0 18-15,-9 26 16,1 17-16,-10 8 15,-7 18-15,-1 18 16,0 34 0,-18 26-16,1 17 15,-9 0-15,0-8 16,0-18-16,9-17 16,8-17-16,0-9 15,1-26-15,-10 0 16</inkml:trace>
  <inkml:trace contextRef="#ctx0" brushRef="#br0" timeOffset="155366.67">11888 11742 0,'0'0'0,"0"0"15,0 0 1,0 0-16,0 0 16,0 0-16,-9-9 15,1 1-15,-1-1 16,0 0-16,-8-8 16,0 9-16,-9 8 15,-1 0-15,-7 17 16,-1 0-1,0 18-15,18-9 16,0 8-16,8-8 16,9 0-16,0-8 15,9-18-15,8 17 16,0 0-16,1-8 16,8 17-16,8 17 15,1 18 1,-9 8-16,0 9 15,-17-9-15,-9-8 16,-9-18-16,-8 1 16,-9-18-16,0 0 15,-18-18-15,-16 1 16,-10-18-16,18-8 16,9-18-16,8-8 15,9 0 1,17-18-16,35-26 15,44-16-15,25-10 16,1 26-16,-62 70 16</inkml:trace>
  <inkml:trace contextRef="#ctx0" brushRef="#br0" timeOffset="155806.91">11819 11006 0,'0'0'0,"-9"0"16,0 0-16,1 0 15,-1 9-15,0 8 16,-8 18-16,-1-1 16,18 18-16,0-8 15,9-19 1,8 1-16,1-8 16,17-10-16,8-16 15,0-18-15,1-9 16,-18-17-16,0 0 15,-17 0-15,-18 18 16,0-1-16,-17 18 16,-9-1-16,-8 27 15,0 17 1,-1 17-16,18 9 16,26-8-16,9-27 15</inkml:trace>
  <inkml:trace contextRef="#ctx0" brushRef="#br0" timeOffset="156112.94">12331 11508 0,'0'0'15,"0"0"-15,0 0 16,0 0-16,9 0 16,8 0-16,26 0 15,10 0-15,-1 9 16,0 0-16,-9-9 15,1 8 1,-18 1-16,-18-9 16</inkml:trace>
  <inkml:trace contextRef="#ctx0" brushRef="#br0" timeOffset="156307.01">12383 11742 0,'0'0'0,"0"0"15,0 0-15,0 0 16,0 0 0,17 0-16,9 0 15,18 0-15,17 0 16,8 0-16,1 0 16,-27 0-16,-26 0 15</inkml:trace>
  <inkml:trace contextRef="#ctx0" brushRef="#br0" timeOffset="156691.6">13425 10815 0,'0'0'0,"0"0"16,-9 18-16,1 16 15,-1 36-15,-17 16 16,0 10 0,-9-10-16,18 9 0,-1-25 15,18-44 1</inkml:trace>
  <inkml:trace contextRef="#ctx0" brushRef="#br0" timeOffset="156888.44">12956 11638 0,'0'0'0,"0"0"16,0 0-1,0 0-15,9 0 16,26 0-16,43-8 15,35-1-15,8-8 16,-17 17-16,-17 0 16,-35-9-16,-26 9 15</inkml:trace>
  <inkml:trace contextRef="#ctx0" brushRef="#br0" timeOffset="157263.34">13121 11829 0,'0'0'0,"0"0"15,0 0-15,0 0 16,0 0 0,18 0-16,-1 17 15,18 0-15,-1 1 16,-8 8-16,0-9 15,-8-8-15,-9-1 16,-1 10-16,1-10 16,-9 10-16,-9-1 15,-8 9 1,-1 0-16,1 0 16,0-17-16,8-1 15,0 1-15,1 0 16,8-1-16,0-8 15,0 0-15,8 0 16,18 9-16,9 8 16,35-8-1,-18 0-15</inkml:trace>
  <inkml:trace contextRef="#ctx0" brushRef="#br0" timeOffset="157428.88">14050 12141 0,'0'0'0,"0"0"16,0 0-1,0 8-15,-17 35 16,-26 44-16,-27 26 16,1-27-16,43-60 15</inkml:trace>
  <inkml:trace contextRef="#ctx0" brushRef="#br0" timeOffset="157807.18">14493 11396 0,'0'0'0,"0"0"15,0 0 1,26 0-16,35 17 16,43 0-16,18-8 15,-9-18-15,-9 1 16,-17-10-16,-9 1 16,-9 0-16,-43 17 15</inkml:trace>
  <inkml:trace contextRef="#ctx0" brushRef="#br0" timeOffset="158209.26">14771 11508 0,'0'0'0,"0"0"0,0 0 16,0 18-1,9 8-15,8 17 16,-8 9-16,-1 0 16,-16 8-16,-1-16 15,0-1-15,-8 0 16,-9 1-16,0-1 16,9-8-1,-1-1-15,1-8 16,8 0-16,9 0 15,0-8-15,0-1 16,9-8-16,17 8 16,9 0-16,17-8 15,17-1-15,-8-8 16,0-8-16,-18-1 16,1 0-1,-18 9-15,-9 0 16,-8 9-16,-9-9 15</inkml:trace>
  <inkml:trace contextRef="#ctx0" brushRef="#br0" timeOffset="158410.63">14728 11820 0,'0'0'0,"0"0"15,0 0-15,8 0 16,36 0-16,34 9 16,0-9-16,0 0 15,18-9-15,-9-8 16,-53 8 0</inkml:trace>
  <inkml:trace contextRef="#ctx0" brushRef="#br0" timeOffset="158830.22">15613 11768 0,'0'0'16,"0"0"-16,0 0 15,0 0-15,0-9 16,18 1-16,25-1 16,27 0-16,-1-8 15,-8 17-15,-18 0 16,-17 0-16</inkml:trace>
  <inkml:trace contextRef="#ctx0" brushRef="#br0" timeOffset="159040.7">15631 11872 0,'0'0'0,"0"0"16,0 0-1,0 0-15,0 0 16,26 0-16,17 0 16,18 0-16,17-9 15,18 1-15,17-10 16,-9 1-16,-61 8 16</inkml:trace>
  <inkml:trace contextRef="#ctx0" brushRef="#br0" timeOffset="159410.46">16812 11612 0,'0'0'16,"0"0"-16,0 0 0,-9 0 15,-17 18-15,0 16 16,-9 18-1,-8 17-15,8-8 16,18-9-16,-1-9 16,18 1-16,0-18 15,18 8-15,25-8 16,18-8-16,8-18 16,18-9-16,0-17 15,-9-17 1,-26-9-16,-8-9 15,-27 0-15,-17 9 16,-26 0-16,-35 1 16,-43 25-16,-52 26 15,26 8-15,69 1 16,35-9 0</inkml:trace>
  <inkml:trace contextRef="#ctx0" brushRef="#br0" timeOffset="159752.26">17281 10798 0,'0'0'0,"0"0"16,26 26 0,35 43-16,43 70 15,-9 26-15,-17 16 16,-34-25-16,-27 9 15,-43-1-15,-43 10 16,-79 16-16,-52-17 16,-156 53-16</inkml:trace>
  <inkml:trace contextRef="#ctx0" brushRef="#br0" timeOffset="168550.34">19017 12115 0,'0'0'16,"0"0"-16,0 0 16,18 26-16,-1 25 15,-8 36-15,-27 26 16,-42 51-16,-18-17 16,51-112-16</inkml:trace>
  <inkml:trace contextRef="#ctx0" brushRef="#br0" timeOffset="171065.69">20667 11725 0,'0'0'0,"-8"-9"16,-1 0-16,0-8 16,-8 0-16,-9 8 15,-9 9-15,-8 18 16,-9 16-16,-9 35 16,0 9-1,26-8-15,9-10 16,9-16-16,17-18 15,0-18-15,17 1 16,18-26-16,34-44 16,18-34-16,18-53 15,-19 1-15,-7-26 16,-10 0-16,-17 43 16,-26 61-1,-17 25-15,-1 18 16,-8 18-16,-8 16 15,-27 44-15,-26 70 16,-8 51-16,17-9 16,17-16-16,18-45 15,17-16 1,0-9-16,17-26 16,0-17-16,9-9 15,18-18-15,8-16 16,9-10-16,-1-16 15,1-10-15,-9-8 16,-8-8-16,-18 16 16,-17 10-16,-1 16 15,-8 1 1,-8 17-16,-1 0 16,-17 17-16,0 9 15,-9 18-15,18-10 16,17-8-16,0 0 15,17-8-15,9-10 16,17-16 0,36-18-16,-1-18 15,9-8-15,17-34 16,-17-9-16,-9-27 16,0 10-16,-35 8 15,-8 26-15,-17 35 16,-10 17-16,1 8 15,-9 18-15,-17 9 16,-18 26 0,-43 68-16,-35 62 15,-26 52-15,26-10 16,26 1-16,9 0 16,26-17-16,26-35 15,17-35-15,9-35 16,9-34-1,-1-8-15,1-27 0,8-8 16,18-27 0,26-42-16,17-44 15,0-43-15,-26-1 16,-17 27-16,-17 26 16,-10 26-16,-8 17 15,-8 0-15,-1 17 16,0 9-16,0 9 15,9-1 1,0 10-16,0-1 16,0 0-16,0 9 15,0 0-15,18-8 16,25-1-16,18-17 16,17 0-16,0 0 15,-17 9-15,-17-1 16,-18 10-1,0 8-15,-18 0 16,1 0-16,0 17 16,-1 0-16,10 9 15,-1 0-15,0 0 16,-8 0-16,0-17 16,17 8-16,0 9 15,-9-17-15</inkml:trace>
  <inkml:trace contextRef="#ctx0" brushRef="#br0" timeOffset="171231.16">21970 11361 0,'0'0'0,"0"0"15,0 0 1,0 0-16,0 0 15,-17 9-15,17-1 16</inkml:trace>
  <inkml:trace contextRef="#ctx0" brushRef="#br0" timeOffset="171781.26">22256 11690 0,'0'0'0,"0"0"16,0 0-16,0 0 15,-8 0-15,-1 17 16,0 18 0,-8 8-16,0-8 15,8-9-15,0 0 16,1-17-16,8-1 15,0-8-15,0 0 16,0-8-16,17-10 16,18-8-16,-1-8 15,1-1 1,9 18-16,-10-1 16,1 18-16,0 0 15,0 0-15,-1 18 16,10-1-16,-1 0 15,1 18-15,8-9 16,8 0-16,1-17 16,-9-9-16,9-9 15,-17 0 1,-1-17-16,0 0 16,-25 0-16,-10 9 15,1 0-15,-18-1 16,1 18-16,-1 0 15,-8 9-15,-27 26 16,10 17 0,16 0-16,9-9 15,27 9-15,25-17 16,-25-18-16</inkml:trace>
  <inkml:trace contextRef="#ctx0" brushRef="#br0" timeOffset="172767.87">24019 11690 0,'0'0'0,"-8"-8"16,8 8-16,-18 0 15,10 0-15,-1 17 16,9 0-16,0 18 15,0-9 1,9 0-16,17 0 16,-18 0-16,10-18 15,16 1-15,18-18 16,9 1-16,-9-1 16,-8-8-16,-1-9 15,-8 0-15,-18-18 16,-8-16-1,-9-18-15,-17-17 16,8 8-16,-8 0 16,-9 9-16,8 9 15,1 17-15,8 18 16,0 8-16,9 8 16,0-8-16,9 0 15,17 0-15,18 0 16,16-8-1,10-1-15,17 18 16,17-1-16,0 18 16,-17 0-16,-26 9 15,-18 8-15,-17 1 16,0 16-16,-17 18 16,-26 9-16,-18 17 15,-9 9 1,1 16-16,-9-7 15,17-18-15,-8-9 16,25-8-16,1-18 16,17-8-16,9-1 15,17-8-15,-9 0 16,18 0-16,8-9 16,1-8-16,-10 0 15,10-9 1,-18 0-16,0-9 15,-9 0-15,1 1 16,-18-1-16,0 0 16,0 1-1,0-1-15,0 0 0</inkml:trace>
  <inkml:trace contextRef="#ctx0" brushRef="#br0" timeOffset="173331.08">25426 11543 0,'0'0'0,"0"0"15,0 0-15,0 9 16,9 17 0,-1 8-16,1 27 15,-9 8-15,-9-8 16,1-18-16,-1 0 15,0-17 1,1 0-16,-1-8 16,0-1-16,1-8 15,-1-1-15,9 1 16,0-9-16,0-9 16,0-8-16,0-35 15,17-26-15,9-9 16,0 10-16,9 7 15,0 18-15,0 18 16,-1-1-16,1 18 16,17 8-1,-17 9-15,0 0 16,-18 9-16,0-1 16,-8 1-16,0 8 15,-18 1-15,-17 8 16,9 0-16,-1-9 15,-8 0-15,9 1 16,0-1 0,-1 0-16,1 9 15,-1 0-15,10 0 16,8 9-16,0 8 16,17 0-16,0-8 15,27 0-15,-1-1 16,-25-16-16</inkml:trace>
  <inkml:trace contextRef="#ctx0" brushRef="#br0" timeOffset="173546.48">26138 11491 0,'0'0'0,"0"0"15,0 0 1,26 0-16,18 17 16,8-8-16,35 17 15,-1 0-15,-16-17 16,-27-1-16,-17 1 16</inkml:trace>
  <inkml:trace contextRef="#ctx0" brushRef="#br0" timeOffset="173681.87">26190 11820 0,'0'0'16,"0"0"-16,0 0 15,0 0-15,9-9 16,17 1-16,43-10 16,27-8-16,-27 18 15</inkml:trace>
  <inkml:trace contextRef="#ctx0" brushRef="#br0" timeOffset="174046.54">27102 10686 0,'0'0'0,"0"0"15,0 0 1,17-9-16,27 9 15,17 0-15,43 9 16,35-9 0,-9 8-16,-8-16 0,-10-1 15,-25-8 1,-17-1-16,-36 18 16,-25 9-16</inkml:trace>
  <inkml:trace contextRef="#ctx0" brushRef="#br0" timeOffset="174429.52">27406 10763 0,'0'0'0,"0"0"15,0 0-15,0 9 16,-9 17-16,1 17 15,-1 1-15,-8-1 16,-1 0-16,-8 1 16,0 8-1,0 0-15,-9-9 16,18 0-16,0-8 16,-1 8-16,18 0 15,0-8-15,18 8 16,16 1-16,1-18 15,26 0-15,8 0 16,9-18-16,-17 1 16,-9-9-16,-8-9 15,-10 1 1,-7-1-16,-19-8 16,1 8-16</inkml:trace>
  <inkml:trace contextRef="#ctx0" brushRef="#br0" timeOffset="174599.29">27137 11119 0,'0'0'0,"0"0"16,0 0-16,26 0 16,26 0-16,26 8 15,26 1-15,-8 0 16,-18 8-16,0 0 15,-26-8-15</inkml:trace>
  <inkml:trace contextRef="#ctx0" brushRef="#br0" timeOffset="174890.94">28300 11205 0,'0'0'0,"0"0"16,0 0-16,0 0 15,0 0-15,-8 0 16,-10 0-16,-16 9 16,-10-1-16,1 10 15,8-1-15,0 0 16,9 1-16,0-1 15,9 9 1,8 0-16,9 0 16,17 0-16,1 9 15,-1-9-15</inkml:trace>
  <inkml:trace contextRef="#ctx0" brushRef="#br0" timeOffset="176594.37">27076 12054 0,'-9'-9'0,"1"9"15,8-17-15,0 8 16,0 1-16,26-1 16,43-8-16,79-9 15,69-9-15,61 9 16,52 9-16,-9 8 16,-43 0-16,-26 9 15,-35 0 1,-44 0-16,-25 26 15,-87-8-15</inkml:trace>
  <inkml:trace contextRef="#ctx0" brushRef="#br0" timeOffset="178085.48">27901 12071 0,'0'0'0,"0"0"16,0 0-16,0 0 15,0 9 1,17 34-16,-17 44 15,0 34-15,-8 9 16,-1 0 0,0-35-16,1-17 0,-10-17 15,10-18-15,-1-17 16,9-9 0,0-8-16,0 0 15,9-18-15,25-26 16,27-17-16,0-17 15,0 17-15,-18 17 16,-17 18-16,0 0 16,-9 17-16,1 0 15,-1 17-15,9 18 16,0 17 0,-8 0-16,-10-9 15,1 0-15,0-17 16,-9 0-16,8-17 15</inkml:trace>
  <inkml:trace contextRef="#ctx0" brushRef="#br0" timeOffset="178243.47">27606 12392 0,'0'0'16,"0"0"-16,17-9 15,70-8-15,78 8 16,52 9 0,208 26-16</inkml:trace>
  <inkml:trace contextRef="#ctx0" brushRef="#br0" timeOffset="182786.17">28726 10963 0,'0'0'0,"0"0"16,0 0-16,0 0 15,-9 0-15,1 17 16,-1 18-16,-9-1 15,1 1-15,0-9 16,8 0 0,0-9-16,1-8 15,8 0-15,0-1 16,0-8-16,0 0 16,0 0-16,0 0 15,0 0-15,0-8 16,17-1-16,9-8 15,18-9-15,-10 0 16,1 0 0,-9 8-16,0 1 15,-9 8-15,1 9 16,-1 0-16,1 0 16,-10 0-16,1 0 15,0 0-15,-1 9 16,1 8-1,0 18-15,-1 17 16,-8 26-16,0 17 16,0 9-16,18 0 15,-1 0-15,0-9 16,1-52-16</inkml:trace>
  <inkml:trace contextRef="#ctx0" brushRef="#br1" timeOffset="193035.36">1806 13266 0,'0'0'0,"0"0"0,0 0 15,0 0-15,9 18 16,26 8-16,17 17 16,-9 26-16,1 27 15,-1-1-15,-17 9 16,-17-18-16,-18-8 16,-8-8-1,8-18-15,-17-26 16,9-9-16,8-8 15,0-18-15,9-26 16,35-77-16,34-44 16,18 17-16,-9 44 15,1 34-15,-36 27 16,-26 34 0</inkml:trace>
  <inkml:trace contextRef="#ctx0" brushRef="#br1" timeOffset="193514.37">2345 13838 0,'0'0'0,"0"0"16,0 0-16,8 0 16,18 9-16,9-1 15,17 1-15,9-18 16,0-17-16,0-8 15,-18-1-15,-17 0 16,-9 1-16,-8-1 16,-18 9-1,1 9-15,-18 0 16,0-1-16,-18 18 16,-8 26-16,-9 17 15,9 27-15,9-1 16,25 9-16,10 9 15,16-9 1,10-18-16,17-17 0,51 9 16,19-34-1,-53-18-15</inkml:trace>
  <inkml:trace contextRef="#ctx0" brushRef="#br1" timeOffset="193874.31">3439 13535 0,'0'0'0,"0"-9"16,0 1-16,0-1 15,-9 0-15,0 1 16,1-1 0,-1 9-16,0 0 15,-17 0-15,0 17 16,-8 18-16,-10 26 16,9 8-16,9 0 15,9-8-15,17-1 16,0-16-1,17-1-15,18-8 16,26-1-16,8-25 16,-43-9-16</inkml:trace>
  <inkml:trace contextRef="#ctx0" brushRef="#br1" timeOffset="194700.34">3977 13647 0,'0'0'0,"0"0"16,0 0-16,-9 0 16,1 0-16,-10 18 15,-8-1-15,-17 18 16,-18 17-16,9 0 16,0 8-16,9-16 15,8-1 1,17-17-16,1 0 15,17-17-15,0-1 16,0-8-16,26-17 16,9-9-16,8-9 15,1 9-15,-18 9 16,0 0-16,0 8 16,-9 9-16,1 0 15,-1 17 1,0 1-16,1-1 15,-1 0-15,9-8 16,0 0-16,9-18 16,8-8-16,9-18 15,18-26-15,-1-25 16,-8-18 0,-9-17-16,-8-9 15,-18 43-15,0 18 16,-18 25-16,1 18 15,0 9-15,0 0 16,-9 17-16,0 0 16,-9 8-16,-9 36 15,-8 25-15,0 35 16,-8 9 0,16 16-16,1-25 15,17-17-15,0-9 16,9-26-16,8-9 15,18-8-15,17-26 16,17-18-16,27-26 16,8-34-16,0-26 15,-8-27 1,-9 1-16,-18-9 16,-17 18-16,-26 16 15,-17 36-15,0 25 16,-9 9-16,-9 9 15,0 17-15,-26 26 16,-25 52-16,-27 52 16,9 26-16,17 25 15,17-7 1,18-18-16,35-27 16,17-33-16,18-18 15,42-9-15,-16-34 16</inkml:trace>
  <inkml:trace contextRef="#ctx0" brushRef="#br1" timeOffset="196289.07">6261 13544 0,'0'0'0,"-9"-9"16,1 0-16,-18-8 16,-18 0-16,-8-1 15,0 18-15,-9 9 16,9 8-16,0 27 15,9 8-15,8 8 16,17 1 0,18-9-16,9-9 15,8 0-15,10-8 16,-1 0-16,0-9 16,0 0-16,-18-9 15,1 0-15,0 1 16,-18 16-1,-17-8-15,-9-9 0,1 9 16,-1-17 0,17 0-16,10-18 15,-10 0-15,18 1 16,26-10-16,-8 1 16</inkml:trace>
  <inkml:trace contextRef="#ctx0" brushRef="#br1" timeOffset="196708.07">6192 13838 0,'8'-17'16,"1"-9"-16,0 8 15,-1 10 1,1-1-16,0 9 16,-1 0-16,10 17 15,-1 35-15,0 44 16,-8 34-16,-18-9 16,1 9-16,-10-9 15,1-34-15,0-10 16,-1-25-1,10-17-15,-1-9 16,0-17-16,9-9 16,-8-18-16,8-25 15,8-52-15,18-61 16,18 0-16,8 35 16,-9 34-16,1 27 15,-1 16-15,-17 18 16,9 9-1,0 17-15,-9 0 16,0 9-16,0-1 16,-9 10-16,-8-1 15,-18 9-15,-8 9 16,-18 8-16,-26-8 16,9 8-16,0-17 15,0 0-15,17-9 16,26-8-1</inkml:trace>
  <inkml:trace contextRef="#ctx0" brushRef="#br1" timeOffset="196884.39">6930 13864 0,'0'0'0,"0"0"0,0 0 15,0 26 1,0 26-16,0 17 15,0-8-15,-9-1 16,0-16-16,9-10 16,0-8-16,0-17 15</inkml:trace>
  <inkml:trace contextRef="#ctx0" brushRef="#br1" timeOffset="197033.25">6921 13258 0,'0'0'16,"0"0"-16,0 0 16,0 8-16,9 18 15,-1 9-15,1-18 16</inkml:trace>
  <inkml:trace contextRef="#ctx0" brushRef="#br1" timeOffset="197371.06">7277 13994 0,'0'0'0,"0"0"16,0 17 0,-9 27-16,-8 7 15,0-7-15,-1-1 16,10-17-16,-1-17 15,9-1-15,-9-8 16,9-8-16,0-10 16,9-8-16,8-17 15,18 0 1,0 8-16,-1 1 16,1 16-16,-9 18 15,0 0-15,-8 18 16,-1 8-16,0 8 15,1 9-15,-1 9 16,0-8-16,-8-27 16</inkml:trace>
  <inkml:trace contextRef="#ctx0" brushRef="#br1" timeOffset="198002.28">8692 13596 0,'0'0'15,"0"0"-15,-8 0 16,-1 0-16,0 0 16,-17 0-16,-17 0 15,-9 25-15,-26 10 16,0 0-1,8 17-15,18-9 16,17 0-16,18-17 16,-1 0-16,18-17 15,0 0-15,27-9 16,7-9-16,18 0 16,9-8-1,-9 0-15,-8-1 0,-18 10 16,-18 8-1,1 0-15,0 26 16,-27 43-16,-16 52 16,-18 26-16,-9 18 15,9-9-15,8-35 16,18-34-16,9-27 16,17-25-16,0-9 15,0-17-15,17-1 16,1-25-1,16-18-15,10-25 16,17-62-16,-18 1 16,-17 17-16,-17 9 15,-1 26-15,-16 25 16,-1 10-16,9 16 16,0 1-16,0 0 15,0 8-15,0 1 16,0-1-1,0 0-15,26-17 16,17-8-16,18 8 16,-35 8-16</inkml:trace>
  <inkml:trace contextRef="#ctx0" brushRef="#br1" timeOffset="198454.46">9005 13621 0,'0'0'0,"0"0"15,0 0-15,-9 9 16,1 8-16,-1 18 16,9 17-1,-9 0-15,1-9 16,8 1-16,0-18 15,0 0-15,0 0 16,0-9-16,8-8 16,10-1-16,-1-8 15,18-8-15,0-18 16,8 0 0,0-9-16,-17 9 15,0 0-15,1 9 16,-19-1-16,1 18 15,0 0-15,-9 0 16,0 18-16,0 8 16,0 0-16,8 17 15,1 0-15,0 1 16,-1-18 0,1-9-16,8-8 15,1-1-15,25-25 16,-17 8-16</inkml:trace>
  <inkml:trace contextRef="#ctx0" brushRef="#br1" timeOffset="199148.83">9700 13102 0,'0'0'16,"0"0"-16,0 0 15,0 26-15,0 26 16,-9 34 0,0 44-16,-8 0 15,-9-17-15,0-9 16,9-35-16,-1-26 16,10 1-16,-1-18 15,0 0-15,9-18 16,0 1-16,0-9 15,0 0 1,9-9-16,8-8 16,1 0-16,16-1 15,1 10-15,0 8 16,-9 0-16,0 0 16,-9 8-16,9 10 15,-17-10-15,-18 10 16,1 16-16,-18 1 15,-9 0 1,-9-9-16,10-9 16,8-9-16,17 1 15,9-18-15,0 1 16</inkml:trace>
  <inkml:trace contextRef="#ctx0" brushRef="#br1" timeOffset="199316.21">10299 13682 0,'0'0'16,"0"9"-16,0 17 15,-9 17-15,1 26 16,-1 9-16,-8 0 16,8-8-16,-9-36 15,18-34 1</inkml:trace>
  <inkml:trace contextRef="#ctx0" brushRef="#br1" timeOffset="199469.45">10377 13015 0,'0'0'0,"0"0"15,0 0 1,0 0-16,0 9 15,9 0-15</inkml:trace>
  <inkml:trace contextRef="#ctx0" brushRef="#br1" timeOffset="199752.23">10533 13544 0,'0'0'0,"0"0"0,0 0 16,0 0-16,0 0 16,0 0-1,0 0-15,18 0 16,17 0-16,25 0 15,18 0-15,18-9 16,-1 9-16,-8-9 16,-43 9-1</inkml:trace>
  <inkml:trace contextRef="#ctx0" brushRef="#br1" timeOffset="200020.78">10837 13154 0,'0'0'0,"0"0"0,0 0 15,-8 8 1,-10 36-16,-8 25 16,-17 26-16,-1 18 15,-8 0-15,18-18 16,-1-26-16,17-8 15,10-9 1,8-9-16,17 0 0,1-17 16,34-8-1,34-10-15,-42-16 16</inkml:trace>
  <inkml:trace contextRef="#ctx0" brushRef="#br1" timeOffset="202230.43">5149 14765 0,'-8'-9'16,"-1"0"-16,0 1 15,9-1-15,0 0 16,0 9-16,0 0 16,0 0-16,0 0 15,-8 18-15,-1 8 16,0 34-16,1 18 16,-1 35-1,0 43-15,-8 17 16,-9 18-16,9 16 15,17 27-15,-9-9 16,-9 1-16,10-10 16,-1-17-16,0-26 15,1-17-15,-1-34 16,-8-27-16,-1-9 16,10-25-1,8-18-15,0-17 16,0-17-16,0-18 15,17-17-15,0 0 16</inkml:trace>
  <inkml:trace contextRef="#ctx0" brushRef="#br1" timeOffset="202671.81">5080 14782 0,'0'0'0,"0"0"16,0 0-16,-9 0 15,1 0-15,-10 17 16,-34 44-16,-9 26 16,1 25-1,7-17-15,27-25 16,0-27-16,9-17 16,17-17-16,0-9 15,9-9-15,8-17 16,9-26-16,9-9 15,-9 9-15,0 18 16,9-1-16,-1 18 16,27 17-1,17 26-15,9 26 16,26 17-16,0 9 16,-61-35-16</inkml:trace>
  <inkml:trace contextRef="#ctx0" brushRef="#br1" timeOffset="203367.49">2397 16376 0,'0'0'0,"0"0"16,0 0-16,0 0 15,0 0-15,0 0 16,17 0-1,9 0-15,26 0 16,26 0-16,1 0 16,16 8-16,1 1 15,25 0-15,1-1 16,8 1-16,18 0 16,25-1-16,1 1 15,0 0-15,-1-1 16,10 1-1,16 8-15,10-8 16,8-1-16,9-8 16,-1 0-16,27 0 15,-17-8-15,-1 16 16,-17-8-16,-8 0 16,-18-8-16,-26-1 15,-26 1 1,-26-1-16,-27 9 15,-16 0-15,-18 0 16,-26 9-16,-17-9 16</inkml:trace>
  <inkml:trace contextRef="#ctx0" brushRef="#br1" timeOffset="203643.39">7485 16168 0,'0'0'16,"0"0"-16,0 0 15,0 0-15,18 17 16,17 9 0,17 17-16,17 1 15,-26-1-15,1 0 16,-1-17-16,-17 0 15,-8 0-15,-18 0 16,-61 26-16,-52 52 16,-78 26-16,9-26 15,112-78-15</inkml:trace>
  <inkml:trace contextRef="#ctx0" brushRef="#br1" timeOffset="204155.01">5749 15856 0,'0'0'15,"0"0"-15,0 0 16,0 0-16,-18 0 15,-8 17-15,-43 18 16,-27 17-16,-17 8 16,-43 36-1,-18 16-15,-17 27 16,-8-9-16,25 0 16,0 0-16,27-26 15,34-18-15,9-17 16,25-17-16,10-8 15,8-10-15,26-8 16,18-17 0,17-9-16,0-9 15,9-8-15,8-9 16,0 17-16</inkml:trace>
  <inkml:trace contextRef="#ctx0" brushRef="#br1" timeOffset="204432.13">4073 16618 0,'0'0'15,"-9"0"-15,0 0 16,-8 17-16,-18 9 16,-8 26-16,-18 26 15,-8 0 1,8 0-16,0 0 0,9-9 15,17-8 1,18-18-16,-1-17 16,18 0-16,0-8 15,9-1-15,26-8 16,52-1-16,60-25 16,62-44-16,216-60 15</inkml:trace>
  <inkml:trace contextRef="#ctx0" brushRef="#br1" timeOffset="205288.31">8718 14938 0,'0'0'0,"0"0"15,0 0-15,0 0 16,0 0-16,0 0 16,-8 17-16,-1 18 15,0 26 1,-8 34-16,-9 43 16,-9 36-16,1 16 15,-1 18-15,0 8 16,18-34-16,8-43 15,0-27-15,1 1 16,8-44-16,0-34 16,0-9-1,0-17-15,0-1 16,-9-25-16,9 8 16</inkml:trace>
  <inkml:trace contextRef="#ctx0" brushRef="#br1" timeOffset="205666.34">8597 14964 0,'0'0'16,"0"0"-16,0 0 15,0 0-15,0 0 16,-9 0-16,-8 17 15,-9 27-15,-18 16 16,1 1 0,0-1-16,8-16 15,9-10-15,8-16 16,18-10-16,0 1 16,0-9-16,9-9 15,17-17-15,44-60 16,-1-10-16,-43 53 15,0 9 1,-8 16-16,-1 1 16,0 17-16,18 9 15,17 25-15,0 27 16,26 8-16,-34-26 16</inkml:trace>
  <inkml:trace contextRef="#ctx0" brushRef="#br1" timeOffset="206464.15">9022 15691 0,'0'0'0,"0"0"16,0 0-16,0 9 16,9 17-16,0 35 15,-9 25-15,0 10 16,0 7-16,-9-7 16,0-18-16,1-26 15,-1-9 1,0-17-16,1-17 15,-1-1-15,0-8 16,9-8-16,0-18 16,9-18-16,17-68 15,0-27 1,-9 53-16,1 16 16,-1-16-16,-8 8 15,-9 26-15,0 17 16,0 18-16,0-1 15,9 10-15,8-10 16,0 1-16,18 17 16,0 0-16,8 17 15,9 1-15,-8-10 16,-1 10-16,-17-1 16,-8 0-1,-10 1-15,-8-1 16,-17 18-16,-9-1 15,-9 10-15,0-18 16,1 0-16,16 0 16,1-18-1,0 1-15,8 8 16,9 1-16,0-1 16,0 0-16,17 18 15,9-1-15,9 1 16,8 0-16,-17-1 15,1 1-15,-1 0 16,-18-1-16,-16-8 16,-10 9-16,-17 0 15,-34 8-15,0-8 16,-1-9 0,1 0-16,16-26 15,19 8-15,-1 1 16,18-1-16,17-8 15</inkml:trace>
  <inkml:trace contextRef="#ctx0" brushRef="#br1" timeOffset="206805.34">10021 16150 0,'-9'0'0,"1"0"15,-1 0-15,0 0 16,-8 0-16,0 9 16,-1 8-1,-8 1-15,0 16 16,9 1-16,-1 8 16,18-8-16,0 8 15,9-8-15,8-18 16,1 9-16,17 0 15,-1-17-15,1-1 16,0-16 0,-9-1-16,0-17 15,-9 0-15,-8-8 16,-26-10-16,-18 1 16,-35 17-16,27 17 15</inkml:trace>
  <inkml:trace contextRef="#ctx0" brushRef="#br1" timeOffset="208349.2">6417 16124 0,'-8'-8'16,"-1"-1"-16,0 0 0,1 1 15,8-1 1,-9 0-16,0 1 16,1 8-16,-19 0 15,-16 8-15,-26 27 16,-18 26-16,-17 25 16,-1 10-16,1-1 15,17-17-15,26-26 16,27-26-1,25-18-15,9 1 16</inkml:trace>
  <inkml:trace contextRef="#ctx0" brushRef="#br1" timeOffset="208633.89">5636 16419 0,'0'0'0,"0"0"16,-9 0-16,0 17 16,-17 18-16,0-1 15,-8 10-15,-10 8 16,-8 0 0,17-9-16,1-8 15,16-9-15,1 0 16,17-9-16,0-8 15,9-1-15,17 1 16,34-9-16,36-17 16,43-35-16,208-96 15</inkml:trace>
  <inkml:trace contextRef="#ctx0" brushRef="#br1" timeOffset="208936.44">6139 15908 0,'0'0'15,"0"0"-15,0 0 16,0 0-16,18 0 15,17 9-15,-1-9 16,10 8-16,-1 1 16,1 0-16,-18 8 15,0 0 1,8 9-16,-25 17 0,-26 35 16,-35 44-1,26-53-15</inkml:trace>
  <inkml:trace contextRef="#ctx0" brushRef="#br1" timeOffset="210152.62">5532 16939 0,'0'0'16,"0"0"-16,0 0 15,0 17-15,0 35 16,-9 17-1,0 18-15,-8 8 16,-1-34-16,10-9 16,-1-9-16,-8-17 15,8 0-15,0-18 16,1 1 0,-1-18-16,0-25 0,9-27 15,0-8 1,0-9-16,18 17 15,-1 9-15,0 18 16,9 8-16,9 8 16,0 1-16,0 17 15,-9 0-15,0 0 16,0 0-16,-9 9 16,-8-9-16,0 0 15,-9 0 1,-9 17-16,0 0 15,-17 1-15,9 8 16,-1 0-16,1 0 16,8 0-16,9 0 15,0 0-15,18 0 16,-1 0-16,0-9 16,-8-8-1,0 8-15,-1-17 16,1 17-16,-9 1 15,-9-1-15,-8 0 16,-9 1-16,0 8 16,9-9-16,8-9 15,9-8-15,0 0 16</inkml:trace>
  <inkml:trace contextRef="#ctx0" brushRef="#br1" timeOffset="210311.75">5905 17328 0,'0'0'0,"0"0"15,0 0-15,0 9 16,0 17-16,0 17 16,17 35-16,9 0 15,-17-43-15</inkml:trace>
  <inkml:trace contextRef="#ctx0" brushRef="#br1" timeOffset="211097.58">6522 17077 0,'0'0'16,"-9"-9"-16,0 1 15,0-1-15,1 0 16,-1 1-16,-8-1 16,-1 9-1,-8 0-15,0 17 16,-8 1-16,-10 16 16,9 10-16,1 8 15,16-9-15,1 0 16,17 1-16,0-27 15,9 0-15,8-8 16,26-9 0,18-9-16,0-25 15,0 8-15,-9-9 16,-9 0-16,-17 18 16,0 0-16,-17 8 15,0 9-15,-1 0 16,-8 0-16,0 17 15,9 1 1,0-1-16,-1 0 16,1 9-16,0 0 15,-1-8-15,10-1 16,-1 0-16,1-8 16,16-18-16,1-8 15,0 0-15,-9-9 16,0-9-1,-9 0-15,-8 1 16,0 16-16,-18 1 16,-8 0-16,-9 8 15,-1 9-15,1 0 16,0 9-16,9 8 16,0 0-16,17 1 15,17-1-15,0-17 16,1-9-1,-1 1-15</inkml:trace>
  <inkml:trace contextRef="#ctx0" brushRef="#br1" timeOffset="211376.3">7416 17051 0,'0'0'0,"0"0"16,0 0-16,0 0 16,-9 0-16,1 0 15,-1 9 1,-8-1-16,-10 10 15,1 8-15,-8 8 16,16-8-16,1 0 16,8 0-16,9 0 15,0-8 1,0-1-16,9-8 0,0 8 16,-1-8-16,1-9 15,-9 17 1,-9-17-16,1 26 15,-18-17-15,0 17 16,-1-18-16,10 1 16,8-9-16</inkml:trace>
  <inkml:trace contextRef="#ctx0" brushRef="#br1" timeOffset="211664.73">7833 16809 0,'0'0'0,"0"0"15,0 0-15,-18 0 16,10 0 0,-10 26-16,-8 8 15,0 18-15,-17 17 16,8 18-16,0 0 15,18-1-15,8-16 16,9-1-16,9-17 16,17-18-16,9-16 15,-9-10 1,0-16-16,-9 8 16</inkml:trace>
  <inkml:trace contextRef="#ctx0" brushRef="#br1" timeOffset="212097.53">8006 17120 0,'0'0'0,"0"0"15,0 0 1,0 0-16,0 0 16,-8 0-16,-1 18 15,-17-1-15,0 18 16,0-1-16,9 10 15,-1-1-15,9-17 16,9-9 0,0-8-16,9 0 15,9-1-15,8-16 16,17-1-16,0 0 16,1 1-16,-1-1 15,-8 9-15,-9 0 16,0 0-16,-9 9 15,1-1-15,-1-8 16,1 0 0,-1 0-16,0-8 15,-8-1-15,8-8 16,1-18-16,-10-26 16,1 9-16,-18 18 15,1 8-15,8 17 16,0 9-16,0 0 15,0 0-15</inkml:trace>
  <inkml:trace contextRef="#ctx0" brushRef="#br1" timeOffset="212314.99">8658 17198 0,'0'0'0,"0"0"15,0 0 1,0 26-16,-9 18 16,-8 25-16,17-8 15,0 8-15,-9-17 16,0-18-16,9-16 16,0-10-16,9-16 15,0 8-15</inkml:trace>
  <inkml:trace contextRef="#ctx0" brushRef="#br1" timeOffset="212507.89">8866 17155 0,'0'0'0,"0"0"15,0 0-15,9 0 16,17 0-1,35 0-15,8 0 16,-8-9-16,-35 1 16,0-10-1,-17 10-15</inkml:trace>
  <inkml:trace contextRef="#ctx0" brushRef="#br1" timeOffset="212730.28">9075 16956 0,'0'0'16,"0"0"-16,-9 0 16,0 17-16,0 0 15,1 35-15,-10 18 16,1-10-16,8 10 16,9-18-1,0-9-15,9-8 16,17-9-16,9-18 15,-9 1-15,-17-9 16</inkml:trace>
  <inkml:trace contextRef="#ctx0" brushRef="#br1" timeOffset="213314.34">9283 17129 0,'0'0'0,"0"0"15,0 0-15,0 0 16,9 0 0,17-9-16,34 9 15,10 0-15,-1 0 16,-8 0-16,-17 0 16,-36-8-16,1-1 15,0 9-15</inkml:trace>
  <inkml:trace contextRef="#ctx0" brushRef="#br1" timeOffset="213500.14">9491 16913 0,'0'0'0,"0"0"16,-8 0-16,-1 26 16,0 17-16,1 17 15,8 10-15,0-10 16,0-16-1,17-1-15,9-8 16,0-35-16,0 17 16,-17-17-16</inkml:trace>
  <inkml:trace contextRef="#ctx0" brushRef="#br1" timeOffset="213931.53">10117 16947 0,'0'0'0,"0"0"0,0-8 16,0 8-16,-9-9 15,0 9 1,1 0-16,-19 0 16,1 0-16,0 17 15,0 1-15,-8 16 16,-1 1-16,17 17 16,10 0-16,8-9 15,8 0-15,10-17 16,17-8-1,-1-10-15,10-8 16,8-8-16,9-18 16,-9-9-16,-9-8 15,-8-1-15,-9 1 16,-9 8-16,-8 1 16,-9-1-16,-9 18 15,9 17 1,-8 0-16,-1 9 15,-17 25-15,-18 35 16,-8 44-16,18 0 16,8-18-16,17-9 15,9-34-15,9-17 16,8-26-16,0-18 16,-8 9-1</inkml:trace>
  <inkml:trace contextRef="#ctx0" brushRef="#br1" timeOffset="214118.39">10646 16540 0,'0'0'0,"0"0"15,9 26-15,17 52 16,17 61-16,-8 43 15,-35 25-15,-43 10 16,-27-27-16,44-120 16</inkml:trace>
  <inkml:trace contextRef="#ctx0" brushRef="#br1" timeOffset="-211994.87">11784 14661 0,'0'0'0,"0"0"0,0 0 0,0 0 16,-9 8 0,9 44-16,-9 52 15,-8 44-15,0-10 16,8-8-16,0-17 15,1-35-15,8-26 16,0-18-16,0-8 16,8-17-16</inkml:trace>
  <inkml:trace contextRef="#ctx0" brushRef="#br1" timeOffset="-211810.48">11810 15198 0,'0'0'0,"0"0"16,0 0-16,17 0 15,27 0 1,-1 8-16,18 1 16,26-9-16,-9-9 15,-43 9-15</inkml:trace>
  <inkml:trace contextRef="#ctx0" brushRef="#br1" timeOffset="-211566.52">12305 14687 0,'0'0'0,"0"0"15,0 0-15,0 0 16,0 8-16,0 36 15,-9 42-15,1 53 16,8 25 0,-9-25-16,0-35 15,-8-17-15,8-27 16,0-8-16,9-26 16,9-17-16,0-1 15</inkml:trace>
  <inkml:trace contextRef="#ctx0" brushRef="#br1" timeOffset="-211079.39">12939 14955 0,'0'0'0,"0"0"16,0 0-16,0 0 15,0 0-15,8 0 16,10 0-16,17 9 16,-1-9-16,18 0 15,18-9-15,-1 1 16,1-1-16,-27 0 16</inkml:trace>
  <inkml:trace contextRef="#ctx0" brushRef="#br1" timeOffset="-210862.95">12956 15250 0,'0'0'0,"0"0"0,0 0 15,0 0 1,9 0-16,26 0 15,25 8-15,19-8 16,-1-8-16,-9-1 16,9 9-16,-26 0 15</inkml:trace>
  <inkml:trace contextRef="#ctx0" brushRef="#br1" timeOffset="-208672.97">14754 14115 0,'0'0'0,"0"0"16,0 0-16,0 17 16,0 18-16,-9 34 15,0 27-15,1 8 16,-18 8-16,0 1 15,-9-1-15,0-8 16,0-34-16,9-18 16,9-18-1,8-8-15,1-17 16,8-1-16,0-16 16,17-9-16,18-35 15,17-9-15,0 0 16,9 9-16,-18 9 15,-17 26-15,0-1 16,-17 18 0,0 0-16,-1 18 15,1 8-15,-9 26 16,0 0-16,-9-9 16,1-17-16,-10 17 15,1-8 1,8-26-16</inkml:trace>
  <inkml:trace contextRef="#ctx0" brushRef="#br1" timeOffset="-208479.4">14250 14548 0,'0'0'0,"0"0"0,0 0 16,9 0-1,25 0-15,53 0 16,35-17-16,8 0 16,18-9-16,-1 0 15,-77 17-15</inkml:trace>
  <inkml:trace contextRef="#ctx0" brushRef="#br1" timeOffset="-207842.13">15379 14288 0,'0'0'0,"0"0"16,0 0 0,0 0-16,0 0 15,0 0-15,0 0 16,-9 9-16,1 17 15,-10 35-15,-17 34 16,1-8-16,-1-18 16,18-9-16,-1-16 15,18-18-15,0-9 16,18-8-16,16-18 16,27 0-1,17-17-15,-17 9 16,9 0-16,-18-1 15,-9 18-15,-17 0 16,9 18-16,0-1 16,-1 9-1,10 0-15,-1 0 0,-8-17 16,0-1 0,-1 1-16,1-18 15,0-8-15,0-9 16,-9-26-16,0-26 15,-18-8-15,1 8 16,-18 17-16,1 26 16,-1 18-16,-8 17 15,8 0 1,9 0-16</inkml:trace>
  <inkml:trace contextRef="#ctx0" brushRef="#br1" timeOffset="-207548.75">16421 14479 0,'0'0'15,"0"0"-15,0 0 16,0 0-16,0 9 16,9 17-16,-9 8 15,-9 9-15,0 1 16,-8-1-16,0-17 15,-1 0-15,10 0 16,-1-9 0,9 1-16,0-1 15,0 0-15,17 1 16,9-1-16,26 0 16,9 1-16,0-1 15,-9-8-15,-26-1 16</inkml:trace>
  <inkml:trace contextRef="#ctx0" brushRef="#br1" timeOffset="-207119.96">14467 15258 0,'0'0'0,"0"0"0,0 0 16,0 0-16,0 0 15,0 0-15,0-8 16,18-1-1,25 0-15,18 1 16,43-1-16,52 9 16,27-9-16,34 1 15,0-1-15,-17 0 16,-18 1-16,-17-1 16,-26 0-16,-26 1 15,-26 8 1,-9 0-16,-26 0 15,-17 0-15,-9 0 16,-18 0-16,-16 8 16,8 1-16</inkml:trace>
  <inkml:trace contextRef="#ctx0" brushRef="#br1" timeOffset="-206684.32">15457 15371 0,'0'0'0,"0"0"0,0 0 16,0 0-1,0 0-15,9 0 16,8 0-16,18 9 15,17 8-15,9 0 16,-18 1-16,1 8 16,-10-9-16,-8 9 15,-17 0-15,0 0 16,-18 8-16,0 1 16,-17 0-1,0-9-15,0 0 16,0 0-16,9 0 15,-1-18-15,10 1 16,-1 0-16,9-1 16,0 1-16,0 0 15,17-9-15,36 8 16,42-8 0,27-8-16,25-10 15,209-60-15</inkml:trace>
  <inkml:trace contextRef="#ctx0" brushRef="#br1" timeOffset="-205902.28">17394 14349 0,'0'-9'15,"8"9"-15,-8-8 16,18-1-16,-1 9 16,9 0-16,26 0 15,0 17-15,9 1 16,-18 8-16,-8-9 15,-9 18-15,0-1 16,-8 10-16,-18-1 16,-18 17-1,-34 10-15,-17 8 16,-9 0-16,-1 0 16,-7-18-16,16 1 15,9-9-15,1-9 16,7 0-16,19-17 15,8 9-15,8-18 16,1 9 0,17 0-16,9 0 15,8 0-15,26 0 16,9 0-16,35-17 16,18-9-16,-10-9 15,-8 1-15,-26-10 16,-9-8-16,-9 0 15,-17 0 1,-8 0-16,-18-17 16,-18-9-16,-16 0 15,-19 0-15,-25 0 16,-17 18-16,-1 16 16,9 1-16,9 17 15,26 9-15,17 8 16,9 9-1,9 0-15</inkml:trace>
  <inkml:trace contextRef="#ctx0" brushRef="#br1" timeOffset="-205319.06">18054 15120 0,'0'0'0,"0"0"15,0 0 1,0 0-16,0 0 15,0 0-15,17 0 16,9 0-16,9 0 16,25 8-16,10-8 15,-9-8-15,-9-1 16,0 9-16,-9 0 16,-17 0-1,0 0-15,-17 0 16,0 0-16,-18 0 15,0 9-15,-17 17 16,-17 8-16,0-8 16,-10 9-16,10-9 15,8 0-15,1-9 16,16-8 0,1 0-16,8-1 15,0 1-15,9 0 16,0-1-16,0-8 15,18 9-15,17 0 16,17-1-16,8 1 16,1 0-16,-17-1 15,-10-8-15,-8 0 16,-8 0 0,-9 0-16,-1 0 15</inkml:trace>
  <inkml:trace contextRef="#ctx0" brushRef="#br1" timeOffset="-204791.39">19104 15068 0,'0'0'15,"0"0"-15,0 0 16,0 0-16,0 0 15,0 0-15,0 0 16,0 0 0,18 0-16,16 0 15,27 0-15,26 0 16,9 0-16,16 8 16,-7-16-16,-19 8 15,-16 0-15,-27 0 16,-25 0-16</inkml:trace>
  <inkml:trace contextRef="#ctx0" brushRef="#br1" timeOffset="-204513.91">19660 14635 0,'0'0'16,"0"0"-16,0 0 16,0 0-16,0 0 15,0 26-15,-9 17 16,1 26-16,-1 18 16,0 8-1,1-17-15,-1 0 0,9-17 16,0-18-1,0-8-15,0-18 16,0-17-16</inkml:trace>
  <inkml:trace contextRef="#ctx0" brushRef="#br1" timeOffset="-201822.81">20754 14072 0,'0'0'0,"0"0"0,0 0 0,-8 17 15,-1 26 1,-17 44-16,-9 43 16,-8 35-16,-1-10 15,9-7-15,-8-36 16,8-25-16,9-27 15,9-25-15,0-9 16,8-9-16,9-8 16,0-9-16,9-9 15,17-25 1,8-10-16,18 1 16,-8 0-16,-9 17 15,-1 9-15,-8 17 16,0 0-16,0 26 15,1 8 1,-1 18-16,0 9 16,-9-1-16,0-16 15,-8-1-15,0-8 16,-1-18-16,1-8 16,-9-9-16</inkml:trace>
  <inkml:trace contextRef="#ctx0" brushRef="#br1" timeOffset="-201488.97">20138 14782 0,'0'-9'0,"0"1"16,0-1-16,0 9 15,0-9-15,17 1 16,9-1-16,44 0 16,25-8-16,35 0 15,1-1-15,-10 1 16,-17 8-16,-8 1 15,-35 8 1,-18 0-16,0 8 16,-8 1-16,-26 0 15</inkml:trace>
  <inkml:trace contextRef="#ctx0" brushRef="#br1" timeOffset="-200204.53">21414 14678 0,'0'0'0,"0"-9"16,9-8-16,0 0 16,-1-1-16,1 1 15,0 0 1,-1 0-16,1-1 16,0 10-16,-1 8 15,-8 0-15,0 0 16,-17 26-16,-18 25 15,-17 45-15,0 8 16,9-9-16,8-26 16,17-25-1,10-1-15,8-17 16,8-18-16,10 1 16,17-18-16,17-8 15,26-17-15,-9-1 16,1 9-16,-1 9 15,-17 8-15,-8 9 16,-1 9 0,9 17-16,0 0 15,-8 0-15,8-9 16,-9-9-16,1 1 16,-10-9-16,-7-9 15,7-16-15,1-27 16,-9-18-16,0 1 15,-17 0-15,-1-1 16,-8 18 0,0 18-16,0 16 15,0 1-15,0 17 16,0 0-16,0 9 16</inkml:trace>
  <inkml:trace contextRef="#ctx0" brushRef="#br1" timeOffset="-199100.54">22760 14877 0,'0'0'15,"0"0"-15,0 0 16,0 0-16,0 0 16,0 0-16,9 9 15,0 0-15,-1 25 16,1 1 0,0 17-16,-1 8 15,-8 10-15,-8-10 16,-1 1-16,0-18 15,1-17-15,8 0 16,0-8-16,0-10 16,0 1-16,0-9 15,-9-9-15,9-17 16,0-26 0,17-26-16,1 0 15,16 9-15,1 17 16,8 0-16,10 9 15,-1 8-15,8 18 16,-7 8-16,-10 9 16,0 0-16,-17 0 15,-8 9 1,-10 0-16,-8 8 16,-8 9-16,-18 0 15,0 9-15,-9-9 16,0 0-16,0-1 15,9-7-15,9-1 16,0-8-16,-1-1 16,10 1-1,-1 0-15,9 8 16,0 0-16,0 1 16,9 16-16,8 1 15,0 0-15,9-1 16,0-8-16,-8-8 15,-9-10-15,-1 1 16,1 0 0,0-1-16,-9-8 15,0 0-15,0 0 16</inkml:trace>
  <inkml:trace contextRef="#ctx0" brushRef="#br1" timeOffset="-198043.18">23880 14843 0,'0'-9'16,"0"9"-16,0-17 15,0 17-15,0-9 16,0 0-16,0 1 16,0 8-16,0 0 15,-8 0-15,-1 0 16,0 0-16,1 0 15,-1 0 1,0 0-16,1 0 16,-1 0-16,9 0 15,0 0-15,0 0 16,0 0-16,0 0 16,0 0-1,0 0-15,0 0 0,0 0 16,0 0-1,0 0-15,0 0 16,0 0-16,0 0 16,0-18-16,9 18 15,-9-8-15,8 8 16,-8 0-16,0 0 16,0 0-16,0 0 15,0 0 1,0 0-16,-8 0 15,-1 0-15,0 0 16,-17 0-16,-9 8 16,-8 27-16,0 0 15,-1 8-15,9 0 16,9 1-16,9-1 16,17-8-1,0-10-15,17 1 16,9 0-16,9 0 15,26-17-15,34-18 16,1-17-16,-18 0 16,-8 0-16,-10-8 15,-16 17-15,-18-1 16,0 10-16,-17-1 16,-1 9-1,-8 0-15,0 0 16,0 0-16,0 17 15,0 1-15,0 8 16,0-1-16,0 1 16,9-8-16,0-10 15,8 1 1,9 0-16,9-9 16,17-9-16,-9-17 15,1-9-15,-1-8 16,-17-9-16,-17 0 15,-18 9-15,1 8 16,-1 9-16,-9 9 16,1 0-16,0-1 15,-1 18-15,10 0 16,-1 0 0,0 0-16,9 0 15,0 0-15,9 0 16,0 0-16</inkml:trace>
  <inkml:trace contextRef="#ctx0" brushRef="#br1" timeOffset="-197731.43">25001 14721 0,'0'0'0,"0"0"0,0 0 15,-9 0-15,0 9 16,-17 0-16,0 8 15,-9 0-15,18 1 16,0-1-16,8 9 16,0 9-16,9-1 15,0 1 1,0 0-16,9-1 16,0-8-16,-1 0 15,1-9-15,-9 1 16,-9-10-16,-8 10 15,-18-10-15,-17 1 16,-9 0 0,18-9-16,8-35 15,18 9-15</inkml:trace>
  <inkml:trace contextRef="#ctx0" brushRef="#br1" timeOffset="-197490.18">25530 14280 0,'0'0'16,"0"0"-16,0 0 15,0 0-15,0 17 16,-17 9-16,-18 43 16,-26 35-16,-8 0 15,8 26-15,9 9 16,26-27-16,17-8 15,18-26 1,8-17-16,18-9 16,0-26-16,-18-18 15</inkml:trace>
  <inkml:trace contextRef="#ctx0" brushRef="#br1" timeOffset="-196987.65">25730 14704 0,'0'0'0,"0"0"0,0 0 16,0 0-16,0 0 15,0 0 1,-9 0-16,1 17 15,-10-8-15,-8 26 16,0 17-16,9 8 16,-1-16-16,18-1 15,0-17-15,9 0 16,8-17-16,27-1 16,-1-8-16,9-8 15,1-10 1,7 1-16,-16 8 15,-1 9-15,-17 0 16,0 0-16,-8 18 16,16-10-16,1 1 15,0 0-15,-9-1 16,0-8-16,0-8 16,9-18-1,-9-18-15,0-16 16,-18-10-16,1 1 15,-18 8-15,1 27 16,-1 16-16,-8 18 16,8 0-16,9 0 15</inkml:trace>
  <inkml:trace contextRef="#ctx0" brushRef="#br1" timeOffset="-196481.28">26659 14981 0,'0'0'15,"0"0"-15,0 0 16,0 0-16,0 0 16,0 18-16,-9 8 15,1 17-15,-1 0 16,0 0-16,1 1 15,-1-10-15,0-8 16,9-8-16,0-10 16,0 1-1,0-9-15</inkml:trace>
  <inkml:trace contextRef="#ctx0" brushRef="#br1" timeOffset="-196204.05">26746 14886 0,'0'0'0,"0"0"0,0 0 16,0 0-16,17-9 15,18 1 1,26-1-16,34 0 16,10-8-16,-19 8 15,1 1-15,-9 8 16,-17-9-16,-35 9 16</inkml:trace>
  <inkml:trace contextRef="#ctx0" brushRef="#br1" timeOffset="-195979.61">27302 14591 0,'0'0'0,"0"0"16,0 0-16,-9 26 16,-8 18-16,-9 34 15,0 8-15,8-8 16,1 0-1,17 0-15,0-17 16,17-18-16,1-8 16,-1-9-16,-8-9 15,-1-8-15</inkml:trace>
  <inkml:trace contextRef="#ctx0" brushRef="#br1" timeOffset="-195720.47">27632 14323 0,'0'0'15,"0"0"-15,17 17 16,9 18-16,26 43 16,9 26-1,0 8-15,-18 10 16,-25-10-16,-27 1 15,-8-9-15,-18-18 16,-9-8-16,-8-8 16,0-18-16,-9-9 15,1-17 1,25-17-16</inkml:trace>
  <inkml:trace contextRef="#ctx0" brushRef="#br1" timeOffset="-194930.7">28769 14323 0,'0'0'16,"0"0"-16,0 0 16,0 0-16,18 0 15,8 17-15,8 1 16,10 8-16,-1 0 15,9 17-15,-8 9 16,-1-9-16,-17 0 16,-8 1-1,-18 8-15,-18 0 16,-16 8-16,-45 18 16,-7-8-16,-10-18 15,1-9-15,8 0 16,17-8-16,18-9 15,17 0 1,9 0-16,9-9 16,17 0-16,9 1 15,17 16-15,26 1 16,26-9-16,17-9 16,-16-8-16,-1-9 15,-17-9-15,-18 1 16,0-18-16,-17 0 15,0-18-15,-17 1 16,-18 0 0,-8 8-16,-18 0 15,-17 1-15,-17 8 16,-1 9-16,18 8 16,9 9-16,17 0 15,17 9-15</inkml:trace>
  <inkml:trace contextRef="#ctx0" brushRef="#br1" timeOffset="-194402.34">29768 15076 0,'0'0'0,"0"0"15,0 0-15,0 0 16,0 0-16,0 0 16,-9 18-16,-8 8 15,-18 17-15,-8 35 16,-18 9 0,-17 8-16,0-8 15,26-18-15,17-26 16,0-8-16,0-18 15,27-8-15</inkml:trace>
  <inkml:trace contextRef="#ctx0" brushRef="#br1" timeOffset="-194218.72">29316 15007 0,'0'0'0,"0"0"15,26 26-15,27 35 16,51 51-16,0 1 16,-17-9-16,-26-17 15,-9-27-15,-26-34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30:19.3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2414 5117 0,'0'0'0,"-9"0"0,-8 0 15,0 0-15,8 0 16,0 0-16,1 0 16,-1 8-16,0 18 15,-8 35 1,0 26-16,-10 17 15,10 8-15,0-8 16,8-26-16,0 0 16,9-26-16,0-17 15,9-9-15,8-9 16,-8-8-16</inkml:trace>
  <inkml:trace contextRef="#ctx0" brushRef="#br0" timeOffset="290.77">2249 5662 0,'0'0'0,"0"0"16,0 0-16,0 0 15,0 0-15,0 0 16,0 0-16,0 0 16,17 0-16,18-8 15,17-1-15,9 0 16,0 1 0,0-1-16,-1 0 15,10 1-15,-9-1 16,-27 9-16</inkml:trace>
  <inkml:trace contextRef="#ctx0" brushRef="#br0" timeOffset="625.01">2987 5134 0,'0'0'0,"0"0"16,-8 0-16,-1 0 16,0-9-16,9 9 15,-9 0 1,1 0-16,8 0 16,-9 0-16,0 26 15,-8 26-15,-9 35 16,9 17-1,-1 17-15,1-8 0,8-35 16,9 0-16,0-18 16,0-8-1,9-9-15,8-8 16,-8-18-16,0-8 16</inkml:trace>
  <inkml:trace contextRef="#ctx0" brushRef="#br0" timeOffset="1408.42">3699 5506 0,'-8'-8'0,"-1"-1"15,0 0 1,1 9-16,8 0 15,0 0-15,0 0 16,0 0-16,0 0 16,17-8-16,9-1 15,9 0-15,-1 9 16,-8 0-16,1 0 16,-1 0-1,-9 9-15,-8 0 16</inkml:trace>
  <inkml:trace contextRef="#ctx0" brushRef="#br0" timeOffset="1577.18">3743 5602 0,'-9'0'0,"0"0"16,1 0 0,8 0-16,0 0 15,0 0-15,0 8 16,17 1-16,0 0 15,35-18-15,35 0 16,-35 9-16</inkml:trace>
  <inkml:trace contextRef="#ctx0" brushRef="#br0" timeOffset="2003.7">4359 5342 0,'0'0'16,"0"0"-16,0 0 15,0 0-15,0 0 16,9 0-16,8 0 16,18 0-1,26 0-15,8 0 16,1 9-16,-18-1 16</inkml:trace>
  <inkml:trace contextRef="#ctx0" brushRef="#br0" timeOffset="2607.82">5549 4606 0,'-9'-9'0,"-8"-8"0,0 8 16,8 0-1,0 9-15,0 0 16,1 0-16,-1 18 16,-8 16-16,-9 44 15,0 18-15,8-10 16,1-8-16,0-9 16,-1-17-16,9-8 15,1-18-15,8-18 16,0 1-1,0-9-15,0 0 16,17-9-16,1-17 16,16 0-16,1 0 15,-9 9-15,0 0 16,-9 17-16,1 0 16,-1 17-16,-8 0 15,8 1 1,1 8-16,-1 8 15,-8-16-15,-1 8 16,1-18-16,0 1 16,-1 0-16,-8-9 15,0 0-15</inkml:trace>
  <inkml:trace contextRef="#ctx0" brushRef="#br0" timeOffset="2796.57">5176 4840 0,'0'0'16,"0"0"-16,0 0 15,0 0-15,0 0 16,0 0-16,26-9 16,17 0-1,26-8-15,44 8 16,-26-8-16,-52 8 15</inkml:trace>
  <inkml:trace contextRef="#ctx0" brushRef="#br0" timeOffset="3555.57">6079 4736 0,'0'0'0,"-9"0"16,-8 0-1,-1 0-15,10 0 16,-10 0-16,-8 17 16,0 18-16,-9 8 15,9 9-15,0 0 16,9-9-16,-1 0 15,18-17 1,0 0-16,9-8 16,0-10-16,8 1 15,9-9-15,9 0 16,8-9-16,-8-8 16,-9 17-16,0 0 15,0 0-15,0 9 16,-8-1-16,8 1 15,-9 0 1,9-1-16,0 1 16,0-9-16,-8 0 15,-1-9-15,0 1 16,-8-18-16,0-9 16,-1-26-16,-16 1 15,-1 8-15,18 17 16,8 9-16,-8 18 15</inkml:trace>
  <inkml:trace contextRef="#ctx0" brushRef="#br0" timeOffset="3889.68">6634 4978 0,'0'0'16,"0"0"-16,0 0 16,0 0-16,0 0 15,0 0-15,0 0 16,-8 0-16,-1 17 16,0 1-16,1-1 15,-1 9-15,0 0 16,1-9-1,8 1-15,0-1 16,0-8-16,0-1 16,8 1-16,10 0 15,16-1-15,1-8 16,17 9-16,0-9 16,-26 0-16</inkml:trace>
  <inkml:trace contextRef="#ctx0" brushRef="#br0" timeOffset="4367.1">5314 5524 0,'0'0'0,"0"0"16,0 0-16,0-9 15,0 9-15,0-9 16,0 1-16,0-1 16,0 0-16,27 1 15,25-10-15,26 1 16,43 0 0,36 0-16,34-1 15,-26-8-15,-26 0 16,-9 0-16,-17 9 15,-26 0-15,-27 8 16,-16 9-16,-9 0 16,-9 0-16,-9 0 15,9 0 1,-17 9-16</inkml:trace>
  <inkml:trace contextRef="#ctx0" brushRef="#br0" timeOffset="5094.68">6061 5429 0,'0'0'0,"-8"0"16,-10 0-16,10 0 15,-1 0 1,9 0-16,0 0 16,0 0-16,0 0 15,17 0-15,1 0 16,16 0-16,10 0 16,-10 0-16,1 0 15,-9 8-15,-8 1 16,-10-1-1,1 1-15,-9 8 16,-9 9-16,-17 9 16,0 8-16,-17 1 15,-1-1-15,10-8 16,-1-9-16,9 0 16,8-18-16,10 1 15,8 0 1,0-1-16,17 1 15,9 0-15,18-9 16,8 8-16,17-8 16,18 0-16,-44 0 15</inkml:trace>
  <inkml:trace contextRef="#ctx0" brushRef="#br0" timeOffset="5992.79">7399 4736 0,'0'0'16,"-9"0"-16,9 0 16,0 0-16,0 0 15,0 0 1,17 17-16,1-8 16,25 8-16,0 9 15,1 0-15,-1 0 16,-17 0-16,0-9 15,-17 1-15,0 16 16,-18 1-16,-26 25 16,-17 10-1,-9-1-15,-17 0 16,9-8-16,17-18 16,17 1-16,0-18 15,18-1-15,0 1 16,8-8-16,9-10 15,0 10 1,17-1-16,18 0 0,17-8 16,18 0-1,-1-18-15,0 0 16,-8-17-16,-9 0 16,-26 9-16,-8 0 15,-10-9-15,-16-9 16,-18 1-16,-9-1 15,-26 18-15,9-1 16,9 10 0,8 8-16,18 0 15,17 0-15,0 8 16,0 1-16</inkml:trace>
  <inkml:trace contextRef="#ctx0" brushRef="#br0" timeOffset="6606.13">7911 5454 0,'-9'0'16,"1"-8"-1,-1 8-15,0 0 0,0 0 16,1 0-16,8 0 16,0 0-16,0 0 15,0 0-15,17-9 16,1 1-1,8-1-15,17 9 16,-17 0-16,0-9 16,0 9-16,-8 0 15,-10 0-15,1 0 16,-9 0-16,0 0 16,0 0-16,-9 9 15,1 8-15,-19 0 16,-16 9-1,0-8-15,8 8 16,0 0-16,0-9 16,18 0-16,0-8 15,8 0-15,9-1 16,0 1-16,0 0 16,17-9-16,9 8 15,18-8 1,17 0-16,-18 0 15,0-8-15,-8 8 16,-9 0-16,-8 0 16,-1 0-16,0-9 15,1 9-15</inkml:trace>
  <inkml:trace contextRef="#ctx0" brushRef="#br0" timeOffset="7771.81">8736 5368 0,'-9'-9'0,"-8"1"16,-1-1-16,1 0 15,0 1-15,17 8 16,0 0-1,8 0-15,18 0 16,53 0-16,16-26 16,1 17-16,-1-8 15,-17 8-15,-17-8 16,0 8-16,0-8 16,-9-1-16,-26 18 15</inkml:trace>
  <inkml:trace contextRef="#ctx0" brushRef="#br0" timeOffset="7989.42">9144 5056 0,'-9'-9'16,"-8"9"-16,0 0 16,8 0-16,0 9 15,-17 17 1,0 17-16,0 27 15,0 8-15,0-9 16,9 0-16,-1-8 16,1-9-16,17-9 15,0 9-15,0-26 16</inkml:trace>
  <inkml:trace contextRef="#ctx0" brushRef="#br0" timeOffset="8509.5">9752 4571 0,'0'-9'16,"0"9"-16,0 0 16,0 0-16,0 9 15,0 17-15,0 26 16,-9 35 0,-8 43-16,-9 8 15,0-17-15,0-17 16,0-17-16,8-18 15,1-25-15,0-10 16,8-8 0,9-17-16,0-1 15,0-8-15,9-8 16,8-27-16,26-17 16,9 0-16,-8 9 15,-1 8-15,-8 18 16,-9 17-16,0 9 15,-9 8-15,1 18 16,-1-1-16,-8 1 16,0 0-1,-1-10-15,1 1 16,-9 0-16,9-17 16,-1 0-16</inkml:trace>
  <inkml:trace contextRef="#ctx0" brushRef="#br0" timeOffset="8695.84">9405 5030 0,'0'0'0,"0"0"16,0 0-16,17 0 15,26 0-15,27 0 16,-1 0-16,44 0 15,0 9-15,-61-9 16</inkml:trace>
  <inkml:trace contextRef="#ctx0" brushRef="#br0" timeOffset="9722.27">10377 5446 0,'-9'-9'15,"1"1"-15,-1 8 16,0 0-16,9 0 16,0 0-16,0 0 15,0 0 1,0 8-16,0 1 15,0-1-15,9 10 16,8-1-16,1-8 16,-1-1-16,1 1 15,8-9-15,0-9 16,-9 1-16,0-1 16,1-17-1,-10 0-15,1-17 16,-9 0-16,-9-18 15,1-17-15,-18 0 16,0-17-16,0 17 16,0 17-16,8 9 15,1 0-15,8 9 16,9 8-16,0 1 16,17-1-1,1 0-15,17 1 16,17 16-16,8 1 15,27 0-15,0 17 16,-9 0-16,-17 0 16,-18 8-16,-16 10 15,-1-1 1,-18 18-16,-8 8 16,-17 35-16,-9 9 15,-9-18-15,9 17 16,0 18-16,9-17 15,-1-9-15,10-17 16,8-9-16,8-9 16,10 0-16,-1-17 15,26 0 1,-17-9-16,18-8 16,-27 0-16,9-9 15,0 0-15,-8 0 16,-18-9-16,17 0 15,-17 1-15,0-1 16,0 9-16,0-9 16,0 9-1</inkml:trace>
  <inkml:trace contextRef="#ctx0" brushRef="#br0" timeOffset="10471.79">11480 5169 0,'0'0'0,"0"0"16,0 17-16,0 0 16,-17 9-16,8 9 15,9 8-15,0 1 16,0-1-16,0 0 15,0-8 1,0-9-16,0 0 16,0-9-16,0-17 15,0 17-15,0-17 16,0 0-16,0 0 16,0-17-16,0-18 15,0-25 1,9-9-16,8 8 15,0 18-15,9 8 16,0 0-16,9 18 16,-9 0-16,18-1 15,-18 10-15,8 8 16,-8 0-16,-26 0 16,18 0-16,-18 0 15,0 17-15,-18 0 16,-8 9-16,9 0 15,-9-8 1,9-1-16,-1-8 16,10-1-16,-10 1 15,18 0-15,0-1 16,0 1-16,0 0 16,9 8-16,0 0 15,8 1 1,9 8-16,0-9 15,0 0-15,-9-8 16,1-1-16,-10 1 16,1 0-16,0-1 15,0-8-15,-1 0 16,1 0-16,-9 0 16,0 0-16,9 0 15,-9 0 1,8 0-16,1 0 15,-9 0-15,0 0 16,0 0-16,0 0 16,9 0-16,-1-8 15</inkml:trace>
  <inkml:trace contextRef="#ctx0" brushRef="#br0" timeOffset="11586.87">12826 4995 0,'-9'-8'16,"1"-1"-16,-1 0 15,0 1-15,-8-1 16,-1-8-16,-8 0 15,-8 8 1,-1-8-16,0 17 16,0 0-16,1 17 15,-10 0-15,10 18 16,-1 8-16,17 9 16,1 0-16,17 0 15,17-9-15,1 1 16,-1-18-1,18 0-15,17-26 16,26 0-16,0-18 16,-52 1-16</inkml:trace>
  <inkml:trace contextRef="#ctx0" brushRef="#br0" timeOffset="11892.08">12982 5082 0,'0'0'0,"0"0"16,0 0-16,-8 17 15,-1 1-15,9 16 16,0 1-16,0-9 16,17 0-16,-8 0 15,8-9-15,1-8 16,-1 0-16,9-18 16,9 0-16,-9-8 15,0-9 1,-9 0-16,-8-17 15,-18-1-15,1 10 16,-1 16-16,-17 1 16,8 0-16,1 17 15,0 0-15,17 0 16,0 0-16,0 0 16,8 8-1</inkml:trace>
  <inkml:trace contextRef="#ctx0" brushRef="#br0" timeOffset="12220.16">13720 5004 0,'0'0'0,"0"0"0,0-9 16,0 9 0,-8-8-16,-1-1 15,0 0-15,1 9 16,-1 0-16,-8 0 15,-9 0-15,-1 18 16,10-1-16,0 0 16,-1 9-16,18-8 15,0 8-15,18 8 16,-1 1 0,9-9-16,0 0 15,-8-9-15,-10-8 16,1 0-16,0-1 15,-18 1-15,-8 8 16,-9-8-16,-1 0 16,19-1-16</inkml:trace>
  <inkml:trace contextRef="#ctx0" brushRef="#br0" timeOffset="13339.35">14458 4606 0,'0'-9'0,"-8"0"16,-1 1-16,0-1 16,1 0-16,-10-8 15,10 17-15,-1 0 16,-26 9-16,-8 34 16,-18 44-1,-8 34-15,16 9 16,19-9-16,8 0 15,17-17-15,26-17 16,9-26-16,0-27 16,-8-25-16</inkml:trace>
  <inkml:trace contextRef="#ctx0" brushRef="#br0" timeOffset="13892.78">14597 4892 0,'-8'0'16,"-1"0"-16,0 0 15,1 0-15,-1 0 16,-17 17-16,0 18 16,-18 16-1,10 19-15,-1-10 16,18 1-16,-1-18 16,18-8-16,0-9 15,0-9-15,0-8 16,18 0-16,16-18 15,10 0-15,-1 1 16,1-1-16,-10 9 16,-8 0-1,0 9-15,1 8 16,-1 0-16,0 1 16,-9-10-16,0 1 15,1 0-15,8-1 16,0-8-1,0-8-15,-9-1 0,-8-17 16,0-26-16,-1-9 16,-8-8-1,0-9-15,-8 17 16,-1 18-16,0 17 16,9 26-16,0 0 15</inkml:trace>
  <inkml:trace contextRef="#ctx0" brushRef="#br0" timeOffset="14181.44">15188 5203 0,'0'0'15,"0"0"-15,0 0 16,0 18-16,-9-1 16,1 18-16,-1-1 15,0 10-15,0-1 16,9-8-1,0-27-15</inkml:trace>
  <inkml:trace contextRef="#ctx0" brushRef="#br0" timeOffset="15159.15">15457 5056 0,'-9'0'0,"1"0"15,8 0-15,0 0 16,0 0 0,8 0-16,18 0 15,18 0-15,17-9 16,8 1-16,1-1 16,-18 0-16,-9 9 15,-8 0-15,-18 0 16</inkml:trace>
  <inkml:trace contextRef="#ctx0" brushRef="#br0" timeOffset="15411.75">15891 4692 0,'-8'0'0,"-1"0"15,0 18-15,-8 8 16,-9 8-16,0 18 15,0 9-15,0 17 16,-9 0 0,0 8-16,0-8 15,18 0-15,0-17 16,17-9-16,0-9 16,8-8-16,27-18 15,17 9-15,-26-17 16</inkml:trace>
  <inkml:trace contextRef="#ctx0" brushRef="#br0" timeOffset="15646.6">16022 5212 0,'0'0'0,"0"0"16,0 0-16,17 0 16,9 0-16,17 0 15,9 0-15,18 0 16,-1 0-16,-8-9 16,17-8-16,-34 8 15</inkml:trace>
  <inkml:trace contextRef="#ctx0" brushRef="#br0" timeOffset="15855.29">16404 5065 0,'-9'0'0,"0"0"0,1 0 15,-18 26 1,-1 34-16,-7 10 15,8-10-15,8 1 16,1-26-16,17 8 16,0-17-16,17-9 15,-8-8-15</inkml:trace>
  <inkml:trace contextRef="#ctx0" brushRef="#br0" timeOffset="16405.04">17046 4796 0,'0'0'15,"0"0"-15,-8 0 16,-1 0-16,0 0 15,0 0-15,-8 18 16,-9-1-16,0 18 16,9 8-16,-1 9 15,1-9 1,8 9-16,9 0 16,9-9-16,8 1 15,9-27-15,9 9 16,8 0-16,18-17 15,0-18-15,0 0 16,0-17-16,-1-8 16,1-10-1,-17-8-15,-10 9 16,-25 0-16,-18 8 16,9 9-16,-17 9 15,-9 8-15,-17 9 16,-18 18-16,0 25 15,0 17 1,0 18-16,18 9 16,17-9-16,9-9 15,17-8-15,8-18 16,10 0-16,16 1 16,18-10-16,1-16 15,-36-18-15</inkml:trace>
  <inkml:trace contextRef="#ctx0" brushRef="#br0" timeOffset="16904.57">17559 4632 0,'0'0'16,"0"0"-16,0 8 15,26 18-15,0 35 16,34 8-1,-7 18-15,-10-18 16,0 18-16,-8-9 16,-18 0-16,-8 0 15,-18 0-15,-8 8 16,-26 1-16,-18-9 16,9-9-16,17-17 15,18-26-15</inkml:trace>
  <inkml:trace contextRef="#ctx0" brushRef="#br0" timeOffset="17700.28">18748 4666 0,'0'0'16,"9"-17"-16,8 17 15,1-9-15,16 1 16,10 8-16,8 0 16,0 17-16,-9 0 15,-17-8 1,1 8-16,-10 9 16,-8 9-16,-18 0 15,-8 17-15,-27 17 16,-8 0-16,-9 0 15,-8-8-15,8 8 16,0 1-16,9-10 16,9-8-16,17-8 15,8-10 1,18 1-16,0-9 16,18 0-16,8 0 15,17-9-15,27-8 16,-1-1-16,9-8 15,0-8-15,-17-10 16,-17 1 0,-18-9-16,-18 0 15,1-9-15,-18-8 16,-17-9-16,-26 18 16,-9-1-16,1 18 15,-10-1-15,18 10 16,17 8-16,18 0 15,8 17-15,9 0 16,0-8-16</inkml:trace>
  <inkml:trace contextRef="#ctx0" brushRef="#br0" timeOffset="18060.72">19747 5299 0,'0'0'0,"0"0"16,0 0-16,0 0 16,0 0-16,0 0 15,-9 17-15,-17 18 16,0 17-16,-9-9 16,1 0-16,-1-8 15,9-1 1,-9 10-16,26-10 15,9 10-15,0-27 16</inkml:trace>
  <inkml:trace contextRef="#ctx0" brushRef="#br0" timeOffset="18279.22">19443 5472 0,'-9'0'0,"1"0"15,-1 0-15,9 0 16,0 0-16,9 17 16,8 0-16,18 9 15,-1 9-15,10 0 16,-1-18-16,1 18 16,-10-9-1,19 8-15,-10-8 16</inkml:trace>
  <inkml:trace contextRef="#ctx0" brushRef="#br0" timeOffset="23155.73">3222 6996 0,'0'0'0,"0"0"0,0 0 16,0 0-16,8 0 16,10 0-16,16 0 15,1 0-15,17 0 16,9 0-16,-17 0 16,16 9-1,-8-1-15,-26-8 16</inkml:trace>
  <inkml:trace contextRef="#ctx0" brushRef="#br0" timeOffset="23424.26">3265 7299 0,'-9'0'16,"1"0"-16,-1 0 16,9 0-16,0 0 15,9-8 1,17-1-16,9 0 16,17 1-16,-9-1 15,0 9-15,18 0 16,9 9-16,-36-1 15</inkml:trace>
  <inkml:trace contextRef="#ctx0" brushRef="#br0" timeOffset="26858.38">4351 6961 0,'0'0'0,"0"0"16,0 0-16,0 0 16,0 0-16,0 0 15,0 0-15,0 0 16,0 0-16,17 0 15,9 0-15,35 9 16,8-18-16,9 27 16,1-18-1,25-18-15,-43 18 16</inkml:trace>
  <inkml:trace contextRef="#ctx0" brushRef="#br0" timeOffset="27433.02">5245 6078 0,'0'0'0,"0"0"16,0 0-16,0 0 16,0 0-16,0 17 15,0 9-15,9 26 16,-1 26-16,1 35 15,-9-1 1,0-16-16,0-10 16,-9-25-16,1-9 15,-1-9-15,0-17 16,9-8-16,0-1 16,0-17-1,0 0-15,0 0 0,9 0 16,8-17-16,1 8 15,-1-8 1,0 17-16,1 0 16,-1 0-16,1 17 15,-1-8-15,0 8 16,1 0-16,-1 0 16,-8 9-16,-1-17 15,1 0-15,8-1 16,-8-8-1,0 0-15</inkml:trace>
  <inkml:trace contextRef="#ctx0" brushRef="#br0" timeOffset="27621.41">5202 6494 0,'-9'0'0,"0"0"16,9 0-16,0 0 15,0 0-15,0 0 16,18 0-16,8 0 16,8 0-16,36 0 15,17 0-15,-53 0 16</inkml:trace>
  <inkml:trace contextRef="#ctx0" brushRef="#br0" timeOffset="28376.72">6009 6485 0,'0'0'0,"0"0"16,-9 0-16,1 0 15,-1 0-15,0 0 16,1 0-16,-1 0 16,0 9-1,-8 17-15,-9 8 16,9 1-16,-1 8 16,10 1-16,8-1 15,0-17-15,0-9 16,0 9-16,17-26 15,0 9-15,18-9 16,0-9-16,-1 1 16,1-1-1,-9 0-15,0 9 16,0 0-16,-8 0 16,-1 9-16,0 0 15,1-1-15,-1-8 16,1 0-1,-1-8-15,0-1 0,1 0 16,-10-25 0,1-10-16,-9 18 15,0-8-15,-9-1 16,1 18-16,8 17 16</inkml:trace>
  <inkml:trace contextRef="#ctx0" brushRef="#br0" timeOffset="28805.69">5506 7282 0,'0'0'0,"0"0"15,0 0-15,-9-9 16,-17-8-16,8 0 16,1-1-16,0 1 15,8 8-15,9 1 16,0-1-1,0 0-15,26 1 16,17-1-16,36-8 16,42-1-16,9-8 15,1 0-15,-27 0 16,-17 9-16,-26 0 16,-9 8-16,-18 9 15,-8 0-15,0 0 16,1 17-1,-10 1-15</inkml:trace>
  <inkml:trace contextRef="#ctx0" brushRef="#br0" timeOffset="29184.69">5662 7273 0,'0'0'0,"0"0"15,0 0-15,0 0 16,0 0-16,0 0 16,0 0-16,17 0 15,1 0-15,-1 0 16,0 9-16,9 0 16,0-1-16,-8 1 15,-10 0 1,1-1-16,-9 10 15,-9-1-15,1 0 16,-10 9-16,1 0 16,0 0-16,-1-9 15,10 1 1,8-10-16,0 1 16,0 0-16,8-9 15,10 26-15,25-18 16,18 1-16,17-9 15,-35 0-15</inkml:trace>
  <inkml:trace contextRef="#ctx0" brushRef="#br0" timeOffset="29621.71">6539 6806 0,'0'-9'0,"0"9"16,0 0-16,0 0 15,0 0-15,0 0 16,0 0-16,0 0 16,0 9-1,0 8-15,0 0 16,-9 18-16,1-1 16,-1 1-16,0 0 15,0-9-15,9 0 16,0 0-16,0-9 15,0 0 1,18 1-16,-1-1 0,18-8 16,0-1-1,17 10-15,9-1 16,-18 0-16</inkml:trace>
  <inkml:trace contextRef="#ctx0" brushRef="#br0" timeOffset="34267.71">7364 6433 0,'0'0'0,"0"0"0,0 0 15,0-9-15,9 1 16,8-1 0,9 9-16,9 0 15,-9-9-15,8 27 16,1-18-16,0 8 15,-9 10-15,0-1 16,-17 9-16,-1 9 16,-16 8-16,-10 0 15,-16 18 1,-18 8-16,-9-8 16,0-9-16,-9 17 15,10-17-15,16-9 16,10-8-16,16-9 15,1 0-15,17 0 16,0-9-16,8 1 16,19 8-1,25 0-15,17 0 16,9-18-16,9-16 16,9-18-16,-18 8 15,-26-8-15,-17 0 16,-9 0-16,-18 9 15,-8-9-15,-17 0 16,-9 0-16,0 0 16,-18 9-1,10-1-15,-1 10 16,9 8-16,9 0 16,17 0-16,0 8 15</inkml:trace>
  <inkml:trace contextRef="#ctx0" brushRef="#br0" timeOffset="34850.65">7980 7247 0,'0'-8'15,"0"-1"-15,0 0 0,0 1 16,0 8-16,0 0 15,0 0 1,9 0-16,8 0 16,1 0-16,8 0 15,9 0-15,-9 0 16,0 0-16,0 0 16,0 0-16,-18 0 15,1 0-15,0 0 16,-9 0-1,0 0-15,-9 17 16,0 0-16,-17 1 16,-8 8-16,-1 8 15,0 1-15,9-9 16,9 0-16,-1-9 16,10 0-16,8-8 15,0 0-15,8-1 16,10 1-1,17 0-15,-1-9 16,10-9-16,-1 9 16,1-9-16,-27 9 15</inkml:trace>
  <inkml:trace contextRef="#ctx0" brushRef="#br0" timeOffset="37486.71">9075 7282 0,'-9'-9'15,"0"9"-15,0-8 16,9 8-16,0 0 16,0 0-16,18-9 15,17 0-15,25 1 16,10 8-1,8-9-15,9 0 16,0 1-16,-27-1 16,-16 9-16,-1 0 15,-43 9-15,9-1 16</inkml:trace>
  <inkml:trace contextRef="#ctx0" brushRef="#br0" timeOffset="37720.89">9387 7091 0,'0'0'0,"0"0"16,0 18-1,0 8-15,0 17 16,-9 18-16,1 17 15,-1 8-15,9-8 16,-9-17-16,1-18 16,8-26-16</inkml:trace>
  <inkml:trace contextRef="#ctx0" brushRef="#br0" timeOffset="38604.44">10186 6061 0,'0'0'16,"0"0"-16,0 0 15,0 0-15,0 0 16,0 0-16,0 17 15,9 18-15,8 25 16,-8 27-16,-9 26 16,8 8-1,-16-17-15,-1-9 16,0-8-16,1-1 16,8-25-16,-18-18 15,18-17-15,0 0 16,0-17-16,0-1 15,0-8 1,0-8-16,18-10 16,-10-8-16,27-17 15,9 0-15,-1 8 16,-17 18-16,-9 0 16,9 17-16,-8 0 15,-9 17-15,8 9 16,0 8-16,9 10 15,-26-1 1,18-8-16,-18-1 16,8-8-16,10 0 15,-18-17-15</inkml:trace>
  <inkml:trace contextRef="#ctx0" brushRef="#br0" timeOffset="38804.75">10073 6797 0,'-9'-9'15,"-8"9"-15,17-8 16,0 8-16,0-18 16,0 18-16,26-8 15,26-27-15,44 18 16,8-9-1,-61 26-15</inkml:trace>
  <inkml:trace contextRef="#ctx0" brushRef="#br0" timeOffset="39970">10959 6901 0,'0'0'16,"0"0"-16,0 0 15,-9 0-15,-8 0 16,-1 0-16,-8 0 16,26 0-16,-17 0 15,17 0 1,-17 0-16,17 0 16,0 0-16,0 0 15,0 17 1,0 0-16,17 9 0,0 0 15,-8 0-15,17-8 16,-8-10-16,-1 1 16,0 0-1,1-18-15,-1 0 16,0 1-16,1-1 16,-10-17-16,1 0 15,-9-17-15,-9-1 16,1-16-16,-10-9 15,-8 17-15,9 0 16,8 17 0,-8 0-16,17-8 15,0 8-15,0 1 16,26-1-16,-9 0 16,18 1-16,17 8 15,18 0-15,16 0 16,-7 9-16,-19 17 15,1 0-15,-9 0 16,-17 8 0,-9 10-16,-9-1 15,-8 9-15,0 9 16,-18 8-16,0 0 16,1 18-16,-10 8 15,1-8-15,8-1 16,1-8-16,8 0 15,0 0 1,0-9-16,8 1 16,10-18-16,-1 0 15,9 0-15,0-18 16,-17 1-16,0 0 16,-1-18-16,1 0 15,0 1-15,-9-1 16,0 0-1,0-8-15,0 0 16,0-1-16,8 10 16,10-1-16,-1 0 15</inkml:trace>
  <inkml:trace contextRef="#ctx0" brushRef="#br0" timeOffset="40551.25">12001 6814 0,'0'0'16,"0"0"-16,0 0 15,0 0-15,0 0 16,0 0-16,0 18 16,9 8-16,-9 8 15,0 9 1,0 1-16,0-10 15,0-8-15,0 0 16,0-8-16,0-10 16,0 1-16,0 0 15,0-9-15,0-9 16,0-8-16,0-9 16,0-18-1,17-8-15,0 0 16,1 18-16,8-1 15,0 1-15,9 8 16,-9 8-16,0 1 16,0 8-16,-9 9 15,-8 0 1,-1 0-16,-8 0 16,0 9-16,-8 8 15,-1 1-15,-17-1 16,0 9-16,0-9 15,0 1-15,9-1 16,-1-9-16,1 10 16,8-1-16,9 0 15,0 1-15,9-1 16,8 9 0,1 0-16,-1-9 15,9 1-15,9 8 16,-9 0-16,-9-9 15</inkml:trace>
  <inkml:trace contextRef="#ctx0" brushRef="#br0" timeOffset="41026.47">10308 7368 0,'0'0'0,"0"0"0,0 0 16,-18 0-16,10 0 16,8 0-1,0 0-15,0 0 16,0 0-16,0 0 16,8 0-16,36 0 15,60 9-15,52 8 16,35-8-16,26 0 15,9-9-15,-26-9 16,-26-8-16,-36 8 16,-25-8-1,-26 8-15,-26 9 16,-9 0-16,-9 0 16,-8 9-16,0-9 15,-26 0-15</inkml:trace>
  <inkml:trace contextRef="#ctx0" brushRef="#br0" timeOffset="41529.78">10968 7758 0,'-9'0'0,"-8"-8"16,-1 8-16,9 0 16,1 0-16,8 0 15,0 0-15,0 0 16,8 0-16,10 0 16,17 8-16,-1 1 15,10 8-15,8 1 16,-9-1-16,1 0 15,-1 0 1,-17 1-16,0 8 16,-17 0-16,-18 8 15,1 1-15,-19 0 16,-7 8-16,-10 9 16,-8-9-16,0 1 15,0-10-15,9-8 16,8 0-1,17-8-15,1-10 16,0 1-16,17-1 16,0-8-16,17 0 15,9 0-15,44-8 16,25-9-16,9 8 16,9-8-1,44-1-15,233-42 16</inkml:trace>
  <inkml:trace contextRef="#ctx0" brushRef="#br0" timeOffset="43133.81">13338 6217 0,'0'-9'0,"0"0"15,0 1-15,0 8 16,0 0-16,0 0 16,0 0-16,0 0 15,-8 0-15,-1 17 16,-17 18-16,-9 25 16,-8 44-1,-9 43-15,8 35 16,9 35-16,9 8 15,18-9-15,8-8 16,8-34-16,10-27 16,16-17-16,19-9 15,7-17 1,1-26-16,52-9 16,234 78-16</inkml:trace>
  <inkml:trace contextRef="#ctx0" brushRef="#br0" timeOffset="44030.78">14172 6485 0,'0'0'16,"0"0"-16,0 0 16,0 0-16,0 0 15,0 0-15,0 0 16,0 0-16,0 0 15,0 0 1,-9 0-16,1 0 16,-1 0-16,0 0 15,-8 0-15,-9 0 16,0 0-16,-9 17 16,-8 1-16,8 16 15,0 18 1,0 0-16,18 0 15,0 9-15,17 0 16,0-10-16,17 1 16,9-17-16,9-9 15,-1-17-15,10-1 16,-1-16-16,9-1 16,1-17-16,-1 0 15,-26 17-15</inkml:trace>
  <inkml:trace contextRef="#ctx0" brushRef="#br0" timeOffset="44492.75">14589 6806 0,'-9'-9'0,"-8"0"16,-1-17-16,10 18 16,-10-1-16,10 9 15,-1 0 1,0 9-16,1 8 15,8 9-15,0 9 16,17 8-16,0 0 16,9-17-16,0 0 15,9-17-15,9-9 16,-1-9-16,-8-17 16,-9 0-1,0 0-15,-18-8 16,-8-1-16,-8-8 15,-1 8-15,-8 9 16,-1 9-16,1 8 16,8 9-16,9 0 15,0 0-15,0 9 16</inkml:trace>
  <inkml:trace contextRef="#ctx0" brushRef="#br0" timeOffset="44841.73">15492 6494 0,'-9'0'0,"0"0"0,1 0 16,-1 0 0,0 0-16,1 8 15,-18 1-15,-9 0 16,0 8-16,18 0 15,-1 1-15,1-1 16,8 9-16,9 9 16,0-1-1,0-8-15,18 0 16,-1 0-16,1 0 16,-10-8-16,1-1 15,0 0-15,-18 1 16,-8 7-16,-10 10 15,-7-9-15,-1 0 16,9-9-16,9-8 16,17 0-1</inkml:trace>
  <inkml:trace contextRef="#ctx0" brushRef="#br0" timeOffset="45249.25">16013 6364 0,'0'0'0,"0"-9"16,0 1-16,0-1 15,0 0-15,-9 1 16,0 8-16,1 0 16,-1 0-16,-17 17 15,0 18-15,-9 34 16,-8 17-16,17 1 15,17-9 1,9 9-16,0-9 16,17-18-16,1-17 15,25-8-15,1 0 16,-27-9-16</inkml:trace>
  <inkml:trace contextRef="#ctx0" brushRef="#br0" timeOffset="45874.75">16126 6840 0,'0'0'0,"0"0"15,0 0-15,0 0 16,0 0-16,0-8 16,0-1-16,0-8 15,0-9 1,0 8-16,0 10 15,0-10-15,0 10 16,0 8-16,0 0 16,0 0-16,-9 0 15,0 17-15,1 0 16,-1 1 0,9-1-16,0 9 15,0-9-15,0-8 16,0 0-16,9-1 15,8-8-15,0 0 16,18 0-16,0 0 16,-9 0-16,9 9 15,-1-1-15,-8 1 16,1 0-16,-1-1 16,-9 1-1,0 0-15,1-9 16,-10 0-16,1 0 15,0-9-15,-1 0 16,1-17-16,0-25 16,-1-10-1,1-8-15,-9 34 16,9 9-16,0 9 16</inkml:trace>
  <inkml:trace contextRef="#ctx0" brushRef="#br0" timeOffset="46235.41">16968 6840 0,'0'0'0,"0"0"15,0 0-15,0 0 16,-9 18-16,1 7 15,-1 10-15,0 8 16,1 1 0,8-1-16,0-8 15,0-9-15,0-9 16</inkml:trace>
  <inkml:trace contextRef="#ctx0" brushRef="#br0" timeOffset="48708.58">18774 6554 0,'0'0'0,"0"0"0,0 0 16,0 0-16,-8 0 16,-1 0-1,9 0-15,-35 18 16,9 16-16,0 1 15,0 8-15,17 1 16,1-10-16,8 10 16,0-10-16,8-8 15,10 0 1,16-17-16,10-1 16,8-8-16,9-8 15,-9-1-15,9-17 16,-18 0-16,-17-8 15,0-10-15,-17 10 16,0 8-16,-18 17 16,0 9-16,0 0 15,-8 9 1,-9 25-16,-17 18 16,-18 35-16,26 8 15,0 0-15,18-17 16,8-8-16,9-18 15,0-9-15,9-8 16,34-10-16,-8-16 16</inkml:trace>
  <inkml:trace contextRef="#ctx0" brushRef="#br0" timeOffset="49018.51">19200 6381 0,'0'-8'0,"0"8"15,0 0-15,17 0 16,1 0-16,16 17 15,18 26-15,9 26 16,-9 1 0,-8-1-16,-18 9 15,0 9-15,-26 8 16,-18 0-16,-8 0 16,0 18-16,26-44 15</inkml:trace>
  <inkml:trace contextRef="#ctx0" brushRef="#br0" timeOffset="54185.35">17194 6485 0,'-9'0'0,"9"0"0,0 0 16,0 0 0,0 0-16,0 0 15,9 0-15,17 9 16,9-1-16,17 1 16,9 0-16,-1-9 15,-8-9 1,1 0-16,-10-8 0,0 0 15,-25 17 1</inkml:trace>
  <inkml:trace contextRef="#ctx0" brushRef="#br0" timeOffset="54521.1">17472 6269 0,'0'0'16,"0"0"-16,0 0 16,0 0-16,0 0 15,0 0-15,0 0 16,0 0-16,0 0 16,-9 17-16,0 0 15,9 27-15,-26 33 16,0 19-1,0 8-15,-9 8 16,18-8-16,0-26 16,17 0-16,0-26 15,17-17-15,18 8 16,8-17-16,27 0 16,8-9-16,-43-8 15</inkml:trace>
  <inkml:trace contextRef="#ctx0" brushRef="#br0" timeOffset="54906.28">17776 6875 0,'0'0'0,"0"0"16,0 0-16,0 0 15,0 0-15,0 0 16,17 0-16,0 0 16,9 0-16,18 0 15,17-9-15,17 1 16,-17-1 0,8 0-16,-17-8 15,26 17-15,-34 0 16</inkml:trace>
  <inkml:trace contextRef="#ctx0" brushRef="#br0" timeOffset="55168.61">18201 6615 0,'0'0'0,"0"0"15,0 0-15,0 0 16,0 0-16,0 0 16,-9 0-1,9 17-15,-17 9 16,0 26-16,8 9 16,-8 8-16,8 9 15,9-17-15,9-1 16,8-34-16</inkml:trace>
  <inkml:trace contextRef="#ctx0" brushRef="#br0" timeOffset="62200.77">20033 6355 0,'0'-8'0,"0"-1"0,0 0 16,9 1-16,0-1 15,8 0-15,1 9 16,16 0-16,18 0 16,-8 0-16,-1 9 15,1 0-15,-18 8 16,-9 0-16,-8 1 16,-9 7-1,-18 19-15,-16 8 16,-18 8-16,-9 1 15,-17 8-15,-1-17 16,10 0-16,-1 0 16,1 0-16,17-9 15,9 1-15,8-1 16,9-8 0,8-9-16,18 0 15,0-9-15,18 0 16,8-8-16,35 0 15,8-18-15,9-8 16,-8-9-16,-1-9 16,-17 0-16,-26 1 15,-17 8-15,-9-18 16,-9 10 0,-17-1-16,0 1 15,-9 16-15,-8 1 16,8 17-16,18 0 15,0 9-15,17-9 16,0 0-16</inkml:trace>
  <inkml:trace contextRef="#ctx0" brushRef="#br0" timeOffset="62580.45">20676 6866 0,'0'0'0,"0"0"16,0 0-16,0 0 15,0 0-15,0 0 16,-9 17-16,1 1 16,-18 16-16,0 1 15,-18 8-15,1 9 16,-9-8-1,0 8-15,25-18 16,19-25-16,8 0 16</inkml:trace>
  <inkml:trace contextRef="#ctx0" brushRef="#br0" timeOffset="62785.77">20311 6944 0,'0'0'16,"0"0"-16,0 0 15,18 17-15,-1 1 16,18 16-16,0 18 16,-1 0-16,1 0 15,0-17-15,-18-18 16</inkml:trace>
  <inkml:trace contextRef="#ctx0" brushRef="#br0" timeOffset="63868.38">21388 6883 0,'0'0'0,"0"0"16,0 0-16,0 0 15,0 0-15,17 0 16,27 0-16,25 0 15,18 9-15,0-9 16,-9 0 0,-8 0-16,-10-9 15,10 1-15,-18 8 16,-26 0-16</inkml:trace>
  <inkml:trace contextRef="#ctx0" brushRef="#br0" timeOffset="64104.33">21762 6537 0,'0'0'0,"0"0"16,0 9-16,-9 25 15,0 44-15,-8 26 16,-9 17-1,0-25-15,8-18 16,1-18-16,0-25 16,17-9-16,0-9 15,8-8-15</inkml:trace>
  <inkml:trace contextRef="#ctx0" brushRef="#br0" timeOffset="64640.35">22786 6710 0,'0'0'16,"0"0"-16,0-8 15,0-1-15,0 0 16,9-8-16,-9 0 16,0 8-1,-9 0-15,1-8 16,-19 0-16,1 8 15,0 9-15,-17 9 16,8 8-16,0 9 16,9 0-16,9 9 15,0-9-15,17 0 16,0 0 0,8 0-16,1 0 15,8 0-15,-8-1 16,0-7-16,-1-1 15,1 0-15,-9-8 16,-9 8-16,-8 1 16,-9 8-16,-9-9 15,9-8-15,9-1 16,-9 10 0,8-10-16,18 1 15</inkml:trace>
  <inkml:trace contextRef="#ctx0" brushRef="#br0" timeOffset="64861.92">22951 6849 0,'0'0'0,"0"0"15,0 9-15,0 16 16,9 19-16,-9-1 15,0-17-15,-9 0 16,0-17-16,1-18 16,-10 0-1,1-8-15,17 8 16</inkml:trace>
  <inkml:trace contextRef="#ctx0" brushRef="#br0" timeOffset="64986.23">22995 6312 0,'0'0'0,"0"0"16,0 0-16,17 17 15,0 18-15,1-18 16</inkml:trace>
  <inkml:trace contextRef="#ctx0" brushRef="#br0" timeOffset="65370.55">23229 6823 0,'0'0'0,"0"0"16,0 0-16,0 0 16,0 17-16,-9 9 15,1 9 1,-1-9-16,0 0 15,1-9-15,8-8 16,0-1-16,0 1 16,0-9-16,0 0 15,0-9-15,17-8 16,9-9-16,0 0 16,0 9-16,-8-1 15,-1 1-15,0 17 16,1 0-1,-1 0-15,0 17 16,1 9-16,-1 9 16,0 0-16,1-1 15,8 1-15,0-9 16,-9-17-16</inkml:trace>
  <inkml:trace contextRef="#ctx0" brushRef="#br0" timeOffset="66046.66">24254 6199 0,'0'0'15,"0"0"-15,0 0 16,0 0-16,-9 0 15,0 0-15,-17 18 16,-17 25-16,-18 35 16,-8 34-1,8 10-15,9-10 16,8 18-16,36-35 16,8-17-16,17-17 15,18-18-15,-1-17 16,-16-8-16</inkml:trace>
  <inkml:trace contextRef="#ctx0" brushRef="#br0" timeOffset="66805.14">24549 6459 0,'0'0'0,"0"0"16,0 0-16,0 0 16,-9 0-16,1 9 15,-18 17-15,-18 17 16,-8 9-16,0 9 16,0-1-16,8 1 15,10-9-15,16-9 16,1-8-1,17-9-15,0-18 16,17 1-16,18-18 16,8 1-16,10-10 15,-10 1-15,0 8 16,-8 9 0,-9 0-16,0 0 0,-8 9 15,-1 8 1,18 1-16,-1-1 15,1-8-15,-9-1 16,0-16-16,0-1 16,0 0-16,-17-17 15,0-17-15,-9-9 16,-18-17-16,1 17 16,-9 17-16,9 1 15,-1 16 1,10 18-16,-1 0 15,9 0-15</inkml:trace>
  <inkml:trace contextRef="#ctx0" brushRef="#br0" timeOffset="67042.42">25096 6728 0,'0'0'16,"0"0"-16,0 0 16,0 17-16,0 18 15,0 17-15,0 8 16,-9-8-16,1-9 16,-1-17-1,0 0-15,9 0 16,0-17-16</inkml:trace>
  <inkml:trace contextRef="#ctx0" brushRef="#br0" timeOffset="67830.36">25348 6823 0,'0'0'15,"0"0"-15,0 0 16,9 0-16,17 0 16,8 0-16,36-9 15,25 1-15,1-10 16,-1 1-16,-16 0 15,7 8 1,-7 9-16,-45 0 16</inkml:trace>
  <inkml:trace contextRef="#ctx0" brushRef="#br0" timeOffset="68088.08">25869 6407 0,'0'0'16,"0"0"-16,0 0 16,0 0-16,0 0 15,-17 26-15,8 17 16,-17 18-16,0 8 16,-9 9-1,0 18-15,1-1 0,8-26 16,17-8-1,9-9-15,17-18 16,18 1-16,17-9 16,-26-9-16</inkml:trace>
  <inkml:trace contextRef="#ctx0" brushRef="#br0" timeOffset="69047.52">26329 6858 0,'0'0'0,"0"0"0,0 0 16,18 0 0,-1 0-16,26 0 15,18 0-15,17 8 16,-8-8-16,-1-8 16,-8-1-16,-18 0 15,1 9-15,8 0 16,-26 0-16</inkml:trace>
  <inkml:trace contextRef="#ctx0" brushRef="#br0" timeOffset="69236.7">26633 6615 0,'0'0'0,"0"0"15,-17 9-15,17 17 16,-26 17-1,0 44-15,-26 25 16,25-17-16,19-43 16,8-26-16,8 0 15,27 9-15,-9-35 16</inkml:trace>
  <inkml:trace contextRef="#ctx0" brushRef="#br0" timeOffset="69714.81">27458 6450 0,'0'0'0,"0"0"16,0 0-16,0 0 16,-9 9-1,1 8-15,-10 18 16,-8 0-16,0 8 15,-9 9-15,1-9 16,16 1-16,1-1 16,17-8-16,0-9 15,0-9-15,35-8 16,-9 8-16,43-17 16,-8-9-1,0 1-15,-9-18 16,0 0-16,-17-18 15,-9 1-15,-17 8 16,-1 9-16,-8 0 16,-8 9-16,-1 17 15,-17 0-15,-18 17 16,-16 27-16,-19 25 16,-7 18-1,7 16-15,36-7 16,17-27-16,9-17 15,17-9-15,17-17 16,35-8-16,18-10 16,-36 1-16</inkml:trace>
  <inkml:trace contextRef="#ctx0" brushRef="#br0" timeOffset="70024.89">27805 6286 0,'0'0'0,"0"0"16,0 0-16,0 0 15,0 0-15,18 17 16,8 27-16,0 25 15,0 17-15,-9 1 16,-8 0-16,0-1 16,-27 1-1,10-9-15,-27-9 16,9-8-16,0-18 16,8-8-16,1-9 15,17-18-15</inkml:trace>
  <inkml:trace contextRef="#ctx0" brushRef="#br0" timeOffset="71148.42">28665 6398 0,'0'0'0,"0"0"16,9 0-1,-1 0-15,10 0 16,8 18-16,9-10 15,-1 27-15,10 0 16,-18-9-16,0 0 16,-17 0-16,-1 0 15,-16 8-15,-10 10 16,-8-10-16,-26 18 16,-26 9-1,8-9-15,10 0 16,-1 0-16,9-9 15,17-17-15,9 0 16,9 0-16,-1 0 16,18-17-16,0-1 15,18 1-15,25 0 16,18-1 0,0 1-16,-9-9 15,-9 0-15,-17-9 16,0 1-16,-8-1 15,-10-17-15,-16-9 16,-1 9-16,-17-8 16,-9 8-16,-8-9 15,-1 18 1,1-1-16,25 10 16,1 8-16,8 0 15,9 0-15</inkml:trace>
  <inkml:trace contextRef="#ctx0" brushRef="#br0" timeOffset="71735.61">29247 6832 0,'0'0'0,"0"0"15,0 0-15,0 8 16,0 10-16,-9 16 16,9 1-16,0 8 15,0-17-15,0 0 16,9-17-16,0-1 15,8 1-15,18-18 16,-1 1 0,10-18-16,-1 0 15,1-9-15,-18 18 16,0-1-16,-18 1 16,1 17-16,0 0 15,-9 9-15,0 17 16,0 34-16,-9 18 15,0 9-15,1 0 16,-10-1 0,1-17-16,0-8 15,-1-18-15,1-8 16,0-18-16,-1-8 16,10 0-16,-10 8 15,9-26 1,-8-8-16,0-9 15,-1-9-15,1-8 16,0-9-16,17 17 16,0 1-16,0-1 15,17 9-15,0 18 16</inkml:trace>
  <inkml:trace contextRef="#ctx0" brushRef="#br0" timeOffset="76915.97">14754 8598 0,'0'0'0,"0"0"0,0 0 16,17 0-16,18 0 15,43-8-15,9 8 16,-9-18 0,-9 10-16,-8-1 15,-9 9-15,0 0 16,-34 0-16</inkml:trace>
  <inkml:trace contextRef="#ctx0" brushRef="#br0" timeOffset="77099.83">15144 8217 0,'0'0'0,"0"0"15,0 0-15,0 0 16,-8 26-16,-1 44 15,9 42-15,0 18 16,-9 9-16,9-35 16,0-53-1,0-33-15</inkml:trace>
  <inkml:trace contextRef="#ctx0" brushRef="#br0" timeOffset="77485.5">15978 8512 0,'0'-9'15,"0"0"-15,0 1 16,0-1-16,0 0 15,0 1-15,-9-10 16,1 1 0,-1 8-16,-17-8 15,0 0-15,-9 17 16,0 17-16,-8 9 16,0 9-16,8 17 15,0 17-15,18 9 16,17-17-1,0-18-15,9-17 0,8 0 16,9-18 0,17 1-16,18-18 15,-9-8-15,-26 0 16</inkml:trace>
  <inkml:trace contextRef="#ctx0" brushRef="#br0" timeOffset="77832.67">16334 8564 0,'0'0'16,"0"0"-16,0 0 15,0 0-15,0 8 16,0 10-16,0 16 16,0 1-16,0 0 15,0-9-15,9-9 16,0-8-1,8-1-15,0-8 16,1-8-16,8-1 16,0-8-16,-18-1 15,1-8-15,-9 0 16,-9 0-16,-8 0 16,0 9-16,-9 0 15,8-1-15,1 18 16,8 0-1,9 0-15,0 0 16,0 0-16,9 0 16</inkml:trace>
  <inkml:trace contextRef="#ctx0" brushRef="#br0" timeOffset="78165.86">16925 8373 0,'0'0'0,"0"0"15,0 0-15,0 0 16,0 0-16,-9 0 16,0 9-16,1 8 15,-18 0-15,8 1 16,1-1-16,-1 9 16,1 0-1,17-9-15,0 9 16,0 0-16,9-8 15,-1 8-15,1-9 16,0 0-16,-1-8 16,1 0-16,-9 8 15,-9 0-15,1 1 16,-10-10-16,1 1 16,0 0-1,17-18-15,0 0 16,0 9-16</inkml:trace>
  <inkml:trace contextRef="#ctx0" brushRef="#br0" timeOffset="78399.63">17385 8087 0,'0'0'0,"0"0"15,0 0-15,0 0 16,0 0-16,-9 9 15,-17 17-15,-9 17 16,-17 35-16,0 17 16,17 1-16,1 8 15,8 0 1,8-18-16,36-16 16,16-10-16,1-25 15,-17-18-15</inkml:trace>
  <inkml:trace contextRef="#ctx0" brushRef="#br0" timeOffset="79054.23">17776 8243 0,'0'0'15,"0"0"-15,0 0 16,0 0-1,0 0-15,0 0 0,0 0 16,0 0 0,0 0-16,0 0 15,0 0-15,0 0 16,0 0-16,-9 0 16,0 18-16,-17 25 15,-8 26-15,7 9 16,10-9-1,0-8-15,17-9 16,0-17-16,0-9 16,17-18-16,9 1 15,9-18-15,8-17 16,1 9-16,-10 0 16,-8-1-16,-8 10 15,8 8-15,-9 0 16,9 8-1,0 1-15,0 0 16,0-1-16,1-8 16,-1 0-16,-9-8 15,-8-1-15,-1 0 16,1-17-16,-9-26 16,-9-8-16,-8 8 15,0 17-15,8 9 16,-17 9-1,17 8-15</inkml:trace>
  <inkml:trace contextRef="#ctx0" brushRef="#br0" timeOffset="79289.03">18488 8468 0,'0'0'16,"0"0"-16,0 9 16,0 26-16,8 25 15,1 18-15,-18 0 16,1-17 0,-1-18-16,0-8 15,9-9-15,0-18 16,9 10-16</inkml:trace>
  <inkml:trace contextRef="#ctx0" brushRef="#br0" timeOffset="79548.85">18861 8425 0,'0'0'0,"0"0"16,0 0-16,0 0 16,26 9-16,-17-1 15,26 1-15,8 0 16,9-9 0,0-9-16,18 0 15,-10-17-15,10-8 16,-9-1-16,-35 26 15</inkml:trace>
  <inkml:trace contextRef="#ctx0" brushRef="#br0" timeOffset="79791.66">19200 8131 0,'0'0'16,"0"0"-16,0 8 15,-9 18-15,9 26 16,-26 35-16,9 8 16,-18-8-16,9-1 15,0-8 1,8-8-16,1-27 16,17 0-16,0 0 15,17-25-15,1 8 16,-1-9-16</inkml:trace>
  <inkml:trace contextRef="#ctx0" brushRef="#br0" timeOffset="80025.85">19330 8633 0,'0'0'15,"0"0"-15,9 0 0,17 9 16,17 8 0,9-8-16,9-1 15,0-8-15,-18-17 16,-8 17-16,-9-17 16,9 8-16,-9 0 15,-17 9-15</inkml:trace>
  <inkml:trace contextRef="#ctx0" brushRef="#br0" timeOffset="80214.23">19591 8460 0,'0'0'16,"0"0"-16,-9 8 16,9 18-16,-35 35 15,26 26-15,-8-1 16,34-8-16,-17-35 15,0-17 1,0-17-16,0 0 16,0-9-16</inkml:trace>
  <inkml:trace contextRef="#ctx0" brushRef="#br0" timeOffset="80648.33">20138 8313 0,'0'0'16,"0"0"-16,0 0 16,0 0-16,0 0 15,-9 17-15,0 0 16,-25 18-16,7-1 16,1 10-16,9 8 15,-9 0 1,17-18-16,9 10 15,9-10-15,8-34 16,9 9-16,9-9 16,17-9-16,18-17 15,-1 0-15,-8-17 16,-18 0-16,-8 8 16,-9-17-1,-17 17-15,-9 18 16,-9 0-16,1 17 15,-19 8-15,-16 27 16,-18 26-16,-17 25 16,9 27-16,-1-9 15,27-18-15,34-16 16,9-18-16,17-9 16,1-26-16,-10-17 15</inkml:trace>
  <inkml:trace contextRef="#ctx0" brushRef="#br0" timeOffset="81024.63">20537 8018 0,'0'0'0,"0"0"15,9 9-15,8 17 16,27 17-16,16 35 15,-8 17 1,-17 0-16,-17 1 0,-18-10 16,-18 10-16,-8-10 15,-17-8 1,-1-17-16,10-27 16,16-8-16,10-17 15,8 0-15</inkml:trace>
  <inkml:trace contextRef="#ctx0" brushRef="#br0" timeOffset="81538.05">21432 7940 0,'0'0'0,"0"0"0,0 0 15,17 9-15,0 8 16,-8-8 0,0-1-16,-1 10 15,1-1-15,-18 0 16,1 9-16,-27 18 16,-17 34-16,-26 8 15,8 1-15,1-1 16,8-16-16,0 16 15,9-8-15,0-17 16,8 0 0,10-18-16,8-9 15,8-8-15,18-17 16,0 0-16,18-9 16,-1 0-16,18-9 15,17-8-15,9-9 16,-1 0-16,-16 0 15,-18 0 1,-9 9-16,-8-9 16,-18 0-16,1 8 15,-10 1-15,-8 0 16,-17 17-16,-1 0 16,1 8-16,17 1 15,26-9-15,0 0 16</inkml:trace>
  <inkml:trace contextRef="#ctx0" brushRef="#br0" timeOffset="81853.33">21848 8624 0,'0'0'16,"0"0"-16,0 0 15,0 0-15,0 0 16,0 0-16,0 0 16,0 0-16,0 0 15,-8 18 1,-10 8-16,-16 26 15,-10 17-15,1 0 16,17-8-16,0-27 16,0-8-16,8-17 15,10 0-15</inkml:trace>
  <inkml:trace contextRef="#ctx0" brushRef="#br0" timeOffset="82030.64">21484 8668 0,'0'0'16,"0"0"-16,17 8 15,26 18-15,18 35 16,26 8-16,-9-8 16,-17-1-1,17-16-15,-34-27 16</inkml:trace>
  <inkml:trace contextRef="#ctx0" brushRef="#br0" timeOffset="90230.18">22404 8356 0,'0'0'0,"0"0"0,0 0 16,9 0-16,17 8 15,35 1-15,34-18 16,9 1 0,1-10-16,-10 10 0,-17-1 15,-43 1-15</inkml:trace>
  <inkml:trace contextRef="#ctx0" brushRef="#br0" timeOffset="91009.9">23568 8191 0,'0'0'15,"0"0"-15,0 0 16,0 0-16,0 0 15,0 0-15,0-8 16,0-1-16,0 0 16,-9 1-16,0-1 15,-8-8-15,0 8 16,-1 9 0,-8 0-16,0 17 15,0 18-15,0 17 16,9-9-16,8 1 15,9-1-15,0-17 16,0 0-16,0 0 16,0 0-16,0-9 15,0 0 1,0 1-16,0-1 16,-9 0-16,-8 1 15,-9-1-15,0 0 16,-18-8-16,10 0 15,8-1-15,17-8 16,9 0-16,0 0 16,0-8-1,0-1-15,9 9 16,355-121-16,-372 112 16,8 0-16,0 1 15,8-10-15,1 18 16,8 0-16,1 0 15,-1 18-15,1-1 16,-10 0 0,1 1-16,0-1 15,-9-8-15,0-1 16,0-8-16,0 0 16,0 0-16</inkml:trace>
  <inkml:trace contextRef="#ctx0" brushRef="#br0" timeOffset="91140.28">23794 8061 0,'0'0'16,"0"0"-16,8 0 16,1 9-16</inkml:trace>
  <inkml:trace contextRef="#ctx0" brushRef="#br0" timeOffset="92100.72">23863 8243 0,'0'0'16,"0"0"-16,0 0 15,0 0-15,-9 18 16,1 16 0,-1 1-16,0 8 15,-8-8-15,8-9 16,1 0-16,-1-18 15,9 1-15,0 0 16,0-9-16,0-9 16,17-8-1,1-9-15,-1-9 16,9 0-16,0 18 16,-9 0-16,-8 17 15,0 0-15,-1 17 16,1 18-16,-9 17 15,0 0-15,0 8 16,17-16-16,10-1 16,-1-26-1,-18-8-15</inkml:trace>
  <inkml:trace contextRef="#ctx0" brushRef="#br0" timeOffset="92485.9">24610 7819 0,'0'0'0,"0"0"16,0 0-16,-9 0 16,0 17-16,-8 26 15,-26 35-15,-9 18 16,-1 25-1,1 9-15,18-26 16,16-26-16,18-18 16,18-8-16,8 0 15,8-26-15,-16-17 16</inkml:trace>
  <inkml:trace contextRef="#ctx0" brushRef="#br0" timeOffset="93081.26">24836 8200 0,'-9'0'0,"9"0"0,-9 0 16,1 0-16,-1 0 16,-9 17-16,-8 1 15,0 16 1,-8 10-16,-1 7 15,0-7-15,18-10 16,-1-8-16,18 0 16,0-17-16,18 0 15,-1-9-15,9-9 16,9 0-16,8-8 16,1 8-16,-18 1 15,0 8 1,0 0-16,-9 8 15,1 10-15,8-1 16,0 0-16,8-8 16,-7 0-16,-1-9 15,8-9-15,-8 0 16,0-17-16,0-17 16,-17-9-1,0 0-15,-18 0 16,0 18-16,-8-1 15,0 18-15,8 17 16,0 0-16,9 0 16</inkml:trace>
  <inkml:trace contextRef="#ctx0" brushRef="#br0" timeOffset="93317.62">25496 8364 0,'0'0'0,"0"0"16,0 9-16,8 17 16,1 17-16,-9 1 15,-9-1-15,1-8 16,8-9-16,0-9 15,0-8-15,0-9 16</inkml:trace>
  <inkml:trace contextRef="#ctx0" brushRef="#br0" timeOffset="93584.73">25626 8295 0,'0'0'15,"0"0"-15,0 0 16,0 0-16,17 18 16,18-1-16,17-9 15,0 1-15,9-18 16,8 1-16,-8-9 15,-9 8-15,0-17 16,-8 9 0,-27 8-16</inkml:trace>
  <inkml:trace contextRef="#ctx0" brushRef="#br0" timeOffset="93803.74">26077 8061 0,'0'0'0,"0"0"16,0 0-16,-8 0 16,-1 26-16,-17 18 15,0 8-15,0 17 16,0 0-16,0 9 16,8-9-16,1-17 15,17 9-15,0-9 16,9-9-16,-1-17 15</inkml:trace>
  <inkml:trace contextRef="#ctx0" brushRef="#br0" timeOffset="94037.32">26199 8451 0,'0'0'0,"0"0"16,0 0-16,26 0 16,17 0-16,27 9 15,-1-1-15,1-8 16,-9-8-16,-18-1 16,-8 0-16,-9 9 15,-9 0 1,-8 0-16</inkml:trace>
  <inkml:trace contextRef="#ctx0" brushRef="#br0" timeOffset="94244.81">26520 8243 0,'0'0'0,"-8"0"0,-1 26 15,-9 35 1,-8 8-16,9 18 15,0-9 1,8-35-16,9-8 0,0-9 16,0-18-16,9 1 15,17-18 1,0 9-16</inkml:trace>
  <inkml:trace contextRef="#ctx0" brushRef="#br0" timeOffset="94692.93">27302 8200 0,'0'0'0,"0"0"15,0 0-15,0 0 16,-9 0 0,0 0-16,-17 0 15,0 0-15,-8 9 16,-10 17-16,-8 8 15,9 1-15,8 17 16,0 0-16,18 0 16,17-9-16,8 0 15,10-17 1,17 0-16,17 0 16,17-17-16,-8-9 15,-9-9-15,9-17 16,0-17-16,-9-18 15,-18 9-15,-8 9 16,-17 8-16,0 18 16,-9 0-16,-9 17 15,-17 8 1,-9 27-16,-17 34 16,-17 27-16,8 8 15,18-9-15,17-17 16,17-26-16,9-18 15,9-16-15,-1-10 16</inkml:trace>
  <inkml:trace contextRef="#ctx0" brushRef="#br0" timeOffset="94978.29">27710 7914 0,'0'0'15,"0"0"-15,9 9 16,17 17-16,8 26 16,10 8-16,8 18 15,0 18-15,-26-10 16,-9 9-16,-17 1 15,-8-1-15,-18-8 16,-9-18 0,0-17-16,0-9 15,27-26-15</inkml:trace>
  <inkml:trace contextRef="#ctx0" brushRef="#br0" timeOffset="95547.19">28691 8027 0,'0'0'0,"0"0"15,0 0-15,9 17 16,0 0-16,-1 18 16,1 8-16,-18 1 15,1-1-15,-27 9 16,-35 0-1,1 8-15,-9-8 16,8 0-16,18-8 16,0-1-16,17-8 15,18-1-15,0-8 16,17 0-16,0-8 16,26 8-16,8-9 15,27-8 1,9-18-16,-1 0 15,-8-8-15,-9-9 16,-17 0-16,-9-9 16,-18 1-16,-16 8 15,-1 0 1,-17 0-16,-9 8 0,-17 1 16,0 17-1,9 0-15,8 17 16,9-8-16,17 0 15</inkml:trace>
  <inkml:trace contextRef="#ctx0" brushRef="#br0" timeOffset="96066.6">29082 8468 0,'0'0'0,"0"0"15,0 0-15,0 0 16,-9 0 0,1 18-16,-1-1 15,9 9-15,0 0 16,0 0-16,9-9 15,8-8-15,0 0 16,18-1-16,0-16 16,17-1-16,-9 0 15,-8-8 1,-9 8-16,-9 9 16,-8 0-16,0 0 15,-9 18-15,-9 25 16,-8 35-16,-1 0 15,-8 8-15,0-16 16,0 8 0,0-9-16,0-26 15,0-17-15,0 0 16,0-17-16,-9 0 16,9-18-16,0-8 15,-9-27-15,18-16 16,17-10-16,17-8 15,-8 9-15,0 43 16</inkml:trace>
  <inkml:trace contextRef="#ctx0" brushRef="#br0" timeOffset="101318.63">30046 6321 0,'0'0'16,"0"0"-16,8 0 15,10 8-15,17 18 16,34 26-16,27 35 16,16 25-1,27 44-15,9 43 16,-18 18-16,-25 25 16,-36 18-16,-34 0 15,-35-9-15,-35 0 16,-26-8-16,-86-9 15,-18-18-15,-113 122 16</inkml:trace>
  <inkml:trace contextRef="#ctx0" brushRef="#br1" timeOffset="104591.48">29560 5160 0,'0'0'15,"0"0"-15,0 0 16,0 0-16,0 0 16,-9 17-16,-26 27 15,-34 42 1,-27 53-16,-25 34 15,8 0-15,17-26 16,9-25-16,18-27 16,51-60-16</inkml:trace>
  <inkml:trace contextRef="#ctx0" brushRef="#br1" timeOffset="104906.85">28717 5758 0,'0'0'0,"0"0"15,9 26-15,8 17 16,1 9-16,-1 8 15,-8 1-15,-1-18 16,1-8-16,-9-9 16,9-9-16,-9-8 15,0 0 1,17-1-16,9 1 16,35-9-16,34-17 15,53-35-15,208-70 16</inkml:trace>
  <inkml:trace contextRef="#ctx0" brushRef="#br1" timeOffset="107492.62">30862 4658 0,'0'0'0,"0"0"16,0 0 0,0 0-16,-9 8 15,-8 18-15,-26 52 16,-36 44-16,-7 33 15,-10 10-15,18-18 16,17-43-16,18-35 16,8-17-16,26-8 15,9-27 1,0-8-16</inkml:trace>
  <inkml:trace contextRef="#ctx0" brushRef="#br1" timeOffset="107733.7">30793 4675 0,'0'0'0,"0"0"16,0 9-16,0 17 16,17 43-16,0 44 15,1 8-15,16 0 16,1-8-16,-17-18 15,-1-17-15,-8 0 16,-1-18-16,1-16 16,0-1-1,-18-17-15,9 0 16</inkml:trace>
  <inkml:trace contextRef="#ctx0" brushRef="#br1" timeOffset="107969.21">30576 5160 0,'0'0'0,"0"0"16,0 0-16,8 0 15,10 9-15,-1-1 16,18 1-16,8 0 15,-17-9 1,18-9-16,34-8 16,9-1-16,-53 18 15</inkml:trace>
  <inkml:trace contextRef="#ctx0" brushRef="#br1" timeOffset="108608.9">31149 4857 0,'0'0'0,"0"0"0,0 0 16,8 0-1,18 0-15,9 0 16,17 0-16,0 9 15,0-9-15,-8-9 16,-1 0-16,1 1 16,-1-1-16,-17 0 15,-8 1-15</inkml:trace>
  <inkml:trace contextRef="#ctx0" brushRef="#br1" timeOffset="108816.06">31505 4580 0,'0'0'0,"0"0"15,0 0-15,0 0 16,0 8 0,0 27-16,-9 34 15,0 9-15,-8 9 16,-9-9-16,9-9 15,-18 9-15,35-17 16</inkml:trace>
  <inkml:trace contextRef="#ctx0" brushRef="#br1" timeOffset="109679.63">31869 7741 0,'0'0'16,"0"0"-16,0 0 15,-8 0-15,-10 17 16,-25 35-16,-44 35 16,-26 34-16,-52 26 15,-17 18-15,-27-9 16,10-9-16,16-17 16,36-26-16,34-26 15,43-35 1,27-8-16,17-18 15,26-8-15</inkml:trace>
  <inkml:trace contextRef="#ctx0" brushRef="#br1" timeOffset="109957.04">30515 8494 0,'0'0'0,"-18"0"16,1 18-16,-9 16 16,-35 18-16,18 26 15,-18-8 1,18-18-16,8-9 0,17-17 16,1 0-1,17 0-15,0-9 16,26 0-16,44 1 15,34-10-15,43-16 16,62 8-16,216 26 16</inkml:trace>
  <inkml:trace contextRef="#ctx0" brushRef="#br1" timeOffset="110316.52">32547 7914 0,'0'0'0,"0"0"15,0 0-15,-9 0 16,-8 17-16,-18 18 16,-26 34-16,-26 44 15,-8 26 1,8-10-16,17-7 16,10-18-16,25-26 15,0-18-15,9-8 16,9-26-16,-9 0 15,26-17-15,0-1 16</inkml:trace>
  <inkml:trace contextRef="#ctx0" brushRef="#br1" timeOffset="110557.61">32538 8009 0,'0'0'0,"0"0"15,0 0-15,17 26 16,1 18 0,17 34-16,-1 17 15,1 9-15,-9-18 16,0 10-16,0-10 16,0-16-16,-8-10 15,-18-16-15,17-10 16,-8 1-16,8-18 15</inkml:trace>
  <inkml:trace contextRef="#ctx0" brushRef="#br1" timeOffset="110776.17">32269 8373 0,'0'0'16,"0"0"-16,0 0 16,17 0-16,18 9 15,26-1-15,8-8 16,-8-8-16,0-1 16,17-17-16,-35 9 15</inkml:trace>
  <inkml:trace contextRef="#ctx0" brushRef="#br1" timeOffset="111042.85">33528 7776 0,'0'0'0</inkml:trace>
  <inkml:trace contextRef="#ctx0" brushRef="#br1" timeOffset="112391.92">32773 8070 0,'0'0'16,"0"0"-16,26-9 15,34 1-15,45-10 16,33-8 0,-16 18-16,173 8 15</inkml:trace>
  <inkml:trace contextRef="#ctx0" brushRef="#br1" timeOffset="114558.66">6469 8720 0,'0'0'16,"-8"0"-16,-1 0 15,9 0-15,0 0 16,0 0-16,0 0 16,0 8-1,0 10-15,0-1 16,-9 18-16,9 8 16,0 9-16,0 8 15,0 10-15,0-1 16,0 0-16,9 1 15,0 7-15,-1 1 16,-8 0 0,18 9-16,-18-9 15,0-9-15,0 9 16,0-9-16,0 9 16,0-8-16,0 8 15,0 0-15,-9-9 16,-8 0-16,17 9 15,-9 0-15,0 0 16,1-9 0,-1-8-16,0 0 15,1-1-15,8 1 16,-9 8-16,0-8 16,9-1-16,0-8 15,0 0-15,0 0 16,0 9-16,0 8 15,0 0-15,-8 1 16,-1-1 0,9-8-16,0-9 15,0 17-15,0 0 16,-9-17-16,1-9 16,8-17-16,0 0 15,0-8 1,0-10-16,0 1 0,0 0 15</inkml:trace>
  <inkml:trace contextRef="#ctx0" brushRef="#br1" timeOffset="115089.53">6487 8616 0,'0'0'0,"0"0"16,0 0-16,0 0 15,0 0-15,-9 0 16,0 17-16,-17 26 16,-17 18-1,-18 8-15,0 0 16,9 1-16,9-18 15,17-18-15,8-8 16,18-17-16,0-9 16,0 0-16</inkml:trace>
  <inkml:trace contextRef="#ctx0" brushRef="#br1" timeOffset="115231.24">6391 8702 0,'0'0'0,"0"0"16,0 0-16,0 0 15,18 18-15,8 25 16,17 9-16,9 17 16,9 9-1,34 43-15,149 182 16</inkml:trace>
  <inkml:trace contextRef="#ctx0" brushRef="#br1" timeOffset="116011.65">3135 10668 0,'0'0'16,"0"0"-16,0 0 15,0 0-15,0 0 16,9 0 0,34 0-16,0 0 15,44-8-15,17-1 16,27 9-16,25 0 16,9 9-16,9-1 15,8 10-15,35-1 16,0-8-16,0-1 15,18-8 1,-1 0-16,9-8 16,9 8-16,-9-9 15,-8 9-15,-18 0 16,0 0-16,-9 0 16,-8 0-16,-18 9 15,1-18-15,-18 9 16,-18-9-16,-25 1 15,-18 8 1,-17 0-16,-35 0 16,-8 0-16,-18 0 15,-9 0-15,-8 0 16,-1 0-16,-8 0 16,0 0-1</inkml:trace>
  <inkml:trace contextRef="#ctx0" brushRef="#br1" timeOffset="116304.72">7920 10339 0,'0'0'0,"0"0"16,0 0-16,0 0 16,17 9-16,18 8 15,25 18 1,10 8-16,8 0 15,-8 1-15,-1-18 16,-8 0-16,-18 0 16,-17-9-16,0-8 15,-17-1-15,0 10 16,-18-1-16,-17 26 16,-43 9-1,-44 26-15,8 0 16,36-17-16,17-18 15,43-34-15</inkml:trace>
  <inkml:trace contextRef="#ctx0" brushRef="#br1" timeOffset="116733.66">8936 10452 0,'0'0'0,"0"0"0,0 0 16,0 0 0,0 0-16,0 0 15,0 0-15,8 0 16,10 0-16,-1 17 15,0-17-15,18 17 16,0-17-16,0 18 16,-9-1-16,0 0 15,-9 1 1,-8-1-16,-9 0 16,-9 9-16,-17 9 15,0-9-15,0 9 16,0-10-16,8 1 15,1-17-15,8 0 16,9-1-16,0-8 16,0 0-16,18-8 15,-1 8 1</inkml:trace>
  <inkml:trace contextRef="#ctx0" brushRef="#br1" timeOffset="116943.54">9561 10400 0,'-9'-18'0,"9"18"15,0 0-15,-9 0 16,1 0 0,-1 0-16,-8 18 15,-9-1-15,0 18 16,-9 8-16,9 9 16,8 0-16,18 0 15,0-9-15,9 0 16,9-17-16,25 0 15,0-17-15,-25-9 16</inkml:trace>
  <inkml:trace contextRef="#ctx0" brushRef="#br1" timeOffset="117881.2">5271 8139 0,'0'0'0,"0"0"16,0 0-1,0 0-15,0 0 0,0 0 16,0 18 0,9 8-16,-1 17 0,1 18 15,0-10 1,-1-7-16,1-1 15,0-17-15,0 0 16,8-17-16,0-1 16,1-16-16,16-10 15,1-8-15,0-17 16,0 0 0,-9 0-16,0 8 15,-9 18-15,-8-1 16,-1 18-16,1 0 15,8 9 1,1 17-16,17 34 0,-9 10 16,0 8-16,-9 8 15,-8-8-15,-1 0 16,-16 0 0,-1-17-16,-17-18 15,-9 0-15,0-17 16,-8 0-16,0-17 15,8-9-15,9-9 16,9 1-16,-1-18 16,18-9-16,35-34 15,60-35 1,44-17-16,0-1 16,-69 70-16</inkml:trace>
  <inkml:trace contextRef="#ctx0" brushRef="#br1" timeOffset="130294.99">6357 10824 0</inkml:trace>
  <inkml:trace contextRef="#ctx0" brushRef="#br1" timeOffset="130686.84">6435 10789 0,'0'0'0,"-9"0"16,0-17-16,1 17 15,8-17 1,0 8-16,0 9 16,0 0-16,0 0 15,0 0-15,0 0 16,0-9-16,0 1 15,0-1-15,8 1 16,10-1-16,-1 0 16,0 9-1,1 0-15,8 0 16,9 0-16,8 0 16,0 0-16,1-8 15,8-1-15,0 0 16,9 9-1,-9-8-15,9 8 0,-1 0 16,10 0-16,-9 0 16,0 0-1,-1-18-15,1 18 16,-17-17-16,-1 8 16,0 9-16,-8-17 15,-9 17-15,0 0 16,-8-17-16,8 17 15,-18 0-15</inkml:trace>
  <inkml:trace contextRef="#ctx0" brushRef="#br1" timeOffset="131041.34">7425 10391 0,'0'0'16,"0"0"-16,0 0 15,0 0-15,0 0 16,0 0-16,0 0 16,0 0-16,17 9 15,0 8-15,9 0 16,9 1-1,9 8-15,-10 0 16,1 0-16,-9 0 16,0-9-16,-9 9 15,-8-9-15,-9-8 16,-9 26-16,-17 17 16,-17 8-16,-9 9 15,9-8 1,25-35-16</inkml:trace>
  <inkml:trace contextRef="#ctx0" brushRef="#br1" timeOffset="132579.4">8224 10374 0,'0'0'0,"0"0"16,0 0-16,0 0 16,0 0-16,0-9 15,-9 0 1,0 1-16,9-1 16,0 0-16,0 1 15,0-1-15,0 0 16,0 1-16,0-1 15,0 0-15,0 1 16,0-1-16,0 0 16,0-8-1,0 0-15,0-9 16,0 9-16,0-9 16,0 0-16,-9 0 15,9 0-15,-8 0 16,-1 0-16,9 0 15,0 0-15,0 0 16,0 0 0,0 0-16,0 0 15,0-9-15,0 0 16,0 1-16,-9 8 16,1 0-16,-1 9 15,0-1-15,1 1 16,-1 0-16,9-9 15,-9 8-15,1 1 16,-1 0 0,0-1-16,1 1 15,-10 0-15,18-1 16,-17 1-16,17 0 16,-9-1-16,-8-8 15,17 9 1,-18 0-16,18-1 0,-8 1 15,-10 0 1,18-1-16,-17 1 16,17 0-16,-9 0 15,-8-1-15,17 1 16,-17 0-16,17-1 16,-9 1-16,-8 0 15,17-1-15,-18 1 16,-8 0-16,9-1 15,8 1 1,-8 0-16,8-1 16,0 10-16,1-1 15,-1 0-15,0 1 16,1-10-16,-10 1 16,1 0-16,-1 8 15,1-8 1,0 8-16,-1-8 15,1 8-15,0-8 16,-1 8-16,1 0 16,0 1-16,-1-1 15,1 0-15,-1 1 16,1-1-16,0 1 16,-1-1-16,1 0 15,0 9 1,-1-8-16,1 8 15,0 0-15,8 0 16,0 0-16,0 0 16,1-9-16,-1 9 15,0 0-15,1 0 16,-1 0-16,0 0 16,1 0-1,-1 0-15,-8 0 16,-9 0-16,8 9 15,1-9-15,8 8 16,-8-8-16,17 0 16</inkml:trace>
  <inkml:trace contextRef="#ctx0" brushRef="#br1" timeOffset="133125.13">7564 8416 0,'0'0'15,"0"0"-15,0 0 16,0 0-16,0 0 16,0 0-16,0 0 15,0 0 1,0 0-16,-9 0 16,0 0-16,1 0 15,-19 18-15,-25-1 16,0 9-16,-9 9 15,9-1-15,0-8 16,18 0-16,-1 0 16,9-8-16,8-1 15,1 0 1,0 18-16,17 0 16,0-1-16,8 9 15,10 9-15,16 18 16,19-10-16,7-8 15,-16 0-15,-1-8 16,-8-10-16,-9-8 16,-26-17-1,17 0-15,-8-1 16,-9 10-16,17-1 16</inkml:trace>
  <inkml:trace contextRef="#ctx0" brushRef="#br1" timeOffset="134226.6">8614 8763 0,'0'0'0,"0"0"16,0 0-16,0 0 15,0 0-15,-17 17 16,8 9-16,-8 26 16,-27 26-1,10 35-15,-10-1 16,-8 1-16,26-27 15,0-16-15,9-18 16,-1-18 0,18-8-16,0-17 0,0-9 15,0 0 1,0 0-16,0-9 0,18-43 16,8-26-1,-9 0-15,-17 27 16,44-1-16,-1 0 15,-17-18-15,-9 1 16,-17 17-16,9 26 16,8 9-16,-17 17 15,18 0-15,-9 8 16,25 18 0,18 26-16,9 35 15,-9 8-15,-8-17 16,-1 0-1,0-17-15,-8-1 0,-9-16 16,0-1-16,0-8 16,9 8-16,-26-34 15</inkml:trace>
  <inkml:trace contextRef="#ctx0" brushRef="#br1" timeOffset="134467.31">8328 9317 0,'0'0'16,"0"0"-16,0 0 16,0 0-16,0 0 15,17 0-15,-8 0 16,34 0-16,1-9 15,-1 1-15,18-9 16,8 8 0,-17-8-16,-34 8 15</inkml:trace>
  <inkml:trace contextRef="#ctx0" brushRef="#br1" timeOffset="134727">8892 8901 0,'0'0'16,"0"0"-16,0 0 16,0 0-16,9 9 15,26 0-15,8-1 16,0 1-16,27 0 15,-9-18-15,-9 0 16,17 1 0,-8-10-16,0 10 15,-26 8-15</inkml:trace>
  <inkml:trace contextRef="#ctx0" brushRef="#br1" timeOffset="134928.6">9213 8633 0,'0'0'15,"0"0"-15,0 0 16,-8 9-16,-1 25 16,0 44-16,1 35 15,8 25 1,0 1-16,17-26 15,-8-70-15</inkml:trace>
  <inkml:trace contextRef="#ctx0" brushRef="#br1" timeOffset="155559.46">7928 11171 0,'0'-9'16,"0"0"-16,0 1 15,0-1-15,0 0 16,0 9-16,0 0 16,0 0-16,9 0 15,0 0 1,-1 0-16,1 0 16,0 9-16,-1 8 15,1 1-15,0 16 16,-9 1-16,0 8 15,-9 0-15,0 1 16,1-1-16,-1 0 16,-17 9-1,-9 0-15,0-8 16,1-10-16,-10 1 16,1-1-16,-9 10 15,0 8-15,0-9 16,-9 9-16,0-9 15,0 1-15,9-18 16,9 0-16,8 0 16,0-9-1,1 0-15,-1 1 16,0-1-16,0 0 16,1-8-16,-1 0 15,9-1-15,-9 9 16,26-8-16,1-9 15,8 0 1</inkml:trace>
  <inkml:trace contextRef="#ctx0" brushRef="#br1" timeOffset="155902.51">7060 11803 0,'0'0'0,"0"0"16,0 0-16,0 0 15,0 0-15,0 17 16,-9 18-16,-8 8 16,-9 9-16,-18 9 15,1-18 1,8 0-16,0-17 15,18 0-15,0 0 16,8-9-16,9 1 16,0-1-16,17 0 15,9 9-15,27 9 16,25-9-16,17-17 16,18-1-16,17-25 15,235-35-15</inkml:trace>
  <inkml:trace contextRef="#ctx0" brushRef="#br1" timeOffset="156298.41">8606 11439 0,'0'0'0,"0"0"16,0 0-16,0 0 15,0 0 1,-9 17-16,-17 18 15,-9 26-15,-17 43 16,-9 17-16,-8-9 16,8-8-16,18-26 15,-10 0-15,10-17 16,8-9-16,18-26 16,0-18-1,17 1-15,0-18 16,8 1-16,1-1 15</inkml:trace>
  <inkml:trace contextRef="#ctx0" brushRef="#br1" timeOffset="156566.46">8562 11439 0,'0'0'0,"0"0"16,0 0-16,0 0 15,18 17-15,-1 18 16,18 17-16,8 17 16,0 9-1,1 17-15,-1 1 16,1-18-16,-18 0 16,0-18-16,0 1 15,0-9-15,-17-9 16,-1-8-16,-16-1 15,-10-8-15,18-17 16</inkml:trace>
  <inkml:trace contextRef="#ctx0" brushRef="#br1" timeOffset="156759.13">8328 11941 0,'0'0'0,"0"0"0,0 0 16,0 0-16,0 0 16,17 0-1,18-8-15,26 8 16,-1 0-16,10-9 16,-35 9-16</inkml:trace>
  <inkml:trace contextRef="#ctx0" brushRef="#br1" timeOffset="157068.9">9014 11569 0,'0'0'0,"0"0"15,0 0-15,26 0 16,26 0-16,43 0 15,53 9 1,217 60-16</inkml:trace>
  <inkml:trace contextRef="#ctx0" brushRef="#br1" timeOffset="170566.4">13312 9620 0,'0'0'16,"0"0"-16,-8 0 16,-1-8-16,0-1 0,0 0 15,-17 1 1,0-10-16,-8 1 16,8 0-16,-18 8 15,1 9-15,-9 0 16,0 17-16,8 1 15,1 25-15,8 18 16,18 8-16,17 17 16,0-16-16,17 16 15,9-8 1,0-17-16,-9-18 16,1-8-16,-10-9 15,1 0-15,-18 0 16,1 0-16,-10 0 15,1-18-15,8 1 16</inkml:trace>
  <inkml:trace contextRef="#ctx0" brushRef="#br1" timeOffset="170797.58">13034 9897 0,'0'0'0,"0"0"16,0 0 0,18 0-16,16 0 15,27 9-15,9-9 16,17-9-16,8 1 16,-8-1-16,-18 0 15,-8-8-15,-17 8 16,-36 9-16</inkml:trace>
  <inkml:trace contextRef="#ctx0" brushRef="#br1" timeOffset="171065.46">13503 9421 0,'0'0'0,"0"0"15,0 0 1,0 0-16,-8 17 16,-10 35-16,1 35 15,-9 0-15,0 8 16,8-9-16,1 10 16,0-1-16,17-17 15,8-17-15,10-1 16,25-17-1,18-17-15,-35-17 16</inkml:trace>
  <inkml:trace contextRef="#ctx0" brushRef="#br1" timeOffset="171582.81">14094 9941 0,'-9'-9'0,"-8"9"15,8 0-15,0 0 16,1 0-16,-1 0 16,0 0-16,1 0 15,-1 0 1,0 0-16,-8 0 15,-9 0-15,0 0 16,0 17-16,-18 1 16,1 16-16,-1 18 15,10 0-15,-1 9 16,18-18-16,8 0 16,9-17-1,0 0-15,17-17 16,1 0-16,16-18 15,18-26-15,9-16 16,-17-1-16,-1 0 16,-17 17-16,0 0 15,-17 18-15,0 0 16,-1 17-16,-8 0 16,0 0-1,0 17-15,0 18 16,0-1-16,0 1 15,18 0-15,8-9 16,0 0-16,-9-18 16</inkml:trace>
  <inkml:trace contextRef="#ctx0" brushRef="#br1" timeOffset="172312.04">14389 9906 0,'0'0'0,"0"0"15,0 0-15,0 0 16,0 17-16,0 27 16,0 16-1,0 1-15,0-18 16,0-8-16,9-9 16,-1-17-16,1-1 15,8-8-15,1-8 16,8-18-16,9-9 15,-1-8-15,1-9 16,-9 17 0,-17 18-16,-1 8 15,1 9-15,-9 0 16,0 35-16,9 34 16,-18 26-16,0 26 15,1-8-15,-1-18 16,0-17-16,1-26 15,-10 0 1,10-9-16,-1-17 16,0 0-16,-8-8 15,0-10-15,-9 1 16,-1-18-16,1 1 16,-8-18-16,-1-9 15,9 1-15,9 8 16,8 0-16,9-9 15,0 26 1</inkml:trace>
  <inkml:trace contextRef="#ctx0" brushRef="#br1" timeOffset="172539.46">15457 10053 0,'0'0'0,"0"9"16,-9 26-16,1 25 15,-10 10-15,1 7 16,8-16-16,1-26 16,-1-1-16,9-25 15,-9-9 1,9 0-16</inkml:trace>
  <inkml:trace contextRef="#ctx0" brushRef="#br1" timeOffset="172923.55">15657 9871 0,'0'0'0,"0"0"16,0 0-16,9 18 15,8-1-15,0 26 16,9 27-16,-17-10 16,-9 1-16,0-9 15,-9-9-15,1-8 16,-1-9-16,9 0 16,0-18-1,0 1-15,0-9 16,9-9-16,17-8 15,8-9-15,1 9 16,-9-1-16,0 1 16,0 17-16,-8 0 15,-1 9 1,0 8-16,1 18 16,-1-1-16,-8 1 15,8-9-15,1-17 16,34-1-16,-9-8 15</inkml:trace>
  <inkml:trace contextRef="#ctx0" brushRef="#br1" timeOffset="173299.41">17472 9586 0,'0'0'16,"0"0"-16,0 0 15,0 0-15,-9 8 16,0 18-16,-17 44 15,-17 33-15,-27 45 16,-8 16-16,0-8 16,17-9-1,9-43-15,17-34 16,18-18-16,0-18 16,8-16-16,9-10 15,0-16-15,0-36 16,35-25-16,-9 34 15</inkml:trace>
  <inkml:trace contextRef="#ctx0" brushRef="#br1" timeOffset="173502.34">17506 9525 0,'0'0'0,"0"0"16,0 0-16,18 26 16,-1 35-16,9 34 15,9 35-15,8 0 16,1-9-16,-1-8 15,1-18 1,-18-17-16,0-9 16,0-8-16,-18-18 15,1-8-15,-9-9 16,0-9-16,0-17 16</inkml:trace>
  <inkml:trace contextRef="#ctx0" brushRef="#br1" timeOffset="173716.46">17229 10261 0,'0'0'15,"0"0"-15,0 0 16,0 0-16,8 0 16,18 0-16,18 0 15,8 0-15,17-9 16,9-16-1,9-1-15,9-9 16,17-8-16,-18-1 16,-60 27-16</inkml:trace>
  <inkml:trace contextRef="#ctx0" brushRef="#br1" timeOffset="173952.34">18036 9819 0,'0'0'0,"0"0"16,0 0-16,18 0 15,25 0-15,26 9 16,44 8-16,-8-8 16,-45-18-1,-16-8-15,-18-9 16,0 0-16,9 9 15,-9-9-15,-9-9 16,-8 18-16</inkml:trace>
  <inkml:trace contextRef="#ctx0" brushRef="#br1" timeOffset="174107.9">18453 9482 0,'0'0'16,"0"0"-16,0 8 15,-9 36-15,-8 60 16,-9 25-16,0 36 16,8-44-16,10-51 15,8-44-15</inkml:trace>
  <inkml:trace contextRef="#ctx0" brushRef="#br1" timeOffset="174517.48">19764 9430 0,'0'0'0,"0"0"16,0 0-16,-8 0 15,-18 26-15,-18 26 16,-17 26-16,-8 26 15,17-1-15,17 10 16,-8 17-16,17-9 16,17-17-16,9 0 15,0-17 1,-9-27-16,0-8 16,9-8-16,0-27 15</inkml:trace>
  <inkml:trace contextRef="#ctx0" brushRef="#br1" timeOffset="174700.01">19087 10088 0,'0'0'16,"0"0"-16,0 0 16,9 0-16,17 17 15,34-8-15,27 0 16,26-1-1,-35-25-15,-8-9 0,17-9 16,-44 27 0</inkml:trace>
  <inkml:trace contextRef="#ctx0" brushRef="#br1" timeOffset="174995.98">19929 10088 0,'0'0'0,"0"0"16,0 0-16,0 0 15,0 17 1,0 9-16,9 9 16,0 8-16,-1 0 15,10 1-15,-27-18 16,9 0-16,-9-18 16,1 1-1,-1 0-15,9-1 0,0-8 16,0-8-1,0-1-15,17-26 16,1-8-16,25 0 16,0-9-16,1 9 15,25-1-15,18 10 16,-52 16-16</inkml:trace>
  <inkml:trace contextRef="#ctx0" brushRef="#br1" timeOffset="176037.8">20563 10010 0,'0'0'0,"0"0"15,-9 0-15,1 0 16,-18 17-16,-18 9 16,1 18-16,-9-1 15,0 0 1,17 1-16,18-10 15,-1-8-15,1 0 16,17-9-16,0-8 16,0 0-16,9-9 15,8-9-15,9 0 16,9-17-16,-1 9 16,-16 0-1,8-1-15,-26 10 16,9 8-16,-1 0 15,1 0-15,8 0 16,-17 0-16,18 8 16,8 1-16,-9 0 15,18-9 1,17-9-16,0 0 16,9-8-16,-18 0 15,1 0-15,-18 8 16,-9 0-16,0 9 15,-8 0-15,8 9 16,-17 8-16,0 9 16,0 9-16,-17-1 15,8-8-15,-8 0 16,8-8 0,1-10-16,-1 1 15,0 0-15,9-9 16,0-9-16,9-8 15,17-18-15,17-17 16,1 0-16,17 9 16,-18 17-16,0 9 15,-16 17-15,-1 0 16,0 17 0,-18 9-16,1 9 15,8 8-15,-17 0 16,0-17-16,0 0 15,0-9-15,0-8 16,0 0-16,0-1 16,0-16-16,0-10 15,26-16 1,35-18-16,-17-9 16,16 1-16,-16 25 15,-9 9-15,-1 9 16,-16 8-16,8 9 15,-9 17-15,-8 1 16,8 8-16,-17 8 16,9 1-1,0-9-15,-1 0 16,-8-9-16,18 0 16,-18-8-16,0 0 15,0-1-15,0 1 16,0 0-16,0-1 15,0 1-15,0-9 16,0 0 0,0 0-16,0 0 15,0 0-15,0 0 16,0 0-16,0 0 16,0 0-16,0 0 15,0 0-15,8 0 16</inkml:trace>
  <inkml:trace contextRef="#ctx0" brushRef="#br1" timeOffset="177158.13">21822 10339 0,'0'0'0,"0"0"16,0 0-16,0 0 15,0 0-15,0 0 16,0 0-16,18 0 16,-10 0-16,10-9 15,8 1 1,17-1-16,-8-8 16,8-9-16,-17 0 15,0-9-15,-17 9 16,0 9-16,-18 0 15,0-1-15,-17 10 16,-8 8-16,-10 8 16,-17 10-16,1 16 15,8 18 1,17 0-16,9 9 16,17 8-16,44-8 15,8-27-15,1-8 16</inkml:trace>
  <inkml:trace contextRef="#ctx0" brushRef="#br1" timeOffset="200998.29">3430 13007 0,'0'0'0,"0"0"0,0 0 16,17 0-1,10 0-15,25 8 16,26 10-16,26-10 15,0 1-15,0 0 16,-8-9-16,-1-9 16,-16 0-1,-19 1-15,-8 8 0,-8 0 16,-18 8 0</inkml:trace>
  <inkml:trace contextRef="#ctx0" brushRef="#br1" timeOffset="201282.13">3413 13388 0,'0'0'15,"0"0"-15,0 0 16,0 0-16,17 0 15,9 0-15,26 0 16,26 0-16,27 0 16,7 0-16,1 0 15,0 0 1,-9-9-16,-8 9 16,-18 0-16,0 17 15,-17-17-15,-35 0 16</inkml:trace>
  <inkml:trace contextRef="#ctx0" brushRef="#br1" timeOffset="201618.75">4142 12677 0,'0'0'0,"-9"0"0,9 0 15,0 0-15,0 0 16,0 0 0,9 18-16,17 16 15,18 10-15,16-1 16,10 0-16,8 1 16,0-10-16,-17 1 15,-18-9-15,-17 9 16,-8 8-16,-18 26 15,-44 26-15,-25 18 16,-18 8 0,0 1-16,18-27 15,25-35-15,44-42 16,0-10-16</inkml:trace>
  <inkml:trace contextRef="#ctx0" brushRef="#br1" timeOffset="201980.33">5957 13015 0,'0'0'0,"0"0"16,0 9-16,-9 17 15,1 35-15,-1 8 16,0 0-1,9 0-15,0-17 16,0-17-16,-8-9 16,-1-17-16,9-1 15,0-8-15</inkml:trace>
  <inkml:trace contextRef="#ctx0" brushRef="#br1" timeOffset="202114.81">5896 12608 0,'0'0'0,"0"0"16,0 0-16,0 0 16,0 26-16,0 17 15,26 18-15,0-26 16</inkml:trace>
  <inkml:trace contextRef="#ctx0" brushRef="#br1" timeOffset="202711.4">6556 13102 0,'0'0'0,"0"0"15,0-9-15,9 1 16,0-1-16,-1-8 16,-8-1-16,0-8 15,-8 9-15,-1 0 16,-8-1 0,-9 10-16,-18 8 15,1 26-15,-9 8 16,-1 18-16,10 9 15,8-18-15,18-17 16,8 0-16,9-26 16,0 17-16,0-8 15,18-18 1,8-8-16,8 0 16,10 8-16,-1 0 15,1 9-15,8 18 16,0 16-16,-9 18 15,1 18-15,-18 8 16,-18 8-16,1-8 16,-18-9-16,-17 9 15,-17 0 1,-9-17-16,-9-18 16,-8 1-16,-1-18 15,1-18-15,-9-8 16,8-17-16,18-9 15,26-9-15,17-25 16,9-18-16,0 43 16</inkml:trace>
  <inkml:trace contextRef="#ctx0" brushRef="#br1" timeOffset="203152.46">6860 12989 0,'0'0'0,"0"0"0,0 0 16,0 18-1,9 8-15,0 34 16,-1 9-16,-16-8 16,-1 0-16,-9-18 15,1 0-15,0-17 16,8 0-1,0-17-15,9 0 0,0-9 16,0-9 0,9-8-16,17-27 15,26-16-15,0 8 16,-8 8-16,-1 10 16,-8 16-16,0 18 15,-1 0-15,-8 0 16,0 18-16,1 16 15,-19 1 1,1 8-16,0-8 16,-1-9-16,1 0 15,0-9-15,-1-8 16,10 0 0,8-18-16,17 0 0,9-8 15,-17 8 1</inkml:trace>
  <inkml:trace contextRef="#ctx0" brushRef="#br1" timeOffset="203547.31">7789 13067 0,'0'0'16,"0"0"-16,0 0 16,-8 0-16,-1 0 15,0 9 1,-8 26-16,-9-10 15,8 19-15,1-1 16,8 9-16,1-9 16,8-17-16,0 0 15,17-8-15,0-1 16,18-8-16,0-18 16,0 0-16,-9-8 15,0-9 1,0-17-16,-9-1 15,-8-8-15,-18 9 16,-8 8-16,-9 18 16,-9 9-16,0 8 15,9 0-15,0 0 16,9 8-16,-1-8 16,1 9-1,17-1-15,0-8 16,17-8-16,-8 8 15</inkml:trace>
  <inkml:trace contextRef="#ctx0" brushRef="#br1" timeOffset="203831.59">8093 13076 0,'0'0'0,"0"0"16,0 0 0,18 0-16,-1 17 15,18-8-15,-1 25 16,10 10-16,-18-1 15,0-8-15,-17-9 16,-1 0-16,-16 0 16,-1-9-16,0 0 15,-8-8 1,0 0-16,-1-1 16,1-8-16,8-8 15,0-10-15,9-16 16,9-10-16,17-16 15,26 8-15,0 0 16,35 17-16,-35 18 16</inkml:trace>
  <inkml:trace contextRef="#ctx0" brushRef="#br1" timeOffset="204789.7">8441 13188 0,'0'0'0,"0"0"15,0 0-15,0 0 16,17 18-16,18-10 16,8 1-16,27-18 15,8-8-15,-9-9 16,-8 0-16,-18-8 16,-17-1-16,-17 9 15,0 9 1,-9-9-16,-9 8 15,0 18-15,-8 0 16,-18 26-16,-17 9 16,-9 51-16,18 10 15,17-10-15,17-8 16,27-17-16,16-9 16,36-17-1,60-18-15,9-34 16,-87 8-16</inkml:trace>
  <inkml:trace contextRef="#ctx0" brushRef="#br1" timeOffset="205078.06">10551 12660 0,'0'0'16,"0"0"-16,0 0 15,0 0-15,-9 17 16,-26 35-16,-17 35 16,-35 26-1,-8 34-15,-9 17 0,-1-8 16,27-26 0,18-35-16,25-25 15,17-18-15,1-18 16,8-8-16,9-17 15,9 0-15,26-44 16,-9 0-16</inkml:trace>
  <inkml:trace contextRef="#ctx0" brushRef="#br1" timeOffset="205295.01">10429 12747 0,'0'0'15,"0"0"-15,0 0 16,0 8-16,18 18 15,-1 35-15,18 26 16,-1 43 0,10-1-16,-9-16 0,-1 0 15,1-18 1,-9-8-16,0-27 16,-17-17-16,-1-8 15,1-9-15,-9-9 16,-9-8-16</inkml:trace>
  <inkml:trace contextRef="#ctx0" brushRef="#br1" timeOffset="205493.5">9995 13197 0,'0'0'15,"0"0"-15,0 0 16,0 0-16,0 0 15,26 9-15,17-1 16,36 1 0,16 0-16,1-18 15,-1 9-15,-17-17 16,-52-1-16</inkml:trace>
  <inkml:trace contextRef="#ctx0" brushRef="#br1" timeOffset="205670.41">10959 12686 0,'0'0'0,"0"0"16,0 0-16,26 0 15,35 17-15,43-8 16,-43-9-16</inkml:trace>
  <inkml:trace contextRef="#ctx0" brushRef="#br1" timeOffset="209153.06">11819 13596 0,'0'0'0,"0"0"0,0 0 16,-9 25-16,-8 36 16,-18 26-16,-35 69 15,-77 225-15</inkml:trace>
  <inkml:trace contextRef="#ctx0" brushRef="#br1" timeOffset="209824.93">13034 12574 0,'0'0'0,"0"0"15,0 0-15,0 0 16,0 0-16,0 17 16,9 18-16,0 42 15,-18 36 1,-8 52-16,-9-1 16,0-25-16,-1-27 15,10-16-15,0-27 16,8-26-16,9-17 15,0-17-15,0-9 16,0 0-16</inkml:trace>
  <inkml:trace contextRef="#ctx0" brushRef="#br1" timeOffset="210016.43">12861 13214 0,'0'0'15,"0"0"1,0 0-16,0 0 0,0 0 16,26 0-1,8 0-15,27 0 16,9-8-16,-1-1 16,-8-8-16,-35 8 15</inkml:trace>
  <inkml:trace contextRef="#ctx0" brushRef="#br1" timeOffset="210311.15">13590 12539 0,'0'0'0,"0"0"16,0 0-16,0 0 15,0 0-15,0 9 16,0 17 0,-9 26-16,-17 51 15,0 19-15,-8 16 16,8 1-16,8-35 16,1-18-16,8-8 15,0-17-15,1-18 16,8-8-1,0-18-15,0-8 16</inkml:trace>
  <inkml:trace contextRef="#ctx0" brushRef="#br1" timeOffset="210620.01">13911 12981 0,'0'0'0,"0"0"16,0 0-16,0 0 15,0 0-15,18 0 16,8 0-16,17 0 16,9 0-16,0 0 15,1 0-15,-19 0 16,-16 8-16</inkml:trace>
  <inkml:trace contextRef="#ctx0" brushRef="#br1" timeOffset="210856.46">13998 13214 0,'0'0'16,"0"0"-16,0 0 16,0 0-1,0 0-15,0 0 16,18 0-16,16 0 15,10-8-15,17-1 16,-1 0-16,1 1 16,-9 8-16,9-9 15,-26 0-15</inkml:trace>
  <inkml:trace contextRef="#ctx0" brushRef="#br1" timeOffset="211393.59">14971 12989 0,'0'0'15,"0"0"-15,0 0 16,0 0-16,0 0 15,0 0-15,17 0 16,18 0 0,8 9-16,18-9 15,9-9-15,-1 9 16,1 0-16,-36 9 16</inkml:trace>
  <inkml:trace contextRef="#ctx0" brushRef="#br1" timeOffset="-214371.95">18592 12331 0,'0'0'0,"0"0"16,0 0-16,0 0 16,0 0-16,0 0 15,9 0 1,8 0-16,9 17 0,9 1 16,8-1-1,-8 9-15,-9-9 16,0 9-16,-9 9 15,-8 0-15,-18 25 16,-25 10-16,-27 16 16,-17 1-16,-9-9 15,17-18-15,1-8 16,17-8 0,8-10-16,10-8 15,16-9-15,1 9 16,17-8-16,0 8 15,17-9-15,9 9 16,18 0-16,34-17 16,9-1-16,0-16 15,17-18 1,-35 0-16,-25 0 16,-18 0-16,-9-18 15,-8 1-15,-9-9 16,-26-8-16,-18 8 15,1 17-15,-18 9 16,0 17-16,-8 9 16,8 18-16,26-1 15,1 9 1,8 0-16,26-17 16</inkml:trace>
  <inkml:trace contextRef="#ctx0" brushRef="#br1" timeOffset="-213483.55">19504 13085 0,'0'0'0,"0"-9"15,0 9-15,0-9 16,0 1-16,0 8 16,0 0-16,0 0 15,0 0-15,0 0 16,0 0-16,0 0 15,0 0 1,0 0-16,0 0 16,0 0-16,0 0 15,0 0-15,0 0 16,0 0-16,8 0 16,1 0-16,0 0 15,8 0-15,1 0 16,-1 0-16,0 0 15,-8 0 1,0 0-16,-1 0 16,1 0-16,0 0 15,-1 0-15,1 0 16,0 0-16,-1 0 16,1 0-16,0 0 15,-1 0-15,1 0 16,0 0-16,0 0 15,-1 0 1,-8 0-16,0 0 16,0 0-16,0 0 15,9 0-15,-9 0 16,9 0-16,-1 0 16,1 0-16,0 0 15,-9 0 1,0 0-16,0 0 15,0 0-15,0 0 16,0 8-16,-9 10 16,-17-1-16,0 17 15,0-8-15,0 0 16,0 0-16,8 0 16,1-17-16,0 0 15,8-1 1,9 1-16,0 0 15,0-9-15,0 8 16,9 1-16,8 0 16,0-1-16,1 1 15,8 0-15,-9-9 16,-8 0-16,-1 0 16,-8 0-1</inkml:trace>
  <inkml:trace contextRef="#ctx0" brushRef="#br1" timeOffset="-212434.48">20242 12972 0,'0'0'16,"0"0"-16,0 0 16,0 0-16,0 0 15,26 0-15,26-9 16,17 1-16,18-1 16,18-8-1,-10-1-15,-8 1 0,-26 8 16,-18-17-1,-8 18-15,-27-1 16</inkml:trace>
  <inkml:trace contextRef="#ctx0" brushRef="#br1" timeOffset="-212206.34">20607 12652 0,'0'0'0,"0"0"16,0 0-16,0 17 16,0 35-16,-9 26 15,0 17-15,-8 18 16,8-18-16,-8-17 16,-1-26-16,10-9 15,8-17 1,0-17-16</inkml:trace>
  <inkml:trace contextRef="#ctx0" brushRef="#br1" timeOffset="-211747.55">21675 11820 0,'0'0'0,"0"0"16,0 17 0,-18 27-16,-8 51 15,-17 44-15,8 16 16,0-25-16,1-26 15,-1-26-15,18-8 16,-1-36-16,9-8 16,1-17-16,8-1 15,0-8-15,8-17 16,27-18 0,17-25-16,9 8 15,-17 9-15,-1 17 16,-8 17-16,-9 9 15,0 17-15,-9 9 16,-8 9-16,0 17 16,-1-9-1,1 0-15,-18-17 16,9 0-16,0 0 16</inkml:trace>
  <inkml:trace contextRef="#ctx0" brushRef="#br1" timeOffset="-211562.38">21197 12253 0,'0'0'16,"0"0"-16,0 0 16,9 0-16,25 0 15,53 0-15,35-9 16,17 1-16,-35-1 15,-61 0-15</inkml:trace>
  <inkml:trace contextRef="#ctx0" brushRef="#br1" timeOffset="-210687.28">22239 12565 0,'-9'-9'0,"1"1"16,-10-1-1,10 0-15,-1 9 16,0 0-16,1 0 16,8 9-16,0 8 15,0 1-15,8-1 16,10 0-16,-1-8 16,0 0-16,9-1 15,1-16 1,-1-1-16,0-17 15,0-9-15,0-17 16,-9-8-16,-8-18 16,-1 8-16,-8 1 15,-8 17-15,-1 9 16,0 0-16,9 8 16,0 0-16,0 9 15,18-8 1,-1-1-16,18 9 15,17 0-15,17 9 16,10-1-16,-27 10 16,9 8-16,-18 8 15,0 10-15,-17 16 16,-17 1-16,0 26 16,-27 8-1,-8 18-15,-8 8 16,-1-17-16,0 0 15,0-18-15,18-8 16,0-8-16,17-18 16,0-9-16,0 0 15,8-8 1,10 0-16,-1-1 16,18-8-16,-9 0 15,-9-8-15,1-1 16,8 0-16,0 9 15,-18 0-15</inkml:trace>
  <inkml:trace contextRef="#ctx0" brushRef="#br1" timeOffset="-210144.96">23194 12322 0,'0'0'16,"0"0"-16,0 0 15,0 18-15,9 8 16,0 26-16,-9 8 16,-9 1-1,0-9-15,1-9 16,-10 0-16,10-17 16,-1-8-16,0-10 15,1 1-15,-1-9 16,9 0-16,0-9 15,0-17-15,17-25 16,9-19-16,18-25 16,-1 26-1,9-1-15,0 18 16,9 18-16,0-1 16,-9 18-16,-9 17 15,-17 0-15,-17 8 16,0 1-16,0 8 15,-18 1 1,-17 16-16,0-8 16,-9 0-16,0 0 15,1-8-15,7-1 16,10-8-16,0-1 16,-1 1-16,10 8 15,8 1-15,0-1 16,0 0-16,0 1 15,17-10 1,0 18-16,9 0 16,9 9-16,-9-18 15,-17-8-15</inkml:trace>
  <inkml:trace contextRef="#ctx0" brushRef="#br1" timeOffset="-209532.37">21814 13076 0,'0'0'0,"0"0"16,0 0-16,17 0 16,18 0-16,43 9 15,43 8-15,44-8 16,26-1-16,9-8 16,0-8-1,-18-10-15,-25 10 16,-10-1-16,-25 0 15,-35 9-15,-18 0 16,-34 0-16,-18 0 16,-17 0-16</inkml:trace>
  <inkml:trace contextRef="#ctx0" brushRef="#br1" timeOffset="-208892.78">22352 13483 0,'0'0'0,"0"0"16,0 0-16,0 0 15,0 0-15,0 0 16,9 0-16,8 0 16,9 0-16,18 0 15,8 9 1,8-1-16,-7 10 16,-10-1-16,0 0 15,-8 1-15,-9 8 16,0-1-16,-17 1 15,0-8-15,-18 8 16,0 0-16,-17 0 16,-9 8-1,-8-8-15,8 0 16,1-8-16,-1-1 16,0-8-16,9-1 15,9 1-15,-1 0 16,10-9-16,-1 0 15,9 0-15,0 0 16,0 0 0,9 0-16,25 8 15,27 1-15,17 0 16,9-1-16,9-8 16,-10 0-16,-7 0 15,-19 0-15,-16 0 16,-9 0-16,-9 0 15,-9 0-15,-8 0 16,-1 0 0,-8 0-16,0 0 15,0 0-15</inkml:trace>
  <inkml:trace contextRef="#ctx0" brushRef="#br1" timeOffset="-206270.2">24471 12929 0,'0'0'0,"0"-9"15,0 0-15,0-8 16,0-9-16,9 0 16,-1 0-16,1 9 15,0-1-15,-1 1 16,-8 0-16,0-1 15,0 1-15,-8 8 16,-10 1 0,-8-1-16,-26 18 15,-9 8-15,0 26 16,-8 9-16,8 18 16,9-1-16,17-8 15,18-9-15,17-9 16,0-9-16,17-8 15,1 0-15,25-17 16,18-18 0,8-8-16,1 0 15,-35 8-15</inkml:trace>
  <inkml:trace contextRef="#ctx0" brushRef="#br1" timeOffset="-205932.6">24783 12894 0,'0'0'0,"0"0"16,0 0-16,-8 0 15,-1 9-15,0 17 16,1 8-16,8 1 16,0 0-16,8-1 15,10-8-15,-1 0 16,1-17-1,-1-1-15,18-16 16,-1-9-16,1-9 16,-9 0-16,-17-18 15,-1 1-15,-16 8 16,-1 1-16,-8 16 16,-1 1-16,-8 17 15,-8 0-15,-1 17 16,18 9-1,17-17-15,0 0 16</inkml:trace>
  <inkml:trace contextRef="#ctx0" brushRef="#br1" timeOffset="-205624.42">25574 12703 0,'0'0'0,"0"0"16,0 0-16,0 0 15,-9 0-15,0 0 16,-17 18-16,-8-1 16,-1 9-16,0 0 15,0 0-15,18 0 16,0 9 0,17-9-16,0 0 0,17 0 15,0 0 1,-8 0-16,0-9 15,-1-8-15,1 8 16,-18 0-16,-8 1 16,-18 8-16,-26-1 15,1 1-15,16-26 16,27 0-16</inkml:trace>
  <inkml:trace contextRef="#ctx0" brushRef="#br1" timeOffset="-201879.01">26277 12175 0,'0'0'0,"0"0"0,-9-8 16,1-1-16,-1 0 16,0 9-1,-8 0-15,0 0 16,-9 18-16,-18 7 16,-8 36-16,-17 43 15,-10 35-15,1 34 16,9-26-16,34-8 15,18-18-15,17-35 16,17-8-16,18-17 16,17-18-1,26-8-15,9-18 16,-52-8-16</inkml:trace>
  <inkml:trace contextRef="#ctx0" brushRef="#br1" timeOffset="-180990.63">26842 12591 0,'0'0'0,"0"0"0,0-9 15,8-8-15,1 0 16,0-1-16,-9-8 16,0 0-16,0 0 15,0 9-15,-9 0 16,0-1-16,1 10 15,-19 8 1,-7 8-16,-27 18 16,-9 18-16,1 16 15,0 18-15,8 0 16,17 0-16,27 0 16,8-9-16,9-8 15,26-9-15,9-17 16,26-9-1,17-18-15,9-25 16,8-18-16,-8-17 16,0-17-16,-26-9 15,-9 9-15,-26 17 16,-17 17-16,-9 9 16,-9 9-16,0 17 15,-25 9-15,-36 42 16,-25 36-1,8 17-15,9 26 16,17-9-16,26-26 16,18-25-16,17-18 15,0-18-15,26-8 16,8-8-16,-7-10 16</inkml:trace>
  <inkml:trace contextRef="#ctx0" brushRef="#br1" timeOffset="-180716.38">27267 12227 0,'0'0'0,"0"0"16,0 0-16,0 0 15,0 0-15,9 9 16,25 25-16,19 27 16,-1 17-16,8 35 15,-7 25-15,-19 9 16,-16 18-16,-27-1 16,-43 1-1,-35 26-15,-95 181 16</inkml:trace>
  <inkml:trace contextRef="#ctx0" brushRef="#br1" timeOffset="-132265.45">28214 12591 0,'0'0'0,"0"0"16,0 0-16,0-9 15,0-8-15,0 0 16,0 8-16,0 0 16,0-8-16,0 0 15,-9-1 1,9 1-16,0 0 16,0-1-16,0 1 15,9-9-15,8 9 16,0-1-16,1 1 15,-1 0 1,0 17-16,9 0 16,9 0-16,-9 17 15,9 0-15,-9 9 16,0 9-16,-17 0 16,-1-1-16,-8 1 15,-8 8-15,-10 9 16,-16 17-16,-10-8 15,-8 0-15,-9-9 16,-8 0 0,-1 0-16,18-9 15,9 0-15,-9 9 16,8-9-16,18 1 16,9-18-16,8 8 15,9 1-15,9-9 16,17 0-16,17 0 15,27 0 1,-1-17-16,1-9 16,8-9-16,-9-17 15,-16 9-15,-10-9 16,-17 0-16,-17 0 16,-27-18-16,-8 10 15,-26-1-15,-17 9 16,-18-8-16,9 25 15,17 9 1,17 0-16,10 0 16,16 0-16,18 17 15,0-17-15</inkml:trace>
  <inkml:trace contextRef="#ctx0" brushRef="#br1" timeOffset="-131974.71">28821 13119 0,'0'0'16,"0"0"-16,0 0 15,0 0-15,0 0 16,-8 9-16,-1 17 16,-17 8-16,0 1 15,0 17-15,-9 0 16,0 0-16,18-26 16,8 0-16,9-17 15</inkml:trace>
  <inkml:trace contextRef="#ctx0" brushRef="#br1" timeOffset="-131773.54">28622 13119 0,'0'0'0,"0"0"16,0 0-1,8 0-15,18 35 16,9 8-16,0 9 15,8 0-15,-8-9 16,-9 1-16,0-10 16,0-25-16,-17 0 15</inkml:trace>
  <inkml:trace contextRef="#ctx0" brushRef="#br1" timeOffset="-130961.5">29099 13111 0,'0'0'0,"0"0"16,0 0-16,0 0 16,9 0-16,17 0 15,17 0-15,27 0 16,-1 0-16,-8-9 16,-9 9-16,-8-9 15,-18 9-15,-18 0 16</inkml:trace>
  <inkml:trace contextRef="#ctx0" brushRef="#br1" timeOffset="-130743.39">29316 12894 0,'0'0'0,"0"0"15,0 0 1,0 17-16,0 18 15,-8 26-15,-1 34 16,-8-17-16,-1-18 16,10 1-16,8-18 15,0-17-15,0-8 16,8-10-16,1 1 16</inkml:trace>
  <inkml:trace contextRef="#ctx0" brushRef="#br1" timeOffset="-130322.83">29881 12071 0,'0'0'0,"0"0"15,0 0-15,0 0 16,0 18-16,9 8 15,-1 26-15,-8 25 16,9 27-16,-18-8 16,1 8-16,-19 0 15,10-27-15,0-16 16,-1-18 0,10-17-16,8 0 15,0-8-15,0-18 16,17 0-16,9-18 15,9-8-15,8-8 16,1-1-16,-18 18 16,0-1-1,-9 18-15,-8 9 0,-1 8 16,-8 9 0,0 9-16,-8 8 15,8-8-15,-9-18 16,0-8-16,9 0 15</inkml:trace>
  <inkml:trace contextRef="#ctx0" brushRef="#br1" timeOffset="-130155.66">29612 12452 0,'0'0'16,"0"0"-16,8 0 15,27 0-15,43-8 16,44-1-16,17-8 16,225-9-1</inkml:trace>
  <inkml:trace contextRef="#ctx0" brushRef="#br1" timeOffset="-129475.02">30411 12643 0,'0'0'0,"0"0"0,-9 0 16,0 0 0,0 0-16,1 0 15,-1 0-15,0 0 16,1 17-16,-1 9 16,9 9-16,0-1 15,0 1-15,17-9 16,-8 0-16,0-26 15,-1 17 1,1-17-16,0-17 16,0 17-16,-1-26 15,1-17-15,0-18 16,-18-17-16,9 9 16,0 0-16,0 8 15,0 9-15,17 17 16,1 1-1,16-1-15,10 0 16,17 1-16,-1-1 16,1 18-16,-17 8 15,-1 9-15,-17 9 16,-17 8-16,-1 18 16,-8 25-16,-8 18 15,-18 18 1,0-1-16,-9-8 15,9-18-15,0-17 16,8-9-16,1-17 16,17 0-16,0-9 15,0 9-15,17-26 16,1 9-16,-1 0 16,1-1-16,-10 1 15</inkml:trace>
  <inkml:trace contextRef="#ctx0" brushRef="#br1" timeOffset="-128965.47">31088 12652 0,'0'0'0,"0"0"0,0 0 16,0 0-1,0 17-15,9 17 16,-9 18-16,-9-8 15,0-1-15,0 0 16,1-8-16,8-9 16,0-9-16,0-8 15,0 0-15,0-1 16,0-8-16,0-8 16,0-18-1,8-18-15,10-16 16,17 8-16,-9-9 15,0 35-15,8 0 16,-8 9-16,1 0 16,-1 17-16,0 0 15,-9 8-15,-8 1 16,-1 8 0,-8-8-16,-8 8 15,-1 0-15,-17 9 16,0-8-16,0 8 15,8-9-15,1 0 16,0 1-16,-1-1 16,18 0-16,0 1 15,18-1 1,-1 0-16,0 1 16,10-1-16,-10 0 15,-8-8-15,-9-9 16</inkml:trace>
  <inkml:trace contextRef="#ctx0" brushRef="#br1" timeOffset="-128712.15">30089 13266 0,'0'0'15,"0"0"-15,0 0 16,0 0-16,18 0 15,8 0-15,17 0 16,35 0-16,26 9 16,18 0-1,8-18-15,9 0 16,-9-8-16,-25 8 16,-19-8-16,-16 17 15,-27 0-15,-25 0 16</inkml:trace>
  <inkml:trace contextRef="#ctx0" brushRef="#br1" timeOffset="-128368.49">30306 13414 0,'0'0'0,"0"0"16,0 0-1,9 0-15,26 17 16,17 0-16,9 1 16,17 8-16,-17 0 15,-18-9-15,-17 0 16,-17 1-16,-1-1 16,-16 9-16,-1 8 15,-8 10-15,-9-10 16,0 1-16,0-9 15,8 0 1,1 0-16,17-9 16,0-8-16,0 0 15,26-1-15,17-8 16,44 0-16,-26 0 16</inkml:trace>
  <inkml:trace contextRef="#ctx0" brushRef="#br1" timeOffset="-127865.05">31713 12851 0,'0'0'0,"0"0"16,0-9-16,0 9 16,0-9-16,0 9 15,0 0 1,0 0-16,-9 0 15,1 0-15,-18 9 16,0 8-16,-9 18 16,0 0-16,0-1 15,9 10-15,9-10 16,17 10-16,9-1 16,-1-9-16,1-8 15,0 0 1,-9-8-16,0-1 15,-9 0-15,0 1 16,-17-1-16,-17 9 16,-1 0-16,-8-17 15,26-1-15,9 1 16,17 0 0,0-9-16</inkml:trace>
  <inkml:trace contextRef="#ctx0" brushRef="#br1" timeOffset="-127678.25">31774 13015 0,'0'0'0,"0"0"16,0 0-16,0 18 15,9 8 1,-9 8-16,-9 9 16,0 1-16,1-10 15,-1-8-15,0-17 16,0 0-16,9-1 15,0-8-15,0 0 16</inkml:trace>
  <inkml:trace contextRef="#ctx0" brushRef="#br1" timeOffset="-127269.58">31887 12565 0,'0'0'0,"0"0"15,0 0-15,0 17 16,8 44-16,10 8 16,-9 9-1,-9-17-15,0-18 16,0 9-16,-9 0 16,0 17-16,0-17 15,1-9-15,-1 1 16,0-18-16,9 0 15,0-18-15,0 1 16,0 0 0,0-9-16,0-9 15,18 0-15,-1 1 16,1-1-16,-10 0 16,1 9-16,0 0 15,-1 9-15,1 8 16,0 1-16,-1 16 15,1-8-15,0 0 16,8-17 0,0 8-16,9-8 15,-17 0-15</inkml:trace>
  <inkml:trace contextRef="#ctx0" brushRef="#br1" timeOffset="-127033.7">32399 12643 0,'0'0'0,"0"0"15,0 0-15,-9 9 16,-17 34-16,0 17 16,-8 36-16,-1 8 15,0 0 1,18-9-16,17-17 15,0 0-15,17-18 16,9-25-16,18-9 16,-18-17-16</inkml:trace>
  <inkml:trace contextRef="#ctx0" brushRef="#br1" timeOffset="-126572.48">32660 12903 0,'0'0'0,"0"0"16,0 0-16,0 0 15,-9 0-15,0 0 16,-8 8-16,-9 10 16,-9 8-16,9 8 15,9 1 1,-1 17-16,1 0 15,17-9-15,0-17 16,17 0-16,1 0 16,8-17-16,8-1 15,19-16-15,-1-18 16,-9 0-16,-8-9 16,-9-8-1,-9 8-15,-8 1 16,0 16-16,-9 1 15,-9 17-15,0 0 16,-8 9-16,-18 17 16,-17 34-16,-9 27 15,9 8-15,17-17 16,18 0-16,0-9 16,17-25-1,8-18-15,10-1 16,-10-7-16,1-18 15</inkml:trace>
  <inkml:trace contextRef="#ctx0" brushRef="#br1" timeOffset="-126304.49">32851 12617 0,'0'0'0,"0"0"15,0 0-15,17 26 16,9 8-16,9 18 16,8 18-16,9 16 15,-26-8 1,-17 9-16,-26-1 16,-18 27-16,-34 17 15,-1-17-15,27-27 16,17-34-16,0 0 15,8-17-15,9-18 16</inkml:trace>
  <inkml:trace contextRef="#ctx0" brushRef="#br1" timeOffset="-125746.98">33519 12816 0,'0'0'0,"0"0"0,0 0 0,0 0 0,0 0 0,9 9 0,0 25 15,-9-34-15,0 35 0,0 0 0,0-35 0,0 0 0,8 34 0,-8-34 0,-8 35 0,-18 0 0,26-35 0,-70 52 0,-8-1 0,9-7 0,69-44 0,-44 34 0,-8-8 0,0 18 0,0-10 16,0 1-16,17-9 15,9 0-15,9 0 16,17-9 0,8 9-16,10 0 15,25-8-15,0-10 16,18-8-16,9 9 16,-1-18-1,1 1-15,-36-10 0,-34 1 16,0-9-1,0 0-15,-8-9 16,-18 9-16,0 9 16,-9 0-16,17-1 15,1 18-15,-9 9 16,26 0-16</inkml:trace>
  <inkml:trace contextRef="#ctx0" brushRef="#br1" timeOffset="-125189.95">33597 13544 0,'0'0'0,"0"0"0,0 17 0,0 9 0,0-9 0,0-8 0,0-9 0,0 0 0,0 0 0,0 0 0,0 0 0,0 0 0,0 0 0,0 0 0,0 0 0,0 0 0,18-9 16,-18 9-16,0 0 0,17-26 0,-17 26 0,9-26 0,-18 9 0,9 17 0,0 0 0,0 0 0,0 0 0,0 0 0,0-17 0,0 17 0,0 0 0,0 0 0,0 0 0,0 0 0,0 0 0,0 0 0,0 0 0,9 0 0,-9 0 0,0 0 0,0 8 0,0-8 0,9 44 0,-35 51 0,26-95 0,0 0 0,-35 112 0,35-112 0,-18 96 0,1 8 0,-18-18 0,35-86 0,-52 52 0,17-17 0,18-9 15,0-18-15,-18 1 16,18 0 0,-9-18-16,8-17 15,18-26-15,61-52 16,69 0-16,1 9 15,103-78-15</inkml:trace>
  <inkml:trace contextRef="#ctx0" brushRef="#br1" timeOffset="-122514.31">14059 14791 0,'0'0'0,"0"0"16,0 0-1,26 0-15,26 8 16,26 1-16,27 0 16,-1-9-16,-35 0 15,-34 0-15</inkml:trace>
  <inkml:trace contextRef="#ctx0" brushRef="#br1" timeOffset="-122357.73">14198 15094 0,'0'0'16,"0"0"-16,0 0 15,0 0-15,17 0 16,27 17-16,43 0 16,-35 1-16</inkml:trace>
  <inkml:trace contextRef="#ctx0" brushRef="#br1" timeOffset="-121772.6">15197 14990 0,'0'0'15,"0"0"-15,0 0 16,8 0-16,18 9 15,18-1-15,25 1 16,1 0-16,8-1 16,26 18-1,-43-9-15</inkml:trace>
  <inkml:trace contextRef="#ctx0" brushRef="#br1" timeOffset="-95215.53">15527 11976 0,'0'0'0,"-9"-9"15,0 1-15,1-1 16,8 9-16,0 0 16,0 0-16,0 0 15,0 0-15,0 17 16,0 9-16,8 26 16,1 18-16,0 7 15,-1 10 1,1 0-16,-9-9 15,-9-9-15,1-17 16,8-9-16,0-8 16,0-9-16,0-18 15,0 1-15,0-9 16,0-9-16,8-8 16,10-26-1,8-9-15,8 0 16,10 9-16,-9 17 15,-9 8-15,0 18 16,0 0-16,-9 18 16,0 16-16,-8 1 15,0 17-15,-1 0 16,-8-9-16,0 0 16,0-17-1,9 9-15,0-9 16</inkml:trace>
  <inkml:trace contextRef="#ctx0" brushRef="#br1" timeOffset="-94965.58">15223 12262 0,'0'0'0,"0"0"0,0 0 16,0 0-16,17-9 15,9 0 1,35-8-16,26-9 16,-9 9-16,26 0 15,0 8-15,-60 9 16</inkml:trace>
  <inkml:trace contextRef="#ctx0" brushRef="#br1" timeOffset="-94501.34">16369 12037 0,'-9'-9'15,"-8"0"-15,8 1 16,-8-10-16,-1 10 16,1 8-16,0 0 15,-1 17-15,-8 18 16,-8 43-16,-1 34 15,17 1-15,1 8 16,8-17 0,9-17-16,18-36 15,16 10-15,19-18 16,-27-34-16</inkml:trace>
  <inkml:trace contextRef="#ctx0" brushRef="#br1" timeOffset="-93888.23">16430 12192 0,'0'0'16,"-9"0"-16,0 0 16,1 0-16,-1 0 15,0 0 1,1 18-16,-10 8 15,-8 17-15,-9 18 16,1-9-16,8 8 16,8-16-16,1-1 15,17-17-15,0-9 16,0-8-16,0 0 16,9-18-1,8 0-15,0-8 16,9 0-16,0-1 15,0 1-15,-8 17 16,-1 0-16,1 0 16,-1 17-16,9 1 15,0-1-15,0 0 16,0-8-16,-8-9 16,8-9-1,8-8-15,1-26 16,-9-18-16,0-17 15,-8 9-15,-10 25 16,-8 1-16,-8 17 16,-1 17-16,-9 9 15,10 0-15</inkml:trace>
  <inkml:trace contextRef="#ctx0" brushRef="#br1" timeOffset="-93483.21">16968 12357 0,'0'0'0,"-9"0"16,9 0-16,0 0 15,-8 0-15,-1 9 16,0-1-16,1 10 16,-1-1-16,0 18 15,1-1 1,-10 1-16,1 0 16,-1-1-16,1 1 15,0 0-15,-1-10 16,10 1-16,-1-8 15,9-10 1,0 1-16,0 0 16,0-1-16,17 1 15,1 0-15,25-1 16,44 10-16,9-18 16,-62-9-16</inkml:trace>
  <inkml:trace contextRef="#ctx0" brushRef="#br1" timeOffset="-93228.5">17150 12582 0,'0'0'0,"0"0"16,0 0-16,18 0 15,8 0-15,17 0 16,1 0-16,8 0 16,17 9-16,-43-9 15</inkml:trace>
  <inkml:trace contextRef="#ctx0" brushRef="#br1" timeOffset="-92570.6">17758 12141 0,'0'0'0,"-8"0"15,8 0 1,0 0-16,0 0 15,0 0-15,0 0 16,0 0-16,-9 0 16,0 8-16,1-8 15,-1 18-15,-17 25 16,-18 9-16,10 17 16,-1 0-1,0-8-15,18-9 16,-1-9-16,18-17 15,0 0-15,9-17 16,0 0-16,0-1 16,8-8-16,0 0 15,9-8-15,0 8 16,0 0-16,-8 0 16,-1 0-1,1 8-15,-1 1 16,9 0-16,-9-1 15,9 1-15,0-9 16,0-9-16,-8 1 16,-1-10-16,9-8 15,0-26-15,-17-17 16,0 0-16,-18 17 16,0 17-1,1 9-15,8 17 16,-9 1-16,9 8 15</inkml:trace>
  <inkml:trace contextRef="#ctx0" brushRef="#br1" timeOffset="-92348.11">18279 12305 0,'0'0'0,"0"0"15,0 0-15,-8 17 16,-1 18-16,0 17 16,-8 17-16,8 1 15,-8-10 1,8-8-16,9-9 16,0-17-16,0-8 15,0-10-15</inkml:trace>
  <inkml:trace contextRef="#ctx0" brushRef="#br1" timeOffset="-92083.33">18279 12011 0,'0'0'0,"0"0"16,0 0-16,0 0 15,0 17-15,18 0 16,-1 18-16,0-9 16,18 17-1,-9 26-15,-17 1 16,0 16-16,-9 27 16,-26 8-16,-18 0 15,9-25-15,18-53 16</inkml:trace>
  <inkml:trace contextRef="#ctx0" brushRef="#br1" timeOffset="-91450.13">15891 13059 0,'-8'0'0,"-1"0"16,9 0-16,0 0 15,0 0 1,26 0-16,43 8 15,79 1-15,43 0 16,35-18-16,17 0 16,-26 1-16,-26-10 15,-17 10-15,-9-1 16,-35 0 0,-34 9-16,-18 0 0,-9 0 15,-17 9 1,-17 0-16,-18-1 15</inkml:trace>
  <inkml:trace contextRef="#ctx0" brushRef="#br1" timeOffset="-90963.28">16716 13318 0,'0'0'0,"0"0"16,9 0-16,8 0 15,18 0 1,26 0-16,0 9 16,8 0-16,-8-1 15,0 1-15,-18 0 16,0 8-16,-16 0 15,-1 1-15,-18 8 16,1 8-16,-18 10 16,-17 8-16,-9 8 15,-8 1 1,-18-1-16,0-16 16,9-1-16,0-17 15,18 0-15,16-17 16,1-1-16,17 1 15,0-9-15,8 0 16,19 9 0,33-1-16,36 1 0,17-9 15,-9 0 1,-17 0-16,-35 0 16,-9 0-16,-17 0 15,0 0-15,0 0 16</inkml:trace>
  <inkml:trace contextRef="#ctx0" brushRef="#br1" timeOffset="-86842.58">16256 14072 0,'0'0'0,"0"0"0,0 0 16,0 9-16,0 16 16,-9 27-16,9 18 15,-8 34-15,-1 17 16,-17-8-1,-9-1-15,0-8 16,9-17-16,9-35 16,0-9-16,8-17 15,0-17-15,9-1 16,0-8-16,0-8 16,9-18-16,8 0 15,1 0 1,-1 8-16,0 1 15,1 17-15,8 0 16,0 17-16,0 1 16,0 16-16,0 1 15,-17 8-15,-1 0 16,-8-8-16,-8-9 16,8-9-16,0-8 15,0 0 1</inkml:trace>
  <inkml:trace contextRef="#ctx0" brushRef="#br1" timeOffset="-86674.56">15978 14531 0,'0'0'0,"0"0"16,0 0-1,17 0-15,10 9 16,33-1-16,10 10 15,8-10-15,-9 1 16,-43-9-16</inkml:trace>
  <inkml:trace contextRef="#ctx0" brushRef="#br1" timeOffset="-86362.13">17107 14436 0,'0'0'16,"0"0"-16,0 0 15,0 0-15,-9 0 16,-8 17-16,-9 18 15,0 17-15,-18 8 16,-8 18 0,9-9-16,-1 18 0,10-9 15,-1-17 1,9-18-16,26-8 16,0-18-16</inkml:trace>
  <inkml:trace contextRef="#ctx0" brushRef="#br1" timeOffset="-86153.06">17046 14470 0,'0'0'15,"0"0"-15,0 0 16,0 0-16,18 18 16,-1 8-16,0 26 15,9 17-15,0-9 16,0 1-16,-8 0 15,-9-9-15,-1-9 16,10-8 0,-10-1-16,1-25 15</inkml:trace>
  <inkml:trace contextRef="#ctx0" brushRef="#br1" timeOffset="-85943.6">16838 14973 0,'0'0'0,"0"0"16,0 0-16,0 0 15,0 0-15,0 0 16,17 8-16,27-8 16,25-8-16,1-1 15,16 0 1,-7 9-16,-19-8 0,-34-1 15</inkml:trace>
  <inkml:trace contextRef="#ctx0" brushRef="#br1" timeOffset="-85364.85">15969 15328 0,'0'0'0,"0"0"16,0 0-16,0 0 16,0 0-1,18 0-15,34 8 16,61 1-16,34 0 15,27-9-15,0-9 16,-18 0-16,-26 1 16,-25 8-16,-19 0 15,-16 0-15,-18 0 16,-17 8-16,-27-8 16</inkml:trace>
  <inkml:trace contextRef="#ctx0" brushRef="#br1" timeOffset="-84752.63">16369 15484 0,'0'0'0,"0"0"15,0 0-15,0 0 16,0 0-16,0 0 15,17 8-15,1 1 16,16 0-16,10-1 16,-1 10-1,9-1-15,0 0 16,-8 0-16,-1 9 16,1 0-16,-18 0 15,0-8-15,-18 8 16,1 8-16,-18 10 15,-17 8-15,-17 0 16,-18 0-16,0-9 16,1-9-1,8-8-15,8 0 16,9-17-16,18 0 16,0-1-16,17 1 15,0-9-15,0 9 16,17-1-16,9 1 15,35 0-15,17-1 16,18 1 0,-10 0-16,-25-9 15,-9 0-15,9 0 16,-26 0-16</inkml:trace>
  <inkml:trace contextRef="#ctx0" brushRef="#br1" timeOffset="-82498.49">17836 14462 0,'0'0'16,"9"8"-16,-9-8 16,0 0-16,0 0 15,17 0-15,10 0 16,16 0-16,18 9 16,8 8-1,1 18-15,8 8 16,-17-17-16,-18 0 15,0 0-15,-16 9 16,-10-1-16,-17 1 16,-17 17-16,-36 17 15,-25 9 1,-9 0-16,1-17 16,-1-1-16,9-25 15,17 8-15,17 1 16,10-10-16,8 1 15,8 0-15,18-9 16,0 0-16,18 0 16,8 0-16,17-9 15,9-8-15,0-9 16,9-9 0,0-17-16,-18-9 15,-8 1-15,-9-1 16,-17 9-16,-9-9 15,-9 9-15,-8 9 16,-9 0 0,-9-1-16,-9 18 0,10 0 15,8 9 1,8 0-16,10-9 16</inkml:trace>
  <inkml:trace contextRef="#ctx0" brushRef="#br1" timeOffset="-81854.83">18279 15336 0,'0'0'0,"0"0"15,0 0-15,0 0 16,0 0 0,0 0-16,0 0 15,18 0-15,-1 9 16,18-9-16,0 0 16,8 0-16,-8 0 15,-9 0-15,0 0 16,-9 0-16,-8 0 15,0 0 1,-1 9-16,-8 8 16,-8 0-16,-1 9 15,-17 9-15,0-9 16,-9 0-16,0 0 16,9-9-16,9 0 15,-1-8-15,10 0 16,-1-1-1,9 1-15,0-9 16,0 9-16,0-1 16,17 1-16,18 0 15,26-1-15,0 1 16,0 0-16,-27-9 16,-16 8-16</inkml:trace>
  <inkml:trace contextRef="#ctx0" brushRef="#br1" timeOffset="-79915.5">19191 15137 0,'0'-17'15,"0"17"-15,0-9 16,0 0-16,0 1 16,0-10-16,0 18 15,0 0 1,0 0-16,0 0 16,9-8-16,26-1 15,25 9-15,27 0 16,9 9-16,-1-1 15,-8-8-15,-9 0 16,-8-17-16,-36-9 16</inkml:trace>
  <inkml:trace contextRef="#ctx0" brushRef="#br1" timeOffset="-79679.61">19443 14834 0,'0'0'0,"0"0"15,0 0-15,0 35 16,-9 34-16,1 26 16,-1 18-16,0-1 15,-8-16-15,-1-18 16,1-18-16,17-16 15,9-19-15,-9-16 16</inkml:trace>
  <inkml:trace contextRef="#ctx0" brushRef="#br1" timeOffset="-78681.66">20876 14081 0,'-9'0'0,"0"0"0,9 0 16,-8 0 0,-1 17-16,0 9 0,1 34 15,-10 18 1,10 35-16,-18 8 15,-9-8-15,0 8 16,0-8-16,1-9 16,-1-26-16,0-9 15,9-26-15,9-17 16,8-9-16,0-8 16,9 0-1,0-18-15,9-17 16,26-26-16,17-8 15,0-1-15,9 18 16,-18 8-16,1 18 16,-18 17-1,0 0-15,-9 17 16,0 9-16,-8 9 16,0 8-16,-1-8 15,1 8-15,-9-17 16,0 0-16,0-18 15,0 1-15,0-9 16</inkml:trace>
  <inkml:trace contextRef="#ctx0" brushRef="#br1" timeOffset="-78497.95">20363 14704 0,'0'0'15,"0"0"-15,0 0 16,0 0-16,18 0 16,25 0-16,27-9 15,25 1 1,9-10-16,-60 10 16</inkml:trace>
  <inkml:trace contextRef="#ctx0" brushRef="#br1" timeOffset="-77792.58">21397 14782 0,'0'0'16,"0"0"-16,0 0 15,-9-9-15,-8 1 16,-1-1 0,-8 9-16,9 0 15,0 0-15,-1 0 16,1 9-16,8 8 16,9 0-16,0 9 15,18 9-15,-1 8 16,0 1-16,9-10 15,0-8-15,0-17 16,-8-9 0,-1-9-16,9 1 15,-8-1-15,-10-17 16,1-26-16,-9-9 16,-9-17-16,1 9 15,-1 17-15,0 17 16,9 1-16,0 17 15,0-1 1,0 1-16,9 0 16,8-1-16,1 10 15,25-1-15,18 0 16,8 9-16,9 0 16,-17 0-16,0 18 15,-18-1-15,-17 9 16,-17 9-16,-9 16 15,-9 10 1,-17 0-16,0-9 16,-8 8-16,8-16 15,8-1-15,1-8 16,8-18-16,9 9 16,0-9-16,0 1 15,9-10 1,8 1-16,1-9 15,8 0-15,0-9 16,17-8-16,-8 0 16</inkml:trace>
  <inkml:trace contextRef="#ctx0" brushRef="#br1" timeOffset="-76776.66">20641 15362 0,'0'0'16,"0"0"-16,0 0 15,0 0-15,0 0 16,0 0-16,9 0 15,8 0 1,27 0-16,17 0 16,43 9-16,35 0 15,43-1-15,44-8 16,17-8-16,-9-1 16,-8 9-16,-35-9 15,-34 9-15,-27 0 16,-35 0-16,-34 0 15,-26 0 1,-9 0-16,-17 9 16,-9-9-16,0 0 15</inkml:trace>
  <inkml:trace contextRef="#ctx0" brushRef="#br1" timeOffset="-76317.56">21353 15622 0,'0'0'0,"0"0"0,0 0 16,0 0-16,0 0 15,0 0-15,18 0 16,16 0-1,1 9-15,17-1 16,18 10-16,-1-1 16,9 0-16,-17 9 15,0 0-15,-18 9 16,-8 0-16,-18-1 16,-8 1-16,-18 0 15,-8-1 1,-18 1-16,-17 8 15,0 0-15,0-25 16,17 8-16,1-26 16,16 8-16,1 1 15,0 0-15,17 8 16,0-17-16,8 0 16,27 17-1,34-8-15,36-9 16,25-9-16,-17-8 15,-79 17-15</inkml:trace>
  <inkml:trace contextRef="#ctx0" brushRef="#br1" timeOffset="-71678.49">22309 14834 0,'0'0'16,"0"0"-16,0 0 16,0-9-16,0 9 15,0 0 1,0 0-16,0 0 16,0 9-16,-9 17 15,0 9-15,-8-1 16,-9 10-16,8-1 15,1-8-15,0-10 16,8-7 0,0-10-16,9 1 0,0-9 15,0-9 1,0 1-16,0-18 16,18-17-16,-1-9 15,18 0-15,0 17 16,-1 0-16,-8 18 15,0 0-15,9-1 16,0 18-16,-9 0 16,0 9-1,-17 0-15,-1-9 16,1 17-16,-9 0 16,-9-8-16,1 17 15,-10-9-15,-8-8 16,9 0-16,-1-1 15,1 1-15,0 0 16,-1-9 0,10 0-16,-1 0 15,0 0-15,9 8 16,0 10-16,0-1 16,9 0-16,8 9 15,9 9-15,0-1 16,9 1-16,-9-9 15,9 0-15,-18-9 16</inkml:trace>
  <inkml:trace contextRef="#ctx0" brushRef="#br1" timeOffset="-70478.53">23620 14678 0,'0'-9'15,"0"-8"-15,0 0 16,0-1-16,0 10 16,-9-1-16,0 9 15,-8 9-15,-18 17 16,-34 43-16,-9 44 15,8 51 1,9 18-16,18-17 16,26-27-16,8-17 15,18-8-15,17-18 16,8-34-16,27-9 16,17-26-16,-43-17 15</inkml:trace>
  <inkml:trace contextRef="#ctx0" brushRef="#br1" timeOffset="-70066.93">23880 15276 0,'0'0'0,"0"0"0,0 0 15,-8-9 1,-1 0-16,0 1 16,1-1-16,-18 0 15,0 9-15,-9 0 16,-9 18-16,10 16 16,-1 10-16,0 8 15,18 8-15,8 1 16,18-18-16,8 0 15,18-17 1,0-8-16,8-10 16,27-16-16,-10-18 15,1 0-15,-18-9 16,-16 9-16,-1 0 16,-18 9-16,1 0 15,-9 17-15,0-9 16,0 9-1,0 0-15</inkml:trace>
  <inkml:trace contextRef="#ctx0" brushRef="#br1" timeOffset="-69682.38">24228 15345 0,'0'0'15,"0"0"-15,0 0 16,0 0-16,-9 0 16,0 17-16,1 1 15,-1 16-15,9 1 16,0 0-16,0 8 16,9-9-16,8-8 15,-8 0 1,8-17-16,0 0 15,9-18-15,1 0 16,-1-8-16,0-9 16,-18-17-16,1 0 15,-18 8-15,-8 0 16,0 1-16,-9 16 16,-1 1-1,1 17-15,9 0 16,0 0-16,-1 0 15,10 0-15,8 0 16</inkml:trace>
  <inkml:trace contextRef="#ctx0" brushRef="#br1" timeOffset="-69347.34">24879 15198 0,'0'0'16,"0"0"-16,0 0 15,0 0-15,-9 0 16,1 0-16,-1 0 16,-8 8-16,-9 10 15,-1-1-15,1 9 16,9 0 0,0 9-16,17 8 15,0 0-15,8-17 16,1 0-16,0 0 15,-1 0-15,1-8 16,0-1-16,-9 0 16,-9 0-16,-8 1 15,-9 8 1,-18 0-16,10-9 16,7-8-16,10-9 15,17 0-15</inkml:trace>
  <inkml:trace contextRef="#ctx0" brushRef="#br1" timeOffset="-69019.33">25374 15111 0,'0'0'15,"-9"-9"-15,1-8 16,-1 0 0,0 0-16,1 8 15,-1 0-15,0 9 16,-17 0-16,-9 18 16,9 7-16,-17 36 15,-1 8-15,10 18 16,16 0-16,10-9 15,8-9-15,17-9 16,0-16 0,27-10-16,-1-25 15,-17 0-15</inkml:trace>
  <inkml:trace contextRef="#ctx0" brushRef="#br1" timeOffset="-68522.18">25704 15094 0,'0'0'0,"0"0"16,0 0-16,-9-9 16,1 9-16,-1 0 15,-8 0-15,-1 0 16,-8 9-1,0 8-15,0 18 16,0 17-16,9 0 16,-1 8-16,18 1 15,18 0-15,-1-18 16,0-17-16,18 0 16,17-17-1,0-18-15,9-8 0,0-18 16,0-17-1,-9 0-15,-18 0 16,-16 17-16,-10 1 16,-8 8-16,-8 8 15,-1 10-15,-17 8 16,-17 8-16,-9 27 16,-18 43-16,1 26 15,8 0 1,9 8-16,26-8 15,17-17-15,9-18 16,9-25-16,25-18 16,19-9-16,-27-8 15</inkml:trace>
  <inkml:trace contextRef="#ctx0" brushRef="#br1" timeOffset="-68211.97">25938 14903 0,'0'0'16,"0"0"-16,0 0 15,0 0-15,0 0 16,18 9-16,16 17 15,19 9 1,7 25-16,10 18 0,-9 9 16,-18 17-1,-8 8-15,-18-8 16,-34 0-16,-18 9 16,-26-18-16,-17-26 15,0-8-15,43-35 16</inkml:trace>
  <inkml:trace contextRef="#ctx0" brushRef="#br1" timeOffset="-67221.01">26876 14903 0,'0'0'15,"0"0"-15,0 0 16,0 0-16,0 0 16,9-8-16,8 8 15,1 0-15,16 0 16,1 17-16,0 9 15,0 9 1,-9-1-16,0 10 16,-18 7-16,-8 1 15,-17 9-15,-26 8 16,-18 9-16,-9-8 16,1-10-16,-1-8 15,10-9 1,16 1-16,9-18 15,9 0-15,9 0 16,17-9-16,0 0 16,9 1-16,17-1 15,35-8-15,8-1 16,18-8-16,-9-8 16,0-18-16,-26 0 15,-8 0 1,-18 0-16,-18 0 15,-16-9-15,-10 0 16,-25 1-16,-18 8 16,0 9-16,-8 17 15,17 0-15,17 8 16,9 10-16,26-10 16,0 1-1,0-1-15</inkml:trace>
  <inkml:trace contextRef="#ctx0" brushRef="#br1" timeOffset="-67005.96">27710 15492 0,'0'0'0,"0"0"15,0 0-15,-9 18 16,-8 8-16,-18 17 15,0 0-15,1 0 16,-1 18-16,-17-9 16,17-17-1,18-9-15,-9 0 0,8-9 16</inkml:trace>
  <inkml:trace contextRef="#ctx0" brushRef="#br1" timeOffset="-66830.74">27397 15613 0,'0'0'0,"0"0"0,0 18 15,26 25-15,18 9 16,8 0 0,-9 0-16,1-17 15,-18-1-15,-9-8 16,-8-17-16</inkml:trace>
  <inkml:trace contextRef="#ctx0" brushRef="#br1" timeOffset="-66621.53">27788 15587 0,'0'0'16,"0"0"-16,0 0 15,17 0-15,27 9 16,34-9-16,17-9 16,-8 9-1,-17-8-15,-1 8 16,1-18-16,-44 1 16</inkml:trace>
  <inkml:trace contextRef="#ctx0" brushRef="#br1" timeOffset="-66420.4">28144 15319 0,'0'0'0,"0"0"16,-9 9-16,1 25 16,-1 36-16,-8 25 15,-1 9 1,1-18-16,17-25 0,0-26 15,0-9 1,17 8-16,-8-16 16</inkml:trace>
  <inkml:trace contextRef="#ctx0" brushRef="#br1" timeOffset="-66042.96">28839 15232 0,'0'0'0,"0"0"15,0-8-15,-9-1 16,0 0-16,1 9 16,-10 0-16,-8 0 15,9 0-15,0 18 16,-1-1-1,1 18-15,-1-1 16,18 1-16,0 8 16,9 1-16,0-10 15,0 1-15,-1 0 16,-8-10-16,-8 1 16,-1 0-16,-9 0 15,-8 0-15,0-17 16,9 0-1,8-1-15,9-8 16,0 0-16,0 0 16</inkml:trace>
  <inkml:trace contextRef="#ctx0" brushRef="#br1" timeOffset="-65884.08">28969 15328 0,'0'0'0,"0"0"15,0 8 1,0 18-16,0 26 15,-9 18-15,1-1 16,-1-9-16,-8-16 16,8-18-16,9-9 15,0-17-15,0 0 16</inkml:trace>
  <inkml:trace contextRef="#ctx0" brushRef="#br1" timeOffset="-65522.01">29056 15033 0,'0'0'0,"0"0"16,0 18-16,9 25 15,-1 17-15,1 18 16,0 9 0,-1-9-16,-8-17 15,0-9-15,0-26 16,0-1-16,0-16 15,0 0-15,0-9 16,0-9-16,9-8 16,8-9-16,9-9 15,0 18 1,-8 0-16,-1 17 16,1 0-16,-1 8 15,0 10-15,1 16 16,-10 18-16,1 0 15,8-9-15,-8-8 16,0-9-16,-1-17 16,1-9-1,0 0-15</inkml:trace>
  <inkml:trace contextRef="#ctx0" brushRef="#br1" timeOffset="-65035.87">29942 14895 0,'0'0'15,"0"0"-15,-9 0 16,-8 26-16,-36 26 16,-7 26-16,-1 25 15,0 19-15,35 8 16,9-18-16,8-17 15,26-17-15,9-8 16,18-27 0,-18-17-16</inkml:trace>
  <inkml:trace contextRef="#ctx0" brushRef="#br1" timeOffset="-64524.95">30289 15154 0,'0'0'15,"0"0"-15,0 0 16,0 0-16,0 0 16,-9 0-16,1 9 15,-10 8-15,1 18 16,-9 17-1,-9 26-15,18 9 16,-1-9-16,18-1 16,0-25-16,18-8 15,-1-10-15,9-8 16,9-8 0,17-18-16,9-18 0,17-16 15,0-27 1,-17-8-16,-18 0 15,-17 17-15,-17 0 16,0 17-16,-18 9 16,0 9-16,1 8 15,-18 9-15,-18 17 16,-17 27-16,1 16 16,-10 27-16,27-1 15,8 1 1,9-9-16,26 0 15,17-26-15,-8-9 16,26-17-16,8 0 16,1 0-16,-1-17 15</inkml:trace>
  <inkml:trace contextRef="#ctx0" brushRef="#br1" timeOffset="-64255.28">30749 14877 0,'0'0'0,"0"0"0,0 18 16,26 16 0,18 44-16,-1 9 15,1-1-15,-18 18 16,-9 18-16,-17-1 15,-35-9-15,-26-16 16,9-10-16,-26-16 16,26-27-16,9-17 15,-18-9 1,43-8-16</inkml:trace>
  <inkml:trace contextRef="#ctx0" brushRef="#br1" timeOffset="-63762.07">31539 15059 0,'0'0'0,"0"0"15,0 0-15,9 0 16,0 0-16,-1 9 15,10 8-15,-9 0 16,-1 1-16,1 16 16,-18 1-1,-26 17-15,-8 17 16,-18 9-16,9-8 16,-9-1-16,9-17 15,9 8-15,8-16 16,18-10-16,-9 10 15,26-1-15,0-17 16,17-9 0,26 9-16,1-17 15,25-9-15,-8-9 16,-17 1-16,-18-18 16,0-9-16,-9-8 15,-8-1-15,-18 10 16,-17-10-16,-9 1 15,1 17-15,-1 17 16,0-8 0,0 17-16,18 0 15,8 9-15,9-1 16</inkml:trace>
  <inkml:trace contextRef="#ctx0" brushRef="#br1" timeOffset="-63308.7">31835 15388 0,'0'0'0,"0"0"16,0 0-16,0 0 16,0 18-16,0-1 15,0 18-15,0-1 16,8-8-1,1 9-15,0-9 16,8-9-16,0-8 16,18-1-16,9-16 15,-1-1 1,0 9-16,1-17 0,-18 8 16,0 9-1,0 0-15,-9 17 16,1 9-16,-10 26 15,1 18-15,-9 8 16,-17 0-16,-9 0 16,8-18-16,-8-17 15,-8-17-15,7 0 16,1-17-16,-8 0 16,-10-18-16,1-17 15,-9-17 1,8-35-16,1 0 15,26 9-15,-1 34 16</inkml:trace>
  <inkml:trace contextRef="#ctx0" brushRef="#br1" timeOffset="-63048.39">32330 14947 0,'0'0'16,"0"0"-16,17 8 16,18 10-16,26 25 15,8 26-15,-8 18 16,-9 17 0,-9 26-16,-25-9 15,-36 9-15,-25 0 16,-1-18-16,-16-16 15,16-45-15,-17-25 16,53-17-16</inkml:trace>
  <inkml:trace contextRef="#ctx0" brushRef="#br0" timeOffset="-52308.6">2527 16159 0,'0'0'0,"0"-9"16,0 1-16,0 8 16,0-9-16,9 9 15,-1 0-15,10 0 16,8 9-16,17 17 16,9 26-16,0 17 15,-8 18 1,-9 8-16,-9-9 15,-18-8-15,1-17 16,-9-9-16,-9-26 16,1 0-16,8-17 15,0-1-15,-9-16 16,9-36-16,9-60 16,34-17-16,18-26 15,26 17 1,-1 43-16,10 27 15,-35 34-15,-35 26 16</inkml:trace>
  <inkml:trace contextRef="#ctx0" brushRef="#br0" timeOffset="-51761.57">3387 16583 0,'0'0'16,"0"0"-16,-9-8 15,0-1-15,1 0 16,8 9-16,0 0 16,0 0-16,0 0 15,0 0-15,17 9 16,0 0 0,9-1-16,9 1 15,0-18-15,8 1 16,1-18-16,-1 0 15,1-9-15,-18 1 16,-9-1-16,-8 9 16,-18-9-16,0 9 15,-8 9-15,-9 0 16,0-1 0,0 18-16,0 9 15,-9 17-15,0 26 16,9 9-16,9 25 15,8-8-15,27-9 16,-1-8-16,9-9 16,26-9-16,17-17 15,-42-17 1</inkml:trace>
  <inkml:trace contextRef="#ctx0" brushRef="#br0" timeOffset="-51404.62">4342 16384 0,'0'0'16,"0"0"-16,-9-8 15,1-1-15,-1 0 16,0 1 0,-8-1-16,-1 9 15,1 0-15,-9 9 16,-9 8-16,1 9 16,7 9-16,10-1 15,0 9-15,17 9 16,8 0-1,10-8-15,-1-1 16,18 0-16,8-8 16,18-9-16,-9-17 15</inkml:trace>
  <inkml:trace contextRef="#ctx0" brushRef="#br0" timeOffset="-50321.45">5167 16566 0,'0'0'16,"-9"-26"-16,-8 9 15,-1-1-15,1 1 16,-9 0-16,0 8 16,0-8-16,9 8 15,-1 1-15,1 8 16,-1 0-16,1 0 16,0 0-16,-9 17 15,0 0-15,0 9 16,-1 9-1,10-9-15,0 0 16,-1 0-16,18 0 16,0-9-16,0-8 15,9-1-15,8-16 16,9-10-16,27-16 16,7-1-16,-8-17 15,-8 9 1,-18 17-16,-9 9 15,-8 8-15,0 9 16,-1 0-16,-8 17 16,9 9-16,0 9 15,-1-1-15,10 18 16,-1-8-16,1-18 16,-1 0-1,0-18-15,18 1 16,8-18-16,10 1 15,16-18-15,0-18 16,10-25-16,-1-9 16,0-26-16,-9-8 15,-8-10-15,0 10 16,-26 25-16,-9 27 16,0 16-1,-9 10-15,-17 16 16,9 1-16,-9 17 15,0 0-15,-9 26 16,-17 17-16,9 35 16,-27 26-16,1 17 15,8 18-15,9-9 16,9 0 0,8-26-16,18-18 15,-1-16-15,10-18 16,-1-18-16,18-8 15,17-17-15,0-18 16,18-34-16,16-26 16,10-35-16,8-44 15,-17-7 1,-9-10-16,-8 26 16,-27 36-16,-26 42 15,-8 18-15,8 17 16,-17 8-16,0 10 15,0 8-15,-26 17 16,-8 61-16,-10 52 16,-25 43-16,25 0 15,27-17 1,8-9-16,18-25 16,17-27-16,9-26 15,0-17-15,25-26 16,27-17-16,-35-9 15</inkml:trace>
  <inkml:trace contextRef="#ctx0" brushRef="#br0" timeOffset="-49551.21">8076 16211 0,'0'0'0,"-9"0"16,-8 0-16,-18 0 15,-8 17-15,-9 9 16,8 9-16,1 8 16,-1 1-1,10-1-15,25 0 0,0-8 16,9 8-1,18-8-15,-10 8 16,18-17-16,-8 0 16,8 0-16,-18-17 15,1-1-15,0 10 16,-9-1-16,-18 9 16,-8 9-1,-17 8-15,0 0 16,8-17-16,9 0 15,8-17-15,1 0 16,17-9-16</inkml:trace>
  <inkml:trace contextRef="#ctx0" brushRef="#br0" timeOffset="-49077.7">8284 16505 0,'0'0'0,"0"0"16,0 0-16,0 0 15,26 18-15,-17 16 16,8 18-16,9 35 16,-17 8-1,0 1-15,-9 7 0,-9 1 16,0-17 0,-8-18-16,0-8 15,-9-18-15,8-25 16,-8 8-16,9-18 15,0 1-15,-1-18 16,-8-17-16,0-26 16,17-34-16,27-53 15,16-8-15,10 26 16,8 8 0,9 26-16,-9 18 15,9 8-15,-18 36 16,1 7-16,-18 10 15,0 8-15,-9 0 16,-8 8-16,-1 10 16,1-1-16,-18 17 15,-17 18 1,-26 9-16,9 0 16,8-18-16,0-17 15,18 9-15,0-18 16,17-8-16</inkml:trace>
  <inkml:trace contextRef="#ctx0" brushRef="#br0" timeOffset="-48894.03">8944 16601 0,'0'0'0,"0"0"16,0 8-16,-8 18 15,-1 26-15,0 9 16,1-9-16,-1-9 16,-9-17-1,18-17-15</inkml:trace>
  <inkml:trace contextRef="#ctx0" brushRef="#br0" timeOffset="-48736.16">9083 15995 0,'0'0'15,"0"0"-15,0 0 16,0 17-16,9 9 16,0-18-16</inkml:trace>
  <inkml:trace contextRef="#ctx0" brushRef="#br0" timeOffset="-48360.17">9222 16739 0,'0'0'0,"0"0"16,0 0-16,0 0 15,0 9-15,0 8 16,0 1-1,0-10-15,0 1 16,0 0-16,0-9 16,0 0-16,0 0 15,0-9-15,18-8 16,-1-27-16,18 1 16,-1 0-16,1 8 15,0 0-15,8 18 16,-8 0-1,0 17-15,-1 0 16,-7 17-16,-1 9 16,8 17-16,-8 18 15,9 8-15,-9 1 16,-9 8-16,1-26 16,-18-44-16</inkml:trace>
  <inkml:trace contextRef="#ctx0" brushRef="#br0" timeOffset="-47270.45">10438 16471 0,'0'0'15,"0"0"-15,17 0 16,9 17-16,26 18 0,1-1 15,7 10 1,-16 8-16,-18-9 16,-9-8-16,-8-9 15,-1 0-15,-8-9 16,0-8-16,0-1 16,0 1-16,0-9 15,0-9-15,18-8 16,8-26-16,17-27 15,9 1 1,-8 17-16,-1 0 16,1 26-16,16-17 15,-7 17-15</inkml:trace>
  <inkml:trace contextRef="#ctx0" brushRef="#br0" timeOffset="-46967.88">11428 16497 0,'0'0'0,"0"0"16,0 0-16,-9 8 16,0 18-16,1 18 15,-1 25-15,9-8 16,0-1-16,9-16 16,8-10-16,1-8 15,8-8-15,0-10 16,8-16-1,10-10-15,-1-16 16,-17-1-16,0-8 16,-17-1-16,-18 10 15,-8-1-15,-9 0 16,-18 18-16,-16 8 16,25 9-16,18 9 15,8-9 1</inkml:trace>
  <inkml:trace contextRef="#ctx0" brushRef="#br0" timeOffset="-46758.75">11758 16298 0,'0'0'15,"0"0"-15,0 0 16,0 0-16,17 0 15,9 17-15,9 0 16,8-8-16,18-18 16,0 1-16,0-10 15,-9-16-15,-35 25 16</inkml:trace>
  <inkml:trace contextRef="#ctx0" brushRef="#br0" timeOffset="-46229.77">11905 16142 0,'0'0'16,"0"0"-16,-8 0 16,-1 26-16,0 26 15,-17 34 1,9 10-16,0 25 16,8-9-16,9-25 15,17-18-15,1-25 16,8-18-16,8 0 15,19-9-15,25 0 16,-9-25-16,-8-36 16,-18 1-16,-17 8 15,0 9 1,1 9-16,-19 0 16,1 8-16,0-8 15,-9-1-15,0 10 16,0-1-16,-9 9 15,0 0 1,1 0-16,-19 17 0,-7 9 16,-1 0-1,18 0-15,-1 0 16,18-17-16,0 0 16,18-18-16,8 0 15,26-17-15,9 9 16,-18 0-16,0-1 15,1 18-15,-1 0 16,-17 18-16,0-1 16,0 18-1,0-9-15,-8 0 16,8 0-16,0-9 16,0 0-16,-9-8 15</inkml:trace>
  <inkml:trace contextRef="#ctx0" brushRef="#br0" timeOffset="-46020.86">12531 16575 0,'0'0'0,"0"0"16,0 0-16,0 0 15,8 0-15,18 0 16,35 0-16,17-9 15,9-8-15,-9-9 16,0 8 0,-8-25-16,-18-17 15,-35 34-15</inkml:trace>
  <inkml:trace contextRef="#ctx0" brushRef="#br0" timeOffset="-45802.93">12835 16098 0,'0'0'16,"0"0"-16,0 0 16,0 9-16,0 17 15,0 35-15,-9 34 16,0 9-16,1-17 16,-10 8-16,1 0 15,-1-17-15,18-9 16,0-17-1,9-26-15,0-17 16,-9 0-16</inkml:trace>
  <inkml:trace contextRef="#ctx0" brushRef="#br0" timeOffset="-45626.87">13243 16713 0,'0'0'0,"0"0"15,0 9-15,-9 17 16,0 9-16,-17 17 16,9-18-16,8-8 15,-8-8-15,17-10 16</inkml:trace>
  <inkml:trace contextRef="#ctx0" brushRef="#br0" timeOffset="-45215.15">13408 16324 0,'0'0'0,"0"0"15,8 8-15,10 10 16,-1-1-16,9 18 16,9 17-1,0 8-15,-9 1 16,0-1-16,-18 1 15,1-18-15,0-17 16,-9 0-16,0 0 16,0-8-16,0-10 15,0 1-15,0-9 16,17-9 0,18-17-16,17-8 15,-9-1-15,-8 0 16,0 18-16,-9 0 15,0 17-15,0 0 16,-9 17-16,1 0 16,-1 9-16,1 9 15,-1 0 1,0-9-16,-8 0 16,8-9-16,1 9 15,8-9-15,-18-8 16</inkml:trace>
  <inkml:trace contextRef="#ctx0" brushRef="#br0" timeOffset="-44737.3">14632 16644 0,'0'0'16,"0"0"-16,0 0 15,0 0-15,0 0 16,-9 0-16,1 0 15,-18 0-15,-9 0 16,-8 17-16,-1 1 16,9-1-1,1 0-15,8 9 16,8 0-16,1 0 16,17-8-16,0-10 15,0 1-15,9 0 16,8 8-16,9 0 15,9 18 1,8 0-16,-8-1 16,-9 27-16,0-1 15,-17 10-15,-9-1 16,-9-8-16,0-27 16,-8 10-16,0-18 15,-9 0-15,-1 0 16,1-18-16,0 1 15,-8-18 1,-1 1-16,9-10 16,8-8-16,1-17 15,26-18-15,17-8 16,26-9-16,9 9 16,-27 51-16</inkml:trace>
  <inkml:trace contextRef="#ctx0" brushRef="#br0" timeOffset="-43344.82">15362 16557 0,'0'0'16,"0"0"-16,0 0 15,0 0-15,0 9 16,0 8-16,-9 9 15,0 9-15,1 8 16,-1-8-16,0-9 16,0 0-16,9-9 15,0-8 1,0 0-16,0-1 16,0 1-1,0 0-15,0-9 0,0 8 16,0-8-16,0 0 15,0 0-15,0 0 16,0 0-16,0 0 16,0 0-1,0 0-15,0 0 16,0 0-16,0 0 16,0 0-16,0 0 15,-8 9-15,-1 8 16,0 9-16,1 9 15,-10 0-15,1-1 16,0 1-16,-1-9 16,10-9-16,-1-8 15,9-1 1,0 1-16,0-18 16,-9 1-16,1-36 15,8-42-15,17-9 16,0-9-16,9 0 15,9 17-15,-9 18 16,9 17 0,0 17-16,8 1 15,0 16-15,10 1 16,7 17-16,-8 17 16,-26 1-16,1-1 15,-19 0-15,1 18 16,-26 0-16,-27 16 15,-17 10-15,-8-9 16,-1-9 0,10-8-16,25-9 15,9 0-15,8 0 16,1 0-16,17-9 16,0 18-16,17 0 15,18-9-15,0 8 16,8-8-1,-17 0-15,-8-9 16,-10 1-16,1-1 16,-18 0-16,1 1 15,-1-10-15,-26 10 16,1-10-16,-1 1 16,9 0-16,8-18 15,10 9-15</inkml:trace>
  <inkml:trace contextRef="#ctx0" brushRef="#br0" timeOffset="-42958.03">16855 16462 0,'0'0'15,"0"0"-15,-9 0 16,1 0-16,-18 0 16,-18-8-16,1 8 15,0 0-15,-1 17 16,-8 0-16,9 9 16,-1 9-16,1 25 15,8 18 1,9 9-16,9 0 15,17-9-15,0-9 16,0-9-16,0-16 16,-9-1-16,0-17 15,1 0-15,-19 0 16,1-9-16,-8 1 16,-1-10-1,-8-8-15,8-43 16,26 34-16</inkml:trace>
  <inkml:trace contextRef="#ctx0" brushRef="#br0" timeOffset="-42826.28">16187 17068 0,'0'0'0,"0"0"15,0 0-15,0 0 16,0 0-16,26 0 16,17 9-1,18 0-15,-9-1 16,9-16-16,-18 8 15</inkml:trace>
  <inkml:trace contextRef="#ctx0" brushRef="#br0" timeOffset="-42524.19">16890 16904 0,'0'0'0,"0"0"15,0 17-15,0 9 16,-9 26-16,9 9 15,-8-1-15,-1-8 16,0-17 0,9-9-16,0-26 0,0 17 15,0-17 1,0-17-16,0-9 16,0-9-16,0-69 15,9-17-15,0 43 16,-1 26-16,1 18 15,-9 16-15,9 1 16,-1 8-16,-8 9 16,0 9-16,0 0 15</inkml:trace>
  <inkml:trace contextRef="#ctx0" brushRef="#br0" timeOffset="-41995.54">17176 17146 0,'0'0'0,"0"0"0,0 0 16,0 0 0,0 0-16,0 0 15,18 0-15,-1 0 16,18 0-16,0-8 16,-1-1-16,1 0 15,-9 1-15,0-10 16,0-8-16,0 0 15,-8 0-15,-1 0 16,-8 9 0,-1 0-16,1 0 15,-18-1-15,9 18 16,-8 0-16,-1 0 16,0 0-16,1 9 15,-1 8-15,-8 18 16,8-1-1,0 1-15,9 8 16,0 1-16,0-18 16,18 0-16,-1-9 15,0 9-15,18-26 16,9 0-16,-27-9 16</inkml:trace>
  <inkml:trace contextRef="#ctx0" brushRef="#br0" timeOffset="-41592.18">17810 16583 0,'0'-8'0,"0"-1"16,0 9-16,0 0 15,0 0-15,0 9 16,-8 17-16,-1 34 16,0 18-16,-17 9 15,0 8 1,9-17-16,0-17 0,17 8 16,8-8-1,1-44-15,-9 0 16</inkml:trace>
  <inkml:trace contextRef="#ctx0" brushRef="#br0" timeOffset="-41163.82">18201 16965 0,'0'0'0,"0"0"15,0 0-15,0 0 16,0 0-16,-9 0 15,-8 0-15,-9 17 16,0 0-16,0 9 16,0 9-16,9 8 15,-1 0 1,18-25-16,0 8 16,0-9-16,18 0 15,8-8-15,17-18 16,18-17-16,0-17 15,17-26-15,0-27 16,0-16-16,-26-1 16,-17 18-16,-9 34 15,-17 27 1,-1 8-16,1 8 16,0 18-16,-9 0 15,0 18-15,0 42 16,0 44-16,0 35 15,0-9 1,17-9-16,-8-26 16,-1-60-16</inkml:trace>
  <inkml:trace contextRef="#ctx0" brushRef="#br0" timeOffset="-37813.67">19339 17068 0,'0'0'0,"0"0"0,0 9 15,8 26-15,-16 43 16,-27 43-16,-26 52 15,-86 208-15</inkml:trace>
  <inkml:trace contextRef="#ctx0" brushRef="#br0" timeOffset="-36984.39">20997 16194 0,'0'0'0,"0"0"16,0 0-16,0 0 16,0 0-16,0 0 15,0 0-15,0 17 16,0 9-16,18 17 16,-1 27-1,-8 60-15,8 51 16,-8 27-16,-9 0 15,-9-26-15,9 0 16,9-26-16,-1-35 16,-8-34-16,0-18 15,-8-17-15,8-18 16,0-16 0,-9-10-16,9-8 15</inkml:trace>
  <inkml:trace contextRef="#ctx0" brushRef="#br0" timeOffset="-36593.67">21067 16142 0,'0'0'0,"0"0"0,0 0 16,0 0-16,-9 0 16,-8 17-16,-9 18 15,-18 17 1,-8 8-16,17-8 16,9-17-16,9-9 15,17-17-15,0-1 16,9-16-16,8-1 15,18-26-15,8-8 16,-8 0 0,-9 8-16,-9 18 15,-8-1-15,8 18 16,1 9-16,17 17 16,25 26-16,1 26 15,-35-43-15</inkml:trace>
  <inkml:trace contextRef="#ctx0" brushRef="#br0" timeOffset="-35935.29">20086 17103 0,'0'0'0,"0"0"16,0 0-16,0 0 15,0 0-15,0 0 16,17 0-1,26 0-15,27 0 16,34 9-16,26-1 16,44-8-16,17 0 15,17 0-15,18 0 16,0-8-16,-9 8 16,-26-9-16,-9 0 15,-51 1 1,-44 8-16,-1 8 15,-25-8-15,-43 0 16</inkml:trace>
  <inkml:trace contextRef="#ctx0" brushRef="#br0" timeOffset="-35693.32">22248 16930 0,'0'0'0,"0"0"15,0 0-15,8 0 16,19 0-16,16 17 16,35 1-16,18-1 15,-27 9 1,-17 0-16,-17-9 0,-18 0 16,-17 1-1,-17 25-15,-53 18 16,-34 17-16,-61-9 15,-234 61-15</inkml:trace>
  <inkml:trace contextRef="#ctx0" brushRef="#br0" timeOffset="-35112.35">21805 16618 0,'0'0'0,"0"0"16,0 0-16,0 0 16,0 0-1,0 0-15,-9 0 16,1 0-16,-27 9 16,-43 25-16,-35 36 15,-35 25-15,-8 26 16,-18 0-16,18 1 15,0-27-15,8 0 16,35-25 0,18-19-16,16 1 15,19-17-15,34-9 16,8-17-16,1-18 16,8 9-16</inkml:trace>
  <inkml:trace contextRef="#ctx0" brushRef="#br0" timeOffset="-34828.71">20572 17233 0,'0'0'16,"0"0"-16,-9 0 15,0 0-15,1 0 16,-18 17-16,-18 18 15,-8 0 1,9 17-16,-9-9 16,8 0-16,10 0 15,16-8-15,1-9 16,17 0-16,8 0 16,27-9-16,35-17 15,60-17-15,61 8 16,217 18-1</inkml:trace>
  <inkml:trace contextRef="#ctx0" brushRef="#br1" timeOffset="-32111">20086 16176 0,'0'0'15,"0"0"-15,0 0 16,0 0-16,0 0 16,0 0-16,0 0 15,-9 35-15,0 34 16,0 44-1,9 34-15,-8 0 16,8-8-16,-9-18 16,0-17-16,1-26 15,-1-26-15,9-26 16,0 9-16,0-18 16,0-8-16</inkml:trace>
  <inkml:trace contextRef="#ctx0" brushRef="#br1" timeOffset="-31708.51">20059 16220 0,'0'0'0,"0"0"16,0 0-16,-8 0 15,-1 0-15,-17 26 16,-9 17-16,-8 9 16,8 9-16,0-9 15,1-9 1,16-17-16,1 0 0,17-18 16,0-8-1,9 0-15,8-8 16,18-27-16,8-34 15,-17 26-15,0 8 16,9 0-16,-9 1 16,0 16-16,9 10 15,8 8-15,18 8 16,9 18 0,8 9-16,-9 17 15,-8 9-15,-26-10 16,-27-42-16</inkml:trace>
  <inkml:trace contextRef="#ctx0" brushRef="#br1" timeOffset="-31314.84">19321 16228 0,'0'0'0,"0"0"16,0 0-16,0 0 15,0 0-15,0 9 16,0 17-16,0 35 16,-8 8-1,-1 0-15,0-17 16,1-9-16,-1-17 16,9 0-16,0-17 15,0 0-15,0-1 16,0-8-16,-9-8 15,9-1-15</inkml:trace>
  <inkml:trace contextRef="#ctx0" brushRef="#br1" timeOffset="-30895.02">19235 16176 0,'0'0'0,"0"-8"16,8-1-16,1 9 16,0-9-16,8 1 15,9-18-15,9 8 16,8 1-16,1 8 15,-1 9-15,0 0 16,-8 9 0,-9 0-16,0-1 15,-8 10-15,-10-10 16,1 10-16,-18 8 16,-17 8-16,0 1 15,-9 8-15,9-17 16,9 0-16,0-8 15,-1-1 1,18 0-16,0 1 16,0-1-16,9 0 15,0 1-15,-1-1 16,1 0-16,0 0 16,-1 1-16,-16-1 15,-1 0-15,-26 1 16,-8 16-1,-9-8-15,8 0 16,1-8-16,17-10 16,9 1-16,8-9 15,9 0-15</inkml:trace>
  <inkml:trace contextRef="#ctx0" brushRef="#br1" timeOffset="-30557.89">19634 16635 0,'0'0'0,"0"0"16,0 0-16,-9 0 16,1 0-16,-1 0 15,-8 9 1,-1 0-16,1 8 15,-1 0-15,1 9 16,17-8-16,0-1 16,0 0-16,17 1 15,1-10 1,-1 1-16,18-18 0,-9 1 16,0-1-1,-17 0-15,-1-8 16,1 0-16,-18 8 15,1 0-15,8 9 16</inkml:trace>
  <inkml:trace contextRef="#ctx0" brushRef="#br1" timeOffset="-29793.69">20945 17077 0,'0'0'0,"0"0"15,0 0-15,0 0 16,0 0 0,0 0-16,9 0 15,8 0-15,9-9 16,18 1-16,17-1 16,25 0-16,1 1 15,0-10-15,-9 10 16,0 8-16,1 0 15,-27 0 1,-26 0-16,-9 0 16</inkml:trace>
  <inkml:trace contextRef="#ctx0" brushRef="#br1" timeOffset="-29477.12">21562 16947 0,'0'0'16,"0"0"-16,0 0 16,0 0-16,0 0 15,8 0-15,10 0 16,17 0-1,17 0-15,0 0 16,-9 9-16,1 0 16,-10-1-16,-8 1 15,-8 8-15,-10 0 16,-16 9-16,-18 26 16,-52 35-16,17-44 15</inkml:trace>
  <inkml:trace contextRef="#ctx0" brushRef="#br1" timeOffset="-28235.62">21788 16878 0,'0'0'0,"-9"-9"16,0 1-16,1-1 15,-1 0 1,9 1-16,0-1 16,0 0-16,0 1 15,0-1-15,0 0 16,0 1-16,0-1 15,-9 0-15,0-8 16,1 0-16,-1-1 16,0 1-1,1 0-15,-10-1 16,1 1-16,8 8 16,1 1-16,-1-10 15,-8 10-15,-9-10 16,-1 1-16,1 8 15,-8 1-15,-1-1 16,-8 0 0,-1 1-16,1 8 15,8 0-15,0 0 16,0 0-16,1 0 16,-1 0-16,-8 0 15,-1 0-15,1 8 16,-1 1-16,10 0 15,-1-1 1,0 1-16,9 8 16,9 1-16,-1-1 15,1 0-15,-9 9 16,0 9-16,0 8 16,8-8-16,1 0 15,0-1-15,-1 1 16,10 0-16,-1-1 15,0-8 1,1 0-16,8 0 16,0 9-16,0-1 15,0 1-15,8 0 16,1-9-16,0 8 16,8-25-16,0 26 15,9-18-15,9 0 16,17 1-1,0-10-15,0 1 16,1 0-16,-10-9 16,0 0-16,1 0 15,-18-9-15,9 9 16,-9 0-16,0-9 16,-18 9-16</inkml:trace>
  <inkml:trace contextRef="#ctx0" brushRef="#br1" timeOffset="-28043.67">21119 17155 0,'0'0'0,"0"0"16,0 0-16,17 0 16,18 9-16,17-9 15,0 26 1,9-9-16,-9 9 15,-26-17-15,-17 17 16,-27 17-16,10-8 16</inkml:trace>
  <inkml:trace contextRef="#ctx0" brushRef="#br1" timeOffset="8043.65">24184 16713 0,'0'0'0,"0"0"15,0-8-15,-8-1 16,-1 0-16,-8-8 15,-10 8-15,1 1 16,-17-1-16,8 9 16,9 0-16,-17 17 15,8 27 1,9-1-16,9 18 16,17-1-16,0 1 15,17-18-15,0 0 16,1 1-16,-1-10 15,-8-8-15,-1 0 16,1-8-16,-9-1 16,-9-8-16,1 8 15,-10 0 1,-8 1-16,-8-10 16,-1 1-16,9 0 15,9-1-15,-10 1 16,27-9-16</inkml:trace>
  <inkml:trace contextRef="#ctx0" brushRef="#br1" timeOffset="8520.34">24766 16757 0,'0'0'15,"0"0"-15,-9 0 16,1 0 0,-1 0-16,-17 0 15,-17 8-15,-10 10 16,-7 16-16,-10 18 16,9 0-16,9 0 15,0 9-15,17-18 16,18 0-16,0-17 15,17-8 1,8-1-16,10-8 16,8-18-16,17-26 15,9-8-15,0 8 16,-8-8-16,-18 8 16,0 18-1,-17 9-15,-1-1 0,1 9 16,0 0-1,-1 0-15,1 17 16,0 0-16,-1 9 16,1 0-16,9 0 15,-1-17-15,0 0 16,18-9-16,8-9 16,-8 0-16,-17 9 15</inkml:trace>
  <inkml:trace contextRef="#ctx0" brushRef="#br1" timeOffset="9283.28">25035 16861 0,'0'0'15,"0"0"-15,0 0 16,0 8-16,0 10 16,-8-1-16,8 18 15,0-9 1,-18 8-16,18-8 15,-8 0-15,-10-17 16,18 8-16,0-8 16,0-9-16,0 0 15,0-9-15,18-17 16,-10 0-16,36-9 16,-1 1-1,-26 17-15,9-1 16,-8 18-16,8 0 15,-26 18-15,17-1 16,-17 0-16,0 9 16,-17 0-16,17-9 15,0 1-15,0-18 16,0 17 0,0-17-16,0-17 15,17-1-15,27-16 16,-1-9-16,1-9 15,8 17-15,-26 9 16,0 9-16,0 17 16,-9 0-16,1 17 15,-10 0 1,1 1-16,-9 8 16,17 0-16,-17 0 15,18-9-15,-18 0 16,26 0-16,-9-8 15,9 0-15,18-1 16,-1 1-16,18-18 16,-9 1-16,9-18 15,-18 0 1,0-9-16,-17 1 16,9-1-16,-26 18 15,0-1-15,-9 18 16,-9 0-16,0 0 15,-8 18-15,-9-1 16,-9 18-16,9 8 16,9 0-16,8 9 15,9-9 1,26 1-16,-9-18 16,35 0-16,27-9 15,7-26-15,-42 1 16</inkml:trace>
  <inkml:trace contextRef="#ctx0" brushRef="#br1" timeOffset="9517.14">27189 16367 0,'0'0'16,"0"0"-16,0 0 15,0 0 1,0 0-16,0 17 16,9 18-16,-1 8 15,-8 9-15,0 9 16,-8 8-16,8 9 16,-18-9-16,18-43 15</inkml:trace>
  <inkml:trace contextRef="#ctx0" brushRef="#br1" timeOffset="9670.48">27137 17294 0,'0'0'16,"0"0"-16,0 0 15,17 8-15,-8 10 16,-1-10-1</inkml:trace>
  <inkml:trace contextRef="#ctx0" brushRef="#br1" timeOffset="84059.23">13955 7776 0,'0'0'0,"0"0"15,0 0-15,0 0 16,0 0-16,0 0 15,0 0-15,0 17 16,8 26 0,-8 9-16,-8 17 15,8 1-15,-9 25 16,-8 0-16,8-17 16,0 0-16,1-17 15,-1-1-15,0-16 16,9-10-16,0-8 15,0 0 1,0 0-16,0-8 16,9-1-16,0 0 15,8 1-15,0-1 16,1 9-16,-1-9 16,18 9-16,0 0 15,-1 0-15,10 0 16,-1 0-1,1 0-15,-1-9 16,9 1-16,18 8 16,-1-9-16,9 9 15,-8-9-15,-1 1 16,9-1-16,18 0 16,-9 1-16,8-10 15,9 10-15,1 8 16,-1-9-1,17 9-15,1 0 16,0 0-16,-10-9 16,1 0-16,26-8 15,9 8-15,-9-17 16,-9 9-16,0 0 16,1-1-1,-1 1-15,9 0 16,8-1-16,-8-8 15,18 9-15,-10-9 16,-8 0-16,9 9 16,8-9-16,-17 8 15,9 1-15,8 0 16,-17-1-16,9 1 16,8 0-16,-17-1 15,0 1 1,26 0-16,-18-1 15,10 1-15,16-9 16,1 0-16,-9 0 16,-9 0-16,1 0 15,8 9-15,-18-9 16,1 8-16,17-8 16,-9 0-1,1 0-15,16 0 16,-16-8-16,-1-1 15,9 9-15,-18 0 16,10 0-16,8 0 16,-18 0-16,10 0 15,8 0-15,-9-9 16,18 1 0,-18 8-16,9-9 15,26 0-15,-9 1 16,1-1-16,-10-8 15,1 8-15,8 9 16,-8-9-16,8 1 16,-8 8-16,0-9 15,8 0-15,9 1 16,0-1 0,0 0-16,0 1 15,-8 8-15,-1 0 16,9 0-16,-17 0 15,8 0-15,0 0 16,-8 0-16,9-18 16,-10 18-16,1 0 15,-18 0 1,0 9-16,1-9 16,-18 0-16,-18 9 15,-17-18-15,-17 9 16,-17 0-16,-27 0 15,-17 0-15,-17 9 16</inkml:trace>
  <inkml:trace contextRef="#ctx0" brushRef="#br1" timeOffset="85587.1">14068 7715 0,'-9'-9'0,"0"1"15,1-10-15,8 1 16,0 8-1,0 1-15,0-1 16,0 9-16,0-9 16,0 1-16,17-1 15,9 9-15,26 0 16,9 0-16,26 9 16,26-1-1,8 1-15,1 0 0,17-9 16,8 8-1,18 1-15,9 0 16,-18-1-16,18 10 16,8-1-16,1-8 15,-1-1-15,0 1 16,10 8-16,-1-8 16,8-9-16,1 9 15,8-1 1,1 1-16,-9 0 15,8-1-15,9-8 16,-17 9-16,8-9 16,-8 0-16,17-9 15,-17 9-15,17 0 16,-9 9-16,-8 0 16,8-9-16,-8 0 15,9 0 1,8 0-16,-18 0 15,10 0-15,-1 0 16,1 0-16,-1 0 16,0 0-16,-25 0 15,8 0-15,0 0 16,9 0 0,-1 0-16,1 0 15,-9 8-15,-9-8 16,1 9-16,8 8 15,9-8-15,-1 8 16,10-8-16,-10-1 16,-16-8-16,-1 0 15,0 0-15,10-8 16,-1 8 0,0 0-16,-9 0 15,-8 0-15,-1 0 16,10 0-16,-18-9 15,8 0-15,-8 1 16,-8-1-16,-1 0 16,-8 1-16,-1-1 15,-8 1 1,-9-1-16,1 0 16,-10 1-16,1-1 15,-1 0-15,-8 1 16,0-1-16,-9 0 15,1 1-15,-10-10 16,-8 10-16,0 8 16,-26 0-1,8 0-15,-8-9 16,8 9-16,-8 0 16,-18 9-16,1-9 15,-1 8-15,-17 1 16,-8 0-1,8-1-15,9 10 0,-9-1 16,0 18-16,-9 16 16,0 10-1,-8 8-15,-9 18 16,0 8-16,0 1 16,-17 7-16,-1 10 15,1 0-15,8-18 16,-8-8-16,8-10 15,1-33-15,-1-1 16,0-8 0,0-27-16,9 1 15</inkml:trace>
  <inkml:trace contextRef="#ctx0" brushRef="#br1" timeOffset="86097.61">29759 8165 0,'0'0'0,"0"-8"16,0-1-16,0 0 15,0 9-15,26 0 16,9 0-16,17 0 16,35 9-16,61 8 15,-1 1 1,-8-1-16,-17 0 15,-18-8-15,-26 0 16,-26-1-16,-8-8 16,-27 9-16,-8-9 15,-9 0-15</inkml:trace>
  <inkml:trace contextRef="#ctx0" brushRef="#br1" timeOffset="86339.82">30662 7992 0,'0'0'0,"0"0"16,18 0-16,8 17 16,17 1-1,1 8-15,-18 0 16,0 0-16,-9-9 15,-8 9-15,-18-9 16,-17 27-16,-87 42 16,-26 9-16,78-60 15</inkml:trace>
  <inkml:trace contextRef="#ctx0" brushRef="#br1" timeOffset="87497.92">13720 5870 0,'0'0'0,"0"0"15,0 0-15,0 0 16,-8 18 0,-1 8-16,-17 17 0,0 26 15,-18 26 1,1 9-16,-9 0 15,0 9-15,8-9 16,10-9-16,-1-17 16,9 9-16,9-10 15,17-16-15,0-18 16,0-8-16,8-9 16,10 0-16,-1-9 15,0 1 1,9-1-16,18 0 15,17-8-15,8 0 16,1 8-16,8-8 16,0-9-16,9 8 15,-1 1-15,-7 0 16,-1 8-16,-9 0 16,9 1-16,9-1 15,0 9 1,-9 0-16,0-9 15,18 18-15,-9-1 16,-9 1-16,0 0 16,-8 8-16,-10-17 15,-16 0-15,17 9 16,-1-9-16,-34-18 16</inkml:trace>
  <inkml:trace contextRef="#ctx0" brushRef="#br1" timeOffset="88773.14">14380 6113 0,'0'0'0,"0"0"16,18 0-16,8 0 15,17 0-15,18 8 16,17-8-16,18 0 16,8 0-16,26-8 15,18-1 1,-1 9-16,27 9 16,8-9-16,-8 0 15,17 8-15,17 10 16,1-10-16,-9-8 15,-1 0-15,1 0 16,0-8 0,0-10-16,-9 18 15,8 0-15,18-8 16,0 8-16,1 0 16,-19 8-16,27-8 15,-26 0-15,8-8 16,1 8-16,-10-9 15,1 9-15,0 0 16,-9-9-16,9 9 16,8-8-1,-8-1-15,8 0 16,1-8-16,-10 0 16,10 8-16,-18-8 15,8-1 1,-16 18-16,-1 0 0,1 0 15,-1 0-15,0 0 16,-17-8 0,18-1-16,-10 0 15,-8 1-15,18-1 16,-36 9-16,10 9 16,8-9-16,-9 0 15,9 0-15,-9-9 16,-17 9-16,9-9 15,8 9 1,-34 0-16,8-8 16,17 8-16,-16 0 15,-1 0-15,0 8 16,18-8-16,-18-8 16,0 16-16,9-8 15,-17 0-15,8 9 16,9 0-1,-9-1-15,-8 1 16,8 0-16,9-9 16,-9 0-16,1 8 15,-1 1-15,9 0 16,-9 8-16,-8-8 16,-1-1-16,9 10 15,9-10-15,-17 10 16,0-1-1,-1 0-15,-17 1 16,-8-1-16,-1 9 16,-8-9-16,-17 1 15,-10-1-15,1 9 16,0 9-16,0-1 16,-18 1-16,1-1 15,-10 1 1,1 8-16,0 1 15,0 8-15,-9 8 16,-18 10-16,1 8 16,0 17-16,-1 26 15,-16 0-15,-10 9 16,1-17-16,-18-9 16,-8-18-1,-18-8-15,18-43 16</inkml:trace>
  <inkml:trace contextRef="#ctx0" brushRef="#br1" timeOffset="90031.72">15032 7386 0,'0'0'15,"0"0"-15,0 0 16,0 17-16,17 0 15,0 1-15,18 16 16,17-8 0,9 0-16,26-8 15,0 8-15,8 0 16,9-9-16,35 9 16,-8-9-16,16 1 15,36-10-15,-27 10 16,18-10-16,8 1 15,-8-9-15,-1 9 16,1-9 0,0 8-16,8 10 15,0-10-15,1 1 16,-1-9-16,18 9 16,-9-9-16,9 0 15,-9 0-15,8-9 16,-8 18-16,-8-9 15,8 0 1,0-9-16,8 9 16,1 0-16,-9 0 15,9-9-15,-9 1 16,17 8-16,-8 0 16,0 0-16,0 0 15,8 0-15,0 0 16,-8 8-1,9-8-15,-1 9 16,-8-9-16,-1 17 16,10-8-16,8 0 15,0-9-15,0 8 16,9 1-16,-9 0 16,9-1-16,8 1 15,-17 8 1,18-8-16,17-9 15,-1 0-15,1-9 16,9 0-16,17 1 16,-26 8-16,-18-9 15,-17 9-15,0 0 16,-26 0-16,-17 9 16,-9-18-16,-18 9 15,-25 0 1,-70 0-16</inkml:trace>
  <inkml:trace contextRef="#ctx0" brushRef="#br1" timeOffset="90869.52">29942 7247 0,'0'0'16,"0"-8"-16,17-1 16,0-17-16,27-9 15,8-17-15,17-17 16,9-18-16,-8 9 15,-1-25-15,1-1 16,-18 17-16,-9 18 16,1 8-16,-18 9 15,0 18 1,0 8-16,-17 8 16,-1 1-16,1 17 15,-9 0-15,0 0 16,-9 0-16,-25 0 15,-18 0-15,-27 9 16,1 8-16,17 0 16,27-8-1,8 0-15,8-1 16,10 1-16,8-9 16,8-9-16,18-8 15,26-26-15,18-1 16,-9 10-16,-9-1 15,-9 18-15,-8 17 16,0 0 0,-9 17-16,8 18 15,-7 17-15,-10 26 16,-8 25-16,-1-51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27T00:41:21.0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27258 10374 0,'0'0'0,"0"0"0,0 0 16,0 0-16,0 0 16,0 0-16,0 0 15,0 0-15,0 0 16,0 0 0,0 0-16,0 0 15,0 0-15,0 0 16,0-9-16,0-8 15,0-1-15,0 1 16,0 8-16,0-8 16,0 0-16,0-1 15,0 1 1,0 0-16,-8 0 0,-1-1 16,0 1-1,-8 0-15,0-1 16,-10 18-16,-16 18 15,8-1-15,-8 18 16,-1 16-16,1 19 16,0 8-16,8 0 15,18 0-15,17-9 16,0 0 0,0-17-16,26-26 15,8 9-15,10-9 16,17 0-16,8-18 15,0-16-15,-8-18 16,9-9-16,-9-17 16,-9-17-16,-18 8 15,-25-8 1,-9 0-16,-17 8 16,-18 0-16,-8 9 15,-18 18-15,0 16 16,0 1-16,0 17 15,1 9-15,16 8 16,27-8-16</inkml:trace>
  <inkml:trace contextRef="#ctx0" brushRef="#br0" timeOffset="387.31">27206 10564 0,'0'0'0,"0"0"16,0 0-16,0 0 15,0 0 1,0 0-16,0 0 16,0 0-16</inkml:trace>
  <inkml:trace contextRef="#ctx0" brushRef="#br0" timeOffset="1500.77">22413 10071 0,'0'0'16,"0"0"-16,0 0 15,0 0-15,-9 0 16,0 0-16,1 17 15,-18 0-15,-9 18 16,-8 0-16,8-1 16,0 18-1,18 0-15,-9 9 16,8 8-16,10 0 16,8 1-16,17-10 15,9-8-15,-9-9 16,18-17-16,0 0 15,8-17-15,9-9 16,0-9-16,18-17 16,-18-8-1,9-9-15,-18-9 16,-17-9-16,-8 0 16,-18-8-16,-18 8 15,-8 18-15,0 0 16,-17 17-16,-1 8 15,10 10-15,-1 16 16,18 1 0</inkml:trace>
  <inkml:trace contextRef="#ctx0" brushRef="#br0" timeOffset="1699.7">22335 10443 0,'0'0'15,"0"0"-15,0 0 16,0 0-16,0 0 16,0 9-16,8-1 15</inkml:trace>
  <inkml:trace contextRef="#ctx0" brushRef="#br0" timeOffset="6127.6">21874 2605 0,'0'0'0,"0"0"0,0 0 16,0-17-16,0 17 15,0 0 1,0 0-16,0 0 16,0-9-16,26 0 15,9 1-15,26-1 16,17 1-16,35-10 16,-9 10-16,18 8 15,-9-18-15,-26 1 16,-18 8-16,0 9 15,-8-8 1,-17 8-16,-10 0 16</inkml:trace>
  <inkml:trace contextRef="#ctx0" brushRef="#br0" timeOffset="6597.45">22239 2804 0,'-9'-8'0,"-8"-1"0,0 9 15,-1 0-15,1 0 16,0 17-1,-9 1-15,-1 16 16,1 1-16,0 8 16,9 9-16,0 0 15,-1-9-15,1 1 16,8-1-16,1-8 16,8-1-1,0-8-15,0 0 16,8 0-16,10 0 15,16 0-15,18 0 16,18 0-16,34-17 16,18 0-16,-27-9 15,-8-9-15,-26 9 16,-9-9-16,-9-8 16,-17 17-1,0 0-15,-17 0 16,0 0-16,0 0 15</inkml:trace>
  <inkml:trace contextRef="#ctx0" brushRef="#br0" timeOffset="6815.46">22135 3107 0,'0'0'15,"0"0"-15,0 0 16,0 0-16,17-8 16,18-1-16,26-8 15,17-1-15,9 1 16,8 0 0,-8 8-16,-52 1 15</inkml:trace>
  <inkml:trace contextRef="#ctx0" brushRef="#br0" timeOffset="7317.48">22882 3255 0,'0'-9'15,"0"9"-15,0 0 16,17-9-16,9 1 15,9-1-15,17-8 16,0 8 0,0 0-16,9 1 15,-9-10-15,-9 10 16,1 8-16,-1 8 16,-17 1-16,-17 0 15</inkml:trace>
  <inkml:trace contextRef="#ctx0" brushRef="#br0" timeOffset="7548.02">23220 3255 0,'0'0'0,"0"0"15,0 0-15,0 0 16,0 17-16,0-8 16,0 17-16,9 8 15,0 1-15,-9-9 16,-9 0-1,0 0-15,-8 0 16,-9 0-16,-9 0 16,-8-9-16,8-8 15,0-1-15,9-8 16,9 9-16</inkml:trace>
  <inkml:trace contextRef="#ctx0" brushRef="#br0" timeOffset="8170.15">23906 2952 0,'0'0'0,"0"0"16,0 0-16,0 0 15,18 0-15,8-9 16,17 9-16,9-17 15,0 17-15,1 0 16,-1 0-16,-9 0 16,0-9-16,1 9 15,-18 0 1,-17 0-16</inkml:trace>
  <inkml:trace contextRef="#ctx0" brushRef="#br0" timeOffset="8351.36">23906 3203 0,'0'0'0,"0"0"15,0 0-15,0 0 16,18 0-16,8 0 16,26-9-16,0 0 15,9 9-15,8 0 16,18 9-16,-43 0 15</inkml:trace>
  <inkml:trace contextRef="#ctx0" brushRef="#br0" timeOffset="8964.66">25035 2545 0,'0'0'0,"0"0"15,0 0-15,26 0 16,18 0-16,17 0 16,25-9-16,19-8 15,-1 8-15,-9-8 16,-8 8 0,-17 0-16,-18 9 0,-18-8 15,-16 8-15,-9 0 16</inkml:trace>
  <inkml:trace contextRef="#ctx0" brushRef="#br0" timeOffset="9373.62">25079 2822 0,'0'0'0,"0"0"15,0 0-15,0 0 16,0 0-16,0 0 16,0 17-16,0 9 15,0 17-15,-9 18 16,0 8 0,1-8-16,-10-1 15,10 1-15,-1-9 16,0-9-16,9 1 15,0-10-15,0-8 16,18 0-16,-1 0 16,9 0-16,9 0 15,26-9-15,8-8 16,0 0 0,-8-1-16,0-8 15,-9 0-15,-8-8 16,-10-1-16,-8 0 15,0 9-15,0 9 16,-8-9-16</inkml:trace>
  <inkml:trace contextRef="#ctx0" brushRef="#br0" timeOffset="9575.54">25079 3159 0,'0'0'0,"0"0"15,0 0-15,0 0 16,0 0-16,8-8 16,18-1-1,35 0-15,9-8 16,8 0-16,9-1 16,17 10-16,0 8 15,-60 8-15</inkml:trace>
  <inkml:trace contextRef="#ctx0" brushRef="#br0" timeOffset="9884.44">25791 3272 0,'-9'-9'0,"0"1"15,1 8-15,8 0 16,0 0-16,17 0 16,9-9-16,9 0 15,8 1-15,9-1 16,18 0-16,-9 1 15,-1-1 1,-16 9-16,-18 0 16,-9 9-16</inkml:trace>
  <inkml:trace contextRef="#ctx0" brushRef="#br0" timeOffset="10120.62">26173 3289 0,'-9'0'0,"9"0"16,0 0-16,0 0 16,0 0-16,0 18 15,0 8-15,0 8 16,-9 10-16,1-18 16,-1-9-16,0 9 15,-17 8-15,0-16 16,0 8-1,-17 0-15,-1-18 16,18 1-16</inkml:trace>
  <inkml:trace contextRef="#ctx0" brushRef="#br0" timeOffset="10516.38">26824 2493 0,'0'0'16,"-9"0"-16,1 8 16,-18 18-16,-26 35 15,0 8-15,8 35 16,-8 17 0,17 9-16,9-9 15,9-8-15,17-18 16,9-25-16,8 8 15,18-18-15,8-17 16,9-17-16,26 0 16,-26-17-16</inkml:trace>
  <inkml:trace contextRef="#ctx0" brushRef="#br0" timeOffset="11048">27588 2830 0,'0'0'0,"-8"0"16,-1-8-16,-26-10 15,0 1-15,1 0 16,-10 17 0,1 0-16,-18 17 15,9 9-15,9 9 16,-1 17-16,9 8 15,9 1-15,18-1 16,8-16-16,17-1 16,18 0-16,0-17 15,8 0 1,26-8-16,1-18 16,17-9-16,-9-17 15,9-9-15,0-34 16,-18-9-16,-17 0 15,-8 0-15,-10 18 16,-34 16 0,0 18-16,0 9 15,-34 17-15,-10 17 16,-8 9-16,-35 52 16,-26 44-16,26 16 15,18 1-15,34-27 16,18-25-16,8-9 15,9-18-15,0-8 16,18-17 0,8-9-16,17-9 15,0-17-15,1-8 16,-18 8-16</inkml:trace>
  <inkml:trace contextRef="#ctx0" brushRef="#br0" timeOffset="11285.65">28109 2761 0,'0'0'16,"0"0"-16,0 0 16,18 17-16,-1 27 15,18 34-15,-18 17 16,9 26-1,-26 9-15,-8 17 16,-10-17-16,-25 0 16,-27 0-16,-8-9 15,0-17-15,43-61 16</inkml:trace>
  <inkml:trace contextRef="#ctx0" brushRef="#br0" timeOffset="81389.98">15535 7429 0,'0'0'0,"0"0"16,-8 9-16,-1 25 15,-17 27-15,-9 69 16,0 26-1,9-26-15,18-44 16,16-34-16,10-26 16,-10-8-16</inkml:trace>
  <inkml:trace contextRef="#ctx0" brushRef="#br0" timeOffset="81754.28">15613 7715 0,'0'0'0,"0"0"16,0 9-16,0 17 16,0 17-16,0 17 15,9-8 1,0-8-16,-1-18 15,1 0-15,0-18 16,8 1-16,1-18 16,16-8-16,1-9 15,-9 0-15,0-9 16,-17 1-16,-18-1 16,0 1-16,-17 16 15,0 1 1,-17 17-16,0 0 15,8 17-15,9-8 16,26 0-16,0-9 16</inkml:trace>
  <inkml:trace contextRef="#ctx0" brushRef="#br0" timeOffset="82093.07">16056 7715 0,'0'0'16,"0"0"-16,0 0 16,0 0-16,0 0 15,0 17-15,0 9 16,0 18-16,9-1 16,0-9-1,-1-8-15,1 0 16,0-17-16,8 0 15,0-1-15,1-16 16,-1-1-16,1 0 16,-10-17-16,1 0 15,-9 0-15,-9 1 16,-8-1 0,-9 8-16,8 1 15,1 17-15,0 0 16,17 0-16</inkml:trace>
  <inkml:trace contextRef="#ctx0" brushRef="#br0" timeOffset="82316.33">16378 7559 0,'0'0'15,"8"0"-15,27 17 16,26 9-16,17 9 15,0 8-15,-17-17 16,-18 0-16,-17-17 16,0 0-16,-17-1 15,-9 18 1,-26 18-16,-26 25 16,-26 0-16,34-26 15</inkml:trace>
  <inkml:trace contextRef="#ctx0" brushRef="#br0" timeOffset="82673.52">15474 8235 0,'0'0'15,"0"0"-15,0 0 16,0 17-1,-8 26-15,-1 35 16,-8 17-16,-1-8 16,10 0-16,-1-27 15,18-8-15,8 0 16,-8-26-16</inkml:trace>
  <inkml:trace contextRef="#ctx0" brushRef="#br0" timeOffset="83046.4">15787 8261 0,'0'0'16,"0"0"-16,-9 26 15,1 8-15,-1 27 16,0-1-1,1-16-15,8-1 16,0-17-16,0 0 16,0-17-16,0-1 15,8-8-15,10-8 16,16-10-16,-8-8 16,1-8-16,-1-10 15,-18 10 1,-16 8-16,-1 8 15,-8 1-15,-10 17 16,-7 0-16,-1 17 16,-8 18-16,8-18 15,18 9-15,8-8 16,9-10-16</inkml:trace>
  <inkml:trace contextRef="#ctx0" brushRef="#br0" timeOffset="83239.14">16074 8321 0,'0'0'0,"0"0"16,0 0-16,0 9 15,8 8-15,1 9 16,0 17 0,-1 9-16,-8 0 15,0-17-15,0-9 16,0-9-16,0-8 15,0-9-15,0 0 16</inkml:trace>
  <inkml:trace contextRef="#ctx0" brushRef="#br0" timeOffset="83457.98">16464 8261 0,'0'0'16,"0"0"-16,0 0 15,18 17-15,8 9 16,0 0-16,0 0 16,0 0-16,-17-18 15,-1 10 1,1-1-16,-26 9 16,-27 17-16,-25 27 15,-53 42-15,-182 157 16</inkml:trace>
  <inkml:trace contextRef="#ctx0" brushRef="#br0" timeOffset="83825.77">15440 8901 0,'0'0'0,"0"0"16,0 0-16,0 0 15,0 18-15,-9 25 16,0 26-16,-8 27 16,0-1-1,-1-17-15,1-18 16,8-16-16,9-10 16,9-16-16,0-18 15,-1 0-15</inkml:trace>
  <inkml:trace contextRef="#ctx0" brushRef="#br0" timeOffset="84039.51">15605 9066 0,'0'0'0,"0"0"0,-9 9 16,0 25-16,9 36 15,-8-1 1,8-17-16,0-18 16,0-8-16,0-17 15,0 0-15,0-9 16</inkml:trace>
  <inkml:trace contextRef="#ctx0" brushRef="#br0" timeOffset="84359.43">15822 9153 0,'0'0'0,"0"0"16,0 8-16,0 18 16,0 9-16,17 8 15,1 0-15,-1-17 16,0 0-1,-8-17-15,0-9 16,8 0-16,-8 0 16,-1-9-16,1-8 15,0-9-15,-1 0 16,-16 9-16,-1 0 16,-8-1-1,-1 1-15,1 8 16,0 9-16,17 0 15,0 0-15</inkml:trace>
  <inkml:trace contextRef="#ctx0" brushRef="#br0" timeOffset="84574.11">16247 9135 0,'0'0'0,"0"0"16,26 0-16,9 18 15,17-1-15,9 0 16,0 9-16,-26-8 16,-18-10-16,-8 1 15,-18 8-15,-26 26 16,-43 18 0,-18-9-16,1-9 15,52-25-15</inkml:trace>
  <inkml:trace contextRef="#ctx0" brushRef="#br0" timeOffset="84874.07">15362 9802 0,'0'0'16,"0"0"-16,0 0 16,-9 9-16,9 25 15,0 27-15,-9 17 16,1 9-16,-1-18 15,9-17-15,-9-17 16,9-18-16</inkml:trace>
  <inkml:trace contextRef="#ctx0" brushRef="#br0" timeOffset="85118.31">15639 9880 0,'0'0'16,"0"0"-16,0 9 15,0 25-15,0 27 16,0 8-16,9 1 16,0-18-1,-9-18-15,0-25 0,0 0 16,0-9-16,0 0 15,17-18 1,1 1-16</inkml:trace>
  <inkml:trace contextRef="#ctx0" brushRef="#br0" timeOffset="85257.23">16022 9984 0,'0'0'0,"0"0"15,0 0-15,-9 26 16,9 17-16,0 9 15,0 9 1,0-18-16,0-25 16</inkml:trace>
  <inkml:trace contextRef="#ctx0" brushRef="#br0" timeOffset="85487.66">16395 9897 0,'0'0'0,"0"0"16,9 0-16,8 18 15,26-1-15,10 9 16,7 0-16,-16-17 16,-18-1-1,-18 10-15,-8 8 0,-34 43 16,-88 69-1,-78 53-15,-138 155 16</inkml:trace>
  <inkml:trace contextRef="#ctx0" brushRef="#br0" timeOffset="109842.22">9266 10045 0,'0'0'0,"0"0"15,0 0-15,-9 0 16,0 0-16,1 0 16,-10 0-16,1 0 15,-1 0 1,-16 17-16,-10 18 16,-8 17-16,9 17 15,8 0-15,0 0 16,9 1-16,9-10 15,17-16-15,0-18 16,0 0-16,17-18 16,1 1-16,8-18 15,8-17 1,10 0-16,-1 0 16,9 9-16,-8 8 15,8 9-15,0 18 16,0-1-16,-9 0 15,1 1-15,-1-10 16,-8 1-16,0-18 16,-9 1-1,0-18-15,0-18 16,0-25-16,-17-9 16,-18 0-16,0 18 15,-8 16-15,8 18 16,9 18-16</inkml:trace>
  <inkml:trace contextRef="#ctx0" brushRef="#br0" timeOffset="110296.92">10160 10348 0,'0'-9'0,"0"0"15,0 1-15,-9-1 16,1 9-16,-1 0 15,-8 0 1,-9 0-16,8 17 16,1 1-16,-1-1 15,10 0-15,8 1 16,0 8-16,0 0 16,8 0-16,1 0 15,0-9 1,-1-8-16,-8 8 15,-8 0-15,-1 1 16,-17 8-16,-17 0 16,-9 0-16,-1 0 15,19 0-15,16-18 16,10 1-16</inkml:trace>
  <inkml:trace contextRef="#ctx0" brushRef="#br0" timeOffset="110583.99">10603 9993 0,'0'0'0,"0"0"15,0 0-15,0 0 16,0 0-16,0 17 15,-9 9-15,1 26 16,-19 9-16,1-1 16,-8 18-16,-1 9 15,-8-1-15,8-25 16,9-9-16,0-9 16,8-8-1,10-18-15,8-8 16</inkml:trace>
  <inkml:trace contextRef="#ctx0" brushRef="#br0" timeOffset="110774.92">10612 10088 0,'0'0'0,"0"0"16,0 9-16,17 17 15,0 17-15,9 18 16,0 16-16,0 1 15,-8-8-15,-10-18 16,1-18-16,-18 1 16,-8 0-16,8-18 15</inkml:trace>
  <inkml:trace contextRef="#ctx0" brushRef="#br0" timeOffset="110975.88">10403 10720 0,'0'0'0,"0"0"16,0 0-16,0 0 15,18-8-15,8-1 16,26 9-16,17-9 16,27 9-16,-1-17 15,-25-18-15,-18 1 16,-9-1-16,-25 26 15</inkml:trace>
  <inkml:trace contextRef="#ctx0" brushRef="#br0" timeOffset="111216.77">11002 10166 0,'0'0'16,"0"0"-16,0 0 16,18 0-16,16 0 15,19 9-15,16 8 16,0-17-16,1-17 16,-9 8-16,-9-8 15,9-9-15,-18 8 16,-34 18-16</inkml:trace>
  <inkml:trace contextRef="#ctx0" brushRef="#br0" timeOffset="111482.22">11376 9958 0,'0'0'0,"0"0"16,0 0-16,0 0 15,-9 26 1,0 17-16,1 18 16,-18 0-16,8-1 15,1 1-15,0-9 16,8 17-16,9-8 16,0-1-16,17-8 15,18-8-15,0-1 16,8-8-1,-26-18-15</inkml:trace>
  <inkml:trace contextRef="#ctx0" brushRef="#br0" timeOffset="111933.25">9196 10937 0,'0'0'0,"0"0"15,0 0-15,9 0 16,34 0-16,44 0 16,43 0-1,35 0-15,26 0 16,-8-9-16,8 0 15,-9 1-15,-17-1 16,-17 0-16,-9 1 16,-35-10-1,-9 10-15,1-1 16,-18 9-16,-35 0 16,-25 0-16</inkml:trace>
  <inkml:trace contextRef="#ctx0" brushRef="#br0" timeOffset="112459.48">10004 11136 0,'0'0'0,"0"0"16,0 0-1,17 0-15,18 17 16,17-8-16,0 0 16,0 8-16,9-8 15,0 8-15,-18-9 16,-8 1-16,-9 8 15,-9-8-15,-8 8 16,0 1-16,-9-1 16,-9 0-1,0 1-15,-17 8 16,0 8-16,0-8 16,9 0-16,-1-17 15,1 0-15,8-1 16,1 1-16,-1 0 15,9-1-15,0-8 16,0 0 0,17 9-16,9 0 15,18-9-15,25 0 16,18 0-16,0 8 16,-9-8-16,0 0 15,-17 0-15,-35 0 16</inkml:trace>
  <inkml:trace contextRef="#ctx0" brushRef="#br0" timeOffset="112997.12">11914 10694 0,'0'0'0,"0"0"16,0 0-16,17 0 16,10 0-1,7 9-15,27 0 16,9-1-16,-1 1 15,0-9-15,-25 0 16,-27 8-16</inkml:trace>
  <inkml:trace contextRef="#ctx0" brushRef="#br0" timeOffset="113206.25">12036 10963 0,'0'0'16,"0"0"-16,8 0 16,18 0-16,27 0 15,25 0 1,26-9-16,9 0 16,0-8-16,-26 0 15,-9-1-15,-44 10 16</inkml:trace>
  <inkml:trace contextRef="#ctx0" brushRef="#br0" timeOffset="113449.57">12904 10356 0,'0'0'16,"0"0"-16,0 0 15,9 0-15,17 0 16,43 0-16,18 9 16,9-9-1,-10-9-15,-16 1 16,-1-10-16,-8 1 16,-9 0-16,-8 8 15,-27 9-15</inkml:trace>
  <inkml:trace contextRef="#ctx0" brushRef="#br0" timeOffset="113710.4">13225 10322 0,'0'0'15,"0"0"-15,0 8 16,-8 36-16,-10 34 15,-8 26-15,9-9 16,0-17 0,-1-35-16,9-17 15,9 0-15,0-17 16,0-1-16,9-16 16,9-1-16,8-8 15,8-27-15,-8 10 16</inkml:trace>
  <inkml:trace contextRef="#ctx0" brushRef="#br0" timeOffset="113818.33">13677 10382 0,'0'0'0,"0"0"16,0 0-16,-9 0 15,1 26-15,-1 26 16,-17 35-16,8 0 16,10-18-16,16-26 15</inkml:trace>
  <inkml:trace contextRef="#ctx0" brushRef="#br0" timeOffset="114083.16">12887 11032 0,'0'0'0,"0"0"15,0 0-15,17 0 16,26 0-16,18 0 16,26-9-16,35 1 15,-1-10-15,1 1 16,-9 0-16,-18-9 16,9 0-16,-8 8 15,-61 10-15</inkml:trace>
  <inkml:trace contextRef="#ctx0" brushRef="#br0" timeOffset="114456.02">13191 11292 0,'0'0'0,"0"0"15,0 0-15,0 0 16,17 0-16,9 8 16,17 1-16,10 0 15,-10-1-15,0 1 16,1 0 0,-9-1-16,-9 1 15,-18 0-15,1 8 16,0 0-16,-18 18 15,0 0-15,-8-1 16,0-8-16,-1 0 16,10-8-1,-1-10-15,9 1 16,0 0-16,17-1 16,44 1-16,61-9 15,51-17-15,218-44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3T23:42:59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25139 4779 0,'0'0'0,"0"0"16,0 0-16,-8 0 15,-1 0-15,0 0 16,1 0-1,-1 0-15,-8 17 16,-18 1-16,-17 25 16,-9 26-16,-17 26 15,8 27-15,-16 8 16,7 43-16,1 26 16,9 9-1,25 17-15,10 9 16,25 0-16,35-35 15,17-17-15,10-35 16,16-34-16,18-27 16,17-25-16,-34-35 15</inkml:trace>
  <inkml:trace contextRef="#ctx0" brushRef="#br0" timeOffset="1066.83">25374 5593 0,'0'0'16,"0"0"-16,0 0 15,0 17-15,0 1 16,26-1-16,9 9 16,17 0-1,9-17-15,8-18 16,9-17-16,0-17 16,-8-1-16,-18-8 15,-9 0-15,-8 1 16,-9-1-16,-17 8 15,-9 10-15,0 16 16,0 10 0,0 8-16,0 0 15,-9 8-15,0 18 16,1 35-16,-18 17 16,0 34-16,-9 10 15,18-10-15,-27-16 16,1-10-16,8-8 15,-8-26-15,-1-9 16,-8 1 0,-9-18-16,1-18 15,7 1-15,10-18 16,-9 1-16,8-18 16,10 0-16,16 17 15,18-8-15,0-1 16,0 10-16,26-10 15,18 1 1,8 0-16,17 17 16,-8 17-16,0 9 15,0 9-15,0 17 16,-1-9-16,1 0 16,9-8-16,-10-9 15,10-17-15,-27-1 16</inkml:trace>
  <inkml:trace contextRef="#ctx0" brushRef="#br0" timeOffset="2249.92">26425 5896 0,'0'-8'0,"8"-1"15,-8 0-15,0 1 16,0-1-16,18 0 16,8 1-16,9-10 15,17 10-15,17-18 16,1 8-1,-1 10-15,1 8 16,-27 0-16,0 0 16,1 8-16,-10 10 15,-16-10-15</inkml:trace>
  <inkml:trace contextRef="#ctx0" brushRef="#br0" timeOffset="2498.13">26598 6000 0,'0'0'0,"0"0"16,0 0-16,0 0 15,18 17-15,-1 1 16,0-10-1,10 1-15,16 0 16,18-18-16,8 0 16,9 1-16,18-1 15,-53 0-15</inkml:trace>
  <inkml:trace contextRef="#ctx0" brushRef="#br0" timeOffset="4912.64">27310 5541 0,'0'0'16,"0"0"-16,0 0 15,0 0-15,0 0 16,9 0-16,17-9 16,44 1-16,25-1 15,9 9 1,18-9-16,17 1 0,-18-1 15,-25 9 1,-27 0-16,-8 0 16,-17 0-16,-10 0 15,1 0-15,-9 9 16,-17-9-16</inkml:trace>
  <inkml:trace contextRef="#ctx0" brushRef="#br0" timeOffset="5272">27892 5515 0,'0'0'0,"0"0"16,0 0-16,0 0 15,0 0-15,0 17 16,-8 27-16,8 16 16,-9 27-1,-17 26-15,8 16 16,1-7-16,8-27 15,1-17-15,-1-9 16,0-17-16,9-9 16,0-17-16,0 0 15,0-8-15,0-10 16</inkml:trace>
  <inkml:trace contextRef="#ctx0" brushRef="#br0" timeOffset="5667.2">28240 6052 0,'0'0'0,"0"0"16,0 0-16,8 0 15,10 0-15,25 0 16,18-9-16,8 1 16,-8-1-16,0 0 15,0 1 1,-9-1-16,17 0 16,-17-8-16,-26 17 15</inkml:trace>
  <inkml:trace contextRef="#ctx0" brushRef="#br0" timeOffset="6545.84">29256 5506 0,'0'0'0,"0"0"16,0 0-16,0 0 15,17 9 1,0 8-16,1 9 15,8 9-15,0 0 16,0 17-16,-9 0 16,9 17-16,0 18 15,0-1-15,0-8 16,0-9-16,1-8 16,-10-18-1,-8-8-15,-1-9 16,1-9-16,0-8 15,-9 0-15,0-9 16,0-18-16,17-34 16,18-60-16,26-62 15,8-25-15,9 9 16,-8 17-16,-18 69 16,-9 43-1,-17 44-15</inkml:trace>
  <inkml:trace contextRef="#ctx0" brushRef="#br0" timeOffset="6948.11">30332 4961 0,'0'-9'15,"0"1"-15,0 8 16,9 0-16,17 0 15,26 17-15,9 17 16,26 27-16,8 26 16,-16 17-16,-19 34 15,-8 44 1,-34 26-16,-36 17 16,-34-26-16,-17 9 15,-44 9-15,-104 172 16</inkml:trace>
  <inkml:trace contextRef="#ctx0" brushRef="#br0" timeOffset="112815.69">23220 17320 0,'0'-9'0,"0"0"16,0 1-1,0-1-15,0 9 16,0-9-16,0 9 16,0 0-16,0 0 15,0 0-15,0 0 16,0 18-16,0 8 15,-8 26 1,-1 26-16,0 8 16,1-8-16,-18 0 15,8-17-15,18-18 16,-8-8-16,-1-9 16,9-9-16,0 0 15,0-8-15,0 0 16,17-1-16,1 1 15,16 0-15,27-1 16,26 1 0,8-9-16,-8 0 15,-17 0-15,-27 0 16,1 0-16,-1 0 16,-17 0-16,-26 0 15,17 0-15,10 0 16,-27 0-16</inkml:trace>
  <inkml:trace contextRef="#ctx0" brushRef="#br0" timeOffset="113092.58">23576 17683 0,'0'0'0,"0"0"15,0 0-15,18 0 16,8 9-16,35 0 16,8-1-16,-8 1 15,-18 0-15,1 8 16,-18 0-16,-9 1 16,0-1-1,-17 18-15,-17 8 0,-26 26 16,-18 9-1,-9-9-15,27-17 16,43-34-16</inkml:trace>
  <inkml:trace contextRef="#ctx0" brushRef="#br0" timeOffset="113731.35">25087 17605 0,'0'0'16,"0"0"-16,0 0 16,0 0-1,0 0-15,0 0 0,9 18 16,8 16 0,-8 10-16,8 25 15,10 9-15,-1 17 16,-9-8-16,-8-18 15,-1-17-15,1-17 16,0-9-16,-1-9 16,-8-8-1,0-1-15,9-16 16,17-18-16,18-61 16,16-34-16,1-18 15,-9 18-15,-8 43 16,-1 17-16,0 35 15,-34 18-15</inkml:trace>
  <inkml:trace contextRef="#ctx0" brushRef="#br0" timeOffset="114357.9">25973 18064 0,'0'-8'0,"0"-1"16,0 0-16,0 1 15,0-1-15,0 0 16,-9 1 0,1-10-16,-18 10 15,0-10-15,-18 18 16,10 0-16,-1 9 16,-9 8-16,1 1 15,8 16-15,18-8 16,8 0-16,9-8 15,0-10 1,9 1-16,8-9 16,18-9-16,8 1 15,1-10-15,-1 10 16,-8-1-16,0 9 16,-1 9-16,-8 17 15,0 8-15,1 18 16,-10 18-1,9-1-15,-17-8 16,-18-1-16,0-17 16,1-8-16,-1-9 15,-17 0-15,0-9 16,-18-8-16,10 0 16,-1-18-16,0 0 15,9-17 1,9 0-16,8-17 15,18-18-15,26-16 16,51-36-16,10 18 16,-61 60-16</inkml:trace>
  <inkml:trace contextRef="#ctx0" brushRef="#br0" timeOffset="114752.18">25400 17016 0,'0'0'0,"0"0"0,0 0 15,0 0-15,0 9 16,0 0 0,0-1-16,0 1 15,0 0-15,0-9 16,17 0-16,-17-9 15,9 0-15,8 1 16,-17-1-16,18 0 16,-18 9-16,0 0 15,0 9-15</inkml:trace>
  <inkml:trace contextRef="#ctx0" brushRef="#br0" timeOffset="130457.98">1129 7646 0,'0'0'0,"0"-18"0,-17-25 16,-10 17-16,27-9 16,-17 1-1,8-1-15,9 18 16,0-1-16,0 10 15,0-1-15,0 9 16,0 0-16,-8 17 16,-1 35-16,9 52 15,-26 52-15,9 26 16,-9 0-16,26 9 16,-18-44-1,18 0-15,-8-17 16,-1-35-16,9-8 15,0-27-15,9-16 16,-1-1-16,10-8 16,-18-9-16,0-9 15,0 0 1,0-17-16,8 9 16,10-9-16,-1 0 15,-8-9-15,17 9 16,8-17-16,10 8 15,-1 1-15,27-1 16,8 9-16,26-17 16,-17 17-16,26 0 15,26-9-15,-18 9 16,27 0 0,17 0-16,-9 0 15,18 9-15,26-9 16,-9-9-16,0 0 15,-18-17 1,1 9-16,-9 0 0,-17-1 16,-9 1-16,-18 0 15,-17 8 1,-25 9-16,-10 0 16,-17 0-16,-8 0 15,-18 0-15,0 0 16,-9 0-16,0 0 15,-8 0-15,0 0 16,0 0-16,-1 0 16,1 0-1,-9 0-15,0 0 16,0-9-16,0-17 16,-9-17-16,1-35 15,-1-43-15,-9-18 16,10-8-16,-1-17 15,9 16-15,0 27 16,0 17-16,-9 26 16,1 0-1,8 18-15,-9 16 16,9 10-16,-9 8 16,9 0-16,0 8 15,0 1-15,-8 8 16,8 1-16,-9-1 15,0 0-15,1 1 16,-1-1 0,0 0-16,1 1 15,-18-10-15,-9 1 16,-17 0-16,-9 0 16,-26-1-16,-35 1 15,-16 8-15,-10 1 16,-17-10-16,0 18 15,0-8-15,-9 8 16,1-9 0,-18 0-16,0 9 15,8 0-15,-8 0 16,0 0-16,9 9 16,8 8-1,26 1-15,1 16 0,17-8 16,17 9-1,26 8-15,61-26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3T23:46:05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1980 4277 0,'0'0'16,"0"0"-16,0 0 16</inkml:trace>
  <inkml:trace contextRef="#ctx0" brushRef="#br0" timeOffset="798.49">1980 4259 0,'0'0'0,"0"0"15,0 0 1,0 0-16,0 0 15,0 0-15,0 0 16,0 0-16,-9 0 16,1 9-16,-1-9 15,-9 0-15,10 0 16,-1 0-16,9 0 16,-17 0-1,8 0-15,0 0 16,1 0-16,-10 9 15,1-1-15,0 1 16,-1 0-16,-8 8 16,9 0-16,-9 1 15,0-1-15,8 18 16,-16-1 0,8-8-16,-1 9 15,10-1-15,8 1 16,-17 0-16,9-1 15,17 1-15,-26 0 16,17 8-16,1-8 16,8-1-16,-18-8 15,18 0-15,0 0 16,0 0 0,0 0-16,18 0 15,-18-9-15,8 1 16,10-1-16,-1-8 15,-8-1-15,8 1 16,0 0-16,1-9 16,-1-9-16,18 0 15,-9 1-15,9-1 16,17-8 0,-9-1-16,-8 1 15,0-9-15,8 0 16,-26 0-16,10 0 15,-1-8-15,0 8 16,-9 0-16,0 0 16,-8-9-16,0 9 15,-1-9 1,1 1-16,-9-10 16,0 1-16,0 0 15,0 8-15,0 1 16,-9-1-16,1 9 15,-1 9-15,-17-9 16,0 8-16,0 1 16,-9 8-1,9 9-15,9 0 16,-9 0-16,8 0 16</inkml:trace>
  <inkml:trace contextRef="#ctx0" brushRef="#br0" timeOffset="1380.15">1719 4718 0,'0'0'0,"0"0"16,0 0-16,0 0 15,0 0-15,0 0 16,0 0-16,0 0 15,9 0 1,8 18-16,1-1 16,-1 18-16,18-1 15,26 18-15,-18 0 16,1 0-16,-1-9 16,-8 1-16,8-18 15,1 8-15,-10-8 16,1 0-1,8-17-15,-17 0 16</inkml:trace>
  <inkml:trace contextRef="#ctx0" brushRef="#br0" timeOffset="2846.26">2570 4727 0,'0'0'15,"0"0"-15,0 0 16,0 0-16,0 0 16,0 0-16,0 0 15,0 0-15,0 0 16,0 0-16,0 0 16,0 0-16,0 0 15,0 0 1,0 0-16,-8 0 15,-1 17-15,-17 18 16,0 26-16,-9 8 16,0-9-16,1 1 15,16-18-15,-8 18 16,9-18-16,0 1 16,8-18-1,0-9 1,9 0-16,9-8 0,0 0 15</inkml:trace>
  <inkml:trace contextRef="#ctx0" brushRef="#br0" timeOffset="3182.06">2527 4727 0,'0'0'0,"0"0"16,0 0-16,0 0 15,0 0-15,0 0 16,0 0-16,0 0 16,0 0-16,0 0 15,0 0-15,0 9 16,0-1 0,0 10-16,0 8 15,17 8-15,1 18 16,-1 0-16,9 0 15,0-9-15,-8 1 16,8 16-16,-9-16 16,-8-1-16,-1-17 15,-8 0 1,0-9-16,26 9 16,0 0-16,-17-17 15</inkml:trace>
  <inkml:trace contextRef="#ctx0" brushRef="#br0" timeOffset="3461.87">2536 5186 0,'0'0'0,"0"0"0,0 0 15,-9 0 1,9 0-16,-9-9 0,9 9 16,0-8-1,0 8-15,0-9 16,0 9-16,0 0 16,0-9-16,9 1 15,8 8-15,9 0 16,-8 0-16</inkml:trace>
  <inkml:trace contextRef="#ctx0" brushRef="#br0" timeOffset="4011.92">3022 4692 0,'0'0'0,"0"0"0,0 0 16,0 0-16,0 0 16,0 0-16,0 0 15,0 0-15,0 0 16,-9-8-1,1-1-15,8 0 16,0 9-16,0 0 16,0 0-16,0 0 15,0 0-15,0 0 16,0 0-16,0-8 16,8 8-16,10-9 15,8 0-15,8 1 16,1-1-1,0 9-15,-9 0 16,0 0-16,0 0 16,-17 0-16</inkml:trace>
  <inkml:trace contextRef="#ctx0" brushRef="#br0" timeOffset="4242.41">2979 4822 0,'0'0'16,"0"0"-16,0 0 15,0 0-15,0 0 16,0 0-16,0 0 16,0 0-1,8 0-15,10 0 16,16-8-16,1 8 15,17 0-15,9-9 16,-35 9-16</inkml:trace>
  <inkml:trace contextRef="#ctx0" brushRef="#br0" timeOffset="4785.87">3812 4597 0,'0'0'15,"-9"-9"-15,1 9 16,8 0-16,0 0 16,0 0-16,-9 0 15,0 18 1,9 8-16,-8 17 16,-1 18-16,9 8 15,0-8 1,0 17-16,0-18 0,0-8 15,0-9 1,0-8-16,0-9 0,0-9 16,9-8-1,-9-9-15,0 0 16,0 0-16</inkml:trace>
  <inkml:trace contextRef="#ctx0" brushRef="#br0" timeOffset="5112.25">3812 4450 0,'0'0'0,"0"0"16,0 0-16,0-9 16,0 9-16,0 0 15,0 0-15,9 0 16,0 0-16,8 0 15,0 0 1,18 0-16,-9 9 16,0 0-16,-9-1 15,-8 1-15,0 8 16,0 0-16,-18 9 16,-9 9-16,-16 17 15,-18-9-15,0-8 16,-1 0-1,-16-9-15,34 0 16</inkml:trace>
  <inkml:trace contextRef="#ctx0" brushRef="#br0" timeOffset="6907.34">4654 4675 0,'0'0'0,"0"0"15,0 0-15,0 0 16,-8-9-16,-10 1 16,1 8-16,8 0 15,1 0-15,-1 0 16,9 0-16,0 0 16,0 0-1,0 0-15,0 0 16,17-9-16,1 0 15,-1 1-15,9 8 16,0 0-16,-8 0 16,-10 0-16,1 0 15,8 0-15,-8 8 16</inkml:trace>
  <inkml:trace contextRef="#ctx0" brushRef="#br0" timeOffset="7133.8">4646 4987 0,'0'0'0,"-9"-9"0,-8 0 16,8 1 0,0 8-16,9 0 15,0-9-15,0 1 16,18-1-16,-1 0 15,9-8-15,18 0 16,16-9-16,27 8 16,-43 10-16</inkml:trace>
  <inkml:trace contextRef="#ctx0" brushRef="#br0" timeOffset="8900.03">5662 4121 0,'0'0'0,"0"0"16,0 0 0,0 0-16,0-9 15,0-8-15,0-1 16,0 10-16,0-1 16,0 0-16,0 1 15,0-1-15,0 0 16,0 1-16,0 8 15,0 0-15,26 0 16,9 0-16,8 17 16,9 0-1,-8 1-15,-1 8 16,0 8-16,-8-8 16,-9 9-16,-8 0 15,-10-1-15,1 1 16,-18 8-16,1 9 15,-19-8-15,1-1 16,0 0 0,0-8-16,0-9 15,0-9-15,0-8 16,0-1-16,0-16 16,9-1-16,-1 0 15,1-8 1,8-9-16,9 0 0,9-9 15,8 1-15,1-1 16,16 9 0,1-8-16,26-1 15,-9 26-15,-26-8 16</inkml:trace>
  <inkml:trace contextRef="#ctx0" brushRef="#br0" timeOffset="9916.11">6270 4190 0,'0'0'0,"0"-9"16,0 9-16,-9-8 15,9-1-15,0 0 16,0 9-16,0 0 16,0 0-16,0 0 15,0 0-15,0 0 16,17 0 0,1 0-16,-1 0 15,9-8-15,0-1 16,0 0-16,0-8 15,0-9-15,0 0 16,0-9 0,1 1-16,-19-1 0,1 1 15,0 16 1,-1 1-16,-8 0 16,0 8-16,0 9 15,0 0-15,0 0 16,0 0-16,0 17 15,0 1-15,0 16 16,-8 18 0,-1 0-16,0 9 15,1-9-15,-1 0 16,-9 8-16,1-16 16,-9-1-1,9-17-15,-9 0 0,8 0 16,1-17-16,0-1 15,-1 1 1,1-9-16,-1-9 0,1 1 16,8-1-1,9 0-15,0 1 16,0-1-16,0 0 16,18 1-16,-1-1 15,18 0-15,8 1 16,1 8-1,-18 0-15,0 0 0,0 8 16,0 10 0,0-1-16,0 0 15,0 1-15,26 8 16,-8-9-16</inkml:trace>
  <inkml:trace contextRef="#ctx0" brushRef="#br0" timeOffset="10577.43">5670 4727 0,'0'0'16,"0"0"-16,0 0 15,0 0-15,0 0 16,-8 0-16,-1 9 15,-8-9 1,-1 0-16,1 0 16,0 0-16,8 0 15,0 0-15,9 0 16,0 0-16,0 0 16,9-9-16,17 0 15,17 1 1,44-1-16,70-17 15,16 0-15,18 0 16,0 0-16,-8 0 16,-18 0-16,-18 9 15,-8-1-15,-35 1 16,-25 17 0,-27 0-16,-26 0 0,-9 9 15,-8-1 1</inkml:trace>
  <inkml:trace contextRef="#ctx0" brushRef="#br0" timeOffset="12228.48">5723 5143 0,'0'0'0,"0"0"16,0 0-1,0 0-15,0 0 16,0 0-16,0 0 16,0 0-16,0 0 15,0 0-15,0 0 16,0 0-16,0 0 16,0-18-16,0 18 15,0 0 1,0 0-16,-9-17 15,0 17-15,9-9 16,0 1-16,-8-10 16,-1 1-16,9 0 15,0 8-15,0 0 16,0 1-16,0-1 16,0 0-16,0 1 15,0 8 1,0 0-16,9 0 15,8 0-15,0 0 16,9 17-16,9 0 16,0 18-16,0 0 15,-9-1-15,0-8 16,-18 9 0,1 8-16,-18 1 15,1 8-15,-10-9 16,1 0-16,-9-8 15,0-9-15,0 0 16,-9-9-16,-8-8 16,8-1-16,0-16 15,9-1-15,9-8 16,17-9 0,0-17-16,17-1 15,18-8-15,17 0 16,17-8-16,-17 34 15</inkml:trace>
  <inkml:trace contextRef="#ctx0" brushRef="#br0" timeOffset="14439.4">6556 5264 0,'0'0'16,"0"0"-16,0 0 16,0 0-16,0-9 15,0 9-15,0 0 16,0-8-16,0-1 15,0 0-15,0 1 16,0-1 0,9 0-16,0-8 15,-9 0-15,0-1 16,0 1-16,0 0 16,-9 8-16,0 0 15,-8 1-15,-18-1 16,0 9-16,1 0 15,-10 17-15,-8 1 16,0 16 0,17 10-16,1-10 15,16-8-15,1 0 16,17-8-16,0-10 16,0 1-16,0-9 15,9 0-15,8-9 16,0 1-16,1-1 15,-1 0 1,0 9-16,-8 0 16,0 0-16,-1 0 15,1 18-15,-9 25 16,0 9-16,-9 26 16,-8 8-16,0 1 15,-1-9-15,10 0 16,-1-17-1,9-18-15,0 0 16,0-17-16,17 0 16,-8-17-16,0-1 15,8-8-15,0-8 16,1-1-16,-1-17 16,1 0-16,-10 0 15,1 0-15,-18-8 16,1 8-1,-1-9-15,0 18 16,0-1-16,9 1 16,0 8-16,0 1 15,0-1-15,9 0 16,9 1-16,25-10 16,-8 1-16,-18 8 15</inkml:trace>
  <inkml:trace contextRef="#ctx0" brushRef="#br0" timeOffset="14715.26">6339 4866 0,'0'0'0,"0"0"16,0 0-16,0 8 15,0 1-15,0 0 16,9-1-16,8 10 15</inkml:trace>
  <inkml:trace contextRef="#ctx0" brushRef="#br0" timeOffset="29020.71">7867 4571 0,'0'0'0,"-8"-9"0,-1 1 15,0-1-15,9 9 16,0 0-16,0 0 16,0 0-16,0 0 15,0-9-15,18 1 16,-1-1-16,1 0 15,8 1-15,17 8 16,-17 0 0,17 0-16,1 17 15,-18-8-15</inkml:trace>
  <inkml:trace contextRef="#ctx0" brushRef="#br0" timeOffset="29229.1">7876 4701 0,'-9'0'0,"1"9"15,-1-9-15,9 0 16,0 0-16,0 0 16,0 0-16,0 0 15,17-9-15,18 9 16,26-9-16,17 1 15,-34 8 1</inkml:trace>
  <inkml:trace contextRef="#ctx0" brushRef="#br0" timeOffset="30000.92">8710 4077 0,'0'0'0,"-9"-8"0,-8-10 16,-1 1-1,1 0-15,8-1 16,1 10-16,8-1 15,0 1-15,0 8 16,0 0-16,17 0 16,9 0-16,9 0 15,8 17-15,1 0 16,-10 18 0,1-1-16,-9 10 15,0-10-15,-8 18 16,-10 0-1,-16 9 1,-1-9-16,-17-9 0,0-8 0,-18 8 16,1-17-16,0-9 15,8-8 1,9 0 0,8-18-16,1 0 0,17 9 15,0-17 1,0 0-16,17-9 0,18-9 15,0 1-15,26-1 32,-18 18-32</inkml:trace>
  <inkml:trace contextRef="#ctx0" brushRef="#br0" timeOffset="30869.58">9283 4147 0,'0'0'0,"0"0"15,0-9-15,0 0 16,-9 1-16,1-1 16,8 0-1,0 9-15,0 0 0,0 0 16,0 0-16,0 0 15,0 0 1,0 0-16,8 0 16,10 0-16,-1 0 15,0 0-15,1-8 16,-1-1-16,9-8 16,0-9-16,0-9 15,-17 9-15,0-8 16,-1 8-1,-16 0-15,8 8 16,0 1-16,0 8 16,0 9-16,0 0 15,0 0-15,-9 9 16,9 26-16,0 17 16,0 8-16,0 1 15,-9 8-15,1 9 16,-1-9-1,0-8-15,-8 0 16,-9-18 0,0 0-16,0-17 0,0 0 15,8-17-15,-8-1 32,9 1-32,-1-18 0,1 1 15,8-1-15,9 0 16,0 1-16,0-10 15,9 1 1,8-9-16,10 0 0,7 9 16,10 0-16,-1 8 15,1 9 1,-10 0-16,1 9 0,-9 8 16,0 0-1,-9 1-15,1-1 16,8 0-1,0-8-15,0 8 0,-17-8 16</inkml:trace>
  <inkml:trace contextRef="#ctx0" brushRef="#br0" timeOffset="31526.84">8423 4718 0,'0'0'15,"0"0"-15,0 0 16,0 0-16,0 0 15,0 0-15,0 0 16,0 0-16,9 0 16,17 0-1,35 9-15,34 0 16,53-18-16,43 9 16,17-9-16,-25-8 15,-10 8-15,-25 9 16,-9 0-16,-26 0 15,-35 0-15,-26 9 16,-26 0 0,-8 17-16,-10 0 15,1-9-15</inkml:trace>
  <inkml:trace contextRef="#ctx0" brushRef="#br0" timeOffset="32335.64">8666 5117 0,'0'0'16,"0"0"-16,-8-9 15,-10 0-15,10 9 16,-1-8-16,0 8 16,9 0-16,0 0 15,0 0-15,0 0 16,0 0-16,18 0 16,-1 0-16,18 8 15,-1 10 1,1-1-16,0 0 15,17 18-15,-9 8 16,-16-8 0,-1-18-16,0 18 0,-18 0 15,1-1-15,-9 1 16,-9 8 0,-8 9-16,-9-9 15,0-8-15,0-9 16,-9 0-1,0-9-15,1-8 0,-10-18 16,1 1 0,8-10-16,9 1 0,9-9 15,-1 9 1,18-9-16,0 0 16,18 0-16,8-9 15,17 1-15,-17 16 16</inkml:trace>
  <inkml:trace contextRef="#ctx0" brushRef="#br0" timeOffset="32944.86">9378 5238 0,'0'0'15,"0"0"-15,0 0 16,0 0-16,0 0 15,0 0-15,0-9 16,9 1 0,9-1-16,16 0 15,18 1-15,0-1 16,1 0-16,16 1 16,-17 8-16</inkml:trace>
  <inkml:trace contextRef="#ctx0" brushRef="#br0" timeOffset="33487.11">9717 5472 0,'0'0'0,"0"0"15,-9-9 1,1 0-16,-1 1 16,0-1-16,1 1 15,-1-1-15,0 0 16,1 1-16,-10 8 16,-8 0-16,0 0 15,0 0 1,0 0-16,0 8 15,0 1-15,-9 8 16,9 0-16,0 1 16,0-1-16,9 9 15,-1-9-15,10 1 16,8-1 0,0 0-16,0 1 15,17-1-15,18 9 16,0-9-16,8-8 15,0 0-15,1-9 16,-1-9-16,1 0 16,-1-8-16,-17 0 15,0-1-15,-17 1 16,-1 0-16,1-1 16,-9 1-1,0 0-15,0-1 16,0-8-16,0 18 15,0 8-15,0 0 16,0 0-16</inkml:trace>
  <inkml:trace contextRef="#ctx0" brushRef="#br0" timeOffset="33733.11">9734 5411 0,'0'0'0,"0"0"16,-8-8-16,-1-1 16,0 0-1,1 1-15,-1 8 16,0 0-16,1 0 15,-1 0-15,0 0 16,1 0-16,-1 17 16,-8 18-16,-1-1 15,10 27-15,-10-1 16,10-16 0,-1-1-16,0 0 15,9-8-15,9-9 16,0 0-16,-1-9 15,-8-8-15</inkml:trace>
  <inkml:trace contextRef="#ctx0" brushRef="#br0" timeOffset="33924.75">9309 5965 0,'0'0'16,"0"0"-16,0 0 16,0 0-16,0 0 15,0 0-15,0 0 16,0 0-16,17-8 15,18-1-15,43 0 16,18-8-16,-1 0 16,9 8-1,-8 1-15,0-10 16,-10 10-16,-34 8 16,-25 0-16</inkml:trace>
  <inkml:trace contextRef="#ctx0" brushRef="#br0" timeOffset="34321.71">9604 4883 0,'0'0'0,"0"0"15,0 0-15,0 0 16,0 0-16,0 0 16,0 9-16,18 8 15,-10 0-15</inkml:trace>
  <inkml:trace contextRef="#ctx0" brushRef="#br0" timeOffset="58734.86">10551 4640 0,'0'0'0,"0"0"0,-9-8 15,-8-1-15,-1 9 16,10 0-16,-1 0 16,9 0-1,0 0-15,0 0 16,0 0-16,0-9 16,17 1-16,9-1 15,9 0-15,0 9 16,0 0-16,17 0 15,8 0-15,-25 0 16</inkml:trace>
  <inkml:trace contextRef="#ctx0" brushRef="#br0" timeOffset="59034.2">10507 4987 0,'-8'-9'0,"-1"0"15,0 1-15,9 8 16,0 0-1,0-9-15,0 1 16,18-1-16,-1 0 16,18 1-16,17-10 15,0 10-15,26-10 16,-34 18-16</inkml:trace>
  <inkml:trace contextRef="#ctx0" brushRef="#br0" timeOffset="60520.34">11958 4225 0,'0'0'0,"0"0"16,-18-9-16,9 0 15,9 1-15,-17-1 16,17 0-16,-26 1 16,9-1-16,-1 0 15,-8 9-15,0 0 16,9 0-1,-27 18-15,1-1 16,-26 18-16,25 8 16,-25 9-16,17 17 15,8 9-15,18 0 16,0 9-16,9-1 16,17 1-16,0-9 15,17 0 1,9-18-16,18 1 15,-1-9-15,0-9 16,27-17-16,17-8 16,17-18-16,43-26 15,236-52-15</inkml:trace>
  <inkml:trace contextRef="#ctx0" brushRef="#br0" timeOffset="60907.28">12105 4900 0,'0'0'0,"0"0"16,0 0-16,0 0 16,0 0-1,18-8-15,-1-1 16,18 0-16,17 1 15,0-10-15,17 1 16,1 0 0,-27-1-16,9 10 0,0-10 15,-17 18 1,-17 9-16</inkml:trace>
  <inkml:trace contextRef="#ctx0" brushRef="#br0" timeOffset="61435.7">12166 5056 0,'0'0'0,"-9"-9"16,1 1-16,8-1 15,0 9-15,0 0 16,0 0-16,0 0 15,0 0-15,0 0 16,0 0-16,0 0 16,17 9-1,18-1-15,-1 1 16,10 0-16,-9-1 16,-9 1-16,0 0 15,0-1-15,-18-8 16,1 0-16,0 0 15,-9 0 1,0 9-16,-9 8 16,0 1-16,-17 8 15,0 8 1,-8 1-16,-1 0 0,0-9 16,18 0-16,-1-9 31,1 0-31,0-8 0,8 0 0,9-1 15,0 1 1,0 0-16,26-9 16,17 0-16,10 0 15,16-18 1,-8 18-16,0-17 0,-1 17 16,10 0-16,-44 0 15</inkml:trace>
  <inkml:trace contextRef="#ctx0" brushRef="#br0" timeOffset="62604.06">13321 4649 0,'0'0'0,"0"0"15,0 0-15,0 0 16,0 0-16,0 0 15,0 0-15</inkml:trace>
  <inkml:trace contextRef="#ctx0" brushRef="#br0" timeOffset="62979.87">12895 4580 0,'0'-9'0,"0"0"16,0 1-16,0 8 16,0 0-16,18 0 15,8-9-15,35 0 16,8-8-16,9 0 16,0-1-16,9 10 15,-9-9-15,-8-1 16,-18 10-1,-9 16-15,-17 1 16</inkml:trace>
  <inkml:trace contextRef="#ctx0" brushRef="#br0" timeOffset="63413.38">13304 4744 0,'0'0'16,"-9"0"-16,0 0 16,-8 0-16,-1 0 15,-8 0-15,0 0 16,0 9-16,-8 8 16,-1 1-16,9-1 15,8 0 1,1 9-16,0 9 15,8 0-15,0-9 16,9-1-16,0 1 16,0 0-16,18-8 15,-1 8-15,0-9 16,18-8-16,9-1 16,8-8-1,-9-8-15,0-1 16,1-8-16,-18-1 15,0 1-15,0 0 16,-9 8-16,-8-8 16,0 8-16,8 0 15,-8 9-15</inkml:trace>
  <inkml:trace contextRef="#ctx0" brushRef="#br0" timeOffset="63680.59">13399 4692 0,'0'0'0,"0"0"16,0 0-16,-9-8 16,1-1-16,-1 0 15,-8 1-15,8-1 16,0 9 0,-8 0-16,0 0 15,-1 17-15,-8 27 16,0 16-16,0 10 15,9 8 1,-1-1-16,10 1 0,-1 0 16,-8-17-16,-1-18 15,9 1 1,18-1-16,0-26 16</inkml:trace>
  <inkml:trace contextRef="#ctx0" brushRef="#br0" timeOffset="63888.28">12904 5515 0,'0'0'0,"0"0"15,0 0 1,0 0-16,0 0 16,0 0-16,0-9 15,17 1-15,9-1 16,18-8-16,34-9 15,0 9 1,9-9-16,26 17 16,-9 9-16,-69-9 15</inkml:trace>
  <inkml:trace contextRef="#ctx0" brushRef="#br0" timeOffset="64380.59">13825 5082 0,'0'0'0,"0"0"0,0-17 16,0 17-1,0 0-15,0 0 16,0 0-16,-9 0 16,0 0-16,-17 26 15,-17 26-15,-1 17 16,-8 0-16,17-8 16,18-9-16,0-9 15,8-17 1,9 0-16,0-17 15,0-1-15,0 1 16,9-9-16,-1 0 16,1 0-16</inkml:trace>
  <inkml:trace contextRef="#ctx0" brushRef="#br0" timeOffset="64604.01">13798 5108 0,'0'0'0,"0"0"16,0 0-16,0 0 15,0 0-15,0 0 16,0 17-16,0 1 16,9 16-16,9 1 15,-1 8-15,0 1 16,1-1-16,-1 0 16,0-17-16,1 0 15,-10 0 1,10-9-16,8-8 15,-17 0-15,-1-1 16</inkml:trace>
  <inkml:trace contextRef="#ctx0" brushRef="#br0" timeOffset="64758.2">13746 5359 0,'0'0'0,"0"0"15,0 0-15,0 0 16,0 0-16,0 0 15,18-8-15,8-1 16,17-17-16,27 0 16,-27 9-16</inkml:trace>
  <inkml:trace contextRef="#ctx0" brushRef="#br0" timeOffset="65159.11">13165 3982 0,'0'0'0,"0"0"15,0 0-15,0 0 16,0 0-16,0 0 16,0 9-1,0-9-15,17 17 16,-8-8-16</inkml:trace>
  <inkml:trace contextRef="#ctx0" brushRef="#br0" timeOffset="66170.75">14207 5021 0,'0'-8'16,"0"8"-16,0 0 15,0 0-15,0 0 16,17-9-16,9 0 15,17 1-15,18-10 16,9 1-16,-1 0 16,-8 0-16,26 17 15,0 8-15,-53-8 16</inkml:trace>
  <inkml:trace contextRef="#ctx0" brushRef="#br0" timeOffset="66403">14519 4658 0,'-8'0'16,"-1"0"-16,0 8 15,1 18-15,-1 18 16,0 8-16,-8 8 15,17-8-15,0 9 16,0 8-16,0 0 16,17 9-1,9-17-15,-8-44 16</inkml:trace>
  <inkml:trace contextRef="#ctx0" brushRef="#br0" timeOffset="66819.48">15535 4658 0,'0'0'0,"-8"-9"16,-1 0-16,0 1 15,1-1-15,-1 0 16,-9 1-16,-8-10 16,0 1-16,-8 8 15,-10 1-15,1 8 16,-9 8-1,0 10-15,-1 16 0,1 1 16,9 34 0,8-8-16,18 0 15,17-9-15,0 0 16,17-9-16,1 0 16,16-17-16,53 0 15,-26-17-15</inkml:trace>
  <inkml:trace contextRef="#ctx0" brushRef="#br0" timeOffset="67445">15700 5082 0,'0'0'15,"0"0"-15,0-9 16,0 1-16,0-1 16,0 0-16,0 1 15,-8-1 1,-1-8-16,0 8 15,1 0-15,-10 1 16,-8-1-16,0 9 16,0 0-16,9 9 15,-1-1-15,1 1 16,8 8-16,9-8 16,0 0-16,0-1 15,0-8 1,9 9-16,8-9 15,1 9-15,-1-1 16,9 10-16,9 8 16,-9 17-16,0 0 15,-17 1-15,-1-1 16,1 0-16,0 1 16,-18-1-1,0-9-15,-8 1 16,-9-18-16,8 9 15,-8-8-15,9-10 16,0-8-16,-1-8 16,10-10-16,8 1 15,0-9-15,17-9 16,26-25 0,44-1-16,-43 35 15</inkml:trace>
  <inkml:trace contextRef="#ctx0" brushRef="#br0" timeOffset="68287.23">16430 4207 0,'0'0'0,"0"0"16,0 0-16,-9-8 15,0-1 1,1 0-16,-1 1 16,0-1-16,1 0 15,-1 9-15,0 0 16,-8 0-16,-1 18 16,-8 42-16,-8 44 15,-1 9 1,18 25-16,-1 1 15,18-18-15,18-8 16,8-9-16,8-26 16,10 0-16,8-18 15,26-16-15,26-1 16,-52-34-16</inkml:trace>
  <inkml:trace contextRef="#ctx0" brushRef="#br0" timeOffset="68661.78">16916 4597 0,'0'0'0,"0"0"16,0 0-16,0 0 16,0-9-16,-17 1 15,-9-10-15,8 1 16,1 8-16,-1 1 16,10 8-1,8 0-15,0 0 16,8-9-16,18 0 15,27 1-15,25-10 16,9 1-16,-1-9 16,1 9-16,9-9 15,8 17-15,-61 18 16</inkml:trace>
  <inkml:trace contextRef="#ctx0" brushRef="#br0" timeOffset="69214.23">17272 4718 0,'0'0'0,"0"0"0,-9-8 16,-8-1-16,0 9 15,-1 0-15,1 0 16,-1 0-16,1-9 16,0 1-1,-1-1-15,-8 9 16,0 0-16,-17 0 16,-1 9-16,1-1 15,8 10-15,-8-1 16,8 18-16,0-9 15,9 8-15,9-8 16,0 0-16,17 0 16,8 0-1,10 0-15,16 0 16,1 0-16,9-17 16,8-9-16,0-9 15,9 0-15,-1-8 16,-16 0-16,-18 0 15,0 8-15,-9-8 16,-8-1 0,8 1-16,-17 0 15,0 8-15,0 0 16,0 1-16,0-10 16,9 1-16,0 0 15,-1-1-15,-8 10 16,0 8-16</inkml:trace>
  <inkml:trace contextRef="#ctx0" brushRef="#br0" timeOffset="69418.88">17168 4606 0,'0'0'0,"0"0"15,-9-9-15,0 0 16,1 1-16,-1-1 16,0 9-16,9 0 15,-8 0-15,-1 17 16,-8 18-16,-1 17 15,1 17-15,8 18 16,1-9 0,-10 0-16,1-9 15,17-8-15,-9 8 16,0-17-16,9-26 16</inkml:trace>
  <inkml:trace contextRef="#ctx0" brushRef="#br0" timeOffset="69617.13">16873 5377 0,'-9'0'15,"0"0"-15,9 0 16,0 0-16,0 0 16,0-9-16,18 0 15,16 1-15,18-1 16,18 0-1,-1 1-15,18-10 16,-43 10-16</inkml:trace>
  <inkml:trace contextRef="#ctx0" brushRef="#br0" timeOffset="70190.87">17645 5047 0,'0'0'0,"-8"-8"16,-1 8-16,9 0 15,-17 0-15,8 0 16,0 8-16,-17 10 16,0 16-16,-17 10 15,8 8-15,0-9 16,18 0 0,-9 1-16,17-18 15,9 0-15,0-18 16,0 1-16,0 0 15,0-9-15,0-9 16,18-17-16,-1 0 16,165-243-16,-182 269 15,0 0-15,9 0 16,-9-8 0,0 8-16,0 0 15,0 0-15,0 8 16,0 18-16,9 26 15,8 0-15,-8 9 16,8 0-16,0-18 16,1 0-16,-9-17 15,8 0 1,-17-9-16,9-8 16,-9-9-16,0 0 15,0 0-15</inkml:trace>
  <inkml:trace contextRef="#ctx0" brushRef="#br0" timeOffset="70342.48">17428 5377 0,'0'0'0,"0"0"15,0 0 1,0 0-16,9 0 16,8 0-16,9-9 15,9 0-15,17-8 16,9 0-16,-44 8 15</inkml:trace>
  <inkml:trace contextRef="#ctx0" brushRef="#br0" timeOffset="70677.97">17116 4095 0,'0'0'16,"0"0"-16,0 0 15,0 0-15,0 0 16,8 0-16,18 0 16,-8 8-16</inkml:trace>
  <inkml:trace contextRef="#ctx0" brushRef="#br0" timeOffset="71538.53">18149 4658 0,'0'0'16,"-9"0"-16,-8 0 15,0 0 1,8 0-16,0 0 16,9 0-16,0 0 15,0 0-15,18 0 16,8 0-16,26 0 15,-9 0-15,9-9 16,9 0-16,0 1 16,-9-1-1,-9 0-15,1 9 16,-18 0-16,-9 0 16</inkml:trace>
  <inkml:trace contextRef="#ctx0" brushRef="#br0" timeOffset="71778.84">18314 4381 0,'0'0'16,"0"0"-16,0 0 16,0 17-16,0 9 15,-9 34-15,1 10 16,-1 8-16,0 0 15,9-9-15,0 9 16,0-17-16,9-27 16,-9-17-1</inkml:trace>
  <inkml:trace contextRef="#ctx0" brushRef="#br0" timeOffset="72323.13">18922 4363 0,'0'0'16,"0"0"-16,0 0 15,0 0-15,0 0 16,0 0-1,9-8-15,25-1 16,27 0-16,17-8 16,26 0-16,1-1 15,-1 1-15,-17 0 16,8 8-16,-8 0 16,-52 9-16</inkml:trace>
  <inkml:trace contextRef="#ctx0" brushRef="#br0" timeOffset="73018.89">19460 4640 0,'-8'0'0,"-1"0"15,0-8-15,1-1 16,-1 0-16,9 1 16,-9-1-16,9 0 15,-8 1-15,-1-10 16,-17 1-16,8 8 16,-8-8-16,0 17 15,-17 0 1,-1 9-16,10 8 15,-1 0-15,0 9 16,9-8 0,9 8-16,-1 17 0,1 0 15,17-17 1,0 0-16,17 0 16,1 0-16,17 0 15,-1 0-15,10-17 16,17 0-16,-1-9 15,1-9-15,-17 0 16,-1-8-16,-17 0 16,0 8-16,-9 0 15,1 1-15,-10-1 16,1-8 0,0-1-16,0 1 15,-1 0-15,-8-1 16,0-8-16,0 0 15,0 9-15,-17-18 16,-9-17-16,8 18 16,1-1-16,0 18 15,-1 8 1,10 1-16,-1 8 16,0 0-16,-8 17 15,-9 17-15,0 10 16,8 25-16,1 9 15,0 0-15,8-9 16,0 1-16,9-1 16,-8-26-16,8-26 15</inkml:trace>
  <inkml:trace contextRef="#ctx0" brushRef="#br0" timeOffset="73281.2">18783 5403 0,'0'-9'0,"0"0"16,0 1-16,0-1 16,9 0-16,8 1 15,18-10-15,17-8 16,17 9-16,9-9 15,9 0-15,-9 9 16,1 8 0,7 0-16,-25 1 15,-35-1-15</inkml:trace>
  <inkml:trace contextRef="#ctx0" brushRef="#br0" timeOffset="73588.09">19981 5047 0,'-8'-8'0,"-1"-1"0,0 0 15,-8 9-15,0 0 16,-1 0-1,-8 0-15,0 18 16,-9-1-16,1 18 16,-1-1-16,18 10 15,-1-10-15,18 1 16,0-9-16,9 0 16,8 0-1,18-9-15,8 1 0,1-10 16,-18-8-1</inkml:trace>
  <inkml:trace contextRef="#ctx0" brushRef="#br0" timeOffset="73822.06">19261 3783 0,'0'0'0,"0"0"16,0 0 0,0 0-16,0 0 15,17 9-15,-8-9 16</inkml:trace>
  <inkml:trace contextRef="#ctx0" brushRef="#br0" timeOffset="74228.5">20059 3948 0,'0'0'0,"0"0"16,0 0-16,18 0 15,17 17-15,8 26 16,18 35-16,8 26 16,1 17-16,-18 27 15,-17 7 1,-27 10-16,-8 0 16,-26-1-16,-17-17 15,-9 1-15,-18 16 16,44-95-16</inkml:trace>
  <inkml:trace contextRef="#ctx0" brushRef="#br0" timeOffset="91182.93">1997 6823 0,'-8'-9'0,"-1"1"16,0-1-16,9 9 16,-8 0-16,8 0 15,-9 0-15,9 0 16,-9 0-16,0 17 16,1 9-16,-1 26 15,-17 35 1,9-1-16,-9 10 15,34-1-15,-16-8 16,-1-18-16,0-26 16,9 0-16,0-8 15,0-9-15,9-9 16,26 9 0,-18-17-16,-8-9 0</inkml:trace>
  <inkml:trace contextRef="#ctx0" brushRef="#br0" timeOffset="91523.55">1989 7343 0,'0'0'0,"0"0"16,0 0-16,-9-9 15,-8 0-15,-1 9 16,9 0-16,1 0 16,-1 0-16,9 0 15,0 0-15,0 0 16,0 0 0,17 0-16,10 0 15,7 0-15,10-8 16,-1-1-16,18 0 15,-9 1-15,-9-1 16,1 9 0,-9 0-16,-9 0 0,0 0 15,-18 0-15</inkml:trace>
  <inkml:trace contextRef="#ctx0" brushRef="#br0" timeOffset="91908.04">2562 6909 0,'0'0'16,"0"0"-16,0 0 15,0 0-15,0 0 16,0 0-16,0 0 16,0 0-1,0 0-15,0 0 16,0 0-16,-9 18 16,0 8-16,1 43 15,-10 26-15,10 35 16,-10-9-16,1 9 15,8-26-15,9-8 16,0-10 0,0-25-16,0-9 15,9-9-15,0-8 16,-1-27-16</inkml:trace>
  <inkml:trace contextRef="#ctx0" brushRef="#br0" timeOffset="92917.51">3022 7256 0,'0'0'0,"0"-17"15,0 17-15,0 0 16,0 0-16,0 0 16,0 0-1,0 0-15,9-9 0,8 0 16,9 1 0,9-10-16,0 18 15,17-8-15,-9-1 16,0-8-16,-16 17 15,-1 0-15,-9 0 16,0 17 0,1-17-16</inkml:trace>
  <inkml:trace contextRef="#ctx0" brushRef="#br0" timeOffset="93154.99">3031 7394 0,'0'0'0,"0"0"15,0 0-15,0 0 16,0 0-16,0 0 16,0 0-16,0 0 15,17 0-15,0 0 16,9 0-1,9 0-15,0 9 0,17-9 16,9 9 0,-18-1-16</inkml:trace>
  <inkml:trace contextRef="#ctx0" brushRef="#br0" timeOffset="93540.47">4307 7351 0,'0'0'0,"0"0"16,0 0-16,0 0 15,0-34-15,0 34 16,0 0-16</inkml:trace>
  <inkml:trace contextRef="#ctx0" brushRef="#br0" timeOffset="93602">4307 7247 0</inkml:trace>
  <inkml:trace contextRef="#ctx0" brushRef="#br0" timeOffset="93942">4290 7091 0,'0'0'16,"0"0"-16,0 0 15,-9 0-15,0 0 16,9 0-16,0 0 16,0 0-16,0 0 15,0 0-15,0 0 16,0 18 0,-8 8-16,-1 26 15,0 43-15,1 43 16,-1-8-16,0-8 15,1-18-15,8-18 16,0-25-16,0-9 16,0-26-16,0-9 15,0-8-15,0-9 16,0-18 0,8-16-16,1 16 15</inkml:trace>
  <inkml:trace contextRef="#ctx0" brushRef="#br0" timeOffset="94219.22">4298 7195 0,'0'0'16,"0"-8"-16,0-1 15,0 0-15,0 9 16,0 0 0,0 0-16,0 0 15,0 0-15,18 0 16,17 0-16,-1 0 15,10 0-15,-1 9 16,1 0-16,-18-1 16,0 10-16,-18-1 15,1 0 1,-18 18-16,-8 0 16,-26 16-16,-10 1 15,-7-8-15,-10-10 16,9-8-16,35-17 15</inkml:trace>
  <inkml:trace contextRef="#ctx0" brushRef="#br0" timeOffset="95225.28">5254 7256 0,'0'0'16,"0"-9"-16,0 1 15,0-10-15,0 10 16,0-1-16,0-8 16,0-1-16,0 1 15,0 8-15,-9 1 16,0-10-1,1 10-15,-1-1 16,-17 9-16,0 0 16,-9 17-16,0 1 15,1-1-15,8 18 16,0-1-16,8-8 16,1 9-1,17-9-15,0 0 0,0-9 16,8-8-1,1-1-15,0 1 16,8-9-16,1-9 16,-1 1-16,0-1 15,1 9-15,-10 0 16,1 0 0,0 0-16,-9 0 15,0 17-15,-9 9 16,0 35-16,-17 17 15,9 17-15,8 1 16,1 8-16,8-18 16,0-25-16,17-9 15,0-9-15,1-17 16,-1-9-16,0-8 16,-8 0-16,0-9 15,-1-9 1,-8 0-16,-8-8 15,-1-9-15,-17-9 16,0 1-16,0 8 16,-9 8-1,18 1-15,-1 8 0,1 1 16,17-1 0,0 0-16,0 1 15,17-18-15,18 0 16,-9 0-16,9 9 15,-18 8-15</inkml:trace>
  <inkml:trace contextRef="#ctx0" brushRef="#br0" timeOffset="95433.86">4932 6840 0,'0'0'0,"0"0"0,0 0 15,0 0 1,0 0-16,0 0 16,18 0-16,-1 0 15</inkml:trace>
  <inkml:trace contextRef="#ctx0" brushRef="#br0" timeOffset="95848.78">5584 7429 0,'0'0'16,"0"0"-16,0 0 15,0 0-15,0 0 16,0 0-16,17 0 16,0-9-16,18 1 15,9-1-15,34 9 16,9-9-1,-35 1-15</inkml:trace>
  <inkml:trace contextRef="#ctx0" brushRef="#br0" timeOffset="96735.1">6539 7178 0,'0'0'16,"0"0"-16,-9-9 15,1-8-15,-1 0 16,0 8-16,0 0 16,9 9-16,0 0 15,0 0 1,0 0-16,18 9 15,-1 8-15,9 1 16,9-10-16,8 1 16,9-9-16,1-9 15,-10-8-15,0-9 16,1 0-16,-18 0 16,0-9-16,0 1 15,-17-1 1,-1 0-16,-8 18 15,0 0-15,0 17 16,0 0-16,0 0 16,0 17-16,0 18 15,9 25-15,0 10 16,-1 16-16,1 10 16,-9-1-1,-9-9-15,1-8 16,-18-8-16,0-10 15,0-8-15,-27 0 16,1-8-16,0-18 16,0-9-16,9-9 15,-1-16-15,1-1 16,8-17 0,9 0-16,9 0 15,17 0-15,0 0 16,17 0-16,1 0 15,8 9-15,17 0 16,0-1-16,1 18 16,-1 0-16,9 18 15,0 8 1,-8 0-16,-1 8 16,1-8-16,-10 0 15,1-8-15,0-10 16,0 1-16,25-18 15,10-17-15,-27 18 16</inkml:trace>
  <inkml:trace contextRef="#ctx0" brushRef="#br0" timeOffset="100249.31">7867 7291 0,'0'0'0,"0"0"15,0 0-15,0 0 16,-8 0-16,8 0 15,0 0-15,0 0 16,0 0 0,0 0-16,0 0 15,17-9-15,1 0 16,16 1-16,10-1 16,8 0-16,9-8 15,-9 8 1,-18 9-16,-8 0 0,1 9 15,-10 0 1,-8-9-16</inkml:trace>
  <inkml:trace contextRef="#ctx0" brushRef="#br0" timeOffset="100492.12">7937 7420 0,'0'0'0,"0"0"16,0 0-16,0 0 16,0 0-16,0 0 15,0 0-15,0 0 16,0 0-16,0 0 16,17 0-16,18 0 15,0 0 1,0 0-16,17 0 15,8 0-15,-25 9 16</inkml:trace>
  <inkml:trace contextRef="#ctx0" brushRef="#br0" timeOffset="166084.99">21006 5151 0,'0'0'0,"0"0"16,0 0-16,0 0 15,0 0-15,0 0 16,-9 0-16,1 0 16,8 0-16,0 0 15,0 0-15,0 0 16,0 0 0,0 0-16,0 0 15,0 0-15,0 0 16,17-17-16,0 8 15,27 1-15,25-1 16,18-17 0,-9 9-16,-8 17 15,-18-9-15,0 9 16,-9-9-16,1 9 16,-18 0-16,0 0 15,0 0-15,-9 0 16</inkml:trace>
  <inkml:trace contextRef="#ctx0" brushRef="#br0" timeOffset="166524.56">20989 5446 0,'0'0'15,"0"-9"-15,0 1 16,0-1-16,0 0 16,-9 1-16,9 8 15,0 0-15,0 0 16,0 0-16,0 0 15,0 0 1,0-9-16,0 0 16,17 1-16,18-1 15,26 0-15,8-8 16,9 17 0,9 0-16,0 0 0,-17-9 15,-10 1-15,-16 8 16,-18-9-16,0 9 15,-9-9 1,-8 1-16,8 8 16,1-9-16,-10 0 15</inkml:trace>
  <inkml:trace contextRef="#ctx0" brushRef="#br0" timeOffset="166921.63">21240 4866 0,'0'0'16,"0"0"-16,0 0 16,0 0-16,0 0 15,0 0-15,0 0 16,0 0-1,0 0-15,0 0 16,18 0-16,-1 8 16,18 10-16,17-1 15,0 18-15,26-1 16,9 9-16,9-25 16,-18 8-16,0 0 15,-17-9 1,-18 0-16,-8-8 15,-9 0-15,-17 8 16,-1 0-16,-16 1 16,-10 8-16,-16 17 15,-36 18-15,-8-1 16,8-8-16,36-26 16</inkml:trace>
  <inkml:trace contextRef="#ctx0" brushRef="#br0" timeOffset="174293.33">23107 5091 0,'0'0'0,"-8"0"16,-10-9-16,1 0 16,0 9-16,8-8 15,0 8-15,1 0 16,-1 0 0,9 0-16,0 0 15,0 0-15,9 0 16,17 0-16,17-9 15,18 9-15,17-9 16,9 1-16,-9-1 16,0 0-16,-17 9 15,-18 0-15,-8 9 16,-17 0 0</inkml:trace>
  <inkml:trace contextRef="#ctx0" brushRef="#br0" timeOffset="174882.28">23420 5489 0,'0'0'0,"-9"0"15,9-17-15,-8 8 16,-1-8-16,0 0 16,1 8-16,-1-8 15,0-1-15,1 10 16,-10-10-16,-8 10 15,-9-1 1,-8 9-16,-9 0 16,0 17-16,-9 1 15,9 8-15,9 8 16,-1 1-16,9-9 16,1 8-16,16 1 15,1 0-15,17-9 16,0-9-16,17 18 15,18-9-15,8-9 16,18-8 0,9-1-16,-1-8 15,1-8-15,-10-1 16,-16 0-16,-9-8 16,-9 8-16,-9 1 15,0-1 1,-8 0-16,0 9 0,-1-8 15,1-1 1,0 0-16,-1 1 16,1-10-16,0 18 15</inkml:trace>
  <inkml:trace contextRef="#ctx0" brushRef="#br0" timeOffset="175124.37">23264 5212 0,'0'0'16,"0"0"-16,0 0 16,0 0-16,0 0 15,0 0-15,0 9 16,0 8-16,-9 18 16,0 17-16,1 0 15,-1 17-15,0 0 16,9-8-1,0-9-15,0 8 16,0-16-16,0-1 16,9-26-16</inkml:trace>
  <inkml:trace contextRef="#ctx0" brushRef="#br0" timeOffset="175376.14">22760 6035 0,'0'0'0,"0"0"15,0 0-15,0 0 16,0 0-16,0 0 16,26 0-1,9 0-15,26 0 16,8 0-16,9 0 15,0 0-15,-8 0 16,-9 0-16,17-9 16,-35 9-1</inkml:trace>
  <inkml:trace contextRef="#ctx0" brushRef="#br0" timeOffset="175986.54">23741 5697 0,'0'0'0,"0"0"15,0 0-15,0 0 16,0 0-16,-8 17 16,-1 18-1,-17 17-15,-9 17 16,1 0-16,7 1 16,1-10-16,9-16 15,0-10-15,8-8 16,9-8-16,9-1 15,-1-8-15,1-1 16</inkml:trace>
  <inkml:trace contextRef="#ctx0" brushRef="#br0" timeOffset="176208.34">23880 5732 0,'0'0'0,"0"0"15,0 8-15,0 10 16,0 8-16,0 8 16,0 1-16,18 8 15,-1 9-15,-8-9 16,-1-8-16,1 0 16,8 8-16,1-8 15,-1-9-15,-8-18 16</inkml:trace>
  <inkml:trace contextRef="#ctx0" brushRef="#br0" timeOffset="176361.51">23663 6017 0,'0'0'0,"0"0"16,0 0-16,0 0 15,18 0-15,-1 0 16,18-8-1,26-1-15,17-8 16,-44 17-16</inkml:trace>
  <inkml:trace contextRef="#ctx0" brushRef="#br0" timeOffset="176781.08">23299 4718 0,'0'0'0,"0"0"0,0 0 16,0 0-16,0 0 15,26 18-15,0 8 16</inkml:trace>
  <inkml:trace contextRef="#ctx0" brushRef="#br0" timeOffset="177470.59">24523 5307 0,'-9'0'0,"1"-8"16,-1 8-1,9 0-15,0 0 16,0 0-16,0 0 16,0 0-16,0-9 15,17 0-15,9 9 16,18-8-16,8-1 16,-9 9-16,1 0 15,-1 0-15,-8 9 16,0 8-1,-18-8-15</inkml:trace>
  <inkml:trace contextRef="#ctx0" brushRef="#br0" timeOffset="177643.71">24436 5541 0,'0'0'0,"0"0"16,0 0-16,0 0 15,9 0-15,17 0 16,9-9-16,8 1 16,18-1-16,34 9 15,-34 0 1</inkml:trace>
  <inkml:trace contextRef="#ctx0" brushRef="#br0" timeOffset="180174.03">26407 4285 0,'0'0'15,"0"0"-15,0 0 16,-8 0-16,-1 0 16,0 0-16,-8 0 15,-9 0-15,0 0 16,-18 9-16,-8 8 15,9 9-15,-1 9 16,1 0 0,-9 17-16,8 17 15,10-9-15,-1 1 16,9 0-16,9 8 16,8-17-16,9 9 15,0-9-15,17-9 16,1-9-16,-1-8 15,18 0 1,17-8-16,17-10 16,18-8-16,9-17 15,-9-9-15,-1-17 16,1-18-16,-9 1 16,-17-1-16,-9-17 15,-17 0 1,-9 0-16,-17 9 0,-18 17 15,-17 0 1,0 17-16,-9 9 16,0 9-16,1 8 15,-1 9-15,0 18 16,9 8-16,0 17 16,26-26-16</inkml:trace>
  <inkml:trace contextRef="#ctx0" brushRef="#br0" timeOffset="180446.71">26312 4770 0,'0'0'0,"0"0"0,0 0 15,0 0 1,17 18-16,1-1 15,-1 18-15,9 8 16,0 0-16,0 9 16,0-9-16,0 1 15,0-1-15,-8-17 16,-1 0-16,9 0 16,0-17-16</inkml:trace>
  <inkml:trace contextRef="#ctx0" brushRef="#br0" timeOffset="180725.31">27137 4684 0,'0'0'15,"0"0"-15,0 0 16,0 0-16,0 0 15,0 0-15,-9 8 16,-8 18-16,-9 9 16,-9 17-16,0 0 15,0 9 1,1-1-16,8-8 16,8 0-16,1-9 15,0-17-15,17 0 16,-9 0-16,9-8 15,0-10-15</inkml:trace>
  <inkml:trace contextRef="#ctx0" brushRef="#br0" timeOffset="181032.03">27145 4727 0,'-8'0'0,"-1"0"0,0 0 16,9 0 0,-8 0-16,8 9 15,0 8-15,0 0 16,0 1-16,0 8 16,17 8-16,0 1 15,9 8-15,1 0 16,-10 1-16,-8-10 15,-1-8-15,1 0 16,-9-8-16,0-10 16,0 1-1,0 0-15,0-9 16</inkml:trace>
  <inkml:trace contextRef="#ctx0" brushRef="#br0" timeOffset="181191.65">26902 5108 0,'0'0'16,"0"0"-16,0 0 15,0 0-15,0 0 16,9 0-16,8-9 16,27 1-16,17-10 15,-27 18-15</inkml:trace>
  <inkml:trace contextRef="#ctx0" brushRef="#br0" timeOffset="181976.18">27840 4675 0,'0'0'0,"0"0"15,0 0-15,0 0 16,0 0 0,0 0-16,18 0 15,16 9-15,27-1 16,8-8-16,44-8 15,261-10-15</inkml:trace>
  <inkml:trace contextRef="#ctx0" brushRef="#br0" timeOffset="182445.64">29030 4484 0,'-9'-8'16,"0"-1"-16,1 1 16,-10-10-16,1 1 15,0 0 1,-9-1-16,-9 1 16,0 17-16,0 0 15,1 0-15,-10 17 16,-17 9-16,1 18 15,8 7-15,17 10 16,0 8-16,9 1 16,9-10-1,17 1-15,17-18 16,18 1-16,8-1 16,35-17-16,9 0 15,-43-18-15</inkml:trace>
  <inkml:trace contextRef="#ctx0" brushRef="#br0" timeOffset="183102.41">29125 5039 0,'0'0'16,"0"0"-16,0 0 15,0 0-15,0-9 16,9 0-16,0 1 16,-1-1-16,-8 0 15,0 1-15,0-1 16,0 0-1,-8-8-15,-1 9 16,0-10-16,1 10 16,-18-1-16,-9 9 15,-9 0-15,10 9 16,-1 8-16,9 0 16,0 9-16,9-9 15,8-8-15,9 0 16,0-1-1,0-8-15,17 0 16,1 0-16,-1 0 16,9 0-16,9 9 15,-9 8-15,0 1 16,-9-1-16,-8 18 16,0-1-16,-1 1 15,1 8 1,-18 1-16,1-10 15,-1 1-15,-9-9 16,-8 0-16,0 0 16,0-17-16,9-1 15,0-8-15,-1-8 16,1-1-16,8 0 16,9 1-1,0-10-15,0-8 16,26-8-16,18-10 15,25 1-15,-17 17 16</inkml:trace>
  <inkml:trace contextRef="#ctx0" brushRef="#br0" timeOffset="183788.21">29551 4554 0,'0'-9'0,"9"0"15,-9 1-15,0-1 16,8 0-16,10 1 15,16-1 1,27-8-16,17 0 16,18 8-1,8 0-15,-17 1 0,8 16 16,-51 1-16</inkml:trace>
  <inkml:trace contextRef="#ctx0" brushRef="#br0" timeOffset="184294.81">30263 4640 0,'-17'0'0,"8"0"16,0 0-16,0 0 16,9-8-16,-17-1 15,8 0-15,1 1 16,-18-1-16,0 0 16,-18 9-16,1 0 15,-27 9 1,10 0-16,16 8 15,1 0-15,-9 18 16,17-9-16,0 0 16,18 9-16,-1 8 15,18-8-15,0-9 16,0 8-16,18-8 16,17 0-1,8 0-15,9-17 16,9-1-16,-18-8 15,1-8-15,-10-1 16,-8 0-16,0 1 16,-8-1-16,-1 1 15,-8-1-15,8 9 16,9 0-16,-17 0 16</inkml:trace>
  <inkml:trace contextRef="#ctx0" brushRef="#br0" timeOffset="184545.74">29933 4554 0,'0'-9'0,"0"0"0,0 1 16,0 8-16,0 0 16,0 0-1,-9 8-15,1 10 16,-1 25-16,-17 9 15,0 26-15,0 0 32,8 0-32,1-9 0,8 0 0,1 1 15,16-1-15,10-26 16</inkml:trace>
  <inkml:trace contextRef="#ctx0" brushRef="#br0" timeOffset="184747.97">29516 5368 0,'0'-9'0,"0"1"16,0-1-16,0 0 15,0 1 1,0-1-16,0 0 16,26 1-16,9-10 15,0 10-15,17-1 16,9 0-16,8 9 15,35 18-15,-34-1 16</inkml:trace>
  <inkml:trace contextRef="#ctx0" brushRef="#br0" timeOffset="185004.58">30506 5039 0,'0'0'0,"0"0"0,-9 0 16,1 0-1,-18 0-15,0 8 16,-9 10-16,0-1 16,0 18-16,1-1 15,-1 10 1,18-10-16,-1-8 0,18 0 15,0-8 1,9-1-16,8 0 16,9 1-16,-8-10 15</inkml:trace>
  <inkml:trace contextRef="#ctx0" brushRef="#br0" timeOffset="185409.41">30219 4632 0,'0'0'0,"0"0"16,0 0-16,0 0 16,0 0-16,0 0 15,0 0-15,0 0 16,0 0-1,0 8-15,0 1 16,0 8-16,-17 1 16,8 8-16,-8 0 15,-9 0-15,-9 17 16,18-17 0</inkml:trace>
  <inkml:trace contextRef="#ctx0" brushRef="#br0" timeOffset="185747.87">29768 4138 0,'0'0'16,"0"0"-16,0 0 15,0 0-15,0 0 16,17 0-16,-17 9 16</inkml:trace>
  <inkml:trace contextRef="#ctx0" brushRef="#br0" timeOffset="188764.84">25808 5532 0,'-9'0'16,"1"0"-16,-1 0 16,0 0-16,1 0 15,-1 0 1,0 0-16,1 0 15,8 0-15,0 0 16,0 0-16,8 0 16,10 0-16,25 0 15,9 0-15,9 0 16,35 0 0,16 0-16,-7-8 15,-1 8-15,9 0 16,8 0-16,-8-9 15,-9 9-15,1 0 16,7 9-16,-7-9 16,-10 0-16,9 0 15,1-9-15,-1 0 16,-17 9-16,0-8 16,17-1-1,-9 9-15,1-9 16,-9 9-16,-9 9 15,-9-9-15,1 0 16,8 0-16,0 0 16,-9 0-16,-8 0 15,0 0-15,9 0 16,-1-9 0,0 9-16,1 0 15,-9 0-15,-1 0 16,-7 0-16,16 0 15,9 0-15,-8 0 16,-1 0-16,-8 0 16,-9 0-16,0 0 15,18 0 1,-1 0-16,1 0 16,-1 9-16,1-9 15,-10 9-15,1-1 16,9-8-16,-1 0 15,9 0-15,-8 0 16,-10 0-16,1 9 16,0 0-1,8-9-15,1 0 16,-1 0-16,-8 0 16,0 0-16,-9 0 15,-8 0-15,8 0 16,-9 0-16,0 0 15,-17 0-15,1 0 16,-19 0 0,1 0-16,0 0 15,-9 0-15</inkml:trace>
  <inkml:trace contextRef="#ctx0" brushRef="#br0" timeOffset="189667.64">27180 5896 0,'-9'-8'0,"-8"-10"15,8 10-15,1-1 16,-1 0-16,0-8 16,1 0-1,-1-1-15,0 10 16,1-1-16,-10 0 15,-8 1-15,0 8 16,-17 0-16,-18 17 16,-17 18-16,0 8 15,17 9-15,0 17 16,18-8-16,-1 8 16,27 0-1,8-8-15,9-18 16,9 9-16,34 0 15,9-9-15,1-8 16,16 0-16,18-18 16,0-8-16,-1-9 15,1-9-15,-26 0 16,-17 1 0</inkml:trace>
  <inkml:trace contextRef="#ctx0" brushRef="#br0" timeOffset="189944.08">27493 6364 0,'0'0'0,"-9"-9"15,0 1-15,1-1 16,8 0-16,0 9 15,0-8-15,0-1 16,17 0-16,9 1 16,9-1-1,8 0-15,1-8 16,-1 8-16,1 1 16,16 8-16,-8 8 15,-25 1-15</inkml:trace>
  <inkml:trace contextRef="#ctx0" brushRef="#br0" timeOffset="190577.98">27363 6381 0,'0'0'0,"0"0"16,0 0-1,0 0-15,0 0 0,0 0 16,0 0 0,0 0-16,0 0 15,0 0-15,0 0 16,0 0-16,0 0 16,17 0-16,9 9 15,9-1-15,17 1 16,0 0-16,-9-1 15,1 1 1,-18 0-16,-9-1 16,-8-8-16,0 0 15,-1 0-15,1 9 16,-9 0-16,-9-1 16,1 10-16,-19 8 15,-7 8-15,-10 1 16,1 0-16,-1-9 15,-8 8 1,9-8-16,8-8 16,0-1-16,9-8 15,9-1-15,0 1 16,17 0-16,0-9 16,0 0-16,8 0 15,10 0-15,34 0 16,26-18-1,18 18-15,-1-17 16,-25 17-16,-10 0 16,-8-9-16,-8 9 15,-18 0-15,-9 0 16,-8 0-16,0 0 16,-9 0-16,0 0 15,8 0-15,1 9 16</inkml:trace>
  <inkml:trace contextRef="#ctx0" brushRef="#br0" timeOffset="191318.41">28170 6347 0,'0'0'0,"0"0"16,0 0-16,9-9 16,8 9-16,9-9 15,26 9-15,26-8 16,1-1-16,-1 9 15,-17 0-15,-1-9 16,-8 1-16,-8-1 16,-1 9-1,1 9-15,-18-1 16,-9-8-16</inkml:trace>
  <inkml:trace contextRef="#ctx0" brushRef="#br0" timeOffset="191517.56">28656 5983 0,'0'0'15,"0"0"-15,0 0 16,0 0-16,-8 8 16,-1 10-16,-8 25 15,-9 18-15,0 25 16,0 1-1,-1 8-15,1-17 16,9-26-16,8 9 16,18-18-16,8-8 15,-8-18-15</inkml:trace>
  <inkml:trace contextRef="#ctx0" brushRef="#br0" timeOffset="191877.46">29542 5983 0,'0'0'0,"0"-9"0,0 0 16,0 1-16,-9-1 15,1 0 1,-18 1-16,0-1 0,-9 9 15,-8 0 1,-1 17-16,-17 9 16,9 9-16,0 17 15,0 17-15,9 1 16,8-10-16,17 18 16,18-26-16,0 0 15,18-9-15,-1 1 16,9-10-1,18-8-15,16-8 16,19-1-16,-45-8 16</inkml:trace>
  <inkml:trace contextRef="#ctx0" brushRef="#br0" timeOffset="192544.37">29933 6502 0,'0'0'15,"0"0"-15,0 0 16,0 0-16,-9 0 16,1-8-16,-1-1 15,0 0-15,-17-8 16,0 8-16,9 1 16,-9 8-1,0 0-15,-9 0 16,0 8-16,0 10 15,1-1-15,16 9 16,1-9-16,8 1 16,9-1-16,0-8 15,0-1-15,0 1 16,18 0 0,-1-9-16,0 0 15,1 0-15,-1 0 16,0 8-16,1 10 15,-1-1-15,-8 18 16,0 8-16,-1 9 16,1 17-16,-18 0 15,-8-8-15,0-18 16,-10 1 0,1-1-16,0-17 15,-8 0-15,8-17 16,-9-1-16,0-16 15,18-1-15,-1-17 16,18-17-16,26-18 16,18-17-1,17 0-15,34-8 16,27-10-16,-53 53 16</inkml:trace>
  <inkml:trace contextRef="#ctx0" brushRef="#br0" timeOffset="214069.47">9292 6935 0,'0'0'0,"0"0"0,0 0 16,0 0-16,0 0 15,0 0 1,0 0-16,0 0 16,-9 0-16,0 0 15,1 0-15,-1 0 16,-8 0-16,-10 0 15,1 0-15,0 26 16,-8 0-16,-10 9 16,1 8-1,8 9-15,0 18 0,1 8 16,16 0 0,1-1-16,17 1 15,0-17-15,0-9 16,9-9-16,17-8 15,-18-9 1,27 0-16,8 0 16,1-17-16,-1-1 0,27-16 15,-9-10 1,8-16-16,18-10 16,-26-16-16,-9-10 15,-9-8-15,-8 0 16,-26 1-16,8 7 15,-34 1-15,-9 8 32,-1 27-32,1-1 0,0 18 15,0-1-15,9 1 16,0 17-16,-1 0 16,1 26-16,8-9 15</inkml:trace>
  <inkml:trace contextRef="#ctx0" brushRef="#br0" timeOffset="214351.77">9222 7377 0,'0'0'0,"0"0"16,0 0-16,0 0 15,0 17-15,0 9 16,18 18-16,-1 8 16,9 8-1,0 1-15,17 0 16,-25-1-16,8-16 16,-9-10-16,-8-8 15,8 0-15,-17-17 16,26 8-16,9-17 15,-26-9-15</inkml:trace>
  <inkml:trace contextRef="#ctx0" brushRef="#br0" timeOffset="214626.04">10064 7325 0,'0'0'15,"-17"0"-15,17 0 16,-17 0-16,8 0 16,9 18-16,-17 7 15,-9 27-15,-9 9 16,9 8-16,-18 1 16,18 8-16,-17-18 15,26-8-15,-1-9 16,10 1-1,8-18-15,0-9 16,0 0-16,0-8 16,0 0-16</inkml:trace>
  <inkml:trace contextRef="#ctx0" brushRef="#br0" timeOffset="-214629.44">10047 7559 0,'0'-9'15,"-17"1"-15,8 8 16,9 0-16,0 0 16,0 0-16,0 8 15,0 10-15,0-1 16,0 18-16,9-1 16,17-8-16,-9 18 15,1-10 1,-1 10-16,-8-10 15,-1-8-15,1-9 16,0 1-16,-9-10 16</inkml:trace>
  <inkml:trace contextRef="#ctx0" brushRef="#br0" timeOffset="-214476.84">9873 7758 0,'0'0'0,"0"0"16,0 0-16,0 0 15,0 0-15,0 0 16,18 0-16,8 0 16,35-8-16,-9 8 15,-18 0-15</inkml:trace>
  <inkml:trace contextRef="#ctx0" brushRef="#br0" timeOffset="-214062.31">10525 6875 0,'0'0'0,"0"0"16,-18 0-16,18 0 15,0 0-15,0 0 16,0 0-16,18 0 15,-1 8-15,35 1 16,26 0-16,9-1 16,0-16-1,17 8-15,-8 0 16,-18 0-16,-43 0 16</inkml:trace>
  <inkml:trace contextRef="#ctx0" brushRef="#br0" timeOffset="-213597.93">10976 7299 0,'0'0'0,"0"0"16,-8-8-16,-1-1 15,0 0-15,1 1 16,-1-1 0,0 0-16,0 1 15,-8-1-15,-9 0 16,0 9-16,0 0 16,-9 0-16,0 18 15,1-1 1,-1 0-16,0 9 0,1 0 15,-1 9 1,17-9-16,1 8 16,0-8-16,17 0 15,0 0-15,0-8 16,17 8-16,9-9 16,9 9-16,8-26 15,9 9-15,-8-9 16,-1-9-1,1 9-15,-18-26 16,0 9-16,0-1 16,-9 1-16,1 8 15,-10-8-15,1 8 16</inkml:trace>
  <inkml:trace contextRef="#ctx0" brushRef="#br0" timeOffset="-213378.3">10976 7161 0,'-8'-9'0,"-18"-8"16,-1-1-16,1 18 15,9 0-15,17 0 16,-17 18-16,8 16 16,0 18-16,1 18 15,-1 16 1,0 1-16,1-9 15,-1-18-15,9 1 16,0-18-16,0-25 16</inkml:trace>
  <inkml:trace contextRef="#ctx0" brushRef="#br0" timeOffset="-213127.88">10533 8053 0,'-8'-9'0,"-1"0"16,9 9-16,0 0 15,0-8-15,17-1 16,9 0-16,35-8 16,9 0-1,17-1-15,-9 1 16,-9 0-16,-8-1 15,0 1-15,0 0 16,-1-1-16,-34 10 16</inkml:trace>
  <inkml:trace contextRef="#ctx0" brushRef="#br0" timeOffset="-212738.31">10698 6520 0,'0'0'0,"0"0"16,0 0-16,0 0 15,0 0-15,0 0 16,0 0 0,0 0-16,0 0 15</inkml:trace>
  <inkml:trace contextRef="#ctx0" brushRef="#br0" timeOffset="-212195.22">11532 7611 0,'0'0'0,"0"-9"15,0 1 1,0-1-16,0 9 16,0 0-16,0 0 15,-9 9-15,-8 17 16,-9 17-16,-17 35 16,-1 17-16,9-26 15,18-8 1,0-18-16,8-8 15,9-9-15,0-17 16,0-1-16,17 1 16,1 0-16,-1-18 15,0-26-15,9-25 16,-17 25-16</inkml:trace>
  <inkml:trace contextRef="#ctx0" brushRef="#br0" timeOffset="-212026.93">11523 7602 0,'0'-8'16,"0"8"-16,0 0 15,0 0-15,0 0 16,9 17-16,0 18 16,8 17-16,0 0 15,10 8-15,-1 1 16,-9-18 0,-8 0-16,-1-17 0,1 0 15,8-8 1,1 8-16,-10-18 15,1 1-15</inkml:trace>
  <inkml:trace contextRef="#ctx0" brushRef="#br0" timeOffset="-211848.46">11454 7940 0,'-9'0'15,"1"0"-15,8 0 16,0 0-16,0 0 15,0 0-15,0 0 16,17-9-16,9 1 16,35-10-16,-18 1 15</inkml:trace>
  <inkml:trace contextRef="#ctx0" brushRef="#br0" timeOffset="-211413.03">11931 7377 0,'-8'0'0,"-1"0"15,0 0-15,1 0 16,8 0-16,0 0 16,0 0-1,0 9-15,17-1 16,18 1-16,17 0 16,17-1-16,-16-8 15</inkml:trace>
  <inkml:trace contextRef="#ctx0" brushRef="#br0" timeOffset="-210471.69">12505 6918 0,'0'0'0,"0"0"16,0 17-16,17 9 16,0 9-16,1-9 15,16 9-15,1-9 16,9 0-16,8-18 16,-9 1-1,1-9-15,-10-9 16,1 1-16,0-18 15,-9 8-15,-9-8 16,-8-8-16,0-1 16,-1 0-16,-8 18 15,0 0-15,0 17 16,0 0-16,0 0 16,0 0-1,0 26-15,0 17 16,9 26-16,-9 9 15,-9 26-15,9 9 16,-8-18-16,-1-8 16,-9-9-1,-8-18-15,0-8 0,0-8 16,0-18 0,0 0-16,9-18 15,-9-8-15,0-8 16,8-1-16,1-8 15,0-1 1,17 1-16,0 0 0,0-1 16,17 1-16,18 0 15,-1 17 1,10 0-16,8 17 16,9 9-16,17 9 15,0 8-15,-17 0 16,0 0-16,-18-8 15,9-9-15,-8-17 16,-1-9-16,18-9 16,17-26-16,-43 9 15</inkml:trace>
  <inkml:trace contextRef="#ctx0" brushRef="#br0" timeOffset="-25974.4">13816 7325 0,'0'0'0,"0"0"16,0 0-16,0 0 16,0 0-16,0 0 15,0 0-15,0 0 16,0 0-1,0-8-15,0 8 16,0 0-16,0 0 16,0 0-16,0 0 15,0 0-15,0 0 16,0 0-16,0 0 16,0 0-16,0 0 15,0 0 1,17 0-16,1-9 15,8 9-15,8 0 16,1 0-16,0 0 16,0 0-16,-1 9 15,-16-9-15</inkml:trace>
  <inkml:trace contextRef="#ctx0" brushRef="#br0" timeOffset="-25697.29">13720 7680 0,'0'-8'15,"0"-1"-15,0 9 16,0 0-16,0 0 15,0 0-15,0 0 16,0-9-16,18 9 16,-1-8-16,9-1 15,9 0 1,0 1-16,17 8 0,8 8 16,-25 1-1</inkml:trace>
  <inkml:trace contextRef="#ctx0" brushRef="#br0" timeOffset="-24817.84">14945 7265 0,'0'0'0,"-9"-9"15,0-8-15,1-1 16,-1 1-16,0 0 16,1-1-16,-10 1 15,10 8-15,-10 1 16,10-1-16,-10 9 15,1 0-15,-9 0 16,0 17 0,-18 18-16,10 0 15,-1 17-15,0 17 16,0 0-16,18 9 16,0 0-16,17-9 15,0-8-15,17-9 16,0-9-16,1 1 15,8-19 1,9 1-16,8 0 16,9-17-16,0-18 15,18-8-15,-1-9 16,-8-17-16,-9-9 16,-9-9-16,-8 1 15,-9-1-15,-8 0 16,-10 9-1,1 0-15,-18 18 16,1-1-16,-10 1 16,1 16-16,-1 1 15,1 0-15,0 17 16,17 0-16,0 0 16,0 0-16</inkml:trace>
  <inkml:trace contextRef="#ctx0" brushRef="#br0" timeOffset="-24573.86">14962 7663 0,'-9'-9'0,"1"1"16,-1 8-16,0 0 15,9 0 1,-8 0-16,8 0 15,0 17-15,0 0 16,0 9-16,8 9 16,1 0-16,0-1 15,8-8-15,0 0 16,1 9-16,-1-18 16</inkml:trace>
  <inkml:trace contextRef="#ctx0" brushRef="#br0" timeOffset="-24041.52">15535 7646 0,'-8'-9'0,"-1"0"15,0 1 1,1 8-16,-1 0 16,0 0-16,0 0 15,-17 17-15,0 9 16,0 17-16,-17 27 15,8 7 1,9-16-16,9-9 0,-1-9 16,10-17-16,8 0 15,0-17 1,0 0-16,8-1 16,18 1-16,-8-9 15</inkml:trace>
  <inkml:trace contextRef="#ctx0" brushRef="#br0" timeOffset="-23842.15">15535 7672 0,'0'0'0,"0"0"15,0 0-15,0 0 16,0 0-16,0 0 16,0 17-16,9 0 15,8 9-15,1 9 16,-1 0-16,0 8 15,1-9-15,-1-8 16,-8 0 0,8 0-16,9 0 15,-17 0-15,0-17 16</inkml:trace>
  <inkml:trace contextRef="#ctx0" brushRef="#br0" timeOffset="-23663.92">15518 7862 0,'-9'0'16,"1"0"-16,-10 0 16,9 0-16,1 0 15,8 0-15,0 0 16,0 0-16,17-9 16,1 1-16,42-9 15,36-1-15,-53 10 16</inkml:trace>
  <inkml:trace contextRef="#ctx0" brushRef="#br0" timeOffset="-23262.97">16022 7013 0,'0'0'0,"0"0"16,0 0-16,0 0 15,0 0-15,8 0 16,18 9-16,35 0 16,17-9-16,9-9 15,26 0 1,0-8-16,-18 0 15,-16-1-15,-27 1 16,-26 17-16</inkml:trace>
  <inkml:trace contextRef="#ctx0" brushRef="#br0" timeOffset="-22759.77">16534 7351 0,'0'0'0,"0"0"16,9 0 0,-1 0-16,1-8 15,0-1-15,-1 0 16,1 9-16,-9-8 15,0-10-15,-9 18 16,1-17-16,-1 17 16,-17-9-16,0-8 15,-18 17 1,1 9-16,8-1 16,1 1-16,7 8 15,1 1-15,9 8 16,0 8-16,8 9 15,9 1-15,0-18 16,17 8-16,9 1 16,9-9-16,17 0 15,-8-17 1,8-1-16,9-16 16,-9-1-16,-9 0 15,-8-8-15,-9 0 16,0-1-16,-9 1 15,1-9-15,8-9 16,-18 18-16</inkml:trace>
  <inkml:trace contextRef="#ctx0" brushRef="#br0" timeOffset="-22525.87">16551 7039 0,'0'0'0,"0"0"15,0 0-15,0 9 16,0 8 0,0 18-16,0 0 15,0 17-15,-8 8 16,-1 10-16,0-10 16,1 9-16,-1 1 15,9-10-15,0 10 16,0-27-16,0-26 15,0 1-15</inkml:trace>
  <inkml:trace contextRef="#ctx0" brushRef="#br0" timeOffset="-22332.52">16386 8035 0,'-8'-8'16,"-10"-10"-16,1 10 15,-1-1-15,10 9 16,8 0-1,0 0-15,0 0 16,0-9-16,17 1 16,9-1-16,9-8 15,17-1-15,35-8 16,8 0-16,-60 26 16</inkml:trace>
  <inkml:trace contextRef="#ctx0" brushRef="#br0" timeOffset="-21824.93">17003 7602 0,'0'0'0,"0"0"16,0 0-16,0 0 15,0 0 1,0 0-16,-9 9 15,0 8-15,-17 18 16,0 17-16,-8 17 16,-10 9-16,9-17 15,1-1-15,16-16 16,1-10-16,8-8 16,9-17-1,0 0-15,18-1 16,-1-8-16,0-8 15,1-18-15,8-35 16,0 9-16,-9 0 16,9 17-16,-8-16 15,8 7-15,-18 18 16,1 9-16,0 0 16,-1 17-1,1 0-15,0 0 16,8 17-16,9 18 15,9 8-15,0 0 16,-9 0-16,0 1 16,0-1-16,-9 0 15,1-8-15,-10-9 16,1-17 0,0-1-16</inkml:trace>
  <inkml:trace contextRef="#ctx0" brushRef="#br0" timeOffset="-21657.53">16942 7975 0,'0'0'16,"0"0"-16,0 0 15,0 0-15,0 0 16,17 0 0,1 0-16,16-9 15,10 0-15,17 1 16,-27-1-16</inkml:trace>
  <inkml:trace contextRef="#ctx0" brushRef="#br0" timeOffset="-21094.73">16447 6598 0,'0'0'15,"0"0"-15,0 0 0,0 8 16,0 10 0,0-1-16,17 0 15,9 9-15,1-8 16</inkml:trace>
  <inkml:trace contextRef="#ctx0" brushRef="#br0" timeOffset="-19977">17732 7654 0,'-8'-8'0,"-1"-1"15,0 0-15,1 1 16,-1-1 0,0 0-16,0 9 15,9 0-15,0 0 16,0-8-16,9-1 16,9 0-16,16 9 15,27 0-15,8-8 16,1-1-16,17 9 15,-26 0-15,-27 9 16</inkml:trace>
  <inkml:trace contextRef="#ctx0" brushRef="#br0" timeOffset="-16043.89">19426 6875 0,'0'0'0,"-9"-9"0,0 1 15,1-1-15,-1 0 16,0 1-16,0-1 16,1 0-16,-10 1 15,-8-1-15,0 9 16,-17 0-16,-18 0 16,9 17-1,-9 1-15,0 25 16,1 17-16,8 1 15,17 8-15,9 1 16,0-10-16,8 10 16,1-10-16,17 1 15,17-18-15,-8-8 16,8-1 0,18-8-16,35 0 15,-10-17-15,88 0 16,251 51-16</inkml:trace>
  <inkml:trace contextRef="#ctx0" brushRef="#br0" timeOffset="-15679.76">19573 7334 0,'0'0'16,"-8"0"-16,-1 0 16,-9 0-16,10 0 15,-1 0-15,0 0 16,9 0-16,0 0 15,0 0-15,18-9 16,8 1-16,9-1 16,8 0-1,9 1-15,0-1 16,0 9-16,-8 0 16,-27 0-16</inkml:trace>
  <inkml:trace contextRef="#ctx0" brushRef="#br0" timeOffset="-15227.59">19599 7360 0,'0'0'0,"-8"0"16,-1 0-16,0 0 15,1 0-15,8 0 16,0 0-16,0 0 15,0 0-15,0 0 16,0 0 0,0 0-16,8 8 15,1 1-15,8 8 16,18 1-16,8-1 16,1-8-16,-9-1 15,-9 1-15,0 0 16,-18-1-1,1-8-15,0 9 0,-9 0 16,-9-1 0,0 10-16,-17-1 15,0 9-15,0 0 16,-9 0-16,1-9 16,25-8-16,-8 0 15,17-1-15,0 1 16,0 0-1,17-1-15,9-8 16,18 0-16,25-8 16,0 8-16,-8 0 15,-43 8-15</inkml:trace>
  <inkml:trace contextRef="#ctx0" brushRef="#br0" timeOffset="-14654.75">18757 7905 0,'0'0'0,"0"0"16,0 0-16,0 0 15,0 0-15,0 0 16,0-8-16,0-1 16,0 9-16,0 0 15,0-9-15,0 9 16,0 0 0,0 0-16,0 0 15,17-8-15,18 8 16,43-9-16,52 0 15,44 1-15,0-1 16,-9 1-16,0-10 16,-26 10-16,-26-1 15,-27 9-15,-33-9 16,-19 9 0,-8 0-16,-17 0 15,0 0-15,-1 0 16,-8 0-16,0 9 15,0-9-15</inkml:trace>
  <inkml:trace contextRef="#ctx0" brushRef="#br0" timeOffset="-14184.85">19452 8148 0,'0'0'16,"-9"-9"-16,0-8 16,1 0-16,-10-1 15,1 10 1,17 8-16,0 0 16,0 0-16,0 0 15,0 0-15,17 0 16,9 0-16,9 0 15,8 8 1,-17 1-16,9 0 0,-17-1 16,-10 1-1,1 0-15,-18 8 16,1 0-16,-18 18 16,-1 0-16,-16-1 15,0 1-15,8-9 16,0 0-16,18-18 15,-1 1-15,18 0 16,0-1 0,0 1-16,18 0 15,8-1-15,17 1 16,44-9-16,43-9 16,244 1-16</inkml:trace>
  <inkml:trace contextRef="#ctx0" brushRef="#br0" timeOffset="-13605.88">20581 7317 0,'0'0'0,"0"0"15,0 0 1,0-9-16,0 9 15,0 0-15,0 0 16,0 0-16,0 0 16,0 0-16,8 0 15,18 0-15,26 0 16,18-9-16,17 1 16,-18-1-1,1 9-15,16-9 16,-7 9-16,-19 0 15,-34-8-15</inkml:trace>
  <inkml:trace contextRef="#ctx0" brushRef="#br0" timeOffset="-13150.51">20997 7715 0,'0'0'0,"0"-9"16,0 1-16,0-1 15,0-8-15,0-1 16,0 10 0,-8-1-16,-1-8 15,0-1-15,1 10 16,-18-1-16,-1 9 15,-16 0-15,0 0 16,8 17 0,-8 1-16,8 8 15,0 8-15,18 1 0,-1 0 16,1-1 0,17 1-16,17-9 15,1 0-15,16 0 16,10-9-16,8-8 15,0-1-15,0-16 16,9-10-16,-9 1 16,-26 0-16,0-1 15,-9 10 1,-8-9-16,0 8 16,0 0-16,-1 1 15,1-10-15,0 1 16,8 0-16,0 8 15,-8 9-15</inkml:trace>
  <inkml:trace contextRef="#ctx0" brushRef="#br0" timeOffset="-12918.7">20989 7507 0,'0'0'0,"0"-9"16,0 1-16,0 8 15,0-9-15,0 9 16,0 0-16,0 0 15,0 0-15,-9 9 16,0 17 0,1 17-16,-10 9 15,1 17-15,-9 9 16,0 0-16,0-9 16,0-8-16,8 0 15,10-27-15,16-8 16,-8-17-16</inkml:trace>
  <inkml:trace contextRef="#ctx0" brushRef="#br0" timeOffset="-12712.63">20581 8217 0,'0'0'15,"0"0"-15,0 0 16,0 0-16,0 0 16,0 0-16,0 0 15,0 0-15,8 0 16,10 0-16,8-8 15,17-1 1,18 0-16,8 1 16,-8-1-16,17 0 15,-26 9-15</inkml:trace>
  <inkml:trace contextRef="#ctx0" brushRef="#br0" timeOffset="-12259.75">21397 7992 0,'0'0'16,"-9"-9"-16,9 1 16,-9-1-16,1 9 15,-1 0-15,0 0 16,-8 17-16,-9 1 16,-17 16-16,-1 18 15,1 0-15,8 9 16,0-9-1,18-9-15,-1-17 16,1 0-16,17-17 16,0-1-16,0-8 15,9-8-15,17-18 16,9 0-16,-9 0 16,8 0-16,1-9 15,-9-8 1,-17-9-16,0 17 15,-1 18-15,1 0 16,0 17-16,-1 0 16,1 0-16,0 8 15,8 10-15,0-1 16,1 9-16,-10 9 16,1-1-1,0-8-15,-1 0 16,1-8-16,0-1 15,-9 18-15,0-35 16</inkml:trace>
  <inkml:trace contextRef="#ctx0" brushRef="#br0" timeOffset="-12105.87">21301 8226 0,'-8'0'0,"-1"0"0,0 0 16,1 0-1,8 0-15,0 0 16,0 0-16,0 0 15,17 0-15,0-9 16,18 1-16,17-1 16,9 0-1,-26 9-15</inkml:trace>
  <inkml:trace contextRef="#ctx0" brushRef="#br0" timeOffset="-11839.17">20754 6935 0,'0'0'0,"0"0"16,0 0-1,9 18-15,17 8 16,-9 0-16</inkml:trace>
  <inkml:trace contextRef="#ctx0" brushRef="#br0" timeOffset="-9990.46">21510 7005 0,'0'0'0,"0"0"0,0 0 16,0 0-16,0 0 16,8 8-16,10 1 15,-1 0-15,18-1 16,0 1-16,8 0 15,-8 8 1,-9 0-16,-9 1 16,-8-1-16,-9 0 15,-9 9-15,-17 9 16,-9 8-16,-8 9 16,8-8-16,0-19 15,18 1-15,0-17 16,17 0-1,0-1-15,17 1 16,9 0-16,26-9 16,18 0-16,-27 0 15</inkml:trace>
  <inkml:trace contextRef="#ctx0" brushRef="#br0" timeOffset="-8294.32">22204 7828 0,'-8'0'0,"-1"0"16,0 0-16,1 0 15,-10 0-15,10 0 16,-1 0-16,9 0 16,0 0-16,0 0 15,17 0-15,27 0 16,16-9 0,19 0-16,34-8 15,-9 0-15,-52 17 16</inkml:trace>
  <inkml:trace contextRef="#ctx0" brushRef="#br0" timeOffset="-6785.33">23724 7291 0,'0'0'0,"0"-9"15,0 0-15,0 1 16,0-10-16,0 1 16,0 0-16,0-1 15,-9 1-15,1 0 16,-1-1 0,0 1-16,-17 8 15,0 9-15,-17 0 16,-1 18-16,-8 8 15,-9 17 1,9 9-16,9 9 0,8-10 16,18 10-16,8-9 15,9-9 1,9 1-16,8-1 16,1-17-16,16 0 15,27 0-15,17-9 16,18-8-16,-44 0 15</inkml:trace>
  <inkml:trace contextRef="#ctx0" brushRef="#br0" timeOffset="-6200.25">24150 7689 0,'0'0'0,"0"0"16,0-17 0,0 8-16,-9-8 15,0-1-15,0 1 16,1 0-16,-1-1 16,0 1-16,1 8 15,-10 1-15,1 8 16,-9 0-16,0 8 15,0 1-15,8 8 16,1 1 0,0-10-16,8 1 15,9 0-15,0-1 16,0-8-16,17 0 16,1-8-16,-1-1 15,1 0-15,8 9 16,-9 0-16,0 0 15,1 9 1,-10 8-16,1 1 16,0 8-16,-1 17 15,-16 0-15,-1 1 16,-8-1-16,-9 0 16,0-8-16,8-9 15,1-18-15,-1 1 16,18-9-1,0-9-15,0 1 16,0-18-16,18 0 16,8-18-16,17 1 15,18 9-15,9 16 16,-36 10-16</inkml:trace>
  <inkml:trace contextRef="#ctx0" brushRef="#br0" timeOffset="-5817.25">23107 8139 0,'0'0'16,"-8"-8"-16,-1-1 15,9 0-15,0 1 16,0-1-16,17 0 16,10 1-16,25-1 15,52 0 1,35-8-16,8 8 15,10 1-15,-27-10 16,-17 1-16,-18 8 16,-25 1-16,-18 8 15,-9 8 1,1 10-16,-27-1 0</inkml:trace>
  <inkml:trace contextRef="#ctx0" brushRef="#br0" timeOffset="-5142.68">23602 8235 0,'0'0'0,"0"0"16,-8 0-16,-1 0 16,-8 0-16,-1 0 15,10 0-15,-1 0 16,9 0-16,0 0 15,0 0-15,0 0 16,17 0 0,1 8-16,8 1 0,9 0 15,8-1 1,0 10-16,-17-1 16,-17 0-16,0 0 15,-9 1-15,-9 16 16,-17 1-16,-17 8 15,-9 1 1,-1-1-16,1 0 16,0-17-16,17 0 15,18-17-15,0 0 16,8-1-16,9-8 16,0 0-16,17 0 15,9 9-15,18 0 16,17-9-1,8 0-15,27 0 16,-27 0-16</inkml:trace>
  <inkml:trace contextRef="#ctx0" brushRef="#br0" timeOffset="-4229.04">24922 7334 0,'0'0'0,"0"0"0,-8 0 16,-1 0-1,0 0-15,1 0 16,-1 0-16,0 0 15,1 0-15,-1 0 16,0 0-16,1 0 16,-18 17-16,-9 18 15,-9 25 1,1 36-16,-9 25 16,0 18-16,17 8 15,9 0-15,17-17 16,9-18-16,18-16 15,-1-18-15,18-9 16,17-8-16,0-27 16,17-8-16,-34-17 15</inkml:trace>
  <inkml:trace contextRef="#ctx0" brushRef="#br0" timeOffset="-3105.7">25018 7784 0,'0'0'0,"0"0"16,0 0-16,0 0 16,0 0-16,0 0 15,0 0-15,17 0 16,9 0-16,35 0 16,26 0-1,17-8-15,-8-1 16,-9 0-16,8 1 15,-17-1-15,-17 9 16,-35 0-16</inkml:trace>
  <inkml:trace contextRef="#ctx0" brushRef="#br0" timeOffset="-2666.96">25487 8139 0,'0'-8'16,"0"-1"-16,0 0 15,0 1 1,-9-1-16,0-8 16,1-1-16,-10 10 15,-8-1-15,0 0 16,-17 1-16,-1 8 15,1 0-15,0 8 32,-1 10-32,-8-1 0,17 18 15,1-9-15,16 0 16,1 0-16,17 0 16,0-9-16,17 9 15,1 0-15,16 0 16,1 0-1,9-18-15,8 1 0,0-18 16,0 1 0,-9-9-16,1-1 15,-18 1-15,0 0 16,-18-1-16,1 10 16,0-10-16,0 10 15,-9 8-15,0 0 16,0 0-16</inkml:trace>
  <inkml:trace contextRef="#ctx0" brushRef="#br0" timeOffset="-2260.42">25409 7836 0,'-9'0'0,"0"0"16,1 0-16,-1 0 15,0 17-15,-8 1 16,-9 16-16,8 18 15,1 0 1,8 0-16,1 26 16,-1 9-16,0-26 15,9-1-15,0-8 16,-8-9-16,-1-17 16,0 0-16,-8 0 15,0-17-15,-1 0 16,10-1-1,-1-8-15,0 0 16,-8 0-16,8 0 16,0 0-16,1 0 15,8 0-15,0 0 16,0 0-16,0 0 16,8 0-16,18 0 15,18-8-15,17-1 16,26 9-1,25 0-15,1 17 16,-69-8-16</inkml:trace>
  <inkml:trace contextRef="#ctx0" brushRef="#br0" timeOffset="-1809.69">25886 8235 0,'0'0'0,"-8"0"16,-1 0-16,0 0 15,1 0-15,-1 0 16,0 8-16,-8 10 16,-9 16-16,0 9 15,-18 9-15,1 0 16,-1 9-16,10-9 16,-1-17-1,18-1-15,-1-8 16,10-17-16,8 0 15,0-1-15,0-8 16,8-8-16,18-1 16,18-17-16,-10 17 15,201-389-15,-235 398 16,0 0-16,0 0 16,0 0-1,0 0-15,0 0 16,0 9-16,0 8 15,0 9-15,0 9 16,0-1-16,9 1 16,-1 8-16,1 0 15,-9-8-15,0-18 16,0 18 0,0-18-16,0-8 15,0 0-15</inkml:trace>
  <inkml:trace contextRef="#ctx0" brushRef="#br0" timeOffset="-1658.61">25556 8624 0,'0'0'0,"0"0"16,0 0-16,0 0 15,0 0 1,0-8-16,18-1 16,8 0-16,8-8 15,10 8-15,-1 1 16,-17-1-16,-8 9 15</inkml:trace>
  <inkml:trace contextRef="#ctx0" brushRef="#br0" timeOffset="-971.59">25461 7542 0,'0'0'0,"0"0"15,0 0-15,0 0 16,0 0-16,0 8 16,0 1-16,8 8 15,10 1-15,-9-1 16</inkml:trace>
  <inkml:trace contextRef="#ctx0" brushRef="#br0" timeOffset="87.11">25964 8217 0,'0'0'16,"9"9"-16,-9-9 16,0 0-16,0 0 15,0 0-15,0 0 16,9 0-16,8 0 15,18 9 1,17-1-16,0 1 16,9 0-16,-18-1 15,1-16-15,-1-1 16,-8 9-16,0-9 16,-1 1-16,1-1 15,-18 9-15</inkml:trace>
  <inkml:trace contextRef="#ctx0" brushRef="#br0" timeOffset="270.24">26329 8053 0,'0'-9'15,"0"9"-15,0 0 16,-9 0-16,1 9 16,-1 17-16,-17 17 15,0 26-15,-9 18 16,9 8-1,9-26-15,17-8 16,0-9-16,0 0 16,26 0-16,0 0 15,-9-35-15</inkml:trace>
  <inkml:trace contextRef="#ctx0" brushRef="#br0" timeOffset="831.16">27189 8157 0,'0'0'16,"0"0"-16,0 0 15,0-9-15,0 0 16,-9 9-16,0-17 16,1-9-1,8 17-15,-9 1 16,0-10-16,1 1 15,-1 0-15,-8 8 16,-9 0-16,-9 1 16,0 8-16,9 0 15,-9 0 1,1 17-16,-1 9 16,0 0-16,9 9 15,9-1-15,17 1 16,0-9-16,8-9 15,10 9-15,17-8 16,17-1-16,8-8 16,1-1-16,0-16 15,-9-1-15,-8 0 16,-10-8 0,-8 0-16,-8-1 15,-10 1-15,1 0 16,-9 17-16</inkml:trace>
  <inkml:trace contextRef="#ctx0" brushRef="#br0" timeOffset="1081.58">27189 7793 0,'-9'0'0,"0"9"16,1-9-16,-1 0 15,0 17-15,-17 17 16,0 10-16,9 8 15,-9 0-15,0 26 16,-9 8-16,9-8 16,9 9-1,-1-9-15,10-18 16,-1-16-16,9-10 16,0-8-16,0-8 15,9-10-15,-9-8 16,0 0-16</inkml:trace>
  <inkml:trace contextRef="#ctx0" brushRef="#br0" timeOffset="1298.71">26946 7672 0,'0'0'0,"0"0"0,0 0 16,0 0-16,0 0 15,8 0-15,18 0 16,9 0 0,17 0-16,0 0 15,0 0-15,-17 8 16,0 1-16,-9 0 16</inkml:trace>
  <inkml:trace contextRef="#ctx0" brushRef="#br0" timeOffset="1536.29">26650 8616 0,'0'0'0,"0"0"16,0 0-16,0 0 15,0 0 1,0 0-16,18 0 15,17 0-15,17 8 16,0-8-16,17 0 16,18-8-16,0 8 15,0 0-15,-35 0 16</inkml:trace>
  <inkml:trace contextRef="#ctx0" brushRef="#br0" timeOffset="1815.29">27788 8572 0,'0'-8'0,"0"-10"0,-9-8 16,1 9-16,-1 0 16,-8-1-1,-1 10-15,-8 8 16,0 0-16,-17 17 15,8 0-15,0 9 16,18 0-16,0 0 16,17-8-16,0-1 15,8 0-15,10 1 16,16-10-16,10 1 16,17-9-1,-18 0-15</inkml:trace>
  <inkml:trace contextRef="#ctx0" brushRef="#br0" timeOffset="2100.17">27137 7360 0,'0'0'15,"0"0"-15,0 0 16,0 0-16,8 0 15,1 0-15</inkml:trace>
  <inkml:trace contextRef="#ctx0" brushRef="#br0" timeOffset="2568.33">27892 7576 0,'0'0'16,"0"0"-16,0 0 15,0 0-15,26 9 16,-17 8-16,26 27 16,-1 16-16,19 18 15,-10 17 1,-8 1-16,-9 25 0,-9 9 15,-17 0 1,-9-18-16,-17-8 16,-8-8-16,-10-10 15,-8-17-15,17-17 16,1-17-16,8-9 16,-9-17-16,26-1 15</inkml:trace>
  <inkml:trace contextRef="#ctx0" brushRef="#br0" timeOffset="3027.99">28387 7282 0,'0'0'0,"0"0"16,0 0-16,0 0 15,0 0-15,0 0 16,0 0-1,0 0-15,0 0 16,0 0-16,0 9 16,9-1-16,-9 10 15,17-1-15,-17 0 16,0 9-16,0 0 16,-17 0-16,8 0 15,-8-9 1,-1 9-16,10-8 15,-10-10-15,18 1 16,0 0-16,0-1 16,26 1-16,9 0 15,9 8-15,-27-8 16</inkml:trace>
  <inkml:trace contextRef="#ctx0" brushRef="#br0" timeOffset="4682">29438 7940 0,'0'0'0,"0"0"16,0 0-16,0 0 15,17 0-15,27-9 16,25 1-16,18-1 16,9 0-1,-1 1-15,1-1 16,-10-8-16,-16 8 16,-18 0-16,-26 18 15</inkml:trace>
  <inkml:trace contextRef="#ctx0" brushRef="#br0" timeOffset="5031.88">29890 8148 0,'0'0'0,"-18"0"16,18 0-16,-9 0 15,-8 0-15,17 0 16,-17 9-16,17-1 15,-26 10-15,0 8 16,-9 17-16,-9 0 16,36-8-1,-18-1-15,8-8 16,18 0-16,0 0 16,0-8-16,9-1 15,8 0-15,9 1 16,9 8-16,17-18 15,0 1 1,1 0-16,-1-18 0,-18 0 16,10 1-1,-1 8-15,9 0 16,-26 0-16</inkml:trace>
  <inkml:trace contextRef="#ctx0" brushRef="#br0" timeOffset="5213.25">29933 8278 0,'0'0'16,"0"0"-16,0 0 16,0 0-16,0 0 15,0 0-15,17 0 16,9-9-16,18 1 16,17-1-16,8-8 15,-8-1 1,-35 18-16</inkml:trace>
  <inkml:trace contextRef="#ctx0" brushRef="#br0" timeOffset="5548.5">30411 8269 0,'0'0'16,"0"0"-16,0 0 16,0 0-16,0 0 15,0 0 1,0 0-16,17 0 15,9 0-15,0 0 16,17 0-16,-8-8 16,9 8-16,-10-9 15,-8 0-15,0 9 16,-17 0-16</inkml:trace>
  <inkml:trace contextRef="#ctx0" brushRef="#br0" timeOffset="5787.4">30767 8261 0,'0'0'0,"-9"0"16,0 8-16,1 10 15,-1-1-15,0 9 16,0 8 0,-8 1-16,17 17 15,-9-9-15,-8 9 16,17 0-16,-26 9 15,-9-26-15,9-1 16,0-8-16,-9 0 16,1 0-16,-1-17 15,9-1-15,17-8 16,9 0 0</inkml:trace>
  <inkml:trace contextRef="#ctx0" brushRef="#br0" timeOffset="6928.99">31757 8252 0,'0'0'0,"0"0"16,0 0-16,0 0 16,0-9-1,0 1-15,-9-1 16,0 0-16,0 9 16,-8-8-16,-9 8 15,0 0-15,0 8 16,-17 10-16,8-1 15,0 9-15,18 9 16,-1-10 0,10 1-16,8 0 15,17 9-15,9-18 16,9-8-16,8 0 16,9-1-16,0-8 15,27 0-15,-1 0 16,-26-17-16,-17-9 15,-18 0 1,-17 9-16,0 8 16,0 9-16,0 0 15,-9 0-15,1 0 16,-1 0-16,9 9 16,0-1-16,0 1 15,0 0-15,0-1 16,0 1-1,9 0-15,8-1 16,0-8-16,1 0 16,8-8-16,-9-1 15,-8-8-15,-1-9 16,1 0-16,-18 8 16,1-7-16,-10 7 15,10 10 1,-1-1-16,9 9 0,0 0 15,0-9 1,17 1-16,1-1 16,-1 9-16,9-17 15,0 17-15,9-9 16,8 0-16,-8 9 16,-9-8-16,-17 8 15,0-9-15,-1 9 16,-8 0-1,0 0-15,0 0 16,0 0-16,0 0 16,0 0-16,-8 0 15,8 17-15,0 1 16,0-1-16,0 0 16,8 9-16,1 0 15,0-9 1,-1 9-16,1 0 15,-9-8-15,-9-1 16,1 0-16,-1 1 16,-8-10-16,-1 1 15,1 0-15,17-9 16,0 0 0</inkml:trace>
  <inkml:trace contextRef="#ctx0" brushRef="#br0" timeOffset="7674.49">32920 8096 0,'-9'-9'0,"1"-8"0,-1 8 16,-8-8-16,-1 8 15,1 1 1,0 8-16,-9 0 16,0 8-16,-9 10 15,-9 16-15,10 1 16,-1 0-16,0 17 15,18-9-15,-1-8 16,18-9 0,0 8-16,18-8 15,17 0-15,-1-17 16,10-1-16,8 1 16,9-18-16,-1-17 15,1 0-15,0-17 16,-18 0-16,1-9 15,-18 0-15,-9 17 16,-8 1 0,0 16-16,-18 10 15,0 8-15,-8 0 16,-18 8-16,-8 18 16,-27 26-16,1 35 15,-9 17-15,8 8 16,18-8-16,9-8 15,17-10-15,-1-17 16,27-17 0,18-8-16,-9-18 15,34 0-15,18-9 16,26-8-16,-44-9 16</inkml:trace>
  <inkml:trace contextRef="#ctx0" brushRef="#br0" timeOffset="8370.02">33276 8529 0,'0'0'0,"0"0"15,0 0-15,0 0 16,0 0-16,-9 9 16,-8 17-16,-9 0 15,0 8-15,-17 18 16,-1 0-16,-8-8 16,17-1-16,1-17 15,16 0 1,1-18-16,17 1 15,0 0-15,0-1 16,17 1-16,1-9 16,-1-17-16,9-9 15,0-9-15,0 1 16,0-1-16,-8 9 16,8-9-16,-18 27 15,1-10 1,0 1-16,-1 17 15,1 0-15,8 0 16,-8 9-16,-9 8 16,9 18-16,-18-1 15,26 10-15,-17-10 16,0 9-16,0-17 16,0 0-1,0-17-15,0 0 16,-8-1-16,-1 1 15,0 0-15,-8-9 16,17 0-16,-96-61 16,96 61-16,-8-9 15,-1 1-15,9-1 16,0 0-16,0 1 16,0 8-1,0 0-15,0-9 16,17 0-16,10-8 15,42-9-15,18 0 16,0-26-16,104-86 16</inkml:trace>
  <inkml:trace contextRef="#ctx0" brushRef="#br0" timeOffset="14719.84">28517 8304 0,'0'0'0,"0"0"0,0 0 15,0 0 1,0 0-16,0 0 15,0 0-15,18 0 16,8-9-16,17 1 16,18-1-16,9 0 15,-1 1 1,-8-1-16,-9 0 0,-9 9 16,1-8-1,-27 8-15</inkml:trace>
  <inkml:trace contextRef="#ctx0" brushRef="#br0" timeOffset="63294.74">3421 9395 0,'0'-9'0,"0"1"15,0 8-15,0-9 16,0 9 0,0 0-16,0 0 0,18 0 15,8-9 1,9 1-16,17-1 15,8 0-15,-7 1 16,-10 8-16,0 0 16,-8 0-16,-9 0 15,0 0-15,-8 0 16,8 17-16,-9-8 16</inkml:trace>
  <inkml:trace contextRef="#ctx0" brushRef="#br0" timeOffset="63582.5">3465 9560 0,'0'0'0,"0"0"15,0 0-15,0 0 16,0 0-16,0 0 15,0 0-15,9 0 16,8-9-16,9 9 16,9 0-16,17 0 15,9 0 1,-1-9-16,-16 1 16,-1-1-16,1 0 15,16 9-15,-8 0 16</inkml:trace>
  <inkml:trace contextRef="#ctx0" brushRef="#br0" timeOffset="69539.42">5288 9083 0,'0'0'0,"0"0"0,0-8 15,-8-10-15,-1 1 16,0 8-16,1 1 15,-1-1-15,0 0 16,-17 9 0,0 0-16,0 0 0,-9 18 15,1-1 1,8 18-16,-9 25 16,0 10-16,0-1 15,18 0-15,0-8 16,-1 8-16,18 0 15,0-17-15,9-8 16,8-1-16,18-17 16,0 0-16,17-9 15,9-8 1,17-26-16,9-9 16,-9-18-16,0-8 15,-8-8-15,-18-1 16,-18 0-16,-8-8 15,-17 0 1,-9 8-16,-9 9 0,-17 9 16,-8 8-1,-1 18-15,0 17 16,-8 0-16,34 0 16</inkml:trace>
  <inkml:trace contextRef="#ctx0" brushRef="#br0" timeOffset="69802.52">5202 9352 0,'0'0'0,"0"0"16,0 0-16,0 0 15,0 17-15,17 0 16,0 18-16,1 17 15,-1 0 1,9 9-16,0-9 16,-17-9-16,0-8 15,-1-9-15,18 8 16,0-8-16,-8-9 16</inkml:trace>
  <inkml:trace contextRef="#ctx0" brushRef="#br0" timeOffset="70103.48">5888 9508 0,'0'0'0,"0"0"0,0 0 15,0 0 1,0 0-16,-9 0 15,0 0-15,1 0 16,-1 0-16,-9 17 16,-16 18-16,8-1 15,0 18-15,8 0 16,1-8 0,0-1-16,8-17 0,9 0 15,0-18 1,0 1-16,0 0 15,0-9-15,0 0 16</inkml:trace>
  <inkml:trace contextRef="#ctx0" brushRef="#br0" timeOffset="70347.23">5983 9464 0,'-9'-8'0,"-8"-1"0,8 9 15,1 0 1,-1 0-16,0 0 15,9 17-15,0 1 16,0 16-16,0 18 16,9 0-16,17-8 15,-17-1-15,-9-8 16,17-10 0,-17 1-16,17 0 15,-8-8-15,-9-10 16,18 1-16,-18 0 15,0-9-15</inkml:trace>
  <inkml:trace contextRef="#ctx0" brushRef="#br0" timeOffset="70502.68">5853 9742 0,'0'0'0,"0"0"16,0 0-16,0 0 15,0 0-15,0 0 16,0 0-16,0-9 15,9 0-15,8 1 16,9-1-16,0 0 16</inkml:trace>
  <inkml:trace contextRef="#ctx0" brushRef="#br0" timeOffset="71843.12">6600 9109 0,'0'0'0,"0"0"16,0 0-16,0 0 15,0 0-15,0 0 16,0 0-16,0 0 15,0 0-15,0 0 16,17 0-16,9-17 16,17 8-16,36 9 15,-10-17-15,9 8 16,-26 1 0,18 8-16,25 0 15,-51 0-15</inkml:trace>
  <inkml:trace contextRef="#ctx0" brushRef="#br0" timeOffset="72310.42">6964 9551 0,'0'0'0,"-8"0"15,-10 0-15,18-9 16,-17 1-16,17-1 16,-9 0-1,-17 1-15,9-1 16,-9 0-16,0-8 16,0 8-16,-9 9 15,-8 0-15,8 9 16,0 8-16,0 1 15,1-1 1,8 9-16,8 9 0,10-1 16,8 1-1,0-9-15,8 9 16,10-9-16,-1-1 16,9-7-16,17-10 15,27 1-15,-9 0 16,8-18-1,-8-8-15,0-9 0,-18 0 16,1 0 0,-18 9-16,-9-1 15,-8 1-15,-9 0 16,0-1-16,0 10 16,0-1-16,0 0 15</inkml:trace>
  <inkml:trace contextRef="#ctx0" brushRef="#br0" timeOffset="72536.37">6921 9265 0,'0'0'0,"0"0"16,0 0-16,0 0 16,0 0-16,-9 18 15,1 7-15,-10 19 16,1 8-1,8 26-15,0 8 16,-8-8-16,17 0 16,-9-9-16,18-25 15,8-18-15,-17-9 16</inkml:trace>
  <inkml:trace contextRef="#ctx0" brushRef="#br0" timeOffset="72710.22">6617 10001 0,'0'0'0,"0"0"16,0 0-16,0 0 16,0 0-16,0 0 15,17 0-15,1 0 16,16 9-16,19-9 16,16 0-16,1-9 15,16 1 1,-16-1-16,-35 9 15</inkml:trace>
  <inkml:trace contextRef="#ctx0" brushRef="#br0" timeOffset="73004.53">7503 9716 0,'0'0'0,"0"0"16,0 0-16,0 0 15,-18 0-15,18 0 16,-8 0-16,-27 17 16,9 17-16,0 1 15,-9 8 1,9 9-16,0 0 16,0-8-16,9-1 15,-1-17-15,18 0 16,0-17-16,9-9 15,8-9-15,1 0 16,-10 1-16</inkml:trace>
  <inkml:trace contextRef="#ctx0" brushRef="#br0" timeOffset="73202.48">7459 9742 0,'0'0'16,"0"0"-16,0 0 15,0 0-15,0 17 16,0 0-16,0 9 15,0 0-15,18 17 16,-10-8-16,-8 0 16,18 8-16,-10-8 15,1-9 1,-9 0-16,0-18 16,0 1-16,0-9 15,-9-9-15,9 9 16</inkml:trace>
  <inkml:trace contextRef="#ctx0" brushRef="#br0" timeOffset="73338.33">7399 9949 0,'0'0'16,"-9"0"-16,-8 0 16,17 0-16,0 0 15,0 0 1,0 0-16,26 0 16,-9 0-16,9 0 15,35 0-15,8 0 16,-51 0-16</inkml:trace>
  <inkml:trace contextRef="#ctx0" brushRef="#br0" timeOffset="73651.12">6765 8642 0,'0'0'0,"0"0"0,0 0 15,0 0 1,0 0-16,0 0 16,17 8-16,9 10 15,9-1-15,-18-8 16</inkml:trace>
  <inkml:trace contextRef="#ctx0" brushRef="#br0" timeOffset="94226.65">8441 9603 0,'0'0'0,"0"0"16,0 0-16,0 0 16,0 0-16,0 0 15,0 0 1,0 0-16,0 0 15,0 0-15,0 0 16,0 0-16,0 0 16,17 0-16,26 0 15,18 0-15,9 0 16,8 9-16,-9-9 31,-8 0-31,0-9 16,-18 9-16,9 9 0,0-9 15,-25 0-15</inkml:trace>
  <inkml:trace contextRef="#ctx0" brushRef="#br0" timeOffset="95024.73">9665 9187 0,'0'0'0,"0"0"15,0 0 1,0 0-16,0 0 16,9 9-16,17 0 15,26-1-15,17 1 16,1-9-16,8 0 31,-17 0-31,0 0 0,-18 0 0,0 17 16,18 18-1,0 8-15,-35-26 16</inkml:trace>
  <inkml:trace contextRef="#ctx0" brushRef="#br0" timeOffset="95481.3">10091 9664 0,'0'-9'0,"-9"0"16,0 1-16,-8-1 16,8 0-16,-8 1 15,-1-1-15,1-8 16,8 8-16,-8 0 15,-9 1 1,0 8-16,-18 0 16,1 0-16,8 8 15,1 10-15,-1-1 16,0 18-16,9-1 16,9 1-16,-1 0 15,18-1-15,18 9 16,-1 1-1,9-18-15,9 0 16,17 0-16,0-18 16,9 1-16,0-18 15,-18 1-15,0-1 16,-17 0-16,1-8 16,-19 0-16,1-9 15,0 8-15,-1-16 16,1-10-1,0 27-15</inkml:trace>
  <inkml:trace contextRef="#ctx0" brushRef="#br0" timeOffset="95876.02">10056 9499 0,'-9'-9'16,"0"1"-16,1 8 16,-1 0-16,0 0 15,1 0-15,-1 0 16,0 0-1,1 17-15,-1 9 16,0 35-16,-8 17 16,0 0-16,-1-1 15,1-7-15,8 8 16,-8 17-16,-9-17 16,8-35-1,10-17-15,-1 0 16,0-9-16,1-8 15,-1 0-15,0-1 16,-8-8-16,-1 0 16,1 0-16,8 0 15,1 0-15,8 0 16,0 0-16,0 0 16,0 0-1,17 0-15,9 0 16,9 0-16,17-8 15,0-1-15,9 0 16,8 1-16,-25 8 16,-27 8-16</inkml:trace>
  <inkml:trace contextRef="#ctx0" brushRef="#br0" timeOffset="96413.62">10342 10036 0,'0'0'0,"0"0"16,0 0-16,0 0 15,0 0-15,0 0 16,-8 0-16,-1 9 15,0 8-15,1 18 16,-10 17-16,1 0 16,0-1-16,-1-7 15,9-10 1,9-8-16,0-8 16,0-10-16,0 1 15,9 0-15,-9-9 16,18-9-16,-1 9 15,200-372-15,-217 372 16,0 0-16,0 0 16,-9-9-16,9 0 15,0 9 1,0 0-16,0 0 16,0 0-16,0 0 15,9 18-15,8 16 16,1 1-16,-1 8 15,0 1-15,1-10 16,-9 1 0,-1 8-16,1-8 15,0-18-15,-9-8 16,0-1-16,0-8 16</inkml:trace>
  <inkml:trace contextRef="#ctx0" brushRef="#br0" timeOffset="96568.86">10377 10252 0,'0'0'0,"0"0"16,0 0-16,0 0 15,0 0-15,9 0 16,8 0-16,1-17 16,16 17-16,10-17 15,-18 8-15</inkml:trace>
  <inkml:trace contextRef="#ctx0" brushRef="#br0" timeOffset="97110.2">10038 8841 0,'0'0'0,"0"0"0,0 0 16,0 0-1,0 0-15,0 8 16,18 1-16,-1 8 15,1 9-15,-1-8 16</inkml:trace>
  <inkml:trace contextRef="#ctx0" brushRef="#br0" timeOffset="97823.23">10742 9075 0,'0'0'15,"0"0"-15,0 0 16,0 0-16,0 0 15,0 0-15,0 0 16,0 0-16,0 0 16,17 0-1,1 0-15,16 8 16,-8 1-16,0 0 16,0-1-16,-17 1 15,0 8-15,-1 9 16,-16 9-16,-1 0 15,-8-1-15,-1-16 16,1 16-16,8-25 16,1-1-1,8 1-15,0 0 16,0-1 0,8-8-16,10 0 0,16 0 15,10 0-15,-27 9 16</inkml:trace>
  <inkml:trace contextRef="#ctx0" brushRef="#br0" timeOffset="98531.69">11784 9092 0,'0'0'0,"0"0"15,-9 0-15,0-9 16,1 1-16,-1-1 15,0 0-15,1 1 16,8-1-16,-9 0 16,9 9-16,0 0 15,-9 0-15,1 18 16,-18 16-16,-9 44 16,0 26-1,0 35-15,9 25 16,9 1-16,17-1 15,17-8-15,1-43 16,8-9-16,17-18 16,9 1-16,9-26 15,17-18 1,-34-17-16</inkml:trace>
  <inkml:trace contextRef="#ctx0" brushRef="#br0" timeOffset="105917.21">12557 9109 0,'0'0'15,"0"0"-15,8-8 16,-8-1-16,0 0 16,0 1-16,0-1 15,0 0-15,0 1 16,-8-1-16,-1 0 15,0 9 1,-8 0-16,-9 0 16,-17 18-16,-1-1 15,1 26-15,-1 9 16,1 9 0,8 0-16,18-1 0,8 1 15,9-9-15,17 8 16,1-16-1,17-1-15,-1-17 16,27 0-16,9-17 16,16-18-16,1-17 15,-17 0-15,-36 17 16</inkml:trace>
  <inkml:trace contextRef="#ctx0" brushRef="#br0" timeOffset="106164.99">12878 9464 0,'0'0'15,"-9"-8"-15,9-1 16,0 9-16,0 0 16,0 0-16,0 0 15,0-9 1,18 1-16,-1-1 15,18 0-15,0 1 16,8-10-16,9 1 16,-9 8-16,-16 9 15,-19 0-15</inkml:trace>
  <inkml:trace contextRef="#ctx0" brushRef="#br0" timeOffset="106631.21">12826 9464 0,'0'0'0,"0"0"15,0 0-15,0 0 16,0 0 0,0 0-16,0 0 15,0 9-15,0 0 16,9-1-16,-1 1 15,10 0-15,-1-1 16,0 1-16,1 0 16,-1-9-16,-8 0 15,-1 0-15,1 0 16,0 0 0,-9 0-16,0 8 15,-9 10-15,0-1 16,-17 9-16,0 0 15,0 0-15,0 0 16,9 0-16,0-9 16,8-8-16,0 0 15,9-1 1,0 1-16,0-1 16,18 1-16,-1 0 15,0-1-15,18 1 16,0 0-16,8-9 15,-8 0-15,17-9 16,-26 26-16</inkml:trace>
  <inkml:trace contextRef="#ctx0" brushRef="#br0" timeOffset="106975.2">13755 9560 0,'0'0'0,"0"0"16</inkml:trace>
  <inkml:trace contextRef="#ctx0" brushRef="#br0" timeOffset="107523.99">13503 9534 0,'0'0'16,"0"0"-16,0 0 16,0 0-16,0 0 15,0 0-15,18 0 16,16-9-16,18 0 16,1 1-1,-10-1-15,0 0 16,-17 1-16,27 8 15,-1 0-15,-18 0 16,-16 0-16</inkml:trace>
  <inkml:trace contextRef="#ctx0" brushRef="#br0" timeOffset="107731.16">13738 9265 0,'0'0'0,"0"0"0,0 0 16,0 0-16,0 18 16,0 7-16,0 10 15,-9 26-15,0 8 16,1 0 0,-1 1-16,9-1 15,0-17-15,0-9 16,0-17-16,9 0 15,-1-17-15</inkml:trace>
  <inkml:trace contextRef="#ctx0" brushRef="#br0" timeOffset="108113.36">14563 9343 0,'-9'-9'0,"0"-17"16,1 9-16,-1 0 15,0 0 1,1-1-16,-1 1 16,0 0-16,1-1 15,-1 1-15,0 8 16,-8 9-16,-9 0 15,0 0-15,-18 18 16,1 16 0,8 1-16,0 17 15,1 0-15,16-9 16,1 0-16,17 1 16,0-10-16,9 1 15,8-9-15,0-9 16,18-8-16,26-9 15,8-9-15,-43 9 16</inkml:trace>
  <inkml:trace contextRef="#ctx0" brushRef="#br0" timeOffset="108832.16">14745 9742 0,'0'0'0,"0"-9"15,0 0-15,0 1 16,0-1-1,0 0-15,0-8 16,0 17-16,0 0 16,0-9-16,9 1 15,-1-1-15,1 0 16,-9 1-16,0-1 16,0-17-16,0 26 15,0-17-15,0 17 16,-9-18-1,1 10-15,-1 8 16,0 0-16,1 0 16,-1 0-16,-8 26 15,-1-9-15,10-8 16,8 8-16,0 0 16,0-8-16,0 0 15,0-1 1,8-8-16,10-8 15,-1-1-15,0 0 16,1 9-16,-1 0 16,0 0-16,1 18 15,-10 8-15,1 8 16,0 18-16,0 0 16,-1 0-1,-16 0-15,-10 9 16,1-18-1,-9 0-15,0-17 0,0-8 16,8-10-16,1 1 16,0-18-1,-1 1-15,18-1 0,0-17 16,18-26 0,16-9-16,18 1 15,27-10-15,-1 10 16,-35 25-16</inkml:trace>
  <inkml:trace contextRef="#ctx0" brushRef="#br0" timeOffset="109436.18">12435 10036 0,'0'0'16,"0"0"-16,0 0 15,0 0-15,0 0 16,0 0-16,18 0 16,-1-9-1,26 9-15,35 0 16,35 0-16,26 0 16,26 18-16,18-10 15,16-8-15,-8 0 16,-8-8-16,-10-1 15,-25 0 1,-26-8-16,-18 8 16,-17 9-16,-35 0 15,-17 0-15,-9 0 16,-18 0-16,-8 0 16,0 18-16,0-1 15</inkml:trace>
  <inkml:trace contextRef="#ctx0" brushRef="#br0" timeOffset="109892.08">13469 10261 0,'0'0'0,"0"0"0,0 0 15,0 0 1,0 0-16,0 0 15,0 0-15,0 0 16,0 0-16,17 0 16,9 0-16,9 0 15,-1 9 1,10 8-16,-1 0 0,-17 1 16,0-1-16,-17 0 15,0 1 1,-1 16-16,-16 10 15,-1-1-15,0-8 16,-8-9 0,8 0-16,1-9 15,-1-8 1,0-1-16,9 1 0,0 0 0,0-1 16,18 1-16,8 0 15,17-9 1,27 17-16,16-34 15,10 17-15,-1-9 16,36 0-16,-18-17 16,-70 9-16</inkml:trace>
  <inkml:trace contextRef="#ctx0" brushRef="#br0" timeOffset="110265.23">14927 8754 0,'0'0'0,"0"0"16,0 9-16,18 17 16,8 17-16,26 26 15,17 35 1,27 26-16,-9-8 16,-9-1-16,-17 17 15,-18 1-15,-26 25 16,-34 27-16,-18-18 15,-34 9-15,-27 17 16,18-17-16,-35 147 16</inkml:trace>
  <inkml:trace contextRef="#ctx0" brushRef="#br0" timeOffset="115937.88">15735 9975 0,'0'0'16,"0"0"-16,0 0 16,0 0-16,0 0 15,0 0-15,9 0 16,17-8-16,34-1 15,10 0-15,17-8 16,0-9 0,-1 9-16,-16-1 15,-27 10-15,-17 8 16,-8 0-16,-10 0 16,-8 0-16,0 8 15</inkml:trace>
  <inkml:trace contextRef="#ctx0" brushRef="#br0" timeOffset="117505.93">17368 9326 0,'0'-9'0,"0"0"16,0-8-16,0 0 16,0 8-16,0 1 15,-9-1-15,-9 0 16,-8-8-16,-8 17 15,-18 0 1,-1 17-16,-7 9 16,-1 17-16,-9 18 15,10 8-15,8 18 16,8 0-16,18-9 16,17-9-16,9-9 15,18-16 1,-1-1-16,0-17 15,18 0-15,9-9 16,25-8-16,1 0 16,-44-9-16</inkml:trace>
  <inkml:trace contextRef="#ctx0" brushRef="#br0" timeOffset="118162.08">17428 9949 0,'0'0'0,"0"0"16,0 0-16,9 0 16,0 0-1,-1 0-15,10-8 16,-1-1-16,-8-17 15,-1 0-15,1 0 16,0 0-16,-9 9 16,0-1-16,-9 1 15,0 0 1,1 8-16,-1 9 0,0 0 16,-8 0-1,-9 17-15,0 1 16,9 8-16,-1 8 15,1 1-15,17-9 16,0 0-16,0-17 16,0-1-16,9 1 15,-1-9-15,1 0 16,0 0 0,-1 0-16,1 0 15,0 0-15,-1 0 16,1 9-16,8 8 15,1 26-15,-1 9 16,-8 0-16,-1 0 16,1 0-1,-9 9-15,-9-18 16,-8 0-16,-9 1 16,-9-1-16,-8-17 15,8 0-15,0-17 16,9-1-16,9-16 15,-9-1-15,9-8 16,8-9-16,18 0 16,17-18-16,8-8 15,18-17 1,-8 34-16</inkml:trace>
  <inkml:trace contextRef="#ctx0" brushRef="#br0" timeOffset="119103.37">18531 9482 0,'0'0'15,"0"0"-15,0 0 16,0 0-16,0 0 16,-9 0-16,1 0 15,-1 0 1,-17 0-16,-17 0 15,-1 0-15,-17 8 16,9 10-16,0-1 16,9 18-16,-1-1 15,10 10 1,-1-10-16,18 1 0,-1 8 16,18 0-16,0 1 15,18-10 1,16 1-16,10-9 15,16 0-15,10-17 16,-1-9-16,10-18 16,-1 1-16,-17-9 15,-18 0-15,-17 0 16,0 0-16,-17 0 16,-1-9-1,-8 10-15,-8 7 16,-1 1-16,-8 0 15,8-1-15,9 10 16</inkml:trace>
  <inkml:trace contextRef="#ctx0" brushRef="#br0" timeOffset="119422.77">18340 9265 0,'0'0'0,"0"0"15,0 0-15,0 0 16,0 0-16,0 0 16,0 0-16,0 0 15,0 18-15,0-1 16,0 17 0,-9 27-16,1 17 15,-1 26 1,-8 9-16,-1-1 0,1 1 15,0-18-15,8-26 16,0 1-16,1-10 16,-1-17-1,9-17-15,0-8 16,0-10-16,0 1 16,0-9-16</inkml:trace>
  <inkml:trace contextRef="#ctx0" brushRef="#br0" timeOffset="119728.06">18054 9205 0,'0'0'0,"0"0"0,0 0 16,0 0 0,0 0-16,0 0 15,0 0-15,8 0 16,10 0-16,8-9 16,8 9-16,18-9 15,9 9-15,0 0 16,9 0-1,-10 18-15,-25-1 16</inkml:trace>
  <inkml:trace contextRef="#ctx0" brushRef="#br0" timeOffset="120023.02">17854 10382 0,'0'0'0,"0"0"16,0 0-16,0 0 15,8 0-15,10-8 16,17-1-1,25 0-15,10 1 16,-1-1-16,1 0 16,8 9-16,-9 9 15,-43 0-15</inkml:trace>
  <inkml:trace contextRef="#ctx0" brushRef="#br0" timeOffset="120321.43">18757 9906 0,'0'0'0,"0"0"16,0 0-16,0 0 16,0 0-16,0 26 15,-9-9 1,1-8-16,-1 26 15,0-1-15,-8 10 16,-9 8-16,8 0 16,1-9-16,0 0 15,-1 0 1,18-17-16,0-8 0,0-10 16,0 1-1,0-9-15</inkml:trace>
  <inkml:trace contextRef="#ctx0" brushRef="#br0" timeOffset="120536.62">18766 9949 0,'0'0'16,"0"0"-16,0 0 16,0 0-16,0 0 15,0 18-15,8 8 16,10 8-16,-1 18 15,9-8-15,-9-1 16,1 9-16,8-9 16,0 0-16,-17-8 15,8-9-15,0 0 16,-8-17 0</inkml:trace>
  <inkml:trace contextRef="#ctx0" brushRef="#br0" timeOffset="120755.17">18601 10227 0,'0'0'16,"0"0"-16,0 0 15,17 0-15,0 0 16,18 0-16,0 0 15,8-9-15,18 9 16,-9-9-16,-26 9 16</inkml:trace>
  <inkml:trace contextRef="#ctx0" brushRef="#br0" timeOffset="121053.57">18279 8720 0,'0'0'16,"0"0"-16,0 0 15,0 0-15,0 17 16,9 9-16</inkml:trace>
  <inkml:trace contextRef="#ctx0" brushRef="#br0" timeOffset="121586.29">19139 9854 0,'0'0'0,"0"0"15,0 0-15,0 0 16,9 0-16,-1 9 15</inkml:trace>
  <inkml:trace contextRef="#ctx0" brushRef="#br0" timeOffset="122069.43">19521 9525 0,'-9'0'15,"1"0"-15,-1 0 16,9 0-16,0 0 15,0 0-15,0 0 16,9-9-16,8 1 16,18-1-1,8-8-15,27-1 16,-9 18-16,8 0 16,-17 0-16,-9 9 15,-25-9-15</inkml:trace>
  <inkml:trace contextRef="#ctx0" brushRef="#br0" timeOffset="123321.7">19703 9932 0,'0'0'15,"9"-9"-15,-9 1 16,9-10-16,0 1 15,-1 8-15,10-17 16,-18 0-16,0 0 16,-18 9-16,10 0 15,-10 17-15,-17-9 16,-8 9 0,-9 17-16,-18 9 15,10 0-15,8 9 16,-1 17-16,19-9 15,8 1-15,8-10 16,18 10-16,0-10 16,18-8-1,25 0-15,27 0 16,-1-17 0,18-9-16,0-9 0,-27-17 15,-7 0 1,-27 0-16,0 0 0,-18 0 15,-8 0-15,-8 0 16,-1 9-16,-17-9 16,9-26-16,-27-17 15,27 25 1,-1 10-16,10 8 16,-10 17-16,10 1 15,-10-18-15,18 26 16,0 0-16,0 0 15,0 0-15,-17 0 16,8 17-16,1 26 16,-1 9-1,-17 35-15,8-1 16,1 1-16,8-9 16,9-17-16,0-10 15,9-25-15,-9-8 16</inkml:trace>
  <inkml:trace contextRef="#ctx0" brushRef="#br0" timeOffset="123554.58">19217 10486 0,'0'0'0,"0"0"16,0 0-16,0 0 15,18 0-15,16 0 16,27 0 0,9-8-16,-1 8 15,0-9-15,-8 0 16,-9 1-16,0-1 16,1 9-16,-19 0 15</inkml:trace>
  <inkml:trace contextRef="#ctx0" brushRef="#br0" timeOffset="123937.46">20259 10330 0,'0'-8'16,"-8"-1"-16,-1-8 15,0-1-15,9 1 16,-17 8-16,-1-8 16,-8 17-16,0 0 15,-8 9 1,-1 8-16,0 9 15,9 9-15,9-1 16,-1 1-16,18 8 16,18-17-16,-1 0 15,18-17 1,34-18-16,9-8 0,-43 8 16</inkml:trace>
  <inkml:trace contextRef="#ctx0" brushRef="#br0" timeOffset="124161.49">19868 8953 0,'0'0'16,"0"0"-16,0 0 15,18 18-15,-1 8 16,-8-18 0</inkml:trace>
  <inkml:trace contextRef="#ctx0" brushRef="#br0" timeOffset="124836.73">16968 10763 0,'0'0'0,"0"0"16,0-8-16,0 8 16,0-9-1,9 0-15,8 1 16,9-1-16,18 1 16,25-1-16,35 0 15,53 1-15,34 8 16,34 0-16,27 0 15,35 0-15,8 0 16,-26 0-16,-34 0 16,-44 0-1,-35 0-15,-17 0 16,-43 0-16,-27 8 16,-17 1-16,-26 0 15,-17-1-15,-1 1 16</inkml:trace>
  <inkml:trace contextRef="#ctx0" brushRef="#br0" timeOffset="125452.02">18410 10911 0,'0'0'0,"0"0"16,0 0-1,0 0-15,0 0 16,0 0-16,17 0 16,9 0-16,9 17 15,8 0-15,1 1 16,-1 8-16,0 0 16,-17 8-16,-17 1 15,-26 17 1,-18 9-16,-26 16 15,-17 1-15,0-17 16,8-18-16,10 1 16,16-18-16,10-9 15,16-8-15,18-1 16,9-8-16,60-17 16,122-26-1,61-27-15,191-60 16</inkml:trace>
  <inkml:trace contextRef="#ctx0" brushRef="#br0" timeOffset="129587.66">20902 10356 0,'0'0'0,"0"0"15,0 0-15,0 0 16,0 0-16,0 0 16,17 0-16,1-8 15,-1 8 1,18-9-16,8 0 16,0 1-16,-8-1 15,0 0-15,-26 9 16,8 0-16,0 9 15</inkml:trace>
  <inkml:trace contextRef="#ctx0" brushRef="#br0" timeOffset="130485.43">22769 9594 0,'0'0'16,"0"0"-16,0 0 15,0 0-15,0-8 16,-9-1-16,0 0 16,-17 1-16,0-1 15,-17 9-15,0 0 16,-10 9-1,-7 8-15,-10 18 16,1 17-16,-1 0 16,18 8-16,17 1 15,18-9-15,0 17 16,-1-17-16,18-9 16,0-8-16,18-9 15,16 0 1,1 0-16,0-9 15,26 9-15,8 0 16,-34-9-16</inkml:trace>
  <inkml:trace contextRef="#ctx0" brushRef="#br0" timeOffset="131142.87">22908 10304 0,'0'0'0,"0"0"0,0 0 16,0 0 0,0 0-16,0-8 15,-9-10-15,9-16 16,0 17-16,0-1 15,0 1-15,0 0 16,0-1-16,-9 1 16,1 0-16,-1 8 15,-8 9-15,-9 0 16,-9 17 0,-9 1-16,1 16 15,8 1-15,9-1 16,9-8-1,17-17-15,0 0 0,0-1 16,0-8-16,17 0 16,1 0-16,8-8 15,0-1 1,0 9-16,0 0 16,0 0-16,-9 9 15,-8 17-15,17-9 16,9 18-16,-35-1 15,17 10-15,-26-1 16,1-8-16,-1-9 16,-17 0-1,0 0-15,0-18 16,9 1-16,-1 0 16,1-9-16,8 0 15,9-9-15,0 0 16,9-8-16,17-18 15,17-8-15,1 0 16,16 8-16,-16 9 16,-1 9-1,-25 17-15</inkml:trace>
  <inkml:trace contextRef="#ctx0" brushRef="#br0" timeOffset="131672.94">21979 10850 0,'0'0'0,"0"0"16,0 0-16,0 0 15,34 0-15,10 9 16,51-1-16,27 1 16,25-9-16,10-9 15,-1 1 1,-8-1-16,-18 0 15,-43 1-15,-18-1 16,-8 9-16,0 0 16,-35 0-16</inkml:trace>
  <inkml:trace contextRef="#ctx0" brushRef="#br0" timeOffset="132028.74">22317 11023 0,'0'0'0,"0"0"16,0 0-16,18 9 16,8 8-16,-9 1 15,18-1 1,8 0-16,1 1 15,-10 8-15,-8-9 16,0 0-16,-17 1 16,-9 7-16,-9 10 15,1 0 1,-36 17-16,10-9 0,8-17 16,0 0-1,8-9-15,1 1 16,8-10-16,9-8 15,0 0-15,17 0 16,36-8-16,25-27 16,35 9-16,26 0 15,243-69-15</inkml:trace>
  <inkml:trace contextRef="#ctx0" brushRef="#br0" timeOffset="132452.04">23672 10270 0,'0'-9'0,"9"0"16,-9 1-16,0-1 15,8 1-15,18-10 16,9 1 0,26-18-16,26 9 15,0 0-15,-1 9 16,1 0-16,9 8 16,-27-8-16,-25 8 15,-18 9-15</inkml:trace>
  <inkml:trace contextRef="#ctx0" brushRef="#br0" timeOffset="132967.64">24332 10434 0,'0'0'0,"0"0"16,0 0-16,0 0 15,0 0-15,0 0 16,0 0-16,-9-8 16,1-1-16,-1 0 15,0 1-15,-17-1 16,-9 9-16,-8 0 15,0 17 1,-10 1-16,1 8 16,-8 8-16,7 10 15,19-10-15,-1 1 16,18 0-16,-1-1 16,10 1-16,8-9 15,0 0-15,17 0 16,9 0-1,17 0-15,9 0 16,18-18-16,-9-8 16,-9-8-16,9-1 15,-18 0-15,0 1 16,-16-1-16,-19 0 16,1 1-1,0-1-15,-9 0 16,0 9-16,0 0 15,0 0-15</inkml:trace>
  <inkml:trace contextRef="#ctx0" brushRef="#br0" timeOffset="133244.67">24037 10235 0,'0'0'16,"0"0"-16,0 0 15,0 0-15,8 17 16,1 1-16,0 16 16,-1 1-16,-8 26 15,-8 8-15,-1 0 16,-8 18-16,-1 0 16,1-1-1,-9 1-15,8-18 16,1-8-16,8-18 15,9 0-15,0-25 16</inkml:trace>
  <inkml:trace contextRef="#ctx0" brushRef="#br0" timeOffset="133445.01">23602 11188 0,'0'0'0,"0"0"15,0 0-15,18 0 16,8 0-16,9 9 16,34-9-16,-8-9 15,17 0 1,0 1-16,-26-10 16,35 18-16,-35 9 15</inkml:trace>
  <inkml:trace contextRef="#ctx0" brushRef="#br0" timeOffset="133732.57">24740 10893 0,'0'0'15,"0"0"-15,0 0 16,-9 0-16,1 0 15,-10 9-15,-8 0 16,0 8-16,-17 0 16,-1 9-1,1 9-15,0 0 16,-1 8-16,9-8 16,18 8-16,17-8 15,0-10-15,17 1 16,1 0-16,8-17 15,-9-9-15,-8 0 16</inkml:trace>
  <inkml:trace contextRef="#ctx0" brushRef="#br0" timeOffset="134239.07">24358 10452 0,'0'0'0,"0"0"16,0 0-16,0 0 16,-9 0-16,9 0 15,0 0-15,0 0 16,0 0-16,0 0 15,0 0 1,0 17-16,0 0 16,0 18-16,0 0 15,-8-1-15,-1 10 16,-8-1-16,-10-8 16,-7 8-1,-1-9-15,26-25 16</inkml:trace>
  <inkml:trace contextRef="#ctx0" brushRef="#br0" timeOffset="135040.41">23958 9629 0,'0'0'0,"0"0"16,0 0-1,18 17-15,-1 9 16,1 0-16,-10-8 16</inkml:trace>
  <inkml:trace contextRef="#ctx0" brushRef="#br0" timeOffset="135593.84">24671 9681 0,'0'0'0,"0"0"0,0 0 15,8 0 1,10 0-16,-1 9 16,9-1-16,0 1 15,0 0-15,0-9 16,0 8-16,0 1 16,0 0-16,0-1 15,-17 1 1,0 8-16,-9 0 15,-9 18-15,0 0 16,-8-9-16,0-9 16,-1 9-16,1-9 15,8-8-15,1 0 16,8-1-16,0 1 16,26 0-16,26-1 15,26-16 1,35-1-16,-44 9 15</inkml:trace>
  <inkml:trace contextRef="#ctx0" brushRef="#br0" timeOffset="136385.7">25652 10417 0,'0'0'15,"0"0"-15,0 0 16,0 0-16,9 0 16,8 0-16,18 0 15,17 9-15,0-9 16,0-9-16,17 0 15,18 1 1,-52 8-16</inkml:trace>
  <inkml:trace contextRef="#ctx0" brushRef="#br0" timeOffset="136667.43">26390 10149 0,'0'0'0,"0"0"15,0 0-15,9-9 16,25 0-16,27-8 15,9 0 1,8-1-16,0 1 16,-9 0-16,-25-1 15,17 10-15,-9-1 16,-35 9-16</inkml:trace>
  <inkml:trace contextRef="#ctx0" brushRef="#br0" timeOffset="137046.91">26538 10244 0,'0'0'0,"0"0"16,0 0-16,0 8 16,0 10-16,0 8 15,-9 8 1,0 10-16,-8-1 15,-1 0-15,1-8 16,0 8-16,-1 1 16,1-10-16,8 1 15,9-9-15,0 0 16,0 0-16,9-9 16,8 9-1,1-9-15,16 1 16,27-10-16,9-8 15,-9 0-15,-1 0 16,-16 0-16,-18-17 16,0 8-16,0 9 15,17 0 1,-17 0-16</inkml:trace>
  <inkml:trace contextRef="#ctx0" brushRef="#br0" timeOffset="137219.06">26538 10521 0,'0'0'0,"0"0"15,8 0-15,27 0 16,34-9 0,10-8-16,7 0 15,-7-9-15,-1 8 16,-17 1-16,-18 8 15,-17 9-15</inkml:trace>
  <inkml:trace contextRef="#ctx0" brushRef="#br0" timeOffset="137470.94">27154 10564 0,'0'0'0,"0"0"16,0 0-16,0 0 16,17 0-1,27-8-15,25-1 16,-8 0-16,0 1 16,0-1-16,-18-8 15,1-1-15,-18 1 16,-18 8-16,1 9 15</inkml:trace>
  <inkml:trace contextRef="#ctx0" brushRef="#br0" timeOffset="137717.44">27441 10677 0,'0'0'0,"0"0"0,0 0 16,17 0-16,0 17 15,9 18-15,1-9 16,-19 0-16,1 8 16,-18 1-1,-8 8-15,-9 1 16,-9-18-16,0 0 16,1-18-1,-1 1-15,9-18 0,8 1 16,1-10-16,17 10 15</inkml:trace>
  <inkml:trace contextRef="#ctx0" brushRef="#br0" timeOffset="138753.31">28405 10460 0,'0'0'0,"0"0"15,0 0-15,0 0 16,0 0-16,-9-17 16,9 17-16,-9 0 15,1 0-15,-19 0 16,1 0-16,-17 0 16,0 17-16,-1 9 15,-8 0 1,17 18-16,1-1 15,16-8-15,18-1 16,9 10-16,8-19 16,18 1-16,17 0 15,9-17-15,26-9 16,0-9-16,-27-17 16,1 0-16,-17 1 15,-10 7 1,-16 10-16,-10-10 15,1 10-15,-9 8 16,0 0-16,0 0 16,0 0-16,0 17 15,0 0-15,9 9 16,-1 0-16,10 0 16,8 0-1,0-17-15,9-1 16,8-16-16,0-1 15,-16-17-15,-1 0 16,-18-17-16,-16 0 16,-18 8-1,-1 0-15,-16 1 0,0 16 16,-9 1 0,8 0-16,9 17 15,18 0-15,8 0 16,9 0-16,0-9 15,18 0-15,34-8 16,17-9-16,18 0 16,0 9-16,-18-1 15,-25 10-15,-9 8 16,-9 0 0,-18 0-16,1 0 15,0 8-15,-9 10 16,-9-1-1,9 0-15,0 1 0,0 8 16,0 8-16,17 1 16,1 0-16,-1-1 15,0 1 1,9 0-16,-8-9 16,-9-1-16,-1-7 15,-16 8-15,-10-9 16,-8 9-16,-17 0 15,-18-17 1,9-1-16,17 1 16,35-9-16</inkml:trace>
  <inkml:trace contextRef="#ctx0" brushRef="#br0" timeOffset="139375.41">29898 10183 0,'0'0'0,"0"0"16,0 0-16,0 0 15,-8 0-15,-1 9 16,-17 0-16,0 17 16,0 8-16,-18 18 15,10 9-15,-1-1 16,17 1-16,18-18 15,0 1 1,0-1-16,26-8 16,18-9-16,17 0 15,8-18-15,9-16 16,-8-10-16,8-8 16,-17-17-1,-1-18-15,-16 1 0,-18-1 16,-17 9-16,-1 17 15,-16 9 1,-1 9-16,-8 8 16,-18 9-16,-17 18 15,-18 16-15,-8 27 16,-9 34-16,18 1 16,25 16-16,10 9 31,8-8-31,17-26 0,26-18 15,9-17-15,18-9 16,25-17-16,9-17 16,-43-9-16</inkml:trace>
  <inkml:trace contextRef="#ctx0" brushRef="#br0" timeOffset="139685.07">30506 10625 0,'0'0'0,"0"0"0,0 0 16,0 9-16,-9 8 16,1 18-1,-18-1-15,0 9 16,-9 9-16,-9 9 15,10-9-15,8-9 16,8-17-16,1-8 16,17-10-16,0-8 15,0-8-15,9-1 16,8-17 0,-8 17-16</inkml:trace>
  <inkml:trace contextRef="#ctx0" brushRef="#br0" timeOffset="139857.57">30628 10582 0,'0'0'16,"0"0"-16,0 0 16,0 17-16,17 26 15,0 9 1,18 17-16,0 9 16,-9-17-16,0 0 15,0-9-15,0-9 16,-17-17-1,-9-9-15,0-8 0,0 0 16</inkml:trace>
  <inkml:trace contextRef="#ctx0" brushRef="#br0" timeOffset="140016.91">30350 10798 0,'0'0'0,"0"0"16,0 0-16,0 0 15,17 0-15,27 9 16,25-1 0,35 1-16,-26 0 15,-43-9-15</inkml:trace>
  <inkml:trace contextRef="#ctx0" brushRef="#br0" timeOffset="145319.41">3309 11396 0,'-9'0'16,"0"0"-16,9 0 0,0 0 15,0 0-15,0 0 16,0 0-1,0 0-15,18 0 16,16 0-16,1 0 16,8-9-16,1 9 15,-9 0-15,-9 0 16,8-9-16,1 1 16,-18 8-16</inkml:trace>
  <inkml:trace contextRef="#ctx0" brushRef="#br0" timeOffset="145571.79">3152 11751 0,'0'0'16,"0"0"-16,0 0 15,0 0-15,0 0 16,0 0-16,18 0 16,8-9-16,17 0 15,18 1-15,8-1 16,9 0 0,18-8-16,-9 17 15,-26 0-15,-35 9 16</inkml:trace>
  <inkml:trace contextRef="#ctx0" brushRef="#br0" timeOffset="147375.07">4446 11759 0,'0'0'15,"0"0"-15,0 0 16,0 0-16,0 0 16,0 0-16,17 0 15,18 0-15,26 0 16,8 0-1,-8-8-15,0 8 16,-18 0-16,10 8 16,-19-8-16</inkml:trace>
  <inkml:trace contextRef="#ctx0" brushRef="#br0" timeOffset="148016.64">5384 11456 0,'0'-8'0,"0"-1"0,0 0 15,0 1-15,0-1 16,26 9-16,17 0 16,18 0-1,9 0-15,8 0 16,0 0-16,0 0 15,-17-9-15,0 9 16,-18-8-16,-34 8 16</inkml:trace>
  <inkml:trace contextRef="#ctx0" brushRef="#br0" timeOffset="148470.24">5766 11777 0,'0'0'0,"9"0"16,-9 0 0,0-9-16,8 9 15,-8-9-15,9 1 16,0-1-16,-9 0 15,-9-8-15,0 0 16,-17 0-16,-8-1 16,-19 18-16,1 18 15,-8 16 1,8 1-16,-1 17 16,19-9-16,-1 0 15,18 1-15,-1-1 16,18-8-16,0-1 15,0-8 1,18 0-16,16 0 0,18-8 16,18-10-1,8-16-15,9-18 16,-9 0-16,-9-9 16,-16 0-16,-19 1 15,-16 16-15,-10-8 16,1 9-16,-9 0 15,0 8-15</inkml:trace>
  <inkml:trace contextRef="#ctx0" brushRef="#br0" timeOffset="148727.57">5688 11578 0,'0'0'15,"0"0"-15,0 0 16,0 0-16,0 0 15,0 8 1,0 10-16,0 8 16,-9 26-16,0 17 15,1 17-15,-18 1 16,8 8-16,1 1 16,0-19-16,-1 1 15,1 0-15,8-26 16,1-8-1,-1-36-15</inkml:trace>
  <inkml:trace contextRef="#ctx0" brushRef="#br0" timeOffset="148908.19">5193 12582 0,'0'0'0,"0"-8"16,0 8-16,0 0 15,0 0-15,0 0 16,0-9-16,17 0 15,18 1 1,0-1-16,17-8 16,0-1-16,-9 10 15,1-10-15,-1-8 16,-17 9-16</inkml:trace>
  <inkml:trace contextRef="#ctx0" brushRef="#br0" timeOffset="149176.37">6226 12002 0,'0'0'0,"0"0"0,0 0 16,0 0-16,0 0 16,-8 9-16,-1 8 15,-17 18 1,0 8-16,0 9 15,-18 17-15,1 9 16,8-17-16,0-1 16,18-25-16,0 0 15,-1-18-15,10 0 16,8 1-16,0-10 16,0-8-1</inkml:trace>
  <inkml:trace contextRef="#ctx0" brushRef="#br0" timeOffset="149390.31">6183 12045 0,'0'0'0,"0"0"15,0 0-15,0 9 16,17 17-16,9 26 16,9 26-16,-9 0 15,0 0 1,-9-26-16,1-9 15,-9 0-15,-1-17 16,-8-8-16,0-1 16,-8-8-16,-1-1 15</inkml:trace>
  <inkml:trace contextRef="#ctx0" brushRef="#br0" timeOffset="149529.87">6027 12400 0,'0'0'15,"0"0"-15,0 0 16,0 0-16,17 0 16,9 0-16,17 0 15,18 18 1,-26-10-16</inkml:trace>
  <inkml:trace contextRef="#ctx0" brushRef="#br0" timeOffset="150115.73">5254 12591 0,'0'0'16,"0"-9"-16,0 1 15,0 8-15,0 0 16,0 0-16,0-9 15,8 0 1,10 1-16,8-10 16,0-8-16,9 0 15,-1 9-15,18 0 16,1-1-16,-10 1 16,9 0-16,0-1 15,0 10-15,-17-1 16</inkml:trace>
  <inkml:trace contextRef="#ctx0" brushRef="#br0" timeOffset="150596.46">5610 10989 0,'0'0'0,"0"0"15,0 0 1,0 8-16,8 18 15,1 0-15</inkml:trace>
  <inkml:trace contextRef="#ctx0" brushRef="#br0" timeOffset="151161.59">6261 11222 0,'0'0'0,"0"0"0,0 0 15,0 0 1,9 0-16,17 0 16,8 0-16,19 0 15,-10 9-15,0 0 16,-8-1-16,-9-8 15,0 0 1,-17 0-16,0 9 0,-1 8 16,-16 1-1,-1 8-15,-17 8 16,0 1-16,8-9 16,1 0-16,8-9 15,1-8-15,8 0 16,0-1-16,0 1 15,0-9-15,17 9 16,0-1-16,18 1 16,43 17-1,-17-9-15</inkml:trace>
  <inkml:trace contextRef="#ctx0" brushRef="#br0" timeOffset="151850.81">7138 10963 0,'0'0'0,"0"0"0,0 0 16,0 0-16,-9 0 15,1 17 1,-10 26-16,-8 35 15,-17 43-15,-1 27 16,1 25-16,8 17 16,9 1-16,9 0 15,17-10-15,9-42 16,8-18-16,18-17 16,-1-35-16,1-17 15,26-17 1,17-26-16,9-35 15,-44 8-15</inkml:trace>
  <inkml:trace contextRef="#ctx0" brushRef="#br0" timeOffset="156554.7">8267 11171 0,'-9'-9'0,"1"-8"0,-1-1 15,0-8-15,-8 0 16,-9 9-16,0 0 15,0-1 1,-9 1-16,-8 17 16,-10 0-16,-7 17 15,-10 18-15,1 0 16,-1 17-16,1 17 16,-1 0-16,18 9 15,9 0-15,25-9 16,10 9-16,8-8 15,17-10-15,9 1 16,9-9 0,17-18-16,17-8 15,1-17-15,-1-18 16,27-8-16,-9 0 16,-61 8-16</inkml:trace>
  <inkml:trace contextRef="#ctx0" brushRef="#br0" timeOffset="156848.25">8154 11543 0,'0'0'0,"0"0"15,0 0-15,0 0 16,0 0-16,0 0 16,17 0-16,1 0 15,17-9-15,-1 1 16,10-1-16,8 0 16,9-8-16,-1 0 15,1-1 1,-17 10-16,-10-10 15,-16 18-15</inkml:trace>
  <inkml:trace contextRef="#ctx0" brushRef="#br0" timeOffset="157365.61">8250 11647 0,'-9'-9'0,"0"1"15,1-1-15,8 9 16,0 0-16,0 0 16,0 0-16,0 0 15,0 0-15,8 0 16,10 0-16,-1 0 16,0 0-1,9 0-15,0 0 16,0 0-16,1 0 15,-10 0-15,0 0 16,-8 0-16,0 0 16,-1 0-16,1 9 15,-9-1 1,-9 10-16,1-1 16,-18 0-16,8 9 15,1-9-15,-1-8 16,10 0-16,-1-1 15,0 1-15,9 0 16,0-1-16,0 1 16,9 0-16,8-9 15,1 0 1,17 0-16,-1 0 16,-8 0-16,0 0 15,-8 0-15,-10 0 16,1 0-1,-9 0-15,9 0 0,8 0 16,-8 0-16</inkml:trace>
  <inkml:trace contextRef="#ctx0" brushRef="#br0" timeOffset="157606.94">8823 11569 0,'0'0'0,"0"0"16,0 0-16,0 0 15,17 0-15,18 0 16,0 0-16,8 0 16,0 0-16,1 0 15,-1-9-15,1 1 16,-10-1-16,-8 0 15,-8-17-15,-10 18 16</inkml:trace>
  <inkml:trace contextRef="#ctx0" brushRef="#br0" timeOffset="157831.29">8953 11283 0,'0'0'0,"0"0"15,0 0 1,0 35-16,0 8 16,0 35-16,-9 17 15,1-8-15,-1-26 16,9-10-16,0-7 16,0-10-16,0-8 15,17 0-15,1-8 16</inkml:trace>
  <inkml:trace contextRef="#ctx0" brushRef="#br0" timeOffset="158207.81">10108 11205 0,'-9'-8'16,"1"-1"-16,-1 0 15,-17 9-15,-18-8 16,1 8-16,0 0 16,-18 0-16,9 17 15,-9 9 1,9 0-16,8 17 15,-8 26-15,18 1 16,-1-10-16,17 1 16,10-9-16,8-9 15,17-8-15,0-1 16,18-8 0,17 0-16,9-17 0,0 0 15,26-9 1,-9-9-16,-52 9 15</inkml:trace>
  <inkml:trace contextRef="#ctx0" brushRef="#br0" timeOffset="158764.11">10473 11682 0,'-9'-9'0,"0"0"0,1-8 15,-1 0-15,0 8 16,1 0-16,-10-8 16,1 0-16,-1 8 15,1 0-15,0 9 16,-1 0-16,-8 0 16,9 0-1,-9 18-15,8-1 16,1 0-16,8 9 15,9-8-15,0-1 16,9-8-16,8-1 16,1 1-16,-1-9 15,1 0-15,-1 0 16,-8 0 0,-1 0-16,1 17 15,0 9-15,-1 17 16,1 9-16,-9-8 15,-9-1-15,1 0 16,-1-25-16,0 16 16,1-25-16,-10 8 15,1-17 1,8 9-16,1 0 16,-1-27-16,9 18 15,0-26-15,9 0 16,8-17-16,18 0 15,-1 8-15,1 0 16,-9 18 0,-17 17-16</inkml:trace>
  <inkml:trace contextRef="#ctx0" brushRef="#br0" timeOffset="159248.53">7876 12201 0,'0'0'16,"0"0"-16,-9 0 16,9 0-16,0 0 15,0 0-15,0 0 16,18 0-16,17 0 15,43 9 1,61-9-16,34 0 16,53-9-16,52-17 15,0 0-15,-18 0 16,-34 9-16,-35 17 16,-34 0-16,-53 0 15,-35-9-15,-17 9 16,-26 0-1,-17 0-15,0 9 16,-18-9-16,9 9 16</inkml:trace>
  <inkml:trace contextRef="#ctx0" brushRef="#br0" timeOffset="159648.81">8831 12331 0,'0'0'0,"0"0"16,0 0-16,18 0 15,16 17-15,19 1 16,7-1-16,10 9 16,-9-9-1,-9 1-15,-9-1 16,-8 0-16,-9 1 15,-9-1-15,-8 9 16,-18 9-16,-8-1 16,-9 18-16,-9 0 15,0-9-15,1-17 16,16 0-16,1-17 16,8 0-1,1-1-15,8 1 16,0-9-16,26 0 15,34-9-15,53 1 16,18-10-16,16 1 16,27-26-16,191-78 15</inkml:trace>
  <inkml:trace contextRef="#ctx0" brushRef="#br0" timeOffset="159981.54">10342 11292 0,'0'0'0,"0"0"15,0 0-15,9 0 16,17 17-16,35 26 16,34 27-16,36 25 15,-10 9 1,-8 17-16,-17 18 16,-36-9-16,-34 17 15,-17 0 1,-35 9-16,-43 9 0,-44-10 15,9-42-15,60-87 16</inkml:trace>
  <inkml:trace contextRef="#ctx0" brushRef="#br0" timeOffset="164551.21">11402 12331 0,'0'0'0,"0"0"0,0 0 16,0 0-16,17 0 15,9-9-15,35 9 16,35 0-16,8 0 15,-9-8-15,1-10 16,-9 1-16,-27 8 16,-16 1-16,-9-1 15,-1 9 1,-25 0-16</inkml:trace>
  <inkml:trace contextRef="#ctx0" brushRef="#br0" timeOffset="164748.01">11827 11915 0,'0'0'15,"0"0"-15,0 0 16,0 0-16,-8 52 16,-1 26-16,-17 44 15,0 16-15,8-25 16,1-27-16,0-16 15,8-1-15,9-17 16,9-18 0,8-8-16</inkml:trace>
  <inkml:trace contextRef="#ctx0" brushRef="#br0" timeOffset="165531.27">12574 11534 0,'0'0'0,"0"0"15,0 0-15,0 0 16,0 0-16,26 0 16,35 0-1,26 0-15,17-8 16,18-1-16,-10-8 15,10-9-15,-26 8 16,-27 1-16,0 0 16,-16-1-16,-36 18 15</inkml:trace>
  <inkml:trace contextRef="#ctx0" brushRef="#br0" timeOffset="165989.91">13225 11751 0,'-8'0'16,"-1"0"-16,0 0 16,1 0-16,-1 0 15,-8 0-15,-1-9 16,-8 9-16,0-17 15,-9 8-15,-8 0 16,-9 9-16,-9 0 16,9 18-16,0-1 15,0 26 1,0 9-16,17 0 16,0 0-16,9 0 15,9 9-15,-1-18 16,18-17-16,18 0 15,-1 0-15,27 0 16,16-9 0,27-8-16,26-18 15,-9 1-15,-17-10 16,-17 1-16,-18 0 16,-26 8-16,-18 1 15,1-1-15,-9 0 16,-9 1-1,1-1-15,-10-8 0,-25-27 16,8 10 0</inkml:trace>
  <inkml:trace contextRef="#ctx0" brushRef="#br0" timeOffset="166257.87">12939 11560 0,'0'0'0,"0"0"0,0 0 15,0 0-15,0 0 16,8 26 0,1 9-16,0 26 15,-9-1-15,-9 18 16,0 9-16,-8-1 16,-9 1-16,9 8 15,-1 0-15,1-8 16,17-9-16,0-17 15,0-18 1,0-8-16,0-18 16,0-8-16,0-9 15</inkml:trace>
  <inkml:trace contextRef="#ctx0" brushRef="#br0" timeOffset="166505.87">12314 12712 0,'0'0'0,"0"0"0,0 0 15,0 0-15,17 0 16,26-9-16,27-8 16,25 17-16,10-17 15,-10-9-15,1 9 16,-1 8-1,-8-8-15,-18 17 16,-25 0-16,-27 0 16</inkml:trace>
  <inkml:trace contextRef="#ctx0" brushRef="#br0" timeOffset="166818.2">13512 12366 0,'0'0'0,"0"0"0,0 0 16,0 0-16,0 0 16,0 0-1,-9 0-15,1 17 16,-1 0-16,-17 27 15,0 8-15,0 8 16,0 10-16,-9-10 16,18 1-16,-1-27 15,1-8-15,8-8 16,9-1 0,0-8-16,0-27 15,-9-8-15,9 9 16</inkml:trace>
  <inkml:trace contextRef="#ctx0" brushRef="#br0" timeOffset="167021.81">13477 12392 0,'0'0'0,"0"0"0,0 0 15,18 0-15,-1 17 16,18 0 0,-1 18-16,1 8 15,-9 1-15,0 8 16,0-9-16,0 0 15,-8 0-15,-10-17 16,1 9-16,-9-9 16,0-9-1</inkml:trace>
  <inkml:trace contextRef="#ctx0" brushRef="#br0" timeOffset="167172.15">13451 12669 0,'0'0'0,"0"0"15,0 0-15,0 0 16,0 0-16,0 0 16,18-9-1,16 1-15,10-1 16,-1 0-16,-26 9 16</inkml:trace>
  <inkml:trace contextRef="#ctx0" brushRef="#br0" timeOffset="167455.18">12895 10798 0,'0'0'0,"0"0"16,0 0-16,0 0 16,0 43-16,18 35 15,-18 9-15,0-44 16</inkml:trace>
  <inkml:trace contextRef="#ctx0" brushRef="#br0" timeOffset="171895.55">14676 11482 0,'0'0'0,"0"0"15,0-8 1,0 8-16,-9 0 15,0 0-15,1 0 16,-19 17-16,1 0 16,-8 9-16,-10 18 15,1 8-15,-9 25 16,0 19-16,0 16 16,17 18-1,9 9-15,17 17 16,9-9-16,17-17 15,9-18-15,9-25 16,9-9-16,8-17 16,9-18-16,-1-17 15,-25-17-15</inkml:trace>
  <inkml:trace contextRef="#ctx0" brushRef="#br0" timeOffset="172675.33">15483 11898 0,'0'0'0,"-9"-9"16,1 1-16,-1-1 16,0 0-16,1 1 15,-1-1-15,0 0 16,-8 9-16,8-8 15,-17 8-15,0 0 16,-17 17 0,-1 0-16,1 18 15,-9 17 1,0 0-16,8 9 0,10 8 16,8 17-16,8-8 15,9-8-15,9-10 16,18-8-16,-1-8 15,9-18-15,9 0 16,0-9 0,26-8-16,25-18 15,10-17-15,-1-9 16,1-8-16,-27-9 16,-16 0-16,-10 9 15,-17-18-15,-17 0 16,-9-8-16,-18 0 15,1 17-15,-9 17 16,0 1 0,8 16-16,1 1 15,0 8-15,-1 9 16,10 0-16,8 9 16,0-9-16</inkml:trace>
  <inkml:trace contextRef="#ctx0" brushRef="#br0" timeOffset="172962.31">15197 12288 0,'0'0'0,"0"0"0,0 0 16,0 0-1,0 0-15,8 0 16,10 8-16,-1 10 16,9 16-16,9 1 15,0 8-15,-1 9 16,10 0 0,-10-8-16,-8-1 0,1 0 15,-1 0 1,-18-8-16,1-9 15</inkml:trace>
  <inkml:trace contextRef="#ctx0" brushRef="#br0" timeOffset="173496.63">15995 12305 0,'0'0'0,"0"0"16,0 0 0,0 0-16,0 0 0,0 0 15,0 0-15,-8 17 16,-1 1 0,-17 8-16,0 8 15,0 18-15,-9 0 16,9-8-16,0 16 15,-9 1-15,18-18 16,0-17-16,8 0 16,9-17-16,-9-1 15,9-16-15,0-1 16,0 0 0,18-17-16,8 0 15,8-25-15,10-45 16,-9 10-16,-27 34 15,-8 34-15,0 1 16,0 17-16,0 0 16,0 0-16,9 0 15,8 9 1,1 25-16,-1 10 16,9 8-16,0 0 15,0 8-15,-8-8 16,-1-9-16,-8-17 15,-1 9-15,-8-18 16,0-8-16</inkml:trace>
  <inkml:trace contextRef="#ctx0" brushRef="#br0" timeOffset="173681.7">15709 12591 0,'0'0'15,"0"0"-15,0 0 16,0 0-16,26 0 16,35 0-1,8 0-15,18 0 16,-9 0-16,-43 0 16</inkml:trace>
  <inkml:trace contextRef="#ctx0" brushRef="#br0" timeOffset="173831.29">16595 12686 0</inkml:trace>
  <inkml:trace contextRef="#ctx0" brushRef="#br0" timeOffset="174246.93">16569 12530 0,'0'0'16,"0"0"-16,0 0 15,0 0-15,0 0 16,0 0-16,8 0 16,27 0-1,26-8-15,8-1 16,9 9-16,-17-9 15,-9 9-15,9 9 16,-9 0-16,-26-1 16</inkml:trace>
  <inkml:trace contextRef="#ctx0" brushRef="#br0" timeOffset="175818.33">18166 12106 0,'0'0'0,"-8"-17"16,8-9-16,0 8 16,-9-8-16,0 0 15,1 0-15,-10 9 16,-8 0-16,-17-1 16,-18 18-1,-17 9-15,0 17 16,8 9-16,10 17 15,7-9-15,1 26 16,26-17-16,9 9 16,17-18-16,9 0 15,17-8-15,17-9 16,9 0 0,9-17-16,0-1 15,17 10-15,-26-1 16</inkml:trace>
  <inkml:trace contextRef="#ctx0" brushRef="#br0" timeOffset="176374.33">18305 12305 0,'0'0'0,"0"0"15,0 0-15,0 0 16,0 0-16,0 0 16,-8 0-16,-1-9 15,0 9 1,1 0-16,-10 0 16,-8 0-16,0 18 15,0-1-15,0 9 16,9 0-16,-1-9 15,18-8-15,0 0 16,0-9-16,0 0 16,9 0-16,0 0 15,-1 0 1,1 0-16,8 8 16,-8 10-16,0 16 15,-1 1-15,1 0 16,-18 8-16,1-8 15,-1-9-15,0-9 16,1 0 0,-1-8-16,0-1 15,1-8-15,-1 0 16,0 0-16,1-8 16,8-1-16,0-8 15,26-9-15,17-17 16,18 8-16,17 9 15,-8 17-15,-36 9 16</inkml:trace>
  <inkml:trace contextRef="#ctx0" brushRef="#br0" timeOffset="177714.24">18687 12288 0,'0'0'0,"0"0"16,0 0-16,0 0 15,9 0-15,17-9 16,18 0 0,25 1-16,18-10 15,8 1-15,-16 8 16,-10 1-16,-8-10 16,0 18-16,-18 0 15,-26 0-15</inkml:trace>
  <inkml:trace contextRef="#ctx0" brushRef="#br0" timeOffset="178190.5">19235 12574 0,'0'0'15,"0"0"-15,0 0 16,0 0-16,0 0 16,0 0-16,0-9 15,0 0-15,-9 1 16,0-10-16,-17 1 16,-17 0-16,-1 17 15,1 8-15,-1 10 16,-8 8-1,0 8-15,9 1 16,8 0-16,9-1 16,9 1-16,8-9 15,9 0-15,0 0 16,9-9-16,8-8 16,9-1-16,26 1 15,9-9 1,0-9-16,8 1 15,-8-10-15,-18 1 16,-17 8-16,-17 1 16,0-1-16,0 0 15,-18-8-15,0-9 16,-17 9-16,17 8 16</inkml:trace>
  <inkml:trace contextRef="#ctx0" brushRef="#br0" timeOffset="178546.59">18983 12331 0,'0'0'0,"0"0"15,0 0-15,0 0 16,0 17 0,0 27-16,0 16 15,0 10-15,-9 8 16,0 8-16,1-17 15,-10-8-15,10-9 16,-1-9-16,0 1 16,-8-10-16,-1-16 15,1-1-15,0-8 16,8-1 0,-8-8-16,8 18 15,0-18-15,1 0 16,8 0-16,0 0 15,0 0-15,0 0 16,0 0-16,17 0 16,0 0-16,27-9 15,-1 0 1,1 9-16,-1 0 16,-26 0-16</inkml:trace>
  <inkml:trace contextRef="#ctx0" brushRef="#br0" timeOffset="178804.15">19669 12833 0,'0'0'0,"0"0"16,0 0-16,-9 0 16,0 0-16,-17 0 15,0 18-15,-8-1 16,-1 0-16,0 9 15,0 0-15,18 0 16,17-8-16,0 8 16,0-9-1,17-8-15,9-1 16,18 1-16,8 0 16,-26-9-16</inkml:trace>
  <inkml:trace contextRef="#ctx0" brushRef="#br0" timeOffset="179024.74">18931 11768 0,'0'0'0,"0"0"16,0 0-16,0 0 15,8 9-15,1-1 16</inkml:trace>
  <inkml:trace contextRef="#ctx0" brushRef="#br0" timeOffset="179728.74">19738 11673 0,'0'0'0,"0"0"16,0 0-1,0 0-15,26 9 16,26 34-16,18 9 15,-1 17-15,9 0 16,-8 9-16,-9 9 16,-9 0-16,-17 16 15,-18 1-15,-17 0 16,-35 26 0,-8 0-16,-18-17 15,-9-35-15,18-9 16,-17 9-16,25-26 15</inkml:trace>
  <inkml:trace contextRef="#ctx0" brushRef="#br0" timeOffset="183195.71">20633 12582 0,'0'0'0,"0"0"0,0 0 15,0 0-15,0 0 16,0 0-16,17 0 15,26 0-15,27 0 16,-1 0 0,-8-8-16,0-1 15,0 9-15,-1 0 16,-33 9-16</inkml:trace>
  <inkml:trace contextRef="#ctx0" brushRef="#br0" timeOffset="183862.26">22560 11976 0,'0'0'16,"0"-9"-16,0 1 15,0-1-15,-8 0 16,-1 1-16,-17-1 16,0 9-16,-17 0 15,-10 0 1,-7 17-16,-19 1 15,10 16-15,-9 1 16,8 17-16,1 9 16,8 8-16,18 0 15,17 0-15,8-8 16,18 0-16,18-9 16,8-9-1,17 0-15,9-17 16,18 0-16,-1-17 15,9-9-15,-34 8 16,-27-8-16</inkml:trace>
  <inkml:trace contextRef="#ctx0" brushRef="#br0" timeOffset="184478.63">22682 12582 0,'0'0'0,"0"0"15,0 0-15,0 0 16,0 0 0,0-17-16,0 0 15,0-1-15,-9 1 16,1 0-16,-1-1 15,0 1-15,1 0 16,-1 17-16,0 0 16,-17 0-16,0 17 15,0 0 1,9 9-16,-1 0 16,1 0-16,17-8 15,0-10-15,0 1 16,0-9-16,17 0 15,1-9-15,-1 1 16,9-1-16,-9 0 16,1 9-16,-1 0 15,1 18 1,-10-10-16,1 27 16,0 17-16,-1 0 15,-16 8-15,-1-16 16,0-1-16,-8-17 15,0 0-15,-1 0 16,1-17-16,8-1 16,0-8-1,1 0-15,-1 0 16,0-8-16,9-1 16,0 0-16,18-17 15,16-8-15,10-1 16,8 0-16,-9 18 15,18-9 1,-17 17-16</inkml:trace>
  <inkml:trace contextRef="#ctx0" brushRef="#br0" timeOffset="184926.8">21718 13085 0,'-9'0'0,"9"0"15,0 0-15,0 0 16,0 0-16,0 0 16,9 0-16,17 0 15,26 0 1,26-9-16,27 0 0,25 1 15,0 8 1,-8 0-16,-9 0 16,-27 0-16,-16 0 15,-18 0-15,-26 17 16,-9-8 0,-17-9-16,0 0 0</inkml:trace>
  <inkml:trace contextRef="#ctx0" brushRef="#br0" timeOffset="185485.67">22091 13197 0,'0'0'16,"0"0"-16,0 0 15,0 0-15,0 0 16,0 0-16,18 9 16,-1 8-1,18 0-15,0 1 16,-1 8-16,1 0 15,-9 0-15,0 0 16,-17 0-16,0 0 16,-18 0-16,0 8 15,-17 1-15,0 0 16,0-9 0,0-9-16,9-8 15,-1 8-15,1-9 16,0 1-16,8 0 15,9-9-15,0 0 16,0 0-16,17 0 16,18 0-16,26 0 15,8 0 1,9 0-16,-17 0 16,-17 0-16,-10 0 15,-8 0-15,-8 0 16,-10 0-16,-8 0 15,0 0-15,0 8 16</inkml:trace>
  <inkml:trace contextRef="#ctx0" brushRef="#br0" timeOffset="187327.27">23151 12582 0,'0'0'0,"0"0"0,0 0 16,0 0-16,0 0 15,17 0 1,9 0-16,9 0 16,26 0-16,17-8 15,9-1-15,-9 0 16,-9 1-16,1-1 16,-1 9-16,-16 9 15,-36-1-15</inkml:trace>
  <inkml:trace contextRef="#ctx0" brushRef="#br0" timeOffset="187933.83">23620 13059 0,'0'0'0,"0"-9"15,0 0 1,9-8-16,-1 0 15,-8 8-15,0-8 16,0-1-16,-8-8 16,-1 0-16,-17 0 15,0 0-15,0 9 16,-18 0-16,1-1 16,-1 18-1,1 9-15,0 8 16,-10 1-16,1 16 15,0 10-15,18-1 16,16-8-16,1-1 16,8 1-16,9 8 15,9-8-15,8-1 16,18-8 0,8 0-16,18 0 15,9-17-15,8-9 16,-9-9-16,-8 1 15,-18-10-15,-17 1 16,1 0-16,-1-1 16,-18 1-16,1 0 15,-9-1-15,-9 1 16,1 0 0,-1 8-16,9 9 15</inkml:trace>
  <inkml:trace contextRef="#ctx0" brushRef="#br0" timeOffset="188212.63">23385 12600 0,'0'0'16,"0"0"-16,0 0 16,0 0-16,0 0 15,0 0-15,9 17 16,0 9-16,-1 17 15,-16 9-15,-1 17 16,0 1 0,-8 25-16,0 0 0,-1 0 15,10-17 1,-1-8-16,0-10 16,9-16-16,0-18 15,0 0-15,-8-18 16,-1 1-16,9 0 15</inkml:trace>
  <inkml:trace contextRef="#ctx0" brushRef="#br0" timeOffset="188455.57">22969 13570 0,'0'0'0,"0"0"16,0 0-16,8 0 15,27 0-15,26 0 16,17-9 0,9 0-16,8 1 15,-8-1-15,-9 0 16,-17 1-16,-9 8 16,-8 0-16,-18 0 15</inkml:trace>
  <inkml:trace contextRef="#ctx0" brushRef="#br0" timeOffset="189677.07">24436 13466 0,'0'-9'15,"0"0"-15,0 1 16,0-1-16,0 0 15,0 1-15,0-1 16,0 0-16,0 1 16,-9-1-1,1 9-15,-10 0 16,-16 0-16,-10 0 16,1 17-16,-1 18 15,10 0-15,-1-1 16,18-8-1,-1 0-15,18 0 0,0-8 16,18-1 0,16 9-16,10-26 15,8 0-15,-9 0 16,-17-18-16</inkml:trace>
  <inkml:trace contextRef="#ctx0" brushRef="#br0" timeOffset="190692.12">23325 12132 0,'0'0'0,"0"0"16,0 0-1,0 0-15,0 0 16,17 17-16,0-8 16,-8 8-16,8-8 15,1-1-15</inkml:trace>
  <inkml:trace contextRef="#ctx0" brushRef="#br0" timeOffset="191550.45">24280 12071 0,'0'0'0,"0"0"15,0 0 1,0 0-16,0 0 16,0 0-16,0 0 15,0 0-15,8 9 16,1-9-16,0 9 16,8-1-16,1 1 15,-1 0-15,9 8 16,0 0-16,-9 1 15,-8-1 1,0 17-16,-18 1 16,-17 8-16,0 1 15,-9-1-15,1-26 16,-1 9-16,17-8 16,1-10-16,8 1 15,9 0-15,0-9 16,0 0-1,18 0-15,25 8 16,18-8-16,8 0 16,-8 0-16,-9 9 15,-17 0-15,-9-9 16,-9 0-16,1 0 16,-9 0-16,-1 0 15,1 0 1,0 0-16,-1 0 15,1 0-15,-9 0 16,0 0-16,0 0 16,0 0-16,0 0 15,0 0-15,0 0 16,0 0-16,0 0 16,0 0-1,0 0-15,0 0 16,9 0-16,-9 0 15,0 0-15,0 0 16,0 0-16,0 0 16,0 0-16,0 0 15,0 0-15,0 0 16,0 0-16,-9 8 16,0 1-1</inkml:trace>
  <inkml:trace contextRef="#ctx0" brushRef="#br0" timeOffset="192793.49">25374 13076 0,'0'0'0,"0"0"16,0 0-16,0 0 16,0 0-16,0 0 15,9 0 1,8 0-16,18-9 15,-1 1-15,27-1 16,26 0-16,0-8 16,-9 8-16,0 1 15,0-1-15,-8 18 16,-44-1-16</inkml:trace>
  <inkml:trace contextRef="#ctx0" brushRef="#br0" timeOffset="193081.54">26312 12608 0,'0'0'16,"0"0"-16,0 0 15,0 0-15,0 0 16,0 0-16,17-8 16,18-1-16,34 0 15,36-8 1,-1 0-16,9-1 16,-9 1-16,0 0 15,-34 8-15,-36 18 16,-16-1-16</inkml:trace>
  <inkml:trace contextRef="#ctx0" brushRef="#br0" timeOffset="193489.54">26598 12652 0,'0'0'0,"0"0"0,0 0 15,0 0-15,0 17 16,9 9 0,-9 8-16,-9 1 15,1 8-15,-1 9 16,0 0-16,-17-8 16,0 8-1,9 8-15,-1-8 0,1-9 16,8-8-16,9-9 15,0 0-15,0-9 16,9-8 0,8 8-16,27 1 15,25-18-15,18 8 16,0-8-16,-9-8 16,-17 8-16,-9-18 15,-17 1-15,-9-9 16,-9 9-16,-8 17 15</inkml:trace>
  <inkml:trace contextRef="#ctx0" brushRef="#br0" timeOffset="193660">26694 12963 0,'0'0'15,"0"0"-15,0 0 16,0 0-16,26-8 15,26-1 1,18 0-16,-1 1 16,9-10-16,-8-8 15,-10 0-15,-16 9 16,-18 8-16</inkml:trace>
  <inkml:trace contextRef="#ctx0" brushRef="#br0" timeOffset="193920.77">27336 12981 0,'0'0'16,"0"0"-16,0 0 15,0 0 1,0 0-16,27 0 15,16 0-15,26-9 16,1 0-16,-1 1 16,10-10-16,-10 1 15,-8 0-15,-18 8 16,-8 0-16,-18 9 16</inkml:trace>
  <inkml:trace contextRef="#ctx0" brushRef="#br0" timeOffset="194204.19">27762 13024 0,'0'0'0,"0"0"15,0 0-15,0 0 16,0 0-16,17 17 16,1 18-1,-1 0-15,-8-1 16,-1 9-16,-8-17 15,-8 0-15,-1 0 16,-8-8-16,-9-1 16,-18 0-16,-8-8 15,0 0-15,-9-18 16,9 0 0,9-8-16,17 8 15,0 1-15,8-10 16,18 18-16</inkml:trace>
  <inkml:trace contextRef="#ctx0" brushRef="#br0" timeOffset="199444.18">28604 12790 0,'0'0'0,"0"0"0,0 0 16,0 0-1,0 0-15,-8 0 0,-1-9 16,0 1 0,-8 8-16,-9 0 15,-9 0-15,-8 17 16,-18 0-16,9 18 15,0 0-15,8-1 16,10 10-16,16-1 16,1 0-16,17 1 15,0-10 1,17-8-16,9 9 16,9-27-16,17-8 15,-9-8-15,-16 8 16</inkml:trace>
  <inkml:trace contextRef="#ctx0" brushRef="#br0" timeOffset="199786.03">28743 12955 0,'0'0'16,"0"0"-16,0 0 15,0 0-15,0 17 16,-8 0-16,-1 1 15,9-1-15,0 9 16,17-17-16,1 25 16,-1-8-1,0-26-15,1 9 16,8-1-16,0-16 16,-9-1-16,1-8 15,-10-9-15,1 0 16,-18-17-16,1-1 15,-1 10-15,-17 8 16,0 8-16,0 10 16,0 16-1,0 1-15,8 0 16,18-1-16</inkml:trace>
  <inkml:trace contextRef="#ctx0" brushRef="#br0" timeOffset="200117.67">29351 12712 0,'0'0'0,"0"0"16,0 0 0,0 0-16,0 0 15,0 0-15,0 0 16,-9 0-16,-8 0 16,-9 17-16,0 9 15,9-8-15,-1 8 16,10 8-16,8 1 15,0 8 1,17-8-16,0-9 16,-8 9-16,0-27 15,-1 10-15,1-1 16,-9-17-16,-17 17 16,-9 1-16,-9-10 15,-9 1 1,10 0-16,8-9 0,8 0 15,10-9 1,8 9-16</inkml:trace>
  <inkml:trace contextRef="#ctx0" brushRef="#br0" timeOffset="200734.53">29994 12617 0,'0'0'0,"0"0"0,0 0 15,0 0 1,0 0-16,0 0 15,0 0-15,-9 0 16,0 0-16,1 17 16,-18 9-16,0 9 15,-9 17-15,0 0 16,9 0 0,9 0-16,17-9 0,0-17 15,17 0 1,0 0-16,18-17 15,17-1-15,9-16 16,8-1-16,10-17 16,-10-9-16,-8-8 15,-18 8-15,1-8 16,-18 0-16,-9 17 16,-8 0-1,-9 8-15,-9 10 16,-17-1-16,-26 9 15,-26 17-15,0 18 16,-9 8-16,0 9 16,18 18-16,16 8 15,1 17 1,26-17-16,18 0 16,16-18-16,10-16 15,16-1-15,19-17 16,-10 0-16,26-17 15,-25-1-15</inkml:trace>
  <inkml:trace contextRef="#ctx0" brushRef="#br0" timeOffset="201004.33">30523 13067 0,'0'0'0,"0"0"16,0 0-16,0 0 16,-8 9-1,-1 8-15,0 1 16,-17 16-16,-8 9 16,-10 9-16,-17 9 15,9-9-15,18-9 16,-1-8-16,17-9 15,1-17-15,17-1 16,0 1 0,0-9-16,0 0 15</inkml:trace>
  <inkml:trace contextRef="#ctx0" brushRef="#br0" timeOffset="201234.59">30489 13111 0,'0'0'0,"0"0"15,0 0-15,8 17 16,10 35 0,-1 0-16,0 8 15,10 1-15,-1 0 16,-9-18-16,-8 0 16,-1-17-16,1 0 15,0-17-15,-9 0 16,-9-18-16,0 9 15</inkml:trace>
  <inkml:trace contextRef="#ctx0" brushRef="#br0" timeOffset="201367.45">30193 13336 0,'0'0'16,"0"0"-16,9 0 15,26 0-15,34 8 16,36 1-16,-1 8 15,-61 1 1</inkml:trace>
  <inkml:trace contextRef="#ctx0" brushRef="#br0" timeOffset="-199306.52">16438 9534 0,'0'0'0,"0"0"0,0 0 15,0 0 1,0-9-16,0 9 16,0 0-16,0 0 15,0 0-15,0 0 16,0 0-16,9 0 16,0 0-16,-1 9 15,1 8-15,8 9 16,18 9-1,-9 8-15,0 9 16,-8 0-16,-10-9 16,1 0-16,0 1 15,-18 8-15,-17 8 16,-17 1-16,-10-9 16,1 0-1,0-9-15,18-17 16,16-9-16,1-8 15,8 0-15,9-1 16,0-8-16,9 0 16,17 9-1,9-9-15,8 0 0,0 0 16,-8 0 0,-9 0-16,0 0 0,-8 9 15,-1 8 1</inkml:trace>
  <inkml:trace contextRef="#ctx0" brushRef="#br1" timeOffset="-184669.49">21058 13466 0,'0'0'16,"-9"0"-16,9 0 16,0-9-16,0 0 15,0 1-15,0-1 16,0 0-16,0 9 15,0 0-15,0 0 16,0 0 0,9 0-16,0 9 15,17 8-15,17 18 16,27 0-16,-1-9 16,9-9-16,18 0 15,8 1-15,-8-1 16,17 0-1,-9 9-15,0 0 16,-9 9-16,1-1 16,-18 1-16,-17 8 15,-9-8-15,-9 0 16,1-9 0,-18 0-16,0-9 0,-9-8 15,-8-1 1,0 1-16,-1 0 0,1-9 15,-9 0 1,9 0-16,-9 0 16,8 0-16,10 0 15,8-9-15,26 0 16,35-17-16,43-8 16,9-1-16,-9 0 15,-17 1-15,0 16 16,-17 10-1,-10 8-15,-7 0 16,-19 0-16,-16 8 16,-1 1-16,1-9 15,-10 9-15,1-9 16,0 0-16,-9 0 16,0 0-16,-9 0 15,-8 8 1</inkml:trace>
  <inkml:trace contextRef="#ctx0" brushRef="#br1" timeOffset="-183953.8">23168 14366 0,'0'0'0,"0"0"0,0 0 16,0 0-16,0-8 15,0 8 1,0 0-16,0 0 16,0 0-16,0 0 15,0 0-15,-8 17 16,-1 9-16,0 9 15,1 8 1,8 0-16,0-17 0,0-8 16,0-10-1,0 1-15,0-9 16,0-9-16,8 9 16</inkml:trace>
  <inkml:trace contextRef="#ctx0" brushRef="#br1" timeOffset="-183818.6">23151 14089 0,'0'0'0,"0"0"16,0 0-16,0 0 15,0 0-15,0 0 16,0 0-16,9 26 16,-1-9-16</inkml:trace>
  <inkml:trace contextRef="#ctx0" brushRef="#br1" timeOffset="-182043.6">23602 14436 0,'0'0'0,"0"0"0,0 0 15,0 0 1,0 0-16,0 0 16,0 0-16,0-9 15,0 0-15,0-17 16,0 9-16,-8 0 16,8-1-16,0 1 15,-9 0 1,0-1-16,1 1 15,-1 0-15,0-1 16,1 18-16,-10 0 16,-8 0-16,0 0 15,0 18-15,0-1 16,0 9 0,9 0-16,-1 0 0,18-9 15,0-8 1,0 0-16,9-1 15,0 1-15,8-9 16,0-9-16,1 1 16,8-1-16,-9 0 15,-8 1-15,0-1 16,-1 9-16,1 0 16,0 0-1,8 17-15,0 9 16,1 18-16,8 25 15,-9 9-15,1 0 16,-10-9-16,1-8 16,-9-9-16,-9-18 15,1-8-15,-1 0 16,0-8-16,0-10 16,1 1-1,-10 0-15,1-18 16,0 0-16,-9 1 15,8-18-15,1 0 16,8-9-16,9-17 16,18-17-16,8-9 15,8-9-15,1 18 16,0 8-16,-9 18 16,0 8-1,9 1-15,-9 16 16,0 1-16,-9 8 15,1 9-15,8 0 16,-9 9-16,0 8 16,1 1-16,-10-1 15,1 0-15,0-8 16,-1 0 0,-8-1-16,0 1 15,0 0-15,0-9 16,0 0-16,0 0 15,0-9-15,0 0 16,18-17-16,-1 0 16,9 0-16,0 0 15,0 9 1,0 8-16,0 1 16,9-1-16,-9 9 15,0 0-15,-8 0 16,-10 9-16,1 8 15,0 0-15,-1 1 16,1-1-16,0 0 16,-9 1-1,0-10-15,0 1 16,8 0-16,1-1 16,0 1-16,8-9 15,0-9-15,1 1 16,8-1-16,0-17 15,0 0-15,0 9 16,-17-1 0,-1 10-16,1-1 15,0 0-15,-1 9 16,-8 0-16,0 0 16,0 0-16,0 0 15,0 18-15,0-1 16,0 9-16,0 0 15,9 9-15,0-1 16,8 1 0,-8-9-16,0-17 15,8-1-15,0 1 16,1-18-16,8 1 16,-9-1-16,0-8 15,1-9 1,-9-9-16,-1 9 0,-8-9 15,0 9 1,-8 0-16,-1 9 16,0 0-16,0-1 15,9 18-15,0 0 16,0 0-16,0 0 16,0 0-16,0 0 15,0 0-15,0 0 16,18 0-1,-1 0-15,18 0 16,8 9-16,1 0 16,-9-1-16,-9 1 15,0 8-15,-18-8 16,1 0-16,0-1 16,-1 1-1,1 0-15,0-1 16,-9 1-16,0-9 15,0 0-15,8-9 16,10-8-16,-1-26 16,18-1-1,0-8-15,-9 18 0,0-1 16,0 18-16,0 0 16,9 8-1,-9 9-15</inkml:trace>
  <inkml:trace contextRef="#ctx0" brushRef="#br1" timeOffset="-180560.94">26650 14418 0,'0'0'16,"-8"0"-16,-1-8 15,0-1-15,1 9 16,8 0 0,-9-9-16,9 9 15,0 0-15,0-8 16,9-1-16,17 0 15,9 1-15,8-10 16,0 10-16,1-1 16,-1 9-16,1 0 15,-10 9 1,-16-1-16</inkml:trace>
  <inkml:trace contextRef="#ctx0" brushRef="#br1" timeOffset="-180401.69">26468 14661 0,'0'0'0,"0"0"15,0 0 1,9 0-16,17-9 16,17 0-16,27-8 15,-1 0-15,1 8 47,17 9-47,-1 9 0,-86-9 0,35 0 0</inkml:trace>
  <inkml:trace contextRef="#ctx0" brushRef="#br1" timeOffset="-179558.48">28465 13916 0,'-8'-9'0,"-1"1"15,0-1-15,1 0 16,-1 1-16,0-1 16,-8 0-16,-9-8 15,0 0-15,-18 8 16,-8 9-16,-9 0 16,-8 9-16,8 8 15,0 18-15,1 8 16,8 26-1,17 1-15,9-1 16,8-9-16,18 1 16,9-18-16,8 1 15,18-10-15,17-8 16,18-8-16,-1 8 16,18-26-16,-44 0 15</inkml:trace>
  <inkml:trace contextRef="#ctx0" brushRef="#br1" timeOffset="-178976.75">28917 14358 0,'-9'-9'16,"9"0"-16,0-8 15,0 17-15,0-9 16,0 1-16,-8-1 16,-1 0-16,0 1 15,-17-10-15,0 1 16,0 0-16,0 17 16,0 0-1,-9 0-15,0 17 16,9 0-16,9 9 15,0 0-15,17-8 16,0-10-16,0 1 16,0 0-16,17-9 15,0 0-15,1-9 16,-1 9 0,1 0-16,-1 0 15,0 9-15,1-1 16,-1 27-16,9 8 15,-17 9-15,-9 0 16,-9-9-16,0 1 16,1-10-1,-10-8-15,-8 0 16,0-17-16,-9 0 16,1-9-16,16-9 15,1 0-15,0 1 16,8-1-16,9 0 15,9-17-15,25-8 16,27-10-16,9 10 16,-1 8-1,-25 9-15,-27 8 16</inkml:trace>
  <inkml:trace contextRef="#ctx0" brushRef="#br1" timeOffset="-178602.18">27788 14869 0,'0'0'0,"0"0"15,0 0-15,0 0 16,26 0-16,26 0 16,26 0-16,18 0 15,8 0 1,18 0-16,-9 0 15,-18 0-15,-8 0 16,-26 0-16,-9 0 16,-17 8-16,-9-8 15</inkml:trace>
  <inkml:trace contextRef="#ctx0" brushRef="#br1" timeOffset="-178136.67">28127 15258 0,'0'0'0,"0"0"0,0 0 15,0 0-15,0 0 16,0 0-1,17 0-15,0 0 16,9 0-16,9 0 16,0 0-16,0 9 15,-1 0-15,-8 8 16,1-8-16,-19 8 16,1 0-1,-18 9-15,-8 0 16,-9 0-16,0 0 15,0-8-15,0-1 16,8-8-16,1-1 16,0 1-16,8 0 15,9-9-15,0 0 16,9 0-16,17 8 16,26 1-1,35 0-15,8-1 16,-8 1-16,-18-9 15,-17 0-15,-17 8 16</inkml:trace>
  <inkml:trace contextRef="#ctx0" brushRef="#br1" timeOffset="-177835.52">27154 14851 0,'0'0'0,"0"0"16,0 0-16,0 0 16,26 0-16,18 0 15,34 0 1,17 0-16,-43 0 16</inkml:trace>
  <inkml:trace contextRef="#ctx0" brushRef="#br1" timeOffset="-177128.73">29438 14366 0,'0'0'0,"0"0"16,0 0-16,0 0 15,0 0-15,0 0 16,0 0-16,9 18 16,-1-1-16,10 26 15,-1 18-15,9 25 16,-17 10-1,-1-10-15,1-8 16,0-26-16,0-8 16,-1-18-16,1-9 15,0-8-15,8-18 16,9-17-16,26-43 16,35-53-16,-9-25 15,-8 17-15,-27 26 16,-8 26-1,-9 35-15,-18 26 16,-8 17-16,0 0 16</inkml:trace>
  <inkml:trace contextRef="#ctx0" brushRef="#br1" timeOffset="-176408.78">30150 14869 0,'0'0'16,"0"0"-16,0 0 16,0 0-16,0-9 15,0 0-15,0 1 16,9-10-16,-1 1 16,1 0-1,-9 8-15,0 0 16,0 1-16,-9-1 15,1 0-15,-1 9 16,-17 0-16,0 0 16,-9 18-16,0 8 15,1 0-15,16 0 16,1 0 0,17-9-16,0-8 15,0-1-15,17-8 16,1 0-1,8 0-15,-9 0 0,0 0 16,1 0-16,8 18 16,0-1-1,9 26-15,-1 18 0,-8 8 16,1 9 15,-19 0-31,1-17 0,-18-9 16,1-9-16,-1-17 0,0 0 15,0-17-15,-17-1 16,0 1 0,9-18-16,0 1 15,-1-18-15,1 0 16,17-26-16,17-18 16,44-25-16,61-18 15,25 10-15,-25 33 16,-79 53-1</inkml:trace>
  <inkml:trace contextRef="#ctx0" brushRef="#br1" timeOffset="-173933.14">28674 16185 0,'0'0'15,"0"-9"-15,-18 1 0,18-10 16,-17 1-1,0 0-15,-9-1 16,-18 1-16,9 8 16,-8 9-16,8 0 15,1 18 1,-1-1-16,-9 26 0,10 1 16,25-1-1,9 0-15,0 1 16,26-18-16,0 0 15,35-18-15,0-8 16,8-17-16,-8-18 16,-9 18-16,-9 0 15,-8-1-15,-26 10 16,8 8-16,-17 0 16,18 0-1,-18 17-15,8 0 16,10 1-16,-1-1 15,-8 9-15,8-9 16,27-8 0,-18 0-16,8-18 0,10-8 15,-18-9 1,0 0-16,9-18 0,-35 1 16,8 8-1,-16 1-15,8-1 16,-9 18-16,-9-1 15,1 1-15,8 8 16,1 1-16,8 8 16,0 0-16,0 0 15,0 0-15,17 0 16,9 0 0,9 0-16,0 0 15,8 8-15,-8 10 16,-9-1-16,-9 9 15,9 0-15,-8 9 16,-18-9-16,8 0 16,-8 0-16,0-9 15,0-8 1,0-1-16,0-8 16,18-8-16,25-18 15,18-18-15,8 1 16,-25 8-16,-1 9 15,-17 9-15,-8 0 16,-10 17-16,1 0 16,0 17-16,-9 0 15,17 1 1,-17 16-16,17 10 16,-17-1-16,26-8 15,1-18-15</inkml:trace>
  <inkml:trace contextRef="#ctx0" brushRef="#br1" timeOffset="-173592">30306 15917 0,'0'0'0,"0"0"15,0-9-15,-17 9 16,8 0-16,9 0 15,-17 0-15,17 9 16,-17 8-16,8 9 16,-9 0-1,18 8-15,0 1 16,0-9-16,0 0 16,18 0-16,-18 0 15,0-9-15,0-8 16,0 0-16,0-1 15,-18 1-15,-25 8 16,17-8 0,-17 0-16,25-9 15,18-9-15,-26 0 16,26 9-16</inkml:trace>
  <inkml:trace contextRef="#ctx0" brushRef="#br1" timeOffset="-173428.81">30367 15977 0,'0'0'0,"0"0"16,0 0-16,0 0 16,0 0-16,26 0 15,18 0-15,16-8 16,-8-1-16,9 0 16,0 1-1,-35-10-15,-9 1 0</inkml:trace>
  <inkml:trace contextRef="#ctx0" brushRef="#br1" timeOffset="-173201.72">30671 15613 0,'0'0'15,"0"0"-15,-9 18 0,1 34 16,-18 17-1,-9 35-15,9 9 16,-18-18-16,18-17 16,9-9-16,8-26 15,9 1-15,0-18 16,26 8-16,-8-16 16</inkml:trace>
  <inkml:trace contextRef="#ctx0" brushRef="#br1" timeOffset="-172025.05">30940 15986 0,'0'0'0,"0"0"15,0 0 1,0 0-16,-8 0 0,8 17 16,-35 0-16,-9 18 15,18 0 1,0-9-16,0 0 15,9 0-15,8 0 16,9-9-16,0-8 16,0-1-16,18-8 15,8-8-15,8-1 16,-8-8 0,0-1-16,1 1 15,-10 8-15,-8 1 16,-1 8-16,1 0 15,0 0-15,-1 0 16,10 8-16,-1 1 16,-8 0-16,8-1 15,-8 1-15,-1 0 16,1-1 0,0 1-16,-1 0 15,1-1-15,-9-8 16,0 0-16,0 0 15,0 0-15,0 0 16,0 0-16,0 0 16,0 0-16,0 0 15,0 0 1,0 0-16,0 0 16,0 0-16,0 0 15,0 0-15,0 0 16,0 0-16,0 0 15,0 0-15,0 0 16,0 0-16,0 0 16,0 0-1,0 0-15,0 0 16,0 0-16,0 0 16,0 0-16,0 0 15,0 0-15,0 0 16,0 0-16,0 0 15,0 0-15,0 0 16,0 0-16,0 0 16,0 0-1,0 0-15,9-8 16,17-18-16,9-9 16,8 0-16,0 1 15,-16-1-15,-1 9 16,8-8-16,-8 16 15,-8 18-15,8 0 16,-9 0 0,-17 0-16,9 0 15,8 18-15,-17-1 16,18 9-16,-18 8 16,8-8-16,1 0 15,0-8-15,-1-1 16,1 0-16,8 1 15,-8-10 1,0 1-16,8 0 16,-8-1-16,-1 1 15,1-9-15,0 0 16,0 0-16,-1 0 16,1 0-16,0 0 15,-1 0-15,-8 0 16,0 0-1,0 0-15,0 0 16,0 0-16,0 0 16,0 0-16,0 0 15,0 0-15,0 0 16,0 0-16,0 0 16,0 0-16,0 0 15,0 0 1,0 0-16,0 0 15,0 0-15</inkml:trace>
  <inkml:trace contextRef="#ctx0" brushRef="#br1" timeOffset="-169428.86">31609 15847 0,'0'0'0,"0"-8"16,0-1-16,0 9 15,0 0-15,0 0 16,17-9-1,9 1-15,18-1 16,17 9-16,8 0 16,0 0-16,-8 0 15,-35-9-15,9 1 16,-35 8-16</inkml:trace>
  <inkml:trace contextRef="#ctx0" brushRef="#br1" timeOffset="-169212.75">31922 15553 0,'0'0'16,"0"0"-16,0 0 15,0 0-15,0 0 16,0 17-16,-9 9 16,-17 35-16,-9 8 15,-17 18 1,9-1-16,-1-8 15,27-9-15,-9-8 16,26-18-16,17 1 16,35 8-16,26-9 15,18-26-15,-44-17 16</inkml:trace>
  <inkml:trace contextRef="#ctx0" brushRef="#br1" timeOffset="-156531.42">25044 14410 0,'0'0'16,"0"0"-16,0 0 15,0 0-15,0 0 16,0 0-16,0 0 16,17 0-16,9 0 15,9 0 1,17-9-16,0 0 16,-8-8-16,-1 0 15,-17-1-15,0 1 16,-17-9-1,0 0-15,-1 9 0,-16-1 16,-1 1 0,0 17-16,1 0 15,-10 0-15,-8 17 16,0 18-16,9 0 16,8 8-16,9 9 15,17-9-15,27 1 16,77 8-16,244 86 15</inkml:trace>
  <inkml:trace contextRef="#ctx0" brushRef="#br1" timeOffset="-144377.28">24123 11707 0,'0'0'16,"0"0"-16,0 0 16,0 0-16,-8 0 15,-1 0-15,-17 18 16,0 16-16,-17 18 15,-36 26-15,10-8 16,43-44 0</inkml:trace>
  <inkml:trace contextRef="#ctx0" brushRef="#br1" timeOffset="-144209.89">23368 12504 0,'0'0'0,"0"0"15,0 0-15,0 0 16,0 0-16,-9 0 16,1 0-1,-1 18-15,-8-10 16,17 1-16</inkml:trace>
  <inkml:trace contextRef="#ctx0" brushRef="#br1" timeOffset="-144074.42">23107 12946 0,'-8'-9'0,"-1"1"0,0 8 16,1 0 0,-10 0-16,-8 17 15,0 0-15,-8 9 16,-1 0-16,17-8 16</inkml:trace>
  <inkml:trace contextRef="#ctx0" brushRef="#br1" timeOffset="-143924.62">22387 13621 0,'0'0'0,"0"0"15,0 0-15,-9 0 16,0 18-16,-17 8 16,0 26-16,0-9 15,18-17-15</inkml:trace>
  <inkml:trace contextRef="#ctx0" brushRef="#br1" timeOffset="-143818.96">21944 14124 0,'0'0'0,"0"0"16,0 0-16,0 0 16,0 8-16</inkml:trace>
  <inkml:trace contextRef="#ctx0" brushRef="#br1" timeOffset="-143479.13">21510 11811 0,'0'0'0,"0"0"16,17 0-16,18 18 16,17 16-16,0 18 15,-26-34-15</inkml:trace>
  <inkml:trace contextRef="#ctx0" brushRef="#br1" timeOffset="-143308.86">22421 12513 0,'0'0'0,"0"0"16,0 0-16,0 0 15,9 9-15</inkml:trace>
  <inkml:trace contextRef="#ctx0" brushRef="#br1" timeOffset="-143161.06">23081 12816 0,'0'0'0,"0"0"15,0 0-15,9 26 16,8 9-16,-8-18 15</inkml:trace>
  <inkml:trace contextRef="#ctx0" brushRef="#br1" timeOffset="-143009.83">23724 13344 0,'0'0'0,"0"0"16,0 0-16,9 18 15,-1-1-15,1-8 16</inkml:trace>
  <inkml:trace contextRef="#ctx0" brushRef="#br1" timeOffset="-142859.29">24523 13578 0,'0'0'0,"0"0"0,0 0 16,0 18-16,9 16 16,-9 1-1</inkml:trace>
  <inkml:trace contextRef="#ctx0" brushRef="#br0" timeOffset="-135031.16">2588 13760 0,'0'0'0,"0"0"16,0 0-16,0 0 15,0 0-15,0 0 16,17 0-16,18 0 16,8 0-16,9 0 15,9 0-15,-9 0 16,-8 0 0,-1 0-1,1 0-15,-10 17 0,-8 9 16,-17-17-16</inkml:trace>
  <inkml:trace contextRef="#ctx0" brushRef="#br0" timeOffset="-134870.54">2492 14158 0,'0'0'15,"0"0"-15,0 0 16,0-8-16,18-1 15,8 0-15,34 9 16,19 9-16,-1 34 16,-44-17-16</inkml:trace>
  <inkml:trace contextRef="#ctx0" brushRef="#br0" timeOffset="-126818.27">3638 14141 0,'0'0'0,"0"0"0,0 0 16,0 0-16,0 0 15,18 0-15,8 0 16,26-9-16,26 1 16,9-10-16,-9 10 15,-17-1-15,0 1 16,-18 8-16,-8 0 16,-18 0-1</inkml:trace>
  <inkml:trace contextRef="#ctx0" brushRef="#br0" timeOffset="-125479.88">4811 13171 0,'0'0'15,"0"0"-15,0 0 16,0 0-16,0 0 16,0 0-16,0 0 15,0 0 1,0 0-16,-9 0 15,0 0-15,1 9 16,-1 8-16,-8 0 16,-9 18-16,0 17 15,0 26-15,-1 17 16,-7 52-16,16 18 16,1 26-16,8-1 15,9-8 1,18-9-16,-1-26 15,18-25-15,0-18 16,8-44-16,0-8 16,9-17-16,18-26 15,-18-1-15</inkml:trace>
  <inkml:trace contextRef="#ctx0" brushRef="#br0" timeOffset="-124806.54">5506 13440 0,'-9'-9'16,"0"-8"-16,0-9 15,-8 0-15,0 0 16,-1 0-16,1 8 16,0 10-16,-1-10 15,1 18-15,-9-8 16,0 8 0,0 8-1,-9 10-15,-8 25 0,-1 0 16,9 27-16,9 16 15,0 9-15,18-17 16,8-17 0,17 0-16,0-18 15,18 0-15,9-17 16,8-17-16,8-9 16,27-17-16,0-18 15,-9-8-15,-8-18 16,-10-8-16,-16-1 15,-27 1-15,-25-9 16,-1 0-16,-17 9 16,0 17-1,0 17-15,-9 18 16,0 8-16,-8 9 16,-9 26-16,8 0 15,36-8-15</inkml:trace>
  <inkml:trace contextRef="#ctx0" brushRef="#br0" timeOffset="-124573.76">5297 13561 0,'0'0'0,"0"0"15,0 0-15,0 9 16,17 25-16,10 18 15,7 17 1,1-8-16,-9 0 16,0-18-16,0-8 15,-8-9-15,-10-9 16,10 0-16,-1-8 16,-8-9-16</inkml:trace>
  <inkml:trace contextRef="#ctx0" brushRef="#br0" timeOffset="-124084.68">5992 13544 0,'0'0'0,"0"0"16,0 0-16,0 0 15,0 0 1,-9 0-16,0 17 15,1 9-15,-18 17 16,0 9-16,0 0 16,-9 0-16,9-9 15,8 1-15,1-10 16,0-8-16,8-8 16,9-1-16,0-8 15,0-9 1,0 0-16,0-9 15,9 9-15,173-364 16,-182 364-16,0 0 16,-9-8-16,9-1 15,0 9-15,0 0 16,0 0-16,9 0 16,8 17-1,1 9-15,8 9 16,0 17-16,0-9 15,0 0-15,0 1 16,-9-18-16,-8 0 16,0-9-16,-1-8 15,-8-1-15,0-8 16,0 0 0</inkml:trace>
  <inkml:trace contextRef="#ctx0" brushRef="#br0" timeOffset="-123914.68">5879 13812 0,'0'0'0,"0"0"15,0 0-15,0 0 16,0 0 0,17 0-16,1 0 15,16 9-15,10 8 16,-27-8-16</inkml:trace>
  <inkml:trace contextRef="#ctx0" brushRef="#br0" timeOffset="-122967.24">6617 13621 0,'0'0'15,"0"0"-15,0 0 16,0 0-16,0 0 16,0 0-16,0 0 15,9-8 1,17-1-16,17 1 15,35-10-15,9-8 16,-9 9-16,-8 0 16,8 17-16,-9 0 15,-43 0-15</inkml:trace>
  <inkml:trace contextRef="#ctx0" brushRef="#br0" timeOffset="-122468.1">7859 13405 0,'-9'-9'15,"0"-8"-15,1-9 16,-1 0-16,0 0 15,1 0-15,-10 9 16,1-1-16,-9 1 16,0 17-16,-18 0 15,1 17 1,-18 9-16,0 26 16,9 18-16,0-1 15,9 26-15,-1-17 16,27-17-16,8-1 15,9-8-15,18-8 16,-1-1-16,18-17 16,0 0-1,34-17-15,18-1 16,-52-8-16</inkml:trace>
  <inkml:trace contextRef="#ctx0" brushRef="#br0" timeOffset="-121856.94">8041 13847 0,'0'0'0,"0"0"16,0 0-16,0-9 15,9 0-15,0-8 16,-1 0-16,1-1 15,-9 1-15,-9 0 16,1-1 0,-1 1-16,0 8 15,-8 9-15,-9 0 16,0 18-16,-9-1 16,0 9-16,9 0 15,9 0-15,8-9 16,9-8-16,0 0 15,9-1 1,8 1-16,1 0 16,8-9-16,0 8 15,0 10-15,0-1 16,8 0-16,-7 18 16,-1 17-16,-18 0 15,1 0 1,0-9-16,-18 0 0,0 1 15,1-18 1,-10 0-16,1-9 16,-1-8-16,1-1 15,0-8-15,-1-8 16,1-1-16,0 0 16,8-17-16,9-8 15,17-18-15,18-9 16,8 1-16,18-1 15,-9 26 1,-17 18-16,-18 8 16</inkml:trace>
  <inkml:trace contextRef="#ctx0" brushRef="#br0" timeOffset="-120968.21">8441 13448 0,'0'-8'16,"0"-1"-16,0 0 15,17 1-15,0-18 16,18 0-16,17 8 15,18-8-15,16 9 16,-7 0 0,-1-1-16,-17 18 15,-1-8-15,-34-1 16</inkml:trace>
  <inkml:trace contextRef="#ctx0" brushRef="#br0" timeOffset="-120436.36">8936 13587 0,'0'-9'0,"0"1"16,0-1-16,0 0 16,0 1-16,-9-1 15,0 0-15,1 1 16,-19-10-16,1 1 15,-17 8 1,-9 9-16,8 0 16,10 18-16,-10-1 15,10 0-15,-1 18 16,9 8-16,8-8 16,10 8-16,8-8 15,0-1-15,17-8 16,18 0-1,17 0-15,17-17 16,1 0-16,-9-18 16,-1 0-16,-16-8 15,-9 0-15,-9-1 16,-18 10-16,1 8 16,-18-18-16,1 10 15</inkml:trace>
  <inkml:trace contextRef="#ctx0" brushRef="#br0" timeOffset="-120170.28">8840 13353 0,'0'0'0,"0"0"0,0 0 16,0 0-1,0 0-15,0 0 16,0 0-16,0 17 15,-9 1-15,1 16 16,-1 18-16,-8 18 16,-9 16-1,8-8-15,1-17 0,-1-1 16,10-16 0,8-10-16,0-8 15,0 0-15,0-17 16,0 0-16</inkml:trace>
  <inkml:trace contextRef="#ctx0" brushRef="#br0" timeOffset="-119971.82">8397 14081 0,'0'0'0,"0"0"16,0 0 0,0 0-16,0 0 15,0 0-15,18-9 16,16 9-16,1 0 15,8 0-15,10 0 16,-1-9-16,-26 1 16,-9 8-1</inkml:trace>
  <inkml:trace contextRef="#ctx0" brushRef="#br0" timeOffset="-119715.57">9257 13890 0,'0'0'0,"0"0"16,-9 0-16,1 0 15,-1 0 1,-17 0-16,-9 9 16,0-1-16,9 10 15,0-1-15,0 0 16,9 1-16,-1 8 15,18 8 1,0-8-16,9 0 0,8-9 16,18-8-1,0 0-15,8-9 16,-25 0-16</inkml:trace>
  <inkml:trace contextRef="#ctx0" brushRef="#br0" timeOffset="-119462.29">8701 13024 0,'0'0'0,"0"0"16,0 0 0,0 0-16,0 0 15,9 0-15,-1 9 16,1-9-16</inkml:trace>
  <inkml:trace contextRef="#ctx0" brushRef="#br0" timeOffset="-118113.38">5297 14427 0,'0'0'0,"0"0"15,0-9-15,9 1 16,-1-1-16,1 0 16,0 1-1,8-1-15,9 0 16,26 1-16,18 8 16,-1 0-16,27 0 15,34 17-15,9 0 16,0 1-16,35-10 15,17 10-15,26-10 16,26-8 0,9 0-16,0 0 15,-1-8-15,-16 8 16,-18 0-16,-26 0 16,0 0-16,-35 0 15,-25 8-15,-36 1 16,-25 0-16,-18-9 15,-26 0 1,-18 0-16,-8-9 16,-8 9-16</inkml:trace>
  <inkml:trace contextRef="#ctx0" brushRef="#br0" timeOffset="-117629.66">6930 14661 0,'-9'-9'0,"0"-8"0,9-1 15,-8 10-15,-1-10 16,0 10-16,1-1 16,-10-8-16,-8 8 15,-17 1 1,-9 8-16,-9 8 15,-9 10-15,10 16 16,-1 1-16,9 8 16,0 9-16,8 9 15,9-1-15,18 1 16,8 0-16,9-9 16,0-1-1,18-7-15,16-10 16,10-8-16,17 0 15,-1-17-15,27 0 16,-35-1-16</inkml:trace>
  <inkml:trace contextRef="#ctx0" brushRef="#br0" timeOffset="-117371.18">6938 14973 0,'0'0'0,"0"0"15,0 0-15,18 0 16,16-9 0,19 0-16,16 9 15,-8-8-15,-18-1 16,1 0-16,-10 9 15,-8 0-15,-17 0 16,0 0-16</inkml:trace>
  <inkml:trace contextRef="#ctx0" brushRef="#br0" timeOffset="-116935.1">6834 14964 0,'0'0'0,"0"0"0,0 0 16,0 0-16,0 0 16,17 17-1,1 1-15,17-1 16,-1 9-16,1-9 16,8 0-16,1-8 15,-18 0-15,0-1 16,-9 1-16,-8-9 15,0 9-15,-1-9 16,-8 8-16,-8 1 16,-1 8-1,-17 1-15,0 8 16,-9 0-16,0 0 16,1-9-16,16-8 15,1-1-15,0 1 16,8 0-16,9-9 15,0 0-15,0 0 16,17 8 0,18 1-16,17 0 15,9-9-15,0 0 16,0 0-16,8 0 16,-17-9-16,-17 0 15,-18 9-15</inkml:trace>
  <inkml:trace contextRef="#ctx0" brushRef="#br0" timeOffset="-116185.48">8588 14747 0,'0'0'0,"0"0"0,0 0 16,0 0-16,-8 0 15,-1 0 1,0 0-16,-17 0 16,0 9-16,-9 8 15,-8 9-15,8 9 16,0 8-16,1 9 15,8-8-15,8-1 16,18 0-16,0 0 16,18-8-16,16-9 15,1-9-15,35 1 16,8-10 0,-43 1-16</inkml:trace>
  <inkml:trace contextRef="#ctx0" brushRef="#br0" timeOffset="-111153.23">7494 14981 0,'0'0'0,"0"9"16,0-9-16,0 0 15,0 0-15,0 0 16,0 0-16,0 0 16,9 9-1,17-1-15,17 1 0,27-9 16,-1-9-16,18 1 16,0-1-16,-9 0 15,-26 9 1,0-8-16,-8-1 15,-27 9-15</inkml:trace>
  <inkml:trace contextRef="#ctx0" brushRef="#br0" timeOffset="-110869.88">7885 14739 0,'0'0'0,"0"0"16,0 0-16,0 0 15,-9 8 1,0 10-16,-8 16 16,-9 27-16,0 26 15,-9-1-15,18 1 16,0-9-16,8 0 15,9-9-15,0-8 16,26-9-16,-9-26 16</inkml:trace>
  <inkml:trace contextRef="#ctx0" brushRef="#br0" timeOffset="-110037.2">8936 15258 0,'0'0'16,"0"-8"-16,0-10 16,0 1-16,0 0 15,-9-9-15,0 8 16,1-8-16,-1 9 15,0 0 1,0-1-16,-8 1 16,0 17-16,-1 0 15,-8 17-15,0 1 16,9 8-16,8 0 16,9 0-16,0-9 15,9-8-15,8-1 16,1 1-1,8-9-15,0 0 16,0 0-16,-9 0 16,1 0-16,-1 17 15,0 1-15,1 8 16,-10 26-16,1 0 16,-9-9-16,-9 0 15,1-8 1,-1-9-16,-8 0 15,-1-18-15,1 1 16,-1-9-16,1-9 16,0 1-16,-1-1 15,18-17-15,0 0 16,18-17-16,25 0 16,18 8-16,-26 18 15</inkml:trace>
  <inkml:trace contextRef="#ctx0" brushRef="#br0" timeOffset="-109518.08">9517 13474 0,'0'-8'0,"0"8"16,0 0-16,0 0 15,0 0-15,26 8 16,18 27-16,17 34 15,17 44-15,9 17 16,-9 17-16,-17 17 16,-18 27-16,-17 0 15,-26-18 1,-17 0-16,-18-26 16,0-8-16,-8-18 15,-1-26-15,1-25 16,0-18-16,8-18 15,17-25 1,10 8-16</inkml:trace>
  <inkml:trace contextRef="#ctx0" brushRef="#br0" timeOffset="-107855.09">9856 13206 0,'0'0'0,"0"0"15,0 0-15,0 0 16,0 0-16,0 0 15,0 0-15,9 0 16,-1 0-16,10 0 16,-1 0-1,18 8-15,0 1 16,-1 0-16,-8 8 16,0 0-16,1 1 15,-19-10-15,1 10 16,-9-1-1,-9 0 1,-8 9-16,-9 0 0,0 0 16,8-8-16,1-10 15,8 1-15,1 0 16,8-1-16,0 1 16,0-9-16,0 9 15,0-9-15,26 0 16,8 0-16,10 0 15,-1-9-15,-8 9 16,-9 0 0,0 0-16,-9 0 15,1 0-15</inkml:trace>
  <inkml:trace contextRef="#ctx0" brushRef="#br0" timeOffset="-105732.55">10907 13526 0,'0'0'0,"-9"-8"16,0-1-1,9-8-15,0 8 16,0 0-16,0 1 15,0 8-15,-8 0 16,-1 0-16,0 0 16,-8 17-16,-9 35 15,-9 34 1,0 36-16,1 34 16,-1 34-16,18 9 15,-1 1-15,18-45 16,9-16-16,8-18 15,9-25-15,9-27 16,9-17-16,16-9 16,1-17-16,-35-17 15</inkml:trace>
  <inkml:trace contextRef="#ctx0" brushRef="#br0" timeOffset="-104771.44">11437 13561 0,'0'0'0,"0"0"16,0 0-16,0 0 16,0-9-16,0 1 15,8-1-15,1 0 16,-9 1-16,0-1 16,0 0-16,-9 1 15,1-1 1,-10 9-16,-17 0 15,-8 26-15,-18 26 16,0 26-16,-8 17 16,17-8-16,17 8 15,18-17-15,17-17 16,8-1-16,10-17 16,8-17-1,9-8-15,25-10 16,10-8-16,-9 0 15,-35 0-15</inkml:trace>
  <inkml:trace contextRef="#ctx0" brushRef="#br0" timeOffset="-104462.88">11584 13916 0,'0'-9'0,"0"9"16,0 0-16,0 0 15,0-8-15,0 8 16,0 0 0,0 0-16,0-9 15,18 0-15,-1 1 16,9-1-16,17-8 15,9-1-15,9 1 16,-17 8 0,-1 9-16,-8 0 0,-18 9 15,-8 0 1</inkml:trace>
  <inkml:trace contextRef="#ctx0" brushRef="#br0" timeOffset="-103963.3">11740 13916 0,'0'-9'0,"0"1"0,0 8 15,0 0 1,0 0-16,0 0 16,0 0-16,0 0 15,0 0-15,0 0 16,0 0-16,0 0 15,0 0-15,0 0 16,0 0 0,9 8-16,0 1 15,-1 0-15,1-1 16,0 10-16,-9-1 16,-9 0-16,0 9 15,-17 9-15,0-9 16,9 0-16,0 0 15,-1-18-15,10 1 16,-1 0-16,9-1 16,0 1-1,0 0-15,0-9 16,17 8-16,18-8 16,17 0-16,-8 0 15,-1 0-15,-17 0 16,0 0-16,-9 0 15,-8 0 1,0 0-16,-1 0 16,1 0-16,0 0 15,-9 9-15</inkml:trace>
  <inkml:trace contextRef="#ctx0" brushRef="#br0" timeOffset="-103662.14">12261 13968 0,'-8'0'0,"-1"0"0,0 0 16,9 0-1,0 0-15,0 0 16,18-9-16,25 1 16,9-1-16,9 0 15,-9 1-15,0-10 16,-8 1 0,-1 17-16,-17 0 0,-17 0 15,8 0 1,-8 0-16</inkml:trace>
  <inkml:trace contextRef="#ctx0" brushRef="#br0" timeOffset="-103454.27">12426 13665 0,'0'0'0,"0"0"16,0 0-16,0 0 16,0 0-16,0 26 15,0 17 1,-8 18-16,-1 8 15,0 0-15,-8-8 16,8-9-16,9-17 16,0-10-16,0-7 15,9-1-15,8 0 16,-8-8 0</inkml:trace>
  <inkml:trace contextRef="#ctx0" brushRef="#br0" timeOffset="-103137.33">13156 13630 0,'0'0'0,"0"0"16,0 0-16,0 0 15,-9 0-15,1 0 16,-1 0-16,-17 0 15,0 17-15,0 1 16,0-1-16,0 18 16,-9 8-16,0 9 15,18 0-15,-1 0 16,18 9 0,0-9-16,9-9 15,8-17-15,1 0 16,17-9-16,8 0 15,9 1-15,-9-27 16,-25 0-16</inkml:trace>
  <inkml:trace contextRef="#ctx0" brushRef="#br0" timeOffset="-102648.21">13599 13968 0,'0'0'16,"0"0"-16,0-9 15,0 1-15,-9-1 16,0 0-16,1 1 16,-1-1-16,-8 0 15,-1 9 1,-8 0-16,0 9 16,0 8-16,-9 1 15,18-1-15,0 9 16,-1-9-16,18-8 15,0 0-15,0-9 16,18 0-16,-1 0 16,0 0-1,1 0-15,-1 8 16,1 10-16,8 8 16,-18 8-16,1 1 15,0-1-15,-18 1 16,9-9-1,-9 0-15,1 0 0,-1-9 16,0-8 0,1 0-16,8-1 15,0-8-15,0 0 16,0 0-16,0 0 16,0-8-16,17-10 15,9-8-15,9 0 16,-9 0-1,0 18-15,-18 8 16</inkml:trace>
  <inkml:trace contextRef="#ctx0" brushRef="#br0" timeOffset="-102268.29">11523 14626 0,'0'0'0,"0"0"0,0 0 15,0 0-15,9 0 16,43 0-1,35-17-15,43 17 16,44 0-16,17 0 16,0 0-16,-9 0 15,-8 8-15,-35-16 16,-26 8-16,-26 0 16,-35-9-16,-9 9 15,-17 0 1,-17 0-16,0 9 15,-9-1-15</inkml:trace>
  <inkml:trace contextRef="#ctx0" brushRef="#br0" timeOffset="-101919.43">12314 14799 0,'0'0'0,"0"0"16,0 0-16,0 0 15,17 0-15,9 9 16,9 8-16,8 1 16,-8-10-16,-9 1 15,0 0-15,-9 8 16,-8 0 0,-18 1-16,1 16 15,-18-8-15,0 9 16,-9 0-16,9-10 15,8 1-15,1-8 16,0-1-16,17-8 16,0-1-16,8 1 15,18 0-15,27-1 16,51-8 0,26-8-16,0-18 15,18-9-15,-35-8 16,-70 26-16</inkml:trace>
  <inkml:trace contextRef="#ctx0" brushRef="#br0" timeOffset="-101589.38">13486 13457 0,'0'0'15,"0"0"-15,0 0 16,9 9-16,34 17 16,18 26-16,17 34 15,17 27-15,1 43 16,-9 17-16,-18 0 15,-25 0-15,-27 9 16,-34 9-16,-35-1 16,-44 1-1,-17-9-15,-130 147 16</inkml:trace>
  <inkml:trace contextRef="#ctx0" brushRef="#br0" timeOffset="-95937.18">14432 14678 0,'0'0'0,"0"0"16,0 0-16,0 0 15,18-9 1,25 1-16,9 8 16,9 0-16,17 0 15,0-9-15,1 0 16,-19-8-16,-16 8 16,-27 1-16</inkml:trace>
  <inkml:trace contextRef="#ctx0" brushRef="#br0" timeOffset="-95703.86">14728 14314 0,'0'0'0,"0"0"0,0 0 15,0 9-15,-9 17 16,9 35-16,0-1 16,-9 27-16,1 8 15,8-8-15,0-9 16,-9 8-16,9-34 16</inkml:trace>
  <inkml:trace contextRef="#ctx0" brushRef="#br0" timeOffset="-93716.83">16004 13552 0,'0'0'0,"0"0"16,0 0 0,0 0-16,0 0 15,0-8-15,0-1 16,0 0-16,-9 1 15,1-1-15,-1 0 16,0 1-16,1 8 16,-18 0-16,0 0 15,0 17 1,-9 9-16,-17 26 16,8 8-16,1 10 15,8 16-15,0 1 16,18 0-16,17-9 15,0-1-15,17-16 16,1-18-16,17-17 16,8 9-1,18-35-15,0-17 16,17-27-16,9-16 16,-18-18-16,9-9 15,-17 1-15,-26-1 16,-9 9-1,-18 9-15,-16 17 0,-10 17 16,1 9 0,-9 9-16,0 17 15,-9 0-15,0 17 16,18 1-16</inkml:trace>
  <inkml:trace contextRef="#ctx0" brushRef="#br0" timeOffset="-93442.38">15735 13916 0,'0'0'0,"0"0"16,0 0-16,9 9 15,17 8-15,8 18 16,19 8-1,7 18-15,-16-18 16,-1 0-16,-17 0 16,0-8-16,0-9 15,-8-9-15,-1 18 16,-8-9-16,-1-17 16,1-1-16</inkml:trace>
  <inkml:trace contextRef="#ctx0" brushRef="#br0" timeOffset="-93048.14">16595 13968 0,'0'-9'15,"0"1"-15,0-1 16,0 9-16,0 0 16,0 0-1,-9 0-15,0 17 16,-17 18-16,-8 26 15,-10 8-15,9 0 16,1-8 0,8-9-16,8-18 0,1 1 15,17-9-15,0-17 16,0-9-16,0 0 16,9-9-1,-1 9-15</inkml:trace>
  <inkml:trace contextRef="#ctx0" brushRef="#br0" timeOffset="-92879.22">16508 13977 0,'0'0'16,"0"0"-16,0 0 16,0 0-16,9 0 15,8 0-15,0 17 16,18 18 0,-9 17-16,0-1 15,0 1-15,-8 0 16,-10 0-16,1 0 15,0-8-15,-1 16 16,1-25-16</inkml:trace>
  <inkml:trace contextRef="#ctx0" brushRef="#br0" timeOffset="-92689.32">16317 14280 0,'0'0'0,"0"0"16,0 0-16,0 0 16,8 0-16,19 0 15,25 26 1,0-26-16,17 17 16,9-8-1,-43-1-15</inkml:trace>
  <inkml:trace contextRef="#ctx0" brushRef="#br0" timeOffset="-92533.49">16890 14401 0</inkml:trace>
  <inkml:trace contextRef="#ctx0" brushRef="#br0" timeOffset="-92138.04">16959 14106 0,'0'0'0,"0"0"16,0 0-16,0 0 15,0 0-15,18-8 16,16-1-16,19 1 16,-1-1-16,8 0 15,1 1-15,-17-1 16,-1 9-1,1 0-15,-1-9 16,-8 9-16</inkml:trace>
  <inkml:trace contextRef="#ctx0" brushRef="#br0" timeOffset="-91730.59">18210 13587 0,'0'0'0,"0"0"16,0-9-16,0 1 15,-9-1-15,0 9 16,-8 0-16,-18 0 16,-17 17-16,-9 18 15,1 17-15,-10 17 16,1 0-16,17 9 16,0 9-1,17-18-15,17-8 16,18-9-16,0 0 15,18-9-15,17 0 16,8-8-16,18-9 16,8-9-16,-34-17 15</inkml:trace>
  <inkml:trace contextRef="#ctx0" brushRef="#br0" timeOffset="-91244.07">18488 14106 0,'0'0'0,"0"0"15,-9 0-15,0 0 16,1 0 0,-1-8-16,-17 8 15,0 0-15,-18 0 16,1 17-16,-9 0 15,9 1-15,-1 25 16,9-26-16,18 9 16,0 0-16,17-17 15,0 0 1,0-9-16,17 8 16,0 1-16,1 0 15,8 8-15,0 0 16,-9 18-16,1 0 15,-10 17-15,1-9 16,-18 0-16,1-8 16,-1-9-16,-17 0 15,0 0 1,8-18-16,-8 1 16,0-9-16,-8-9 15,8 1-15,8-10 16,1 1-16,25-9 15,10-8-15,-1 16 16</inkml:trace>
  <inkml:trace contextRef="#ctx0" brushRef="#br0" timeOffset="-91000.73">18661 13829 0,'0'0'0,"0"0"16,0 0-16,0 0 16,0 0-16,18 0 15,8 0-15,17-8 16,18-1-16,17 0 15,0 1 1,-8 8-16,17 8 16,-35 10-16</inkml:trace>
  <inkml:trace contextRef="#ctx0" brushRef="#br0" timeOffset="-90565.27">19096 14046 0,'0'0'0,"0"0"16,0 0-16,0 0 16,0 0-16,-9 0 15,0-9-15,1 1 16,-1-1-1,-9 0-15,1 1 16,-9 8-16,0 0 16,0 17-16,-9 0 15,0 9-15,18 17 16,0 1 0,-1-1-16,10 0 0,8-8 15,0-9 1,0 0-16,17-9 15,0-8-15,18 0 16,0-1-16,8-16 16,1-1-16,-1-8 15,-17-1-15,0 1 16,-17 0-16,-9-9 16,0-18-16,0 18 15</inkml:trace>
  <inkml:trace contextRef="#ctx0" brushRef="#br0" timeOffset="-90355.47">18939 13829 0,'0'0'0,"0"0"15,0 0-15,0 0 16,0 0-16,9 18 16,0-1-1,-1 18-15,1 17 16,-9 17-16,-9 0 15,1 0-15,-1 9 16,-8 0-16,-9 9 16,-1-9-16,-7-17 15,25-35-15</inkml:trace>
  <inkml:trace contextRef="#ctx0" brushRef="#br0" timeOffset="-90157.99">18540 14635 0,'0'0'16,"0"0"-16,0 0 16,9 0-16,8 0 15,26-9 1,18 0-16,17 1 16,-17-10-16,0 1 15,-18 0-15,1 0 16,-18-1-16,-9 10 15</inkml:trace>
  <inkml:trace contextRef="#ctx0" brushRef="#br0" timeOffset="-89882.74">19356 14392 0,'0'0'16,"0"0"-16,0 0 15,0 0-15,0 0 16,0 0-16,0 0 16,0 0-1,0 0-15,0 0 16,-9 0-16,1 18 16,-10-1-16,1 18 15,0-9-15,17 0 16,0 0-16,17-9 15,9 0-15,9 0 16,-9 1 0</inkml:trace>
  <inkml:trace contextRef="#ctx0" brushRef="#br0" timeOffset="-89409.84">19017 13310 0,'0'0'0,"0"0"16,0 0-16,0 0 15,9 17-15,0 9 16,-1-9-1</inkml:trace>
  <inkml:trace contextRef="#ctx0" brushRef="#br0" timeOffset="-88304.24">15613 14834 0,'0'0'0,"0"0"16,0 0 0,0 0-16,18 0 15,17 0-15,43-9 16,8 9-16,27 0 16,44 9-1,34 0-15,26-1 0,61-8 16,26 9-1,26-18-15,0 1 16,-44-1-16,-8 0 16,-43-8-1,-53 8-15,-26 9 0,-60 0 16,-36 0 0,-25 0-16,-26 9 0,0 0 15,-9-9 1</inkml:trace>
  <inkml:trace contextRef="#ctx0" brushRef="#br0" timeOffset="-87707.55">16569 15102 0,'0'-8'16,"0"-1"-16,0 0 15,-9 1-15,0-1 16,-8 1-16,-18 8 16,-26 0-16,-17 17 15,0 9-15,0 8 16,-9 18 0,9 9-16,8 17 15,10-9-15,16 1 16,18-10-16,17 1 15,18-18-15,9 0 16,16 1-16,10-18 16,25 0-16,18-18 15,17 1-15,-8-18 16,-62 9 0</inkml:trace>
  <inkml:trace contextRef="#ctx0" brushRef="#br0" timeOffset="-76790.69">16543 15596 0,'0'0'0,"0"0"0,0 0 16,8 0-1,10 0-15,25-9 16,9 1-16,0 8 16,-8-9-16,-1 9 15,-17 0-15,-17 9 16,-1-9-16</inkml:trace>
  <inkml:trace contextRef="#ctx0" brushRef="#br0" timeOffset="-76208.31">16473 15726 0,'0'0'0,"0"0"0,0 0 15,0 0-15,0 0 16,0 0-16,0 0 15,9 0 1,8 9-16,1-1 16,8 1-16,8 0 15,1-1-15,-9 1 16,0 0-16,-8-1 16,-1 1-1,-8 0-15,-1-1 16,-8 1-16,0 8 15,-8 1-15,-10-1 16,-8 9-16,-9 0 16,-8 0-16,8 0 15,1 0-15,7-9 16,10-8 0,0-1-16,17 1 0,0-9 15,0 0 1,0 0-16,17 9 15,18-1-15,17 1 16,17-9-16,-8 0 16,-9 0-16,-8 0 15,-18 0-15,-9 0 16,-8 9-16</inkml:trace>
  <inkml:trace contextRef="#ctx0" brushRef="#br0" timeOffset="-75819.02">17263 15561 0,'0'0'16,"0"0"-16,0 0 15,0 0-15,0 0 16,18 0-16,25 9 15,18-9 1,17 0-16,9-9 16,0 1-16,-18-1 0,-8 1 15,-9 8 1,-35 0-16,-8 0 16</inkml:trace>
  <inkml:trace contextRef="#ctx0" brushRef="#br0" timeOffset="-75614.3">17524 15302 0,'0'0'0,"0"0"15,0 0 1,0 0-16,0 8 16,9 36-16,-1 25 15,-8 18-15,0 16 16,-8-7-16,-1-10 15,9-8-15,0-17 16,0-9-16,0-18 16,9-25-1</inkml:trace>
  <inkml:trace contextRef="#ctx0" brushRef="#br0" timeOffset="-75232.97">18392 15302 0,'0'0'16,"0"0"-16,0 0 15,0 0-15,0 0 16,-8 0-16,-1-9 15,-9 0 1,-8 9-16,-17 0 16,0 9-16,-1 8 15,-8 27-15,0 16 16,9 1-16,8 0 16,9-1-16,8 1 15,10-18-15,8 0 16,17 1-1,0-10-15,18-8 16,0-8-16,17-10 16,-9-8-16,-17-8 15</inkml:trace>
  <inkml:trace contextRef="#ctx0" brushRef="#br0" timeOffset="-74755.54">18705 15700 0,'0'0'0,"0"0"16,0 0-16,0 0 16,0 0-16,0 0 15,-9-9-15,0 1 16,1-1-1,-1 9-15,-17 0 16,0 0-16,0 17 16,0 1-16,0 16 15,0 10-15,8-18 16,18 0 0,0 0-16,0-18 15,9 1-15,8 0 16,1-1-16,-1 1 15,1 8-15,8 1 16,-9 16-16,-8 18 16,-1 0-16,-16 0 15,-1-9-15,-8 1 16,-1-18-16,10-9 16,-1-8-1,0-1-15,1-8 16,-1-8-16,9-1 15,9-26-15,17-17 16,17-17-16,-17 43 16</inkml:trace>
  <inkml:trace contextRef="#ctx0" brushRef="#br0" timeOffset="-74057.34">15613 13500 0,'0'0'15,"0"0"-15,0 0 16,0 0-16,0 0 16,-8 0-16,-1 18 15,-17 8-15,-17 34 16,-10 35-16,-7 61 15,-10 61-15,1 34 16,17 35 0,17-9-16,26-9 15,18-42-15,26-10 16,25-34-16,19-35 16,33-17-16,36-9 15,208 105-15</inkml:trace>
  <inkml:trace contextRef="#ctx0" brushRef="#br0" timeOffset="-73476.84">19504 13647 0,'0'0'16,"0"0"-16,0 0 15,0 0-15,17 18 16,9 16-16,18 27 16,8 8-16,8 18 15,1 26-15,0 16 16,0 27-16,-9 35 16,-17 25-1,-18 18-15,-17-9 16,-17 1-16,-18-10 15,-17-17-15,-18 0 16,-16-17-16,-10-17 16,-17-27-16,-8-8 15,60-69-15</inkml:trace>
  <inkml:trace contextRef="#ctx0" brushRef="#br0" timeOffset="-70660.49">20650 14799 0,'0'-8'0,"0"-1"15,0 0-15,0 1 16,0-1-16,0 0 16,0 9-16,-9 0 15,1 0-15,-18 18 16,-18 25-16,-17 35 15,1 43 1,16 18-16,9 8 16,9-26-16,26-17 15,18-26-15,-1-17 16,9-18-16,-8-26 16,-10-8-16</inkml:trace>
  <inkml:trace contextRef="#ctx0" brushRef="#br0" timeOffset="-70180.38">21162 15154 0,'-8'-8'0,"-1"-10"16,0 1-16,1 0 16,-1-1-16,0 1 15,1 0-15,-1 8 16,0 9-16,0-8 16,-8 8-16,-9 8 15,-17 10 1,-1 16-16,-8 18 15,9 0-15,8 17 16,0 9-16,18-8 16,8-18-16,9-9 15,18 0-15,-1-17 16,18 0 0,-1-17-16,27-9 15,0-18-15,0-25 16,0-9-16,-1-8 15,-16-10-15,-18 1 16,-9 0-16,-8 8 16,0 9-16,-18 17 15,0 18-15,0 0 16,9 17-16,-17 9 16,8-1-1</inkml:trace>
  <inkml:trace contextRef="#ctx0" brushRef="#br0" timeOffset="-69904.19">20902 15319 0,'0'0'0,"0"0"0,0 0 15,0 0-15,8 0 16,10 17-16,-1 18 16,18 0-16,-9 8 15,0 0-15,0 1 16,0-1 0,0-9-16,-8 1 15,-10-9-15,10 0 16,-1-9-16,-8-8 15,-1-9 1</inkml:trace>
  <inkml:trace contextRef="#ctx0" brushRef="#br0" timeOffset="-69642.59">21579 15250 0,'0'0'0,"0"0"0,0 0 15,0 0-15,0 0 16,0 8-16,-9 10 16,1 16-1,-10 18-15,10 0 16,-18 18-16,0-1 16,8-9-16,1 1 15,0-18-15,-1-17 16,18-8-16,0-18 15,0 0-15,0 0 16</inkml:trace>
  <inkml:trace contextRef="#ctx0" brushRef="#br0" timeOffset="-69448.52">21631 15267 0,'0'0'0,"0"0"15,0 0-15,0 0 16,18 17-16,-1 27 15,0 8-15,9 17 16,0 0 0,-8-8-16,-1-1 15,-8-16-15,0-1 16,-1-8-16,1-18 16,-9-8-16</inkml:trace>
  <inkml:trace contextRef="#ctx0" brushRef="#br0" timeOffset="-69236.66">21379 15570 0,'0'0'0,"0"0"0,0 0 15,0 0-15,0 0 16,18 0-1,17 0-15,-1 0 16,18-9-16,0 1 16,1 16-16,-27 1 15</inkml:trace>
  <inkml:trace contextRef="#ctx0" brushRef="#br0" timeOffset="-68609.74">22074 15579 0,'0'0'0,"0"0"0,0 0 16,0 0-16,0 0 15,17-9-15,18 0 16,9 9 0,8 0-16,9 0 15,-1 0-15,-8 0 16,9 18-16,-9-10 15,-26 1-15</inkml:trace>
  <inkml:trace contextRef="#ctx0" brushRef="#br0" timeOffset="-68246.48">23186 15319 0,'0'0'15,"0"0"-15,0 0 16,0-9-16,0 1 16,0-1-16,0 0 15,-9 1-15,0-10 16,1 10-16,-18-1 15,-1 9-15,1 0 16,-8 9-16,-10 17 16,-8 26-1,0 17-15,17 0 16,1 9-16,16-9 16,1-8-16,17 0 15,9-9-15,8-9 16,18-8-16,17-1 15,9-8-15,-35-17 16</inkml:trace>
  <inkml:trace contextRef="#ctx0" brushRef="#br0" timeOffset="-67757.76">23516 15761 0,'-9'0'0,"0"0"16,1 0 0,-1 0-16,9 0 15,-9-9-15,9 0 16,-8 1-16,-1-1 16,9 0-16,-9 1 15,0 8-15,1 0 16,-10 0-16,-8 8 15,-8 10 1,-1-1-16,18 9 16,-1 0-16,1 0 15,8-9-15,9-8 16,0 0-16,0-9 16,0 0-16,17 0 15,1 0 1,-1 17-16,1 0 15,-10 1-15,1 16 16,0 1-16,-9 8 16,-9 0-16,0-17 15,1 9-15,-10-9 16,1-9-16,-1-8 16,-8 0-1,0-1-15,9-16 16,0-1-16,-1 0 15,18-17-15,0 9 16,61-44-16,-9 18 16</inkml:trace>
  <inkml:trace contextRef="#ctx0" brushRef="#br0" timeOffset="-67433.79">23767 15406 0,'0'0'16,"0"0"-16,0 0 15,0 0-15,18 0 16,25 0-16,9 0 16,18 8-16,8-8 15,17 0 1,-8 0-16,-17 0 16,-44 0-16</inkml:trace>
  <inkml:trace contextRef="#ctx0" brushRef="#br0" timeOffset="-66940.47">24280 15709 0,'0'0'0,"0"0"16,0 0-16,0-9 16,-9 0-16,0 1 15,-8-1-15,-9 0 16,-17 9-16,-10 0 15,1 0-15,0 18 16,0-1 0,0 0-16,9 9 15,-1 0-15,10 9 16,16-9-16,1 0 16,8 0-16,9 0 15,0 0-15,17 0 16,10 0-16,25-9 15,17-8-15,-8 8 16,-18-34 0,1 8-16,-1 1 15,-8-1-15,-18-8 16,-8 8-16,0-17 16,-18 0-16,9 17 15</inkml:trace>
  <inkml:trace contextRef="#ctx0" brushRef="#br0" timeOffset="-66724.8">24037 15432 0,'0'0'15,"0"0"-15,0 0 16,0 0-16,0 17 16,0 18-16,0 25 15,-9 9-15,0 18 16,-8 8-1,0 1-15,-1-18 16,9-18-16,1-25 16,-1 8-16,9-17 15,0-17-15,0-9 16</inkml:trace>
  <inkml:trace contextRef="#ctx0" brushRef="#br0" timeOffset="-66530.66">23646 16280 0,'0'0'16,"0"0"-16,0 0 16,0 0-16,0 0 15,0 0-15,17 0 16,9-8-16,9-1 16,17 0-16,18 9 15,-1-8 1,-43 8-16</inkml:trace>
  <inkml:trace contextRef="#ctx0" brushRef="#br0" timeOffset="-66268.39">24506 16116 0,'0'0'16,"0"0"-16,-9 0 15,0-9-15,1 9 16,-10 0-16,-8 0 16,9 0-16,-1 9 15,-8 8-15,0 0 16,0 27-16,0-1 16,9 0-1,17-17-15,0 0 16,17-17-16,9 8 15,9-17-15,-18-8 16</inkml:trace>
  <inkml:trace contextRef="#ctx0" brushRef="#br0" timeOffset="-66030.23">24071 14973 0,'0'0'0,"0"0"15,0 0-15,0 0 16,9 34-16,0-8 15</inkml:trace>
  <inkml:trace contextRef="#ctx0" brushRef="#br0" timeOffset="-65444.39">24592 15258 0,'0'0'0,"0"0"16,0 0-16,0-8 16,18 8-16,-10 0 15,10 0-15,17 0 16,8 17-16,9 18 16,9 8-16,8 35 15,-8 9-15,-26 8 16,-9 17-16,-9 1 15,-17 0 1,-26-1-16,-26 18 16,-26-17-16,-9-9 15,44-61-15</inkml:trace>
  <inkml:trace contextRef="#ctx0" brushRef="#br0" timeOffset="-63768.51">25548 16237 0,'0'-9'16,"-9"1"-16,0-1 15,9 0-15,0 1 16,0-1-16,9 0 16,17 1-16,26-10 15,18 1 1,8 17-16,9 0 15,-1 9-15,-51-1 16</inkml:trace>
  <inkml:trace contextRef="#ctx0" brushRef="#br0" timeOffset="-63533.07">26355 15830 0,'0'0'0,"0"0"0,0 0 16,0 0-16,26 0 15,35 0-15,35-9 16,8 1 0,-9 8-16,1 0 15,-9 0-15,-27 0 16,-25 0-16,-17 0 15</inkml:trace>
  <inkml:trace contextRef="#ctx0" brushRef="#br0" timeOffset="-63184.28">26459 16012 0,'0'0'0,"0"0"0,0 0 15,0 0-15,0 0 16,0 8-16,0 10 16,0-1-16,-8 18 15,-1 17 1,-17 8-16,0 1 16,9-18-16,-1 1 15,10-18-15,-1-9 16,9 0-16,0 1 15,17-1-15,9 0 16,18 9-16,25-9 16,9 1-1,9-10-15,-17 1 16,-10 0-16,-16-18 16,17 9-16,-35 9 15,-26-9-15</inkml:trace>
  <inkml:trace contextRef="#ctx0" brushRef="#br0" timeOffset="-62999.83">26624 16237 0,'0'0'0,"0"0"16,0 0-16,26 0 15,18 0-15,25-9 16,18 1-16,9-1 15,-1 0-15,-17 9 16,-52 0 0</inkml:trace>
  <inkml:trace contextRef="#ctx0" brushRef="#br0" timeOffset="-62743.5">27258 16410 0,'0'0'0,"0"0"0,9 0 16,17-8-16,17-1 15,10-8 1,-1 8-16,8 0 0,-16 1 15,-9 8 1,-18 0-16,0-9 16,-8 9-16</inkml:trace>
  <inkml:trace contextRef="#ctx0" brushRef="#br0" timeOffset="-62490.54">27632 16497 0,'0'0'15,"0"0"-15,0 8 16,0 10-16,0 16 16,8 1-16,-16 8 15,8 1-15,-18-10 16,-8 1-16,9 0 16,-9-9-16,-9 0 15,9-9 1,-17-8-16,-1-9 15,1-9-15,-1 0 16,18-8-16,9 8 16,17 9-16,0 0 15</inkml:trace>
  <inkml:trace contextRef="#ctx0" brushRef="#br0" timeOffset="-61500.08">28240 16739 0,'0'0'0,"0"0"0,0 0 16,0-8-16,0 8 15,0 0-15,0 0 16,-18 0 0,-8 0-16,-9 8 15,-8 18-15,0 9 16,-1 0-16,18-1 15,0-8 1,9 0-16,17-8 0,17-1 16,9 0-16,26-8 15,18-18 1,-1 1-16,9-1 16,-17-8-16,-9 8 15,-17 0-15,-9 9 16,-9 0-16,-8 0 15,0 18-15,-1-1 16,1 0-16,8 9 16,1 0-16,-1-9 15,1-8 1,-1 0-16,9-18 16,9 0-16,-1-17 15,-7-8-15,-1-9 16,-18 8-16,1 0 15,-18 18 1,1 0-16,-1-1 0,0 10 16,1-1-1,-1 0-15,0 9 16,9 0-16,0 0 16,0 0-16,0 0 15,18-8-15,16-10 16,10-8-16,-27 18 15,217-96-15,-234 104 16,0 0 0,0 0-16,9 8 15,0 1-15,0 0 16,-9-9-16,0 0 16,0 0-16,0 8 15,0 10-15,0-1 16,0 0-16,0 18 15,0 0-15,0 8 16,17 0 0,0 1-16,1-1 15,-1-17-15,0 0 16,-8 0-16,0-18 16,-1 1-16,-16 0 15,-1 8-15,-17 0 16,-26 1-16,-26 8 15,0-9 1,8-8-16,18-9 16,35 0-16</inkml:trace>
  <inkml:trace contextRef="#ctx0" brushRef="#br0" timeOffset="-60849.1">29846 16644 0,'0'0'0,"0"0"0,0 0 16,0 0-16,0 0 16,0 0-1,-9 0-15,1 0 16,-1 0-16,0 0 15,-17 26-15,0 17 16,-8 9-16,16 0 16,1 0-1,17-8-15,0-1 0,17-9 16,18-8 0,17-8-1,17-10-15,-8-16 0,0-27 16,0 9-16,0 9 15,-18-26 1,-17-1-16,0 1 0,-17 8 16,-1 1-16,-16 16 15,-1 1 1,0 17-16,-17 0 16,-17 26-16,0 26 15,-18 26-15,9 0 16,8 17-16,18-17 15,9 0-15,17-17 16,17-9 0,9-9-16,18-17 15,8-9-15,-26-8 16</inkml:trace>
  <inkml:trace contextRef="#ctx0" brushRef="#br0" timeOffset="-60402.27">30532 17034 0,'0'0'0,"0"0"16,0 0-16,0 0 15,0 0 1,-9 0-16,-8 8 16,-9 27-16,-17 17 15,-10 9-15,1 8 16,9-8-16,8-9 15,18-18-15,-1-8 16,10-17 0,8 0-16,0-9 15,0-9-15,17-8 16,9-44-16,9-17 16,0 26-16,8-17 15,1 8-15,-18 26 16,-9 18-16,-8 0 15,8 17-15,0 8 16,18 27-16,0 0 16,-9 25-1,0 10-15,0 8 16,0-18-16,-17-8 16,-1-26-16,-8 0 15,-8-17-15,8-1 16,-18-8-16,10 0 15</inkml:trace>
  <inkml:trace contextRef="#ctx0" brushRef="#br0" timeOffset="-60268.76">30219 17207 0,'0'0'16,"0"0"-16,0 0 16,0 0-16,27 0 15,42-9-15,35 1 16,18 8-1,-18-9-15,-61 0 16</inkml:trace>
  <inkml:trace contextRef="#ctx0" brushRef="#br0" timeOffset="-29187.76">2527 16081 0,'0'0'0,"0"0"15,0 0-15,0 0 16,0 0-16,0 0 15,0 0-15,0 0 16,17 0-16,1 0 16,8 0-1,26 0-15,0 9 16,-9 8-16,-8-8 16,-26-1-16,-1 1 15</inkml:trace>
  <inkml:trace contextRef="#ctx0" brushRef="#br0" timeOffset="-29015.45">2197 16488 0,'0'0'0,"0"0"0,26-8 15,35-1-15,43 9 16,26 17-1,1 9-15,-79-17 16</inkml:trace>
  <inkml:trace contextRef="#ctx0" brushRef="#br0" timeOffset="-27759.63">4490 15839 0,'0'0'16,"0"-9"-16,0 0 16,0-8-16,0 8 15,-18 1-15,9-1 16,-8 9-16,-26 0 15,-1 9-15,-25 17 16,8 17 0,-8 9-16,8 17 15,9 0-15,0 18 16,8-9-16,27 0 16,-1-9-16,18-8 15,18-18-15,-1 0 16,27-17-16,16-17 15,27-18 1,17-25-16,1-27 16,-10 1-16,-8-10 15,-26 1-15,-27 17 16,-8-9-16,-17-8 16,-9 9-16,-17 8 15,8 17 1,0 9-16,1 9 0,8 8 31,-26 9-31,8 0 0</inkml:trace>
  <inkml:trace contextRef="#ctx0" brushRef="#br0" timeOffset="-27523.1">4142 16254 0,'0'0'16,"0"0"-16,0 0 16,0 0-16,18 18 15,16 16-15,1 1 16,0 0-16,8 8 16,-17-17-16,0 0 15,0 0-15,-8 0 16,-1-9-1,0 0-15,-8-8 16</inkml:trace>
  <inkml:trace contextRef="#ctx0" brushRef="#br0" timeOffset="-27230.17">4906 16142 0,'0'0'0,"0"0"0,0 0 16,0 0-16,0 0 16,0 0-16,0 0 15,-8 0-15,-1 17 16,-8 18-16,-9-1 16,-1 18-1,-7 9-15,-1 0 16,9-1-16,9-17 15,-1 1-15,1-27 16,8 9 0,9-9-16,0-17 0,0 0 15,0 0-15</inkml:trace>
  <inkml:trace contextRef="#ctx0" brushRef="#br0" timeOffset="-26999.91">4889 16202 0,'0'-8'15,"0"8"-15,0 0 16,0 0-16,0 0 16,0 0-16,9 0 15,8 0-15,0 26 16,9 8 0,0 10-16,1 8 15,-1 0-15,0 0 16,-9-9-16,9-9 15,-17 1-15,-1-18 16,1-8-16,-9-9 16</inkml:trace>
  <inkml:trace contextRef="#ctx0" brushRef="#br0" timeOffset="-26798.81">4767 16480 0,'0'0'0,"0"0"16,0 0-16,0 0 16,0 0-16,0 0 15,18 0 1,16 0-16,1 0 16,0 0-16,17 0 15,-9 8-15,-25 1 16</inkml:trace>
  <inkml:trace contextRef="#ctx0" brushRef="#br0" timeOffset="-26333.12">5636 16324 0,'0'0'0,"0"0"16,0 0-16,0 0 15,0 0-15,0 0 16,0 0-1,8-9-15,10 0 16,8 1-16,9-1 16,8 9-16,18-9 15,0 1-15,-35 8 16</inkml:trace>
  <inkml:trace contextRef="#ctx0" brushRef="#br0" timeOffset="-25873.1">6704 15899 0,'0'0'0,"0"-8"16,0-1-16,0 0 16,0 1-1,0-1-15,-18 0 16,10 1-16,-1-1 15,-17 9-15,-17 0 16,-9 9-16,-9 25 16,-9 18-16,10 9 15,-1 8-15,-9 18 16,27-9-16,8 0 16,18-9-1,17-8-15,0-9 16,17-9-16,9 0 15,9-17-15,17 0 16,17 0-16,-8-17 16,-43-9-16</inkml:trace>
  <inkml:trace contextRef="#ctx0" brushRef="#br0" timeOffset="-25360">6982 16523 0,'0'0'16,"0"-18"-16,0 10 15,-9 8-15,9-17 16,-9-1 0,-8 1-16,8 0 15,1-1-15,-1 1 16,-8 0-16,8 8 15,-8 9-15,-27 17 16,18 1-16,9-1 16,-1 9-16,10 0 15,8 0 1,0-18-16,0 10 16,0-18-16,17 8 15,0-8 1,1 0-16,-1 0 0,0 9 15,1 17 1,-9-9-16,-1 18 0,1 17 16,-18 9-1,-8-1 1,-1-16-16,-8-1 16,0-17-1,0 0-15,0-17 0,0-1 0,0-16 16,9-1-16,-1 0 15,10-17-15,8-8 16,17-1 0,35-17-16,-17 26 15</inkml:trace>
  <inkml:trace contextRef="#ctx0" brushRef="#br0" timeOffset="-24999.02">7425 16159 0,'0'0'0,"0"0"15,0 0-15,0 0 16,0 0-16,0-9 16,17 1-16,26-1 15,1 0-15,25 1 16,18-1-16,-9 9 15,0 0 1,1 9-16,-36-1 16</inkml:trace>
  <inkml:trace contextRef="#ctx0" brushRef="#br0" timeOffset="-24541.99">7876 16462 0,'0'0'0,"0"-8"0,0-10 16,0-8-16,0 9 15,0-9 1,-17 9-16,8-1 15,0 1-15,1 0 16,-18-1-16,8 18 16,-16 0-16,-1 18 15,0-1-15,9 18 16,-17-1 0,17 1-16,8 0 15,10-9-15,8-1 16,0 1-16,0-8 15,8-1-15,10 0 16,8-8-16,8 0 16,18-1-16,-8-16 15,-1-1-15,1 0 16,-27 1 0,-8 8-16,-9 0 15,0-18-15,17 10 16</inkml:trace>
  <inkml:trace contextRef="#ctx0" brushRef="#br0" timeOffset="-24348.59">7659 16168 0,'0'-9'15,"0"0"-15,0 9 16,0 0 0,0 0-16,0 0 15,0 18-15,17 25 16,-8 18-16,8 8 15,-17 9-15,9-17 16,-9 8-16,-9 0 16,1-8-16,-18 8 15,17-34 1</inkml:trace>
  <inkml:trace contextRef="#ctx0" brushRef="#br0" timeOffset="-24149.89">7329 16895 0,'0'0'0,"0"0"15,0 0 1,17 0-16,10 0 16,16 0-16,18 0 15,0-8-15,-9-1 16,0 9-1,-9 9-15,-17-9 0</inkml:trace>
  <inkml:trace contextRef="#ctx0" brushRef="#br0" timeOffset="-23874.79">8250 16696 0,'0'0'0,"0"0"15,-9-9 1,0 9-16,1 0 16,-10 0-16,-8 0 15,-9 0-15,1 0 16,-1 9-16,9 8 16,-9 1-16,26 8 15,-17 8-15,26-8 16,0 0-16,0 0 15,26 0-15,0-8 16,27-1 0,-27-8-16</inkml:trace>
  <inkml:trace contextRef="#ctx0" brushRef="#br0" timeOffset="-23616.76">7763 15717 0,'0'0'0,"0"0"15,0 0-15,0 0 16,9 0-16,8 9 16,-17 0-16</inkml:trace>
  <inkml:trace contextRef="#ctx0" brushRef="#br0" timeOffset="-22899.83">4038 15449 0,'0'0'0,"-9"0"16,1 0-16,-1 0 15,9 0-15,-35 17 16,-8 18-16,-9 25 15,-9 27-15,0 26 16,9 17-16,0 25 16,26 19-1,26-18-15,26-1 16,17-7-16,35-18 16,53-18-16,8-34 15,-87-43-15</inkml:trace>
  <inkml:trace contextRef="#ctx0" brushRef="#br0" timeOffset="-22433.65">8224 15899 0,'0'0'16,"0"0"-16,8 0 15,10 0-15,16 9 16,18 8-16,9 18 16,0 0-16,0 16 15,0 19-15,-18 16 16,-8 18-16,-18 18 15,-17-1 1,-17 9-16,-9-18 16,-9-16-16,0-18 15,0-27-15,-8-7 16,17-27-16,9-8 16,8-18-16,0 9 15</inkml:trace>
  <inkml:trace contextRef="#ctx0" brushRef="#br0" timeOffset="-16715.43">8849 15761 0,'0'0'0,"0"0"0,0 0 16,0 0-1,0 0-15,0 0 16,0 0-16,8 0 16,10 0-16,-1 0 15,1 0-15,16 0 16,1 8-16,0 1 16,-9 0-16,0-1 15,-17 1 1,-1 0-16,1 8 15,-18 0-15,1 1 16,-10 8-16,1 0 16,-1 0-16,1-9 15,0-8-15,8-1 16,0 1-16,1 0 16,8-1-1,0 1-15,0-9 16,8 0-16,10 8 15,16 1-15,1 0 16,0-1-16,-9 10 16,0-10-16,0 10 15,-17-10-15,-1 1 16</inkml:trace>
  <inkml:trace contextRef="#ctx0" brushRef="#br0" timeOffset="-14680.72">10394 15977 0,'0'0'15,"0"0"-15,-8 0 16,-10 9-16,-42 17 15,-36 26-15,-17 8 16,18-16-16,8-1 16,17 0-1,1-17 1,17 0-16,17 0 0,0 0 16,18-8-16,0-1 15,-1 0 1,10 9-16,8 35 0,0 25 15,8 44 1,-8 9-16,9 17 16,-18-9-16,1-26 15,8-8-15,-9-9 16,-17-18-16,0-8 16,0-8-16,8-27 15,1-17-15,8 0 16,1-9-1,8-8-15,0 0 16,0-1-16,0 1 16,0 0-16,17 8 15,26 0-15,36 9 16,25 0-16,17 9 16,1-1-16,-27 10 15,-60-18-15</inkml:trace>
  <inkml:trace contextRef="#ctx0" brushRef="#br0" timeOffset="-12619">9986 17129 0,'0'0'0,"0"0"16,0 0-16,0 0 15,-8 0-15,-1 0 16,0 0-16,9 0 16</inkml:trace>
  <inkml:trace contextRef="#ctx0" brushRef="#br0" timeOffset="-12320.89">9795 17172 0,'0'0'0,"0"0"16,0 0-16,0 0 15,0 0-15,0 0 16,0 0-16,0 0 16,0 0-1,0 0-15,0 0 16,0 0-16,0 0 16,0 0-16,9 0 15,8 0-15,9-8 16,18-1-16,17 0 15,17 1-15,-9-1 16,-8 9-16,0 0 16,-9 0-1,-9 17-15,1 1 16,-27-10-16</inkml:trace>
  <inkml:trace contextRef="#ctx0" brushRef="#br0" timeOffset="-10968.45">11714 15969 0,'0'0'15,"0"0"-15,0 0 16,0 0-16,0 0 16,0 0-16,0 8 15,0 18-15,0 17 16,-8 44-16,-1 26 15,0-9-15,1-9 16,-1-9 0,-8 27-16,-1-9 15,10-69-15</inkml:trace>
  <inkml:trace contextRef="#ctx0" brushRef="#br0" timeOffset="-10473.82">10933 16956 0,'-9'-9'0,"0"-8"16,1 0-16,8 8 16,0 0-1,0 1-15,0-1 0,17 0 16,1 1-1,16 8-15,27 0 16,35-9-16,25 9 16,44 0-16,35 0 15,34-9-15,27 1 16,-1 8-16,10 0 16,-27 0-16,-35 8 15,-26 1 1,-34 0-16,-35-1 15,-26-8-15,-26 9 16,-27 0-16,-8-9 16,-17 8-16,-9 1 15</inkml:trace>
  <inkml:trace contextRef="#ctx0" brushRef="#br0" timeOffset="-9684.67">10768 17432 0,'0'0'0,"0"0"15,0 0-15,0 0 16,0 0-16,9-8 15,8 8-15,18 0 16,8 0-16,0 8 16,1 1-1,-18 8-15,0-8 16,-17 8-16,-9 0 16,-9 18-16,-17 8 15,0 1-15,-9-10 16,9-8-16,9 0 15,-1-8-15,1-10 16,8 1 0,9 0-16,0-1 15,0 1-15,26 8 16,18-8-16,25 0 16,9-1-16,18-8 15,-44 0 1</inkml:trace>
  <inkml:trace contextRef="#ctx0" brushRef="#br0" timeOffset="-9392.47">11619 17164 0,'0'0'0,"0"0"0,0 0 16,0 0-16,-9 0 15,1 8 1,-19 10-16,1 16 16,-8 18-16,-1 9 15,0 8-15,18 18 16,8-9-16,9-9 16,9 0-1,17-8-15,0-18 0,26-17 16,-17-8-1</inkml:trace>
  <inkml:trace contextRef="#ctx0" brushRef="#br0" timeOffset="-8959.55">12322 17207 0,'-8'0'0,"-1"0"15,0-9-15,1 1 16,-1 8-16,0 0 16,-17 0-16,-17 0 15,-1 8-15,1 10 16,-9 16-16,-9 10 16,0-1-1,9 18-15,17 8 16,1 9-16,8-18 15,8-8-15,18-8 16,9-1-16,8-17 16,18 0-16,17 0 15,26-9 1,9 1-16,-44-10 16</inkml:trace>
  <inkml:trace contextRef="#ctx0" brushRef="#br0" timeOffset="-8650.87">12166 17536 0,'0'0'0,"0"0"16,0 0-16,0 0 15,17-9 1,18 1-16,17-1 16,0 0-16,-8 1 15,-1 8-15,-17 0 16,18 0-16,-10 0 15,-25 0-15</inkml:trace>
  <inkml:trace contextRef="#ctx0" brushRef="#br0" timeOffset="-8206.25">12192 17588 0,'0'0'0,"0"0"15,0 0-15,0 0 16,0 0 0,0 0-16,0 0 15,0 0-15,0 9 16,9-1-16,-1 1 16,10 0-16,-1-1 15,0 1-15,10 0 16,-1-1-16,-9 1 15,-8 0 1,-1-1-16,1 1 16,-9 8-16,-9 1 15,-8-1-15,-9 9 16,0 0-16,8 0 16,1-9-16,0-8 15,8 0-15,0-1 31,9 1-31,0 0 0,0-9 0,0 8 16,0-8-16,9 0 16,17 9-1,9 0-15,17-1 0,0 1 16,9 0-16,-26-9 16</inkml:trace>
  <inkml:trace contextRef="#ctx0" brushRef="#br0" timeOffset="-7794.83">12809 17571 0,'0'0'0,"0"0"15,0 0 1,0 0-16,0 0 15,0 0-15,0 0 16,0 0-16,8 0 16,10 0-16,8 0 15,17 0-15,9 0 16,0 0-16,-8 0 16,-10-9-1,-8 9-15,-17-9 16,0 9-16</inkml:trace>
  <inkml:trace contextRef="#ctx0" brushRef="#br0" timeOffset="-7595.84">12913 17380 0,'0'0'16,"0"0"-16,0 0 15,0 18-15,-9 16 16,9 35-16,0 18 15,0 0-15,0-9 16,0-18-16,0-16 16,9-10-16,8-8 15,0-8 1,-8-18-16</inkml:trace>
  <inkml:trace contextRef="#ctx0" brushRef="#br0" timeOffset="-7301.94">13581 17337 0,'0'0'0,"0"0"15,0 0-15,0 0 16,-8 0 0,-1 0-16,-17 9 15,-9 8-15,1 0 16,-1 9-16,0 9 15,0-1-15,9 10 16,9 8 0,0-9-16,17 0 0,17 1 15,0-1 1,1-17-16,16 0 16,27 0-16,-17-17 15,-27-1-15</inkml:trace>
  <inkml:trace contextRef="#ctx0" brushRef="#br0" timeOffset="-6911.27">13825 17614 0,'0'0'0,"0"0"16,0 0-16,0 0 15,-9 0-15,0 0 16,-17 0-16,0 9 15,0 8-15,0 9 16,0-9-16,9 9 16,-1-8-1,18-1-15,0 0 16,9 1-16,8-1 16,1 9-16,-1 0 15,0 0 1,-8 0-16,0 0 0,-9 8 15,-9-8 1,0 0-16,1-8 16,-1-10-16,0 1 15,1 0-15,-1-9 16,0-9-16,1 0 16,-1-17-16,9 9 15,9-26-15,8-61 16,-8 43-16</inkml:trace>
  <inkml:trace contextRef="#ctx0" brushRef="#br0" timeOffset="-6676.85">14050 17198 0,'0'0'0,"0"0"15,0 0 1,9 9-16,17 8 15,26 9-15,0 35 16,0-9-16,-8 0 16,-18 17-16,-17 9 15,-27 0-15,-17 0 16,-25 0-16,-19-26 16,10-26-16,34-17 15</inkml:trace>
  <inkml:trace contextRef="#ctx0" brushRef="#br0" timeOffset="3612.8">14841 17129 0,'0'0'0,"0"0"0,0 0 15,0 0 1,17 0-16,26 0 16,18 0-16,9-9 15,8 1-15,9-1 16,-1 0-16,-25 1 15,-26 8-15,-18 0 16</inkml:trace>
  <inkml:trace contextRef="#ctx0" brushRef="#br0" timeOffset="3824.44">15153 16869 0,'0'0'0,"0"0"16,0 0-16,0 0 16,-9 9-1,1 17-15,-1 35 16,-8 16-16,-1 19 31,18-1-31,9-8 0,0-27 0,-9-42 16</inkml:trace>
  <inkml:trace contextRef="#ctx0" brushRef="#br0" timeOffset="4697.19">16525 16531 0,'0'-8'0,"0"-10"16,0 10-16,0-1 16,0 1-1,0-1-15,0 9 16,0 0-16,0 0 15,0 0-15,0 17 16,-8 26-16,8 18 16,0 8-16,0 18 15,-9-9 1,0-26-16,9-35 0</inkml:trace>
  <inkml:trace contextRef="#ctx0" brushRef="#br0" timeOffset="5079.18">15666 17042 0,'0'0'0,"0"-8"16,0-1-1,0 0-15,0 1 16,0-1-16,8 0 16,18 1-16,18-1 15,34-8-15,17 0 16,53 8-16,26 9 15,17 0-15,0 0 16,0 0-16,-9 0 16,-8 9-1,-35-9-15,-26 0 16,-18 0-16,-25 0 16,-18 0-16,-35 8 15,-8 1-15,-9 0 16</inkml:trace>
  <inkml:trace contextRef="#ctx0" brushRef="#br0" timeOffset="14378.98">15787 17190 0,'-9'0'0,"1"0"16,-1 0-16,0 0 15,-17 0 1,0 17-16,-17 9 0,-1 17 16,1 18-1,8 8-15,1 18 16,7-1-16,19 1 16,16-9-16,19-9 15,33-8-15,27-26 16,-35-27-16</inkml:trace>
  <inkml:trace contextRef="#ctx0" brushRef="#br0" timeOffset="14968.24">16378 17389 0,'-9'-9'0,"0"1"16,1-1-16,-1 0 16,0-8-16,0 8 15,1 1-15,-1-1 16,0 0-16,1 1 16,-1-10-16,-17 18 15,0 0 1,-9 0-16,-8 18 15,-1-1-15,-8 18 16,0 17-16,17-9 16,18 9-16,0-9 15,17 0-15,17 1 16,9-1-16,9-8 16,26-9-16,25-9 15,1 0 1,-52-8-16</inkml:trace>
  <inkml:trace contextRef="#ctx0" brushRef="#br0" timeOffset="15398.18">16560 17562 0,'0'-9'0,"-9"1"0,9 8 15,0 0-15,0 0 16,0 0 0,0 0-16,0-9 15,18 0-15,8 1 16,8-1-16,10 0 15,8 9-15,0 0 16,-26 9-16,-17-9 16,-1 0-16</inkml:trace>
  <inkml:trace contextRef="#ctx0" brushRef="#br0" timeOffset="15852.42">16508 17605 0,'0'0'0,"0"0"16,0 0-1,0 0-15,0 0 16,0 0-16,0 0 16,0 0-16,0 0 15,0 0-15,0 0 16,0 0-16,17 0 15,1 9-15,8 8 16,0 1 0,0-10-16,-9 1 15,-8 0-15,-1-1 16,1 1-16,-9 0 16,-9 8-16,1 0 15,-18 1-15,0-1 16,8-8-16,1-1 15,0 1 1,-1 0-16,10-1 16,8-8-16,0 0 15,0 0-15,8 9 16,10 0-16,8-1 16,26-8-16,9 0 15,-1 0-15,1 0 16,9 9-16,-18 0 15</inkml:trace>
  <inkml:trace contextRef="#ctx0" brushRef="#br0" timeOffset="16079.16">17090 17527 0,'0'0'0,"0"0"16,0 0-16,0 0 16,0 0-16,0 0 15,17 0-15,9 0 16,9 0-16,0 0 16,-1 0-16,10 9 15,-18 0-15,-18-9 16</inkml:trace>
  <inkml:trace contextRef="#ctx0" brushRef="#br0" timeOffset="16320.52">17159 17363 0,'0'0'0,"0"0"16,0 0-16,0 17 15,0 27-15,9 16 16,-9 18-16,-9-17 16,9-9-1,-9-9-15,9 0 0,9-17 16,0 0-16,-1-17 16,1 0-1</inkml:trace>
  <inkml:trace contextRef="#ctx0" brushRef="#br0" timeOffset="16646.14">17862 17328 0,'0'0'15,"0"0"-15,0 0 16,0 0-16,0 0 15,0 0-15,0 0 16,-8 0-16,-1 0 16,0 0-16,-8 0 15,-9 0 1,-17 18-16,-1-1 16,1 18-16,-1 8 15,1 9 1,8 0-16,18 0 15,17-9-15,0 0 0,17 1 16,1-18-16,25 0 16,0-9-16,-25-8 15</inkml:trace>
  <inkml:trace contextRef="#ctx0" brushRef="#br0" timeOffset="17077.09">18192 17562 0,'0'0'15,"-8"0"-15,-1 0 16,0 0-16,1 0 16,-1 0-16,0 0 15,1 0-15,-1 0 16,-17 9-16,0 8 15,-9 0-15,18 9 16,-1 0 0,18-8-16,0-10 15,0 1-15,0 0 16,9-1 0,8 1-16,1 0 0,-1 8 15,9 0-15,-8 18 16,-10 0-1,1-1-15,-9-8 16,-9 0-16,1 0 16,-1-17-1,0-1-15,1 1 0,-1 0 16,-8-9-16,-1-9 16,1 0-16,-1-8 15,10 0-15,8 17 16</inkml:trace>
  <inkml:trace contextRef="#ctx0" brushRef="#br0" timeOffset="17309.14">18470 17276 0,'0'0'0,"0"0"16,0 0-16,0 0 15,18 18-15,-1 25 16,18 35 0,-9 8-16,-26 27 15,-17 8-15,-44 27 16,-26 7 0,-113 166-16</inkml:trace>
  <inkml:trace contextRef="#ctx0" brushRef="#br0" timeOffset="19393.34">18627 16462 0,'0'0'0,"0"0"15,0 0-15,0 0 16,26 0-16,17 18 16,18-1-16,8-9 15,-8 1-15,-9 0 16,-17-9 0,-9 0-16,-9 0 15,1 0-15,-10 0 16,1 0-1,9 17-15,-1 9 0,0 26 16,1 52-16,-1 35 16,0 25-1,1-8-15,-10-17 16,1-1-16,0-17 16,-9-17-16,-9-8 15,0-10-15,1 1 16,-1-18-16,0-8 15,-8-1-15,-18 10 16,-34 8-16,-44 52 16,-165 181-16</inkml:trace>
  <inkml:trace contextRef="#ctx0" brushRef="#br0" timeOffset="28900.17">19860 17328 0,'0'0'0,"0"0"16,0 0-16,0 0 15,0 0-15,0-8 16,17-1-16,27-8 15,34-9 1,17 0-16,-8 8 16,-9 18-16,-17 18 15,-9-1-15,-35 0 16</inkml:trace>
  <inkml:trace contextRef="#ctx0" brushRef="#br0" timeOffset="29477.39">20980 16809 0,'0'0'0,"0"0"16,0 0-16,0 0 15,0 0-15,0 0 16,9 0-16,34 0 16,44-9-16,17 0 15,18 1-15,-9-10 16,-18 10-16,-17 8 16,-26 0-1,-17 0-15,-26 8 16,-1-8-16</inkml:trace>
  <inkml:trace contextRef="#ctx0" brushRef="#br0" timeOffset="29850.9">21084 17008 0,'0'0'0,"0"0"16,0 0-16,0 0 16,0 0-16,0 17 15,-9 26-15,1 27 16,-1-1 0,0 0-16,-17 9 15,9 0-15,0-9 16,-1-8-16,10-18 15,8 1 1,0-18-16,8 0 0,10-9 16,8 0-1,17-8-15,35 0 16,9-1-16,9-16 16,-10-1-16,-25 9 15,-17 0-15,-18 0 16,-9 0-16,0 0 15,-8 9-15</inkml:trace>
  <inkml:trace contextRef="#ctx0" brushRef="#br0" timeOffset="30034.54">21067 17346 0,'0'0'16,"0"0"-16,0 0 15,17 0-15,27 0 16,34 0-16,17 0 16,-8 8-1,9 1-15,-44 8 16</inkml:trace>
  <inkml:trace contextRef="#ctx0" brushRef="#br0" timeOffset="30308.91">21831 17493 0,'0'0'0,"0"0"15,0 0 1,0 0-16,17-9 16,9 0-16,26-16 15,18-1-15,8 0 16,-8 8-16,-36 10 16,-8-1-16,-17 9 15</inkml:trace>
  <inkml:trace contextRef="#ctx0" brushRef="#br0" timeOffset="30568.96">22178 17493 0,'0'0'0,"0"0"16,0 0-16,0 0 16,0 26-16,18 17 15,-10 9 1,1 9-16,0-9 15,-9-9-15,-9-8 16,0-9-16,1 0 16,-10 0-16,-8-18 15,0 1-15,0 0 16,-17-18-16,8 0 16,0 1-16,18-1 15,8 9 1</inkml:trace>
  <inkml:trace contextRef="#ctx0" brushRef="#br0" timeOffset="31525.06">23255 17458 0,'0'0'16,"0"-8"-16,0-18 16,-9 0-16,1 0 15,-1 8-15,0 1 16,-8 0-16,-9 17 16,0 0-1,-9 17-15,0 0 16,1 18-16,-1 0 15,0-1-15,9 9 16,17 1-16,9-1 16,18-17-16,17 0 15,17-17-15,26-18 16,17-17 0,1 0-16,-1-9 15,-25 1-15,-27 16 16,-17 1-16,0 8 15,-17 9 1,0 0-16,-9 0 0,0 18 16,0-1-1,8 18-15,10-1 16,-1 10-16,1-18 16,-10 0-16,36-9 15,-27-8-15,9-18 16,9-8-16,-9-9 15,-17-9-15,-1-8 16,1-1-16,0 10 16,-18-1-1,0 18-15,1 0 16,-1-1-16,0 10 16,9-1-16,0 9 15,0 0-15,0 0 16,0 0-16,0 0 15,0 0-15,9 0 16,8 0-16,18 0 16,0-9-1,-1 9-15,-8-8 16,1 8-16,-10 0 16,-8 0-16,-9 0 15,17 0-15,-17 0 16,0 0-16,0 0 15,0 0-15,0 0 16,0 17 0,9 0-16,-1 1 15,10-1-15,-10 9 16,18 0-16,-8-9 16,-1 9-16,-8 0 15,-9-17-15,0-1 16,0 1-16,0 8 15,-26 1 1,8-1-16,-16 0 16,-18 1-16,8-1 15,18-8-15</inkml:trace>
  <inkml:trace contextRef="#ctx0" brushRef="#br0" timeOffset="32143.6">24905 17094 0,'0'0'0,"0"0"15,-9-8-15,1-1 16,-1 0-16,0 9 16,-8 0-16,8 0 15,-17 0 1,0 18-16,-17-1 15,8 26-15,-8 1 16,8 25-16,-9 0 16,27-8-16,8 8 15,9-8-15,9-18 16,26 0-16,8-8 16,9-26-16,35-9 15,17-26 1,9-18-16,-26-16 15,-9-1-15,-26-17 16,-8 0-16,-10 9 16,-25 8-16,-9 18 15,-9 8-15,-8 18 16,0 0-16,-27 17 16,1 17-1,-44 35-15,-8 26 16,-10 35-16,36 17 15,8-1-15,18-25 16,25-17-16,36-9 16,-1-17-16,9-35 15,0-18 1</inkml:trace>
  <inkml:trace contextRef="#ctx0" brushRef="#br0" timeOffset="32449.59">25400 17553 0,'0'0'0,"0"0"16,0 0-16,0 0 15,0 0-15,-17 18 16,-9 16-16,0 10 15,-27 25-15,10 9 16,-9 9-16,8-1 16,10-25-16,16-18 15,1-17 1,17-17-16,0-9 16,0 0-16,17-18 15,18-8-15,-9 9 16</inkml:trace>
  <inkml:trace contextRef="#ctx0" brushRef="#br0" timeOffset="32654.54">25487 17510 0,'0'0'15,"0"0"-15,0 0 16,0 0-16,0 26 16,17 26-16,9 26 15,0 0-15,0 9 16,0 8-16,0-9 15,-8-16-15,-1-10 16,1-16 0,-10-18-16,1-18 15,0 1-15</inkml:trace>
  <inkml:trace contextRef="#ctx0" brushRef="#br0" timeOffset="32808.18">25139 17770 0,'0'0'16,"0"0"-16,0 0 15,9 0-15,17 0 16,26-9-16,18 1 16,34 16-16,261 36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01:18.8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4142 4155 0,'-9'-8'0,"1"-1"16,-1 0-16,0 1 15,1-1-15,-1 0 16,9 9-16,0 0 16,0 0-16,-9 0 15,1 18 1,-1 34-16,-8 43 15,-9 26-15,0 9 16,-1-9-16,10-25 16,8-10-16,1-16 15,-1-18-15,9-18 16,0-8-16,0-17 16,0-1-1,0-8-15,0 0 16</inkml:trace>
  <inkml:trace contextRef="#ctx0" brushRef="#br0" timeOffset="285.89">4029 4606 0,'0'0'16,"0"0"-16,0 0 15,0 0-15,0 0 16,0 0-16,0 0 16,0 0-16,0 0 15,26-9-15,9 0 16,17 1 0,9-10-16,-9 10 15,9-1-15,-9-8 16,-9-1-16,1 10 15,8-1-15,-26 0 16</inkml:trace>
  <inkml:trace contextRef="#ctx0" brushRef="#br0" timeOffset="559.81">4672 4173 0,'-9'-9'0,"-8"0"16,-1 9-16,10 0 16,-1 0-16,0 0 15,1 0 1,-1 18-16,0 25 16,-17 44-16,0 25 15,0 9-15,-9-8 16,18 0-16,0-18 15,-1-8-15,1-27 16,8-8-16,9-17 16,0-27-1</inkml:trace>
  <inkml:trace contextRef="#ctx0" brushRef="#br0" timeOffset="958.91">5158 4528 0,'-9'0'0,"1"0"15,-1 0-15,9 0 16,0 0-16,0 0 16,0 0-16,0 0 15,0-9-15,17 0 16,10 1-16,25-18 15,8 9-15,-16-1 16,-1 1 0,-17 8-16,9 9 15,0 9-15,-18-9 16</inkml:trace>
  <inkml:trace contextRef="#ctx0" brushRef="#br0" timeOffset="1171.78">5158 4684 0,'-9'0'0,"1"0"16,-1 0-16,0 0 15,1 0-15,8 0 16,0 0-16,0 0 16,17 0-16,9 0 15,9 0-15,26-9 16,8 9-1,9 0-15,-34 0 16</inkml:trace>
  <inkml:trace contextRef="#ctx0" brushRef="#br0" timeOffset="2751.87">7268 3826 0,'0'0'16,"0"0"-16,0 0 15,-8 0-15,-1 0 16,9 0-1,-9 0-15,1-8 16,-1-1-16,0 0 16,1 1-16,-1-1 15,0 0-15,0 9 16,1 0-16,-1 0 16,-17 18-16,-17 8 15,-1 17-15,-8 18 16,9 8-16,8-9 15,18 10 1,-1 8-16,18-9 16,9-8-16,8-18 15,9 0-15,9-17 16,0-8 0,17-10-16,17-25 0,18-18 15,-9-8 1,1-26-16,-27-9 15,-9 0-15,-17-9 16,-17 26-16,-9 18 16,-9 9-16,-17 16 15,0 10-15,9 8 16,-1 0-16,-8 8 16,9 18-1,8 18-15,9-19 16</inkml:trace>
  <inkml:trace contextRef="#ctx0" brushRef="#br0" timeOffset="2984">7155 4233 0,'0'0'0,"0"0"16,0 0-1,0 0-15,0 0 16,0 0-16,18 18 15,-1 16-15,1 1 16,-1 0-16,-8-1 16,-1 10-16,10-10 15,-1-8 1,9 0-16,0 0 0,-17-17 16</inkml:trace>
  <inkml:trace contextRef="#ctx0" brushRef="#br0" timeOffset="3231.83">7798 4207 0,'-9'-8'0,"9"-1"0,0 9 16,0 0 0,0 0-16,-8 0 15,-1 0-15,0 9 16,-8 17-16,-9 17 15,-9 18-15,9-1 16,0 1 0,0-18-16,9 0 0,-1-17 15,10 0 1,8-8-16,0-10 16,0-8-16,0 0 15</inkml:trace>
  <inkml:trace contextRef="#ctx0" brushRef="#br0" timeOffset="3473.75">7824 4225 0,'0'0'0,"-9"-9"16,9 9-1,0 0-15,0 0 16,0 0-16,0 0 16,0 0-16,0 17 15,0 9-15,9 9 16,8 8-16,1 1 15,-1-1-15,1-8 16,-10-10 0,1 1-16,0-8 15,-1-1-15,1-8 16,-9-1-16,0-8 16</inkml:trace>
  <inkml:trace contextRef="#ctx0" brushRef="#br0" timeOffset="3633.77">7616 4528 0,'0'0'0,"0"0"15,0 0-15,0 0 16,0 0-16,17-9 16,9 0-16,26 1 15,9 8-15,-35 8 16</inkml:trace>
  <inkml:trace contextRef="#ctx0" brushRef="#br0" timeOffset="4846.96">8276 4346 0,'0'0'0,"0"0"16,0 0-16,0 0 15,0 0-15,17 0 16,0-9-16,18 1 15,9-1-15,-1 0 16,18 1 0,0-10-16,-1 18 15,-34 0-15</inkml:trace>
  <inkml:trace contextRef="#ctx0" brushRef="#br0" timeOffset="5283.95">9309 4181 0,'0'0'16,"0"-17"-16,0 0 15,0-1-15,-9 1 16,1 0-16,-1-1 16,0 1-16,-8 0 15,-9 8-15,0 9 16,-18 0-1,1 17-15,0 18 16,-10 0-16,10 17 16,8 0-16,18 8 15,0-8-15,17-8 16,8-10-16,10 1 16,16-9-16,18 0 15,18-18 1,25 10-16,27-1 15,-61-8-15</inkml:trace>
  <inkml:trace contextRef="#ctx0" brushRef="#br0" timeOffset="5883.88">9700 4493 0,'0'0'15,"0"0"-15,0 0 16,0 0-16,-9-9 16,0 1-1,1-1-15,-1-8 16,0 0-16,1-1 15,-1 10-15,0-10 16,-8 1-16,0 8 16,-1 9-16,-8 0 15,-9 9-15,18 8 16,0-8 0,-1 8-16,18-8 15,0 0-15,0-1 16,0 1-16,0-9 15,18 0-15,-1 0 16,0 0-16,1 0 16,-1 17-16,1 0 15,-1 18 1,-8 0-16,-1-1 16,1 1-16,0 8 15,-9 1-15,-9-10 16,0-8-16,1 0 15,-10 0-15,10-17 16,-1 0-16,0-9 16,0-9-16,1 0 15,8-8 1,0 8-16,0-8 16,17-9-16,18 9 15,-18 8-15</inkml:trace>
  <inkml:trace contextRef="#ctx0" brushRef="#br0" timeOffset="7354.91">9813 4138 0,'0'-9'0,"0"1"16,0-1-16,0 0 15,0 1-15,0 8 16,0 0-16,8 0 15,-8 8-15,18 18 16,16 18-16,1 16 16,-9 18-16,0-8 15,0-10 1,0 1 0,0-18-16,-8-8 0,-10-9 15,1-18-15,0 1 16,8-18-16,1-8 15,8-44-15,26-42 16,0-45-16,0 18 16,-26 44-1,17 25-15,-8 18 16,-9 8-16,-17 27 16</inkml:trace>
  <inkml:trace contextRef="#ctx0" brushRef="#br0" timeOffset="7969">10586 4623 0,'0'0'0,"0"0"0,0 0 15,0 0-15,0 0 16,0 0-16,0 0 15,0 0 1,0 0-16,0 0 16,0-9-16,0 1 15,0-1-15,0 0 16,0-8-16,0 0 16,-9-9-16,0 8 15,0 1-15,1 0 16,-10 0-16,1 17 15,-9 0 1,0 0-16,-9 17 16,18 0-16,-1 0 15,1 1-15,8-10 16,9 1-16,0 0 16,0-9-16,18 0 15,-1 0-15,1 0 16,16 8-1,1 10-15,-9-1 16,0 0-16,-9 18 16,1 0-16,-9 8 15,-1 0-15,-8-8 16,-8 0-16,-1-9 16,-9 0-16,1-9 15,0-8 1,-1-1-16,10-16 15,8-10-15,0-8 16,26-34-16,35-10 16,25 10-16,19 8 15,-53 26-15</inkml:trace>
  <inkml:trace contextRef="#ctx0" brushRef="#br0" timeOffset="8642.73">7008 3774 0,'0'0'0,"0"0"16,-9 0-16,0 0 16,-17 0-16,0 9 15,-8 17-15,-10 35 16,1 17-16,-1 8 15,10 18-15,8 9 16,26-1-16,8-16 16,10-19-1,16 10-15,27-9 16,35-9-16,51 1 16,218 68-16</inkml:trace>
  <inkml:trace contextRef="#ctx0" brushRef="#br0" timeOffset="9123.74">10898 3809 0,'-9'0'0,"9"0"15,0 0-15,0 0 16,0 0-16,18 17 16,17 18-16,17 0 15,8 17-15,-7 8 16,-10 1-16,0 17 15,-17 8 1,-17 10-16,-18-1 16,-17 0-16,0 0 15,-8-17-15,-10 0 16,1-26-16,8-8 16,0-18-16,35-9 15,-8-8 1</inkml:trace>
  <inkml:trace contextRef="#ctx0" brushRef="#br0" timeOffset="9529.81">11272 3748 0,'0'0'0,"0"0"0,0 0 16,0 0-16,0 0 16,0 0-1,17 0-15,0 0 16,18 0-16,-9 0 15,0 0-15,-9 9 16,-8 0-16,0-1 16,-9 10-16,-9-1 15,-8 18-15,-1-1 16,1-8 0,0 0-16,17-17 15,0 0-15,17-1 16,9 1-16,78 17 15,27 0-15,-88-18 16</inkml:trace>
  <inkml:trace contextRef="#ctx0" brushRef="#br0" timeOffset="10456.94">6548 5177 0,'0'0'0,"0"0"15,0 0-15,0 0 16,0 0-16,0 0 16,0 0-16,8 0 15,10 0-15,-1 0 16,26-8-16,18-1 15,26 0 1,9 1-16,25-1 16,18 0-16,9 1 15,-1-1-15,27 0 16,-18 1-16,9-1 16,0 0-16,-8 1 15,8 8-15,0-9 16,0 0-16,8 1 15,-8-1 1,9 0-16,8-8 16,-8 8-16,8-8 15,1 0-15,-27 8 16,0-8-16,1 8 16,-10-8-16,-17 0 15,-8 8 1,-26 0-16,8 9 15,-35 0-15,-8 0 16,-18 0-16,-25 0 16,8 0-16,-26 0 15,17 9-15,9 8 16</inkml:trace>
  <inkml:trace contextRef="#ctx0" brushRef="#br0" timeOffset="11807.05">7043 5541 0,'0'0'16,"0"0"-16,0 0 16,0 0-16,0 0 15,0 0-15,8 0 16,10 0-16,8 0 16,8 0-16,10 9 15,-1-1-15,1 1 16,-18 8-1,0-8-15,-18 8 16,1-8-16,-18 26 16,-8-1-16,-9 18 15,0-8-15,-9-1 16,0-8-16,18-9 16,0 0-16,8-18 15,9 1 1,0-1-16,9 1 15,8 0-15,27-1 16,34-8-16,35 0 16,243-8-16</inkml:trace>
  <inkml:trace contextRef="#ctx0" brushRef="#br0" timeOffset="12178.88">8076 5377 0,'0'0'0,"0"0"15,-9 0-15,1 0 16,-1 0-16,0 8 16,-8 10-16,-9 8 15,0 8-15,0 1 16,8 34-16,1 0 16,17 9-1,9 0-15,8-8 16,18 7-16,17 10 15,9-26-15,17-27 16,-9-8-16,-43-17 16</inkml:trace>
  <inkml:trace contextRef="#ctx0" brushRef="#br0" timeOffset="12716.37">8840 5576 0,'0'0'16,"0"0"-16,0 0 16,0 0-16,0-9 15,0 0-15,0 1 16,0-1-16,0-8 15,0-1-15,-9 1 16,1 8 0,-1 1-16,-17 8 15,-17 0-15,8 17 16,-9 0-16,1 18 16,0 17-16,8 0 15,17 17-15,10-8 16,8-9-16,17-9 15,18 1-15,8-1 16,9-17 0,9 0-16,26-18 15,9-8-15,-36 0 16</inkml:trace>
  <inkml:trace contextRef="#ctx0" brushRef="#br0" timeOffset="13023.6">9127 5948 0,'-9'-9'16,"0"1"-16,1-1 16,8 1-16,0-1 15,0 0-15,0 1 16,17-1-16,0 0 16,9-8-16,9 0 15,17-1 1,9 10-16,8 8 15,-42 0-15</inkml:trace>
  <inkml:trace contextRef="#ctx0" brushRef="#br0" timeOffset="13516.67">9170 5939 0,'-9'-8'0,"-8"-1"16,0 9-16,-1 0 16,10 0-16,-1 0 15,9 0-15,0 0 16,0 0 0,17 0-16,1 9 15,16-1-15,1 1 16,9-9-16,-18 0 15,0 0-15,-9 0 16,-8 0-16,-1 0 16,1 9-16,-18-1 15,1 10-15,-18 8 16,-18 8-16,9 1 16,-8-9-1,8 9-15,1-18 16,8 9-16,8-17 15,1-1-15,17 1 16,0 0-16,0-1 16,8-8-16,10 0 15,17 0-15,17 0 16,17-8 0,9-1-16,-8 9 15,8-9-15,-43 1 16</inkml:trace>
  <inkml:trace contextRef="#ctx0" brushRef="#br0" timeOffset="13791.52">9674 5922 0,'0'0'0,"0"0"0,0 0 15,0 0 1,0 0-16,0-8 16,17-1-16,18 0 15,17 1-15,9-10 16,8 1-16,-8 0 15,-9-1-15,-17 18 16,-18 0-16</inkml:trace>
  <inkml:trace contextRef="#ctx0" brushRef="#br0" timeOffset="14016.55">10073 5567 0,'-9'0'0,"1"0"0,-1 0 16,0 26 0,-17 17-16,0 18 15,9 8-15,0 9 16,-1-17-16,18 17 16,0-18-16,0-8 15,18 0-15,8-17 16,-9-18-16</inkml:trace>
  <inkml:trace contextRef="#ctx0" brushRef="#br0" timeOffset="14383.45">10855 5524 0,'-9'-9'0,"9"0"15,-17 1-15,17-1 16,-18 0-16,10 1 16,-10 8-1,-8 0-15,-17 8 0,-1 10 16,-8 16-1,0 10-15,0 25 16,9-8-16,8-1 16,18-8-16,17 0 15,17 0-15,9 0 16,9-9-16,17-17 16,26-8-1,9-18-15,8-9 0,-60 0 16</inkml:trace>
  <inkml:trace contextRef="#ctx0" brushRef="#br0" timeOffset="14857.27">11219 5922 0,'0'-8'15,"-17"-1"-15,17 0 16,-9 1-16,9-1 16,-17 9-16,17 0 15,-26 0-15,9 0 16,-9 0-16,8 9 16,-8 8-1,9-8-15,17-1 16,0 1-16,0-1 15,0 1 1,17 0-16,-8-1 0,26 10 16,8-1-16,9 0 15,-9 18 1,1 0-16,-1-1 0,-8 1 16,-9 0-1,-26-1-15,0 1 16,0 0-16,-17-9 15,-9 0-15,0 0 16,0-9-16,8-9 16,1-8-1,-9-8-15,8-18 16,-8-17-16,9-9 16,17 26-16</inkml:trace>
  <inkml:trace contextRef="#ctx0" brushRef="#br0" timeOffset="15125.31">11410 5506 0,'0'0'15,"0"0"-15,0 0 16,0 0-16,9 0 15,26 18-15,8 34 16,1 8-16,-1 18 16,-17 0-1,0 18-15,-34-1 16,-10 0-16,-8 0 16,-17-8-16,17-26 15,26-44-15</inkml:trace>
  <inkml:trace contextRef="#ctx0" brushRef="#br0" timeOffset="16082.8">12175 4987 0,'0'0'0,"0"0"15,0 0-15,0 0 16,17 0-16,9 0 15,26 0-15,18 0 16,-1-9-16,35 0 16,1 1-16,-62 16 15</inkml:trace>
  <inkml:trace contextRef="#ctx0" brushRef="#br0" timeOffset="16389.79">13260 4459 0,'0'-9'16,"-9"0"-16,9 9 15,0 0-15,0 0 16,0-8-16,0 8 16,9-9-16,17 0 15,26-8 1,18 0-16,-1-1 16,9 1-16,-17 0 15,9 17-15,-27-9 16,-26 9-16</inkml:trace>
  <inkml:trace contextRef="#ctx0" brushRef="#br0" timeOffset="16776.09">13312 4614 0,'0'0'16,"0"0"-16,0 0 15,0 0-15,0 0 16,0 18 0,-8-1-16,-1 9 15,0 17-15,-8 9 16,-1 9-16,1 0 16,0-18-16,8 0 15,0 0-15,9-17 16,0 0-16,0 0 15,0 0 1,9-8-16,8-1 16,1-8-16,8-9 15,17 8-15,1 10 16,-1-36-16,0 10 16,1-1-16,-9 0 15,-9 1-15,0-1 16,-9 0-16,0 9 15,-8-17 1</inkml:trace>
  <inkml:trace contextRef="#ctx0" brushRef="#br0" timeOffset="16955.7">13356 4866 0,'0'0'0,"0"0"15,0 0-15,0 0 16,0 0-1,8-9-15,18 0 16,18-8-16,17 0 16,8-1-16,1-8 15,-27 18-15</inkml:trace>
  <inkml:trace contextRef="#ctx0" brushRef="#br0" timeOffset="17625.46">13868 4814 0,'0'0'16,"0"0"-16,0 0 15,0 0-15,0 0 16,0 0-16,0 0 16,0 0-16,17 0 15,9-9-15,9 0 16,17 1 0,-8-10-16,-1 10 15,-17-1-15,-9 0 16,-8 1-16,0-1 15,0 0 1,-9 9-16,0 0 0,0 0 16,0 0-1,-9 0-15,0 0 0,0 18 16,1-1 0,8 18-16,0 8 15,0 9-15,0 0 16,0 0-16,-9 0 15,0 0-15,-17 8 16,0 1-16,-17-9 16,-1-9-16,-16-8 15,-10-9 1,1-9-16,17-8 16,17-9-16,26 0 15,9 0-15</inkml:trace>
  <inkml:trace contextRef="#ctx0" brushRef="#br0" timeOffset="18782.02">14797 4718 0,'0'0'0,"0"0"16,0 0-16,0 0 15,0 0 1,0 0-16,-9 0 16,1 0-16,-1 0 15,-8 0-15,-9 0 16,0 0-16,-9 18 16,0 16-16,9 1 15,9-9-15,-1 9 16,18 8-1,0-8-15,9-1 16,8-8-16,1 0 16,17-17-16,-1-1 15,18-8-15,26 0 16,-17-8-16,-17-1 16,-1 0-16,-17 1 15,157-61 1,-183 69-16,0 0 0,0 0 15,0 0 1,0 0-16,0 0 16,0 0-16,0 0 15,0 0-15,0 0 16,0 0-16,0 0 16,0 0-16,0 0 15,0 0 1,0 0-16,0 0 15,0 17-15,0 0 16,0 0-16,8 1 16,1-1-16,8 0 15,-8-8-15,0 0 16,8-9-16,0 0 16,1-9-16,-1 0 15,0-17 1,-8-17-16,0-9 15,-18 0-15,0 18 16,1 8-16,-1 8 16,0 1-16,-8 8 15,0 9 1,8 0-16,0 0 0,9 0 16,0 0-1,0 0-15,26 0 16,9-8-16,0-1 15,8 0-15,-8 1 16,0-1-16,-9 0 16,0 1-16,-9-1 15,-8 9-15,0 0 16,-1 0-16,-8 0 16,0 0-1,0 0-15,0 17 16,0 1-16,0-1 15,0 18-15,18-1 16,-1 1-16,9 8 16,0 1-16,0-19 15,-8 1-15,-1 0 16,-8 0 0,-18-8-16,0 8 15,-8 0-15,-9-9 16,0 0-16,0-8 15,17-9-15,9 0 16</inkml:trace>
  <inkml:trace contextRef="#ctx0" brushRef="#br0" timeOffset="19585.86">16395 4710 0,'0'0'0,"0"0"15,0 0-15,0 0 16,0 0-16,0 0 16,0 0-16,0 0 15,0 0-15,0 0 16,0 0-16,0-9 15,-9 0 1,1 1-16,-10-1 16,10 0-16,-1 1 15,-9-10-15,10 10 16,-1-1-16,0 9 16,1 0-1,-1 0-15,-17 17 0,0 1 16,0 16-1,9 18-15,-1 18 16,9-1-16,9-8 16,9-18-16,9-9 15,-1 1-15,18-9 16,17 0-16,0-17 16,9-9-1,-9-18-15,9-8 0,-1-26 16,1-17-1,-17-9-15,-1-17 16,-17 8-16,-17 18 16,-18 26-16,0 17 15,1 8-15,-18 18 16,-9 18-16,-17 34 16,-18 69-16,-8 52 15,17 26 1,27-17-1,16-34-15,18-10 0,18-25 16,16-27-16,10-16 16,8-18-1,35-18-15,-35-25 0</inkml:trace>
  <inkml:trace contextRef="#ctx0" brushRef="#br1" timeOffset="62299.04">19608 4528 0,'0'0'0,"0"0"16,0 0-16,-9-9 15,1-8 1,-1 8-16,0-8 0,1 8 16,-1-8-1,0 0-15,-8-1 16,-1 1-16,-8 0 15,-17 8-15,0 9 16,-10 17 0,-16 27-16,-1 7 0,10 10 15,16 0-15,10 17 16,16-18 0,18-16-16,18-1 15,-1-17-15,18-9 16,17-8-16,17-26 15,1-18-15,8-26 16,-17-8-16,-27 17 16,-8 9-16,-17 17 15,-9 8 1,0 18-16,0 0 16,-9 9-16,1 17 15,8 17-15,0 18 16,17 0-16,0-9 15,18-9-15,0 0 16,34-8-16,-25-18 16</inkml:trace>
  <inkml:trace contextRef="#ctx0" brushRef="#br1" timeOffset="62884.77">20138 4476 0,'0'-9'16,"0"1"-16,0-10 15,0 1-15,0 8 16,-9 1-16,0-1 15,-8 9-15,-9 0 16,0 0 0,-9 17-16,0 1 15,1 8-15,8-9 16,8 0-16,1 0 16,8-8-16,9 0 15,0-1-15,0-8 16,0 0-16,0 0 15,17 0 1,1 0-16,-1 0 16,1 9-16,-1 8 15,9 1-15,0 25 16,9 9-16,0 17 16,-9 9-16,0-8 15,-18-10-15,-8 9 16,0 1-1,-8-10-15,-18 1 16,0-18-16,-18 1 16,1-10-16,-9-8 15,8-17-15,1-9 16,-1-9-16,10-17 16,16-17-16,10-9 15,8 0-15,43-9 16,-8 27-1</inkml:trace>
  <inkml:trace contextRef="#ctx0" brushRef="#br1" timeOffset="63383.57">20572 4441 0,'0'-8'16,"0"-1"-16,0 0 16,0 1-16,-9-1 15,0 0-15,1 9 16,-1 0-16,-17 18 16,-9-1-1,1 18-15,-1 8 16,17-9-16,1 10 15,8-1-15,9-8 16,0-9-16,0-18 16,18 1-16,-1 0 15,18-18-15,0-8 16,-1-9-16,-8 0 16,0 8-1,-17 1-15,0 8 16,0 9-16,-9 0 15,0 9-15,0 8 16,0 9-16,8 18 16,10-1-16,-1 0 15,-8-17 1,-1 0-16,1-17 16,8 0-16,1-1 15,8-8-15,9-8 16,-9-10-16</inkml:trace>
  <inkml:trace contextRef="#ctx0" brushRef="#br1" timeOffset="63519.21">20685 4251 0,'0'0'0,"0"0"16,0 0-16,0 0 15,0 0-15,8-9 16,10 9-16,-10 0 15</inkml:trace>
  <inkml:trace contextRef="#ctx0" brushRef="#br1" timeOffset="63877.95">20997 4606 0,'0'0'16,"0"0"-16,0 0 15,0 17-15,0 0 16,0 1-16,0-1 16,0 0-1,0-8-15,0 0 16,0-1-16,0 1 16,0-9-16,0 0 15,0-9-15,18-8 16,-1-9-16,9-9 15,-9 9 1,1 9-16,-9 0 16,-1 17-16,1 0 15,0 0-15,8 17 16,9 18-16,0-1 16,9 10-16,8-10 15,35 10-15,-17-10 16</inkml:trace>
  <inkml:trace contextRef="#ctx0" brushRef="#br1" timeOffset="64694.43">20919 4571 0,'-9'-9'16,"9"9"-16,0 0 15,-8 0-15,-1 0 16,0 0-16,1 18 15,-1 16-15,0 18 16,9 0-16,9 9 16,0-26-16</inkml:trace>
  <inkml:trace contextRef="#ctx0" brushRef="#br1" timeOffset="66310.89">23142 4363 0,'-8'-8'0,"-1"-1"0,-9 0 15,1 1-15,8-1 16,-8 0 0,-9 1-16,0 8 15,0 0-15,0 8 16,-9 10-16,-8 8 15,-1 17 1,-8 18-16,0 8 0,9 9 16,-1 17-16,10 9 15,25-17 1,9-10-16,0 1 16,17-17-16,1-18 15,16 1-15,1-18 16,17 0-16,18-26 15,8-18-15,9-25 16,-9-9-16,0-17 16,0-18-1,-17-8-15,-35 17 16,0 0-16,-26 17 16,-9 9-16,-8 18 15,-9 16-15,0 1 16,0 17-16,-18 0 15,10 0-15,8 17 16,17-8-16,9 0 16</inkml:trace>
  <inkml:trace contextRef="#ctx0" brushRef="#br1" timeOffset="66564.92">22934 4874 0,'0'0'15,"0"0"-15,0 0 16,0 0-16,0 0 16,0 9-16,17 8 15,1 18-15,16 8 16,1 9-1,0 0-15,-1-9 16,1 1-16,-9 8 16,9-9-16,-18-17 15</inkml:trace>
  <inkml:trace contextRef="#ctx0" brushRef="#br1" timeOffset="67472.86">23733 4892 0,'0'0'0,"0"-9"16,0 0-16,0 9 16,0 0-16,0 0 15,0 0-15,0-8 16,0 8-16,0 0 15,0 0-15,0 0 16,0 0-16,17-9 16,9 0-16,26 1 15,18-1 1,34 0-16,35-8 16,-9 0-16,-8-1 15,-9 1-15,-9 8 16,-17 9-16,-9 0 15,-9 0-15,-25 0 16,-1 0-16,-17 0 16,0 0-1,-17 0-15,0 0 16,-1 0-16,-8 0 16,0 0-16</inkml:trace>
  <inkml:trace contextRef="#ctx0" brushRef="#br1" timeOffset="67847.03">24662 4614 0,'0'0'0,"0"0"15,0 0-15,0 0 16,0 0-16,0 0 15,0 0-15,0 0 16,0 0-16,0 0 16,0 0-1,9 0-15,17 0 16,17 9-16,18 8 16,0 1-16,-1-10 15,-16 1 1,-1 0-16,-17-1 0,-17 10 15,0-1 1,-27 26-16,-25 18 16,-53 26-16,1 8 15,8 0-15,52-34 16</inkml:trace>
  <inkml:trace contextRef="#ctx0" brushRef="#br1" timeOffset="69627.03">25938 4528 0,'0'-9'16,"0"0"-16,0 1 16,0-1-16,0 0 15,0 1-15,0 8 16,0 0-16,0 0 15,0 0 1,0 0-16,0 0 16,0 17-16,0 35 15,0 35-15,-8 17 16,-1 26-16,0-18 16,1-8-16,-1-9 15,0-8 1,1-26-16,-1-9 15,0-18-15,9-8 16,0-9-16,0-8 16,0 0-16,0-9 15,0 0-15,-8-9 16,-1-8-16,0-9 16,9-17-1,0-1-15,0 1 0,0 8 16,0-8-1,9 0-15,0-1 16,-1 1-16,10-18 16,-1-8-16,9-9 15,9 9-15,-1 0 16,1 8-16,0 9 16,0 9-1,8 8-15,1 0 16,8 18-16,0 8 15,0 9-15,0 0 16,-26 0-16,0 9 16,-17 0-16,-1 8 15,-16 9-15,-27 17 16,-17 18 0,-35-9-16,-8 17 15,42-25-15</inkml:trace>
  <inkml:trace contextRef="#ctx0" brushRef="#br1" timeOffset="70190.62">27024 5056 0,'0'0'16,"0"0"-16,9 0 15,-1 9-15,1 8 16,0 9-16,-9 17 15,-18 9-15,-17 18 16,-8 8 0,8-26-16,27-26 15</inkml:trace>
  <inkml:trace contextRef="#ctx0" brushRef="#br1" timeOffset="71066.32">22977 3844 0,'0'0'16,"0"0"-16,0 0 16,0 0-16,0 0 15,0 0-15,0 0 16,0 0-16,-8 0 16,-1 8-1,-17 18-15,0 18 16,-18 25-16,10-9 15,-1-16-15,18-1 16,8-26-16,9-8 16,0 0-1</inkml:trace>
  <inkml:trace contextRef="#ctx0" brushRef="#br1" timeOffset="71217.16">22934 3826 0,'0'0'15,"0"0"-15,0 9 16,17 8-16,1 18 16,16 17-16,10 17 15,8 0 1,43 1-16,-25-27 16</inkml:trace>
  <inkml:trace contextRef="#ctx0" brushRef="#br1" timeOffset="71739.23">25964 3922 0,'0'0'0,"0"0"16,0 0-16,-8 17 16,-10 9-16,-25 26 15,8 0-15,1 0 16,-1-9 0,9 0-16,17 1 0,9-18 15</inkml:trace>
  <inkml:trace contextRef="#ctx0" brushRef="#br1" timeOffset="71895.85">25999 3930 0,'0'0'0,"0"0"16,0 0-16,18 18 15,8 8-15,17 25 16,26 10-1,-25-35-15</inkml:trace>
  <inkml:trace contextRef="#ctx0" brushRef="#br1" timeOffset="75885.32">28665 4632 0,'0'0'0,"0"0"0,0-9 16,0 0 0,0 1-16,0-1 15,0-8-15,0-1 16,0 1-16,0-9 15,-9 9-15,1-1 16,-1 1-16,-8 0 16,-9 8-16,0 1 15,-27 8 1,1 0-16,0 0 16,-9 17-16,9 9 15,0 0-15,0 8 16,0 10-16,17 8 15,1 0-15,16 0 16,1 0-16,17 17 16,17-8-16,9-10 15,9-7 1,17-1-16,35 0 16,17-17-16,9-17 15,0-35-15,0 9 16,0-35-16,-26 8 15,-18-16-15,-17 8 16,-8 0-16,-18 0 16,-18 9-1,-16 8-15,-18 0 16,-9 1-16,-9 8 16,1 8-16,8 1 15,1 0-15,-1 17 16,17 0-16</inkml:trace>
  <inkml:trace contextRef="#ctx0" brushRef="#br1" timeOffset="76156">28900 4147 0,'-9'-9'0,"0"0"15,1 1-15,-1-1 16,0 9-16,0 0 15,1 0-15,-10 17 16,-8 18 0,-26 43-16,-9 69 15,-17 44-15,18-1 16,7-25-16,19-27 16,-1-34-16,0 9 15,0-26-15,1-10 16,16-25-16,27 0 15,0-17 1</inkml:trace>
  <inkml:trace contextRef="#ctx0" brushRef="#br1" timeOffset="76717.42">29073 5065 0,'0'0'0,"0"0"15,0 0-15,0 0 16,0 0-16,0 0 16,0 0-16,0 0 15,0 0-15,-8 0 16,-1 17 0,-26 26-16,-8 18 15,-9 8-15,8 9 16,1-17-16,8-1 15,0-16-15,18-10 16,0-8-16,8 0 16,9-17-16,0 0 15,0-1-15,17-16 16,-8 8 0</inkml:trace>
  <inkml:trace contextRef="#ctx0" brushRef="#br1" timeOffset="79148.09">28509 4129 0,'0'0'0,"0"0"15,0 0-15,0 0 16,0 0-16,0 0 16,0 0-16,8-8 15,19-1-15,7 0 16,1 1-16,26-1 16,34 0-1,10 18-15,-62 0 16</inkml:trace>
  <inkml:trace contextRef="#ctx0" brushRef="#br1" timeOffset="79547.75">27805 5541 0,'0'0'0,"0"0"0,0 0 15,0 0-15,0 0 16,0 0 0,0 0-16,18 0 15,-1 0-15,18 9 16,17-1-16,17-8 15,10 9-15,7-18 16,19 1-16,-45-1 16</inkml:trace>
  <inkml:trace contextRef="#ctx0" brushRef="#br1" timeOffset="80017.34">29073 5091 0,'0'0'15,"0"0"-15,0 0 16,0 0-16,0 0 15,0 0 1,0 17-16,0 9 16,18 17-16,-1 9 15,0 0-15,-8 9 16,0-18-16,-1 1 16,1-10-16,-9-17 15,0 9-15,0-17 16,9 8-1,-1-8-15</inkml:trace>
  <inkml:trace contextRef="#ctx0" brushRef="#br1" timeOffset="80242.6">28795 5472 0,'0'0'16,"0"0"-16,0 0 16,0 0-16,0 0 15,9 0-15,17-9 16,18 0-16,8-8 16,-9 17-16,-17 0 15</inkml:trace>
  <inkml:trace contextRef="#ctx0" brushRef="#br1" timeOffset="80714.77">28196 5532 0,'0'0'0,"0"0"0,0 0 15,-9 0-15,9 0 16,0 0-16,0 0 16,0 0-1,0 0-15,0 0 16,18 0-16,17 0 15,25 0-15,10 0 16,8-8-16,0 8 16,9 0-16,-35 0 15</inkml:trace>
  <inkml:trace contextRef="#ctx0" brushRef="#br1" timeOffset="82013.72">29646 4883 0,'0'0'15,"0"0"-15,0 0 16,0 0-16,0 0 15,0 0-15,18 0 16,25 0-16,18 0 16,26 9-16,8-1 15,9 1-15,1 0 16,-18-1 0,-18-8-16,-8 0 15,0 9-15,-18 0 16,-26-1-16</inkml:trace>
  <inkml:trace contextRef="#ctx0" brushRef="#br1" timeOffset="82297.34">30306 4684 0,'-17'0'16,"17"0"-16,0 0 15,0 0-15,0 0 16,17 0-16,1 8 16,8 10-1,0-1-15,9 9 16,-1 0-16,1 0 16,-35 9-16,0-1 15,-17 18-15,-18 26 16,-26 9-1,-8 17-15,34-52 0</inkml:trace>
  <inkml:trace contextRef="#ctx0" brushRef="#br1" timeOffset="90728.57">30706 4736 0,'0'0'0,"0"0"16,0 0-16,0 0 15,17 0-15,9 0 16,-8 0-16,-1 8 16,9 10-16,0-1 15,0 0-15,-17 18 16,-1 0-1,-16 8-15,-18 9 16,8 0-16,-25 0 16,8 0-16,0-9 15,1-8-15,16-9 16,18-9-16,18 0 16,-10-8-16</inkml:trace>
  <inkml:trace contextRef="#ctx0" brushRef="#br1" timeOffset="91008.43">31270 4658 0,'0'0'0,"-8"0"16,-1 0-16,-9 0 16,-8-9-16,9 9 15,-9 0 1,0 9-16,0 8 15,-9 9-15,9 9 16,9-1-16,-1 18 16,1 9-16,-9 0 15,17 8-15,9-9 16,18-8-16,-1-8 16,26-18-1,1 8-15,-9 1 16,-9-18-16</inkml:trace>
  <inkml:trace contextRef="#ctx0" brushRef="#br1" timeOffset="91312.93">31001 4121 0,'0'0'0,"0"0"16,-9 0-16,1 17 15,-18 0-15,0 18 16,-9 8-16,0-8 15,9-9-15,9 0 16,17-9 0,0 9-16,0-17 0</inkml:trace>
  <inkml:trace contextRef="#ctx0" brushRef="#br1" timeOffset="91454.58">31070 4190 0,'0'0'16,"0"0"-16,0 0 15,0 9-15,9 17 16,9 8-16,-1 1 16,18 8-16,17 9 15,-26-26 1</inkml:trace>
  <inkml:trace contextRef="#ctx0" brushRef="#br0" timeOffset="99243.61">3057 7819 0,'0'0'15,"0"0"-15,0 0 0,0 0 16,0 0-1,0 0-15,0-9 16,0 1-16,0 8 16,0-9-16,0 9 15,0 0-15,0 0 16,0 0-16,0 0 16,0 0-16,-9 9 15,0 25 1,1 44-16,-10 17 15,10 27-15,-1-1 16,0 0-16,1-8 16,-1-18-16,9-8 15,0-27-15,0-16 16,0-18 0,0-26-16,9 8 15,-9-8-15</inkml:trace>
  <inkml:trace contextRef="#ctx0" brushRef="#br0" timeOffset="99544.28">3013 8261 0,'0'0'15,"0"0"-15,0 0 16,0 0-16,0 0 15,0 0-15,0 0 16,0 0-16,0 0 16,0 0-16,18 0 15,8 0-15,17 8 16,27 1 0,8 0-16,9-18 15,-1 9-15,-7 0 16,-10-9-16,-8 9 15,-18-8-15,-8 8 16,-18 0-16</inkml:trace>
  <inkml:trace contextRef="#ctx0" brushRef="#br0" timeOffset="99894.11">3838 7784 0,'0'0'0,"0"0"16,0 0-16,0 0 15,0 0-15,0 0 16,0 0-16,0 18 15,0 8-15,-8 43 16,-1 43 0,0 44-16,0-8 15,1-27-15,8-9 16,0-8-16,0-26 16,0-17-16,0-18 15,0-17-15,0 0 16,8-17-16,1-1 15</inkml:trace>
  <inkml:trace contextRef="#ctx0" brushRef="#br0" timeOffset="100277.32">3421 7213 0,'0'-18'0,"0"18"16,0 0-16,0 0 16,0 0-16,-8 0 15,-1 0-15,-8 18 16,-9 8-16,0-9 16,0 18-16,-1 8 15,1-9-15,0-8 16,9 0-1,8 0-15,9-17 16</inkml:trace>
  <inkml:trace contextRef="#ctx0" brushRef="#br0" timeOffset="100461.22">3387 7126 0,'0'0'16,"0"0"-16,0 0 15,17 17-15,0 1 16,18 16-16,0-8 16,8 9-16,9 8 15,0 1-15,1-10 16,-27-25-16</inkml:trace>
  <inkml:trace contextRef="#ctx0" brushRef="#br0" timeOffset="103443.3">4707 8139 0,'0'0'0,"-9"-8"0,0-1 16,1 0-16,8 9 15,0 0 1,0 0-16,0 0 16,0-8-16,17-1 15,0 0-15,18 9 16,17-8-16,18-1 16,-10 0-16,1 1 15,-17-1-15,-1 0 16,-8 9-16,-18 0 15,0 18 1,-8-10-16</inkml:trace>
  <inkml:trace contextRef="#ctx0" brushRef="#br0" timeOffset="103610.15">4811 8338 0,'0'0'0,"0"0"16,0 0-1,0 0-15,0 0 16,8-8-16,19-1 16,7 1-16,27-1 15,9 0-15,-1-8 16,-8 8-16,26-8 16,-35 8-1</inkml:trace>
  <inkml:trace contextRef="#ctx0" brushRef="#br0" timeOffset="104227.64">1112 6069 0,'0'0'0,"0"0"16,-18 0-16,18 0 16,0 0-16,0 0 15,0 0 1,0 9-16,0 8 16,0 35-16,0 35 15,-9 43-15,9 26 16,-26-26-16,18-18 15,-1-16-15,-17-10 16,9-34-16,-1-17 16,18-9-1,0-18-15,0-16 16,18-10-16,-18 10 16</inkml:trace>
  <inkml:trace contextRef="#ctx0" brushRef="#br0" timeOffset="104477.88">1112 6052 0,'0'0'0,"0"0"0,0 0 16,0 0-1,0 0-15,0 0 16,0 0-16,17 17 16,18-8-16,8 17 15,0 0-15,-16 0 16,7 0-16,-25 0 15,0-9 1,-18 18-16,0 0 16,-25 17-16,-1-1 15,-26-7-15,18-18 16,17 0-16,-1-18 16,27-8-1</inkml:trace>
  <inkml:trace contextRef="#ctx0" brushRef="#br0" timeOffset="104826.29">1398 6121 0,'0'0'0,"0"0"16,0 0-1,0 0-15,9 9 0,8 8 16,1 1-1,8-1-15,0 9 16,-18 9-16,1-1 16,0 1-16,-18 0 15,0-9-15,1-1 16,8 1-16,-18-17 16,18 0-16,0-1 15,0-16 1,0-1-16,18-17 15,25-26-15,0-8 16,1 8-16,8 0 16,9 0-16,8 8 15,-17 27-15,-26 8 16</inkml:trace>
  <inkml:trace contextRef="#ctx0" brushRef="#br0" timeOffset="105198.07">1997 6364 0,'0'0'0,"-8"-9"16,-10 1-16,1 8 15,-1 0-15,1 0 16,0 8-16,8 1 16,9 8-1,0 0-15,0 1 16,26 8-16,-17 0 15,17-9-15,0-8 16,9-9-16,8-9 16,-8-8-16,17-9 15,-26-9-15,0 1 16,-17-10-16,-9 1 16,-18 8-1,-8 1-15,9 16 16,-35 1-16,17 17 15,9 0-15,-9 9 16,18-1-16,8 10 16,9 8-16,9-9 15,0-8 1</inkml:trace>
  <inkml:trace contextRef="#ctx0" brushRef="#br0" timeOffset="105793.23">2458 6069 0,'0'0'0,"0"0"16,0 0-16,0 0 15,0 0 1,-9 0-16,0 18 16,0-1-16,1 18 15,-1-1-15,0 18 16,-8-8-16,8-1 15,1-17 1,-1 0-16,0-9 0,9-8 16,0-1-16,0 1 15,0-9 1,0 0-16,0-9 16,18-8-16,-1-17 15,0-1-15,9 0 16,-8 9-16,-1 9 15,-8 17-15,0 0 16,-1 0-16,1 9 16,0 8-1,-1 0-15,1 1 16,0-10-16,-1 1 16,1 0-16,-9-1 15,0-8-15,17 0 16,1-8-16,16-18 15,1-18-15,9 1 16,-18 8 0,0 18-16,-18 0 15,1 17-15,0 0 16,-1 17-16,1 0 16,0 18-16,0 0 15,-1-1-15,18-8 16,-8 0-16,8 0 15,-9-17 1,0 0-16,-8-1 16</inkml:trace>
  <inkml:trace contextRef="#ctx0" brushRef="#br0" timeOffset="106109.11">3265 6243 0,'-9'-9'0,"1"0"0,-1 9 16,0 0-16,1 0 15,-1 9 1,0 0-16,1 8 16,-1 0-16,9 9 15,0 0-15,9 0 16,8 0-16,0 0 16,9-17-16,9-9 15,0 0-15,-9-9 16,0-8-1,-9-9-15,-8 0 16,-18-17-16,-17-1 16,0 10-16,-8 8 15,-1 8-15,-9 10 16,10 8-16,8 17 16,17-8-16</inkml:trace>
  <inkml:trace contextRef="#ctx0" brushRef="#br0" timeOffset="106328.93">3404 6052 0,'0'0'0,"0"0"15,0 0-15,0 0 16,0 0-16,0 0 16,17 0-1,9 9-15,35-1 16,9-8-16,-1 0 15,1-8-15,-10-1 16,-16 0-16,-18 9 16,-9 0-16,-8 0 15,-9 0-15,0 0 16</inkml:trace>
  <inkml:trace contextRef="#ctx0" brushRef="#br0" timeOffset="106547.04">3786 5948 0,'-9'-9'16,"-8"9"-16,0 0 16,-1 9-16,10 17 15,-10 26-15,-8 35 16,9-1 0,17-8-16,0-8 15,0-1-15,0-17 16,9-18-16,-1-8 15,10-17-15,-1 0 16,0-18-16,-8 9 16</inkml:trace>
  <inkml:trace contextRef="#ctx0" brushRef="#br0" timeOffset="106848.75">3968 6269 0,'0'0'15,"0"0"-15,0 17 16,0 0-16,-8 1 15,8 8-15,0 0 16,0-9-16,0-9 16,0 1-1,0-9-15,0 0 16,0-9-16,0 1 16,-9-35-16,9-9 15,0-9-15,-9 9 16,9-26-16,-8 9 15,8 25 1,0 27-16,0 0 0,0 8 16,0 0-1,0 1-15,8 8 16,18 0-16,1 0 16,-10 8-16</inkml:trace>
  <inkml:trace contextRef="#ctx0" brushRef="#br0" timeOffset="107519.18">4316 6113 0,'0'0'15,"0"0"-15,0 0 16,-9 0-16,0 8 16,1 10-16,-1-1 15,-8 18-15,-1-1 16,10 1-16,8 0 15,0-1 1,8-8-16,10 0 16,-1-9-16,18-8 15,-9 0-15,9-18 16,-9 0-16,0-8 16,0 0-1,-18-9-15,1 0 0,-9-9 16,-9 1-1,1 16-15,-1 1 16,0 8-16,1 9 16,-1 0-16,9 0 15,0 0-15,0 0 16,0 0-16,9 0 16,8 9-16,0-9 15,18-9-15,0 9 16,0 9-1,-1 8-15,-8 1 16,0-1-16,-17 9 16,0 9-16,-9-1 15,-9-8-15,0 0 16,9-9-16,0-8 16,0 0-16,0-9 15,0-9 1,18-8-16,-1-9 15,9-9-15,-8 9 16,-10 9-16,10 17 16,-1 0-16,0 17 15,18 18-15,9 17 16,8 26-16,0-18 16,9 1-16,8-9 15,27 0 1,-36-26-16</inkml:trace>
  <inkml:trace contextRef="#ctx0" brushRef="#br0" timeOffset="114020.8">7086 7377 0,'0'0'0,"0"0"0,0 0 0,0 0 16,0 0-16,0 0 15,0 0 1,0 0-16,0 0 16,0 0-16,0 0 15,-9 0-15,1-9 16,-1 18-16,0-9 15,-8 0-15,-9 0 16,0 9-16,-9 17 16,0 17-1,-8 9-15,-1 9 16,10-1-16,-1 10 16,9 8-16,9-1 15,8-7-15,9-10 16,0-8-16,9-8 15,8-1-15,0-8 16,9-9 0,9 0-16,0-9 15,0-8-15,8 8 16,0-34-16,9 8 16,1-8-16,7-27 15,1 10-15,0-10 16,-18-8-16,-8 0 15,-9-8-15,-17-1 16,-9 9 0,-9 0-16,-8 0 15,-18 9-15,-8 8 16,8 1-16,0 16 16,18 10-16,-1 8 15,-8 8-15,9 10 16,8-10-16</inkml:trace>
  <inkml:trace contextRef="#ctx0" brushRef="#br0" timeOffset="114259.52">7016 7949 0,'0'0'0,"0"0"16,0 0-16,0 0 15,0 17 1,18 0-16,-1 18 16,1 0-16,-1 8 15,9 0-15,0-17 16,-9 0-16,1 0 16,-1 0-16,9 9 15,9-9-15,-18-17 16</inkml:trace>
  <inkml:trace contextRef="#ctx0" brushRef="#br0" timeOffset="114537.03">7798 8044 0,'-9'0'0,"-8"-17"16,8-1-16,1 1 15,-1 0-15,9 17 16,-9 0-16,1 8 16,-19 10-16,1 16 15,-17 10-15,0 16 16,-1 10 0,9-1-16,1-9 15,16-8-15,1-8 16,0-18-16,17-9 15,0-8-15,0-1 16,0 1-16</inkml:trace>
  <inkml:trace contextRef="#ctx0" brushRef="#br0" timeOffset="114791.86">7694 7862 0,'0'0'16,"0"0"-16,0 0 15,0 0-15,0 0 16,0 9-16,0 8 16,17 18-16,1-1 15,-1 18-15,0-8 16,9 8 0,0 0-16,0 8 15,-8-16-15,-10-1 16,1-17-16,0 0 15,0 0-15,-9 0 16,0-18 0</inkml:trace>
  <inkml:trace contextRef="#ctx0" brushRef="#br0" timeOffset="114985.09">7581 8235 0,'0'0'0,"0"0"16,0 0-16,0 0 16,9 0-16,8 0 15,0 0 1,18 8-16,0-8 16,8-8-16,-25 8 15</inkml:trace>
  <inkml:trace contextRef="#ctx0" brushRef="#br0" timeOffset="115608.01">7016 6909 0,'0'0'16,"0"0"-16,0 0 15,0 0-15,0 0 16,-8 18-16,-1 8 15,-17 26 1,0 0-16,-9 8 16,1-8-16,16-8 15,1-18-15,17-9 16,0-8-16,0-9 16</inkml:trace>
  <inkml:trace contextRef="#ctx0" brushRef="#br0" timeOffset="115766.4">7051 6909 0,'0'0'0,"0"0"16,0 0-16,0 0 15,18 18-15,-1 16 16,9 10-16,0-1 16,9 9-16,8 9 15,-8-27 1</inkml:trace>
  <inkml:trace contextRef="#ctx0" brushRef="#br0" timeOffset="116835.09">8310 7819 0,'0'0'0,"0"0"0,0 0 15,0 0-15,0 0 16,0 0-1,0 0-15,0 0 16,18 0-16,-1 0 16,18 0-16,0 0 15,25-9-15,-16 9 16</inkml:trace>
  <inkml:trace contextRef="#ctx0" brushRef="#br0" timeOffset="117694.01">9500 7403 0,'0'0'0,"0"0"15,0 0 1,-17 0-16,17-9 16,-18 1-16,10-1 15,-18 9-15,0 0 16,-18 0-16,1 17 15,-18 9-15,0 26 16,9 0-16,17 0 16,1 9-1,25 8-15,-9 1 16,1-1-16,17-26 16,17 0-16,1 1 15,17-1-15,8-17 16,9 0-16,35 0 15,-18-9-15</inkml:trace>
  <inkml:trace contextRef="#ctx0" brushRef="#br0" timeOffset="118370.7">9830 8001 0,'0'-9'0,"0"0"16,0 1-16,0-1 16,-17 0-16,8 1 15,9-1-15,-17 0 16,-1 1-1,10-1-15,-27 0 16,9 9-16,8 0 16,-8 18-16,0-1 15,9 0-15,17 1 16,0-1-16,0-8 16,0-1-16,0 1 15,0 0-15,17-9 16,-17 0-1,9 0-15,8 0 16,-17 0-16,18 8 16,-10 10-16,10-1 15,-1 18-15,0-1 16,-8 1-16,0 0 16,0 8-16,-1 0 15,-8-8 1,-8-9-16,-1 0 15,0 0-15,-17-9 16,-9-8-16,27-1 16,-10-16-16,-8-1 15,-8-17-15,25 0 16,-8 0-16,17 9 16,8 0-16,10-1 15,-10 10 1</inkml:trace>
  <inkml:trace contextRef="#ctx0" brushRef="#br0" timeOffset="118791.24">10108 7680 0,'-9'-8'0,"9"8"15,0 0-15,0 0 16,0 0-16,0 0 16,0 8-1,18 18-15,-1 9 16,18 26-16,-1-1 15,-8 1-15,1-1 16,-1-16-16,0-1 16,-9-17-16,18 0 15,-27-9 1,1-8-16,8 0 16,1-18-16,8-17 15,17-61-15,9-51 16,9-27-16,0 18 15,0 52-15,0 43 16,-44 34-16</inkml:trace>
  <inkml:trace contextRef="#ctx0" brushRef="#br0" timeOffset="119550.33">11080 7905 0,'0'0'0,"0"0"16,0 0-16,0 0 15,0 0-15,0-8 16,-8-1-16,-1 0 15,0-8 1,-8 0-16,-9 0 16,0-1-16,0 1 15,9 17-15,-10 0 16,1 0-16,0 17 16,0 1-16,9 7 15,0 1 1,17 0-16,0-8 0,0-10 15,0 1 1,0 0-16,0-9 16,0 0-16,8 0 15,1 0-15,0 0 16,8 17-16,0 9 16,1 9-16,8 17 15,0 0 1,-9 0-16,-8 0 15,0 0-15,-1-9 16,-16 0-16,-10 0 16,-8-17-16,0 0 15,0-8-15,0-10 16,0 1-16,9-9 16,-1-9-16,1 1 15,17-18 1,0-9-16,17-8 15,27-1-15,-1 1 16,-17 26-16</inkml:trace>
  <inkml:trace contextRef="#ctx0" brushRef="#br0" timeOffset="120274.39">6626 6883 0,'0'0'0,"0"0"16,0 0-16,-9 0 15,0 0-15,1 0 16,-18 0-16,0 9 15,-9 17-15,-9 26 16,-16 43 0,-1 44-16,9 17 15,17-9-15,26 18 16,9-1-16,26-34 16,18-9-16,17 1 15,17-18-15,52-1 16,217 105-16</inkml:trace>
  <inkml:trace contextRef="#ctx0" brushRef="#br0" timeOffset="120910.04">11219 7334 0,'0'0'16,"0"0"-16,0 0 16,0 0-16,0-9 15,18 9 1,8 0-16,9 9 15,8 17-15,9 17 16,9 18-16,-9 17 16,-9 34-16,-17 10 15,1-19-15,-19-7 16,-16 16 0,-1-8-16,-9-8 15,-8-27-15,9-9 16,0-25-16,8-9 15,9-17-15</inkml:trace>
  <inkml:trace contextRef="#ctx0" brushRef="#br0" timeOffset="121375.36">11602 6883 0,'0'0'0,"0"0"15,0 0-15,0 0 16,0 0-16,0 0 16,0 0-16,17 0 15,0 0-15,18 9 16,0 0 0,-1-1-16,-8 1 15,1 0-15,-19-1 16,1 1-16,0 8 15,-18 9-15,0 9 16,-17 0-16,0-1 16,9-8-16,-1 0 15,10-8 1,8-10-16,0 1 16,17 0-16,18-1 15,8-8-15,-17 9 16</inkml:trace>
  <inkml:trace contextRef="#ctx0" brushRef="#br0" timeOffset="122337.09">6087 9040 0,'0'0'16,"0"0"-16,0 0 16,0 0-16,0 0 15,0 0-15,0 0 16,9 0-16,8-9 16,18 9-16,26 0 15,26 0 1,17-8-1,18 8-15,8-9 0,9 9 16,0-9-16,17 1 16,0-10-16,1 18 15,8-8-15,0 8 16,0-9-16,8 9 16,-25-9-1,8 1-15,18-1 16,-18 0-16,18 1 15,-1-1-15,1 0 16,17 1-16,-8-1 16,8-8-16,0-1 15,-9 1-15,0-9 16,18 9-16,8 0 16,-8 8-1,9 0-15,-18 1 16,-9-1-16,-26 9 15,-25-9-15,-27 9 16,-17 0-16,-18 0 16,-17 0-16,-26 0 15,0 0-15,-17 9 16,0-9 0</inkml:trace>
  <inkml:trace contextRef="#ctx0" brushRef="#br0" timeOffset="123107.43">7008 9447 0,'0'0'0,"0"0"16,0-9-16,0 1 15,0-1-15,0 9 16,0 0 0,0 0-16,0 0 15,0 0-15,17 0 16,9 0-16,9 0 16,8 9-16,1-1 15,-1 1-15,1 0 16,-18-1-1,0 10-15,-26-1 0,17 0 16,-26 9 0,-8 26-16,-18 0 15,-8 9-15,-9-9 16,-9-9-16,18 0 16,-1-25-16,27-1 15,8-8-15,-8-1 16,17 1-16,0 0 15,0-1 1,17 1-16,9 0 16,18-1-16,25-8 15,-8 0-15,26-8 16,-27 8-16,10 0 16,-9 0-16</inkml:trace>
  <inkml:trace contextRef="#ctx0" brushRef="#br0" timeOffset="123623.68">8197 9118 0,'-8'0'0,"-1"0"0,0 0 15,-8 0-15,17 0 16,-17 0-16,8 9 16,-26 17-1,9 17-15,9 18 16,-27 16-16,18 19 15,9 8-15,0-9 16,17-8-16,8-1 16,10 1-16,16-9 15,10-9-15,8-26 16,17-8 0,1-9-16,-44-9 15</inkml:trace>
  <inkml:trace contextRef="#ctx0" brushRef="#br0" timeOffset="124276.48">8840 9456 0,'0'0'15,"0"0"-15,0 0 16,0 0-16,0 0 16,0-9-16,0-8 15,9-1-15,-9 1 16,0 8-16,0 1 15,0-1-15,0 0 16,0 1-16,0-1 16,0 0-1,0 1-15,0-1 16,0 0-16,0 1 16,-9-1-16,0 1 15,1-1-15,-1 9 16,-17 0-16,0 9 15,-18 8-15,1 17 16,0 10 0,-1 16-16,10 18 15,7 0-15,10-17 16,17 0-16,0-10 16,9-7-16,8-10 15,9 1-15,18 0 16,16-9-16,36-9 15,-35-17-15</inkml:trace>
  <inkml:trace contextRef="#ctx0" brushRef="#br0" timeOffset="124583.03">9213 9759 0,'-8'-9'0,"-1"1"16,0 8-16,1 0 16,8 0-16,0 0 15,0-9 1,0 0-16,17 1 15,0-1-15,18-8 16,0-1-16,8 1 16,-8 8-16,9 1 15,8-10-15,-26 18 16</inkml:trace>
  <inkml:trace contextRef="#ctx0" brushRef="#br0" timeOffset="125048.76">9231 9785 0,'-9'0'0,"0"0"16,1 0-16,-1 0 16,0 0-1,9 0-15,0 0 16,0 0-16,0 0 15,0 0-15,18 8 16,-1 1-16,1 0 16,8-1-16,0 1 15,0 0-15,-9-9 16,-8 0-16,-1 0 16,1 0-1,-9 8-15,0 10 16,-9-1-16,-17 9 15,0 0-15,0 9 16,-8-1-16,-1-8 16,17 0-16,1 0 15,0-17-15,8 0 16,9-1 0,0 1-16,0 0 15,9-1-15,8 1 16,0 0-16,18-1 15,17-8-15,0 0 16,18 0-16,-27 0 16</inkml:trace>
  <inkml:trace contextRef="#ctx0" brushRef="#br0" timeOffset="125383.16">9752 9871 0,'0'-8'16,"0"-1"-16,0 9 15,0 0-15,0 0 16,0 0-16,0 0 16,17-9-1,1 1-15,16-1 16,1 0-16,8 1 16,1-1-16,-1 0 15,1 1-15,-10-1 16,-25 9-16</inkml:trace>
  <inkml:trace contextRef="#ctx0" brushRef="#br0" timeOffset="125616.62">10091 9516 0,'0'0'15,"-9"0"-15,-9 0 16,10 9-16,-1 0 15,0 17-15,-17 17 16,0 9 0,9 17-16,0 0 15,-1-8-15,18 8 16,0 1-16,18 8 16,8-18-16,-9-42 15</inkml:trace>
  <inkml:trace contextRef="#ctx0" brushRef="#br0" timeOffset="125982.76">10707 9499 0,'0'-9'0,"0"1"16,0-1-16,0 0 16,0 1-16,-9-1 15,1 0-15,-1 9 16,0 0-16,-17 0 16,0 18-16,-8-1 15,-10 26-15,-8 27 16,17 8-1,1-18-15,16 1 16,9-9-16,9-9 16,18 0-16,8 1 15,9-10-15,8-8 16,53-26-16,16-8 16,-59 8-16</inkml:trace>
  <inkml:trace contextRef="#ctx0" brushRef="#br0" timeOffset="126856.76">11428 9889 0,'-9'-9'0,"-8"0"16,8 1-16,0-1 16,1 0-16,-10-8 15,10 0-15,-18-9 16,0 8-16,0 1 15,-1 17-15,-7 0 16,-1 17 0,0 1-16,1 8 15,16 0-15,1-9 16,17 0-16,0-8 16,0 0-16,0-9 15,17 0-15,1-9 16,-1 9-16,0 0 15,-8 0-15,8 0 16,1 9-16,-1 8 16,9 18-1,0 8-15,0 9 16,-17 0-16,0 9 16,-1-1-16,-8-17 15,-8 1-15,-1-10 16,-17-8-16,8 0 15,-8 0 1,9-17-16,-9 0 16,0-18-16,0 0 15,9-17-15,-1 0 16,18 9-16,0-26 16,0 8-16</inkml:trace>
  <inkml:trace contextRef="#ctx0" brushRef="#br0" timeOffset="127158.77">11497 9464 0,'0'-8'15,"0"8"-15,0 0 16,0 0-16,0 0 16,18 0-16,8 17 15,26 9-15,17 9 16,9-1-16,-17 10 16,0-10-16,-18 18 15,-17 0 1,-8 17-16,-27 27 15,-17 8-15,9 0 16,17-52-16</inkml:trace>
  <inkml:trace contextRef="#ctx0" brushRef="#br0" timeOffset="128643.43">12852 8676 0,'0'0'0,"0"0"15,0 0-15,0 0 16,0 0-16,0 0 16,0 0-16,0 0 15,17 0-15,9 0 16,18 0-16,17-8 16,17 8-1,-9 0-15,-34 0 16</inkml:trace>
  <inkml:trace contextRef="#ctx0" brushRef="#br0" timeOffset="129378.38">14172 8139 0,'0'0'16,"0"0"-16,0 0 15,0 0-15,0 0 16,0 0-16,0 0 15,0 0-15,0 0 16,0 0 0,0 0-16,0 0 15,0 0-15,0 0 16,0 0-16,0-8 16,0 8-16,0 0 15,0 0-15,0 0 16</inkml:trace>
  <inkml:trace contextRef="#ctx0" brushRef="#br0" timeOffset="130525.04">13781 7810 0,'0'0'16,"0"0"-16,0 0 16,0 0-1,0 9-15,0-9 16,0 0-16,0 0 16,0 0-16,0 0 15,0 0-15,0 0 16,17 0-16,10 0 15,33 0-15,18 17 16,35-25 0,0 8-16,-9-9 15,-8 0-15,-9 1 16,-18-1-16,-17 9 16,-26 0-16,1 9 15,-10-1-15,-8-8 16</inkml:trace>
  <inkml:trace contextRef="#ctx0" brushRef="#br0" timeOffset="130974.63">13825 8165 0,'0'0'0,"8"0"15,-8 0-15,0 0 16,0 0-16,0 0 16,0 0-16,9 0 15,-9 0-15,9 18 16,-1 8-16,1 17 16,-9 9-16,0 0 15,-9 8-15,1 10 16,-10-10-1,1 10-15,-1-10 16,1-16-16,0-1 16,8-17-16,9 0 15,0-9-15,0 0 16,17 1-16,1-1 16,17-8-16,8-1 15,26 1-15,1 0 16,-9-9-1,-1 0-15,-16 0 16,-1 0-16,-17 0 16,0 0-16,-8 0 15,-10 0-15,10 0 16,-9 8-16,-9-8 16</inkml:trace>
  <inkml:trace contextRef="#ctx0" brushRef="#br0" timeOffset="131188.68">14024 8581 0,'-8'-9'0,"-10"1"15,1-1-15,-1 0 16,10 1-16,-1 8 16,9 0-1,0 0-15,9-9 16,17 0-16,26-8 15,26-9-15,9 0 16,17 0-16,18 0 16,-27 0-16,-51 9 15</inkml:trace>
  <inkml:trace contextRef="#ctx0" brushRef="#br0" timeOffset="131623.6">14676 8607 0,'0'0'0,"0"0"16,0 0 0,0 0-16,0 0 15,0 0-15,0 0 16,17-9-16,0 1 15,18-1-15,17-8 16,0-1-16,-8 1 16,-1 0-1,0-1-15,-16 18 16,-19 0-16,1 0 16</inkml:trace>
  <inkml:trace contextRef="#ctx0" brushRef="#br0" timeOffset="131868.14">15006 8590 0,'0'0'0,"-9"0"16,9 0-1,0 0-15,0 0 16,0 0-16,0 17 16,0 9-16,0 9 15,9 8-15,-1 9 16,-8 0-16,-8-9 15,-1 9 1,-9-9-16,-8 1 16,0-18-16,-8 0 15,-1 0-15,9-18 16,-9 1-16,0-9 16,18-9-1,0 1-15,17 8 0</inkml:trace>
  <inkml:trace contextRef="#ctx0" brushRef="#br0" timeOffset="138421.59">15926 8252 0,'0'0'16,"0"0"-16,0-9 15,0 1-15,0-1 16,-9 0-16,1 1 15,-10 8 1,-8 0-16,-17 17 16,-18 9-16,0 17 15,0 9-15,-8 17 16,26-8-16,8 8 16,17 9-16,18-17 15,18-9-15,-1-9 16,18-17-1,8 0-15,27-17 16,17-27-16,-44 1 16</inkml:trace>
  <inkml:trace contextRef="#ctx0" brushRef="#br0" timeOffset="138787.79">16065 8451 0,'0'0'16,"0"0"-16,0 0 15,-9 17-15,1 18 16,-1 8-16,0 1 16,9 8-16,0-9 15,0-17 1,0 0-16,9-9 15,8-8-15,9 0 16,9-18-16,0 0 16,0-17-16,-9 0 15,0-8-15,-18 8 16,1-9-16,-18 0 16,-8 1-16,-9 8 15,0 8 1,8 1-16,1 17 15,0 0-15,-1 9 16,18-1-16</inkml:trace>
  <inkml:trace contextRef="#ctx0" brushRef="#br0" timeOffset="139162.68">16786 8139 0,'0'0'16,"0"0"-16,0 0 16,0 0-16,-9 0 15,0 9-15,-8 8 16,-9 1-16,-9 8 16,0 8-1,18-16-15,0 16 16,-1-8-16,18 9 15,0-9-15,9 8 16,0-8-16,8 0 16,0 0-16,1 0 15,-1-8-15,-8-1 16,0-8 0,-9-1-16,-18 10 15,-8 8-15,-17 0 16,-1 0-16,-8-18 15,26 1-15,17-9 16,9 0-16</inkml:trace>
  <inkml:trace contextRef="#ctx0" brushRef="#br0" timeOffset="140514.79">17793 8165 0,'0'0'0,"0"-8"0,0-1 15,0 0-15,0 1 16,0-1-16,-9 0 16,1-8-16,-1 0 15,-8 8 1,-1 0-16,-8 9 15,-9 0-15,1 18 16,-10-1-16,1 18 16,8 17-1,0 0-15,18 17 0,17-9 16,0 1 0,17-9-16,9-9 15,9 1-15,17-18 16,18-18-16,-1-8 15,1-8-15,8-18 16,-9-9-16,-8-8 16,-9-9-16,-8-9 15,-18 9-15,-18 0 16,1 0 0,0 18-16,-18 16 15,0 1-15,-8 17 16,0 0-16,-9 17 15,-18 9-15,-8 35 16,-9 17-16,9 26 16,0 8-16,17 1 15,1-18 1,16 0-16,18-17 16,9-17-16,8-18 15,1-8-15,42-18 16,10-17-16,-35 0 15</inkml:trace>
  <inkml:trace contextRef="#ctx0" brushRef="#br0" timeOffset="140856.47">17889 7542 0,'0'0'15,"0"0"-15,0 0 16,0 0-1,-9 17-15,0 9 0,-17 26 16,0 0 0,9-9-16,-1-8 15,18-9-15,0-17 16,0-9-16,0 0 16,0-9-16,0 9 15</inkml:trace>
  <inkml:trace contextRef="#ctx0" brushRef="#br0" timeOffset="140970.1">17941 7602 0,'0'0'0,"0"0"16,17 18-16,26 16 15,18 18-15,0 26 16,-26-34-16</inkml:trace>
  <inkml:trace contextRef="#ctx0" brushRef="#br0" timeOffset="141790.21">19912 9179 0,'0'0'16,"0"0"-16,17 17 15,1 9-15,8 26 16,-26-18-16</inkml:trace>
  <inkml:trace contextRef="#ctx0" brushRef="#br0" timeOffset="142947.29">22291 8122 0,'0'0'16,"0"-17"-16,0 8 16,0 9-16,0-9 15,0 1 1,0-1-16,0 0 15,0 1-15,0-1 16,-8 0-16,-1 1 16,0 8-16,-17 0 15,0 17-15,-9 0 16,9 18-16,-8 17 16,-1 26-1,17 9-15,1-10 16,17-7-16,17-10 15,1-16-15,-1-10 16,18-8 0,0-8-16,17-10 0,9-16 15,17-10-15,9-8 16,-9-17-16,-18 0 16,-7-9-1,-10 0-15,-8 0 16,-9 0-16,-18 0 15,1 9-15,-18 8 16,1 18-16,-18-1 16,0 18-16,-18 0 15,-8 26-15,-17 26 16,-9 26 0,8 17-16,1 9 15,16 18-15,19-10 16,16-8-16,27-17 15,8-9-15,18 0 16,9-18-16,34-25 16,9-26-16,-44-9 15</inkml:trace>
  <inkml:trace contextRef="#ctx0" brushRef="#br0" timeOffset="143604.67">22517 7481 0,'0'0'15,"0"0"-15,-9 0 16,-8 26-16,-18 17 15,-17 27-15,0-1 16,0-8 0,8-18-16,10-8 15,25-27-15,9-8 16,0 0-16,0 0 16</inkml:trace>
  <inkml:trace contextRef="#ctx0" brushRef="#br0" timeOffset="143721.54">22413 7542 0,'0'0'16,"8"0"-16,10 0 16,8 17-16,26 9 15,9 26-15,-9-17 16,-17-9 0,-18-9-16</inkml:trace>
  <inkml:trace contextRef="#ctx0" brushRef="#br0" timeOffset="144155.65">23107 8425 0,'0'0'0,"0"0"16,0 0-16,0 0 16,18 0-16,-1 0 15,1 0-15,16 0 16,1-9-16,8 1 16,1-1-1,8-8-15,0 8 16,-8-8-16,-18 8 15</inkml:trace>
  <inkml:trace contextRef="#ctx0" brushRef="#br0" timeOffset="144353.91">23212 8590 0,'0'0'0,"0"0"16,0 0-16,8 0 16,10 8-16,16 1 15,19 0 1,16-9-16,1 0 16,-1 0-16,-34 0 15</inkml:trace>
  <inkml:trace contextRef="#ctx0" brushRef="#br0" timeOffset="145887.54">24636 7983 0,'0'0'16,"0"0"-16,0 0 15,0 0-15,0 0 16,0 0-16,0 0 15,9 0-15,8 0 16,18 0-16,25 0 16,10 0-16,8 0 15,18-8 1,-10-1-16,-16 9 16,-9 9-16,-35-9 15</inkml:trace>
  <inkml:trace contextRef="#ctx0" brushRef="#br0" timeOffset="146412.53">25079 8209 0,'0'0'0,"0"0"16,0 0-16,0 0 15,-9 0-15,0 0 16,1-9-16,-18 9 15,-18 0 1,1 0-16,-1 9 16,-8 8-16,0 9 15,9 9-15,-1 8 16,10 0-16,16 0 16,1 1-16,8-1 15,9 0-15,9-8 16,17 0-1,17 8-15,9-26 16,18 9-16,8-26 16,9-8-16,-18-27 15,-8 18-15,0-9 16,-18-18-16,-17 27 16,0-9-1,-17 0-15,0-9 0,-9-8 16,8 8-1,-16 1-15,-1 25 16</inkml:trace>
  <inkml:trace contextRef="#ctx0" brushRef="#br0" timeOffset="146612.53">25027 8183 0,'0'0'0,"0"0"0,0 0 15,0 0 1,0 0-16,0 0 15,0 17-15,-9 18 16,0 17-16,1 17 16,-1 0-16,0 9 15,-8 0-15,8 17 16,9-8-16,0-27 16,0-34-1</inkml:trace>
  <inkml:trace contextRef="#ctx0" brushRef="#br0" timeOffset="146843.01">24653 9109 0,'0'0'0,"0"0"16,0 0-1,0 0-15,18 0 16,8 9-16,34 0 15,10-1-15,8-8 16,0 0 0,0-8-16,0-1 0,1 0 15,-27 1 1,-9-1-16,-25 9 16</inkml:trace>
  <inkml:trace contextRef="#ctx0" brushRef="#br0" timeOffset="147636.81">25087 7317 0,'0'0'0,"9"8"16,-9-8-16,0 0 15,0 0-15,-9 9 16,1 8-16,-10 18 15,-8 8 1,-17 9-16,8 9 16,0-9-16,18-9 15,0-17-15,17-9 16,0-8-16,0-9 16,0 0-16</inkml:trace>
  <inkml:trace contextRef="#ctx0" brushRef="#br0" timeOffset="147807.51">25096 7394 0,'0'0'0,"0"0"16,0 0-16,9 18 16,8-1-16,0 9 15,10 0 1,-1 0-16,8 0 15,-8 0-15,0 0 16,0 0-16,-8-9 16,-9-8-16</inkml:trace>
  <inkml:trace contextRef="#ctx0" brushRef="#br0" timeOffset="148929.79">24983 8858 0,'0'0'15,"0"0"-15,0 0 16,0 9-16,0 17 16,9-9-16</inkml:trace>
  <inkml:trace contextRef="#ctx0" brushRef="#br0" timeOffset="149628.25">25018 9005 0,'0'0'16,"0"0"-16,0 0 15,0 0-15,0 0 16</inkml:trace>
  <inkml:trace contextRef="#ctx0" brushRef="#br0" timeOffset="149714.34">24992 9023 0,'0'0'0,"0"0"15,0 0 1,0 0-16,0 0 16</inkml:trace>
  <inkml:trace contextRef="#ctx0" brushRef="#br0" timeOffset="149916.22">25044 8988 0,'0'-9'16,"0"9"-16,0 0 15,0 0 1,0 0-16,0 0 16</inkml:trace>
  <inkml:trace contextRef="#ctx0" brushRef="#br0" timeOffset="151072.24">23794 9499 0,'0'0'0,"0"0"0,0 0 16,0 0 0,0 0-16,0 0 15,0-9-15,0 9 16,0-8-16,17-1 15,9 0-15,17 1 16,35-1-16,18 9 16,34 0-1,44 0-15,26 0 16,25-9-16,27 1 16,9-10-16,-1 1 15,-8 0-15,-17-1 16,-27 18-16,-26 0 15,-25 0-15,-36 0 16,-34 0-16,-17 0 16,-36 0-1,1 9-15,-9 0 16</inkml:trace>
  <inkml:trace contextRef="#ctx0" brushRef="#br0" timeOffset="151690.12">24662 9915 0,'0'0'16,"0"0"-16,0 0 16,0 0-16,17 0 15,35-9-15,27-8 16,16 17-16,-8-9 16,-9-8-16,0 8 15,0 0 1,-17-8-16,-17 17 15,-27 17-15,-8-17 16</inkml:trace>
  <inkml:trace contextRef="#ctx0" brushRef="#br0" timeOffset="152181.41">25105 10149 0,'0'0'15,"0"0"-15,0-9 16,0 9-16,0-9 15,-9 1-15,0-1 16,-17 0-16,0 9 16,-17 9-16,-1 8 15,-8 1 1,0 16-16,0 1 16,9-1-16,8 1 15,9 0-15,9-9 16,-1 0-16,18 8 15,9-8-15,8 9 16,18-9-16,17 0 16,9-17-16,8-9 15,9-9 1,-17-8-16,-17-9 16,-1 0-16,-17 8 15,-17-8-15,0 9 16,-1-9-16,-16-17 15,-10-9-15,1 0 16,-1 17-16,10 1 16,-1 16-1</inkml:trace>
  <inkml:trace contextRef="#ctx0" brushRef="#br0" timeOffset="152365.41">25018 9941 0,'0'0'0,"0"0"15,0 0-15,0 0 16,0 0-16,0 0 15,0 17 1,0 18-16,-9 25 0,1 10 16,-1 8-1,0-1-15,-8 1 16,8 0-16,9-8 16,0-18-16,0-26 15</inkml:trace>
  <inkml:trace contextRef="#ctx0" brushRef="#br0" timeOffset="152635.4">24497 10815 0,'0'0'0,"0"0"0,0 0 15,0 0 1,0 0-16,9 0 16,8 0-16,18-8 15,17-1-15,17 0 16,18-8-16,-9 0 16,0 8-16,-17 0 15,26 9-15,-9 9 16,-52 0-16</inkml:trace>
  <inkml:trace contextRef="#ctx0" brushRef="#br0" timeOffset="153006.37">25487 10590 0,'0'0'0,"0"0"16,0 0-16,0 0 16,0 0-16,0 9 15,-9 8-15,9 1 16,0-1-16,0 0 16,0 9-16,9 0 15,8-9-15,1 1 16,-1-10-1,0 1-15,9 0 16,0-18-16,0 0 16,-8-8-16,-9 8 15,-9-16-15,-9-10 16,-17 9-16,-9 9 16,-8-1-1,8 27-15,18 0 16,17-9-16</inkml:trace>
  <inkml:trace contextRef="#ctx0" brushRef="#br0" timeOffset="153911.81">25878 8217 0,'0'0'15,"0"0"-15,0 0 16,0 0-16,0 0 16,0 0-16,0 0 15,0 0-15,8 0 16,10 0-16,8 0 15,8 9-15,1 8 16,0 1-16,-9 8 16,-9 0-1,-8-9-15,0 9 16,-18 17-16,-17 9 16,-17 9-16,-1-1 15,-8-8-15,17-8 16,1-10-16,16-8 15,10-8 1,8-10-16,0 1 16,0 0-16,17-1 15,18 1-15,25 0 16,10-18-16,-1 0 16,1-8-16,-1 0 15,-8-1-15,-18 1 16,10 8-1,-1-8-15,-26 8 16</inkml:trace>
  <inkml:trace contextRef="#ctx0" brushRef="#br0" timeOffset="154103.34">26503 8252 0,'0'0'0,"0"0"0,17 0 16,9 0-16,18 0 15,8-9 1,9-8-16,-1 17 16,-16-9-16,-9 1 15,-9-1-15,8-8 16,-8 17-16,-17 0 16,-9 0-16</inkml:trace>
  <inkml:trace contextRef="#ctx0" brushRef="#br0" timeOffset="154312.37">26581 8313 0,'0'0'0,"0"0"16,0 17-16,0 0 16,-9 26-16,9 18 15,-8 17 1,-1 0-16,-8-17 15,-1-18-15,10-17 16,-1 0-16,9-9 16,9 1-16,-1-1 15</inkml:trace>
  <inkml:trace contextRef="#ctx0" brushRef="#br0" timeOffset="154512.94">26894 8243 0,'0'0'0,"0"0"16,0 18-16,-9 34 15,0 25-15,1 27 16,-1 0 0,9 0-16,0-26 15,0-17-15,0-9 16,0-9-16,0-34 15</inkml:trace>
  <inkml:trace contextRef="#ctx0" brushRef="#br0" timeOffset="158403.76">16942 5515 0,'0'-9'0,"0"1"0,9-1 16,-1 0-16,1 1 16,0-1-1,-1 0-15,1 1 16,0 8-16,-9 0 15,0 0-15,0 0 16,-9 0-16,0 26 16,-8 26-16,-9 26 15,0 26-15,-9 0 16,9-9 0,9-17-16,-1-9 15,1-26-15,0-8 16,17-18-16,8-8 15,-8-18-15,9 1 16</inkml:trace>
  <inkml:trace contextRef="#ctx0" brushRef="#br0" timeOffset="158661.24">16959 5403 0,'0'0'0,"0"0"15,0 0-15,0 0 16,9 17-16,8 9 16,1 17-16,8 18 15,0 8 1,-9-8-16,1-1 16,8 1-16,-9 0 15,-8-18-15,-1 0 16,1 0-16,8 9 15,-8-8-15,0-27 16</inkml:trace>
  <inkml:trace contextRef="#ctx0" brushRef="#br0" timeOffset="158877.9">16690 5914 0,'0'0'0,"0"0"16,18 0-16,16-9 16,18 0-1,0 1-15,-8-1 16,-1 0-16,18 9 16,9-8-16,-36 8 15</inkml:trace>
  <inkml:trace contextRef="#ctx0" brushRef="#br0" timeOffset="159750.76">18384 8668 0,'0'0'0,"0"0"16,0 0-16,0 0 15,-9 17-15,0 9 16,9 26-16,-35 8 16,9 10-16,-17 16 15,0-8-15,8 9 16,0-26 0,18-18-16,8-8 15,18-10-15,-1-16 16</inkml:trace>
  <inkml:trace contextRef="#ctx0" brushRef="#br0" timeOffset="159984.84">18462 8642 0,'0'0'0,"0"0"15,0 0-15,17 17 16,0 9-16,9 9 15,1 17-15,-1 8 16,0 1 0,0-9-16,-9 0 0,-8-9 15,8 0 1,-17 1-16,9-10 16,-1 1-16,-8-26 15</inkml:trace>
  <inkml:trace contextRef="#ctx0" brushRef="#br0" timeOffset="160184.34">18192 9031 0,'0'0'15,"0"0"-15,18 0 16,8-8-16,9 8 15,25-9-15,10 0 16,8 9 0,-17 0-16,-35 9 15</inkml:trace>
  <inkml:trace contextRef="#ctx0" brushRef="#br0" timeOffset="161255.03">22760 8953 0,'0'-8'0,"0"-1"16,0 9-16,0 0 15,0 0-15,0 0 16,0 0-16,0 17 15,-9 1-15,1 25 16,-18 18-16,0 17 16,-9-9-1,0 9-15,18-18 16,8-25-16,9-9 16,0-9-16,9-8 15</inkml:trace>
  <inkml:trace contextRef="#ctx0" brushRef="#br0" timeOffset="161460.43">22760 8962 0,'0'0'16,"0"0"-16,0 0 15,0 17-15,9 9 16,8 18-16,1 16 15,-1-8-15,0 0 16,1-8 0,-1-1-16,-8-9 15,-1-8-15,1-8 16,-9-10-16</inkml:trace>
  <inkml:trace contextRef="#ctx0" brushRef="#br0" timeOffset="161634.31">22448 9326 0,'0'0'0,"8"0"16,18 0-16,26 0 16,44-9-16,25 0 15,-8 18-15,-52 0 16</inkml:trace>
  <inkml:trace contextRef="#ctx0" brushRef="#br0" timeOffset="162386.99">25799 8927 0,'0'0'0,"-8"-8"16,-10-1 0,-8 0-16,0 9 15,9 0-15,0 0 16,-9 9-16,-1 8 15,1 18-15,-8 26 16,-1-1-16,0 1 16,9 0-16,9-18 15,-1 0-15,10-17 16,8-9 0,0-8-16,0 0 15,0-9-15</inkml:trace>
  <inkml:trace contextRef="#ctx0" brushRef="#br0" timeOffset="162601.15">25756 8815 0,'0'0'0,"0"0"16,0 0-16,0 17 15,0 0-15,9 18 16,-1 17-16,1 0 15,8 9-15,1-1 16,-1 1-16,1-9 16,-10-9-1,1-17-15,0 0 16,-9 0-16,0-17 16,0-1-16</inkml:trace>
  <inkml:trace contextRef="#ctx0" brushRef="#br0" timeOffset="162786.14">25504 9101 0,'0'0'0,"0"0"16,0 0-16,0 0 15,9 0-15,17 0 16,17 0-16,18 0 15,0-9-15,-35 9 16</inkml:trace>
  <inkml:trace contextRef="#ctx0" brushRef="#br1" timeOffset="178898.34">27918 6676 0,'0'0'15,"0"0"-15,0 0 16,0 0-16,0 0 15,0 0-15,-8 26 16,8-9-16,0 18 16,0 25-1,0 9-15,0 27 16,0 16-16,8 27 16,-16 8-16,16 18 15,-16 17-15,8-9 16,8 0-16,-8 26 15,0-8-15,0-1 16,-8-25 0,-1 17-16,0-9 15,-8-9-15,8 1 16,1-18-16,-1 26 16,9 1-16,-9-1 15,9 0-15,-9 0 16,1 1-16,-10 7 15,10-7 1,-10-10-16,10-8 16,-10 9-16,1-9 15,8-1-15,-25 10 16,16-9-16,-8 0 16,0-9-16,0 0 15,0-17-15,9-17 16,8-18-16,0 0 15,1-17 1,-1-26-16,0-17 16,0 8-16,1 0 15,-1 1-15,9-10 16,0-8-16,0 0 16,0 0-16,0-8 15,0-1-15,0 0 16,9 1-1,8-10-15,1 10 16,16-1-16,18-8 16,27-1-16,33 1 15,27 0-15,35-9 16,17 0-16,17 0 16,18 0-16,17 0 15,27 8 1,-1 9-16,9-8 15,-9 0-15,35-1 16,26 10-16,-9-10 16,-26-8-16,-8 9 15,17-9-15,-18 9 16,-16 8-16,-10-8 16,1 8-16,51-8 15,-43 8 1,-138 9-16,-123-9 15,1-17-15</inkml:trace>
  <inkml:trace contextRef="#ctx0" brushRef="#br1" timeOffset="179848.25">28101 6676 0,'-9'0'0,"0"-18"15,1 18-15,-1-26 16,0 26-16,1-17 15,-1 17-15,9-17 16,0 8-16,0 9 16,0-17-1,17 17-15,1-9 16,-1 0-16,26 1 16,18 8-16,9 0 15,16 0-15,10 0 16,17 0-16,17-9 15,0 0 1,9 9-16,9 0 16,0 0-16,17 0 15,17 0-15,0 0 16,18-17-16,0 8 16,-1 1-16,10-1 15,-9-8-15,17-1 16,-18 1-1,-8 0-15,-8-1 16,-18 18-16,9 0 16,-18 0-16,-9 9 15,27-9-15,-18 0 16,9-9-16,226-8 16</inkml:trace>
  <inkml:trace contextRef="#ctx0" brushRef="#br1" timeOffset="181748.6">28570 7135 0,'0'0'0,"-9"0"15,0 0-15,9 0 16,0 0-16,-8 17 16,-1 9-1,0 35-15,0 43 16,-8 17-16,8 17 15,1 1-15,8-35 16,-9-9-16,0-26 16,9-17-16,0-17 15,0-9 1,0-17-16,9-9 16,0-9-16,-1 9 15</inkml:trace>
  <inkml:trace contextRef="#ctx0" brushRef="#br1" timeOffset="182204.43">28570 7135 0,'0'0'0,"0"0"15,0-9-15,0 0 16,0 1-16,0-1 15,8 0-15,10-8 16,16 8-16,18-8 16,9 8-16,9 9 15,8 0 1,9 0-16,0 9 16,-9 0-16,-18-9 15,-7 0-15,-10 0 16,0 0-16,-17 0 15,-8 8-15,-1 1 16,-8 0 0,8-1-16,-8 1 15,0 8-15,-1 9 16,10 9-16,-10 26 16,1 17-16,0 8 15,-9 18-15,-18 9 16,18-9-16,-8-9 15,-10-9-15,18-8 16,-17-26 0,17-8-16,0-27 15,0-8-15,0-1 16</inkml:trace>
  <inkml:trace contextRef="#ctx0" brushRef="#br1" timeOffset="182510.16">28500 8113 0,'-9'-8'0,"1"-1"0,8 9 16,0 0-16,0 0 15,17 0 1,27 0-16,42 17 16,36-8-16,26 0 15,-10-1-15,-33-8 16,-18 0-16,-9-8 16,-18-1-16,-33 9 15,-10 0-15,0 0 16,-8 0-1</inkml:trace>
  <inkml:trace contextRef="#ctx0" brushRef="#br1" timeOffset="182940.47">28526 7594 0,'0'-9'0,"-9"0"16,-8-8-16,17 8 15,0 1-15,0-1 16,17 0-16,-8-8 16,35 0-16,16-1 15,45 18-15,-1 0 16,17-8-16,1 8 16,-27 0-1,-8 0-15,-26 0 16,-18-9-16,-16 9 15,-1 0-15,-18 0 16,1 0-16,0 0 16,-1 9-16,-8-1 15</inkml:trace>
  <inkml:trace contextRef="#ctx0" brushRef="#br1" timeOffset="183258.26">28604 7654 0,'0'0'0,"-17"0"16,17 0-16,-17 0 15,17 0-15,0 0 16,0 0-16,0 0 15,17-8-15,26-1 16,27 0-16,34 1 16,9-1-1,-9 0-15,0 1 16,-26-1-16,-17 9 16,-9 0-16,-17 0 15,-18 17-15,10-17 16</inkml:trace>
  <inkml:trace contextRef="#ctx0" brushRef="#br1" timeOffset="184866.71">29924 6858 0,'0'0'15,"-8"0"-15,-1 0 16,0 0-16,-8-9 15,-1 9-15,1 0 16,0 0-16,-1 0 16,10 0-1,-1 0-15,0 9 16,1 8-16,-1 0 16,0 18-16,9-9 15,0 8-15,0-8 16,18 9-16,8-9 15,-9 0-15,9-17 16,0-1 0,0-8-16,0-8 15,-8-10-15,16-8 16,-8 0-16,0-8 16,-8-1-16,-10 9 15,1-9-15,0 18 16,-9 0-16,0 17 15,-9 0-15,0 0 16,-17 17 0,0 9-16,-8 9 15,-1 17-15,18 8 16,-1-8-16,18 0 16,0-8-16,9-10 15,0-25-15</inkml:trace>
  <inkml:trace contextRef="#ctx0" brushRef="#br1" timeOffset="185097.53">30376 7195 0</inkml:trace>
  <inkml:trace contextRef="#ctx0" brushRef="#br1" timeOffset="185251.64">30228 7100 0,'0'0'15,"0"0"-15,-9 0 16,1 17-16,-10 9 16,-8 18-16,-8 8 15,-1-9-15,0 0 16,18-8-16,-1-9 16,18 0-1,0-18-15,0 10 16,0-10-16</inkml:trace>
  <inkml:trace contextRef="#ctx0" brushRef="#br1" timeOffset="185490.99">30350 7178 0,'-9'-9'0,"0"1"16,1 8-1,8 0-15,0 0 16,0 0-16,0 17 15,0 0-15,0 1 16,0 16-16,8 1 16,-8-9-16,0 0 15,0 0-15,0-9 16,9 9 0,0-17-16,-9-1 15</inkml:trace>
  <inkml:trace contextRef="#ctx0" brushRef="#br1" timeOffset="185622.29">30141 7247 0,'0'0'0,"0"0"16,0 0-16,0 0 15,0 0 1,18 0-16,8 9 16,8-9-16,27 26 15,17-17-15,-34-18 16</inkml:trace>
  <inkml:trace contextRef="#ctx0" brushRef="#br1" timeOffset="186312.83">29959 7767 0,'0'0'0,"0"-9"0,0 1 16,0-1-1,0 9-15,-9-9 16,1 1-16,-1 8 16,-17 0-16,9 0 15,-1 8-15,1 1 16,-1 8-1,1 9-15,0 18 0,-1-10 16,10 1 0,8-1-16,0-8 15,8 0 1,10 0-16,8-8 0,8-10 16,-7 1-16,16-9 15,0-9 1,1 1-16,-1-10 15,-17-8-15,9-8 0,-18-1 16,-8 0 0,-9 18-16,0 0 15,0 8-15,-9 1 16,1 8-16,-18 0 16,0 17-16,-1 17 15,-7 18-15,-10 18 16,27 8-1,-9-18-15,26 1 16,0-18-16,0 9 16,17 0-16,-17-26 15</inkml:trace>
  <inkml:trace contextRef="#ctx0" brushRef="#br1" timeOffset="186601.98">30324 8148 0,'0'-9'0,"-18"9"16,18 0-16,-8 0 15,-10 0 1,18 0-16,-17 9 15,17 8-15,-9 18 16,-8 8-16,-1 1 16,-8-10-16,9-8 15,17-9-15,0 1 16,17 8-16,1-9 16,-10-8-1</inkml:trace>
  <inkml:trace contextRef="#ctx0" brushRef="#br1" timeOffset="186981.09">30332 7949 0,'0'0'15,"0"0"-15,0 0 16,0 0 0,0 0-16,9 0 15,8 0-15,1 8 16,-1 1-16,-17 0 15,18-9-15,-18 8 16,17 1-16,-34 0 16,17 8-1,-18 0-15,-8 1 0,9 8 16,8-9 0,-8 9-16,17-9 15,0 1-15,0-1 16,0 0-16,17 1 15,-8-10-15,-9 1 16,17 0-16,-17 8 16,0 0-16,-17 1 15,-9 8 1,-18 8-16,-17 9 16,1-8-16,42-18 15</inkml:trace>
  <inkml:trace contextRef="#ctx0" brushRef="#br1" timeOffset="188258.9">31331 7291 0,'0'0'0,"0"0"0,0 0 16,0-9-16,0 9 15,-9-9 1,1 1-16,-1-1 15,0 0-15,1 1 16,-1-1-16,0 9 16,-8 0-16,-9 0 15,8 17-15,-8 1 16,0 16-16,-8 18 16,16 0-1,1 0-15,17 9 16,0-9-16,17-9 15,1 0-15,16-17 16,1 0-16,8-17 16,1 0-16,8-18 15,0-17-15,9-17 16,0-9 0,-9-18-16,-17 1 15,-9 26-15,-18 8 16,-16 18-16,-1 17 15,-8 0-15,-27 26 16,1 26-16,-18 26 16,0 26-16,9 0 15,17-9 1,18-9-16,17-8 16,0-26-16,17-8 15,1-27-15,34 0 16,0 1-16</inkml:trace>
  <inkml:trace contextRef="#ctx0" brushRef="#br1" timeOffset="188558.19">31757 7715 0,'0'0'15,"0"0"-15,0 0 16,0 0-16,0 0 16,0 0-16,0 0 15,0 0-15,0 0 16,17 0-16,0 0 15,1 0-15,34 0 16,17 0 0,-17 0-16,-26 0 15</inkml:trace>
  <inkml:trace contextRef="#ctx0" brushRef="#br1" timeOffset="188717.12">31722 7931 0,'0'0'0,"0"0"15,0 0 1,0 0-16,0 0 16,0 0-16,17 0 15,18-8-15,34-1 0,10-8 16,-36 17 0</inkml:trace>
  <inkml:trace contextRef="#ctx0" brushRef="#br1" timeOffset="190305.63">32390 7351 0,'0'0'16,"0"0"-16,0 0 15,0 0-15,0 0 16,-8 0-16,-1 0 16,-17 17-16,0 18 15,0 8-15,-9 9 16,0 18-1,18-1-15,0-8 16,17-9-16,0-9 16,8 0-16,10-17 15,-1 0-15,0-9 16,18-8-16,9-9 16,8-9-16,-9-17 15,9 0-15,-8-17 16,-1-26-16,-8 0 15,-9 17 1,-17 0-16,-1 17 16,-16 18-16,-1-1 15,0 18-15,-8 0 16,-9 18-16,-18 25 16,-8 18-16,0 34 15,9 0 1,8-8-16,0 8 15,18-8-15,0-27 16,8 10-16,9-1 16,9-43-16</inkml:trace>
  <inkml:trace contextRef="#ctx0" brushRef="#br1" timeOffset="190583.01">32677 8018 0,'0'-9'0,"0"1"16,0 8-16,0 0 16,0 0-16,0 0 15,-9 0 1,-8 17-16,-9 18 15,-9-1-15,-8 1 16,-1 8-16,1 1 16,8-1-16,18-8 15,17-18-15</inkml:trace>
  <inkml:trace contextRef="#ctx0" brushRef="#br1" timeOffset="190796.04">32651 8001 0,'0'0'0,"0"0"16,0 0-16,0 0 15,9 0-15,-1 17 16,1 18 0,0 8-16,-1 0 15,1 1-15,0-10 16,-9-8-16,0-8 15,0 8-15,0 0 16,0-18-16,0 1 16</inkml:trace>
  <inkml:trace contextRef="#ctx0" brushRef="#br1" timeOffset="190947.86">32573 8139 0,'0'0'0,"0"0"16,0 0-16,0 0 15,0 0-15,0 0 16,17 0 0,9 9-16,18 0 0,25-9 15,-34 0 1</inkml:trace>
  <inkml:trace contextRef="#ctx0" brushRef="#br1" timeOffset="191192.7">32825 7905 0,'0'0'0,"0"0"0,8 0 16,18 0 0,18 9-16,8-9 15,-26 0-15</inkml:trace>
  <inkml:trace contextRef="#ctx0" brushRef="#br1" timeOffset="191783.07">33320 7576 0,'0'0'16,"0"0"-16,0 0 15,-18 18-15,-8 16 16,-17 27-16,8-9 16,18-17-16,8-1 15,0 9-15,9 1 16,0-1-1,9 0-15,8-17 16,-8 0-16,8-8 16,9-1-16,61-8 15,-17 8-15,-44-17 16,9-9-16,8-17 16,-17 0-16,-9-8 15,9-27 1,0 0-16,-17 10 15,-26 7-15,-1 27 16,18 0-16,0 17 16,-8 0-16,-27 17 15,-34 44-15,8 16 16,0 19 0,9 8-16,0-44 0,34-8 15,1 9 1,0-1-16,8-16 15,9-1-15,0-26 16</inkml:trace>
  <inkml:trace contextRef="#ctx0" brushRef="#br1" timeOffset="192079.15">33580 8313 0,'0'0'0,"0"8"0,-26 27 0,-17 17 0,-9 8 0,17-8 0,17-26 0,1 0 0,8-17 0,9-9 0,0 0 0,0 0 0</inkml:trace>
  <inkml:trace contextRef="#ctx0" brushRef="#br1" timeOffset="192479.99">33684 8183 0,'0'0'0,"0"0"0,0 0 0,18 0 0,-10 8 0,1-8 0,0 0 0,-1 0 0,-8 0 0,-8 18 0,-1-1 0,0 0 0,-8 1 0,8-10 0,1 1 0,8 0 0,0-1 0,0 1 0,8 8 0,10 9 0,-1-9 0,0 9 0,-8-8 0,0-1 0,-1-8 0,-42 17 0,-27 0 0,26 0 0,-34 0 0,-27 8 0,61-25 0,27-9 0,8 0 15</inkml:trace>
  <inkml:trace contextRef="#ctx0" brushRef="#br1" timeOffset="193562.98">28448 9049 0,'-9'-9'0,"1"0"16,8 1-16,0-1 15,0 0 1,17 1-16,18-1 16,17 0-16,9 9 15,-1 0-15,1 0 16,-9 0-16,-8 0 15,-18 9 1,0 0-16,-17-1 0,-1 1 16,1 0-1</inkml:trace>
  <inkml:trace contextRef="#ctx0" brushRef="#br1" timeOffset="193779.79">28700 9057 0,'0'0'0,"0"0"0,0 0 15,0 0-15,0 0 16,0 0-16,-9 9 16,0 17-1,1 17-15,-1 18 16,0 8-16,1-8 16,-1-1-16,0-16 15,9-1-15,0-17 16,0 0-16,0-17 15,0-1 1</inkml:trace>
  <inkml:trace contextRef="#ctx0" brushRef="#br1" timeOffset="193939.69">28500 9516 0,'-9'0'0,"1"9"16,-1-9-16,0 0 15,9 0-15,0 0 16,0 0-16,9 0 15,17 9 1,9-1-16,26 1 16,25-18-16,1 9 15,-43 0-15</inkml:trace>
  <inkml:trace contextRef="#ctx0" brushRef="#br1" timeOffset="194168.51">29047 9144 0,'0'0'0,"0"0"16,0 0-16,0 0 16,0 0-16,0 0 15,9 9 1,8 8-16,18 0 15,17 9-15,18 0 16,-44-8-16</inkml:trace>
  <inkml:trace contextRef="#ctx0" brushRef="#br1" timeOffset="194359.84">29073 9438 0,'0'-8'16,"0"8"-16,0 0 15,0 0-15,0 0 16,0 0-16,18-9 16,8 0-16,17 1 15,18-1 1,0 9-16,-27 0 16</inkml:trace>
  <inkml:trace contextRef="#ctx0" brushRef="#br1" timeOffset="194613.93">29499 9023 0,'0'0'0,"0"0"16,0 0-16,0 0 15,0 0-15,17 0 16,0 0-16,10 0 16,16 0-16,9 0 15,9 0-15,0 0 16,-27 0 0,-8 0-16,-8 8 15,-10-8-15</inkml:trace>
  <inkml:trace contextRef="#ctx0" brushRef="#br1" timeOffset="194832.63">29759 9075 0,'-8'0'0,"-1"0"16,9 0-16,-9 0 15,1 17-15,-10 18 16,1 17-16,-1 0 15,1 0-15,0 8 16,-1 1-16,1-18 16,17 0-16,-9-8 15,9-9 1,0-17-16</inkml:trace>
  <inkml:trace contextRef="#ctx0" brushRef="#br1" timeOffset="195030.25">29499 9577 0,'-9'0'0,"0"0"16,1 0 0,-1 0-16,0 0 15,9 0-15,0 0 16,0 0-16,18 0 16,8 0-16,8 0 15,19 0-15,25 0 16,0 0-16,-26-9 15,-26 9-15</inkml:trace>
  <inkml:trace contextRef="#ctx0" brushRef="#br1" timeOffset="195314.74">30332 9464 0,'-8'0'0,"-1"0"16,0-8-16,1-1 16,-1 0-16,-8 9 15,8-8-15,-8 8 16,-10 0-16,1 0 16,0 8-16,9 1 15,0 8-15,-1 1 16,10-1-1,-1 0-15,9 1 16,9-1-16,8 9 16,26 9-16,-8-18 15</inkml:trace>
  <inkml:trace contextRef="#ctx0" brushRef="#br1" timeOffset="202594.54">30897 9161 0,'0'0'0,"0"0"0,0 0 16,0 0-16,0-8 15,0-1 1,-9 0-16,0-8 16,1 0-16,-1 8 15,-8-8-15,-9 17 16,0 0-16,8 0 15,1 8-15,0 10 16,-1 16 0,1 1-16,-1 8 15,10-8-15,8 0 16,8-1-16,10 1 16,-10-9-1,1 0-15,0-9 0,0 0 16,-9-8-16,-9 0 15,0-1-15,0 10 16,-17-1-16,0 0 16,9-8-1,0 0-15,17-1 16,0-8-16,8 0 16</inkml:trace>
  <inkml:trace contextRef="#ctx0" brushRef="#br1" timeOffset="202793.87">31149 9283 0,'0'0'15,"0"0"-15,0 0 16,-9 0-16,0 17 16,1 0-16,-10 9 15,10 0-15,-1 0 16,0-9-16,9-8 15,0 0 1,0-9-16,0 0 16</inkml:trace>
  <inkml:trace contextRef="#ctx0" brushRef="#br1" timeOffset="202937.5">31201 8789 0,'0'0'0,"0"0"0,0 0 15,0 17 1,17 18-16,0-9 16,1 0-16,-9-9 15</inkml:trace>
  <inkml:trace contextRef="#ctx0" brushRef="#br1" timeOffset="203280.03">31374 9231 0,'0'0'0,"0"0"16,0 0-16,0 17 16,9 0-16,0 1 15,-1-1-15,-8 9 16,0-9-16,0-8 16,0-1-16,0 1 15,0-9 1,0 0-16,18-9 15,17-17-15,-1-8 16,-8 8-16,0 9 16,0-1-16,-8 18 15,-1 0 1,1 18-16,-1-1 0,0 9 16,1 8-16,8 1 15,8-9 1,10 0-16,17-9 15,-27-8-15</inkml:trace>
  <inkml:trace contextRef="#ctx0" brushRef="#br1" timeOffset="203565.34">32173 8979 0,'0'0'0,"0"0"15,0 0-15,-8 0 16,-10 0 0,1 18-16,-9 25 15,-18 18-15,10 25 16,-1 1-16,0-9 15,18-9-15,0 0 16,17 9-16,17-17 16,26 0-16,-17-44 15</inkml:trace>
  <inkml:trace contextRef="#ctx0" brushRef="#br1" timeOffset="204273.94">32321 9144 0,'0'0'0,"0"0"16,0 0-16,0 0 16,0 0-16,0 0 15,0 0-15,-9 0 16,1 9-16,-1 8 15,0 18-15,-8-1 16,-1 10-16,1-1 16,8 0-1,9 0-15,0-8 16,9-9-16,8 0 16,10 0-16,7-17 15,10-1-15,8-16 16,9-1-16,-9-17 15,-9 0 1,-8-9-16,-9 9 16,0-8-16,0-1 15,-17 9-15,-1 9 16,-8 0-16,0 8 16,-8 0-16,-1 9 15,0 0-15,-17 0 16,0 18-16,-9-1 15,1 17 1,-1 1-16,9 8 16,0 18-16,9 0 15,8-9-15,9-9 16,17 0-16,1 1 16,16-18-16,1-18 15,8 9-15,36 1 16,-19-10-1</inkml:trace>
  <inkml:trace contextRef="#ctx0" brushRef="#br1" timeOffset="204524.34">33146 9231 0,'0'0'0,"0"17"15,9 9-15,-1 17 16,-16 9-16,-1 17 16,-26 1-1,-26 16-15,-25 10 16,42-53-16</inkml:trace>
  <inkml:trace contextRef="#ctx0" brushRef="#br1" timeOffset="206494.31">28682 10495 0,'0'0'16,"0"0"-16,0 0 15,0 0-15,-8 0 16,-1 0-16,0 0 16,-8 0-16,-9 17 15,0 1 1,-9 16-16,9 10 16,9 8-16,8-9 15,9 0-15,17 0 16,1 1-16,8-18 15,26-9-15,17-8 16,1-9-16,8-9 16,0-17-1,-8 0-15,-18-17 16,-9-1-16,1 1 16,-27 0-16,-8 8 15,-9 1-15,-9 16 16,-17 1-16,0 17 15,-18 9-15,-8 17 16,-17 34-16,-9 27 16,17 25-1,18 10-15,17-1 16,26-17-16,26-9 16,8-26-16,27 1 15,-17-36-15</inkml:trace>
  <inkml:trace contextRef="#ctx0" brushRef="#br1" timeOffset="208781.31">29516 10556 0,'0'0'0,"0"0"16,0 0-16,0 0 15,0 0 1,9-9-16,17 0 16,9 1-16,17 8 15,8 0-15,1 0 16,-17 0-1,-1-9-15,-8 0 0,-18 9 16</inkml:trace>
  <inkml:trace contextRef="#ctx0" brushRef="#br1" timeOffset="209315.24">29881 10850 0,'0'0'15,"-9"-9"-15,9 1 16,0-1-16,-9 0 15,9 1-15,-8-1 16,-1 0 0,0 1-16,1-1 15,-18 0-15,0 1 16,-18 8-16,1 0 16,-1 8-16,-8 10 15,0-1-15,17 0 16,1 1-16,16 16 15,1 1 1,17 0-16,0-1 16,17-8-16,1 0 15,8 0-15,8-8 16,19-10-16,-1 1 16,0-18-16,-9 1 15,-8-1-15,-9 0 16,-9-8-1,-8 8-15,0-17 16,-9 0-16,8 9 16,-8 0-16,0-1 15,0 10-15</inkml:trace>
  <inkml:trace contextRef="#ctx0" brushRef="#br1" timeOffset="209515.65">29890 10642 0,'-9'-8'0,"0"-1"15,0 9-15,1 0 16,-1 0-16,0 0 16,-8 9-16,-9 8 15,0 18-15,-9 16 16,0 19-16,1 16 16,-1-8-16,18 0 15,-1-17-15,10 0 16,-1-10-1,9-42-15</inkml:trace>
  <inkml:trace contextRef="#ctx0" brushRef="#br1" timeOffset="209777.71">29308 11352 0,'0'0'0,"0"0"16,0 0-16,17 0 15,0 0-15,18 0 16,9 9 0,8-9-16,8 0 15,-7 0-15,-1 0 16,17 0-16,-17 0 15,-26 0-15</inkml:trace>
  <inkml:trace contextRef="#ctx0" brushRef="#br1" timeOffset="210313.91">30072 11266 0,'0'0'0,"0"-9"15,0 9-15,0 0 16,0 0-1,0 0-15,0 0 0,-9 0 16,0 17-16,9 1 16,0-1-1,9 0-15,9 1 16,-1-10-16,0 1 16,1-9-16,8-9 15,0 1-15,0-18 16,-18 8-16,1 1 15,-18 0-15,1-1 16,-18 1 0,-18 17-16,27 9 15</inkml:trace>
  <inkml:trace contextRef="#ctx0" brushRef="#br1" timeOffset="212742.78">28656 11742 0,'0'0'15,"0"0"-15,0 0 16,-8-9-16,-1 1 15,0-1-15,-8-8 16,0-18-16,-1 18 16,1 0-16,8-1 15,9 10 1,0-1-16,0 0 16,18 1-16,16-1 15,44 0-15,35-8 16,44 17-16,25-9 15,9 1-15,-17 8 16,-35 0-16,-26 0 16,-18 0-1,-8 0-15,-35-9 16,-9 18-16,-17-9 16,-8 17-16,-1 9 15,-17-17-15</inkml:trace>
  <inkml:trace contextRef="#ctx0" brushRef="#br1" timeOffset="213207.29">29221 11768 0,'0'0'16,"0"-9"-16,0 1 15,0 8 1,0 0-16,0 0 16,0 0-16,9 0 15,8 0-15,0 0 16,18 0-16,-9 17 16,0 0-16,0 1 15,0 8-15,-17 0 16,0 8-16,-18 1 15,-17 0 1,-9 8-16,9 0 16,-9-17-16,9 0 15,9-8-15,0-10 16,-1 1-16,9 0 16,9-1-16,0 1 15,0-9-15,9 0 16,17 0-1,18 9-15,8-1 16,9-16-16,-1-1 16,-8 0-16,18-8 15,17 8-15,-26 1 16,-35-1 0</inkml:trace>
  <inkml:trace contextRef="#ctx0" brushRef="#br1" timeOffset="213443.26">29785 11768 0,'0'0'0,"0"0"0,0 0 15,0 0-15,0 0 16,0 0-16,0 0 16,9 0-16,17 0 15,17 9 1,10-9-16,16 0 15,0 0-15,-8 0 16,0 0-16,-9 0 16,-26 0-16,-8 0 15</inkml:trace>
  <inkml:trace contextRef="#ctx0" brushRef="#br1" timeOffset="213695.92">29881 11811 0,'0'0'0,"0"0"15,0 0-15,0 0 16,9 0 0,-9 0-16,0 18 15,8 8-15,-16 17 16,-1 9-16,0 0 15,-8-9-15,-1 1 16,10-18-16,8 0 16,0-9-16,17-8 15,-8-1-15</inkml:trace>
  <inkml:trace contextRef="#ctx0" brushRef="#br1" timeOffset="213921.7">30115 11933 0,'0'0'16,"0"0"-16,0 0 16,0-9-16,0 0 15,0 9 1,0 0-16,0 0 16,0 0-16,0 0 15,0 18-15,0-1 16,0 18-16,0 8 15,-8 9-15,8 0 16,8 17-16,1-26 16</inkml:trace>
  <inkml:trace contextRef="#ctx0" brushRef="#br1" timeOffset="-214332.87">30671 11361 0,'0'0'0,"0"0"16,9 0 0,17 0-16,26 0 15,9 0-15,-1-9 16,-7 9-16,16-17 15,-8 17-15,-9 0 16,-26 0-16</inkml:trace>
  <inkml:trace contextRef="#ctx0" brushRef="#br1" timeOffset="-214148.38">30767 11578 0,'0'0'0,"0"0"16,0 0 0,8 0-16,18 0 15,26 0-15,1 0 16,16 8-16,9 10 16,-43-10-16</inkml:trace>
  <inkml:trace contextRef="#ctx0" brushRef="#br1" timeOffset="-213736.9">31722 10997 0,'0'0'0,"0"0"0,0 0 15,0 0 1,0 0-16,0 0 16,0 0-16,0 0 15,35 0-15,25 0 16,18 0-16,27-8 16,16-1-16,18 9 15,-35-9-15,-17-8 16,-52 17-1</inkml:trace>
  <inkml:trace contextRef="#ctx0" brushRef="#br1" timeOffset="-213214.39">32347 11292 0,'0'0'15,"0"-9"-15,0 0 16,-9 1-16,1-1 15,-1-8-15,-17-1 16,-18 10-16,-16-1 16,8 9-16,8 0 15,1 0 1,-9 9-16,17 8 16,0 0-16,0 1 15,9 16-15,9 1 16,8 8-16,9 1 15,18-1-15,-1 0 16,27-8-16,25-9 16,18-9-16,-9-8 15,0-18-15,-8 1 16,-18-10-16,-9 1 16,-17 0-1,-17-1-15,0 1 16,-9 0-16,0-1 15,-9-8-15,0 18 16</inkml:trace>
  <inkml:trace contextRef="#ctx0" brushRef="#br1" timeOffset="-213000.67">32165 11032 0,'0'0'0,"0"0"16,0 0-16,0 0 15,0 17-15,0 1 16,0 25-16,-9 26 16,0 18-16,-8-1 15,0 1 1,-1 0-16,1-9 16,25 8-16,1 9 15,0-51-15</inkml:trace>
  <inkml:trace contextRef="#ctx0" brushRef="#br1" timeOffset="-212777.72">31609 11924 0,'0'0'15,"0"0"-15,0 0 16,17 0-16,9 0 15,26 0-15,27-9 16,7 9-16,1 0 16,0 0-1,9 0-15,16 9 16,-42 8-16</inkml:trace>
  <inkml:trace contextRef="#ctx0" brushRef="#br1" timeOffset="-201870.13">28101 12617 0,'0'0'0,"0"0"0,0 0 0,0 0 16,-9 0 0,9 0-16,-9 0 15,1 0-15,-1 0 16,0-9-16,1 1 15,-1-1-15,0 0 16,-8 1-16,-1 8 16,10 0-16,-1 0 15,-8 0 1,-9 17-16,0 0 16,-9 18-16,9-1 15,8 1-15,1 8 16,17 1-16,0-18 15,9 0-15,-1-18 16,10 1-16,8-18 16,17-8-1,9-18-15,18-8 16,-9-18-16,-1-8 16,-7-9-16,-19-8 15,-16 34-15,-10 8 16,-8 10-16,0 16 15,0 10-15,-8 8 16,-1 0-16,0 8 16,-17 36-1,0 16-15,9 18 16,-1-17-16,18 0 16,0-1-16,9-25 15,0 8-15,-1-17 16</inkml:trace>
  <inkml:trace contextRef="#ctx0" brushRef="#br1" timeOffset="-201371.55">28656 12392 0,'0'0'0,"0"0"15,0 0-15,0 0 16,0 0 0,-8 0-16,-1 0 15,0 0-15,1 0 16,-1 0-16,-17 8 16,0 10-16,0-1 15,0 18-15,8-9 16,1 0-16,17 8 15,0-8 1,0 0-16,9 0 16,8 0-16,0-17 15,1-1-15,17-8 16,8-8-16,0-1 16,1-17-16,-1 0 15,1-8-15,-18-10 16,0 10-1,-18-1-15,1 9 16,-9 9-16,-9 17 16,1 0-16,-10 0 15,-8 17-15,-8 26 16,-10 18-16,9 17 16,18-9-1,17 0-15,0-8 16,0-26-16</inkml:trace>
  <inkml:trace contextRef="#ctx0" brushRef="#br1" timeOffset="-200988.59">27797 12963 0,'0'0'0,"0"0"15,0 0-15,0 0 16,0 0-16,0 0 15,0 0-15,17 0 16,27 0-16,51 0 16,35 0-1,35-8-15,0 8 0,-17-9 16,-27-8 0,-25 8-16,-18 9 15,-34 0-15,-18 17 16,-9-8-16</inkml:trace>
  <inkml:trace contextRef="#ctx0" brushRef="#br1" timeOffset="-200394.11">28161 13318 0,'0'-8'0,"0"-1"15,0 0-15,0 1 16,-8-1-16,-1-8 15,0 8-15,-8-8 16,0 8-16,-9 9 16,0-9-1,-18 9-15,9 9 16,1 8-16,8 1 16,8-1-16,1 9 15,0 0-15,17 0 16,0-9-1,0-8-15,8 0 0,10-1 16,16-16 0,18-10-16,0-16 15,1-10-15,-1 1 16,-9 0-16,-17-18 16,-8 27-16,-10-1 15,1 18-15,-9-1 16,0 18-16,-9 0 15,1 9-15,-10 17 16,1 9 0,-1 16-16,10-7 15,8 16-15,17 1 16,0-18-16,10-17 16,-10-8-16</inkml:trace>
  <inkml:trace contextRef="#ctx0" brushRef="#br1" timeOffset="-200119.25">28396 13162 0,'0'0'0,"0"0"16,0 0-1,0 0-15,17 0 16,1 0-16,16 0 16,1 0-16,9 0 15,8-8-15,-9 8 16,0 0-16,-16 0 16,7-9-16,1 0 15,-9 9 1,-17 0-16</inkml:trace>
  <inkml:trace contextRef="#ctx0" brushRef="#br1" timeOffset="-199880.72">28665 13050 0,'0'0'0,"0"0"16,0 0-1,0 0-15,0 0 16,0 0-16,-9 0 15,1 26-15,-18 0 16,0 26-16,-18 8 16,9 1-16,18-18 15,0 1-15,17-10 16,17-8 0,27 9-16,16-18 15,-25-8-15</inkml:trace>
  <inkml:trace contextRef="#ctx0" brushRef="#br1" timeOffset="-199480.81">29038 12989 0,'0'0'0,"0"-8"0,0-1 16,0 9-1,0 0-15,0-9 16,9 1-16,9-1 16,8 9-16,8 0 15,1 0-15,17 0 16,0 9-16,-26-1 15</inkml:trace>
  <inkml:trace contextRef="#ctx0" brushRef="#br1" timeOffset="-199297.75">28986 13093 0,'0'0'0,"0"0"15,0 0-15,18 0 16,8 0-16,9 0 16,-1 0-1,36-8-15,-27 8 16</inkml:trace>
  <inkml:trace contextRef="#ctx0" brushRef="#br1" timeOffset="-191465.01">29881 12600 0,'0'0'0,"0"0"16,0 0-16,0 0 16,0 0-16,0 0 15,0 0-15,0 0 16,0 0-16,0 0 16,0 0-16,0 0 15,0 0 1,0 0-16,0 0 15,0 0-15,0 0 16,0 0-16,0 0 16,0 0-16,0 8 15,9 10-15,-1-1 16,1 0-16,8 9 16,1 9-1,-10-1-15,1-8 16,0 0-16,-1-8 15,1-1-15,0 0 16,-9-17-16,0 18 16,0-10-16,0-8 15,0 0-15,0 0 16,0 0-16,17-26 16,9-8-1,9-27-15,17-26 16,0 1-16,-9 25 15,1 9-15,-27 26 16</inkml:trace>
  <inkml:trace contextRef="#ctx0" brushRef="#br1" timeOffset="-189840.84">29846 13128 0</inkml:trace>
  <inkml:trace contextRef="#ctx0" brushRef="#br1" timeOffset="-189566.41">29560 13085 0,'0'0'0,"0"0"0,-27-9 15,27 9-15,0 0 16,-8-9 0,8 9-16,0 0 15</inkml:trace>
  <inkml:trace contextRef="#ctx0" brushRef="#br1" timeOffset="-189020.65">29464 13024 0,'0'0'0,"0"0"16,0 0-16,0 0 15,0 0-15,0-9 16,0 9-16,9-8 16,8 8-16,26-18 15,44 18 1,44-17-16,16 8 15,27 1-15,0 8 16,-18-9-16,-9 0 16,-34 1-16,-26 8 15,0 8-15,-17 10 16,-44-10-16</inkml:trace>
  <inkml:trace contextRef="#ctx0" brushRef="#br1" timeOffset="-188012.45">29985 13171 0,'0'0'0,"0"0"0,0 0 16,0 0 0,0 0-16,0 0 15,0 0-15,-9-9 16,1 1-16,-18 8 16,-9-9-16,0 9 15,-8 0-15,8 0 16,0 9-16,1 8 15,16 0 1,1 1-16,8-1 16,9 0-16,0 1 15,0-1-15,17 0 16,10 1-16,25-1 16,8-8-16,1-1 15,-9-8-15,-8-8 16,-1-1-16,-8-8 15,-9-1 1,-17 1-16,-1 0 16,-8-1-16,0 10 15,0-1-15,-8-8 16,-10-1-16,10 1 16,8 8-16,0 9 15</inkml:trace>
  <inkml:trace contextRef="#ctx0" brushRef="#br1" timeOffset="-187803.02">30054 13050 0,'0'0'16,"0"-9"-16,0 1 16,0 8-16,0 0 15,0 0-15,0 0 16,-8 0-16,-1 17 16,-17 9-16,0 17 15,-17 18 1,-1 8-16,9 9 15,18-26-15,0-9 16,8-8-16,9-18 16,0-8-16,9 0 15,-1-1-15</inkml:trace>
  <inkml:trace contextRef="#ctx0" brushRef="#br1" timeOffset="-187557.75">29863 13041 0,'-8'0'0,"-1"0"0,0 0 16,9 0-16,0 0 16,0 0-1,0 0-15,9 0 16,17-8-16,9 8 15,0 0-15,-1 0 16,18 8-16,9 1 16,0-9-1,-35 0-15</inkml:trace>
  <inkml:trace contextRef="#ctx0" brushRef="#br1" timeOffset="-187298.72">29560 13526 0,'0'0'0,"0"0"16,0 0 0,0 0-16,0 0 15,0 0-15,8 0 16,10-8-16,16-1 15,10 0-15,8 1 16,17-1-16,-17 9 16,1 0-1,-10 9-15</inkml:trace>
  <inkml:trace contextRef="#ctx0" brushRef="#br1" timeOffset="-186942.3">30124 13379 0,'0'0'0,"0"0"16,0 0-16,0 0 16,0 0-16,0 9 15,0-1-15,0 10 16,0-10-16,0 1 15,0 0-15,0-1 16,17 1 0,1 0-16,-1-1 15,18-16-15,-9-1 16,0 0-16,-17 1 16,-1-10-16,-16 10 15,-1-1-15,-8 0 16,-10-8-16,1 0 15,9 8 1,0 9-16,8 9 16,9-9-16</inkml:trace>
  <inkml:trace contextRef="#ctx0" brushRef="#br1" timeOffset="-186712.19">30749 13059 0,'-8'0'0,"-1"-9"16,9 9-16,-9 0 16,0 0-16,1 0 15,-1 0-15,-17 17 16,-17 27-16,-1 16 16,-17 18-1,9 9-15,0-9 0,9-18 16,8-8-1,18 9-15,17-9 16,0-26-16</inkml:trace>
  <inkml:trace contextRef="#ctx0" brushRef="#br1" timeOffset="-186305.01">30628 13344 0,'-9'-8'16,"9"-10"-16,0 10 15,0-1-15,0 0 16,9 1-16,-1 8 16,10 0-1,-1 0-15,-8 0 16,-1 0-16,1 0 15,-9 0-15,0 8 16,-9 10-16,-8 8 16,-9 0-16,9 0 15,-1 0-15,1-18 16,8 10 0,1-10-16,8 1 15,0-9-15,0 0 16,0 0-16,17 0 15,9 0-15,9-9 16,-1 9-16,1 0 16,-9 0-16,-8 0 15</inkml:trace>
  <inkml:trace contextRef="#ctx0" brushRef="#br1" timeOffset="-186107.87">30853 13223 0,'0'0'15,"0"0"-15,0 0 16,0 0-16,0 0 16,0-9-16,18 1 15,17-1 1,-1 0-16,1 9 16,0 0-16,-1-8 15,1-1-15,-9 0 16,-8 9-16</inkml:trace>
  <inkml:trace contextRef="#ctx0" brushRef="#br1" timeOffset="-185923.27">30932 13275 0,'0'0'16,"0"0"-16,0 0 15,0 9-15,-9 8 16,0 0-16,1 18 15,-1-9-15,0 0 16,9-9-16,0 1 16,0-10-16,0-8 15,0 0 1</inkml:trace>
  <inkml:trace contextRef="#ctx0" brushRef="#br1" timeOffset="-185774.51">31166 13223 0,'0'0'0,"0"0"0,0 17 16,-9 1-1,1 16-15,8 10 16,8-10-16,1-8 16</inkml:trace>
  <inkml:trace contextRef="#ctx0" brushRef="#br1" timeOffset="-183225">31149 12738 0,'0'0'0,"0"0"15,0 0-15,0 0 16,0 0-16,0 0 16,0 0-1,0 0-15,17 0 16,0 0-16,9 0 16,27 0-16,16 0 15,0 0-15,1 0 16,-9-9-16,-35 9 15</inkml:trace>
  <inkml:trace contextRef="#ctx0" brushRef="#br1" timeOffset="-183000.22">31279 12955 0,'0'-9'0,"0"0"0,0 9 16,0 0-16,0 0 15,0 0 1,0 0-16,17 0 16,1 0-16,8 0 15,17 9-15,9 0 16,-8-1-16,-10 1 16,-8-9-16,-8 0 15</inkml:trace>
  <inkml:trace contextRef="#ctx0" brushRef="#br1" timeOffset="-182761.73">31374 12582 0,'0'0'0,"0"0"0,0 0 16,0 0-16,18 0 15,8 18-15,17-1 16,27 9-1,-9 0-15,-1 17 16,-8-17-16,-8 0 16,-18 0-16,-17-9 15,-18 18-15,-17 17 16,-18 0-16,18-17 16,26-27-16</inkml:trace>
  <inkml:trace contextRef="#ctx0" brushRef="#br1" timeOffset="-182075">31895 12626 0,'0'0'0,"0"0"16,0 0-16,0 0 15,0 0 1,0 0-16,0 0 16,0 0-16,18 26 15,-9 17-15,-1 9 16,10 17-16,-1-8 15,0-1 1,1-16-16,-1-1 0,-8-8 16,-1-9-1,1-9-15,0-8 16,-9-1-16,0-8 16,0-8-16,17-36 15,0-34-15,18-26 16,9-17-16,-10 26 15,1 34-15,9 35 16,-18 26-16</inkml:trace>
  <inkml:trace contextRef="#ctx0" brushRef="#br1" timeOffset="-181830.58">32269 12825 0,'0'0'0,"0"0"16,0 0-16,0 0 16,0 0-16,17 0 15,1 0-15,-1 0 16,0 0-16,18 0 15,0 8 1,8 1-16,-25 0 16</inkml:trace>
  <inkml:trace contextRef="#ctx0" brushRef="#br1" timeOffset="-181678.67">32243 12989 0,'0'0'0,"0"0"0,0 0 15,0 0 1,0 0-16,17 0 16,9-8-16,26 8 15,-17 0-15</inkml:trace>
  <inkml:trace contextRef="#ctx0" brushRef="#br1" timeOffset="-181146.43">32972 12582 0,'-8'-8'16,"-1"-1"-16,0 0 15,-8 1-15,-1 8 16,-8 0 0,0 0-16,0 0 0,-8 17 15,-10 0-15,9 9 16,9 0 0,9 0-16,8-9 15,9 1-15,0-1 16,9-8-16,8-1 15,1 1-15,8-18 16,0 1-16,9-10 16,-1-16-16,10-27 15,-1-17-15,-8 0 16,0 9-16,-18 8 16,-8 18-1,-1 26-15,-8-1 16,0 18-16,0 0 15,-8 26-15,-18 18 16,-9 34-16,18 0 16,-1 17-16,18-26 15,9-8 1,8-9-16,18-9 16,-9-17-16</inkml:trace>
  <inkml:trace contextRef="#ctx0" brushRef="#br1" timeOffset="-180892.19">33198 12331 0,'0'0'0,"0"0"15,9 0-15,17 0 16,35 0-16,17-9 16,-26 1-16,121 42 15</inkml:trace>
  <inkml:trace contextRef="#ctx0" brushRef="#br1" timeOffset="-179319.51">22161 14643 0,'0'0'0,"0"0"0,0 0 15,0 0 1,0 0-16,17 0 16,-8 9-16</inkml:trace>
  <inkml:trace contextRef="#ctx0" brushRef="#br1" timeOffset="-178381.03">21588 13613 0,'0'0'16,"0"0"-16,0 0 15,0 0 1,0 0-16,0 0 16,26 8-16,0-16 15,-9 8-15</inkml:trace>
  <inkml:trace contextRef="#ctx0" brushRef="#br1" timeOffset="-171977.08">33537 12539 0,'0'0'0,"0"0"0,0 0 0,0 0 0,0-9 0,0 9 0,0 0 0,0-8 0,0-1 0,0 9 0,0 0 0,0-9 0,0 1 0,-26-1 0,8-8 0,10 8 0,-10 0 0,1 9 0,-9 0 0,0 0 0,0 0 0,26 0 0,-26 0 0,8 9 0,10-9 0,-10 9 0,10-9 0,-10 17 0,-8-8 0,17-1 0,1 1 0,8 0 0,-9-1 0,9 1 0,0 0 0,0-1 0,0 1 0,0 8 0,0 1 0,0-10 0,0 1 0,0 0 0,0-1 0,0 1 0,0 0 0,0-1 0,0 1 0,0-1 0,0 1 0,0-9 0,0 0 0,0 0 0,0 0 0,0 0 0,0 0 0,0 0 0,0 0 16,0 0-16,0 0 15,0 0-15,0 0 16,0 0-16,0 0 16,0 0-16,0 0 15,0 0 1,0 0-16,0 0 16,0 0-16,0 0 15,0 0-15,0 0 16,0 0-16,0 0 15,0 0-15</inkml:trace>
  <inkml:trace contextRef="#ctx0" brushRef="#br1" timeOffset="-171071.12">33215 12634 0,'0'0'0,"0"0"16,0 0-16,0 0 16,0 0-16,0 0 15,0 0-15,0 0 16,0 0-16,0 0 16,0 0-16,0 0 15,0 0 1,0 9-16,18 0 15,8-1-15,0 1 16,52-1-16,9 1 16,-44 0-1,-8-18-15,-9 0 0,-17 1 16,-9-1-16,0-8 16,0 0-1,8-18-15,1 0 16,0 9-16,-9 9 15,0 8-15,0 9 16,0 0-16,0 0 16,0 0-16</inkml:trace>
  <inkml:trace contextRef="#ctx0" brushRef="#br1" timeOffset="-170659.54">33406 12314 0,'0'0'0,"0"0"0,0 0 0,0 0 0,0 0 0,0 0 0,0 0 0,0 0 0,-8 17 0,-1 18 0,9-35 0,-17 52 0,-9 0 0,34 8 0,-8 1 0,0 8 0,-8-8 0,8-18 0,-18-8 0,44 17 15,0-18 1,-17-16-16</inkml:trace>
  <inkml:trace contextRef="#ctx0" brushRef="#br1" timeOffset="-170409.3">33111 12790 0,'0'0'0,"0"0"15,0 0-15,0 0 16,18 9-16,8-1 16,17 1-1,26-9-15,27 26 16,-27 0-16,96 52 16</inkml:trace>
  <inkml:trace contextRef="#ctx0" brushRef="#br1" timeOffset="-169959.25">32677 13059 0,'0'0'0,"0"0"0,0 0 16,0-9-1,0 0-15,0 1 16,0-1-16,0 9 16,0 0-16,0 0 15,0 0-15,17 0 16,1 0-16,34 0 16,26 0-16,18 0 15,-1 0 1,-8 9-16,17-18 15,18 18-15,121 8 16</inkml:trace>
  <inkml:trace contextRef="#ctx0" brushRef="#br1" timeOffset="-169368.54">32746 13284 0,'0'0'0,"0"0"15,0 0-15,0 0 16,-8 0-16,-1 0 16,0 0-16,1 0 15,-18 0-15,0 0 16,-9 17 0,-9 0-16,10 9 15,-1 0-15,18 0 16,-1 0-16,18 0 15,0 0-15,9-8 16,8-10-16,1 1 16,8 0-1,8-18-15,1-8 0,17-18 16,0-17 0,-8-17-16,-18 8 15,0 9-15,-17 9 16,-1 17-16,-8 8 15,0 18-15,0 0 16,0 9-16,-8 17 16,8 9-16,0 8 15,0 9 1,17-9-16,0 1 16,1-18-16,8-9 15,0-8-15,-9-1 16</inkml:trace>
  <inkml:trace contextRef="#ctx0" brushRef="#br1" timeOffset="-169133.1">33102 13240 0,'0'0'15,"0"0"-15,18 0 16,17 0-16,25-8 16,19 8-1,16-9-15,-34 9 16,-44-9-16,-8-8 16,8 17-16,-17 0 15</inkml:trace>
  <inkml:trace contextRef="#ctx0" brushRef="#br1" timeOffset="-168898.47">33215 13162 0,'0'0'0,"-8"18"16,-10 16-16,-16 36 0,-1-1 15,-9 0 1,27-8-16,8-9 16,9-9-16,18-8 15,16-18-15,53 26 16,269 79-16</inkml:trace>
  <inkml:trace contextRef="#ctx0" brushRef="#br1" timeOffset="-155966.87">1980 9421 0,'0'0'0,"0"0"16,0 0-16,0 0 15,0 9-15,9-1 16</inkml:trace>
  <inkml:trace contextRef="#ctx0" brushRef="#br1" timeOffset="-151286.46">2058 6927 0,'0'0'16,"0"0"-16,0 0 15,0 0-15,0 0 16,0 0-16,9 0 16,-1 0-16,1 0 15,-9 0-15,0 0 16,0 0-1,0 17-15,9 9 16,-1 17-16,10 9 16,-9 18-16,8-1 15,-17 9-15,0 8 16,0 1-16,0-9 16,0 0-16,-17 0 15,17-9 1,0 9-16,0 9 15,0-9-15,-9 8 16,9 1-16,0 8 16,0-17-16,0 0 15,0 0-15,0 0 16,0-9-16,0 1 16,0-1-16,0-9 15,0 1 1,0-9-16,0 0 15,0 9-15,0-1 16,0 1-16,0 0 16,9-1-16,-9-8 15,0 0-15,0 9 16,0-1-16,0-8 16,0 9-1,0-9-15,0-9 16,0 0-16,0 1 15,0-1-15,0-8 16,0-9-16,0 0 16,0 0-16,0 0 15,0 0 1,0-9-16,0 0 0,0-8 16,0 0-1,0-1-15,0 10 16,0-1-16,0 0 15,0 1-15,0-1 16,0 0-16,0 9 16,0 0-16,17 0 15,-17 0-15,0 0 16,0 0 0,0 0-16,0 0 15,0 9-15,0-9 16,0 17-16,0-17 15,0 9-15,0-9 16,9 0-16,-1-9 16,1 0-16,0 1 15,-1-10 1,1 1-16,8 0 16,1 8-16,16 0 15,10 0-15,-1-8 16,9 0-16,1-1 15,-1 1-15,8 0 16,10-9-16,-1 0 16,1 0-1,-1 0-15,-8 0 16,9 0-16,-1 0 16,0 0-16,18 0 15,-17 0-15,-9 0 16,8 0-16,-8 0 15,8 0-15,18 0 16,-9 0-16,-8 0 16,-1 0-1,9 0-15,9 0 16,9 0-16,-18 0 16,-9-9-16,18 0 15,0 1-15,17 8 16,-8-9-16,-18 9 15,17 0 1,10 0-16,-1 0 0,-9-9 16,10 1-1,7-1-15,10 9 16,-9-9-16,-9 1 16,0 8-16,9 0 15,-9 0-15,-8-9 16,17 1-16,0-1 15,0 9 1,0-9-16,8 1 16,-8 8-16,9 0 15,-10 0-15,10 0 16,-9 0-16,0-9 16,8 9-1,-8 0-15,0 0 0,9 0 16,8 0-1,-8 0-15,-10 0 16,1 9-16,9-9 16,-1 0-16,-8 8 15,-8 1-15,7-9 16,10 0-16,-9 9 16,-9-9-16,18 0 15,-9 0-15,-1 8 16,-7 1-1,16-9-15,-8 8 16,0 1-16,0-9 16,0 0-16,17 0 15,-8 0-15,-1 0 16,1-9-16,8 9 16,-8 0-1,-1-8-15,9 8 16,1-9-16,-10 1 15,10-1-15,-1 0 16,9 9-16,0-8 16,-9-1-1,9 0-15,-9 1 0,-8 8 16,-1 0-16,9 0 16,1-9-1,-1 9-15,0 0 16,1-9-16,-10 9 15,1 0-15,-9 0 16,17 0-16,-9 0 16,1 0-16,0 9 15,-1-9-15,-8 9 16,9-1-16,-10-8 16,10 0-1,0 0-15,-1 0 16,9 9-16,1-9 15,-1 0-15,-8-9 16,8 1-16,0 8 16,0 0-16,1-9 15,-10 0-15,1 1 16,8-1 0,0 0-16,-17-8 15,0 8-15,0-8 16,0 8-16,0 1 15,0-1-15,-1 0 16,1 1-16,-17-1 16,-1 0-16,10 1 15,-19 8 1,1 0-16,9 0 16,-9 0-16,-1-9 15,-7 9-15,-10 0 16,1 0-16,-1-9 15,-8 1-15,0-1 16,-18 9-16,0 0 16,1-9-16,-9 9 15,-1 0 1,1 0-16,0-8 16,-9-1-16,0 0 15,0 1-15,0-1 16,0 0-16,0 1 15,0-1-15,0 0 16,0 1-16,-8-1 16,-1-8-1,-8-1-15,8-8 16,0 0-16,1 0 16,-1-8-16,-8-9 15,8-1-15,-8 1 16,0 0-1,-1-18-15,1 0 0,8-17 16,-8 9 0,8 0-16,1-18 15,-1 1-15,-8-10 16,-1 1-16,-8 0 16,18 8-16,-18 1 15,8-18-15,-8 17 16,0 9-16,0 0 15,0 0 1,9-17-16,-18 17 16,1 9-16,8-1 15,0-7-15,8-10 16,-8-8-16,-8 8 16,16 9-16,-16 9 15,-1 0 1,0-1-16,-8 1 0,8 0 15,1-1 1,-1 18-16,0 0 16,1 1-16,-1 7 15,-8 1-15,-1 8 16,1 1-16,-1-1 16,1 0-16,0 9 15,-9 0-15,0 0 16,0 0-1,-9 9-15,-9 0 16,1-1-16,-26 10 16,8-1-16,-9 0 15,10 1-15,-27-1 16,9 0-16,-1 9 16,-7 0-1,-10-17-15,9 26 16,9-18-16,-9 9 15,-8-9-15,-10 1 16,19-1-16,-10 1 16,1-1-16,-10 0 15,1-8-15,9 0 16,-1 8-16,-8 0 16,0 1-16,8-1 15,-8 0 1,-9-8-16,9 0 15,0 8-15,-9-8 16,17-9-16,-8 8 16,0 1-16,-18 0 15,18-1-15,9 1 16,-1 0-16,-8-1 16,0 10-1,-9-10-15,0 1 16,9 0-16,8-1 15,1 1-15,-10 0 16,1-1-16,9 1 16,-10 8-16,-7-8 15,-1 0-15,17 8 16,-8 1 0,-9-10-16,0 10 15,0-1-15,0 0 16,1 1-16,-1 8 15,8 0-15,-7-9 16,-1 0-16,8 1 16,1 8-16,-9 0 15,0 0 1,1 0-16,-1 8 16,-9-8-16,9 0 15,0 0-15,0 9 16,1-9-16,-1 0 15,8 9-15,1-9 16,-9 8-16,0-8 16,1 0-1,7 0-15,10 9 16,-9-9-16,-9 0 16,9 0-16,17 0 15,-17 9-15,8-1 16,-26 1-16,27 0 15,-9-9-15,8 0 16,-8 0-16,0 0 16,8 8-1,1-8-15,-18 0 16,9 0-16,-1 9 16,10 0-16,-9-9 15,-9 8-15,0-8 16,17 0-16,-8 9 15,-26-9 1,17 8-16,0 1 0,-8 0 16,-1-1-1,9 1-15,-8 0 16,-10-1-16,1 1 16,8 0-16,-8 8 15,9-17-15,-1 17 16,-17 1-16,0-1 15,0 0 1,9-8-16,8 8 16,1 1-16,-9-1 15,-1 0-15,10-8 16,-1 8-16,-8-8 16,8 0-1,1 8-15,-9-8 0,8-9 16,9 0-1,9 8-15,-9 1 16,-9-9-16,10 0 16,-10 9-16,9-1 15,-9 1-15,-8-9 16,9 9-16,16-9 16,-7 8-16,-1-8 15,-9 9-15,18-9 16,0 0-1,-9 0-15,9 9 16,8-1-16,9 1 16,0-9-16,1 0 15,-10 9-15,18-9 16,8 0-16,10 8 16,8-8-16,-1 9 15,1 0 1,9-1-16,-18-8 15,18 9-15,-1-9 16,10 9-16,16-9 16,-8 8-16,0 9 15,9-8-15</inkml:trace>
  <inkml:trace contextRef="#ctx0" brushRef="#br2" timeOffset="-141412.83">842 11378 0,'0'0'0,"18"0"15,25-8-15,9 8 16,18 0-16,-1 0 16,18 8-1,9 1-15,8 0 0,9-1 16,26 1-1,-9 0-15,26-9 16,-17 8-16,9-8 16,8 9-16,-8-9 15,-1 0-15,-17 0 16,9 9-16,0-9 16,-17 0-16,17 0 15,26 0 1,-9 0-16,9 0 15,0 0-15,9 8 16,-9-16-16,-9 8 16,9 0-16,0 0 15,-9 0 1,1 0-16,16 8 0,-8-8 16,0 9-1,9 0-15,0-1 16,8 1-16,-17 0 15,9 8-15,8 0 16,0-8-16,10 0 16,-10-9-16,0 8 15,9-8-15,0 0 16,0 0-16,-8 0 16,-10 9-1,1-9-15,0 9 16,8-1-16,0-8 15,1 9-15,8 0 16,0-9-16,0 8 16,0-8-16,0-8 15,9 8-15,0 0 16,-1 0 0,1 0-16,8 0 15,-8 8-15,0-8 16,0 0-16,-1 0 15,10 0-15,-10-8 16,1 8-16,9-9 16,8 0-16,0 1 15,0 8-15,0-9 16,0 0 0,-9 9-16,18-17 15,-17 17-15,8-9 16,8 1-16,1-1 15,9 0-15,-1 1 16,1-1-16,-10-8 16,10-1-1,-1 10-15,-8-10 16,9 10-16,-1-1 16,1 0-16,-1 1 15,-8-1-15,8 0 16,1 1-16,-10-1 15,19 0 1,-19 1-16,-8-1 0,18-8 16,-18 8-1,9-8-15,0 8 16,-9 0-16,-9 1 16,0-1-16,10 9 15,-27 0-15,8 0 16,-8 0-16,18 9 15,-1-9-15,1 0 16,8 0 0,0 0-16,0 0 15,0-9-15,0 0 16,-17 1-16,17-1 16,-43 0-16,-1 9 15,-16-8-15,-10 8 16,10-9-1,-10 9-15,-17 0 16,-8 0-16,8 0 16,-17 0-16,-17 9 15,-1 8-15,1 0 16,-18 9-16,-9 9 16,-8 8-16,-9 9 15,9 9-15,-26 8 16,8 27-16,-17 16 15,0 9 1,-8-8-16,-10 8 16,1-8-16,0 8 15,-1 0-15,1 1 16,-9-19-16,0 1 16,0-17-16,9 0 15,-1-1 1,1-8-16,8-17 15,1-9-15,17 0 16,-1 0-16,1-9 16,8 0-1,10-8-15,-1 17 0,17 0 16,1-9-16,16 9 16,1-9-16,9 1 15,-1-1 1,18 0-16,0 1 15,-9-1-15,0 0 16,9 1-16,18-1 16,-1-8-16,0-1 15,9 1-15,-9-9 16,9 0-16,9 0 16,-9-9-16,17 0 15,0 9 1,-8-8-16,17-1 15,-9-17-15,18 17 16,8-17-16,1 9 16,8 0-16,9-9 15,-1 0-15,1 0 16,0-9-16,17 0 16,-9 1-1,-17-1-15,-8 0 16,-10 1-16,-16-1 15,-18 0-15,-9 1 16,0 8-16,-8 0 16,-18 0-16,-26 0 15,0 8-15,-34 1 16,-36 0 0</inkml:trace>
  <inkml:trace contextRef="#ctx0" brushRef="#br2" timeOffset="-138879.75">2518 11794 0,'0'0'16,"0"0"-16,0-9 16,0 9-16,0 0 15,0 0-15,0 0 16,0 0-16,-8 0 16,-1 0-1,-17 26-15,-18 35 16,-8 17-16,-17 17 15,-1 18-15,18 8 16,9-17-16,-1-17 16,18-18-16,9-8 15,0-18-15,8-17 16,9-18-16,0-8 16,0 0-1,0 0-15</inkml:trace>
  <inkml:trace contextRef="#ctx0" brushRef="#br2" timeOffset="-138631.33">2544 11751 0,'0'0'16,"0"0"-16,0 0 16,0 0-16,0 17 15,0 9-15,18 35 16,-1 17-16,0 0 15,1 26-15,-1-1 16,-8-7-16,0-18 16,-1-9-1,1-26-15,-9 1 16,0-18-16,0 8 16,-9-16-16,1-10 15,8-8-15</inkml:trace>
  <inkml:trace contextRef="#ctx0" brushRef="#br2" timeOffset="-138457.75">2188 12270 0,'0'0'0,"0"0"16,0 0-16,18 0 15,8 0-15,8 0 16,10 9-16,-1-9 15,1 0-15,-10 9 16,-25-9-16</inkml:trace>
  <inkml:trace contextRef="#ctx0" brushRef="#br2" timeOffset="-137942.68">3326 12184 0,'0'0'16,"0"0"-16,-9-9 15,-8 1-15,-1-10 16,10 10-16,-10-10 16,-8 1-16,0 0 15,0-1-15,9 10 16,-9 8-16,0 0 16,0 8-16,0 10 31,8-1-31,1 0 0,0 9 15,8-8-15,9-1 16,0 9 0,9 0-16,-1 0 0,1 0 15,8-9-15,-8 0 16,0 1 0,-1-1-16,-8 0 0,-8 1 15,-1-1 1,-17 0-1,0 1-15,0-1 16,8-8-16,1-1 0,17 1 16,0 0-16</inkml:trace>
  <inkml:trace contextRef="#ctx0" brushRef="#br2" timeOffset="-137555">3560 12115 0,'0'0'0,"0"-9"16,0 0-16,0 9 15,0 0-15,0 0 16,0 0-16,0 0 16,0 0-1,-8 0-15,-1 0 16,-8 9-16,-9 8 15,0 1-15,8 8 16,1-1-16,-1 10 16,10 0-16,8-9 15,0 0-15,0 0 16,0-9 0,0 0-16,0 1 15,0-1-15,-9 0 16,0 1-16,-17-1 15,0 9-15,-8 0 16,7-9-16,10 1 16,8-10-16</inkml:trace>
  <inkml:trace contextRef="#ctx0" brushRef="#br2" timeOffset="-136328.72">3621 12210 0,'0'0'16,"0"0"-16,0 0 15,9 0-15,-1 0 16,1 0 0,0 0-16,0 0 15,-9 0-15,0 0 16,0 17-16,8 0 15,1 9-15,0 0 16,-1 0-16,1 0 16,0-8-1,-1-1-15,1-8 16,8-1-16,1 1 16,-1-9-16,0-9 15,1-8-15,8-9 16,0 0-16,0-9 15,-9 9 1,-8 9-16,0 0 16,-1 8-16,1 9 15,-9 0-15,0 0 16,0 0-16,0 9 16,0 8-16,0 0 15,0 9-15,0 0 16,9 0-16,8 0 15,1-8-15,-1-10 16,0 1 0,1 0-16,16-9 15,1-9-15,-9 0 16,0 1-16,0 8 16,-17 0-16,0 0 15,-1 0-15,1 0 16,0 8-1,-9 1-15,0 8 16,0-8-16,0 0 16,0-1-16,0 1 15,0 0-15,0-9 16,0 0-16,0-9 16,17-17-16,0 0 15,18-9-15,0 1 16,0-1-16,-9 18 15,0-1 1,-9 18-16,0 0 16,-8 0-16,0 18 15,0-1-15,-1 9 16,1-9-16,-9 9 16,0-8-16,0-10 15,0 1-15,0 0 16,0-9-1,0-9-15,9 0 16,8 1-16,0-18 16,1 0-16,8 0 15,0 8-15,-9 1 16,0 17-16,-8 0 16,0 0-16,0 0 15,8 17 1,0 9-16,1 0 15,-1 0-15,0 0 16,9-17-16,9 0 16,0-1-16,8-16 15,9-18-15,-8 0 16,-1 0-16,1 0 16,-18 0-1,0 0-15,-18 8 16,1 1-16,-18 0 15,1-1-15,-10 1 16,-8 17-16,0 0 16,0 17-16,-17 9 15,8 18-15,18 8 16,-1 8-16,18 1 16,9 0-1,8-18-15,18-8 16,17-9-16,35-18 15,-35 1-15</inkml:trace>
  <inkml:trace contextRef="#ctx0" brushRef="#br2" timeOffset="-135622.66">7260 11855 0,'0'0'15,"0"0"-15,0 0 16,-9-9-1,0 0-15,1 1 16,-1-1-16,-17 9 16,-18 0-16,-16 9 15,-1 8-15,-9 26 16,1 9-16,-1 0 16,1 18-16,-1 16 15,27 9-15,8-8 16,18 0-16,8 8 15,18-8 1,8-1-16,18-17 16,8-8-16,10-9 15,16-9-15,1-17 16,8-17 0,-9 0-16,18-18 0,-9-8 15,-17-1 1,-26 1-16</inkml:trace>
  <inkml:trace contextRef="#ctx0" brushRef="#br2" timeOffset="-135372.08">7468 12591 0,'0'0'0,"0"0"15,0 0-15,0-9 16,17 1-16,1-1 16,25 0-16,27 1 15,-1-1-15,1 0 16,-10 1-16,-8-1 16,1-8-16,7 17 15,-25 8-15</inkml:trace>
  <inkml:trace contextRef="#ctx0" brushRef="#br2" timeOffset="-134808.25">7520 12591 0,'0'0'16,"0"0"-16,0 0 16,0 0-16,0 0 15,0 0-15,0 0 16,0 9-16,0-1 16,9 1-1,8 0-15,1-1 16,8 1-16,8 0 15,1-1-15,-9 1 16,0-1-16,-8 1 16,-1 0-1,-8-1-15,-1 1 16,1 0-16,-9-1 16,-9 10-1,1-1-15,-18 0 0,-9 18 16,-9 0-16,1-1 15,-9 10-15,8-1 16,10-17-16,-1 0 16,18-9-1,-1-8-15,10 0 0,8-1 16,0 1 0,17 0-16,9-1 15,35-8-15,17 18 16,9-36-16,0 18 15,-9-17-15,-17 17 16,-1 0 0,10 0-16,-9-9 15,-35 9-15</inkml:trace>
  <inkml:trace contextRef="#ctx0" brushRef="#br2" timeOffset="-134292.72">8649 12296 0,'0'0'15,"0"0"-15,0 0 16,0 0-16,0 0 16,0 18-16,17-1 15,1 0-15,16 9 16,19 9-16,-1-9 15,17 0 1,18 0-16,-9-9 16,-8 1-16,-10-10 15,-16 1-15,-9 0 16,-9-1-16,-18 10 16,1-1-16,-18 0 15,-8 18 1,-9 17-16,-18 0 15,-8-9-15,0 0 16,0 1-16,0-18 16,17 0-16,1-9 15,16-8-15,10-1 16</inkml:trace>
  <inkml:trace contextRef="#ctx0" brushRef="#br2" timeOffset="-133933.79">9135 12158 0,'0'0'16,"0"0"-16,0 0 16,0 0-16,0 9 15,18 16-15,-1-16 16,18 26-1,8-1-15,9 10 16,9-18-16,9 0 16,-1 0-16,-8 0 15,-18 0-15,-8-9 16,-9 0-16,-17 1 16,-9 16-1,-18 18-15,-25 26 16,-27 0-16,-16 0 15,-1-9-15,35-25 16,17-27-16,26 0 16</inkml:trace>
  <inkml:trace contextRef="#ctx0" brushRef="#br2" timeOffset="-133382.56">10750 12158 0,'0'0'16,"0"-9"-16,0 1 15,0-1-15,0 0 16,-8 1-16,-1-10 16,0 1-16,1 8 15,-27 9 1,-17 0-16,0 9 16,-9 8-16,0 18 15,-8 17-15,-1 17 16,18 0-16,9 1 15,8 8-15,18 0 16,8 0-16,9-1 16,17-16-1,18-18-15,0 1 16,8-18-16,27-9 16,8-8-16,35-1 15,-52 1-15</inkml:trace>
  <inkml:trace contextRef="#ctx0" brushRef="#br2" timeOffset="-132788.39">11124 12617 0,'0'0'0,"0"0"0,0 0 15,0 0-15,0 0 16,-9 0 0,1 0-16,-1 0 15,-17 0-15,0 0 16,-9 0-16,0 9 16,9-1-16,0 10 15,0-1-15,9 17 16,-1 1-1,18-9-15,0 0 16,0-17-16,18-1 16,-1 1-16,0 0 15,10-18-15,-1 0 16,0 1-16,0-10 16,0 10-16,-9-1 15,0 9-15,1 0 16,-1 17-1,1 1-15,-1 25 16,0 0-16,1 9 16,-10-8-16,-16 16 15,-1 10-15,0-10 16,-8-17-16,-9 1 16,-9-1-16,-8-17 15,-1 0 1,10-17-16,-1-1 15,17-16-15,1-10 16,0-8-16,17-26 16,34-26-16,36-25 15,43-27-15,17 17 16,-69 61-16</inkml:trace>
  <inkml:trace contextRef="#ctx0" brushRef="#br2" timeOffset="-115701">2466 13647 0,'-8'0'0,"8"0"0,0 0 15,0 0-15,0 0 16,0 0-16,0 0 15,0 18 1,-9 8-16,0 26 16,0 34-16,1 36 15,-1 33-15,0 10 16,1-26-16,-1-18 16,0-17-16,1-9 15,-1-8 1,0-18-16,1-17 15,16-9-15,1-17 16,0-17-16</inkml:trace>
  <inkml:trace contextRef="#ctx0" brushRef="#br2" timeOffset="-115434.63">2570 14245 0,'0'0'0,"0"0"16,0 0-16,0 0 16,18 0-16,16 0 15,10 0 1,8 0-16,17 0 15,-8 0-15,-9-9 16,9 9-16,0 0 16,0 9-16,-35-18 15</inkml:trace>
  <inkml:trace contextRef="#ctx0" brushRef="#br2" timeOffset="-115179.7">3204 13673 0,'0'0'0,"0"0"15,0 0-15,0 0 16,0 18 0,0 25-16,0 26 15,0 35-15,-8 26 16,-10 0-16,10 9 15,-1-1-15,9-34 16,0-9-16,0-17 16,0 0-1,0-8-15,9-27 0</inkml:trace>
  <inkml:trace contextRef="#ctx0" brushRef="#br2" timeOffset="-114846.1">2805 13111 0,'0'0'0,"0"0"15,-9 0-15,0 0 16,-8 25-16,-9 19 16,0 8-16,0 0 15,0-9-15,9 0 16,-1-8-16,9-26 15,9-1-15</inkml:trace>
  <inkml:trace contextRef="#ctx0" brushRef="#br2" timeOffset="-114715.15">2857 13119 0,'0'0'0,"0"0"0,0 0 15,17 0-15,1 26 16,25 17-16,9 9 15,26 26 1,-26-34-16</inkml:trace>
  <inkml:trace contextRef="#ctx0" brushRef="#br2" timeOffset="-114118.36">3960 14219 0,'0'0'15,"0"0"-15,0 0 16,0 0-16,17 0 16,9 0-16,9 0 15,8 0-15,9 0 16,-8-9-16,-1 9 16,-17 0-1,0 0-15,-17 9 16,0-9-16</inkml:trace>
  <inkml:trace contextRef="#ctx0" brushRef="#br2" timeOffset="-113846.89">3968 14522 0,'0'0'16,"0"0"-16,0 0 16,0 0-16,0-8 15,18-1-15,-1 0 16,18 1 0,0-1-16,17 0 15,-9 1-15,1 8 16,-10 0-16,-8 0 15,-17 0-15</inkml:trace>
  <inkml:trace contextRef="#ctx0" brushRef="#br2" timeOffset="-112864.7">6226 13743 0,'0'-9'15,"0"0"-15,0 1 16,0-1-16,0 0 16,0 1-16,0-10 15,-8 1-15,-1 0 16,0-1-16,-17 1 16,0 17-16,-9 0 15,-8 9-15,-9 17 16,0 8-1,0 18-15,8 0 16,9 9-16,1 8 16,8 9-16,8 0 15,18-17-15,0-1 16,18-8-16,-1-8 16,0-10-1,18-8-15,9 0 16,8-17-16,8 0 15,1-18-15,-9-8 16,9-9-16,0-18 16,-18-8-16,-8-8 15,-9-1-15,-17 1 16,0 8-16,-18 0 16,0 17-16,0 9 15,-17 17 1,0 9-16,18 0 15</inkml:trace>
  <inkml:trace contextRef="#ctx0" brushRef="#br2" timeOffset="-112632.2">6027 14055 0,'0'0'0,"0"0"16,0 0-16,0 0 15,17 26-15,18 8 16,17 27-16,-9-1 16,-8-8-16,-9-8 15,0-1-15,0 0 16,9 18 0,0-9-16,-18-35 15</inkml:trace>
  <inkml:trace contextRef="#ctx0" brushRef="#br2" timeOffset="-111768.85">6678 13977 0,'0'0'16,"0"0"-16,0 0 15,-9 0-15,-8 26 16,-9 17-16,-9 26 16,0 9-16,1-9 15,-1-17-15,17-8 16,1-18-16,8 0 15,1-18 1,8 1-16,0-9 16,0 0-16,8-17 15,10-27-15,8-25 16,-9 8-16,1 27 16,-1 8-16,-8 8 15,-1 1-15,1 17 16,-9 0-1,9 9-15,8 17 16,0 17-16,9 9 16,0 0-16,0-9 15,1 1-15,7 8 16,-8-26-16,-17-18 16</inkml:trace>
  <inkml:trace contextRef="#ctx0" brushRef="#br2" timeOffset="-111602.18">6452 14332 0,'0'0'15,"0"0"-15,0 0 16,0 0-16,0 0 16,17 0-16,18 0 15,26 0 1,0 8-16,-27 1 15</inkml:trace>
  <inkml:trace contextRef="#ctx0" brushRef="#br2" timeOffset="-111093.2">5992 13111 0,'0'0'0,"0"0"16,0 0-16,-9 0 15,0 25 1,-17 19-16,-8 8 16,-1 0-16,0-9 15,18-8-15,-1-9 16,10-18-16,-1 1 15,9-9-15,174-173 16,-174 173-16,0-9 16,8 0-16,1 1 15,0-1 1,-1 9-16,1 0 16,9 0-16,-1 0 15,9 17-15,17 18 16,18 8-16,9 18 15,-36-35-15</inkml:trace>
  <inkml:trace contextRef="#ctx0" brushRef="#br2" timeOffset="-109519.27">7121 14115 0,'0'0'0,"0"0"15,0 0-15,0 0 16,0 0-16,0 0 16,0 0-16,17 0 15,0 0-15,18-9 16,17 1-16,0 8 15,-8-9-15,-1 1 16,1-1 0,-1 0-16,-8 9 15,-9 0-15,9 0 16,-9 0-16</inkml:trace>
  <inkml:trace contextRef="#ctx0" brushRef="#br2" timeOffset="-107181.75">12522 13041 0,'0'0'15,"0"0"-15,0 0 16,0 0-16,0 18 15,-9 25-15,-17 43 16,-26 27 0,26-61-16</inkml:trace>
  <inkml:trace contextRef="#ctx0" brushRef="#br2" timeOffset="-96011.7">14146 12652 0,'0'0'0,"-18"0"15,-8-9-15,0 0 16,0 1-16,-8 8 16,-1 0-1,9 0-15,-9 0 16,0 17-16,1 9 15,-10 17-15,1 9 16,8 9-16,0-1 16,18 1-16,0-18 15,17-8-15,0-9 16,17-9 0,0-8-16,9-9 15,18-17-15,17-27 16,17-25-16,0-26 15,0-18-15,-17-8 16,-18 0-16,1 17 16,-18 17-16,-18 35 15,1 17-15,0 18 16,-9 0 0,0 17-16,0 0 15,-9 26-15,-17 34 16,0 27-16,-9 8 15,9 9-15,9-8 16,8-10-16,9-8 16,0-17-16,17-18 15,1-8 1,-1-9-16,1-9 16,16-8-16,-8-1 15,0 1-15,0-9 16,1 0-16,-1 0 15,-9 0-15,-8 0 16,-1 0-16,10-9 16,-10 1-1,1-1-15,0 0 16,8 1-16,0-10 16,-8 1-16,9-9 15,-10 0-15,1 0 16,0 0-16,-1 9 15,-8-1-15,0 1 16,0 0-16,0 8 16,-8 0-1,-1 1-15,0 8 16,1 0-16,-1 0 16,0 0-16,-17 17 15,0 0-15,0 1 16,9 16-16,-1 1 15,1 0-15,0-1 16,17 1 0,0-9-16,0 0 15,17-9-15,0 1 16,27-1-16,-1-8 16,-17-9-16</inkml:trace>
  <inkml:trace contextRef="#ctx0" brushRef="#br2" timeOffset="-95653.38">15249 12132 0,'0'0'0,"0"0"15,0 0-15,0 0 16,-9 0-16,0 0 16,1 0-16,-10 9 15,1 8-15,-9 0 16,0 18-16,0 17 16,0 26-16,-9 8 15,18 27 1,-1 0-16,10-18 15,-1 0-15,9-17 16,-9-17-16,0-18 16,1 0-16,-1-17 15,0-8 1,-17-10-16,-17-8 0,26 0 16</inkml:trace>
  <inkml:trace contextRef="#ctx0" brushRef="#br2" timeOffset="-95496.38">14693 12877 0,'0'0'0,"0"0"16,0 0-16,0 0 15,17 0-15,18 8 16,0-8-16,17 0 16,17-8-1,-17 8-15,-34 8 16</inkml:trace>
  <inkml:trace contextRef="#ctx0" brushRef="#br2" timeOffset="-95308.6">15388 12773 0,'0'0'0,"0"0"16,0 8-16,-9 18 15,0 18-15,1 8 16,8-9-16,8-17 16,-16-9-16,-1-8 15</inkml:trace>
  <inkml:trace contextRef="#ctx0" brushRef="#br2" timeOffset="-95159.68">15561 12409 0,'0'0'0,"0"0"15,0 17 1,9 18-16,-9-18 16</inkml:trace>
  <inkml:trace contextRef="#ctx0" brushRef="#br2" timeOffset="-94691.23">15639 12981 0,'0'0'0,"0"0"16,-8 0-16,-1 17 15,0 0-15,1-8 16,-1 0-16,0-1 15,1-8-15,8 0 16,0-8 0,0-1-16,0-17 0,0 0 15,17-17 1,18-1-16,0 10 16,-1 8-1,1 0-15,17 8 0,0 1 16,-8 0-1,-10 17 1,-8 0-16,0 0 0,-8 17 16,-1 0-16,1 1 15,-10 16-15,1 1 16,0 0-16,-1-9 16,1 0-16,0 0 15,-1-9 1,1-8-16,-9-1 15,9 1-15,-9 0 16,0-9 0,17 8-16,0 1 0,1-9 15</inkml:trace>
  <inkml:trace contextRef="#ctx0" brushRef="#br2" timeOffset="-94256.27">16325 12981 0,'-8'-9'0,"-1"0"0,0 9 16,9 0-16,0 0 15,0 0-15,0 0 16,18-8-1,-1-1-15,18 0 16,0-17-16,17 0 16,-9-8-16,-8-1 15,-9 9 1,-9 0-16,-8 9 0,0-1 31,-18 1-31,0 0 0,1-1 16,-18 10-16,0 8 15,-9 0 1,0 17-16,0 18 0,1 8 16,16 9-16,10 0 15,8-9 1,17 1-16,18-1 0,25-17 16,36-9-1,8-8 1,-52-9-16</inkml:trace>
  <inkml:trace contextRef="#ctx0" brushRef="#br2" timeOffset="-91525.54">18444 12080 0,'0'0'16,"0"0"-16,0-17 15,0 17-15,9-9 16,0 0-16,-9 1 16,0-10-16,0 1 15,-9 8 1,0-8-16,-8 8 15,-9 9-15,-18 0 16,-8 9-16,-17 17 16,-1 26-16,-8 0 15,0 34 1,9 27-16,-1 8 0,18 1 16,17-10-1,18-8-15,17-17 16,9-9-16,8-18 15,9-16-15,17-18 16,18 0 0,26-26-16,17-18 0,18-16 15,-1-36-15,-8-8 16,-17-17 0,-18-18-16,-26 1 15,-8-1-15,-18 27 16,-18 16-16,-16 18 15,-18 18-15,0 8 16,-18 9-16,-8 17 16,9 17-16,-18 9 15,-9 34-15,10 1 16,42-35 0</inkml:trace>
  <inkml:trace contextRef="#ctx0" brushRef="#br2" timeOffset="-91306.88">18132 12634 0,'0'0'0,"0"0"15,0 0 1,8 18-16,10 25 16,16 26-16,1 9 15,-9 0-15,0-17 16,-8-1-16,-1-8 15,0-17-15,1 8 16,8 0-16,0-8 16</inkml:trace>
  <inkml:trace contextRef="#ctx0" brushRef="#br2" timeOffset="-90655.51">19035 13050 0,'0'0'0,"0"-9"15,-9 1-15,9-10 16,0 1 0,0-9-16,-9 0 15,1 0-15,-1 0 16,0 9-16,-17-1 16,0 10-16,0 8 15,0 8-15,0 10 16,-9-1-16,18 9 15,0 9-15,-1-9 16,18 0 0,0-9-16,0-8 15,18-1-15,-1 1 16,0-9-16,1 9 16,-1-1-16,9 10 15,0 8-15,0 8 16,-8 9-16,-10 9 15,1 0 1,0 0-16,-9-8 16,0-1-16,-9 0 15,0-17-15,-8-8 16,-9 8-16,0-18 16,0 1-16,0-9 15,0-9-15,0 1 16,8-1-1,1-17-15,17-9 16,9-17-16,25-26 16,36-17-16,43-9 15,17 35-15,-61 52 16</inkml:trace>
  <inkml:trace contextRef="#ctx0" brushRef="#br2" timeOffset="-90271.77">19599 12522 0,'0'0'0,"0"0"15,0 0-15,0 0 16,0 0-16,18 8 15,8 10-15,8-10 16,10 1-16,8 0 16,0-9-16,9-9 15,-18 9-15,-8 0 16,-26 0 0,-1 0-16</inkml:trace>
  <inkml:trace contextRef="#ctx0" brushRef="#br2" timeOffset="-90064.45">19625 12859 0,'0'0'0,"0"0"16,0 0 0,0 0-16,26 0 15,18-8-15,8-1 16,9 0-16,-9-8 15,-9 8-15,-17 1 16,0-1-16,-8 9 16,-10 0-16</inkml:trace>
  <inkml:trace contextRef="#ctx0" brushRef="#br2" timeOffset="-88722.46">21284 12192 0,'-9'0'16,"1"0"-16,-1-8 16,0-1-16,0 1 15,1-1 1,-1 0-16,-8 1 16,-9-1-16,-18 0 15,1 9-15,-18 0 16,-8 18-16,-1 8 15,-17 34-15,0 18 16,18 9-16,0 17 16,16 0-1,19 8-15,16-17 16,18-17-16,18-8 16,-1-10-16,26 1 15,10-9-15,7-18 16,27-16-16,17-18 15,-43-9-15</inkml:trace>
  <inkml:trace contextRef="#ctx0" brushRef="#br2" timeOffset="-88238.29">21510 12773 0,'0'0'0,"0"0"16,0 0 0,0 0-16,-9 0 15,0 0-15,-8 0 16,-9 0-16,-9 17 16,-8 0-16,-1 9 15,10-8-15,-1-1 16,17 0-1,1-8-15,17 0 0,0-1 16,0-8 0,17 0-16,1 0 15,17 0-15,-1 0 16,1 0-16,0 18 16,0 8-16,-9 0 15,0 8 1,-9 18-16,-8 0 0,-1-9 15,-16 1 1,-1-10-16,0-8 16,-17 0-16,0 0 15,0-17-15,-9 0 16,9-1-16,9-16 16,0-1-16,-1-17 15,10-17-15,16 8 16,1 18-1</inkml:trace>
  <inkml:trace contextRef="#ctx0" brushRef="#br2" timeOffset="-87811.42">22013 12288 0,'0'0'16,"0"0"-16,0 0 15,0 0 1,0 8-16,9 10 0,0-1 16,8 18-16,0 17 15,1 17 1,8 18-16,0 8 15,-9-17-15,1 0 16,-10-18-16,1-16 16,0-18-16,-1 0 15,1-18-15,-9 1 16,0-18-16,17-8 16,9-52-1,18-44-15,8-17 16,-9 9-16,-8 26 15,-9 34-15,-17 18 16,8 25-16,-8 1 16,0 17-16</inkml:trace>
  <inkml:trace contextRef="#ctx0" brushRef="#br2" timeOffset="-87272.53">22838 12695 0,'0'0'15,"0"0"-15,0 0 16,-8 0-16,-1 0 15,0 0-15,-8 0 16,0 0-16,-1 8 16,-8 10-1,0-1-15,9 9 16,-1 0-16,10-9 16,8-8-16,0 0 15,0-9-15,8 0 16,1 0-16,0 0 15,-1 0-15,1 0 16,0 0-16,-1 17 16,1 9-1,0 26-15,-1 9 16,-8-1-16,0 1 16,-8-18-16,8 0 15,-9-17-15,0-8 16,1-1-16,-1-8 15,0-1-15,9-8 16,0 0 0,0-8-16,0-10 15,18-25-15,25-18 16,18-16-16,26-10 16,-35 44-16</inkml:trace>
  <inkml:trace contextRef="#ctx0" brushRef="#br2" timeOffset="-55243.6">8432 13578 0,'0'0'0,"0"0"16,0 0-16,0 0 15,0 0-15,0 0 16,-9 0-16,1 0 16,-18 0-16,-1 9 15,-7 8-15,-18 18 16,-9-1-16,0 18 16,0 9-1,0 8-15,9 9 16,0 18-16,18-10 15,7-8-15,19 0 16,8 0-16,17-17 16,1-9-16,8-9 15,17-17-15,18-17 16,17-18-16,9-26 16,17-17-1,0-26-15,0-17 16,-17 0-16,-17 8 15,-27 1-15,-17 8 16,-8 8 0,-27 10-16,0 8 0,-17 17 15,0 0-15,0 18 16,-9 17 0,-8 0-16,8 17 15,0 18-15,1-9 16,25-9-16</inkml:trace>
  <inkml:trace contextRef="#ctx0" brushRef="#br2" timeOffset="-54976.75">8258 14011 0,'0'0'0,"0"0"0,0 0 16,0 0-16,0 9 16,18 17-1,-1 26-15,9 8 16,0 1-16,0-9 16,0-9-16,0 1 15,-8-1-15,8-8 16,-9-1-16,0-16 15</inkml:trace>
  <inkml:trace contextRef="#ctx0" brushRef="#br2" timeOffset="-50791.94">9240 14271 0,'0'0'0,"0"-9"0,0 1 16,0-10-16,-9 1 16,0 0-16,0-1 15,1 1-15,-1 0 16,0-1-16,1 10 16,-10-1-1,1 9-15,8 0 16,-17 17-16,-8 9 15,7 9-15,10 0 16,0 8-16,17-17 16,0 0-16,0-17 15,0-1-15,8 1 16,10-9-16,-1-9 16,9 1-1,0 8-15,0 0 16,0 0-16,0 17 15,0 9-15,-8 17 16,-1 9 0,-8 9-16,0-1 15,-9-16-15,-9-10 16,0-8-16,1-8 16,-10-1-16,-8-17 15,0 9-15,9-18 16,-1 9-16,10-17 15,-1-1-15,9-25 16,9 0-16,34-18 16,9 9-1,26 9-15,-26 26 16</inkml:trace>
  <inkml:trace contextRef="#ctx0" brushRef="#br2" timeOffset="-50159.9">5610 13162 0,'0'0'0,"-9"0"15,0-8-15,1 8 16,-1 0-16,0 0 16,-25 26-16,-10 17 15,-8 18-15,-9 17 16,9 34-16,9 27 15,25-1 1,10 18-16,25 0 16,26-9-16,27 18 15,34-18-15,44-26 16,17-34-16,-96-52 16</inkml:trace>
  <inkml:trace contextRef="#ctx0" brushRef="#br2" timeOffset="-49594.47">9587 13518 0,'-9'0'15,"1"0"-15,8 0 16,0 0-16,0 0 15,26 17-15,17 26 16,18 35-16,0 9 16,-1-9-16,-8 26 15,-17 0-15,-17-1 16,-10-7 0,-8 16-16,-26 1 15,0-18-15,-17-17 16,-1-9-16,1-17 15,17-26-15,26-17 16</inkml:trace>
  <inkml:trace contextRef="#ctx0" brushRef="#br2" timeOffset="-48521.91">9934 13362 0,'0'0'0,"0"0"16,0 0-1,0-9-15,18 0 16,-1 1-16,0 8 16,9 0-16,0 0 15,-8 0-15,-1 8 16,-8 1-16,0 0 16,-1-1-16,-8 1 15,0 8 1,0 1-16,0-10 15,0 1-15,0 0 16,0-1-16,0 1 16,9 0-16,8-1 15,1 10-15,8-1 32,0 0-32,17 1 0,-17-10 15</inkml:trace>
  <inkml:trace contextRef="#ctx0" brushRef="#br2" timeOffset="-46668.36">5202 14912 0,'0'0'15,"0"0"-15,0 0 16,0 0-16,0 0 16,0 0-16,8 0 15,18 0-15,9 0 16,8 0-16,36-9 16,7 9-1,10-17-15,17 17 16,8-9-16,10 9 15,-10-8-15,1 8 16,8-9-16,-8 9 16,-1 0-16,1 0 15,-9 0-15,-9 0 16,0 0 0,9 0-16,0 0 15,-9-17-15,-8 17 16,8-18-16,9 10 15,-9 8-15,-9 0 16,10 0-16,8 0 16,-18 0-16,1 0 15,-18 8 1,9-8-16,17 0 16,-9 9-16,1-9 15,8 0-15,18 0 16,-10 0-1,-7 0-15,-1 0 0,17 0 16,1 9-16,-18-9 16,9 0-1,17 0-15,-8 0 16,-18 0-16,0-9 16,9 9-16,-17-9 15,-1 9-15,-17 0 16,-8 0-16,-1 0 15,-8 0-15,-17 0 16,-1 0-16,-17 0 16,0 0-1,-17 0-15,-1 0 16,-8 0-16</inkml:trace>
  <inkml:trace contextRef="#ctx0" brushRef="#br2" timeOffset="-44962.17">6695 15120 0,'0'0'16,"0"0"-16,0 0 15,0 0-15,0 0 16,18 17-16,16 0 15,1 9 1,8 0-16,1 0 16,-1 0-16,-17 0 15,0-8-15,-8-1 16,-10 9-16,1 9 16,-18-1-16,-17 10 15,-17-1-15,8-8 16,0-10-1,18 1-15,-18-8 16,27-10-16,-18 1 16,17 0-16,0-1 15,9 1-15,0-9 16,0 0-16,26 0 16,18 0-16,25 0 15,9 0 1,-17 0-16,9 0 15,-1 0-15,-8 9 16,-44-9-16</inkml:trace>
  <inkml:trace contextRef="#ctx0" brushRef="#br2" timeOffset="-44108.51">8423 15189 0,'0'-9'0,"0"-17"15,0 0-15,0 0 16,0 0-16,0 9 16,-8 0-16,-1 0 15,-8-1 1,-10 1-16,-7 0 16,-18 8-16,-18 18 15,1 8-15,8 18 16,-17 25-16,8 9 15,18 1-15,0 16 16,17 10-16,9-18 16,26-1-1,0 1-15,26-17 16,0 0-16,9-9 16,9-9-16,16-17 15,10 0-15,25-17 16,-25-18-16,-44 0 15</inkml:trace>
  <inkml:trace contextRef="#ctx0" brushRef="#br2" timeOffset="-43812.39">8562 15639 0,'0'0'15,"0"0"-15,0 0 16,0 0-16,0 0 16,9-8-16,17-10 15,17 18-15,27-17 16,8-9-16,0 17 15,-8-8 1,-10 9-16,-8 8 16,-17-9-16,-17 9 15</inkml:trace>
  <inkml:trace contextRef="#ctx0" brushRef="#br2" timeOffset="-43361.98">8588 15587 0,'0'0'16,"0"0"-16,0 0 15,0 0-15,0 0 16,0 0-16,0 0 16,0 9-16,18 8 15,-1 1 1,0-1-16,18-8 15,0-1-15,0 1 16,-1 0-16,-8-1 16,0 1-16,-8 0 15,-10-1-15,1 1 16,-18 8 0,-8 9-16,-9 9 0,-17 8 15,-1 1 1,-8-18-16,0 0 15,17-9-15,1-8 16,16-1-16,1 1 16,-1 0-16,10-9 15,8 0-15,0 0 16,17 0-16,35 8 16,26-8-1,27 9-15,16-9 16,1 8-16,-70 10 15</inkml:trace>
  <inkml:trace contextRef="#ctx0" brushRef="#br2" timeOffset="-37526.94">11645 14912 0,'0'0'15,"0"0"-15,0 0 16,0 0-16,0 0 16,0 0-16,17 0 15,35 9-15,18-1 16,25-8-16,1 0 15,-18 0 1,-8 0-16,-18 0 16,-18 9-16,-16-9 15</inkml:trace>
  <inkml:trace contextRef="#ctx0" brushRef="#br2" timeOffset="-36894.03">12852 14444 0,'0'0'0,"0"0"0,0 0 16,0 0-16,0 0 16,17 0-1,9 0-15,26 0 16,44-8-16,17-1 15,17 0-15,0-8 16,-8 0-16,-26-1 16,-27 10-16,-17 8 15,-17 0-15,0 0 16,-18 8 0,-17-8-16</inkml:trace>
  <inkml:trace contextRef="#ctx0" brushRef="#br2" timeOffset="-36496.42">13130 14583 0,'0'0'16,"0"0"-16,0 0 15,0 0-15,0 8 16,0 10-16,0 8 15,0 17-15,0 9 16,-9 17-16,0 1 16,-8-1-16,-9 9 15,9-18 1,-1-8-16,1 0 16,0-8-16,8-18 15,0-9-15,9 0 16,0 1-16,9-10 15,8 10-15,27-1 16,16-8 0,10-1-16,8-8 15,0 0-15,0 0 16,-17-8-16,-17 8 16,-18-9-16,-9 0 15,-8 9-15,-1 0 16</inkml:trace>
  <inkml:trace contextRef="#ctx0" brushRef="#br2" timeOffset="-36307.82">13173 15007 0,'0'0'0,"0"0"0,0 0 16,18 0-16,34 0 15,26-8 1,17-1-16,1 0 16,-18 9-16,-17-8 15,-35-1-15</inkml:trace>
  <inkml:trace contextRef="#ctx0" brushRef="#br2" timeOffset="-35984.39">13963 15051 0,'0'0'16,"0"0"-16,0 0 16,0 0-16,0 0 15,0 0-15,18 0 16,8-9-16,26 0 16,9-8-16,17 0 15,0-9 1,-17 8-16,-35 10 15</inkml:trace>
  <inkml:trace contextRef="#ctx0" brushRef="#br2" timeOffset="-35720.82">14068 15068 0,'0'0'0,"0"0"15,0 0 1,0 17-16,17 0 15,0 18-15,1 8 16,-10 1-16,1-18 16,0 0-16,-18-9 15,0 9-15,-17-9 16,-8 9 0,-10 0-16,1-17 15,8 0-15,0-18 16,9 0-16,18 9 15,-1-8-15,9 8 16</inkml:trace>
  <inkml:trace contextRef="#ctx0" brushRef="#br2" timeOffset="-35265.49">15110 14851 0,'0'-8'16,"0"-1"-16,0 0 15,0-8-15,0 8 16,0 1-16,-9-1 16,0 0-16,1 9 15,-10 0 1,-8 9-16,-8 8 16,-1 18-16,-9 17 15,10 0-15,16-9 16,1 1-1,17-1-15,0 0 0,17-17 16,9 0 0,18-9-16,25-8 15,9-18-15,1-17 16,7-8-16,-16-10 16,-18-7-16,-26 33 15</inkml:trace>
  <inkml:trace contextRef="#ctx0" brushRef="#br2" timeOffset="-34921.14">15561 14938 0,'0'0'16,"0"0"-16,0 0 16,0 0-16,0 0 15,0 17-15,0 1 16,0 16-16,9 1 15,8 8 1,1-8-16,-1-9 16,-8-9-16,8-8 15,9-1-15,9-16 16,8-18-16,-17-18 16,0 1-16,-17-9 15,-18 0-15,1 9 16,-10 8-16,-8 9 15,0 9 1,0 17-16,-8 0 16,-1 17-16,17 1 15,18-10-15,0-8 16</inkml:trace>
  <inkml:trace contextRef="#ctx0" brushRef="#br2" timeOffset="-34553.86">16499 14695 0,'0'0'0,"0"0"15,0 0-15,0 0 16,0 0-16,0 0 16,-9 0-16,1 0 15,-18 0-15,0 18 16,8-1-1,1 0-15,0 18 16,17 0-16,0 8 16,17 0-16,0 1 15,1-1-15,-1-17 16,-8 0-16,-1-9 16,1-8-1,-18-1-15,-8 10 16,-35-1-16,-26 18 15,-26-1-15,-1-8 16,10 0-16,51-8 16,36-18-16</inkml:trace>
  <inkml:trace contextRef="#ctx0" brushRef="#br2" timeOffset="-33629.92">17420 13977 0,'0'0'0,"0"0"16,0 0 0,0 0-16,0 0 15,-9 0-15,0 8 16,-8 18-16,-18 35 16,-17 25-16,0 18 15,0 52-15,-18 35 16,10 25-16,25 1 15,17-9 1,18-9-16,18-17 16,25-18-16,1-42 15,8-19-15,9-16 16,8-35-16,1-17 16,25-27-16,-43-16 15</inkml:trace>
  <inkml:trace contextRef="#ctx0" brushRef="#br2" timeOffset="-31041.3">17611 14392 0,'0'0'0,"0"0"16,0 0-16,17 0 15,0 18-15,18-1 16,0 18-16,-9-9 15,0 0 1,-9 0-16,-8 0 16,-18-9-16,1 17 15,-18 1-15,0 0 16,0-9-16,8 0 16,1-9-16,8-8 15,0-1-15,9 1 16,0 0-1,18-1-15,-1 1 16,18 0-16,17-18 16,9 0-16,26-17 15,-18 9-15,-34 17 16</inkml:trace>
  <inkml:trace contextRef="#ctx0" brushRef="#br2" timeOffset="-30838.74">18210 14349 0,'0'0'15,"0"0"-15,0 0 16,0 0-16,17 0 16,9 0-16,9 9 15,0-1-15,17-8 16,-9 0-1,-17 0-15,-8 0 16,-10 0-16</inkml:trace>
  <inkml:trace contextRef="#ctx0" brushRef="#br2" timeOffset="-30488.15">18227 14496 0,'0'0'0,"0"0"15,-8 0-15,-1 26 16,0 9-16,-8 17 16,8 8-16,9-16 15,0-18-15,0-9 16,9-8-16,-1-1 16,1-16-1,9-1-15,-1-17 16,9-9-16,17-8 15,-8 0-15,-9 8 16,0 18-16,-8 0 16,-10 17-16,1 0 15,0 17-15,-1 0 16,1 18-16,0 17 16,-1 0-1,10-9-15,-1-17 16</inkml:trace>
  <inkml:trace contextRef="#ctx0" brushRef="#br2" timeOffset="-29564.15">17567 15198 0,'0'0'0,"0"0"16,0 0-16,9 0 15,34 0-15,44-9 16,61 0-16,52 1 16,25-1-16,1-8 15,-35-9 1,-35 17-16,-43 9 15,-17 0-15,-18 0 16,-26 0-16,-17 9 16,-18 8-16</inkml:trace>
  <inkml:trace contextRef="#ctx0" brushRef="#br2" timeOffset="-29276.83">17984 15380 0,'0'0'16,"0"0"-16,0 0 15,0 0-15,26 0 16,26 0-16,26-9 16,18 0-16,8 1 15,-8 8-15,-1 8 16,-43 1 0,-34-9-16</inkml:trace>
  <inkml:trace contextRef="#ctx0" brushRef="#br2" timeOffset="-28745.21">18297 15665 0,'0'-8'0,"8"-1"16,-8 0-16,0 1 15,0-1-15,0 0 16,-8 1-16,-1-1 15,0 9-15,-17 0 16,0 0-16,-17 9 16,8 8-1,9 0-15,-9 18 16,1 0-16,-1-1 16,17 10-16,1-1 15,17-8-15,0-9 16,17 0-16,9 0 15,18 0 1,8-18-16,17 1 0,10-18 16,-19-17-1,1 0-15,-17 0 16,-1 0-16,-17-8 16,-9-1-16,-8 0 15,-9 18-15,9 8 16,-9 9-16</inkml:trace>
  <inkml:trace contextRef="#ctx0" brushRef="#br2" timeOffset="-28531.07">18305 15423 0,'0'0'16,"0"0"-16,0 0 15,0 26-15,18 17 16,-1 18-16,-8 8 15,-1 18 1,1-1-16,0-8 16,-9-17-16,0 0 15,0-10-15,0 1 16,-9-17-16,9-26 16</inkml:trace>
  <inkml:trace contextRef="#ctx0" brushRef="#br2" timeOffset="-28331.22">18027 16246 0,'0'0'15,"0"0"-15,0 0 16,0 0-16,9 0 16,26 0-16,26-9 15,26 0-15,-1 1 16,10-10-1,-1 1-15,-8 0 16,-35 17-16,-26 0 16</inkml:trace>
  <inkml:trace contextRef="#ctx0" brushRef="#br2" timeOffset="-27986.39">18983 16003 0,'0'0'16,"0"0"-16,0 0 15,-9 0-15,0 0 16,1 9-16,-1 8 16,0 0-1,-8 9-15,0 0 16,8 0-16,9 9 15,0-18-15,9 9 16,8 0-16,9-8 16,26-18-16,0-18 15,-8-8-15,-1 0 16,-17 0 0,-17-17-16,-9 8 15,-18 1-15,-34 8 16,-35 17-16,44 18 15</inkml:trace>
  <inkml:trace contextRef="#ctx0" brushRef="#br2" timeOffset="-26311.35">20120 14886 0,'0'0'0,"9"0"15,-9 0-15,0 0 16,9-9-16,-1 1 16,-8-1-16,9 0 15,-9 1-15,0-10 16,0 10 0,-9-1-16,1-8 15,-1 8-15,-17 0 16,-26 9-16,0 0 15,8 18-15,-17 8 16,-8 17 0,0 9-16,8 9 0,9 17 15,0-1 1,17 1-16,17 0 16,10-8-16,16-1 15,10-8-15,17-9 16,8-9-16,26-9 15,27-16-15,17-18 16,8-26-16,-8-26 16,0-9-1,-17-17-15,-27 0 16,-17 0-16,-26 0 16,0 9-16,-17 0 15,-18 17-15,1 26 16,-18-9-16,-9 1 15,0 16-15,0 1 16,1 17-16,8 0 16,-9 0-1,18 0-15</inkml:trace>
  <inkml:trace contextRef="#ctx0" brushRef="#br2" timeOffset="-26000.19">20059 14418 0,'0'0'0,"0"0"15,0 0-15,0 0 16,0 9-16,0 17 16,0 17-16,0 35 15,-8 35-15,-1 17 16,0 17-1,1 0-15,-1 9 0,-8-17 16,8-18 0,9-17-16,0-18 15,0-25-15,0-18 16,0-17-16,0-8 16,0-10-16,0-16 15,0-1-15,0 0 16</inkml:trace>
  <inkml:trace contextRef="#ctx0" brushRef="#br2" timeOffset="-25715.09">19651 14418 0,'0'0'0,"0"0"16,0 0-16,0 0 16,0 0-16,0 0 15,0-8-15,18-1 16,16 0-16,27-8 16,26 0-16,-9-1 15,0 18 1,-8 0-16,8 0 15,-17 0-15,-9 9 16,-26 0-16</inkml:trace>
  <inkml:trace contextRef="#ctx0" brushRef="#br2" timeOffset="-25361.22">19617 15977 0,'0'0'0,"0"0"16,0 0-16,8 0 15,44-8 1,27-1-16,33 0 16,27-17-16,-8 0 15,-18 0-15,-9-8 16,-35 8-16,-51 17 15</inkml:trace>
  <inkml:trace contextRef="#ctx0" brushRef="#br2" timeOffset="-24848.17">19981 13751 0,'0'0'0,"0"0"15,-8 0-15,-10 26 16,-8 18 0,-17 16-16,-9 18 15,17-34-15,18-1 16,-1-26-16,1-8 16,17 0-16,0-9 15,0-9-15,9-8 16,25-9-16,-8 0 15,0 0-15,0 8 16,0 1 0,9 17-16,0 0 15,17 17-15,0 1 16,9 8-16,8 0 16,10 26-16,-45-18 15</inkml:trace>
  <inkml:trace contextRef="#ctx0" brushRef="#br2" timeOffset="-24531.26">20702 13977 0,'0'0'15,"0"0"-15,0 0 16,0 0-16,26 26 16,18 17-16,25 35 15,18 17 1,17 26-16,9 27 0,-18-1 15,-16 9 1,-36 26-16,-34 8 16,-44 9-16,-52 18 15,-34-9 1,-36-52-16,-173 69 0</inkml:trace>
  <inkml:trace contextRef="#ctx0" brushRef="#br3" timeOffset="-7507.36">2049 16505 0,'0'0'0,"0"0"0,0 0 0,0 0 16,0 0-1,0 0-15,0 0 16,0 0-16,0 0 16,0 0-16,0 0 15,0 0-15,0 0 16,0 0 0,0 0-16,9 18 0,0-1 15,-1 9 1,1 0-16,0 9 15,-1 17-15,1-9 16,0 0-16,-9 1 16,0-1-16,-9-17 15,9-9 1,0-8-16,-9 0 0,1-1 16,8 1-1,0-9-15,0 0 16,0-9-16,0-8 15,0-9-15,17-17 16,1-9-16,16-9 16,1 0-16,17 9 15,0 0-15,-8 0 16,-1 18-16,-8-1 16,-9 18-1,0 0-15,-9 17 16,1 0-16,-1 17 15,0 0-15,1 27 16,-10 25 0,10 17-16,-1 18 0,-8-8 15,-1-18-15,10-18 16,-1-17 0,1 1-16,8-18 15,-9-18-15</inkml:trace>
  <inkml:trace contextRef="#ctx0" brushRef="#br3" timeOffset="-7015.83">2284 15778 0,'0'0'0,"0"0"16,0 0-16,0 0 16,0 0-16,-9 9 15,0 34-15,-8 0 16,-9 18-16,0 0 15,0-10 1,9-7-16,8-18 16,-17 0-16,8 0 15,18-18-15,0-8 16,0 0-16,0 0 16</inkml:trace>
  <inkml:trace contextRef="#ctx0" brushRef="#br3" timeOffset="-6861.33">2232 15813 0,'0'0'16,"0"0"-16,0 0 15,0 0-15,17 17 16,27 9-16,8 17 16,8 9-16,-16 9 15,-1-1-15,-25-8 16,-10-34-16</inkml:trace>
  <inkml:trace contextRef="#ctx0" brushRef="#br3" timeOffset="-4210.23">3326 16644 0,'-9'0'0,"1"0"16,-1 0-16,0 0 15,9 0-15,0 0 16,0 0-16,18 0 16,8 0-16,26 9 15,-9-9 1,1 0-16,-1 0 0,-8 8 15,-1-8 1,-25 0-16</inkml:trace>
  <inkml:trace contextRef="#ctx0" brushRef="#br3" timeOffset="-4064.38">3161 16973 0,'0'0'0,"0"0"15,0 0-15,0 0 16,26 0-16,17 0 16,18 0-16,-35 9 15</inkml:trace>
  <inkml:trace contextRef="#ctx0" brushRef="#br3" timeOffset="-3166.36">4663 15917 0,'0'0'0,"0"0"16,0-9-16,0 0 15,0 1 1,0-1-16,-17 0 16,8 1-16,0-1 15,1 9-15,8 0 16,-35 0-16,0 9 15,1 8-15,-10 9 16,-8 17-16,9 9 16,-9 17-16,-1 18 15,19 8 1,-1-17-16,18 0 16,17-17-16,0-9 15,17-9-15,0 0 16,9-17-16,9 0 15,9-17-15,8 0 16,17-18-16,18-17 16,-9-9-1,0-25-15,0-18 16,-17 0-16,-17 0 16,-18 9-16,0 8 15,-18-8-15,-16 17 16,-1 8-16,-8 10 15,8 17-15,0-1 16,-8 1 0,0 8-16,8 9 15,-17 9-15,8 17 16,18-17-16</inkml:trace>
  <inkml:trace contextRef="#ctx0" brushRef="#br3" timeOffset="-2934.5">4420 16315 0,'0'0'0,"0"0"15,0 0-15,17 17 16,1 1-16,17 16 16,-1 1-16,1 17 15,-9-9-15,0-8 16,0 8-1,0-8-15,-8-1 16,-1-8-16,0-8 16,-8-10-16,-9-8 15</inkml:trace>
  <inkml:trace contextRef="#ctx0" brushRef="#br3" timeOffset="-2621.62">5132 16306 0,'0'0'15,"0"0"-15,0 0 16,0 0-16,0 0 16,0 0-16,0 18 15,-9-1-15,-17 9 16,0 17-1,0 9-15,-8 0 16,-1 0-16,0-9 16,9 9-16,9-17 15,-1-9-15,18-17 16,0-1-16,0-16 16,0-1-16,0 0 15,9 1 1,0-1-16</inkml:trace>
  <inkml:trace contextRef="#ctx0" brushRef="#br3" timeOffset="-2414.75">5115 16237 0,'-9'0'16,"9"0"-16,0 0 15,0 0-15,0 0 16,0 9-16,0 8 16,17 9-1,1 9-15,-1 17 16,9 8-16,0 1 15,-8-9-15,-1 8 16,9 1-16,-17-18 16,-1-17-16,1 0 15,-18 0-15,1-8 16,8-10 0</inkml:trace>
  <inkml:trace contextRef="#ctx0" brushRef="#br3" timeOffset="-2249.42">4976 16566 0,'0'0'0,"0"0"16,0 0-16,0 0 15,0 0-15,17 0 16,9 0 0,26 0-16,0 0 15,9 0-15,-26 9 16</inkml:trace>
  <inkml:trace contextRef="#ctx0" brushRef="#br3" timeOffset="-651.63">4663 15302 0,'-17'0'0,"17"0"15,-9 0 1,9 0-16,0 0 16,-9 0-16,1 0 15,8 0-15,-18 0 16,1 26-16,-9 8 15,0 18-15,-17-8 16,8-1 0,26-8-16,-8-10 15,8-7-15,0-10 16,9 1-16,0-9 16,122-216-16,-122 216 15,0-9-15,9 0 16,-1 1-16,1-1 15,8 9 1,-8 0-16,8 0 16,1 0-16,25 17 15,-17 18-15,18 17 16,-10 0-16,-8-17 16</inkml:trace>
  <inkml:trace contextRef="#ctx0" brushRef="#br3" timeOffset="-35.38">3968 16869 0,'0'0'16,"0"0"-16,0 0 16,0 0-16,0 0 15,18 0-15,8 0 16,35 0-16,34 0 16,27 0-1,17-8-15,8-1 16,-8 0-16,-17 1 15,-18-1-15,-17 9 16,-35 0-16,-9 9 16,-17-9-16,-17 17 15,0-8-15,0-1 16</inkml:trace>
  <inkml:trace contextRef="#ctx0" brushRef="#br3" timeOffset="460.54">4055 17060 0,'0'0'16,"0"0"-16,0 0 15,0 0-15,0 0 16,18 0-16,16 0 16,1 8-16,0 1 15,8 0 1,-8-1-16,0 10 16,0-1-16,-9 9 15,0 0-15,-18 0 16,1 9-16,-18-1 15,-17 1-15,-8 8 16,-10-17-16,1 0 16,8 0-16,0-8 15,18-10 1,-1 1-16,1-1 16,8 1-16,9 0 15,0-9-15,0 0 16,9 0-16,17 8 15,9 1-15,17 0 16,9-1-16,8-16 16,1-1-16,-1 0 15,-17 1 1,-34 8-16</inkml:trace>
  <inkml:trace contextRef="#ctx0" brushRef="#br3" timeOffset="944.28">4785 17372 0,'0'0'0,"0"-9"16,0 9-16,0 0 15,0 0 1,0 0-16,0 0 16,17 0-16,0 0 15,18 0-15,17 0 16,0-9-16,9-8 16,-17 17-16,-1-26 15,-17 0-15,0 0 16,0 0-1,-17 0-15,-9 0 16,-9 0-16,-17 0 16,0 9-16,-9-1 15,9 18-15,-17 0 16,-1 26-16,-8 9 16,0 17-16,18 17 15,-1-8-15,17 0 16,18-1-16,9 1 15,17-1 1,35-16-16,17-10 16,61-25-16,17-44 15,192-103-15</inkml:trace>
  <inkml:trace contextRef="#ctx0" brushRef="#br3" timeOffset="23947.71">6461 17016 0,'0'0'0,"0"0"15,0 0-15,0 0 16,17 18-16,0 25 16,-8 9-16,0 17 15,-9-25-15</inkml:trace>
  <inkml:trace contextRef="#ctx0" brushRef="#br3" timeOffset="29277.8">6513 17068 0,'0'0'0,"0"0"16,0 0-16,0 0 15,-9 0-15,9 0 16,0 0 0,0 0-16,-9 0 15,1 18-15,-1 8 16,0 8-16,-17 18 16,-8 26-16,-18 0 15,25-52-15</inkml:trace>
  <inkml:trace contextRef="#ctx0" brushRef="#br3" timeOffset="32578.19">7555 16661 0,'0'0'16,"0"0"-16,0 0 0,0 0 16,0 0-16,0 0 15,0 0 1,0 0-16,9 0 16,-1 0-16,1 0 15,0 18-15,-1 8 16,1 26-16,0 17 15,-27 9-15,18-17 16,-8-1-16,-1-8 16,0-17-1,1-9-15,8-9 16,0-8-16,0-1 16,0-8-16,0-8 15,0-1 1,17-26-16,9-17 0,17-26 15,9 1-15,1 7 16,-1 10 0,-9 16-16,1 10 15,-18 16-15,0 1 16,0 17-16,8 0 16,-16 0-16,8 17 15,-9 27-15,-8 16 16,8 18-1,1 9-15,-10 8 16,1-26-16,8-17 16,1-8-16,16-18 15,1 0-15,-17-18 16</inkml:trace>
  <inkml:trace contextRef="#ctx0" brushRef="#br3" timeOffset="33249.96">8753 17060 0,'0'0'16,"0"-9"-16,0 0 15,0-8-15,0 0 16,0-1-16,-8 1 16,-1 0-16,0 0 15,0-1 1,-8 10-16,-9 8 15,0 0-15,-9 0 16,18 17-16,-9 0 16,0 1-1,8 7-15,1 1 0,0 0 16,17-8-16,0-1 16,8-8-1,10-1-15,-1 1 16,1-9-16,16-9 15,1 9-15,-9 0 16,0 0-16,0 18 16,9 8-16,0 17 15,-9 9-15,-9 17 16,9-8 0,-9-18-16,-8 9 15,-18-9-15,1 1 16,-1-18-1,0 0-15,-17 0 0,0-18 16,0 1-16,-9-18 16,1 1-1,-1-18-15,18 0 0,-1 0 16,18-18 0,26-7-16,18-10 15,8 9-15,-26 17 16</inkml:trace>
  <inkml:trace contextRef="#ctx0" brushRef="#br3" timeOffset="33627.05">9292 16930 0,'0'0'16,"0"0"-16,0 0 15,0 0-15,0 0 16,17 0-16,0 0 16,18 0-1,17 0-15,0 0 16,0-9-16,1 9 16,-10 0-16,-8 0 15,-27 9-15,1 0 16</inkml:trace>
  <inkml:trace contextRef="#ctx0" brushRef="#br3" timeOffset="33844.25">9361 17164 0,'0'0'0,"0"0"15,0 0-15,0 0 16,9 0-16,17 0 15,17-9 1,27 0-16,-1 1 16,35-1-16,-8-8 15,-61 17-15</inkml:trace>
  <inkml:trace contextRef="#ctx0" brushRef="#br3" timeOffset="34603.11">10759 15977 0,'0'0'0,"0"0"0,-9-8 16,1-1-16,8 0 15,-9 1 1,9-1-16,-9 0 15,1 1-15,-1-1 16,0 9-16,1 0 16,-18 0-16,0 26 15,-18 17-15,9 26 16,1 27 0,-1 8-1,9-9-15,9-26 0,17 1 16,0-10-16,17-8 15,0-9-15,9-17 16,0 0-16,27-17 16,7-18-16,18-8 15,9-26-15,0-9 16,-9-18 0,0-16-16,-25 25 15,-19-8 1,-16 0-16,-10-1 0,-16 1 15,-1 17-15,0 18 16,1 8-16,-1 8 16,-8 1-16,-10 17 15,-16 9 1,0 17-16,-1 17 16,18-17-16</inkml:trace>
  <inkml:trace contextRef="#ctx0" brushRef="#br3" timeOffset="34826.71">10559 16306 0,'0'0'16,"0"0"-16,0 0 16,9 18-16,9 16 15,16 1-15,10 17 16,-10 0-16,1 0 15,0-9-15,-9 0 16,0 1 0,-9-18-16,-8 0 15,8 8-15,1-8 16</inkml:trace>
  <inkml:trace contextRef="#ctx0" brushRef="#br3" timeOffset="35442.5">11454 16557 0,'0'-8'0,"0"-1"15,-9 0-15,1 1 16,-1-1-1,0-17-15,0 0 0,1 0 16,-1 9 0,0 0-16,1 8 15,-10 9-15,-8 0 16,-8 9-16,8 8 16,-1 0-16,10 9 15,0 0-15,8-9 16,9-8-16,0 0 15,0-9 1,0 0-16,9 0 16,8-9-16,0 0 15,1 9-15,-1 0 16,1 0-16,-1 18 16,9-1-16,0 18 15,-9 8-15,-8 0 16,0 1-16,-1-1 15,-16 0 1,-1-17-16,0 0 16,-8 0-16,0-17 15,-1 0-15,-8-1 16,9-8-16,0-8 16,-1-1-1,1 0-15,17 1 0,0-18 16,26 0-1,26-18-15,26 1 16,-8 17-16,-1 9 16,-8-1-16,-35 18 15</inkml:trace>
  <inkml:trace contextRef="#ctx0" brushRef="#br3" timeOffset="35793.11">10143 17025 0,'0'0'15,"0"0"-15,0 0 16,0-9-16,17 1 16,18-1-16,43 0 15,43-8-15,44-9 16,26 0-16,-8 9 16,-1-9-1,-34 9-15,-9-1 16,-9 1-16,-26 0 15,-17 17-15,-35 0 16,-17 8 0,-26 10-16</inkml:trace>
  <inkml:trace contextRef="#ctx0" brushRef="#br3" timeOffset="36336.94">10316 17276 0,'0'0'0,"0"0"15,0 0-15,0 0 16,0 0-16,9 0 16,8 0-1,9 0-15,18 0 16,8 18-16,0-1 16,0-8-16,-8 8 15,-10 0-15,-8 9 16,0 0-16,-8 0 15,-10 0-15,-16 9 16,-10-1-16,-8 10 16,0-1-1,0 0-15,0-17 16,9 0-16,-1-17 16,10 0-16,-1-1 15,9 1-15,0 0 16,0-9-16,0 0 15,9 0 1,8 8-16,35 1 16,9-18-16,8 1 15,10 8-15,-27-18 16,-26 1-16</inkml:trace>
  <inkml:trace contextRef="#ctx0" brushRef="#br3" timeOffset="36967.49">11193 17398 0,'0'0'0,"0"0"16,0 0-1,0 0-15,0 0 16,0 0-16,0 0 16,0 8-16,0 1 15,0 0-15,18-1 16,8 1-16,17 0 16,9-9-16,9-9 15,-17 0-15,-1-8 16,-8 0-1,-18-1-15,0 1 16,-8-9-16,0 0 16,-18 9-16,0-1 15,1 1 1,-18 8-16,0 9 0,-9 9 16,-9 8-1,1 18-15,8-9 16,9 0-16,9 9 15,17-9-15,0 8 16,17 1-16,27 8 16,34-17-16,69-9 15,62-43-15,234-43 16</inkml:trace>
  <inkml:trace contextRef="#ctx0" brushRef="#br3" timeOffset="41526.71">12505 16791 0,'0'0'0,"0"0"16,0 0-16,17 0 15,9 0-15,35 0 16,8 9-16,27-9 16,-1 0-1,-8 0-15,-9-9 16,-8 9-16,-27-8 15,-17-1-15,-17 9 16</inkml:trace>
  <inkml:trace contextRef="#ctx0" brushRef="#br3" timeOffset="41837.3">12739 17086 0,'-9'0'0,"1"0"15,-1 0 1,0 0-16,1 0 16,8 0-16,0 0 15,0 0-15,0 0 16,17-9-16,18 0 15,8 1 1,9-1-16,0 0 0,9 9 16,-9 0-1,-8 0-15,-10 9 16,-8-9-16,-17 0 16</inkml:trace>
  <inkml:trace contextRef="#ctx0" brushRef="#br3" timeOffset="42204.03">12913 16557 0,'0'-8'0,"0"-1"15,0 0-15,0 9 16,0 0-16,0 0 15,17 0-15,9 18 16,18-1 0,16 18-16,19-1 15,16 1-15,1 0 16,-10-1-16,-16-8 16,-18 0-16,-9-8 15,-17-1 1,-17 0-16,-9 18 15,-17 8-15,-27 18 16,-42 25-16,-10-8 16,-17 9-16,18-26 15,60-44-15</inkml:trace>
  <inkml:trace contextRef="#ctx0" brushRef="#br3" timeOffset="43363.95">14293 16194 0,'0'0'0,"0"0"0,0 0 16,0 0-16,0 0 16,0 0-1,0 0-15,0 0 16,0 0-16,0 0 16,0 26-16,0 34 15,9 27-15,-18 43 16,-8 8-16,8-8 15,1-17 1,-1-18-16,-8-8 16,8-35-16,0-9 15,1-17-15,8-17 16,0-1-16,0-16 16,0 8-16</inkml:trace>
  <inkml:trace contextRef="#ctx0" brushRef="#br3" timeOffset="43549.49">14328 16696 0,'0'0'0,"0"0"16,0 0-16,0 0 16,18 0-16,8 0 15,26 9-15,17-1 16,1-16-16,8-1 31,9 0-31,-9-8 0,-35 8 16,-25 9-16</inkml:trace>
  <inkml:trace contextRef="#ctx0" brushRef="#br3" timeOffset="43791.83">14945 16220 0,'0'0'16,"0"0"-16,0 0 16,0 0-16,0 0 15,0 26-15,0 34 16,-9 10-16,0 51 31,1 9-31,-10 0 0,10-26 16,-1 0-16,9-18 15,-9-17-15,9-17 16,0 0-16,9-26 16</inkml:trace>
  <inkml:trace contextRef="#ctx0" brushRef="#br3" timeOffset="44143.27">14667 15735 0,'0'0'16,"0"0"-16,0 0 16,0 0-16,0 0 15,-9 8-15,1 10 16,-19 16 0,1 10-16,-8-1 15,-1 0-15,18-8 16,17-9-16,0-17 15,0-1-15</inkml:trace>
  <inkml:trace contextRef="#ctx0" brushRef="#br3" timeOffset="44314.95">14667 15752 0,'0'0'16,"0"0"-16,0 0 15,9 9-15,17 8 16,8 18-16,18-1 15,9 18-15,0 0 16,-9 0 0,-35-35-16</inkml:trace>
  <inkml:trace contextRef="#ctx0" brushRef="#br3" timeOffset="45361.81">15440 16731 0,'-9'0'0,"0"0"0,1 0 16,8 0-1,0 0-15,0 0 16,0 0-16,17 0 15,9 0-15,9-9 16,8 0-16,1 1 16,-1-1-1,1 0-15,-1 1 16,-17 8-16,9-9 16,-9 9-16,-18 0 15</inkml:trace>
  <inkml:trace contextRef="#ctx0" brushRef="#br3" timeOffset="45558.27">15457 16904 0,'0'0'16,"0"0"-16,0 0 15,0 0-15,0 0 16,17-9-16,27 9 15,17-8-15,8-1 16,1-8-16,-10 17 16,-25 0-1</inkml:trace>
  <inkml:trace contextRef="#ctx0" brushRef="#br3" timeOffset="48490.78">16916 16687 0,'0'0'16,"0"9"-16,0-9 15,0 0-15,0 0 16,0 0-16,0 0 15,0 0-15,0 0 16,0 0-16,0 0 16,9 17-1,-1 1-15,1 16 16,0 18-16,-1 18 16,-16-10-16,-1 1 15,-8-9-15,8-18 16,0-8-16,1-8 15,8-10-15,0-8 16,0 0 0,0-8-16,17-27 15,0-8-15,27-9 16,8-9-16,-9 9 16,-8 18-16,0-1 15,-1 18-15,-7-1 16,-1 18-16,-9 9 15,0 8 1,1 27-16,-1 8 16,-8 17-16,-1 0 15,1-8-15,0-18 16,-1-8-16,-8-18 16,9 9-16,0-9 15,-9-8-15</inkml:trace>
  <inkml:trace contextRef="#ctx0" brushRef="#br3" timeOffset="48945.42">17038 16341 0,'0'0'0,"0"0"16,0 0-16,0 0 15,0 0-15,-9 0 16,0 0-1,0 17-15,-8 1 16,0 8-16,-1-9 16,1 0-16,8-8 15,9 0-15,0-1 16,0-8-16,0-8 16,0-18-16,18 8 15,-1 1 1,0 0-16,1 8 15,-1 9-15,1 0 16,8 17-16,17 9 16,26 18-16,-16-1 15,-27-26 1</inkml:trace>
  <inkml:trace contextRef="#ctx0" brushRef="#br3" timeOffset="49892.06">17776 17008 0,'0'0'16,"0"0"-16,0 0 15,0 0-15,0 0 16,0 0-16,0 0 15,8-9-15,18 0 16,18 1 0,17-9-16,-1-1 15,1 1 1,0 8-16,-26 9 0,-1 9 16,-16 0-16</inkml:trace>
  <inkml:trace contextRef="#ctx0" brushRef="#br3" timeOffset="50888.24">18679 16713 0,'0'0'15,"0"0"-15,0 0 16,0 0-16,0 0 15,0 0-15,0 0 16,0 0-16,0 0 16,-9 18-1,0 8-15,-8 26 16,-9 8-16,9-8 16,-1-8-16,1-10 15,0-8-15,8 0 16,0-17-16,0-1 15,9 1-15,0-9 16,0-9-16,0-17 16,18-26-1,17-8-15,-1-9 16,18-1-16,-8 18 16,-9 18-16,-9 16 15,0 1-15,-9 17 16,0 0-16,1 9 15,-1 17-15,-8 26 16,-9 17 0,0 9-16,0-17 15,0-1-15,8-8 16,1-9-16,17-8 16,0-9-16,0-35 15,-17 9-15</inkml:trace>
  <inkml:trace contextRef="#ctx0" brushRef="#br3" timeOffset="51402.91">19417 16895 0,'0'0'0,"0"0"16,0 0-16,0 0 15,0 0 1,0-8-16,0-1 16,-9 0-16,1 1 15,-10 8-15,1 0 16,-9 0-16,0 17 16,0 0-16,0 1 15,8 8-15,1 0 16,17-1-1,0-7-15,0-10 16,9 1-16,8 0 16,0-9-16,18 0 15,0 8-15,8 10 16,1-1-16,-18 0 16,0 18-16,0-9 15,-18 0-15,1 0 16,-18 0-1,1-17-15,-1 8 16,-8-8-16,-1-1 16,1 1-16,-9 0 15,9-9-15,-1-9 16,1 0-16,17 1 16,0-10-16,26-25 15,35 0 1,17-18-16,17 9 15,-34 35-15</inkml:trace>
  <inkml:trace contextRef="#ctx0" brushRef="#br3" timeOffset="52558.83">16933 16159 0,'0'0'0,"0"-9"0,-8 1 16,-1-1-16,0 9 15,1 0 1,-18 0-16,-9 17 16,-9 27-16,-8 25 15,0 26-15,0 18 16,9 17-16,17 0 16,17-9-16,18 0 15,25-17-15,27-9 16,26-17-1,43-17-15,27-9 16,-88-26-16</inkml:trace>
  <inkml:trace contextRef="#ctx0" brushRef="#br3" timeOffset="52966.71">19790 16471 0,'0'0'0,"0"0"0,0 0 15,0 0-15,18 17 16,8 9-16,8 17 16,10 18-1,-1 8-15,-8 1 16,-9-1-16,-17 9 15,-9 0-15,-9 0 16,-8-18-16,-9 1 16,0-18-16,0-25 15,8-1-15,-8 0 16,17-8 0</inkml:trace>
  <inkml:trace contextRef="#ctx0" brushRef="#br3" timeOffset="53423.53">20103 16228 0,'0'0'16,"0"0"-16,0 0 16,0 0-16,0 0 15,0 0-15,0 0 16,9 0 0,8 0-16,0 0 15,1 0-15,-1 0 16,9 0-16,0 9 15,0 0-15,-8 8 16,-10 0-16,1 1 16,-9-1-1,0 9-15,-9-9 16,1 1-16,-1-10 16,9 1-16,0 0 15,0-1-15,0 1 16,0 0-16,9-1 15,17 1 1,17 8-16,-8 9 0,-18-17 16</inkml:trace>
  <inkml:trace contextRef="#ctx0" brushRef="#br3" timeOffset="54242.7">16777 17398 0,'-9'-9'16,"1"0"-16,-1 1 15,0-1-15,9 9 16,0 0-16,0-9 16,0 1-16,18-1 15,8 0-15,26 1 16,35-1-16,43 9 16,44 0-16,43 9 15,35-1 1,43-8-16,17 9 15,1-18-15,-9 9 16,-26 0-16,-18 0 16,-25 0-16,-36 0 15,-51 9 1,-35 0-16,-26-1 0,-35 1 16,-17 8-1,-18-8-15,-8 0 16</inkml:trace>
  <inkml:trace contextRef="#ctx0" brushRef="#br3" timeOffset="54949.78">18227 17536 0,'0'0'0,"-8"0"15,-1 0-15,9 0 16,0 0-16,0 0 15,0 0-15,0 0 16,0 0-16,17 0 16,9 0-1,9 9-15,17 8 16,9 0-16,0 9 16,-1 9-16,-16 0 15,-1-1-15,-17 1 16,-17 0-16,-9 8 15,-9 0-15,-17 1 16,-8 7 0,-10-7-16,9-18 15,1 0-15,-1-9 16,18-8-16,-1-1 16,1 1-16,8 0 15,9-1-15,0-8 16,0 9-1,18 0-15,25-1 16,26 1-16,10 0 16,25-9-16,17-18 15,-60 10-15</inkml:trace>
  <inkml:trace contextRef="#ctx0" brushRef="#br3" timeOffset="55455.68">19634 17553 0,'0'0'0,"0"0"16,0 0-16,0-8 16,0-1-16,0 0 15,0 1 1,0-1-16,0 0 15,-9 1-15,-8 8 16,-18 0-16,-8 8 16,-9 10-16,-9 16 15,9 10 1,0 8-16,0 17 0,17 0 16,0 1-1,18-10-15,8 1 16,9-9-16,9-9 15,8 0-15,0-17 16,27 0-16,17-8 16,34-10-16,-43-8 15</inkml:trace>
  <inkml:trace contextRef="#ctx0" brushRef="#br3" timeOffset="55735.85">19721 17891 0,'0'0'0,"0"0"16,0 0-16,0 0 15,0 0-15,17-8 16,27-1-16,8 0 16,8-8-1,1 8-15,-9 9 16,-8 0-16,8 0 16,-9 9-16,-34 0 15</inkml:trace>
  <inkml:trace contextRef="#ctx0" brushRef="#br3" timeOffset="56164.45">19677 17883 0,'0'0'0,"0"0"15,0 0-15,0 0 16,0 0-16,0 0 15,9 0-15,0 8 16,8 1 0,1 0-16,-1-1 15,9 1-15,9 0 16,-1-1-16,-8 1 16,0-1-16,-8 1 15,-9 0-15,-1 8 16,-8 0-16,-8 9 15,-10 9 1,-8 0-16,-9-1 0,1-8 16,8 0-1,8-8-15,1-10 16,0 1-16,8 0 16,9-1-16,0 1 15,0 0-15,26-9 16,26 8-1,26-8-15,9 9 16,17 8-16,-34-8 16</inkml:trace>
  <inkml:trace contextRef="#ctx0" brushRef="#br3" timeOffset="66772.63">20989 16376 0,'0'0'0,"0"0"0,-9 0 16,0 0-1,1 8-15,-18 27 16,-1 26-16,-7 34 16,-1 26-16,9 0 15,17 9-15,9-17 16,0-27-16,18-8 16,16-26-16,1 0 15,-9-17 1,9-18-16,-9-8 15</inkml:trace>
  <inkml:trace contextRef="#ctx0" brushRef="#br3" timeOffset="67247.89">21180 16670 0,'0'0'0,"0"0"0,0 0 16,0 0-16,0 0 15,17 0 1,0 0-16,18 0 15,0 9-15,-9-1 16,-9 10-16,1-1 16,-1 9-16,-8 9 15,-9-1-15,-9 10 16,-17 8 0,-9-9-16,9-9 15,0-8-15,0 0 16,9 0-16,-1-17 15,10 0-15,-1-1 16,9 1-16,0 0 16,0-9-16,17 8 15,9 1 1,9 0-16,9-1 16,16-8-16,19-8 15,-10-1-15,-43 9 16</inkml:trace>
  <inkml:trace contextRef="#ctx0" brushRef="#br3" timeOffset="67716.89">21770 16982 0,'-8'-9'15,"-1"1"-15,0-1 16,9 9-16,0 0 15,0 0-15,0 0 16,0 0-16,0 0 16,18 0-1,-1 0-15,9-9 16,9 1-16,-1-1 16,1-17-16,-9 0 15,0 0-15,-17 0 16,0 0-1,-1 0-15,-16 0 0,-1 9 16,0-1 0,1 1-16,-10 8 15,-8 9-15,0 18 16,-17 8-16,-1 8 16,10 18-16,-1-8 15,17-1-15,10 0 16,8 0-16,17-8 15,0-9 1,10 0-16,16-9 16,26 1-16,1-27 15,-35 9-15</inkml:trace>
  <inkml:trace contextRef="#ctx0" brushRef="#br3" timeOffset="68233.58">22222 16272 0,'0'0'0,"0"0"0,0 0 16,0 0-16,0 0 15,0 0-15,8 0 16,10 8-1,-1 10-15,1-1 16,-1 0-16,-8-8 16,-1 0-16,1 8 15,0 0-15,-9 1 16,-9-1-16,0 0 16,1 1-16,-1-1 15,0-8-15,1-1 16,8 1-1,0-1-15,0 1 16,0 0-16,8-1 16,10 10-1,-1-10-15,35 1 0,9 0 16,-35-1 0</inkml:trace>
  <inkml:trace contextRef="#ctx0" brushRef="#br3" timeOffset="69154.69">21874 16384 0,'0'0'16,"0"0"-16,0 0 16,0-8-16,0-1 15,0 9-15,18 0 16,8 0-16,0 9 15,9 8 1,8 18-16,0 8 16,1 9-16,-1 17 15,-17 0-15,0 9 16,-26 9 0,-8 8-1,-27 9-15,-26 0 0,0-17 0,9-1 16,9-25-1,17-26-15,17-27 16</inkml:trace>
  <inkml:trace contextRef="#ctx0" brushRef="#br3" timeOffset="78455.64">22239 17562 0,'0'0'0,"0"0"16,0 0-16,0 0 15,0 0 1,9 0-16,8 0 15,18-9-15,8 1 16,27 8-16,-1 0 16,-8-9-16,-35 9 15</inkml:trace>
  <inkml:trace contextRef="#ctx0" brushRef="#br3" timeOffset="78887.81">22890 17034 0,'0'0'0,"0"0"16,0 0-16,0 0 16,0 0-16,9 0 15,17 0 1,26 0-16,9 0 16,8-9-16,-16 9 15,-10-9-15,0 9 16,10 9-1,-36 0-15</inkml:trace>
  <inkml:trace contextRef="#ctx0" brushRef="#br3" timeOffset="79254.98">22977 17138 0,'0'0'0,"0"0"15,0 0-15,0 0 16,0 8-16,0 10 16,0-10-1,-8 18-15,-1 9 16,0 17-16,-8 0 16,-9-9-16,0 9 15,8-9-15,1-8 16,8-9-16,1-9 15,8 1 1,0-1-16,0-8 16,17-1-16,18 1 15,-1 0-15,19-1 16,7-8-16,-16 0 16,-1 0-16,-8-8 15,0 8-15,-9-9 16,-18 9-16</inkml:trace>
  <inkml:trace contextRef="#ctx0" brushRef="#br3" timeOffset="79461.48">23047 17337 0,'0'0'0,"0"0"15,0 0-15,0 0 16,17 0-1,18-9-15,26 1 16,8-1-16,1 0 16,-1-8-16,-8 0 15,-9-1-15,-26 18 16</inkml:trace>
  <inkml:trace contextRef="#ctx0" brushRef="#br3" timeOffset="79702.5">23429 17389 0,'0'0'16,"0"0"-16,0 0 0,0 0 15,17-9-15,9 1 16,18-10-1,8 1-15,17 0 16,-8-9-16,0 8 16,-9 1-16,-9 0 15,-17 8-15,-8 9 16</inkml:trace>
  <inkml:trace contextRef="#ctx0" brushRef="#br3" timeOffset="79999.27">23741 17311 0,'0'0'16,"0"0"-16,0 0 15,0 0-15,0 17 16,9 9-16,8 9 16,-8 0-1,0-1-15,-18 18 16,0-9-16,1-8 15,-10-9-15,-8 0 16,0 0-16,-8-17 16,-1-1-16,-9-16 15,27-1 1,0-8-16,8-1 16,9 1-16,9 8 15</inkml:trace>
  <inkml:trace contextRef="#ctx0" brushRef="#br3" timeOffset="80365.28">24532 17242 0,'0'-9'0,"0"0"0,0 1 16,0-1-1,-9 0-15,0-8 16,1 17-16,-10-17 16,-8 17-16,-9 0 15,-8 26-15,-9-9 16,17 18-16,0-1 15,1 10 1,8-1-16,8-8 0,18-9 16,0 0-1,0-9-15,18 0 16,8 0-16,34-8 16,10-18-16,-53 9 15</inkml:trace>
  <inkml:trace contextRef="#ctx0" brushRef="#br3" timeOffset="80703.25">24679 17320 0,'0'0'0,"0"0"16,0 0-16,0 17 15,0 0-15,0 1 16,0-1-16,0 9 15,18-9-15,-10 9 16,10-9 0,8 1-16,-9-10 15,9-8-15,9-8 16,-9-1-16,-9-17 16,-8 0-16,-9-17 15,-9 8-15,-8 1 16,17 8-1,-9 8-15,-8 1 16,0 17-16,-1 0 16,18 9-16,0-1 15,0 1-15</inkml:trace>
  <inkml:trace contextRef="#ctx0" brushRef="#br3" timeOffset="81031.48">25357 17103 0,'0'0'15,"0"0"-15,0 0 16,0 0-16,0 0 16,-18 0-16,10 0 15,8 0-15,-18 0 16,-8 26-16,9-17 16,-9 17-1,8 0-15,18 8 16,0 1-16,0 0 15,18-1-15,8 1 16,-9-9-16,-17 0 16,17-9-16,-17 1 15,-17-1-15,17 0 16,-43 9 0,-1 9-16,1-9 0,17 0 15,-9-18 1,26-16-16,-8-1 15</inkml:trace>
  <inkml:trace contextRef="#ctx0" brushRef="#br3" timeOffset="81321.28">25739 16644 0,'0'0'0,"0"0"0,0 0 15,0 0-15,-9 9 16,0 17 0,-17 34-16,0 18 15,-26 26-15,26 26 16,9-26-16,-9 9 15,17-18-15,18 0 16,-1-8-16,10-35 16,25 0-1,1-26-15,-27-26 16</inkml:trace>
  <inkml:trace contextRef="#ctx0" brushRef="#br3" timeOffset="81566.72">26095 16670 0,'0'0'16,"0"0"-16,0 0 16,0 0-16,17 26 15,9 9-15,18 25 16,-1 27-16,0 25 15,-25 27-15,-36 17 16,-25 17-16,-27 0 16,-8-25-1,44-79-15</inkml:trace>
  <inkml:trace contextRef="#ctx0" brushRef="#br1" timeOffset="88884.08">26859 17597 0,'0'0'0,"0"0"16,0 0-16,0 0 16,0 17-16,-9 9 15,-26 35-15,1 8 16,16-43-1</inkml:trace>
  <inkml:trace contextRef="#ctx0" brushRef="#br1" timeOffset="90493.38">27580 15683 0,'-9'-9'0,"0"0"15,-8-8-15,0 0 16,-10-9-16,1 8 15,9 1 1,0 8-16,-9 9 16,0 0-16,0 18 15,-9 25-15,0 9 16,0 9-16,18-9 16,17-9-16,0 0 15,17-17 1,1-8-16,-1-10 15,18-8-15,0-17 16,25-18-16,10-25 16,-1-36-16,1-16 15,-9-18-15,-18 9 16,-8 25-16,-9 27 16,-18 26-16,1 17 15,-9 17 1,0 9-16,0 9 15,-9 17-15,-8 60 16,-9 36-16,9 8 16,-1-18-16,10-17 15,8-17 1,0-26-16,17-8 0,-8-1 16,8-8-1,0-18-15</inkml:trace>
  <inkml:trace contextRef="#ctx0" brushRef="#br1" timeOffset="90870.43">27858 15709 0,'0'0'0,"0"0"15,0 0-15,0 0 16,0 0-16,0 0 15,17 0-15,18 0 16,-1 0-16,1 0 16,0-9-16,8 0 15,-17 1-15,0-1 16,-8-8 0,-10-1-16,1 1 15,-9-9-15,-9 0 16,1 9-16,-1 0 15,-8 8-15,-1 9 16,-8 17-16,0 0 16,0 9-16,9 9 15,8 0 1,9 8-16,0-8 16,17-1-16,18-8 15,-9-8-15,-17-18 16</inkml:trace>
  <inkml:trace contextRef="#ctx0" brushRef="#br1" timeOffset="91159.34">28726 15051 0,'0'0'16,"0"0"-16,0 0 15,0 0-15,-9 0 16,1 17-16,-1 0 16,-9 26-1,1 9-15,-9 26 16,9 26-16,-1 9 16,10-9-16,8-9 15,0-26-15,-9-25 16,0-1-16,1-8 15,-1 8-15,9-26 16</inkml:trace>
  <inkml:trace contextRef="#ctx0" brushRef="#br1" timeOffset="91320.93">28231 15648 0,'0'0'15,"0"0"-15,0 0 16,0 0-16,26 0 15,35-9 1,26 1-16,-1-1 16,10-8-16,-9 8 15,-9 0-15,-43 1 16</inkml:trace>
  <inkml:trace contextRef="#ctx0" brushRef="#br1" timeOffset="91524.59">29004 15544 0,'0'0'0,"0"0"16,0 0-16,0 17 15,0 1-15,0 8 16,-9 0-16,0 0 16,1 0-16,-1-9 15,9-8-15,0 8 16,0-17-1,0 0-15,0 0 16</inkml:trace>
  <inkml:trace contextRef="#ctx0" brushRef="#br1" timeOffset="91936.81">29143 15154 0,'0'0'0,"0"0"16,0 0-16,0 9 15,17 17 1,0 26-16,-8 17 15,0 9-15,-9-17 16,0 0-16,-9-10 16,0-7-16,1-1 15,-1-17-15,9 0 16,0-17 0,0 8-16,0-17 0,0 0 15,0 0 1,9-26-16,8 9 15,9-27-15,0 10 16,9-1-16,-9 1 16,0 16-16,0 1 15,-9 17-15,1 0 16,-1 17-16,1 1 16,-1 7-1,-8 1-15,-1 0 16,1 0-16,0-8 15,-1-10-15,1-8 16,0 18-16,-1-18 16,-8 0-16,0 0 15</inkml:trace>
  <inkml:trace contextRef="#ctx0" brushRef="#br1" timeOffset="92353.07">29803 15622 0,'-9'-9'0,"9"1"0,0 8 16,0 0 0,0 0-16,0 0 15,0 0-15,0 0 16,0 0-16,0 0 15,0 0-15,17 0 16,9 0-16,9 0 16,0-9-1,0 0-15,8-8 16,0-9-16,-17 0 16,-8 9-16,-9-9 15,-9 0-15,-9 0 16,0 9-16,0-1 15,-8 18-15,0 0 16,-9 9-16,0 8 16,8 18-1,10 8-15,8 1 16,26 7-16,17 1 16,35-26-16,-34-8 15</inkml:trace>
  <inkml:trace contextRef="#ctx0" brushRef="#br1" timeOffset="93085.18">27675 16280 0,'0'0'0,"0"0"16,0 0-16,0 0 16,0 0-16,0 0 15,0 0-15,0 0 16,0 0-16,0 0 16,0 0-16,0 0 15,26-8 1,18 8-16,42-9 15,1 0-15,17 1 16,-17-1-16,-35 0 16,9 1-16,-17-1 15,-1 0-15,-17 1 16,-9 8-16</inkml:trace>
  <inkml:trace contextRef="#ctx0" brushRef="#br1" timeOffset="93872.09">27684 16367 0,'0'0'0,"0"0"16,0 0-16,0-9 16,0 9-1,0 0-15,0 0 16,0 0-16,0 0 16,0 0-16,0 0 15,0 18-15,-9 8 16,9 26-16,-17 8 15,-9 9-15,8 18 16,-25-18-16,17-8 16,9 0-1,-1-18-15,1-17 16,8 0-16,0-9 16,9-8-16,0-1 15,0 1-15,0 0 16,18-1-1,25-8-15,18 18 0,8-18 16,10-18 0,-1 18-16,0-17 15,-17 17-15,-9 0 16,-9-9-16,-17 1 16,0-1-16,-17 9 15,-9-8-15,0 8 16</inkml:trace>
  <inkml:trace contextRef="#ctx0" brushRef="#br1" timeOffset="94079.34">27719 16653 0,'0'0'0,"0"0"15,0 0-15,0 0 16,26 0-1,-9-9-15,35 0 16,26 1-16,-8-1 16,-10 9-16,10 0 15,-1 0-15,-34 0 16</inkml:trace>
  <inkml:trace contextRef="#ctx0" brushRef="#br1" timeOffset="94568.4">28578 16774 0,'0'0'16,"0"0"-16,0 0 16,0 0-16,0 0 15,0 0-15,-8-9 16,-1 9 0,0 0-16,-17 18 15,0 16-15,-9 1 16,9 8-16,9 1 15,17-1-15,17 0 16,18-8-16,61-9 16,268 8-16</inkml:trace>
  <inkml:trace contextRef="#ctx0" brushRef="#br1" timeOffset="99003.05">29065 16583 0,'0'0'0,"0"0"0,0-8 15,0 8-15,0 0 16,0 0-16,0 0 16,0 0-1,0 0-15,0 0 16,0-9-16,17 0 15,0 1-15,18-1 16,17 0-16,9 1 16,-9-1-16,0 0 15,-8 9 1,-18 0-16,-18 9 16</inkml:trace>
  <inkml:trace contextRef="#ctx0" brushRef="#br1" timeOffset="99245.06">29047 16757 0,'0'0'15,"0"0"-15,0 0 16,0 0-16,0-9 16,18 0-1,8 1-15,8-1 16,1 9-16,8 0 16,1 0-16,-1 9 15,1-9-15,-27-9 16</inkml:trace>
  <inkml:trace contextRef="#ctx0" brushRef="#br1" timeOffset="107477.43">29933 16895 0,'0'0'16,"0"-8"-16,0 8 16,0-9-16,0 9 15,0 0-15,0 0 16,0-9 0,0 9-16,9-8 15,25-1-15,44 0 16,70-8-16,61 0 15,34-1-15,9 1 16,-35-9-16,-35 9 16,-34 8-1,-36-8-15,-25 17 16,-35 0-16,-26 0 16,-17 0-16,-9 0 15</inkml:trace>
  <inkml:trace contextRef="#ctx0" brushRef="#br1" timeOffset="109055.83">30028 17016 0,'0'0'15,"0"0"-15,0 0 16,0 0-16,9 0 16,0 0-16,8 0 15,9 0 1,9 0-16,17 26 16,0-17-16,-8 8 15,-18 1-15,0-10 16,-18 10-16,1-1 15,-18 9 1,-8 9-16,-18 8 0,1 0 16,7-17-1,1 0-15,9 0 16,0-17-16,-1 0 16,10-1-16,8 1 15,0 0-15,0-1 16,26 1-16,17 0 15,35-9-15,35 0 16,9 8-16,-79-8 16</inkml:trace>
  <inkml:trace contextRef="#ctx0" brushRef="#br1" timeOffset="109409.02">31131 16887 0,'0'0'0,"0"0"16,0 0-16,0 0 16,0 0-16,0 0 15,0 0-15,-8 0 16,-10 0-1,-8 0-15,0 17 16,-26 9-16,0 17 16,0 0-16,0 27 15,0-10-15,17 1 16,18-9-16,17 0 16,0-9-16,17 1 15,0-10-15,18-8 16,26-9-16,17-8 15,-35-9 1</inkml:trace>
  <inkml:trace contextRef="#ctx0" brushRef="#br1" timeOffset="109832.19">31262 17172 0,'0'0'0,"0"0"16,0 0-16,0 0 16,0 0-1,0 0-15,0 0 16,0 0-16,26 0 15,26 0-15,0 0 16,9-8-16,-1 8 16,-8 0-1,-17-9-15,-26 0 0,0 9 16</inkml:trace>
  <inkml:trace contextRef="#ctx0" brushRef="#br1" timeOffset="110296.08">31262 17164 0,'0'0'0,"0"0"16,0 0-16,0 0 15,0 0-15,0 0 16,0 0-16,0 8 15,0 1-15,0 0 16,8-1-16,10 10 16,-1-1-16,9 0 15,0 1 1,-9-10-16,1 1 16,-10 0-16,1-1 15,0 10-15,-18-1 16,0 0-16,-17 1 15,-8 8-15,-1 0 16,0 0 0,0-18-16,18 1 0,0-1 15,-1 1 1,18 0-16,0-9 16,0 8-16,18 1 15,25 0-15,18-1 16,26 1-16,-9-9 15,-17 0 1,-9 0-16,-26 9 0</inkml:trace>
  <inkml:trace contextRef="#ctx0" brushRef="#br1" timeOffset="122880.59">30419 16272 0,'0'0'0,"0"0"16,0 0-16,0 0 15,18 0-15,-1 0 16,0 0-16,9 0 16,9 0-16,0 0 15,8-9-15,1 0 16,-1 1-1,1-1-15,-1-8 16,0-1-16,-17 1 16,0 0-16,-17-1 15,0 1-15,-9 0 16,0-1-16,-9 1 16,9 0-16,-17-1 15,-9 10-15,-9 8 16,9 0-16,0 17 15,-18 0 1,1 18-16,8 17 16,9 9-16,9-18 15,17 0-15,0 1 16,17-10-16,18-8 16,17 0-16,26-17 15,26 8-15,-43-8 16</inkml:trace>
  <inkml:trace contextRef="#ctx0" brushRef="#br1" timeOffset="123306.88">31123 15683 0,'0'0'16,"0"0"-16,0 0 16,0 0-16,8 0 15,10 0 1,-1 0-16,0 8 15,9 10-15,0-1 16,-17 0-16,9-8 16,-18 8-16,17 1 15,-17-1-15,0 0 16,0 1 0,0-10-16,0 1 15,0 0-15,0-1 16,0 1-16,0 0 15,0-1-15,26 10 16,35 8-16,26 0 16,-61-18-16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9T23:44:00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27675 17588 0,'0'0'15,"0"0"-15,0 0 16,0 0-16,0 0 16,0 0-16,0 0 15,0 0-15,0 0 16,0 0-1,0 0-15,0 0 16,0 0-16,0 0 16,0 0-16,0 0 15,0 0-15,0 0 16,0 0-16,0 0 16,0 0-16,0 0 15,0 0 1,0 0-16,9 9 15,0-9-15,-9 0 16,0 0-16,0 0 16,0 0-16,0-9 15,0 0-15,0 1 16,0-1-16,0 0 16,0 1-16,-9-1 15,0 0 1,-8 1-16,-9 8 15,-9 0-15,-8 0 16,-1 17-16,1 9 16,8 9-16,9-1 15,9 18-15,-1 9 16,18 0-16,9-1 16,17 1-1,9-1-15,8-16 16,9-18-16,18-9 15,25-17-15,-43-9 16</inkml:trace>
  <inkml:trace contextRef="#ctx0" brushRef="#br0" timeOffset="511.85">28014 17320 0,'0'0'16,"0"0"-16,0 0 0,0-9 15,0 0-15,0 9 16,0 0 0,0 0-16,0 0 15,0 0-15,0 18 16,-9 8-16,0 34 15,1 18-15,-18 17 16,8-17-16,1-8 16,17-10-16,0-16 15,0-18 1,0 0-16,0-9 16,0-8-16,0-9 15,0 0-15,0-9 16,17-17-16,1-9 15,16-8-15,-8 8 16,1 9-16,-1 9 16,-18 8-1,1 9-15,8 9 16,1 8-16,-1 18 16,-8 17-16,-1 9 15,1-9-15,0-1 16,-1-16-16,1-9 15,26 9-15,8-18 16,-25-17-16</inkml:trace>
  <inkml:trace contextRef="#ctx0" brushRef="#br0" timeOffset="994.29">28648 17683 0,'0'0'0,"0"0"16,0-8-16,0-1 15,0 0-15,0 1 16,-9-1-16,0 0 16,1 9-16,-1 0 15,-8 0-15,-9 18 16,-9-1-16,0 18 15,0-1 1,1 1-16,16 8 16,10-8-16,8 0 15,0-9-15,8 0 16,10-18-16,-1 1 16,18-18-16,-1 1 15,-7-18-15,-1 8 16,0 1-1,-18 0-15,1-1 16,0 18-16,-9 0 16,0 0-16,0 0 15,0 18-15,0 8 16,8 8-16,10 1 16,8-1-16,0-8 15,17 9-15,1-26 16,-18-18-1,-9 9-15</inkml:trace>
  <inkml:trace contextRef="#ctx0" brushRef="#br0" timeOffset="1314.24">28839 17623 0,'0'0'0,"0"0"15,0 0 1,0 0-16,0 0 15,17 17-15,1 0 16,8 18-16,0 0 16,0 8-16,-18 0 15,1 1-15,0-10 16,-9-8-16,0 0 16,0-9-1,0-8-15,0 0 16,-9-9-16,9 0 15,0-9-15,0-17 16,17-17-16,9-18 16,18-8-16,17 0 15,17 17-15,-9 8 16,-34 36 0</inkml:trace>
  <inkml:trace contextRef="#ctx0" brushRef="#br0" timeOffset="1887.36">29551 17727 0,'0'0'15,"0"0"-15,0 0 16,0-9-16,0 0 16,0 1-16,0-1 15,-9 0 1,0 1-16,1-1 16,-18 0-16,0 9 15,-18 9-15,-8 8 16,9 9-16,8 0 15,9 0 1,9 0-16,-1-17 0,18 0 16,0-1-1,0 1-15,18-9 16,-1 9-16,18 8 16,-1 0-16,10 9 15,-1 18-15,-8 16 16,0 9-16,-9 9 15,-18-8-15,-16-10 16,-1-16-16,0-1 16,-8-17-1,-9 0-15,9-26 16,-9 9-16,0-18 16,-9 9-16,0-26 15,0-17-15,9-9 16,18-9-16,16 9 15,18 0 1,9 9-16,-18 25 16</inkml:trace>
  <inkml:trace contextRef="#ctx0" brushRef="#br0" timeOffset="2385.63">29551 17926 0,'0'0'0,"0"0"16,0 0-16,0 0 15,0 0-15,0 0 16,0 0-16,0 0 15,0 0 1,0 0-16,0 0 16,9 0-16,-1-9 15,1 9-15,0-8 16,8-1-16,0-8 16,1-1-16,-1 1 15,-8 8-15,-1 1 16,1-1-1,0 9-15,-9 0 16,0 0-16,0 0 16,0 0-16,0 17 15,0 1-15,0 8 16,0 0-16,-9 0 16,0-1-16,1 1 15,-1-8 1,9-10-16,0 1 15,0 0-15,0-9 16,0 0-16</inkml:trace>
  <inkml:trace contextRef="#ctx0" brushRef="#br0" timeOffset="2549.64">29629 17545 0,'0'0'16,"0"0"-16,0 0 15,0 0-15,0 0 16,0 0-16,0 0 16,17 0-16,9 0 15,-17 0-15</inkml:trace>
  <inkml:trace contextRef="#ctx0" brushRef="#br0" timeOffset="2952.74">29907 17883 0,'0'0'16,"0"0"-1,0 0-15,0 0 16,0 0-16,0 0 16,-9 0-16,1 0 15,-1 8-15,0 1 16,0 0-16,1-1 15,-1-8-15,9 0 16,0 0-16,0-8 16,0-1-16,0 0 15,17-17 1,1-8-16,8-1 16,0 9-16,0 9 15,-9-1-15,9 18 16,-8 0-16,-10 9 15,1 8-15,8 18 16,1 0-16,-1-1 16,1-8-16,-10 0 15,1 0 1,8-17-16,9-1 16,0-8-16,-17 0 15</inkml:trace>
  <inkml:trace contextRef="#ctx0" brushRef="#br0" timeOffset="3388.95">30610 17787 0,'0'0'16,"0"0"-16,0 0 16,0 0-16,0-8 15,-8-1-15,-1 0 16,0 1-16,-8 8 15,-1 0-15,-8 0 16,-8 17 0,-1 0-16,0 9 15,18 0-15,-1-8 16,18-1-16,0-8 16,0-1-16,18 1 15,-1 8-15,18 1 16,17 7-16,9 19 15,0 8-15,-18 8 16,-8 1 0,-18-9-16,-17-9 15,-9 1-15,1-10 16,-18-8-16,-9 0 16,9-17-16,9 0 15,-1-27-15,1-16 16,17-44-16,52-44 15,70-34 1,60-8-16,157-131 16</inkml:trace>
  <inkml:trace contextRef="#ctx0" brushRef="#br0" timeOffset="104340.48">25713 18402 0,'0'0'0,"-9"0"16,0 0-16,1 0 15,-1 9-15,0 0 16,1-9-16,8 8 15,0-8-15,0 9 16,0-9 0,8 8-16,10 1 15,8 0-15,8-1 16,10 1-16,8-9 16,9 0-16,-18-9 15,0 1 1,1-1-16,-9-8 0,-9 0 15,0-1 1,-18 10-16,1-10 16,-9 1-16,-9 0 15,1-1-15,-18-8 16,0 9-16,0 0 16,-9 8-16,-9 9 15,10 0-15,-1 17 16,9 1-1,9 16-15,-1 10 16,18-1-16,18 9 16,-1 0-16,18-9 15,-1-8 1,1-9-16,26 0 0,8-26 16,1-9-16,-18-17 15,-26 9 1</inkml:trace>
  <inkml:trace contextRef="#ctx0" brushRef="#br0" timeOffset="104921.95">26650 18350 0,'-8'-8'0,"-1"-1"15,-8 0-15,8 9 16,0 0-16,1 0 15,8 0-15,-9 0 16,0 0-16,1 18 16,-1-1-16,-17 9 15,9-9-15,-1 9 16,1 0 0,-1-9-16,10-8 15,-1 0-15,9-1 16,0-8-16,0-8 15,0-1-15,0-17 16,17 0-16,1 0 16,8 0-16,0-8 15,0 8-15,0 8 16,-17 1 0,-1 17-16,1 0 15,0 17-15,-1 1 16,1 16-16,0 10 15,-9 7-15,0-7 16,0-10-16,8-8 16,10-8-16,-1-10 15,-8 1 1</inkml:trace>
  <inkml:trace contextRef="#ctx0" brushRef="#br0" timeOffset="105388.62">26833 18402 0,'0'0'0,"0"0"16,0 0-16,0 0 15,0 0-15,0 0 16,0 0-16,9 0 15,8 0-15,0 9 16,1-9 0,16 9-16,1-9 15,8 0-15,1-9 16,-1 0-16,-17 1 16,0-10-16,0 10 15,-17-10-15,0 1 16,-9 0-16,-9-1 15,0 1-15,1 8 16,-18 9 0,0 0-16,-9 0 15,0 18-15,9-1 16,9 0-16,-9 18 16,8-9-16,10 17 15,16 0-15,10-17 16,-1 9-1,9-9-15,9 0 16,0-9-16,-18-8 16</inkml:trace>
  <inkml:trace contextRef="#ctx0" brushRef="#br0" timeOffset="105708.98">27345 18272 0,'0'0'0,"0"0"16,0 0-16,0 18 15,18-1-15,-1 18 16,0 8-16,9 17 16,-17-16-16,0-1 15,-9-17 1,0 0-16,0 0 15,0-17-15,0-1 16,0-8-16,0-8 16,0-1-16,0-26 15,8-25-15,18-10 16,9 10-16,0 34 16,-9 9-1,-17 8-15</inkml:trace>
  <inkml:trace contextRef="#ctx0" brushRef="#br0" timeOffset="106269.9">28049 18385 0,'0'0'0,"0"0"15,-9-17-15,0 8 16,0 0-16,1 1 16,-1-1-16,0 0 15,-17 1-15,0-1 16,-17 9 0,0 0-16,-1 17 15,9 1-15,1-1 16,-1 0-16,18 1 15,-1-10-15,18 1 16,0 0-16,0-9 16,18 0-16,8 0 15,8 0-15,10 17 16,-1 0 0,9 9-16,-8 9 15,-10 17-15,-8 0 16,-8 8-16,-10-8 15,-16-8-15,-1-1 16,0 0-16,1-17 16,-10 0-1,-8-17-15,0-1 16,0-16-16,0-10 16,0-7-16,9-19 15,-1 1-15,10-18 16,8 9-16,17 0 15,0 18-15,18-1 16,17-8-16,-34 25 16</inkml:trace>
  <inkml:trace contextRef="#ctx0" brushRef="#br0" timeOffset="106773.39">28292 18290 0,'0'0'16,"0"0"-16,0 0 15,0 0-15,0 0 16,0 0-16,0 0 16,0 0-16,0 17 15,0 0-15,0 1 16,8-1-16,1-8 15,0-1-15,-1 1 16,1 0 0,8-9-16,1-9 15,17 0-15,-1-8 16,-8 0-16,0 8 16,-8 9-16,-1 0 15,9 17-15,0 27 16,0-1-16,0 35 15,-8 0 1,-10-9-16,-8-8 16,-8-9-16,-1-9 15,0-17-15,1-9 16,-10-8-16,-8 0 16,-8-18-16,-1 0 15,0-8-15,18-9 16,17 0-16,8-17 15,18-18 1,35 0-16,43-8 16,-34 34-16</inkml:trace>
  <inkml:trace contextRef="#ctx0" brushRef="#br0" timeOffset="108425.99">29455 18497 0,'-8'0'16,"-1"0"-16,0 0 16,1 0-16,-1 0 15,0 0-15,1 0 16,-1 0-16,0 18 15,0-1 1,-8 9-16,17 0 16,0 0-16,0 0 15,9-9-15,-1-8 16,1 0-16,0-9 16,0-9-16,-1 0 15,1-17-15,0 0 16,-18 0-1,0 9-15,-8 0 16,-1-1-16,1 10 16,8-1-16,9 9 15,0-9-15,0 1 16,18-10-16,25-8 16,18-8-16,8-18 15,-8 9 1,0 8-16,-26 0 15,-9 18-15,-17 0 16,-1 17-16,-8 0 16,-8 8-16,-10 27 15,-17 43-15,-8 17 16,8 18-16,1-1 16,16-8-16,1-26 15,17-17 1,0-18-16,0-17 15,0 0-15,0-17 16,0-1-16,0-16 16,17-10-16,1-8 15,-10-17-15,1-9 16,-18 0-16,1 18 16,-1-1-1,0 9-15,0 9 16,9-1-16,0 10 15,0-1-15,0 0 16,9 1-16,17-18 16,9 8-16,26-8 15,8 0-15,-34 9 16</inkml:trace>
  <inkml:trace contextRef="#ctx0" brushRef="#br0" timeOffset="108715.17">30523 18298 0,'0'0'0,"0"0"15,0 9-15,-8 17 16,-1 17-16,-8 18 16,8 8-16,-8 9 15,-1 0 1,10-26-16,8-9 16,0-17-16,8-8 15,-8-18-15</inkml:trace>
  <inkml:trace contextRef="#ctx0" brushRef="#br0" timeOffset="109171.67">30836 18497 0,'0'0'0,"0"0"0,0 0 16,0 0 0,0 0-16,0 0 15,9 0-15,17 18 16,9-10-16,-1 1 16,-8 0-16,0-9 15,0-9-15,0 0 16,-8 1-16,-10-1 15,1-8-15,0 8 16,-18-8 0,0-1-16,1 1 15,-1 9-15,-8 8 16,-9 0-16,0 0 16,0 17-16,8 0 15,1 0-15,0-8 16,17 26-16,0-1 15,0 18 1,17-8-16,0-1 16,18-17-16,8 0 15,18-17-15,-26-9 16</inkml:trace>
  <inkml:trace contextRef="#ctx0" brushRef="#br0" timeOffset="109684.87">31314 18255 0,'0'0'16,"0"0"-16,0 0 16,0 0-16,26-9 15,43 1-15,9-1 16,-34 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4-14T00:11:08.78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4325 4779 0,'0'0'0,"0"0"15,-9 0-15,9 0 16,-9 0-16,9 0 16,0 0-16,0 0 15,0 0-15,0 0 16,-9 9-16,1 17 15,-10 34-15,-8 44 16,0 43 0,0 9-16,18 0 15,-18-26-15,8-26 16,1-17-16,17-18 16,0-17-16,0-17 15,0-10-15,0-16 16,0 0-16,17-9 15,1-9 1,-10 9-16</inkml:trace>
  <inkml:trace contextRef="#ctx0" brushRef="#br0" timeOffset="277.39">4168 5342 0,'0'0'16,"0"0"-16,0 0 16,0 0-16,0 0 15,0 0-15,0 0 16,18 0-16,16 0 16,27 9-16,9-9 15,16-9-15,-7 0 16,-10 1-1,-8-1-15,0-8 16,-9 17-16,26 8 16,-9 1-16,-43-9 15</inkml:trace>
  <inkml:trace contextRef="#ctx0" brushRef="#br0" timeOffset="590.8">4828 4814 0,'0'0'0,"0"0"0,0 0 15,0 0 1,0 0-16,0 17 15,0 9-15,18 43 16,-18 35-16,0 35 16,-9-18-16,0-17 15,0 0-15,1-9 16,8-8 0,0-27-16,0-8 15,0-8-15,8-10 16,-8-25-16</inkml:trace>
  <inkml:trace contextRef="#ctx0" brushRef="#br0" timeOffset="1080.58">4472 4207 0,'0'0'15,"0"0"-15,0 0 16,0 0-16,-9 18 15,1 8-15,-10 8 16,10 10 0,-10-1-16,1 0 15,0-17-15,-1 0 16,10-9-16,8-8 16,0 0-16</inkml:trace>
  <inkml:trace contextRef="#ctx0" brushRef="#br0" timeOffset="1225.91">4628 4199 0,'0'0'0,"0"0"15,0 0-15,0 0 16,18 17-16,-1 0 16,9 18-16,9 17 15,52 17-15,8 1 16,-51-53-16</inkml:trace>
  <inkml:trace contextRef="#ctx0" brushRef="#br0" timeOffset="1999.59">5610 5195 0,'0'0'0,"-9"0"16,0 0-1,1 0-15,-1 0 16,0 0-16,1 0 15,8 0-15,0 0 16,0 0-16,8 0 16,10 0-16,16-9 15,10-8-15,-1 8 16,9 0 0,-8-17-16,-1 26 15,-17 0-15,0 0 16,0 0-16,0 0 15,-8 0-15</inkml:trace>
  <inkml:trace contextRef="#ctx0" brushRef="#br0" timeOffset="2203.89">5653 5454 0,'-9'-8'0,"1"-1"15,-1 9-15,9 0 16,0 0-16,0 0 16,0 0-1,9-8-15,8-1 16,18 0-16,0 1 16,17-1-16,17 18 15,-25-1-15</inkml:trace>
  <inkml:trace contextRef="#ctx0" brushRef="#br0" timeOffset="3016.17">7025 4710 0,'0'0'16,"0"0"-16,0 0 15,0 0-15,0 0 16,0 0-16,0 0 15,0 0 1,0 0-16,0 0 16,0 0-16,0 17 15,-9 0-15,1 18 16,-1 17 0,-8 9-16,-1 16 0,1-7 15,0-10 1,-1 1-16,10-9 15,8-9-15,0 1 16,0-18-16,17 0 16,0 0-16,18 0 15,0-9-15,26-8 16,8-1-16,1-8 16,-10-8-16,-8-1 15,-8 0 1,-9 1-16,-1-10 15,-8 10-15,9 8 16,-18 8-16</inkml:trace>
  <inkml:trace contextRef="#ctx0" brushRef="#br0" timeOffset="3255.86">7425 5030 0,'-9'0'15,"0"0"-15,1 0 16,-1 0-16,0 17 16,-8 1-16,-9 34 15,0 34-15,-9 1 16,9 17-16,0 8 16,0-8-1,8-43-15,1 0 16,8-18-16,9-17 15,0 0-15,9-9 16,0-8-16</inkml:trace>
  <inkml:trace contextRef="#ctx0" brushRef="#br0" timeOffset="3568.04">7807 5021 0,'-9'-8'0,"-8"-1"16,8 0-16,0 9 16,9 0-16,0 0 15,9-8-15,17-1 16,17 0-16,36-16 15,7-1-15,10 0 16,-18 0-16,-17 8 16,0 1-1,-18 17-15,-17 0 16,-17 9-16,0 8 16,-1 0-16,-8-8 15</inkml:trace>
  <inkml:trace contextRef="#ctx0" brushRef="#br0" timeOffset="3987.98">7937 5099 0,'0'0'15,"0"0"-15,0 0 16,-9 0-16,9 0 16,-8 0-16,-1 0 15,0 0-15,1 18 16,-1-1-16,0 18 15,-8 17 1,-9 0-16,0 8 16,8 1-16,1-1 15,0 10-15,-1-1 16,1-8-16,-1-9 16,1-9-16,17-8 15,0-9-15,0-9 16,17 0-16,1 1 15,17-1 1,17-8-16,8-1 16,1 1-16,9-9 15,-1-9-15,-8 1 16,-9-1-16,-8 0 16,-18 1-1,-9-1-15,0 0 0,1 1 16,-1-10-1,-8 10-15</inkml:trace>
  <inkml:trace contextRef="#ctx0" brushRef="#br0" timeOffset="4163.95">7902 5515 0,'-8'0'0,"-1"0"16,0 0-16,0 0 15,9 0-15,0 0 16,0 0-1,18-9-15,8 1 16,26-1-16,9-8 16,17-9-16,0 17 15,9 1-15,-26 16 16</inkml:trace>
  <inkml:trace contextRef="#ctx0" brushRef="#br0" timeOffset="4576.03">8840 5766 0,'0'0'15,"0"0"-15,0-8 16,0-1-16,0-8 16,-9-1-16,1 1 15,-1 8-15,-17 1 16,0-1 0,0 9-16,0 9 15,-18 8-15,10 9 16,8 0-16,8 9 15,1-9-15,17 0 16,0 0-16,17 0 16,9 0-16,18-1 15,25-16-15,44 0 16,9-18 0,-79 9-16</inkml:trace>
  <inkml:trace contextRef="#ctx0" brushRef="#br0" timeOffset="5356.92">9734 4788 0,'0'0'0,"0"0"0,0 0 16,0 0 0,0 0-16,0 0 15,0 0-15,0 0 16,0 0-16,0 0 16,0 0-16,-8 0 15,-1 0-15,-17 26 16,-17 26-1,-1 17-15,1 43 16,8 10-16,0-1 16,18 0-16,8 0 15,9-17-15,9-17 16,17-9-16,9-17 16,17-18-16,9-9 15,8-8 1,35-26-16,-43 0 15</inkml:trace>
  <inkml:trace contextRef="#ctx0" brushRef="#br0" timeOffset="5866.98">10169 5411 0,'0'-8'15,"0"8"-15,0 0 16,0 0-16,0 0 16,-9 0-1,0 17-15,1 9 16,-1 8-16,0 18 15,-8 9-15,8-18 16,-8 1-16,8-18 16,0 0-16,9-9 15,0-8-15,0-1 16,0-8-16,9-17 16,17-18-1,9-34-15,17-9 16,9 9-16,-18 17 15,1 17-15,-10 18 16,-8 17-16,1 0 16,-1 17-16,0 18 15,0 8-15,8 18 16,-8-1-16,1 1 16,-1-18-1,-9 1-15,-8-27 16,8 9-16,-17-17 15,17-1-15,9 1 16</inkml:trace>
  <inkml:trace contextRef="#ctx0" brushRef="#br0" timeOffset="6267.36">10386 4822 0,'0'0'0,"0"0"16,-9 18-16,0-1 16,-17 18-16,0 17 15,-17-1-15,8 10 16,0-18-16,18-17 15,0-8-15,17-1 16,0-8-16,0-9 16,0-9-1,17 0-15,0-8 16,9 0-16,-8-9 16,-9 8-16,-1 1 15,1 17-15,0 0 16,8 0-16,0 9 15,1 8 1,16 0-16,10 27 0,-9-10 16</inkml:trace>
  <inkml:trace contextRef="#ctx0" brushRef="#br0" timeOffset="7230.84">10915 5498 0,'0'0'0,"-17"0"15,8-9-15,-8 0 16,17 1-16,-17-1 16,8 9-1,9 0-15,0 0 16,0 0-16,0 0 15,0-9-15,26 1 16,0-1-16,18-8 16,16 8-16,1 1 15,-17-1-15,-1 0 16,0 1 0,9 8-16,9 8 15,-35 1-15</inkml:trace>
  <inkml:trace contextRef="#ctx0" brushRef="#br0" timeOffset="8162.41">11541 5125 0,'0'0'16,"0"0"-16,0 0 15,0 0-15,0 0 16,0 0-16,0 0 15,0 0 1,0 18-16,0-1 16,8 18-16,10 8 15,-18 9-15,0 9 16,0 8 0,-18-9-16,10 1 0,8-61 0,0 43 15,-18 9-15,-8-8 16,9-10-1,17-8-15,-17-8 16,17-10-16,0 1 16,0-9-16,0-9 15,0-17-15,34-26 16,-8-26-16,18-17 16,25-9-16,-17 35 15,0 0 1,9 17-16,-17 17 15,-1 0-15,0 18 16,-8 8-16,-9 9 16,0 0-16,-8 18 15,8 16-15,0 18 16,-18 0-16,1 9 16,9-9-16,-10-17 15,10 16 1,-10-7-16,1-1 15,0-8-15,-1-9 16,1-9-16,0-8 16,8-1-16,9-16 15,-9 8-15</inkml:trace>
  <inkml:trace contextRef="#ctx0" brushRef="#br0" timeOffset="9781.84">12644 5541 0,'0'0'16,"0"0"-16,0-9 15,-9 1-15,9-1 16,0 0-16,-9 1 16,1-10-16,-1 1 15,0 0 1,-8 0-16,-1 8 15,-8 9-15,-8 9 16,-10 8-16,9 9 16,18 0-16,0 0 15,-1 0-15,18 0 16,0-9-16,9-8 16,8-1-1,9 1-15,9 0 16,0-9-16,0 17 15,8 9-15,1 9 16,-10-1-16,1 18 16,-9 0-16,0 0 15,-17 0-15,-9 0 16,-9 0 0,-17-9-16,0 1 15,0-27-15,-9 18 16,0-27-16,-8-8 15,8 0-15,1-26 16,-1-8-16,17-10 16,10-16-1,16 16-15,-8 36 16</inkml:trace>
  <inkml:trace contextRef="#ctx0" brushRef="#br0" timeOffset="10112.84">12800 5056 0,'0'0'15,"0"0"-15,17 0 16,9 17-16,18 1 15,16 25-15,19 18 16,-1 8 0,-17 18-16,-9 25 15,-18 1-15,-8-1 16,-26 1-16,-8-9 16,-18 8-16,-18-16 15,1-18-15,8-26 16,18-9-16,-9-17 15,17-17-15</inkml:trace>
  <inkml:trace contextRef="#ctx0" brushRef="#br0" timeOffset="10786.95">13269 4606 0,'0'0'15,"0"0"-15,0 0 16,-9-9-16,-8 0 16,8 1-16,0 8 15,1 0-15,8 0 16,0 0-1,0 0-15,0 0 16,0 0-16,17 0 16,0 0-16,1 0 15,8 0-15,0 0 16,0 0-16,-9 0 16,-8 8-16,0 1 15,-1 0 1,-16 8-16,-1 0 15,-17 9-15,0 9 16,0-9-16,0 0 16,8 0-16,1 0 15,0-17-15,8-1 16,9 1-16,0-9 16,0 0-1,17 0-15,1 0 16,16-9-16,1 1 15,-9-1-15,0 0 16,-8 9-16,-10 0 16,1 0-16,17 0 15,0 0-15</inkml:trace>
  <inkml:trace contextRef="#ctx0" brushRef="#br0" timeOffset="11497.41">14120 5576 0,'0'0'0,"-9"0"16,-8 0-16,-18 0 15,0 0 1,9 0-16,9 0 0,-1 0 16,10 0-1,8 0-15,0 0 16,0 0-16,17 0 16,27-9-16,16 0 15,1 1-15,9-1 16,25 0-1,1 1-15,-53 8 16</inkml:trace>
  <inkml:trace contextRef="#ctx0" brushRef="#br0" timeOffset="11862.63">15162 5125 0,'0'0'0,"0"0"16,0 0-16,-9 0 15,0 0-15,1 0 16,-1 0-1,9 0-15,0 0 16,0 0-16,0 0 16,9 0-16,8 0 15,9 0-15,35-8 16,17-1-16,0 0 16,0 1-1,-25-1-15,7 9 16,1 0-16,-17 0 15,-27 0-15</inkml:trace>
  <inkml:trace contextRef="#ctx0" brushRef="#br0" timeOffset="12317.69">15153 5169 0,'0'0'0,"0"0"15,0 0-15,0 0 16,0 0-16,0 0 16,0 0-16,0 8 15,0 10-15,-9-1 16,1 18-16,-1-1 16,0 18-1,-8 0-15,-9 0 16,0 9-16,0 8 15,-9 0-15,0-8 16,1-9-16,16-9 16,1-8-16,0-9 15,8-9-15,9 1 16,0-10 0,0 1-16,17 0 15,18-1-15,26 1 16,8-1-16,1-16 15,17-1-15,-9 1 16,0-1-16,-17 0 16,-18 1-16,-17-1 15,0 9 1,-8-9-16,-10 9 16,1 0-16,-9 0 15</inkml:trace>
  <inkml:trace contextRef="#ctx0" brushRef="#br0" timeOffset="12512.34">14953 5524 0,'0'0'0,"0"0"16,0 0-16,0 0 16,0 0-16,18 0 15,8 0-15,9-9 16,8 0-16,18 1 15,17-10-15,9 1 16,8 8-16,-43 18 16</inkml:trace>
  <inkml:trace contextRef="#ctx0" brushRef="#br0" timeOffset="12801.26">15657 5654 0,'0'0'0,"0"0"15,0 0-15,0 0 16,17 0-16,1-9 15,8 0 1,26 1-16,0-1 16,9-8-16,-18-1 15,-8 1-15,-9 8 16,-18 9-16</inkml:trace>
  <inkml:trace contextRef="#ctx0" brushRef="#br0" timeOffset="13046">16022 5584 0,'0'0'16,"-9"0"-16,0 9 16,0 8-16,1 9 15,-1 9-15,0 17 16,9 0-16,0 9 16,0-18-1,-8 9-15,-1 0 0,0-9 16,-17 0-1,0 1-15,0-10 16,-9-8-16,-8 0 16,0-17-16,-1-9 15,18-9-15,9-17 16,8 18-16</inkml:trace>
  <inkml:trace contextRef="#ctx0" brushRef="#br0" timeOffset="14119.74">16925 5541 0,'0'0'16,"0"0"-16,-9-9 16,-8 1-16,-1-1 15,-8 0-15,0 9 16,-9 0-16,18 0 16,-9 9-1,0 0-15,0 8 16,-9 9-16,0 9 15,18-1-15,0 10 16,8-1-16,9 0 16,0-8-16,9-9 15,8 0-15,0-9 16,18-8 0,9 0-16,25-18 15,9 9-15,9-9 16,-35 1-16,217-270 15,-269 278-15,0 0 16,0 0-16,0 0 16,-17 0-16,-9 9 15,0 0 1,0 8-16,0 0 16,8 9-16,1 0 15,8 0-15,9 0 16,0 0-16,0 0 15,0 0-15,18-8 16,-1-10-16,18 1 16,8-18-1,1 1-15,-10-1 16,-8-17-16,0-17 16,1-1-16,-19 1 15,1 0-15,-18 8 16,1 9-16,-19 9 15,10-1-15,-9 10 16,9 8-16,-1 0 16,1 0-1,17 0-15,0 0 16,0 0-16,9 0 16,8 0-16,0 0 15,27 0-15,17 0 16,-1 0-16,-8 0 15,-17-9-15,-26 0 16,0 1 0,-1-1-16,10 9 15,-18 0-15,0 0 16,0 0-16,0 0 16,0 0-16,0 0 15,0 0-15,0 9 16,0 8-16,8 0 15,10 9 1,-1 9-16,26-9 16,-25 0-16,8 0 15,0 0-15,-17 0 16,-1-9-16,-16 9 16,-1 0-16,-17 0 15,0 0-15,8-17 16,1 0-16,17-1 15</inkml:trace>
  <inkml:trace contextRef="#ctx0" brushRef="#br0" timeOffset="14546.53">18366 4770 0,'0'0'0,"0"0"16,-9 0-16,1 9 16,-10 17-16,-25 9 15,0 43-15,-18 34 16,9 18-16,0 0 16,17 0-16,9-9 15,8-17 1,18-9-16,18-8 15,25-26-15,1-1 16,8 1-16,69-18 16,-8-34-16,-52-9 15</inkml:trace>
  <inkml:trace contextRef="#ctx0" brushRef="#br0" timeOffset="15152.63">19130 5151 0,'-8'0'0,"-1"0"16,0 0-1,1-8-15,-1-1 16,0 0-16,1 9 15,-1 0-15,-9 0 16,10 0-16,-18 9 16,0 17-16,-9 17 15,9 9-15,0 0 32,0 9-17,8 0-15,1-1 0,17 1 0,17-1 16,1-16-16,17-10 15,8-16-15,9 8 16,18-18 0,-1-16-16,9-10 15,-17-8-15,0 0 16,0-17-16,-1-18 16,-16 9-16,-18-25 15,-9 16-15,-8 18 16,-9 8-16,-9 18 15,0-1-15,1 10 16,-1 8-16,0 8 16,-17 18-1,-17 18-15,0 25 16,-10 17 0,19 10-16,-1 8 0,18-9 15,-1 0-15,18-8 16,18-9-1,-1-9-15,0-17 0,9-9 16,18-8 0,8-9-16,-26-17 15</inkml:trace>
  <inkml:trace contextRef="#ctx0" brushRef="#br0" timeOffset="15450.59">19460 4614 0,'-8'0'0,"-1"0"15,-8 0-15,-9 18 16,-27 16-16,-16 27 15,-9 26 1,0-9-16,34-26 16,9-9-16,18-17 15,0-9 1,17-8-16,0-9 0,17 0 16,-8 0-1</inkml:trace>
  <inkml:trace contextRef="#ctx0" brushRef="#br0" timeOffset="15581.53">19261 4666 0,'0'0'15,"0"0"-15,0 0 16,0 0-16,0 0 16,0 18-16,0 8 15,17 8-15,0 1 16,1 0-16,8 8 16,17 0-16,-8-17 15,-18-17 1</inkml:trace>
  <inkml:trace contextRef="#ctx0" brushRef="#br0" timeOffset="15961.75">19929 4632 0,'-8'0'0,"-1"0"15,9 0-15,0 0 16,0 0-16,9 0 16,17 17-16,17 26 15,26 18 1,18 17-1,0 17-15,9 18 0,-27 8 16,-17-17-16,-26 26 16,-17 0-16,-26 0 15,-18 0-15,-26 8 16,-8-8 0,-10-17-16,1-18 15,26-17-15,44-43 16</inkml:trace>
  <inkml:trace contextRef="#ctx0" brushRef="#br1" timeOffset="33533.75">2579 6970 0,'0'0'15,"0"0"-15,0 0 16,0 0-16,0 0 15,0 0-15,0 0 16,0 0-16,0-9 16,0 1-16,-9-1 15,1 0-15,-1 1 16,-17-1 0,-9 9-16,1 0 15,-1 0-15,0 17 16,0 18-16,9 0 15,9 17 1,17 8-16,17 1 16,18 0-16,0-1 0,8-16 15,1-1 1,-18 0-16,0-8 16,-18-1-16,1-8 15,-18 9 1,-25 8-16,-10 1 0,-17-1 15,-8 0-15,17-17 16,8 0 0,18-17-16,9 0 15,17-9 1</inkml:trace>
  <inkml:trace contextRef="#ctx0" brushRef="#br1" timeOffset="33924.75">2970 7256 0,'0'0'0,"0"0"15,-9 0-15,0 0 16,1 0-16,-10 0 16,-8 0-16,-8 9 15,16 8-15,1 26 16,-9 0-1,8 18-15,18-9 16,0-9-16,18 1 16,-1-18-16,18 0 15,0-18-15,-1 1 16,10-18-16,-1-25 16,-8-10-16,-9 1 15,-17-9 1,-9-9-16,-9 10 0,-8 7 15,-9 27 1,0 0 0,0 17-16,8 0 0,9 17 15,9-17-15,0 0 16,0 0-16</inkml:trace>
  <inkml:trace contextRef="#ctx0" brushRef="#br1" timeOffset="34792.96">3404 7195 0,'0'0'0,"0"0"15,0 0-15,0 0 16,0 0-16,0 18 16,0-10-16,0 27 15,0 26-15,-9-1 16,1 1-1,-1-18-15,0 0 16,1-8-16,8-9 16,0-9-16,0-8 15,0 0-15,0-9 16,0-9-16,0-8 16,17-27-16,0-8 15,9 0 1,0 18-16,1 8 15,-19 8-15,1 18 16,0 0-16,8 0 16,-8 18-16,-1 8 15,1 8-15,0 1 16,-9-9-16,0 0 16,0 0-1,0-17-15,0-1 16,0 1-16,0-9 15,17-17-15,0-9 16,1-18-16,16-16 16,-7 8-16,-1 17 15,0 18-15,-9 0 16,0 17 0,-8 0-16,0 0 15,-1 8-15,1 10 16,8 16-16,-8 1 15,0-1-15,8-8 16,-8 0 0,8-8-16,1-1 0,-1 0 15,0-8 1,18 0-16,0-1 16,8-8-16,1-8 15,-1-1-15,1-17 16,-18 0-16,0 0 15,0 0-15,-9 0 16,-8 0-16,-1-9 16,-16 18-16,-1 0 15,0 0-15,1 17 16,-1 0 0,-8 0-16,-1 8 15,10 10-15,-1-1 16,0 17-16,1 1 15,8 0-15,0-1 16,17-8-16,18 0 16,8-17-1,61 0-15,18-27 16,-70-8-16</inkml:trace>
  <inkml:trace contextRef="#ctx0" brushRef="#br1" timeOffset="35428.28">5349 7334 0,'0'0'15,"0"0"-15,0-9 16,0 1-16,0-10 16,0 1-16,0 17 15,0 0-15,0 0 16,0 9-16,0 34 15,0 43 1,-8 27-16,-1 26 16,9-1-16,0-34 15,-9-26-15,0-17 16,1-18-16,-1-8 16,9-9-16,0-18 15,0 1-15,0-18 16,-9-25-16,9-70 15,0-70 1,26 1-16,1 52 16,7 34-16,1 35 15,0 9-15,8 9 16,9 16-16,-8 10 16,-1 8-16,-8 8 15,-9 1-15,-9 8 16,-8 18-1,-9 17-15,-17 0 16,-10-9-16,-7 0 16,-10-17-16,10 0 15,16-17-15,10 0 16,8-1-16,8-8 16</inkml:trace>
  <inkml:trace contextRef="#ctx0" brushRef="#br1" timeOffset="35820.71">6122 7325 0,'0'0'0,"0"0"16,0 0-16,0-8 15,0 8-15,0 0 16,-9 0-16,1 0 16,-10 0-16,-8 17 15,0 9 1,-9 26-16,1-9 15,8 0-15,8 1 16,18-27 0,0 9-16,0-17 0,18-1 15,-1 1-15,9-18 16,0 1-16,9-18 16,-9 0-1,0 0-15,-9 8 16,-8-8-16,0 26 15,-9 0-15,0 0 16,8 26-16,10-8 16,-1 8-1,9 0-15,9 0 0,8 0 16,9 0 0,-17-18-16,-17 1 15</inkml:trace>
  <inkml:trace contextRef="#ctx0" brushRef="#br1" timeOffset="36272.61">6539 7317 0,'0'0'0,"0"0"0,0 0 16,0 8 0,0 18-16,0 17 15,0 18-15,0 8 16,9 27-16,-1 8 15,1 8-15,0-8 16,-18-26-16,0-9 16,1-17-1,-1-8-15,0-18 16,1-9-16,-1-8 16,0-9-16,0-18 15,1-60-15,16-78 16,19-34-16,7 34 15,1 61-15,-9 34 16,0 35-16,0-9 16,9 18-16,-9 17 15,0 0 1,0 17-16,-9-8 16,-8 26-16,-9-1 15,-9 18-15,-17 0 16,0-8-16,0-1 15,0-17 1,9-9-16,17-8 0</inkml:trace>
  <inkml:trace contextRef="#ctx0" brushRef="#br1" timeOffset="36436.21">7416 7628 0,'0'0'16,"0"0"-16</inkml:trace>
  <inkml:trace contextRef="#ctx0" brushRef="#br1" timeOffset="36856.18">7051 7611 0,'0'0'0,"0"-9"16,0 9-16,0 0 16,0 0-16,0 0 15,0 0-15,0 9 16,0 0-1,0-1-15,18 1 16,-1 0-16,0-9 16,18-9-16,0 0 15,0-8-15,-1-9 16,-8 0-16,0 0 16,-17-9-16,0 1 15,-18-1-15,0 9 16,-8 9-1,0 17-15,-9 0 16,-9 17-16,0 18 16,0 17-16,18 8 15,8 1-15,9-18 16,9 1-16,8-18 16,9 0-16,9-9 15,0-8 1,26-1-16,-9-16 15,-35 8-15</inkml:trace>
  <inkml:trace contextRef="#ctx0" brushRef="#br1" timeOffset="37192.51">7511 7368 0,'0'0'0,"0"0"16,0 0-16,0 0 15,0 0-15,0 0 16,18 9-16,-1 8 16,9 9-16,0 0 15,0 9-15,0 0 16,0-9 0,-8 0-16,-10 0 15,1 0-15,-9 0 16,0-9-16,0 0 15,0-8-15,0 0 16,0-9-16,0-9 16,0-8-16,0-27 15,18-16-15,16 8 16,1 8 0,-9 10-16,-9 25 15</inkml:trace>
  <inkml:trace contextRef="#ctx0" brushRef="#br1" timeOffset="37529.83">8345 7317 0,'0'0'0,"-9"0"16,1 0-16,-1 0 15,0 0-15,-8 0 16,0 8-16,-1 1 16,10 8-16,-1 0 15,9 9 1,0 0-16,9 0 16,-1 0-16,1 0 15,0-8-15,-1 8 16,1 0-16,-18 8 15,1 1-15,-18 0 16,0-1-16,-1-8 16,10-17-1</inkml:trace>
  <inkml:trace contextRef="#ctx0" brushRef="#br1" timeOffset="38648.61">9787 7368 0,'0'0'0,"0"0"16,0 0-16,0 0 15,0 0-15,-18 0 16,-8 0-1,0 0-15,9 18 16,-9 8-16,-18 17 16,1 9-16,8 9 15,18-1-15,25-16 16,-8-1-16,9-17 16,9 0-1,-1-17-15,26-1 16,-17-16-16,35-10 15,-9-25-15,26-44 16,-8-25-16,-9-10 16,-18-7-16,0 7 15,-16 36-15,-27 34 16,17 26-16,-17 8 16,0 18-1,0 0-15,-17 9 16,17 43-16,-27 26 15,10 35-15,0 17 16,17-9-16,0-26 16,17-17-16,9-17 15,0-1-15,0-16 16,9-10 0,0-17-16,8-8 15,9-18-15,0-8 16,0-9-16,-8-17 15,-9-9-15,-9-9 16,-26 1-16,17 16 16,-34 27-16,-1 0 15,-25 25 1,-1 18-16,1 18 16,-9 25-16,17-8 15,18-1-15,8-8 16,9-17-16,9-9 15,8 0-15,18-18 16,34-16-16,1-10 16,-35 1-16</inkml:trace>
  <inkml:trace contextRef="#ctx0" brushRef="#br1" timeOffset="38961.21">11011 6866 0,'0'0'0,"-9"0"0,1 0 15,-1 0 1,0 0-16,1 0 16,-1 17-16,-8 27 15,-10 25-15,1 18 16,18 25-1,8 18-15,0-9 0,8-25 16,1-10 0,0 10-16,-1-27 15,1-17-15,-9-18 16,0-8-16,0-8 16,9-1-16,-9-26 15,0 9-15</inkml:trace>
  <inkml:trace contextRef="#ctx0" brushRef="#br1" timeOffset="39099.74">10629 7698 0,'0'0'0,"0"0"16,0 0-16,0 0 15,17 0-15,1 0 16,8 0-16,26-9 16,17-8-16,9-9 15,27 8 1,-45 10-16</inkml:trace>
  <inkml:trace contextRef="#ctx0" brushRef="#br1" timeOffset="39301.32">11280 7490 0,'0'0'16,"0"17"-16,-8 9 15,-1 9-15,0 8 16,0 9-1,1-9-15,-1 1 16,0-18 0,9 0-16,0-18 15,0-8-15,0 0 0,9 0 16,-9 0-16</inkml:trace>
  <inkml:trace contextRef="#ctx0" brushRef="#br1" timeOffset="39657.68">11480 7273 0,'0'0'16,"0"0"-16,0 9 16,0 8-16,0 18 15,9 8-15,8 18 16,0-1-16,-8 1 16,0 0-16,-1-9 15,-16-9 1,-1 0-16,9-17 15,0-8-15,0-10 16,0 1-16,0-9 16,9-17-16,17-35 15,9 0-15,-9 8 16,0 10 0,-9 16-16,-8 18 15,-1 0-15,1 18 16,0 8-16,8 8 15,0 18-15,1 0 16,-1-8-16,1-10 16,8-8-16,0-9 15,-9-8-15</inkml:trace>
  <inkml:trace contextRef="#ctx0" brushRef="#br1" timeOffset="40216.75">11958 7776 0,'0'0'0,"0"0"16,0 0-16,0 0 15,0 0-15,8 8 16,18-8-16,9 9 16,8-18-16,10-17 15,7 0 1,1-17-16,-17-9 16,-18 9-16,-9 8 15,-8-8-15,-18 8 16,0 9-16,-8 9 15,-9 17-15,-18 8 16,-8 36 0,0 16-16,0 18 15,17 9-15,18-9 16,17 0-16,17-18 16,18-16-16,35-1 15,-27-17-15</inkml:trace>
  <inkml:trace contextRef="#ctx0" brushRef="#br1" timeOffset="41075.06">13104 7135 0,'0'0'16,"0"0"-16,0 0 0,0 0 16,8 0-1,19 0-15,16 8 16,26 1-16,1 0 15,17-18-15,0-8 16,-9-1-16,-17 1 16,-18 0-16,0 8 15,-17 9-15,-17 9 16</inkml:trace>
  <inkml:trace contextRef="#ctx0" brushRef="#br1" timeOffset="41435.5">13356 7308 0,'0'0'0,"0"0"16,0 0-16,0 0 16,0 0-16,-9 17 15,0 9-15,1 9 16,-1 17-16,-8 17 15,8 0 1,-9-8-16,1 0 0,8-9 16,1 0-1,-1-9-15,0-9 16,9-8-16,0 0 16,0-8-16,0-1 15,18 0-15,-1-17 16,18 9-16,0 0 15,17-1-15,0-16 16,9-1 0,-18 0-16,0-8 15,-8 8-15,-9 1 16,0-1-16,-17 0 16,0 9-16</inkml:trace>
  <inkml:trace contextRef="#ctx0" brushRef="#br1" timeOffset="41627.51">13364 7628 0,'0'0'15,"0"0"-15,0 0 16,0 0-16,0 0 16,0 0-16,9 0 15,8 9-15,18-9 16,26-9-16,8 1 15,27 8 1,25 8-16,-51 1 16</inkml:trace>
  <inkml:trace contextRef="#ctx0" brushRef="#br1" timeOffset="41991.97">14467 7715 0,'0'0'16,"-9"-9"-16,1-8 15,-1 0-15,0 8 16,-8-8-1,0 8-15,-1 0 16,1 9-16,-9 0 16,0 0-16,0 18 15,0-1-15,0 9 16,8 0-16,1 9 16,17-9-1,0 17-15,9-26 16,17 9-16,43 9 15,18-18-15,-44-17 16</inkml:trace>
  <inkml:trace contextRef="#ctx0" brushRef="#br1" timeOffset="42565.46">15570 7646 0,'0'0'0,"0"0"15,0 0-15,0-9 16,0-8-16,-9-18 15,1 0-15,-1 9 16,0 18-16,-8-10 16,0-8-16,-1 26 15,-8-17 1,-9 34-16,-8 1 16,0 8-16,-1 17 15,9-8-15,1 8 16,16-17-16,1 0 15,17-9-15,0-8 16,0 0-16,9-1 16,8-8-16,9-8 15,9-18 1,-1 0-16,-7 0 16,-1 8-16,-18 1 15,1 17-15,0 0 16,-1 0-16,-8 17 15,9 1-15,8 8 16,1 8-16,8 1 16,0-9-1,17 0-15,9-17 16,27-1-16,-1-16 16,-26-1-16,-26 0 15</inkml:trace>
  <inkml:trace contextRef="#ctx0" brushRef="#br1" timeOffset="42855.75">16082 7317 0,'0'0'15,"0"0"-15,0 0 16,-8 0-16,-1 0 16,0 0-16,1 8 15,-10 1-15,10 8 16,-10 9-16,9 0 15,9 0 1,0 0-16,9 0 16,9 0-16,-1 0 15,0 0-15,-8 0 16,0-9-16,-1 1 16,-16-1-16,-18 18 15,0-9-15,-1 0 16,19-9-16,8-17 15</inkml:trace>
  <inkml:trace contextRef="#ctx0" brushRef="#br1" timeOffset="49241.59">16899 7368 0,'0'0'0,"0"0"16,0 0 0,0 0-16,0 0 15,0 0-15,0 0 16,17 0-16,9 9 16,26-9-16,18 9 15,-1-9-15,1 0 16,-10 0-16,-8-9 15,-26 9 1</inkml:trace>
  <inkml:trace contextRef="#ctx0" brushRef="#br1" timeOffset="49499.67">17298 7187 0,'-9'-9'0,"1"9"15,-10 0 1,-8 17-16,9 1 16,-9 25-16,0 35 15,8 8-15,1 1 16,17 0-16,0-1 16,9 1-16,-1-35 15,10-18 1,-1-8-16,9-8 15,0-18-15,-8-9 16,-1 0-16</inkml:trace>
  <inkml:trace contextRef="#ctx0" brushRef="#br1" timeOffset="50026.41">17654 7083 0,'0'0'0,"0"0"16,-9 8-1,1 18-15,-10 26 16,10 18-16,-18 25 16,0 0-16,8-8 15,1-18-15,-1-17 16,10-9-16,-1-17 16,9-8-1,0-10-15,0 1 16,0-9-16,9-9 15,8 1-15,9-10 16,9 1-16,-9 0 16,0-1-1,9 18-15,0 0 0,-1 0 16,1 18 0,8-1-16,9-8 15,1-1-15,7 1 16,-16 0-16,-1-18 15,1 0-15,-18 1 16,0-1-16,-9-8 16,0-1-16,-17-8 15,0-8-15,-17 16 16,8 1 0,1 17-16,-1 0 15,-17 17-15,9 9 16,-1 9-16,18 0 15,0 8-15,18 0 16,-1 1-16,18-18 16,60-9-1,279-26-15</inkml:trace>
  <inkml:trace contextRef="#ctx0" brushRef="#br1" timeOffset="50540.49">19339 7291 0,'0'0'16,"0"0"-16,0 0 15,-9-9-15,0 0 16,1 1-16,-1 8 16,-17 0-1,0 0-15,-9 17 16,0 18-16,1 8 16,-1 9-16,18 8 15,17 1-15,0-9 16,8-9-16,10 1 15,8-18 1,-9 0-16,35-26 16,26 8-16,-43-8 15</inkml:trace>
  <inkml:trace contextRef="#ctx0" brushRef="#br1" timeOffset="50953.31">19703 6866 0,'0'0'0,"0"0"16,0 0-16,-8 9 15,-1 17-15,0 17 16,1 18-16,-1 25 16,0 18-16,-8 0 15,0-9-15,-1-8 16,1-18-1,0-25-15,-1-18 16,27 0-16,-9-18 16,0-8-16,0 0 15,9-17-15,25-35 16,1-9-16,0 9 16,-9 26-16,-9 9 15,-8 8 1,0 9-16,8 18 15,-8 16-15,-1 10 16,1 8-16,8-9 16,-8 0-16,0-8 15,8-9-15,9 0 16,0-17-16,-9-9 16</inkml:trace>
  <inkml:trace contextRef="#ctx0" brushRef="#br1" timeOffset="51378.05">20363 7299 0,'-8'0'0,"-1"-8"15,-8-1-15,-1 9 16,1 0-16,-9 0 15,0 0-15,-18 17 16,1 18-16,0 17 16,8 0-1,0 8-15,18-25 0,17 8 16,0-8 0,0-9-16,8-17 15,10-1-15,-1 1 16,9-18-16,9 1 15,0-18-15,-9-9 16,0 0-16,-9 18 16,-8 0-16,0 17 15,-1 0 1,-8 0-16,9 8 16,0 10-16,8-1 15,0 9-15,9 0 16,0-9-16,0-8 15,-8 0-15,-1-1 16,-8 1-16</inkml:trace>
  <inkml:trace contextRef="#ctx0" brushRef="#br1" timeOffset="51659.28">20581 7308 0,'0'0'0,"0"0"16,0 0-16,0 0 15,0 9-15,0 8 16,0 17-16,8 1 16,1-9-1,0 9-15,-1 8 16,1-8-16,0-9 16,-1-9-16,-8 0 15,0-8-15,0 0 16,0-9-16,0 0 15,9-18-15,8-34 16,9-8 0,9-10-16,9 36 15,-10 8-15,-16 17 16</inkml:trace>
  <inkml:trace contextRef="#ctx0" brushRef="#br1" timeOffset="52256.34">21362 7308 0,'0'0'0,"0"0"16,-9 0-16,1-9 15,-1 1-15,-8-1 16,-1 0-16,1 1 16,0-10-16,-10 18 15,10 0 1,-9 0-16,0 18 15,0-1-15,9 0 16,-1 1-16,10 8 16,8-9-16,0 0 15,8-8-15,10-1 16,-1 10-16,18-1 16,-1 0-16,-8 18 15,9 0-15,-9 17 16,0 8-1,-17 1-15,0 8 16,-9 1-16,-9-1 16,-8-9-16,-9-8 15,0-8-15,8-18 16,-8 0-16,9-9 16,-1-8-16,-8-9 15,0-9 1,0-26-16,-9-17 15,27-17-15,-1 8 16,0 18-16,9 26 16</inkml:trace>
  <inkml:trace contextRef="#ctx0" brushRef="#br1" timeOffset="52512.05">21588 7256 0,'0'0'16,"0"0"-16,0 0 16,0 0-16,0 17 15,-9 18-15,0 8 16,1 0 0,8 1-16,-9-18 15,9 0-15,0-18 16,0 1-16,0 0 15,0-9-15,0-9 16,0-17-16,0 17 16</inkml:trace>
  <inkml:trace contextRef="#ctx0" brushRef="#br1" timeOffset="52869.47">21779 6927 0,'0'0'0,"0"0"15,0 8-15,0 10 16,0 8-16,17 8 15,1 18-15,-1-8 16,-8 8-16,-1 8 16,-8 10-16,-8-10 15,-1-17 1,0 1-16,1-18 16,8-9-16,0-8 15,0-1-15,0-8 16,8-8-16,18-27 15,9-8-15,8-9 16,-16 17-16,-1 18 16,0 8-1,-18 9-15,1 0 16,8 18-16,1 8 16,-1 8-16,0-8 15,10 17-15,-1 1 16,0-18-16,-18-18 15</inkml:trace>
  <inkml:trace contextRef="#ctx0" brushRef="#br1" timeOffset="58306.24">22682 7291 0,'0'0'0,"0"0"16,0 0-16,0 0 15,0 0-15,9 0 16,-9-9-16,8 0 16,1 1-16,0-1 15,-1-8 1,1-1-16,0 10 16,-9-1-16,-9-8 15,0-1-15,-17 10 16,0 8-16,-8 0 15,-1 17-15,0 0 16,0 18-16,1 8 16,16-8-1,1 0-15,17-10 16,0-16-16,9 0 16,8-1-16,0-8 15,1 0-15,8 0 16,0 18-1,0-1-15,0 18 0,9 25 16,-9 27 0,0 17-16,-18-9 15,1 0-15,-18-8 16,-8-18-16,-9 1 16,-17-10-16,-10-16 15,1-10-15,9-16 16,-9-10-1,0-16-15,17-10 16,0-8-16,18-17 16,17-18-16,26-8 15,17-26-15,36-1 16,25 19-16,-61 42 16</inkml:trace>
  <inkml:trace contextRef="#ctx0" brushRef="#br1" timeOffset="58916.4">23576 7299 0,'0'0'0,"0"0"0,0 0 16,0 9-1,0 8-15,0 1 16,0-1-16,9 0 16,0-8-16,8-1 15,1 1-15,16-18 16,10 1-16,8-1 16,-9-17-1,1 0-15,-1 0 16,-17 0-16,-9 9 15,-8 0-15,0-1 16,-9 10-16,0-1 16,-9 9-16,0 0 15,1 0-15,-1 9 16,-17 8 0,0 9-16,9 9 15,-1 17-15,18-9 16,0 0-16,9 0 15,8-17-15,18 0 16,8 0-16,10-17 16,-1-18-16,26 1 15,9-18-15,-44 0 16</inkml:trace>
  <inkml:trace contextRef="#ctx0" brushRef="#br1" timeOffset="59352.09">24540 7195 0,'0'0'0,"0"0"15,0 0-15,0 18 16,-8 8 0,-1 17-16,0 18 15,-8-1-15,0-17 16,-1-8-1,1-9-15,-1 0 0,10-17 16,8-1-16,0-8 16,0-8-1,0-1-15,17-17 16,0-26-16,18 0 16,-9 0-16,0 9 15,0 8-15,-8 18 16,8 0-16,-9 17 15,-8 0-15,0 8 16,-1 10-16,1 8 16,-9 26-1,0 8-15,0-17 16,0-8-16,0-9 16,0-17-16,0-1 15,26 10-15,-9-1 16</inkml:trace>
  <inkml:trace contextRef="#ctx0" brushRef="#br1" timeOffset="59818.27">24836 7291 0,'0'0'15,"0"0"-15,0 0 16,0 0-16,0 17 15,17 0-15,0 1 16,9-10 0,0 1-16,9-9 15,9-9-15,-1 1 16,0-1-16,1-8 16,-18-1-16,-9 1 15,-8 0-15,0-1 16,-9 10-16,0-10 15,-9 10 1,0-10-16,1 10 16,-1 8-16,0 0 15,-8 0-15,-9 17 16,8 18-16,1-1 16,0 10-16,17-1 15,0-9-15,8 1 16,10-9-1,8-9-15,0-17 16,9 0-16,-1-17 16,10 0-16,-1-9 15,-17 0-15,0 8 16,-8-7-16</inkml:trace>
  <inkml:trace contextRef="#ctx0" brushRef="#br1" timeOffset="60083.7">25548 7126 0,'0'0'0,"0"0"16,0 9-16,0 8 16,8 18-16,10 8 15,-10 9-15,1-9 16,-9 9-16,0-9 16,-9-17-16,1 0 15,-1-8 1,0-10-16,9 1 15,0 0-15,0-9 16,0-9-16,0-8 16,18-18-16,-1-26 15,18 10-15,0-10 16,8 9-16,0 0 16,1 0-1,-18 17-15,-9 18 16</inkml:trace>
  <inkml:trace contextRef="#ctx0" brushRef="#br1" timeOffset="60657.75">26173 7152 0,'0'0'0,"0"0"15,0 0-15,0 0 16,9 0-16,-1 0 16,-8 0-16,0 0 15,-8 0 1,-1-9-16,-17 1 16,0 8-16,-18 0 15,1 17-15,-1 9 16,10 9-16,-1 8 15,18-17 1,8 0-16,9 0 0,0-17 16,17-1-16,9 1 15,9-9 1,0-9-16,0 1 16,-1 8-16,-8 0 15,0 0-15,0 0 16,-8 17-16,-9 17 15,-1 10-15,-8 25 16,-8 0 0,-1 9-16,-17 9 15,-9-18-15,9-17 16,0-9-16,9-17 16,-1-8-16,1-10 15,8 1-15,0-18 16,1-17-16,-1-17 15,9-9-15,0-17 16,9 8-16,17-17 16,26 0-1,17 9-15,-43 43 16</inkml:trace>
  <inkml:trace contextRef="#ctx0" brushRef="#br1" timeOffset="61139.39">26668 7022 0,'0'0'15,"0"0"-15,0 0 16,0 17-16,-9 9 16,0 9-16,9 8 15,0-8-15,0-9 16,0 0-16,0-9 15,0-8 1,0 0-16,9-9 16,9 0-16,-1-9 15,0 0-15,9-8 16,0 0-16,0-1 16,-8 10-16,8 8 15,-9 8-15,-17 10 16,9 34-1,0 26-15,-1 25 16,-16 19-16,-10-1 16,-8-8-16,0-18 15,0-26-15,0-26 16,-9-8-16,1-9 16,7-9-16,1-8 15,0-18 1,0-8-16,-8-26 15,16-27-15,1-16 16,17 8-16,35 9 16,-9 43-16</inkml:trace>
  <inkml:trace contextRef="#ctx0" brushRef="#br1" timeOffset="61983.84">28057 7031 0,'0'0'16,"0"0"-16,0 0 15,-8 0-15,-1 17 16,-17 9 0,0 17-16,-9 9 15,0-8-15,27-1 16,-10 0-16,18-8 15,0-18-15,18-8 16,-10-9-16,36-9 16,-10-17-16,10-17 15,-18-9 1,9-17-16,-9-1 16,-18 1-16,1 0 15,-9 8-15,0 27 16,0-1-16,0 18 15,0-1-15,17-8 16,18-8-16,17-10 16,26 1-16,9-9 15,0 17 1,-9 9-16,-17 0 16,-9 26-16,-8 0 15,-18 18-15,-18 25 16,-16 52-16,-36 70 15,-25 34-15,-9 0 16,8-8-16,-8-9 16,26-26-1,26-44-15,8-34 16,18-9-16,0-25 16,9-18-16,0-18 15,-1 1-15,10-18 16,-1-25-16,9-27 15,0-26-15,9 1 16,-26 8-16,-9 17 16,0 27-1,0-1-15,0 18 16,17-1-16,-17 10 16,17-1-16,-8 0 15,9-8-15,25-18 16,44-17-16,-18 26 15</inkml:trace>
  <inkml:trace contextRef="#ctx0" brushRef="#br1" timeOffset="63790.65">29933 7221 0,'0'0'0,"-9"-8"16,1-10-1,-1 1-15,0 0 16,1-1-16,-1 1 16,0 0-16,-8 8 15,-1 0-15,-8 9 16,9 0-16,0 9 16,-1 8-16,1 18 15,0 0-15,8-1 16,9 1-1,0-9-15,9 0 16,-1-17-16,10-1 16,8-16-16,8-10 15,10-8-15,-18-8 16,0-1-16,-9 18 16,-8-1-16,0 18 15,-1 0-15,1 18 16,8-1-1,1 18-15,16-1 16,10 10-16,-9-18 16,17-9-16,8-9 15,-25-8-15</inkml:trace>
  <inkml:trace contextRef="#ctx0" brushRef="#br1" timeOffset="64124.31">30853 6909 0,'0'0'0,"-8"0"0,-1 0 16,0 0-16,1 0 16,-1 0-1,-8 0-15,-1 0 16,1 0-16,0 0 15,-10 0-15,-7 18 16,-1 8-16,0 8 16,9 10-1,9 8-15,-1-9 0,10 0 16,8 1 0,8-18-16,10-9 15,8 0-15,17-8 16,18 0-16,9-1 15,25-16-15,-8-1 16,-52 9-16</inkml:trace>
  <inkml:trace contextRef="#ctx0" brushRef="#br1" timeOffset="64501.92">31123 7100 0,'0'0'15,"0"0"-15,0 0 16,-9 0-16,0 9 15,1-1-15,-1 10 16,0-1-16,9 9 16,0 0-16,0 9 15,0-9 1,9 0-16,0-9 16,-1-8-16,10-1 15,-10 1-15,1-9 16,0-9-16,-1 1 15,1-18 1,0-18-16,-9 1 16,-9 0-16,0 8 15,1 9-15,-1 9 16,9 17-16,0 0 16,0 0-16,0 0 15,9 0-15,8 8 16,0 1-16,1 0 15,-10-1-15</inkml:trace>
  <inkml:trace contextRef="#ctx0" brushRef="#br1" timeOffset="64823.58">31565 6953 0,'0'0'16,"0"0"-16,0 0 16,0 0-16,-8 0 15,-1 0-15,-8 17 16,-1 9-1,1 9-15,8-1 16,9 1-16,0-9 16,0 0-16,9 0 15,0-17-15,8-1 16,0 1-16,1-9 16,-10 0-1,1-9-15,0 1 0,-9-10 16,0-8-1,-9 0-15,-8-8 16,-9 16-16,8 1 16,1 0-16,8 17 15,1 0-15,8 0 16,0 0-16,17 8 16,18 10-16,-18-10 15</inkml:trace>
  <inkml:trace contextRef="#ctx0" brushRef="#br1" timeOffset="65294.68">31852 6953 0,'0'-9'0,"0"0"16,0 9-16,0 0 16,0 0-16,0 0 15,9 9-15,8 17 16,-8 35-1,-1 17-15,-16 17 16,-1 18 0,0-18-16,-17-9 0,0-16 15,0-10-15,-8-16 32,16-18-32,1 0 0,8-18 0,0 1 15,9-9 1,0-9-1,0-25-15,18-53 0,25-52 16,35-42 0,-8 33-16,-9 53 0,-9 26 15,-18 34 1,10 9-16,-18 9 0,0 17 16,-17 0-1,-1 17-15,1 9 16,-9 9-16,-17 8 15,-9 0-15,-9 1 16,0-10-16,0-8 16,18 0-16,8-17 15,9-9-15,0 9 16</inkml:trace>
  <inkml:trace contextRef="#ctx0" brushRef="#br1" timeOffset="65868.6">32269 7135 0,'0'-9'0,"0"0"15,0 9-15,0 0 16,0 0 0,0 0-16,9 0 15,-1 9-15,10 0 16,-1-1-16,9 1 15,9-9-15,-1-9 16,1 1-16,0-1 16,-9-8-16,-9-9 15,1 0 1,-10 0-16,1-9 16,0 0-16,-18 18 15,0 0-15,1 8 16,-1 9-16,0 0 15,1 0-15,-1 9 16,0 8-16,1 0 16,8 1-1,0-1-15,0 0 16,17 1-16,18-1 16,-1-8-16,1-1 15,0 1-15,0 0 16,-9-1-16,-9 1 15,-8 0-15,-1-1 16,1 1-16,-9 0 16,0-1-1,0 1-15,0 0 16,0-9-16,0 0 16,0-9-16,18 0 15,8-25-15,26-10 16,0 10-16,-9-1 15,-8 18-15,-18 8 16</inkml:trace>
  <inkml:trace contextRef="#ctx0" brushRef="#br1" timeOffset="66823.27">30949 7767 0,'0'0'16,"0"0"-16,0 0 15,0 0-15,0 0 16,17 17-16,1 27 16,-10 16-16,10 9 15,-1 27 1,-8 8-16,-18-9 0,0-17 16,-8-9-1,8-17-15,-8-9 16,0-8-16,17-9 15,-9-17-15,-8-1 16,17-8-16,0-8 16,-18-18-16,36-35 15,8-52-15,17-34 16,9 26 0,-8 43-16,8 17 15,-9 18-15,0 17 16,-8 9-16,-9 17 15,-8 8-15,8 10 16,-18-1-16,1 0 16,-18 18-16,-17 0 15,-8 8 1,-1-17-16,0 0 16,26-9-16,9-8 15,0 0-15</inkml:trace>
  <inkml:trace contextRef="#ctx0" brushRef="#br1" timeOffset="67232.47">31739 7879 0,'0'0'0,"0"0"16,0 0-16,-9 0 15,1 0-15,-1 0 16,0 0-16,-17 18 15,0-1-15,-8 18 16,-1-1-16,17 1 16,1-9-1,0 0 1,17-9-16,0-8 0,0 0 16,17-9-16,0-9 15,1 0-15,17 1 16,-9-18-16,0 8 15,-9 1 1,-8 0-16,-1 8 16,1 9-16,0 0 15,-1 0-15,1 17 16,0 1-16,8-1 16,1 0-16,-1 9 15,0-8-15,9-10 16,9 1-16,-18 0 15</inkml:trace>
  <inkml:trace contextRef="#ctx0" brushRef="#br1" timeOffset="67430.82">32069 7914 0,'0'0'0,"0"0"16,0 0-16,0 0 15,0 17-15,-9 9 16,1 0-1,-1 9-15,0-9 16,1-9-16,-1-8 16,0 0-16,9-1 15,0-8-15,0 0 16,0 0-16,9 0 16</inkml:trace>
  <inkml:trace contextRef="#ctx0" brushRef="#br1" timeOffset="67721.95">32191 7715 0,'0'0'0,"0"0"16,0 0-16,0 0 16,0 0-16,8 17 15,1 1 1,0 16-16,-1 18 0,1 0 16,0 0-16,-1 0 15,1-9 1,-9 1-16,-9-18 15,9 0-15,0 8 16,0-34-16,0 9 16,0 0-16,0-9 15,0-18-15,35-25 16,17-9-16,0-17 16,1 17-16,-10 8 15,0 10 1,-17 16-16,-8 10 15</inkml:trace>
  <inkml:trace contextRef="#ctx0" brushRef="#br1" timeOffset="68454.97">30497 8598 0,'0'0'0,"0"-17"16,0 17-16,0-9 16,0 1-16,-17 8 15,17 0-15,-26 8 16,9 18-16,-27 44 15,-17 42-15,27 18 16,8 17-16,8-17 16,18-26-1,18-9-15,-1-25 16,18-18-16,17-9 16,35-17-16,8-26 15,-51 0-15</inkml:trace>
  <inkml:trace contextRef="#ctx0" brushRef="#br1" timeOffset="68872.05">30853 8789 0,'0'0'0,"0"0"0,0 0 15,18 0 1,8 17-16,9 0 16,-1 1-16,18 16 15,0-8-15,-25 0 16,-1 0-16,-9 9 16,-8 0-16,-18 8 15,-8 9-15,-9-9 16,-9 1-1,0-1-15,9-17 16,9 0-16,-1-18 16,10 1-16,-1 0 15,9-1-15,0 1 16,0-9-16,9 0 16,8 9-16,18-1 15,8-8 1,9 0-16,9-8 15,0 8-15,26 8 16,-27 1-16</inkml:trace>
  <inkml:trace contextRef="#ctx0" brushRef="#br1" timeOffset="69239.92">31487 9066 0,'0'0'16,"0"0"-16,0 0 15,0 0-15,0 0 16,0 0-16,18 0 16,16 9-16,-8-9 15,18-9-15,-1 0 16,-8 1-16,-9-1 16,0-8-1,-26-1-15,18 1 16,-18-9-16,-18 9 15,18-1-15,-26 1 16,9 17-16,-9 0 16,0 17-16,8 9 15,1 9-15,-9 26 16,26-1 0,0-8-16,0-8 15,17-18-15,1 0 16,16-9-16,-8-8 15,26 8-15,-17-9 16</inkml:trace>
  <inkml:trace contextRef="#ctx0" brushRef="#br1" timeOffset="69472.17">32295 8564 0,'0'0'0,"0"0"15,17 17-15,9 9 16,9 35 0,0 25-16,-9 1 15,9-1-15,-27 1 16,10 0-16,-36-9 16,-8-9-16,-9 0 15,-8-17-15,26-35 16</inkml:trace>
  <inkml:trace contextRef="#ctx0" brushRef="#br1" timeOffset="71042.82">13338 8988 0,'0'0'0,"0"0"15,0 0-15,0 0 16,0 0-16,9 0 16,8 0-16,9 0 15,18 0-15,17 0 16,17-9-16,17 1 15,-8-1-15,-9 0 16,-17-8 0,-9 8-16,-17 9 15,-9 9-15,-9-9 16,-8 0-16</inkml:trace>
  <inkml:trace contextRef="#ctx0" brushRef="#br1" timeOffset="71445.11">13364 9118 0,'0'0'0,"0"0"16,0 0-16,0 0 16,0 9-16,0 17 15,0 26-15,-8 8 16,-1 9-16,-17 1 15,0 16 1,-9-8-16,0 0 16,1-8-16,8-10 15,8-17 1,10 1-16,8-27 0,0 9 16,0-9-16,0 1 15,17-1-15,9-8 16,17-1-1,27 1-15,-1 0 16,1-18-16,-1 0 16,-8 1-16,-9-1 15,-8 0-15,-18 1 16,0 8-16,-18 0 16,-8 0-16,0 0 15</inkml:trace>
  <inkml:trace contextRef="#ctx0" brushRef="#br1" timeOffset="71638.42">13260 9690 0,'0'0'0,"0"0"0,0 0 16,9 0-1,17 0-15,26 0 16,17-9-16,10 0 15,-1 1-15,-17-1 16,-1 0-16,18 1 16,-25-1-1</inkml:trace>
  <inkml:trace contextRef="#ctx0" brushRef="#br1" timeOffset="72003.53">14241 9863 0,'0'-9'0,"0"0"16,0 1-16,0-1 15,0 0-15,0 1 16,0-10-16,0 1 15,-8 0-15,-1 0 16,-8 8-16,-1-8 16,1 17-16,-9 17 15,-9 0 1,0 18-16,18-1 16,0 18-16,17 0 15,0 9-15,17-18 16,0-8-16,1-9 15,16-17-15,45-9 16,-19-9-16</inkml:trace>
  <inkml:trace contextRef="#ctx0" brushRef="#br1" timeOffset="72353.75">14988 9560 0,'0'0'0,"0"0"16,0 0-16,-9 0 15,-8 0-15,8 0 16,1 0-16,-1 0 15,9 0-15,0 0 16,0 0 0,0 0-16,17-18 15,9 18-15,9-17 16,9 17-16,-1 0 16,0-9-16,1-8 15,-1 17-15,-8 0 16,0 0-16,-18 0 15</inkml:trace>
  <inkml:trace contextRef="#ctx0" brushRef="#br1" timeOffset="72557.56">14988 9750 0,'0'0'0,"0"0"16,0 0-1,0 0-15,9 0 16,8 0-16,9 0 16,18 0-16,8-8 15,-9-1-15,18 9 16,8-17 0,-34 8-16</inkml:trace>
  <inkml:trace contextRef="#ctx0" brushRef="#br1" timeOffset="75232.48">16360 8832 0,'0'0'15,"0"0"-15,0 0 16,9 0-16,8 0 16,9 0-16,9 17 15,8 1-15,-8-1 16,-9 0-16,0 9 16,-17 0-16,0 9 15,-18 0-15,-17 8 16,0 0-1,0 1-15,-9-1 16,18-17-16,-1 0 16,1-17-16,8 8 15,9-8-15,0-1 16,0 1-16,18-1 16,-1-8-16,18 0 15,26 0 1,8-25-16,-8 7 15,-35-8-15</inkml:trace>
  <inkml:trace contextRef="#ctx0" brushRef="#br1" timeOffset="75672.14">16794 8979 0,'0'0'16,"0"0"-16,0 0 16,0 0-16,0 18 15,9-1-15,8 0 16,1-8-16,-1 0 16,9-1-1,0 1-15,9-18 16,0 1-16,8-10 15,1 1-15,-18 0 16,0-1-16,0-8 16,-9 0-16,-8-8 15,-1-1-15,1 9 16,-18 9 0,1 0-16,-1-1 15,0 18-15,-17 9 16,0 17-16,-8 17 15,-1 26-15,0 1 16,18-1-16,8-8 16,9-9-16,9-9 15,8-26-15,35 18 16,-8-9 0</inkml:trace>
  <inkml:trace contextRef="#ctx0" brushRef="#br1" timeOffset="76057.39">16343 8564 0,'0'0'0,"0"0"15,0 0 1,-9 0-16,0 17 16,-17 26-16,-8 35 15,-10 43-15,1 18 16,17 0-16,8-18 15,18-26-15,0-17 16,18 0 0,8-9-16,9-17 15,8-17-15,9-18 16,-26-17-16</inkml:trace>
  <inkml:trace contextRef="#ctx0" brushRef="#br1" timeOffset="76431.98">17246 8590 0,'0'0'15,"0"0"-15,0 0 0,0 0 16,17 0 0,9 0-16,9 17 15,17 0-15,0 9 16,0 26-16,1 9 16,-10 8-16,-8 0 15,-18 18-15,-17-9 16,-17 17-16,-9-8 15,0-18 1,0-8-16,-9-18 16,0-17-16,9-9 15,9-8-15,8-9 16</inkml:trace>
  <inkml:trace contextRef="#ctx0" brushRef="#br1" timeOffset="76782.05">17706 8191 0,'0'0'0,"0"0"16,0 0-1,0 0-15,9 18 16,0-1-16,-1 0 15,10 1-15,-10-1 16,1 0-16,0 1 16,-1-1-16,1 0 15,-9 0-15,-9 18 16,1 0-16,-18-9 16,8 0-16,1 0 15,0-9 1,8-8-16,9-1 15,0 1-15,0 0 16,17-1-16,9 1 16,9 8-16,8-8 15,-17 0-15</inkml:trace>
  <inkml:trace contextRef="#ctx0" brushRef="#br1" timeOffset="77203.67">15865 9716 0,'0'0'0,"0"0"16,9 0-16,17 0 16,35 8-16,43 1 15,35-18-15,43 1 16,27-18-16,16-9 15,19 0-15,-10-8 16,-17 8-16,-52 9 16,-9 9-1,-25 0-15,-36 8 16,-34 9-16,-26 0 16,-18 0-16,-17 0 15,0 0-15</inkml:trace>
  <inkml:trace contextRef="#ctx0" brushRef="#br1" timeOffset="77729.77">15995 10088 0,'0'0'0,"0"0"16,0 0-16,0 0 15,9 0-15,17 9 16,9 8-16,8 0 15,1 1 1,-1-1-16,1 0 16,-1 1-16,-17-1 15,0 0-15,-17 0 16,-9 1-16,-9 8 16,-17 17-16,-9-8 15,-8 8-15,8-8 16,0-9-1,18 0-15,0-18 16,8 1-16,9 0 16,0-1-16,17 1 15,9 0-15,35-18 16,9 0-16,17 1 16,8-10-16,1 1 15,-18 0 1,-43 8-16</inkml:trace>
  <inkml:trace contextRef="#ctx0" brushRef="#br1" timeOffset="79620.31">17628 9975 0,'-9'0'0,"1"-8"16,-1-1-16,0 0 16,1 1-16,-1-1 15,0 0-15,-8-8 16,-9 8 0,-18 9-16,-16 0 15,-19 18-15,1 16 16,0 18-16,9 26 15,-1 9-15,18-1 16,9 10-16,17-18 16,17 0-1,9-18-15,17 1 16,9-18-16,9 1 16,26-19-16,26-7 15,8-10-15,-8-16 16,0-1-16,0-8 15,-35 17-15</inkml:trace>
  <inkml:trace contextRef="#ctx0" brushRef="#br1" timeOffset="79855.45">17871 10400 0,'0'0'0,"0"0"16,0 0-16,0 0 16,9 0-1,8 0-15,9 0 16,9 0-16,0 0 16,-1-9-16,1 0 15,0 1-15,-9 8 16,-9 0-16,-8 0 15</inkml:trace>
  <inkml:trace contextRef="#ctx0" brushRef="#br1" timeOffset="80295.78">17845 10426 0,'0'0'0,"0"0"16,0 0-16,0 0 15,0 0 1,0 0-16,0 0 16,0 0-16,9 8 15,8 1-15,1 0 16,-1-1-16,9 1 16,0 0-16,-9-1 15,1 1-15,-10-9 16,1 0-16,0 9 15,-9-1 1,-9 10-16,-8-1 16,-9 9-16,0 0 15,0 0-15,0 0 16,8-9-16,1-8 16,8 0-16,0-1 15,9 1 1,0 0-16,9-1 15,8 1-15,36-1 16,16 1-16,9-9 16,-17 0-16,-9 0 15,-17 0-15,-26 9 16</inkml:trace>
  <inkml:trace contextRef="#ctx0" brushRef="#br1" timeOffset="91903.7">9292 11214 0,'0'0'0,"0"0"0,0 0 0,-9-9 15,0 1-15,1-10 16,-1 1 0,0 8-16,1 1 15,-1-1-15,9 0 16,0 1-16,0-1 16,9 0-16,25 1 15,27-1-15,35 9 16,8 0-1,17 9-15,-8-9 16,-17 0-16,-9 0 0,-44 17 16,-17 0-1,-9-8-15</inkml:trace>
  <inkml:trace contextRef="#ctx0" brushRef="#br1" timeOffset="92146.16">9118 11430 0,'0'0'15,"0"0"-15,0 0 16,0 0-16,9 0 16,17 0-16,43-8 15,27 8-15,17-9 16,-1 0-16,-7 1 15,-1-1 1,0 9-16,-26-9 16,-34-8-16,-18 17 15</inkml:trace>
  <inkml:trace contextRef="#ctx0" brushRef="#br1" timeOffset="92419.78">9674 10755 0,'0'0'0,"0"0"15,8 8-15,18 18 16,44 18-16,34 25 16,9 0-1,-9-17-15,-8-8 16,-27-18-16,-17 0 15,-8-9-15,-18 9 16,-18 17-16,-8 35 16,-34 52-16,-27 9 15,0 25-15,0-17 16,44-95-16</inkml:trace>
  <inkml:trace contextRef="#ctx0" brushRef="#br1" timeOffset="92854.67">11575 11067 0,'0'0'0,"0"0"16,0 0-1,0 0-15,0 0 16,0 0-16,0 8 15,9 18-15,0 35 16,-9 43-16,-9 34 16,-8 10-16,-1-10 15,1-25-15,0-35 16,8-9 0,0-17-16,1-9 15,8-17-15,0-17 16,0 0-16,0-9 15</inkml:trace>
  <inkml:trace contextRef="#ctx0" brushRef="#br1" timeOffset="93059.67">11523 11595 0,'0'0'0,"0"0"15,0 0-15,0 0 16,18 0-16,16 0 15,19 0-15,16 0 16,0 0-16,10 0 16,-10 0-1,9 0-15,0 0 16,-43 0-16</inkml:trace>
  <inkml:trace contextRef="#ctx0" brushRef="#br1" timeOffset="93267.22">12201 11127 0,'0'0'0,"0"0"15,0 0-15,0 0 16,0 26-16,-9 61 16,0 51-16,-8 18 15,0 9-15,-1-35 16,10-35-16,-1-8 15,-9-35-15,10-9 16,-1-26-16,0-8 16,9-9-1</inkml:trace>
  <inkml:trace contextRef="#ctx0" brushRef="#br1" timeOffset="93527.99">11940 10521 0,'0'0'0,"0"0"0,0 0 15,-9 9-15,-8 17 16,-26 34-16,-9 10 15,8-10 1,9-8-16,9-9 16,9-25-16,0-10 15,17-8-15</inkml:trace>
  <inkml:trace contextRef="#ctx0" brushRef="#br1" timeOffset="93652.73">11888 10642 0,'0'0'0,"0"0"15,9 0-15,8 9 16,18 8-16,17 18 16,26 8-16,0 9 15,-34-35-15</inkml:trace>
  <inkml:trace contextRef="#ctx0" brushRef="#br1" timeOffset="94102.87">12800 11656 0,'-9'-9'15,"0"0"-15,1 1 16,8 8-16,0 0 15,0 0-15,8 0 16,10 0-16,17 0 16,8-9-16,9 0 15,18 1-15,-10-1 16,-8 0 0,-34 9-16</inkml:trace>
  <inkml:trace contextRef="#ctx0" brushRef="#br1" timeOffset="94251.1">12765 11794 0,'0'0'0,"0"0"16,0 0-16,9 0 15,26-9-15,34 9 16,35 0-16,-17 9 15,-26-18-15,-26 9 16</inkml:trace>
  <inkml:trace contextRef="#ctx0" brushRef="#br1" timeOffset="95690.68">14198 11257 0,'0'-9'0,"0"9"15,0 0-15,0 0 16,0 0-16,9 0 16,17-8-16,34-1 15,36 0-15,26 1 16,-1-9-16,1-9 15,-18 8-15,-17 1 16,-26 17-16,-18 0 16,-17 9-1,-17-1-15,-9 1 16</inkml:trace>
  <inkml:trace contextRef="#ctx0" brushRef="#br1" timeOffset="96093.46">14320 11370 0,'0'0'16,"0"0"-16,0 0 15,0 0-15,0 0 16,0 8-16,0 10 16,0 16-16,0 10 15,-9 8-15,0 8 16,-17 18-1,0 17-15,0-17 0,0 0 16,0 0 0,9-17-16,-1-18 15,9 1-15,1-18 16,8-9-16,0 0 16,0-8-16,0-1 15,17 1-15,9 0 16,26-1-16,35-16 15,26-1 1,-9 0-16,-17 1 16,-9 8-16,-17 0 15,-9 0-15,-17 0 16,-9 0-16,-17 0 16,-1 0-16,-8 0 15,-8 0-15,-1 0 16</inkml:trace>
  <inkml:trace contextRef="#ctx0" brushRef="#br1" timeOffset="96269.93">14233 11889 0,'0'0'16,"0"0"-16,0 0 15,26-8 1,35 8-16,25 0 15,10 8-15,8-8 16,0 9-16,-17-18 16,-17 1-16,-44-1 15</inkml:trace>
  <inkml:trace contextRef="#ctx0" brushRef="#br1" timeOffset="96633.69">15448 12149 0,'0'0'0,"0"0"15,0 0-15,18-8 16,-10-1-16,1 9 15,0-9-15,-9 1 16,0-1-16,-9 0 16,0 1-16,-17 8 15,0 0 1,-17 17-16,0 18 0,8 8 16,0 9-1,18 0-15,17-9 16,0-8-16,17 8 15,9-26-15,35 9 16,26 0-16,-26-8 16</inkml:trace>
  <inkml:trace contextRef="#ctx0" brushRef="#br1" timeOffset="97152.8">16317 11422 0,'0'0'0,"0"0"16,0 0-16,0 0 16,-9 0-1,-26 26-15,-8 17 16,0 18-16,-18 17 16,9 25-16,0 10 15,17 8-15,9 1 16,17-10-16,26-17 15,9-8 1,18-18-16,8-17 16,17-8-16,18-18 15,-43-18-15</inkml:trace>
  <inkml:trace contextRef="#ctx0" brushRef="#br1" timeOffset="97670.29">16551 11915 0,'0'0'0,"0"0"16,9 0-16,8 18 16,1 16-16,-10 1 15,10 17-15,-10-9 16,1 9-16,-9-9 16,0-8-16,0-9 15,0-26-15,0 17 16,0-17-1,0 0-15,0-17 16,9 0-16,17-18 16,9-25-16,17-1 15,-9 0-15,0 27 16,-8-1-16,9 18 16,-1 17-16,-8 0 15,-9 17 1,0 0-16,-9 18 15,9 17-15,0 17 16,-8 0-16,-10-17 16,1-17-16,-9-9 15,0 0-15,0-9 16,9-8-16</inkml:trace>
  <inkml:trace contextRef="#ctx0" brushRef="#br1" timeOffset="98028">16942 11292 0,'0'0'0,"0"0"15,-9 26-15,-17 34 16,-8 36-16,7-27 15,19-26-15,-10-17 16,10-17-16,8 0 16,0-1-16,0-8 15,0-17-15,17-26 16,0-1 0,1 18-16,8 9 15,0 0-15,9 17 16,-1 8-16,1 10 15,9 25-15,-1 9 16,0-9 0,-17-17-16,-8-8 0</inkml:trace>
  <inkml:trace contextRef="#ctx0" brushRef="#br1" timeOffset="98343.51">17489 12011 0,'0'0'0,"0"0"16,0 0-1,26-9-15,26 0 16,18 1-16,8-1 16,17 0-16,-8 9 15,-9-8-15,-43-1 16</inkml:trace>
  <inkml:trace contextRef="#ctx0" brushRef="#br1" timeOffset="98768.9">18253 11682 0,'0'0'0,"0"0"0,0 0 15,0 0 1,0 0-16,9 17 16,0 9-16,-1 8 15,1 10-15,0-10 16,-1 1-16,-8-9 16,0 0-16,0-9 15,0-8 1,0 0-16,0-1 0,0 1 15,0-9 1,9-17-16,26-18 16,17-26-16,9-25 15,-1 16-15,-16 19 16,-9 16-16,-9 18 16,-9-1-16,0 18 15,1 0-15,-1 18 16,-8 16-1,0 27-15,-1 8 16,-8 9-16,-8-9 16,8-17-16,0-43 15</inkml:trace>
  <inkml:trace contextRef="#ctx0" brushRef="#br1" timeOffset="99244.81">19139 11803 0,'0'0'0,"0"0"15,0 0-15,-9 0 16,1 0-16,-10 8 16,-16 10-1,-10 16-15,-8 1 16,17 0-16,1-9 15,16-9-15,1 9 16,17-17-16,0-1 16,0-8-16,17 0 15,1 0-15,16 9 16,1 8-16,8 1 16,1 8-1,-18 8-15,0 1 16,0-1-16,-17 10 15,-1-1-15,-16-17 16,-1 0-16,-8 0 16,-9 0-16,0-9 15,-1-8 1,1 0-16,-8-1 16,-1-16-16,18-1 15,-1-17-15,18 0 16,0-9-16,18 1 15,-1 16-15</inkml:trace>
  <inkml:trace contextRef="#ctx0" brushRef="#br1" timeOffset="99615.92">19400 11552 0,'0'0'0,"0"0"16,8 0-16,18 8 15,26 36-15,18 16 16,8 44 0,-26 0-16,-8-9 15,-18 9-15,-26 9 16,-18-18-16,-8 0 16,-17-25-16,-1-27 15,-8-8-15,0-9 16,-26-18-16,35 1 15</inkml:trace>
  <inkml:trace contextRef="#ctx0" brushRef="#br1" timeOffset="99952.57">19738 10928 0,'0'0'0,"0"0"16,18 9-16,16 8 15,10 9-15,-1 0 16,-17 0-16,0 0 16,-17-17-16,0-1 15,-1 1-15,-8 8 16,0 1-16,-8-1 15,-1-8 1,0-1-16,9 1 16,0 0-16,0-1 15,9 1-15,8 8 16,27 0-16,16 1 16,36-10-16,0 1 15,-62-9-15</inkml:trace>
  <inkml:trace contextRef="#ctx0" brushRef="#br1" timeOffset="100210.13">20120 11855 0,'0'0'15,"0"0"-15,0 0 16,9 0-16,17 0 16,9 8-16,17-8 15,17 0-15,1-8 16,17-1-16,-9 0 16,9 1-16,-9-1 15,-43 9 1</inkml:trace>
  <inkml:trace contextRef="#ctx0" brushRef="#br1" timeOffset="100683.89">21119 11413 0,'0'0'16,"0"0"-16,9 0 15,25 0-15,62 26 16,25 0 0,10 0-16,-27-17 0,-17-1 15,-18-8 1,18 0-16,-26-17 16,-35 8-16</inkml:trace>
  <inkml:trace contextRef="#ctx0" brushRef="#br1" timeOffset="101069.35">21353 11716 0,'0'0'16,"0"0"-16,0 0 15,0 0-15,0 9 16,9 8-16,8 18 15,-8 8-15,0 0 16,-1 1-16,-16-1 16,-1 9-1,0-9-15,-8 1 16,8-1-16,1 0 16,-1-17-16,0 0 15,9-9-15,0 1 16,0-1-16,0 0 15,9-8-15,17 8 16,26 1 0,18-10-16,8-16 15,9-1-15,-18 0 16,1-8-16,-18 0 16,-9 8-16,-26 0 15</inkml:trace>
  <inkml:trace contextRef="#ctx0" brushRef="#br1" timeOffset="101262.64">21371 12054 0,'0'0'0,"0"0"16,0 0-16,0-9 15,34 1 1,53-1-16,26-8 15,9-9-15,-9 0 16,-18 8-16,-8 1 16,-52 17-16</inkml:trace>
  <inkml:trace contextRef="#ctx0" brushRef="#br1" timeOffset="101512.95">22039 12097 0,'0'0'0,"0"0"16,0 0-16,9 0 16,17 0-16,18 0 15,16-8 1,1-1-16,0 0 15,0 1-15,-18-10 16,1 1-16,-1 8 16,-17 9-1</inkml:trace>
  <inkml:trace contextRef="#ctx0" brushRef="#br1" timeOffset="101759.68">22395 12192 0,'0'0'0,"0"0"16,0 0-16,0 0 16,0 26-16,9 9 15,0 8-15,-9 1 16,-9-1 0,-8 0-16,-18 1 15,-8-1-15,-10-17 16,-7 0-16,8-17 15,-1-9-15,10 0 16,8-9-16,27 9 16</inkml:trace>
  <inkml:trace contextRef="#ctx0" brushRef="#br1" timeOffset="102612.7">23186 11794 0,'0'0'0,"0"0"0,0 0 16,-9 0 0,0 0-16,1 9 15,-10 8-15,-25 0 16,-1 1-16,-8 8 15,18 8-15,-1 1 16,0 8-16,18 1 16,-1-10-1,18-8-15,9 0 16,8 0-16,27-17 16,17 0-16,-1-18 15,1-8-15,0-9 16,-9 8-16,-17 1 15,-9 0-15,-9 8 16,-8 9-16,0 0 16,-9 0-1,0 9-15,0 8 16,8 9-16,10 0 16,-1 0-16,0 0 15,1 0-15,16-18 16,10-8-16,-1-8 15,1-18-15,-10 0 16,-7-9 0,-19-8-16,1-9 15,-18 17-15,1 9 16,-1 9-16,0 0 16,0-1-16,1 10 15,8-1-15,0 0 16,0 1-16,17-1 15,35-8 1,9-9-16,17 0 16,0 8-16,-17 1 15,-17 17-15,-18 0 16,0 9-16,-9-1 16,-17 10-16,9-1 15,-1 9-15,1 9 16,0-9-16,-1 0 15,1 0 1,0 0-16,-1 0 16,1 0-16,0-9 15,-9 0-15,0 1 16,-9-1-16,-26 0 16,-17 1-16,-17 8 15,-9-18 1,8 1-16,18-9 15,26-9-15,17 9 16</inkml:trace>
  <inkml:trace contextRef="#ctx0" brushRef="#br1" timeOffset="102879.01">24792 11179 0,'0'0'16,"0"0"-16,0 0 16,-17 18-16,-9 25 15,-18 35-15,1 8 16,-18 18 0,9 9-16,9-1 15,8-8-15,17-8 16,18-10-16,18-8 15,8-17-15,26-27 16,-9-16-16</inkml:trace>
  <inkml:trace contextRef="#ctx0" brushRef="#br1" timeOffset="103392.97">25226 11543 0,'0'0'16,"0"0"-16,-17 0 16,8 0-16,-8 9 15,-9 8-15,8 0 16,-16 18 0,8 0-16,0 16 15,0 19-15,8-1 16,18 0-16,0-8 15,9-9-15,26-9 16,-9-8-16,34-9 16,1-17-16,17-9 15,1-18 1,-1-16-16,0-18 16,-9-26-16,-17 0 15,-17 17-15,-17 9 16,-10 17-16,-8 18 15,-8 0-15,-1 8 16,-8 9-16,-10 0 16,-16 17-16,-18 27 15,-8 34 1,-1 8-16,27 10 16,8-10-16,18 9 15,17-17-15,8 0 16,10-26-16,17-17 15,-9-9-15,-18-17 16,1-1-16</inkml:trace>
  <inkml:trace contextRef="#ctx0" brushRef="#br1" timeOffset="103625.06">25496 10980 0,'0'0'15,"0"0"-15,-9 26 16,-26 17-16,-8 27 16,-9-10-16,17-8 15,0-26-15,18-17 16,-1-1-16,18 1 15,0-9 1,0-9-16,9 9 16</inkml:trace>
  <inkml:trace contextRef="#ctx0" brushRef="#br1" timeOffset="103740.19">25652 11101 0,'0'0'16,"0"0"-16,0 0 15,26 18-15,17 16 16,1-8-16,-18 0 15,-9-17 1</inkml:trace>
  <inkml:trace contextRef="#ctx0" brushRef="#br1" timeOffset="104132.68">26216 10971 0,'0'0'16,"0"0"-16,26 18 16,35 25-16,17 35 15,9 34-15,-9 18 16,-26-8-16,-17 8 16,-44-1-16,-34 19 15,-35 8 1,-52-9-16,-53 0 15,-173 96-15</inkml:trace>
  <inkml:trace contextRef="#ctx0" brushRef="#br1" timeOffset="116885.45">7346 13691 0,'0'0'16,"0"0"-16,0 0 15,0 0-15,18 0 16,8 26-16,0 0 16</inkml:trace>
  <inkml:trace contextRef="#ctx0" brushRef="#br1" timeOffset="121097.73">32677 6269 0,'0'-9'0,"9"0"15,-9 1-15,0-1 16,0 0-1,-9 1-15,0-10 16,-17 10-16,0-10 16,-9 1-16,-17 0 15,-8 8-15,-10 9 16,-8 0-16,8 0 16,-25 0-16,-9 0 15,8 0 1,1 0-16,-18 9 15,-17-18-15,17 9 16,8 0-16,-16 0 16,-9 0-16,8-9 15,-8 1-15,0 8 16,-9 0-16,17-9 16,-17 9-1,-9 0-15,18 0 16,-9-9-16,0 1 15,18-1-15,-18 18 16,-9-9-16,9 0 16,0 0-16,-8 0 15,8 8-15,9-8 16,-27 0-16,1 0 16,17-8-1,0 8-15,-17 0 16,25-9-16,-16 9 15,-9 0-15,17-9 16,-9 9-16,0 0 16,9 0-16,0 0 15,-17 0-15,26 0 16,-9 0 0,-26 9-16,35-9 15,-27 9-15,-8-9 16,26 8-16,-17 18 15,-9-8-15,18-10 16,-18 1-16,0 0 16,8-1-16,1 1 15,-18 0 1,9-1-16,9 1 16,0 0-16,-1-1 15,10 1-15,-1 0 16,9-1-16,9 1 15,-18-9-15,9 0 16,9 0-16,-18 9 16,1-1-16,8 10 15,9-10 1,-9 1-16,8 0 16,10-9-16,-1 0 15,-8 8-15,8 1 16,10 0-16,-10-9 15,-17 8-15,17 1 16,10 0-16,-19-9 16,10 8-1,8 1-15,-9-1 16,-8-8-16,8 18 16,10-10-16,-19 1 15,10 0-15,-1-1 16,-8-8-16,0 9 15,-1 0-15,10-9 16,-9 0 0,-1 0-16,1 0 15,-26 0-15,8 0 16,18 0-16,0 0 16,-27 0-16,18 0 15,9 0 1,-9-9-16,-17 9 0,17-9 15,0 1 1,-9 8-16,1-9 16,-10 0-16,-8 9 15,18 0-15,-18 0 16,9 0-16,8 0 16,-26 0-16,9-8 15,9-1 1,-9 0-16,0 1 0,9-1 15,-18 9 1,9-8-16,-17-1 16,17 0-16,8 1 15,-8-1-15,0 0 16,0 1-16,-8-1 16,-1 9-16,-8-9 15,17 9-15,0-8 16,0 8-1,0-9-15,-18 9 16,1-9-16,0 9 16,8 0-16,-8 0 15,-18 0-15,9 0 16,8 0-16,10 0 16,-18 0-16,17 0 15,-26 0-15,18 0 16,-18 0-1,9 0-15,0 18 16,9-10-16,-9 1 16,8 0-16,10-9 15,-10 0-15,10 0 16,-10 8-16,1-8 16,8 0-1,1 0-15,-1 0 16,-8 0-16,-1 0 15,10 0-15,-10 0 16,10 9-16,16-9 16,-16 9-16,8-9 15,0 0-15,0 0 16,0 0-16,0 0 16,0 8-1,8 1-15,-8 0 16,0-1-16,18 1 15,-18-1-15,17 1 16,0 0-16,1-1 16,8 1-16,17-9 15,-8 9 1,8-1-16,10-8 16,-1 0-16,-18 9 15,19 0-15,16-1 16,0-8-16,-8 9 15,9 0-15,-1-1 16,9-8-16,1 0 16,16 0-16,1 0 15,-1 0 1,9 0-16,9 0 16,9 0-16,8 0 15,0 0-15,27 0 16,-27 0-16,18 0 15</inkml:trace>
  <inkml:trace contextRef="#ctx0" brushRef="#br1" timeOffset="122991.01">18644 7126 0,'0'0'16,"0"17"-16,26 27 15,-17 42-15,8 18 16,1 17-16,-18-8 16,0 0-16,0-9 15,8-27-15,1 1 16,0-8-16,-9-10 16,17 1-1,-17-9-15,9-9 16,8 1-16,0-1 15,-17-9-15,9-8 16,0-8-16,-1-1 16,1 0-16,0 1 15,-1-10 1,10 10-16,-1-1 16,27-8-16,-1-1 15,9 1-15,9 0 16,0-1-16,26-8 15,8 9-15,27 0 16,8-1 0,18-8-16,8 0 0,0 0 15,9 0 1,9 9-16,8 0 16,18 8-16,8-8 15,9-1-15,-8 1 16,-1 0-16,9 8 15,-8-8-15,-10 8 16,10 0-16,-1 1 16,9-10-1,0 1-15,1 0 16,-1-1-16,-18-8 16,1 9-16,0-9 15,-18 9 1,1-1-16,8-8 0,0 17 15,-9-8 1,-8 0-16,-18-1 16,9-8-16,-26 0 15,-9 0-15,-8 0 16,-9 0-16,-9 0 16,-17 0-1,8 0-15,-8 0 0,-18 0 16,1-8-16,-9-1 15,-18 0 1,1-8-16,-1 0 16,-8-9-16,8 0 15,-17-9-15,9-8 16,8-9-16,1-17 16,-1-27-16,9-16 15,9-27 1,-9 1-16,-8-18 0,-1 0 15,-17 17 1,0 1-16,-26 8 16,-9 0-16,1 17 15,-27 9-15,9 18 16,0-1-16,-18 9 16,1 0-16,0 18 15,-36-1-15,10 9 16,43 35-16</inkml:trace>
  <inkml:trace contextRef="#ctx0" brushRef="#br1" timeOffset="125914.6">2145 12669 0,'9'0'0,"8"0"16,9-9-16,17 1 15,27-1 1,8 9-16,9 0 16,17 0-16,18 0 15,-1 0-15,9 0 16,18 0-16,0-9 16,-1 9-16,18 0 15,-17 0-15,8 0 16,9-8-1,-26 8-15,18 8 16,8-8-16,-27 0 16,19 9-16,8-9 15,-18 0 1,10 0-16,-1 0 0,-8 0 16,17 0-16,0 0 15,-18 0-15,1 0 16,8 0-1,-26 0-15,18 9 16,0-9-16,-9 0 16,8 8-16,10-8 15,-19 0-15,10 0 16,0 0-16,-9 0 16,0 0-16,8 0 15,-8 9 1,-17-1-16,17 1 15,-9-9-15,0 9 16,9-9-16,9 0 16,-18 0-16,9 0 15,9 0 1,-9 0-16,-9 0 0,9 0 16,0 0-1,-9 0-15,0 8 16,0 1-16,9 0 15,9-9-15,-18 8 16,18 1-16,-1-9 16,1 0-16,0 9 15,8-9-15,-8 0 16,8 0 0,9 0-16,-17 8 15,-1-16-15,18 8 16,-8 8-16,7 1 15,19-9-15,-1 0 16,-8 0-16,-18-9 16,9 1-16,18 8 15,-27 0-15,9 0 16,0 0 0,0 0-16,-9 0 15,0 8-15,9-16 16,0 8-16,-8 0 15,8-9-15,8 9 16,-16-9-16,-1 9 16,18 0-16,-9 9 15,-9 0 1,0 8-16,1-8 16,-1-1-16,0-8 15,9 9-15,18-18 16,-27 9-16,9 0 15,17 0-15,1 0 16,-1 0-16,-26 0 16,9 0-1,9 9-15,-9-9 16,0 0-16,17-9 16,1 9-16,-1 0 15,-17 0-15,9 0 16,8 0-16,0 0 15,-8 9-15,-26-9 16,17 9 0,17-1-16,-17-8 15,17 0-15,-8 0 16,8 0-16,1-8 16,-10 8-16,1-9 15,8 9-15,1 0 16,8-9-16,-26 9 15,0 0-15,17 0 16,1 0 0,-10-8-16,-16-1 15,16 0-15,10-8 16,-10 8 0,1 1-16,-9 8 0,9-9 15,-18 9 1,-17-9-16,8 9 0,1 0 15,0 0 1,8 0-16,-17-8 16,0-1-16,9 0 15,-10 9-15,1 0 16,9-8 0,-18-1-16,9 9 0,0-8 15,-17 8 1,-1 0-16,18 0 0,-8 0 15,-19 0 1,10 0-16,8 0 16,-8 0-16,-1 0 15,10 0-15,-1 0 16,-17 0-16,8 8 16,10-8-1,-18 0-15,-1 0 0,1 0 16,9 0-1,-9 0-15,-9 0 16,9 0-16,8 0 16,-16 0-16,-10 0 15,18 0-15,0 0 16,0 0-16,-18 0 16,10 0-1,-1 0-15,0 0 16,-9 0-16,1 0 15,-9 0-15,17 0 16,-8-8-16,-1 8 16,-17 0-16,-8 0 15,8-9-15,0 9 16,-9 0-16,-8 0 16,0 0-16,-9 0 15,-8 0 1,-10 0-16,10 0 15,-1 0-15,1 0 16,-1 0-16,-8 0 16,-1 0-16,-8 0 15,-8 0-15,-18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7602-F4FB-49F7-81C8-0746D241D18F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26-2281-40BB-9CD9-71B92069FD0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3474-34E7-4B39-B070-B9CC86AD74B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0BA2-0B5E-427A-987B-1C3133E37358}" type="datetime1">
              <a:rPr lang="en-US" smtClean="0"/>
              <a:t>4/16/2025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AC96-5121-4899-8BB6-68116FCD42B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E0F7-BAC4-4C6C-A25F-37CB0F30C378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DB0-0754-4BF8-ABF3-CA4562BD870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9EF3-05DC-497E-A5A8-B0CFDFB3700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BAAD-0C5C-495C-AA1E-1C2DDCDCA9BA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DACC-61E6-47EE-905C-D0B4A709D8DC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9B25-5285-4984-ACA3-67BE4E593098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94F-F64B-4EF9-A62D-4C14FAC0ABA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F7D-8F45-4FD4-9C1B-0469BE65F80E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76B-A536-4A50-964E-9CE8BF3604AB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A6C-202A-4D0A-8385-E83BC5CA1CE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0DCB-D462-4497-894F-0F7BD6FB3A58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5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94D9-36A2-48CB-8D7F-53460EC95EC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87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E54A-0642-43A9-A530-CA82D5D4050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3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5DDA-E5AD-42D8-8DBB-3E4D466BAA7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8C81-77B9-416D-9CC5-1F6EAB0A05E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1054-E925-4B1C-9D1A-9DAC7EAFDCE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2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507C-60E9-46C7-9DEE-F602BC4FAAEA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6016-D81F-410F-AE47-868740B5F103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1C92-47E7-45D0-84E4-61E2F2704A32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4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749A-B110-4799-8F63-429FE95635CE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8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4917-BDDE-4D38-BA7D-684451902E5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053B-C7CB-412C-BC29-7C20473540F6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9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38BA-13E4-4FAA-B665-3AC148C0C12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8C3-21F1-4BD6-B324-91DCD778CAA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43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02D-B949-4771-AB8C-6A151651FBD5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44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9221-A4D0-4775-9082-7533E389108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63D5-FAA9-479F-B0EC-E1AD230EABFC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B75-36A4-41A8-9ADC-049B0E405F67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8222-6AA3-4241-8F08-EEB4F3D4E77E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4BE3B7-156A-425A-A4FF-D9E37B1A5EED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E383-664C-4177-BB4A-B3E084AC525F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9AF15-5624-4C84-97C8-11083528E3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8689-53C2-4D52-8CC8-D4540FBFE111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A125-621E-4BA9-9871-9D1000F55BE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2.xml"/><Relationship Id="rId4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3.xml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28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31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openxmlformats.org/officeDocument/2006/relationships/customXml" Target="../ink/ink3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0.png"/><Relationship Id="rId5" Type="http://schemas.openxmlformats.org/officeDocument/2006/relationships/customXml" Target="../ink/ink32.xml"/><Relationship Id="rId4" Type="http://schemas.openxmlformats.org/officeDocument/2006/relationships/image" Target="../media/image3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0.png"/><Relationship Id="rId5" Type="http://schemas.openxmlformats.org/officeDocument/2006/relationships/customXml" Target="../ink/ink34.xml"/><Relationship Id="rId4" Type="http://schemas.openxmlformats.org/officeDocument/2006/relationships/image" Target="../media/image3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2800.png"/><Relationship Id="rId4" Type="http://schemas.openxmlformats.org/officeDocument/2006/relationships/customXml" Target="../ink/ink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0.png"/><Relationship Id="rId12" Type="http://schemas.openxmlformats.org/officeDocument/2006/relationships/image" Target="../media/image730.png"/><Relationship Id="rId17" Type="http://schemas.openxmlformats.org/officeDocument/2006/relationships/image" Target="../media/image1370.png"/><Relationship Id="rId2" Type="http://schemas.openxmlformats.org/officeDocument/2006/relationships/image" Target="../media/image18.png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720.png"/><Relationship Id="rId15" Type="http://schemas.openxmlformats.org/officeDocument/2006/relationships/image" Target="../media/image1350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1.png"/><Relationship Id="rId5" Type="http://schemas.openxmlformats.org/officeDocument/2006/relationships/customXml" Target="../ink/ink4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.png"/><Relationship Id="rId7" Type="http://schemas.openxmlformats.org/officeDocument/2006/relationships/image" Target="../media/image2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26, 2023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 –</a:t>
            </a:r>
            <a:br>
              <a:rPr lang="en-US" b="1" dirty="0"/>
            </a:br>
            <a:r>
              <a:rPr lang="en-US" b="1" dirty="0"/>
              <a:t>Another form of the 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number operator and phase operator are canonical conjugate to each 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9A4134-955B-423B-9E32-A3F26113C130}"/>
                  </a:ext>
                </a:extLst>
              </p14:cNvPr>
              <p14:cNvContentPartPr/>
              <p14:nvPr/>
            </p14:nvContentPartPr>
            <p14:xfrm>
              <a:off x="568800" y="64800"/>
              <a:ext cx="11226600" cy="67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9A4134-955B-423B-9E32-A3F26113C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40" y="55440"/>
                <a:ext cx="11245320" cy="68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DCBFC4-6548-4FD8-AF36-5689CD8C8206}"/>
                  </a:ext>
                </a:extLst>
              </p14:cNvPr>
              <p14:cNvContentPartPr/>
              <p14:nvPr/>
            </p14:nvContentPartPr>
            <p14:xfrm>
              <a:off x="10294560" y="5929560"/>
              <a:ext cx="50400" cy="24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DCBFC4-6548-4FD8-AF36-5689CD8C82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5200" y="5920200"/>
                <a:ext cx="69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77AEBE-1B80-462D-A3C4-2EB2A1622F4A}"/>
                  </a:ext>
                </a:extLst>
              </p14:cNvPr>
              <p14:cNvContentPartPr/>
              <p14:nvPr/>
            </p14:nvContentPartPr>
            <p14:xfrm>
              <a:off x="7402680" y="5171760"/>
              <a:ext cx="278640" cy="77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77AEBE-1B80-462D-A3C4-2EB2A1622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3320" y="5162400"/>
                <a:ext cx="29736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E92258-D315-4E65-AF7E-22A2E8BC60C3}"/>
                  </a:ext>
                </a:extLst>
              </p14:cNvPr>
              <p14:cNvContentPartPr/>
              <p14:nvPr/>
            </p14:nvContentPartPr>
            <p14:xfrm>
              <a:off x="7471440" y="3943440"/>
              <a:ext cx="4020840" cy="264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E92258-D315-4E65-AF7E-22A2E8BC60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2080" y="3934080"/>
                <a:ext cx="4039560" cy="26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C3DE3F-50BB-4F4E-A890-E48320977DC5}"/>
                  </a:ext>
                </a:extLst>
              </p14:cNvPr>
              <p14:cNvContentPartPr/>
              <p14:nvPr/>
            </p14:nvContentPartPr>
            <p14:xfrm>
              <a:off x="1856880" y="4966200"/>
              <a:ext cx="7206120" cy="161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C3DE3F-50BB-4F4E-A890-E48320977D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7520" y="4956840"/>
                <a:ext cx="7224840" cy="16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19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Charge Qubit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Charge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What is charge qubit? How to simplify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3569D-384C-430A-A410-D6D84D0C6841}"/>
              </a:ext>
            </a:extLst>
          </p:cNvPr>
          <p:cNvSpPr txBox="1"/>
          <p:nvPr/>
        </p:nvSpPr>
        <p:spPr>
          <a:xfrm flipH="1">
            <a:off x="655318" y="1935481"/>
            <a:ext cx="103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paper, E</a:t>
            </a:r>
            <a:r>
              <a:rPr lang="en-US" baseline="-250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is the charging energy of a cooper pair. I will called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, so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 = 4E</a:t>
            </a:r>
            <a:r>
              <a:rPr lang="en-US" baseline="-250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(The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we derived earlier is the charging energy for an electron)</a:t>
            </a:r>
            <a:endParaRPr lang="en-US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E6EC9D-85DD-4D4E-838B-2BEE243203A3}"/>
                  </a:ext>
                </a:extLst>
              </p14:cNvPr>
              <p14:cNvContentPartPr/>
              <p14:nvPr/>
            </p14:nvContentPartPr>
            <p14:xfrm>
              <a:off x="431280" y="201960"/>
              <a:ext cx="11657880" cy="66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E6EC9D-85DD-4D4E-838B-2BEE243203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20" y="192600"/>
                <a:ext cx="11676600" cy="66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0BE53E-EA10-4418-976C-819EF32FBE61}"/>
                  </a:ext>
                </a:extLst>
              </p14:cNvPr>
              <p14:cNvContentPartPr/>
              <p14:nvPr/>
            </p14:nvContentPartPr>
            <p14:xfrm>
              <a:off x="7637040" y="4822560"/>
              <a:ext cx="172440" cy="22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0BE53E-EA10-4418-976C-819EF32FBE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680" y="4813200"/>
                <a:ext cx="19116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99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Charge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What is charge qubit? How to simplify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3569D-384C-430A-A410-D6D84D0C6841}"/>
              </a:ext>
            </a:extLst>
          </p:cNvPr>
          <p:cNvSpPr txBox="1"/>
          <p:nvPr/>
        </p:nvSpPr>
        <p:spPr>
          <a:xfrm flipH="1">
            <a:off x="655318" y="1935481"/>
            <a:ext cx="103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paper, E</a:t>
            </a:r>
            <a:r>
              <a:rPr lang="en-US" baseline="-25000" dirty="0"/>
              <a:t>C</a:t>
            </a:r>
            <a:r>
              <a:rPr lang="en-US" dirty="0"/>
              <a:t> is the charging energy of a cooper pair. I will called </a:t>
            </a:r>
            <a:r>
              <a:rPr lang="en-US" dirty="0" err="1"/>
              <a:t>E</a:t>
            </a:r>
            <a:r>
              <a:rPr lang="en-US" baseline="-25000" dirty="0" err="1"/>
              <a:t>cc</a:t>
            </a:r>
            <a:r>
              <a:rPr lang="en-US" dirty="0"/>
              <a:t>, so </a:t>
            </a:r>
            <a:r>
              <a:rPr lang="en-US" dirty="0" err="1"/>
              <a:t>E</a:t>
            </a:r>
            <a:r>
              <a:rPr lang="en-US" baseline="-25000" dirty="0" err="1"/>
              <a:t>cc</a:t>
            </a:r>
            <a:r>
              <a:rPr lang="en-US" dirty="0"/>
              <a:t> = 4E</a:t>
            </a:r>
            <a:r>
              <a:rPr lang="en-US" baseline="-25000" dirty="0"/>
              <a:t>c</a:t>
            </a:r>
            <a:r>
              <a:rPr lang="en-US" dirty="0"/>
              <a:t> (The 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 we derived earlier is the charging energy for an electron)</a:t>
            </a:r>
            <a:endParaRPr lang="en-US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20320-20A4-41F0-823B-B1AACD9BD3BF}"/>
                  </a:ext>
                </a:extLst>
              </p14:cNvPr>
              <p14:cNvContentPartPr/>
              <p14:nvPr/>
            </p14:nvContentPartPr>
            <p14:xfrm>
              <a:off x="1100520" y="2593440"/>
              <a:ext cx="10169640" cy="3046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20320-20A4-41F0-823B-B1AACD9BD3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1160" y="2584080"/>
                <a:ext cx="10188360" cy="30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37E99-F4E8-4E93-AF93-5FA2B740B0D1}"/>
                  </a:ext>
                </a:extLst>
              </p14:cNvPr>
              <p14:cNvContentPartPr/>
              <p14:nvPr/>
            </p14:nvContentPartPr>
            <p14:xfrm>
              <a:off x="10384920" y="4273920"/>
              <a:ext cx="122400" cy="24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37E99-F4E8-4E93-AF93-5FA2B740B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75560" y="4264560"/>
                <a:ext cx="14112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92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to Spin and Bloch Sphere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map to spin qubit formalism?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B13FC8-8119-443F-91A3-3950E375B85D}"/>
                  </a:ext>
                </a:extLst>
              </p14:cNvPr>
              <p14:cNvContentPartPr/>
              <p14:nvPr/>
            </p14:nvContentPartPr>
            <p14:xfrm>
              <a:off x="431280" y="1611360"/>
              <a:ext cx="10826280" cy="504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B13FC8-8119-443F-91A3-3950E375B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1602000"/>
                <a:ext cx="10845000" cy="50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89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Diagonalization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How to do rotation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838F27-6DB6-4716-8D9D-0D86E88DB892}"/>
                  </a:ext>
                </a:extLst>
              </p14:cNvPr>
              <p14:cNvContentPartPr/>
              <p14:nvPr/>
            </p14:nvContentPartPr>
            <p14:xfrm>
              <a:off x="1694520" y="1873080"/>
              <a:ext cx="1181880" cy="72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838F27-6DB6-4716-8D9D-0D86E88DB8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5160" y="1863720"/>
                <a:ext cx="120060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72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00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case n</a:t>
            </a:r>
            <a:r>
              <a:rPr lang="en-US" b="1" baseline="-25000" dirty="0"/>
              <a:t>g</a:t>
            </a:r>
            <a:r>
              <a:rPr lang="en-US" b="1" dirty="0"/>
              <a:t>=1/2 and Larmor Precession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077200" y="762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see Larmor Precession and Map to Spin Qubits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907430-EDC9-4D35-B00E-D58109B783C8}"/>
                  </a:ext>
                </a:extLst>
              </p14:cNvPr>
              <p14:cNvContentPartPr/>
              <p14:nvPr/>
            </p14:nvContentPartPr>
            <p14:xfrm>
              <a:off x="187560" y="1028160"/>
              <a:ext cx="11479680" cy="54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907430-EDC9-4D35-B00E-D58109B783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1018800"/>
                <a:ext cx="11498400" cy="54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18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0B-3CA7-4479-9089-2A1CFAD8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6059-E49D-4AEA-8F3C-6B5F086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6D39-B451-4EE3-9666-5D7AC1A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72574-3598-4D80-8103-026EC3B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47A03E-E3EE-495E-B975-1C9217E46191}"/>
                  </a:ext>
                </a:extLst>
              </p14:cNvPr>
              <p14:cNvContentPartPr/>
              <p14:nvPr/>
            </p14:nvContentPartPr>
            <p14:xfrm>
              <a:off x="737640" y="803880"/>
              <a:ext cx="10398240" cy="496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47A03E-E3EE-495E-B975-1C9217E46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280" y="794520"/>
                <a:ext cx="10416960" cy="49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20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Charge Qubit (Continued)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Charge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What is charge qubit? How to simplify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3569D-384C-430A-A410-D6D84D0C6841}"/>
              </a:ext>
            </a:extLst>
          </p:cNvPr>
          <p:cNvSpPr txBox="1"/>
          <p:nvPr/>
        </p:nvSpPr>
        <p:spPr>
          <a:xfrm flipH="1">
            <a:off x="655318" y="1935481"/>
            <a:ext cx="103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paper, E</a:t>
            </a:r>
            <a:r>
              <a:rPr lang="en-US" baseline="-250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is the charging energy of a cooper pair. I will called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, so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 = 4E</a:t>
            </a:r>
            <a:r>
              <a:rPr lang="en-US" baseline="-250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(The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aseline="-25000" dirty="0" err="1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we derived earlier is the charging energy for an electron)</a:t>
            </a:r>
            <a:endParaRPr lang="en-US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E6EC9D-85DD-4D4E-838B-2BEE243203A3}"/>
                  </a:ext>
                </a:extLst>
              </p14:cNvPr>
              <p14:cNvContentPartPr/>
              <p14:nvPr/>
            </p14:nvContentPartPr>
            <p14:xfrm>
              <a:off x="431280" y="201960"/>
              <a:ext cx="11657880" cy="66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E6EC9D-85DD-4D4E-838B-2BEE243203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20" y="192600"/>
                <a:ext cx="11676600" cy="66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0BE53E-EA10-4418-976C-819EF32FBE61}"/>
                  </a:ext>
                </a:extLst>
              </p14:cNvPr>
              <p14:cNvContentPartPr/>
              <p14:nvPr/>
            </p14:nvContentPartPr>
            <p14:xfrm>
              <a:off x="7637040" y="4822560"/>
              <a:ext cx="172440" cy="22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0BE53E-EA10-4418-976C-819EF32FBE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680" y="4813200"/>
                <a:ext cx="191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325503-6848-465D-98EE-319B0DD1B7F6}"/>
                  </a:ext>
                </a:extLst>
              </p14:cNvPr>
              <p14:cNvContentPartPr/>
              <p14:nvPr/>
            </p14:nvContentPartPr>
            <p14:xfrm>
              <a:off x="400320" y="2178720"/>
              <a:ext cx="15840" cy="11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325503-6848-465D-98EE-319B0DD1B7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960" y="2169360"/>
                <a:ext cx="3456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5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1-qubit gate and 2-qubit gate</a:t>
            </a:r>
          </a:p>
          <a:p>
            <a:r>
              <a:rPr lang="en-US" dirty="0"/>
              <a:t>Microwave components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Charge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What is charge qubit? How to simplify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3569D-384C-430A-A410-D6D84D0C6841}"/>
              </a:ext>
            </a:extLst>
          </p:cNvPr>
          <p:cNvSpPr txBox="1"/>
          <p:nvPr/>
        </p:nvSpPr>
        <p:spPr>
          <a:xfrm flipH="1">
            <a:off x="655318" y="1935481"/>
            <a:ext cx="103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paper, E</a:t>
            </a:r>
            <a:r>
              <a:rPr lang="en-US" baseline="-25000" dirty="0"/>
              <a:t>C</a:t>
            </a:r>
            <a:r>
              <a:rPr lang="en-US" dirty="0"/>
              <a:t> is the charging energy of a cooper pair. I will called </a:t>
            </a:r>
            <a:r>
              <a:rPr lang="en-US" dirty="0" err="1"/>
              <a:t>E</a:t>
            </a:r>
            <a:r>
              <a:rPr lang="en-US" baseline="-25000" dirty="0" err="1"/>
              <a:t>cc</a:t>
            </a:r>
            <a:r>
              <a:rPr lang="en-US" dirty="0"/>
              <a:t>, so </a:t>
            </a:r>
            <a:r>
              <a:rPr lang="en-US" dirty="0" err="1"/>
              <a:t>E</a:t>
            </a:r>
            <a:r>
              <a:rPr lang="en-US" baseline="-25000" dirty="0" err="1"/>
              <a:t>cc</a:t>
            </a:r>
            <a:r>
              <a:rPr lang="en-US" dirty="0"/>
              <a:t> = 4E</a:t>
            </a:r>
            <a:r>
              <a:rPr lang="en-US" baseline="-25000" dirty="0"/>
              <a:t>c</a:t>
            </a:r>
            <a:r>
              <a:rPr lang="en-US" dirty="0"/>
              <a:t> (The 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 we derived earlier is the charging energy for an electron)</a:t>
            </a:r>
            <a:endParaRPr lang="en-US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20320-20A4-41F0-823B-B1AACD9BD3BF}"/>
                  </a:ext>
                </a:extLst>
              </p14:cNvPr>
              <p14:cNvContentPartPr/>
              <p14:nvPr/>
            </p14:nvContentPartPr>
            <p14:xfrm>
              <a:off x="1100520" y="2593440"/>
              <a:ext cx="10169640" cy="3046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20320-20A4-41F0-823B-B1AACD9BD3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1160" y="2584080"/>
                <a:ext cx="10188360" cy="30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CFC04C-01F2-4432-BF0A-F92FACE3829B}"/>
                  </a:ext>
                </a:extLst>
              </p14:cNvPr>
              <p14:cNvContentPartPr/>
              <p14:nvPr/>
            </p14:nvContentPartPr>
            <p14:xfrm>
              <a:off x="5373720" y="5065920"/>
              <a:ext cx="2276280" cy="58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CFC04C-01F2-4432-BF0A-F92FACE38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4360" y="5056560"/>
                <a:ext cx="2295000" cy="5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8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to Spin and Bloch Sphere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map to spin qubit formalism?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B13FC8-8119-443F-91A3-3950E375B85D}"/>
                  </a:ext>
                </a:extLst>
              </p14:cNvPr>
              <p14:cNvContentPartPr/>
              <p14:nvPr/>
            </p14:nvContentPartPr>
            <p14:xfrm>
              <a:off x="431280" y="1611360"/>
              <a:ext cx="10826280" cy="504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B13FC8-8119-443F-91A3-3950E375B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1602000"/>
                <a:ext cx="10845000" cy="50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A067DB-2C40-4818-B407-D7A83CD522E4}"/>
                  </a:ext>
                </a:extLst>
              </p14:cNvPr>
              <p14:cNvContentPartPr/>
              <p14:nvPr/>
            </p14:nvContentPartPr>
            <p14:xfrm>
              <a:off x="318960" y="233280"/>
              <a:ext cx="9047520" cy="522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A067DB-2C40-4818-B407-D7A83CD522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600" y="223920"/>
                <a:ext cx="9066240" cy="52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60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/>
          </a:bodyPr>
          <a:lstStyle/>
          <a:p>
            <a:r>
              <a:rPr lang="en-US" b="1" dirty="0"/>
              <a:t>Diagonalization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How to do rotation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02E5-3BFB-4299-843E-7166895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2025"/>
            <a:ext cx="4733925" cy="78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838F27-6DB6-4716-8D9D-0D86E88DB892}"/>
                  </a:ext>
                </a:extLst>
              </p14:cNvPr>
              <p14:cNvContentPartPr/>
              <p14:nvPr/>
            </p14:nvContentPartPr>
            <p14:xfrm>
              <a:off x="1694520" y="1873080"/>
              <a:ext cx="1181880" cy="72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838F27-6DB6-4716-8D9D-0D86E88DB8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5160" y="1863720"/>
                <a:ext cx="120060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88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00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case n</a:t>
            </a:r>
            <a:r>
              <a:rPr lang="en-US" b="1" baseline="-25000" dirty="0"/>
              <a:t>g</a:t>
            </a:r>
            <a:r>
              <a:rPr lang="en-US" b="1" dirty="0"/>
              <a:t>=1/2 and Larmor Precession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077200" y="762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see Larmor Precession and Map to Spin Qubits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907430-EDC9-4D35-B00E-D58109B783C8}"/>
                  </a:ext>
                </a:extLst>
              </p14:cNvPr>
              <p14:cNvContentPartPr/>
              <p14:nvPr/>
            </p14:nvContentPartPr>
            <p14:xfrm>
              <a:off x="187560" y="1028160"/>
              <a:ext cx="11479680" cy="54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907430-EDC9-4D35-B00E-D58109B783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1018800"/>
                <a:ext cx="11498400" cy="54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00576B-3435-435A-B7FB-D922080CDCA6}"/>
                  </a:ext>
                </a:extLst>
              </p14:cNvPr>
              <p14:cNvContentPartPr/>
              <p14:nvPr/>
            </p14:nvContentPartPr>
            <p14:xfrm>
              <a:off x="4314240" y="694800"/>
              <a:ext cx="7315560" cy="2182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00576B-3435-435A-B7FB-D922080CDC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4880" y="685440"/>
                <a:ext cx="7334280" cy="22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00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0B-3CA7-4479-9089-2A1CFAD8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6059-E49D-4AEA-8F3C-6B5F086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6D39-B451-4EE3-9666-5D7AC1A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72574-3598-4D80-8103-026EC3B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47A03E-E3EE-495E-B975-1C9217E46191}"/>
                  </a:ext>
                </a:extLst>
              </p14:cNvPr>
              <p14:cNvContentPartPr/>
              <p14:nvPr/>
            </p14:nvContentPartPr>
            <p14:xfrm>
              <a:off x="737640" y="803880"/>
              <a:ext cx="10398240" cy="496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47A03E-E3EE-495E-B975-1C9217E46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280" y="794520"/>
                <a:ext cx="10416960" cy="49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05453E-50C2-4638-B16E-DF42BA341B01}"/>
                  </a:ext>
                </a:extLst>
              </p14:cNvPr>
              <p14:cNvContentPartPr/>
              <p14:nvPr/>
            </p14:nvContentPartPr>
            <p14:xfrm>
              <a:off x="1622520" y="248760"/>
              <a:ext cx="8890920" cy="538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05453E-50C2-4638-B16E-DF42BA341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3160" y="239400"/>
                <a:ext cx="890964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00800" cy="1325563"/>
          </a:xfrm>
        </p:spPr>
        <p:txBody>
          <a:bodyPr>
            <a:normAutofit/>
          </a:bodyPr>
          <a:lstStyle/>
          <a:p>
            <a:r>
              <a:rPr lang="en-US" b="1" dirty="0"/>
              <a:t>With Driving Pulse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Driving Pulse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87991-9211-402D-A421-30D56573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76" y="3657600"/>
            <a:ext cx="2667387" cy="2290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/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60086-2D9E-4AC8-BA31-BE4E9C56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811" y="3641697"/>
                <a:ext cx="4267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21E399-B875-4C7E-99E6-A77819FBFF12}"/>
                  </a:ext>
                </a:extLst>
              </p14:cNvPr>
              <p14:cNvContentPartPr/>
              <p14:nvPr/>
            </p14:nvContentPartPr>
            <p14:xfrm>
              <a:off x="828360" y="183240"/>
              <a:ext cx="10832400" cy="628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21E399-B875-4C7E-99E6-A77819FBF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000" y="173880"/>
                <a:ext cx="10851120" cy="63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06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00800" cy="1325563"/>
          </a:xfrm>
        </p:spPr>
        <p:txBody>
          <a:bodyPr>
            <a:normAutofit/>
          </a:bodyPr>
          <a:lstStyle/>
          <a:p>
            <a:r>
              <a:rPr lang="en-US" b="1" dirty="0"/>
              <a:t>Rabi Oscillation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relate to oscillating magnetic field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E0DB0-EBD9-447C-8F8D-7C2B57304085}"/>
                  </a:ext>
                </a:extLst>
              </p14:cNvPr>
              <p14:cNvContentPartPr/>
              <p14:nvPr/>
            </p14:nvContentPartPr>
            <p14:xfrm>
              <a:off x="600120" y="1679760"/>
              <a:ext cx="11401560" cy="467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E0DB0-EBD9-447C-8F8D-7C2B573040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760" y="1670400"/>
                <a:ext cx="11420280" cy="46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70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00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Rotating Frame Approximations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Rotating Frame Approximation in CPB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7BB83A-4778-43DD-8F58-D1BEC3944349}"/>
                  </a:ext>
                </a:extLst>
              </p14:cNvPr>
              <p14:cNvContentPartPr/>
              <p14:nvPr/>
            </p14:nvContentPartPr>
            <p14:xfrm>
              <a:off x="797040" y="1630080"/>
              <a:ext cx="11392200" cy="484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7BB83A-4778-43DD-8F58-D1BEC3944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80" y="1620720"/>
                <a:ext cx="11410920" cy="48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1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955B-C112-4DA4-81BD-8C1441EC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Summary: Implementation of Single Qubit Gates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7F97-01D0-48F8-B491-6246979F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7B4FD6-D0B5-4E0D-B68B-60970CDD9D93}"/>
              </a:ext>
            </a:extLst>
          </p:cNvPr>
          <p:cNvGrpSpPr/>
          <p:nvPr/>
        </p:nvGrpSpPr>
        <p:grpSpPr>
          <a:xfrm>
            <a:off x="774825" y="2044116"/>
            <a:ext cx="3033116" cy="3359130"/>
            <a:chOff x="6636842" y="2770116"/>
            <a:chExt cx="3033116" cy="3359130"/>
          </a:xfrm>
        </p:grpSpPr>
        <p:pic>
          <p:nvPicPr>
            <p:cNvPr id="11" name="Picture 2" descr="https://upload.wikimedia.org/wikipedia/commons/0/07/Cooper_pair_box_circuit.png">
              <a:extLst>
                <a:ext uri="{FF2B5EF4-FFF2-40B4-BE49-F238E27FC236}">
                  <a16:creationId xmlns:a16="http://schemas.microsoft.com/office/drawing/2014/main" id="{BDFEE882-1CCF-4FD2-9C3B-E52E7B0AB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207" y="3430578"/>
              <a:ext cx="1999497" cy="174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27F2AD-C399-4A41-8E2B-8DA060AD2B13}"/>
                </a:ext>
              </a:extLst>
            </p:cNvPr>
            <p:cNvSpPr txBox="1"/>
            <p:nvPr/>
          </p:nvSpPr>
          <p:spPr>
            <a:xfrm flipH="1">
              <a:off x="7017550" y="2770116"/>
              <a:ext cx="22954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Superconducting Charge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B4839B-C552-4BF1-A9C0-D35F264DE1B9}"/>
                    </a:ext>
                  </a:extLst>
                </p:cNvPr>
                <p:cNvSpPr txBox="1"/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20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e>
                            </m:d>
                          </m:e>
                        </m:d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blipFill>
                  <a:blip r:embed="rId11"/>
                  <a:stretch>
                    <a:fillRect l="-13280" t="-178000" r="-18310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C4B685-6BA1-4BE2-8970-E19D6616CE3F}"/>
                </a:ext>
              </a:extLst>
            </p:cNvPr>
            <p:cNvSpPr/>
            <p:nvPr/>
          </p:nvSpPr>
          <p:spPr>
            <a:xfrm>
              <a:off x="7682873" y="5790692"/>
              <a:ext cx="101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Wikipedia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92F78-EAD2-4F70-BA5C-F9A7FF5A3EB0}"/>
                    </a:ext>
                  </a:extLst>
                </p:cNvPr>
                <p:cNvSpPr txBox="1"/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A3341-4945-4CEB-8DCD-46C156A64DF4}"/>
                  </a:ext>
                </a:extLst>
              </p:cNvPr>
              <p:cNvSpPr txBox="1"/>
              <p:nvPr/>
            </p:nvSpPr>
            <p:spPr>
              <a:xfrm flipH="1">
                <a:off x="3951512" y="2044116"/>
                <a:ext cx="4500509" cy="163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</m:e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𝑱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20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sz="20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𝑱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𝑬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e>
                      </m:acc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𝑩</m:t>
                        </m:r>
                      </m:e>
                    </m:acc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𝑬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𝑬</m:t>
                        </m:r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𝑬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𝒄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𝒈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A3341-4945-4CEB-8DCD-46C156A6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1512" y="2044116"/>
                <a:ext cx="4500509" cy="1635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4255AAA-09A7-4A40-BCA5-482EA76C0EAC}"/>
              </a:ext>
            </a:extLst>
          </p:cNvPr>
          <p:cNvGrpSpPr/>
          <p:nvPr/>
        </p:nvGrpSpPr>
        <p:grpSpPr>
          <a:xfrm>
            <a:off x="9093816" y="1772894"/>
            <a:ext cx="2520776" cy="2485604"/>
            <a:chOff x="8082747" y="2704578"/>
            <a:chExt cx="2953720" cy="288764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A68878-B16E-4D0E-A0C5-6D4D6469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82747" y="2704578"/>
              <a:ext cx="2953720" cy="288764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A0132C4-57AB-4F71-90B2-4213D1B28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2323" y="3282462"/>
              <a:ext cx="892233" cy="110460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E7BEC3-B0A9-4456-AE6B-FA53E687AA32}"/>
                  </a:ext>
                </a:extLst>
              </p:cNvPr>
              <p:cNvSpPr txBox="1"/>
              <p:nvPr/>
            </p:nvSpPr>
            <p:spPr>
              <a:xfrm>
                <a:off x="4417421" y="3989533"/>
                <a:ext cx="6096000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Make U time varying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𝒈</m:t>
                        </m:r>
                      </m:sub>
                    </m:sSub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den>
                    </m:f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𝜼</m:t>
                    </m:r>
                    <m:func>
                      <m:func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𝜑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Rotating frame approximation (set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ℏ=1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E7BEC3-B0A9-4456-AE6B-FA53E687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21" y="3989533"/>
                <a:ext cx="6096000" cy="768095"/>
              </a:xfrm>
              <a:prstGeom prst="rect">
                <a:avLst/>
              </a:prstGeom>
              <a:blipFill>
                <a:blip r:embed="rId15"/>
                <a:stretch>
                  <a:fillRect l="-9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79259-4F71-47AC-A5BC-83672A0B2028}"/>
                  </a:ext>
                </a:extLst>
              </p:cNvPr>
              <p:cNvSpPr txBox="1"/>
              <p:nvPr/>
            </p:nvSpPr>
            <p:spPr>
              <a:xfrm>
                <a:off x="3450948" y="4885503"/>
                <a:ext cx="6096000" cy="61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𝚫</m:t>
                          </m:r>
                        </m:num>
                        <m:den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𝒛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𝛀</m:t>
                          </m:r>
                        </m:num>
                        <m:den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unc>
                            <m:funcPr>
                              <m:ctrlPr>
                                <a:rPr kumimoji="0" lang="en-US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kumimoji="0" lang="en-US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𝜑</m:t>
                              </m:r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func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79259-4F71-47AC-A5BC-83672A0B2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948" y="4885503"/>
                <a:ext cx="6096000" cy="6101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C5849D-763D-47BF-A25C-4AC4F98E29E1}"/>
              </a:ext>
            </a:extLst>
          </p:cNvPr>
          <p:cNvCxnSpPr/>
          <p:nvPr/>
        </p:nvCxnSpPr>
        <p:spPr>
          <a:xfrm flipV="1">
            <a:off x="4563533" y="5342467"/>
            <a:ext cx="592667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FEBDC8-C053-46D7-937F-4ED0D93D6183}"/>
                  </a:ext>
                </a:extLst>
              </p:cNvPr>
              <p:cNvSpPr txBox="1"/>
              <p:nvPr/>
            </p:nvSpPr>
            <p:spPr>
              <a:xfrm flipH="1">
                <a:off x="2900864" y="5860210"/>
                <a:ext cx="3033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 E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J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E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FEBDC8-C053-46D7-937F-4ED0D93D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00864" y="5860210"/>
                <a:ext cx="3033114" cy="400110"/>
              </a:xfrm>
              <a:prstGeom prst="rect">
                <a:avLst/>
              </a:prstGeom>
              <a:blipFill>
                <a:blip r:embed="rId17"/>
                <a:stretch>
                  <a:fillRect l="-221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CAC3CA-224A-4400-9833-467F0EBE9F92}"/>
              </a:ext>
            </a:extLst>
          </p:cNvPr>
          <p:cNvCxnSpPr>
            <a:cxnSpLocks/>
          </p:cNvCxnSpPr>
          <p:nvPr/>
        </p:nvCxnSpPr>
        <p:spPr>
          <a:xfrm flipH="1" flipV="1">
            <a:off x="6135262" y="5307362"/>
            <a:ext cx="808573" cy="83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C5F47-18BE-4940-96BF-1FFC130E18B7}"/>
                  </a:ext>
                </a:extLst>
              </p:cNvPr>
              <p:cNvSpPr txBox="1"/>
              <p:nvPr/>
            </p:nvSpPr>
            <p:spPr>
              <a:xfrm flipH="1">
                <a:off x="5948864" y="6022060"/>
                <a:ext cx="3033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Depends on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𝜼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and E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C5F47-18BE-4940-96BF-1FFC130E1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48864" y="6022060"/>
                <a:ext cx="3033114" cy="400110"/>
              </a:xfrm>
              <a:prstGeom prst="rect">
                <a:avLst/>
              </a:prstGeom>
              <a:blipFill>
                <a:blip r:embed="rId18"/>
                <a:stretch>
                  <a:fillRect l="-221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C08CF-21F7-4F40-BFA9-6A1819767BEC}"/>
              </a:ext>
            </a:extLst>
          </p:cNvPr>
          <p:cNvCxnSpPr>
            <a:cxnSpLocks/>
          </p:cNvCxnSpPr>
          <p:nvPr/>
        </p:nvCxnSpPr>
        <p:spPr>
          <a:xfrm flipH="1" flipV="1">
            <a:off x="7922897" y="5342467"/>
            <a:ext cx="808573" cy="83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325998-2CDC-46FB-A3BD-FD641D9CBC05}"/>
              </a:ext>
            </a:extLst>
          </p:cNvPr>
          <p:cNvSpPr txBox="1"/>
          <p:nvPr/>
        </p:nvSpPr>
        <p:spPr>
          <a:xfrm flipH="1">
            <a:off x="8712489" y="5974652"/>
            <a:ext cx="303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Phase of the driving pulse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87927-885A-4DD4-8496-9D322E77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955B-C112-4DA4-81BD-8C1441EC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iSWAP</a:t>
            </a:r>
            <a:r>
              <a:rPr lang="en-US" b="1" dirty="0">
                <a:latin typeface="+mn-lt"/>
              </a:rPr>
              <a:t> Gate – 2-qubit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5DCD-BBE3-45B3-845F-4E46404B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iSWAP</a:t>
            </a:r>
            <a:r>
              <a:rPr lang="en-US" sz="2400" dirty="0"/>
              <a:t> Gate for entanglement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7F97-01D0-48F8-B491-6246979F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96136-D6EF-43D0-BF39-58AB27CB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6" y="2474183"/>
            <a:ext cx="4743450" cy="1182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60EAF-A14F-4415-8342-9B0FAA9B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35" y="4001294"/>
            <a:ext cx="3124200" cy="158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8C1DE-BA78-489B-BB5B-9A48F0DC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534" y="2797187"/>
            <a:ext cx="5644434" cy="2215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34C9AE-7775-47E9-8C2D-8A158C908B4C}"/>
              </a:ext>
            </a:extLst>
          </p:cNvPr>
          <p:cNvSpPr txBox="1"/>
          <p:nvPr/>
        </p:nvSpPr>
        <p:spPr>
          <a:xfrm>
            <a:off x="6178378" y="5555494"/>
            <a:ext cx="5527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C. Bardin, D. Sank, O. Naaman and E. Jeffrey, "Quantum Computing: An Introduction for Microwave Engineers," in IEEE Microwave Magazine, vol. 21, no. 8, pp. 24-44, Aug. 2020.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07722-BC0E-4F25-8F09-0C97A8C1A742}"/>
              </a:ext>
            </a:extLst>
          </p:cNvPr>
          <p:cNvSpPr txBox="1"/>
          <p:nvPr/>
        </p:nvSpPr>
        <p:spPr>
          <a:xfrm>
            <a:off x="6934200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exchange between the two qubit back and </a:t>
            </a:r>
            <a:r>
              <a:rPr lang="en-US" dirty="0" err="1"/>
              <a:t>fro</a:t>
            </a:r>
            <a:r>
              <a:rPr lang="en-US" dirty="0"/>
              <a:t> when they are different.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43D3-6151-45E5-9464-F24A3DD2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3B15D1-EC77-4330-9CA1-D7404338E400}"/>
                  </a:ext>
                </a:extLst>
              </p14:cNvPr>
              <p14:cNvContentPartPr/>
              <p14:nvPr/>
            </p14:nvContentPartPr>
            <p14:xfrm>
              <a:off x="3204360" y="888120"/>
              <a:ext cx="6955920" cy="329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3B15D1-EC77-4330-9CA1-D7404338E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5000" y="878760"/>
                <a:ext cx="6974640" cy="33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1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Part 2 posted</a:t>
            </a:r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6629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 – KCL and KVL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1438" y="824702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how to set up KCL and KVL in a quantum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D2ECD4-265A-4478-A39D-6D850EB29125}"/>
                  </a:ext>
                </a:extLst>
              </p14:cNvPr>
              <p14:cNvContentPartPr/>
              <p14:nvPr/>
            </p14:nvContentPartPr>
            <p14:xfrm>
              <a:off x="293760" y="24480"/>
              <a:ext cx="11892240" cy="676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D2ECD4-265A-4478-A39D-6D850EB29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00" y="15120"/>
                <a:ext cx="11910960" cy="67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72E9B2-AE9D-435B-94D8-92D7F464BB50}"/>
                  </a:ext>
                </a:extLst>
              </p14:cNvPr>
              <p14:cNvContentPartPr/>
              <p14:nvPr/>
            </p14:nvContentPartPr>
            <p14:xfrm>
              <a:off x="881640" y="2343960"/>
              <a:ext cx="11207520" cy="4477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72E9B2-AE9D-435B-94D8-92D7F464BB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280" y="2334600"/>
                <a:ext cx="11226240" cy="44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653743-A555-482D-A14E-B095217A9D2D}"/>
                  </a:ext>
                </a:extLst>
              </p14:cNvPr>
              <p14:cNvContentPartPr/>
              <p14:nvPr/>
            </p14:nvContentPartPr>
            <p14:xfrm>
              <a:off x="3460680" y="794520"/>
              <a:ext cx="1823040" cy="84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653743-A555-482D-A14E-B095217A9D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1320" y="785160"/>
                <a:ext cx="1841760" cy="8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9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2" y="175059"/>
            <a:ext cx="834087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Copper Pair Box– Create </a:t>
            </a:r>
            <a:r>
              <a:rPr lang="en-US" sz="3600" b="1" dirty="0" err="1"/>
              <a:t>Lagrangian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1438" y="82470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Guess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Lagrangian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Check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Lagrangian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against the equation of motion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AA01FD-4DB3-41A1-A049-CA62CBF56CF0}"/>
                  </a:ext>
                </a:extLst>
              </p14:cNvPr>
              <p14:cNvContentPartPr/>
              <p14:nvPr/>
            </p14:nvContentPartPr>
            <p14:xfrm>
              <a:off x="297000" y="997200"/>
              <a:ext cx="11329560" cy="565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AA01FD-4DB3-41A1-A049-CA62CBF56C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640" y="987840"/>
                <a:ext cx="11348280" cy="56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95061F-E685-4402-9DC5-F57045F19AE0}"/>
                  </a:ext>
                </a:extLst>
              </p14:cNvPr>
              <p14:cNvContentPartPr/>
              <p14:nvPr/>
            </p14:nvContentPartPr>
            <p14:xfrm>
              <a:off x="318960" y="1720440"/>
              <a:ext cx="10794960" cy="498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95061F-E685-4402-9DC5-F57045F19A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600" y="1711080"/>
                <a:ext cx="10813680" cy="50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4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4770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Box– Create 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1438" y="82470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Create the Hamiltonian of the circuit from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Lagrangian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16940C-3FEB-4389-BA79-FA0CA4400A58}"/>
                  </a:ext>
                </a:extLst>
              </p14:cNvPr>
              <p14:cNvContentPartPr/>
              <p14:nvPr/>
            </p14:nvContentPartPr>
            <p14:xfrm>
              <a:off x="531360" y="1361880"/>
              <a:ext cx="11551680" cy="538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16940C-3FEB-4389-BA79-FA0CA4400A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00" y="1352520"/>
                <a:ext cx="11570400" cy="54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04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685323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Box– Quantization of the 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Quantization of the Hamiltonian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8" y="187692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32F782-B708-454C-8ACF-1D35FD5A2E78}"/>
                  </a:ext>
                </a:extLst>
              </p14:cNvPr>
              <p14:cNvContentPartPr/>
              <p14:nvPr/>
            </p14:nvContentPartPr>
            <p14:xfrm>
              <a:off x="303120" y="1349280"/>
              <a:ext cx="11851560" cy="524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32F782-B708-454C-8ACF-1D35FD5A2E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" y="1339920"/>
                <a:ext cx="11870280" cy="52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2CFA1E-4B8D-4C4B-8F43-C01775681646}"/>
                  </a:ext>
                </a:extLst>
              </p14:cNvPr>
              <p14:cNvContentPartPr/>
              <p14:nvPr/>
            </p14:nvContentPartPr>
            <p14:xfrm>
              <a:off x="9237960" y="6228720"/>
              <a:ext cx="2113560" cy="61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2CFA1E-4B8D-4C4B-8F43-C017756816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8600" y="6219360"/>
                <a:ext cx="2132280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31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Box–</a:t>
            </a:r>
            <a:br>
              <a:rPr lang="en-US" b="1" dirty="0"/>
            </a:br>
            <a:r>
              <a:rPr lang="en-US" b="1" dirty="0"/>
              <a:t>Quantization of the 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Quantization of the Hamiltonian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C9B5B3-0471-4AC7-A652-C9C13EADC3CF}"/>
                  </a:ext>
                </a:extLst>
              </p14:cNvPr>
              <p14:cNvContentPartPr/>
              <p14:nvPr/>
            </p14:nvContentPartPr>
            <p14:xfrm>
              <a:off x="656640" y="1511640"/>
              <a:ext cx="11223000" cy="343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C9B5B3-0471-4AC7-A652-C9C13EADC3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280" y="1502280"/>
                <a:ext cx="11241720" cy="34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DCB93C-E003-441A-A0EE-8EA1931BF120}"/>
                  </a:ext>
                </a:extLst>
              </p14:cNvPr>
              <p14:cNvContentPartPr/>
              <p14:nvPr/>
            </p14:nvContentPartPr>
            <p14:xfrm>
              <a:off x="2876040" y="1265040"/>
              <a:ext cx="6190200" cy="4945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DCB93C-E003-441A-A0EE-8EA1931BF1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6680" y="1255680"/>
                <a:ext cx="6208920" cy="49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6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0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Copper Pair Box –</a:t>
            </a:r>
            <a:br>
              <a:rPr lang="en-US" b="1" dirty="0"/>
            </a:br>
            <a:r>
              <a:rPr lang="en-US" b="1" dirty="0"/>
              <a:t>Meaning of the 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8247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E0892-E58D-42BB-A65D-1F06F402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54434"/>
            <a:ext cx="7429500" cy="360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E9BDA-B2AF-43E6-94C4-30CEB3C17F52}"/>
                  </a:ext>
                </a:extLst>
              </p:cNvPr>
              <p:cNvSpPr txBox="1"/>
              <p:nvPr/>
            </p:nvSpPr>
            <p:spPr>
              <a:xfrm>
                <a:off x="1066800" y="4648200"/>
                <a:ext cx="84273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E9BDA-B2AF-43E6-94C4-30CEB3C1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48200"/>
                <a:ext cx="842730" cy="299313"/>
              </a:xfrm>
              <a:prstGeom prst="rect">
                <a:avLst/>
              </a:prstGeom>
              <a:blipFill>
                <a:blip r:embed="rId4"/>
                <a:stretch>
                  <a:fillRect l="-3623" r="-2899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A451DA-A23B-4E2A-BF9F-F27B86667E60}"/>
                  </a:ext>
                </a:extLst>
              </p:cNvPr>
              <p:cNvSpPr txBox="1"/>
              <p:nvPr/>
            </p:nvSpPr>
            <p:spPr>
              <a:xfrm>
                <a:off x="7182682" y="4371201"/>
                <a:ext cx="569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A451DA-A23B-4E2A-BF9F-F27B86667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82" y="4371201"/>
                <a:ext cx="569836" cy="276999"/>
              </a:xfrm>
              <a:prstGeom prst="rect">
                <a:avLst/>
              </a:prstGeom>
              <a:blipFill>
                <a:blip r:embed="rId5"/>
                <a:stretch>
                  <a:fillRect l="-13830" t="-2174" r="-95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7704A-2483-47E0-9448-A66EBC4D1B3D}"/>
                  </a:ext>
                </a:extLst>
              </p:cNvPr>
              <p:cNvSpPr txBox="1"/>
              <p:nvPr/>
            </p:nvSpPr>
            <p:spPr>
              <a:xfrm>
                <a:off x="7202564" y="3581400"/>
                <a:ext cx="569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7704A-2483-47E0-9448-A66EBC4D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64" y="3581400"/>
                <a:ext cx="569836" cy="276999"/>
              </a:xfrm>
              <a:prstGeom prst="rect">
                <a:avLst/>
              </a:prstGeom>
              <a:blipFill>
                <a:blip r:embed="rId6"/>
                <a:stretch>
                  <a:fillRect l="-13978" t="-4444" r="-967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57CA7-E2AB-4A6F-8702-A27605F047A1}"/>
                  </a:ext>
                </a:extLst>
              </p:cNvPr>
              <p:cNvSpPr txBox="1"/>
              <p:nvPr/>
            </p:nvSpPr>
            <p:spPr>
              <a:xfrm>
                <a:off x="7182682" y="2757829"/>
                <a:ext cx="569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57CA7-E2AB-4A6F-8702-A27605F0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82" y="2757829"/>
                <a:ext cx="569836" cy="276999"/>
              </a:xfrm>
              <a:prstGeom prst="rect">
                <a:avLst/>
              </a:prstGeom>
              <a:blipFill>
                <a:blip r:embed="rId7"/>
                <a:stretch>
                  <a:fillRect l="-13830" t="-2174" r="-95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8395EA-848D-4409-A6C1-93BF144AA2C4}"/>
              </a:ext>
            </a:extLst>
          </p:cNvPr>
          <p:cNvSpPr txBox="1"/>
          <p:nvPr/>
        </p:nvSpPr>
        <p:spPr>
          <a:xfrm>
            <a:off x="6643646" y="561524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Transmon</a:t>
            </a:r>
            <a:r>
              <a:rPr lang="en-US" dirty="0">
                <a:solidFill>
                  <a:srgbClr val="7030A0"/>
                </a:solidFill>
              </a:rPr>
              <a:t> Qubit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7D3F8-E6A1-46ED-99C1-FB6AE61AE406}"/>
              </a:ext>
            </a:extLst>
          </p:cNvPr>
          <p:cNvSpPr txBox="1"/>
          <p:nvPr/>
        </p:nvSpPr>
        <p:spPr>
          <a:xfrm>
            <a:off x="2743200" y="561524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Charge Qubit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674B7E-71E5-4CA2-9F64-77929CD1A752}"/>
                  </a:ext>
                </a:extLst>
              </p14:cNvPr>
              <p14:cNvContentPartPr/>
              <p14:nvPr/>
            </p14:nvContentPartPr>
            <p14:xfrm>
              <a:off x="400320" y="1258920"/>
              <a:ext cx="11760840" cy="537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674B7E-71E5-4CA2-9F64-77929CD1A7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960" y="1249560"/>
                <a:ext cx="1177956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774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15870</TotalTime>
  <Words>829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Candara</vt:lpstr>
      <vt:lpstr>Retrospect</vt:lpstr>
      <vt:lpstr>2_Tema di Office</vt:lpstr>
      <vt:lpstr>3_Tema di Office</vt:lpstr>
      <vt:lpstr>Quantum Computing Architectures (EE274)  Lecture 24</vt:lpstr>
      <vt:lpstr>Outline</vt:lpstr>
      <vt:lpstr>Announcement</vt:lpstr>
      <vt:lpstr>Copper Pair Box – KCL and KVL</vt:lpstr>
      <vt:lpstr>Copper Pair Box– Create Lagrangian</vt:lpstr>
      <vt:lpstr>Copper Pair Box– Create Hamiltonian</vt:lpstr>
      <vt:lpstr>Copper Pair Box– Quantization of the Hamiltonian</vt:lpstr>
      <vt:lpstr>Copper Pair Box– Quantization of the Hamiltonian</vt:lpstr>
      <vt:lpstr>Copper Pair Box – Meaning of the Hamiltonian</vt:lpstr>
      <vt:lpstr>Copper Pair Box – Another form of the Hamiltonian</vt:lpstr>
      <vt:lpstr>Charge Qubit</vt:lpstr>
      <vt:lpstr>Charge Qubit</vt:lpstr>
      <vt:lpstr>Charge Qubit</vt:lpstr>
      <vt:lpstr>Map to Spin and Bloch Sphere</vt:lpstr>
      <vt:lpstr>Diagonalization</vt:lpstr>
      <vt:lpstr>Special case ng=1/2 and Larmor Precession</vt:lpstr>
      <vt:lpstr>PowerPoint Presentation</vt:lpstr>
      <vt:lpstr>Charge Qubit (Continued)</vt:lpstr>
      <vt:lpstr>Charge Qubit</vt:lpstr>
      <vt:lpstr>Charge Qubit</vt:lpstr>
      <vt:lpstr>Map to Spin and Bloch Sphere</vt:lpstr>
      <vt:lpstr>Diagonalization</vt:lpstr>
      <vt:lpstr>Special case ng=1/2 and Larmor Precession</vt:lpstr>
      <vt:lpstr>PowerPoint Presentation</vt:lpstr>
      <vt:lpstr>With Driving Pulse</vt:lpstr>
      <vt:lpstr>Rabi Oscillation</vt:lpstr>
      <vt:lpstr>Rotating Frame Approximations</vt:lpstr>
      <vt:lpstr>Summary: Implementation of Single Qubit Gates</vt:lpstr>
      <vt:lpstr>iSWAP Gate – 2-qubit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1848</cp:revision>
  <cp:lastPrinted>2023-04-14T00:48:43Z</cp:lastPrinted>
  <dcterms:created xsi:type="dcterms:W3CDTF">2018-08-11T18:04:59Z</dcterms:created>
  <dcterms:modified xsi:type="dcterms:W3CDTF">2025-04-17T03:59:50Z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