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8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1548" r:id="rId8"/>
    <p:sldId id="1594" r:id="rId9"/>
    <p:sldId id="1627" r:id="rId10"/>
    <p:sldId id="1628" r:id="rId11"/>
    <p:sldId id="1629" r:id="rId12"/>
    <p:sldId id="1630" r:id="rId13"/>
    <p:sldId id="1631" r:id="rId14"/>
    <p:sldId id="1632" r:id="rId15"/>
    <p:sldId id="1633" r:id="rId16"/>
    <p:sldId id="1634" r:id="rId17"/>
    <p:sldId id="1635" r:id="rId18"/>
    <p:sldId id="1636" r:id="rId19"/>
    <p:sldId id="1637" r:id="rId20"/>
    <p:sldId id="1638" r:id="rId21"/>
    <p:sldId id="1640" r:id="rId22"/>
    <p:sldId id="164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94"/>
            <p14:sldId id="1627"/>
            <p14:sldId id="1628"/>
            <p14:sldId id="1629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40"/>
            <p14:sldId id="164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09:0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3543 9560 0,'0'0'0,"0"0"0,0 0 16,0 0-16,0 0 16,0-9-16,0 0 15,-9 1-15,1-1 16,-1 0-16,-17 1 16,-18 8-16,1 0 15,-18 0-15,0 17 16,1 0-1,-1 1 1,9 16-16,0 10 0,0-1 16,-1 9-16,19 0 15,8-9-15,8 0 16,18 9-16,0 9 16,9-18-16,8 1 15,9-10 1,9-8-16,9 0 15,25-8-15,1-10 16,-1-16-16,9-18 16,0-9-16,0 0 15,-17 1 1,0-1-16,-18-8 0,-8-1 16,-9 1-1,-17-9-15,0 17 16,-1 1-16,-16 8 15,-1 9-15,0-1 16,-8 1-16,8 0 16,0 8-16,1 0 15,8 9 1,-9 0-16,9 0 0,0 0 16</inkml:trace>
  <inkml:trace contextRef="#ctx0" brushRef="#br0" timeOffset="278.56">3430 9837 0,'0'0'0,"-9"8"16,-8-8-16,8 0 15,1 0-15,-1 0 16,9 0-16,0 18 15,0-1-15,9 18 16,8 17-16,9 17 16,9 9-1,0-17-15,-1-1 16,1-8-16,8-9 16,1 1-16,8-18 15,-17-18-15</inkml:trace>
  <inkml:trace contextRef="#ctx0" brushRef="#br0" timeOffset="2358.19">4403 9620 0,'0'0'0,"0"0"0,0 0 16,0 0-16,0 0 15,0 0-15,0 0 16,0 0-16,0 0 16,0 0-1,17 0-15,9 9 16,9-9-16,0 0 15,-1 9-15,10-9 16,-10 0-16,1 17 16,-9-8-1,-8-9-15,-10 0 0</inkml:trace>
  <inkml:trace contextRef="#ctx0" brushRef="#br0" timeOffset="2530.08">4385 9941 0,'0'0'0,"0"0"16,0 0-16,0 0 16,0 0-1,0 0-15,18 0 0,-1-9 16,9 9 0,26-9-16,9 1 15,0 8-15,-35 8 16</inkml:trace>
  <inkml:trace contextRef="#ctx0" brushRef="#br0" timeOffset="3368.99">5697 8962 0,'0'0'0,"-9"-9"0,0 1 16,0-1-1,9 9-15,0 0 0,0 0 16,0 0-1,0 0-15,9 0 16,9 0-16,25 0 16,9 9-16,18 8 15,-10 9-15,1 9 16,0-1-16,-18 18 16,-8 0-1,-9 9-15,0-9 16,-17-9-16,0 0 15,-18 1-15,0-18 16,-17 0-16,0 0 16,0 0-16,-17-18 15,8 1 1,0 0-16,0-9 0,18-9 16,0 0-16,-1 1 15,18-1 1,0 0-16,18-17 15,-1 0-15,18 0 16,-1-8-16,10-1 16,17-8-16,26 8 15,-44 18-15</inkml:trace>
  <inkml:trace contextRef="#ctx0" brushRef="#br0" timeOffset="4097.35">6591 9083 0,'0'0'0,"0"0"0,-9 0 15,1 0-15,-1 0 16,9 0-16,0 0 16,0 0-16,0 0 15,0 0 1,9 9-16,8 0 16,0-1-16,18 1 15,0-9-15,0-9 16,-1 1-16,-8-1 15,0-17-15,0 0 16,0-17 0,-17-1-16,0 10 15,-9-1-15,0 0 16,0 18-16,0 8 16,0 9-16,0 0 15,-9 9-15,0 17 16,-17 17-16,0 27 15,0 8 1,0 17-16,9-8 16,0-27-16,-10-8 15,1-9 1,9-17-16,-9 0 0,0-17 16,0 0-16,0-9 15,9-9-15,-1 0 16,9 1-1,1-1-15,8-17 0,0 9 16,0-1 0,8 1-16,10 0 15,-1 8-15,1 9 16,8 0-16,8 17 16,1 1-16,-9 8 15,0 0 1,9 0-16,-9 0 0,0-9 15,0-8 1,9-1-16,8 1 16,-17-9-16</inkml:trace>
  <inkml:trace contextRef="#ctx0" brushRef="#br0" timeOffset="4533.41">5705 9707 0,'0'0'0,"-8"0"15,8 0-15,0 0 16,0 0 0,0 0-16,0 0 0,26 0 15,34 0 1,36 0-16,52 0 15,34-9-15,-8 9 16,-1 0-16,-16-8 16,-36-1-16,-8 9 15,-9 0-15,-34 0 16,-18 0-16,-9 0 16,-8 17-1,-9 1-15</inkml:trace>
  <inkml:trace contextRef="#ctx0" brushRef="#br0" timeOffset="5156.07">5792 10010 0,'0'0'0,"0"0"0,0-9 0,0 1 16,0 8-16,0-9 16,0 9-1,0 0-15,0 0 16,9 0 0,8 0-16,18 17 0,17 1 15,0 16-15,9 1 16,-9 0-1,-9 8-15,1 0 0,-18 0 16,0 1 0,-17-1-16,-1-8 15,-16 8-15,-1 0 16,-8 1-16,-10-10 16,-16 10-16,-9-10 15,0-8 1,0-8-16,8-10 0,10-8 15,8-8 1,8-1-16,1-8 16,17-1-1,0-8-15,17-8 0,1-10 16,16 1-16,10 8 16,8 1-16,-9 8 15,-25 26-15</inkml:trace>
  <inkml:trace contextRef="#ctx0" brushRef="#br0" timeOffset="5510.05">6626 10114 0,'0'0'0,"-9"0"0,0 0 0,1 0 15,8 0 1,0 0-16,0 0 15,0 9-15,0-9 16,34 8-16,18 1 16,18 0-16,-1-9 15,1 0-15,-1 0 16,-8 0-16,-35-9 16</inkml:trace>
  <inkml:trace contextRef="#ctx0" brushRef="#br0" timeOffset="6243.57">7043 10460 0,'0'0'0,"0"0"0,-9 0 16,0-8-1,0-1-15,1 0 0,-1 1 16,-8-1 0,-1 0-16,1 1 15,-9 8-15,-9 0 16,-8 0-16,-1 8 15,10 1 1,-1 8-16,0-8 0,0 8 16,18 1-16,0-1 15,-1 9 1,18 0-16,0 0 16,9 0-16,8 0 15,9 0-15,9 0 16,0 0-16,17-17 15,0-1-15,-8 1 16,-1-9 0,-17-9-16,0 1 15,-9-1-15,1-8 16,-1 8-16,-8-8 16,0-1-16,-1 1 15,-8 0-15,0-1 16,9 1-16,-9-9 15,0 0 1,0 0-16,0 0 0,0 9 16,0-1-1,-9 1-15,-8 0 16,8-1-16,0 1 16,1 8-16,-1 1 15,9 8-15,0 0 16,-9 0-16,1 0 15,-1 17 1,0 9-16,-17 43 16,0 18-16,0-9 15,9 0-15,17-18 16,9-34-16</inkml:trace>
  <inkml:trace contextRef="#ctx0" brushRef="#br0" timeOffset="6475.06">6600 10919 0,'-9'0'0,"0"0"0,1 0 16,-1 0 0,9 0-16,0 0 0,0 0 15,0 0-15,17 9 16,9 0-1,18-1-15,25 1 16,1 0-16,-1-9 16,1-9-16,25 0 15,-25 1-15</inkml:trace>
  <inkml:trace contextRef="#ctx0" brushRef="#br0" timeOffset="6884.77">7468 10833 0,'-9'-9'0,"-8"0"0,8 1 16,1 8-16,-1 0 0,9 0 16,-9 0-1,1 0-15,-1 0 16,0 17-16,-8 9 15,-9 26-15,-9 26 16,0 0 0,1-17-16,16-1 0,1-17 15,8-17 1,0-17-16,9 0 16,0-9-16,0 0 15</inkml:trace>
  <inkml:trace contextRef="#ctx0" brushRef="#br0" timeOffset="7121.66">7503 10781 0,'0'0'0,"0"0"0,0 0 15,0 0 1,0 0-16,0 0 16,0 0-16,0 8 15,0 10-15,8 25 16,10 18-16,-1 8 15,1-8-15,-1-1 16,0-8-16,-8-8 16,8-10-1,-8-17-15,0-8 16,-1 0-16</inkml:trace>
  <inkml:trace contextRef="#ctx0" brushRef="#br0" timeOffset="7303.26">7494 11179 0,'-9'0'0,"1"0"0,-1 0 0,0 0 16,9 0-1,0 0-15,0 0 16,0 0-16,9 0 16,8-8-16,9-1 15,53-26-15,7-8 16,-42 34-16</inkml:trace>
  <inkml:trace contextRef="#ctx0" brushRef="#br0" timeOffset="7803.93">7025 9923 0,'-9'0'0,"1"0"0,-1 0 16,0 0-16,9 0 16,0 0-16,0 0 15,0 0 1,0 9-16,9 0 15</inkml:trace>
  <inkml:trace contextRef="#ctx0" brushRef="#br0" timeOffset="19196.96">8406 9707 0,'0'0'0,"0"0"16,0 0-16,0 0 15,0 0 1,0 0-16,0 0 16,0 0-16,17 0 15,9 0-15,26 0 16,1 0-16,-1 0 16,0 0-16,0 0 15,-9-9-15,1 1 16,-1-1-1,0 0-15,-16 1 16</inkml:trace>
  <inkml:trace contextRef="#ctx0" brushRef="#br0" timeOffset="19491.61">8449 9984 0,'0'0'0,"0"0"0,0 0 16,0 0-16,0 0 16,0 0-16,0 0 15,0 0 1,0 0-16,18 0 15,8-9-15,17 1 16,18-1-16,0 0 16,-1 9-16,1-8 15,0 8-15,9 0 16,-27 8-16</inkml:trace>
  <inkml:trace contextRef="#ctx0" brushRef="#br0" timeOffset="21982.6">10256 9473 0,'0'0'0,"0"0"16,0 0-16,0 0 16,0 0-1,0-9-15,8 1 16,-8-1-16,0 0 15,0 1-15,0-1 16,0 0-16,0-8 16,0 0-16,0-1 15,0 1-15,0 0 16,-8 8-16,-1-8 16,-9 8-1,-8-8-15,-8 17 16,-36 9-16,1 25 15,17 1-15,0-1 16,-1 18-16,1 26 16,18 9-16,8 8 15,17-8-15,9-9 16,17 0 0,9 8-16,18-16 15,8-18-15,0-9 16,9-17-16,-1 0 15,-7-18-15,-10-16 16,9-9-16,18-27 16,8 1-16,-52 26 15</inkml:trace>
  <inkml:trace contextRef="#ctx0" brushRef="#br0" timeOffset="22242.62">10429 9845 0,'0'0'0,"0"0"0,0 0 0,18 0 16,-1 0-16,18 0 15,8 9 1,9-9-16,0 0 0,0-9 16,-8 9 15,-1 0-31,1 9 0,-27 0 0</inkml:trace>
  <inkml:trace contextRef="#ctx0" brushRef="#br0" timeOffset="22794.77">10403 9889 0,'0'0'0,"0"0"16,0 0-16,0 0 15,0 0-15,0 0 16,0 0-16,0 8 15,9 1 1,8 8-16,1 1 16,8 8-16,0-9 15,0 0-15,0 1 16,0-10-16,-9 1 16,-8 0-16,0-1 15,-1 1 1,-8-9-16,0 0 15,-8 17-15,-1 1 16,-8 8-16,-10 0 16,1 0-16,-8 0 15,-1 0-15,9-1 16,9-16-16,-1 0 16,9-1-1,9 1-15,0 0 0,0-1 16,0 1-1,18 0-15,17-1 16,17 1-16,0 0 16,9-1-16,-9-8 15,-18 0-15,-8 9 16,0-9-16,-17 0 16,0 0-1,0 0-15,17 0 16,-9 9-16</inkml:trace>
  <inkml:trace contextRef="#ctx0" brushRef="#br0" timeOffset="23473.63">11636 9568 0,'0'0'0,"0"0"0,0 0 15,0 0-15,0 0 16,0 0-16,0 0 15,-8-8-15,-1-1 16,0 0-16,-8 1 16,-9-1-16,-9 9 15,0 0 1,1 0-16,-1 9 16,-9 8-16,10 0 15,-1 18-15,0 0 16,18 8-16,-1 0 15,18 0-15,9 1 16,9-1-16,16-8 16,1-9-1,26 0-15,8-9 16,9-8-16,-8-18 16,8 0-16,-17 1 15,-9-1-15,-17 0 16,-9 1-16,-9-1 15,-8 0 1,-1 1-16,-8-1 16,0 0-16,9-17 15,0 9-15</inkml:trace>
  <inkml:trace contextRef="#ctx0" brushRef="#br0" timeOffset="23775.78">11688 9196 0,'0'0'0,"0"0"16,0 0-16,0 0 16,0 17-16,0 9 15,-8 18 1,-1 7-16,0 19 15,-17 34-15,9 26 16,-9-18-16,8-8 16,1 0-16,0-17 15,8-18-15,0-17 16,9-17-16,0-9 16,0-1-16,9-16 15</inkml:trace>
  <inkml:trace contextRef="#ctx0" brushRef="#br0" timeOffset="24339.79">11167 10330 0,'0'0'0,"0"0"0,0 0 16,18 9-16,8 0 16,17-1-16,27 1 15,8 0-15,0-1 31,-9-8-31,1-8 0,-9-1 0,-1 9 16,-7 0-16,-27 0 16</inkml:trace>
  <inkml:trace contextRef="#ctx0" brushRef="#br0" timeOffset="24627.02">12201 9984 0,'0'0'0,"0"0"0,0 0 15,0 0-15,0 9 16,0 8-16,-9 9 16,0 17-16,-8 9 15,0 0-15,-9 9 16,-1-1-1,-7-8-15,8-8 16,8-1-16,1-17 0,17-17 16,0-1-1,0 1-15,0-9 16,0-9-16,0 9 16</inkml:trace>
  <inkml:trace contextRef="#ctx0" brushRef="#br0" timeOffset="24842.07">12331 10019 0,'-9'0'0,"1"0"0,-1 0 16,9 0-16,0 0 15,0 0-15,0 17 16,0 9-16,9 9 16,-1-1-16,10 18 15,-1 0-15,0-9 16,1 1-1,-1-1-15,-8-8 16,-1-9-16,1 0 16,0-9-16,-9-8 15</inkml:trace>
  <inkml:trace contextRef="#ctx0" brushRef="#br0" timeOffset="25037.54">12123 10330 0,'0'0'0,"0"0"0,0 0 0,0 0 16,8 0-16,10 0 16,8 0-16,8-8 15,18 8 1,-25 0-16</inkml:trace>
  <inkml:trace contextRef="#ctx0" brushRef="#br0" timeOffset="25624.94">11636 9577 0,'0'0'0,"0"0"16,0 0-16,0 0 15,0 0-15,0 0 16,0 0-16,0 0 16,0 0-1,0 0-15,0 0 16,0 0-16,0 0 16,0 0-16,0 0 15,18 0-15,-1 9 16,0 8-16,18 0 15,0 1-15,-9 8 16,0 0-16,-9 0 16,-8-9-1,0 0-15,8 0 16,-8 9-16,-1-8 16</inkml:trace>
  <inkml:trace contextRef="#ctx0" brushRef="#br0" timeOffset="26763.74">11272 9127 0,'0'0'0,"0"0"0,0 0 16,0 0-1,0 0-15,0 0 0,0 8 16,17 1-16,9 0 15,26-1 1,18-8-16,-1 0 0,18-8 16,0-1-1,-9 9-15,-17 0 16,-18 0-16,0 0 16,-8 9-16,-26-9 15</inkml:trace>
  <inkml:trace contextRef="#ctx0" brushRef="#br0" timeOffset="27173.49">11619 8841 0,'0'0'0,"0"0"0,0 0 16,0 0-16,0 0 15,0 8-15,0 1 16,0 0-1,0-1-15,0 1 16,0 0-16,0-1 16,0 1-16,0-9 15,0 0-15,0 0 16,0 0-16,-9 0 16,1 0-16,-1 0 15,0 0-15,9 9 16,0-9-1</inkml:trace>
  <inkml:trace contextRef="#ctx0" brushRef="#br0" timeOffset="29696.43">12887 9880 0,'0'0'0,"0"0"0,0 0 15,0 0-15,0 0 16,0 0-16,0 0 16,0 0-16,0 0 15,17 0-15,9-9 16,35 1-16,8-1 16,10 0-1,-10 1-15,0-1 16,1 0-16,8 1 15,-8-10-15,-36 10 16</inkml:trace>
  <inkml:trace contextRef="#ctx0" brushRef="#br0" timeOffset="29910.79">13338 9525 0,'0'0'0,"-8"0"16,-10 0-16,1 0 15,-1 0-15,1 0 16,8 0-16,1 9 16,-1 17-16,0 26 15,-8 8 1,0 1-16,-1 8 16,10-8-16,8-18 15,8 0-15,10-25 16</inkml:trace>
  <inkml:trace contextRef="#ctx0" brushRef="#br0" timeOffset="30669.01">14745 9482 0,'0'0'0,"0"0"16,0 0-16,0-9 16,-9 0-16,1 1 15,-1-1-15,-17-8 16,0-1-16,-26 18 16,-9 0-16,0 18 15,0 8 1,1 8-16,-1 27 15,9 8-15,17 9 16,18-9-16,8 1 16,9-10-16,17 1 15,18 0-15,8-1 16,18-16-16,9-18 16,8-18-16,-9-25 15,36-9 1,-45 17-16</inkml:trace>
  <inkml:trace contextRef="#ctx0" brushRef="#br0" timeOffset="31190.5">15205 9949 0,'0'0'0,"0"-8"15,0 8-15,0-9 16,0 0-16,0 1 15,0-1-15,-8 0 16,-1-8-16,0 8 16,-17 1-16,0 8 15,-9 0-15,1 17 16,8 0-16,8 9 16,1-8-1,17-10-15,0 1 16,0 0-16,0-1 15,17-8-15,1 0 16,-1 0-16,9 0 16,0 0-16,-9 0 15,1 0-15,-1 0 16,9 18 0,0 16-16,0 18 15,0 0-15,-17 0 16,0-8-16,-18-1 15,0-9-15,1-8 16,-18 0-16,0 0 16,0-8-1,-9-10-15,0 1 16,0-9-16,18-9 16,0 1-16,-1-1 15,18-26-15,26-17 16,18-17-16,34 0 15,-26 43-15</inkml:trace>
  <inkml:trace contextRef="#ctx0" brushRef="#br0" timeOffset="32352.09">15978 9291 0,'0'0'0,"0"0"15,0 0-15,-9 9 16,1 8-16,-18 18 16,0 25-16,0 36 15,0 8-15,8 0 16,18-1-16,18 1 15,-1-8-15,0-18 16,18-18-16,0-16 16,-9-1-1,-9-26-15</inkml:trace>
  <inkml:trace contextRef="#ctx0" brushRef="#br0" timeOffset="32859.85">16699 9620 0,'0'0'0,"0"0"0,0 0 15,0-8-15,0-1 16,0 0-16,-9 1 15,1-1 1,-1 0-16,-9 1 16,-8 8-16,0 0 15,-8 0-15,-1 8 16,0 10-16,0 16 16,1 1-16,8 8 15,8-8-15,1-1 16,17 1-16,0 0 15,17-1 1,9 1-16,9-9 16,17 0-16,9-9 15,-9-8-15,0-18 16,-8 1-16,-1-10 16,-17 1-1,0 0-15,-9-9 16,1 0-16,-10-9 15,1 0-15,-18 1 16,1-1-16,-1 18 16,-8 0-16,8-1 15,9 10-15</inkml:trace>
  <inkml:trace contextRef="#ctx0" brushRef="#br0" timeOffset="33119.19">16586 9360 0,'0'0'0,"0"0"0,0 0 0,0 9 16,0 8-16,9 1 16,-1 16-1,-8 18-15,-8 26 16,-1 18-1,0-10-15,1-8 0,-1 9 16,-8-1-16,8-16 16,-8-18-16,17-9 15,0-17-15,0-9 16,0-8-16</inkml:trace>
  <inkml:trace contextRef="#ctx0" brushRef="#br0" timeOffset="33398.43">16317 9343 0,'0'0'0,"0"0"0,0 0 16,0 0-16,0 0 15,17 0 1,1 0-16,16 0 0,1 9 16,26-9-1,8 8-15,-8-16 16,-9 8-16,-8 0 16,-1 8-16,-26 1 15</inkml:trace>
  <inkml:trace contextRef="#ctx0" brushRef="#br0" timeOffset="33724.82">16438 10374 0,'-8'-9'0,"-1"0"0,0 9 15,9 0-15,0 0 16,0 0-16,0 0 16,0 0-16,18 0 15,-1-8-15,26-1 16,10 0-1,7 1-15,10-1 16,-9-8 0,-9 8-16,-18 0 0,-16 9 15</inkml:trace>
  <inkml:trace contextRef="#ctx0" brushRef="#br0" timeOffset="34027.01">17359 9863 0,'0'0'0,"0"0"0,0 0 16,0 0-16,0 0 15,0 0 1,-9 17-16,0 0 15,1 18-15,-10 17 16,-8 9-16,0-1 16,9-8-16,0-8 15,-1-1-15,1 0 16,8-17-16,9-17 16,0-1-16,0 1 15</inkml:trace>
  <inkml:trace contextRef="#ctx0" brushRef="#br0" timeOffset="34254.62">17394 9975 0,'0'0'0,"0"0"0,0 0 16,0 0-16,0 0 16,0 0-1,0 0-15,0 18 16,8 8-16,10 26 15,-1 8-15,0 1 16,1-1 15,-10-16-31,1-1 0,0-17 0,-1 0 16,1-9-16,-9-17 16</inkml:trace>
  <inkml:trace contextRef="#ctx0" brushRef="#br0" timeOffset="34425.83">17359 10235 0,'0'0'0,"0"0"0,0 0 15,0 0-15,0 0 16,0 0 0,0 0-16,17 0 15,1 9-15,16-9 16,44 0-16,-34 8 15</inkml:trace>
  <inkml:trace contextRef="#ctx0" brushRef="#br0" timeOffset="34841.4">16603 9066 0,'0'0'0,"0"0"0,0 0 15,0 0-15,0 0 16,0 0-1,0 0-15,0 0 16,0 0-16,9 9 16,0-1-16</inkml:trace>
  <inkml:trace contextRef="#ctx0" brushRef="#br0" timeOffset="35384.42">17689 9793 0,'0'0'0,"0"0"0,0 0 16,0 0-16,0 0 15,17 0-15,1 0 16,16 0-16,27-8 16,17-1-16,0-8 15,-17 0-15,9-1 16,-18-8 0,-26 18-16</inkml:trace>
  <inkml:trace contextRef="#ctx0" brushRef="#br0" timeOffset="35619.62">17984 9586 0,'0'0'0,"0"0"0,0 17 16,9 9-16,-1 26 15,1 17-15,0 9 16,-18 0-16,0 17 16,9-25-16,-8-1 15,16-17 1,1-26-16</inkml:trace>
  <inkml:trace contextRef="#ctx0" brushRef="#br0" timeOffset="35919">18392 9534 0,'0'0'0,"0"0"0,0 0 15,0 0 1,9 0-16,8 0 16,27 0-16,16 0 15,10 0-15,8-9 16,0 9-16,-8-9 16,-1 9-16,1 0 15,-18 0-15,-35 0 16</inkml:trace>
  <inkml:trace contextRef="#ctx0" brushRef="#br0" timeOffset="36413.3">18896 9845 0,'0'0'0,"0"0"16,0 0-16,0 0 15,0 0-15,0 0 16,0 0-16,-9-8 16,0-1-16,1 0 15,-18 9-15,-18 0 16,1 0-1,0 9-15,-1 8 16,1 1-16,8-1 16,0 0-16,0 9 15,9 9 1,9 0-16,0-1 0,17 1 16,17 0-16,0-9 15,18 0-15,0 0 16,8-18-1,1 1-15,8-18 16,9 1-16,-18-10 16,-8 1-16,-9 0 15,-18-9-15,1 0 16,0 0-16,-18-9 16,0 9-1,1 17-15,-1 1 16</inkml:trace>
  <inkml:trace contextRef="#ctx0" brushRef="#br0" timeOffset="36620.92">18740 9629 0,'0'0'0,"0"0"15,0 0-15,0 0 16,0 0 0,0 0-16,0 17 15,0 9-15,-9 9 16,0 17-16,1 17 15,-1 0-15,-9 18 16,1-9-16,0-17 16,-1-1-16,18-16 15,9-10-15,-9-17 16</inkml:trace>
  <inkml:trace contextRef="#ctx0" brushRef="#br0" timeOffset="36809.33">18340 10426 0,'0'0'0,"0"0"0,0 0 16,0 0-1,0 0-15,0 0 16,17 0-16,10 0 16,16 8-16,26-8 15,1-8-15,17-1 31,8 9-31,-8 0 0,-52 0 16</inkml:trace>
  <inkml:trace contextRef="#ctx0" brushRef="#br0" timeOffset="37065.3">19235 10201 0,'0'0'0,"0"0"0,0 0 0,0 0 16,0 0-16,-9 0 15,0 0-15,-17 17 16,0 0 0,0 0-16,-9 18 15,1 0-15,-1-1 16,9 1-16,8 17 16,1-9-16,17 1 15,9-18-15,8 0 16,9-9-1,9-17-15,-18 0 16</inkml:trace>
  <inkml:trace contextRef="#ctx0" brushRef="#br0" timeOffset="37465.39">18696 9153 0,'0'0'0,"0"0"0,0 0 16,0 0-16,0 0 16,0 0-16,0 0 15,0 0 1,0 0-16,0 0 15,0 0-15,0 0 16,0 0-16,9 0 16,0 0-16</inkml:trace>
  <inkml:trace contextRef="#ctx0" brushRef="#br0" timeOffset="37905.03">19452 9308 0,'0'0'0,"0"0"0,0 0 16,17 18-16,9 16 16,9 18-1,17 18-15,0 34 16,0 8-16,-8 18 16,-27 17-16,-17 1 15,-26 25-15,-61 225 16</inkml:trace>
  <inkml:trace contextRef="#ctx0" brushRef="#br0" timeOffset="53820.12">20181 9802 0,'0'0'0,"0"0"0,0 0 0,0 0 16,0 0-16,17 0 0,18 9 16,26-9-1,8 0-15,18 8 16,9-8-1,-1-8-15,-8-1 16,-26 9-16,-35 0 0</inkml:trace>
  <inkml:trace contextRef="#ctx0" brushRef="#br0" timeOffset="54115.73">20372 9551 0,'0'0'0,"0"0"16,0 0-16,0 0 16,0 0-16,0 0 15,0 9-15,17 17 16,1 26-16,-1 17 15,-8 9-15,0-9 16,-1-8-16,1-1 16,0-16-1,8-1-15,-8-17 16,-1-26-16</inkml:trace>
  <inkml:trace contextRef="#ctx0" brushRef="#br0" timeOffset="54653.3">21379 9516 0,'0'0'0,"0"0"0,0 0 15,-8 0-15,-1 0 16,0 0-16,1 0 16,-1 0-16,0 0 15,-8 9-15,8 8 16,-8 18-1,0 34-15,-1 1 16,1 7-16,17-16 16,17 0-16,1-1 15,8-16-15,8-1 16,-8-17-16,18-17 16,8-9-16,9-9 15,-9-17-15,9-17 16,-1-18-1,-16-8-15,-18-18 16,-17 1-16,-9 16 16,-9 18-16,-9 9 15,-8 8-15,0 1 16,0 16-16,-8 18 16,-10 26-16,18 0 15,17-8-15</inkml:trace>
  <inkml:trace contextRef="#ctx0" brushRef="#br0" timeOffset="68171.2">8753 11777 0,'0'0'0,"0"0"0,0 0 0,0 0 16,18 0-16,8 0 15,17 0-15,35 8 16,35-8 0,17 0-16,-8 9 0,-9-9 15,-9 0 1,-26 0-16,-17 0 16,-18 0-16,-8 0 15,-18 9-15,-8-9 16</inkml:trace>
  <inkml:trace contextRef="#ctx0" brushRef="#br0" timeOffset="68763.37">9587 12270 0,'0'0'0,"0"0"16,0 0-16,0 0 15,0 0 1,0 0-16,-9-8 16,1-1-16,-1 0 15,-17 1-15,0 8 16,-18 0-16,1 0 16,-1 0-16,-8 8 15,18 1 1,-10 8-16,-8 9 15,9 0-15,8 9 16,18 0-16,-1-9 16,10 8-16,8 1 15,0 0-15,17-1 16,0 1-16,18 0 16,0-9-16,17-1 15,9-7-15,8-10 16,-8-16-16,0-1 15,-18 0 1,1-8-16,-18-9 16,0 0-16,0 0 15,-18-8-15,1-10 16,-9 1-16,9 0 16,-9 25-1</inkml:trace>
  <inkml:trace contextRef="#ctx0" brushRef="#br0" timeOffset="69034.03">9396 12019 0,'0'0'0,"0"0"0,0 0 0,0 0 16,0 0-1,0 0-15,0 18 16,0-1-16,0 18 15,-9 8-15,0 35 16,1 8-16,-1 1 16,0 0-16,1-9 15,-1 8 1,0 1-16,1-9 16,-1-18-16,9-8 15,0-17-15,0-26 16</inkml:trace>
  <inkml:trace contextRef="#ctx0" brushRef="#br0" timeOffset="69238.83">8901 13102 0,'0'0'0,"0"0"16,0 0-16,0 0 15,0 0-15,9 0 16,8-9-16,26 1 15,18-1-15,9 0 16,8 1 0,9-10-16,-1-8 15,1 0-15,-35 18 16</inkml:trace>
  <inkml:trace contextRef="#ctx0" brushRef="#br0" timeOffset="69511.84">9882 12600 0,'0'0'0,"0"0"16,0 0-16,0 0 16,0 0-16,-9 8 15,1 10-15,-1 8 16,-17 25-16,0 10 15,0 8 1,-9-8-16,9 0 16,0-1-16,9-16 15,-1-1-15,1-9 16,0 1-16,17-18 16,0-17-16,0 0 15</inkml:trace>
  <inkml:trace contextRef="#ctx0" brushRef="#br0" timeOffset="69763.38">9830 12695 0,'0'0'0,"0"0"16,0 0-16,0 0 16,0 0-16,0 0 15,0 0-15,9 26 16,8 17-16,0 18 15,1-1 1,-1 10-16,1-10 16,-1-8-16,9 9 15,-17-18-15,-1-17 16,1 0 0,8-17-16,-8-9 0</inkml:trace>
  <inkml:trace contextRef="#ctx0" brushRef="#br0" timeOffset="69965.39">9752 13007 0,'0'0'0,"0"0"0,0 0 16,0 0-16,0 0 16,0 0-16,0 0 15,0 0-15,9 0 16,8 0-1,9 0-15,17 0 16,27-9-16,-1-8 16,-34 17-16</inkml:trace>
  <inkml:trace contextRef="#ctx0" brushRef="#br0" timeOffset="70609.62">9500 11387 0,'0'0'0,"0"0"0,0 0 16,-9 9 0,1 17-16,-10 8 15,10-8-15,8 0 16,0 0-16,0-17 16,8 0-16,1-1 15,0-8-15,-1 0 16,-8 0-16,0 0 15,0 0 1,0 0-16,-8 0 16,-1 0-16,0 0 15,-8 26-15,8-8 16</inkml:trace>
  <inkml:trace contextRef="#ctx0" brushRef="#br0" timeOffset="71222.71">10421 12218 0,'0'0'0,"0"0"0,0 0 16,0 0-16,0 0 15,0 0-15,17 0 16,0 0-16,9 0 16,9 0-1,17 0-15,0 0 16,-8 0-16,8 0 15,-9 0-15,1 0 16,-10 0-16,10 0 16,-27 0-16</inkml:trace>
  <inkml:trace contextRef="#ctx0" brushRef="#br0" timeOffset="71429.03">10568 12452 0,'0'0'0,"0"0"0,0 0 0,0 0 16,18 0 0,-1 9-16,18 0 15,17-1-15,8 1 16,10-9-16,-27 9 15</inkml:trace>
  <inkml:trace contextRef="#ctx0" brushRef="#br0" timeOffset="73253.28">12982 11430 0,'0'0'0,"0"0"0,0 0 15,0 0-15,0 0 16,0-8-16,0-1 16,0 0-16,0 1 15,0-1-15,-8 0 16,-1-8-16,0 0 15,-17 8 1,0 9-16,-9 0 16,-8 9-16,-18 8 15,9 18-15,0 17 16,0 17-16,8 0 16,10 1-16,-1-1 15,18 9-15,8-18 16,9-8-1,0-8-15,17-1 16,1-17-16,16 0 16,10-17-16,17-1 15,25-25-15,19-26 16,-10-18-16,-8 0 16,-9-17-16,-8-8 15,-27 8-15,-17 17 16,-17 9-16,-1 9 15,-8 8 1,-8 9-16,-1 0 16,-17 9-16,9 0 15,-9 17-15,-9 0 16,26 0-16</inkml:trace>
  <inkml:trace contextRef="#ctx0" brushRef="#br0" timeOffset="73479.91">12861 11647 0,'0'0'0,"0"0"0,0 0 16,0 17-16,8 1 16,1 16-1,8 18-15,9 17 16,9-8-16,0 0 15,-9-9-15,0-9 16,0-8-16,-9-9 16,1 0-16,8-9 15,-9-8-15</inkml:trace>
  <inkml:trace contextRef="#ctx0" brushRef="#br0" timeOffset="73890.17">13720 11725 0,'-8'-9'0,"-1"0"0,9 9 16,-9-8-16,9 8 15,0 0-15,0 0 16,0 0-16,0-9 16,18 1-1,16-1-15,27 0 16,9 1-16,8-1 16,0-8-1,-35 8-15</inkml:trace>
  <inkml:trace contextRef="#ctx0" brushRef="#br0" timeOffset="74536.84">15275 11188 0,'0'0'0,"0"0"15,0 0-15,-9-9 16,0 1-16,-8-10 16,-9 1-16,0 8 15,-18 9-15,-8 18 16,-17-1-16,8 18 16,0 8-16,1 9 15,7 17 1,1 9-16,18 0 15,16 0-15,1-17 16,17-1-16,17-8 16,1 0-1,-1-9-15,18 1 0,17-18 16,9-18 0,8-8-16,1 0 15,-44-8-15</inkml:trace>
  <inkml:trace contextRef="#ctx0" brushRef="#br0" timeOffset="75067.33">15561 11733 0,'0'0'0,"0"0"0,0 0 15,0-8-15,0-1 16,0 0-16,0 1 15,-8-1-15,-1-8 16,0 0-16,-17-9 16,0 8-16,-17 1 15,8 17 1,0 0-16,9 9 16,0 8-16,9 0 15,-1 1-15,18-1 16,0-8-16,0-1 15,18 1 1,-1-1-16,18-8 0,8-8 16,1 8-1,-18 0-15,0 0 16,0 8-16,0 10 16,0-1-16,-9 18 15,1 25-15,-10 1 16,1-9-16,-9-9 15,-9-17-15,1 0 16,-1 0 0,-8-8-16,-9-10 15,-9 1-15,9 0 16,0-9-16,-9-9 16,9 0-16,9-17 15,8-8-15,9-10 16,26-16-16,26 16 15,-17 27 1</inkml:trace>
  <inkml:trace contextRef="#ctx0" brushRef="#br0" timeOffset="75513.28">16030 11274 0,'0'0'0,"-8"-8"0,-1-1 16,9 9-16,0 0 15,0 0-15,0 0 16,0-9-1,17 1-15,27-1 16,34 0-16,26-8 16,9 9-1,-9-1-15,0 0 0,-104 9 0,87-17 16,-17 8-16,-18 9 16,-35 9-1</inkml:trace>
  <inkml:trace contextRef="#ctx0" brushRef="#br0" timeOffset="76026.1">16595 11413 0,'0'0'0,"0"0"0,0 0 16,0 0-1,0 0-15,0-9 0,-9 1 16,0-1-16,1 0 16,-18 1-1,-9-1-15,-9 9 16,-8 0-16,0 9 15,0 8-15,17 0 16,1 1 0,-1 8-16,18 0 15,-1 0-15,9-9 0,9 9 16,0-9 0,18 1-16,-1 8 15,18-9-15,8 0 16,9 1-16,1-10 15,-10 1-15,0-9 16,1 0-16,-18-9 16,0 1-1,0-1-15,-9-17 16,1 0-16,-10 0 16,1-9-16,-9 27 15</inkml:trace>
  <inkml:trace contextRef="#ctx0" brushRef="#br0" timeOffset="76217.3">16490 11292 0,'0'0'0,"0"0"0,0 0 15,0 0 1,0 0-16,0 0 16,0 0-16,0 17 15,-8 0-15,-1 27 16,0 8-16,1 8 15,-18 10-15,0-10 16,17-8 0,9-34-16</inkml:trace>
  <inkml:trace contextRef="#ctx0" brushRef="#br0" timeOffset="76415.67">16013 11907 0,'0'0'0,"0"0"0,0 0 16,0 0-16,9 8 15,17 1-15,34 0 16,10-1-16,8-8 16,0 0-1,-8-8-15,43-10 0,199-42 16</inkml:trace>
  <inkml:trace contextRef="#ctx0" brushRef="#br0" timeOffset="76678.89">16942 11759 0,'0'0'0,"0"0"16,0 0-1,0 0-15,0 0 0,0 0 16,-9 0-1,1 0-15,-10 9 16,-8 8-16,-9 1 16,-8 16-16,8 10 15,9-1-15,9-8 32,17-9-32,0 0 0,0 0 0,17 0 15,18 0 1,0-9-16,8 0 15,-17-8-15</inkml:trace>
  <inkml:trace contextRef="#ctx0" brushRef="#br0" timeOffset="77006.73">16508 10781 0,'0'0'0,"0"0"0,0 0 15,0 0-15,0 0 16,0 0-16,0 0 16,0 8-16,0-8 15,0 9-15,0-9 16,0 9 0,0-1-16</inkml:trace>
  <inkml:trace contextRef="#ctx0" brushRef="#br0" timeOffset="77504.57">16508 11777 0,'0'0'0,"0"0"0,0 0 16,0 0-16,0 0 16,0 0-16,0 0 15,0 0-15,0 0 16,0 0-16,0 0 15,0 0-15,0 0 16,0 0 0,-9 8-16,0 10 15,9 8-15,0 17 16,0-8-16</inkml:trace>
  <inkml:trace contextRef="#ctx0" brushRef="#br0" timeOffset="78245.99">16447 11630 0,'-9'-9'0,"1"0"0,-1 1 16,9-1-16,0 0 16,0 9-16,0 0 15,0 0-15,0 0 16,0 0-16,0 18 15,0-1-15,0 18 16,0 8-16,0 9 16,0-9-16,0 0 15,9 9 1,-1-17-16</inkml:trace>
  <inkml:trace contextRef="#ctx0" brushRef="#br0" timeOffset="79556.24">11975 12270 0,'0'0'0,"0"0"0,0 0 0,0 0 16,0 0 0,0 0-16,0 0 15,17 0-15,18 9 16,26 0-16,26-1 15,26 1-15,25 0 16,27-9-16,18 0 16,8 0-1,26 0-15,9-9 16,-18 0-16,18 1 16,0 8-16,8-9 15,-17 0-15,18 1 16,8 8-16,0-9 15,-9 9-15,1-9 16,-9 9-16,-18 0 16,-8 0-1,-18 0-15,-17 0 16,-35 0-16,-25 9 16,-19 0-16,-16-1 15,-18 1-15,-17 0 16,-9-9-1,-17 0-15</inkml:trace>
  <inkml:trace contextRef="#ctx0" brushRef="#br0" timeOffset="81075.98">14050 12764 0,'0'0'0,"0"0"16,0 0-16,0 0 16,0 0-16,-8-9 15,-1 1-15,0-10 16,1 1-16,-18 0 16,-18-1-16,-8 10 15,-9 8-15,-8 8 31,8 18-31,-8 18 0,8 16 16,9 10-16,17-1 16,18 9-1,-1 9-15,27-10 16,17-7-16,9-1 16,17-8-16,17-18 15,9 0-15,0-17 16,-8-17-16,8-9 15,0-9-15,-17-8 16,0-9 0,-26 17-16</inkml:trace>
  <inkml:trace contextRef="#ctx0" brushRef="#br0" timeOffset="81390.78">14311 13128 0,'0'0'0,"0"0"0,0 0 16,0 0-16,0 0 16,0 0-1,0 0-15,0 0 16,0 0-16,17 0 15,1-9-15,16 1 16,18-1-16,18 0 16,-9 9-16,-9-8 15,-9-1-15,1 9 16,-1 0-16,-8 9 16,-27-1-1</inkml:trace>
  <inkml:trace contextRef="#ctx0" brushRef="#br0" timeOffset="81894.61">14380 13111 0,'0'0'0,"0"0"0,0 0 15,0 0-15,0 0 16,0 0-16,0 8 15,9 1-15,8 8 16,1 0-16,16 1 16,1-1-16,9 9 15,8-9-15,-9-8 16,-8 0 0,-9-1-16,0 1 15,-17 0-15,-1-1 16,1-8-16,-9 9 15,-9 8-15,-8 1 16,-18 16 0,-8 1-16,-9 0 15,8-1-15,1-8 16,8-8-16,18-10 16,-1 1-16,1 0 15,17-1-15,0-8 16,9 0-16,17 9 15,26 0-15,17-1 16,10 1 0,-1 0-16,-18-9 15,-7 0-15,-19 0 16,-8 0-16,0 0 16,-8 0-16,-1 0 15</inkml:trace>
  <inkml:trace contextRef="#ctx0" brushRef="#br0" timeOffset="82798.46">15171 13128 0,'0'0'0,"0"0"0,0 0 0,0 0 15,0 0-15,0 0 16,17 0-16,0 0 16,27 0-16,25 0 15,9 0 1,0 0-16,-8-9 16,-9 1-16,0-1 15,8 9-15,-17 0 16,-26 0-16</inkml:trace>
  <inkml:trace contextRef="#ctx0" brushRef="#br0" timeOffset="83023.39">15457 12790 0,'0'0'0,"0"0"0,0 17 16,0 9-16,0 18 15,9 16-15,-1 10 16,1 16 0,0 9-16,-9-17 15,0-17-15,0-9 16,9-17-16,8-9 16,-8-9-16,-1-8 15</inkml:trace>
  <inkml:trace contextRef="#ctx0" brushRef="#br0" timeOffset="83405.78">16560 12799 0,'0'0'0,"0"0"15,0 0-15,0 0 16,0 0-16,-9-9 16,1 0-16,-1 1 15,-17-1-15,-9 9 16,-8 0-16,-1 0 16,-8 17-16,0 18 15,0 0-15,9 17 16,8 0-1,0 0-15,18 17 16,17 0-16,0-8 16,17-1-16,0-8 15,18-8-15,9-1 16,8-17-16,0 0 16,0-17-16,-9-1 15,-17 1 1</inkml:trace>
  <inkml:trace contextRef="#ctx0" brushRef="#br0" timeOffset="84011.19">16864 13214 0,'0'0'0,"0"0"0,0 0 15,0 0-15,0 0 16,0 0-16,0 0 16,-9-8-16,0-1 15,1 0-15,-1 9 16,-8 0-16,-9 0 16,-9 9-1,0 8-15,1 18 16,16 0-16,1-1 15,17-8-15,0 0 16,0-17 0,8 0-16,10-1 0,-1 1 15,18-9-15,-9-9 16,0 1 0,0-1-16,-9 0 15,-8 9-15,0 0 16,-1 0-16,1 0 15,0 18-15,8 8 16,-8 26-16,8 17 16,-8 9-1,0 0-15,-1-18 0,-8-8 16,-8-8 0,-1-18-16,0 0 15,-17 0-15,0-18 16,9 1-16,-9 0 15,0-9-15,8 0 16,1-9-16,0 0 16,17-8-1,8-44-15,44-25 16,35-10-16,52 10 16,182-9-16</inkml:trace>
  <inkml:trace contextRef="#ctx0" brushRef="#br0" timeOffset="85180.94">8241 10824 0,'0'0'0,"0"0"0,0 0 15,0 0-15,0 9 16,9 43-16,8 86 16,0 87-1,1 53-15,-1-1 0,0-17 16,9-9 0,-17-26-16,0-26 15,-9-26-15,0-17 16,0-26-16,0-26 15,0-17-15,0-9 16,0 0-16,0-9 16,0-9-16,0-16 15,0-10 1,9-8-16,-1 0 16,10 0-16,-1-8 15,26-1-15,27 9 16,25-9-16,36-8 15,34 0-15,17-1 16,26 1-16,27-9 16,8 9-1,26-1-15,-8 1 0,34 8 16,26 9 0,1 0-16,8 0 15,26 9-15,17-9 16,9 0-16,35-9 15,69 0-15,-26-8 16,-69 8-16,17 9 16,9 0-16,17-17 15,-8-9 1,-18 0-16,-26 0 16,-35-9-16,-60-8 15,-44-9-15,-26 0 16,-52-17-16,139-35 15</inkml:trace>
  <inkml:trace contextRef="#ctx0" brushRef="#br0" timeOffset="86427.89">8857 10833 0,'0'0'0,"0"0"0,0 0 16,26 0-16,9 0 16,26 0-16,26 0 15,17 0-15,44-9 16,17 0 0,8 1-16,18-1 15,9 0-15,0 9 16,26-8-16,8-1 15,9 0-15,9-8 16,9 0-16,-10-9 16,19 0-16,-1 0 15,-26 0-15,0 0 16,-8 9-16,8-1 16,-9 1-1,-8 8-15,8-8 16,10 8-16,-19-8 15,-8 0-15,9 8 16,-9-8-16,0 17 16,-8 0-16,-9 0 15,8 0 1,-8 0-16,-1 0 16,-8 0-16,-8 0 15,-18 8-15,0-8 16,-9 9-16,0 8 15,-17 1-15,-8-1 16,-27 0-16,9 9 16,0 0-16,-35 0 15,0 0 1,-17 0-16,-9-8 16,-9 8-16,-8-1 15,-9 1-15,0 0 16,-9 18-16,1 16 15,-10 10-15,1 16 16,-9 10-16,-9 25 16,1 17-1,-1 1-15,-8 17 16,-1 17-16,1 9 16,0 8-16,-1 10 15,1-1-15,-1-9 16,18-8-16,-8-9 15,8-34-15,0 0 16,0-9 0,0-27-16,0-16 15,0-9-15,0-26 16,0-9-16,0-17 16,0-8-16,0-10 15,0 1-15,0 0 16,0-1-16,0-8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13:09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24427 6866 0,'-8'0'0,"-1"0"0,9 0 16,0 0-16,0 0 15,0 0-15,-9 0 16,1 26-16,-18 26 16,-18 52-1,-17 52 1,1 26-16,-1-26 0,9-9 16,0-17-16,17-26 15,9-18-15,8-34 16,1-8-16,0-18 15,8 0-15,9-18 16,0-8-16,0 0 16</inkml:trace>
  <inkml:trace contextRef="#ctx0" brushRef="#br0" timeOffset="317.25">23828 7620 0,'0'0'0,"0"0"0,0 0 16,0 17-16,18 9 15,-1 26-15,9 35 16,0-1-1,0-8-15,0-9 16,0-17-16,0-8 16,0-18-16,-8-9 15,-1-8 1,18-27-16,43-42 0,44-53 16,-1-60-16,96-200 15</inkml:trace>
  <inkml:trace contextRef="#ctx0" brushRef="#br0" timeOffset="1334.38">18418 7178 0,'0'-9'0,"9"1"15,0-1-15,8 9 16,0 0-16,9 0 15,18 0-15,8 0 16,17 9-16,1-1 16,8 10-1,18-1-15,8 0 16,-9 1-16,18-1 16,26 0-16,0 1 15,9-10-15,8 1 16,0 8-16,-8 1 15,0-1 1,-1 0-16,1 18 0,-1-1 16,1 10-1,-9-1-15,9 0 16,-1-17-16,-8 0 16,0 0-1,0 0-15,-9 0 0,-17 0 16,0 0-16,-26 0 15,-9-8 1,-8-1-16,-10 0 16,-8-8-16,-26-1 15,1 1-15,-10 0 16,-8-9-16,-1 0 16,-8 0-16,-8-9 15,8 9-15,-9-9 16,9 9-16</inkml:trace>
  <inkml:trace contextRef="#ctx0" brushRef="#br0" timeOffset="1627.76">22343 7542 0,'0'0'0,"0"-9"0,0 0 16,0 1-16,0 8 15,0 0 1,0 0-16,0 0 0,0 0 15,0 17 1,18 0-16,-1 1 16,9 8-16,9 0 15,-9 0-15,0 0 16,0-9-16,-17-8 16,-1-1-16,-16 10 15,-36 25 1,-60 26-1,-35 9-15,-35 9 16,1-9-16,-175 69 0</inkml:trace>
  <inkml:trace contextRef="#ctx0" brushRef="#br0" timeOffset="13628.93">17350 8737 0,'-9'0'0,"1"0"0,-1 0 16,0 0-16,9 0 15,0 0-15,0 0 16,0 0-16,-8 9 16,-1 17-1,-17 17-15,9 35 16,-1 26 0,1 8-16,0 1 0,-1-18 15,9-17-15,1 0 16,8-9-16,0-17 15,0-17 1,8-18-16,-8-17 16</inkml:trace>
  <inkml:trace contextRef="#ctx0" brushRef="#br0" timeOffset="13901.76">16968 9499 0,'0'0'0,"0"0"0,0 0 16,0 0-16,0 0 15,0 0-15,0 9 16,0 8 0,9 9-16,8 17 0,0 1 15,10-18-15,-1 0 16,-9 0-1,0-18-15,1 1 32,-1-18-32,18-25 0,34-62 0,18-42 15,78-191-15</inkml:trace>
  <inkml:trace contextRef="#ctx0" brushRef="#br0" timeOffset="14746.67">14241 8910 0,'-8'-9'0,"-1"1"0,0-1 16,1 0-16,-1 1 16,0-1-1,-17 0-15,-9 9 16,-17 0-16,18 18 16,-1-1-16,0 0 15,18 9 1,-1 9-16,1 0 0,17-1 15,0 1-15,17 8 16,9 1-16,1-18 16,-1 0-1,-18-18-15,1 1 16,0 0-16,-9-1 16,-9 10-16,0-1 15,-8 0-15,-9 0 16,0 1-16,8-1 15,1-8 1,17-9-16</inkml:trace>
  <inkml:trace contextRef="#ctx0" brushRef="#br0" timeOffset="15149.69">14389 8945 0,'0'0'0,"0"0"0,0 0 16,0 0-16,0 17 15,0 0-15,0 18 16,0 26-16,9-1 16,8 1-16,0-18 15,1-17 1,-10-8-16,1-10 15,9-16-15,-1-10 16,9-16-16,9-18 16,-9-9-16,0 9 15,-9 17-15,-8 18 16,0 0-16,-1 17 16,1 0-16,-9 0 15,0 17 1,9 0-16,-1 18 15,1 0-15,0-1 16,8-8-16,0-8 16,18-18-1,8-9-15,-16 9 0</inkml:trace>
  <inkml:trace contextRef="#ctx0" brushRef="#br0" timeOffset="15627.6">14841 8624 0,'0'0'0,"0"0"0,0 0 16,0 0 0,0 0-16,0 0 15,0 0-15,0 26 16,8 26-16,10 18 15,-10-1-15,10 0 16,-10-17 0,1-9-16,0-17 0,-1 0 15,1-17-15,-9 0 16,0-1 0,0 1-16,0-9 15,0 0-15,0-9 16,0 1-16,0-1 15,9 0-15,8 1 16,0-1-16,10 0 16,-1 9-16,0 0 15,0 0 1,-9 9-16,-8 0 16,-1-1-16,-8 1 15,-8 0-15,-1 8 16,-17 0-1,-17 1-15,-1-1 0,9-8 16,9-9 0,18 0-16</inkml:trace>
  <inkml:trace contextRef="#ctx0" brushRef="#br0" timeOffset="16446.46">14267 9880 0,'0'-9'0,"0"1"0,0-1 16,0 0-1,-8 1-15,-1-1 16,0 0-16,1 1 15,-1 8-15,-8 0 16,-9 8-16,0 10 16,-1-1-16,10 9 15,8 0 1,9 9-16,0 8 0,9 0 16,8 1-16,1-18 15,-9 0 1,-1-9-16,1 0 15,0-8-15,-1 0 16,-8-1-16,0 1 16,-8 0-16,-10 8 15,-8 0-15,-9 0 16,-8 1-16,0-1 16,17-8-1,8-9-15,18 0 16</inkml:trace>
  <inkml:trace contextRef="#ctx0" brushRef="#br0" timeOffset="16727.27">14589 9525 0,'-9'0'0,"9"0"15,0 0-15,0 0 16,0 0-16,0 17 15,0 9-15,-9 35 16,1 8-16,-10 18 16,10-1-1,8 1-15,-9-9 16,0-17-16,1-18 16,-1-8-16,9-9 15,0-18-15,9 10 16,17-18-16,-9-9 15</inkml:trace>
  <inkml:trace contextRef="#ctx0" brushRef="#br0" timeOffset="16888.61">14875 9993 0,'0'0'0,"0"0"15,0 0-15,-8 17 16,-1 9-16,0 9 0,9 8 15,0-8-15,0-9 16,0 0 0,0-9-16,0-8 15</inkml:trace>
  <inkml:trace contextRef="#ctx0" brushRef="#br0" timeOffset="17033.54">14953 9620 0,'0'0'0,"0"0"0,0 0 16,0 0-16,0 18 16,9 8-16,17 26 15,-8-18-15</inkml:trace>
  <inkml:trace contextRef="#ctx0" brushRef="#br0" timeOffset="17908.75">15231 9941 0,'0'0'0,"0"0"0,0 0 15,0 0-15,0 0 16,0 0-1,0 0-15,-8 0 16,-1 0-16,0 0 16,-17 17-16,0 0 15,0 1-15,0 16 16,9 10 0,-1-1-16,10-8 15,8-9-15,0-9 16,0-8-16,0-1 15,8-16-15,10-1 16,-1-17-16,18-17 16,-9-9-16,9-35 15,8-17 1,-17 17-16,0 27 16,-17 17-16,-1 8 15,1 9-15,0 9 16,-9-1-16,0 10 15,0-1-15,0 9 16,0-9-16,0 9 16,0 0-16,0 0 15,0 0-15,0 0 16,0 9-16,0 26 16,0 17-1,0 0-15,0-1 16,9 10-16,-1-9 15,1 0-15,8 0 16,1-9-16,-10 1 16,10-18-16,-1 0 15,0 0-15,1 0 16,-1-18 0,9 1-16,0-9 15,-8-9-15,-1 1 16,0-10-16,9-8 15,-17 9-15,0 0 16,-1-9-16,-8 8 16,0 1-16,-8 8 15,-1 1 1,0 8-16,1 0 16,-10 0-16,1 0 15,0 17-15,-1 0 16,1 18-16,8 8 15,9 1-15,0-10 16,18 1-16,8-9 16,8 0-1,45-9-15,-10 0 16</inkml:trace>
  <inkml:trace contextRef="#ctx0" brushRef="#br0" timeOffset="18194.88">15935 9577 0,'0'0'16,"0"0"-16,0 0 0,0 0 15,0 9 1,0 17-16,17 8 16,0 18-16,1 9 15,-1-1-15,1 1 16,-1-9-16,-8-26 16,-1-17-16,1-1 15</inkml:trace>
  <inkml:trace contextRef="#ctx0" brushRef="#br0" timeOffset="18370.04">16352 9499 0,'0'0'0,"0"0"16,0 0-16,0 0 15,0 17-15,8 9 16,1 35-1,0 17-15,8 26 16,0-52-16</inkml:trace>
  <inkml:trace contextRef="#ctx0" brushRef="#br0" timeOffset="53918.7">20059 16081 0,'0'0'0,"0"0"16,0 0-16,0 0 15,0 0 1,0 0-16,0 0 15,0 0-15,0 0 16,0 0-16,-8 0 16,-1 17-16,-17 1 15,-17 16-15,-1 10 16,-8-1-16,-9 9 16,1-9-1,-1 1-15,0-1 16,-17 0-16,0-8 15,0-1-15,-9 1 16,0 0-16,9-1 16,-9-8-16,-9 0 15,1 0-15,-1-8 16,1-1 0,-9 9-16,8-9 15,1 9-15,-27 9 16,9-9-16,9 0 15,8-9-15,-17 9 16,9-8 0,-9-1-16,0 0 0,9-8 15,-9 8 1,9 0-16,-9 1 16,0-1-16,9 0 15,0 1-15,-9-1 16,9 0-1,0 1-15,-1-10 0,10 10 16,-9-10-16,8 1 16,1 0-1,-1-1-15,9 10 16,1-10-16,7 10 16,-16-1-16,8 0 15,18-8-15,-1 8 16,9-8-16,9 0 15,17-1 1,-8 1-16,0 0 16,-1-1-16,9 1 15,18-9-15,0 9 16,8-1-16</inkml:trace>
  <inkml:trace contextRef="#ctx0" brushRef="#br0" timeOffset="54355.51">15431 16921 0,'0'0'0,"0"0"15,-9 0-15,1 18 16,-18-1-16,0 0 15,-18 18 1,1 8-16,-18 0 16,9 1-16,-26-1 15,0 18-15,17-18 16,17-8-16,10-9 16,-1 0-1,17-9-15,1-8 0,8-1 16,1 1-16,8 0 15,0-9 1,0 8-16,17 10 16,18-1-16,26 9 15,34 8-15,27-8 16,8 0-16,9-17 16,-17 0-16,-10-1 15,-7-8-15,7-8 16,-25-1-1,-61 9-15</inkml:trace>
  <inkml:trace contextRef="#ctx0" brushRef="#br0" timeOffset="55210.39">20789 16774 0,'0'0'0,"-9"9"0,1 25 16,-10 36-16,1 16 16,-1-8-16,1-26 15,0-17-15,17-27 16</inkml:trace>
  <inkml:trace contextRef="#ctx0" brushRef="#br0" timeOffset="55374.23">20806 16211 0,'0'0'0,"0"0"0,0 0 15,9 17-15,8 1 16,1-1-16</inkml:trace>
  <inkml:trace contextRef="#ctx0" brushRef="#br0" timeOffset="55995.61">21423 16705 0,'0'0'0,"0"0"0,0 0 0,0 0 16,-9-9-16,0 0 15,1 1-15,-18-1 16,0 9-16,0 0 16,-9 0-1,0 17-15,0 18 16,9 8-16,9 1 31,0-1-31,17-17 0,0 0 0,8-17 16,10-1-16,-1 1 15,9-18-15,9 1 16,-9-10 0,0 10-16,0-1 15,-9 9-15,1 9 16,-1 17-16,9 17 15,0 26-15,-17 9 16,0 9-16,-18-18 16,0-8-1,-17-9-15,0-9 16,-17 0-16,-1-17 16,-8-17-16,-9-1 15,9-16-15,0-1 16,17-17-16,9-17 15,18-9-15,8 9 16,0 25-16</inkml:trace>
  <inkml:trace contextRef="#ctx0" brushRef="#br0" timeOffset="56441.47">21701 16765 0,'0'0'0,"0"0"0,0 0 16,0 0 0,0 0-16,0 18 15,0-1-15,0 18 16,0-1-16,-9 1 16,0-9-16,1 0 15,8 0-15,0-9 16,0-8-16,0-1 15,0 1-15,0-9 16,0 0-16,0-9 16,0 1-1,8-18-15,10-9 16,-1 1-16,9-1 16,0 9-16,0 9 15,-8-1-15,-10 10 16,1 8-16,0 0 15,-1 17-15,1 0 16,0 18 0,-1 0-16,1 8 15,0-9-15,-1-8 16,10-8 0,-10-1-16,1-8 15</inkml:trace>
  <inkml:trace contextRef="#ctx0" brushRef="#br0" timeOffset="56808.31">22170 16809 0,'0'0'0,"0"0"0,-9 0 0,0 8 15,-17 10 1,0-1-16,9 9 15,-1 0-15,10 9 16,-1-1-16,9 1 16,0-1-16,17-8 15,1 0-15,17 0 16,-1-8-16,1-10 16,0-16-16,-1-1 15,-7 0 1,-1-17-16,-18-8 15,1-18-15,-18 0 16,1 17-16,-18 1 16,-1 16-16,1 1 15,-17 0-15,8 17 16,18 0-16,0 17 16,8-8-1</inkml:trace>
  <inkml:trace contextRef="#ctx0" brushRef="#br0" timeOffset="57172.59">22491 16748 0,'0'0'0,"0"0"16,0 0-16,0 9 15,17 17-15,9 8 16,-8 1-16,-1 17 15,0 0-15,-8-9 32,0-8-32,0-1 0,-9-8 0,0-8 15,0-1-15,0-8 16,-9-1 0,0 1-16,0 0 15,1-9-15,-1-9 16,0 0-16,9 1 15,0-18-15,18-18 16,-1-8 0,18 1-16,0 7 15,-9 10-15,0 8 0,-18 17 16</inkml:trace>
  <inkml:trace contextRef="#ctx0" brushRef="#br0" timeOffset="57594.32">22795 17094 0,'0'0'0,"0"0"15,0 0-15,0 0 16,0 0-16,17 0 15,1 0-15,8 0 16,8 0 0,1 0-16,0 0 15,8-8-15,-8-1 16,-9 0-16,0-8 31,-9-9-31,-8-9 16,0 1-16,-9 8 0,-9 9 0,0-1 15,1 1 1,-18 17-16,0 9 16,0 8-16,0 9 15,8 9-15,1 8 16,-1 0-16,27 18 16,17 8-16,9-17 15,26-17-15,-27-18 16</inkml:trace>
  <inkml:trace contextRef="#ctx0" brushRef="#br0" timeOffset="58515.94">23976 16947 0,'0'0'0,"0"0"16,0 0-16,0 0 16,0 0-16,0 0 15,9-8-15,8-1 16,9 0-16,9 1 15,25-1 1,1 0-16,0 9 16,9-8-16,-36 8 15</inkml:trace>
  <inkml:trace contextRef="#ctx0" brushRef="#br0" timeOffset="59042.01">25417 16315 0,'-8'0'0,"-1"0"15,0 0 1,1 0-16,-1-9 15,0 1-15,-17-1 16,0 0-16,0 1 16,-17 8-16,-1 0 15,1 0-15,-1 17 32,1 9-32,0 17 0,-1 18 15,9 8-15,18-8 16,17-1-16,0 10 15,17-10-15,1-16 16,8-1-16,9-17 16,8 0-16,9-17 15,9-9-15,-18 0 16</inkml:trace>
  <inkml:trace contextRef="#ctx0" brushRef="#br0" timeOffset="59603.26">25678 16653 0,'0'0'0,"0"0"15,0 0-15,0 0 16,0 0-16,-9-9 15,1 0-15,-1 9 16,0 0-16,-17 0 16,0 18-16,0-1 15,0 0-15,0 18 16,9-9 0,-1 0-16,18 0 15,0-17-15,0-1 16,0-8-16,0 0 15,9 0-15,0-8 16,-1-1-16,1 9 16,0 0-16,-1 0 15,10 9-15,-1 17 16,9 8 0,0 1-16,-9 0 15,-8 8-15,0-17 16,0 0-16,-1-9 15,-16 0-15,-1-8 16,0 0 0,-8-1-16,-1 1 0,1-9 15,8 0 1,1 0-16,8 0 16,0-9-16,8 1 15,18-18-15,35-26 16,9-9-16,-36 44 15</inkml:trace>
  <inkml:trace contextRef="#ctx0" brushRef="#br0" timeOffset="60004.33">24862 17233 0,'0'0'0,"0"0"0,0 0 16,0 0-16,0 0 16,17 0-16,18 0 15,25 0-15,19 0 16,16 0 0,9 0-16,9 0 0,-17-9 15,-1 1 1,-8 8-16,-9 0 15,-17 0-15,-17 8 16,-27 1-16,-8-9 16</inkml:trace>
  <inkml:trace contextRef="#ctx0" brushRef="#br0" timeOffset="60377.99">25157 17432 0,'0'0'0,"0"0"0,0 0 0,9 0 16,8 0-16,0 9 16,18 0-1,0-1-15,8 1 16,-8-1-16,-9 10 15,0-10-15,-17 1 16,-1 0-16,1 8 16,-9 0-16,-9 1 15,1-1-15,-1-8 16,9-1 0,0 1-16,0 0 15,0-1-15,0 1 16,17 0-16,18-1 15,35-16 1,42-1 0,-7 0-16,-62 1 0</inkml:trace>
  <inkml:trace contextRef="#ctx0" brushRef="#br0" timeOffset="61095.76">26294 16765 0,'0'0'0,"0"0"0,0 0 0,0 0 15,0 0 1,0 0-16,18 0 16,8-8-16,26-1 15,9 0-15,26 1 16,8-1 0,1 0-16,-18 1 0,-17 8 15,8 0 1,-8 0-16,-35 0 15</inkml:trace>
  <inkml:trace contextRef="#ctx0" brushRef="#br0" timeOffset="61535.88">26824 16930 0,'0'0'0,"0"0"16,0 0-16,0 0 16,0-9-16,0 1 15,-9-1-15,1 0 16,-1 1-16,0-1 16,-8 9-1,-9 0-15,-9 17 16,1 1-16,-1-1 15,0 0-15,9 9 16,9 0-16,-1 0 16,10 0-16,-1 0 15,9 0 1,0 0-16,17-9 16,1 9-16,8 0 15,8-8-15,1-10 16,0 1-16,8 0 15,1-18-15,-10 0 16,-7 1-16,-1-10 16,-9-8-16,-8 9 15,-9 0-15,0 8 16</inkml:trace>
  <inkml:trace contextRef="#ctx0" brushRef="#br0" timeOffset="61754.14">26737 16748 0,'0'0'0,"0"0"0,0 0 16,0 0-1,0 0-15,0 0 16,0 17-16,9 18 16,0 17-16,-1 9 15,-8 8-15,0 0 16,0 9-16,0-9 15,0-8 1,0 0-16,0-18 0,0-17 16</inkml:trace>
  <inkml:trace contextRef="#ctx0" brushRef="#br0" timeOffset="61974.39">26373 17501 0,'0'0'0,"0"0"0,0 0 16,0 0-16,17 0 15,0 0-15,18 0 16,8 0-16,27 0 16,-1-8-16,1-1 15,8 18-15,26-1 16,-43 1-16</inkml:trace>
  <inkml:trace contextRef="#ctx0" brushRef="#br0" timeOffset="62246.93">27432 17250 0,'0'0'0,"0"0"16,0 0-1,0 0-15,-9 0 16,1 0-16,-1 0 16,-8 0-16,-9 18 15,-1-1-15,1 0 16,-8 18-16,-1 0 16,18-1-16,-1 10 15,18-10 1,0 1-16,0-9 15,18 0-15,-10-9 16,1-8-16</inkml:trace>
  <inkml:trace contextRef="#ctx0" brushRef="#br0" timeOffset="62554.91">26894 16150 0,'0'0'0,"0"0"15,0 0-15,0 0 0,0 0 16,8 18 0,1-10-16</inkml:trace>
  <inkml:trace contextRef="#ctx0" brushRef="#br0" timeOffset="63119.14">27345 16661 0,'0'-8'0,"9"-1"0,0 0 15,-1 1-15,1-1 16,8 0-16,1 9 16,-1 0-16,9 0 15,0 0-15,0 0 16,0 9-16,-8 0 15,-10-1-15,1 1 16,-9 8 0,-9 1-16,1-1 15,-10 9-15,1 0 16,-1 0-16,1-17 16,8-1-16,9 1 15,0 0-15,0-1 16,18 1-16,25 0 15,9-18 1,-26 9-16</inkml:trace>
  <inkml:trace contextRef="#ctx0" brushRef="#br0" timeOffset="63875.51">27284 17450 0,'0'0'0,"0"0"16,0 0-16,0 0 15,0 0-15,0 0 16,0 0-16,0 0 15,0 0-15,0 0 16,0 0-16,-8 0 16,-1 0-16,0 17 15,1 0 1,-1 0-16,0 1 16,9-1-16,0 0 15,18 1-15,-1 8 16,9-18-16,17 1 15,27-9-15,-18-9 16</inkml:trace>
  <inkml:trace contextRef="#ctx0" brushRef="#br0" timeOffset="74671.61">28118 16939 0,'0'0'0,"0"0"15,0 0-15,0 0 0,0 0 16,0 0-16,9 0 15,8 0-15,0 0 16,27-9-16,8 0 16,9 1-1,8 8-15,-8-9 16,-35 0 0</inkml:trace>
  <inkml:trace contextRef="#ctx0" brushRef="#br0" timeOffset="74974.03">28205 17138 0,'0'0'0,"0"0"0,0 0 15,0 0 1,9 0-16,8-9 16,9 0-16,17 1 15,18-1-15,9-8 16,-1 8 31,-43 9-47</inkml:trace>
  <inkml:trace contextRef="#ctx0" brushRef="#br0" timeOffset="78400.3">28960 16843 0,'0'0'0,"0"0"0,0 0 0,0 0 16,0 0-16,18 0 15,-1 9 1,18 0-16,26-1 0,17-16 16,17-10-1,-43 10-15</inkml:trace>
  <inkml:trace contextRef="#ctx0" brushRef="#br0" timeOffset="78910.42">30298 16263 0,'-9'0'0,"0"0"0,1 0 16,-1 0-16,0-9 15,1 1-15,-1-1 16,0 0-16,-8 1 15,-9-1 1,0 0-16,-9 9 16,-8 0-16,-1 18 15,-8-1-15,9 26 16,-9 18-16,-1 8 16,19 1-16,-1 7 15,18-16-15,17 0 16,8 8-1,10-8-15,8-18 16,8 0-16,19-17 16,16-8-16,53-18 15,-53-9-15</inkml:trace>
  <inkml:trace contextRef="#ctx0" brushRef="#br0" timeOffset="79471.72">30497 16609 0,'0'-8'0,"0"-1"16,0 9-16,0 0 16,-8 0-16,-1 0 15,0 0-15,-8 17 16,-9 1-16,9-1 16,-1 0-1,9 1-15,9-1 16,0-8-16,0-1 15,0-8-15,9 0 16,9 0-16,-1 0 16,0 0-16,1 0 15,-10 0-15,1 0 16,0 9 0,8 17-16,0 9 15,-8 8-15,0-8 16,-1 8-16,-8-17 15,0 0-15,-8-9 16,-1-8-16,0-1 16,-8 1-16,0 0 15,-1-9 1,1 0-16,0 0 16,-1 0-16,18 0 15,0-9 1,0 0-16,35-8 0,0 0 15</inkml:trace>
  <inkml:trace contextRef="#ctx0" brushRef="#br0" timeOffset="79844.12">29976 17190 0,'0'0'0,"0"0"16,0 0-16,0 0 15,0 0-15,0 0 16,9 0 0,17 8-16,17 1 15,18 0-15,26-1 16,9-8-16,-10 0 16,-7-8-16,-1 8 15,0-9-15,-17-8 16,-27 8-1,-16 9-15</inkml:trace>
  <inkml:trace contextRef="#ctx0" brushRef="#br0" timeOffset="80310.42">30228 17424 0,'0'0'0,"0"0"0,0 0 16,0 0-16,0 0 16,0 0-16,0 0 15,0 0-15,18 0 16,8 17-1,8 0-15,-8 0 16,0 1-16,0-1 16,-17 0-16,0 1 15,0-1-15,-18 0 16,-9 1 0,-16 16-16,-18 1 15,0-9-15,17 0 16,0-17-16,18-1 15,-1 1-15,10 0 16,8-1-16,0 1 16,17 8-16,9 1 15,26-1-15,18-8 16,16-1-16,45-8 16,225-34-1</inkml:trace>
  <inkml:trace contextRef="#ctx0" brushRef="#br0" timeOffset="80754.75">31079 16739 0,'0'0'0,"0"0"0,0 0 15,0 0 1,0 0-16,0 0 16,9 26-16,8 18 15,1 16-15,-1 10 16,0 16-16,9 1 15,-8-9-15,-1 0 16,9-9-16,-17-26 16,0-17-1,-1-8-15,1-10 16,0 1-16,-9-9 16,17-17-16,18-44 15,17-43-15,0-35 16,0 1-16,-17 34 15,-1 26 1,-7 26-16,-1 17 16,-9 27-16</inkml:trace>
  <inkml:trace contextRef="#ctx0" brushRef="#br0" timeOffset="82759.77">31826 17164 0,'0'0'0,"0"0"16,0 0-16,0 0 16,0 0-16,0 0 15,0 0-15,0 0 16,0 0-1,-9-9-15,1 0 16,-1 1-16,0-1 16,-8 0-16,-9 9 15,-9 0-15,9 18 16,0-1-16,0 0 16,9 9-1,8 18-15,9-18 16,0 0-16,0-18 15,9 1-15,8 0 16,0-1-16,1-8 16,-1 0-16,0 0 15,1 0-15,-1 0 16,1 9-16,-1 8 16,0 1-1,1 16-15,-10 10 16,1 7-1,0-7-15,-18-1 0,9-8 16,-9-9-16,1-9 16,-1-8-16,0-1 15,1 1-15,-1-9 16,-8 0 0,-1-9-16,1 1 15,-1-10-15,10-8 16,8 0-1,8-8-15,27-10 0,61-42 16,234-148-16</inkml:trace>
  <inkml:trace contextRef="#ctx0" brushRef="#br0" timeOffset="83288.27">32182 16523 0,'-9'-9'0,"1"0"0,-1 1 15,0 8-15,1-9 16,8 9 0,0 0-16,0 0 15,0 0-15,0 0 16,0 0-16,0 0 16,0 0-16,0 0 15,8 9-15,10 8 16,-1 0-16,0 9 15,-8-8 1,0-1-16,-1 0 16,-16 1-16,-1 8 15,0 0-15,-8 0 16,0-9-16,-1 0 16,1-8-16,8 0 15,1-1 1,-1 1-16,9 0 15,0 8-15,0 0 16,17 1-16,1-1 16,16 0-16,18-8 15,44-18-15,-35-8 16</inkml:trace>
  <inkml:trace contextRef="#ctx0" brushRef="#br0" timeOffset="95239.09">21918 18402 0,'0'-8'16,"8"-1"-16,1 0 0,9 1 0,16-10 15,18-8-15,9 9 16,9 0 0,16-1-16,27 1 15,-26 8-15,-26 9 16,-18 0-16,-8 9 15,-9 17-15,-8-17 16</inkml:trace>
  <inkml:trace contextRef="#ctx0" brushRef="#br0" timeOffset="95484.98">21944 18541 0,'0'0'0,"0"0"0,0 0 0,9 0 16,8-9-16,26 0 15,18 1-15,9-1 16,8 0 0,9 1-16,-1-1 15,-7 9-15,-1 0 16,-17 0-16,-18 0 15,-17 0-15,-17 0 16</inkml:trace>
  <inkml:trace contextRef="#ctx0" brushRef="#br0" timeOffset="95850.04">22517 18090 0,'0'0'0,"0"0"0,0 0 0,0 0 15,0 0 1,0 0-16,0 0 16,0 0-16,9 0 15,8 9-15,18 8 16,0 18-16,8 0 15,0-1 1,1 1-16,-9-9 0,-9 0 16,0 9-1,-18-1-15,-8 1 16,-17 25-16,-18 18 16,-17 0-16,-9-17 15,1 0-15,7-18 16,27-17-16</inkml:trace>
  <inkml:trace contextRef="#ctx0" brushRef="#br0" timeOffset="96834.54">23333 18385 0,'0'0'15,"0"0"-15,0 0 0,0 0 16,0 0-16,0 0 16,18 0-1,-1 0-15,18 0 16,17 0-16,9 0 16,-1 0-16,1 0 15,-17 0-15,8 17 16,-18-8-16</inkml:trace>
  <inkml:trace contextRef="#ctx0" brushRef="#br0" timeOffset="97350.94">24532 17787 0,'-9'0'0,"0"-8"0,1-1 0,-1 0 16,-17 1-1,-9-1-15,0 9 0,-8 0 16,8 9-1,-8 8-15,-1 0 16,1 18-16,8 17 16,0 0-16,18 0 15,0 0-15,17 8 16,0-8-16,17-8 16,0-1-16,18-17 15,0 0-15,34 9 16,-25-18-1</inkml:trace>
  <inkml:trace contextRef="#ctx0" brushRef="#br0" timeOffset="97853">24653 18142 0,'0'0'0,"0"0"0,0 0 16,0-8-16,-8-1 16,-1 0-16,0 1 15,0-1-15,1 9 16,-10 0-16,1 0 16,0 9-1,-1 8-15,10 0 16,-1 1-16,9-10 15,0 1-15,0 0 16,0-9-16,0 0 16,17-9-16,1 0 15,-1 9 1,0 0-16,1 0 16,-1 18-16,1-1 15,8 18-15,-9-1 16,-8 10-16,-1-1 15,-16-8-15,-1-9 16,-17-1-16,0 1 16,-9-17-16,0 0 15,1-9 1,-1-9-16,18 9 16,8-9-16,9 1 15,9-10-15,25-7 16,27-10-16,26 9 15,-44 9-15</inkml:trace>
  <inkml:trace contextRef="#ctx0" brushRef="#br0" timeOffset="98330.17">24063 18601 0,'-9'0'0,"0"0"16,9 0-16,0 0 15,0 0-15,0 0 16,0 0-1,0 0-15,18 0 16,25 0-16,18 0 16,26 0-16,17-8 15,9-1-15,-9 0 16,-8 1-16,-10 8 16,-25 0-16,-17-9 15,-18 9-15,-18 0 16</inkml:trace>
  <inkml:trace contextRef="#ctx0" brushRef="#br0" timeOffset="98787">24367 18766 0,'0'0'0,"0"0"0,0 0 0,0 0 15,0 0-15,0 0 16,0 0-16,8 0 16,10 0-16,-1 0 15,9 0 1,9 9-16,0-1 15,-9 1-15,0 0 16,-18-1-16,1 1 16,0 0-16,-18-1 15,0 10-15,-17-1 16,9 0 0,0 0-16,-1-8 15,1 0-15,8-1 16,9 1-16,0 0 15,9-9-15,17 8 16,9 1-16,25 0 16,19-18-16,7 0 15,-51 9-15</inkml:trace>
  <inkml:trace contextRef="#ctx0" brushRef="#br0" timeOffset="99503.95">25053 18099 0,'0'0'0,"0"0"16,0 0-16,0 0 15,0 0-15,0 17 16,17 9-16,0 9 16,1 17-16,16 17 15,1-8-15,0 8 16,-9 9-16,0-9 15,0-25 1,-17-10-16,-1-8 16,1-8-16,0-10 15,0 1-15,-9-9 16,0-9 0,17-8-16,0-35 15,9-9-15,9-25 0,0-9 16,8 17-1,-17 17-15,-8 26 16,-10 27-16</inkml:trace>
  <inkml:trace contextRef="#ctx0" brushRef="#br0" timeOffset="100057.69">25808 18471 0,'-9'-8'0,"1"-1"16,-1 0-16,0 9 15,9 0-15,-8 0 16,-1 0-16,0 0 16,1 0-16,-10 0 15,1 9-15,0 0 16,8 8-16,0-8 16,1-1-1,8 1-15,0-9 16,0 0-16,0 0 15,0 0-15,17 0 16,0 0-16,1 0 16,-1 17-16,9 9 15,0 9-15,0 0 16,0 8-16,-17 0 16,0-8-1,-9-9-15,-9 0 16,0-9-16,1 1 15,-10-10-15,1 1 16,-1-9-16,1-9 16,-9 1-16,0-18 15,9 0 1,-1-9-16,18-8 16,9 25-16</inkml:trace>
  <inkml:trace contextRef="#ctx0" brushRef="#br0" timeOffset="100446.9">25843 18038 0,'0'0'0,"0"0"0,0 0 15,0 0-15,0 0 16,0 0-16,0 0 15,0 0-15,17 0 16,1 0-16,-1 9 16,0 0-1,1-1-15,-10 1 16,1 8-16,0 1 16,-9-1-16,-9 9 15,0 0-15,-8 0 16,0 0-16,-1-9 15,10-8-15,-1 0 16,0-1 0,9 1-16,0 0 15,18-1-15,-1 1 16,26 0-16,27-1 16,-1 1-16,1 0 15,-44-1-15</inkml:trace>
  <inkml:trace contextRef="#ctx0" brushRef="#br0" timeOffset="100797.41">26407 18073 0,'0'0'0,"0"0"15,0 0-15,0 0 16,0 0 0,0 0-16,0 0 0,9 0 15,8 0 1,9 0-16,9 9 15,17-1-15,9-8 16,0 0-16,-9 0 16,-9-8-16,1 8 15,-18 0-15,-17 0 16,-9 0-16,0 0 16</inkml:trace>
  <inkml:trace contextRef="#ctx0" brushRef="#br0" timeOffset="101058.05">26677 18134 0,'0'0'0,"0"0"0,0 0 0,0 0 15,0 0-15,0 0 16,0 0-16,0 0 16,0 17-16,0 0 15,0 18 1,-9 0-16,9 17 15,0 0-15,0 0 16,0 8 0,0 1-16,0-18 0,0 0 15,0-17-15,0-8 16,0-1 0,9 9-16,-1-17 15</inkml:trace>
  <inkml:trace contextRef="#ctx0" brushRef="#br0" timeOffset="101388.05">26425 18714 0,'0'0'0,"0"0"16,0 0-16,0 0 15,0 0-15,0 0 16,0 0-16,0 0 15,0 0-15,0 0 16,0 0-16,0 0 16,0 0-1,0 0-15,0 0 16,0 0-16,0 0 16,26 0-16,17 0 15,18 0-15,8 0 16,10 0-1,7 0-15,1 0 0,-26 0 16,-18 0 0,-17 0-16,-17 0 15</inkml:trace>
  <inkml:trace contextRef="#ctx0" brushRef="#br0" timeOffset="102823.35">27831 18056 0,'0'0'0,"0"0"0,0 0 15,-8 0 1,-1 17-16,-17 26 16,0 35-16,-9 18 15,18 16-15,17-8 16,9-9-16,8-8 16,9-26-16,9-9 15,-18-35-15</inkml:trace>
  <inkml:trace contextRef="#ctx0" brushRef="#br0" timeOffset="103371.54">28187 18420 0,'0'0'0,"0"0"15,0 17-15,-8 0 16,-1 18-16,0-1 16,1 1-16,-1 0 15,0-9-15,1-9 16,8-8-16,0-1 16,0-8-16,0-8 15,0-10 1,17-8-16,0-8 15,1-1-15,8 0 16,-9 18-16,9 0 16,-8 17-16,-1 0 15,0 17-15,1 0 16,-10 18-16,1 0 16,0-9-1,-9 0-15,0-9 16,0-8-16,0-9 15,0-9-15,17-8 16,9-27-16,9-8 16,-9 9-16,0 8 15,0 18-15,-9 0 16,-8 17-16,9 0 16,-1 17-1,0 9-15,1 17 16,-1 1-16,0-1 15,-8-17-15,0 0 16,-1 0-16</inkml:trace>
  <inkml:trace contextRef="#ctx0" brushRef="#br0" timeOffset="103746.98">28969 18437 0,'0'0'0,"0"0"15,0 0-15,0 0 16,-9 0-16,1 0 16,-1 0-1,0 8-15,-17 10 16,0-1-16,0 0 16,-9 18-16,18-9 15,0 0-15,8-9 16,9-8-16,0 0 15,17-9-15,1-9 16,-1 0 0,9 1-16,0-1 15,-17 9-15,0 0 16,-1 0-16,1 9 16,0 8-16,-1 18 15,1-9-15,8 0 16,1 0-1,-1-9-15,-8 0 16,-1-8-16</inkml:trace>
  <inkml:trace contextRef="#ctx0" brushRef="#br0" timeOffset="103940.51">29056 18454 0,'0'0'0,"0"0"0,0 0 15,0 0-15,0 0 16,0 0 0,17 9-16,18-1 15,8 1-15,18-9 16,9-9-16,-27 9 16,-8-8-1,-18 8-15</inkml:trace>
  <inkml:trace contextRef="#ctx0" brushRef="#br0" timeOffset="104163.1">29377 18134 0,'0'0'0,"0"0"0,0 0 16,0 0-16,0 0 16,0 17-16,-9 18 15,1 17-15,-10 17 16,1 0-1,8 0-15,1 9 16,8-26-16,0-8 16,0-18-16,17 0 15,9 8-15,-17-25 16</inkml:trace>
  <inkml:trace contextRef="#ctx0" brushRef="#br0" timeOffset="104440.27">29499 18506 0,'0'0'0,"0"0"16,0 0-16,0 0 16,0 0-16,8 9 15,1-1-15,8 10 16,-8 8-16,0 8 16,0-8-1,-1 0-15,-8 0 16,0-8-16,0-10 15,0 1-15,0 0 16,0-1-16,0-8 16,0 0-16,0-8 15,9-10-15,8-8 16,1-17 0,16 8-16,-8 27 15</inkml:trace>
  <inkml:trace contextRef="#ctx0" brushRef="#br0" timeOffset="104654.44">29863 18523 0,'0'0'0,"0"0"15,0 9-15,0 8 16,0 18-16,0 0 15,0-9-15,0 0 16,9-9-16,-9 0 16,9-8-16,-9-9 15</inkml:trace>
  <inkml:trace contextRef="#ctx0" brushRef="#br0" timeOffset="104772.63">29942 18194 0,'0'0'0,"0"0"0,0 0 0,0 9 0,0 17 15,8-9-15</inkml:trace>
  <inkml:trace contextRef="#ctx0" brushRef="#br0" timeOffset="104987.88">30228 18463 0,'0'0'0,"0"0"0,-9 0 16,1 17-16,-18 18 16,0 8-16,8 0 15,1 1-15,0-1 16,-1-17-1,10 0-15,-1-9 16,0-8-16</inkml:trace>
  <inkml:trace contextRef="#ctx0" brushRef="#br0" timeOffset="105147.33">29985 18411 0,'0'0'0,"0"0"15,17 17-15,9 26 16,27 9-16,-1 9 16,0-18-16,-9 1 15,-17-18-15</inkml:trace>
  <inkml:trace contextRef="#ctx0" brushRef="#br0" timeOffset="105365.1">30306 18134 0,'0'0'0,"9"17"0,34 26 16,18 35-16,26 35 15,9 17 1,-18 8-16,-26 10 15,-17-10-15,-35 1 16,-9-79-16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16:28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15995 9984 0,'-8'0'0,"-1"0"0,9 0 0,-17 0 16,-18 17-16,-17 18 16,-9 34-16,0 27 31,-8 33-31,17 27 0,8 0 15,27 17-15,8-8 16,9-44-16,18-17 16,16-17-16,19-9 15,16-26-15,9-18 16,0-34-16,-52-8 16</inkml:trace>
  <inkml:trace contextRef="#ctx0" brushRef="#br0" timeOffset="518.54">16273 10504 0,'0'0'0,"0"0"15,0 0-15,0 17 16,0 9-16,0 35 16,9 17-16,0 34 15,-1 9 1,1-17-16,0-17 0,-1-18 16,-8-17-1,9-17-15,-9-9 16,0-18-16,0 1 15,-9-18-15,1-25 16,-1-53-16,0-43 16,18-17-16,0 17 15,8 52-15,1 18 16,8 8 0,8 17-16,1 9 15,0 9-15,0 17 16,8 0-16,0 17 15,-17 9-15,0 9 16,-17-1 0,-18 10-16,-8-1 0,-18 0 15,-17 0 1,-9-17-16,9 0 16,18-17-16,-10 0 15,27-9-15</inkml:trace>
  <inkml:trace contextRef="#ctx0" brushRef="#br0" timeOffset="837.09">16846 10434 0,'0'0'0,"0"0"0,9 0 15,9 18-15,-1 8 16,9 26-16,-9 0 15,-8-9 1,0 0-16,-1 1 16,-16-1-16,-1-17 15,0-9-15,1-8 16,-1-1-16,0 1 16,9-9-16,0-9 15,0 1-15,9-27 16,8-25-1,18-1-15,0 9 16,0 9-16,17 8 16,8 0-16,-34 27 15</inkml:trace>
  <inkml:trace contextRef="#ctx0" brushRef="#br0" timeOffset="1167.38">17255 10521 0,'0'0'0,"0"0"0,0 0 16,0 0-16,0 17 15,0 1-15,8 16 16,1 1-16,8 0 16,9-9-1,0 0-15,1-1 0,7-16 16,10 0-1,-1-18-15,1-17 16,-10-8-16,-8-10 16,-17-8-16,0 0 15,-18 0-15,-17 18 16,-9-1-16,-8 18 16,-18 17-16,0 8 15,9 10 1,9 8-16,25-18 15</inkml:trace>
  <inkml:trace contextRef="#ctx0" brushRef="#br0" timeOffset="1739.28">17758 10356 0,'0'0'0,"0"0"0,0 0 15,0 0-15,9 18 16,0-1-16,-9 18 16,0 8-16,0 0 15,-9 1-15,0-1 16,9-17-16,0-9 16,0-8-1,0 0-15,0-1 16,0-8-16,0-8 15,9-18-15,8 0 16,9-9-16,0 0 16,0 1-16,1 16 15,-10 1 1,9 8-16,-9 9 16,1 0-16,-10 9 15,10 8-15,-10 9 16,1 0-16,-9 0 15,0 0-15,0-17 16,0 0 0,0-9-16,0-9 0,17-8 15,1-18 1,17-8-16,-1-1 16,10 10-16,-18 8 15,0 8-15,0 1 16,-9 17-16,1 0 15,-10 17-15,1 1 16,0 8 0,-1 8-16,1 10 15,0-10-15,-1-8 16,10-8-16,-10-10 16</inkml:trace>
  <inkml:trace contextRef="#ctx0" brushRef="#br0" timeOffset="2106.91">18653 10391 0,'0'0'0,"0"0"16,0 0-16,0 0 16,0 0-16,-9 0 15,0 9-15,1 8 16,-1 18-1,-8 17-15,-1 8 16,1-8-16,17-8 16,0-18-1,9 0-15,8-18 0,0 1 16,9-9-16,9-17 16,0-18-16,-9-8 15,0-1 1,-17 1-16,-9 8 0,-9 1 15,-8 8 1,-9 8-16,-9 1 16,9 17-16,0 0 15,8 9-15,18-9 16,0 0-16</inkml:trace>
  <inkml:trace contextRef="#ctx0" brushRef="#br0" timeOffset="2373.4">18818 10252 0,'0'0'0,"0"0"0,0 0 16,0 0-16,8 0 15,10 0-15,25-8 16,18-1-16,8-17 16,18 0-1,-9-8-15,1 8 0,-1 0 16,-9 0 0,-25 8-16,-27 10 15</inkml:trace>
  <inkml:trace contextRef="#ctx0" brushRef="#br0" timeOffset="2588.16">19217 9941 0,'0'0'0,"0"0"0,0 0 0,-9 8 16,1 18 0,-1 18-16,-8 16 15,-1 18-15,1 9 16,0-1-16,8 10 15,9-10-15,0-25 16,0-18-16,9-8 16,-1-9-1,1-17-15</inkml:trace>
  <inkml:trace contextRef="#ctx0" brushRef="#br0" timeOffset="2909.05">19417 10469 0,'0'0'0,"0"0"0,0 0 16,0 0-16,0 0 16,9 9-1,8-1-15,0 1 16,18 0-16,17-18 16,0 0-16,0-17 15,-8 0 1,-9 0-1,-18 9-15,-8 0 0,-18 8 0,0 0 16,-8 9-16,-27 9 16,1 8-1,-18 35-15,0 26 16,18-8-16,26-10 16,25-8-16,27-9 15,43-8-15,87-18 16,191 1-16</inkml:trace>
  <inkml:trace contextRef="#ctx0" brushRef="#br0" timeOffset="3371.16">21058 10019 0,'0'0'0,"0"0"15,0 0-15,0 0 16,-9 0-16,1 0 16,-1 0-1,-17 17-15,0 9 16,-17 26-16,-1 9 15,18-1-15,9 1 16,17-18-16,0 0 16,8 1-16,10-18 15,16 0-15,10-18 16,43-16-16,8-1 16,-51 0-16</inkml:trace>
  <inkml:trace contextRef="#ctx0" brushRef="#br0" timeOffset="3673.35">21492 10218 0,'0'0'0,"0"0"0,0 9 15,-8 8-15,-1 17 16,0 1 0,9 0-16,0-1 15,9-8-15,8 0 16,1-8-16,8-10 15,8-8-15,1-8 16,0-18-16,0-9 16,-9-8-16,-18-1 15,1-8-15,-18 18 16,-17-1 0,0 18-16,-17 0 15,-1 17-15,10 17 16,16 9-16,10-9 15</inkml:trace>
  <inkml:trace contextRef="#ctx0" brushRef="#br0" timeOffset="4126.6">22039 10114 0,'0'0'0,"0"0"0,0 0 16,0 0-16,0 0 15,0 9 1,9 8-16,-9 0 16,0 9-16,0 0 15,-9 9-15,1 8 16,-1 0-1,-8-17-15,-1 0 16,10-8-16,-1-10 16,9 1-16,0 0 15,0-9-15,0-9 16,17-8-16,9-18 16,9-17-16,0 9 15,-9 8-15,0 9 16,-9 9-16,-8 8 15,0 9 1,-1 9-16,1 8 16,0 18-16,-1-1 15,1 10-15,8-1 16,1-17-16,-10-17 16,1-1-16</inkml:trace>
  <inkml:trace contextRef="#ctx0" brushRef="#br0" timeOffset="4418.43">22578 10218 0,'0'0'0,"0"0"16,0 0-1,0 0-15,0 17 0,8 9 16,1 17-1,9 18-15,-1 17 16,-8 0-16,-1-9 16,-8-8-16,0-18 15,0 0 1,-8-17-16,-1 0 0,0-8 16,1-10-16,-19 1 15,-16-18-15,8-8 16,1 0-1,25 8-15</inkml:trace>
  <inkml:trace contextRef="#ctx0" brushRef="#br0" timeOffset="4572.97">22526 9949 0,'0'0'0,"0"0"15,0 0-15,0 0 16,0 0-16,17 9 15,0 0-15,9-1 16,9 1-16,-9 0 16</inkml:trace>
  <inkml:trace contextRef="#ctx0" brushRef="#br0" timeOffset="4883.68">22873 10114 0,'0'0'0,"0"0"15,0 0-15,0 0 16,0 17-16,0 1 15,9 16-15,8 1 16,-8 8-16,-1-17 16,1 0-16,0-17 15,-1-1 1,10 1-16,-1 0 16,1-18-16,-1 0 15,0-17-15,9-8 16,-17-1-16,0 18 15,-1 0-15,1-1 16,0 18-16,-9 0 16,0 0-16,8 18 15,1 16 1,9 1-16,8-9 16,-9 0-16,0-9 15</inkml:trace>
  <inkml:trace contextRef="#ctx0" brushRef="#br0" timeOffset="5348.07">23707 10079 0,'0'0'0,"0"0"0,0 0 15,0 0-15,-9 0 16,0 0-16,1 0 15,-10 0 1,-8 18-16,0-1 16,-9 9-16,9 0 15,9 0-15,0-9 16,8-8-16,9 0 16,0-1-16,0-8 15,0 0-15,9 0 16,-1 0-16,10 0 15,-1 17 1,9 1-16,9 16 16,-9 10-16,0 8 15,0 17-15,-9 0 16,-8-17-16,0-8 16,-18-18-1,0 0-15,-17 0 0,0-18 16,-8 1-16,-10-1 15,1-16 1,8-1-16,0-17 16,18 9-16,-1-9 15,18-9-15,9 27 16</inkml:trace>
  <inkml:trace contextRef="#ctx0" brushRef="#br0" timeOffset="5725.76">24184 10123 0,'0'0'0,"0"0"0,0 0 16,0 0-16,0 0 15,-8 0-15,-1 0 16,-8 0-16,-10 0 16,-7 17-1,-10 18-15,10-1 0,-1-8 16,17 0-1,1 0-15,17-17 16,0-1-16,0 1 16,0-9-16,17-9 15,1 1-15,-1-1 16,1 9-16,-10 0 16,1 0-1,0 0-15,8 9 16,0 8-16,9 9 15,0 0-15,9 0 16,0 0-16,-9-17 16,17-1-16,10-8 15,-36 0-15</inkml:trace>
  <inkml:trace contextRef="#ctx0" brushRef="#br0" timeOffset="5904.94">24262 10036 0,'0'0'0,"0"0"0,0 0 16,0 0-16,18 0 15,8 9-15,35-9 16,8-9 0,9 0-16,-8 1 15,8-10-15,9 1 16,-44 8-16</inkml:trace>
  <inkml:trace contextRef="#ctx0" brushRef="#br0" timeOffset="6136.19">24714 9698 0,'0'0'0,"0"0"15,0 9-15,0 8 16,-9 18-16,1 17 15,-1 26-15,-8 26 16,-1-9-16,18 0 16,0-8-1,0-9-15,18-18 16,8-16-16,26 8 16,9-26-16,-35-26 15</inkml:trace>
  <inkml:trace contextRef="#ctx0" brushRef="#br0" timeOffset="6555.15">24992 10356 0,'0'0'0,"0"0"0,0 0 15,0 0-15,17 0 16,1 0-16,8-8 16,17-1-16,9 0 15,0-17-15,-8 0 16,-1 0-1,-8-8-15,-9 17 16,-17-1-16,-1 1 16,-16 0-16,-1 8 15,-17 9-15,-9 9 16,0 25-16,1 10 16,-1 7-1,18 19-15,8 8 16,35 0-16,17-18 15,27-8-15,-27-17 16</inkml:trace>
  <inkml:trace contextRef="#ctx0" brushRef="#br0" timeOffset="6904.39">26329 10105 0,'0'0'0,"0"0"16,0 9-16,0 8 16,9 18-1,8 17-15,1-9 16,-1 0-16,0-8 15,1-9-15,-1 0 16,-8-9-16,-1-8 16,1 0-1,0-9-15,-1-9 0,10-26 16,-9-25-16,-1-18 16,1 17-1,0 27-15,-9 8 16,0 17-16,0 9 15</inkml:trace>
  <inkml:trace contextRef="#ctx0" brushRef="#br0" timeOffset="7289.79">27024 10079 0,'0'0'0,"-9"0"15,0 0-15,-8 18 16,-9-1 0,-17 18-16,-1-1 0,10 10 15,-1-1 1,17-9-16,1-8 16,17 0-16,0-17 15,0 0-15,17-1 16,1-8-16,-1-8 15,18-18-15,0 0 16,-1-9-16,-8 18 16,-8-1-1,-10 10-15,1 8 16,0 0-16,-1 0 16,10 17-1,-1 0-15,18 9 0,0 0 16,-1 0-1,-16-17-15</inkml:trace>
  <inkml:trace contextRef="#ctx0" brushRef="#br0" timeOffset="7592.82">27380 10088 0,'0'0'0,"0"0"0,0 0 16,17 17-16,9 27 15,0-1 1,0 0-16,0 0 16,-8 1-1,-9-18-15,-1 0 0,-8 0 16,0-18-16,-8 1 16,-1 0-1,0-1-15,0-8 0,1 0 16,8 0-16,0 0 15,0-8 1,17-18-16,18-18 16,8-16-16,1-1 15,-27 44-15</inkml:trace>
  <inkml:trace contextRef="#ctx0" brushRef="#br0" timeOffset="7856.81">27970 10192 0,'0'0'0,"0"0"0,0 0 16,0 17-16,0 1 15,0-1-15,0 17 16,9 1-16,0-9 16,-1 0-16,1-9 15,-9 1-15,0-10 16,9 1-16</inkml:trace>
  <inkml:trace contextRef="#ctx0" brushRef="#br0" timeOffset="7995.13">27953 9880 0,'0'0'0,"0"0"0,0 0 16,0 0-16,17 17 16,1-8-16</inkml:trace>
  <inkml:trace contextRef="#ctx0" brushRef="#br0" timeOffset="8387.12">28561 10131 0,'0'0'0,"0"0"0,0 0 15,-9 0-15,1 0 16,-19 18-16,-7-1 15,-1 9-15,0 0 16,1 0-16,16 0 16,1 0-1,8 0-15,9 0 16,0-18-16,17 1 16,10 0-16,7-18 15,1 0-15,8-8 16,-17 0-16,-8 8 15,-1 9 1,-8 0-16,0 0 0,-1 0 16,1 9-1,8-1-15,1 1 16,-1 0-16,0-1 16,9-8-16,18 9 15,-9 0-15</inkml:trace>
  <inkml:trace contextRef="#ctx0" brushRef="#br0" timeOffset="8787.29">28960 9672 0,'0'0'0,"0"0"0,0 0 16,0 9-16,0 17 16,0 17-16,0 26 15,0 9-15,9 18 16,-9-10-1,0-8-15,0-26 16,0-17-16,0-9 16,0-9-16,0-8 15,9-1-15,8-8 16,0-8-16,1-1 16,17-8-16,-9-1 15,0 10 1,0 8-16,-18 0 0,1 8 15,0 10 1,-18-1-16,0 9 16,-17 0-16,0 0 15,0 0-15,0-17 16,0-1-16,9-16 16,8 8-16,9-9 15,9-52-15,-1 1 16</inkml:trace>
  <inkml:trace contextRef="#ctx0" brushRef="#br0" timeOffset="8933.35">29377 9629 0,'0'0'0,"0"0"0,0 0 16,0 26-16,0 17 16,0 35-1,-9 17-15,1 27 16,-10-10-16,1-16 15,17-27-15,9-43 16</inkml:trace>
  <inkml:trace contextRef="#ctx0" brushRef="#br0" timeOffset="9292.09">29516 10175 0,'0'0'0,"0"0"16,0 0-16,0 8 16,17 1-16,10 8 15,25-8-15,0-9 16,0-9-16,9-17 16,-9 0-1,-9 0-15,-8 0 16,-9 0-16,-17 9 15,-1 0-15,-16 8 16,-1 0-16,-17 9 16,0 0-16,-9 18 15,-8 8-15,8 17 16,18-8 0,-1-1-16,18 1 15,0-9-15,26 8 16,9-8-1,-9-8-15</inkml:trace>
  <inkml:trace contextRef="#ctx0" brushRef="#br0" timeOffset="9615.93">30454 10045 0,'0'0'0,"0"0"0,-9 0 15,1 0-15,-18 0 16,-1 0-16,10 0 16,-9 0-16,0 17 15,9 18-15,-1-1 16,18 10-16,0-1 15,9-9 1,8-8-16,-8 0 16,0-17-16,-9 0 15,-9 8-15,-43 0 16,-44 9-16,44-8 16</inkml:trace>
  <inkml:trace contextRef="#ctx0" brushRef="#br0" timeOffset="10232.98">16595 11794 0,'0'0'0,"0"0"16,0 0-16,8 0 15,18 0-15,35 0 16,17-9-16,9 1 16,9-18-1,17 0-15,-9-9 16,-26 18-16,-52 17 16</inkml:trace>
  <inkml:trace contextRef="#ctx0" brushRef="#br0" timeOffset="10461.14">17142 11309 0,'0'0'0,"0"0"16,0 0-16,-9 0 16,0 26-16,-17 35 15,0 25-15,0 18 16,0 17-16,9-8 15,-1-26-15,18-9 16,0-26 0,0-18-16,9-8 15,0-17-15</inkml:trace>
  <inkml:trace contextRef="#ctx0" brushRef="#br0" timeOffset="10758.28">17437 11837 0,'0'0'0,"0"0"0,0 9 16,0 8-16,0 18 15,0 0-15,9 8 16,8-17-16,0 0 16,18-9-16,9-8 15,-1-9 1,0-17-16,1-9 0,-18 0 15,-9-9 1,-8-8-16,-18 8 16,-8 0-16,-9 1 15,-9 16-15,0 1 16,1 17 0,16 0-16,10 9 0,8-9 15</inkml:trace>
  <inkml:trace contextRef="#ctx0" brushRef="#br0" timeOffset="11203.64">18696 11682 0,'-9'-9'0,"9"0"0,0 9 0,0-8 16,0-1-16,0 0 16,0 1-16,0-1 15,0 0-15,-8 1 16,8-1-16,0 9 16,0 0-16,-9 0 15,0 0-15,1 17 16,8 1-1,0 16-15,0 1 16,17 8-16,0-8 16,1-9-16,8-9 15,-9-8-15,9-9 16,0-9-16,-8-8 16,8-9-16,-18-18 15,-16-16 1,-1 8-16,-17 17 15,0 1-15,-9 16 16,9 1-16,9 17 16,17 9-16</inkml:trace>
  <inkml:trace contextRef="#ctx0" brushRef="#br0" timeOffset="11633.7">18913 11439 0,'0'0'0,"0"0"0,9 0 16,0 9-16,8 8 16,9 18-16,-9 8 15,9 26-15,-8 9 16,-10 17 0,-8 1-16,-8-18 15,-1-9-15,0-26 16,1 1-16,-1-18 15,-8-9-15,8-8 16,-8-1-16,8-8 16,0-8-16,1-36 15,8-25 1,26-18-16,17-17 16,9 9-16,9 17 15,-9 26-15,0 9 16,-8 17-16,-1 9 15,-17 17-15,-9 17 16,-8 9 0,-18 17-16,1 9 15,-18 0-15,0 0 16,0-9-16,8-17 16,18-17-16,0-9 15,0 0-15</inkml:trace>
  <inkml:trace contextRef="#ctx0" brushRef="#br0" timeOffset="11967.88">19417 11751 0,'0'0'0,"0"0"0,9 0 16,8 8-16,18 1 15,-1 0-15,1-1 16,9-16-16,-1-1 15,0-8 1,1-1-16,-18 1 16,0-9-16,-17 0 15,-1-8-15,-16-1 16,-1 18-16,0-1 16,-8 10-16,-9 8 15,0 17-15,0 9 16,-9 9-1,18 17-15,8-9 16,18 9-16,8 0 16,0-9-16,35-17 15,27-17-15,-27-9 16</inkml:trace>
  <inkml:trace contextRef="#ctx0" brushRef="#br0" timeOffset="12265.82">20146 11638 0,'0'0'0,"0"0"16,0 0-16,9 9 15,0 8-15,8 1 16,0 7-16,-8 10 16,0 0-16,-9 8 15,0-17 1,0 0-16,0-9 15,0-8-15,0 0 16,0-9-16,0-9 16,0 0-1,8 1-15,10-18 0,17-18 16,-1 1 0,10 8-16,-10 9 15,-16 18-15</inkml:trace>
  <inkml:trace contextRef="#ctx0" brushRef="#br0" timeOffset="12617.66">20702 11630 0,'0'0'0,"0"0"0,0 0 16,0 0-16,-9 0 16,1 0-1,-1 0-15,-8 8 16,-9 10-16,0-1 15,0 9-15,8 0 16,9-9-16,9-8 16,0-1-16,0 1 15,9-9-15,9 0 16,-1-9 0,9 1-16,-9 8 15,1 0-15,-1 0 16,0 0-16,1 0 15,-1 8-15,9 1 16,9 0-16,0-1 16,-1 1-1,1-9-15,-9 0 16,-8 0-16,-10 0 16</inkml:trace>
  <inkml:trace contextRef="#ctx0" brushRef="#br0" timeOffset="12792.7">20841 11422 0,'0'0'0,"0"0"16,0 0-16,0 0 15,0 0-15,17 0 16,9 8-16,18-8 16,17 0-16,8-8 15,9-1-15,-8-8 16,-9-1-16,-35 18 15</inkml:trace>
  <inkml:trace contextRef="#ctx0" brushRef="#br0" timeOffset="13015.94">21301 11127 0,'0'0'0,"0"0"15,-8 0-15,-1 9 16,0 17-16,-17 17 15,0 18 1,0 25-16,9 10 16,-1-10-16,18-8 15,0-17-15,18-18 16,16-17-16,-8-9 16,1-8-16,-19 0 15</inkml:trace>
  <inkml:trace contextRef="#ctx0" brushRef="#br0" timeOffset="13584">21649 11543 0,'0'0'0,"0"0"15,-9 0-15,0 9 16,1 8-16,-1 0 16,0 18-16,1-9 15,8 9-15,0-10 16,8-7-1,10-1-15,-1-8 16,0-1-16,9-16 16,0-1-16,0-8 15,-17-9-15,0-17 16,-18 8-16,0 0 16,-17 1-1,-8 16-15,-1 1 16,0 17-16,18 0 15,-1 0-15,18 0 16,0 0-16,9 9 16,17-9-16,18-9 15,-1-8-15,-8-1 16,8 10-16,1-1 16,8 9-16,8 9 15,10 8 1,-9 18-16,-9-1 15,-9 18-15,1 0 16,-18-9-16,0 1 16,-18-18-1,1 0-15,0-18 0,-9 1 16,0 0 0,-9-9-16,0 0 15,1-9-15,-1 0 16,-8-17-16,8 0 15,9 0-15,0 0 16,17-17-16,9 0 16,-8 17-1</inkml:trace>
  <inkml:trace contextRef="#ctx0" brushRef="#br0" timeOffset="13887.46">22890 11352 0,'0'0'0,"0"0"15,0 0-15,0 0 16,0 0-16,0 0 16,0 0-16,-8 0 15,-1 0 1,0 9-16,-8 8 16,0 1-16,8 8 15,9 0-15,0 8 16,0-8-16,9 0 15,-1 0-15,1-8 16,0-10-16,-9 1 16,0 0-1,-9-1-15,-8 10 16,-18-1 0,-9 0-16,-25 1 0,26-1 15</inkml:trace>
  <inkml:trace contextRef="#ctx0" brushRef="#br0" timeOffset="14639.74">23481 11448 0,'0'0'0,"0"0"16,0 0-16,9 8 15,8 1-15</inkml:trace>
  <inkml:trace contextRef="#ctx0" brushRef="#br0" timeOffset="14774.62">23420 11699 0,'0'0'0,"0"0"0,0 0 0,17 0 0,166 69 16</inkml:trace>
  <inkml:trace contextRef="#ctx0" brushRef="#br0" timeOffset="16167.18">24610 11318 0,'0'-9'0,"0"0"0,0 1 16,0-1-16,-9 0 15,0 1-15,-8-1 16,-9 0-16,-9 1 15,-8 8-15,-9 17 16,-9 9-16,0 17 16,9 18-16,0 17 15,17 9 1,18-9-16,17 8 16,17-8-1,9-9-15,18-25 0,8-10 16,17-16-16,1-27 15,25-17 1,1-17-16,-1-18 0,-17-26 16,-8 1-1,-27-1-15,-17 1 16,-17 16-16,-18 18 16,1 26-16,-1 9 15,-17 0-15,-17 17 16,-10 8-16,36 1 15</inkml:trace>
  <inkml:trace contextRef="#ctx0" brushRef="#br0" timeOffset="16386.16">24358 11595 0,'0'0'0,"0"0"0,0 9 0,17 17 0,27 17 15,8 17 1,0 10-16,9 8 16,0-9-16,-18-17 15,-8-9-15,-9-17 16,0 0-16,-9-8 16,9-10-16,-17 1 15</inkml:trace>
  <inkml:trace contextRef="#ctx0" brushRef="#br0" timeOffset="16631.68">24922 11846 0,'0'0'0,"0"0"0,0 0 0,0 0 16,0 0-1,18 0-15,16-9 16,19 1-16,25-1 16,9-8-1,8-1-15,1 10 0,-10-10 16,-7 10-16,-10 8 16,-25 0-16,-27 8 15</inkml:trace>
  <inkml:trace contextRef="#ctx0" brushRef="#br0" timeOffset="16918.84">25357 11604 0,'0'0'0,"0"0"0,0 0 15,17 0-15,9 17 16,9 0-16,17 1 15,17 8-15,-8-9 32,-9 0-32,-8 0 0,-18 1 0,0-1 15,-18 0-15,-8 18 16,-8 17 0,-18-9-16,0 1 15,8-18-15,1 0 16,0-9-16,8 0 15</inkml:trace>
  <inkml:trace contextRef="#ctx0" brushRef="#br0" timeOffset="17358.75">26590 11361 0,'0'0'0,"0"0"16,0 0-16,-9 0 15,0 0-15,-17 0 16,-17 0-16,-1 9 16,1 8-16,-9 9 15,-9 26-15,9 0 16,17 9-16,1 8 15,7 0 1,27 9-16,18-9 16,-1-8-16,18-18 15,17-8-15,0-9 16,18-17-16,8-9 16,-9-26-1,9-18-15,-17 1 0,-9-18 16,-17 1-16,-9-10 15,-17 10 1,-9 8-16,-9 17 16,0 1-16,-8 16 15,-18 1-15,-17 26 16,17 8-16</inkml:trace>
  <inkml:trace contextRef="#ctx0" brushRef="#br0" timeOffset="17538.4">26338 11725 0,'0'0'0,"0"0"0,0 0 16,17 17-16,27 26 15,34 35-15,9 0 16,-9-17-16,-9-18 16,-8-8-16,-9-9 15,-8 0 1,-10-9-16,-8 1 15,-8-10-15</inkml:trace>
  <inkml:trace contextRef="#ctx0" brushRef="#br0" timeOffset="17816.13">26633 11041 0,'0'0'0,"0"0"15,0 0-15,0 0 16,0 0-16,-9 8 16,-17 10-1,0 16-15,-8 18 16,-1 0-16,9-17 15,8-9 1,1-9-16,17-8 0</inkml:trace>
  <inkml:trace contextRef="#ctx0" brushRef="#br0" timeOffset="17946.46">26616 11171 0,'0'0'0,"0"0"16,0 0-16,17 0 15,0 17-15,18 0 16,-9 9 0,-8-9-16</inkml:trace>
  <inkml:trace contextRef="#ctx0" brushRef="#br0" timeOffset="18198.11">27597 11837 0,'0'0'0,"0"0"0,0 18 16,0 16-16,-9 18 15,-17 0-15,-8 9 16,7-35-16</inkml:trace>
  <inkml:trace contextRef="#ctx0" brushRef="#br0" timeOffset="18902.64">28726 11326 0,'0'0'0,"0"0"16,0 0-16,-9-8 16,-17-1-16,-17 0 15,-18 9-15,0 0 16,0 18-1,-8-1 1,17 18-16,0 8 0,8 0 16,10 9-1,16-8-15,18-1 0,9 0 16,17 1 0,17-10-16,27-8 0,17 0 15,17-17 1,-9-1-16,1-16 15,-18-1-15,-17-17 16,-9 0-16,-17 0 16,-9 0-16,-9-8 15,-8-10-15,-9 10 16,-9-1-16,-17 0 16,0 1-1,0 16-15,-9 1 16,18 8-16</inkml:trace>
  <inkml:trace contextRef="#ctx0" brushRef="#br0" timeOffset="19184.5">28570 11093 0,'0'0'0,"0"0"0,0 0 15,0 0-15,0 0 16,0 0-16,8 17 16,1 18-16,0 25 15,-9 27-15,-9 34 16,0-8 0,1-1-16,-1-8 15,0-17-15,1-18 16,-1-17-16,9-17 15,9-1-15,-9-16 16</inkml:trace>
  <inkml:trace contextRef="#ctx0" brushRef="#br0" timeOffset="19440.16">28266 11084 0,'0'0'0,"0"0"0,0 0 0,0 0 0,0 0 16,0 0-16,0-9 16,26 9-16,8 0 15,27-8-15,9 8 16,34 0-1,0 0-15,-8 26 0,-18 0 16,-43-9-16</inkml:trace>
  <inkml:trace contextRef="#ctx0" brushRef="#br0" timeOffset="19735.23">28170 12045 0,'0'0'0,"0"0"0,0 0 15,0 0-15,0 0 16,17 0-1,27 0-15,17 9 16,8-9-16,9 0 16,9 0-16,35 9 15,-1 17-15,-77-18 16</inkml:trace>
  <inkml:trace contextRef="#ctx0" brushRef="#br0" timeOffset="19997.93">29299 11794 0,'0'0'0,"0"0"0,0 0 16,0 0-16,0 0 16,-9 17-16,1 9 15,-18 18 1,0 8-16,-1 0 15,1 0-15,0 8 16,9-16 0,0-18-16,-1-1 0,10-7 15,8-10-15,0-8 16,0 0 0,0 0-16</inkml:trace>
  <inkml:trace contextRef="#ctx0" brushRef="#br0" timeOffset="20148.32">29360 11803 0,'0'0'0,"0"0"0,0 0 16,0 0-16,17 17 15,1 18-15,-1 17 16,9 0-16,0 0 16,0 0-1,-17-18-15,-1-8 16,1-17-16</inkml:trace>
  <inkml:trace contextRef="#ctx0" brushRef="#br0" timeOffset="20313.66">29177 12141 0,'0'0'0,"0"0"0,0 0 16,9 0-16,8-9 15,27 9-15,8 0 16,-26 0-16</inkml:trace>
  <inkml:trace contextRef="#ctx0" brushRef="#br0" timeOffset="20569.37">29629 11829 0,'0'0'0,"0"0"15,0 0-15,0 0 16,0 0-16,17 0 16,27-9-1,25 0-15,18 1 0,0-10 16,17 1-1,-8 0-15,-18 17 16,-43 0-16</inkml:trace>
  <inkml:trace contextRef="#ctx0" brushRef="#br0" timeOffset="20832.83">29985 11474 0,'0'0'0,"0"0"16,0 0-16,0 0 15,26 17-15,17 18 16,27-1-16,17 18 16,-9-8-1,0-1-15,-8 0 0,-18-17 16,-18 0-1,-16 0-15,-18 9 16,-9-1-16,-17 10 16,0 8-16,9-26 15</inkml:trace>
  <inkml:trace contextRef="#ctx0" brushRef="#br0" timeOffset="21146.26">30992 11283 0,'0'0'0,"0"0"0,0 0 16,0 0-16,0 0 16,18 0-16,25-9 15,27 1-15,16-1 16,19 0 0,8 9-16,-18 0 15,-17 9-15,-52 0 16</inkml:trace>
  <inkml:trace contextRef="#ctx0" brushRef="#br0" timeOffset="21591.86">31513 11673 0,'0'0'0,"0"0"0,0 0 16,0 0-1,0-9-15,0 1 16,0-1-16,-8 0 16,-1 1-16,-8-1 15,-9 9-15,-9 0 16,-9 17-16,-16 1 15,8 16-15,17-8 16,0 0 0,18 9-16,-1-1 0,18 1 15,0-9 1,18 0-16,16 0 16,1-17-16,26-1 15,17-16-15,-17-10 16,-18-8-16,1 0 15,-18 0-15,0-8 16,0 8 0,-9-9-16,-8-8 15,0 26-15</inkml:trace>
  <inkml:trace contextRef="#ctx0" brushRef="#br0" timeOffset="21714.16">31435 11491 0,'0'0'0,"0"0"15,0 0-15,0 0 16,0 0-16,0 17 15,0 9-15,9 9 16,0 26 0,-9 8-16,-18 35 15,-34 251-15</inkml:trace>
  <inkml:trace contextRef="#ctx0" brushRef="#br0" timeOffset="21914.57">30992 12132 0,'0'0'0,"0"0"15,0 0-15,0 0 16,18 0-16,8-9 16,35 1-16,8-10 15,18-8-15,26 9 31,-44 17-31</inkml:trace>
  <inkml:trace contextRef="#ctx0" brushRef="#br0" timeOffset="22154.38">31895 11837 0,'0'0'0,"0"0"15,0 0-15,0 0 16,0 0-1,-8 0-15,-1 18 16,0 8-16,-8 8 16,-9 1-16,0 17 15,0-9-15,0 1 16,8-18-16,1 0 16,17-18-16,0 1 15,0-9 1,0 0-16,0 0 15</inkml:trace>
  <inkml:trace contextRef="#ctx0" brushRef="#br0" timeOffset="22334.29">31852 11803 0,'0'0'0,"9"0"0,-9 0 0,0 0 16,0 0-16,8 0 16,10 17-1,-1 9-15,9 9 16,0 17-16,9 0 15,0 8 1,-9 1-16,0-18 0,0-8 16,-17-9-16</inkml:trace>
  <inkml:trace contextRef="#ctx0" brushRef="#br0" timeOffset="22493.15">31730 11976 0,'0'0'16,"0"0"-16,0 0 0,0 0 15,18 0 1,-1 0-16,35 17 16,0 1-16</inkml:trace>
  <inkml:trace contextRef="#ctx0" brushRef="#br0" timeOffset="23078.11">31444 10746 0,'0'0'0,"0"0"0,0 0 15,0 0 1,-9 17-16,-17 9 15,-9 18-15,1 8 16,-1 0-16,9 0 16,9 0-16,17-26 15</inkml:trace>
  <inkml:trace contextRef="#ctx0" brushRef="#br0" timeOffset="23242.65">31470 10798 0,'0'0'0,"0"0"0,0 0 16,0 17-16,17 1 15,1 16-15,25 27 16,-8-18-16</inkml:trace>
  <inkml:trace contextRef="#ctx0" brushRef="#br0" timeOffset="23677.86">32113 10867 0,'0'-8'0,"0"-1"0,0 9 0,0 0 16,0 0-16,17 0 15,9 17-15,26 35 16,18 35 0,-1 17-1,-8 26-15,-26 17 0,-27-8 16,-16 25-16,-36-17 15,-8-17-15,17-60 16</inkml:trace>
  <inkml:trace contextRef="#ctx0" brushRef="#br0" timeOffset="53393.31">1963 12426 0,'0'0'0,"0"0"0,0 0 16,-9 18-16,0-1 15,-17 18-15,0 17 16,9 17-16,-9 17 16,17-25-16,9-18 15,0-17-15,9-8 16,17-10-16,-18-16 15,27-1-15,-9-17 16,9 0 0,0 9-16,-9-1 15,0 10-15,0 8 16,-9 8-16,18 27 16,8 8-16,1 1 15,-10-18-15,1 0 16,-9-18-16,0 1 15,0-18 1,0-17-16,0-8 16,-17-18-16,0-9 15,-18-8-15,0 8 16,1 27-16,-1 8 16,9 17-16,0 9 15,0 0-15,0 9 16</inkml:trace>
  <inkml:trace contextRef="#ctx0" brushRef="#br0" timeOffset="53811.89">2840 12677 0,'0'0'15,"-9"0"-15,0 0 0,1 0 16,-1 0 0,-17 18-16,0 8 15,0 8-15,8 18 16,1-8-16,17-1 15,0 0-15,9-17 16,8-8-16,0-10 16,18 1-16,0-18 15,8-17-15,-8-17 16,-9 0-16,-9-1 16,-8 10-16,-18-1 15,1 0 1,-10 18-16,-8 8 15,9 9-15,-9 0 16,-9 0-16,26 0 16</inkml:trace>
  <inkml:trace contextRef="#ctx0" brushRef="#br0" timeOffset="54211.2">3126 12643 0,'0'0'0,"0"0"15,0 0-15,18 0 16,-1 17-16,9 0 15,0 18-15,0 0 16,0 8-16,-17 0 16,-1-8-1,-8-9-15,-8 0 16,-1 0-16,0-9 16,1-8-16,-1 0 15,0-1-15,1-16 16,-10-10-16,18-25 15,0-9-15,18-9 16,25-17 0,1 18-16,-1-9 15,-8 25-15</inkml:trace>
  <inkml:trace contextRef="#ctx0" brushRef="#br0" timeOffset="54463.34">3656 12184 0,'0'0'0,"0"0"0,0 0 15,0 0-15,0 0 16,0 8-16,0 10 16,0 25-16,0 18 15,-9 34-15,0 0 16,1 18-1,-1-1-15,0-25 16,9-18-16,0-17 16,0-8-16,0-10 15,0-25-15</inkml:trace>
  <inkml:trace contextRef="#ctx0" brushRef="#br0" timeOffset="54804.98">4029 12522 0,'0'0'0,"0"0"15,0 0-15,0 0 16,-8 8-16,-1 10 16,-17-1-16,-18 9 15,1 0-15,0 9 16,-10-1-1,1-8-15,18 0 16,8 0-16,8-9 16,18 1-16,0-1 15,18 9-15,-1 0 16,18 0-16,17 0 16,0 0-16,0-17 15,0-1 1,0 1-16,9 0 15,8-1-15,-42 1 16</inkml:trace>
  <inkml:trace contextRef="#ctx0" brushRef="#br0" timeOffset="55936.1">5184 12920 0,'0'0'0,"0"0"0,0 0 15,0 17-15,0 1 16,-8 16-1,8 1-15,0 0 16,8-27-16</inkml:trace>
  <inkml:trace contextRef="#ctx0" brushRef="#br0" timeOffset="56096.04">5219 12634 0,'0'0'0,"0"0"15,0 0-15,9 9 0,8 8 0,9 0 0,-17-8 16</inkml:trace>
  <inkml:trace contextRef="#ctx0" brushRef="#br0" timeOffset="56493.28">5540 13076 0,'0'0'0,"0"0"15,0 0-15,0 0 0,0 0 16,0 0 0,0 0-16,0 0 15,0 0-15,0 0 16,0 0-16,0 0 15,0 0-15,0 0 16,0 0-16,0-9 16,0 1-16,0-1 15,18-17 1,-1 0-16,0 0 16,9 9-16,-8-1 15,-1 10-15,0 8 16,-8 0-16,9 8 15,-10 10-15,10-1 16,-10 0-16,1 1 16,0-1-1,-1 0-15,10 1 16,-10-10-16</inkml:trace>
  <inkml:trace contextRef="#ctx0" brushRef="#br0" timeOffset="57211.36">6947 12703 0,'0'0'0,"0"0"0,0 0 15,0 0-15,0 18 16,0 8-16,-9 17 16,1 0-16,-1 1 15,-8-1-15,8 0 16,0-17 0,1 0-16,-1-17 15,9 0-15,0-9 16,0 0-16,9-9 15,8-26-15,18-8 16,17-9-16,0 0 16,-9 17-16,1 1 15,-1 16-15,-17 1 16,0 17-16,0 0 16,0 26-1,0 17-15,0 9 16,-8 18-16,-10-10 15,1 1-15,0-18 16,0-8-16,-1-18 16,10-8-16,-10-9 15</inkml:trace>
  <inkml:trace contextRef="#ctx0" brushRef="#br0" timeOffset="57492.12">7190 12296 0,'0'0'0,"0"0"16,0 0-16,-9 9 15,1 8 1,-1 18-16,0 0 0,-8 8 16,-9 0-1,9-8-15,-1 0 16,10-27-16,-1 1 16,9 0-16</inkml:trace>
  <inkml:trace contextRef="#ctx0" brushRef="#br0" timeOffset="57653.53">7216 12296 0,'0'0'0,"0"0"0,0 0 16,9 9-1,8 8-15,1 18 16,-1 0-16,0 17 16,1-9-16,16 0 15,-16-17 1</inkml:trace>
  <inkml:trace contextRef="#ctx0" brushRef="#br0" timeOffset="57978.98">8006 13102 0,'0'0'0,"0"0"0,0 17 16,-8 9-16,-27 26 15,0 17-15,18-25 16</inkml:trace>
  <inkml:trace contextRef="#ctx0" brushRef="#br0" timeOffset="61473.92">9352 12799 0,'0'0'0,"0"0"0,0 0 0,0-9 15,0 0-15,0 1 16,0-1-16,-8 0 16,-1 1-16,0-1 15,1 0-15,-1 1 16,-8-1-16,-9 9 16,-9 0-1,9 0-15,0 17 16,-9 1-16,0 16 15,9 1-15,9 0 16,17-1-16,0 1 16,0-9-16,17 0 15,9 0-15,9 0 16,17-17 0,18-1-16,-1-16 15,1-10-15,8-16 16,-18-10-16,-16-8 15,-1-8-15,-17 8 16,-17 0-16,0 17 16,-9 1-16,-9 16 15,0 1 1,-8 8-16,-9 9 16,-17 18-16,-1 25 15,-8 35-15,17 26 16,1 8-16,16 10 15,9-27-15,18-26 16,9-17-16,-1-17 16,35-1-1,9-16-15,-35-10 16</inkml:trace>
  <inkml:trace contextRef="#ctx0" brushRef="#br0" timeOffset="61796">9465 12158 0,'0'0'0,"0"0"0,0 0 16,0 0-16,-8 0 15,-1 17-15,-8 0 16,-9 18-16,-1 8 16,-7 9-16,-1-8 15,18-1 1,17-17-16,0-17 15,0-1-15,0-8 16</inkml:trace>
  <inkml:trace contextRef="#ctx0" brushRef="#br0" timeOffset="61921.32">9552 12227 0,'0'0'0,"0"-9"0,0 1 16,0 8-16,0 0 16,0 0-16,0 0 15,0 17 1,18 26-16,-1 9 15,18 9-15,-9-26 16</inkml:trace>
  <inkml:trace contextRef="#ctx0" brushRef="#br0" timeOffset="63955.26">10664 13033 0,'0'0'0,"0"0"0,0 0 0,0 0 16,8 17-16,1 0 15,0 18 1,-1-1-16,1 18 16,-18 9-16,9-26 15</inkml:trace>
  <inkml:trace contextRef="#ctx0" brushRef="#br0" timeOffset="64881.34">11966 12703 0,'0'0'0,"0"0"0,0 0 15,0 0-15,0 0 16,0 0-16,0 18 16,0 16-1,9 10-15,0 16 16,-1 10-16,-8-10 16,-8-8-16,-1-8 15,0-1-15,1-17 16,8 0-16,0-18 15,0 1-15,0 0 16,0-9-16,0 0 16,0-9-1,17-17-15,0-17 16,27-9-16,8-17 16,-9 8-16,1 18 15,-18 17-15,0 8 16,0 18-16,-9 0 15,1 18-15,-1 16 16,0 18-16,1 0 16,-1 0-1,0 0-15,1-9 16,-10-17-16,10-8 16,-10-10-16,1-8 15</inkml:trace>
  <inkml:trace contextRef="#ctx0" brushRef="#br0" timeOffset="65326.02">12357 12236 0,'-9'0'0,"1"0"0,-1 0 16,0 0-16,1 0 16,-1 17-16,-17 9 15,-9 9-15,0 8 16,9 0-1,9 1-15,-9-18 16,9 0-16,8-18 16,9 1-16,0-9 15,130-199-15,-130 199 16,0-9-16,9 9 16,-9 0-1,0 0-15,0 0 16,8 0-16,10 9 15,-1 8-15,18 18 16,0-1-16,-1 18 16,-16-26-16</inkml:trace>
  <inkml:trace contextRef="#ctx0" brushRef="#br0" timeOffset="65785.06">12782 12747 0,'0'0'0,"0"0"16,0 0-16,0 0 16,0 0-16,9 0 15,9 0 1,8 0-16,8 0 16,10 0-16,-1-9 15,-8 0-15,17 1 16,0 8-1,-26 0-15</inkml:trace>
  <inkml:trace contextRef="#ctx0" brushRef="#br0" timeOffset="65979.19">12861 12929 0,'0'0'0,"0"0"15,0 0 1,17 0-16,0 8 0,9 1 16,27 0-1,7-1-15,10 1 16,-35 0 0</inkml:trace>
  <inkml:trace contextRef="#ctx0" brushRef="#br0" timeOffset="70415.73">13625 12721 0,'0'0'0,"0"0"0,0 0 16,0 0-16,0 0 15,17 0-15,1 0 16,8 0-16,8 0 16,1 0-16,0 8 15,17 1 1,17-9-16,-34 0 15</inkml:trace>
  <inkml:trace contextRef="#ctx0" brushRef="#br0" timeOffset="71060.3">14832 12366 0,'0'-9'0,"0"0"0,-9 1 16,0-1-16,1 0 16,-1 1-16,0-1 15,1 9-15,-10 0 16,-8 0-16,0 17 15,0 9-15,-8 9 16,-1 0 0,0 8-16,18 0 15,-1-8-15,18 0 16,0-1-16,0 1 16,18-9-16,-1 0 15,9-18-15,9 1 16,8 0-16,9-18 15,0-17 1,9 0-16,0-8 16,-9-10-16,-8-8 15,-18 0-15,0 0 16,-18 9-16,1 8 16,-18 1-16,1 16 15,-1 1-15,-8 0 16,-1 17-16,-8 0 15,-9 0-15,27 0 16</inkml:trace>
  <inkml:trace contextRef="#ctx0" brushRef="#br0" timeOffset="71274.99">14814 12383 0,'0'0'0,"0"0"0,0 0 0,0 17 15,18 1 1,-1-1-16,1 9 16,-1 9-16,9-1 15,-9 1-15,1-9 16,-1 0 0,0 0-16,-8 0 0,9-18 15,-1 1 1,-8 0-16</inkml:trace>
  <inkml:trace contextRef="#ctx0" brushRef="#br0" timeOffset="71539.91">15266 12513 0,'0'0'0,"0"0"0,0 0 15,0 0-15,0 0 16,0 0-16,-9 9 16,1 8-16,-1 0 15,-17 18-15,0 0 16,0 8-16,0 0 16,8 0-1,1-17-15,8 0 16,9-8-16,0-10 15,0 1-15</inkml:trace>
  <inkml:trace contextRef="#ctx0" brushRef="#br0" timeOffset="71792.91">15231 12461 0,'0'0'0,"0"0"0,0 0 15,0 0-15,0 0 16,0 0-16,0 17 16,9 1-16,0 16 15,-1 1 1,1 0-16,8 8 16,9 17-16,-8-8 15,-1-8-15,-8-10 16,17 10-16,0-10 15,-17-16-15</inkml:trace>
  <inkml:trace contextRef="#ctx0" brushRef="#br0" timeOffset="72006.14">15144 12695 0,'0'0'0,"0"0"0,0 0 15,0 0-15,0 0 16,0 0-16,0 0 16,18 0-1,-1 0-15,1 0 16,34-9-16,17 9 16,-43 0-16</inkml:trace>
  <inkml:trace contextRef="#ctx0" brushRef="#br0" timeOffset="72374.39">15066 11803 0,'0'0'0,"0"0"0,0 0 0,0 0 16,0 0-16,-8 0 15,-1 26 1,-17 26-16,0 0 16,-9 0-16,9 0 15,9 0-15,-1-18 16,1-25-16,17 0 16,0-1-16</inkml:trace>
  <inkml:trace contextRef="#ctx0" brushRef="#br0" timeOffset="72525.61">15188 11820 0,'0'0'0,"0"0"15,0 0-15,0 0 16,9 17-16,8 18 16,0 8-16,1 9 15,-1 0 1,-8-26-16</inkml:trace>
  <inkml:trace contextRef="#ctx0" brushRef="#br0" timeOffset="73111.38">14085 12972 0,'0'0'0,"0"0"16,0 0-16,17 0 16,9 0-16,35 9 15,26-9-15,43 0 16,35 0-16,9-9 15,-18 0-15,1-8 16,-1 0 0,-34 8-16,-1-8 15,-8-1-15,-17 1 16,-18 8-16,-26 1 16</inkml:trace>
  <inkml:trace contextRef="#ctx0" brushRef="#br0" timeOffset="73724.27">14580 13111 0,'-9'0'0,"9"0"15,0 0-15,0 0 16,0 0-16,0 0 16,9 0-16,8 0 15,9 8-15,1 9 16,-1 1-16,8-1 16,1 9-16,-9 0 15,0 0-15,-17 0 16,-9 0-1,-9 0-15,-17 0 16,-9 9-16,-8-9 16,0 0-16,8 0 15,0-9-15,18-8 16,-1-1-16,10 1 16,-1 0-16,9-9 15,0 0 1,9 0-16,8 8 15,18 1-15,17 0 16,0-9 0,0-9-16,17 0 0,10-8 15,-36 17 1</inkml:trace>
  <inkml:trace contextRef="#ctx0" brushRef="#br0" timeOffset="74110.36">15240 13275 0,'0'0'0,"0"0"0,0 0 15,0 9-15,0 8 16,0 0 0,9 1-16,8-10 15,0 1-15,9 0 16,9-9-16,0-9 15,8 0-15,-17-8 16,0-9-16,1 9 16,-19-1-16,1 1 15,-18 0 1,1-1-16,-10 1 16,-8 8-16,-17 9 15,-1 0-15,1 26 16,8 9-16,0 0 15,18 17-15,0 0 16,17 0-16,26 0 16,8 8-16,27-16 15,17-27 1,44-26-16,-53 1 16</inkml:trace>
  <inkml:trace contextRef="#ctx0" brushRef="#br0" timeOffset="114508.59">16959 13076 0,'0'0'0,"0"0"0,0 0 0,0 0 16,0 0-1,0 9-15,0 8 16,-8 9-16,-1 17 16,-8 18-16,17-18 15</inkml:trace>
  <inkml:trace contextRef="#ctx0" brushRef="#br0" timeOffset="115640.5">18262 12738 0,'0'0'0,"0"0"0,0 0 15,0 0-15,0 0 16,0 0-16,0 0 15,0-9-15,-9 1 16,1-1-16,-1 0 16,0 1-16,1-1 15,-1 0 1,0 1-16,0-1 16,-8 1-16,0 8 15,-9 0-15,0 0 16,0 0-16,-9 17 15,0 9-15,0 17 16,1 0-16,-1 9 16,18 0-1,8 0-15,9 9 16,0-18-16,17 1 16,9-1-16,9-17 15,8 0-15,10-18 16,7-16-16,1-1 15,0-17-15,0-8 16,-9-10-16,-9 1 16,1-18-1,-27 9-15,-8 9 16,-1 8-16,-8 1 16,-8 16-16,-1 1 15,-8 0-15,-9 17 16,0 8-16,-18 18 15,-8 35 1,0 17-16,17 26 0,0 34 16,9-34-1,18-17-15,16-18 16,10-8-16,8-18 16,9-17-16,-1-8 15,-16-18-15</inkml:trace>
  <inkml:trace contextRef="#ctx0" brushRef="#br0" timeOffset="116239.03">18305 12175 0,'0'0'0,"0"0"0,0 0 16,0 0-16,0 0 16,0 0-16,-8 0 15,-1 17 1,-17 18-16,0 8 15,0 1-15,0-1 16,8-17-16,1 0 16,17-9-16,9 1 15,-1-18-15,1-18 16,0 1-16,8-9 16,1 9-1,-1-1-15,0 1 16,-8 0-16,8-1 15,-8 1-15,8 17 16,1 0-16,-1 0 16,9 17-16,9 9 15,0 9-15,17 8 16,-18-8 0</inkml:trace>
  <inkml:trace contextRef="#ctx0" brushRef="#br0" timeOffset="118086.28">19000 12946 0,'0'0'0,"0"0"0,0 0 0,0 0 15,0 0 1,17 0-16,1 0 15,17 0-15,-1 0 16,18 0-16,9 0 16,17 9-16,0-1 15,-43-8-15</inkml:trace>
  <inkml:trace contextRef="#ctx0" brushRef="#br0" timeOffset="118336.62">18983 13145 0,'0'0'0,"0"0"0,0 0 16,0 0-1,0 0-15,17 0 16,0 0-16,18 0 15,0 0-15,8 0 16,1 0-16,25-9 16,-17 9-1</inkml:trace>
  <inkml:trace contextRef="#ctx0" brushRef="#br0" timeOffset="120176.7">20146 12400 0,'0'0'0,"0"0"0,0 0 0,0 0 0,0 0 15,0 0-15,35 0 16,17 0-16,18 0 16,8 9-16,0 0 15,17-9-15,-8 0 16,-26 0-16,0-9 15,-26 9 1</inkml:trace>
  <inkml:trace contextRef="#ctx0" brushRef="#br0" timeOffset="120665.85">20607 12677 0,'0'0'0,"0"0"15,0 0-15,0 0 16,0 0-16,0-8 16,-9-1-16,0 1 15,1-1 1,-1 0-16,-17 1 15,0-1-15,-9 9 16,-8 0-16,8 0 16,0 9-16,0 8 15,1 0 1,-1 9-16,9 0 16,8 9-16,10-1 15,8-8-15,0 0 16,17 0-16,9 0 15,9 0-15,17-17 16,-9 0-16,1-1 16,-9-8-16,-9 0 15,0 0-15,-9-8 16,0-1 0,-8-8-16,0-1 15,0 1-15,-1 0 16,1-9-16,-9 0 15,0 17-15</inkml:trace>
  <inkml:trace contextRef="#ctx0" brushRef="#br0" timeOffset="120874.61">20537 12574 0,'0'0'0,"0"0"16,0 0-16,0 0 15,0 0-15,0 0 16,0 0-16,0 8 15,-9 10-15,1 25 16,-1 17-16,0 1 16,1 0-16,-1-1 15,9-16 1,0-18-16,0-9 16</inkml:trace>
  <inkml:trace contextRef="#ctx0" brushRef="#br0" timeOffset="121041.42">20172 13136 0,'0'0'0,"0"0"0,0 0 16,0 0-16,18 0 16,-1 0-16,18 0 15,26-8-15,8-1 16,-8 1-16,-35 8 15</inkml:trace>
  <inkml:trace contextRef="#ctx0" brushRef="#br0" timeOffset="121290.95">21128 12712 0,'0'0'15,"0"0"-15,0 0 0,0 0 16,-9 0-16,0 17 16,-8 18-16,-9 0 15,0 17-15,-9 0 16,0-9 0,9 0-16,9 1 0,-1-18 15,10-18-15,8-8 16,0 0-1,0 0-15,0 0 16</inkml:trace>
  <inkml:trace contextRef="#ctx0" brushRef="#br0" timeOffset="121484.89">21049 12729 0,'0'0'0,"0"0"16,0 0-16,9 18 15,8 8-15,10 17 16,-1 9-1,-9 0-15,0 0 16,1-9 0,-1-8-16,-8-9 0,8-9 15,-8-8-15,-1 0 16</inkml:trace>
  <inkml:trace contextRef="#ctx0" brushRef="#br0" timeOffset="121608.41">21015 13067 0,'0'-8'0,"0"8"0,0 0 16,0 0-16,0 0 16,0-9-16,17 0 15,9 1-15,35 8 16,-18 0-16</inkml:trace>
  <inkml:trace contextRef="#ctx0" brushRef="#br0" timeOffset="122624.65">20554 12123 0,'0'-8'0,"0"8"0,0 0 0,0 0 16,-8 0-1,-1 0-15,-8 17 16,-9 0-16,-9 9 16,9 0-16,0 0 15,8-9-15,1-8 16,17 0-16,0-9 16,0 0-16,0 0 15,9-9 1,8 0-16,-8 1 15,0-1-15,-1-8 16,1 8-16,0 0 16,-1 9-16,10 0 15,-1 0-15,0 18 16,9-1-16,0 18 16,1-1-1</inkml:trace>
  <inkml:trace contextRef="#ctx0" brushRef="#br0" timeOffset="123290.22">19860 13388 0,'0'0'0,"0"0"16,0 0-16,0-9 15,17 0 1,9 1-16,18-1 0,51 0 16,44-8-1,35 17 1,17 0-16,-18 0 0,-8 9 16,-17-1-16,-9-8 15,-26 9-15,0-18 16,17 9-16,-60 0 15</inkml:trace>
  <inkml:trace contextRef="#ctx0" brushRef="#br0" timeOffset="124104.38">20207 13552 0,'0'0'0,"0"0"15,0 0-15,0 0 0,9 0 16,17 0-16,17 9 15,18 0-15,9-9 16,-1 0 0,0 0-16,27 0 0,0 0 15,-62 0-15</inkml:trace>
  <inkml:trace contextRef="#ctx0" brushRef="#br0" timeOffset="124781.91">20581 13942 0,'0'0'0,"0"-9"0,0 1 15,0-1-15,0 0 16,-9 1 0,0-10-16,0-8 15,1 9-15,-1 0 16,-8-1-16,-1 1 16,-8 17-16,-17 0 15,-1 9-15,10 8 16,-1 0-1,9 1-15,9 8 16,-1 8-16,10 1 16,8-9-16,0 0 15,17 0-15,9 0 16,9 0-16,-1-9 16,10-8-16,-9-1 15,-1 1-15,-8-9 16,0-9-1,-8 1-15,-1-1 16,1-8-16,-10-9 16,1 0-16,0-17 15,-9-9-15,0 0 16,-9 0-16,0 17 16,9 0-16,0 18 15,0 8-15,0 9 16,-8 0-1,8 0-15,0 0 16,0 0-16,-9 18 16,0-1-16,0 18 15,1 17-15,-1 0 16,0 17-16,9 9 16,0-9-1,0-34-15</inkml:trace>
  <inkml:trace contextRef="#ctx0" brushRef="#br0" timeOffset="124968.52">20172 14306 0,'0'0'0,"0"0"16,0 0-16,0 0 16,0 0-1,0 0-15,18 0 16,-1 0-16,18 0 15,26 0-15,8-9 16,9 0-16,44 9 16,-1-26-16,-42-8 15,-45 16-15</inkml:trace>
  <inkml:trace contextRef="#ctx0" brushRef="#br0" timeOffset="125258.59">21041 14055 0,'0'0'0,"-9"0"15,0 0-15,1 8 16,-18 10-16,0-1 16,0 17-16,-1 1 15,1 0-15,0-1 16,9 10 0,17-10-16,0-8 15,0 0-15,17-8 16,1-10-16,-1 1 15,0 0-15,1-18 16,8 0-16,0-17 16,-9 0-16,-8-17 15,0 8 1,-9 1-16,-9-1 16,9 18-16,-9-1 15,9 10-15</inkml:trace>
  <inkml:trace contextRef="#ctx0" brushRef="#br0" timeOffset="125427.76">21440 13578 0,'0'0'0,"0"0"0,0 0 15,0 0-15,0 0 16,-8 9-16,-27 43 15,0 17-15,18-26 16</inkml:trace>
  <inkml:trace contextRef="#ctx0" brushRef="#br1" timeOffset="135747.32">747 12028 0,'0'0'0,"0"0"15,26 0-15,26 0 16,26 0-16,0 0 15,26 0 1,-8 9-16,34-9 16,-17 0-16,0 0 15,17-9-15,9 9 16,-26 0-16,0-9 16,26 1-16,-26-1 15,17 0-15,18 1 16,-18-1-1,-8-8-15,-10 8 0,19 9 16,-10-9 0,-8 9-16,0 0 15,9 0-15,-10 0 16,-7-8-16,8 8 16,-1 0-16,1-9 15,-17 9-15,-1-9 16,10 1-16,-1 8 15,-9 0 1,-8 0-16,0 0 16,0 0-16,-9 0 15,0 0-15,-8 0 16,-1 0-16,1 0 16,8 0-16,-9 0 15,-8 0-15,0 8 16,0-8-1,-9 0-15,-9 9 16,9 8 0,18-8-16,-10 0 0,1-1 15,9 1-15,-10 0 16,-7-9 0,-1 0-16,8 0 15,1 8-15,0 1 16,-9-9-16,0 0 15,0 0-15,0 9 16,-8-9-16,8 8 16,9-8-16,0 9 15,-18-9-15,0 0 16,9 0-16,-8 0 16,-1 9-1,1-1-15,-10-8 16,10 0-16,8 9 15,-9-9-15,1 9 16,-1-9-16,9 0 16,0 0-16,-8 0 15,-1 8-15,9-8 16,1 0 0,7 9-16,-8-9 15,0 0-15,1 0 16,-1 0-16,0 0 15,0 9-15,9-9 16,-1 0-16,-7 0 16,7 0-16,1 0 15,-9 0-15,0 0 16,0 0 0,1 0-16,-1 0 15,0 0-15,0 0 16,9 0-1,-9 0-15,0 0 0,0 0 16,0 0 0,9 0-16,-9 0 0,9 0 15,-9 0 1,0 0-16,0 0 16,-9 0-16,1 0 15,8 0-15,0 0 16,0-9-1,0 9-15,0-9 0,-8 9 16,-1 0 0,1 0-16,-1-8 15,-8-1-15,17 0 16,9 1-16,-9-10 16,0 10-16,0-1 15,0-8-15,-8-1 16,-1 10-16,18-10 15,0 1-15,8 0 16,-8-1 0,0 1-16,-9 0 15,8 8-15,-7 0 16,-1 1-16,0-1 16,9 0-16,8 1 15,0-1-15,1 0 16,-9 1-16,-9 8 15,0 0 1,17-9-16,1 0 16,-9 9-16,-1 0 15,-7 0-15,-1 0 16,0 0-16,0 0 16,17 0-1,-8 0-15,-9 0 16,9 0-16,-9 0 0,0 0 15,0 0 1,0 0-16,1 0 16,-1 0-1,0 0-15,0 9 0,-9 0 16,1-1-16,-1 1 16,1-9-1,-1 9-15,0-1 0,-8 1 16,9 0-1,-1-1-15,0 1 16,1 0-16,-10-1 16,1 1-16,-9 0 15,9-1-15,17 1 16,-8 0-16,-1-1 16,-8 1-16,-1 0 15,-8-1 1,9 10-16,0-10 15,-9 10-15,9-10 16,-9 1-16,0 0 16,0-1-16,9 1 15,-1 0-15,10-1 16,-9 1 0,8 0-16,0-1 15,1-8-15,-9 9 16,8-9-16,-8 0 15,-1 9-15,1-1 16,0-8-16,8 0 16,1 0-16,-10 0 15,10 0-15,-1 0 16,1 0 0,-10 0-16,1 0 15,0 0-15,-9-8 16,9 8-16,-1-9 15,10 0-15,-1 1 16,-17-1-16,0 9 16,0 0-16,-8-9 15,8 1 1,-9-1-16,1 0 16,8 1-16,0-1 15,0-8-15,0-1 16,-9 10-16,1-10 15,-1 10 1,0-10-16,9 1 0,-8 0 16,8-1-1,0 10-15,0-1 16,-9-8-16,9-1 16,-8 10-16,8-10 15,0 1-15,0 8 16,0-8-16,0 0 15,0 8-15,0 0 16,0 1 0,0-1-16,0 1 15,0-1-15,9 0 16,0 1-16,-1-1 16,1 0-16,-9 1 15,0-1-15,9-8 16,-9 8-16,0 0 15,0 1-15,0 8 16,-8 0 0,-1 0-16,0-9 15,-8 9-15,0 0 16,-1 0-16,1 0 16,0 0-16,-1 0 15,1 0-15,0 0 16,-1 0-16,1 0 15,-9 0 1,9 0-16,-1 0 16,1 0-16,0 0 15,0 0-15,-1 0 16,10 0-16,-1 0 16,0 0-16,1 9 15,-1-9 1,-8 8-16,8-8 15,-8 0-15,8 0 16,0 9-16,-8 0 16,0-1-16,0 1 15,8-9-15,0 0 16,1 9-16,-1-9 16,-8 8-16,8 1 15,0 0-15,1-9 16,-10 8-1,1 1-15,0 0 16,8-1-16,1 1 16,-1-1-16,0 1 15,1 0-15,-1-1 16,0 1-16,1 0 16,-1-1-1,-8 1-15,8 0 16,1-1-16,-1 1 15,0 0-15,1-1 16,-1 1-16,0 0 16,1-1-16,-1 1 15,1 0-15,-10-1 16,10 1-16,-1 0 16,0-1-1,-8 10-15,0-10 16,-1 1-16,1 0 15,0-1-15,8 10 16,-8-10-16,-1 1 16,1 0-16,9 8 15,-10-8 1,1-1-16,8 10 16,1-1-16,-10-8 15,10-1-15,-1 1 16,-8 0-16,8 8 15,0 0-15,1-8 16,-1 8-16,1-8 16,-1 0-16,0-1 15,9 1 1,0 8-16,0-8 16,-8-1-16,8 1 15,-9 0-15,9-1 16,-8 1-16,8 0 15,0-1-15,8 1 16,-7 0-16,-1-9 16,0 8-16,8-8 15,-8 0 1,9 0-16,-9 0 16,9 0-16,-9 0 15,0-8 1,0-1-16,0 9 0,0 0 15,0-9 1,0 9-16,0 0 0,0-8 16,-8-1-1,8 0-15,0 1 16,0-1-16,9 0 16,-1 1-16,1-1 15,0 0-15,0 1 16,-9-1-16,0 1 15,8-1-15,1 0 16,0 1 0,-9-1-16,9 0 15,-9 1-15,8-1 16,1 0-16,0 1 16,0-1-16,-1 0 15,-8 1-15,1-1 16,-1 0-1,8 1-15,1-1 16,0 0-16,8 1 16,1-1-16,-1 0 15,-8 1-15,0 8 16,-1 0-16,1 0 16,-9 0-16,0 0 15,0 0-15,0 8 16,9 1-16,0 0 15,-1-1 1,-8 1-16,0 0 16,1-1-1,-1-8-15,0 0 0,0 0 16,0 0 0,0 0-16,0 0 15,0 9-15,0 0 16,0-9-16,0 8 15,0-8-15,9 0 16,0 0-16,8 0 16,-8 0-16,-1 0 15,1 0-15,-9 0 16,9 0-16,-9 0 16,0 0-16,0 0 15,0 0 1,0 0-16,0 0 15,-8 0-15,8 0 16,0 0-16,9 0 16,-9 0-16,0 0 15,0 0-15,0 0 16,8 0 0,1 0-16,-9-8 15,0 8-15,0 0 16,0-9-16,0 9 15,0 0-15,-8 0 16,-1-9-16,9 1 16,9-1-16,-9 9 15,0 0-15,0-9 16,0 1 0,0 8-16,0 0 15,0 0-15,0 0 16,0 0-16,1-9 15,-1 0-15,8 9 16,-8 0 0,9-8-16,9 8 0,-1-9 15,0 9 1,-17 0-16,0 0 16,9 0-16,0 0 15,0 0-15,-1-9 16,-8 9-16,0 0 15,1 0-15,-1 0 16,8 0 0,18 0-16,-8 0 15,-1 0-15,-8 0 16,0 0-16,-1 0 16,1 0-16,0 0 15,0 0-15,-1 0 16,1 0-16,17 0 15,0 9-15,0 0 16,-8-9 0,-1 8-16,1 1 15,8 0-15,-9-9 16,1 0-16,-1 8 16,27-8-16,-10 0 15,-8 0-15,1 0 16,-1 0-16,0 0 15,0 0 1,0 0-16,17 0 16,-8 0-16,0 0 15,-9 0-15,9 0 16,-9 0-16,0 0 16,9-8-16,17-1 15,-17 0-15,8 1 16,-8-1-16,-9 9 15,0 0 1,9-9-16,9 9 16,-10 0-16,1 0 15,0 0-15,0 0 16,-9-8-16,0 8 16,9 0-1,8 0-15,-8 0 16,-9 0-16,9-9 15,0 9-15,-9 0 16,8 0-16,10 0 16,-9 0-16,0 0 15,-9 0-15,8 0 16,-7 0-16,-1 0 16,8 0-16,10 9 15,-9-1-15,-9-8 16,9 9-1,-1 0-15,-8-9 16,1 8-16,7 1 16,1 0-16,-9-1 15,0 1 1,0 0-16,1-1 0,-1 1 16,-9 0-1,9-1-15,0 1 16,-8 0-16,-1-1 15,9 1-15,0-9 16,0 9-16,1-1 16,-1 1-16,0 0 15,0-9-15,0 8 16,0 1-16,9 0 16,8-1-1,-8 1-15,-9-9 16,9 8-16,0-8 15,8 9-15,1 0 16,-1-9-16,1 0 16,-1 8-16,1-8 15,-1 0-15,0 9 16,1 0 0,-1-9-16,1 8 15,-1-8-15,-8 9 16,9 0-16,-1-9 15,1 0-15,-1 0 16,1 8 0,-1 1-16,0-9 0,1 9 15,-1-1 1,1 1-16,-9-9 16,-1 9-16,10-1 15,-1-8-15,1 9 16,-1-9-16,-8 0 15,0 0-15,8 0 16,10 9 0,-10-1-16,0 1 15,1 0-15,-9-9 16,-1 8-16,19 1 16,-1 0-16,-17-9 15,8 0-15,-8 0 16,-9 0-1,17 0-15,10 8 0,-1-8 16,-9 0 0,1 0-16,-10 9 15,10 0-15,8-1 16,9-8-16,-9 0 16,0 0-16,-8 0 15,17 0-15,8 0 16,-17 0-1,0 0-15,1 9 16,-10-9-16,18 0 16,0 0-16,-18 9 15,1-9-15,8 8 16,-9-8-16,18 9 16,0 0-16,-18-9 15,1 0-15,-9 8 16,-1 1-1,1-9-15,9 9 16,-10-1-16,-7-8 16,-1 0-16,8 0 15,-7 0-15,-10 0 16,9 0-16,18 0 16,-10 0-16,-8 0 15,1 0-15,7 0 16,-8 0-1,1 0-15,-1 0 16,8-8-16,1 8 16,-17 0-1,-1 0-15,0-9 0,-16 0 16,-19 9-16,1 0 16</inkml:trace>
  <inkml:trace contextRef="#ctx0" brushRef="#br1" timeOffset="146939.6">22256 13240 0,'0'0'0,"0"0"15,0 9-15,9 8 16,0 18-16,-9 8 15,0 1-15,0-10 16,0-16 0</inkml:trace>
  <inkml:trace contextRef="#ctx0" brushRef="#br1" timeOffset="147335.78">22882 12790 0,'0'0'0,"0"0"0,0 0 16,0 0-16,0 0 15,0 0 1,0 26-16,8 17 0,1 27 16,0 25-16,-9 17 31,8-16-31,1-18 0,-9-18 15,9-16-15,-1-18 16,1-18-16,0 1 16,0 0-16</inkml:trace>
  <inkml:trace contextRef="#ctx0" brushRef="#br1" timeOffset="147649.66">22856 12755 0,'0'0'0,"0"0"0,0 0 16,0 0-16,8 0 15,18 9-15,9 8 16,17 1-16,9 8 16,-9 0-1,-8 0-15,-1 0 16,0 0-16,-17 0 15,0 8-15,-17 1 16,-18 26-16,-8 8 16,-9-9-16,0 1 15,-9-26-15,1-9 16,-1 0 0,0-18-16,18 1 15,-1-9-15,10 0 16</inkml:trace>
  <inkml:trace contextRef="#ctx0" brushRef="#br1" timeOffset="148034.78">23246 13232 0,'0'0'0,"0"0"16,0 0-16,0 8 15,9 1-15,8 8 16,18 1 0,9-10-16,8 1 15,0-18-15,-9 1 16,1-10-16,-18 1 16,0 0-16,-18-1 15,1 1-15,-9 8 16,0 1-16,-9-1 15,1 9 1,-1 0-16,0 9 16,-17 17-16,9 8 15,0 1-15,8 0 16,9-9-16,0 0 16,17 0-1,9-9-15,9-8 16,-18-1-16</inkml:trace>
  <inkml:trace contextRef="#ctx0" brushRef="#br1" timeOffset="148332.19">24358 12695 0,'0'0'0,"0"0"0,0 0 15,-9 0-15,1 0 16,-18 0-16,-1 8 16,-7 10-16,-10 8 15,1 17-15,8 9 16,0 17 0,9 1-16,9-1 15,8 17-15,9-8 16,0-17-16,0-9 15,9-9-15,0-17 16,-9-8-16,0-10 16,0 1-16,0-9 15</inkml:trace>
  <inkml:trace contextRef="#ctx0" brushRef="#br1" timeOffset="148688.64">23767 13180 0,'0'0'0,"0"0"15,0 0-15,0 0 16,9 0-16,9 0 16,16 8-16,18 1 15,18-9-15,-1-9 16,18-17 0,9 9-16,-27 8 15,-8 1-15,-9-9 16,-17 8-16,-9 9 15,-9 0-15,-8 0 16,0 0-16,-9 0 16,0 0-16,0 0 15,0 0-15,-9 17 16,0 0-16,0 18 16,1 8-1,-1-8-15,9-9 16,0-9-16,0-8 15,0-9-15,17-9 16,-8 1-16</inkml:trace>
  <inkml:trace contextRef="#ctx0" brushRef="#br1" timeOffset="148808.73">24601 12799 0,'0'0'0,"0"0"0,0 0 16,0 0-16,0 17 15,0 9-15,0 17 16,0-25-16</inkml:trace>
  <inkml:trace contextRef="#ctx0" brushRef="#br1" timeOffset="149193.92">24645 13223 0,'0'0'0,"0"0"0,0 9 16,0 8 0,0 0-16,-9 1 15,9-10-15,0 1 16,0 0-16,0-1 16,0 1-16,0-9 15,0 0-15,0-9 16,0 1-16,9-1 15,8-8-15,0-1 16,9 1 0,0 0-16,-8-1 15,-1 10-15,-8 8 16,-1 0-16,1 0 16,0 17-16,0 0 15,-1 9-15,1 0 16,0 0-16,-9 0 15,0-8 1,17-1-16,9 0 16,-17-8-16</inkml:trace>
  <inkml:trace contextRef="#ctx0" brushRef="#br1" timeOffset="149640.71">25105 13180 0,'0'0'0,"0"0"15,0 0-15,0 0 16,0 0-16,0 0 16,0 0-16,0 8 15,17 10-15,9-1 16,9 0-1,-9-8-15,9 0 16,-9-9-16,0-9 16,0 0-16,0 1 15,-9-10-15,-8-8 16,0 0 0,-9 9-16,-9 0 15,0 0-15,1 8 16,-18 9-16,-1 0 15,1 17-15,0 0 16,9 1-16,0-1 16,-1 18-16,18-1 15,18-8-15,-1 0 16,18 0 0,17-17-16,-17 0 15</inkml:trace>
  <inkml:trace contextRef="#ctx0" brushRef="#br1" timeOffset="152980.89">26190 12981 0,'0'0'0,"0"0"0,0 0 0,0 0 0,0 0 16,0 0 0,18 0-16,-1 17 15,9 0-15,0 18 16,0 0-16,0 16 15,0 10-15,-17-9 16,0 0 0,-9-9-16,-9 1 0,0-1 15,1-17-15,-1 0 16,0-17 0,0-1-16,9-8 15,0-8 1,0-1-16,9-26 15,9-25 1,16-10-16,1 1 0,0 0 0,8 25 16,-17 10-1,0 17-15,-17-1 16,0 18-16,-1 0 16,1 9-16,8 17 15,-8 26-15,0 17 16,-9 18-16,0-1 15,0-25 1,0 0-16,0-18 16,8-17-16,1-9 15,0-8-15,8-1 16,9-16-16,-17 8 16</inkml:trace>
  <inkml:trace contextRef="#ctx0" brushRef="#br1" timeOffset="153630.82">26920 13379 0,'0'0'0,"0"0"15,0 0-15,0 0 16,0 0-16,0 0 16,0 0-16,0 0 15,0 0-15,-9 0 16,0 0-1,1 9-15,-10 8 16,1 0-16,0 9 16,8-8-16,9-1 15,0-8-15,0-1 16,0 1-16,0-9 16,9 0-16,-1 0 15,1 0-15,0 0 16,-1 0-1,1 0-15,0 0 16,8 17-16,0 1 16,1 25-16,8 26 15,0 9-15,-18-17 16,10-1 0,-9-8-16,-9-8 15,-9-18-15,-9 0 16,-8-9-16,-8-8 15,-10-1-15,1 1 16,8-9-16,0-9 16,18 1-16,0-1 15,25-26-15,27-43 16,61-26 0,16 9-16,-59 60 15</inkml:trace>
  <inkml:trace contextRef="#ctx0" brushRef="#br1" timeOffset="155905.92">27423 13162 0,'0'0'0,"0"0"0,0 0 16,0 0-16,0 0 16,0 0-16,18 0 15,8 9-15,8 0 16,10-1 0,-9 1-16,-9-9 15,0 0-15,0 0 16,-9 9-16,-17-9 15</inkml:trace>
  <inkml:trace contextRef="#ctx0" brushRef="#br1" timeOffset="156076.85">27319 13414 0,'0'0'0,"0"0"0,0 0 15,0 0-15,17 8 16,10 1-16,16 0 15,26-1-15,27 1 16,8 8 0,-52-8-16</inkml:trace>
  <inkml:trace contextRef="#ctx0" brushRef="#br1" timeOffset="156652.84">29047 12677 0,'0'0'0,"0"0"0,-9 0 15,1-8-15,-1-1 16,-17 1-16,0-1 16,-17 9-16,-1 0 15,-17 17-15,1 9 16,-1 17-1,-9 18-15,10 17 16,7-9-16,19-8 16,16-9-16,18 17 15,0-8-15,18-18 16,8 0-16,9 1 16,17-18-16,17-9 15,18-8 1,0-18-16,-52-8 15</inkml:trace>
  <inkml:trace contextRef="#ctx0" brushRef="#br1" timeOffset="157182.68">29377 13102 0,'-9'0'0,"1"0"16,8 0-16,0-9 16,-9 1-16,0-1 15,1 0-15,-1 1 16,0-1 0,-8 0-16,-9 9 15,0 0-15,0 0 16,-9 18-16,9-1 15,9 0-15,-1 9 16,10-9-16,8-8 16,0 0-16,8-1 15,10 1 1,8 0-16,0-1 16,0-8-16,0 9 15,-9 8-15,9 1 16,-8 8-16,-1 8 15,-8 1-15,-1 0 16,1 8 0,0 0-16,-9-17 15,0 0-15,-9-8 16,0-10-16,1 1 16,-10 0-16,1-1 15,8-8-15,1 0 16,-1-8-16,0-1 15,9 0-15,9-17 16,8 18 0</inkml:trace>
  <inkml:trace contextRef="#ctx0" brushRef="#br1" timeOffset="157865.85">29629 12703 0,'0'0'0,"0"0"0,0 0 16,0 0-16,0 0 15,0 0-15,9 0 16,8 18-1,0 25-15,9 9 16,-8 9-16,-1 8 16,9 18-1,0-1-15,0-17 16,0-8 0,-8-18-16,-1-17 0,-8 0 15,0-8-15,-1-10 16,1 1-16,0-18 15,8-17-15,18-34 16,-9-44-16,8-9 16,1-8-16,9 17 15,-18 26-15,8 35 16,1 17-16,-18 17 16</inkml:trace>
  <inkml:trace contextRef="#ctx0" brushRef="#br1" timeOffset="158560.32">30480 13111 0,'0'0'0,"0"0"0,0 0 15,0 0-15,0 0 16,0 0-16,-9 0 15,1 0-15,-1 0 16,-17 17-16,0 0 16,0 0-1,8 9-15,1 0 16,0 0-16,8 0 16,9-8-16,0-10 15,0 1-15,17 0 16,1-9-16,-1-9 15,0 0 1,1 1-16,-1-1 16,1 9-16,-1 0 15,0 17-15,1 1 16,-1-1-16,0 18 16,1 17-1,-1-9-15,-8 0 0,0-8 16,-9-9-16,-9-9 15,0-8-15,0 0 16,1-1 0,-1 1-16,0-9 15,-8 0-15,0-9 16,-9 1-16,8-1 16,1-8-16,17 8 15,0 0-15,9-17 16,17 0-1,34-8-15,10-1 16,-27 26-16</inkml:trace>
  <inkml:trace contextRef="#ctx0" brushRef="#br1" timeOffset="159800.71">28795 13613 0,'0'0'0,"0"0"0,0 0 16,0 0-16,0 0 15,0 0-15,0 0 16,9 0-16,17 0 15,26 0 1,35 8-16,52 1 16,26 0-1,35-1-15,25-8 16,-7 0-16,-19 0 0,-16 0 16,-27 0-1,-34 9-15,-27 8 16,-25-8-16,-36 0 15,-16 8-15,-10-8 16</inkml:trace>
  <inkml:trace contextRef="#ctx0" brushRef="#br1" timeOffset="160293.85">29221 13838 0,'0'0'0,"0"0"16,0 0-16,0 0 16,17 0-1,1 0-15,16 0 16,1 0-16,8 0 15,1 17-15,-1 1 16,1-1 0,-18 0-16,0 1 15,0-1-15,-17 9 0,-1-9 16,-16 18-16,-1 0 16,-17 8-1,0 0-15,0-8 16,-9-9-16,18 0 15,-1-9-15,10-8 16,-1-1 0,0 1-16,9 0 0,0-1 15,0 10-15,18-1 16,-1 0 0,18 1-16,8-10 15,1 1-15,-1 0 16,9-9-16,0 0 15,-17 0-15</inkml:trace>
  <inkml:trace contextRef="#ctx0" brushRef="#br1" timeOffset="160728.04">30028 14150 0,'0'0'16,"0"0"-16,0 0 16,0 0-16,0 0 15,0 0-15,18 0 16,8 0-16,9 0 16,8 0-16,0-9 15,1 0-15,-9 1 16,-9-1-16,0 0 15,-18-8-15,1 0 16,0 0-16,-9-1 16,-9 10-1,0-10-15,-8 10 16,-9-1-16,0 9 16,0 0-16,-9 0 15,9 17-15,0 1 16,0 16-16,9 9 15,17 9 1,0 0-16,17 0 16,9 0-16,26-8 15,18-10-15,16-16 16,-33-18-16</inkml:trace>
  <inkml:trace contextRef="#ctx0" brushRef="#br1" timeOffset="162437.7">27224 14081 0,'0'0'0,"0"0"15,0 0-15,0 0 16,0 8-16,8 18 16,10 17-16,-1 18 15,9 26 1,-9 17-16,9 17 16,-8-17-16,-9-18 15,-1-8-15,1-17 16,0-9-16,-1-17 15,1-18-15,-9-17 16</inkml:trace>
  <inkml:trace contextRef="#ctx0" brushRef="#br1" timeOffset="162792.29">27163 14115 0,'0'0'16,"0"0"-16,0 0 0,0 26 16,-9 17-1,0 18-15,1 0 16,-1-9-16,9-9 16,-9-17-16,9-9 15,0-8-15,0-9 16,0 0-16,0-9 15,0-17-15,9-17 16,0 0 0,-1 8-16,1 18 15,8-1-15,1 1 16,-1 17-16,1 0 16,16 9-16,10 8 15,8 0-15,0 1 16,17 8-16,-25-9 15</inkml:trace>
  <inkml:trace contextRef="#ctx0" brushRef="#br1" timeOffset="163233.74">27771 14574 0,'0'0'0,"0"0"15,-9 0-15,0 17 16,-8 9-16,0 9 16,8 17-16,9-9 15,9 1-15,8-1 16,0-8 0,9-9-16,9-9 0,0-8 15,-9-1-15,0-16 16,-9-1-1,-8-8-15,0-1 16,-1-8-16,-8 0 16,-8 0-16,-10 0 15,1 9 1,8 8-16,1 9 16,8 0-16</inkml:trace>
  <inkml:trace contextRef="#ctx0" brushRef="#br1" timeOffset="163742.31">28431 14349 0,'0'0'0,"0"0"0,0 0 16,0 0-16,0 0 15,-9 0-15,0 0 16,1 17-16,-10 1 16,-8 16-16,9 18 15,-1 18-15,1-1 32,8 9-32,9-9 0,0 0 15,0 1-15,0-18 16,0-9-16,0-17 15,0-9-15,0-8 16,-8 0-16,-1-18 16,0 0-16,1-8 15,-1 0 1,0-1-16,1-8 16,-1 0-16,-8-8 15,-1 16-15,9 1 16,1 8-16,8 1 15,0 8-15,0 0 16,0 0-16,0-9 16,17 0-1,9 1-15,44-10 16,17-8-16,-44 9 16</inkml:trace>
  <inkml:trace contextRef="#ctx0" brushRef="#br1" timeOffset="163981.35">28856 14366 0,'0'0'0,"0"0"15,0 0-15,-9 0 16,1 0-16,-1 0 16,-17 18-16,0-1 15,0 26-15,0 18 16,0 25-1,-9 1-15,18 0 16,-1-1-16,1 10 16,8-18-16,1-27 15,8-7-15,0-18 16,0-18-16,0-8 16</inkml:trace>
  <inkml:trace contextRef="#ctx0" brushRef="#br1" timeOffset="164276.22">28431 14782 0,'0'0'0,"0"0"0,0 0 15,0 0-15,0 0 16,17 0-16,9 0 16,17 0-16,18 0 15,43 9 1,261 51-16</inkml:trace>
  <inkml:trace contextRef="#ctx0" brushRef="#br1" timeOffset="164711.45">29073 14834 0,'0'0'0,"0"-9"0,0 1 16,0-1-16,-8 0 15,-1 1-15,0 8 16,0 0-16,1 0 15,-1 0-15,0 0 16,-8 17-16,8 0 16,1 1-16,8 16 15,0 1 1,0 8-16,0-17 16,0 0-16,0-8 15,-9-1-15,0 0 16,1-8-16,-1-1 15,0 1-15,1-9 16,-1 0-16,9 0 16,0-9-1,9 9-15</inkml:trace>
  <inkml:trace contextRef="#ctx0" brushRef="#br1" timeOffset="165331.25">29125 14973 0,'0'0'0,"0"0"0,0 0 16,0 0-1,0 0-15,18 0 16,-1 0-16,9 0 16,0-9-16,9 0 15,-9 1-15,0-1 16,0 0-16,-9 1 15,-8-10-15,0 10 16,-9-1 0,0 0-16,-9 1 15,0-1-15,1 9 16,-10 0-16,1 0 16,0 0-16,-1 17 15,1 1-15,0-1 16,-1 18-16,9-1 15,9-8 1,0 0-16,18 0 16,-1 0-16,1-9 15,16-8-15,1-9 16,8-9-16,10-17 16,7-17-16,1-17 15,0-1-15,-9 0 16,-9 1-16,-16 16 15,-19 10 1,1 16-16,0 1 16,-1 0-16,-8 8 15,0 0-15,0 9 16,0 0-16,-8 9 16,-10 17-16,-8 26 15,-9 26 1,1 26-16,16-9 15,1-8-15,8-27 16,9-16-16,0-10 16,0-25-16,0 0 15</inkml:trace>
  <inkml:trace contextRef="#ctx0" brushRef="#br1" timeOffset="165514.1">29481 14773 0,'0'0'0,"0"0"16,0 0-16,0 0 15,0 0-15,18 0 16,8 0-16,35 9 16,17-9-1,9 9-15,-53-1 16</inkml:trace>
  <inkml:trace contextRef="#ctx0" brushRef="#br1" timeOffset="165975.44">30541 14886 0,'0'0'0,"0"0"0,0 0 0,0 0 16,-9-9-1,0 1-15,1 8 16,-18 0-16,0 0 16,-18 17-16,9 0 15,9 1-15,-8 16 16,-1 10-1,18-1-15,8 0 16,9 0-16,17 1 16,1-18-16,16 0 15,10-9-15,34 0 16,-17-8-16</inkml:trace>
  <inkml:trace contextRef="#ctx0" brushRef="#br1" timeOffset="166396.42">30949 14626 0,'0'0'0,"0"0"16,0 0-16,0 17 0,-9 9 16,1 26-16,-18 0 15,-1 18-15,1 16 16,-8-16-16,-1-10 15,9-17 1,9-17-16,8-8 16,0-1-16,9-8 15,0-1-15,0-8 16,0 0-16,18-8 16,-1-1-16,18-17 15,-9 9 1,0-1-16,0 1 0,-9 8 15,-8 9 1,0 0-16,-1 18 16,1-1-16,0 18 15,-1-1-15,-8 10 16,0-18 0,0 0-16,0-18 15,0-8-15,35 0 0,-9 9 16</inkml:trace>
  <inkml:trace contextRef="#ctx0" brushRef="#br1" timeOffset="166775.73">31340 15042 0,'0'0'0,"0"0"0,0 0 16,0 0-16,0 0 15,-9 0 1,0 0-16,1 0 15,-18 17-15,0 18 16,-1-1-16,10 1 16,0 0-16,17-9 15,0 0-15,0-18 16,8 1-16,10 0 16,-1-1-1,1-16-15,-1-1 16,9 0-16,-17-8 15,-1 8-15,1 1 16,0-1-16,-1 9 16,1 0-16,0 0 15,-1 9-15,10 8 16,-1 0 0,1 9-16,8-17 15,0 0-15,8-9 16,-16 0-16</inkml:trace>
  <inkml:trace contextRef="#ctx0" brushRef="#br1" timeOffset="167093.66">31618 15007 0,'0'0'0,"0"0"15,0 0-15,0 0 16,0 0-16,0 0 15,0 18-15,8-1 16,1 17-16,0 1 16,-1 8-16,1 1 15,-9-1 1,0-17-16,-9 0 16,9-9-1,0 1-15,0-10 0,0 1 16,0 0-16,0-9 15,0-9-15,18-17 16,-1-9 0,18-17-16,0 0 15,-1-8-15,-8 25 16</inkml:trace>
  <inkml:trace contextRef="#ctx0" brushRef="#br1" timeOffset="167582.12">32217 15146 0,'0'0'0,"0"0"0,0-9 16,0 0-16,-9 1 15,0-1-15,1 9 16,-1 0-16,-8 0 15,-9 17 1,-9 1-16,0 8 16,18-9-16,-1 0 15,1 1-15,17-10 16,0 1-16,0 0 16,9-9-16,8 8 15,9 1 1,9 0-16,-9 8 15,0 0-15,0 18 16,-9 8-16,9 27 16,-17-1-16,-18 0 15,1 0-15,-1-8 16,-8-18-16,-1 1 16,1-10-1,-9-8-15,0-17 16,0 0-16,8-9 15,1-9-15,0 0 16,-1-17-16,10-26 16,25-43-16,9 34 15</inkml:trace>
  <inkml:trace contextRef="#ctx0" brushRef="#br1" timeOffset="167932.32">32330 15284 0,'0'0'0,"0"0"0,0 0 16,0 0-16,17 0 16,18-8-1,17-1-15,9 0 16,-1-8-16,-16-9 15,-9 0 1,-1 0-16,-8-9 0,-8 18 16,-10 8-16,-8 1 15,-8-1-15,-1 9 16,-17 9 0,-9 8-16,1 18 15,-1-1-15,17 1 16,10 0-16,16-1 15,18 1-15,44 0 16,-18-18 0</inkml:trace>
  <inkml:trace contextRef="#ctx0" brushRef="#br1" timeOffset="-205258.05">1997 13942 0,'0'0'0,"0"0"0,0 0 0,0 0 16,0 0-16,0 9 16,-8 8-16,-1 26 15,0 27-15,-17 16 16,0 1-1,-17 34-15,-1 0 16,18-17-16,0-17 16,9-27-16,17-8 15,-18-8-15,18-18 16,0-9-16,0-17 16,0 0-16</inkml:trace>
  <inkml:trace contextRef="#ctx0" brushRef="#br1" timeOffset="-204977.41">1919 14462 0,'0'0'0,"0"0"16,0 0-16,0 0 15,17 0-15,1 8 16,8 1-16,9 0 16,8-1-16,18 1 15,-9 0-15,0-1 16,0-8 0,0 0-16,-8-8 15,-10-1-15,-16 9 16</inkml:trace>
  <inkml:trace contextRef="#ctx0" brushRef="#br1" timeOffset="-204713.55">2510 14124 0,'0'0'0,"0"0"16,0 0-16,0 8 15,0 10-15,-9 16 16,0 18-16,-8 18 16,-9 34-1,0 8-15,-9-8 16,-8 0-16,8 0 16,9-17-16,8-18 15,1-26-15,17-17 16,0-17-16,0-1 15</inkml:trace>
  <inkml:trace contextRef="#ctx0" brushRef="#br1" timeOffset="-204314.28">2284 13405 0,'0'0'0,"0"0"0,0 0 16,0 0-16,-9 0 15,0 17-15,1 1 16,-10 16-16,1 10 16,-9 8-16,9-9 15,-1-9-15,10-8 16,8-17-16,0 0 15,0-9 1,0-9-16,0 9 16</inkml:trace>
  <inkml:trace contextRef="#ctx0" brushRef="#br1" timeOffset="-204173.55">2405 13535 0,'-8'-9'0,"8"9"0,0 0 15,0 0-15,0 0 16,0 0-1,0 0-15,0 18 16,8 8-16,18 34 16,-8-25-16</inkml:trace>
  <inkml:trace contextRef="#ctx0" brushRef="#br1" timeOffset="-203159.47">3100 14479 0,'0'0'0,"0"0"0,0 0 15,0 0-15,0 0 16,0 0-16,-9-9 15,1 1-15,-1-1 16,0 0 0,9 9-16,0-8 15,0 8-15,0 0 16,0 0-16,0 0 16,0-9-16,18 0 15,8 1-15,9-1 16,8 0-16,0 1 15,1-1 1,-1 0-16,-17 9 16,-8 0-16,-10 0 15</inkml:trace>
  <inkml:trace contextRef="#ctx0" brushRef="#br1" timeOffset="-202990.66">3100 14522 0,'0'0'0,"0"0"16,0 0-16,0 0 15,17 0-15,18 9 16,17 0-16,18-1 16,17-8-16,-35 9 15</inkml:trace>
  <inkml:trace contextRef="#ctx0" brushRef="#br1" timeOffset="-198946.1">4429 13985 0,'0'-8'0,"0"8"0,0 0 0,0 0 0,0 0 0,0 0 16,0 0-16,0 0 15,0 0-15,8-9 16,10 0-16,8 1 16,17-1-16,9 0 15,0 1 1,9 8-16,-9 0 15,18 8-15,-18 1 16</inkml:trace>
  <inkml:trace contextRef="#ctx0" brushRef="#br1" timeOffset="-198382.23">5097 13578 0,'-8'0'0,"-1"0"16,0 0-16,9 0 16,0 0-16,0 0 15,0 0 1,0 0-16,9 9 16,8 0-16,1 8 15,8 0-15,0 0 16,0 9-16,0 0 15,0 0-15,-17 0 16,-1 0-16,-8 9 16,-8 0-1,-18 8-15,0-8 16,-9-1-16,-9 10 16,10-10-16,-1 1 15,0-9-15,18-9 16,-1-8-16,18-1 15,0 10-15,18-1 16,-1-8-16,1-1 16,8 1-1,0 0-15,8-1 16,-8 1-16,18-18 16,-18 9-16</inkml:trace>
  <inkml:trace contextRef="#ctx0" brushRef="#br1" timeOffset="-197875.08">5523 13994 0,'0'0'0,"0"0"0,0 0 15,0 0 1,0 0-16,0 0 16,0 0-16,0 0 15,0 0-15,9 9 16,8-1-16,0 1 16,18 0-16,0-9 15,-1-9-15,1 0 16,0 1-16,-9-10 15,0 1 1,-17 8-16,-1 1 16,1-10-16,-18 1 15,1 0-15,-1 8 16,-8 0-16,-9 9 16,-18 0-1,1 18-15,-1 16 0,-8 1 16,9 8-1,-1 27-15,18-10 16,26-8-16,0-9 16,18 1-16,-1-18 15,18 0-15,17-18 16,0 1 0,-17 0-16</inkml:trace>
  <inkml:trace contextRef="#ctx0" brushRef="#br1" timeOffset="-197332.95">6165 13933 0,'0'0'0,"0"0"0,0 0 16,0 0 0,0 0-16,0 0 15,0 0-15,0 9 16,-8 8-16,-1 9 15,0 18-15,-8-1 16,0 0-16,-1-8 16,10-9-16,-1-9 15,9-8 1,0-1-16,0-8 16,0-8-16,0-10 15,17-8-15,9-17 16,0 9-16,9-1 15,-9 0-15,0 18 16,0 0 0,-17 17-16,0 0 15,-1 0-15,10 17 16,-1 9-16,9 26 16,-17 0-16,0 0 15,-1-9-15,1-8 16,8-1-16,9-8 15,-8-8-15</inkml:trace>
  <inkml:trace contextRef="#ctx0" brushRef="#br1" timeOffset="-197003.48">6252 13396 0,'0'0'0,"0"0"0,0 0 15,0 0-15,0 0 16,-8 18-16,-1 16 15,-8 1 1,-1 0-16,1-1 16,-1-8-16,1 0 15,17-17-15,0-1 16,0-8-16,0 0 16</inkml:trace>
  <inkml:trace contextRef="#ctx0" brushRef="#br1" timeOffset="-196878.52">6261 13440 0,'0'0'0,"0"0"0,0 0 16,17 17-16,1 18 15,16 17-15,1 17 16,17 9 0,-17-35-16</inkml:trace>
  <inkml:trace contextRef="#ctx0" brushRef="#br1" timeOffset="-194764.69">6860 14167 0,'0'0'0,"0"0"0,0 0 16,0 0-16,18 0 15,16 0-15,1 0 16,26 0-16,8 0 15,-8-9 1,0 1-16,-18 8 16,1 0-16,-18 0 15,8 0-15,-7-9 16,-19 9-16</inkml:trace>
  <inkml:trace contextRef="#ctx0" brushRef="#br1" timeOffset="-194528.19">7112 13838 0,'0'0'0,"0"0"0,0 0 15,0 0-15,0 17 16,0 9-1,0 9-15,0 26 16,0 17-16,0-1 16,0 1-16,0-17 15,0-35-15</inkml:trace>
  <inkml:trace contextRef="#ctx0" brushRef="#br1" timeOffset="-191441.05">7572 13769 0,'0'0'0,"0"0"0,0 0 0,0 0 0,18 0 16,16 8-1,1 10-15,8-1 16,1 0-16,-9 1 15,-9-1-15,0 0 16,0 1-16,-18-1 16,1 0-16,0 18 15,-18 0-15,-8 8 16,-9 0-16,0-8 16,0-9-1,0 0-15,8 0 16,1-18-16,8 1 15,0 0-15,1-1 16,8 1-16,0 0 16,0-9-16,0 8 15,0 1-15,0 0 16,8-1 0,10 1-16,-1 0 15,1-1-15,8 1 16,0 0-16,0-9 15,8 0-15,-7 0 16,-19 8-16</inkml:trace>
  <inkml:trace contextRef="#ctx0" brushRef="#br1" timeOffset="-190991.26">8241 14063 0,'0'0'0,"-9"0"0,1 0 16,8 0-16,0 9 16,0 8-16,0 0 15,8 1-15,10-1 16,-1 0-16,9-8 15,0 0-15,0-18 16,0 0 0,0 1-16,0-10 15,0 1-15,-17 0 16,0 0-16,-9 8 16,0-8-16,-9 8 15,0 0-15,-17 9 16,0 0-1,0 18-15,0 8 0,-9 8 16,9 18 0,9-9-16,17 9 15,0-8-15,17-1 16,18-17-16,0 0 16,0-17-16,-18-1 15</inkml:trace>
  <inkml:trace contextRef="#ctx0" brushRef="#br1" timeOffset="-190520.53">8875 13847 0,'0'0'16,"0"0"-16,0 0 0,0 0 15,0 0-15,0 17 16,8 18-16,1-1 16,-9 18-16,0 0 15,0-8-15,0-10 16,-9-8 0,9 0-16,0-17 0,0-1 15,0 1-15,0-9 16,0-9-1,0 1-15,0-27 16,18-17-16,8-8 16,17-18-16,1 8 15,-1 18-15,-17 18 16,0 16-16,-8 1 16,-1 17-16,-8 0 15,-1 17 1,1 18-16,0 17 15,-1 17-15,-8-8 16,0 0-16,9-18 16,0-17-16,8 0 15,-8-9-15,0-8 16</inkml:trace>
  <inkml:trace contextRef="#ctx0" brushRef="#br1" timeOffset="-189944.79">9682 14046 0,'0'0'0,"0"0"0,0 0 16,0 0 0,0 0-16,0 0 15,0 0-15,0-9 16,0 1-16,0-1 15,0 0-15,0 1 16,-8-1-16,-1 0 16,-8 9-16,-1 0 15,1 0 1,0 0-16,-9 18 16,8-1-16,1 18 15,-1-9-15,18-1 16,9 1-16,0-8 15,8-10-15,1 1 16,8-18-16,8 1 16,-8-1-1,0 0-15,0 9 16,0 0-16,-8 9 16,-1 17-16,9 9 15,0 8-15,0 9 16,0-9-16,-17 1 15,0-18 1,-9 0-16,-9 0 16,0-9-16,1-8 15,-1-1-15,-17 1 16,0 0-16,0-9 16,9-9-16,-1 0 15,1 1-15,17-1 16,0-17-16,17-26 15,44-26 1,-18 26-16</inkml:trace>
  <inkml:trace contextRef="#ctx0" brushRef="#br1" timeOffset="-189000.25">4481 13535 0,'0'0'0,"0"0"16,0 0-16,-9 0 15,0 0-15,1 17 16,-18 9-16,-9 35 15,0 17-15,18 8 16,8 27 0,18 0-16,8-10 0,18-7 15,17-10 1,26-16-16,9-36 16,-44-16-16</inkml:trace>
  <inkml:trace contextRef="#ctx0" brushRef="#br1" timeOffset="-188366.61">10064 13795 0,'0'0'15,"0"0"-15,9 0 0,9 17 16,16 0-16,1 18 16,8 0-16,10-1 15,-10 18 16,0 9-31,-8 8 0,-35-69 0,17 69 0,1 18 16,-9 26-16,-18 8 16,-9-35-16,1-25 15,0-9-15,-1-9 16,1-17 0,0-8-16,8-10 0,9 1 15</inkml:trace>
  <inkml:trace contextRef="#ctx0" brushRef="#br1" timeOffset="-187863.62">10594 13466 0,'-8'-9'0,"-10"-8"0,9-1 16,1 10 0,8-1-16,0 9 15,0 0-15,0 0 16,0 0-16,0 0 15,0 0-15,0 0 16,0 0-16,8 9 16,1-1-1,0 10-15,0-10 16,-1 10-16,1-1 16,-9 0-16,0 1 15,-9-1-15,1 0 16,-1-8-16,0 0 15,0-1-15,1 1 16,8 0-16,0-1 16,0 1-1,17-1-15,1 1 16,16 0-16,27-1 16,17 1-16,-26-9 15</inkml:trace>
  <inkml:trace contextRef="#ctx0" brushRef="#br1" timeOffset="-186774.13">4107 14765 0,'0'0'0,"0"0"0,0 0 16,18 0-1,17 0-15,-1 0 16,18 0-16,27 0 15,7 0-15,19 0 16,-1 0-16,17 0 16,27 0-16,-18 0 15,9 0-15,9 0 16,-1 0 0,1 8-16,0-8 15,-1 0-15,10 0 16,-1-8-16,-8 8 15,8 0-15,-9-9 16,-8 0-16,18 1 16,-10 8-16,-16-9 15,8 9 1,-9-9-16,0 9 16,0 0-16,9-8 15,9-1-15,-27 0 16,36 1-16,-1 8 15,-34 0-15,8 0 16,0 0-16,0 0 16,-8 8-1,17 1-15,9-9 16,-18 9-16,9-1 16,0 1-16,-9-9 15,0 0-15,0 9 16,1-9-16,-10 0 15,1-9-15,-9 0 16,-26 9 0,-18 0-16,-17 0 15,-17 0-15,-18 9 16</inkml:trace>
  <inkml:trace contextRef="#ctx0" brushRef="#br1" timeOffset="-185946.22">5558 15016 0,'0'0'0,"0"0"0,0 0 16,0 0-16,0 0 15,0 0 1,17 0-16,0 0 15,18 9-15,8 8 16,18 0-16,0 0 16,-18-8-1,-16 0-15,-1-1 0,-18 1 16,1 0-16,-18 8 16,1 0-1,-18 9-15,-1 9 16,-7-9-16,-1 0 15,0 0-15,18-17 16,0-1-16,-1 1 16,9 0-16,9-1 15,0 1-15,0 0 16,0-1-16,9 1 16,9 8-1,-1-8-15,26 0 16,9-1-16,18 1 15,8-9-15,-43-9 16</inkml:trace>
  <inkml:trace contextRef="#ctx0" brushRef="#br1" timeOffset="-185620.65">6669 14817 0,'0'0'0,"0"0"0,0 0 16,0 0-16,-9 0 15,1 17-15,-18 9 16,-18 17-16,1 27 15,8 16 1,0 1-16,18 17 16,0 17-16,17-8 15,8-44-15,10-9 16,16-8-16,19-17 16,7-9-16,-25-17 15</inkml:trace>
  <inkml:trace contextRef="#ctx0" brushRef="#br1" timeOffset="-179613.76">7511 15180 0,'0'-8'0,"-8"-1"0,-1 0 16,0-8-16,1 0 16,-1-1-16,-8-8 15,-9 9-15,0 0 16,0 0-16,-18-1 16,1 18-1,-1 9-15,-8 26 16,0 16-16,0 10 15,17 8-15,9 9 16,9 0-16,17-8 16,8-10-16,10-17 15,17 1-15,17-18 16,8-18-16,45-16 16,-18-18-1,-53 8-15</inkml:trace>
  <inkml:trace contextRef="#ctx0" brushRef="#br1" timeOffset="-179360.15">7633 15362 0,'0'0'0,"0"0"15,0 0-15,0 0 16,0 0-16,9 0 16,8 0-16,0 0 15,18 0-15,0 0 16,0 0 0,-1 0-16,-8 0 15,-8 0-15,-10 0 16</inkml:trace>
  <inkml:trace contextRef="#ctx0" brushRef="#br1" timeOffset="-178825.93">7607 15354 0,'0'0'0,"0"0"0,0 0 0,0 0 15,0 0-15,0 0 16,0 8-16,0 1 16,17 8-1,1 1-15,-1-1 16,9 0-16,-9 1 16,10-10-16,-10 1 15,0 0-15,-8-1 16,0 1-16,-1-9 15,-8 0-15,0 9 16,-8 8-16,-1 0 16,-17 0-1,0 9-15,0-8 16,0-1-16,8 0 16,1 1-16,0-10 15,8 1-15,0 0 16,9-1-16,0-8 15,0 0 1,0 9-16,18 0 16,8-1-16,8 1 15,19 0-15,-10-1 16,0 1-16,-17-9 16,0 0-16,-8 0 15,-1 0 1,-8 0-16,0 0 0,-1 0 15,-8 0 1</inkml:trace>
  <inkml:trace contextRef="#ctx0" brushRef="#br1" timeOffset="-178451.88">8189 15336 0,'0'0'0,"0"0"0,0 0 16,0 0-16,17 0 15,1 0-15,16 0 16,1 0-16,8 0 16,1 0-1,-1-8-15,1-1 16,-1 0-16,9 9 15,0-8-15,-26 8 16</inkml:trace>
  <inkml:trace contextRef="#ctx0" brushRef="#br1" timeOffset="-178227.96">8449 15025 0,'0'0'0,"0"0"0,0 0 15,0 8-15,0 10 16,0 16-16,9 18 16,-9 17-16,-9 1 15,9 8 1,0-9-16,0-17 16,0-17-16,9-9 15,0-9-15,-1-9 16</inkml:trace>
  <inkml:trace contextRef="#ctx0" brushRef="#br1" timeOffset="-177891.77">9292 14947 0,'0'0'0,"0"0"0,0 0 15,0 0-15,0 0 16,0 0-16,-9 0 16,0 0-1,-17 0-15,-9 0 16,-8 8-16,0 10 16,-1 16-16,9 1 15,1-1 1,-1 10-16,18-1 0,-1 0 15,18 1-15,0-1 16,9 9 0,17 0-16,9-9 15,-1-17-15,27-8 16,9-18-16,-44 0 16</inkml:trace>
  <inkml:trace contextRef="#ctx0" brushRef="#br1" timeOffset="-177411.22">9787 15310 0,'0'0'0,"0"0"0,0-8 0,0-1 16,0 0-16,-9 1 15,0 8-15,1 0 16,-19 0-1,1 0-15,0 17 16,-8 0-16,16 1 16,1 8-16,0 0 15,17-9-15,0-8 16,0-1-16,17 1 16,0 0-16,1-9 15,-1 0 1,9 0-16,0 0 15,-9 17-15,10 9 16,-1 17-16,-18 9 16,1 0-16,-9-9 15,-9 1 1,1-18-16,-10 0 0,1 0 16,-1-9-16,1-8 15,-9-1 1,9-16-16,-1-1 15,10-8-15,8-18 16,17-26-16,9-17 16,-17 44-16</inkml:trace>
  <inkml:trace contextRef="#ctx0" brushRef="#br1" timeOffset="-177135.4">10151 15076 0,'0'0'0,"0"0"0,0 0 16,0 0-1,0 0-15,9 18 16,8-1-16,1 18 15,8 8-15,0 0 16,0 9-16,0 9 16,-17 8-16,-18 1 15,-8-1 1,-9 0-16,-1-26 16,19-25-16</inkml:trace>
  <inkml:trace contextRef="#ctx0" brushRef="#br1" timeOffset="-176533.01">11445 14661 0,'0'0'0,"0"0"0,0 0 16,0 0-16,0 0 15,0 0-15,9 0 16,8 0-1,9 0-15,18 8 16,25-8-16,-8 0 16,17 0-1,-8-8-15,-44-1 0</inkml:trace>
  <inkml:trace contextRef="#ctx0" brushRef="#br1" timeOffset="-176118.07">12244 14453 0,'0'0'0,"0"0"0,0 0 15,0 0-15,0 0 16,0 0-16,17 0 15,10 0-15,7 0 16,18 0-16,0 0 16,-8 0-16,8 0 15,0 0-15,0 0 16,-8 0 0,-10 0-16,-16 0 15</inkml:trace>
  <inkml:trace contextRef="#ctx0" brushRef="#br1" timeOffset="-175726.6">12374 14557 0,'0'0'0,"0"0"15,0 0-15,0 0 16,0 17-16,0 0 15,0 9-15,0 9 16,-8 0-16,-1-1 16,0 1-16,-8 8 15,8-17 1,1 0-16,-1 0 16,9 0-16,0 0 15,0 0-15,0-8 16,0-1-16,0 0 15,9-8-15,8 8 16,9 1-16,9-10 16,8 1-1,18-1-15,-18 1 16,1-9-16,-1-9 16,1 1-16,-10-1 15,-8-8-15,-8 8 16</inkml:trace>
  <inkml:trace contextRef="#ctx0" brushRef="#br1" timeOffset="-175536.07">12522 14756 0,'0'0'0,"0"0"16,0 0-16,0 0 15,0 0-15,17 9 16,1-1-16,-1 1 15,18-9 1,17 0-16,9 0 16,-9 0-16,-26 9 15</inkml:trace>
  <inkml:trace contextRef="#ctx0" brushRef="#br1" timeOffset="-175050.67">12974 14895 0,'0'0'0,"0"0"0,0 0 0,0 0 16,17 0-16,0 0 15,1 0-15,16-9 16,1 0-1,0 1-15,-9-1 16,0 0-16,0 9 16,-9 0-16,-8 0 15,0 0 1,78-17-16,-87 17 0,0 0 16,-9 0-1,9 0-15,-9 0 16,1 9-16,8 8 15,-9 0-15,0 18 16,9 0-16,-9 8 16,1 0-16,-1-8 15,0-9-15,1 0 16,-1-9-16,0 0 16,-8 1-1,-9-10-15,-9 1 16,0-9-16,1-9 15,16 1-15,1-1 16,8-8-16,1 8 16</inkml:trace>
  <inkml:trace contextRef="#ctx0" brushRef="#br1" timeOffset="-174369.29">13877 14747 0,'0'0'0,"0"0"15,0 0 1,0 0-16,0 0 16,0 0-16,-9 0 15,0 0-15,-8 0 16,-9 0-16,0 9 15,-9 8-15,0 1 16,1 8-16,16 0 16,1-9-1,17 9-15,0 9 16,0-1-16,17-8 16,1 0-16,8-17 15,8 0-15,18-18 16,9-8-16,0-9 15,0-9 1,-9 0-16,-26 18 0,0 0 16,-17 8-1,-1 0-15,1 9 16,0 0-16,-9 0 16,0 0-16,8 18 15,-8-1-15,9 0 16,0 9-1,0-8-15,8 8 16,0-9-16,1-8 16,-1-1-16,9-8 15,17-8-15,-16-1 16,-1-8-16,0-9 16,0 0-16,-18 8 15,1 1-15,-18 0 16,1-9-1,-1 8-15,0 10 16,-8-1-16,0 0 16,8 1-16,0 8 15,9 0-15,0 0 16,0 0-16,0 0 16,35 0-16,8 8 15</inkml:trace>
  <inkml:trace contextRef="#ctx0" brushRef="#br1" timeOffset="-174051.58">14754 14704 0,'0'-9'0,"0"9"16,0 0-1,0 0-15,0 0 0,0 0 16,0-8-16,0 8 16,0 0-16,0 0 15,0 0 1,0 0-16,0 0 15,-9 17-15,9 0 16,0 1-16,0 16 16,0 1-16,9 0 15,8-1-15,0 10 16,9-1-16,1-17 31,-10 0-31,-8-17 0,-9-9 0,8 8 16,-16 10-1,-10-1-15,-17 0 0,-8 0 16,8 1-16,27-10 16</inkml:trace>
  <inkml:trace contextRef="#ctx0" brushRef="#br1" timeOffset="-172471.93">15648 14540 0,'0'0'0,"0"0"15,0 0-15,0 0 16,0 0-16</inkml:trace>
  <inkml:trace contextRef="#ctx0" brushRef="#br1" timeOffset="-171928.94">15639 14505 0,'0'0'0,"0"0"0,0 0 0,0 0 15,0 0-15,0 0 16,0-9-1,0 9-15,0-8 16,0-1-16,0 9 16,0-9-16,0 9 15,0 0-15,0 0 16,-8 0-16,-1 0 16,0 0-16,-17 9 15,0 8 1,0 27-16,-8 7 0,-1 1 15,9 9 1,17-18-16,9 1 16,17-1-16,9-8 15,9-9-15,9 0 16,16-18-16,10-8 16,-1-8-16,9-18 15,-8-18-15,-9-8 16,-18-8-1,1-1-15,-18 9 16,-18 0-16,1 18 16,-9-1-16,-9 18 15,1-1-15,-18 18 16,0 9-16,-27 34 16,-16 35-1,-1 26-15,18 26 16,18-9-16,16-8 15,18-27-15,26-8 16,18-17-16,25 0 16,-25-35-16</inkml:trace>
  <inkml:trace contextRef="#ctx0" brushRef="#br1" timeOffset="-168900.8">15718 14003 0,'0'0'0,"0"0"0,0 0 0,0 0 15,0 0-15,-9 0 16,-8 26-16,-9 8 15,-1 9-15,10 1 16,0-1-16,-1-17 16,18 0-1,0-9-15,0-8 0,0-9 16</inkml:trace>
  <inkml:trace contextRef="#ctx0" brushRef="#br1" timeOffset="-168716.29">15900 14003 0,'-9'0'0,"1"0"0,8 0 0,0 0 15,0 17-15,0 9 16,17 9 0,0 16-16,9 1 15,9 9-15,-18-35 31</inkml:trace>
  <inkml:trace contextRef="#ctx0" brushRef="#br1" timeOffset="-150352.58">3439 16471 0,'0'0'0,"0"0"0,0 0 16,0 0-16,0 0 16,0 0-16,0 0 15,0 0-15,0 0 16,0 0-16,8 0 15,10 0 1,17 0-16,17 0 16,17 0-16,1 0 15,16-9-15,1 1 16,0-1-16,-35 0 16,-8 9-16,-18 0 15,8 9-15,-16 0 16</inkml:trace>
  <inkml:trace contextRef="#ctx0" brushRef="#br1" timeOffset="-150124.9">3586 16670 0,'0'0'0,"0"0"16,0 0-16,9 0 0,17 0 16,18 9-1,8-1-15,8 1 16,1 0-16,-17-1 16,25-16-16,-17 8 15</inkml:trace>
  <inkml:trace contextRef="#ctx0" brushRef="#br1" timeOffset="-147525.54">5097 16064 0,'0'0'0,"0"0"16,0 0-16,0 0 15,0 0-15,0 0 16,0 8-16,-8 18 16,-1 9-16,-8 26 15,-18 43 1,0 0-1,0-26-15,18-1 0,0-16 16,-1-18-16,10-8 16,8 0-16,0-9 15,26 8-15,8-8 16,10 0-16,25-17 16,1 0-16,34-18 15,-8 0 1,-18 1-16,-18-1 15,-7 0-15,-10 1 16,-17-1-16,0 0 16,0 9-16,-9-8 15,-8 8-15</inkml:trace>
  <inkml:trace contextRef="#ctx0" brushRef="#br1" timeOffset="-147248.6">5358 16358 0,'0'0'0,"0"0"0,0 9 15,0 34-15,0 18 16,-9 8-16,1 26 15,-10 18-15,1 0 16,-1-18-16,1-17 16,0-9-1,8-8-15,9-9 16,0-18-16,0-16 16,9-10-16,-9-8 15</inkml:trace>
  <inkml:trace contextRef="#ctx0" brushRef="#br1" timeOffset="-146367.65">5948 16410 0,'0'0'0,"0"0"16,0 0-16,0 0 16,0 0-16,0 0 15,0 0 1,18 0-16,8 0 15,9 9-15,25 0 16,27-1-16,0-8 16,9-8-16,-10-1 15,-16 0-15,-1 1 16,-17-10 0,-17 18-16,-9-8 15,-8 8-15</inkml:trace>
  <inkml:trace contextRef="#ctx0" brushRef="#br1" timeOffset="-145971.66">6278 16609 0,'0'0'0,"0"0"16,0 0-16,0 0 15,0 0-15,0 0 16,0 9-16,0 8 15,0 1-15,0 8 16,-8 8-16,-1 18 16,0 0-1,1 0-15,-1 0 16,-8 0-16,-1-9 16,1 1-16,8-18 15,0-9-15,9 0 16,0 1-16,0-10 15,0 1-15,18 0 16,8 8 0,26 0-16,9-8 15,8 0-15,9-1 16,9-8-16,-17 0 16,-10 0-16,-16 0 15,-18 0-15,0 0 16,-9-8-16,1 8 15</inkml:trace>
  <inkml:trace contextRef="#ctx0" brushRef="#br1" timeOffset="-145739.56">6304 16869 0,'0'0'0,"0"0"16,0 0-16,0 0 16,18 9-16,8 0 15,9-1-15,-1 1 16,1 0-16,8-1 16,1 1-16,-1-9 15,-17 9 1</inkml:trace>
  <inkml:trace contextRef="#ctx0" brushRef="#br1" timeOffset="-145352.49">7286 17094 0,'0'0'0,"0"0"0,0 0 15,0 0-15,0 0 16,0-8-16,-9-1 16,0 0-16,1 1 15,-10-1 1,-8 0-16,0 9 15,-9 0-15,1 0 16,-1 18-16,9-1 16,9 9-16,-1 17 15,9 1 1,9-1-16,18 0 0,-1 1 16,18-18-16,8 0 15,27-9 1,-27-8-16</inkml:trace>
  <inkml:trace contextRef="#ctx0" brushRef="#br1" timeOffset="-144931.87">7946 16350 0,'0'0'0,"0"0"16,0 0-16,0 0 15,0 0-15,-9 0 16,0 0-16,-8 17 16,-9 26-16,-9 9 15,-8 17 1,-9 27-16,-1 25 16,27-17-16,9-17 15,17-10-15,9-7 16,8-1-16,18-8 15,0-18-15,8-17 16,-17-17-16</inkml:trace>
  <inkml:trace contextRef="#ctx0" brushRef="#br1" timeOffset="-143878.64">8276 16713 0,'-9'0'0,"9"0"15,0 0-15,0 0 16,0 0-16,0 0 16,0 0-16,0 9 15,0 0 1,0-1-16,0 10 15,-9-1-15,1 18 16,-1-1-16,0 1 16,1 8-16,-10 1 15,1-1 1,-1 0-16,10-17 0,-10 0 16,10-9-1,-1-8-15,0 0 16,1-1-16,8 1 15,0-9-15,0 0 16,0 0-16,0-9 16,0 1-1,17-18-15,0-9 0,18-17 16,0 0 0,0 0-16,8 0 15,0 18-15,-8-1 16,-9 18-16,0-1 15,0 1-15,-8 8 16,-1 9-16,0 0 16,1 0-1,-1 18-15,9 16 0,-8 10 16,-10 8 0,1 0-16,-9-9 15,9 0-15,-1 0 16,1-8-16,0-9 15,-1 0-15,-8 0 16,0 0 0,0-9-16,0-8 15,0 0-15,0-1 16,0-8-16,0-8 16,9-1-16,0 9 15</inkml:trace>
  <inkml:trace contextRef="#ctx0" brushRef="#br1" timeOffset="-143086.78">8467 16306 0,'0'0'0,"0"0"0,0 0 15,0 0-15,0 0 16,0 0-16,-9 9 16,0 8-16,-17 18 15,0 8-15,0 1 16,-9-1-16,18-17 16,0 0-1,-1-18-15,18 1 16,0 0-16,9-1 15</inkml:trace>
  <inkml:trace contextRef="#ctx0" brushRef="#br1" timeOffset="-142925.27">8415 16289 0,'0'0'0,"0"0"0,0 0 0,0 0 16,0 0-16,0 17 15,0 9-15,8 9 16,1 8-16,8 1 15,1-1-15,-1-9 16,0-8 0,1 0-16,-1-8 0</inkml:trace>
  <inkml:trace contextRef="#ctx0" brushRef="#br1" timeOffset="-142553.96">8892 16947 0,'0'0'0,"0"0"15,0 0-15,0 0 16,0 0-16,0 0 16,0 0-16,0 0 15,9 0-15,17 0 16,9 0-16,-1-8 15,18-1-15,9 0 16,-26 9 0</inkml:trace>
  <inkml:trace contextRef="#ctx0" brushRef="#br1" timeOffset="-142104.12">9439 16705 0,'0'0'0,"0"0"0,0 0 15,0 0-15,0 8 16,-8 10-16,-1 16 16,9 18-16,-9 0 15,1 0-15,-1-8 16,0-1-1,0-17-15,1 0 16,8-18-16,0 1 16,0 0-16,0-9 15,0 0-15,0-9 16,0-17 0,17-9-16,18-16 0,-9-1 15,9 8 1,-1 10-16,1-1 15,-9 18-15,0 8 16,-8 9-16,-1 0 16,-8 0-16,8 26 15,0 17-15,-8 9 16,0 0-16,-1 9 16,1-18-1,0-8-15,-9-27 16,8 1-16</inkml:trace>
  <inkml:trace contextRef="#ctx0" brushRef="#br1" timeOffset="-141573.35">10177 16921 0,'0'0'0,"0"0"0,0 0 0,0 0 16,0 0-16,0 0 16,-8 0-16,-1 0 15,0 0-15,-8 9 16,0 8 0,-1-8-16,10 0 15,-1 8-15,9-9 16,0 1-16,0 0 15,0-9-15,0 0 16,9 0-16,8 0 16,0 0-1,1 0-15,-1 0 16,0 0-16,1 8 16,-1 10-16,-8-1 15,-1 18-15,1-1 16,0 10-1,-9-1-15,0 0 16,0 1-16,-9-18 0,0 0 16,1-9-1,-10 0-15,1-8 16,0 0-16,-1-1 16,1 1-16,8-9 15,1-9-15,-1-8 16,9-9-16,0-9 15,0 18-15</inkml:trace>
  <inkml:trace contextRef="#ctx0" brushRef="#br1" timeOffset="-141291.33">10455 16679 0,'0'0'0,"0"0"0,0 0 0,9 0 16,8 0 0,9 17-16,9 0 15,0 18-15,0 17 16,8-9-16,-8 9 16,-9 0-16,-18 9 15,1 8 1,-18 9-16,1 0 0,-18-17 15,0-9 1,0-9-16,0-17 16,0-9-16,26-8 15</inkml:trace>
  <inkml:trace contextRef="#ctx0" brushRef="#br1" timeOffset="-140765.56">10655 16246 0,'0'0'0,"0"0"0,0 0 0,0 0 16,0 0-16,0 0 15,9 0-15,-1 0 16,10 0-16,-1 0 16,0 8-16,1 1 15,-1 0-15,9 8 16,0 0-16,0 1 16,-8-1-1,-10-8-15,1 8 16,0 0-16,-1 1 15,-16-1-15,-1 0 16,0 1-16,-8 8 16,0-18-16,8 1 15,0-1 1,1 1-16,8 0 16,0-1-16,0 1 15,8-9-15,10 9 16,16-1-16,1 1 15,0 0-15,8-1 16,-17 1-16,0 0 16,-17-1-16,0-8 15,-1 0-15,1 0 16,-9 0 0,0 9-16</inkml:trace>
  <inkml:trace contextRef="#ctx0" brushRef="#br1" timeOffset="-140019.75">11584 16999 0,'0'0'0,"0"0"0,0 0 15,0 0 1,0 0-16,0 0 15,18 0-15,-1 0 16,18 0-16,17 9 16,17-9-16,1 0 15,-10 0 1,27 8-16,-26 1 0</inkml:trace>
  <inkml:trace contextRef="#ctx0" brushRef="#br1" timeOffset="-139690.66">12418 16471 0,'0'0'0,"0"0"0,0 0 16,0 0-16,0 0 16,0 0-16,8 0 15,10 0-15,25 17 16,18-8 0,9-1-16,16 1 15,1 0-15,0-9 16,0-9-16,-18 9 15,-8 0-15,-17 9 16,-27-9 0</inkml:trace>
  <inkml:trace contextRef="#ctx0" brushRef="#br1" timeOffset="-139255.49">12661 16696 0,'0'0'0,"0"0"16,0 0-16,0 0 16,0 17-16,0 9 15,0 9-15,-9 8 16,1 1-1,-1-1-15,0 0 0,1 0 16,-1 1 0,0-18-16,0-9 15,9 0-15,0 1 16,0-1-16,0-8 16,0-1-16,0 1 15,0 0-15,18-1 16,-1 10-16,18-1 15,0-8 1,8-1-16,0 1 16,1-9-16,-1 0 15,1 0-15,-18-9 16,9 1-16,-18 8 16</inkml:trace>
  <inkml:trace contextRef="#ctx0" brushRef="#br1" timeOffset="-139043.58">12678 16939 0,'0'0'0,"0"0"16,0 0-1,0 0-15,0 0 0,18 0 16,8 8-1,8 1-15,19 0 16,7-9-16,18 0 16,1 0-16,-27 8 15</inkml:trace>
  <inkml:trace contextRef="#ctx0" brushRef="#br1" timeOffset="-138737.81">13251 17120 0,'0'0'0,"0"0"15,0 0-15,0 0 16,18 0-16,-1 0 16,18 0-16,8 0 15,9-8-15,1-1 16,7 0 0,-8 1-16,-17 8 15,-9 0-15,-17 0 16</inkml:trace>
  <inkml:trace contextRef="#ctx0" brushRef="#br1" timeOffset="-138464.75">13547 17112 0,'0'0'0,"0"0"0,0 0 15,0 8-15,8 10 16,10 8-16,-10 17 15,1 0-15,0 1 16,-9-10-16,0 1 16,-9-9-1,0-9-15,1 1 0,-18-1 16,0-8 0,0-1-16,0 1 15,-1-18-15,10 1 16,0-10-16,17 10 15</inkml:trace>
  <inkml:trace contextRef="#ctx0" brushRef="#br1" timeOffset="-132788.66">14346 16817 0,'0'0'0,"0"0"16,0 0-16,0 0 15,0 0-15,0 0 16,0 0-16,0 0 15,-9 0-15,0 18 16,-17-1-16,0 9 16,0 9-1,-9-1-15,1 9 16,16-8-16,10 0 16,8 17-16,8 0 15,10 0-15,8-9 16,8-8-16,10-9 15,8-18-15,26-16 16,-8-10 0,-18-8-16,-35 18 15</inkml:trace>
  <inkml:trace contextRef="#ctx0" brushRef="#br1" timeOffset="-132474.02">14823 16999 0,'0'0'0,"0"0"0,0 0 15,0 0-15,0 17 16,-9 9 0,1 9-16,-1 17 15,9 0-15,0-9 16,0 1-16,17-18 16,1-9-16,-1-8 15,1-1-15,16-16 16,1-1-1,-9-17-15,0 0 16,-17-9-16,0 1 16,-18-1-16,0 9 15,-17 0-15,0 9 16,0-1-16,9 18 16,-1 0-16,10 0 15,8 0-15,0 0 16,8 9-1</inkml:trace>
  <inkml:trace contextRef="#ctx0" brushRef="#br1" timeOffset="-132154.71">15501 16895 0,'0'0'0,"0"0"0,0 0 16,0 0-16,0 0 15,-9 0 1,-9 18-16,-8-1 15,0 0-15,0 9 16,0 0-16,9 0 16,0 9-16,17-1 15,0 10-15,17-1 16,0 0-16,1-17 16,-10 0-1,1 0-15,0-8 16,-9-10-16,-9 1 15,-8 0-15,-9-1 16,0 1-16,-1 0 16,10-9-16,8-9 15,-8-17-15,8 17 16</inkml:trace>
  <inkml:trace contextRef="#ctx0" brushRef="#br1" timeOffset="-131591.93">16100 16765 0,'0'0'0,"0"0"0,0 0 16,0 0-16,0 0 15,0 0-15,0 0 16,0 0-16,-9 0 15,0 0-15,1 9 16,-18 8-16,0 18 16,-1 0-16,1-1 15,9 18 1,0-9-16,17 1 16,0 8-16,17 0 15,0-9-15,9 0 16,18-17-16,8 0 15,9-17-15,8-18 16,-8 1 0,0-18-16,0-9 15,-18-8-15,-8-18 16,-9-8-16,0 8 16,-17 9-16,-1 18 15,-16 8-15,-1 8 16,0 1-16,-17 17 15,-17 9 1,-18 25-16,-9 27 16,1 34-16,17 26 15,8 27-15,27-18 16,8-1-16,18-7 16,8-36-16,10-34 15,7-17-15,10-9 16,16-43-16,-33-1 15</inkml:trace>
  <inkml:trace contextRef="#ctx0" brushRef="#br1" timeOffset="-131268.61">16456 16220 0,'0'0'0,"0"0"0,0 0 16,0 0-16,0 0 16,-9 0-16,0 17 15,-17 26 1,-8 27-16,-10-1 15,1 0 1,8-8-16,0-18 0,18-17 16,17-17-16,0-1 15,0-8-15,17 0 16,1 0-16</inkml:trace>
  <inkml:trace contextRef="#ctx0" brushRef="#br1" timeOffset="-131159.85">16482 16306 0,'0'0'0,"0"0"0,0 0 15,0 0-15,0 9 16,17 34-16,1 9 16,16 18-16,1 7 15,-9-33-15</inkml:trace>
  <inkml:trace contextRef="#ctx0" brushRef="#br0" timeOffset="-113725.33">17489 14392 0,'0'-8'0,"9"-1"0,8 0 16,1 1-16,8 8 16,26 0-16,17 0 15,9 0-15,9 8 16,17 1-16,9 8 16,0 1-1,17-10-15,9 1 16,0 0-16,-8-1 15,16 1-15,9 0 16,1-1-16,8 1 16,0 0-16,0-1 15,0 1-15,-9 0 16,9-1 0,-9 1-16,1 0 15,8-1-15,-18 1 16,1 8-16,8-8 15,-8 8-15,17-8 16,0-1-16,17 10 16,18-10-1,-35-8-15,9 0 16,-1 0-16,-25-8 16,26-1-16,-1 0 15,1 1-15,0-1 16,-9 0-16,8-8 15,1 9-15,-9-1 16,-9 0-16,0 1 16,-8-1-1,-18 9-15,1 0 16,-18 0-16,-18 0 16,1 9-16,-1 8 15,-8 0-15,-9 9 16,0 9-16,-17-9 15,0 0-15,0 8 16,-9 1-16,-9 17 16,1-9-1,-10 1-15,1 8 16,0 0-16,-1-9 16,1 0-16,0-8 15,17-9-15,0 8 16,18-8-16,-1 0 15,18 0-15,0 0 16,0-8 0,17-1-16,17 0 15,10-8-15,8 0 16,8-1-16,9-8 16,-17 9-16,9-9 15,0 9-15,-9-1 16,8 1-16,18 0 15,9-1 1,-9-8-16,9 9 16,-1 0-16,-16 8 15,8 0-15,8 1 16,1 8-16,8 8 16,-17 1-16,18-9 15,8 0 1,0 0-16,0 0 0,8 0 15,1 0 1,0 0-16,8 8 16,-8-8-16,0 0 15,0-8-15,-9-1 16,-18 0-16,-16 1 16,-1-10-16,-9 1 15,-42 0 1,-36-1-16,-51 1 15</inkml:trace>
  <inkml:trace contextRef="#ctx0" brushRef="#br0" timeOffset="-112224.52">18800 16220 0,'0'-9'0,"0"0"0,0 1 15,0 8-15,0 0 16,0 0-16,0 0 16,0-9-16,18 0 15,16 1-15,10-1 16,17-8 0,8 8-16,1 0 15,-1 1-15,1-1 16,-1 9-16,-34 9 15</inkml:trace>
  <inkml:trace contextRef="#ctx0" brushRef="#br0" timeOffset="-111754.27">18826 16254 0,'0'0'0,"0"0"0,0 0 16,0 0-16,0 0 15,0 0 1,0 0-16,0 0 16,0 0-16,0 0 15,9 9-15,0 8 16,-9 9-16,0 18 15,0-1-15,0 0 16,0 1-16,0-19 16,0 1-1,0 0-15,0-8 16,0-10-16,0 1 16,0 0-16,0-1 15,8 10-15,1-10 16,8 10-16,1-10 15,17 1-15,17 0 16,0-1 0,9 1-16,-1-9 15,1-9-15,-17 1 16,-1-1-16,0 9 16,-8 0-16,-17 0 15</inkml:trace>
  <inkml:trace contextRef="#ctx0" brushRef="#br0" timeOffset="-111513.49">19026 16419 0,'0'0'0,"0"0"16,0 0-16,0 0 15,0 0-15,0 0 16,17 0-16,1 0 16,8 0-16,0 0 15,9-9-15,8 1 16,27-1-16,-27 0 16</inkml:trace>
  <inkml:trace contextRef="#ctx0" brushRef="#br0" timeOffset="-111331.73">19686 16661 0,'0'0'0,"0"0"0,0 0 15,0 0-15</inkml:trace>
  <inkml:trace contextRef="#ctx0" brushRef="#br0" timeOffset="-111073.73">19947 16557 0,'-9'-8'0,"0"-1"0,9 9 0,-8-9 0,8 1 16,0-1-1,-9 0-15,0 1 16,0-1-16,1-8 15,-18 0-15,8-1 16,-8 18-16,0 9 16,0 8-16,0 9 15,-9 9-15,1-1 16,16 10 0,1-10-16,17 1 15,0-9-15,9 0 16,8 0-16,18-17 15,43-9-15,0-18 16,-52 10-16</inkml:trace>
  <inkml:trace contextRef="#ctx0" brushRef="#br0" timeOffset="-110407.36">20320 16237 0,'0'0'0,"0"0"0,0 0 16,17 0-1,1 0-15,16 9 16,1-1-16,9-8 16,-1 0-16,0 9 15,1-9 1,-18 0-16</inkml:trace>
  <inkml:trace contextRef="#ctx0" brushRef="#br0" timeOffset="-110241.73">20337 16531 0,'0'0'0,"0"0"15,0 0-15,0 0 16,0 0-16,18 0 16,16-8-1,-7 8-15</inkml:trace>
  <inkml:trace contextRef="#ctx0" brushRef="#br0" timeOffset="-109878.06">21518 16081 0,'0'0'0,"0"0"0,0 0 16,-8 0-16,-1-9 16,0 1-16,-8 8 15,-9 0 1,0 0-16,0 8 16,0 1-16,-9 8 15,0 18-15,9 0 16,9-9-1,-1 8-15,18 10 0,0-1 16,9 0-16,9-17 16,-1 0-16,18-8 15,-1-10 1,10-25-16,34-9 16,-26 9-16</inkml:trace>
  <inkml:trace contextRef="#ctx0" brushRef="#br0" timeOffset="-109457.59">21970 15735 0,'0'0'0,"0"0"16,0 0-16,0 0 16,0 17-16,-9 26 15,1 27-15,-19 8 16,1 8-1,0-8-15,9-17 0,0-9 16,-1-18 0,10-8-16,-1-8 15,9-10-15,0-8 16,0-8-16,9-1 16,8-17-16,9 0 15,0 0-15,0 9 16,0-1-1,0 1-15,-8 17 16,-10 0-16,1 9 16,0 8-16,-1 0 15,1 18-15,0 0 16,-9-9-16,17-9 16,-8-8-1,17-1-15,9-16 0,-9-1 16,0-8-1,-9 8-15</inkml:trace>
  <inkml:trace contextRef="#ctx0" brushRef="#br0" timeOffset="-109096">22456 16081 0,'0'0'0,"0"0"0,0 0 16,0 0-16,0 0 15,0 0-15,-8 0 16,-1 0-1,0 0-15,-17 17 16,0 1-16,0 8 16,9 8-16,-1-8 15,10 0-15,8 0 16,0-8-16,0-10 16,8 1-16,10-9 15,-1-9 1,9 1-16,0-1 15,0-8-15,0 8 16,-8 9-16,-10 0 16,1 0-16,8 0 15,1 9-15,-1-1 16,0 1-16,9 0 16,1-1-1,-1-8-15,-9-8 16,0-1-16,-8 9 15</inkml:trace>
  <inkml:trace contextRef="#ctx0" brushRef="#br0" timeOffset="-108796.1">22838 16029 0,'0'0'0,"0"0"0,0 0 15,0 9-15,9 8 16,8 9-16,1 9 15,-10-1-15,1 1 16,0 0-16,-1-1 16,-8 1-1,0-9-15,0-9 0,0-8 16,0 0 0,0-9-16,0 0 15,0-9-15,0 0 16,0-8-16,18-9 15,-1-17-15,9 8 16,9 0-16,8 9 16,-25 9-16</inkml:trace>
  <inkml:trace contextRef="#ctx0" brushRef="#br0" timeOffset="-108288.65">23576 16090 0,'0'0'0,"0"0"0,0 0 16,0 0-16,0 0 16,-8 0-16,-1 0 15,-8 0-15,-9 0 16,-9 0-16,9 0 15,0 8-15,0 1 16,8 8 0,1 1-16,0-10 15,8 1-15,9 0 16,0-1-16,0 1 16,9 0-16,-1-1 15,10 10-15,8-1 16,0 0-16,0 18 15,0 8 1,-9 9-16,-8 9 16,0-1-16,-18-16 15,0-1-15,1-8 16,-18-9-16,-1 0 16,1-9-1,0-8-15,-8-1 0,-1 1 16,0-18-1,0 1-15,1-1 16,8-17-16,8 0 16,18-26-16,9-17 15,0 43-15</inkml:trace>
  <inkml:trace contextRef="#ctx0" brushRef="#br0" timeOffset="-108070.5">23854 16107 0,'0'0'0,"0"0"0,0 0 15,0 17-15,0 9 16,-8 9-16,-1 0 16,0-1-1,1-8-15,8-8 16,-9-10-16,9-8 15,-9-8-15,9 8 16</inkml:trace>
  <inkml:trace contextRef="#ctx0" brushRef="#br0" timeOffset="-107952.77">23776 15700 0,'0'0'0,"0"0"16,0 0-16,0 0 0,0 17 15,18 1-15,-10-1 16</inkml:trace>
  <inkml:trace contextRef="#ctx0" brushRef="#br0" timeOffset="-107531.23">24228 16064 0,'0'0'0,"0"0"0,0 0 0,0 0 15,0 17-15,0 0 16,0 9 0,0 0-16,0 0 15,0-8-15,0-1 16,0-8-16,0-1 15,0 1-15,0-9 16,0 0 0,0-9-16,17-8 0,9-9 15,9 0 1,0-9-16,-1 9 16,1 9-16,-9 17 15,0 0-15,-8 0 16,-1 17-1,0 1-15,1 8 0,-10 0 16,1-9-16,0 0 16,-1-8-1,1 0-15,-9-9 16,0 0-16</inkml:trace>
  <inkml:trace contextRef="#ctx0" brushRef="#br0" timeOffset="-107074.7">25009 16124 0,'0'0'0,"0"0"0,0 0 15,0 0-15,0-8 16,0-1-16,-8 0 16,-1 1-16,0 8 15,0 0-15,1 0 16,-10 8-16,1 1 15,0 8 1,-1 1-16,1-10 16,8 1-16,1 0 15,8-1-15,0 1 16,0-9-16,8 9 16,10-1-16,-1 10 15,18-1-15,-1 26 16,1 9-1,0 0-15,-9 0 16,0-8-16,-17-1 16,-1 0-16,-16-8 15,-1-9-15,-17 0 16,0-9-16,-9-8 16,0-1-1,1-8-15,-1-8 16,0-10-16,18-16 15,0-36-15,25 1 16,1 43-16</inkml:trace>
  <inkml:trace contextRef="#ctx0" brushRef="#br0" timeOffset="-106443.46">20346 16557 0,'0'0'0,"0"0"15,0 0-15,0 0 16,0 0-16,0 0 16,0 0-16,0 0 15,0 0-15,17 0 16,9 0-16,18 0 15,25 0-15,36 18 16,-36-10 0</inkml:trace>
  <inkml:trace contextRef="#ctx0" brushRef="#br0" timeOffset="-104278.64">25765 16107 0,'0'0'0,"0"0"15,0 0-15,-9 0 16,0 17-16,-8 18 16,-9 0-16,9 8 15,-1 9-15,18-9 16,0 1 0,18-18-16,-1 0 0,18-18 15,-1 1 1,1-18-16,9-8 15,-1-9-15,-17-17 16,-9-1-16,-8 10 16,-18-1-16,-8 0 15,0 1-15,-1 16 16,1 1 0,0 8-16,-1 9 15,10 0-15,8 0 16,0 0-16,0-8 15,17-1-15,26-8 16,27-27-16,8 1 16,0 0-16,-8-9 15,-10 9-15,-16 8 16,-18 0 0,0 1-16,-9 16 15,-8 1-15,0 0 16,-1 8-16,1 9 15,-9 0-15,0 0 16,0 0-16,0 0 16,0 26-16,-9 26 15,1 43-15,-18 18 16,8 25 0,-8-8-16,9 0 15,-1-26-15,10-9 16,8-17-16,0-26 15,8-8-15,1-18 16,0-18-16,-1 1 16,10-18-1,-1-8-15,1-18 16,-10-17-16,1-17 16,0 0-16,-18 8 15,0 9-15,1 18 16,-1 8-16,0 8 15,9 1-15,0 8 16,0 1 0,0-1-16,18 0 15,-1-8-15,0 17 16</inkml:trace>
  <inkml:trace contextRef="#ctx0" brushRef="#br0" timeOffset="-103710.77">27415 15839 0,'0'0'0,"0"0"15,0 0-15,0 0 16,0 17-16,0 18 16,0 25-16,-9 18 15,0 26 1,-8 0-16,0 0 16,-1-17-16,9-27 15,9-17-15,0-17 16,0-8-16,0-10 15,0 1-15</inkml:trace>
  <inkml:trace contextRef="#ctx0" brushRef="#br0" timeOffset="-103189.22">27953 16185 0,'0'0'0,"0"0"16,0 0 0,0 0-16,17 17 0,1 1 15,16-1 1,1 9-16,0-9 16,17-8-16,0 0 15,0-18-15,-8 0 16,-1 1-16,-17-10 15,0-8-15,-17 0 16,-9 0-16,-17 0 16,-10 0-16,-16 9 15,-9 17 1,-9 9-16,9 8 16,0 18-16,17-1 15,18 27-15,26 17 16,25 0-16,36 0 15,51-9-15,44-43 16,26-61-16,200-103 16</inkml:trace>
  <inkml:trace contextRef="#ctx0" brushRef="#br0" timeOffset="-100001.71">20198 17579 0,'0'0'0,"0"0"0,0 0 0,0 0 15,0 0-15,0-8 16,9-1-16,0 9 15,8 0 1,1 0-16,8 0 16,8 0-16,1 0 15,8 0-15,1 0 16,-9 0-16,-1 0 16,-16 0-16</inkml:trace>
  <inkml:trace contextRef="#ctx0" brushRef="#br0" timeOffset="-99791.09">20277 17692 0,'0'0'0,"0"0"16,0 0-16,8 0 15,18 9-15,18-1 16,17 1-16,17-18 16,43-8-16,-51 8 15</inkml:trace>
  <inkml:trace contextRef="#ctx0" brushRef="#br0" timeOffset="-97464.86">21735 17129 0,'0'0'0,"0"0"16,0 0-1,0 0-15,0 17 0,0 9 16,0 18 0,-8 8-16,-1 8 15,0 1-15,1 0 16,8-27-16,8-25 15</inkml:trace>
  <inkml:trace contextRef="#ctx0" brushRef="#br0" timeOffset="-97195.59">21319 17709 0,'0'0'0,"0"0"0,0 0 16,0 0-16,17 0 15,0 0 1,27 0-16,25 9 16,9-9-16,1 0 31,-1 0-31,-9 0 0,1 0 0,-1-9 15,1 1-15,-27 8 16</inkml:trace>
  <inkml:trace contextRef="#ctx0" brushRef="#br0" timeOffset="-95512.31">21527 18082 0,'0'0'0,"0"0"16,0 0-16,0 0 16,0 0-16,17 0 15,1 0-15,-1 0 16,9 8-16,9 1 16,0 8-16,-1 1 15,-8 8-15,1 0 16,-1-9-1,-18 0-15,1 1 16,-9-1-16,-9 0 16,-17 18-16,0-9 15,-17 0-15,8 0 16,0 0-16,1-9 16,-1-8-16,17-1 15,1 1 1,17 0-16,0-9 15,0 8-15,17 1 16,27 0-16,17-1 16,8 1-16,9 0 15,-17-18-15,35 0 16,-27 1-16</inkml:trace>
  <inkml:trace contextRef="#ctx0" brushRef="#br0" timeOffset="-94876.83">22717 17467 0,'-9'-9'0,"0"1"0,9 8 16,0 0-16,0 0 15,0 0-15,0 0 16,9 8 0,8 1-16,18-1 15,0 1-15,8-9 16,1-9-16,-1 1 15,1-1-15,-18-17 16,0 0-16,-18-8 16,1-1-16,-18 0 15,1 9 1,-18 9-16,0 0 16,-1 17-16,-16 0 15,0 17-15,-1 18 16,10 17-16,7 0 15,10 0-15,17 8 16,9-8 0,8 9-16,1-18 15,16-17-15,18-9 16,0-17-16,18-17 16,-18-9-16,-26 17 15</inkml:trace>
  <inkml:trace contextRef="#ctx0" brushRef="#br0" timeOffset="-94500.56">23238 17025 0,'0'0'0,"0"0"0,0 0 16,0 0-16,0 0 15,8 0 1,10 0-16,-1 9 16,9-1-16,9 10 15,-9-1-15,0 0 16,0-8-16,-17 0 16,-1-1-16,-8 10 15,-8-1 1,-1 0-16,-8 1 15,-1 8-15,1-9 16,0-8-16,8-1 16,9 10-16,0-10 15,9 10-15,17-10 16,17 1-16,9 8 16,-26-8-16</inkml:trace>
  <inkml:trace contextRef="#ctx0" brushRef="#br0" timeOffset="-93813.32">22395 17848 0,'0'0'0,"0"0"0,0 0 16,0 0-16,0 0 15,18 0-15,17 0 16,34 0-16,18 0 16,43 9-1,44-9-15,17 0 16,9 0-16,17-9 16,-9 0-16,-26 1 15,-8-1-15,-9-8 16,-35 8-1,-25 0-15,-1 1 0,-26-1 16,-26 9 0,-26 0-16</inkml:trace>
  <inkml:trace contextRef="#ctx0" brushRef="#br0" timeOffset="-92997.36">23220 18116 0,'0'0'0,"0"0"16,0 0-16,-8-8 16,-1-1-16,-17 0 15,-9 9-15,-8 0 16,-9 18 0,-9 8-16,0 8 15,0 1-15,1 17 16,7 0-16,19-9 15,16 1-15,18 7 16,9 1-16,17-8 16,9-1-16,26 0 15,8-17-15,1-17 16,8-18 0,-18-8-16,-33 8 15</inkml:trace>
  <inkml:trace contextRef="#ctx0" brushRef="#br0" timeOffset="-92697.38">23186 18359 0,'0'0'0,"0"0"16,0 0-16,8 0 16,10 0-16,16 9 15,10-1-15,8-8 16,9 0-16,8 0 15,-17 0 1,-34 9-16</inkml:trace>
  <inkml:trace contextRef="#ctx0" brushRef="#br0" timeOffset="-92231.57">23255 18428 0,'0'0'0,"0"0"0,0 0 15,0 0-15,0 0 16,0 0-16,0 0 16,17 9-16,1-1 15,-1 1-15,1 0 16,8-1-1,0 1-15,0 0 16,-9-1-16,-8 1 16,-1-9-16,1 0 15,-9 0-15,-9 17 16,1 1-16,-10 8 16,-8 0-16,9 0 15,0-9 1,-1 0-16,1-8 15,8 0-15,1-1 16,8 1-16,0 0 16,0-1-1,17 1-15,9 0 0,9-1 16,8 1-16,9 0 16,-8-1-1,-1-8-15,-26 9 16</inkml:trace>
  <inkml:trace contextRef="#ctx0" brushRef="#br0" timeOffset="-91797.43">23759 18506 0,'0'0'0,"0"0"16,0 0-16,0 0 15,0 0 1,0 0-16,0 0 16,0 0-16,0 0 15,17 0-15,9 0 16,18 0-16,25 0 15,1 0-15,-10 0 16,1-9-16,0 9 16,-18 0-16</inkml:trace>
  <inkml:trace contextRef="#ctx0" brushRef="#br0" timeOffset="-91583.35">23915 18342 0,'0'0'0,"0"0"15,0 17-15,0 18 16,0 8-16,0 26 16,0 0-16,0-17 15,0-17 1,17 0-16,9-1 0,-8-25 15</inkml:trace>
  <inkml:trace contextRef="#ctx0" brushRef="#br0" timeOffset="-91277.9">24697 18151 0,'0'0'0,"0"0"16,0 0-16,-9 0 15,0 0-15,-8 0 16,-9 0-16,-18 17 16,1 9-16,-9 9 15,0 0 1,8 17-16,10-9 15,8 0-15,8 18 16,10-1-16,16-16 16,10-1-16,-1-17 15,18 0-15,8-9 16,-26-8-16</inkml:trace>
  <inkml:trace contextRef="#ctx0" brushRef="#br0" timeOffset="-90775.24">24948 18480 0,'-8'0'0,"-1"0"0,9 0 15,-9-9 1,9 1-16,0-1 15,-8 0-15,-1 1 16,0-1-16,9 9 16,-8 0-16,-1 0 15,0 0-15,1 0 16,-10 17-16,1 1 16,0 16-1,17 1-15,0-9 16,8 0-16,1 0 15,8-9-15,1 1 16,-1-1-16,-8-8 16,-1 8-16,1 0 15,0 1-15,-1-1 16,-8 0 0,0 1-16,-8-10 15,-1 1-15,0 0 16,1-1-1,-1-8-15,0 0 0,1 0 16,8-8-16,0-1 16,0-17-16,17-17 15,9-9-15,-9 34 16</inkml:trace>
  <inkml:trace contextRef="#ctx0" brushRef="#br0" timeOffset="-88661.74">22847 18012 0,'0'0'0,"0"-8"0,0-1 16,0 9-16,0 0 16,0 0-16,-9 0 15,1 0-15,-1 0 16,-17 17 0,0 27-16,-9 34 15,0 26-15,18 8 16,8-8-16,9 0 15,18-17-15,16-18 16,19-17-16,33-9 16,10-17-16,-53-17 15</inkml:trace>
  <inkml:trace contextRef="#ctx0" brushRef="#br0" timeOffset="-88276.81">25148 17917 0,'0'0'0,"0"0"0,0 0 16,18 18-16,-1 16 15,18 9-15,17 35 16,9 9-1,-9 8-15,-9 35 16,-8 0-16,-18-17 16,-17-1-16,-35 1 15,-34-1-15,26-51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24:56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2015 6017 0,'-9'0'0,"0"0"16,9 0-16,-8 0 0,-1 0 0,9 0 16,-9 0-16,9 0 15,0 0-15,0 0 16,-8 0-16,-1 18 16,-17 16-1,0 18-15,8 0 16,10 9-16,-18-9 15,0 17-15,8 9 16,18-17-16,0-27 16,9-8-16,8 0 15,1-17-15,8 0 16,-9-18 0,26-17-16,10-26 15,7-17-15,1-18 16,0-8-16,-9 17 15,-26 35-15,-17 8 16,-1 18-16,1-1 16,-9 18-16,0 0 15,-9 26 1,1 35-16,-1 17 16,0 17-16,9-17 15,0 0-15,18-26 16,-1-17-16,1-9 15,16-9 1,1 0-16</inkml:trace>
  <inkml:trace contextRef="#ctx0" brushRef="#br0" timeOffset="437.32">2822 6026 0,'-8'0'0,"-1"0"16,0 0-16,-8 0 16,-1 0-16,1 0 15,-9 0-15,9 0 16,-1 0-16,1 9 15,0 8-15,-1 9 16,1 9 0,17-1-16,0 1 15,8 8-15,1 1 16,0-1-16,0-8 16,-1-9-16,1-1 15,-18 1-15,1 0 16,-1 0-16,-17 0 15,-18 0 1,1 0-16,-9-17 16,0 0-16,8-9 15,27 0-15,17-9 16,0 9-16</inkml:trace>
  <inkml:trace contextRef="#ctx0" brushRef="#br0" timeOffset="922.89">2857 6390 0,'0'0'0,"-9"-9"0,1 1 16,8 8-1,0 0-15,0 0 16,0 0-16,0 0 16,0 0-16,8 0 15,10 0-15,16 8 16,10 1-16,-1-9 16,1-9-16,8 1 15,-9-1-15,1-8 31,-18-1-31,0-8 0,0 0 16,-18 0-16,1-8 16,-9-1-16,-9 18 15,1-1-15,-10 1 16,-8 8 0,0 9-16,0 18 15,-9-1-15,9 18 16,9-1-16,0 18 15,17 0-15,8 0 16,18 9-16,18-9 16,8-9-16,0-17 15,0-9-15,0-25 16,-26 8-16</inkml:trace>
  <inkml:trace contextRef="#ctx0" brushRef="#br0" timeOffset="2370.13">4802 6321 0,'0'0'0,"-9"-9"0,1-8 16,-1-1-16,-8 1 15,-1 0-15,-8-1 16,0 1-16,-17 8 16,-1 9-16,10 0 15,-1 18 1,0 8-16,-8 8 0,8 18 16,9 0-1,9 9-15,8-1 16,9-16-16,9-1 15,8-17-15,9 0 16,9-9-16,17-8 16,17-26-16,1-18 15,8 0-15,0-8 16,-17 8 0,-9 1-16,-17 16 15,-18 1-15,-8 0 16,-9 8-16,0 9 15,0 0-15,0 0 16,-9 0-16,0 17 16,9 1-16,0 16 15,18 1 1,8 0-16,-9-9 16,1-9-16,8-8 15,0-9-15,0-9 16,0-17-16,0 0 15,-9-9-15,-8-8 16,-18 0-16,1 8 16,-10 1-1,-8-1-15,0 18 16,0-1-16,0 10 16,9 8-16,17 0 15,0 0-15,8 8 16,27 1-16,-9 0 15,-9-9-15</inkml:trace>
  <inkml:trace contextRef="#ctx0" brushRef="#br0" timeOffset="2702.97">5627 6147 0,'0'0'0,"0"0"0,0 0 15,0 0-15,-9 0 16,1 0-16,-1 0 15,-17 0 1,0 18-16,-9-1 16,18 0-16,-1 9 15,1 0-15,17 9 16,0-9-16,17 9 16,10-1-16,7 1 15,1-1-15,-9-8 16,0 0-1,-17-17-15,-1 0 16,1-1-16,-18 1 16,-8 8-16,-26-8 15,-18 0-15,9-1 16,17-16-16,18 8 16,8-9-16,9 9 15</inkml:trace>
  <inkml:trace contextRef="#ctx0" brushRef="#br0" timeOffset="8186.85">6495 6347 0,'-8'-9'0,"-1"-8"0,-8-1 16,-9 1-16,0 0 15,0 8-15,0 9 16,-18 0-16,1 17 15,-9 1 1,-1 16-16,19 1 0,-10 8 16,10 26-1,16-8-15,10 0 16,16-18-16,18 0 16,18-8-16,16-9 15,27-17-15,18-18 16,7-26-16,1-34 15,0 0-15,-35 8 16,-8 0-16,-18 9 16,-17 1-1,-18-1-15,-8 17 16,-18 0-16,0 18 16,-25 17-16,-19 9 15,-16 17-15,-9 34 16,0 27-16,0 43 15,25 8-15,27 10 16,18 7 0,16-42-16,27-26 15,0-27-15,0-16 16,-1-27-16,44-8 16,-25-9-1</inkml:trace>
  <inkml:trace contextRef="#ctx0" brushRef="#br0" timeOffset="8635.26">6530 5870 0,'-8'-8'0,"-1"8"0,-9 0 16,-8 8 0,-8 18-16,-10 9 0,10 8 15,-1-17 1,17 0-16,1-17 15,17-1-15,0 1 16,0-9-16,0 0 16</inkml:trace>
  <inkml:trace contextRef="#ctx0" brushRef="#br0" timeOffset="8782.81">6574 5688 0,'0'0'0,"0"0"0,8 18 15,10 8-15,8 26 16,8 0-16,27 0 16,9-9-1,-36-26-15</inkml:trace>
  <inkml:trace contextRef="#ctx0" brushRef="#br0" timeOffset="9894.79">7503 6485 0,'0'0'0,"-9"0"16,0 0-16,9 0 15,0 0-15,0 0 16,0 0 0,0 0-16,9 0 15,8 0-15,18 0 16,17 0-16,0 0 15,0 0-15,-8-9 16,-1 9-16,-17 0 16,-8 0-16</inkml:trace>
  <inkml:trace contextRef="#ctx0" brushRef="#br0" timeOffset="10102.45">7494 6823 0,'0'0'0,"0"0"16,0 0 0,0 0-16,0 0 0,0 0 15,0-9 1,17 1-16,10-1 16,7 0-16,27 1 15,8 8-15,-8-9 16,-26 9-16</inkml:trace>
  <inkml:trace contextRef="#ctx0" brushRef="#br0" timeOffset="10420.11">8449 6009 0,'0'0'0,"0"0"0,0 0 15,0 0-15,0 0 16,0 0-16,-8 26 15,-1 8-15,0 18 16,1 0 0,-10 9-16,18-9 15,0-17-15,0-18 16</inkml:trace>
  <inkml:trace contextRef="#ctx0" brushRef="#br0" timeOffset="10645.08">8067 6528 0,'0'0'0,"0"0"15,0 0-15,0 0 16,18 0-16,25 0 16,18-8-16,8-1 15,9 0 1,9-17-16,9 0 15,-9 9-15,-9 0 16,-26-1-16,-26 18 16,0 0-16,-17 0 15</inkml:trace>
  <inkml:trace contextRef="#ctx0" brushRef="#br0" timeOffset="11034.55">8432 6736 0,'0'-8'0,"0"-1"0,0 9 16,0 0-16,0 0 15,0 0-15,0 0 16,0 0-16,0 0 16,9 0-1,8 0-15,9 0 16,0 0-16,-9 0 15,1 9-15,-9-1 16,-1 1-16,1 0 16,-9-1-16,0 1 15,-9 8-15,1 1 16,-1-1-16,-9 9 16,1-9-1,8 0-15,1 1 16,8-1-16,0 0 15,8 1-15,10-1 16,17 0 0,17-8-16,8 0 0,10-18 15,-35 0-15</inkml:trace>
  <inkml:trace contextRef="#ctx0" brushRef="#br0" timeOffset="11377.58">9352 5948 0,'0'0'0,"0"0"0,0 0 15,0 0-15,-8 0 16,-10 26-16,-8 26 16,-17 43-1,-1 53-15,-8 33 16,26-25-16,18-17 16,8-9-16,0-18 15,17-25-15,9-18 16,9-8-16,26-26 15,51-9 1,-42-18-16</inkml:trace>
  <inkml:trace contextRef="#ctx0" brushRef="#br0" timeOffset="11948.27">9813 6450 0,'0'0'0,"0"0"0,0 0 16,0 0-16,0 0 15,-9 18 1,0-1-16,9 9 16,0 9-16,0-1 15,18 1-15,-1-9 16,0 0-16,18-9 16,17-8-1,0-9-15,9-9 0,-17-17 16,-1 0-1,0 0-15,-17-17 16,0 8-16,-17-8 16,-9 0-16,-9-1 15,-8 10-15,-9-1 16,-26 18-16,-9 17 16,0 9-16,1 17 15,-1 17 1,9 17-16,0 27 15,17 0-15,17-1 16,18 1-16,9 8 16,17-17-16,9-9 15,17-8-15,18-18 16,16-17-16,1-8 16,43-10-1,235 27-15</inkml:trace>
  <inkml:trace contextRef="#ctx0" brushRef="#br0" timeOffset="12525.56">10586 6424 0,'0'0'0,"0"0"0,-9 0 0,-9 0 15,10 0 1,-1 0-16,9 0 16,0 0-16,0 0 15,0 0-15,0-8 16,17-10-16,1-7 15,8-19-15,0 1 16,0 8 0,-17 1-16,-1 16 15,1 1-15,0 8 16,-9 9-16,0 9 16,0 8-16,8 18 15,1 17-15,0-9 16,-1-8-16,10-9 15,-1 0-15,1-18 16,8 1 0,17-9-16,-26 0 15</inkml:trace>
  <inkml:trace contextRef="#ctx0" brushRef="#br0" timeOffset="12717.07">10803 5723 0,'0'0'16,"0"0"-16,0 0 0,0 9 16,0 8-16,26 9 15,17 0-15,-17-17 16</inkml:trace>
  <inkml:trace contextRef="#ctx0" brushRef="#br0" timeOffset="13605.64">11497 5567 0,'0'0'0,"-8"0"0,-1 0 16,-8 17-1,-9 18-15,-9 8 16,0 1-16,0-1 16,1 0-1,16-17-15,1 0 0,8-17 16,9 0-16,0-1 15</inkml:trace>
  <inkml:trace contextRef="#ctx0" brushRef="#br0" timeOffset="13741.04">11471 5567 0,'-8'0'0,"8"0"0,0 0 16,0 17-16,0 1 15,17-1-15,0 9 16,9 9-16,0-1 15,-8-8-15</inkml:trace>
  <inkml:trace contextRef="#ctx0" brushRef="#br0" timeOffset="14245.44">11958 6485 0,'0'0'0,"0"0"16,0 0-16,0 0 0,0 0 16,0 0-1,17 9-15,18-1 16,17-8-16,26-8 15,9-1-15,-44 9 16</inkml:trace>
  <inkml:trace contextRef="#ctx0" brushRef="#br0" timeOffset="14781.03">12809 6468 0,'0'0'0,"-9"0"0,0 0 0,0 0 16,1 0 0,8 0-16,0 0 15,0 8-15,0 10 16,0-1-16,8 9 15,10-9-15,-1 1 16,1-10-16,8 1 16,17-9-16,0-9 15,1-8 1,-9-9-16,-9 0 16,0 0-16,0 0 15,-18 0 1,1-9-16,0 10 15,-18-1-15,0 8 0,-17 1 16,-17 17 0,0 0-16,-18 17 15,9 18-15,0 17 16,-1 26-16,10 8 16,17-8-16,17 0 15,9-8-15,18-1 16,8-9-16,17-8 15,9-8-15,18-18 16,17-18 0,17-16-16,-9-10 15,-60 1-15</inkml:trace>
  <inkml:trace contextRef="#ctx0" brushRef="#br0" timeOffset="15155.76">13382 6321 0,'0'-9'0,"0"0"0,0 1 0,0-1 15,0 0 1,0 9-16,0 0 15,0-8-15,26-1 16,8 0-16,19-8 16,7-9-16,10 0 15,-35 9-15</inkml:trace>
  <inkml:trace contextRef="#ctx0" brushRef="#br0" timeOffset="15638.94">13842 6416 0,'0'0'0,"0"0"15,0 0-15,-9 0 16,9 0-16,-8 0 16,8 0-16,0 0 15,0 0-15,0 0 16,0 0 0,0-9-16,17 0 15,0-8-15,18-9 16,0-8-16,-1-10 15,-7 10-15,-10-1 16,-8 18 0,-1-1-16,1 10 15,-9 8-15,0 0 0,0 17 16,0 0 0,0 18-16,0 0 15,9-1-15,8-8 16,0 0-16,1 0 15,-1-17-15,9-1 16,-8-8-16,-10 0 16</inkml:trace>
  <inkml:trace contextRef="#ctx0" brushRef="#br0" timeOffset="15778.11">14215 5870 0,'-8'-8'0,"-1"-1"16,0 9-16,1 0 15,8 0 1,0 0-16,0 0 0,0 0 16,8 9-16,1-1 15</inkml:trace>
  <inkml:trace contextRef="#ctx0" brushRef="#br0" timeOffset="16677.78">14771 5680 0,'0'0'0,"0"0"15,0 0-15,0 0 16,-9 8-16,1 10 15,-18 16-15,0 1 16,-18 0-16,9-1 16,18-8-16,8-17 15,9 0 1,0-9-16</inkml:trace>
  <inkml:trace contextRef="#ctx0" brushRef="#br0" timeOffset="16813.24">14710 5619 0,'0'0'0,"0"0"0,0 0 16,9 17-16,8 1 15,1 16 1,-1 1-16,26 8 16,-8-17-16</inkml:trace>
  <inkml:trace contextRef="#ctx0" brushRef="#br0" timeOffset="17327.89">15171 5827 0,'0'-9'0,"0"9"15,0 0-15,17 0 0,0 0 16,27 18-1,16 16-15,10 18 16,17 35 0,-9 17-16,-26-9 0,-9 35 15,-16 8-15,-27-8 16,-27 26-16,-42 17 16,-27-8-1,-121 164-15</inkml:trace>
  <inkml:trace contextRef="#ctx0" brushRef="#br0" timeOffset="23254.85">11454 6009 0,'0'0'0,"-9"0"0,1 0 0,-1 0 16,0 0-16,0 0 16,1 0-1,-1 0-15,0 0 0,-8 0 16,0 0-1,8 0-15,0 0 16,-8 8-16,0 10 16,-1-1-16,1 0 15,8 1-15,0 8 16,9 0-16,0 0 16,9-9-16,0 0 15,0 1 1,8-1-16,0 0 15,9-8-15,9 0 16,0-9-16,0-9 16,-9 0-16,0 1 15,0-18-15,0 0 16,-9 0-16,-8 8 16,-1 1-1,1 0-15,-9-1 16,0 1-16,0 0 15,-9 8-15,1 9 16,-1 0-16,0 0 16,-17 17-16,0 18 15,-8 0-15,-1 17 16,0 0 0,0-9-16,18 9 15,8 8-15,9 1 16,18 0-16,25-1 15,1 1-15,-18-35 16</inkml:trace>
  <inkml:trace contextRef="#ctx0" brushRef="#br0" timeOffset="24330.21">14728 6260 0,'0'0'0,"0"0"0,0-9 15,0 1-15,0-10 16,0 10-16,0-1 16,0 0-16,0 1 15,0-1-15,0 9 16,0 0-1,0 0-15,-9 0 16,0 0-16,1 9 16,-1 8-16,9 0 15,0 1-15,0-1 16,0 9-16,0 0 16,9-9-16,8 1 15,0-10 1,1 1-16,-1-9 15,18-9-15,0 1 16,8-10-16,-17-8 16,0 0-16,0 0 15,-17-8-15,-1-1 16,-8 18-16,-8-1 16,8 1-1,-9 8-15,0 1 16,-8 8-16,0 0 15,-9 17-15,0 0 16,0 18-16,-1 17 16,1 9-16,9 8 15,17 9-15,0-18 16,9 1 0,8-18-16,18 9 15,-9-26-15</inkml:trace>
  <inkml:trace contextRef="#ctx0" brushRef="#br1" timeOffset="34614.78">14728 3055 0,'0'0'0,"0"0"16,0 0-16,0 0 16,0 0-16,-9 0 15,9 0-15,0 0 16,0 0-16,0 0 16,0 0-16,0 9 15,17 0-15,1 8 16,25 0-16,18-8 15,8-9 1,1-9-16,-1-17 16,1-8-16,-9-1 15,-9 1-15,-9-10 16,-17 1-16,0 8 16,-17 1-16,-18-1 15,-17 0-15,0 9 16,-17 18-1,-27 16-15,1 18 16,-9 18-16,8 25 16,18 26-16,17 9 15,18 9-15,17-18 16,17-8-16,18-18 16,17-8-16,18-18 15,16-17 1,19-26-16,-1-9 15,-52 9-15</inkml:trace>
  <inkml:trace contextRef="#ctx0" brushRef="#br1" timeOffset="35184.87">15622 2796 0,'0'0'0,"0"0"0,0 0 16,0 0-16,0 0 15,0 0-15,9 0 16,8-9-16,1 0 15,8 1-15,8-18 16,1-9-16,0-8 16,-9-1-16,0 1 15,0 9 1,-17-1-16,-1 18 16,1-1-16,-9 18 15,0 0-15,0 9 16,0 26-16,0 16 15,0 10-15,9-18 16,8 1-16,0-10 16,1-8-16,-10-17 15,10 0 1,-10-9-16</inkml:trace>
  <inkml:trace contextRef="#ctx0" brushRef="#br1" timeOffset="35303.91">16013 2163 0,'0'0'0,"0"0"0,0 0 16,0 0-1,0 0-15,0 9 16,9 8-16,-1-8 16</inkml:trace>
  <inkml:trace contextRef="#ctx0" brushRef="#br1" timeOffset="35896.87">16612 2363 0,'0'0'15,"0"-9"-15,0 0 16,-9 1-16,1-1 16,-1 0-16,0 9 15,1 0-15,-1 0 16,0 0-16,-8 9 16,-9 8-16,8 1 15,-8 8-15,9 17 16,0 9-1,8-9-15,9 0 16,0 1-16,17-10 16,1-8-16,8 0 15,9-8-15,-1-10 16,1 1-16,17-18 16,0-8-16,0-9 15,0-17 1,-8-1-16,-9 1 15,-9 9-15,-18-1 16,1 0-16,-9 18 16,0 0-1,-9 8-15,1 0 0,-10 9 16,1 0-16,-9 9 16,-18 26-16,10 17 15,-1 17 1,18 0-16,-1 0 15,18-17-15,9 0 16,8-8-16,9-1 16,18-17-16,-18-17 15</inkml:trace>
  <inkml:trace contextRef="#ctx0" brushRef="#br1" timeOffset="36252.56">17411 2302 0,'0'0'0,"0"0"0,0 0 16,0 0-1,-9 9-15,1 25 16,-1 44-16,-8 44 16,-10 25-16,1-17 15,9-9-15,0-17 16,8-18-16,18 1 15,17-18-15,-18-43 16</inkml:trace>
  <inkml:trace contextRef="#ctx0" brushRef="#br1" timeOffset="36910.94">17810 2796 0,'-8'-9'16,"-10"-8"-16,10 17 0,-1 0 15,9 0 1,-9 0-16,1 17 16,-1 0-16,0 27 15,1 8-15,-1-9 16,-8 0-16,8-8 16,0-9-1,0-9-15,9-8 0,0-1 16,0 1-1,0-18-15,0 1 16,18-18-16,-1-17 16,18-18-16,0 9 15,-9 17-15,0 1 16,0 16-16,0 18 16,-9 0-16,1 18 15,-1-1 1,0 26-16,-8 1 15,0 8-15,-1-9 16,1 0-16,-9-17 16,0-9-16,9 1 15,-1-10-15</inkml:trace>
  <inkml:trace contextRef="#ctx0" brushRef="#br1" timeOffset="37247.87">18253 2562 0,'-8'0'0,"-1"0"15,0 0 1,1 0-16,-1 0 0,9 8 16,0 10-1,0-1-15,17 9 16,18 9-16,8-1 15,18 10-15,9-1 16,8-17-16,-17 0 16,-9 0-16,-18-9 15,-8 1 1,1 16-16,-19 1 16,-8 0-16,-8 16 15,-27 1-15,-9 0 16,1 0-16,0-8 15,16-18-15,19-18 16</inkml:trace>
  <inkml:trace contextRef="#ctx0" brushRef="#br1" timeOffset="37561.57">19235 2900 0,'0'0'0,"0"0"0,0 0 15,0 0-15,0 0 16,0 0-16,0 0 15,0 0-15,17 0 16,0 0 0,18 0-16,17 0 15,0-9-15,0 9 16,0 0-16,-26 0 16,-8 0-16</inkml:trace>
  <inkml:trace contextRef="#ctx0" brushRef="#br1" timeOffset="37759.99">19208 3203 0,'0'-9'0,"0"9"0,0 0 16,0 0-16,0 0 15,18-9-15,17 9 16,8-8-1,26-1-15,10 9 16,60 17-16,269 18 16</inkml:trace>
  <inkml:trace contextRef="#ctx0" brushRef="#br1" timeOffset="38185.74">20572 2458 0,'0'0'0,"0"0"0,0 0 16,0 0-16,0 0 16,-9 0-16,0 26 15,1 26 1,-1 26-16,0 26 15,1 8 1,8 1-16,-9-9 0,9-18 16,-9-8-16,9-8 15,0-10-15,0-8 16,9-34-16</inkml:trace>
  <inkml:trace contextRef="#ctx0" brushRef="#br1" timeOffset="38698.11">20945 2839 0,'0'0'0,"0"0"0,0 0 15,-8 0 1,-1 26-16,0 17 16,-8 9-16,8 9 15,-8-9-15,8-9 16,0 0-16,1-17 15,8-8-15,0-1 16,0-8-16,0-1 16,0-8-1,0-8-15,17-10 16,18-34-16,0 0 16,8 0-16,-8 9 15,-9 9-15,0 16 16,-9 1-16,1 17 15,8 0-15,-9 17 16,0 18-16,-8 0 16,0 8-1,-9 0-15,8 0 16,-8-17-16,9-8 16,0-10-16</inkml:trace>
  <inkml:trace contextRef="#ctx0" brushRef="#br1" timeOffset="38927.17">21423 3021 0,'0'0'0,"0"0"0,0 0 0,0 0 15,0 0-15,17 9 16,9-1-16,9 1 15,17-9 1,0-9-16,9 1 16,-9-10-16,-8 10 15,-10-1-15,-8-8 16,-17 17-16</inkml:trace>
  <inkml:trace contextRef="#ctx0" brushRef="#br1" timeOffset="39130.01">21718 2839 0,'-9'0'0,"1"0"0,-1 17 16,0 9-16,-8 18 16,0 8-16,8 8 15,0 1 1,1-18-16,8 0 15,0-17-15,8 0 16,10-17-16,-10 0 16</inkml:trace>
  <inkml:trace contextRef="#ctx0" brushRef="#br1" timeOffset="39331.71">22152 2839 0,'0'0'0,"0"0"0,0 17 16,0 18-16,-8 17 16,-1 9-16,9-1 15,0-17-15,0 1 16,0-18 0,9 0-16,-1-18 15,1 1-15</inkml:trace>
  <inkml:trace contextRef="#ctx0" brushRef="#br1" timeOffset="39594.65">22309 2848 0,'0'0'0,"0"0"0,0 0 0,0 0 15,0 0-15,17 8 16,9 1-16,17 8 15,10 1-15,16 8 16,0 0 0,-16 0-16,-10 0 0,-17 0 15,-9-1 1,-17 10-16,-26 8 16,-43 35-16,-35 9 15,-44 34-15,-173 139 16</inkml:trace>
  <inkml:trace contextRef="#ctx0" brushRef="#br1" timeOffset="40345.17">15301 4173 0,'0'0'0,"0"0"0,0 0 16,0 0-16,17 17 16,1 18-16,16-1 15,18-8 1,-8 0-16,17-17 15,8-9-15,1-9 16,-27-8-16,-17 0 16,0-9-16,-9-9 15,-8 0-15,0-8 16,-18-9-16,-17 0 16,0 17-16,0 18 15,-17 17 1,-1 9-16,-17 17 15,9 26-15,17 17 16,1 26-16,16 18 16,27-18-16,17-17 15,9 0-15,17-9 16,0-17-16,18-17 16,-1-18-1,9-17-15,0-17 16,-43 0-16</inkml:trace>
  <inkml:trace contextRef="#ctx0" brushRef="#br1" timeOffset="40562.83">15900 3826 0,'0'0'0,"0"0"16,0 0-16,0 0 16,9 0-16,8 0 15,18 0-15,8 0 16,53 0 0,-27 0-16</inkml:trace>
  <inkml:trace contextRef="#ctx0" brushRef="#br1" timeOffset="40950.08">16152 4207 0,'0'0'0,"0"0"16,0 0-16,0 0 15,0 0-15,0 0 16,8-8-16,10-1 16,-1-8-1,18-9-15,8-18 16,1 1-16,-1-9 16,-17 18-16,-8-1 15,-10 18-15,1-1 16,0 18-16,-9 0 15,0 0-15,8 18 16,1 16 0,8 1-16,-8-1 15,0-8-15,-1 0 16,1-17-16,0 0 16,0-9-16,-1 0 15</inkml:trace>
  <inkml:trace contextRef="#ctx0" brushRef="#br1" timeOffset="41089.12">16508 3610 0,'0'0'0,"0"0"15,0 0-15,0 0 16,0 0-16,0 0 16,0 0-16,9 8 15,-1 1-15</inkml:trace>
  <inkml:trace contextRef="#ctx0" brushRef="#br1" timeOffset="41543.53">16985 3731 0,'0'0'0,"0"0"15,0 0-15,-8 0 16,-1 0-16,0 0 16,-8 17-16,0 1 15,-1 16-15,1 1 16,0 8-16,17-8 16,0 0-16,17-9 15,0-1 1,1 1-16,16-17 15,1 0-15,0-18 16,8 0-16,1-17 16,-1 1-16,-17-10 15,0 0-15,-17 1 16,0-1-16,-18 0 16,0 18-1,1 8-15,-1 9 16,0 0-16,-17 18 15,0 16-15,9 18 16,-1 18-16,1-10 16,17 1-16,0-1 15,35 18-15,-1-26 16</inkml:trace>
  <inkml:trace contextRef="#ctx0" brushRef="#br1" timeOffset="42410.84">17897 4103 0,'0'0'0,"0"0"15,0 0-15,0 0 16,0 0-16,0 0 15,0 18-15,0 8 16,0 17 0,0 9-16,0-9 15,0 1-15,0-1 16,0-17 0,0 0-16,0-17 0,0-1 15,0 1-15,0-9 16,0-9-1,0 1-15,0-18 16,18-26-16,-1-9 16,9 9-16,0 0 15,0 17-15,0 1 16,0 16-16,0 1 16,0 8-16,0 9 15,-8 0-15,8 18 16,0-1-1,-9 9-15,1 17 16,-10 1-16,1-1 16,0 0-16,-1 1 15,1-18-15</inkml:trace>
  <inkml:trace contextRef="#ctx0" brushRef="#br1" timeOffset="43463.05">18714 3757 0,'0'0'0,"-18"0"0,-8 0 0,9 0 16,-1 0 0,1 0-16,8 0 15,9 0-15,0 17 16,9 9-16,17 18 16,17-1-16,10 0 15,16 1-15,9-1 16,-8-9-1,-18-8-15,-9-8 16,-17-1-16,-17 0 16,0 1-16,-18 25 15,-26 18-15,-8-1 16,-18 1-16,9 0 16,8-18-16,27-17 15,17-18-15</inkml:trace>
  <inkml:trace contextRef="#ctx0" brushRef="#br1" timeOffset="43745.49">19677 3930 0,'0'0'0,"0"0"0,0 0 15,0 0-15,9 0 16,17 18 0,18-1-16,8-8 15,17-1-15,1 1 16,-10-9-16,10 17 15,-1 9-15,-34-17 16</inkml:trace>
  <inkml:trace contextRef="#ctx0" brushRef="#br1" timeOffset="43903.6">19764 4207 0,'0'0'0,"0"0"0,0 0 16,0 0-16,0 0 15,9 0-15,8 9 16,9 0 0,44 8-16,8-17 0,-52 0 15</inkml:trace>
  <inkml:trace contextRef="#ctx0" brushRef="#br1" timeOffset="44176.68">20667 3800 0,'0'0'0,"0"0"0,0 0 15,-8 26-15,-1 18 16,0 25-16,1 17 15,-10 18-15,-8 9 16,9-9 0,-1-17-16,18-27 15,0-17-15,0-25 16,0-10-16</inkml:trace>
  <inkml:trace contextRef="#ctx0" brushRef="#br1" timeOffset="44612.53">20989 4129 0,'0'0'0,"0"0"0,0 0 15,0 0-15,-9 0 16,0 18-16,1-1 15,-1 18-15,-8 8 16,8-8 0,0-9-16,0 0 15,1-9-15,8-8 16,0-1-16,0-8 16,0 0-16,0-8 15,17-10-15,1-8 16,8-17-16,0 8 15,0 1 1,0 16-16,-9 1 16,0 17-16,-8 0 15,0 9-15,0 8 16,-1 0-16,1 18 16,-9 0-16,0-9 15,0 0-15,0 0 16,9 8-1,-1-16-15</inkml:trace>
  <inkml:trace contextRef="#ctx0" brushRef="#br1" timeOffset="44798.73">21319 4277 0,'0'0'0,"0"0"0,0 0 15,0 0-15,0 0 16,17 0-16,0 8 16,18 1-16,26 0 15,26-18-15,0-8 16,-53 8-16</inkml:trace>
  <inkml:trace contextRef="#ctx0" brushRef="#br1" timeOffset="45013.31">21935 4147 0,'0'0'0,"0"0"0,0 0 0,0 0 16,0 17-1,-9 9-15,1 17 16,-1 9-16,9-8 15,0-1-15,0 0 16,0-17-16,9-8 16</inkml:trace>
  <inkml:trace contextRef="#ctx0" brushRef="#br1" timeOffset="45286.48">22248 3974 0,'0'0'0,"0"0"0,0 0 15,0 8 1,17 9-16,18 18 16,8 0-16,9 8 15,18-8 1,-9 8-16,-1 0 0,-16 1 15,-18-18-15,-17 8 16,-27 10-16,-25 16 16,-53 44-1,-86 43-15,-174 130 16</inkml:trace>
  <inkml:trace contextRef="#ctx0" brushRef="#br1" timeOffset="52802.8">17741 3748 0,'0'0'0,"-9"-8"0,1 8 16,-1 0-16,0 0 16,9 0-16,0 0 15,0 0-15,0 0 16,0 26-16,-8 43 15,8 35-15,-9 52 16,-9 26 0,18-26-16,0-18 15,-8-17-15,-10-34 16,27-18-16,0-34 16</inkml:trace>
  <inkml:trace contextRef="#ctx0" brushRef="#br0" timeOffset="122341.36">4394 7446 0,'0'0'0,"0"0"0,0 0 0,0 0 15,0 0-15,0 0 16,0 0-16,0 0 16,0 9-16,-9 0 15,1 8-15,-1 0 16,-17 9-16,-18 9 15,1 0 1,-18-1-16,0 1 16,-8-9-16,0 0 15,16 0-15,-7-9 16,8 1-16,-1-10 16,19 1-16,16 0 15,1-1-15,17-8 16,0 0-1,0 0-15,26 9 16,9 8-16,17 9 16,17 0-16,1 0 15,-18 0-15,-9-9 16,-17-8-16,0 0 16,-8-1-1,8 10-15,0-1 0,-9-8 16</inkml:trace>
  <inkml:trace contextRef="#ctx0" brushRef="#br0" timeOffset="123626.83">4411 7732 0,'0'0'0,"0"-8"0,0 8 16,0 0 0,0 0-16,0 0 15,0 0-15,0 0 16,0 0-16,0 17 16,0 0-16,0 9 15,0 0-15,0 0 16,0 0-16,0-9 15,0-8-15,0 0 16,0-1 0,0-8-16,0 0 15,0-8-15,0-1 16,0-8-16,18-9 16,-1 0-1,0 0-15,-8 9 0,0 8 16,0 9-16,-1 0 15,1 0 1,0 9-16,8 8 16,-8 9-16,-1 8 15,1-8-15,0 0 16,-1-8-16,-8-10 16,0 1-16,0-9 15,0-9-15,9 1 16,8-18-1,1-9-15,16-8 16,1 0 0,-9 8-16,0 18 15,0-1-15,-8 18 0,-10 0 16,1 9-16,0 8 16,-1 18-1,1 17-15,0-9 16,0 0-16,-1-17 15,10 9-15,-1-18 16</inkml:trace>
  <inkml:trace contextRef="#ctx0" brushRef="#br0" timeOffset="124033.22">5167 7317 0,'0'0'0,"-9"0"0,0 0 0,1 0 16,-1 0 0,0 8-16,1 27 15,-1 34-15,-8 9 16,8 43-16,0 18 15,-8-27-15,0-25 16,17-18-16,0-17 16,8-17-1,10-18-15</inkml:trace>
  <inkml:trace contextRef="#ctx0" brushRef="#br0" timeOffset="128005.26">5314 7715 0,'0'0'0,"0"0"0,0 0 16,0 0-16,0 0 15,0 0-15,0 9 16,9 8-16,0 9 15,0 17-15,-9 0 16,8 1-16,-8-1 16,0-17-16,0 0 31,0-17-31,0-1 0,0 1 16,0-9-16,0-9 15,9-17-15,8-17 16,9-18-16,18 1 15,-1 8-15,1 9 16,-18 17-16,0 8 16,-9 18-16,0 0 15,-8 18-15,8 34 16,-8 17 0,0 9-16,-1 0 15,-8-18-15,0-16 16,0-10-16,0-8 15,0-17-15,9 0 16,-9-9-16,0 0 16</inkml:trace>
  <inkml:trace contextRef="#ctx0" brushRef="#br0" timeOffset="128372.51">5592 7317 0,'-8'0'0,"-1"0"15,0 0-15,1 17 16,-18 0-16,0 0 16,-1 9-16,1 0 15,9 0-15,0 0 16,8-17-16,0 0 15,1-9-15,-1-9 16,9 0-16,0 1 16,9-10-1,8 1-15,0 0 16,-8 17-16,0 0 16,8 0-16,0 0 15,1 8-15,-1 10 16,18-1-16,0 18 15,-9-18 1</inkml:trace>
  <inkml:trace contextRef="#ctx0" brushRef="#br0" timeOffset="129001.25">6122 7343 0,'0'0'0,"0"0"16,-9 0-16,9 0 15,0 0-15,0 0 16,0 0-16,0 0 16,-8 25-16,-1 27 15,0 35-15,1 43 16,-10 9 0,1-27-16,8-25 15,9-9-15,0-18 16,0-8-16,9 9 15,8-18-15,-8-25 16</inkml:trace>
  <inkml:trace contextRef="#ctx0" brushRef="#br0" timeOffset="129901.23">6478 7767 0,'-9'0'0,"1"0"16,-1 0-16,9 0 0,0 0 15,-9 17 1,1 27-16,-1 7 16,0-7-16,1-18 15,-1 0-15,0 0 16,9 0 0,0-18-16,0 1 0,0 0 15,0-1-15,0-8 16,0-17-1,18-18-15,8-17 16,8 0-16,1 0 16,0 18-16,-9 8 15,0 9 1,-9 17-16,1 0 16,-10 17-16,10 9 0,-1 26 15,0 8 1,-8-8-16,0-8 15,0-1-15,-1-17 16,1 9-16,0-18 16,-9-17-16</inkml:trace>
  <inkml:trace contextRef="#ctx0" brushRef="#br0" timeOffset="130206.03">6921 7767 0,'0'0'0,"-9"-9"16,1 1-16,-1 8 15,0 0-15,9 0 16,0 0 0,0 0-16,18 0 15,8 8-15,8 10 16,18-1-16,9 0 15,0 1-15,-18-1 16,-16 9-16,-1-9 16,-18 9-16,-8 17 15,-17 9 1,-18 18-16,-34 25 16,-18 18-16,-9-10 15,53-51-15</inkml:trace>
  <inkml:trace contextRef="#ctx0" brushRef="#br0" timeOffset="131364.03">7555 8035 0,'0'-8'0,"0"8"0,0 0 0,0 0 15,17 0-15,9-9 16,9 0 0,0 1-16,17-1 15,-9 0-15,1 1 16,-1-1-1,-8 0-15,-18 9 16</inkml:trace>
  <inkml:trace contextRef="#ctx0" brushRef="#br0" timeOffset="131552.94">7633 8200 0,'0'0'0,"0"0"0,0 0 15,0 0-15,0 0 16,17 0-16,9 0 16,9 0-1,17 0-15,-8 0 16,-18 0-16</inkml:trace>
  <inkml:trace contextRef="#ctx0" brushRef="#br0" timeOffset="134267.35">8415 7802 0,'0'0'0,"0"0"0,0 0 16,0 0-16,0 0 15,0 0-15,0 0 16,0 0-16,0 0 15,8 8 1,1 1-16,8 8 16,9 18-16,0-1 15,0 1-15,-17 0 16,0-1-16,0 1 31,-1 8-31,-8 1 0,-8-1 16,-1 0-16,0 1 0,0-18 15,9-9-15,0 0 16,0-8 0,0-1-16,0 1 15,0-9-15,0 0 16,0-9-16,0 1 16,9-18-16,9-17 15,16-27 1,10 1-16,-1 0 15,0 17-15,1 17 16,-18 9-16,0 9 16,-9-1-16,-8 18 15,0 0-15,-1 18 16,1-1-16,0 18 16,-1 8-1,1 0-15,-9 1 0,0-1 16,0-8-1,0-9-15,0-9 16,9-8-16,-9-1 16</inkml:trace>
  <inkml:trace contextRef="#ctx0" brushRef="#br0" timeOffset="136797.78">9622 7793 0,'0'0'15,"0"0"-15,0 0 0,-9 0 0,0 0 16,9 0-16,0-9 16,0 1-16,0-1 15,0 0-15,0 1 16,0-1-16,0 0 16,0 1-16,0-1 15,-8 0-15,-1-8 16,0 0-1,-17 8-15,9 0 16,-1 9-16,1 0 16,0 18-16,-1-1 15,1 26-15,0 9 16,17 17-16,17 1 16,9-1-1,9-8-15,8-1 16,1 10-16,-10-10 15,-8-16-15,0-10 16,-17-8-16,0 9 16,-18-1-16,0 1 15,-17-9-15,-8 0 16,-1 0-16,-9-17 16,1-1-1,8 1-15,1-9 16,16 0-16,1-9 15,8-8-15,9-9 16,9-17 0,8-1-16,18-8 0,0 9 15,8 9-15,9-1 16,-17 18 0</inkml:trace>
  <inkml:trace contextRef="#ctx0" brushRef="#br0" timeOffset="137656.37">10021 8243 0,'0'0'0,"-9"0"0,1 0 16,8 0-1,0 0-15,0 0 16,-9 0-16,0 18 16,1 16-16,-1 9 15,0-8-15,1 8 16,-1-17-16,0 0 15,9-8-15,0-10 16,0 1 0,0 0-16,0-1 15,0-8-15,0-8 16,0-10-16,9-8 16,8-8-16,1-1 15,-1 0-15,0 9 16,9 9-1,-8 0-15,-1 8 0,1 9 16,-1 0 0,0 18-16,1-1 15,-1 17-15,-8 1 16,-1-9-16,1 0 16,0 0-16,-9-17 15,0-1-15,0 1 16,0 0-1,0-9-15,0-18 16,17-16-16,18-10 16,-9-8-16,0 9 15,0 9-15,0 16 16,-9 10-16,-8 8 16,0 0-1,-1 0-15,1 17 0,0 18 16,0-1-1,-9-8-15,0 0 16,0 0-16,8 0 16,10 0-16,-10-9 15</inkml:trace>
  <inkml:trace contextRef="#ctx0" brushRef="#br0" timeOffset="138125.29">10724 8217 0,'0'0'0,"0"0"16,0 0-16,0 0 15,0 0-15,0 0 16,0 9-16,0 8 15,0 18-15,0 8 16,0 0-16,0 1 16,0-18-16,0 0 15,0-18-15,0 1 16,0 0-16,0-1 16,0-8-1,0-8-15,0-10 16,0-16-16,18-1 15,-1 0-15,1 1 16,-1 8-16,0 9 16,1-1-16,-1 10 15,0 8 1,1 0-16,-1 8 16,0 10-16,10 16 15,-10 1-15,0-1 16,1 1-16,-1 0 15,0-9-15,1-9 16</inkml:trace>
  <inkml:trace contextRef="#ctx0" brushRef="#br0" timeOffset="143797.44">11593 8607 0,'0'0'0,"0"0"0,9 0 0,-1 0 0,-8 17 16,-8 9-16,-1 18 15,-9 16-15,-8 1 16,18-27-16</inkml:trace>
  <inkml:trace contextRef="#ctx0" brushRef="#br0" timeOffset="144832.88">12348 7732 0,'0'0'0,"0"0"16,0 0-16,-8 0 15,-1 9-15,0 8 16,-8 1-16,-18 25 15,-17 0-15,9-8 16,-1-9 0,1 0-16,-1 0 15,1 0-15,8 0 16,18-18-16,-1 1 16,1 0-16,8-1 15,9 1-15,0 0 16,0 8-1,18 0-15,-1 1 16,18 16-16,26 10 16,-1-1-16,1 0 15,-17-8-15,-1-9 16,-17 0-16,0-18 16,-8 10-16,8-10 15,-18-8 1</inkml:trace>
  <inkml:trace contextRef="#ctx0" brushRef="#br0" timeOffset="145486.54">12453 7845 0,'0'0'0,"0"0"0,0 0 16,0 0-16,0 0 16,0 17-16,-9 0 15,9 18-15,-9 0 16,0-1-16,9 1 16,-8-9-1,8 0-15,0-9 16,0 1-16,0-10 15,0 1-15,0 0 16,0-9-16,0-9 16,0 0-16,0 1 15,17-18-15,1 0 16,-1-9-16,9 0 16,0 18-1,0 0-15,0 8 16,-9 9-16,1 9 15,-9 8-15,-1 0 16,1 1-16,0 8 16,-9 8-16,8-8 15,-8-8-15,0-1 16,0-8 0,0-1-16,0-8 15,0 0-15,9-8 16,8-18-16,18-18 15,-9 10-15,0 8 16,0 8-16,-17 1 16,0 17-16,-1 9 15,1 8 1,0 0-16,-1 18 16,1 0-16,0-9 15,-1 0-15,1 0 16,0-18-16,-1 1 15,1 0-15</inkml:trace>
  <inkml:trace contextRef="#ctx0" brushRef="#br0" timeOffset="145794.84">13086 7646 0,'0'0'0,"0"0"16,0 0-16,0 0 16,0 17-16,-8 26 15,-1 53-15,0 25 16,1 9-16,-1 0 15,9-9 1,0-35-16,0-8 16,0-17-16,0-18 15,0-17-15,9 0 16,8-17 0</inkml:trace>
  <inkml:trace contextRef="#ctx0" brushRef="#br0" timeOffset="146703.6">13356 8165 0,'0'0'0,"0"0"0,-9 0 15,9 0-15,0 0 16,0 0-16,0 9 16,0 8-16,17 1 15,9-1-15,18 0 16,8-8 0,9 0-16,-1-1 15,1-16-15,-9-1 16,-8-17-16,-18 0 15,0 0-15,0-9 16,-9-17-16,-8 0 16,0 18-16,-18-1 15,0 18 1,-17-1-16,0 1 16,0 17-16,-17 17 15,-9 18-15,0 8 16,8 18-16,9 26 15,9 17-15,26-9 16,18-17-16,25 0 16,9-18-16,0-8 15,0-8 1,18-18-16,8-18 16,18-8-16,-44-8 15</inkml:trace>
  <inkml:trace contextRef="#ctx0" brushRef="#br0" timeOffset="147550.51">14163 8183 0,'0'0'15,"-8"-9"-15,-1 0 0,0 9 16,9 0-16,0-8 15,0-1-15,0 0 16,18-17-16,-1-17 16,9-9-16,0 0 15,0 17-15,-9 1 16,-8 16 0,0 1-16,-1 8 15,-8 9-15,0 0 16,0 18-16,9 16 15,0 1-15,0 8 16,-1-8-16,1-9 16,0-9-16,8 1 15,18-1-15,-18-8 16</inkml:trace>
  <inkml:trace contextRef="#ctx0" brushRef="#br0" timeOffset="147688.42">14293 7420 0,'0'0'0,"0"0"0,0 0 16,0 0-16,0 0 15,0 0 1,0 0-16,0 9 16,9 0-16</inkml:trace>
  <inkml:trace contextRef="#ctx0" brushRef="#br0" timeOffset="148246.67">14736 7715 0,'0'-9'0,"0"1"0,0-1 16,0 0-16,-8 1 15,-1 8-15,0 0 16,1 0-16,-18 0 16,0 0-16,-1 17 15,10 0-15,0 1 16,8 16-16,0 1 15,9 8-15,0-8 16,18-9 0,-1 0-16,0 0 15,10-18-15,7 1 16,18 0-16,-8-18 16,-1 0-1,-8-17-15,0 0 0,-9-8 16,0-1-1,-18 1-15,1 8 16,0 8-16,-9 1 16,0 8-16,-9 9 15,0 0-15,1 9 16,-18 17-16,-9 26 16,18 8-16,-1 10 15,10-10-15,8-16 16,0-1-1,17-8-15,18-9 16,-18-18-16</inkml:trace>
  <inkml:trace contextRef="#ctx0" brushRef="#br0" timeOffset="148542.57">14814 7343 0,'0'0'0,"0"0"15,0 0-15,0 0 16,0 0-16,-8 17 15,-1 0-15,0 18 16,-8-1-16,0 1 16,-1 0-16,18-9 15,0-18-15,0 1 16</inkml:trace>
  <inkml:trace contextRef="#ctx0" brushRef="#br0" timeOffset="148665.47">14953 7360 0,'0'0'0,"0"0"0,0 8 16,0 10-16,9 16 16,17 10-16,9-1 15,-18-17-15</inkml:trace>
  <inkml:trace contextRef="#ctx0" brushRef="#br0" timeOffset="149418.91">15266 7845 0,'0'0'0,"0"0"0,0 0 0,0 0 16,-9 17-16,1 26 15,-1 18 1,0 34-16,-8 27 15,0 8-15,-1-18 16,10-17-16,8-17 16,0 9-16,0-26 15,8-35-15</inkml:trace>
  <inkml:trace contextRef="#ctx0" brushRef="#br0" timeOffset="149891.54">15527 8200 0,'-9'0'0,"0"0"0,9 0 15,0 0-15,0 0 16,-8 0-16,-1 17 16,0 9-16,0 9 15,1 8-15,-1-17 16,0 0-16,1-9 16,8-8-16,0 0 15,0-1 1,0 1-16,0-9 15,0-9-15,17-17 16,0 0-16,10-8 16,7-1-16,-8 18 15,0 0-15,-8 8 16,-10 9 0,1 0-16,0 0 15,-1 17-15,1 18 16,0 8-16,0-8 15,-9-9-15,8 0 16,-8 0-16,0-18 16</inkml:trace>
  <inkml:trace contextRef="#ctx0" brushRef="#br0" timeOffset="150187.7">15943 8018 0,'-8'-9'0,"-10"1"0,10 8 16,8 0-1,-9 0-15,9 8 16,0 1-16,0 8 16,17 1-16,9 16 15,9 1-15,0 0 16,-9-9-16,-9 0 15,1 0 1,-10 8-16,-8 18 16,-8 0-16,-18 0 15,-18 9-15,9-1 16,9-25-16,18-18 16,8-8-16</inkml:trace>
  <inkml:trace contextRef="#ctx0" brushRef="#br0" timeOffset="150828.32">16473 8209 0,'0'0'0,"0"0"0,0 0 16,0 0-16,0 0 15,0 0 1,0 0-16,0 0 15,0 0-15,0 0 16,0 0-16,0 0 16,0 0-16,-9 0 15,1 0-15,-1 0 16,0 0-16,9 0 16,0 0-16,0 0 15,0 0 1,0 0-16,0 0 15,0 0-15,0 0 16,0 0-16,0 0 16,18 0-16,8 0 15,9 0-15,-1 0 16,1 0-16,17 0 16,0 0-1,-26 0-15</inkml:trace>
  <inkml:trace contextRef="#ctx0" brushRef="#br0" timeOffset="151043.71">16317 8468 0,'0'0'0,"0"0"0,0 0 15,0 0-15,17 0 16,1 0-16,16 0 16,1 0-16,17 0 15,52 9 1,-34 0 0</inkml:trace>
  <inkml:trace contextRef="#ctx0" brushRef="#br0" timeOffset="152446.95">17446 7957 0,'0'0'16,"0"0"-16,0-8 0,0-1 0,0 0 16,8 1-16,1-1 15,0-8-15,-1-1 16,1 1-16,-9 0 15,0 0-15,-9 8 16,1-8-16,-1 8 16,0 9-1,1 0-15,-10 0 16,-8 26-16,9 26 16,0 8-16,17 18 15,0 9-15,17 17 16,9-9-16,9-17 15,-1 0-15,-8-17 16,1-18-16,-1 0 16,-18 1-1,1-1-15,-18-8 16,1-9-16,-10 0 16,-8 0-16,-9-18 15,-8 1-15,0-18 16,-18 1-16,9-10 15,8 1-15,10 0 16,16-1-16,1 1 16,17 8-1,0-8-15,8-9 16,19-9-16,25-8 16,0-9-16,-26 35 15</inkml:trace>
  <inkml:trace contextRef="#ctx0" brushRef="#br0" timeOffset="160487.37">17828 8451 0,'0'0'0,"0"0"0,0 0 0,0 0 0,0 0 15,-9 0 1,0 0-16,1 17 16,-1 9-16,0 9 15,-8 8-15,8 18 16,-8 0-16,0-1 16,-1-16-1,10-19-15,-1 1 16,9-17-16,0 0 15,0-1-15,0-8 16,0-8-16,0-10 16,9-16-16,8-9 15,0 8-15,1 0 16,-1 1-16,-8 16 16,-1 1-16,1 17 15,0 0-15,-1 0 16,1 17-1,0 1-15,-9 16 16,0-8-16,0 0 16,0 0-16,0-8 15,0-10-15,0 1 16,0-1-16,0-8 16,0-8-1,17-1-15,0-17 16,1 0-16,8 0 15,0 9-15,-9 0 16,-8-1-16,0 10 16,-1 8-16,1 0 15,0 0-15,-1 26 16,1 8-16,0 10 16,-9-1-1,0-9-15,0-8 16,8 0-16,10 0 15,-1-8-15</inkml:trace>
  <inkml:trace contextRef="#ctx0" brushRef="#br0" timeOffset="160703.24">18288 8927 0,'0'0'0,"0"0"16,0 0-16,0 0 16,0 0-1,-9 9-15,1 8 16,-1 1-16,-17 16 16,17-8-16,9-8 15,0-10-15</inkml:trace>
  <inkml:trace contextRef="#ctx0" brushRef="#br0" timeOffset="161215.48">18401 8624 0,'0'0'0,"0"0"0,0 0 0,0 0 0,0 0 16,0 9-16,0 8 16,0 9-16,0 26 15,0 0-15,0-9 16,0 1-16,0-10 15,0-8-15,0-8 16,0-10 0,0 1-16,0 0 15,0-9-15,0-9 16,9-17-16,8-17 16,0-1-16,1 10 15,-1-1-15,0 18 16,1 0-16,-1 17 15,1 0 1,-10 0-16,10 17 16,-10 9-16,1 8 15,0 10-15,-1-1 16,-8 0-16,0-8 16,0-9-16,18-9 15,-10-8 1,1 0-16</inkml:trace>
  <inkml:trace contextRef="#ctx0" brushRef="#br0" timeOffset="161501.9">18809 8962 0,'0'-9'0,"0"1"0,0-1 16,0 9-16,0 0 16,0 0-16,0 0 15,0 0-15,0 0 16,17 0-16,1 0 16,16 0-1,1-9-15,17 1 16,0-1-16,-8-8 15,-9-1 1,-18 10-16</inkml:trace>
  <inkml:trace contextRef="#ctx0" brushRef="#br0" timeOffset="161747.39">19174 8685 0,'0'0'0,"0"0"16,-9 0-16,0 0 16,1 0-1,-10 9-15,10 8 16,-10 18-16,-8 17 16,0-1-16,9 10 15,-1-18-15,18 1 16,0-10-16,0 1 15,9-26-15,0-1 16</inkml:trace>
  <inkml:trace contextRef="#ctx0" brushRef="#br0" timeOffset="161964.63">19373 8676 0,'0'0'0,"0"0"15,0 0-15,0 0 16,-8 26-16,-1 9 16,0 17-16,1 17 15,8 0-15,0-34 16</inkml:trace>
  <inkml:trace contextRef="#ctx0" brushRef="#br0" timeOffset="165766.32">19625 8936 0,'0'0'0,"0"0"0,0 0 0,0 0 15,9 0-15,0 0 16,-1 17-16,1 1 15,0 8-15,-18 34 16,0 36-16,1-36 16</inkml:trace>
  <inkml:trace contextRef="#ctx0" brushRef="#br0" timeOffset="166646.96">20858 8338 0,'0'0'0,"0"0"15,0 0-15,0 0 16,0 18-16,0-1 16,-8 0-16,-18 18 15,-26 8-15,-18 9 16,-17-8 0,-8-1-16,8 0 15,9-8-15,26-9 16,17 0-16,0 0 15,18-9-15,-1 1 16,18-1-16,0 0 16,18 0-16,8 18 15,35 0 1,17 8-16,9 0 16,-9 1-16,-17-18 15,-9 0-15,-9 0 16,-17-9-16,0-8 15,-8-1-15,-10 1 16,1 0-16,8-1 16,1-8-16,-10 0 15</inkml:trace>
  <inkml:trace contextRef="#ctx0" brushRef="#br0" timeOffset="167310.98">20928 8711 0,'0'0'0,"0"0"16,0 0-16,0 0 15,0 0-15,0 0 16,0 9-16,0 8 16,0 0-1,0 18-15,0-9 16,0 0-16,0 0 16,0 0-16,0-9 15,0-8-15,0-1 16,0 1-16,0-9 15,0 0-15,0 0 16,0-9-16,9-17 16,8 0-1,0 0-15,1 0 16,8 9-16,-9 0 16,9 17-16,0 0 15,0 9-15,-8 8 16,-10 0-16,1 0 15,0 1 1,-1-1-16,1-8 16,0-1-16,-9 1 15,0 0-15,8-18 16,10-8-16,16-18 16,1 0-16,0 1 15,-9-1-15,0 18 16,-9 0-1,-8 17-15,0 0 16,-1 0-16,1 17 16,0 18-16,0-1 15,-1 1-15,1 8 16,0-8-16,-1-18 16</inkml:trace>
  <inkml:trace contextRef="#ctx0" brushRef="#br0" timeOffset="167810.73">21909 8243 0,'0'0'0,"0"0"0,0 0 0,0 0 16,0 9-1,9 8-15,-1 18 16,1 25-16,0 18 15,-18 52-15,0 18 16,-8-10-16,0-8 16,-1-17-16,10-27 15,-1-25 1,9-18-16,0-8 16,0-18-16</inkml:trace>
  <inkml:trace contextRef="#ctx0" brushRef="#br0" timeOffset="168416">22144 8927 0,'0'0'0,"0"0"15,0 0-15,0 0 16,0 18-16,17-1 15,0 18-15,9-1 16,9-8-16,0 0 16,0-8-1,8-10-15,9 1 16,0-18-16,0 1 16,-8-18-16,-1 0 15,-17 0-15,0-18 16,-17-8-16,0 18 15,-18-1 1,0 0-16,-17 18 16,0 0-16,-9 8 15,-8 9-15,0 18 16,-1 16-16,1 9 16,8 18-16,18 8 15,-1 18-15,18-9 16,18 0-16,-1-18 15,18-8 1,-1-8-16,19-18 16,7 0-16,10-18 15,-18-8-15,-26 9 16</inkml:trace>
  <inkml:trace contextRef="#ctx0" brushRef="#br0" timeOffset="168707.72">22804 8763 0,'0'0'0,"0"0"15,0 0-15,0 0 16,0 0-16,0 0 16,0 0-16,0 0 15,0 0-15,0 0 16,26 0-16,8 0 16,27 9-1,9-9-15,-44 0 16</inkml:trace>
  <inkml:trace contextRef="#ctx0" brushRef="#br0" timeOffset="169200.89">23090 9101 0,'0'0'0,"-9"-9"0,1 0 15,8 1-15,0 8 16,0 0-16,0-9 15,0 0-15,17 1 16,0-10-16,10-8 16,-1 0-16,0 0 15,0 0 1,-18 9-16,1 0 16,0 8-16,-1 0 15,-8 9-15,0 0 16,0 0-16,9 18 15,0-1-15,-1 0 16,10 1 0,-1 8-16,1-18 15,-1 1-15,0-9 16,18 0-16,17-17 16,-8-35-16,-27 26 15</inkml:trace>
  <inkml:trace contextRef="#ctx0" brushRef="#br0" timeOffset="169318.61">23464 8486 0,'0'0'0,"0"0"0,0 0 16,0 0-1,0 0-15,0 0 16,0 8-16,8 10 16,10-1-16,-10-8 15</inkml:trace>
  <inkml:trace contextRef="#ctx0" brushRef="#br0" timeOffset="169829.9">23794 8642 0,'0'0'0,"0"0"0,0 0 16,0 0-16,0 0 15,0 0 1,0 0-16,0 0 16,-9 0-16,0 8 15,0 10 1,-8 8-16,0 8 0,8 10 16,9-10-16,0 1 15,9-1 1,8-8-16,0 0 15,1-8-15,17-10 16,8 1-16,9-18 16,-9 1-16,1-18 15,-1-9-15,-17 0 16,0 1-16,-17-1 16,0 1-1,-1 16-15,-8 1 16,-8 0-16,-1 8 15,0 9-15,1 0 16,-10 17-16,-8 9 16,0 26-16,0 17 15,9 9-15,-1-17 16,18 0-16,0-1 16,9-8-16,9-17 15</inkml:trace>
  <inkml:trace contextRef="#ctx0" brushRef="#br0" timeOffset="170119.47">24019 8304 0,'0'0'0,"0"0"0,0 0 0,0 0 15,-8 17 1,-1 0-16,-8 18 16,-10 0-16,10-9 15,0 0-15,8-9 16,9 0-16,0 1 15,0-10-15</inkml:trace>
  <inkml:trace contextRef="#ctx0" brushRef="#br0" timeOffset="170225.56">24150 8390 0,'0'0'0,"0"0"16,0 0-16,8 18 15,10-1-15,-1 18 16,26 8-16,-17-17 15</inkml:trace>
  <inkml:trace contextRef="#ctx0" brushRef="#br0" timeOffset="171161.42">24618 8616 0,'0'0'0,"0"0"0,0 0 0,0 0 16,0 17-1,0 18-15,-8 34 16,-1 26-16,-17 26 15,0 9-15,0-17 16,9-26-16,-1-10 16,10-25-16,16-17 15,1-18-15</inkml:trace>
  <inkml:trace contextRef="#ctx0" brushRef="#br0" timeOffset="171735.56">24870 9005 0,'0'0'0,"0"0"15,0 0-15,0 0 16,0 18-16,9-1 15,-9 9-15,0 9 16,0 8 0,0 0-16,0-17 15,0 0-15,0-8 16,0-10-16,0 1 16,0-9-16,0 0 15,0-9-15,17-8 16,1-9-16,8 0 15,0-9-15,0 9 16,0 9 0,0 0-16,-9 17 15,-8 0-15,0 0 16,-1 17-16,1 9 16,0 9-1,8 8-15,-8 0 0,8-17 16,9 9-1,0-9-15</inkml:trace>
  <inkml:trace contextRef="#ctx0" brushRef="#br0" timeOffset="172119.23">25374 8728 0,'0'0'0,"0"0"16,0 0-16,0 0 15,0 9-15,0 8 16,9 1-16,8 8 16,0 8-16,18 1 15,9-1 1,8 10-16,0-1 15,9-8-15,-18-9 16,0 0-16,-17 0 16,0-9-1,-17 0-15,0 9 0,-18 26 16,-17 0-16,-9 9 16,-8-9-1,0 0-15,8-9 16,0-17-16,9 0 15,9-17-15,17-9 16,0 0-16</inkml:trace>
  <inkml:trace contextRef="#ctx0" brushRef="#br0" timeOffset="172427.05">26338 9083 0,'0'0'0,"0"0"16,0 0-16,0 0 15,0 0-15,0 0 16,0 0-16,0 0 15,0 0-15,9 0 16,8 0-16,18 0 16,-1 0-16,10 0 15,25 9 1,-17-9-16,-26 0 16</inkml:trace>
  <inkml:trace contextRef="#ctx0" brushRef="#br0" timeOffset="172620.88">26251 9334 0,'0'0'0,"0"0"0,0 0 16,0 0-16,17 0 15,18 9-15,17 0 16,18-1-16,8 10 15,-26-10 1</inkml:trace>
  <inkml:trace contextRef="#ctx0" brushRef="#br0" timeOffset="174450.23">27649 8884 0,'0'0'0,"0"0"0,0-9 0,0 1 16,0-1-1,0 0-15,0 1 16,-9-10-16,1 1 16,-1 0-16,-8 0 15,-9 17-15,-9 0 16,0 17-16,0 17 16,1 10-1,-1 8-15,18 26 16,8 17-16,26 0 15,1 1-15,8-19 16,0-16-16,0-9 16,0-9-16,-17-8 15,-1-9-15,1 0 16,-18-9-16,-8 1 16,-9-10-1,0 1-15,-9-9 16,0 0-16,9-9 15,9 1-15,-1-1 16,10 0-16,8 1 16,0-18-16,17 0 15,9-18-15,18 1 16,-1 0 0,-8 8-16,-9 18 15</inkml:trace>
  <inkml:trace contextRef="#ctx0" brushRef="#br0" timeOffset="175133.55">27805 9568 0,'0'0'0,"0"0"16,0 0-16,0 0 16,0 0-16,0 0 15,0 0-15,0 0 16,0 18-16,-8-1 15,-1 18-15,0-1 16,1 1 0,-1 8-16,0-17 15,1 0-15,-1-9 16,0-8 0,9 0-16,0-9 0,0 0 15,0-9 1,0 0-16,18-17 15,-1-8-15,9-1 16,-9 1-16,1 16 16,-1 1-16,-8 0 15,8 8-15,1 0 16,-1 9-16,0 0 16,1 0-1,-1 18-15,0-1 0,-8 9 16,0 0-16,-1 0 15,1 0 1,8 0-16,1-9 16</inkml:trace>
  <inkml:trace contextRef="#ctx0" brushRef="#br0" timeOffset="176412.76">28083 9889 0,'0'0'0,"-8"-18"15,-1-8 1,9 0-16,0 0 0,0 0 15,0 1 1,17-1-16,1 0 16,-1 0-16,0 8 15,1 1-15,-1 0 16,0 8 0,-8 9-16,0 0 0,0 9 15,-1 8-15,1 18 16,8-1-1,-8 10-15,0-1 16,-1-9-16,1-8 16,0-8-16,8-1 15,0 0-15</inkml:trace>
  <inkml:trace contextRef="#ctx0" brushRef="#br0" timeOffset="182544.3">28491 9586 0,'0'0'0,"0"0"0,0 0 16,0 0-16,0 0 15,0 0-15,0 17 16,9 0-16,0 18 16,-9 0-16,0-1 15,0-8-15,0 0 16,0 0 0,0-9-16,0-8 15,0 0-15,0-1 16,0-8-16,0-8 15,0-1-15,17-17 16,1-9-16,8 1 16,0-1-1,0 9-15,0 9 0,-9 0 16,-8 17 0,-1 0-16,1 0 15,0 17-15,0 0 16,-1 18-16,1 0 15,0-10-15,-9 1 16,0 0-16,0-8 16,8-1-16,10 0 15,-1 1 1,-8-10-16</inkml:trace>
  <inkml:trace contextRef="#ctx0" brushRef="#br0" timeOffset="182818.28">28986 9802 0,'0'0'0,"0"0"0,0 0 15,0 0-15,0 0 16,0 0 0,0 0-16,18 0 15,-1 0-15,9 0 16,35 9-16,17 8 16,-34-8-16</inkml:trace>
  <inkml:trace contextRef="#ctx0" brushRef="#br0" timeOffset="183065.98">29499 9629 0,'0'0'0,"0"0"16,0 0-16,0 0 16,0 9-16,0 8 15,0 18-15,0 17 16,0 17-16,0-17 16,8-26-16</inkml:trace>
  <inkml:trace contextRef="#ctx0" brushRef="#br0" timeOffset="183407.65">28457 9967 0,'0'0'0,"0"0"0,0 0 15,0 0-15,0 0 16,0 0-16,-9 17 16,-8 9-16,-27 52 15,9-17-15</inkml:trace>
  <inkml:trace contextRef="#ctx0" brushRef="#br0" timeOffset="189253.89">8163 9785 0,'0'0'0,"0"0"0,0 0 16,8 8-16,1 1 16</inkml:trace>
  <inkml:trace contextRef="#ctx0" brushRef="#br0" timeOffset="190609.34">1876 9767 0,'0'0'0,"0"0"0,0 9 16,17 0-16,9 8 15,0-8-15,18-1 16,8-8-16,26-34 16,0-9-1,9-18-15,-9-17 16,0-17-16,0-18 15,-17 1-15,-18 8 16,-16 8-16,-10 18 16,-8 18-16,-9 16 15,-9 18-15,0 9 16,-8 0-16,-1 17 16,-8 8-16,-17 18 15,-9 35-15,17 17 16,0 26-1,1 0-15,25-9 16,9-8-16,17-9 16,18 0-16,0-18 15,0-25-15,8-9 16,9-17 0,0-18-16,-8 0 15,8-17-15,0-17 16,-9 8-16,-8 1 15,-9 16-15</inkml:trace>
  <inkml:trace contextRef="#ctx0" brushRef="#br0" timeOffset="190792.5">3065 9283 0,'0'0'0,"0"8"0,0 9 16,9 18-16,0 0 15,-1 8-15,-8 0 16,0-17-16,0-8 16,0-10-16,9 1 15,-9-9-15,0 0 16</inkml:trace>
  <inkml:trace contextRef="#ctx0" brushRef="#br0" timeOffset="190922.71">3100 8979 0,'0'0'0,"0"0"16,0 0-16,0 0 16,0 9-16,9 8 15,8 1 1,-8-10-16</inkml:trace>
  <inkml:trace contextRef="#ctx0" brushRef="#br0" timeOffset="191613.85">3395 9395 0,'0'0'0,"0"0"16,0 0-16,0 17 15,0 1-15,0 16 16,0 1-1,-8 0-15,8-9 0,0 0 16,0-18-16,0 1 16,0 0-1,0-9-15,0 0 16,0-9-16,17-17 16,0 0-16,1 0 15,8 0-15,9 9 16,-9-1-16,0 10 15,0 8 1,-18 0-16,1 8 16,0 10-16,-1-1 15,1 0-15,-9 1 16,0-10-16,0 1 16,0 0-16,0-1 15,0-8-15,9 0 16,-1-8-16,10-1 15,8 0 1,9-17-16,-1 9 16,-8 0-16,0-1 15,-8 10-15,-1 8 16,1 0 0,-10 0-16,1 0 0,0 0 15,-1 8-15,1 1 16,0 0-1,-1-1-15,1 10 16,0-1-16,-1 0 16,1 9-16,8 0 15,-8 0-15,0-8 16,0-10-16,-1 1 16,1 0-16,0-1 15,-1-8 1,1 0-16,0 0 15,17-8-15,-9-1 16</inkml:trace>
  <inkml:trace contextRef="#ctx0" brushRef="#br0" timeOffset="191858.21">4272 9430 0,'0'0'0,"0"0"0,0 17 16,0 9-16,0 17 15,0 18-15,-8-9 16,8-9 0,0-17-16,0-17 15,0-9-15,0-9 16,8 1-16,1-1 15</inkml:trace>
  <inkml:trace contextRef="#ctx0" brushRef="#br0" timeOffset="192005.98">4229 9170 0,'0'0'0,"0"0"15,0 0-15,0 0 16,0 0-16,0 0 15,17 0-15,-8 9 16,0-9-16</inkml:trace>
  <inkml:trace contextRef="#ctx0" brushRef="#br0" timeOffset="192260.86">4446 9308 0,'0'0'0,"0"0"0,0 0 0,0 0 15,0 0-15,0 0 16,17 0-16,1 0 16,-1 0-16,18 0 15,0-8-15,17-1 16,0-8-1,9-9-15,-1 0 0,19 0 16,-10 0 0,-43 17-16</inkml:trace>
  <inkml:trace contextRef="#ctx0" brushRef="#br0" timeOffset="192526.19">4819 8988 0,'0'0'0,"0"0"0,0 0 16,0 0-1,0 17-15,-8 1 16,-1 25-16,-8 26 16,-1 9-16,1 0 15,0 0 1,-1-9-16,10 9 0,8-8 15,0-18 1,8-26-16,10 0 16,8-9-16,-9-8 15</inkml:trace>
  <inkml:trace contextRef="#ctx0" brushRef="#br0" timeOffset="192797.26">5514 9404 0,'0'0'0,"0"0"16,0 0-16,0 0 16,0 0-16,18 8 15,16 1 1,18 0-16,9-9 15,9-9-15,-1 0 16,9-17-16,-17 0 16,-9-8-16,-17 8 15,-9 9 1,-17 8-16</inkml:trace>
  <inkml:trace contextRef="#ctx0" brushRef="#br0" timeOffset="193024.53">5888 9161 0,'0'0'0,"0"0"16,0 0-1,0 0-15,-9 9 0,0 26 16,-8 17 0,-9 17-16,0 9 15,0 17-15,8 9 16,1-26-16,8-9 15,9-17-15,0-17 16,18-9-16,8 0 16,8-9-16,-8-8 15</inkml:trace>
  <inkml:trace contextRef="#ctx0" brushRef="#br0" timeOffset="193325.04">6304 9638 0,'0'0'0,"0"0"15,0 0-15,0 0 16,0 0-16,-8 17 16,8 9-16,0 0 15,8 9 1,10-10-16,-1 1 16,18 0-16,0 0 15,-1-17-15,1 0 16,-9-18-16,0 0 15,-8-8-15,-10-9 16,-16-9 0,-10 1-16,-25-1 15,-9 18-15,0 0 16,-1 17-16,27 0 16,18 0-16,8 0 15</inkml:trace>
  <inkml:trace contextRef="#ctx0" brushRef="#br0" timeOffset="193883.37">7086 9187 0,'0'0'0,"0"0"0,0 0 15,17 18 1,27 16-16,8 10 16,0-10-16,0 1 15,-9-9-15,1 0 16,-18 0-16,-9-18 16,-8 1-1,0 8-15,-18 1 16,0-1-16,-17 18 15,0-1-15,-17 1 16,8 8-16,9-17 16,9 0-16,17-8 15,0-10 1,8 1-16,10 8 0,16-8 16,10-1-1,8 1-15,9 0 0,17-18 16,-9 0-1,1 1-15,-9 8 16,-35 0-16</inkml:trace>
  <inkml:trace contextRef="#ctx0" brushRef="#br0" timeOffset="194243.74">7998 9551 0,'0'0'0,"0"0"0,0 0 16,0-9-1,8 1-15,-8 8 16,0 0-16,0 0 15,0 0-15,0 0 16,0 0-16,0 0 16,0 17-16,0 26 15,-8 9-15,-1 9 16,0-1-16,9-16 16,0-18-1,0 0-15,0-18 16,0 1-16,0 0 15,0-1-15</inkml:trace>
  <inkml:trace contextRef="#ctx0" brushRef="#br0" timeOffset="194531.27">8119 9179 0,'0'0'0,"0"0"0,0 0 15,0 0-15,0 0 16,0 0-16,0 0 16,0 0-16,0 8 15,-8 18 1,-1 18-16,0 25 16,-17 17-16,0 27 15,0-9-15,0-17 16,9-10-16,-1-25 15,10-8-15,8-18 16,0 0 0,8-9-16,1-8 15,-9-9-15</inkml:trace>
  <inkml:trace contextRef="#ctx0" brushRef="#br0" timeOffset="194957.06">8319 9672 0,'0'0'0,"0"0"16,0 0-16,0 9 15,9 8-15,8 1 16,0-1-16,1 0 15,-1 0 1,18-8-16,0 0 16,-1-18-16,1 0 15,0-8-15,-9-9 16,0 0-16,-17 0 16,-1 0-16,-16 9 15,-1 0-15,0-1 16,1 10-16,-18 8 15,0 0 1,-9 17-16,9 9 16,0 9-16,8-1 15,1 1-15,17-1 16,0-8-16,9 0 16,8-8-16,18 8 15,-18-9 1</inkml:trace>
  <inkml:trace contextRef="#ctx0" brushRef="#br0" timeOffset="195230.21">8779 9733 0,'0'0'0,"0"0"0,0 17 0,9 0 15,8 18 1,1 0-16,-1-9 15,0 0-15,-8 0 16,0-9-16,-1-8 16,1-1-16,0 1 15,-9-9-15,0-9 16,0 1-16,17-36 16,1-16-1,-1-1-15,9 1 16,0 25-16,0 0 15,-9 27-15</inkml:trace>
  <inkml:trace contextRef="#ctx0" brushRef="#br0" timeOffset="195667.29">9135 9811 0,'0'0'0,"0"0"16,0 0-16,0 0 16,18 8-16,-1 1 15,18 0 1,0-1-16,17-16 16,0-1-16,0-8 15,-9-9-15,-8 0 16,-9 0-16,-17 0 15,-1 0 1,-8 9-16,-8-1 0,-1 1 16,-8 8-16,-9 9 15,-9 0 1,0 18-16,0 16 16,1 1-16,16 8 15,1 0-15,17 1 16,0-1-16,17 0 15,1-17-15,16 0 16,19-17 0,7 0-16,1-9 15,-17-9-15,-18 9 16</inkml:trace>
  <inkml:trace contextRef="#ctx0" brushRef="#br0" timeOffset="195890.2">9969 9179 0,'0'0'0,"0"0"15,0 26-15,-9 17 16,1 35-16,-18 34 16,-1 1-16,10-9 15,0-17-15,8-27 16,9-17-16,0-17 15,0-8-15,0-10 16,9 1 0,-1 0-1</inkml:trace>
  <inkml:trace contextRef="#ctx0" brushRef="#br0" timeOffset="196197.69">10403 9551 0,'0'0'0,"0"0"0,0 0 16,0 0-16,0 0 16,0 0-16,-9 0 15,1 9-15,-18 8 16,8 0-16,-8 1 16,9 8-16,0 0 15,17 0-15,0 0 16,0 0-1,8-1-15,1 1 16,0-8-16,-1-10 16,1 1-16,0 0 15,-9-1-15,-9 10 16,-17-1-16,-26 0 16,-9 1-1,26-10-15</inkml:trace>
  <inkml:trace contextRef="#ctx0" brushRef="#br0" timeOffset="197355.95">11376 9863 0,'0'0'0,"0"0"0,8 17 16,10 0-16,-10 18 16,1 17-16,-9 17 15,-35 9 1,-17 18-16,18-53 15</inkml:trace>
  <inkml:trace contextRef="#ctx0" brushRef="#br0" timeOffset="199863.76">12340 9430 0,'0'0'0,"0"0"0,0 0 0,0 0 0,17 17 16,0 18 0,1 25-16,8 18 15,-18 0-15,1-17 16,0-1-16,-18-16 15,0-18-15,1 0 16,-1-9-16,0-8 16,9-1-16,0 1 15,0-9 1,0-9-16,18-8 16,8-44-16,26-8 15,17 0-15,1 0 16,-1 17-16,-25 26 15,-18 17-15</inkml:trace>
  <inkml:trace contextRef="#ctx0" brushRef="#br0" timeOffset="200288.5">12869 9672 0,'0'0'0,"0"0"0,0 0 0,0 9 15,0 0 1,9 8-16,0-8 16,8 8-16,18-8 15,8-1-15,9-16 16,0-10-16,1-8 15,-1-8 1,-9-1-16,-17 0 16,0 9-16,-17 9 15,0 0-15,-9-1 16,-9 10-16,0 8 16,0 0-16,-8 8 15,-9 10-15,0 25 16,9 9-16,8 9 15,9-18 1,9 0-16,8 0 16,18-17-16,-9 0 15,35-8-15,-9-10 16</inkml:trace>
  <inkml:trace contextRef="#ctx0" brushRef="#br0" timeOffset="200856.32">13625 9568 0,'-9'0'0,"0"0"0,1 0 16,-1 0-16,0 0 15,9 0-15,0 0 16,0 0-1,0 18-15,0 16 16,-8 18-16,8 18 16,0-1-16,0 17 15,-9 18-15,0 0 16,1-26 0,-1-9-16,-8-17 0,8-17 15,0-9 1,1-9-16,-1-8 15,0 0-15,1-1 16,-1-16-16,0-10 16,0-34-16,9-34 15,9-18-15,17-9 16,9-8 0,-9 34-16,9 18 15,-1 17-15,1 18 16,9-1-16,-1 18 15,-8-1-15,-1 18 16,1 0-16,-9 0 16,0 9-16,-17 0 15,0 8-15,-9 0 16,-9 1-16,0 8 16,-17 0-1,-8-9-15,-10 0 16,18 9-16,26-9 15,0-8-15</inkml:trace>
  <inkml:trace contextRef="#ctx0" brushRef="#br0" timeOffset="201882.75">14207 9681 0,'-9'0'0,"0"0"15,1 0 1,8 0-16,0 0 0,0 0 15,0 0 1,8 9-16,10-1 16,-1 1-16,26-9 15,10-9-15,-10-8 16,0 0 0,1-9-16,-18 8 15,0-8-15,-17 9 16,-1-9-16,-8 9 15,-8-1-15,-1 1 16,-8 0-16,-10 17 16,1 0-16,0 0 15,0 17-15,0 0 16,0 27-16,9 8 16,17 0-16,0 0 15,9-9 1,8 0-16,0-17 15,27 0-15,25 0 16,-17-17-16,-26-9 16</inkml:trace>
  <inkml:trace contextRef="#ctx0" brushRef="#br0" timeOffset="202293.28">14997 9577 0,'-9'0'0,"0"0"15,1 0-15,-1 0 16,0 0-16,1 0 16,-1 0-16,0 0 15,-17 0-15,0 0 16,0 0 0,-9 9-16,-8 8 15,8 18-15,1-1 16,-1 10-16,18-18 15,8-1-15,9-16 16,0 0-16,0-9 16,0 0-16,9-9 15,8 0-15,0-8 16,1 0 0,-10 0-16,1 8 15,0 9-15,-1 0 16,10 17-16,-1 1 15,0-1-15,1 9 16,-1 0-16,18-9 16,8 0-16,18 1 15,-35-10 1</inkml:trace>
  <inkml:trace contextRef="#ctx0" brushRef="#br0" timeOffset="203344.77">15214 9638 0,'0'-9'0,"0"0"0,0 9 0,0 0 16,17-8-1,1-1-15,25 0 0,9 1 16,18-1 0,-10 0-16,1-8 15,9 0-15,-1 17 16,-43 0-16</inkml:trace>
  <inkml:trace contextRef="#ctx0" brushRef="#br0" timeOffset="203635.15">15492 9248 0,'0'0'0,"0"0"0,0 0 15,0 0-15,-9 17 16,0 1 0,1-1-16,-10 17 15,1 10-15,-9 8 16,0 26-16,0 17 16,9-17-16,-1 0 15,18-9-15,0-8 16,18-1-16,-1-16 15,18-18-15,17 0 16,-9-9 0</inkml:trace>
  <inkml:trace contextRef="#ctx0" brushRef="#br0" timeOffset="205123.89">16499 9551 0,'0'0'0,"0"0"16,0 0-16,0 0 15,-9 0-15,-8 17 16,-9 27-16,-9 8 15,1 8 1,8-17-16,8 1 16,9-10-16,1-8 15,8-8-15,0-10 16,0 1-16,17 0 16,1-18-16,8 0 15,0 1-15,0 8 16,0 0-16,0 0 15,0 0 1,-9 17-16,9 0 16,0 1-16,0-1 15,0 0-15,0-8 16,1 0-16,-1-9 16,0-9-1,-9-8-15,9-18 16,9-17-16,-9-26 15,0 0-15,-17 44 16</inkml:trace>
  <inkml:trace contextRef="#ctx0" brushRef="#br0" timeOffset="205557.14">17003 9213 0,'0'0'0,"0"0"0,0 9 16,0 8-16,17 9 16,-8 26-16,0 17 15,-18 9-15,0 18 16,0-10 0,1-8-16,-1-17 15,0-18-15,1 0 16,-1-17-16,0-17 15,9 0-15,0-1 16,0-8-16,0-8 16,0-1-16,18-17 15,-1 0-15,18-9 16,-9 1 0,0 16-16,0 1 15,-9 17-15,-8 0 16,0 17-16,-1 1 15,1 16-15,0 1 16,-1-9-16,1 0 16,9 0-16,-1-17 15,0-1 1,1 1-16,-10-9 16</inkml:trace>
  <inkml:trace contextRef="#ctx0" brushRef="#br0" timeOffset="205958">17706 9690 0,'0'0'0,"0"0"0,0 0 16,0 0-16,0 0 16,0 0-16,0 0 15,-8 0-15,-10 0 16,-8 17-16,-9 0 15,1 9-15,-1 9 16,0-1 0,18 1-16,-1-9 15,18 0-15,0 0 16,0-17-16,18-1 16,-1 1-16,1-18 15,16 1-15,10-10 16,-18 1-16,0 0 15,-9 8 1,-8 9 0,0 0-16,-1 0 0,1 9 15,8 8-15,1 0 16,-1 9-16,9-8 16,9-1-16,-9-8 15,17-9 1,-17 0-16</inkml:trace>
  <inkml:trace contextRef="#ctx0" brushRef="#br0" timeOffset="206177.1">17854 9672 0,'0'0'0,"0"0"15,0 0-15,0 0 16,0 0-16,26 18 15,17-1 1,1-8-16,8-1 16,0-16-16,9 8 15,-9-18-15,-17 1 16,-18 8-16</inkml:trace>
  <inkml:trace contextRef="#ctx0" brushRef="#br0" timeOffset="206389.17">18184 9464 0,'0'0'0,"0"0"0,0 0 15,-9 0-15,0 18 16,-8 34-16,-9 26 16,0 8-1,9 1-15,-1-9 16,18 0-16,9 0 15,8-26-15,9-9 16,9-8-16,-18-18 16</inkml:trace>
  <inkml:trace contextRef="#ctx0" brushRef="#br0" timeOffset="206880.62">19026 9811 0,'0'0'0,"0"0"16,0 0-16,0 0 15,0 0-15,0 0 16,0 0-16,-9 0 15,1 8-15,-1 10 16,-8-1-16,8 0 16,0 9-16,9-8 15,0-10 1,0 1-16,0 0 16,0-9-16,9 0 15,8 0-15,1 0 16,-1 0-16,0 0 15,1 0-15,-1 8 16,1 1-16,-1 0 16,9-1-16,-9 1 15,9 0 1,9-1-16,-9-8 16,0-8-16,-8-1 15,8-17-15,0-9 16,0-8-16,-18-9 15,1 26-15,-18 0 16,1 9-16</inkml:trace>
  <inkml:trace contextRef="#ctx0" brushRef="#br0" timeOffset="207294.93">19538 9967 0,'0'0'0,"0"0"15,0 0-15,0 0 16,0 0-16,0 0 16,0 0-16,9 0 15,9 0-15,-1-9 16,0 0-16,9 1 15,0-10 1,0 1-16,0 0 16,-17-9-16,0 8 15,-9 1-15,-9 0 16,0-1-16,1 18 16,-18 0-16,0 9 15,-9 8 1,9 1-16,0 16 15,8 1-15,18 0 16,18 17-16,17 8 16,8-16-16,61-1 15,18-26-15,-79-25 16</inkml:trace>
  <inkml:trace contextRef="#ctx0" brushRef="#br0" timeOffset="207876.94">20980 9975 0,'0'0'0,"0"-8"15,0-1-15,0 0 16,-9 1-16,1-1 16,-1 0-16,0 1 15,-8-1-15,-9 0 16,-9 9-16,0 0 16,1 0-1,-10 18-15,9-1 16,1 18-16,8-1 15,8 1-15,10-9 16,8 0-16,0-17 16,0-1-16,17-8 15,9-8-15,9-10 16,8-16 0,9-18-16,0-18 15,-8-16-15,-9 16 16,-9 10-16,-18 25 15,1 9-15,0 9 16,-1 0-16,-8 17 16,0 0-16,0 8 15,-8 18-15,-1 35 16,0 17 0,1 17-16,8-8 15,0-9-15,0-26 16,8-9-16,10-17 15,-10 0-15,1-17 16</inkml:trace>
  <inkml:trace contextRef="#ctx0" brushRef="#br0" timeOffset="208043.56">21336 9889 0,'0'0'0,"0"0"0,0 0 15,0 17-15,0 9 16,0 9-16,0-9 16,0-9-1,0-8-15,0-9 16,0 0-16</inkml:trace>
  <inkml:trace contextRef="#ctx0" brushRef="#br0" timeOffset="208167.46">21371 9620 0,'0'0'0,"0"0"0,0 0 0,0 0 15,8 9-15,10 34 16,-10-17-16</inkml:trace>
  <inkml:trace contextRef="#ctx0" brushRef="#br0" timeOffset="208875.81">21822 9828 0,'0'0'0,"0"0"15,0 0-15,-8 0 0,-1 9 16,-8 8-16,-1 0 15,-8 1 1,0-1-16,0 18 16,-9 8-16,9 9 15,9-9-15,17-8 16,0-9-16,0 0 16,9-17-16,8-1 15,0-16-15,18-10 16,17-16-1,-8-27-15,-1 0 16,0-25-16,1 8 16,-18 17-16,-17 18 15,-1 8-15,1 18 16,0 0 0,-9 8-16,0 9 15,0 0-15,-9 0 16,0 17-16,1 9 15,-1 26-15,0 17 16,0 9-16,9 9 16,0-9-16,0-26 15,9-9-15,9-17 16,-1 0 0,0-8-16,1-10 15,-1 1-15,9-1 16,-9 1-16,1-9 15,-1 0-15,-8 0 16,0 0-16,-1 0 16,1 0-16,0 0 15,-1 0-15,-8 0 16,0 0 0,9 0-16,-9 0 15,0 0-15,0 0 16,0 0-16,0 0 15,0 0-15,0 0 16,9 0-16</inkml:trace>
  <inkml:trace contextRef="#ctx0" brushRef="#br0" timeOffset="209205.35">22804 10036 0,'0'0'0,"0"0"0,0 0 16,0 26-1,0 9-15,0 8 16,0 0-16,0-17 16,0 0-16,0 0 15,0-17-15</inkml:trace>
  <inkml:trace contextRef="#ctx0" brushRef="#br0" timeOffset="209362.68">23029 9776 0,'0'0'0,"0"0"0,0 0 0,0 26 16,0 17-16,18 1 15,-1-27-15</inkml:trace>
  <inkml:trace contextRef="#ctx0" brushRef="#br0" timeOffset="209697.96">23255 10123 0,'0'0'0,"0"0"0,0 17 16,-9 0-1,1 1-15,-1 8 16,0-9-16,1 0 16,8-8-16,0-1 15,0 1-15,0 0 16,0-9-16,0 0 16,0-9-16,17-17 15,0 0 1,9 0-16,1 9 15,-1 0-15,-9 8 16,0 9-16,1 0 16,-1 17-16,0 9 15,1 9-15,-1-1 16,9 10-16,9-10 16,0-8-16,-18-17 15</inkml:trace>
  <inkml:trace contextRef="#ctx0" brushRef="#br0" timeOffset="212353.98">24497 9967 0,'0'0'0,"-9"0"16,1-9-16,-1 0 0,-9 1 16,1-1-1,-9 9-15,-17 0 16,-1 0-16,1 17 15,-18 18 1,9 8-16,0 9 0,17-8 16,18 8-16,8-9 15,9 0 1,17-8-16,1-9 16,16 0-16,19-18 15,16-16-15,9 8 16,-8-9-16,-36 9 15</inkml:trace>
  <inkml:trace contextRef="#ctx0" brushRef="#br0" timeOffset="212680.63">24566 10123 0,'0'0'0,"0"0"0,0 0 16,0 8-16,-8 10 15,8 16-15,0 18 16,0 0 0,0-9-16,17 1 15,0-18-15,1 0 16,-1-9-16,1-8 16,8-1-16,-9-8 15,0-8-15,1-1 16,-10-8-16,1-9 15,0 0-15,-18-9 16,-8 0 0,-1 9-16,1 9 15,0 0-15,-1 17 16,18 0-16,0 0 16</inkml:trace>
  <inkml:trace contextRef="#ctx0" brushRef="#br0" timeOffset="213038.75">24966 10218 0,'0'0'0,"0"0"16,0 0-16,0 0 16,-9 0-16,0 17 15,1 0-15,-1 1 16,0-1-16,9 9 15,0 0 1,9 0-16,8-9 16,1 9-16,-1-17 15,9 0-15,0-1 16,0-8-16,0-8 16,0-1-16,-17-8 15,0-1-15,-18-8 16,0-8-1,-17 8-15,0 0 16,0 8-16,9 1 16,8 17-16,9 0 15,0 0-15</inkml:trace>
  <inkml:trace contextRef="#ctx0" brushRef="#br0" timeOffset="213464.89">25339 10105 0,'0'0'0,"0"0"16,0 0-16,0 18 16,0 16-16,0 27 15,0 17-15,-8 26 16,-1 0-16,-9-9 16,1-8-1,-9-27-15,0-8 16,9-9-16,-1-17 15,10-8-15,-1-10 16,0 1-16,9-9 16,0-9-16,0-8 15,9-52-15,8-26 16,18-1 0,17 10-16,0 8 15,-8 8-15,-1 18 16,-8 18-16,-9 8 15,9 8-15,-1 18 16,-16 0-16,-10 0 16,1 9-16,-9 8 15,-9 1 1,-8 8-16,-9 0 16,0 0-16,0-9 15,8-8-15,18-1 16,0-8-16</inkml:trace>
  <inkml:trace contextRef="#ctx0" brushRef="#br0" timeOffset="213870.47">25600 10400 0,'0'0'0,"0"0"15,0 0-15,0 8 16,17 1-16,0 8 16,10-8-1,7 0-15,1-1 16,8-16-16,1-1 16,-1-17-16,1 0 15,-18 9-15,0-9 16,-18 8-16,1 1 15,0 0 1,-9 8-16,-9 9 16,0 0-16,1 0 15,-18 9-15,0 8 16,0 0-16,8 9 16,1 0-16,17 9 15,0 0-15,17-9 16,1 0-16,34 8 15,35-25 1,-35-9-16</inkml:trace>
  <inkml:trace contextRef="#ctx0" brushRef="#br0" timeOffset="214299.07">26277 10278 0,'0'0'0,"0"0"0,0 0 16,17 18-16,1-1 16,-1 18-16,-8-1 15,0 1-15,-1 0 16,-16-1-16,-1-8 16,0 0-1,0-8-15,1-10 16,-1 1-16,0 0 15,1-9-15,-1 0 16,0-9-16,9 0 16,0-8-16,26-26 15,9-1-15,35 1 16,-18 26-16</inkml:trace>
  <inkml:trace contextRef="#ctx0" brushRef="#br0" timeOffset="-214472.83">26954 10045 0,'0'0'0,"0"0"0,0 0 15,0 0-15,-8 17 16,-1 26-16,0 18 15,1 8-15,-1 0 16,-8 18 0,-1-9-16,10-26 15,-1-9-15,9-17 16,0-8-16,0-10 16,0 1-16,0 0 15,0-9-15,9-9 16,17-17-16,8-9 15,1 9-15,8 9 16,-8 0 0,-9 17-16,0 0 15,-8 8-15,-10 10 16,1 8-16,-18 8 16,1 1-16,-10 0 15,-8-9-15,0 0 16,-9-1-1,1-16-15,-1 0 16,9-9-16,9 8 16,17-8-16,0 0 15</inkml:trace>
  <inkml:trace contextRef="#ctx0" brushRef="#br0" timeOffset="-214102.02">27406 10469 0,'0'0'0,"0"0"16,0 0-16,0 0 15,0 0-15,-9 17 16,1 1-16,-10 16 16,1 1-16,-1 0 15,1 8 1,17-17-16,0 0 15,0 0-15,9-18 16,8 1-16,1 0 16,16-1-16,1-16 15,-9-1-15,0-17 16,0 0-16,-17-8 16,0-1-1,-18 18-15,0-1 16,0 1-16,-8 0 15,-9 8-15,9 9 16,-1 0-16,10 0 16,8 0-16,0 0 15</inkml:trace>
  <inkml:trace contextRef="#ctx0" brushRef="#br0" timeOffset="-213866.68">28144 10556 0,'0'0'0,"0"0"0,0 0 15,-9 8-15,1 10 16,-18 16 0,0 1-16,-9 0 15,0 8-15,-8-9 16,8 10-16,0-18 15,18-9-15,0-8 16,8-9-16</inkml:trace>
  <inkml:trace contextRef="#ctx0" brushRef="#br0" timeOffset="-213702.1">27745 10547 0,'0'0'0,"0"0"15,0 9-15,17 17 16,18 26-16,8 17 16,9 0-16,18-8 15,-10-1 1,-33-34-16</inkml:trace>
  <inkml:trace contextRef="#ctx0" brushRef="#br0" timeOffset="-213220.3">29012 10356 0,'-8'-8'0,"-1"-1"0,9 9 15,0 0-15,-9 0 16,1 0-16,-10 0 16,-25 17-16,0 27 15,-10 25-15,1 18 16,9-1-1,17-8-15,8-9 16,18-8-16,9 0 16,43 8-16,0-17 15</inkml:trace>
  <inkml:trace contextRef="#ctx0" brushRef="#br0" timeOffset="-212775.47">29169 10573 0,'0'0'0,"0"9"0,0 17 16,-9 8-1,0 1-15,-8 8 16,0-8-16,8-9 15,0-9-15,1-8 16,8-1-16,0 1 16,0-9-16,0 0 15,0 0 1,0-9-16,17-17 0,18 0 16,8-8-1,1-1-15,-18 18 16,0 0-16,0 17 15,-9 0-15,-8 0 16,-1 8-16,1 10 16,-9 16-16,0 1 15,0-9 1,0 0-16,9 0 16,-1-9-16,10-8 15,-1-1-15,1-8 16,-10 0-16</inkml:trace>
  <inkml:trace contextRef="#ctx0" brushRef="#br0" timeOffset="-212458.42">29664 10677 0,'0'0'0,"0"0"0,0 0 16,0 0-16,0 9 15,0 8-15,-9 0 16,9 9-16,0 9 15,0-9-15,17 0 16,1 0-16,8 0 16,0-9-1,9-8-15,-1-1 16,-8-8-16,0-8 16,1-1-16,-19-8 15,1-9 1,-18-18-16,1 10 0,-19-1 15,-16 1-15,-9 8 16,17 17 0,0 9-16,18 9 15,8 8-15</inkml:trace>
  <inkml:trace contextRef="#ctx0" brushRef="#br0" timeOffset="-211721.13">30411 10599 0,'0'0'0,"0"0"0,0 17 16,8 9-16,10 18 15,-1 7-15,-8 1 16,-1 0-16,1-8 16,0-1-1,-1-17-15,1-9 0,0-8 16,-9 0 0,8-9-16,10-9 15,-1-17-15,18-26 16,8-26-16,-8-9 15,-9 10-15,0 16 16,-8 26 0,-1 9-16,-8 18 0</inkml:trace>
  <inkml:trace contextRef="#ctx0" brushRef="#br0" timeOffset="-209753.64">31097 10919 0,'0'0'0,"0"0"15,0-8-15,0-1 16,-9 0 0,0-8-16,-17 0 15,-17-1-15,-1 10 16,-16 8-16,16 17 16,9 0-1,1 1-15,16-1 0,1 9 16,17 0-1,9 0-15,8 0 16,9-17-16,9-1 16,17 1-16,0-18 15,-9 9-15,-17 0 16,-8 0-16,-1 18 16,-8-1-16,-1 9 15,-16 17 1,-1 1-16,0 7 15,-8-7-15,0-10 16,-1-8-16,-8 0 16,9-17-16,-9 0 15,0-1-15,0-16 16,8-1-16,1-17 16,0 0-1,17 0-15,17-17 0,9 0 16,18-9-1,34-9-15,-26 35 16</inkml:trace>
  <inkml:trace contextRef="#ctx0" brushRef="#br0" timeOffset="-209514.1">31400 10521 0,'0'0'0,"0"0"0,27 26 15,16 26-15,9 9 16,0 16 0,-8 27-16,-27 0 15,-17-8 1,-17-1-16,-44 26 0,-139 208 15</inkml:trace>
  <inkml:trace contextRef="#ctx0" brushRef="#br0" timeOffset="-204959.39">2640 10876 0,'0'0'0,"0"0"0,0 0 0,0 0 0,0 0 15,0 0-15,0 0 16,-9 26-16,0 26 16,-17 43-16,0 61 15,-8 26-15,-1-17 16,9-27-1,9-8-15,-1-35 16,9-25-16,9-18 16,0-18-16,9-25 15,0 0-15</inkml:trace>
  <inkml:trace contextRef="#ctx0" brushRef="#br0" timeOffset="-204675">2649 11404 0,'0'0'0,"0"0"0,0 0 16,0 0-16,0 0 16,0 0-16,0 0 15,0 0 1,17 0-16,9 0 15,9 0-15,17 0 16,17 0-16,1 0 16,8-8-1,-9-1-15,1 0 0,-1 1 16,-17-1-16,-26 9 16</inkml:trace>
  <inkml:trace contextRef="#ctx0" brushRef="#br0" timeOffset="-204408.11">3256 10945 0,'0'0'0,"0"0"0,0 0 16,0 0-1,0 0-15,0 9 16,-8 17-16,-1 26 15,-8 9-15,-9 34 16,-9 35 0,0 8-16,9-8 0,0 0 15,9-9 1,-1-34-16,10-9 16,8-26-16,0-9 15,8-25-15,-8-10 16</inkml:trace>
  <inkml:trace contextRef="#ctx0" brushRef="#br0" timeOffset="-204054.87">2883 10287 0,'0'0'0,"0"0"0,0 0 0,0 0 16,-9 0-16,1 17 15,-10 18-15,-8 0 16,-17 17-16,8 8 16,0-8-1,18-17-15,0-9 16,8-9-16,9 1 16</inkml:trace>
  <inkml:trace contextRef="#ctx0" brushRef="#br0" timeOffset="-203908.05">3091 10339 0,'0'0'0,"0"0"0,0 0 15,0 0-15,18 17 16,17 18-16,-9 17 16,0 0-16,17 26 15,0-9-15,-16-43 16</inkml:trace>
  <inkml:trace contextRef="#ctx0" brushRef="#br0" timeOffset="-203159.68">3777 11378 0,'0'0'0,"0"0"15,0 0-15,0 0 16,0 0-16,0 0 15,0 0-15,9 0 16,8 0-16,1 0 16,-1 0-16,9 0 15,9 0-15,0 0 16,8 0 0,-8 0-16,17-8 15,0 8-15,-26 0 16</inkml:trace>
  <inkml:trace contextRef="#ctx0" brushRef="#br0" timeOffset="-202941.2">3769 11595 0,'0'0'0,"0"0"15,0 0-15,0 0 16,8 0 0,10 0-16,8 0 15,9 0-15,25 0 16,-25 0-16</inkml:trace>
  <inkml:trace contextRef="#ctx0" brushRef="#br0" timeOffset="-195452.06">4932 10911 0,'0'0'0,"0"0"0,0 0 0,0 0 15,0 0-15,0 0 16,0 0-16,0 0 15,0 0-15,0 0 16,-8 0-16,-1 17 16,0 26-1,-8 9-15,0 0 16,-1 9-16,1 0 16,-1-1-16,1-8 15,8-9-15,1 1 16,8-18-16,0 0 15,0 0 1,0-9-16,0-8 16,8-1-16,10 1 15,8 0-15,26-1 16,17-8-16,10-8 16,7-1-16,10 0 15,-9 1-15,-26 8 16,-9 0-16,-9 0 15,-17 0 1,-8 0-16,-10 0 16,1 0-16,8-9 15,1 0-15,-10 9 16</inkml:trace>
  <inkml:trace contextRef="#ctx0" brushRef="#br0" timeOffset="-193425.3">5236 11023 0,'0'0'0,"0"0"0,0 0 15,0 0-15,0 0 16,0 0-16,0-8 16,0-1-16,0 0 15,0 9-15,0-8 16,0 8 0,0 0-16,0 0 15,0 0-15,0 0 16,0 0-16,0 0 15,0 0-15,0 0 16,0 0 0,0 0-16,0 0 0,0 0 15,0 0 1,0 0-16,0 0 16,0 17-16,-8 18 15,-1 25-15,0 10 16,1 16-16,-1 18 15,0-9-15,-8-8 16,8-18 0,0-8-16,9-18 15,0-8-15,0-9 16,0 0-16,0-18 16,9 1-16,0-9 15</inkml:trace>
  <inkml:trace contextRef="#ctx0" brushRef="#br0" timeOffset="-191439.01">5731 11032 0,'0'0'0,"0"0"15,0 0 1,0 0-16,0 0 16,0 0-16,0 0 15,9 0-15,17 0 16,26 0-16,18 0 15,-1 0-15,1-9 16,-1 1-16,9-1 16,-17 0-16,-18 9 15,9-8 1,-8-1-16,-27 9 16</inkml:trace>
  <inkml:trace contextRef="#ctx0" brushRef="#br0" timeOffset="-190989.83">6070 11292 0,'-9'0'0,"1"0"16,8 0-16,0 0 15,0 0-15,0 0 16,-9 0-16,0 8 15,1 10-15,-1 8 16,0 26-16,-8 8 16,-9 10-1,0-10 1,0 1-16,0-1 0,8-16 16,1-1-16,-1-17 15,10 0-15,-1-9 16,0 1-16,9-10 15,0 1 1,0 0-16,0-1 16,18 1-16,-1 0 15,18-1-15,8 1 16,9-9-16,-8-9 16,-1 1-16,1-1 15,-10 0-15,-8 1 16,1 8-1,-10 0-15,-8-9 16,-9 9-16</inkml:trace>
  <inkml:trace contextRef="#ctx0" brushRef="#br0" timeOffset="-190771.91">5966 11630 0,'0'0'0,"0"0"16,0 0-16,0 0 16,0 0-16,8 0 15,10 0-15,8 8 16,9-8-16,-1 9 16,1-9-16,8 0 15,1-9-15,17 9 16,-18 9-1</inkml:trace>
  <inkml:trace contextRef="#ctx0" brushRef="#br0" timeOffset="-190232.83">6964 11785 0,'-8'0'0,"-1"0"0,0 0 16,1 0-16,-1 0 15,9 0-15,-9 0 16,1 0 0,-1 0-16,0-8 15,1 8-15,-1 0 16,-9 0-16,-8 0 15,0 0-15,0 8 16,9 1-16,0 0 16,-1 8-1,1 0-15,8 1 16,0 8-16,9 0 16,0-9-16,0 9 15,18-9-15,-1 1 16,9-1-16,0-8 15,9-1-15,17-16 16,0-10-16,-34 10 16</inkml:trace>
  <inkml:trace contextRef="#ctx0" brushRef="#br0" timeOffset="-189311.69">7642 10833 0,'0'0'0,"0"0"16,0 0-16,0 0 16,0 0-16,0 0 15,0 0-15,-9 0 16,0 0 0,1 17-16,-18 9 15,0 17-15,-9 27 16,0 16-16,18 10 15,-1 7-15,18-7 16,18-10-16,-1-8 16,0-8-16,18-10 15,9-8-15,16-9 16,10-17 0,-35-17-16</inkml:trace>
  <inkml:trace contextRef="#ctx0" brushRef="#br0" timeOffset="-188745.02">8215 11067 0,'0'0'0,"0"0"0,-9 0 16,-8 17-1,-9 0-15,0 18 0,-18 0 16,1 16-16,8 1 16,0 0-1,1 18-15,8-10 16,8 1-16,18-18 16,0-8-16,18-9 15,-1 0-15,18-17 16,17-1-16,9-16 15,-1-10 1,10-25-16,-9-9 16,-18-17-16,-8-1 15,-18 1-15,-8-9 16,-18 0-16,0 26 16,-17 18-16,0-1 15,-8 18-15,-10 8 16,9 18-1,-8 25-15,8 10 16,27-27-16</inkml:trace>
  <inkml:trace contextRef="#ctx0" brushRef="#br0" timeOffset="-188409.35">8527 11439 0,'0'0'0,"0"0"0,0 0 16,9 0-16,9 0 16,-1 9-1,0-1-15,9 1 0,0-9 16,9 0-16,0 0 16,0 0-16,-9-9 15,-18 9 1</inkml:trace>
  <inkml:trace contextRef="#ctx0" brushRef="#br0" timeOffset="-187929.57">9222 11309 0,'0'0'0,"0"0"15,0 0-15,0 0 16,-9 0 0,1 17-16,-1 9 0,0 18 15,1 8-15,-10 0 16,1 0 0,0-9-16,-1 0 15,10-17-15,-1-8 16,0-10-16,9 1 15,0-9-15,0 0 16,0-9-16,9-17 16,8-26-16,18-8 15,0-18 1,8 0-16,9 8 16,0 1-16,9 9 15,-17 25-15,-18 18 16,0 17-16,-18 0 15,1 17 1,0 9-16,-1 17 0,-16 35 16,-1 17-1,0-17-15,1 0 16,8-17-16,8-26 16,10-9-16,-1-9 15</inkml:trace>
  <inkml:trace contextRef="#ctx0" brushRef="#br0" timeOffset="-187410.05">9917 11560 0,'0'0'0,"0"0"0,0 0 15,0 0-15,0 0 16,0 0-16,0 0 15,-9 0-15,0-8 16,1 8 0,-1 0-16,-8 0 15,-1 8-15,-8 10 16,0-1-16,9 0 16,0 1-16,17-1 15,0-8-15,0-1 16,0 1-16,8-9 15,10 0 1,-1 0-16,18-9 16,-9 9-16,0 0 15,0 0-15,0 9 16,-9 8-16,9 9 16,0 17-16,-8 9 31,-10 9-31,1 0 0,-18-18 15,1-17-15,-1 0 16,0 0-16,-8-9 16,-9-8-16,0 0 15,0-1-15,-9-16 16,0-10 0,18-8-16,0-17 0,8 0 15,9 8 1,0 18-16</inkml:trace>
  <inkml:trace contextRef="#ctx0" brushRef="#br0" timeOffset="-187044.54">10212 10980 0,'0'0'0,"0"0"16,0 0-16,0 0 15,0 0 1,0 17-16,17 1 16,1 16-16,8 1 15,9 17-15,-1 9 16,1 16-16,-9 10 15,0-9-15,-17 0 16,-9 0-16,-9 9 16,-17 16-16,0-25 15,0-26-15,9-17 16,-1-9 0,10-17-16,-1-1 15,9-8-15</inkml:trace>
  <inkml:trace contextRef="#ctx0" brushRef="#br0" timeOffset="-186535.7">10351 10590 0,'0'0'0,"0"0"0,0 0 16,0 0-16,0 0 16,0-8-16,9 8 15,8 0-15,0 0 16,1 0-16,-1 8 15,1 10-15,8-1 16,-9 0-16,-8 1 16,-1-1-1,1 0-15,-18 1 16,1-1-16,-1 0 16,-17 0-16,9 9 15,-1-8-15,1-10 16,8 1-16,0 0 15,9-1-15,0 1 16,0 0 0,0-1-16,18 1 15,8 0-15,17-1 16,9-8-16,9 0 16,0 0-16,17 0 15,-26 0-15</inkml:trace>
  <inkml:trace contextRef="#ctx0" brushRef="#br0" timeOffset="-185979.15">11089 11214 0,'0'-9'0,"0"9"16,0 0-16,0 0 16,0 0-16,-9 0 15,1 17-15,-1 9 16,0 35 0,-17 26-16,9-9 15,0 0-15,-1-18 16,1-8-16,8-9 15,9 1-15,0-18 16,0-9-16,9-8 16</inkml:trace>
  <inkml:trace contextRef="#ctx0" brushRef="#br0" timeOffset="-185483.74">11497 11326 0,'0'0'0,"0"0"0,0 0 16,-8 0-1,-1 9-15,0 8 16,-17 9-16,0 9 16,-9 8-16,18 1 15,0-1-15,8-17 16,9 0-16,0 0 15,17-9 1,1-8-16,16 0 16,1-18-16,9 0 15,-10-17-15,1-17 16,-9 0-16,0-1 16,-17 1-16,-18 8 15,1 1-15,-19 8 16,1 8-16,0 10 15,18 8 1,-1 0-16,9 0 16</inkml:trace>
  <inkml:trace contextRef="#ctx0" brushRef="#br0" timeOffset="-185195.98">11697 11240 0,'0'0'0,"0"0"0,0 0 15,9 17 1,8 0-16,0 1 16,18 16-16,0 1 15,8-9-15,-8 0 16,-9 0-16,0-9 16,0-8-16,-17 0 15,0-1 1,-1 10-16,-16-1 15,-10 18-15,-25-1 16,-9 10-16,0-1 16,-1-17-16,19 0 15,8 0-15,17-18 16,9-8-16</inkml:trace>
  <inkml:trace contextRef="#ctx0" brushRef="#br0" timeOffset="-184530.82">12704 11248 0,'0'0'0,"0"0"0,0 0 16,0 0-16,0 0 15,0 0-15,0 0 16,-8 0-16,-10 18 16,-16-1-16,-19 18 15,-7-1 1,8 1-16,8 0 16,9-9-16,1 0 15,16 0-15,1-9 16,0 9-16,17-9 15,0 9-15,17 9 16,18 0-16,-1-1 16,19-8-16,-10 0 15,0-9 1,1 1-16,-1-10 16,1 1-16,-10 0 15,-16-9-15</inkml:trace>
  <inkml:trace contextRef="#ctx0" brushRef="#br0" timeOffset="-179509.82">12965 11370 0,'0'0'0,"0"0"0,0 0 15,0 0-15,0 0 16,0 0-16,-9 0 16,0 0-16,1 0 15,-1 0-15,-8 17 16,-1 9-16,1 9 16,17-1-1,0 10-15,17-10 16,1-8-16,8 0 15,9-17-15,-1 0 16,10-9-16,-1-9 16,-8-17-16,-9 0 15,-17-9-15,-1 1 16,-16-1-16,-1 0 16,-8 18-1,-1 0-15,1 17 16,8 0-16,-8 0 15,17 0-15</inkml:trace>
  <inkml:trace contextRef="#ctx0" brushRef="#br0" timeOffset="-179263.92">13521 11119 0,'0'0'0,"0"0"16,0 0-16,0 0 16,0 17-16,0 18 15,8 25-15,1 18 16,0 17 0,-9 1-16,0-10 15,0-8-15,0-9 16,0 1-16,0-27 15</inkml:trace>
  <inkml:trace contextRef="#ctx0" brushRef="#br0" timeOffset="-177985.14">14181 11785 0,'-9'0'0,"0"0"0,9 0 0,0 0 16,0 0-16,0 0 15,0 0 1,0 0-16,18-8 16,16-1-16,10 0 15,17 1-15,8-1 16,9-8-1,-17-1-15,-18 18 16,-17 0-16,-8 0 0</inkml:trace>
  <inkml:trace contextRef="#ctx0" brushRef="#br0" timeOffset="-177773.91">14511 11404 0,'0'0'0,"0"0"0,0 0 16,0 9 0,0 17-16,-9 26 15,0 9-15,1 17 16,-1 25-16,-9 1 16,1-26-1,17-17-15,9 0 0,-1-35 16</inkml:trace>
  <inkml:trace contextRef="#ctx0" brushRef="#br0" timeOffset="-177341.56">15344 11274 0,'0'0'0,"0"0"16,0 0-16,0 0 15,0 0 1,0 9-16,-8 8 15,-1 18-15,-9 26 16,1-1-16,0 1 16,-1 0-16,1-18 15,8 0-15,9-17 16,0 0-16,0 0 16,18 0-1,8 0-15,8 0 16,19-9-16,7-8 15,10 0-15,-9-9 16,-9-9 0,-9 0-16,18 1 0,-26 8 15</inkml:trace>
  <inkml:trace contextRef="#ctx0" brushRef="#br0" timeOffset="-177109.03">15501 11552 0,'0'0'0,"0"0"0,0 8 16,-9 18-16,0 18 16,0 33-16,-8 10 15,-9 8 1,9-17-16,-1-17 0,10-9 15,8-9-15,0-25 16,17-1-16,-8-8 16</inkml:trace>
  <inkml:trace contextRef="#ctx0" brushRef="#br0" timeOffset="-176864.75">15926 11422 0,'0'0'0,"0"0"0,0 0 0,0 0 15,17 0 1,1 8-16,8 1 16,17-9-16,27 9 15,-1-9-15,-8-9 16,0 0-16,0 1 15,-18 8-15,-8-9 16,-27 9-16</inkml:trace>
  <inkml:trace contextRef="#ctx0" brushRef="#br0" timeOffset="-176505.75">16056 11638 0,'0'0'0,"0"0"0,0 0 16,0 0 0,0 9-16,0 8 15,0 1-15,0 7 16,0 1-16,-8 9 16,-1 0-16,0 8 15,1 0-15,-1-8 16,0-9-1,0 0-15,1-9 16,8 1-16,0-1 16,0-8-16,0 8 15,8-8-15,10 8 16,-1 0-16,18-8 16,0 0-16,17-1 15,0 1-15,-9-9 16,1-9-16,-10 9 15,-16 0 1</inkml:trace>
  <inkml:trace contextRef="#ctx0" brushRef="#br0" timeOffset="-176278.65">16152 11846 0,'0'0'0,"0"0"16,0 0-16,0 0 16,17 0-16,1 9 15,16-1-15,1 1 16,17-9-16,0 0 16,0 0-16,26 0 31,-25 0-31</inkml:trace>
  <inkml:trace contextRef="#ctx0" brushRef="#br0" timeOffset="-175959.52">17003 11985 0,'0'0'0,"0"0"0,0 0 16,0 0-16,0 0 16,-9 0-16,0 0 15,-17 8-15,-8 10 16,-10-1-16,-8 0 16,9 9-1,8 0-15,0 9 16,18 0-16,0-1 15,17 1-15,17-1 16,18-8 0,-1 0-16,18-26 15,-26 0-15</inkml:trace>
  <inkml:trace contextRef="#ctx0" brushRef="#br0" timeOffset="-175236.9">17984 11145 0,'0'0'0,"0"0"0,0 0 15,0 0 1,-9 0-16,1 17 16,-18 9-16,-18 17 15,1 18-15,-18 34 16,9 9-16,9-9 16,16 9-16,10 9 15,17-18-15,9-17 16,8 0-1,18-17-15,0-9 16,8-18-16,-26-25 16</inkml:trace>
  <inkml:trace contextRef="#ctx0" brushRef="#br0" timeOffset="-174945.06">18201 11396 0,'0'0'0,"0"0"15,0 17-15,0 18 16,-9 17-16,1 17 15,-1 0-15,0-8 16,1 8-16,-1-8 16,0-18-16,1-8 15,-1-9 1,18 8-16,8-8 16</inkml:trace>
  <inkml:trace contextRef="#ctx0" brushRef="#br0" timeOffset="-174714.83">18314 11898 0,'0'0'0,"0"0"0,0 0 16,9 0-16,17 9 15,9-1-15,17-8 16,0-8-16,17 8 16,-17-9-1,-26 9-15</inkml:trace>
  <inkml:trace contextRef="#ctx0" brushRef="#br0" timeOffset="-174272.51">18957 11716 0,'0'0'0,"0"0"0,0 0 16,0 17-16,8 18 15,1 26-15,-9-1 16,-9-8-16,1-8 15,-1-10 1,0-8-16,1-8 16,8-10-16,0 1 15,0 0-15,0-9 16,0 0-16,0-18 16,17-16-16,0-10 15,18-16-15,0-10 16,8 18-1,-17 18-15,0 16 16,-8 1-16,-1 8 16,-8 9-16,-1 0 15,1 9-15,0 8 16,-1 35-16,-16 18 16,-1-10-16,9-16 15,0-1-15,0-17 16,0-9-1</inkml:trace>
  <inkml:trace contextRef="#ctx0" brushRef="#br0" timeOffset="-173774.66">19625 11846 0,'0'0'0,"0"0"15,0 0-15,0 0 16,0 0-16,0 0 16,-8 0-16,-1 0 15,0 0-15,-17 17 16,9 1-16,-1 8 16,1 0-1,0 0-15,17-18 16,0 1-16,0 0 15,17-1-15,0-8 16,1 0-16,-1 0 16,1 0-16,-10 0 15,1 0-15,8 0 16,1 18 0,-10 8-16,1 8 15,0 1-15,-1 8 31,-8-8-31,-8-9 0,-1 0 16,0 0-16,1-18 0,-1 1 16,-8 0-16,-9-1 15,8-8-15,1-8 16,-9-1-16,8-17 16,1 9-1,17-1-15,9 18 16</inkml:trace>
  <inkml:trace contextRef="#ctx0" brushRef="#br0" timeOffset="-173491.49">19964 11578 0,'0'0'0,"0"0"0,0 0 16,17 17-16,18 0 16,0 18-1,0 0-15,8 16 16,0 1-16,-17 9 16,-8 0-16,-10-9 15,-16 8-15,-18-8 16,0 0-16,-18-8 15,10-19-15,25-16 16</inkml:trace>
  <inkml:trace contextRef="#ctx0" brushRef="#br0" timeOffset="-173030.59">20129 11162 0,'0'0'0,"0"0"0,0 0 15,0 0-15,0 0 16,0 0-16,9 0 15,-1 0 1,10 9-16,-1-1 16,0 1-16,-8 0 15,0-1-15,-1 1 16,1 8-16,0 0 16,-18 1-1,0-1-15,-17 0 0,0 9 16,0-8-1,9-10-15,0 1 16,-1 0-16,10-1 16,8 1-16,0-9 15,0 0-15,0 0 16,26 9-16,17-1 16,18 1-16,17-9 15,0 0 1,-43 0-16</inkml:trace>
  <inkml:trace contextRef="#ctx0" brushRef="#br0" timeOffset="-172623.62">20954 11439 0,'0'0'0,"0"0"0,0 9 16,0 8 0,0 18-16,9 25 0,-9 10 15,8 25 1,-8 9-16,0-9 16,0-8-16,0-9 15,0-18-15,0 1 16,0-18-16,0 0 15,9-17-15</inkml:trace>
  <inkml:trace contextRef="#ctx0" brushRef="#br0" timeOffset="-172246.04">21440 11777 0,'0'0'0,"0"0"0,0 0 16,0 0-16,0 0 15,0 0-15,0 0 16,0 0-16,0 0 16,0 0-1,0 0-15,0 0 16,-8 17-16,-1 18 16,0 8-16,0 0 15,9 1-15,0-18 16,0 0-16,0-9 15,0 0-15,0-8 32</inkml:trace>
  <inkml:trace contextRef="#ctx0" brushRef="#br0" timeOffset="-171915.01">21623 11630 0,'0'0'0,"0"0"16,0 0-16,0 0 15,0 0-15,17 17 16,0 0-16,9 1 16,9-1-16,0 0 15,8 0-15,-8-8 16,-9 0-1,0-1-15,-17 1 16,-1 0-16,1 8 16,-18 9-16,-8 9 15,-9 8-15,-9 0 16,-8-17 0,8 0-16,9-8 0,9-1 15,8 0 1</inkml:trace>
  <inkml:trace contextRef="#ctx0" brushRef="#br0" timeOffset="-171529.21">22786 11578 0,'0'0'0,"0"0"16,0 0-16,-8 0 16,-10 8-16,-17 10 15,-8 16-15,-18 1 16,0 8-16,-8 0 16,17-17-1,8 0-15,10 0 16,16 0-16,1-8 15,0-1-15,-1 0 16,18 1-16,0-1 16,0 0-16,18 1 15,-1 8-15,18 0 16,-1-9 0,10 0-16,17 1 15,-1 8-15,-34-18 16</inkml:trace>
  <inkml:trace contextRef="#ctx0" brushRef="#br0" timeOffset="-171265.21">23064 11612 0,'0'0'0,"0"0"15,0 0-15,0 0 0,0 0 16,0 0-16,0 9 16,-9 8-1,9 1-15,0 16 16,0 1-16,-8 8 16,-1 9-16,0-9 15,1-8 1,8-9-16,8 17 0,1-8 15</inkml:trace>
  <inkml:trace contextRef="#ctx0" brushRef="#br0" timeOffset="-170973.22">23472 11378 0,'0'0'0,"0"0"0,0 0 16,0 9-16,0 26 15,-8 25-15,-1 27 16,-9 8-1,-8 0-15,9 9 16,0-17-16,8-18 16,0-8-16,1-35 15</inkml:trace>
  <inkml:trace contextRef="#ctx0" brushRef="#br0" timeOffset="-169707.14">4681 13111 0,'-9'-9'0,"0"9"15,0 0-15,1 0 0,8 0 16,0 0-16,0 0 16,0 0-16,0 0 15,17 0 1,9 0-16,9 0 15,0 0-15,8 0 16,1 0-16,-1 0 16,18 0-16,0-9 15,-35 9-15</inkml:trace>
  <inkml:trace contextRef="#ctx0" brushRef="#br0" timeOffset="-168930.79">5740 12695 0,'0'0'0,"0"0"15,0 0-15,0 0 16,0 0-16,0 0 16,0 0-16,0 0 15,0 0-15,9 0 16,8 0-16,26 0 15,18 0 1,9 0-16,8 0 16,-9 0-1,-8-9-15,0 0 0,-9 1 16,0 8-16,-8 0 16,-27 0-1</inkml:trace>
  <inkml:trace contextRef="#ctx0" brushRef="#br0" timeOffset="-168578.45">6018 12729 0,'0'0'0,"0"0"0,0 0 16,0 0-16,0 0 15,0 18-15,0 16 16,-9 1-1,0 17-15,1 0 16,-1 0-16,0-9 16,1 1-1,-1 8-15,0-9 0,9-17 16,0 0-16,0-9 16,9 0-1,8-8-15,18 0 0,0-1 16,8 1-1,9-9-15,9-9 16,-17 1-16,-10-1 16,-8 0-16,18-8 15,-1 0-15,-25 8 16</inkml:trace>
  <inkml:trace contextRef="#ctx0" brushRef="#br0" timeOffset="-168393.44">6027 13015 0,'0'0'0,"0"0"0,0 0 15,0 0-15,17 0 16,9 0-16,9 0 16,17 0-1,0-8-15,17-1 16,10 0-16,-45 9 15</inkml:trace>
  <inkml:trace contextRef="#ctx0" brushRef="#br0" timeOffset="-168126.56">6669 13085 0,'0'0'0,"0"0"0,0 0 0,9-9 15,8 9-15,1-9 16,8 1 0,8-1-16,1 0 15,0 1-15,0-1 16,-1 0-16,1 1 15,-26 8-15</inkml:trace>
  <inkml:trace contextRef="#ctx0" brushRef="#br0" timeOffset="-167882.17">6834 13050 0,'0'0'0,"0"0"16,0 0-16,0 9 15,0 8-15,9 0 16,-1 18 0,1 8-16,0 0 15,-9-8-15,0-9 16,0 0-16,-9-9 16,0-8-1,-8 0-15,-9-1 0,9 1 16,-1-9-1,10 9-15</inkml:trace>
  <inkml:trace contextRef="#ctx0" brushRef="#br0" timeOffset="-167552.06">5862 13561 0,'0'0'0,"0"0"15,0 0-15,17 0 0,9 0 16,35 0-1,17-9-15,17 1 16,1-1-16,-1 0 16,1 1-16,-18-1 15,-8 0-15,-10 1 16,10 8 0,-1 8-16,-34-8 0</inkml:trace>
  <inkml:trace contextRef="#ctx0" brushRef="#br0" timeOffset="-167079.6">6374 13587 0,'0'0'0,"0"0"0,0 0 15,0 0-15,17 0 16,1 9-16,-1-1 16,9 9-16,0 1 15,0-1-15,0 0 16,0 1 0,0-1-16,-17 0 15,0 1-15,-1-1 16,1-8-16,-9 8 15,-9 0-15,1 1 16,-10-1-16,1 0 16,0-8-16,-1 0 15,1-1-15,-1 1 16,10 0 0,8-9-16,0 0 15,0 8-15,17 10 16,9-1-16,18 0 15,8-8-15,17 0 16,1-1-16,8-16 16,9-1-16,-27 9 15,-42 0 1</inkml:trace>
  <inkml:trace contextRef="#ctx0" brushRef="#br0" timeOffset="-166554.72">8197 12270 0,'0'0'0,"0"0"0,0 0 0,0 0 15,-8 9-15,-10 26 16,-8 25-16,-8 27 16,-10 26-1,-8 16-15,9 10 0,8 8 16,0 9-1,18-17-15,17-9 16,0 0-16,17-27 16,9-16-16,9-18 15,8-8-15,10-9 16,7-35-16,10-8 16,-27-9-16</inkml:trace>
  <inkml:trace contextRef="#ctx0" brushRef="#br0" timeOffset="-166221.39">8545 12747 0,'0'0'0,"0"0"16,0 0-16,0 8 15,9 18-15,-1 35 16,1 8-16,-18 35 16,-8 17-1,-1-25-15,10-18 16,-1-18-16,9-16 15,0-18-15,0 0 16,0-18-16,9 1 16,-1 0-16</inkml:trace>
  <inkml:trace contextRef="#ctx0" brushRef="#br0" timeOffset="-165966.3">8970 13007 0,'0'0'0,"0"0"16,0 0-16,0 17 15,-8 9-15,-1 26 16,9 17-16,-9-8 15,1-18-15,8-8 16,0-9-16,0-18 16,0 10-1,0-10-15</inkml:trace>
  <inkml:trace contextRef="#ctx0" brushRef="#br0" timeOffset="-165648.56">9066 12989 0,'0'0'0,"0"0"0,0 0 16,17 18-16,1 8 16,16 8-16,10 1 15,-1-9-15,-8-9 16,17 0-1,0 9-15,-8-8 0,-18-1 16,0 0 0,-18 1-16,1-1 15,-18 0-15,-17 18 16,-17 0-16,-9 8 16,-9 0-16,9-17 15,17 0 1,18-17-16,17-9 15</inkml:trace>
  <inkml:trace contextRef="#ctx0" brushRef="#br0" timeOffset="-165246.08">10134 12842 0,'0'0'0,"0"0"0,0 0 16,0 0-16,0 9 15,-9 8-15,1 0 16,-18 18-16,-1 0 16,-16-1-16,0 10 15,-9-1 1,8-8-16,9-10 15,1 1-15,8 9 16,8-9-16,1 0 16,17 0-16,0 0 15,0 0-15,17 0 16,18 9-16,0-9 16,8 0-16,1 0 15,8 0 1,-9-18-16,0 1 15,-8 0-15,-9-9 16,-17 0-16</inkml:trace>
  <inkml:trace contextRef="#ctx0" brushRef="#br0" timeOffset="-164898.7">10360 13067 0,'0'0'0,"0"0"16,0 0-16,0 0 16,0 0-16,-9 18 15,0-1-15,1 17 16,-1 10 0,0-1-16,9 0 15,0-8-15,9-9 16,8-9-16,9 1 15,9-10-15,9 1 16,-1 0-16,-8-18 16,-1-8-16,-7-9 15,-1 0-15,-18-18 16,-8 1 0,-8 8-16,-18 1 15,-1-1-15,-25 18 16,0 8-16,35 9 15</inkml:trace>
  <inkml:trace contextRef="#ctx0" brushRef="#br0" timeOffset="-164367.14">11072 12712 0,'0'0'0,"0"0"16,0 0-16,0 9 16,8 25-16,1 27 15,0 8-15,-9 18 16,-9 17 0,0 0-16,1-18 0,-1-8 15,0-17 1,9-9-16,0-9 0,0-17 15,0-8 1,0-10-16,0-8 16</inkml:trace>
  <inkml:trace contextRef="#ctx0" brushRef="#br0" timeOffset="-163827.56">11819 12963 0,'0'0'0,"0"0"0,0 0 16,0 0-16,0 0 16,0 0-16,0 0 15,0 0-15,0 0 16,0 0-16,0 0 16,0 0-1,0 0-15,0 0 16,0 0-16,0 0 15,0 0-15,0 0 16,0 0-16,0 0 16,0 0-1,0 0-15,0 0 0,0 0 16,0 0-16,0 18 16,0 8-1,-9 17-15,0 26 16,-8 9-16,-1-9 15,1-8-15,0 0 16,8-18-16,0-8 16,1-9-16,8 0 15,0-18 1,0-8-16</inkml:trace>
  <inkml:trace contextRef="#ctx0" brushRef="#br0" timeOffset="-163365.67">11159 13171 0,'0'0'0,"0"0"16,0 0-16,0 0 16,26 0-16,8 17 15,19-8 1,-1 0-16,8-1 0,-7-16 31,-1-1-31,-9 0 0,-26 9 16</inkml:trace>
  <inkml:trace contextRef="#ctx0" brushRef="#br0" timeOffset="-163149.08">11428 12972 0,'0'0'0,"0"0"16,0 0-16,0 17 15,9 9-15,-1 44 16,-8 16-16,-8 1 16,-1-9-16,0 0 15,9-26 1,18-18-16,-10-8 15</inkml:trace>
  <inkml:trace contextRef="#ctx0" brushRef="#br0" timeOffset="-162673.33">12305 13180 0,'0'0'0,"0"0"0,0 0 15,0 0-15,-9 17 16,1 9-16,-19 9 16,10 8-16,0-8 15,-1-1-15,10 1 16,8 0 0,0-9-16,17-9 15,0-8-15,18-1 16,9-16-16,-1-1 15,0 0-15,-17-17 16,1-8-16,-10-10 16,-8 1-1,-18 8-15,0 1 16,-17 8-16,9 8 16,8 1-16,9 8 15,0 9-15</inkml:trace>
  <inkml:trace contextRef="#ctx0" brushRef="#br0" timeOffset="-162399.64">12609 13102 0,'0'0'0,"0"0"0,9 9 15,8 8-15,18 17 16,17 10-16,0-1 15,-9-17-15,1 0 32,-1 0-32,-17-9 0,0-8 15,-17 8-15,0 1 16,-18-1-16,-9 18 16,-25-1-1,-35 27-15,-9 0 0,26-10 16,35-16-1</inkml:trace>
  <inkml:trace contextRef="#ctx0" brushRef="#br0" timeOffset="-157388.48">13885 13154 0,'0'0'0,"0"0"0,0 0 16,0 0-16,0 0 15,-8 17-15,-10 9 16,-25 26-16,-18 0 16,0-9-1,-8 1-15,17-1 16,0-8-16,17-9 15,18 0-15,-1-9 16,1 0-16,17 1 16,0 16-16,26 1 15,17 8-15,27 0 16,8 1-16,0-18 16,0 0-1,-17-18-15,-9 1 16,0 0-16,-17-1 15</inkml:trace>
  <inkml:trace contextRef="#ctx0" brushRef="#br0" timeOffset="-157177.64">14241 13171 0,'0'0'0,"0"0"15,0 0-15,0 0 16,0 26-16,9 26 16,-9 0-16,-9 17 15,1-8 1,-1-9-16,9-9 16,0-17-16,0-17 15</inkml:trace>
  <inkml:trace contextRef="#ctx0" brushRef="#br0" timeOffset="-156700.22">14684 13145 0,'0'0'0,"0"0"16,0 0-16,0 0 16,0 0-16,0 0 15,0 0-15,0 0 16,0 0 0,0 0-16,0 0 0,0 0 15,-8 17-15,-1 27 16,0 25-1,1 9-15,8 0 16,-9 0-16,9 0 16,0-18-16,-9-16 15,9-1-15,9-17 16</inkml:trace>
  <inkml:trace contextRef="#ctx0" brushRef="#br0" timeOffset="-156146.7">14814 12764 0,'0'0'0,"0"0"0,9 9 15,26 25-15,17 18 16,17 26-16,1 26 16,-1 26-1,-8 0-15,-17-9 0,-18 18 16,-18 8 0,-16-17-16,-27 0 15,-17 0-15,0-26 16,34-61-16</inkml:trace>
  <inkml:trace contextRef="#ctx0" brushRef="#br2" timeOffset="-105772.78">16586 14089 0,'0'0'0,"0"0"0,0 26 15,-9 9-15,-8 25 16,0 10-16,8-36 15</inkml:trace>
  <inkml:trace contextRef="#ctx0" brushRef="#br2" timeOffset="-105137.29">17923 13240 0,'0'0'0,"0"0"16,0 0-16,0 9 15,0 17-15,0 26 16,-8 35-16,-1 25 16,0 18-16,-8-17 15,8-18 1,0-17-16,1-17 0,8-27 15,0-25-15</inkml:trace>
  <inkml:trace contextRef="#ctx0" brushRef="#br2" timeOffset="-104780.33">17810 13353 0,'0'0'0,"0"0"0,0 0 0,0 0 16,0 0-16,9 0 16,8 9-16,9 8 15,18 0-15,17 1 16,8 16-16,9 1 31,-17 0-31,-9-9 0,0 8 0,-8 18 16,-18 0-1,-18 0-15,-8 0 16,-26 0-16,-17 9 16,-18-18-16,0 0 15,-8-17-15,17 0 16,0-17-16,17 0 16,18-1-16,17-8 15,0 0-15,0 0 16</inkml:trace>
  <inkml:trace contextRef="#ctx0" brushRef="#br2" timeOffset="-104403.86">18314 13959 0,'0'0'0,"0"0"15,0 0-15,0 0 16,0 0-16,0 0 15,0 0-15,17 0 16,9 9-16,18 0 16,25-9-16,-8-9 15,0 0 1,-9-8-16,-9 0 0,-16-1 16,-1-8-1,-18 0-15,1 0 16,-18 9-16,1 0 15,-1-1-15,-17 18 16,-18 0-16,-8 18 16,0 8-1,17 8-15,18 1 16,0 0-16,17-1 16,17 1-16,18 0 15,17-1-15,0-8 16,-26-26-16</inkml:trace>
  <inkml:trace contextRef="#ctx0" brushRef="#br2" timeOffset="-104063.39">19469 13197 0,'0'0'0,"0"0"0,0 0 16,-9 0-16,1 0 16,-1 0-1,-17 17-15,0 9 16,8 9-16,-8 17 16,9 17-16,0 27 15,-1 16-15,18 1 16,0-9-16,0 0 15,0 0-15,9-27 16,-9-25 0,0-17-16,-9-9 15,9-17-15,-8-1 16,-1-25-16,0 0 16</inkml:trace>
  <inkml:trace contextRef="#ctx0" brushRef="#br2" timeOffset="-103912.52">18957 13881 0,'0'0'0,"0"0"16,0 0-16,0 0 15,8 0-15,18 9 16,18 0-16,17-1 16,17-16-16,26 8 15,-43 8-15</inkml:trace>
  <inkml:trace contextRef="#ctx0" brushRef="#br2" timeOffset="-103702.08">19651 13717 0,'0'0'0,"0"0"0,0 17 16,0 9-1,0 9-15,0 8 16,0 0-16,9 1 16,-9-10-16,9-16 15,-9-10-15,0-8 16</inkml:trace>
  <inkml:trace contextRef="#ctx0" brushRef="#br2" timeOffset="-103580.68">19721 13414 0,'0'0'0,"0"0"16,0 0-16,0 17 15,9 9-15,-1 0 16</inkml:trace>
  <inkml:trace contextRef="#ctx0" brushRef="#br2" timeOffset="-103200.52">19955 13855 0,'0'0'0,"0"0"0,0 0 16,0 18-16,-8-1 16,-1 9-1,0-9-15,9 1 16,0-10-16,0 1 15,0 0-15,0-1 16,0-8-16,0 0 16,0 0-16,0-8 15,9-1-15,8-8 16,1-1-16,-1 1 16,0 8-1,1 9-15,-10 0 16,1 0-16,0 9 15,-1 8-15,1 1 16,0 16-16,0 1 16,-1 0-16,1-18 15,-9-17 1</inkml:trace>
  <inkml:trace contextRef="#ctx0" brushRef="#br2" timeOffset="-102819.99">20242 13951 0,'0'0'0,"0"0"0,0 0 16,0 8-16,0 1 15,17 0-15,1-1 16,-1 1-16,18-9 15,8-9-15,-8 1 16,0-10 0,-9 1-16,0 0 15,-18-1-15,1-8 16,0 0-16,-18 9 16,0 0-16,1 17 15,-18 0-15,0 0 16,-9 17-16,9 0 15,8 18-15,10 0 16,8-1 0,17 1-16,9-9 15,18 0-15,51-17 16,270-18-16</inkml:trace>
  <inkml:trace contextRef="#ctx0" brushRef="#br2" timeOffset="-101748.85">21562 13301 0,'0'0'0,"0"0"0,0 0 15,0 0-15,0 0 16,0-9 0,0 1-16,17-1 15,9 0-15,35 9 16,8 0-16,27-8 16,8-1-16,-8 9 15,-18-9-15,-9 1 16,-17 8-16,-17 0 15,-26 0-15</inkml:trace>
  <inkml:trace contextRef="#ctx0" brushRef="#br2" timeOffset="-101345.46">21788 13414 0,'0'0'0,"0"0"0,0 0 16,0 0-16,0 0 16,0 8-16,0 10 15,0-1 1,0 18-16,0 8 0,-9 26 16,0-8-16,-8-1 15,-1 1 1,1-18-16,0 1 15,8-10-15,0-8 16,1-8-16,8-1 16,0 0-16,0-8 15,0 8-15,17 1 16,0-1-16,18 0 16,17 1-1,18-1-15,8-9 16,-17 1-16,-1-9 15,-16 0-15,-18 0 16,0 0-16,-9-9 16,-8 1-16,0 8 15</inkml:trace>
  <inkml:trace contextRef="#ctx0" brushRef="#br2" timeOffset="-101150.52">21762 13795 0,'0'0'0,"0"0"0,0 0 16,0 0-16,0 0 15,17 0-15,9 0 16,17 8 0,27-8-16,17 0 15,8-8-15,-8 16 16,-52 1-16</inkml:trace>
  <inkml:trace contextRef="#ctx0" brushRef="#br2" timeOffset="-100729.64">22804 13881 0,'0'0'0,"0"0"0,0 0 15,0 0-15,0 0 16,0 0-16,-9 0 16,0 0-16,-8 0 15,-9 0 1,0 9-16,-9 8 16,18 1-16,-1-1 15,1 9-15,0 0 16,17-9-16,0 9 15,0-8-15,17-1 16,9 0 0,0 0-16,-17-8 15</inkml:trace>
  <inkml:trace contextRef="#ctx0" brushRef="#br2" timeOffset="-100435.39">23394 13881 0,'0'0'0,"0"0"0,0 0 0,-9 0 16,1 0-16,-1 0 0,-17 0 15,0 9-15,0 8 16,-9 1-1,0-1-15,9 9 16,9-9-16,0 18 16,17 0-16,0-1 15,17-8-15,9-9 16,35-8-16,26-9 16,-35-9-1</inkml:trace>
  <inkml:trace contextRef="#ctx0" brushRef="#br2" timeOffset="-100024.04">23837 13630 0,'0'0'0,"0"0"0,0 0 0,0 0 15,17 0-15,9 0 16,9 0 0,17 0-16,0 0 15,18 0-15,8 0 16,-26 0-16</inkml:trace>
  <inkml:trace contextRef="#ctx0" brushRef="#br2" timeOffset="-99835.29">23906 13890 0,'0'0'0,"0"0"16,0 0-16,0 0 15,9 0-15,17 0 16,18 0-16,16 0 16,18-9-1,27 9-15,-45 9 16</inkml:trace>
  <inkml:trace contextRef="#ctx0" brushRef="#br2" timeOffset="-99467.1">24688 13284 0,'0'0'0,"0"0"0,0 0 16,0 0-16,0 8 15,0 10-15,0-1 16,0 9-16,0 9 15,0-1-15,-9 10 16,1 8 0,-1-9-16,9 0 15,0 0-15,0-8 16,0-9-16,0 0 16,9 0-16,8-9 15,0 1-15,18-1 16,17 0-1,18-8-15,-10 0 16,10-18-16,8 0 16,-9 9-16,-8-26 15,-26 9-15</inkml:trace>
  <inkml:trace contextRef="#ctx0" brushRef="#br2" timeOffset="-99237.7">24983 13509 0,'0'0'0,"0"0"16,0 0-16,0 17 15,-9 9-15,1 35 16,-10 8 0,1 18-16,0-1 15,8-8-15,0 0 16,1-8-16,-1-19 15,9-25-15,0 0 16,9-8-16,-1-1 16</inkml:trace>
  <inkml:trace contextRef="#ctx0" brushRef="#br2" timeOffset="-98918.93">25426 13561 0,'0'0'0,"0"0"0,0 0 15,0 0 1,0 0-16,0 0 15,0 0-15,17 0 16,9 0-16,27 0 16,25-9-16,9 1 15,-1 8 1,-7-9-16,-19 9 16,1 0-16,-26 9 15</inkml:trace>
  <inkml:trace contextRef="#ctx0" brushRef="#br2" timeOffset="-98548.11">25608 13639 0,'0'0'0,"0"0"0,0 0 15,0 0-15,0 17 16,0 0-16,0 18 15,0 0-15,0 8 16,-8 9-16,-1 0 16,-17 0-1,0 9-15,0-1 16,9-8-16,-1-9 16,1-17-16,8 0 15,9-8-15,0-1 16,0 0-16,0 1 15,17-1-15,1 0 16,25 1-16,9-10 16,18 1-16,-1-9 15,9 0 1,-17-9-16,0 1 16,-9 8-16,-26 8 15</inkml:trace>
  <inkml:trace contextRef="#ctx0" brushRef="#br2" timeOffset="-98324.11">25600 14029 0,'0'0'0,"0"0"0,0 0 15,0 0-15,0 0 16,17 0-16,9 8 15,18 1 1,16 0-16,10-9 16,-1 0-16,18-9 15,0 9-15,-52 0 16</inkml:trace>
  <inkml:trace contextRef="#ctx0" brushRef="#br2" timeOffset="-98067.6">26564 14029 0,'0'0'0,"0"0"15,0 0-15,0 0 16,-9 0-16,0 0 16,-17 0-16,0 0 15,-9 8-15,1 10 16,-1-1-1,0 17-15,9 1 16,9 8 0,-1-8-16,18 0 0,18-1 15,8 1-15,17-9 16,44 0-16,-26-17 16</inkml:trace>
  <inkml:trace contextRef="#ctx0" brushRef="#br2" timeOffset="-95658.03">20980 14921 0,'0'0'0,"0"0"0,0 0 0,0 0 16,17 0-16,1-9 15,16 0-15,27 1 16,9-1-16,-1 0 16,1 9-1,-18 0-15,-35 9 16</inkml:trace>
  <inkml:trace contextRef="#ctx0" brushRef="#br2" timeOffset="-95481.02">20989 15111 0,'0'0'0,"0"0"15,0 0-15,0 0 16,0 0-16,26 0 15,26 9-15,0-9 16,17 0-16,-8 0 16,-35 0-1</inkml:trace>
  <inkml:trace contextRef="#ctx0" brushRef="#br2" timeOffset="-94601.52">22309 14851 0,'0'0'0,"0"0"0,0-8 15,-9-1-15,0 0 16,-8 1-16,-1-1 16,-8 9-16,0 0 15,0 0-15,0 17 16,0 1-16,0 25 16,9 26-16,17 1 15,17-19 1,9-7-16,9-1 15,8-17-15,9-9 16,1-8-16,33-9 16,-25 0-16</inkml:trace>
  <inkml:trace contextRef="#ctx0" brushRef="#br2" timeOffset="-94203.89">22630 14540 0,'0'0'0,"0"0"16,0 0-16,0 8 16,0 18-16,9 17 15,-18 18-15,0 17 16,1 9 0,-1-1-16,-9-16 15,10-18-15,-1-27 16,0 1-16,9-17 15,0 0-15,0-1 16,0-25-16,18-18 16,17-8-16,17-9 15,-9 0-15,0 18 16,-16 16 0,-10 18-16,0 0 15,-8 0-15,0 18 16,-1 25-16,1 9 15,0-9-15,-1-8 16,1-9-16,8-9 16,18 9-16,17 9 15,-26-27 1</inkml:trace>
  <inkml:trace contextRef="#ctx0" brushRef="#br2" timeOffset="-93840.76">23342 14825 0,'0'0'0,"0"0"0,0 0 16,0 0-1,0 0-15,-9 0 16,1 9-16,-18 8 16,-1 9-16,-16 18 15,8 8-15,9 0 16,9-9-1,17-17-15,0-9 0,0-8 16,17-1 0,1-8-16,16-17 15,10-18-15,-1-8 16,1 9-16,-18 8 16,-18 8-16,1 10 15,0 8-15,-9 0 16,0 0-16,8 17 15,10 9 1,-1 9-16,1-9 16,8 17-16,8 0 15,-16-26-15</inkml:trace>
  <inkml:trace contextRef="#ctx0" brushRef="#br2" timeOffset="-93542.03">23733 14869 0,'0'0'0,"0"0"16,0 0-16,0 17 15,17 9-15,0 26 16,-8 9-16,0-18 16,0 0-16,-1-17 15,-8 0 1,0-17-16,0-1 15,-8 1-15,8 0 16,-9-9-16,0-9 16,0-8-16,9-18 15,9-8-15,9-9 16,16 0-16,10 17 16,8 18-1,-26 8-15</inkml:trace>
  <inkml:trace contextRef="#ctx0" brushRef="#br2" timeOffset="-93071.37">24323 14964 0,'0'0'0,"0"0"0,0 0 15,0 0-15,0 0 16,-8 0-16,-1-9 15,-9 9-15,-8 0 16,0 0-16,-8 9 16,-1 8-16,9 1 15,8 8-15,1 0 16,17-9 0,0 0-16,0-8 15,17-1-15,1 1 16,8 0-16,9 8 15,8 0-15,-8 1 16,0 16-16,8 1 16,-17 8-1,0 9-15,0 9 16,-17 0-16,-18-9 16,0-9-16,1 0 15,-10-17-15,-8 0 16,0-9-16,0-8 15,-9 0-15,1-18 16,-1-8-16,0-9 16,18-9-1,0 0-15,17 1 16,0 25-16</inkml:trace>
  <inkml:trace contextRef="#ctx0" brushRef="#br2" timeOffset="-92833.83">24749 15016 0,'0'0'0,"0"0"15,0 0-15,-9 17 16,9 18-16,-9-1 15,9 1 1,0-9-16,0 0 16,-8-9-16,-1 1 15,9-10-15</inkml:trace>
  <inkml:trace contextRef="#ctx0" brushRef="#br2" timeOffset="-92420.54">24888 14834 0,'0'0'0,"0"0"0,0 17 15,0 9-15,8 35 16,-8 8-16,-8-8 16,-1-1-1,0-16-15,1-18 16,-1 0-16,0-18 0,9 1 15,0-9 1,0 0-16,0-9 16,9-17-16,0-8 15,8-1-15,9 0 16,0 18-16,0 0 16,0 0-16,-8 17 15,-1 8 1,9 9-16,-9 1 15,9 16-15,-8-8 16,-1 0-16,-8 0 16,8-8-16,-8-10 15,8 1-15,1 0 16,-1-9-16,18 0 16,-1 8-16,-16-8 15</inkml:trace>
  <inkml:trace contextRef="#ctx0" brushRef="#br2" timeOffset="-91973.43">25582 15076 0,'0'0'0,"0"0"0,0 0 0,0 0 16,0 0-1,0 0-15,0 0 16,0 0-16,-8 0 15,-1 0-15,0 0 16,1 0-16,-10 0 16,1 18-16,0-1 15,-1 0-15,9 1 16,9-1 0,0 0-16,9 1 15,9-1-15,-1 0 16,18 1-16,-1 16 15,1 1-15,9 17 16,-18 0-16,0 9 16,-18-1-1,1-17-15,-18 1 0,1-1 16,-10-8 0,-8-9-16,-9 0 15,-8-18-15,0 1 16,8-9-16,0-9 15,0 1-15,18-10 16,17-16-16,9-18 16,34-9-1,-17 26-15</inkml:trace>
  <inkml:trace contextRef="#ctx0" brushRef="#br2" timeOffset="-90842.07">26381 15241 0,'0'0'0,"0"0"0,0 0 15,9 0-15,8 9 16,18-9 0,8-9-16,27 0 15,-1 1-15,-8-18 16,0-9-16,-18 0 15,-8 1-15,-9 8 16,-17 9 0,0-1-16,-18 1 15,0 8-15,-17 1 16,0 8-16,9 0 16,-9 17-16,0 0 15,8 18-15,1-1 16,17 1-1,0 0-15,17-9 0,1 0 16,16-9 0,1 0-16,26 1 0,-26-10 15</inkml:trace>
  <inkml:trace contextRef="#ctx0" brushRef="#br2" timeOffset="-90439.75">27224 14999 0,'0'0'0,"0"0"0,0 0 16,-9 17-16,0 18 15,1-1-15,-10 9 16,1-17-16,-1 0 16,10 0-16,-1-17 15,0 0-15,9-1 16,0-8-16,0 0 15,0-8 1,18-18-16,-1-9 16,9-8-16,9 8 15,-9 1-15,0 16 16,0 1-16,-9 8 16,-8 9-16,0 0 15,-1 0-15,1 18 16,0 16-16,0 9 15,-1 1 1,1-1-16,-9 0 16,9-17-16,-1-8 15,1-10-15,8 1 16,1 0-16,-10-1 16</inkml:trace>
  <inkml:trace contextRef="#ctx0" brushRef="#br2" timeOffset="-90057.62">27528 15102 0,'0'0'0,"0"0"0,0 0 16,0 0-16,0 9 16,0 0-16,17-1 15,9 1 1,9-9-16,-1-9 15,10 1-15,8-18 16,-9 8-16,-17 1 16,0 0-16,-17 0 15,0-1-15,0 10 16,-18-1 0,0 0-16,0 9 15,1 0-15,-10 0 16,-8 0-16,0 18 15,9 16-15,0 1 16,17-1-16,0 10 16,8-10-16,10-8 15,-1 0-15,35-8 16,18-1 0,-36-8-16</inkml:trace>
  <inkml:trace contextRef="#ctx0" brushRef="#br2" timeOffset="-89775.62">28248 15007 0,'0'0'0,"0"0"0,0 18 16,0 16 0,0 1-16,0-1 15,0 1-15,-8 0 16,-1-9-16,0 0 15,9-18-15,0 1 16,0 0-16,0-1 16,0-8-16,0 0 15,0-8 1,0-1-16,9-26 16,17-8-16,9-9 15,8 9-15,1 8 16,-18 18-16</inkml:trace>
  <inkml:trace contextRef="#ctx0" brushRef="#br2" timeOffset="-89221.44">28787 15016 0,'0'0'0,"0"0"0,-9 0 16,0 0 0,-17 0-16,0 9 15,-9 8-15,1 0 16,-1 9-16,9 0 16,9-9-16,8-8 15,9 0 1,0-1-16,0-8 0,0 0 15,17 0 1,1 0-16,-1 9 16,0 0-16,1 8 15,8 18-15,-9-1 16,-8 27-16,0 26 16,-1-9-16,-16-1 15,-1-16-15,-9-9 16,-8-9-16,0-17 15,0 0 1,0-17-16,0 0 16,9-18-16,-1 0 15,1 1-15,0-1 16,17-17-16,0-17 16,8-9-16,18-9 15,9 9 1,17 0-16,0 9 15,9 26-15,-17-1 16,-18 10-16,-9 8 16,0 0-16,-8 0 15</inkml:trace>
  <inkml:trace contextRef="#ctx0" brushRef="#br2" timeOffset="-88768.94">29012 15137 0,'-8'-9'0,"-1"1"16,9-1-16,0 0 15,0 1-15,0-1 16,0 9-16,0 0 16,0 0-16,0 0 15,0 0-15,0 9 16,0 8-16,0 0 16,9 1-16,-1-1 15,1-8 1,0-1-16,-1 1 15,10-9-15,-9 0 16,8-9-16,0-17 16,9 9-16,-8 0 15,-10-1-15,1 18 16,0 0-16,8 26 16,-8 18-1,-1 25-15,-8 35 31,0 0-31,0-17 0,0-87 0,-8 77 0,-1-25 16,0-17-16,1-9 16,-1-9-16,0-8 15,1 0-15,-1-18 16,-8 0 0,-1-25-16,1-18 15,8-9-15,9 1 16,0 25-16,9 26 15</inkml:trace>
  <inkml:trace contextRef="#ctx0" brushRef="#br2" timeOffset="-88089.56">29872 15137 0,'0'0'0,"-9"0"15,1 9-15,-10 8 16,1 0-16,0 1 16,-1-1-16,18 0 15,0-8-15,0 0 16,18-1-16,-1 1 15,9-18-15,0-17 16,0-8-16,-8-10 16,-10-8-1,-16 1-15,-1 7 16,0 10-16,1 8 16,8 8-16,0 1 15,0 0-15,17-1 16,9 1-1,17 0-15,27-1 16,-1 1-16,9 8 16,-17 9-16,-17 0 15,-18 18-15,-9-1 16,-8 18-16,-27 43 16,-16 43-16,-18 17 15,-9 10-15,17-10 16,10-17-1,16-8-15,1-18 16,17-17-16,9-34 16,8-18-16,0 0 15,9-18-15,0-16 16,0-27-16,0-17 16,1-17-16,-19-18 15,-8 9-15,-8 9 16,-1 25-1,0 10-15,9 17 16,0-1-16,0 10 16,0-1-16,18 0 15,-1 1-15</inkml:trace>
  <inkml:trace contextRef="#ctx0" brushRef="#br2" timeOffset="-87420.64">31140 15007 0,'0'0'0,"0"0"0,-9 0 15,1 0-15,-1 0 16,-17 18-16,0-1 15,0 17-15,0 1 16,8 17 0,1 0-16,17-9 15,0 1-15,26-1 16,9-8-16,8-9 16,1-18-16,-18-8 15</inkml:trace>
  <inkml:trace contextRef="#ctx0" brushRef="#br2" timeOffset="-87099.02">31565 15215 0,'0'0'0,"0"0"0,-8 0 16,-1 17-16,0 1 15,-8 8-15,0 8 16,-1 1-16,18 0 15,0-9 1,18 0-16,-1-9 16,0-8-16,9-1 15,9-16-15,0-1 16,0-17-16,-9 0 16,0-17-16,-18-1 15,-8-8-15,-8 0 16,-1 18-16,-8-1 15,-9 18 1,0-1-16,-9 18 16,0 18-16,18-1 15</inkml:trace>
  <inkml:trace contextRef="#ctx0" brushRef="#br2" timeOffset="-86706.29">32156 15189 0,'0'0'0,"0"0"0,0 0 16,-9 0-16,1 0 15,-10 17 1,1 1-16,-1 8 15,1 8-15,0 1 16,17 0-16,0-1 16,0 1-16,17-9 15,0 0-15,10-17 16,-10-1-16,18-16 16,-1-1-1,10-17-15,-18-9 16,-9-8-16,-17 0 15,-8-9-15,-10 17 16,-8 0 0,-9 9-16,1 18 15,-1 16-15,9 1 0</inkml:trace>
  <inkml:trace contextRef="#ctx0" brushRef="#br2" timeOffset="-86242.5">32573 15258 0,'0'0'0,"0"0"0,0 9 15,0 8-15,-9 27 16,0 25-16,-17 18 15,-8 8 1,-1-9-16,0 1 0,0-9 16,9-17-16,9-18 15,0-17 1,8-9-16,0-8 16,9 0-16,0-18 15,0-17-15,0-26 16,35-61-16,17-25 15,0-1-15,9 27 16,-9 34-16,-8 17 16,-18 26-1,0 18-15,8 8 16,-8 9-16,0 0 16,-8 18-16,-9 8 15,-1 8 1,-16 1-16,-1 17 0,-17-9 15,0-8 1,8 8-16,10-17 16</inkml:trace>
  <inkml:trace contextRef="#ctx0" brushRef="#br2" timeOffset="-85749.22">32764 15484 0,'0'0'0,"0"0"0,0 0 16,9 8-16,17 1 16,0 0-16,8-1 15,1 1-15,9-18 16,-1 1-16,0-1 16,1-17-1,-18 0-15,0 0 16,-17 9-16,-1-1 0,-16 1 15,-1 0 1,0 8-16,0 0 16,1 9-16,-1 0 15,-8 9-15,8 8 16,0 9-16,9 9 16,0 8-16,18 1 15,-1-1 1,0-9-16,1-8 15,-9 0-15,-1-17 16,1 0-16,0-1 16,-9-8-16,0 0 15,-9 0-15,0 0 16,1 0-16,-1 0 16,9 0-1,0-8-15,0-18 16,17 0-16,18-18 15,8 10-15,183-113 16</inkml:trace>
  <inkml:trace contextRef="#ctx0" brushRef="#br2" timeOffset="-79637.15">30819 14643 0,'0'0'0,"0"0"15,0 0 1,-9 0-16,0 18 16,1 25-16,-18 35 0,0 43 15,-18 27 1,1-1-16,-1-9 16,10-16-16,7-36 15,10-17-15,0-25 16,-1-27-16,10-8 15,8-1-15</inkml:trace>
  <inkml:trace contextRef="#ctx0" brushRef="#br2" timeOffset="-79370.7">30784 14678 0,'0'0'0,"0"0"0,0 0 16,0 0 0,0 0-16,0 0 15,0 0-15,0 0 16,0 17-16,0 18 16,0 26-16,-9 43 15,1 34 1,-10 18-16,1 0 15,-1-9-15,10-17 16,8-17-16,0-44 16</inkml:trace>
  <inkml:trace contextRef="#ctx0" brushRef="#br2" timeOffset="-78241.69">30246 13890 0,'0'0'0,"0"0"0,0 0 16,-9 0-16,0 17 16,0 18-16,-8 8 15,0 18-15,17-1 16,8 1-1,10-18-15,-1-8 0,9-9 16,9-17 0,8-1-16,1-16 15,-9-10-15,-9-8 16,0-17-16,-18 0 16,-8-9-16,-8 0 15,-10 9 1,1 8-16,0 9 15,-1 9-15,1 17 16,17 0-16,0 0 16</inkml:trace>
  <inkml:trace contextRef="#ctx0" brushRef="#br2" timeOffset="-77803.76">30688 13881 0,'0'0'0,"0"0"0,0 18 15,0-1-15,0 18 16,9 17-16,0 0 16,-18-9-16,9-9 15,0-8 1,0-8-16,0-10 15,0 1-15,0 0 16,0-9-16,0-9 16,0-8-16,17-18 15,10-17-15,7 0 16,1 0-16,-9 26 16,0 9-1,0 0-15,0 17 16,-8 0-16,-10 17 15,1 18-15,0 25 16,-1 18 0,-8-17-16,0-9 0,0-9 15,0-17 1,0 0-16,0-17 16,0-1-16</inkml:trace>
  <inkml:trace contextRef="#ctx0" brushRef="#br2" timeOffset="-77439.66">31123 14046 0,'0'0'0,"0"0"0,0 0 16,0 0-16,8 0 15,10 9-15,16-1 16,1-8-16,17 0 15,9-8-15,-9-1 16,-8-8 0,-1-1-16,-17 1 0,0 0 15,-17-1 1,-1 1-16,-16 8 16,-1 1-16,-8-10 15,-9 18-15,0 0 16,-9 9-1,0 8-15,9 18 0,9 8 16,17 27 0,8-10-16,18 1 15,18-1-15,25-8 16,9-26-16,-34-8 16</inkml:trace>
  <inkml:trace contextRef="#ctx0" brushRef="#br2" timeOffset="-76223.37">31262 15795 0,'0'0'0,"0"0"15,0 0-15,0 18 16,-9 16-16,-9 27 15,-8 26-15,9-1 16,0-8-16,8 17 16,9-25-1,-9-27-15,9-8 16,0-18-16,0-8 16,0-1-16,0-16 15,0-1-15,0-34 16,18-27-16,16-16 15,1-10-15,0 27 16,0 17-16,-1 18 16,1 16-1,9 1-15,-10 17 16,10 0-16,-18 17 16,0 1-1,-9-1-15,-8 0 0,-18 0 16,0 1-1,1-1-15,-18 0 0,0-8 16,-9 8 0,0-8-16,18 0 15</inkml:trace>
  <inkml:trace contextRef="#ctx0" brushRef="#br2" timeOffset="-75810.65">31939 15899 0,'0'0'0,"0"0"0,0 0 0,0 0 16,-9 0-16,1 0 16,-1 0-16,-17 0 15,-9 9-15,0 8 16,1 9-16,-1 0 15,17 9 1,1-1-16,8-8 16,9 0-16,0-17 15,18 0-15,-1-1 16,18-8-16,0-8 16,8-18-16,0 0 15,-16 8-15,-1 1 16,-18 8-1,1 9-15,0 0 16,-9 0-16,8 18 16,-8-1-16,0 9 15,18 0-15,8 0 16,-9-9 0,-8-8-16</inkml:trace>
  <inkml:trace contextRef="#ctx0" brushRef="#br2" timeOffset="-75657.2">32243 16064 0,'0'0'0,"0"8"16,0 10-16,0-1 15,8 9-15,-8-17 16</inkml:trace>
  <inkml:trace contextRef="#ctx0" brushRef="#br2" timeOffset="-75476.8">32330 15873 0,'0'0'0,"0"0"0,26 26 16,34 35-16,-25-18 16</inkml:trace>
  <inkml:trace contextRef="#ctx0" brushRef="#br2" timeOffset="-75189.49">32712 16384 0,'0'0'0,"0"0"0,0 0 0,-9 9 15,0 0 1,1-1-16,-1 1 16,0 0-16,9-1 15,0 1-15,0 0 16,0-9-16,0 0 15,0-9-15,9-8 16,17-27 0,9-16-16,8-1 15,18-8-15,0 8 16,-9 9-16,-35 35 16</inkml:trace>
  <inkml:trace contextRef="#ctx0" brushRef="#br2" timeOffset="-74562.1">32703 16072 0,'0'0'0,"0"0"0,0 18 15,9 16-15,-1 10 16,1-1-16,-9-26 16</inkml:trace>
  <inkml:trace contextRef="#ctx0" brushRef="#br2" timeOffset="-72423.62">21223 16705 0,'0'0'0,"0"0"0,9 0 15,17 0 1,26 0-16,26-9 0,18 9 16,-44 0-1</inkml:trace>
  <inkml:trace contextRef="#ctx0" brushRef="#br2" timeOffset="-72254.89">21362 16904 0,'0'0'0,"0"0"0,0 0 0,0 0 16,17 0-1,9 17-15,53 9 16,25 0-16,-52-26 15</inkml:trace>
  <inkml:trace contextRef="#ctx0" brushRef="#br2" timeOffset="-71774.51">22665 16142 0,'0'0'0,"0"0"15,0 0-15,0 0 16,0 0 0,0 17-16,0 9 15,-9 35-15,0 17 16,1 8-16,-10 1 16,18-27-16,-8 1 15,-1-18-15,9 9 16,0-26-16</inkml:trace>
  <inkml:trace contextRef="#ctx0" brushRef="#br2" timeOffset="-71535.07">22144 16982 0,'0'0'0,"0"0"0,0 0 0,8 0 16,18 0-16,18 17 16,34-8-16,9-1 15,17 1-15,-9 0 16,-8-1-16,-9 1 16,-17-9-16,0 9 15,-9-1-15,-43 1 16</inkml:trace>
  <inkml:trace contextRef="#ctx0" brushRef="#br2" timeOffset="-71135.86">22317 17389 0,'0'0'0,"0"0"0,0 0 16,0 0-16,18 0 16,-1 9-16,18 8 15,-1 0-15,10 1 16,-1 7-16,-8-7 16,-9-1-1,-17 0-15,-1 1 16,1-1-16,-26 0 15,-18 18-15,-8 8 16,-9 1-16,-1-1 16,19-17-1,-1 0-15,18-17 16,-1-1-16,18 1 16,0 0-16,18 8 15,25 0-15,35-8 16,35-9-16,78-9 15,235 1-15</inkml:trace>
  <inkml:trace contextRef="#ctx0" brushRef="#br2" timeOffset="-70575.84">23741 16194 0,'0'0'0,"0"0"16,0-9-16,0-8 15,0-1-15,0 10 16,0-1 0,0 0-16,0 1 15,0-1-15,0 0 16,0 1-16,0 8 16,0 0-16,0 0 15,-8 8-15,-18 44 16,0 61-16,0 26 15,8-1 1,18-8-16,18-26 16,-1-9-16,18-25 15,17-10-15,-17-34 16</inkml:trace>
  <inkml:trace contextRef="#ctx0" brushRef="#br2" timeOffset="-68878.33">24019 16384 0,'0'0'0,"0"0"16,0 0-16,18 0 15,-1 0-15,0 0 16,18 0-16,9 18 16,-1-1-16,0 0 15,-17 1-15,0-1 32,-17 0-32,0 0 0,-9 9 15,-9 9-15,-17 0 16,0-1-16,0 1 15,-9-9-15,18 0 16,0-9-16,-1-8 16,9 0-16,9-1 15,0 1 1,0 0-16,9-1 16,9 10-16,34-1 15,8-8-15,-7-1 16,16-8-1,-17-8-15,-8-18 0,-27 17 16</inkml:trace>
  <inkml:trace contextRef="#ctx0" brushRef="#br2" timeOffset="-68494.76">24566 16696 0,'0'0'0,"0"0"16,0 0-16,0 0 15,0 0-15,9 0 16,8 9-16,9-1 16,9 1-16,9-18 15,-1 1 1,9-1-16,-8-8 16,-18-1-16,0 1 15,-9 0-15,-8-1 16,-1 1-16,1 8 15,-9 1-15,-9-1 16,1 9 0,-18 0-16,0 0 15,0 9-15,0 8 16,-1 0-16,10 9 16,0 9-16,17 8 15,17 9-15,9 0 16,9-8-16,17-10 15,0 1-15,-35-18 16</inkml:trace>
  <inkml:trace contextRef="#ctx0" brushRef="#br2" timeOffset="-68143.32">25226 16306 0,'0'0'0,"0"0"0,0 0 16,0 0-16,0 0 15,18 9-15,-1 17 16,18 9-16,0 8 15,8 18 1,0-1-16,-17 9 16,-8 9-16,-10 0 15,-16-8 1,-10-10-16,-8 1 16,0-18-16,0-17 0,-8 0 15,16-17-15,-17-1 16,1-8-1,25 0-15</inkml:trace>
  <inkml:trace contextRef="#ctx0" brushRef="#br2" timeOffset="-67788.72">25530 16150 0,'0'0'0,"0"0"0,0 0 16,0 0-16,0 0 16,0 0-16,0 0 15,9 0-15,8 0 16,1 9-16,-1 8 16,9 1-16,-9-1 15,1 0 1,-9 1-16,-1-1 15,1 0-15,-18 18 16,1-9-16,-1 0 16,0-9-16,0 1 15,9-10 1,0 10-16,0-1 0,18 0 16,8-8-1,35 0-15,-27-1 16</inkml:trace>
  <inkml:trace contextRef="#ctx0" brushRef="#br2" timeOffset="-66195.71">23663 17164 0,'0'0'0,"0"0"0,0 0 0,0 0 16,0 0-1,0 0-15,0 0 16,9 0-16,26 8 16,52 10-16,34 8 15,53 8-15,25-8 16,19 0-1,-1-8-15,-26-10 0,-18 1 16,-42-9-16,-27 9 16,9-9-1,-18 0-15,-25 8 16,-27 10-16</inkml:trace>
  <inkml:trace contextRef="#ctx0" brushRef="#br2" timeOffset="-65602.76">24905 17727 0,'0'0'0,"0"0"0,0 0 16,0 0-16,0 0 15,0-9-15,0 0 16,0 1-16,0-1 16,0 0-16,-9 1 15,1-10 1,-18 1-16,-9 0 15,-17 17-15,-9 0 16,9 17-16,-9 9 16,0 17-16,9 9 15,17 0-15,9 18 16,26-10-16,18 9 16,25 1-1,9-1-15,26-8 16,27-27-16,-10-16 15,1-36-15,34-34 16,183-86-16</inkml:trace>
  <inkml:trace contextRef="#ctx0" brushRef="#br2" timeOffset="-56166.85">26147 16774 0,'0'0'0,"0"0"0,0 0 0,0 0 16,0 0-16,17 0 16,18 9-16,17-9 15,17 8-15,1-8 16,8 0 0,-8 0-16,-10 0 15,-34 0-15</inkml:trace>
  <inkml:trace contextRef="#ctx0" brushRef="#br2" timeOffset="-55971.55">26182 17094 0,'0'0'0,"0"0"0,8 0 15,18 0-15,18 9 16,25-9-16,9-9 16,27 9-1,-53 0-15</inkml:trace>
  <inkml:trace contextRef="#ctx0" brushRef="#br2" timeOffset="-53713.69">27171 16246 0,'-8'0'15,"-1"0"-15,0 0 0,9 0 16,0 0 0,0 0-16,0 0 15,0 0-15,0 0 16,0 8-16,-8 18 15,-1 9-15,0 17 16,-8 9-16,0-9 16,8 8-1,0-17-15,9 1 0,0-10 16,0-8-16,9 0 16,0-8-1,-1-1-15,10 0 16,8 9-16,8-17 15,19 0-15,16-1 16,1-16-16,-10-1 16,1 0-1,-17 1-15,-27 8 16</inkml:trace>
  <inkml:trace contextRef="#ctx0" brushRef="#br2" timeOffset="-53430.54">27354 16488 0,'0'0'0,"0"0"0,0 0 16,0 0-16,0 0 15,0 0-15,0 17 16,-9 9-16,0 35 15,1 26-15,-18 25 32,0 1-32,0-1 0,8-8 15,1-17-15,8-26 16,1-9-16,8-18 16,8-8-16,1-17 15</inkml:trace>
  <inkml:trace contextRef="#ctx0" brushRef="#br2" timeOffset="-50871.69">28144 16046 0,'0'0'0,"0"0"0,0 0 16,-9 0-16,-8 18 15,-9 25-15,0 35 16,-18 43 0,1 18-16,0 34 15,8 18-15,9-10 16,0 1-16,26-17 16,0-1-16,17-25 15,9-35-15,9-17 16,8-18-1,9-34-15,-8-18 16,-27-9-16</inkml:trace>
  <inkml:trace contextRef="#ctx0" brushRef="#br2" timeOffset="-50628.97">28604 16393 0,'0'0'0,"0"0"0,0 0 0,0 0 16,0 0 0,0 17-16,-8 9 0,-1 26 15,0 9 1,1 8-16,8 0 15,0 9-15,8-26 16</inkml:trace>
  <inkml:trace contextRef="#ctx0" brushRef="#br2" timeOffset="-50404.82">28179 17034 0,'0'0'0,"0"0"0,0 0 16,0 0-16,8 0 16,19 0-16,16 0 15,26 8-15,18-8 16,0-8 0,-9 8-16,0 0 15,-8 8-15,-1 10 16,-34-10-16</inkml:trace>
  <inkml:trace contextRef="#ctx0" brushRef="#br2" timeOffset="-50029.74">28370 17311 0,'0'0'0,"0"0"15,0 0-15,0 0 16,17 9-16,1-1 16,-1 10-16,9-1 15,0 0-15,0 9 16,0-8 0,-17-1-16,0 0 15,-18 9-15,0 9 16,-17-1-1,-17 1-15,-1 0 16,10-1-16,16-8 0,1-17 16,-1 0-1,10 8-15,8 0 16,0 1-16,17-1 16,18 0-16,17 1 15,0-10-15,-17 1 16</inkml:trace>
  <inkml:trace contextRef="#ctx0" brushRef="#br2" timeOffset="-49444.06">29160 16722 0,'0'0'0,"0"0"16,0 0-16,0 0 15,0 17-15,9 1 16,8 16-16,18 1 16,0-9-16,17 0 15,0-9-15,-9-8 16,1-9-1,-1-9-15,0 1 16,-16-10-16,-1 1 16,-18 0-16,1-1 15,-9 1-15,-9 0 16,-8-1-16,-9 1 16,-9 17-16,0 0 15,9 17-15,-17 9 16,8 18-1,9 8-15,9 0 16,17 8-16,0-17 16,17 1-16,0-1 15,10-26-15,-19-8 16</inkml:trace>
  <inkml:trace contextRef="#ctx0" brushRef="#br2" timeOffset="-48956.16">29759 16280 0,'0'0'0,"0"0"15,0 0-15,0 0 16,18 9-16,-1 8 15,0 1-15,1-1 16,-10 9-16,1-9 16,0 1-16,-18 8 15,0-9 1,1 9-16,-1-9 16,0 0-16,-8 1 15,8-1-15,1 0 16,8-8-16,0 0 15,0 8 1,0 0-16,17 1 0,18-1 16,-1 0-1,-7-8-15,-19 0 16</inkml:trace>
  <inkml:trace contextRef="#ctx0" brushRef="#br2" timeOffset="-48651.96">29065 17285 0,'0'0'0,"0"0"0,0 0 16,0 0 0,8 0-16,27 0 15,26 0-15,17 9 16,26-1 0,18 1-16,8 0 15,-26-1-15,-26 10 0,-52-1 16</inkml:trace>
  <inkml:trace contextRef="#ctx0" brushRef="#br2" timeOffset="-48308.76">29698 17588 0,'0'0'0,"0"0"0,0 0 16,0 0-16,0 0 15,-8-9-15,-1 1 16,0 8-16,-17 0 16,0 0-16,-8 0 15,-1 17-15,9 0 16,0 1-1,8 16-15,1 1 16,8 8-16,9-8 16,18 8-16,8 1 15,17-10-15,18 1 16,17-9 0,-8-18-16,-44 1 0</inkml:trace>
  <inkml:trace contextRef="#ctx0" brushRef="#br2" timeOffset="-47996.98">30254 16783 0,'0'0'0,"0"0"0,0 0 15,0 0-15,18 17 16,-1 18-16,9 8 16,9 35-16,-1 26 15,-7 26-15,-1-9 16,-18 0-16,-16 9 16,-18-9-1,-1-17-15,1-26 16,-8-17-16,8-18 15,-9-17-15,18-17 16</inkml:trace>
  <inkml:trace contextRef="#ctx0" brushRef="#br2" timeOffset="-47670.47">30827 17042 0,'0'0'0,"0"0"0,0 0 0,0 0 16,18 0-16,-1 0 15,18 0-15,17 18 16,17-1-16,-25-8 16,-27-1-16</inkml:trace>
  <inkml:trace contextRef="#ctx0" brushRef="#br2" timeOffset="-47509.84">30897 17328 0,'0'0'0,"0"0"0,0 0 16,0 0-16,17-8 15,27 8-15,16 0 16,1-9-16,-35 9 15</inkml:trace>
  <inkml:trace contextRef="#ctx0" brushRef="#br2" timeOffset="-47198.2">31574 16748 0,'0'0'0,"0"0"0,0 0 16,0 0-16,0 17 15,0 1-15,0 16 16,0 1-16,-9 17 16,1 0-16,8-9 15,0 0 1,0 1-16,8-1 15,1 0-15,9 1 16,-1-18-16,0 0 16,18 0-16,0 0 15,-1-18-15,27 1 16,-17 0 0</inkml:trace>
  <inkml:trace contextRef="#ctx0" brushRef="#br2" timeOffset="-46989.84">31774 16999 0,'0'0'0,"0"0"15,0 0-15,-9 0 16,1 17-16,-1 18 16,0 17-1,-8 17-15,-1 9 16,1 0-16,8 0 15,9-17-15,0-27 16,9-16-16</inkml:trace>
  <inkml:trace contextRef="#ctx0" brushRef="#br2" timeOffset="-46769.28">32113 16990 0,'0'0'0,"0"0"0,0 0 16,17 0-16,0 0 15,18 9 1,17 0-16,18-9 16,16 8-16,10-8 15,-18 0-15,-26 9 16,-34 0-16</inkml:trace>
  <inkml:trace contextRef="#ctx0" brushRef="#br2" timeOffset="-46373.27">32269 17120 0,'0'0'0,"0"0"0,0 0 16,0 0-16,0 0 16,0 18-1,0-1-15,-9 18 16,0 8-16,1 9 16,-10 0-16,-8 0 15,0 0-15,9-9 16,0 0-16,8-17 15,0 0-15,1-8 16,8-1 0,0 0-16,0 1 15,17-1-15,9 0 16,26 9-16,18 0 16,8 0-16,-9-17 15,1 0 1,-10-18-16,-25 0 0,-17-8 15,-10 8 1</inkml:trace>
  <inkml:trace contextRef="#ctx0" brushRef="#br2" timeOffset="-46203.79">32156 17398 0,'0'0'0,"0"0"0,0 0 0,0 0 15,17 0 1,9 8-16,18 1 16,25 0-16,18 8 15,-17 0 1,-44-8-16</inkml:trace>
  <inkml:trace contextRef="#ctx0" brushRef="#br2" timeOffset="-45898.11">33102 17562 0,'0'0'0,"0"0"0,-8 0 16,-1 0-16,-17 0 16,0 9-16,0 8 15,-9 9-15,1 26 16,16-9 0,18 9-16,9 9 15,26-9-15,34-9 16,53-25-16,242 7 15</inkml:trace>
  <inkml:trace contextRef="#ctx0" brushRef="#br2" timeOffset="-38253.85">3317 15354 0,'0'0'0,"0"0"0,0 0 0,0 0 15,0 0-15,0 0 16,0 0-16,18 8 16,-1 1-16,9 0 15,9-1 1,-1 1-16,10 0 16,-1-1-16,1 1 15,-10 0 1,-8-9-16,9 0 0,9 0 15,-27 0-15</inkml:trace>
  <inkml:trace contextRef="#ctx0" brushRef="#br2" timeOffset="-38015.71">3282 15691 0,'0'0'0,"0"0"16,0 0-16,0 0 15,18 0-15,17 0 16,8 9-16,18-9 16,8 0-16,1 0 15,-10 0-15,1 0 16,0 0-16,-26 0 15</inkml:trace>
  <inkml:trace contextRef="#ctx0" brushRef="#br2" timeOffset="-34782.9">5558 14453 0,'0'0'0,"-9"-9"0,0 1 16,1-1-16,8 9 15,0 0-15,-9 0 16,9 0-16,0 0 16,-9 0-16,1 0 15,-1 0-15,0 17 16,-17 1-16,0 16 16,-9 10-1,1 7-15,8 1 16,-1 18-16,1 8 15,0 8-15,9 1 16,0-9-16,-1 0 16,10 0-16,-1 8 15,9 10-15,0-1 16,0 0 0,0-8-16,0 17 0,9 8 15,-1 1 1,1-18-16,8 18 15,1 8-15,-1-17 16,9-9-16,9 18 16,0-1-16,8-16 15,9-1-15,9-9 16,-9 1-16,17-9 16,1-17-16,34-9 15,-43-35 1</inkml:trace>
  <inkml:trace contextRef="#ctx0" brushRef="#br2" timeOffset="-33446.57">5783 14808 0,'0'-9'0,"0"9"0,0 0 16,0 0-16,0-8 15,0 8-15,0 0 16,0 0-16,9-9 16,0 9-16,8 0 15,0 0-15,10-9 16,16 1 0,18-1-16,17 0 15,26 1-15,9-1 16,-9 0-16,9-8 15,0-9-15,-35 9 16,-17-1-16,-18 1 16,-17 8-16,9 1 15,-9-1-15,-8 9 16</inkml:trace>
  <inkml:trace contextRef="#ctx0" brushRef="#br2" timeOffset="-32964.59">6313 14756 0,'0'0'0,"0"0"0,0 0 0,0 0 15,0 0-15,0 0 16,0 17-16,-9 1 16,1 16-16,-1 10 15,0 8 1,1 0-16,-1-9 16,0 0-1,1 0-15,-1-17 16,0 0-16,9 0 0,0-8 15,0-1-15,0-8 16,0-1-16,0 1 16,9 8-1,8-8-15,1 0 16,8-1-16,17 10 16,9-10-16,9 1 15,0 0-15,0-9 16,-18 8-16,-17-8 15,0 0-15,0 0 16,0 0 0,-8 0-16,-10 0 15</inkml:trace>
  <inkml:trace contextRef="#ctx0" brushRef="#br2" timeOffset="-32741.07">6383 15033 0,'0'0'0,"0"0"16,0 0-16,0 0 16,0 0-16,17 9 15,18 0-15,-1-1 16,1 1-16,17-18 15,9 1 1,17-1 0,-26 0-16</inkml:trace>
  <inkml:trace contextRef="#ctx0" brushRef="#br2" timeOffset="-32344.09">7147 15120 0,'0'0'0,"0"0"16,0 0-16,0 0 15,0 0-15,-9 0 16,0 0-16,1 0 16,-18 0-16,0 17 15,0 0-15,-1 1 16,1 8-16,-8 0 16,16 0-1,1 0-15,17 0 16,0 0-16,0 0 15,17 0-15,1-9 16,16-8-16,1-1 16,-17-8-16</inkml:trace>
  <inkml:trace contextRef="#ctx0" brushRef="#br2" timeOffset="-32070.23">7538 15102 0,'0'0'0,"0"0"16,0 0-16,0 0 15,-9 0 1,0 0-16,0 0 16,-17 18-16,0-1 15,0 0-15,-8 9 16,8 0-16,-1 0 15,10 0-15,0 0 16,17-8-16,0-1 16,17 0-1,0 9-15,18-17 16,43 0-16,-17-9 16</inkml:trace>
  <inkml:trace contextRef="#ctx0" brushRef="#br2" timeOffset="-30275.76">8154 14973 0,'0'0'0,"0"0"15,0 0-15,0 0 16,0 0-16,0 8 16,0 18-16,0 9 15,-9 8-15,1 0 16,-1 1-16,0-18 15,1 0 1,8-9-16,0 0 16,0-8-1,0 0-15,0-9 0,0 0 16,8-9-16,10-17 16,16-17-16,1-9 15,0 8 1,8 10-16,-17 17 15,0-1-15,-8 10 16,-10 8-16,10 8 16,-1 18-16,-8 26 15,0 0-15,-1 9 16,1-1-16,0-8 16,-1-17-16,1-9 15,8-17 1,-8-9-16</inkml:trace>
  <inkml:trace contextRef="#ctx0" brushRef="#br2" timeOffset="-29799.97">8892 15172 0,'0'0'0,"0"0"0,0 0 15,0 0-15,-9 0 16,1 0-16,-1 0 16,0 0-16,-17 0 15,0 8-15,0 10 16,0-1 0,9 9-16,-1 0 15,10-9-15,8-8 16,0 0-16,8-1 15,10 1-15,-1-9 16,1 0-16,8 0 16,0 0-16,-9 0 15,9 9-15,-9 8 16,1 0 0,-9 27-16,-1 8 15,1-9-15,-9 0 16,-9 0-16,1-8 15,-1-9-15,-9 0 16,1-9-16,-9-8 16,0 0-1,0-1-15,9-16 16,-1-1-16,1-17 16,17-17-16,9 25 15</inkml:trace>
  <inkml:trace contextRef="#ctx0" brushRef="#br2" timeOffset="-29297.74">8918 14652 0,'0'0'0,"0"0"0,0 0 15,0 0-15,0 0 16,0 0-16,18 9 16,-1 8-16,18-8 15,-1-1-15,1 10 16,-9-1-16,0-8 15,-8 8 1,-10-8-16,1 8 16,0 0-16,-1 1 15,-16-1-15,-1 0 16,0 1-16,1-1 16,-10-8-16,10-1 15,-1 1-15,0 0 16,1-1-1,8-8-15,0 0 16,0 0-16,0 0 16,0 9-16,17 0 15,9-1-15,9 1 16,8 0-16,9-1 16,26-8-1,-17 0-15</inkml:trace>
  <inkml:trace contextRef="#ctx0" brushRef="#br2" timeOffset="-27029.53">11046 16661 0,'-9'-8'0,"0"-1"16,1 0-16,8 9 15,0 0 1,0 0-16,0 0 16,0 0-16,0 0 15,0 0-15,0 0 16,0 0-16,0 0 16,0 0-16,0 0 15,0 0-15,0 0 16,0 0-1,17 0-15,9 0 16,35 0-16,17 0 16,18-8-16,-1 8 15,-8 0-15,-26-9 16,-18 9-16,-8 0 16,-9 0-16,-17 0 15,-1 9 1,-8-1-16</inkml:trace>
  <inkml:trace contextRef="#ctx0" brushRef="#br2" timeOffset="-26617.93">11072 16852 0,'0'0'0,"0"0"0,0 0 16,0 0-16,0 0 15,0 17-15,0 1 16,0 16-16,-9 10 16,0 7-16,-8 19 15,8 8 1,-8-18-16,8-8 0,1-8 16,-1-1-1,0-8-15,9-9 16,0 0-16,0-9 15,0 0-15,9-8 16,8 8-16,1-8 16,8 8-1,8 0-15,19 1 0,-1-10 16,8 1 0,-7 0-16,-10-1 15,0 1-15,-8-9 16,-9 0-16,9 0 15,-18 0-15,-8-9 16,0 9-16</inkml:trace>
  <inkml:trace contextRef="#ctx0" brushRef="#br2" timeOffset="-26417.36">11133 17259 0,'0'0'0,"0"0"0,0 0 16,0 0-16,0 0 16,8 0-16,18 0 15,9 9 1,8-1-16,10 1 16,7-9-16,1 0 15,-26 9-15</inkml:trace>
  <inkml:trace contextRef="#ctx0" brushRef="#br2" timeOffset="-26048.67">12027 17380 0,'0'0'0,"0"0"0,0 0 16,0 0-16,0 0 15,0 0-15,0 0 16,-9 0-16,1 0 16,-10 0-16,1 0 15,0 0-15,-10 18 16,1-1-1,0 0-15,9 9 16,0 0-16,8 0 16,9 0-16,0 0 15,17 0-15,1-9 16,16 1-16,1-1 16,-26-17-16</inkml:trace>
  <inkml:trace contextRef="#ctx0" brushRef="#br2" timeOffset="-25811.84">12444 17415 0,'0'0'0,"0"0"0,0 0 16,0 0 0,-9 0-16,0 0 0,1 0 15,-10 9 1,-8-1-16,0 10 15,9-1-15,0 0 16,-1 9-16,18-9 16,0 1-16,18 8 15,8 8-15,8-8 16,36-8 0,-9-18-16</inkml:trace>
  <inkml:trace contextRef="#ctx0" brushRef="#br2" timeOffset="-25212.97">13191 16783 0,'0'0'0,"0"0"15,0 0-15,-9 0 16,0 0 0,-17 8-16,0 10 15,-9 8-15,9 8 16,0 1-16,-8 17 16,-1 8-1,17 10-15,1-1 0,17 0 16,9 1-16,8-10 15,18 1-15,0-1 16,8-16 0,9-10-16,0-16 15,-26-10-15</inkml:trace>
  <inkml:trace contextRef="#ctx0" brushRef="#br2" timeOffset="-24979.83">13521 16930 0,'0'0'0,"0"0"16,0 17-16,0 9 16,-9 17-16,0 18 15,-8 8-15,8 1 16,1-10-16,-1-16 15,9-10 1,0-8-16,-9-8 16,9-10-16</inkml:trace>
  <inkml:trace contextRef="#ctx0" brushRef="#br2" timeOffset="-24796.11">13686 17268 0,'0'0'0,"0"0"0,0 0 16,0 0-16,0 0 15,17 0-15,0 0 16,1 0-16,25 0 16,35-9-16,-26 0 15</inkml:trace>
  <inkml:trace contextRef="#ctx0" brushRef="#br2" timeOffset="-24308.75">14285 17120 0,'0'0'0,"0"0"16,0 0-16,0 0 16,0 0-16,0 0 15,0 18-15,0 16 16,-9 18 0,0 0-16,1-8 15,-1-1-15,0-8 16,1-9-16,8-9 15,0-8-15,0-1 16,0-8-16,0 0 16,0-17-16,17-18 15,9-17-15,9-8 16,8-1 0,-8 26-16,-9 1 15,0 16-15,-9 1 16,-8 17-16,0 0 15,0 0-15,8 26 16,-8 35-16,-1 8 16,-8 0-16,0-8 15,18-18 1,-1-17-16,-8-17 16,-1-1-16</inkml:trace>
  <inkml:trace contextRef="#ctx0" brushRef="#br2" timeOffset="-23813.08">14962 17380 0,'0'0'0,"0"0"16,0 0-16,0 0 15,0 0-15,0 0 16,0 0-16,-9 0 15,1 0-15,-1 0 16,-8 9 0,-1 8-16,1 1 15,0-1-15,8 0 16,9 0-16,0-8 16,0 0-16,0-9 15,0 0-15,0 0 16,9 0-16,8 0 15,-8 0-15,-1 0 16,10 0 0,-1 17-16,0 0 15,-8 18-15,0 0 16,-1 17-16,1-9 16,0 0-1,-9-17-15,-9 0 0,0 0 16,1-17-1,-1 0-15,0-1 16,1 1-16,-10-9 16,-8-9-16,9-8 15,0-9-15,-9-26 16,17 35-16</inkml:trace>
  <inkml:trace contextRef="#ctx0" brushRef="#br2" timeOffset="-23483.54">15205 17060 0,'0'0'0,"0"0"0,0 0 16,0 0-16,0 0 15,18 8 1,-1 10-16,0-1 15,18 9-15,0 9 16,0-1-16,-1 1 16,-8 8-1,0-8-15,-17 17 0,0 0 16,-18 8-16,0 10 16,-17-1-1,0-8-15,-8-18 16,-1-17-16,9-17 15,8-1-15,10-25 16,-18-9-16,17 9 16</inkml:trace>
  <inkml:trace contextRef="#ctx0" brushRef="#br2" timeOffset="-23080.49">15431 16791 0,'0'0'0,"0"0"0,0 0 0,0 0 16,0 0-16,0 0 15,0 0-15,9 0 16,-1 0 0,10 0-16,-1 0 15,1 0-15,-1 0 16,0 9-16,1 0 15,-1 8-15,-8 0 16,-1 1-16,1-1 16,-9 0-16,0 1 15,-9-1 1,1 0-16,-1-8 16,0 0-16,9-1 15,0 1-15,0-1 16,0 1-16,0 0 15,0-1-15,0 1 16,18 0 0,-1-1-16,35 10 15,-17-10-15</inkml:trace>
  <inkml:trace contextRef="#ctx0" brushRef="#br2" timeOffset="-20884.12">11237 15328 0,'0'0'0,"0"0"16,0 0-16,0 0 16,0 0-16,0 0 15,26 0 1,17 0-16,18 0 16,9 0-16,8-9 15,0 9-15,9 0 16,-9 0-16,-52 0 15</inkml:trace>
  <inkml:trace contextRef="#ctx0" brushRef="#br2" timeOffset="-20575.36">12305 14886 0,'-9'-9'0,"9"1"16,0-1-16,0 0 16,0 9-16,0 0 15,0-8-15,18-1 16,25 0-16,26-8 15,18 0-15,9-1 16,-9 1 0,-9 0-16,-9 8 15,9 9-15,-34 9 16</inkml:trace>
  <inkml:trace contextRef="#ctx0" brushRef="#br2" timeOffset="-20161.87">12548 14903 0,'0'0'0,"0"0"15,0 0-15,0 0 16,0 0-1,0 9-15,-9 8 16,1 18-16,-1 8 16,0 9-16,-8-9 15,0 1-15,-1-1 16,10 0-16,-1-17 16,0 0-16,9 0 15,0 0 1,0-8-16,0-1 15,9 0-15,8 1 16,9-1-16,26-8 16,9-1-16,9-8 15,-10 0-15,-8-8 16,-8-1-16,-9 9 16,-18 0-1,-8 0-15,-9 0 16</inkml:trace>
  <inkml:trace contextRef="#ctx0" brushRef="#br2" timeOffset="-19975.6">12531 15224 0,'0'0'0,"0"0"0,0 0 15,0 0-15,8 0 16,10 0-16,25 0 15,18 0-15,8 0 16,10-9-16,16 0 16,1 9-16,-44 9 15</inkml:trace>
  <inkml:trace contextRef="#ctx0" brushRef="#br2" timeOffset="-19698.68">13251 15302 0,'0'0'0,"0"0"0,0 0 15,0 0-15,9 0 16,8 0-16,1-9 15,17 0-15,-1 1 16,18-1-16,1 0 16,-1 9-1,0-8-15,-26 8 16</inkml:trace>
  <inkml:trace contextRef="#ctx0" brushRef="#br2" timeOffset="-19466.29">13469 15250 0,'0'0'15,"0"0"-15,0 0 0,0 8 16,0 10-16,0-1 16,8 18-16,1-1 15,-9 10-15,0-10 16,0-8-16,0 0 15,-9 0-15,1-8 16,-1-1 0,-17 0-16,-9 0 15,26 1-15</inkml:trace>
  <inkml:trace contextRef="#ctx0" brushRef="#br2" timeOffset="-19197.9">12583 15674 0,'0'0'0,"0"0"16,0 0-16,0 0 0,0 0 16,0 0-16,17 0 15,9 0-15,35 0 16,17 0-1,18 0-15,8-9 16,-9 9-16,-8 0 16,-9 0-16,-8 0 15,8 9-15,-9 17 16,-51-17-16</inkml:trace>
  <inkml:trace contextRef="#ctx0" brushRef="#br2" timeOffset="-18783.86">12878 15882 0,'0'0'0,"0"0"15,0 0-15,0 0 16,0 0-16,0 0 15,9 0-15,8 9 16,18 8-16,0 0 16,-9 1-16,0-1 15,0 0-15,-18-8 16,1 0 0,-18 8-16,1 0 15,-18 0-15,0 1 16,0-1-16,-1 0 15,10 1-15,0-10 16,-1 1-16,10 0 16,8-1-16,0 10 15,17-1-15,18 0 16,26 9 0,17-17-16,9 0 15,-27-9-15,-34 0 16</inkml:trace>
  <inkml:trace contextRef="#ctx0" brushRef="#br2" timeOffset="-18274.78">6704 17008 0,'0'0'0,"0"0"16,0 0-16,0 0 15,0 0-15,0 0 16,17 0-16,9 0 16,18 0-16,16 0 15,1 0-15,-26 8 16</inkml:trace>
  <inkml:trace contextRef="#ctx0" brushRef="#br2" timeOffset="-18010.92">7364 16679 0,'0'0'0,"0"0"16,0 0-16,9 0 16,8 0-16,26 0 15,18 0-15,17-9 16,9 0 0,9 1-16,-1-1 0,-17 0 15,-17 1 1,17-1-16,-8 18 15,-44-9-15</inkml:trace>
  <inkml:trace contextRef="#ctx0" brushRef="#br2" timeOffset="-17613.2">7659 16705 0,'0'0'0,"0"0"16,0 0-16,0 8 16,0 10-16,0-1 15,-9 18-15,1-1 16,-1 1 0,0 0-16,-8-1 15,0 1-15,8-9 16,-8 0-16,8 0 15,0-9-15,9 0 16,0 1-16,0-10 16,9 10-16,8-1 15,9 0 1,9-8-16,17 0 16,0-1-16,9 1 15,0-9-15,-9 0 16,-9-9-16,-8 1 15,-9-1-15,-9 9 16,-17 0-16,0 0 16</inkml:trace>
  <inkml:trace contextRef="#ctx0" brushRef="#br2" timeOffset="-17416.32">7624 16982 0,'0'0'0,"0"0"0,0 0 16,0 0-16,18 0 16,8 0-1,17 0-15,9 0 16,9-9-16,9 1 16,42-27-1,1 0-15,-69 18 0</inkml:trace>
  <inkml:trace contextRef="#ctx0" brushRef="#br2" timeOffset="-17151.08">8380 16956 0,'0'0'0,"0"0"15,0 0-15,0 0 16,0 0-16,0 0 16,9 0-16,-1 0 15,10-9-15,25 1 16,0-10-16,-8 1 16,0 0-16,8-1 15,1-8 1,-27 18-16</inkml:trace>
  <inkml:trace contextRef="#ctx0" brushRef="#br2" timeOffset="-16951.86">8501 16947 0,'0'0'0,"0"0"16,0 0-1,0 18-15,9 7 0,0 10 16,-1 0-1,-8-1-15,-8 10 16,-1-1-16,0-17 16,1 0-16,-10 0 15,-8-9-15,9-8 16,17-9-16</inkml:trace>
  <inkml:trace contextRef="#ctx0" brushRef="#br2" timeOffset="-16699">7685 17424 0,'0'0'16,"0"0"-16,0 0 0,0 0 0,17 0 15,18 0 1,17 0-16,35-9 15,17 0-15,9 1 16,-9-10-16,9-8 16,-17 9-1,-18 0-15,-8-1 0,-10 1 16,-42 8 0</inkml:trace>
  <inkml:trace contextRef="#ctx0" brushRef="#br2" timeOffset="-16305.85">8093 17605 0,'0'0'0,"0"0"0,0 0 15,9 0-15,8 0 16,9 9-16,9 0 15,9-1-15,-1 1 16,-17 0-16,0-1 16,-17 1-16,-1 8 15,1 1 1,-18-1-16,1 0 16,-27 18-16,-8 0 15,-1-9-15,1 0 16,8 0-1,0-9-15,18-8 0,0-1 16,17 1-16,0 0 16,17 8-1,35 0-15,52-8 16,61-18-16,26 0 16,148 1-16</inkml:trace>
  <inkml:trace contextRef="#ctx0" brushRef="#br2" timeOffset="-15767.83">15900 15068 0,'0'0'0,"0"0"0,26 26 0,17 17 16,36 26-1,16 35-15,9 26 16,9 17-16,0 27 16,-9 8-16,-8 8 15,-27 1-15,-17 16 16,-34 10-16,-18 0 16,-35-10-16,-34 1 15,-27-9 1,-17-34-16,61-96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33:13.5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 3766 0,'0'0'0,"0"0"0,0 0 0,0 0 16,0 0-16,0 17 15,0 9-15,0 35 16,-9 17-16,1 34 16,-1 1-16,-8-9 15,8-18-15,0-8 16,0-26-16,9-9 15,0-17 1,0 0-16,9-17 16,-9-9-16,0 0 15</inkml:trace>
  <inkml:trace contextRef="#ctx0" brushRef="#br0" timeOffset="209.31">2145 4233 0,'0'0'0,"0"0"0,0 0 16,0 0-16,0 0 16,0 0-16,0 0 15,0 0-15,17 0 16,18 0-16,17 0 16,0 0-16,18 0 15,-18 0 1,-26 0-16,-9 0 15</inkml:trace>
  <inkml:trace contextRef="#ctx0" brushRef="#br0" timeOffset="428.86">2588 3826 0,'0'0'0,"0"0"0,0 0 16,0 0-16,0 9 15,0 17-15,-9 26 16,0 17-16,1 35 16,-10 17-1,10-17-15,8-8 16,0-19-16,0-25 0,0-26 16,8-8-1</inkml:trace>
  <inkml:trace contextRef="#ctx0" brushRef="#br0" timeOffset="693.43">2362 3402 0,'0'0'0,"-9"0"16,1 17-16,-10 1 16,1 8-16,-9 8 15,8 1 1,1-1-16,0 1 16,8-9-16,0-9 15,9-8-15</inkml:trace>
  <inkml:trace contextRef="#ctx0" brushRef="#br0" timeOffset="800.34">2319 3610 0,'0'0'16,"0"0"-16,0 0 0,17 0 15,0 17 1,27 0-16,-1 9 16,-17-8-16</inkml:trace>
  <inkml:trace contextRef="#ctx0" brushRef="#br0" timeOffset="1313.14">3065 4199 0,'0'0'0,"0"0"15,0 0-15,0 0 16,0 0-16,0 0 16,18 0-16,-1 0 15,9-9-15,9 0 16,17 1-16,-9 8 16,1 0-16,-18 0 15</inkml:trace>
  <inkml:trace contextRef="#ctx0" brushRef="#br0" timeOffset="1470.88">3109 4277 0,'0'0'0,"0"0"0,0 0 16,0 0-16,17 0 15,9 8 1,18-8-16,25 0 15,-17 9-15</inkml:trace>
  <inkml:trace contextRef="#ctx0" brushRef="#br0" timeOffset="2041.55">4429 3766 0,'0'0'0,"0"0"0,0 0 15,0 0-15,0 0 16,0-9-16,0 0 15,0-17-15,0-8 16,0 16-16,0 1 16,0 0-16,0 8 15,0 9 1,0 0-16,-9 0 16,0 9-16,-17 34 15,-8 44-15,-1 34 16,0 17-1,18 18-15,8-8 0,18-1 16,8-9-16,18-16 16,8-27-1,1-17-15,16-9 16,19-26 0,-1-17-16,-44-17 0</inkml:trace>
  <inkml:trace contextRef="#ctx0" brushRef="#br0" timeOffset="2396.1">5219 3627 0,'-9'-9'0,"9"9"0,0 0 15,0 0-15,0 0 16,9-8-1,17-1-15,17 0 16,27-8-16,-1 0 16,-8-1-1,0 1-15,-9 17 0,-35 9 16</inkml:trace>
  <inkml:trace contextRef="#ctx0" brushRef="#br0" timeOffset="2810.27">5349 3722 0,'0'0'0,"0"-8"0,0 8 0,0 0 15,0 0 1,-8 0-16,-1 0 15,0 17-15,0 0 16,-8 18-16,0 0 16,-1-1-16,1 1 15,8-9-15,1 0 16,-1 0 0,9 0-16,0 0 15,0-9-15,9 0 16,8 1-16,0-1 15,18 0-15,0 1 16,0-10-16,8 1 16,0 0-16,1-9 15,-1-9-15,-17 9 16,-8 0-16,-1 0 16</inkml:trace>
  <inkml:trace contextRef="#ctx0" brushRef="#br0" timeOffset="2964.45">5306 3887 0,'0'0'0,"0"0"15,0 0-15,0 0 16,0 0 0,0 0-16,17 0 15,18 0-15,8 0 16,35 0-16,1 0 15,-45-9-15</inkml:trace>
  <inkml:trace contextRef="#ctx0" brushRef="#br0" timeOffset="3300.23">6113 3835 0,'0'0'0,"-8"0"15,-1 0-15,0 0 16,1 0-16,-1-9 16,-17 9-16,-9 0 15,0 0-15,1 18 16,-1-1-1,0 9-15,18 0 16,-1 0-16,10 0 16,8 0-16,0 0 15,8 0-15,1-18 16,26 10-16,8-1 16,-17-8-16</inkml:trace>
  <inkml:trace contextRef="#ctx0" brushRef="#br0" timeOffset="3540.84">6383 3766 0,'0'0'0,"-9"0"0,0 0 0,1 8 16,-10 1-16,1 0 15,-9 8-15,-9 9 16,0 9-1,9-1-15,9 1 16,-1 0 0,18-10-16,0 1 0,0 0 15,18-8-15,-1-1 16,35 0-16,-17-8 16</inkml:trace>
  <inkml:trace contextRef="#ctx0" brushRef="#br0" timeOffset="5311.03">6921 3714 0,'-9'0'0,"1"0"0,8 0 15,0 0 1,0 0-16,0 17 16,0 9-16,-9 17 15,0 9-15,-8 0 16,-1-8-16,10-10 15,-1-8-15,9 0 16,-9-17-16,9-1 16,0-8-16,0-8 15,0-18 1,9-17-16,8-18 16,1 0-16,8 9 15,0 18-15,0 8 16,0 8-16,-9 18 15,1 0-15,-10 0 16,10 26-16,-1 18 16,-8 8-16,0-9 15,-1 0 1,1-8-16,0-9 16,-1 0-16,1-9 15</inkml:trace>
  <inkml:trace contextRef="#ctx0" brushRef="#br0" timeOffset="5783.13">7503 3826 0,'0'0'0,"-9"0"16,9 0-16,-9 0 15,1 0-15,-1 0 16,0 0-1,1 0-15,-10 0 16,1 0-16,-9 0 16,0 9-16,-9 8 15,9 1-15,9-10 16,-1 1-16,10 0 16,8-1-16,0-8 15,0 0 1,0 9-16,0 0 0,8 8 15,10 0 1,-1 18-16,9-1 16,0 10-1,0-10-15,-8 10 16,-1 8-16,-8-9 0,-1-8 16,-16-9-16,-1 0 15,0 0-15,-17-9 16,-9-8-1,1-1-15,-1 1 16,0-18-16,18-8 16,0-9-16,8 0 15,9 9-15,0 8 16</inkml:trace>
  <inkml:trace contextRef="#ctx0" brushRef="#br0" timeOffset="6150.14">7503 3532 0,'0'-9'0,"0"9"0,0 0 16,0 0-1,0 0-15,0 0 16,0 0-16,0 0 15,8 0-15,10 9 16,-1-1-16,-8 1 16,0 8-16,-1 1 15,1-1-15,-9 0 16,-9 1-16,1-1 16,-1 0-1,-8 9-15,-1-8 16,9-10-16,1 1 15,8 0-15,0-1 16,0 1-16,17 0 16,44-9-16,17 0 31,-35 0-31</inkml:trace>
  <inkml:trace contextRef="#ctx0" brushRef="#br0" timeOffset="7363.03">8970 3904 0,'0'0'0,"0"0"16,0 0-16,0 0 15,0 0-15,18 0 16,16 9-16,10 0 15,8-9-15,17 0 16,-25 8-16</inkml:trace>
  <inkml:trace contextRef="#ctx0" brushRef="#br0" timeOffset="7717.78">9778 3584 0,'0'-9'0,"0"0"0,0 1 16,0-1 0,0 0-16,0 9 15,9-8-15,34-10 16,18 1-16,8 0 16,9 0-1,-8-1-15,-1 1 16,27-9-16,-9 9 0,-61 17 15</inkml:trace>
  <inkml:trace contextRef="#ctx0" brushRef="#br0" timeOffset="8083.15">10073 3644 0,'-9'-8'0,"-8"-1"0,0 0 16,8 9-16,0 0 16,1 0-16,-1 0 15,0 18-15,-8-1 16,0 9-16,-1 9 16,1-1-1,-1 1-15,1 8 0,0-17 16,8 0-1,9 0-15,0 0 16,0-8-16,9-1 16,8-8-16,0 8 15,18-9-15,17 1 16,0 0-16,-8-1 16,-1-8-16,1-8 15,-1-1 1,9 9-16,-17 9 15</inkml:trace>
  <inkml:trace contextRef="#ctx0" brushRef="#br0" timeOffset="8267.75">9960 3757 0,'0'0'0,"0"0"0,0 0 16,0 0-16,0 0 15,0 0-15,18 0 16,8 0-16,26 0 16,0 0-16,17 0 15,-17 0-15</inkml:trace>
  <inkml:trace contextRef="#ctx0" brushRef="#br0" timeOffset="8580.14">10299 3783 0,'0'0'0,"0"0"0,0 0 15,0 0-15,17 0 16,1 0-16,-1-9 16,18 1-16,0-1 15,-1 0 1,10 1-16,-1-1 16,-8 9-16,-9 0 15,-9 0-15,1 0 16,-10 0-16</inkml:trace>
  <inkml:trace contextRef="#ctx0" brushRef="#br0" timeOffset="8794.79">10690 3757 0,'0'0'16,"0"0"-16,0 0 0,0 0 15,-9 0 1,0 17-16,9 18 16,0 0-16,0-1 15,0 1-15,0 0 16,0-1-16,-8-8 15,-1 0 1,0-9-16,1 1 16,-18-10-16,0 1 15,-1 0-15,1-18 16,9 9-16,8 0 16,9 0-16</inkml:trace>
  <inkml:trace contextRef="#ctx0" brushRef="#br0" timeOffset="9077.9">11350 3437 0,'0'0'0,"0"0"0,-9 0 16,0 17-16,-17 9 16,0 17-16,-17 26 15,-9 27-15,-18 16 16,18-16-16,0-10 16,9-17-16,25-17 15,10-17-15,8-9 16,0-17-1</inkml:trace>
  <inkml:trace contextRef="#ctx0" brushRef="#br0" timeOffset="9499.6">11245 3774 0,'0'0'0,"0"0"0,0 0 16,0 0-16,0 0 15,0 0-15,0 0 16,18 0 0,-1 9-16,9 0 0,9 8 15,0 0 1,-9 1-16,0-1 15,-9 0-15,-8 1 16,0-1-16,-18 18 16,-8-1-16,-10 1 15,-16 8 1,0-8-16,8-9 0,0 0 16,18 0-1,-1-9-15,10-8 16,8-1-16,8 1 15,18 0-15,18-1 16,25 1-16,27-9 16,-35 0-16</inkml:trace>
  <inkml:trace contextRef="#ctx0" brushRef="#br0" timeOffset="10105.43">5271 5091 0,'0'0'0,"-9"0"0,9 0 15,0 0-15,0 0 16,0 0-16,0 0 16,0 0-16,0 0 15,18 0-15,16 0 16,27-9-1,26 9-15,-52 0 16</inkml:trace>
  <inkml:trace contextRef="#ctx0" brushRef="#br0" timeOffset="10493.02">5818 4701 0,'0'0'0,"0"0"0,0 0 16,0 0-16,0 0 15,0 0-15,0 0 16,0 0-16,17 0 16,18 0-16,26 0 15,8 0 1,10-9-16,-10 1 15,-8-1-15,8 0 16,-8 9-16,-35 0 16</inkml:trace>
  <inkml:trace contextRef="#ctx0" brushRef="#br0" timeOffset="10882.07">6148 4718 0,'0'0'0,"-9"0"16,1 9-16,-1 0 16,0-1-16,1 1 15,-1 8-15,0 1 16,-8 16 0,0 1-16,-1 0 15,10 8-15,-1-9 16,0-8-16,0 0 15,9 0-15,0-8 16,0-1 0,0 0-16,0 1 0,0-1 15,18 0 1,-1-8-16,1 0 16,16-1-16,10 1 15,8-9-15,-9 0 16,-8 0-16,0-9 15,-9 9-15,9-8 16,-1-1-16,-16 0 16,-10 9-1</inkml:trace>
  <inkml:trace contextRef="#ctx0" brushRef="#br0" timeOffset="11044.98">6200 5047 0,'0'0'0,"-8"-8"0,-1-1 16,0 0-16,0 9 15,9 0-15,0 0 16,0 0 0,9-8-16,9-1 15,16 0-15,18 1 16,18-10-16,-1 10 16,-43 8-16</inkml:trace>
  <inkml:trace contextRef="#ctx0" brushRef="#br0" timeOffset="11324.47">6608 5047 0,'0'0'0,"0"0"0,0 0 16,0 0-16,0 0 16,0-8-16,18-1 15,-1 0-15,9 1 16,0-1-16,9 0 16,0 1-16,-1 8 15,10-9-15,-27 9 16</inkml:trace>
  <inkml:trace contextRef="#ctx0" brushRef="#br0" timeOffset="11576.98">6990 5030 0,'-8'-9'0,"-10"9"0,18 0 0,-17 0 0,8 0 16,1 9-1,8 0-15,0 8 16,-9 0-16,9 9 15,-9 0-15,1-8 16,-1-1-16,-8 0 16,-10 1-16,1-10 15,0 1-15,-8-18 16,-1 1 0,9-1-16,8 0 15,10 1-15,8 8 16</inkml:trace>
  <inkml:trace contextRef="#ctx0" brushRef="#br0" timeOffset="11878.79">7564 4788 0,'0'0'0,"0"0"16,0 0-16,-9 0 15,0 17-15,-17 18 16,-17 25-16,-9 9 16,-18 35-1,1 9-15,-1-18 16,18-8-16,0-18 15,9-8-15,8-9 16,17-9-16,18-8 16,0-27-1</inkml:trace>
  <inkml:trace contextRef="#ctx0" brushRef="#br0" timeOffset="12323.78">7433 5351 0,'-8'-9'0,"-1"9"0,9 0 16,0 0-16,0 0 15,0 0-15,0 0 16,17 0-16,1 0 15,-1 17-15,18 1 16,-9-1-16,0 0 16,0 1-1,-17-1-15,-1-9 16,1 1-16,-9 8 16,-9 1-16,-8-1 15,-9 0-15,0 1 16,0 8-16,0-9 15,8-8-15,1-1 16,8 1 0,9 0-16,0-9 15,0 0-15,0 0 16,18 0-16,-1 8 16,18-8-16,43-8 15,-17-1-15</inkml:trace>
  <inkml:trace contextRef="#ctx0" brushRef="#br0" timeOffset="13266.8">9413 4848 0,'0'0'0,"0"0"15,0 0-15,0 0 16,0 0-16,18 0 16,16 9-16,27-9 15,9 0-15,-1 0 16,18 0-1,-9-9-15,0 1 0,-8-1 16,-10 9 0,-25 0-16,-17 9 15</inkml:trace>
  <inkml:trace contextRef="#ctx0" brushRef="#br0" timeOffset="13706.22">9752 4987 0,'0'0'0,"0"0"0,-9 0 0,0 0 16,1 0-16,-1 0 16,0 8-16,1 10 15,-1-1-15,0 18 16,1-1-1,-1 10-15,-8-1 16,-1 0-16,1-8 16,8-9-16,1 9 15,-1-9-15,0-9 16,1 9 0,8-9-16,0 1 0,0-1 15,0-9-15,0 1 16,17 8-1,0 1-15,18-10 16,8 1-16,9 0 16,18-1-16,-9 1 15,0-9 1,-18 0-16,0 0 0,-17 0 16,0 0-1,-8 0-15,-9-9 16,-1 9-16</inkml:trace>
  <inkml:trace contextRef="#ctx0" brushRef="#br0" timeOffset="13855.97">9830 5264 0,'0'0'16,"0"0"-16,0 0 0,0 0 16,0 0-16,0 0 15,9-9 1,8 1-16,18-1 15,26 0-15,-1-8 16,-25 17-16</inkml:trace>
  <inkml:trace contextRef="#ctx0" brushRef="#br0" timeOffset="14354.06">10664 5403 0,'0'0'0,"0"0"0,0-9 16,0 0-16,-9 1 15,0-1-15,1 0 16,-1 1-16,0-1 15,1 9-15,-1 0 16,-8 0-16,-1 9 16,-8 8-16,0 9 15,9 0 1,-1 0-16,18-9 16,0 0-16,0 9 15,9 0-15,8-8 16,1-10-16,8-8 15,-9 0-15</inkml:trace>
  <inkml:trace contextRef="#ctx0" brushRef="#br0" timeOffset="14600.81">11141 5480 0,'0'-8'0,"0"-1"0,0 0 16,0 9-16,-8-8 15,-1-1 1,-8 9-16,-10 0 16,1 0-16,0 17 15,9-8-15,0 0 16,-1 8-16,18 0 16,0 1-16,0-1 15,0 0-15,18 1 16,8-10-16,-18 1 15</inkml:trace>
  <inkml:trace contextRef="#ctx0" brushRef="#br0" timeOffset="15061.19">11905 4995 0,'-8'-8'0,"-10"-10"0,1 10 16,-9-1-1,9 9-15,-9 0 16,-1 0-16,-7 17 15,-10 18-15,10 17 16,-1 17-16,0 1 16,18 8-16,17-18 15,0-8-15,8-8 16,10-1-16,17-17 16,34 0-1,-26-9-15</inkml:trace>
  <inkml:trace contextRef="#ctx0" brushRef="#br0" timeOffset="15334.5">12105 5047 0,'0'-8'0,"0"8"16,0 0-16,0 0 16,0 8-16,-9 18 15,1 18 1,-1 16-16,0 1 16,9 0-16,0-18 15,0 0-15,9-8 16,-9-26-16</inkml:trace>
  <inkml:trace contextRef="#ctx0" brushRef="#br0" timeOffset="15515.13">12218 5333 0,'0'0'0,"0"0"0,0 0 0,17-8 16,1-1 0,17 0-16,17 1 15,-26 8-15</inkml:trace>
  <inkml:trace contextRef="#ctx0" brushRef="#br0" timeOffset="15993.21">12852 5125 0,'0'0'0,"-9"0"0,1 0 16,-1 0-16,0 0 0,1 9 15,-1 17-15,0 9 16,-8 17-16,-1 0 15,1 0 1,8-9-16,1-8 16,8-1-16,0-8 15,0-9-15,0-8 16,0 0-16,0-9 16,0 0-1,0-9-15,17-8 0,0-35 16,18-17-1,0-1-15,0 18 16,-9 9-16,0 17 16,-9 9-16,-8 8 15,-1 9-15,1 0 16,0 17-16,0 1 16,-1 25-16,1 9 15,0 0 1,-9-9-16,-9 1 15,9-1-15,0-9 16,0-16-16,0-10 16</inkml:trace>
  <inkml:trace contextRef="#ctx0" brushRef="#br0" timeOffset="16515.25">13408 5489 0,'0'-9'0,"0"1"15,0-1-15,0 0 16,0 1 0,0-1-16,0 9 15,-9 0-15,0 0 16,1 0-16,-1 0 15,-8 0-15,-1 9 16,1 8-16,0-8 16,8-1-16,0 1 15,9 0-15,0-1 16,0-8 0,0 0-16,0 0 15,0 0-15,0 0 16,9 0-16,0 9 15,-1 8-15,10 18 16,-1 8 0,0 1-16,-8-1 0,0 0 15,-1-8 1,-8 0-16,-8-9 16,-1 0-16,0-9 15,1-8-15,-10-1 16,1 1-16,0-9 15,-1-9-15,9 1 16,1-1 0,8-17-16,8-9 15,10-17-15,-9 35 16</inkml:trace>
  <inkml:trace contextRef="#ctx0" brushRef="#br0" timeOffset="16823.84">13651 5065 0,'-9'0'0,"9"0"16,0 0-16,0 0 15,0 0-15,18 17 16,-1 26-16,18 9 15,-1 18 1,1-1-16,-9-8 16,-8-1-16,-10 9 15,1 9-15,-18-17 16,1-9-16,-10-9 16,-8-8-16,0-9 15,9 0-15,17-17 16</inkml:trace>
  <inkml:trace contextRef="#ctx0" brushRef="#br0" timeOffset="17214.29">13816 4926 0,'0'-8'0,"0"-1"16,0 9-16,0 0 15,0 0-15,9 0 16,8 0 0,0 9-16,1-1 0,8 1 15,-9 8 1,-8-8-16,-1-1 15,1 10-15,0-1 16,-9 0-16,-9 1 16,0-1-16,1-8 15,-1-1-15,9 1 16,0 0-16,0-1 16,0 1-1,0-9-15,17 0 16,18 0-16,17-9 15,-26 9 1</inkml:trace>
  <inkml:trace contextRef="#ctx0" brushRef="#br0" timeOffset="17760.81">13781 3185 0,'0'0'0,"0"0"16,0 0-16,0 0 15,0 0-15,0 0 16,9 0-16,8 18 15,18-1-15,26 26 16,17 27-16,9 16 16,8 18-1,9 26-15,-8 9 16,-18-9-16,-17 8 16,-9 1-16,-17-1 15,-18 1 1,-17 8-16,-9-8 15,-17-18-15,-26 9 0,-17 0 16,-9-9 0,26-26-16,34-60 15</inkml:trace>
  <inkml:trace contextRef="#ctx0" brushRef="#br0" timeOffset="24075.92">14962 3878 0,'0'0'0,"0"0"0,0 0 0,0 0 15,17 0-15,18 9 16,35 0 0,34-1-16,0 1 15,0 0-15,9-18 16,0 0-16,-35 9 16,-8 0-16,-10 0 15,-16-8 1,-27 8-16</inkml:trace>
  <inkml:trace contextRef="#ctx0" brushRef="#br0" timeOffset="24353.95">15162 4164 0,'0'0'0,"0"0"0,0 0 16,0 0-16,0 0 16,17-9-16,27 1 15,34-1-15,17 0 16,1 9 0,-1-8-16,1-1 15,-9 0-15,-9 1 16,-17-1-16,-18 9 15,-26 0-15,1 0 16</inkml:trace>
  <inkml:trace contextRef="#ctx0" brushRef="#br0" timeOffset="24629.82">15613 3480 0,'0'0'0,"0"0"0,26 17 16,18 18-16,17 17 16,25 0-16,-7 0 15,-1 8 1,0 10-16,-17-18 16,-35-9-16,0 9 15,-17 0-15,-18 0 16,-17 0-16,-9 17 15,-8-8-15,-9-9 16,8-18-16,27 1 16,17-9-16,0-17 15</inkml:trace>
  <inkml:trace contextRef="#ctx0" brushRef="#br0" timeOffset="25291.3">17515 3272 0,'0'0'0,"0"0"15,0 0-15,0 0 16,0 0-1,0 0-15,0 0 16,0 0-16,0 0 16,0 9-16,0-1 15,0 10-15,0-1 16,-9 18-16,9-9 16</inkml:trace>
  <inkml:trace contextRef="#ctx0" brushRef="#br0" timeOffset="30289.22">17689 3289 0,'-9'0'0,"9"0"0,0 0 16,0 0-16,0 0 16,0 0-16,0 0 15,0 0-15,0 0 16,0 0-16,0 0 16,-9 0-1,1 0-15,-18 0 16,-9 9-16,-8 8 15,-10 1-15,1 16 16,0 1 0,9 8-16,8 1 15,18-1-15,8 0 16,18 9-16,8-9 16,0 1-16,10-1 15,-1 0-15,0-8 16,-18-9-1,1-9-15,0 1 0,-18-1 16,0 0-16,-17 1 16,-8 8-1,-10-1-15,9-16 16,-8 8-16,17-8 16</inkml:trace>
  <inkml:trace contextRef="#ctx0" brushRef="#br0" timeOffset="30791.11">17862 2917 0,'0'0'0,"0"0"0,0 0 16,0 17-16,0 9 15,0 35-15,-8 17 16,-1 34 0,0 10-16,1-10 15,-1-8-15,0 0 16,-8-9-16,0-25 16,8-18-16,0-18 15,1-8-15,-1-17 16,9 0-1,0-1-15,0-8 16,0-8-16,0-18 16,17-18-16,18 1 15,0 0-15,-1 8 16,1 0-16,0 18 16,-9 0-16,-9 17 15,1 0-15,-1 17 16,0 9-16,10 17 15,-10 9 1,0 0-16,-8-8 16,0-1-16,-1-17 15,1 0-15,0-18 16,8 1-16,-8 0 16</inkml:trace>
  <inkml:trace contextRef="#ctx0" brushRef="#br0" timeOffset="31003.69">18314 3679 0,'0'0'0,"0"0"16,0 0-16,9 17 15,-1 1 1,1 16-16,0-8 15,-1 0-15,1 0 16,0-8-16,-9-1 16</inkml:trace>
  <inkml:trace contextRef="#ctx0" brushRef="#br0" timeOffset="31153.89">18366 3220 0,'0'0'0,"0"0"0,0 0 16,0 0-16,0 0 16,0 0-16,9 0 15,8 9-15,1-1 16</inkml:trace>
  <inkml:trace contextRef="#ctx0" brushRef="#br0" timeOffset="31499.37">18896 2969 0,'0'0'0,"0"0"15,0 0-15,-9 0 16,0 0-16,1 9 15,-1 8-15,-8 18 16,-9 25-16,8 18 16,1 17-1,17 18-15,0 0 16,9-10-16,-1 10 16,1-18-16,0-17 15,-1-17-15,1-18 16,-9-8-16,0-9 15,-9-9 1,1-8-16,-1-1 16,9-8-16,0 0 15</inkml:trace>
  <inkml:trace contextRef="#ctx0" brushRef="#br0" timeOffset="31650.74">18635 3731 0,'-8'0'0,"-1"0"0,9 0 15,0 0-15,0 0 16,9 0 0,17 0-16,17-9 15,18 1-15,26-10 16,-26 10-16</inkml:trace>
  <inkml:trace contextRef="#ctx0" brushRef="#br0" timeOffset="32323.37">19017 3566 0,'0'0'0,"0"0"0,0 0 16,0 0-16,0 0 16,18 0-16,8 0 15,26 9-15,9-9 16,8-9 0,1 1-16,8 8 15,-17-18-15,-27 10 16</inkml:trace>
  <inkml:trace contextRef="#ctx0" brushRef="#br0" timeOffset="32580.06">19400 3255 0,'0'0'0,"0"0"16,0 0-16,0 0 15,-9 8-15,0 18 16,-8 35-16,8 17 16,-8 17-1,-1 9-15,1 0 16,17-17-16,0-9 16,0-18-16,9-17 15,-1-8-15,27-9 16,-9-9-16</inkml:trace>
  <inkml:trace contextRef="#ctx0" brushRef="#br0" timeOffset="33055.51">19877 3783 0,'0'0'0,"0"0"15,0 0-15,0 0 16,17 0-16,1 9 16,17-1-16,8 1 15,9-18-15,0 1 16,0-10-16,-8 1 15,-1-9-15,-8 0 16,-9 0 0,-9 0-16,-8-9 15,0 9 1,-18 9-16,0 0 0,1 8 16,-10 9-16,10 0 15,-1 9-15,-8 8 16,-1 18-1,9-1-15,1 10 16,8 8-16,8 0 16,10-9-16,-1-8 15,1-9-15,16-18 16,1 1-16,0-9 16,-18-9-16</inkml:trace>
  <inkml:trace contextRef="#ctx0" brushRef="#br0" timeOffset="33423.25">20633 3610 0,'0'0'0,"0"0"0,0 17 16,-9 0-16,0 18 16,1 8-16,-1 18 15,0-18 1,1 1-16,-1-18 15,0-9-15,9-8 16,0-1-16,0 1 16,0-18-16,0 1 15,18-27-15,-1-8 16,0-18-16,18 0 16,8 9-1,-17 26-15,-8 9 16,-1 8-16,1 9 15,-10 0-15,10 18 16,-10-1-16,1 18 16,0 8-16,-1 9 15,-8-9-15,9-17 16,0 9 0,8-9-16</inkml:trace>
  <inkml:trace contextRef="#ctx0" brushRef="#br0" timeOffset="33822.83">21006 3722 0,'0'0'0,"0"0"16,0 0-16,0 9 15,0 0-15,0-1 16,9 1-16,8 0 15,9-1-15,9 1 16,0-9-16,-1-9 16,10 1-16,-1-10 15,-17-8 1,0 0-16,-8 0 16,-10 0-16,1-8 15,-9 16-15,-9 1 16,1 0-16,-1 17 15,-8 0-15,-9 17 16,8 0-16,1 18 16,-1 0-1,1 17-15,17 0 16,9 0-16,8-9 16,0-17-16,18 0 15,-9 0-15,-8-17 16</inkml:trace>
  <inkml:trace contextRef="#ctx0" brushRef="#br0" timeOffset="34130.12">21588 3540 0,'0'0'0,"0"0"0,0 18 15,0 8-15,9 8 16,-1 10-16,1 8 15,0 8 1,-1-8-16,1-8 16,-9-18-16,0 0 15,0-9-15,0-8 16,0-1-16,0-8 16,0 0-16,0-8 15,0-27 1,0-17-16,17-9 15,1 1-15,8-10 16,8 18-16,-7 18 16,-1 25-16,-18 9 15</inkml:trace>
  <inkml:trace contextRef="#ctx0" brushRef="#br0" timeOffset="34607.15">22300 3653 0,'0'0'0,"0"0"0,-9-9 15,1 1-15,-1-1 16,-9 0-16,-8 9 16,-8 0-16,-1 0 15,9 9 1,0 8-16,8 1 15,1-10-15,8 1 16,9 0-16,0-1 16,0 1-16,0-9 15,9 9-15,8 8 16,1 0-16,8 9 16,0 9-1,0 8-15,0 9 16,-17 0-16,-1-9 15,-16 1-15,-1-10 16,0 1-16,1-9 16,-18 0-16,0-9 15,0 1-15,8-10 16,1 1 0,-1-9-16,10-9 15,-1 1-15,0-18 16,9-18-16,26-25 15,0 34-15</inkml:trace>
  <inkml:trace contextRef="#ctx0" brushRef="#br0" timeOffset="35107.12">22404 3644 0,'0'-8'0,"0"-1"0,0 9 0,0 0 15,9 0 1,-1 0-16,1 17 16,0 1-16,8-1 15,1 0-15,-1-8 16,-8 0-16,-1-1 15,10 1-15,-10 0 16,10-18 0,-1 0-16,0 1 15,1-10-15,-1 1 16,1 8-16,-1 9 16,0 0-16,1 18 15,8 16-15,-9 27 16,9 8-16,0 9 15,-17-9 1,0-8-16,-9-9 16,-9 0-16,0-9 15,1-8-15,-10-9 16,1-9-16,-1-8 16,1 0-1,0-18-15,-9-8 0,8-9 16,18-26-16,18-52 15,8 8 1,-9 71-16</inkml:trace>
  <inkml:trace contextRef="#ctx0" brushRef="#br0" timeOffset="36079.14">17255 4588 0,'0'0'0,"0"0"16,0-8-16,0-1 15,0 0-15,0 9 16,0 0-16,17 0 16,0 0-1,9 18-15,0-1 16,1 18-16,-1 8 16,-9 0-16,-8 1 15,-1-18-15,-8 0 16,0-9-16,-8-8 15,-1-1-15,0 1 16,1-9 0,-1-9-16,0-8 15,9-18-15,0-25 16,18-1-16,-1-8 16,18 8-16,17 9 15,9 18-15,-1 8 16,-34 17-16</inkml:trace>
  <inkml:trace contextRef="#ctx0" brushRef="#br0" timeOffset="36492.93">17793 4658 0,'0'0'0,"0"0"0,0 0 0,0 0 16,0 8 0,0 1-16,17 0 15,1-1-15,8 1 16,9-9-16,-1 0 16,1-9-16,-9 1 15,0-10-15,0-8 16,-8 0-1,-10 0-15,1-17 16,-18 8-16,1 9 16,-10 9-16,1 17 15,-1 0-15,-8 17 16,0 18-16,-8 26 16,16 17-16,10-9 15,8 0 1,0-8-16,17-18 15,0 1-15,18-19 16,-9-7-16</inkml:trace>
  <inkml:trace contextRef="#ctx0" brushRef="#br0" timeOffset="36919.22">18392 4259 0,'0'0'0,"0"0"16,0 0-16,0 0 16,0 0-16,0 18 15,0 8-15,0 34 16,0 27-16,0 34 16,0 0-1,0-17-15,0-17 16,-8-18-16,-1-8 15,0-18-15,0-17 16,9-9-16,0-8 16,0-9-16,-8 0 15,-1-9-15,0 1 16,-8-1 0,8-8-16,-8-27 15,-18 1-15,18 17 16,8 9-16,9 0 15,0 8-15,18-17 16,-1 0-16,26-9 16,18 1-16,9-1 15,8 0 1,-17 18-16,-27 8 16</inkml:trace>
  <inkml:trace contextRef="#ctx0" brushRef="#br0" timeOffset="37339.46">18653 4935 0,'-9'-9'0,"0"1"16,9 8-16,0 0 0,0 0 15,0 0-15,0 0 16,0 0 0,18-9-16,-1 0 15,9-8-15,9-9 16,8-9-16,-17 9 16,0 0-16,-8 0 15,-10 0 1,1 0-16,-9 0 0,-9 9 15,1 0-15,-1 8 16,-17 9 0,9 0-16,-9 17 15,0 9-15,8 26 16,10 0-16,8-8 16,17-1-1,0 0-15,1-17 0,34 0 16,8 0-16,-33-17 15</inkml:trace>
  <inkml:trace contextRef="#ctx0" brushRef="#br0" timeOffset="37669.83">19182 4658 0,'0'0'0,"0"0"16,0 17-16,0 18 16,9-1-1,0 10-15,-9-1 0,0 0 16,0 1-16,-9-18 31,9-1-31,0-7 0,0-10 16,0 1-16,0-9 15,0 0-15,0-9 16,0-25-16,17-35 16,18-9-16,0 8 15,0 10-15,8 25 16,1 18 0,-18 17-16</inkml:trace>
  <inkml:trace contextRef="#ctx0" brushRef="#br0" timeOffset="38976.03">19582 4935 0,'-9'0'0,"9"0"0,0 0 15,0 0-15,0 0 16,0 0-16,0 0 15,9-9-15,8 1 16,1-1-16,16-17 16,1 0-16,-9-9 15,0 1-15,-17 8 16,0-9 0,-1 0-16,-16 18 15,-1 0-15,0-1 16,1 10-16,-10 8 15,1 0-15,-9 17 16,8 18-16,1 8 16,17 0-1,0 1-15,9-1 16,8-17-16,0 0 16,9-9-16,1-8 15,16 0-15,9-9 16,0-9-1,-8-17-15,-1-17 0,-17 8 16,-9 9-16,-8 9 16,0-1-1,-1 10-15,1 8 16,-9 0-16,0 0 16,9 8-16,-1 10 15,1-1-15,0 0 16,-9 9-16,0 0 15,-9 0-15,0-8 16,9-1 0,-8-8-16,8-1 15,0 1-15,0-9 16,0 0-16,0-9 16,0-8-16,8-9 15,10-9-15,-1-8 16,1 8-16,8 1 15,-9 16 1,9 1-16,-9 8 16,1 1-16,-1 8 15,1 0-15,-10 0 16,10 17-16,-10 9 16,1 0-16,0 9 15,-1-1-15,1 10 16,8-18-16,1 0 15,-1-1 1,0-7-16,10-10 16,7 1-16,1-18 15,17 1-15,0-18 16,9-17-16,0-1 16,-18 1-16,1 8 15,-18 18 1,0 0-16,-9-1 15,-8 10-15,-1-1 16,1 0-16,0 9 16,-9 0-16,0 0 15,0 0-15,0 0 16,0 0-16,-9 18 16,0 8-16,-8 8 15,0 1 1,8 0-16,9-1 15,0-8-15,17 0 16,1 0-16,-1 0 16,18-17-16,0-1 15,-1 1 1,1-18-16,8 1 0,1-18 16,-9-9-16,-9-8 15,0 8 1,-18 1-16,1 8 15,-9 8-15,-9 1 16,1 8-16,-1 9 16,-8 0-16,-1 9 15,1 8 1,0 1-16,-1 16 0,10 1 16,8 8-1,8 0-15,10 1 16,16-1-16,18 0 15,9-17-15,-35-17 16</inkml:trace>
  <inkml:trace contextRef="#ctx0" brushRef="#br0" timeOffset="40300.82">15266 5532 0,'0'-8'0,"0"-1"0,0 0 16,-9 1-1,1-10-15,-1 10 16,-8-1-16,-9 9 15,0 0-15,-9 17 16,17 1-16,1 8 16,8 26-16,9 0 15,18 8-15,-1-16 16,9-1 0,0 0-16,0-17 15,-17 0-15,0-17 16,-1 0-16,-8-1 15,-8 1-15,-10 8 16,-16-8-16,-10-1 16,9 1-1,1-9-15,8 0 16,17 0-16,9 0 16,0-9-16,9 9 15</inkml:trace>
  <inkml:trace contextRef="#ctx0" brushRef="#br0" timeOffset="40570.93">15596 5688 0,'0'0'0,"0"0"15,0 18-15,0-1 16,0 0-16,0 18 16,9 0-16,8-9 15,0 0-15,1-9 16,8-8-16,-9-1 15,9-8-15,0-8 16,-8-1-16,-1-17 16,-8-17-1,-18-1-15,0 10 16,-17-1-16,0 18 16,-8-1-16,16 10 15,10 8-15,8 0 16</inkml:trace>
  <inkml:trace contextRef="#ctx0" brushRef="#br0" timeOffset="40882.07">16204 5576 0,'0'0'0,"0"0"16,0 0-16,17 0 15,1 0-15,25 0 16,18 0-1,8 0-15,1 0 16,-1 0-16,18-9 16,-17 9-16,-36 0 15</inkml:trace>
  <inkml:trace contextRef="#ctx0" brushRef="#br0" timeOffset="41112.74">16586 5333 0,'0'0'0,"0"0"0,0 18 16,-9 16-16,1 27 16,-1 25-1,0 10-15,9-1 16,0-8-16,0-9 15,9-1-15,0-7 16,-1-27-16</inkml:trace>
  <inkml:trace contextRef="#ctx0" brushRef="#br0" timeOffset="41506.75">16959 5290 0,'0'0'0,"0"0"0,0 0 16,0 17-16,0 18 15,0 26 1,-8 16-16,-1 27 16,0 0-16,-8-8 15,0-18-15,-1-18 16,10-17-16,8-17 15,0 0 1,0-17-16,0-9 0,0-9 16,8-8-16,10-26 15,8-18 1,8 9-16,1 9 16,-9 17-16,0 9 15,-8 17-15,-10 8 16,10 10-16,-10 16 15,10 1-15,-1 0 16,0-1 0,9-8-16,9 0 15,-17-17-15</inkml:trace>
  <inkml:trace contextRef="#ctx0" brushRef="#br0" timeOffset="41948.2">17802 5870 0,'-9'-17'0,"-8"0"0,-1-9 15,1 0-15,-9 8 16,-9 1-16,0 0 16,1 17-16,-1 0 15,-8 17 1,8 18-16,0-1 0,0 1 15,18 8 1,8 0-16,9-17 16,0 0-16,9-8 15,8-10-15,9 1 16,0-18-16,9 1 16,9-18-1,-1-9-15,-17 1 0,0 16 16,-17 1-1,-1 17-15,1 0 16,-9 0-16,0 9 16,0 8-16,9 17 15,0 10-15,8 8 16,0-9-16,1-17 16,8 0-16,0-9 15,-18 1-15</inkml:trace>
  <inkml:trace contextRef="#ctx0" brushRef="#br0" timeOffset="42204.56">17836 5766 0,'0'0'0,"0"0"0,0 0 16,0 0-16,0 0 16,0 0-16,9 0 15,8 0-15,18 0 16,17 9-16,0-9 16,9 0-1,0-9-15,-9 1 16,0 8-16,-26 8 15</inkml:trace>
  <inkml:trace contextRef="#ctx0" brushRef="#br0" timeOffset="42468.84">18227 5506 0,'-8'0'0,"-1"0"0,0 0 16,0 0-16,1 18 16,-1 8-16,-17 26 15,0 17 1,9 9-16,-1 0 16,10-9-16,8 9 15,8-9-15,-8-25 16,26 8-16,9-9 15,-18-17-15</inkml:trace>
  <inkml:trace contextRef="#ctx0" brushRef="#br0" timeOffset="52005.16">15101 6459 0,'-9'0'0,"9"0"16,0 0-16,0 0 16,18 0-16,-1 0 15,27 0-15,8 9 16,0-1-1,9-8-15,-1 9 16,-8 8-16,-17-8 16,-17-9-16</inkml:trace>
  <inkml:trace contextRef="#ctx0" brushRef="#br0" timeOffset="52436.04">15136 6658 0,'0'0'0,"0"0"16,0 0-16,0 0 16,0 0-1,0 0-15,0 0 16,0 0-16,0 18 15,-9 8-15,0 8 16,1 10-16,-1 8 16,-8-1-16,8 10 15,-8-18-15,8 1 16,0-18-16,1-9 16,8 0-1,0-8-15,0 0 16,0-1-16,17 1 15,0 0-15,18-1 16,0 1-16,8 0 16,1-1-16,8-8 15,-9-8-15,1-1 16,-10 0 0,1 9-16,-9 0 15,-9 0-15</inkml:trace>
  <inkml:trace contextRef="#ctx0" brushRef="#br0" timeOffset="52636.66">15171 6840 0,'0'0'0,"0"0"0,0 0 16,0 0-16,0 0 15,0 0-15,0 0 16,17 0-16,0 0 15,18-8-15,17 8 16,9 0-16,0 0 16,-27 8-1</inkml:trace>
  <inkml:trace contextRef="#ctx0" brushRef="#br0" timeOffset="53005.11">15943 6883 0,'-8'0'0,"-10"0"16,10 0-16,-1 0 16,0 0-16,-8 0 15,-9 18-15,0-1 16,8 18-16,1 8 15,17-8-15,0 8 16,0-8 0,9-9-16,8 0 15,0 0-15,10-18 16,-1 1-16,8-18 16,-8-8-16,0-18 15,0-8-15,-17 0 16,-9-1-1,-9 10-15,1 8 16,-10 8-16,10 18 16,8 0-16</inkml:trace>
  <inkml:trace contextRef="#ctx0" brushRef="#br0" timeOffset="53642.02">16464 7291 0,'0'0'0,"0"0"0,0 0 15,-8 0-15,-1 0 16,0 8-16,1 1 15,-1 8-15,-17 18 16,-9 8 0,-8 9-16,-1 0 15,36-35-15</inkml:trace>
  <inkml:trace contextRef="#ctx0" brushRef="#br0" timeOffset="53917.97">16560 6606 0,'0'0'0,"0"0"0,0 0 15,0 0-15,26 0 16,9 0-16,26-8 15,8-1-15,18 0 16,8-8 0,1-9-16,-9 9 15,-9 8-15,-17 0 16,-35 9-16,-9 0 16</inkml:trace>
  <inkml:trace contextRef="#ctx0" brushRef="#br0" timeOffset="54324.4">16925 6788 0,'0'0'0,"-9"0"16,9 0-16,-9 0 15,9 0-15,-8 0 16,-1 18-1,0-1-15,1 9 16,-1 26-16,0 8 16,0 1-16,1 0 15,-1-18-15,0 0 16,9 1-16,0-18 16,0 0-16,0-9 15,0 0 1,0 1-16,9-10 15,0 1-15,8 0 16,1-1-16,-1 1 16,0-1-16,18-8 15,0 0-15,-1 0 16,-7 0-16,-1 0 16,8-8-16,10 8 15,-27 0 1,-8 0-16</inkml:trace>
  <inkml:trace contextRef="#ctx0" brushRef="#br0" timeOffset="54528.94">16951 6944 0,'0'0'0,"0"0"0,0 0 15,0 0-15,0 0 16,0 0-16,26 0 15,8 0-15,19 0 16,-1 0-16,8 0 16,10 0-1,-18-9-15,-26 9 0</inkml:trace>
  <inkml:trace contextRef="#ctx0" brushRef="#br0" timeOffset="54725.68">17611 7187 0,'0'0'0,"0"0"16,-9 17-16,0 0 15,1 18-15,-10 17 16,1 17-16,8 0 15,1-25 1</inkml:trace>
  <inkml:trace contextRef="#ctx0" brushRef="#br1" timeOffset="58481.99">7598 4155 0,'0'0'0,"0"-8"16,0-1-16,0 0 16,18 1-16,-1-1 15,9 0-15,9 1 16,8 8-16,1 8 15,-1 1 1,-26 0-16</inkml:trace>
  <inkml:trace contextRef="#ctx0" brushRef="#br1" timeOffset="58704.08">7598 4242 0,'0'0'0,"0"0"0,0 0 15,0 0-15,18 0 16,-1 0-16,18 9 16,17-1-16,9-8 15,-9-8-15,-18 8 16,-7 0-1</inkml:trace>
  <inkml:trace contextRef="#ctx0" brushRef="#br1" timeOffset="58988.81">7998 3826 0,'0'0'0,"0"0"0,0 0 15,0 0-15,0 0 16,0 0 0,17 0-16,18 0 15,0 0-15,-1 0 16,1 0-16,8 0 15,1 0-15,-18 0 16,-17 0 0</inkml:trace>
  <inkml:trace contextRef="#ctx0" brushRef="#br1" timeOffset="59373.15">7972 4077 0,'0'0'0,"0"0"0,0 0 15,0 0-15,0 0 16,0 0-16,0 9 16,0 8-16,0 1 15,0 8-15,0 8 16,0 10-1,0-10-15,0-8 0,0 0 16,0 0 0,0-8-16,8-1 15,10 0-15,-1 1 16,9-10-16,9 1 16,0 0-16,-1-1 15,1-8-15,-9 0 16,0-8-16,-8 8 15,-1 0-15,0-18 16,1 10-16</inkml:trace>
  <inkml:trace contextRef="#ctx0" brushRef="#br1" timeOffset="59573.91">8024 4181 0,'0'0'0,"0"0"16,0 0-16,0 0 16,8 0-16,10 0 15,-1 0-15,9-8 16,9-1 0,8 9-16,1 0 0,-1 0 15,-17 0-15,-8 0 16</inkml:trace>
  <inkml:trace contextRef="#ctx0" brushRef="#br1" timeOffset="59942.6">8484 4173 0,'0'0'0,"0"0"0,0 0 15,0 0-15,0 0 16,0 0-16,-9 8 16,1 10-16,-1-1 15,9 18 1,0-1-16,0 1 16,0-9-16,9 0 15,-1 0-15,1-17 16,8-1-16,1 1 15,-1 0-15,1-18 16,8-17-16,0 0 16,-18 0-16,1-9 15,-18 1-15,1-1 16,-1 18 0,-8-1-16,-1 18 15,10 0-15,8 0 16</inkml:trace>
  <inkml:trace contextRef="#ctx0" brushRef="#br1" timeOffset="60934.23">11593 5965 0,'0'0'0,"0"0"15,0 0-15,0 0 16,0-8-16,17-1 16,1 0-16,16 1 15,18 8-15,9 0 16,-17 0-16,-1 8 16,-26-8-1</inkml:trace>
  <inkml:trace contextRef="#ctx0" brushRef="#br1" timeOffset="61099.13">11567 6104 0,'0'0'0,"0"0"0,0 0 16,0 0-16,17 0 15,18 0 1,17 9-16,17-18 15,-25 9-15</inkml:trace>
  <inkml:trace contextRef="#ctx0" brushRef="#br1" timeOffset="61381.12">12062 5939 0,'0'0'0,"0"0"0,0 0 16,0 0 0,17 0-16,9 0 15,18 0-15,16 0 16,10 0-16,-1 0 15,-8 0-15,9 0 16,-1 0-16,-34 0 16,-18 0-16</inkml:trace>
  <inkml:trace contextRef="#ctx0" brushRef="#br1" timeOffset="61754.18">12366 5983 0,'0'0'0,"-9"0"0,-8 0 15,8 0-15,0 8 16,1 10-16,-18 8 16,-1 8-16,10 18 15,0 0-15,-1-8 16,1-1-16,0 0 15,8-17-15,0 0 16,9 0 0,0-9-16,9 1 15,8-1-15,1 0 16,-1 1-16,0-1 16,1 0-16,17 1 15,-1-1-15,1-8 16,0-1-16,-1-8 15,1 0-15,17-8 16,-8-1 0,-27 9-16</inkml:trace>
  <inkml:trace contextRef="#ctx0" brushRef="#br1" timeOffset="61951.14">12192 6303 0,'0'0'0,"0"0"0,0 0 15,0 0-15,9 0 16,8 0-16,18 0 16,17 0-16,9 0 15,26 9-15,-27 0 31</inkml:trace>
  <inkml:trace contextRef="#ctx0" brushRef="#br1" timeOffset="62242.96">12921 6407 0,'0'0'0,"0"0"15,0 0-15,0 0 16,-8 9-16,-1 17 15,0 17-15,1 18 16,8 17-16,8-44 16</inkml:trace>
  <inkml:trace contextRef="#ctx0" brushRef="#br0" timeOffset="71399.14">18774 6901 0,'0'0'0,"0"0"0,0 0 16,0 0-16,-8-9 16,-1 0-16,0 1 15,-8-1-15,0 1 16,-10-1-16,1 9 16,0 0-1,0 9-15,-8 8 16,-1 9-16,0 17 15,18 0-15,-1 1 16,18-1-16,0-17 16,0-9-16,9-8 15,8 0 1,9-18-16,9-8 16,0-9-16,-9-9 15,0 18-15,-17-1 16,-1 1-16,1 17 15,-9 0-15,0 0 16,0 17-16,9 1 16,8 8-16,1 0 15,8 0 1,-18-9-16</inkml:trace>
  <inkml:trace contextRef="#ctx0" brushRef="#br0" timeOffset="71800.78">19026 6849 0,'-9'0'0,"9"0"15,0 0-15,0 0 16,0 0-16,0 17 15,0 9-15,0 9 16,9 8-16,0 0 16,-1 1-1,1-1-15,-9 0 16,0-17-16,0 0 16,0-17-16,0 0 15,0-1-15,0-8 16,0 0-16,0-8 15,0-27-15,9-17 16,8-9 0,18 1-16,0-1 15,-1 9-15,1 18 16,17 16-16,9 10 16,-35 8-16</inkml:trace>
  <inkml:trace contextRef="#ctx0" brushRef="#br0" timeOffset="72331.92">19321 6970 0,'0'0'0,"0"0"16,0 0-16,0 0 15,0 0-15,9 0 16,8 17-1,1 1-15,8-1 16,9 0-16,-1-8 16,-8 0-16,0-9 15,0-9-15,1 0 16,-1-8 0,-9-9-16,-8 0 15,-1 0-15,1 0 16,-18-9-16,1 10 15,-1 7-15,-17 10 16,0 8-16,-9 8 16,0 18-16,-8 26 15,17 9-15,9-1 16,17 1 0,0-18-16,17 1 15,0-18-15,18 0 16,8-9-16,-17-8 15</inkml:trace>
  <inkml:trace contextRef="#ctx0" brushRef="#br0" timeOffset="73392.98">16682 7845 0,'0'0'0,"0"-9"0,0 1 15,-9-1-15,0 0 16,0 1-16,1 8 16,-10 0-16,1 0 15,0 0-15,-9 17 16,8 17-1,1 1-15,0 17 16,17 9-16,0-9 16,8 0-16,1 0 15,0-9-15,-1 0 16,1-17-16,-9 0 16,0-8-16,0-1 15,-9 0 1,1-8-16,-10-1 15,1 1-15,-1 0 16,1-1-16,17 1 16,0 0-16,0-18 15,0 9-15</inkml:trace>
  <inkml:trace contextRef="#ctx0" brushRef="#br0" timeOffset="73854.23">16899 8139 0,'-9'-8'0,"0"-1"0,1 0 16,-1 9-16,0 0 15,0 0-15,9 0 16,0 18 0,0-1-16,0 0 15,0 1-15,9-1 16,0-8-16,0-1 15,-1 1-15,-8-9 16,9-9-16,8-8 16,1-9-16,-1-17 15,-8 8 1,-1 9-16,1 9 16,0 17-16,-9 0 15,8 17-15,1 9 16,8 26-16,1 43 15,-1 9-15,-8-9 16,-9-17-16,-9 9 16,1 0-1,-1-35-15,0-9 16,0-17-16,-17 0 16,0-18-16,-8-8 15,8-8-15,-9-27 16,17 1-16,18-1 15,18-43 1,-1 26-16</inkml:trace>
  <inkml:trace contextRef="#ctx0" brushRef="#br0" timeOffset="74452.83">17376 8096 0,'0'0'0,"0"0"0,0 0 0,-8 9 16,-1 8-1,0 18-15,0 8 0,1 9 16,-1-9-1,0 0-15,1-17 16,8 0-16,0-17 16,0 0-16,0-1 15,0-16-15,0-1 16,0-17-16,17-17 16,0 8-16,1 1 15,-1 8-15,1 8 16,-10 18-1,1 0-15,0 0 16,-1 0-16,1 18 16,0 8-16,-1 0 15,1 0-15,-9-1 16,0-16-16,0 0 16,9-18-1,8 0-15,18-25 0,8-18 16,9 0-1,-8 9-15,-9 17 16,-9 8-16,-18 18 16,1 0-16,0 9 15,-1 8-15,1 18 16,0 17-16,-1 9 16,-8-18-16,9 0 15,0-8 1,-1-18-16</inkml:trace>
  <inkml:trace contextRef="#ctx0" brushRef="#br0" timeOffset="75025.36">17889 8157 0,'0'0'0,"0"0"15,0 0-15,0 0 16,0 17-16,0 18 16,0-1-16,8 1 15,-8 8-15,0-17 16,0 0-16,0-9 16,0-8-1,0 0-15,0-9 16,0-9-16,9-8 15,8-9-15,1-17 16,-1-9-16,9 17 16,-9 9-16,-8 9 15,8 8-15,-8 9 16,0 0 0,0 9-16,-1 8 15,10 0-15,-10 18 16,1 0-16,0-9 15,-1-9 1,-8-9-16,0 1 0,0-9 16,0-9-16,0 1 15,18-18 1,8-17-16,0-1 16,0 10-16,-9 16 15,1 1-15,-10 17 16,1 0-16,0 0 15,-1 17-15,1 1 16,0 16-16,-1 10 16,10-18-1,-10 8-15,1-8 16</inkml:trace>
  <inkml:trace contextRef="#ctx0" brushRef="#br0" timeOffset="75407.28">18384 8226 0,'0'0'0,"0"0"0,0 0 16,0 9-16,0 8 16,0 0-16,17 1 15,0-10-15,1 1 16,16 0-16,1-9 15,0-9 1,8 0-16,-8-8 16,-9-9-16,0 0 15,0 0-15,-17 0 16,0 0-16,-9 9 16,-9-1-16,0 18 15,0 0 1,-8 9-16,0 8 15,-1 1-15,10 16 16,-1 18-16,9-8 16,0-10-16,17-8 15,1 9-15,16-9 16,-16-9-16</inkml:trace>
  <inkml:trace contextRef="#ctx0" brushRef="#br0" timeOffset="75651.45">18931 8174 0,'-9'-9'0,"9"1"0,0 8 16,0 0-16,0 0 15,0 0 1,0 0-16,0 0 15,0 0-15,17 0 16,1 0-16,8-9 16,8 0-16,1 9 15,-9 0-15,-8 0 16</inkml:trace>
  <inkml:trace contextRef="#ctx0" brushRef="#br0" timeOffset="75885.09">19243 7802 0,'0'0'0,"0"0"0,-8 0 0,-1 0 16,0 0-16,0 0 15,-17 17 1,0 9-16,0 26 16,0 0-16,9 8 15,0 1-15,8 8 16,9-8-16,0 0 15,9-18-15,-1-17 16,10-9-16,-1 0 16,-8-8-16</inkml:trace>
  <inkml:trace contextRef="#ctx0" brushRef="#br0" timeOffset="76198.8">19295 8183 0,'0'0'0,"0"0"0,0 0 16,9 0-16,0 0 16,8 0-16,0 17 15,1 0 1,8 1-16,-9 8 16,-8 0-16,0 0 15,-1-9-15,1 0 16,-9 0-16,0-8 15,0 0-15,0-9 16,0-9-16,0 0 16,0-17-1,17-17-15,1 0 16,8-9-16,0 17 16,-9 9-16,9 9 15,-8 8-15</inkml:trace>
  <inkml:trace contextRef="#ctx0" brushRef="#br0" timeOffset="76365.56">19677 8061 0,'0'0'0,"0"0"0,0 0 16,0 0-16,0 18 16,0-1-16,0 9 15,0 9-15,0 8 16,0 0-1,0-8-15,0 0 0,0-1 16,0-17 0</inkml:trace>
  <inkml:trace contextRef="#ctx0" brushRef="#br0" timeOffset="76529.8">19677 7784 0,'0'0'16,"0"0"-16,0 0 0,0 0 16,0 0-16,0 0 15,0 0-15,9 9 16,-9-9-16</inkml:trace>
  <inkml:trace contextRef="#ctx0" brushRef="#br0" timeOffset="76836.45">20242 8001 0,'0'-9'0,"0"0"0,0 1 15,0-1-15,-9 9 16,0 0-16,1 0 16,-1 17-16,-17 1 15,0 16-15,9 1 16,-1 8-16,10 1 16,8-1-1,0 0-15,17-8 16,-8 0-16,-1-10 15</inkml:trace>
  <inkml:trace contextRef="#ctx0" brushRef="#br0" timeOffset="77456.87">18297 9092 0,'0'0'0,"0"0"0,-9-9 15,0 1-15,-8-1 16,-9 0-16,0 1 15,0 8-15,-9 0 16,0 17-16,-8 0 16,-1 18-1,10 0-15,-1 8 16,18-17-16,-1 0 16,18-9-16,0-8 15,0-9-15,18-9 16,16-8-16,1-9 15,0-9 1,-9 18-16,0 0 16,-17-1-16,-1 18 15,1 0-15,0 18 16,8-1-16,0 18 16,9-1-16,1 1 15,7-9-15,1 8 16,-18-16-16</inkml:trace>
  <inkml:trace contextRef="#ctx0" brushRef="#br0" timeOffset="77900.2">18609 8711 0,'0'0'0,"0"0"0,0 9 16,0 8-16,0 18 16,9 16-16,0 19 15,-1-1-15,1 0 16,-9 9-16,-9-8 16,1-18-1,8-18-15,0-8 16,0-17-16,0-1 15,0-8-15,0-8 16,8-1-16,10-17 16,-1 9-16,0 0 15,10-1-15,-10 10 16,0 8-16,9 0 16,0 17-16,0 0 15,-17 1 1,0-1-16,-9 9 15,-9 0-15,0 0 16,-8 0-16,0 0 16,-1-18-16,10 1 15,8 0 1,0-9-16</inkml:trace>
  <inkml:trace contextRef="#ctx0" brushRef="#br0" timeOffset="78317.06">19269 9101 0,'0'0'0,"0"0"0,0 0 16,0 0 0,0 0-16,-8 0 15,-1 0-15,0 0 16,1 8-16,-1 10 15,0 8-15,0 17 16,9 0-16,0-8 16,0 8-16,9-17 15,0-9-15,0-8 16,8 0 0,0-1-16,1-16 15,8-1-15,0-17 16,-18 0-16,1-17 15,0 0-15,-18-1 16,0 10-16,1-1 16,-10 9-1,1 9-15,8-1 16,1 18-16,-1 0 16,9 0-16,0 0 15,0 0-15,0 0 16</inkml:trace>
  <inkml:trace contextRef="#ctx0" brushRef="#br0" timeOffset="78956.72">19686 9075 0,'0'0'0,"0"0"16,0 0-16,0 0 15,0 0-15,0 0 16,0 0 0,0 17-16,-9 9 15,9 17-15,0 1 16,0-10-16,0-8 16,0 0-16,0-9 15,0-8-15,0 0 16,0-9-16,0-9 15,18-8 1,-1-9-16,1 0 16,-1 9-16,-8-1 15,-1 10-15,1 8 16,0 0-16,-1 0 16,10 8-16,-1 10 15,0-1-15,1 0 16,-1-8-1,9 0-15,9-9 16,0-9-16,-1-17 16,10 0-16,8-17 15,0-18-15,0-17 16,-17-9 0,-9 9-16,-9 9 0,-8 17 15,0 18 1,-1 16-16,-8 1 15,0 17-15,0 0 16,0 17-16,9 35 16,-9 26-16,0 9 15,9 8-15,-1 9 16,1-26-16,0-17 16,-1-18-16,10 0 15,8-17 1,-9-17-16,-8-1 15</inkml:trace>
  <inkml:trace contextRef="#ctx0" brushRef="#br0" timeOffset="79150.8">20094 8893 0,'0'0'0,"0"0"15,0 0-15,0 0 16,0 0-16,0 0 15,9 8-15,8 10 16,18-1-16,17 0 16,26 1-16,0 8 15,-34-9-15</inkml:trace>
  <inkml:trace contextRef="#ctx0" brushRef="#br0" timeOffset="79765.02">21536 9075 0,'0'0'0,"0"0"0,0 0 15,0-9-15,8-8 16,-8 8-16,0 0 15,0 1-15,0-1 16,0 0-16,0 9 16,0 0-16,0 0 15,0 0 1,0 0-16,0 0 16,0 18-16,0-1 15,-8 18-15,8 17 16,0 8-16,8 1 15,10-18-15,-10 0 16,10-17 0,8 0-16,9 0 15,8-17-15,9 0 16,-8-18-16,8-26 16,8-8-1,-7-17-15,-19-1 16,-8-8-16,-26 8 15,-8-8-15,-1 17 0,-17 17 16,-18 9 0,-16 35-16,-27 25 15,35-8-15</inkml:trace>
  <inkml:trace contextRef="#ctx0" brushRef="#br2" timeOffset="130214.19">1997 6416 0,'0'0'0,"-8"-9"0,-1 0 16,-8 1-16,8-1 15,0 9-15,9 0 16,0 0-16,0 0 15,9-8-15,26-1 16,25 0-16,45 1 16,25-10-1,-9 10-15,-16-1 16,-10 0-16,-17 1 16,-26-1-16,-8 9 15,-18 9-15,0-1 16,-9-8-16</inkml:trace>
  <inkml:trace contextRef="#ctx0" brushRef="#br2" timeOffset="130645.34">2223 6442 0,'0'0'0,"0"0"15,0 0-15,0 0 16,0 0 0,0 0-16,0 0 15,0 0-15,0 8 16,-9 18-16,1 18 16,-1 16-16,0 1 15,1 0-15,-1-1 31,-8-8-31,8 9 0,-17-18 16,17 0-16,9-17 16,0 0-16,0-8 15,0-1-15,18 0 16,8 1-16,34-1 16,19-8-16,16-1 15,1 1 1,-10 0-16,-7-9 15,-19 0-15,-16 0 16,-18 0-16,0 0 16,-9 0-1,1 0-15,-1-9 16,-8 0-16</inkml:trace>
  <inkml:trace contextRef="#ctx0" brushRef="#br2" timeOffset="130822.79">2423 6866 0,'-9'-8'0,"0"8"16,1 0-16,-1 0 16,9 0-16,0 0 15,0-9-15,26 0 16,9 1-16,17-10 16,17 1-16,27 0 15,-35 17 1</inkml:trace>
  <inkml:trace contextRef="#ctx0" brushRef="#br2" timeOffset="131412.57">3447 6901 0,'0'0'0,"0"0"16,-8 0-16,-1-9 15,0 0-15,1 1 16,-1-1-16,-8 1 16,-1-1-1,1 0-15,-9 9 0,-9 0 16,0 9 0,1 8-16,-10 9 15,10 9-15,-1 8 16,17 0-16,1-17 15,17 0-15,0 0 16,17-17-16,1 0 16,17-9-16,17-18 15,0-8 1,0-8-16,-9-1 16,-17 0-16,0 18 15,-17 0-15,0 17 16,-9 0-16,0 0 15,0 8-15,8 27 16,10 0 0,-1 8-16,1-8 15,16-1-15,18 10 16,-8-18 0,-18-9-16</inkml:trace>
  <inkml:trace contextRef="#ctx0" brushRef="#br2" timeOffset="131732.67">3777 6858 0,'0'0'0,"-8"-9"16,-1 9-16,9 0 15,0 0-15,0 0 16,0 0-16,0 17 15,17 9-15,9 17 16,1 1 0,-1-1-16,0 0 15,0-17-15,0 0 16,-9-8-16,-8-10 16,-1 1-16,1 0 15,9-18-15,8-26 16,0-25-1,26-10-15,17-25 16,-34 35-16</inkml:trace>
  <inkml:trace contextRef="#ctx0" brushRef="#br2" timeOffset="132361.41">4802 6658 0,'0'0'0,"0"0"16,-9-8-16,1-1 15,-1 0-15,0 1 16,1-1-16,8 9 16,0-9-16,0 9 15,0 0 1,0-8-16,8 8 16,18-9-16,18 0 15,8 1-15,0-1 16,0 9-16,-8 0 15,-1 9 1,-17-1-16,-9-8 16</inkml:trace>
  <inkml:trace contextRef="#ctx0" brushRef="#br2" timeOffset="132570.24">4811 6849 0,'0'0'0,"0"0"16,0 0-16,0 0 16,0 0-1,0 0-15,0 0 16,17-9-16,1 1 16,16-1-16,27 9 15,17 0-15,-43 0 16</inkml:trace>
  <inkml:trace contextRef="#ctx0" brushRef="#br2" timeOffset="136244.49">5809 5965 0,'0'0'0,"0"0"0,0 0 0,0 0 16,0 0 0,18-8-16,17-1 15,25 0-15,10 9 16,8 0-16,-17 0 15,0 0-15,-1 0 16,-8 0-16,-17 0 16,-17 9-16</inkml:trace>
  <inkml:trace contextRef="#ctx0" brushRef="#br2" timeOffset="136647.68">5992 6000 0,'-9'0'0,"0"0"0,1 0 15,-1 0 1,0 0-16,1 17 16,-1 1-16,-8 16 15,-1 10-15,10-1 16,-1 0-16,0 1 15,1-1 1,-1-17-16,0 0 0,0-9 16,9 1-16,0-1 15,0 0 1,0 0-16,18 1 16,8-1-16,17 0 15,9 1-15,1-10 16,-1 1-16,0-9 15,0 0 1,-9 0-16,-17 0 16,-17 0-16,8 0 15,-8 0-15,-9 0 16</inkml:trace>
  <inkml:trace contextRef="#ctx0" brushRef="#br2" timeOffset="136832.04">5879 6303 0,'0'0'0,"0"0"16,0 0-16,0 0 15,0 0-15,0 0 16,17 0-16,1-8 16,16-1-16,27 0 15,-9 9-15,-26 9 16</inkml:trace>
  <inkml:trace contextRef="#ctx0" brushRef="#br2" timeOffset="137171.99">6443 6390 0,'0'0'0,"-8"-9"16,8 9-16,-9-8 0,0 8 15,1 0-15,-1 0 16,0 8-16,9 1 16,0-1-16,0 10 15,9-1-15,8 0 16,1-8-16,-1 0 16,18-1-1,0-16-15,-1-1 16,-8-8-16,0-9 15,-17 0-15,0-17 16,-18-9-16,-8 17 16,-9 18-16,0-1 15,0 18-15,8 0 16,1 18 0,8-1-16</inkml:trace>
  <inkml:trace contextRef="#ctx0" brushRef="#br2" timeOffset="137477.79">6878 6381 0,'0'-8'0,"0"-1"0,0 0 16,0 1-16,17-1 15,9 0-15,9 1 16,17-1 0,9 0-16,-1 1 15,1-1 1,-9 0-16,-8 9 0,-10 0 15,-16 0-15</inkml:trace>
  <inkml:trace contextRef="#ctx0" brushRef="#br2" timeOffset="137689.04">7095 6026 0,'0'0'0,"0"0"16,0 0-16,0 9 15,0 17-15,0 26 16,0 0-16,0 17 16,-9 0-1,9 1-15,0-10 16,0-8-16,0-17 16,9-1-16,-9 1 15,0-26-15</inkml:trace>
  <inkml:trace contextRef="#ctx0" brushRef="#br2" timeOffset="137934.29">7529 5991 0,'0'0'0,"0"0"0,0 0 16,0 0-16,0 0 15,0 0-15,17 0 16,9 0 0,18 0-16,16 0 15,10-8-15,-1-1 16,1 9-16,-1 0 16,-17 0-16,-26 0 15</inkml:trace>
  <inkml:trace contextRef="#ctx0" brushRef="#br2" timeOffset="138315.4">7789 6052 0,'0'0'0,"0"9"0,-8-9 15,-1 17-15,0 0 16,-8 9-1,0 9-15,-1 8 16,1-8-16,-1 8 16,1 1-1,0-10-15,-1-8 16,1 9-16,0-9 0,8 0 16,9 0-1,0-9-15,0 0 16,0 1-16,9-1 15,8 0-15,0 1 16,9-10-16,0 1 16,9 0-16,9-9 15,-1-9-15,-8 0 16,-1 1-16,1-1 16,-9 0-1,-17-8-15,0 8 16</inkml:trace>
  <inkml:trace contextRef="#ctx0" brushRef="#br2" timeOffset="138491.79">7581 6398 0,'0'0'0,"0"0"16,0 0-16,0 0 15,17-8-15,1-1 16,8 1-16,17-1 15,9 9-15,9 0 16,-9 0-16,-26 9 16</inkml:trace>
  <inkml:trace contextRef="#ctx0" brushRef="#br2" timeOffset="138701.1">8310 6398 0,'-8'0'0,"8"0"0,0 0 15,-9 0 1,0 18-16,1 8 16,-1 8-16,0 18 15,9 9-15,9-26 16</inkml:trace>
  <inkml:trace contextRef="#ctx0" brushRef="#br2" timeOffset="139211.73">5679 6883 0,'0'0'0,"0"0"16,0 0-16,0 0 16,9 0-16,17-8 15,26-1-15,52 1 16,44 8-1,34 0-15,27 0 16,16-9-16,19 0 16,-19-8-16,-25 0 15,-44-1-15,-17 1 16,-26 0 0,-43 8-16,-27 9 0,-17 0 15,-17 0 1,-1 9-16,-8-1 15</inkml:trace>
  <inkml:trace contextRef="#ctx0" brushRef="#br2" timeOffset="139657.01">6799 6987 0,'0'0'0,"0"0"0,0 0 15,0 0-15,18 0 16,8 0 0,9 0-16,17 18 0,0-1 15,9 0 1,-1 9-16,-16 0 15,-18-8-15,0-1 16,-9 0-16,-8 1 16,0-1-16,-18 18 15,-8-1-15,-10-8 16,-16 9-16,0 0 16,8-1-1,0-8-15,9-9 16,9-8-16,-1 0 15,18-1-15,0 1 16,9 8-16,8 1 16,36-1-16,33-8 15,27-1-15,-9 1 16,-60 0 0</inkml:trace>
  <inkml:trace contextRef="#ctx0" brushRef="#br2" timeOffset="152203.63">18158 12729 0,'0'0'16,"0"0"-16,0 0 0,8 0 0</inkml:trace>
  <inkml:trace contextRef="#ctx0" brushRef="#br1" timeOffset="173390.83">15622 11604 0,'0'0'0,"0"0"0,0 0 0,0 0 16,0 8-16,0 18 16,9 35-16,-9 43 15,8 26 1,-16 0-16,8-1 15,0-16-15,0-26 16,0-35-16,0-18 16,0-8-16,0-17 15,0 0 1</inkml:trace>
  <inkml:trace contextRef="#ctx0" brushRef="#br1" timeOffset="173726.98">15605 11751 0,'0'0'15,"0"0"-15,0 0 0,0 0 16,8 0-16,10 0 16,-1 0-1,9 8-15,9 10 16,8-1-16,9 0 15,1 27-15,-10 8 16,0 0-16,-17-9 16,0 9-1,-17 0-15,-18 17 16,-8 18-16,-26-1 16,-18-8-16,-9-17 15,10-18-15,-1-8 16,9-9-16,8-17 15,27-1-15,17-8 16,0 0-16</inkml:trace>
  <inkml:trace contextRef="#ctx0" brushRef="#br1" timeOffset="174167.6">16160 12244 0,'0'0'0,"0"0"0,0 0 16,0 0-16,0 0 16,0 9-16,0 0 15,9-9-15,9 8 16,16-8-16,18-8 15,0-1-15,9 0 16,-17-8-16,-10 0 16,-8 8-1,-17-8-15,0 0 16,0 8-16,-18-8 16,-9-1-16,-16 18 15,-10 0-15,-16 18 16,-1 8-16,9 8 15,8 18-15,9 9 16,18 8 0,17-8-16,17-1 15,18-16-15,9-10 16,8-16-16,17-10 16,-25 1-16</inkml:trace>
  <inkml:trace contextRef="#ctx0" brushRef="#br1" timeOffset="174591.55">17368 11569 0,'0'0'0,"0"0"0,0 0 16,-9 0-16,0 0 16,0 0-16,1 0 15,-1 0-15,0 0 16,1 9-16,-10 8 16,-8 9-16,9 9 15,0 8 1,-1 35-16,10 17 31,8-8-31,0-9 0,8 8 0,1-8 16,0 0-16,-1-17 15,-8-18-15,-8-17 16,-1 0 0,0 0-16,1-17 15,-10-1-15,-8-16 16,-9-18-16,27 17 15</inkml:trace>
  <inkml:trace contextRef="#ctx0" brushRef="#br1" timeOffset="174731.45">16933 12227 0,'0'0'0,"0"0"15,0 0-15,0 0 16,0 0 0,0 0-16,0 0 15,18 0-15,8 0 16,26-9-16,17 1 15,1-1-15,-35 9 16</inkml:trace>
  <inkml:trace contextRef="#ctx0" brushRef="#br1" timeOffset="174924.88">17619 12106 0,'0'0'0,"0"0"0,0 0 0,0 0 16,0 17-16,0 1 16,0 25-16,-8 17 15,-1-8 1,9-8-16,0-10 16,9 1-16,-1-18 15</inkml:trace>
  <inkml:trace contextRef="#ctx0" brushRef="#br1" timeOffset="175074.72">17637 11768 0,'0'0'0,"0"0"0,0 0 16,0 9-16,8 8 15,10 0-15,8 27 16,-9-10-16</inkml:trace>
  <inkml:trace contextRef="#ctx0" brushRef="#br1" timeOffset="175538.88">17836 12106 0,'0'0'0,"0"0"0,0 0 0,0 0 0,0 9 16,0 8 0,0 0-16,0 1 15,0 7-15,0 10 16,0 0-16,0-9 16,0 0-16,0-9 15,0 0-15,0-8 16,0 0-16,0-9 15,0 0 1,0 0-16,0-9 16,0 0-16,9-8 15,8-9-15,1 9 16,-1-9-16,9 8 16,0 1-16,-8 8 15,-1 9-15,0 0 16,1 0-1,-1 0-15,-8 9 16,8 8-16,1 18 16,-10 8-16,1-8 15,0-9-15,8 9 16,9-1-16,-9-16 16</inkml:trace>
  <inkml:trace contextRef="#ctx0" brushRef="#br1" timeOffset="175959.31">18331 12262 0,'0'0'0,"0"0"0,0 0 0,0 0 16,0 8-1,0 10-15,0-1 16,9 0-16,8 9 15,18-8-15,0-10 16,-9 1-16,0-9 16,0-9-16,0 1 15,0-1-15,-8 0 16,-1-8-16,-8-9 31,-1 0-31,-8 0 0,-8 9 16,-1-1-16,0 1 15,-8 0-15,-9 17 16,0 0 0,-9 17-16,0 9 0,9 17 15,9 9-15,0 0 16,17 9 0,0-18-16,17 1 15,9-1-15,9-17 16,25-9-16,-25-8 15</inkml:trace>
  <inkml:trace contextRef="#ctx0" brushRef="#br1" timeOffset="176839.94">19990 11707 0,'0'0'0,"0"0"0,0 0 0,0 0 15,0 0-15,0 0 16,0 0-16,17 0 16,9 0-16,18 9 15,25 0-15,36-1 16,7 1 0,-16-9-16,-9 0 15,0 0-15,-9 0 16,-26 0-16,-9 0 15,-25 9-15</inkml:trace>
  <inkml:trace contextRef="#ctx0" brushRef="#br1" timeOffset="177306.15">20190 11855 0,'0'0'0,"0"0"16,0 0-16,0 0 16,0 0-16,0 0 15,0 17-15,0 0 16,0 18 0,0 0-16,0 8 15,-9 9-15,0 9 16,1 8-16,-1 9 15,0-18-15,1-8 16,8-8-16,0-10 16,0-8-16,0-8 15,0-1 1,0 0-16,8 1 16,10-1-16,-1 0 15,18 1-15,17-1 16,17 9-16,1-17 15,-9-1-15,-1 1 16,-7-1-16,-27 1 16,0-9-1,0 0-15,-18 0 16,1 0-16,0 0 16,-1 0-16</inkml:trace>
  <inkml:trace contextRef="#ctx0" brushRef="#br1" timeOffset="177586.26">20294 12236 0,'0'0'0,"0"0"0,0 0 15,0 0-15,0 0 16,0 0 0,0 0-16,17 0 15,9 0-15,9 0 16,0 0-16,0 0 16,-1 0-16,10 0 15,-10 8-15,27 1 16,-26-9-16</inkml:trace>
  <inkml:trace contextRef="#ctx0" brushRef="#br1" timeOffset="178004.16">21110 12192 0,'0'0'0,"0"0"16,0 0-16,0 0 15,0 0-15,9 0 16,0 0-16,8 0 16,18 0-16,-1 0 15,10-8 1,-1 8-16,1 0 15,-1 0 1,-8 0-16,-9 0 0,0 0 16,-9 8-16</inkml:trace>
  <inkml:trace contextRef="#ctx0" brushRef="#br1" timeOffset="178202.67">21162 12400 0,'0'0'0,"0"0"16,0 0-16,9 0 15,0 0-15,8 0 16,0 0 0,1 0-16,17 0 15,8-8-15,0-1 16,-25 0-16</inkml:trace>
  <inkml:trace contextRef="#ctx0" brushRef="#br1" timeOffset="178606.09">22091 11777 0,'0'0'0,"0"0"16,0 0-16,0 0 15,0 0-15,0 0 16,18 0-16,17 0 16,25 8-1,10-8-15,34 9 16,18-9-16,-1-9 16,-8 1-16,-9-1 15,-8 0-15,-9-8 16,-27 8-16,-25 9 15,-9 0-15,-17 9 16</inkml:trace>
  <inkml:trace contextRef="#ctx0" brushRef="#br1" timeOffset="179042.28">22404 11933 0,'0'0'0,"0"0"16,0 0-16,0 0 15,0 0-15,0 8 16,0 10-16,9-1 16,-9 9-16,0 9 15,-9 17-15,0 0 16,-8 8-1,-9 18-15,0-9 16,0-8-16,0-9 16,8-9-16,1-8 15,0-9-15,8-9 16,9-8-16,0 0 16,0-1-16,17 1 15,9 0 1,9-1-16,17 1 15,18 0-15,8-1 16,0-8-16,-17 0 16,-9 0-16,-9 0 15,-17 0-15,-8 0 16,-9 0-16,-9 0 16</inkml:trace>
  <inkml:trace contextRef="#ctx0" brushRef="#br1" timeOffset="179235.96">22300 12305 0,'0'0'16,"0"0"-16,0 0 0,17 0 15,18 9-15,26-1 16,8 1-16,1-9 15,8-9-15,9 1 16,26-1-16,-53 0 16</inkml:trace>
  <inkml:trace contextRef="#ctx0" brushRef="#br1" timeOffset="179613.24">23333 12530 0,'0'0'0,"0"0"0,0 0 15,0 0-15,0-8 16,0-1-16,-8 0 15,-1 1-15,0-1 16,1 0-16,-10 1 16,-8 8-1,0 8-15,0 10 16,-9-1-16,9 9 16,9 0-16,-1-9 15,18 1-15,0 8 16,0-9-16,18 0 15,-1-8-15,1-1 16,-1-8-16</inkml:trace>
  <inkml:trace contextRef="#ctx0" brushRef="#br1" timeOffset="179857.23">23828 12487 0,'0'0'0,"0"0"15,-8 0-15,-1 0 16,-8 0 0,-10 9-16,-7 8 15,-1 0-15,0 9 16,18 0-16,0 0 16,-1-8-16,18-1 15,0 0 1,0 0-16,18 1 0,-1-10 15,35 1 1,-17-9-16</inkml:trace>
  <inkml:trace contextRef="#ctx0" brushRef="#br1" timeOffset="180246.2">24810 11811 0,'0'0'0,"0"0"0,-9 0 16,0 0-16,-17 0 15,-9 9-15,-8 8 16,-9 9-16,0 18 16,-9 8-16,9 0 15,0 17-15,8 0 16,10 18-16,16-9 16,18 0-16,0 0 15,18-18 1,-1-8-16,18-8 15,-1-1-15,10-9 16,-9-16-16,-18-18 16</inkml:trace>
  <inkml:trace contextRef="#ctx0" brushRef="#br1" timeOffset="180533.16">25148 12054 0,'0'0'0,"0"0"0,0 0 16,0 0-16,0 0 15,0 17-15,0 1 16,-9 16-16,1 18 15,-1 17-15,0 1 16,1-10 0,8-8-16,0-8 15,0-18-15,0-9 16,0 0-16,0-8 16</inkml:trace>
  <inkml:trace contextRef="#ctx0" brushRef="#br1" timeOffset="180993.35">25348 12400 0,'0'0'0,"0"0"16,0 0-16,0 0 16,0 0-16,17 0 15,1 9-15,16-9 16,10 9-16,17-1 15,-1-8 1,10-8-16,-35 8 16</inkml:trace>
  <inkml:trace contextRef="#ctx0" brushRef="#br1" timeOffset="181452.99">25912 12097 0,'0'0'0,"0"0"16,0 0-16,0 0 15,9 0 1,8 0-16,1 9 15,16 0-15,10 8 16,8 0-16,9 9 16,-18-9-1,1 9-15,-18 0 0,-9 0 16,-8 9-16,-1 8 16,-16 1-1,-18-1-15,0 0 16,0 1-16,8-18 15,1 0-15,-1 0 16,10-9-16,8-8 16,0 8-16,8-8 15,10-1-15,-1 1 16,18-1-16,0 1 16,8 0-1,1-18-15,8 9 16,-18 0-16</inkml:trace>
  <inkml:trace contextRef="#ctx0" brushRef="#br1" timeOffset="182373.29">27371 12461 0,'0'0'0,"0"0"0,0 0 16,0-9-16,-8 1 15,-1-1-15,0 0 16,-8 9-16,-1 0 16,-8 18-16,-8-1 15,-1 9-15,0 0 16,18 0-16,8 0 15,9-9 1,0 1-16,0-1 16,9-8-16,8-1 15,1 1-15,-1 0 16,0-1-16,1 1 16,-1 8-16,0 0 15,1 18 1,8 17-16,-9 0 15,-8 0-15,0-9 16,-1 1-16,-8-10 16,-8-8-16,-1 0 15,-9 0-15,-8-8 16,9-10-16,-9 1 16,0-1-1,0-16-15,9-1 16,-1 1-16,1-18 15,-1 0-15,1-26 16,17-9-16,17 0 16,-8 35-16</inkml:trace>
  <inkml:trace contextRef="#ctx0" brushRef="#br1" timeOffset="182638.96">27875 12097 0,'0'0'0,"0"0"16,9 0-16,8 18 15,18 16-15,8 1 16,9 8-16,-8 18 15,-10-1-15,-8 10 16,-17-1-16,-26 9 16,-27 17-16,-43 18 15,35-53-15</inkml:trace>
  <inkml:trace contextRef="#ctx0" brushRef="#br1" timeOffset="188335.9">26763 12175 0,'-8'-8'0,"-1"-1"0,0 0 16,1 1-16,8 8 15,0 0-15,0 0 16,0 0-16,0 0 16,0 0-16,0 0 15,-9 8-15,0 27 16,1 34-16,-1 18 16,-8 8 15,8-8-31,0-18 0,9-69 0,-9 69 0,9-26 15,0-17-15,0 0 16,0-17-16,0-9 16,0-9-16,0-8 15,0-26 1,9-18-16,9-17 0,-1 0 16,9 9-1,0 17-15,0 17 16,-9 1-16,1 16 15,-1 1-15,1 0 16,-10 17-16,1 0 16,0 17-16,-1 26 15,1 27 1,0 16-16,-1 1 16,-8 0-16,9-1 15,0-34-15,17 9 16,0-27-16</inkml:trace>
  <inkml:trace contextRef="#ctx0" brushRef="#br1" timeOffset="191214.37">19321 11422 0,'0'0'0,"0"0"0,0 0 16,0 0-16,0 0 15,0 0-15,18 26 16,-1 26 0,0 34-16,-8 61 15,0 27-15,-9-18 16,-9 8-16,0 1 15,-8-35-15,0 0 16,-1-9-16,10-35 16,-1-25-16,0-9 15,9-17 1,0-9-16,0 0 16,0-18-16,0 1 15,0 0-15,0-1 16,0-8-16,18 9 15,-1 0-15,9-1 16,26 1-16,18-1 16,25 1-1,9 0-15,9-1 16,9 1-16,17 0 16,17 8-16,-8-8 15,17-1-15,17 1 16,-8 0-16,-1-1 15,-8 1-15,18 8 16,8-8 0,-17 8-16,8 18 15,-17-18-15,9 1 16,17 8-16,0-18 16,0 1-16,8-9 15,1 9-15,0-1 16,0 1-16,8 0 15,-8-1-15,17-8 16,0 0 0,-9 9-16,9 0 15,-17-9-15,17 0 16,0 0-16,-8 8 16,-10 1-16,1 0 15,-17-1-15,16 1 16,1 0-16,0-1 15,8 10 1,9-10-16,-8 10 16,-1-10-16,0 10 15,-8-10-15,0 1 16,-18 8-16,-17-8 16,-43-1-16,-27 1 15,-25 0-15,-35-9 16,-18 0-1,-17 0-15</inkml:trace>
  <inkml:trace contextRef="#ctx0" brushRef="#br1" timeOffset="192191.18">18809 11162 0,'0'0'0,"0"0"0,0 0 16,0 0-16,0 0 15,26 0-15,17 0 16,27 0-16,34 0 16,44-9-1,25 9-15,19-8 0,25 8 16,26-9 0,26 0-16,0 1 15,18-10-15,-1 18 16,27-8-16,0-1 15,-10 9-15,10 9 16,8-1-16,1 10 16,-18-10-1,17 10-15,0-10 16,-17 1-16,9 8 16,-1-8-16,-25 0 15,8 8-15,-8 0 16,-1-8-16,10-1 15,-19 10-15,1-10 16,-9 1 0,-25 0-16,-19-9 15,-7 8-15,-27-8 16,-9 9-16,-26-9 16,-26 0-16,-17 0 15,-17 0-15,-9 0 16,-18 0-16,-17 0 15,-8 0-15,-18 9 16,0-9 0,0 8-16,-9 1 15,1 0-15,8 17 16,8 8-16,1 18 16,-9 0-16,0 18 15,0 25-15,0 26 16,-17 26-16,-9 9 15,-9 26-15,-17 0 16,-8 9 0,16-1-16,-8-25 15,0-10-15,9-25 16,-1-26-16,10-17 16,-1 0-16,-8 8 15,8-43-15</inkml:trace>
  <inkml:trace contextRef="#ctx0" brushRef="#br1" timeOffset="194811.86">12409 15051 0,'0'0'0,"0"0"0,0 0 15,0 0 1,0 0-16,0 0 15,17 0-15,10 0 16,25 8-16,8 1 16,-16-9-16,-1 8 15,9-8-15,-8 0 16,-18 0-16,9 0 16,-9 0-1,-18 0-15</inkml:trace>
  <inkml:trace contextRef="#ctx0" brushRef="#br1" timeOffset="195013.43">12340 15432 0,'0'0'0,"0"0"0,17 0 15,9 8-15,17-8 16,18 9-16,9-9 16,25 9-1,-34-1-15</inkml:trace>
  <inkml:trace contextRef="#ctx0" brushRef="#br1" timeOffset="197353.26">10942 14410 0,'0'0'0,"0"0"0,0 0 16,0 8-16,0 10 16,-9 34-16,0 34 15,-8 18 1,-1 52-16,-8 9 16,0-44-16,0-17 15,9-9-15,0-8 16,8-35-16,9-26 15,0 0-15,0-18 16</inkml:trace>
  <inkml:trace contextRef="#ctx0" brushRef="#br1" timeOffset="197563.12">10950 15025 0,'0'0'0,"0"0"15,0 0-15,0 0 16,0 0-16,18 17 16,16-8-1,1-1-15,26 9 16,17-8-16,-9-9 16,10-17-16,-27-9 15,-26 17-15</inkml:trace>
  <inkml:trace contextRef="#ctx0" brushRef="#br1" timeOffset="197819.97">11575 14557 0,'0'0'0,"0"0"15,0 0-15,0 0 16,0 9-16,0 16 15,-8 19 1,-1 25-16,-17 52 16,0 44-1,0 8-15,0 0 0,9-34 16,8-35-16,9-26 16,0-26-1,9-26-15,-1-18 0,1 1 16</inkml:trace>
  <inkml:trace contextRef="#ctx0" brushRef="#br1" timeOffset="198048.47">12123 14297 0,'0'0'0,"0"0"0,0 0 16,0 0-16,-9 9 15,-9 25-15,-34 53 16,-17 17 0,8-18-16,44-42 15</inkml:trace>
  <inkml:trace contextRef="#ctx0" brushRef="#br1" timeOffset="198600.25">11306 13786 0,'0'0'0,"0"0"0,-8 0 16,-1 17-16,-17 27 16,-9 16-16,-8 18 15,-1 0-15,10-9 16,7-8-16,27-18 15,0-25-15,0-10 16</inkml:trace>
  <inkml:trace contextRef="#ctx0" brushRef="#br1" timeOffset="198748.54">11228 13864 0,'0'0'0,"0"0"0,0 0 16,0 9-16,17 8 15,1 18-15,17 8 16,-1 18 0,18 8-1,-26-35-15</inkml:trace>
  <inkml:trace contextRef="#ctx0" brushRef="#br1" timeOffset="201028.53">14380 14462 0,'0'0'0,"0"0"15,0 0-15,0 0 16,0 17-16,-8 18 15,-1 25 1,0 9-16,1 1 16,-1-1-1,0 0-15,1 1 0,-1-1 16,9-34-16</inkml:trace>
  <inkml:trace contextRef="#ctx0" brushRef="#br1" timeOffset="201279.31">13842 15302 0,'0'0'0,"0"0"16,0 0-16,17 0 15,9 8-15,18 10 16,25-1-1,18-8-15,17-1 16,-8-16-16,-1-1 16,-8 0-16,-9 1 15,-17 8-15,-17 0 16,-27 0-16</inkml:trace>
  <inkml:trace contextRef="#ctx0" brushRef="#br1" timeOffset="201746.81">14163 15691 0,'0'0'0,"0"0"16,0 0-16,9 0 15,8 9-15,9 0 16,9 8-16,8 0 16,-8 1-16,9 8 15,-10-9-15,-8 0 16,0 1-16,-8 8 16,-9 0-1,-9 0-15,-9 8 16,-17 1-16,0-1 15,-18 1-15,10-9 16,-1 0-16,9 0 16,8-17-16,1-1 15,0 1-15,8 0 16,9-1 0,0 1-16,9 0 15,8 8-15,18 0 16,17 1-16,9-10 15,-1 1-15,1 0 16,0-1-16,-9-16 16,-34 8-16</inkml:trace>
  <inkml:trace contextRef="#ctx0" brushRef="#br1" timeOffset="202416.84">15813 14081 0,'0'0'0,"0"0"16,0 0-16,0 0 16,-9 0-16,1 25 15,-18 19-15,-18 34 16,1 52 0,-18 34-16,0 44 0,9 35 15,9 8-15,17-17 16,17-9-1,9-26-15,17-26 16,18-17-16,17-26 16,-8-35-16,8-17 15,9-26-15,-1-35 16,-16-8 0</inkml:trace>
  <inkml:trace contextRef="#ctx0" brushRef="#br1" timeOffset="202796.31">16100 14955 0,'0'0'0,"0"0"0,0 0 16,0 0-16,0 0 15,0 0-15,26 0 16,8 9-16,1 0 16,9-1-16,8 1 15,0 0-15,0-1 16,17-16 0,-16-1-16</inkml:trace>
  <inkml:trace contextRef="#ctx0" brushRef="#br1" timeOffset="203100.32">16968 14548 0,'0'0'0,"0"0"15,0 0-15,0 0 16,0 0 0,0 0-16,26 0 15,9 0-15,26-8 16,17-1-16,9 0 16,8-8-16,-8 0 15,0-1-15,-9 1 16,-26 17-16,-17 0 15,-26 0-15</inkml:trace>
  <inkml:trace contextRef="#ctx0" brushRef="#br1" timeOffset="203546.85">17402 14514 0,'0'0'0,"0"0"0,0 0 0,0 0 16,0 0 0,0 0-16,0 8 15,-8 10-15,-1 16 16,0 1-16,1-1 16,-10 18-16,1 0 15,-1 0 1,-8 9-16,9 17 0,0-17 15,-1-9 1,1-9-16,0-17 16,8 0-16,0 0 15,0-9-15,9-8 16,0-1-16,0 1 16,0 0-16,0 8 15,18 0-15,17 1 16,8 8-1,9 0-15,0-9 16,0-8-16,0-1 16,-8 1-16,-18-9 15,0 0-15,0 0 16,-9-9-16,9 1 16,-17 8-16</inkml:trace>
  <inkml:trace contextRef="#ctx0" brushRef="#br1" timeOffset="203762.42">17272 15007 0,'0'0'0,"0"0"0,0 0 16,0 0-16,0 0 15,9 0 1,8 0-16,9 9 15,18 8-15,16-8 16,1 0-16,0-9 16,0-18-16,-27 10 15</inkml:trace>
  <inkml:trace contextRef="#ctx0" brushRef="#br1" timeOffset="204412.12">18714 14903 0,'0'0'0,"0"0"0,0 0 15,0 0-15,0 0 0,17 0 16,0 0 0,18 9-16,8 0 15,18-9-15,9 0 16,8-9 0,-43 9-16</inkml:trace>
  <inkml:trace contextRef="#ctx0" brushRef="#br1" timeOffset="204685.63">19738 14453 0,'0'0'0,"0"0"15,0 0 1,0 0-16,0 0 0,18 0 15,8 9 1,17-1-16,18 1 16,8-9-16,1 0 15,-1 0 1,-8-9-16,0 1 0,-18 8 16,1 0-16,-18 0 15,-18 0-15</inkml:trace>
  <inkml:trace contextRef="#ctx0" brushRef="#br1" timeOffset="205011.32">19877 14669 0,'0'0'0,"0"0"0,0 9 15,0 8 1,0 1-16,-9 16 15,1 1-15,-1 17 16,-17 0-16,9 9 16,-1-1-16,1-16 15,8-1 1,1-17-16,8 0 16,0 0-16,0-9 15,0 0-15,17 1 16,0-1-16,18 0 15,8 1-15,10-10 16,-10 1-16,9-18 16,-9 1-16,27 8 15,-18 8-15</inkml:trace>
  <inkml:trace contextRef="#ctx0" brushRef="#br1" timeOffset="205232.64">19973 14929 0,'0'0'0,"0"0"0,0 0 16,0 0-16,0 0 15,0 0 1,0 0-16,17 0 16,18 9-16,26 0 15,17-18-15,17 0 16,1 1-16,-1-10 15,9 10-15,-17 8 16,-52 0-16</inkml:trace>
  <inkml:trace contextRef="#ctx0" brushRef="#br1" timeOffset="205488.19">20546 15137 0,'0'0'0,"0"0"0,0 0 16,0 0-16,17 0 16,9-9-16,18-17 15,-1 0-15,9 1 16,0-1-16,-8 0 15,-18 8 1,0 1-16,-18 17 16</inkml:trace>
  <inkml:trace contextRef="#ctx0" brushRef="#br1" timeOffset="205750.48">20746 15042 0,'0'0'0,"0"0"0,0 0 16,0 0-16,0 17 15,0 9 1,0 9-16,0 8 16,0 0-16,17 9 15,-8 0-15,-1 9 16,-8 0-16,-8-9 16,-1-9-1,0-9-15,-8-8 0,-9 0 16,0 0-1,-18-8-15,-16-10 16,-1-16-16,-35-18 16,1-35-16,51 27 15</inkml:trace>
  <inkml:trace contextRef="#ctx0" brushRef="#br1" timeOffset="206831.6">16378 16393 0,'0'0'0,"0"0"0,0 0 15,0 0-15,17 0 16,0 0-16,9 0 16,18 0-16,25 0 15,1 0-15,-1-9 16,-34 9-1</inkml:trace>
  <inkml:trace contextRef="#ctx0" brushRef="#br1" timeOffset="207062.42">17220 16081 0,'0'0'0,"0"0"0,0 0 16,0 0-16,17 0 16,1 0-16,16 9 15,10-1-15,17-8 16,8 0-16,1 0 16,-10-8-16,-8 8 15,-34 8 1</inkml:trace>
  <inkml:trace contextRef="#ctx0" brushRef="#br1" timeOffset="207428.46">17359 16211 0,'0'0'0,"0"0"0,0 0 15,0 17-15,0 1 16,-9 8-16,0 17 16,1 9-16,-10 0 15,1 0-15,0-9 16,-1 0 0,10 1-16,8-18 15,0 0-15,0 0 16,0-9-16,8 0 15,10 1-15,-1-1 16,18 0-16,8 1 16,9-10-16,9 1 15,-9-9 1,-8 0-16,-1-9 16,-8 1-16,-18 8 15</inkml:trace>
  <inkml:trace contextRef="#ctx0" brushRef="#br1" timeOffset="207657.03">17376 16549 0,'0'0'0,"0"0"0,0 0 15,0 0-15,0 0 16,18 0-16,16 0 15,18 8 1,18-8-16,-1 0 0,10-8 16,-1-1-1,35 18-15,-44 8 16</inkml:trace>
  <inkml:trace contextRef="#ctx0" brushRef="#br1" timeOffset="207879.43">18001 16687 0,'0'0'0,"0"0"15,0 0-15,18 0 16,-1 0-16,9 0 15,9-8 1,0-1-16,8-8 16,-8 8-16,-26 9 15</inkml:trace>
  <inkml:trace contextRef="#ctx0" brushRef="#br1" timeOffset="208115.5">18305 16713 0,'0'0'0,"0"0"0,0 18 16,0 8-16,0 26 15,0 8-15,0 1 16,-8-1-16,-1-16 16,0-1-16,1-17 15,-10 0-15,-8-9 16,-9-8-1,-8 0-15,0-18 16,8-8-16,18 8 16</inkml:trace>
  <inkml:trace contextRef="#ctx0" brushRef="#br1" timeOffset="208586.96">19608 16272 0,'0'0'0,"0"0"16,0 0-16,17 0 16,9 8-16,35 1 15,17 0-15,18-1 16,-1-8 0,1-8-16,-9-1 15,-9 0-15,-17 1 16,-18-1-16,-26 9 15</inkml:trace>
  <inkml:trace contextRef="#ctx0" brushRef="#br1" timeOffset="208980.89">19990 16384 0,'0'0'0,"0"0"0,0 0 15,0 18-15,0-1 16,-9 0 0,1 18-16,-1-1 15,0 10-15,1-1 16,-1 0-16,9 9 16,-9 9-16,1-18 15,-1 1-15,9-18 16,0 0-16,0-9 15,0 0-15,0 1 16,0-1 0,0 0-16,0 0 15,9 1-15,8-1 16,0 0-16,18 1 16,8 8-16,18 0 15,0 0-15,0-18 16,0 1-1,-18 0-15,-8-18 0,-9 0 16,-18 9 0</inkml:trace>
  <inkml:trace contextRef="#ctx0" brushRef="#br1" timeOffset="209183.35">20033 16826 0,'0'0'0,"0"0"16,0 0-16,0 0 16,18 0-16,8 0 15,26 0-15,26 0 16,9 0-16,8-9 31,36-25-31,-1-1 0,-78 26 0</inkml:trace>
  <inkml:trace contextRef="#ctx0" brushRef="#br1" timeOffset="209567.39">21336 14453 0,'0'0'0,"0"0"16,9 9-16,17 25 15,35 53-15,25 34 16,19 35-16,-1 26 16,0 34-16,-17 18 15,-26-17-15,-27 17 16,-25 17 0,-44-17-16,-34-18 15,-44 9-15,-122 139 16</inkml:trace>
  <inkml:trace contextRef="#ctx0" brushRef="#br1" timeOffset="210679.3">18080 16644 0,'0'0'0,"0"0"16,0 0-1,0 0-15,0 0 16,0 0-16,0 0 15,0 0-15,0 0 16,0 0-16,17 0 16,0 0-16,18 0 15,17 9-15,18-1 16,8 1 0,26 0-16,-17-18 15,-61 9-15</inkml:trace>
  <inkml:trace contextRef="#ctx0" brushRef="#br1" timeOffset="-199918.16">9422 13500 0,'0'0'0,"0"0"0,0 0 16,0 0-16,0 0 15,0 0-15,17 18 16,1 8-16,16 34 16,-8 35-16,0 53 15,1 34 1,-10 34-16,-8 18 16,-9 8-16,8 1 15,1-1-15,8-8 16,1-9-16,8 1 15,-9-10-15,9-8 16,-9-26-16,1-9 16,8-26-1,-17-25-15,-1-19 16,1-7-16,0-10 16,-1-34-16,1-8 15,0-18-15,-9 0 16,0-9-16</inkml:trace>
  <inkml:trace contextRef="#ctx0" brushRef="#br1" timeOffset="-198049.22">9274 13396 0,'0'0'0,"0"0"15,0 0-15,0 0 16,18 0 0,25 9-16,27 8 0,42-8 15,10 0 1,17-1-16,26 1 0,-26 0 15,17-1 1,18 1-16,0 0 16,17-1-16,8 1 15,1 0-15,-9-9 16,26 8-16,0-8 16,0 0-1,9-8-15,0-1 16,-9 0-16,0 9 15,0 0-15,9 0 16,-9 9-16,9-9 16,-9 9-16,17-9 15,-17 0-15,9 8 16,0-8-16,0 9 16,8 0-16,-8-1 15,0 1 1,0 0-16,-1-9 15,1 8-15,-9-8 16,0 0-16,-8 0 16,8 0-16,0 9 15,-17-9-15,8 9 16,-8-9 0,8 8-16,-8 9 15,-18-8-15,-17 0 16,9-1-16,8 10 15,-17-1-15,9 0 16,0 1-16,-1-1 16,1 9-16,-26 0 15,-9-9 1,17 9-16,-8-8 16,-18 8-16,0-9 15,18 9-15,-27-9 16,-8 1-16,9-1 15,-9 0-15,-9-8 16,-9 8-16,1-8 16,-1 8-16,-8 1 15,-9-10 1,-17 1-16,9 8 16,-10 9-16,1 0 15,-17-9-15,-1 9 16,0 9-16,1 0 15,-1-1-15,-8 1 16,0 0-16,-9 8 16,0 18-1,9 8-15,-9 9 16,0 0-16,-9 17 16,0 35-16,-8 9 15,0 25-15,-9 18 16,0-9-16,-9 0 15,9 9-15,-9 0 16,-8 9 0,8-18-16,1 0 15,-1 0-15,0-25 16,-8-10-16,8-17 16,1-25-16,-10-10 15,10-17-15,-10-8 16,9-18-16,1 1 15,-1-18 1,-8 0-16,-1 0 16,1 0-16,-9 0 15,-17 0-15,-1-9 16,-17 0-16,-17 1 16,-17-1-16,-18-8 15,0-1 1,-17 1-16,-9 0 0,-9-9 15,0 0 1,-17 8-16,-17-8 16,0 0-16,-9-8 15,0 8-15,-9-9 16,0 9-16,-17-9 16,0 1-16,0-10 15,0 1 1,-9 0-16,9-1 15,-9-8-15,-17 9 16,9 0-16,-1-1 16,-8 1-16,-9 8 15,9 1-15,-9-1 16,0 0-16,0 1 16,-8-1-16,-1 0 15,18 9 1,-17 0-16,-9-8 15,8-1-15,9 9 16,-8 9-16,-1-9 16,27 0-16,-9-9 15,-18 0-15,18 9 16,8 0 0,1 0-16,0 9 15,-18-9-15,17 9 16,18-9-16,9 0 15,-1 0-15,10 0 16,-1 0-16,9 0 16,9 0-16,-1 0 15,9 0-15,9 8 16,-8 1-16,-10 0 16,18 8-1,9 26-15,-18 9 16,-147 70-16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38:27.5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2319 4207 0,'0'0'0,"0"0"0,0 0 0,0 0 16,0 0-16,0 18 16,-9 25-16,0 26 15,1 18-15,-19 34 16,10 9 0,8-26-16,1-17 15,-1-27-15,0-8 16,1-9-16,8-17 15,0-8-15,0-10 16,0 1-16,0-9 16,0 0-16</inkml:trace>
  <inkml:trace contextRef="#ctx0" brushRef="#br0" timeOffset="271.87">2310 4649 0,'0'0'0,"0"0"0,0 0 16,-9 0-16,9 0 15,0 0-15,0 0 16,0 0 0,0 0-16,18 0 15,-1 9-15,18-1 16,8 1-16,1 0 15,8-1-15,0-8 16,-9 0 0,-8 0-16,8-8 15,9-1-15,-34 9 16</inkml:trace>
  <inkml:trace contextRef="#ctx0" brushRef="#br0" timeOffset="575.74">2848 4329 0,'0'0'0,"0"0"0,0 0 16,0 0-16,0 0 15,0 0-15,-8 17 16,-1 26-16,0 18 15,1 34-15,-1 26 16,-9-8 0,1-18-16,0 0 15,8-8-15,0-9 16,1-26 0,8-17-16,0-9 0,0-18 15,8 1 1,10 0-16</inkml:trace>
  <inkml:trace contextRef="#ctx0" brushRef="#br0" timeOffset="806.58">3282 4008 0,'0'0'0,"0"0"0,0 0 16,-8 0-16,-1 17 15,0 9-15,-17 9 16,-8 17-16,-1 17 16,18 9-1,8-34-15</inkml:trace>
  <inkml:trace contextRef="#ctx0" brushRef="#br0" timeOffset="1227.24">2562 3679 0,'0'0'0,"0"0"0,0 0 15,0 0-15,0 0 16,0 0-16,-9 0 16,0 0-16,-8 17 15,-9 18-15,-17 26 16,-1 8 0,1-8-16,8-18 15,9-9-15,9-8 16,-1 0-16,18-17 15</inkml:trace>
  <inkml:trace contextRef="#ctx0" brushRef="#br0" timeOffset="1426.75">2518 3714 0,'0'-9'0,"0"9"0,0 0 15,0 0-15,0 0 16,0 0-16,0 0 15,0 0-15,9 9 16,8 8-16,1 18 16,16 17-16,1-9 15,-9 0 1,0 1-16,9 7 16,-9-25-16</inkml:trace>
  <inkml:trace contextRef="#ctx0" brushRef="#br0" timeOffset="2734.81">3638 4484 0,'0'0'0,"0"0"0,0 0 16,0 0-1,0 0-15,0 0 16,0 0-16,18 0 16,-1 0-16,18 0 15,0 0-15,-1 0 16,1 0-16,-9 9 15,-8 0-15,-10-1 16</inkml:trace>
  <inkml:trace contextRef="#ctx0" brushRef="#br0" timeOffset="2914.09">3526 4831 0,'0'0'15,"0"0"-15,0 0 16,0 0-16,17 0 16,18 0-16,-1-9 15,27 9-15,9-8 16,-44-1-16</inkml:trace>
  <inkml:trace contextRef="#ctx0" brushRef="#br0" timeOffset="3247.93">4628 3930 0,'0'0'0,"0"0"15,0 0-15,0 0 16,-8 18-16,-1-1 16,0 26-16,9 9 15,0 0 1,9 17-16,-9 1 15,26 8-15,-9-9 16,-8-43-16</inkml:trace>
  <inkml:trace contextRef="#ctx0" brushRef="#br0" timeOffset="3487.76">4307 4562 0,'-9'-8'0,"1"-1"0,8 9 16,0 0-16,0 0 16,0 0-16,8 0 15,19 0-15,16 0 16,26 0 0,18 0-16,9-9 15,-1 1-15,-17-1 16,-8 0-16,-9 1 15,-1 8-15,-7 0 16,-27 0-16</inkml:trace>
  <inkml:trace contextRef="#ctx0" brushRef="#br0" timeOffset="3904.08">4507 4753 0,'0'0'0,"0"0"16,0 0-16,0 0 15,0 0 1,9 0-16,8 0 16,0 0-16,9 0 15,9 9-15,-9 8 16,0-8-16,-8 8 15,-10-8-15,1 8 16,0 0-16,-9 1 16,-9-1-1,0 9-15,-8 0 16,-9 0-16,0 0 16,8 0-16,1 0 15,0-18-15,8 1 16,9 0-16,0-1 15,9 10-15,8-10 16,9 1 0,9 0-16,17-1 15,17-16-15,-17 8 16</inkml:trace>
  <inkml:trace contextRef="#ctx0" brushRef="#br0" timeOffset="4309.49">5401 3740 0,'0'0'0,"0"0"0,0 0 15,0 0-15,0 0 16,-8 8-16,-1 18 16,-8 35-16,-9 17 15,-1 34 1,-7 27-16,16 8 15,1 18-15,17 8 16,17-17-16,1-9 16,8-8-16,9-27 15,-1-25-15,18-18 16,18-17-16,-9-17 16,-35-27-1</inkml:trace>
  <inkml:trace contextRef="#ctx0" brushRef="#br0" timeOffset="4663.7">5766 4216 0,'0'0'0,"0"0"15,0 0-15,0 0 16,0 0-16,0 0 15,0 0-15,0 0 16,17 0-16,9 0 16,18 0-16,17 0 15,8 0 1,-34 0-16</inkml:trace>
  <inkml:trace contextRef="#ctx0" brushRef="#br0" timeOffset="4958.07">6192 3999 0,'0'-8'0,"0"-1"16,0 1-16,0 8 15,0 0-15,0-9 16,17 0-16,9 1 16,26-10-1,0 1-15,18 0 16,-10-1-16,1 1 16,0 0-16,8 8 15,-8-8-15,-43 17 16</inkml:trace>
  <inkml:trace contextRef="#ctx0" brushRef="#br0" timeOffset="5358.81">6330 4017 0,'0'0'16,"0"0"-16,0 0 0,0 0 15,0 0-15,0 0 16,0 0 0,0 0-16,0 17 15,0 0-15,0 9 16,0 9-16,-8 8 16,-1 18-16,0 0 15,9-18 1,0-8-16,0-9 15,0 0-15,0 0 16,0-18-16,9 1 16,0 0-16,8 8 15,18-9-15,0 1 16,17 0 0,0-9-16,-9 0 0,9-9 15,0 0 1,-8 1-16,-18-1 15,17 9-15,-17 0 16</inkml:trace>
  <inkml:trace contextRef="#ctx0" brushRef="#br0" timeOffset="5530.19">6391 4259 0,'0'0'0,"0"0"0,0 0 15,0 0-15,0 0 16,9 0-16,8-8 16,18-1-16,17 0 15,18-8-15,-18 8 16</inkml:trace>
  <inkml:trace contextRef="#ctx0" brushRef="#br0" timeOffset="5914.25">7494 4129 0,'0'0'0,"-9"-8"16,-8 8-16,0 0 15,-1 0-15,10 0 16,-1 0-16,9 0 15,0 0-15,0 0 16,17-9-16,9 0 16,18 1-16,17-1 15,17 9 1,-26 0-16</inkml:trace>
  <inkml:trace contextRef="#ctx0" brushRef="#br0" timeOffset="6191.4">7954 3748 0,'0'0'0,"0"0"0,0 0 16,0 0-16,0 0 15,18 0 1,16 0-16,10-8 16,25-1-16,1 0 15,-1 1-15,-8-1 16,0 0-16,-9 9 16,0 0-16,-35 0 15</inkml:trace>
  <inkml:trace contextRef="#ctx0" brushRef="#br0" timeOffset="6561.37">8232 3800 0,'-8'0'0,"-1"9"0,0-9 15,0 0-15,1 17 16,-10 1-16,1 8 15,0 8 1,8 10-16,-8 7 16,-1 1-16,1-8 15,0 8-15,-1 0 16,9-9-16,9 0 16,0-17-16,0 0 15,9 0-15,9-8 16,-1-1-1,18 0-15,-1-8 16,1 0-16,9-1 16,-1-8-16,0-8 15,-17-1-15,0 0 16,-8 1-16,-1-1 16,-8 9-1</inkml:trace>
  <inkml:trace contextRef="#ctx0" brushRef="#br0" timeOffset="6754.42">8119 4216 0,'0'0'0,"0"0"0,0 0 0,0 0 16,0 0-16,0 0 16,18 0-16,8-9 15,17 1 1,18-1-16,0 0 15,0-8 1,-1 0-16,18-1 0,1 10 16,-45 8-16</inkml:trace>
  <inkml:trace contextRef="#ctx0" brushRef="#br0" timeOffset="7006.97">8484 4251 0,'0'0'0,"0"0"0,0 0 16,0 0 0,9 0-16,8 0 15,0-9-15,18 0 16,0 1-16,17-1 15,0-8-15,-8-1 16,-10 10 0,-16 8-16,-1 0 15</inkml:trace>
  <inkml:trace contextRef="#ctx0" brushRef="#br0" timeOffset="7237.11">8840 4242 0,'0'0'0,"0"0"15,-9 0-15,9 17 16,0 1 0,0-1-16,0 18 0,0-1 15,0 1 1,0 0-16,-8-9 16,-1-1-16,0 1 15,-17 0-15,0 0 16,-17 0-1,-9 0-15,0-8 0,34-10 16</inkml:trace>
  <inkml:trace contextRef="#ctx0" brushRef="#br0" timeOffset="7705.31">6070 5247 0,'0'0'0,"0"0"0,0 0 15,0 0-15,0 0 16,0 0 0,17 0-16,18 0 0,61-18 15,25 1 1,-69 8-16</inkml:trace>
  <inkml:trace contextRef="#ctx0" brushRef="#br0" timeOffset="7973.08">6591 5030 0,'0'0'0,"0"0"0,0 0 16,0 0-16,0 0 15,0 0-15,17-9 16,9 1-16,18-1 16,8 0-1,9 1-15,-1-1 16,-16 0-16,-18 9 15,-17 0-15</inkml:trace>
  <inkml:trace contextRef="#ctx0" brushRef="#br0" timeOffset="8362.98">6678 5091 0,'0'0'0,"0"0"16,0 0-16,0 0 15,-9 0-15,0 8 16,1 10-16,-1 8 16,0 8-16,1 1 15,-1 0 1,0 8-16,1 0 16,-1 1-16,0-18 15,1 0-15,8-1 16,0-7-16,0-1 15,0 0-15,0 1 16,8-1-16,10 0 16,-1 1-1,18-1-15,8-8 16,9-1-16,-8 1 16,-1-9-16,1 0 15,-10 0-15,-8 0 16,0-9-16,-17 1 15,0-1-15,-1 9 16</inkml:trace>
  <inkml:trace contextRef="#ctx0" brushRef="#br0" timeOffset="8539.79">6652 5377 0,'0'0'0,"0"0"0,0 0 16,0 0-16,0 0 15,0 0-15,17 0 16,18-9 0,17 0-16,0 1 15,9-1-15,-9-8 16,-26 17 0</inkml:trace>
  <inkml:trace contextRef="#ctx0" brushRef="#br0" timeOffset="8929.24">7173 5506 0,'0'0'0,"0"0"0,0 0 15,0 0-15,0 0 16,0 0-16,17-8 16,9-1-16,18 0 15,8-8-15,9 0 16,-9 0 0,-18 17-16,-16 0 15</inkml:trace>
  <inkml:trace contextRef="#ctx0" brushRef="#br0" timeOffset="9163.03">7494 5506 0,'0'0'0,"0"0"0,0 0 0,0 9 16,0 8-1,0 1-15,0 8 16,0 0-16,-9 0 15,1-9-15,-1 0 16,0 1-16,-8-1 16,-9-8-1,-17-1-15,8-8 0,9-17 16,8 8 0</inkml:trace>
  <inkml:trace contextRef="#ctx0" brushRef="#br0" timeOffset="10221.98">8232 5160 0,'0'0'0,"0"0"16,0 0-16,18 0 16,16 0-16,18 0 15,9-9-15,9 1 16,-1-1 0,-8 0-16,0 1 15,-9 8-15,-17 0 16,-18 0-16,-8 0 15</inkml:trace>
  <inkml:trace contextRef="#ctx0" brushRef="#br0" timeOffset="10616.13">8441 5151 0,'0'0'0,"0"0"0,0 0 15,0 0-15,-9 18 16,0-1-16,1 18 16,-1-1-16,0 1 15,1 17 1,-1-9-16,0 1 16,0-1-16,1 0 15,-1 0-15,9-8 16,-9-9-16,9-9 15,0 1-15,0-10 16,0 1-16,0 0 16,0-1-1,9 1-15,8 0 16,1-1-16,17 1 16,8 0-16,0-1 15,1-8-15,-9 0 16,-1-8-16,1-1 15,0 0 1,-9 1-16,-18 8 16</inkml:trace>
  <inkml:trace contextRef="#ctx0" brushRef="#br0" timeOffset="10805.81">8415 5498 0,'0'0'0,"0"0"0,0 0 16,0 0-16,0 0 16,0 0-16,17-9 15,0 0-15,27 1 16,17-1-16,8 0 16,-34 9-16</inkml:trace>
  <inkml:trace contextRef="#ctx0" brushRef="#br0" timeOffset="11439.55">8970 3740 0,'0'0'0,"0"0"0,0 0 15,0 0-15,0 0 16,0 0-16,0 0 16,0 0-16,0 0 15,0 0-15,9 0 16,8 0 0,27 17-16,17 26 15,8 18-15,9 34 16,0 0-16,-17 27 15,-9 8-15,-8-9 16,-10 17-16,-16 1 16,-10-18-16,-16 9 15,-10 9 1,-8-27-16,-8-16 16,-1-18-16,0-26 15,26-35-15</inkml:trace>
  <inkml:trace contextRef="#ctx0" brushRef="#br0" timeOffset="12445.34">9995 4407 0,'0'0'0,"0"0"16,0 0-16,0 0 15,0 0-15,0 0 16,9 0-16,8-9 16,9 0-16,9 9 15,0-8-15,-9-1 16,0 0 0,0 1-16,0 8 15,-9 0-15</inkml:trace>
  <inkml:trace contextRef="#ctx0" brushRef="#br0" timeOffset="12661.15">10073 4606 0,'-9'0'0,"1"0"16,-1 0-16,0 0 0,9 0 15,0 0-15,0 0 16,0 0-16,18 0 16,8 0-16,9 0 15,-1 0 1,-8 0-16</inkml:trace>
  <inkml:trace contextRef="#ctx0" brushRef="#br0" timeOffset="18473">10655 4554 0,'0'0'0,"0"-9"0,0 0 0,0 9 16,0 0-16,0 0 15,0 0-15,0 0 16,0 0-16,17-8 16,18-1-1,8 0-15,10 1 16,7 8-16,1 8 15,-35 1-15</inkml:trace>
  <inkml:trace contextRef="#ctx0" brushRef="#br0" timeOffset="19352.04">11489 3774 0,'-9'0'0,"0"0"16,1 0-16,8 0 15,0 0-15,0 0 16,17 0-16,9 9 16,26 0-16,18-1 15,8 1 1,0 0-16,0-9 15,-26 0-15,-26 0 16</inkml:trace>
  <inkml:trace contextRef="#ctx0" brushRef="#br0" timeOffset="19785.68">11567 4077 0,'0'-8'0,"0"-1"15,0 0-15,0 9 16,0 0-16,0 0 16,0 0-1,0 0-15,0 0 16,0 18-16,0 8 15,-9 8-15,0 10 16,1-1-16,-1 0 16,0 1-16,9-18 15,0 0 1,0 0-16,0 0 16,9-9-16,8 9 15,1-9-15,8 9 16,9-9-16,-1-8 15,10 0-15,-1-1 16,-17 1-16,0-9 16,0 0-16,-8 0 15,-1 0-15,-8 0 16</inkml:trace>
  <inkml:trace contextRef="#ctx0" brushRef="#br0" timeOffset="19973.33">11523 4190 0,'0'0'0,"0"0"15,0 0-15,0 0 16,0 0-16,9 0 16,8 0-16,18 0 15,26-9-15,17 1 16,9-1-16,-9 0 15,-43 9-15</inkml:trace>
  <inkml:trace contextRef="#ctx0" brushRef="#br0" timeOffset="20254.66">12036 4233 0,'0'0'0,"0"0"0,0 0 16,0 0-16,17 0 15,0 0-15,18-8 16,17 8-16,0-9 15,0 0 1,9 9-16,-17 0 16,-27 0-16</inkml:trace>
  <inkml:trace contextRef="#ctx0" brushRef="#br0" timeOffset="20535.56">12357 4259 0,'0'0'0,"-9"0"16,9 0-16,0 0 15,0 0-15,0 0 16,0 18-16,-8-1 16,-1 9-16,0 0 15,1 9 1,-1-1-16,-8 1 15,8-1-15,-9-8 16,-8 0 0,0 0-16,0-8 0,0-10 15,9 1 1,0-9-16,17 0 0</inkml:trace>
  <inkml:trace contextRef="#ctx0" brushRef="#br0" timeOffset="20893.41">11541 4935 0,'0'-9'0,"0"1"0,0 8 15,0-9-15,8 0 16,18 1-16,18-1 16,17-8-1,25 8-15,19-8 16,16-1-16,-25 10 15,-18-1-15,-17 0 16,-18 1 0,1 8-16,-18 8 0,-18 1 15</inkml:trace>
  <inkml:trace contextRef="#ctx0" brushRef="#br0" timeOffset="21466.4">11871 5056 0,'0'0'0,"-9"-9"0,0 1 15,9-1-15,0 9 16,0 0-16,0 0 15,0 0-15,0 0 16,9 0-16,8 0 16,1 9-1,8-1-15,0 10 16,0-10-16,0 1 16,-9 0-16,1-1 15,-10 1-15,1 8 16,0 1-16,-9-1 15,0 0-15,-9 1 16,0 8 0,-17 0-16,0 0 15,0 0-15,-9 0 16,18-9-16,0-8 16,-1-1-16,10 1 15,-1 0-15,9-9 16,0 0-16,0 0 15,9 0 1,17 8-16,8 1 16,19 0-16,-1-1 15,0-8-15,-9 9 16,1-9-16,-18 0 16,0 0-16,-9 0 15,0 0 1,1 9-16,-1-1 0</inkml:trace>
  <inkml:trace contextRef="#ctx0" brushRef="#br0" timeOffset="22517.93">13347 3783 0,'0'0'0,"0"0"0,0 0 0,0 0 16,0 0-16,0 0 15,-9 0-15,1 0 16,-1 0 0,0 17-16,-17 9 15,0 26-15,-9 18 16,18 16-16,-9 27 16,0 43-16,0 8 15,8 9-15,10-17 16,16 0-1,1-17-15,9-27 16,8-8-16,8-26 16,1-17-16,17-9 15,-26-26-15</inkml:trace>
  <inkml:trace contextRef="#ctx0" brushRef="#br0" timeOffset="23007.15">13842 4164 0,'0'0'0,"0"0"0,0 0 15,0 0-15,0 0 16,-9 0-16,1 17 16,-1 9-1,-9 18-15,18-1 16,0 0-16,18 1 15,-1-18-15,9 0 16,9-9 0,8-8-16,10-18 0,-1-8 15,-9-9-15,0-18 16,-16 1-16,-10 0 16,-17 8-1,-9 0-15,-8 1 16,-9 8-16,-9 8 15,0 10-15,18 8 16,0 0-16,8 0 16,9 8-16,0 1 15</inkml:trace>
  <inkml:trace contextRef="#ctx0" brushRef="#br0" timeOffset="23241.94">14745 4069 0,'0'0'0,"0"0"0,0 0 16,0 0 0,0 17-16,0 18 15,0 25-15,-9 27 16,1 0-1,8-1-15,-9 1 0,9 25 16,0-51-16</inkml:trace>
  <inkml:trace contextRef="#ctx0" brushRef="#br0" timeOffset="23536.09">13911 5039 0,'0'0'0,"0"0"0,0 0 16,0 0-16,-8 0 15,-1 17-15,0 18 16,-8 8 0,8 9-16,1-9 15,-1 1-15,9-1 16,0-8-16,0-18 16</inkml:trace>
  <inkml:trace contextRef="#ctx0" brushRef="#br0" timeOffset="23905.34">14658 5125 0,'-8'0'0,"-1"9"15,0 0-15,0 8 16,-8 18-16,0-1 15,-1 1 1,1 0-16,8 8 16,9-8-16,9-9 15,8 0-15,1-9 16,16-9-16,-7 1 16,-1 0-1,0-18-15,0 0 0,-18 1 16,1-9-1,0-18-15,-18-8 16,-8-1-16,-9 1 16,-18 8-16,9 1 15,1 16 1,16 1-16,18 17 0</inkml:trace>
  <inkml:trace contextRef="#ctx0" brushRef="#br0" timeOffset="24225.84">15153 4129 0,'0'-8'0,"0"8"15,0 0-15,0 0 16,0 0-16,18 8 15,-1 18-15,26 35 16,18 17-16,0 9 16,0 8-1,-9 9-15,-9 0 0,-17-9 16,-17 0 0,-18 9-16,-8 9 15,-18-18-15,-8-17 16,-1 0-16,-8-17 15,26-35-15</inkml:trace>
  <inkml:trace contextRef="#ctx0" brushRef="#br0" timeOffset="24723.28">15865 4788 0,'0'0'0,"0"0"0,0 0 15,0 0-15,0 0 16,26 8-16,9 1 16,0 0-16,26-1 15,17 1-15,-9 0 16,1-1-1,-36 1-15</inkml:trace>
  <inkml:trace contextRef="#ctx0" brushRef="#br0" timeOffset="25035.21">16664 4233 0,'0'0'0,"0"0"16,0 0-16,0 0 15,9 0-15,17-8 16,26-1-1,9 0-15,8 9 16,1 0 0,-1 0-16,1 0 0,-10 0 15,-16 0-15,-27 0 16</inkml:trace>
  <inkml:trace contextRef="#ctx0" brushRef="#br0" timeOffset="25409.76">16925 4441 0,'0'0'0,"0"0"0,0 0 0,0 0 16,0 0-1,0 0-15,0 0 16,0 18-16,0-1 15,-9 17-15,0 1 16,1 17-16,-1 0 16,0 9-16,-8-18 15,8 0-15,0-8 16,1-9 0,8-9-16,0 1 15,0-1-15,8 0 16,10-8-16,-1 0 15,9-1-15,9 1 16,0-1-16,8-8 16,1-8-16,-1-1 15,-8 9-15,-1 0 16,-16 9 0</inkml:trace>
  <inkml:trace contextRef="#ctx0" brushRef="#br0" timeOffset="25613.16">16959 4640 0,'0'0'15,"0"0"-15,0 0 16,0 0-16,0 0 16,18 0-16,-1 0 15,18-8-15,17-1 16,9 9-16,8 0 15,-17 9 1,-26-1-16</inkml:trace>
  <inkml:trace contextRef="#ctx0" brushRef="#br0" timeOffset="25933.68">16864 5368 0,'-9'-9'0,"-8"-8"16,8 8-16,9 1 15,0-1-15,0 0 16,0 1-16,17-1 15,18 0-15,26 1 16,26-10 0,0 1-16,8 0 15,-8 8-15,0-8 16,-9 8-16,-8 0 16,-18-8-16,-26 17 15</inkml:trace>
  <inkml:trace contextRef="#ctx0" brushRef="#br0" timeOffset="26344.35">16977 5480 0,'0'-8'0,"0"-1"0,0 9 0,8 0 15,10 0-15,-1 0 16,1 0-16,16 0 16,10 9-16,-1-1 15,1 10-15,-1-10 16,-17 1 0,-9 8-16,-8 1 15,0-1-15,-18 0 16,0 18-16,-17 0 15,0-1-15,-8-8 16,-1 0-16,9 0 16,8-17-16,1 0 15,8-1-15,9 1 16,0 0-16,0-9 16,18 8-1,8 1-15,35 0 16,17 8-16,-44-8 15</inkml:trace>
  <inkml:trace contextRef="#ctx0" brushRef="#br0" timeOffset="26765.6">18158 3870 0,'0'0'0,"0"0"0,0 0 15,0 0-15,-9 8 16,0 18-16,-17 18 16,-8 33-16,-10 36 15,9 26 1,1 17-16,8-1 16,8 1-16,18-17 15,9-1-15,8-8 16,1-17-16,16-26 15,1-1-15,17-8 16,0-9-16,9-17 16,-35-17-1</inkml:trace>
  <inkml:trace contextRef="#ctx0" brushRef="#br0" timeOffset="27419.97">18705 4502 0,'0'-9'0,"0"9"16,0 0-16,0 0 15,-9 0-15,0 9 16,1 17-16,-1 8 16,0 18-16,-8 18 15,17-1-15,17-8 16,-8-35-16</inkml:trace>
  <inkml:trace contextRef="#ctx0" brushRef="#br0" timeOffset="27847.74">19721 4588 0,'0'-8'0,"0"-1"16,0 0-16,-9 1 16,9 8-16,-9 0 15,1 0-15,-1 0 16,0 17 0,1 9-16,8 26 15,0 0-15,17-9 16,0 1-16,1-10 15,17-8-15,-1-8 32,10-10-32,-1-16 0,1-10 0,-1-8 15,-8-8 1,-9-10-16,-18 1 16,1 8-16,-18 1 15,-8 16-15,-9 1 16,-17 17-16,17 0 15</inkml:trace>
  <inkml:trace contextRef="#ctx0" brushRef="#br0" timeOffset="28335.16">18575 5472 0,'0'0'0,"-9"0"16,0 0-1,1 0-15,-1 0 16,0 0-16,0 17 16,1 0-16,8 9 15,0 9-15,8 8 16,10 1-16,-1-18 16,9 0-16,9-18 15,-9 1-15,0-18 16,0 1-1,0-10-15,0-8 16,-17 0-16,0-17 16,-18 0-16,0-1 15,-8 10-15,-9-1 16,8 9-16,-8 9 16,0 0-16,9 17 15,0 0-15,17 8 16,0 1-1</inkml:trace>
  <inkml:trace contextRef="#ctx0" brushRef="#br0" timeOffset="28603.03">19573 5403 0,'0'0'0,"0"0"15,0 0-15,0 0 16,0 0-16,0 0 16,0 0-1,18 0-15,-1 8 16,18 1-16,25 8 15,1-8-15,-35-1 16</inkml:trace>
  <inkml:trace contextRef="#ctx0" brushRef="#br0" timeOffset="28810.58">20138 5290 0,'0'0'0,"0"0"0,0 17 16,0 9-16,0 9 15,0 26-15,0 8 16,0 9 0,0-9-16,8-8 15,-8-27-15</inkml:trace>
  <inkml:trace contextRef="#ctx0" brushRef="#br0" timeOffset="29133.01">20450 4259 0,'0'0'0,"0"0"15,18 9-15,8 17 16,17 17-16,18 35 16,8 35-16,1 17 15,-9 8-15,-18 18 16,-26 17-16,-17-34 15,-17 17 1,-26 17-16,-27-26 16,-112 191-16</inkml:trace>
  <inkml:trace contextRef="#ctx0" brushRef="#br0" timeOffset="49163.85">3743 6632 0,'0'0'0,"0"0"0,0 0 0,0 0 16,0 0-1,17 9-15,9 0 16,18-1-16,8 1 16,8 0-16,1-1 15,0 10-15,-9-10 16,-26 1-16</inkml:trace>
  <inkml:trace contextRef="#ctx0" brushRef="#br0" timeOffset="49422.08">3847 6935 0,'-9'0'0,"1"0"0,-1 0 15,0 0 1,0 0-16,9 0 15,0 0-15,0 0 16,0 0-16,18 0 16,-1 0-16,18 0 15,17 0 1,18 0-16,-1 0 16,-34 0-16</inkml:trace>
  <inkml:trace contextRef="#ctx0" brushRef="#br0" timeOffset="50961.79">4759 6736 0,'-9'-8'0,"0"-1"0,9 9 16,0 0-1,0 0-15,0 0 16,0 0-16,0 0 16,18 0-16,8 0 15,26 0-15,26 9 16,9-1-16,-44-8 15</inkml:trace>
  <inkml:trace contextRef="#ctx0" brushRef="#br0" timeOffset="51363.62">5766 6390 0,'0'0'0,"0"0"0,-9-9 16,1 1-16,-1-10 16,0 10-16,9-1 15,0 0-15,0 9 16,0 0-16,18-8 16,8-1-16,26 0 15,17 1-15,9-1 16,1 0-1,7 18-15,10 8 16,-53-8-16</inkml:trace>
  <inkml:trace contextRef="#ctx0" brushRef="#br0" timeOffset="51780.18">5792 6407 0,'0'0'0,"0"0"16,0 0-16,0 0 15,0 0-15,0 0 16,0 0-16,0 0 16,0 17-1,0 9-15,0 9 16,9 17-16,-9 9 15,-9-1-15,0-8 16,1-8-16,-1-1 16,0 0-16,1 0 15,-1-17 1,9 0-16,0-8 0,0-1 16,9 0-1,17 1-15,8 8 16,19-18-16,-1 1 15,8 0-15,1-18 16,0 0-16,-18 1 16,1-1-16,-1 0 15,-8-8-15,-26 8 16</inkml:trace>
  <inkml:trace contextRef="#ctx0" brushRef="#br0" timeOffset="51969.81">5888 6754 0,'0'0'0,"0"0"16,0 0-16,0 0 15,0 0 1,0 0-16,17 0 16,26-9-16,18 0 15,9 1-15,16-10 16,1 1-16,0 0 15,-52 17-15</inkml:trace>
  <inkml:trace contextRef="#ctx0" brushRef="#br0" timeOffset="52205.55">6539 6814 0,'-9'-8'0,"9"-1"0,0 0 15,0 1-15,0-1 16,18 0-16,-1 1 16,18-1-16,25 9 15,19 9-15,-27-1 16,-26-8-1</inkml:trace>
  <inkml:trace contextRef="#ctx0" brushRef="#br0" timeOffset="52434.56">6678 6832 0,'0'0'0,"0"0"0,0 0 0,0 0 16,0 0-16,0 0 15,0 17 1,0 9-16,0 8 16,0 10-16,0-1 15,-9-17-15,0 0 16,1 0-16,-10-9 16,1 9-1,17-8-15</inkml:trace>
  <inkml:trace contextRef="#ctx0" brushRef="#br0" timeOffset="52769.17">5775 7291 0,'0'0'0,"0"-9"0,0 9 0,0 0 16,0 0-16,0 0 15,0 0-15,0 0 16,17 0 0,26 0-16,27 0 15,25 0-15,10 9 16,8-9-16,-1 0 15,-7 0-15,-18 0 16,-18 0-16,-26 0 16,18 0-16,-9 0 15,-34 0-15</inkml:trace>
  <inkml:trace contextRef="#ctx0" brushRef="#br0" timeOffset="53154.76">6200 7472 0,'0'0'0,"0"0"16,0 0-16,0 0 16,0 0-16,0 0 15,0 0-15,18 0 16,16 18-16,-8-1 15,0 0-15,0 1 16,1-1-16,-10 0 16,-8-8-1,-1 8-15,-8 1 16,-8-1-16,-1 0 16,-17 1-16,0 8 15,0-9-15,8 0 16,1-8-1,8 0-15,9-1 0,0 1 16,0-9 0,9 0-16,17 9 15,35-1-15,26 1 16,-53-9-16</inkml:trace>
  <inkml:trace contextRef="#ctx0" brushRef="#br0" timeOffset="53845.73">7494 6476 0,'0'0'0,"0"0"0,0 0 16,0 0-16,17 9 15,18 8-15,26 9 16,0 0 0,-18 0-16,1 0 15,-18 0-15,0 0 16,-18 0-16,1 9 16,-18 0-16,-17 25 15,-34 9 1,-1 9-16,0-8 0,-8-1 15,-1-8 1,18-9-16,17-9 16,0-8-16,9 8 15,9-9-15,17-8 16,9 9-16,8 0 16,18-9-1,26 0-15,25-9 16,27-17-16,-17-26 15,-9-9-15,-27 1 16,-7-1-16,-27 0 16,-18 1-16,-16-9 15,-18-1-15,-18 1 16,-25 8-16,-1 18 16,1 17-16,17 0 15,17 9 1,18 8-16,17 0 15,0-8-15</inkml:trace>
  <inkml:trace contextRef="#ctx0" brushRef="#br0" timeOffset="54152.11">8510 7230 0,'0'0'0,"0"0"0,0 0 15,0 0-15,-9 17 16,1 1-16,-1 25 15,-17 9-15,0 0 16,0 8-16,-9-16 16,9-1-16,9-17 15,17-9 1,0-8-16</inkml:trace>
  <inkml:trace contextRef="#ctx0" brushRef="#br0" timeOffset="54310.64">8345 7317 0,'0'0'0,"0"0"0,0 0 15,0 17-15,17 9 16,1 8-16,-1 10 16,27 8-16,-10-18 15</inkml:trace>
  <inkml:trace contextRef="#ctx0" brushRef="#br0" timeOffset="55108.99">9022 7213 0,'0'0'0,"0"0"0,0 0 0,0 0 0,0 0 16,18 0-1,17-9-15,17 0 16,17 1-16,1 8 15,42 0-15,-42 0 16</inkml:trace>
  <inkml:trace contextRef="#ctx0" brushRef="#br0" timeOffset="55904.81">9978 6650 0,'0'-9'0,"0"0"15,0 9-15,0 0 16,0-8-16,0-1 16,0 0-16,17 1 15,26-1-15,18 0 16,17 1-16,18-10 47,-1 10-47,-16-1 0,-1 9 0,-9-9 15,-8-8-15,-26 17 0</inkml:trace>
  <inkml:trace contextRef="#ctx0" brushRef="#br0" timeOffset="56269.9">10221 6736 0,'0'-8'0,"0"-1"0,0 9 16,0 0-16,0 0 16,0 0-1,0 0-15,0 0 16,0 17-16,0 18 15,-9 0-15,0 17 16,1-9-16,-1 0 16,0 0-16,1 1 15,8-18-15,0 0 16,0 0 0,0 0-16,8-9 15,10 0-15,-1 1 16,9-10-16,0 1 15,9 0-15,17-9 16,-9 0-16,1 0 16,-9 0-1,-9 8-15,-9-8 0</inkml:trace>
  <inkml:trace contextRef="#ctx0" brushRef="#br0" timeOffset="56452.89">10229 6987 0,'0'0'0,"0"0"0,0 0 15,0 0-15,0 0 0,9-8 16,9-1 0,16-8-16,18 8 15,0 0-15,9 1 16,-35 8-16</inkml:trace>
  <inkml:trace contextRef="#ctx0" brushRef="#br0" timeOffset="56818.57">9960 7412 0,'0'0'0,"0"0"15,0 0-15,0 0 16,0 0-16,18 0 15,8 0 1,34 0-16,19-9 16,16 0-16,1 1 15,-1-1-15,-8 0 16,-9 1-16,-17 8 16,8 0-16,-8 0 15,-43 0-15</inkml:trace>
  <inkml:trace contextRef="#ctx0" brushRef="#br0" timeOffset="57205.51">10247 7646 0,'0'-9'0,"0"0"0,0 1 0,0-1 16,9 0-1,8 9-15,9 0 16,9 0-16,8 9 16,-8 0-16,-9-1 15,0 1-15,-9 8 16,-8 1-16,0-1 16,-9 0-16,-9 1 15,-17 16 1,-9 1-16,0-9 15,9 0-15,9 0 16,0-9-16,8-8 16,9-1-16,0 10 15,0-1-15,17 0 16,18 1-16,9-10 16,16 1-1,10 8-15,-27 1 16</inkml:trace>
  <inkml:trace contextRef="#ctx0" brushRef="#br0" timeOffset="57862.69">11159 6875 0,'0'0'0,"0"0"15,0 0-15,8-9 16,10 9-16,8 0 15,17 0-15,9 0 16,9 9-16,-9-1 16,-8 1-1,-1 8-15,-8 1 16,-9-1-16,0 9 16,-17 9-16,-9-1 15,-18 18-15,-17 0 16,-25 9-16,-19 8 15,-7 1-15,25-10 16,9-17-16,8 1 16,10-1-1,16-17-15,1 0 16,17 0-16,9 0 16,8 0-16,18 0 15,25 0-15,19-17 16,7-18-16,-7 0 15,-19 1-15,1-18 16,-17 0-16,-18 0 16,-18-18-1,-8 1-15,-8-9 16,-18 9-16,-9 8 16,-17 0-16,0 18 15,17 17-15,0 0 16,9 0-16,9 9 15,17-1-15,8 1 16</inkml:trace>
  <inkml:trace contextRef="#ctx0" brushRef="#br0" timeOffset="58416.82">11819 7533 0,'0'0'0,"0"0"0,0 0 15,0 0 1,0 0-16,0 0 0,17 0 16,0 9-16,18-1 15,0 1-15,0-9 16,8 9-16,0-1 16,1-8-1,-18 0-15,-9 0 16,1 0-16,-10 0 15,1 0-15,-9 0 16,-9 0-16,1 9 16,-10 8-16,-8 1 15,-17 8-15,-1 8 16,10-8-16,-1 0 16,9 0-16,8-8 15,1-10 1,8 1-16,9 0 15,0-1-15,0 1 16,18 0 0,-1-1-16,18 1 0,8-1 15,35-8-15,-25 0 16</inkml:trace>
  <inkml:trace contextRef="#ctx0" brushRef="#br0" timeOffset="65844.75">3908 8468 0,'0'0'0,"-9"-8"0,0-1 15,1 9-15,8 0 16,0 0-16,0 0 16,0-9-16,0 9 15,0-8-15,26-1 16,17 0-16,9-8 16,0 8-1,0-8-15,1 8 16,-1 9-16,-9-8 15,-26 8-15</inkml:trace>
  <inkml:trace contextRef="#ctx0" brushRef="#br0" timeOffset="66107.08">3856 8668 0,'-9'0'0,"-8"0"0,8 0 0,9 0 15,0 0 1,0 0-16,9 0 16,8 0-16,18 0 15,17 0-15,17 0 16,9 0-16,1 0 31,-45 0-31</inkml:trace>
  <inkml:trace contextRef="#ctx0" brushRef="#br0" timeOffset="67096.85">4672 8529 0,'0'0'0,"0"0"0,0 0 16,0 0 0,17 0-16,9 0 15,18 0-15,8 0 16,17 0-16,18 9 15,-35-1-15</inkml:trace>
  <inkml:trace contextRef="#ctx0" brushRef="#br0" timeOffset="67395.38">5757 8217 0,'0'0'0,"0"0"0,0 0 16,0 0-16,0 0 15,0 0-15,0 9 16,-8 17-16,-1 26 15,0 17-15,1 0 16,8 9 0,0-8-16,0-1 15,0-34-15</inkml:trace>
  <inkml:trace contextRef="#ctx0" brushRef="#br0" timeOffset="67644.96">5323 8815 0,'0'0'0,"0"0"15,0 0-15,0 0 16,0 0-16,9 0 16,26 0-16,17 0 15,17 8-15,9-16 16,35-1-1,0 1-15,-26-1 16,-9 0-16,-8 9 16,-27-8-16,-17-1 15,-9 9-15</inkml:trace>
  <inkml:trace contextRef="#ctx0" brushRef="#br0" timeOffset="68094.23">5731 9083 0,'0'0'0,"0"0"0,-8-8 16,-1 8-16,0 0 16,9 0-16,0 0 15,0 0 1,0 0-16,0 0 15,0 0-15,9 0 16,8 0-16,1 8 16,-1 1-16,9 0 15,-9-1 1,1 1-16,-1 0 0,-8-1 16,0 1-1,-18 8-15,0 1 16,-17 8-16,0 0 15,0 0-15,-9 0 16,9-1-16,9-7 16,-1-10-16,10 1 15,8 0-15,0-1 16,0 1-16,17 0 16,1-1-16,16 1 15,-8 0 1,9-1-16,17 10 15,-8-1-15</inkml:trace>
  <inkml:trace contextRef="#ctx0" brushRef="#br0" timeOffset="68635.45">6652 8261 0,'0'0'0,"0"0"16,0 0-16,-9 0 15,0 0-15,-8 17 16,-9 9-16,0 17 16,-9 26-16,9 1 15,9 42-15,8 10 16,18-10-16,8-8 15,18 0 1,8-9-16,9-25 16,35-10-16,-26-25 15</inkml:trace>
  <inkml:trace contextRef="#ctx0" brushRef="#br0" timeOffset="69316.78">7451 8295 0,'0'0'0,"0"0"0,0 0 15,0 0-15,0 9 16,8 0-16,10 8 16,16 9-16,1 0 15,-9 0 1,0 0-16,-8 0 15,-1 0-15,-8 0 16,-9 8-16,-9 1 16,-8 8-16,-9 9 15,-18 0-15,1 0 16,8-9-16,0-8 16,1 0-1,8-9-15,8 0 16,9 0-16,9 0 15,9 0-15,9 0 16,16 0-16,1 0 16,8 0-1,18-9-15,-9-8 0,0-1 16,-8-16 0,-9-1-16,-9 0 15,-18 1-15,1-18 16,0 0-1,-18-26-15,-26-9 0,0 18 16,1 8-16,-10 18 16,1-1-16,0 18 15,8 0-15,9 18 16,8-10 0,18 10-16,0-1 15,9 0-15</inkml:trace>
  <inkml:trace contextRef="#ctx0" brushRef="#br0" timeOffset="69600.03">8371 8997 0,'0'0'0,"0"0"0,0 0 0,-9 0 16,1 0-16,-1 17 15,-17 0 1,0 1-16,0 16 16,-9 10-16,0-1 15,9 0 1,0-8-16,9 0 0,17-27 15</inkml:trace>
  <inkml:trace contextRef="#ctx0" brushRef="#br0" timeOffset="69754.34">7998 9057 0,'0'0'0,"0"0"15,0 0-15,8 0 16,10 18-16,17-1 15,-1 0-15,1 18 16,17 0 0,9 17-16,-26-18 15</inkml:trace>
  <inkml:trace contextRef="#ctx0" brushRef="#br0" timeOffset="70449.46">9674 8564 0,'-9'-9'0,"9"9"0,0 0 15,0 0-15,0 0 16,9 0-1,8 0-15,0 9 16,1 8-16,-1 0 16,1 1-16,-10-1 15,1 0-15,-9 18 16,-9 0-16,-17 8 16,-17 9-1,-9 8-15,0-8 16,-1 0-16,1-8 15,0-1-15,18 0 16,-1-8-16,17 0 16,1-9-1,17 0-15,0 0 0,9 0 16,8-1-16,18 1 16,8 0-1,27-8-15,-1-10 16,-8-16-16,-9-10 15,9-16-15,-18 8 16,-17 0-16,-17 0 16,0-9-16,-18 1 15,-8-1 1,-9 0-16,0 9 16,-9 9-16,0 0 15,0 17-15,27 0 16,8 0-16</inkml:trace>
  <inkml:trace contextRef="#ctx0" brushRef="#br0" timeOffset="70972.17">10108 9101 0,'-9'0'0,"1"0"0,8 0 16,0 8-16,0 10 16,0 8-16,0 0 15,8 0-15,1-9 16,0-8-16,-1-1 15,1-8-15,0-8 16,-1-1-16,10 0 16,-1-17-1,-8 9-15,-1 0 16,1 17-16,-9 0 16,0 0-16,9 17 15,8 26-15,1 9 16,-1 9-1,-8 8-15,-1-8 16,-8 8-16,0-17 0,0-9 16,-8-17-1,-1 0-15,0-17 16,-8 0-16,-1-18 16,1 0-16,-9 1 15,9-10-15,17 1 16,0 0-16,8 17 15</inkml:trace>
  <inkml:trace contextRef="#ctx0" brushRef="#br0" timeOffset="71694.87">11515 8598 0,'0'0'0,"0"0"0,0 0 15,17 0-15,9 18 16,9-1-16,0 0 16,8 9-16,0 9 15,-17-9-15,0 9 16,-17-9 0,0 8-16,-18 1 15,-17-1-15,-17 18 16,-18 9-16,0-9 15,-8 0-15,-1 9 16,9-18-16,27-8 16,16-9-16,10-1 15,8-7-15,0-1 16,17 0-16,18 1 16,26-10-1,8 1-15,0-18 16,1-8-16,-9-9 15,-18-9-15,-17 1 16,-17 8-16,-18-9 16,0 1-1,-8-1-15,-9 9 16,0 9-16,-9-1 16,1 18-16,16 0 15,18 0-15,0 0 16</inkml:trace>
  <inkml:trace contextRef="#ctx0" brushRef="#br0" timeOffset="72343.36">12010 9213 0,'0'0'0,"0"0"0,0 0 16,0 0-16,0 0 15,0 0-15,0 0 16,8 0-16,10 0 15,16 0 1,1 0-16,0 0 16,0 0-16,-9 9 15,0 0-15,-9-1 16,-8 1-16,-1 0 16,1 8-16,-9 0 15,-9 0 1,-8 1-16,-9 8 15,0 0-15,-9 0 16,1 0-16,-1 0 16,17-9-16,1-8 15,0-1-15,17 1 16,0 0-16,0-1 16,17 1-16,0 0 15,18-1-15,26 1 16,8 0-1,-34-9-15</inkml:trace>
  <inkml:trace contextRef="#ctx0" brushRef="#br0" timeOffset="72728.16">12565 8659 0,'0'0'0,"0"-9"0,0 1 15,0-1-15,0 9 16,9 0-16,8 0 16,10 17-16,25 27 15,8 25-15,1 9 16,0 8 0,-18 18-16,-8 9 15,-18-9-15,-8-9 16,-18 9-16,-17-9 15,9-8-15,8-35 16</inkml:trace>
  <inkml:trace contextRef="#ctx0" brushRef="#br0" timeOffset="73559.23">14120 7317 0,'0'0'0,"-9"-9"0,0 0 15,1 1 1,8 8-16,-9 0 16,9 0-16,0 0 15,0 0-15,-9 17 16,-8 35-16,-9 26 16,0 34-1,-9 27-15,0 17 16,9 17-16,9 18 15,8 16-15,9 10 16,9-9-16,0 0 16,17-9-16,0-26 15,9 0-15,-1-51 16,18-10-16,-8-25 16,8-18-16,-17-34 15</inkml:trace>
  <inkml:trace contextRef="#ctx0" brushRef="#br0" timeOffset="74034.17">14519 7308 0,'0'0'0,"-8"-9"0,-1 1 0,9-1 16,0 0 0,0 1-16,0-1 15,0 0-15,17 1 16,18-1-16,26 0 15,17 1-15,9-1 16,8 0-16,1 9 16,-18 0-1,0 9-15,-17 8 16,-35-8-16</inkml:trace>
  <inkml:trace contextRef="#ctx0" brushRef="#br0" timeOffset="74433.81">14797 7368 0,'0'0'0,"0"0"0,0 0 16,0 0-16,0 0 15,0 0-15,0 0 16,0 0-16,0 0 15,-9 18-15,1 8 16,-1 8 0,0 10-16,1 8 15,-10 0-15,10-9 16,-1 0-16,0 1 16,1-1-16,8 0 15,0-17-15,0 0 16,0-9-16,8-8 15,1 0 1,17 8-16,9-8 16,8-1-16,9 1 15,0-9-15,-8 0 16,-1 0-16,-17 0 16,-8 0-1,-10 0-15</inkml:trace>
  <inkml:trace contextRef="#ctx0" brushRef="#br0" timeOffset="74631.61">14814 7654 0,'0'0'0,"0"0"15,0 0-15,0 0 16,0 0-16,18 0 15,8 0-15,17 0 16,9 0-16,9 9 16,-35 0-16</inkml:trace>
  <inkml:trace contextRef="#ctx0" brushRef="#br0" timeOffset="74886.39">15249 7715 0,'0'0'0,"0"0"0,0 0 0,0 0 15,0 0 1,17 0-16,18 0 15,8 0-15,9-9 16,0 1-16,-8 8 16,-18 8-16,-9 1 15</inkml:trace>
  <inkml:trace contextRef="#ctx0" brushRef="#br0" timeOffset="75146.16">15570 7758 0,'0'0'0,"0"0"0,0 0 16,0 0-16,0 18 15,0 8 1,9 8-16,-1 9 16,1 1-16,-9-1 15,0 0-15,-9-8 16,1-9-16,-1 0 15,-17 0-15,0 0 16,-9-9-16,-8-8 16,17 0-16,0-9 15,17 0 1</inkml:trace>
  <inkml:trace contextRef="#ctx0" brushRef="#br0" timeOffset="75674.31">15075 8702 0,'0'0'0,"0"0"16,-9 0-16,1 0 15,-1 0-15,0 0 16,1 0-16,-1 0 15,0 0 1,-8 18-16,-1 16 16,1 10-16,0-1 15,17 0-15,0 0 16,17 1-16,0-18 16,18 0-16,0-18 15,8 1 1,9-18-16,-8 1 0,-1-10 15,1-25 1,-18-9-16,-18-9 16,-16 10-16,-1-1 15,-8 17-15,-9 0 16,8 18 0,1 17-16,17 0 0</inkml:trace>
  <inkml:trace contextRef="#ctx0" brushRef="#br0" timeOffset="76142.39">14841 9525 0,'0'0'0,"0"0"16,0 0-16,0 0 15,17-9-15,18 1 16,17-1-16,17-8 15,1-1-15,-10 10 16,1-1-16,9 9 16,-1 0-1,-34 0-15</inkml:trace>
  <inkml:trace contextRef="#ctx0" brushRef="#br0" timeOffset="76503.39">15110 9525 0,'0'0'0,"0"0"0,0 0 15,0 0 1,0 0-16,-9 0 16,0 17-16,1 9 15,-1 18-15,-8 8 16,-1 8-16,1 1 15,0-1-15,8-16 16,0-1 0,0 0-16,9-8 15,0-9-15,0 0 16,0-17-16,0-1 16,0 1-16,9 0 15,9-1-15,8 1 16,8 0-16,10-9 15,17 0 1,25-9-16,1-8 16,-52 17-16</inkml:trace>
  <inkml:trace contextRef="#ctx0" brushRef="#br0" timeOffset="76701.7">14953 9837 0,'0'0'0,"0"0"0,0 0 16,0 0-16,18 0 16,8-9-16,9 0 15,-1 1-15,-8 8 16</inkml:trace>
  <inkml:trace contextRef="#ctx0" brushRef="#br0" timeOffset="77326.2">15474 7784 0,'0'0'0,"-8"0"0,-1-8 16,0 8-16,1 0 15,-1 0-15,9 0 16,0 0-16,0 0 16,0 0-16,0 0 15,17 0-15,9 0 16,18 0 0,8 8-16,35-8 15,17 0-15,-61 0 16</inkml:trace>
  <inkml:trace contextRef="#ctx0" brushRef="#br0" timeOffset="77926.17">15553 7784 0,'0'0'0,"0"0"15,0 0-15,0 0 16,-9-8-16,0-1 16,9 9-16,-8-9 15,8 9-15,0 0 16,0 0-16,0 0 15,0 0 1,0 0-16,17-8 16,18 8-16,17 0 15,9-9-15,8 9 16,0 0 0,-8 0-16,-26 9 15</inkml:trace>
  <inkml:trace contextRef="#ctx0" brushRef="#br0" timeOffset="78409.22">15752 7074 0,'0'0'0,"0"0"0,0 0 16,18 0-16,-1 17 16,18 9-16,17 18 15,17 25-15,10 35 16,-1 26-16,-9 34 16,1 27-1,-18-18-15,-9 26 16,-17 0-16,-8-8 15,-18-9-15,-9 8 16,-17-8-16,-18-43 16,1-18-16,-9 0 15,0 1-15,34-62 16</inkml:trace>
  <inkml:trace contextRef="#ctx0" brushRef="#br0" timeOffset="83566.94">3934 10599 0,'0'0'0,"0"0"0,0 0 0,0 0 16,0 0-16,0 0 15,0 0-15,0 0 16,0 9-16,0-1 16,17 1-16,9 8 15,18-8 1,-18 0-16,17 8 16,0 9-16,1-17 15,-27-1-15</inkml:trace>
  <inkml:trace contextRef="#ctx0" brushRef="#br0" timeOffset="83733.86">3864 11023 0,'0'0'0,"0"0"16,0 0-16,0 0 15,18 0-15,16 0 16,18 0-16,9 0 15,9-8-15,8-10 16,-43 10 0</inkml:trace>
  <inkml:trace contextRef="#ctx0" brushRef="#br0" timeOffset="84301.78">4950 10937 0,'0'0'0,"0"0"0,0 0 16,0 0-1,0 0-15,0 0 16,0 0-16,17 0 16,9 0-16,18 0 15,16 0-15,10 0 16,25-9 0,-25 0-16</inkml:trace>
  <inkml:trace contextRef="#ctx0" brushRef="#br0" timeOffset="84537.16">6079 10330 0,'0'0'0,"0"0"0,0 0 16,0 0-16,0 0 15,0 18-15,-9 8 16,0 17-16,-17 35 16,0 9-16,9-9 15,17-18 1,8-34-16,1-9 0</inkml:trace>
  <inkml:trace contextRef="#ctx0" brushRef="#br0" timeOffset="84762.9">5592 10850 0,'0'0'0,"0"0"0,0 0 16,0 0-16,9 0 16,8 9-16,18-1 15,17 1-15,26 0 16,9-1-16,9-8 15,-1 0-15,-8-8 16,0-1-16,0 9 16,-35 0-16,-26 0 15</inkml:trace>
  <inkml:trace contextRef="#ctx0" brushRef="#br0" timeOffset="85191.55">5827 11041 0,'0'0'0,"0"0"16,0 0-16,0 0 16,0 0-16,17 17 15,9 0-15,9 1 16,0 8-16,8 0 15,1 0-15,-18 0 16,0-1 0,0 1-16,-18-8 15,1-1-15,-18 9 16,-8-9-16,-9 18 16,-26 0-16,0 8 15,0 0-15,17-17 16,0 0-16,18-17 15,-1 0 1,18-1-16,0 10 16,0-10-16,18 10 15,8-1-15,17 0 16,18 1-16,26-1 16,34 0-16,-51 0 15</inkml:trace>
  <inkml:trace contextRef="#ctx0" brushRef="#br0" timeOffset="85918.76">7155 10478 0,'0'0'0,"0"0"16,0 0-16,0 0 15,9 0-15,8 0 16,1 0-16,17 17 16,17 0-16,0 1 15,0 16-15,-9-8 16,1 0-16,-18 0 16,0 0-1,-17-8-15,-1-1 16,-8 0-16,-17 18 15,-18-1-15,-26 10 16,-17-1-16,-9 9 16,0-9-1,9 1-15,9-1 0,17-17 16,0 0 0,17 0-16,9 0 15,8-9-15,1 9 16,17 0-16,0 0 15,17 9-15,18-1 16,17 10-16,35-1 16,9-8-16,-1-18 15,1-17 1,-18-9-16,0-17 16,-26 0-16,-8 0 15,-10-8-15,-8 8 16,-17-9-16,-18 0 15,-8-8-15,-18 9 16,-8-1-16,-27 18 16,-16-1-1,7 10-15,27 8 16,18-9-16,25 0 16</inkml:trace>
  <inkml:trace contextRef="#ctx0" brushRef="#br0" timeOffset="86426.58">6652 10339 0,'0'-9'0,"0"1"0,0-1 16,0 0-16,0 1 16,0-1-16,17 0 15,18-8-15,17 0 16,17 0-16,10-1 15,16 1 1,18 8-16,-17 1 16,-18-1-16,-9 0 15,-17 1-15,-8 8 16,-10-9-16,-16 0 16,-10 9-16</inkml:trace>
  <inkml:trace contextRef="#ctx0" brushRef="#br0" timeOffset="86649.36">7381 9923 0,'-8'-8'0,"-1"8"0,0 0 0,9 0 15,0 0 1,0 17-16,18 9 15,8 17-15,8 18 16,1-9-16,0-9 16,0 1-1,8 7-15,-8-16 0</inkml:trace>
  <inkml:trace contextRef="#ctx0" brushRef="#br0" timeOffset="87265.79">8250 10971 0,'0'0'0,"0"0"0,0 0 15,0 0-15,0 0 16,0 9-16,8 8 15,10 1-15,-1-1 16,0 0 0,1 1-16,-1-1 15</inkml:trace>
  <inkml:trace contextRef="#ctx0" brushRef="#br0" timeOffset="93960.15">9196 10590 0,'0'0'0,"0"0"15,0 0-15,0 0 16,0 0-16,0 0 15,0 9-15,-9 17 16,1 35-16,-10 34 16,-8 43-1,9 10-15,-9 33 16,9-7-16,-1-70 16,1-18-16,8-34 15,9-17-15,0-18 16,17-17-16,1 0 15</inkml:trace>
  <inkml:trace contextRef="#ctx0" brushRef="#br0" timeOffset="94490.96">9127 10530 0,'0'0'0,"0"0"0,0 0 0,0 0 16,0 0-16,0 0 15,17 17 1,9 0-16,9 9 16,34 9-16,9 0 15,9-9-15,-9 0 16,-8-1-16,-9-7 16,-18-10-16,-17 1 15,-17 0-15,-1-1 16,-16 1-1,-10 8-15,-42 18 16,-18 17-16,-9 9 16,17-9-16,9-9 15,18-8-15,8-9 16,18 0-16,0-9 16,17 0-16,17 1 15,9 16-15,17 1 16,9 8-1,1-8-15,-10-1 16,-8 1-16,-9 8 16,-18-8-16,1-9 15,-26 9-15,-9 8 16,-18 9-16,1-9 16,-9-8-16,0-9 15,17-9 1,9-8-16,9-1 15,17-8-15,0-8 16,8 8-16</inkml:trace>
  <inkml:trace contextRef="#ctx0" brushRef="#br0" timeOffset="94752.56">9873 11370 0,'0'0'0,"0"0"0,0 0 16,0 0 0,0 0-16,18 0 15,-1 0-15,18 0 16,0 0-16,17 0 15,-9 0-15,1 0 16,-10 0 0,-8 0-16,-8 0 15</inkml:trace>
  <inkml:trace contextRef="#ctx0" brushRef="#br0" timeOffset="95141.92">10117 11396 0,'-9'0'0,"0"0"0,1 0 0,-1 8 15,9 1-15,-9-9 16,0 9 0,1 8-16,-1 0 15,-8 18-15,-1-9 16,-8 9-16,9 8 15,0 0 1,-1 1-16,1-19 0,8 1 16,9 0-16,0-17 15,0 0 1,0-1-16,9 1 16,8 0-16,1-1 15,-1 1-15,9-9 16,9 9-16,-1-9 15,1 0-15,0 0 16,-9 0-16,-17 0 16,-1 0-1,1 0-15</inkml:trace>
  <inkml:trace contextRef="#ctx0" brushRef="#br0" timeOffset="95308.22">10186 11725 0,'-9'0'16,"1"0"-16,-10 0 0,10 0 15,-1 0-15,9 0 16,0 0 0,0 0-16,0 0 15,0-9-15,17 0 16,1 1-16,34 8 16,26 0-16,-35 8 15</inkml:trace>
  <inkml:trace contextRef="#ctx0" brushRef="#br0" timeOffset="95919.02">9170 10408 0,'-9'-8'0,"1"-1"0,8 9 16,0 0-16,0 0 15,0 0-15,8-9 16,27 1-16,26 8 15,17 0-15,18 0 16,-1 0 0,1 0-16,-10 0 15,-25 0-15,9 0 16,-1 8-16,-34 1 16,-18 0-16</inkml:trace>
  <inkml:trace contextRef="#ctx0" brushRef="#br0" timeOffset="96121.23">9769 10036 0,'0'0'0,"0"0"0,0 0 16,0 0-16,0 0 15,0 17-15,18 9 16,8 26-16,8 0 15,1 9-15,26 8 16,-18-26-16</inkml:trace>
  <inkml:trace contextRef="#ctx0" brushRef="#br0" timeOffset="111345.99">15144 9889 0,'0'0'0,"0"0"0,0 0 0,-8-9 16,-1 0 0,0 1-16,1-1 15,8 9-15,0 0 16,0 0-16,0 0 15,0 0-15,0 0 16,0 0-16,0 0 16,0 0-16,0 0 15,0 0 1,8-9-16,10 1 16,17-1-16,8 0 15,0 9-15,-17 0 16,18 9-16,-18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42:44.64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13555 3826 0,'0'0'0,"0"0"16,0 0 0,0 0-16,0 26 15,-8 18-15,-1 34 16,-17 34-16,9 18 16,8-17-16,0-18 15,-8-17-15,-1 0 16,10-18-16,-1-16 15,0-10 1,9-16-16,0-18 16</inkml:trace>
  <inkml:trace contextRef="#ctx0" brushRef="#br0" timeOffset="502.82">13390 3757 0,'0'0'0,"0"0"0,0 0 16,0 0-16,0 0 15,9 0-15,8 0 16,18 9-16,9-1 16,25 10-16,-8-1 15,8 0 1,9 9-16,-8 0 15,-18 0-15,-26-8 16,-9-1-16,-8 0 16,-18 1-16,-17 16 15,-26 1-15,-9 8 16,9 0 0,0-8-16,18 8 0,8-17 15,8 9 1,18 0-16,9-1 15,8 1-15,18 0 16,8 8-16,1-9 16,-18-8-16,0 0 15,-17 0-15,-9 9 16,-18 8-16,-17 18 16,-17 0-1,-17-18-15,-1-8 16,1-9-16,17-18 15,8 1-15,18-18 16,18 9-16,8-17 16,0 0-16</inkml:trace>
  <inkml:trace contextRef="#ctx0" brushRef="#br0" timeOffset="729.09">13851 4381 0,'0'0'0,"0"0"0,0 0 15,8 0 1,18 0-16,18-9 16,8 0-16,9 1 15,-1-1-15,-7 0 16,16-8-16,18 0 15,-52 17-15</inkml:trace>
  <inkml:trace contextRef="#ctx0" brushRef="#br0" timeOffset="1044.18">14198 4476 0,'-9'-9'0,"9"9"0,0 0 15,0 0-15,0 0 16,0 0-16,-8 0 16,-1 17-1,0 1-15,-8 16 16,-1 10-16,1 25 16,0-8-16,-1-18 15,1-8-15,8-9 16,9 0-16,0-9 15,0-8-15,0-1 16,18 1-16,-1 0 16,0-1-1,18-8-15,0 0 16,-9 0-16,-9 9 16</inkml:trace>
  <inkml:trace contextRef="#ctx0" brushRef="#br0" timeOffset="1223.18">14198 4701 0,'0'0'0,"0"0"15,0 0-15,0 0 16,0 0 0,0 0-16,17 0 0,9-9 15,9 1 1,35-10-16,16 1 0,-51 17 15</inkml:trace>
  <inkml:trace contextRef="#ctx0" brushRef="#br0" timeOffset="1653.03">13060 3471 0,'0'0'0,"0"0"16,0 0-16,18 0 15,-1 0-15,35 9 16,18 0-16,34-1 15,17 1 1,-16-9-16,-10-9 0,9 1 16,27-18-16,-18 0 15,-53 8 1,-34 10-16</inkml:trace>
  <inkml:trace contextRef="#ctx0" brushRef="#br0" timeOffset="1824.92">13833 3272 0,'0'0'0,"0"0"16,0 0-16,0 0 15,0 0-15,0 0 16,9 0 0,17 35-16,26 25 15,18 36-15,-27-45 16</inkml:trace>
  <inkml:trace contextRef="#ctx0" brushRef="#br0" timeOffset="2269.23">14867 4112 0,'0'0'0,"0"0"0,0 0 15,0 0-15,0 0 16,8 0-1,18 0-15,9 0 16,17 0-16,18 0 16,-10 0-16,27 17 15,-26-8-15</inkml:trace>
  <inkml:trace contextRef="#ctx0" brushRef="#br0" timeOffset="2445.23">14962 4363 0,'0'0'0,"0"0"0,0 0 15,0 0-15,0 0 16,0 0-16,17 9 16,27 0-16,-9-1 15</inkml:trace>
  <inkml:trace contextRef="#ctx0" brushRef="#br0" timeOffset="3106.1">16430 2822 0,'-9'-9'0,"9"9"0,-9 0 15,1 0-15,-1 0 16,0 0-16,1 17 15,-27 44-15,-17 69 16,0 78 0,0 43-16,17-9 15,9 27-15,8-1 16,18-17-16,9-17 16,8-26-16,18-9 15,9-51-15,8-27 16,17-9-16,1-34 15,34-8-15,234 103 16</inkml:trace>
  <inkml:trace contextRef="#ctx0" brushRef="#br0" timeOffset="3562.63">16951 2908 0,'0'0'0,"0"0"0,0 0 0,0 0 16,0 0-16,0 0 15,0 0-15,0 0 16,8 0-1,18 0-15,27 0 16,25-8-16,26-1 16,0 0-1,-8 1-15,-1-1 0,-8 0 16,-18 9 0,-25 0-16,-18 0 0,-17 0 15</inkml:trace>
  <inkml:trace contextRef="#ctx0" brushRef="#br0" timeOffset="4000.11">17142 2978 0,'0'0'0,"0"0"0,0 0 16,0 0-16,0 0 15,0 0-15,0 0 16,-9 17-16,0 9 16,1 8-16,-1 27 15,0 0-15,-8 8 16,0 0-16,8-8 16,9-18-1,0 1-15,0-10 16,0-8-16,0 0 15,0-9-15,0 1 16,9-1-16,8-8 16,0 8-16,18-8 15,17-1-15,9 1 16,0 0 0,-9-9-16,-9 0 15,-8 0-15,-9 0 16,0 0-16,-9 0 15,-8 0-15,9 0 16,-10 8-16,1-8 16</inkml:trace>
  <inkml:trace contextRef="#ctx0" brushRef="#br0" timeOffset="4251.96">17142 3211 0,'0'0'0,"0"0"16,0 0-16,0 0 16,0 0-16,0 0 15,17 0-15,9 0 16,18 0-16,8-8 15,8-1-15,1 0 16,17 9 0,-25 9-16</inkml:trace>
  <inkml:trace contextRef="#ctx0" brushRef="#br0" timeOffset="5065.37">17810 3454 0,'0'0'0,"0"0"15,0 0-15,0 0 16,0 0-16,0 0 16,26 0-16,18 0 15,17-9-15,8 1 16,-8-1 0,0 9-16,-18-9 15,-26 9-15</inkml:trace>
  <inkml:trace contextRef="#ctx0" brushRef="#br0" timeOffset="5313.81">18054 3558 0,'0'0'0,"0"0"16,0 8-16,0 10 15,0-1-15,8 18 16,1-1-16,0 1 15,-1 0-15,1 8 16,-18 0-16,1-8 16,-18-9-16,-9 0 15,-9-9 1,-16-8-16,7-18 16,10 1-16,26-1 15</inkml:trace>
  <inkml:trace contextRef="#ctx0" brushRef="#br0" timeOffset="5817.83">17359 4510 0,'0'0'0,"-9"-8"0,-8-10 0,8 1 15,0 9 1,1 8-16,-1 0 16,0 0-16,-8 17 15,8 0-15,9 18 16,9-1-16,8 1 16,9 0-1,9-1-15,26-8 0,0-8 16,-9-27-1,-9 0 1,1-17-16,-18-8 0,-18-18 16,-8-18-16,-17-7 15,-26 25-15,-9 17 16,-9 9-16,0 17 16,0 53-16,35-10 15</inkml:trace>
  <inkml:trace contextRef="#ctx0" brushRef="#br0" timeOffset="6513.91">17272 5091 0,'0'0'0,"-9"0"15,9 0-15,0 0 16,0 0-16,9 0 16,17 0-16,17 0 15,27 0-15,17-9 16,8 0-16,-8 9 15,-9-8-15,-17-1 16,-9 9 0,0 0-16,-26 0 15,-17 0-15</inkml:trace>
  <inkml:trace contextRef="#ctx0" brushRef="#br0" timeOffset="6901.02">17498 5151 0,'0'0'0,"0"0"16,0 0-16,0 0 15,0 0-15,0 0 16,0 9-16,0 17 16,0 9-16,0 17 15,-9 17-15,0 0 16,1 0-1,-10-8-15,10-18 16,-1 1-16,9-10 16,0-8-16,0 0 15,0-8-15,0-1 16,9 0-16,8-8 16,0 0-16,9 8 15,27-8 1,-1-1-16,8 1 15,-16-9-15,-1 0 16,-17 0-16,0 0 16,-17 0-16,0 0 15,-9 0-15</inkml:trace>
  <inkml:trace contextRef="#ctx0" brushRef="#br0" timeOffset="7060.18">17550 5506 0,'0'0'0,"0"0"16,0 0-16,0 0 16,0 0-16,9 0 15,17 0-15,17 0 16,27-8-16,8-1 16,35 9-1,-44 0-15</inkml:trace>
  <inkml:trace contextRef="#ctx0" brushRef="#br0" timeOffset="7544.11">18496 2804 0,'0'0'0,"0"0"16,9 26-16,35 35 16,16 60-16,27 44 15,9 43-15,-1 25 16,-8 1-16,-9 9 15,-26-1-15,-26 9 16,-26 18 0,-34-18-16,-19 9 15,-16-18-15,-27 1 16,10-18-16,-36 156 16</inkml:trace>
  <inkml:trace contextRef="#ctx0" brushRef="#br0" timeOffset="8718.57">17741 6390 0,'-9'0'0,"9"0"0,0 0 16,0 0-16,0 0 15,0 26-15,-8 34 16,-1 53 0,9 60-16,-9 35 15,9 0-15,-8-9 16,8-60-16,0-27 16,0-8-1,0-34-15,0-27 0,8-17 16,1-26-1,0 0-15</inkml:trace>
  <inkml:trace contextRef="#ctx0" brushRef="#br0" timeOffset="9043.04">17645 6442 0,'0'0'0,"0"0"0,0 0 16,0 0-16,-8 0 15,-10 17-15,-8 26 16,-8 9 0,8 9-16,8-9 15,1-9-15,17-17 16,0-17-16,8 0 16,36-1-16,17-42 15,-9-27 1,-17 9-16,-1 17 15,1 1-15,-9 16 16,0 1-16,-9 17 16,9 9-16,18 25 15,-1 18-15,18 26 16,-17-26-16</inkml:trace>
  <inkml:trace contextRef="#ctx0" brushRef="#br0" timeOffset="9582.23">16925 8157 0,'0'0'0,"0"0"0,0 0 16,0 0-16,0 0 15,0 8-15,17 1 16,9 0-16,9-1 16,17-8-16,9-8 15,-1-18-15,-7 0 16,-10 0 0,-17-18-16,0 1 15,-17 8-15,-9 1 16,-9 16-16,0 1 15,-8 0-15,8 17 16,-17 8-16,-8 18 16,16 9-16,1 0 15,17 8 1,0 0-16,17 1 16,18-10-16,0-8 15,17-8-15,9-10 16,-18-8-16</inkml:trace>
  <inkml:trace contextRef="#ctx0" brushRef="#br0" timeOffset="9943.43">17758 7957 0,'-8'0'0,"-1"0"16,0 9-16,1 8 15,-1 1-15,0 8 16,1 8-16,8-8 15,0 0-15,0 0 16,0 0-16,0-17 16,0 0-1,0-1-15,0 1 16,0-9-16,0 0 16,0-9-16,0-8 15,17-9-15,9-9 16,0 1-16,0-1 15,0 18-15,-9 17 16,1 0 0,-1 17-16,1 0 15,-1 9-15,-8 9 16,-1 0-16,10 17 16,16 8-1,1-16-15</inkml:trace>
  <inkml:trace contextRef="#ctx0" brushRef="#br0" timeOffset="10326.82">18192 8148 0,'-8'0'0,"-1"0"15,0 0-15,9 0 16,0 0-16,0 0 15,18 0 1,-1 9-16,18-9 16,0-9-16,8 0 15,0 1-15,1-1 16,-18-8 0,0-9-16,0 0 15,-17-9-15,-1 0 16,-16 9-16,-1 9 15,-8 0-15,-9 17 16,0 8-16,0 18 16,-1 9-16,10 17 15,8 0-15,9 0 16,9 9-16,8-18 16,18 0-16,17-8 15,-8-9 1</inkml:trace>
  <inkml:trace contextRef="#ctx0" brushRef="#br0" timeOffset="10613.44">18722 8044 0,'0'0'0,"0"0"0,0 0 15,0 0-15,18 17 16,-1 1-16,0 8 15,-8 0-15,0 8 16,-1 1-16,1 8 16,0-17-16,-9 0 15,0-17 1,0 0-16,0-9 16,0 0-16,0-9 15,0-26-15,8-17 16,18-34-16,9-10 15,17 10-15,0 34 16,-26 34-16</inkml:trace>
  <inkml:trace contextRef="#ctx0" brushRef="#br0" timeOffset="11142.88">19347 7966 0,'0'0'0,"-8"-9"0,-1 9 16,0-8-16,1-1 15,-10 9-15,-8 0 16,0 9-16,-9 8 15,1 9-15,-1 0 16,18 0-16,-1 0 16,10-9-1,8 1-15,0-10 16,0 1-16,0-9 16,17 0-16,0 0 15,1 0-15,-1 0 16,0 0-16,18 9 15,0 8-15,0 18 16,-1 17 0,-8 17-16,-17 0 15,8 0-15,-8 1 16,-9-10-16,-9 1 16,-8-18-16,0-17 15,-1-8-15,10-10 16,-10 1-16,-8-18 15,0-8 1,0-18-16,9-17 16,17-17-16,8 0 15,1 34-15</inkml:trace>
  <inkml:trace contextRef="#ctx0" brushRef="#br0" timeOffset="11614.05">19703 7897 0,'0'0'0,"0"0"16,0 0-16,0 17 16,9 9-16,9 0 15,-1 0-15,-8 0 16,8 0-1,-8-9-15,-1-8 16,10 0-16,-1-9 16,0-9-16,1 0 15,-1-17-15,9 0 16,0 9-16,-8 0 16,-1 17-1,0 0-15,1 17 16,16 26-16,1 18 15,0 43-15,8 9 16,-17-10-16,-17-7 16,0-10-16,-9-16 15,-9-18-15,0-9 16,1-17 0,-10-9-16,1-8 15,-9-9-15,0-17 16,-9-18-16,9-26 15,17-25-15,35-27 16,-8 61-16</inkml:trace>
  <inkml:trace contextRef="#ctx0" brushRef="#br0" timeOffset="17747.48">17724 9542 0,'-9'0'0,"0"0"0,1 0 0,8 0 16,0 0-16,0 0 16,-9 18-16,0 34 15,0 26-15,-8 34 16,-9 44 0,9 9-16,-9-27 15,8-8-15,1-17 16,17-27-16,-9-25 15,9-18-15,-8-17 16,-1-17-16,9-1 16</inkml:trace>
  <inkml:trace contextRef="#ctx0" brushRef="#br0" timeOffset="18065.07">17949 9967 0,'0'0'0,"0"0"16,0 0-16,0 0 15,0 0-15,0 0 16,0 0-16,0 0 15,0 17-15,0 18 16,0 34-16,0 18 16,0-10-1,-8 10-15,8-9 16,0-9-16,0-17 16,0-26-16,0 0 15,0-8-15</inkml:trace>
  <inkml:trace contextRef="#ctx0" brushRef="#br0" timeOffset="18580.84">17889 9949 0,'0'-8'0,"0"-1"15,0 0-15,0 1 16,8-1-16,10 0 15,8 1-15,8-1 16,18 0 0,1 1-16,7 8 15,1 0-15,-9 0 16,-8 8-16,-18 10 16,0-1-16,-18 0 15,1 1 1,-18-1-16,-8 9 0,-9 9 15,-9-1 1,-8 1-16,8 0 16,0-9-16,18 0 15,0-9-15,17 0 16,0 1-16,8-1 16,10 0-16,16 9 15,1 0-15,0 0 16,-9 0-1,0 0-15,-17-9 16,-1 1-16,-8 8 16,-8 8-16,-18 10 15,0-10-15,-18 1 16,1-9-16,8 0 16,0-17-1,18-1 1,0 1-16,-1-9 0,18 9 15</inkml:trace>
  <inkml:trace contextRef="#ctx0" brushRef="#br0" timeOffset="18978.5">18462 10313 0,'0'0'0,"0"0"0,0 0 0,0 0 15,0 0 1,17 0-16,18 0 0,17 0 16,0 0-1,17-9-15,1 1 16,-9-1-16,-1 9 15,-7 9-15,-27-1 16</inkml:trace>
  <inkml:trace contextRef="#ctx0" brushRef="#br0" timeOffset="19317.3">18696 10278 0,'0'0'0,"0"0"0,0 0 16,0 0-16,0 18 16,0-1-1,0 0-15,0 18 16,0 8-16,0 9 16,-9 9-16,1-18 15,-1 1-15,0-1 16,9-17-16,0 0 15,0-9-15,0 0 16,0-8 0,0 0-16,9-1 15,8 1-15,1 0 16,17-1-16,8 1 16,9 0-16,-26-1 15</inkml:trace>
  <inkml:trace contextRef="#ctx0" brushRef="#br0" timeOffset="19498.89">18670 10599 0,'0'0'0,"0"0"0,0 0 15,0 0-15,17 0 16,18-9-16,26 1 15,17-18-15,9 8 16,-44 10 0</inkml:trace>
  <inkml:trace contextRef="#ctx0" brushRef="#br0" timeOffset="19909.22">18027 9690 0,'0'0'0,"0"0"0,0 0 0,0 0 15,0 0 1,18 0-16,8 8 15,9 1-15,17 0 16,52-1-16,9-16 16,-18-1-16,-8 0 15,-26-17-15,-26 18 16</inkml:trace>
  <inkml:trace contextRef="#ctx0" brushRef="#br0" timeOffset="20094.96">18609 9464 0,'0'0'0,"0"0"0,0 0 16,18 18-1,-1-1-15,9 9 16,9 9-16,34 43 15,-17-26-15</inkml:trace>
  <inkml:trace contextRef="#ctx0" brushRef="#br0" timeOffset="20477.14">19287 9568 0,'0'0'0,"0"0"0,0 0 16,0 0-16,0 0 15,0 0-15,0 9 16,8 34 0,1 35-16,-9 26 15,0 35 1,0 8-16,-9-17 0,1 0 16,-1-26-16,9-18 15,0-16-15,0-27 16,0 0-16,0-17 15,0-17-15</inkml:trace>
  <inkml:trace contextRef="#ctx0" brushRef="#br0" timeOffset="20823.71">19738 10192 0,'0'0'0,"0"0"16,0 0-16,18 0 16,8 9-16,8-1 15,18 1-15,18 0 16,-1-1 0,1 1-16,8-1 15,0 1-15,-34 8 16</inkml:trace>
  <inkml:trace contextRef="#ctx0" brushRef="#br0" timeOffset="20982.73">19842 10382 0,'0'0'0,"0"0"0,0 0 15,0 0-15,18 18 16,25-1-16,18 9 15,69-17-15,261 17 16</inkml:trace>
  <inkml:trace contextRef="#ctx0" brushRef="#br0" timeOffset="21701.96">21162 9534 0,'0'0'0,"0"0"15,0 0-15,18 0 16,25 0-16,18 8 16,43 1-16,52 0 15,27-9-15,51-9 16,35 0-1,27-8-15,25-9 0,-8 0 16,-1 0 0,-8-9-16,-35 18 15,-34 0-15,-18-9 16,-26 8-16,-43 1 16,-27 17-16,-25 0 15,-27 9-15,-25 8 16</inkml:trace>
  <inkml:trace contextRef="#ctx0" brushRef="#br0" timeOffset="22261.66">21692 9612 0,'0'0'0,"0"0"15,0 0-15,0 0 16,0 0-16,0 0 15,0 0-15,0 26 16,0 8-16,0 27 16,0 8-16,9 52 15,-18 27-15,-8-18 16,-9 17-16,8 0 16,1-43-16,0-17 15,-1-27 1,1-17-16,-1-17 15,10 0-15,-1-17 16,0-9-16,1-9 16,-1-34-16,0-26 15,-8 0-15,8-1 16,1 27 0,-1 8-16,0 18 15,1 17-15,-10 0 16,-17 17-16,-8 27 15,-9 8-15,17-9 16,0-17-16,18 0 16,8 0-16,9-18 15</inkml:trace>
  <inkml:trace contextRef="#ctx0" brushRef="#br0" timeOffset="22520.58">22005 10079 0,'0'0'0,"0"0"15,8 0-15,10 0 16,8 0-16,17 9 15,9-9-15,18 0 16,-1-9 0,-17 1-16,18-1 15,8 9-15,-52 0 16</inkml:trace>
  <inkml:trace contextRef="#ctx0" brushRef="#br0" timeOffset="22866.57">22005 10287 0,'0'0'0,"0"0"16,0 0-16,0 17 16,0 1-16,0 8 15,0 8-15,-9 1 16,0 0-16,9 8 15,-8 0-15,8 1 16,0-10 0,0-8-16,0 0 15,0-8-15,0-1 16,0 0-16,8 0 16,10 1-16,-1-10 15,18 1-15,17 0 16,0-1-16,0-8 15,-9-8 1,1 8-16,-27 8 16</inkml:trace>
  <inkml:trace contextRef="#ctx0" brushRef="#br0" timeOffset="23065.54">21970 10530 0,'0'0'0,"0"0"0,17 0 16,27 17-16,16-8 15,10-1-15,17-16 16,0-10 0,-1 10-16,10-10 0,-53 10 15</inkml:trace>
  <inkml:trace contextRef="#ctx0" brushRef="#br0" timeOffset="23313.7">22578 10677 0,'0'0'0,"0"0"16,0 0-16,0 0 16,17 0-16,9 0 15,9-9-15,17-8 16,26-9 0,9 0-16,-18 0 15,-42 17-15</inkml:trace>
  <inkml:trace contextRef="#ctx0" brushRef="#br0" timeOffset="23562.2">22795 10686 0,'0'0'0,"0"0"0,0 17 15,0 0-15,9 0 16,-1 18-16,1 0 15,0-1-15,-9 1 16,0 0-16,-9-9 16,0 0-1,1-9-15,-10-8 16,1-1-16,-18-8 16,0-8-16,-8-10 15,17 10-15</inkml:trace>
  <inkml:trace contextRef="#ctx0" brushRef="#br0" timeOffset="23943.44">22916 9889 0,'0'0'0,"0"0"16,0 0-16,9 0 15,-9 0-15,17 8 16,1 1 0,-1 8-16,9-8 15,0 8-15,0 1 16,-17-10-16,0 10 16,-1-1-16,-8 0 15,-8 18-15,-1 0 16,-8-9-16,-1 0 15,10-9-15,-1 0 16,9-8 0,0 0-16,0-1 15,17 1-15,9 0 16,9-1-16,26 1 16,34 17-16,-25 0 15</inkml:trace>
  <inkml:trace contextRef="#ctx0" brushRef="#br0" timeOffset="24158.18">23325 10564 0,'0'0'0,"0"0"0,0 0 16,0 0-1,17 0-15,9 9 16,9-18-16,17 1 16,9-1-16,8 9 15,9-9 1,-34 1-16</inkml:trace>
  <inkml:trace contextRef="#ctx0" brushRef="#br0" timeOffset="24362.89">23524 10339 0,'0'0'0,"0"0"16,0 0-16,0 17 0,0 18 16,0 26-1,0 8-15,-8 0 16,8-8-16,0 0 15,8-27-15,10-8 16,-10-17-16</inkml:trace>
  <inkml:trace contextRef="#ctx0" brushRef="#br0" timeOffset="24598.41">23993 10209 0,'0'0'0,"0"0"16,0 0-16,18 0 15,-1 9-15,18 0 16,25-1 0,19-16-16,-1-1 15,0-8-15,-9-1 16,-16 10-16,-19-1 15,-16 9-15</inkml:trace>
  <inkml:trace contextRef="#ctx0" brushRef="#br0" timeOffset="24957.88">24158 10322 0,'0'0'0,"0"0"15,0 0 1,0 0-16,0 8 16,0 10-16,0-1 15,-8 9-15,-1 17 16,0 9-16,0 9 16,1-9-16,-1-9 15,0 1-15,9-1 16,0-17-16,0 0 15,0 0-15,9-9 16,8 0-16,1 1 16,8-1-1,9-8-15,8 8 16,9-8-16,0-1 16,-8-8-16,-10 0 15,-8-8-15,-17 8 16</inkml:trace>
  <inkml:trace contextRef="#ctx0" brushRef="#br0" timeOffset="25160.69">24158 10694 0,'0'0'0,"0"0"0,0 0 16,18 0-16,8 9 15,17 0 1,27-9-16,8-9 16,26-8-16,26-9 15,-26-9-15,-60 26 16</inkml:trace>
  <inkml:trace contextRef="#ctx0" brushRef="#br0" timeOffset="25538.75">24705 9958 0,'0'0'0,"0"0"0,0 0 0,0 0 15,9 0 1,8 0-16,9 0 16,9 9-16,9-1 15,-1 10-15,0-10 16,-17 1-16,0 0 16,-17-1-1,0 10-15,0-1 16,-18 9-16,0 0 15,-8 0-15,-1 0 16,1 0-16,17-17 16,0-1-16,0 1 15,17 8-15,36-8 16,-19-1-16</inkml:trace>
  <inkml:trace contextRef="#ctx0" brushRef="#br0" timeOffset="31910.8">2614 12019 0,'0'0'0,"0"0"0,-9 26 16,0 18-16,1 34 16,-10 17-16,1-17 31,8-18-31,9-8 0,0-26 16</inkml:trace>
  <inkml:trace contextRef="#ctx0" brushRef="#br0" timeOffset="32065.2">2709 11560 0,'0'0'0,"0"0"0,0 0 16,9 18-16,8 8 15,1-9-15</inkml:trace>
  <inkml:trace contextRef="#ctx0" brushRef="#br0" timeOffset="32675.19">3673 11422 0,'0'0'0,"0"0"0,0 0 15,0 0-15,-8 0 16,-1 0-1,-9 0-15,-8 8 16,-17 10-16,0 16 16,-1 18-16,9 0 31,1 9-31,16 17 0,1 17 16,17 0-16,0 1 0,17-1 15,1 0-15,8-8 16,0-9-1,-17-18-15,-1-16 16,1-1-16,-9 0 16,-9-17-16,1 0 15,-10 0 1,-8-8-16,0-10 0,-17 1 16,25-9-16</inkml:trace>
  <inkml:trace contextRef="#ctx0" brushRef="#br0" timeOffset="32874.75">3031 12132 0,'0'0'0,"0"0"15,17 0-15,9 0 16,26 0-16,26 0 15,9 0-15,9-9 16,34 1-16,235-1 16</inkml:trace>
  <inkml:trace contextRef="#ctx0" brushRef="#br0" timeOffset="33944.08">4958 12002 0,'0'0'0,"18"9"0,-1 8 16,18 26-16,0 9 15,8 9-15,-17 17 16,0-18 0,-17 1-16,0-9 0,-18-9 15,0-8-15,0-9 16,-8 0-1,8-17-15,1-1 16,-1 1-16,9 0 16,0-9-16,0-9 15,17-8-15,27-27 16,8-8 0,9 0-16,8 9 15,-17 17-15</inkml:trace>
  <inkml:trace contextRef="#ctx0" brushRef="#br0" timeOffset="34331.44">5575 12331 0,'0'0'0,"0"0"0,17 17 0,1 1 16,8-1-16,8 0 16,1-8-16,26-9 15,-9-9 1,-17-8-16,-9 0 16,0-9-16,-17 0 15,-1 0-15,-16 0 16,-1-9-16,-17 18 15,0-1-15,-18 1 16,1 17-16,0 17 16,-1 1-1,9 16-15,18 18 16,8 9-16,9-18 16,18 1-16,8-1 15,9-17-15,34 0 16,-26-9-16</inkml:trace>
  <inkml:trace contextRef="#ctx0" brushRef="#br0" timeOffset="34829.94">6322 12089 0,'0'0'0,"0"0"0,8 26 16,10 26-16,-9 43 15,-1 35-15,-8 26 16,-8-18-16,-1-17 16,0-17-16,-8-17 15,-1-35-15,1-9 16,8-17-16,1-17 15,-1-1 1,0-16-16,-17-9 16,0-44-16,0-43 15,17 0-15,9 9 16,18 17-16,-1 0 16,9 9-16,9 17 15,0 8-15,-1 10 16,10 8-16,-1 8 15,-8 10 1,-9 8-16,-17 0 16,-1 0-16,1 17 15,-18 0-15,1 9 16,-18 0-16,0 0 16,0 0-16,8 0 15,-8-8 1,18-10-16</inkml:trace>
  <inkml:trace contextRef="#ctx0" brushRef="#br0" timeOffset="35062.67">6756 11707 0,'0'0'0,"0"0"16,0 9-16,9 17 15,-9 26-15,-9 35 16,0-1-16,-8 18 16,0 17-1,-1-17-15,9-26 0,9-26 16,0-17-16,0-9 16,0-9-1</inkml:trace>
  <inkml:trace contextRef="#ctx0" brushRef="#br0" timeOffset="35512.19">7190 12175 0,'0'0'0,"0"0"0,0 0 16,0 0-16,0 0 15,0 0-15,-9 0 16,1 0 0,-1 0-16,-17 17 0,0 1 15,0 16 1,-9 1-16,9 8 16,9 1-16,-1-1 15,18-17-15,0 0 16,0-9-16,18-8 15,-1 0-15,9-18 16,18-26 0,-1-8-16,-8 8 0,-9 9 15,-9 9 1,-8 0-16,0 8 16,-1 9-16,-8 0 15,0 0-15,0 0 16,9 17-16,8 9 15,1 9 1,-1-9-16,0 0 0,18 0 16,9-17-1,-18-9-15</inkml:trace>
  <inkml:trace contextRef="#ctx0" brushRef="#br0" timeOffset="36138.72">7702 12158 0,'0'0'0,"0"0"0,0 0 15,0 0 1,0 0-16,0 0 16,0 0-16,-8 0 15,-1 0-15,0 0 16,-8 0-16,-9 17 16,0 0-16,-9 1 15,9 16-15,9 1 16,-1 8-16,1 1 15,17-10 1,0 1-16,17-9 16,1 0-16,17 0 15,8-9-15,9-8 16,18 0-16,-10-18 16,-8 0-16,1-8 15,-1-9-15,-9 0 16,-17-9-1,-9 9-15,-8 0 16,0 0-16,-18 9 16,0 0-16,1-1 15,-1 10-15,-17 8 16,0 0-16,0 17 16,9 9-16,-1 9 15,1 17 1,17 0-16,9 0 15,8-9-15,18 0 16,8 1-16,53-27 16,-1-9-16,-60-8 15</inkml:trace>
  <inkml:trace contextRef="#ctx0" brushRef="#br0" timeOffset="36542.04">9596 11907 0,'0'0'0,"0"0"16,0 0-16,0 17 16,0 0-16,0 9 15,-9 9-15,0 17 16,1 26-16,-1 26 15,-17 8-15,8-16 16,1-10 0,0-8-16,-1-9 15,10-34-15,8-18 16,0-8-16,0-9 16</inkml:trace>
  <inkml:trace contextRef="#ctx0" brushRef="#br0" timeOffset="37122.76">9370 11924 0,'0'0'0,"0"0"16,0 0-16,0 0 15,17-9-15,18 1 16,17 8 0,9 0-16,8 0 15,9 0-15,1 17 16,-1 0-16,-9 9 16,-17 0-16,-8-8 15,-18-1-15,-9 0 16,-8 1-16,-1-1 15,-16 0-15,-18 9 16,0 0 0,-18 0-16,1 0 15,8 0 1,0-9-16,9-8 0,9 0 16,0-1-1,8 10-15,9-1 0,0 0 31,9 18-31,8 0 0,0-1 16,9 1-16,9 0 16,-9 8-16,0-17 15,-8 0-15,-10 0 16,1-9-16,-18 18 16,-17 8-16,-9-8 15,-8-1-15,-9-16 16,-9-10-1,-8-16-15,-1-10 16,9 1-16,27 0 16</inkml:trace>
  <inkml:trace contextRef="#ctx0" brushRef="#br0" timeOffset="39254.51">10629 12314 0,'0'0'0,"-9"0"0,9 0 15,-8 0-15,8 0 16,0 0-16,0 0 16,0 0-16,0 0 15,0 0-15,0 0 16,0 0-16,0 0 15,17 0 1,18 0-16,43 8 16,17 1-16,44-9 15,9 9-15,0-9 16,17-9-16,-9 9 16,-17-9-16,-18 1 15,-16 8-15,-19 0 16,-25 0-1,-17 0-15,-10 0 16,-8 0-16,-8-9 16,-1 9-16</inkml:trace>
  <inkml:trace contextRef="#ctx0" brushRef="#br0" timeOffset="39627.89">11749 12063 0,'0'0'0,"0"0"0,0 0 16,0 0-16,17 8 15,10 10-15,16-1 16,9 0-16,18 9 16,-1 0-1,0-9-15,10 9 0,-19-8 16,-16-1-16,-9-8 16,-9-1-1,-18 1-15,1 17 16,-26 9-16,-27 25 15,-43 27-15,-26-9 16,1 9-16,59-36 16</inkml:trace>
  <inkml:trace contextRef="#ctx0" brushRef="#br0" timeOffset="41517.55">13581 11456 0,'0'0'0,"0"0"16,0 0-16,0 0 15,0 0-15,0 0 16,0 0-16,0 18 16,0 8-16,0 17 15,0 26-15,9 26 16,-18 27-1,1-10-15,-1-16 16,0-27-16,1 0 16,-1-8-16,9-18 15,0-17-15</inkml:trace>
  <inkml:trace contextRef="#ctx0" brushRef="#br0" timeOffset="42177">13547 11413 0,'0'0'0,"0"0"0,0 0 15,8 0 1,10 0-16,-1 0 0,18 0 16,0 0-1,8 0-15,0 9 16,27 8-16,-1 9 15,-8 9 1,-17-1-16,-1 1 0,-17-9 16,-17 0-16,-1 0 15,-16 0-15,-10-9 16,-16 9 0,-10 0-1,-17 0-15,9 0 0,0-17 16,17-1-16,9 1 15,9 0 1,8-9-16,9 0 0,0 0 16,0 8-1,18 10-15,16 8 16,10 8-16,17 1 16,-27-9-16,-8 0 15,-8 0-15,-10-9 16,1 9-16,-18 0 15,-17 9-15,-17-9 16,-9 0-16,-9 0 16,0-18-16,-8 1 15,17 0 1,17-18-16,9 0 16,9 9-16,17 0 15</inkml:trace>
  <inkml:trace contextRef="#ctx0" brushRef="#br0" timeOffset="42751.86">14267 11915 0,'0'0'0,"0"0"0,0 0 16,0 0-1,0 0-15,0 0 16,0 0-16,0 0 16,0 0-16,0 0 15,0 0-15,0 0 16,0 0-16,0 0 16,9 0-16,17-8 15,9-1 1,0 0-16,8 1 15,0 8-15,-8-9 16,-9 0-16,-17 9 16</inkml:trace>
  <inkml:trace contextRef="#ctx0" brushRef="#br0" timeOffset="43119.7">14250 11933 0,'0'0'0,"0"0"0,0 0 0,0 0 16,0 8-16,0 1 15,0 0-15,0 8 16,0 0-16,0 1 16,0-1-1,-9 18-15,1-9 16,-1 0-16,0 0 15,9 0-15,0-9 16,0-9-16,0 1 16,0 0-1,0-1-15,9 1 16,8 0-16,1-1 16,-1-8-16,9 0 15,0 0-15,9 0 16,0 0-16,-1-8 15,10 8-15,-18 0 16,-17 0-16</inkml:trace>
  <inkml:trace contextRef="#ctx0" brushRef="#br0" timeOffset="43320.82">14354 12037 0,'0'0'0,"0"0"0,0 0 0,0 0 16,0 0-16,0 0 16,18 0-1,-1 0-15,18 0 16,-1 0-16,19 0 16,-1-9-16,-9 18 15,-26-1-15</inkml:trace>
  <inkml:trace contextRef="#ctx0" brushRef="#br0" timeOffset="48309.38">12904 12617 0,'0'0'0,"0"0"0,0 0 0,0 0 15,0-9-15,17 1 16,1-1-16,17 0 16,17 1-1,26-1-15,17 0 16,18 1-16,35 8 16,17 0-16,0 0 15,8 0-15,-16 0 16,-1 0-16,-17 0 15,-26 8-15,-26 1 16,-18-9-16,-17 0 16,-8 9-1,-18-9-15,-9 0 16,-8 0-16,8 0 16,-8 8-16</inkml:trace>
  <inkml:trace contextRef="#ctx0" brushRef="#br0" timeOffset="49347.85">13243 12825 0,'0'0'0,"0"0"0,0 0 15,0 0 1,0 0-16,0 0 16,0 0-16,8 0 15,10 0-15,-1 0 16,18 17-16,0 9 15,8 9-15,9-1 16,0 10 0,0 8-16,-8-9 0,-9-8 15,-9-1-15,0 9 16,-18-8 0,1-9-16,-18 9 15,1-9-15,-10 0 16,1-9-16,-9 0 15,8-8 1,1 0-16,0-1 16,8-8-16,0-8 15,9-10-15,0-16 16,9-18-16,26-18 16,8 1-16,9-9 15,-8 18-15,-10 8 16,1 17-16,35 9 15,-18 17-15</inkml:trace>
  <inkml:trace contextRef="#ctx0" brushRef="#br0" timeOffset="50283.25">14380 12626 0,'0'0'0,"0"0"0,0 0 0,0 17 16,-8 9-16,-1 17 16,0 26-16,1 9 15,-10 9 1,1 17-16,-1 0 15,1-9-15,0-17 16,-1-17 0,1-18-16,8-17 0,9-9 15,0-8-15,0 0 16,0-1 0,0-8-16,0-8 15,18-18-15,-1-18 16,18 1-16,0-9 15,-9 17-15,8 1 16,-8-1-16,0 18 16,0-1-16,-8 10 15,-1 8-15,1 0 16,-1 17 0,0 9-16,1 9 15,-1-1-15,-8 10 16,-1-1-16,1 0 15,0-17-15,-1 0 16,1-8-16,-9-10 16,0 1-16,0 0 15,0-1 1,0-8-16,0 0 16</inkml:trace>
  <inkml:trace contextRef="#ctx0" brushRef="#br0" timeOffset="50556.74">14181 12929 0,'0'0'0,"0"0"15,0 0-15,0 0 16,0 0-16,0 0 16,0 0-1,17 0-15,9 0 16,35 0-16,17-9 16,17-8-1,-42 8-15</inkml:trace>
  <inkml:trace contextRef="#ctx0" brushRef="#br0" timeOffset="64662.17">16282 13102 0,'0'0'0,"0"0"0,17 17 0,1 26 16,-10 9-16,-16 18 15,-18-1-15,-18 0 16,27-34-16</inkml:trace>
  <inkml:trace contextRef="#ctx0" brushRef="#br0" timeOffset="65341.73">18062 12141 0,'0'0'0,"-8"0"0,-1-9 16,0 0-16,-26 9 15,-17 0-15,-8 18 16,7-1 0,19 17-16,-1 10 15,9 16-15,9 1 16,17-18-16,17 1 15,18-1-15,-1-8 16,-8-9-16,0 0 16,-17-18-1,0 1-15,0 0 16,-18-1-16,0 10 16,-17-1-16,-9 9 15,-8-9-15,8 0 16,9-8-16,18 0 15,8-9-15</inkml:trace>
  <inkml:trace contextRef="#ctx0" brushRef="#br0" timeOffset="65818.23">18253 12210 0,'0'0'0,"0"0"15,0 0-15,0 0 16,9 8-16,8 10 15,1 8-15,-1 17 16,9 18 0,0 8-16,0 18 15,-17 17-15,-9-1 16,0-16-16,-9-26 16,1-9-16,-1-9 15,0-17-15,0 0 16,1-17-16,-10-1 15,10 1-15,-10-18 16,1-34 0,0-26-16,17-27 15,17-8-15,0 1 16,18 16-16,9 26 16,-1 9-16,-8 18 15,8-1-15,1 18 16,-18-1-1,0 18-15,0 0 16,-9 0-16,-8 18 16,-1-1-16,-16 18 15,-1-1-15,-17 10 16,0-18-16,0 0 16,9 0-1,8-9-15,0-8 0</inkml:trace>
  <inkml:trace contextRef="#ctx0" brushRef="#br0" timeOffset="66024.64">18861 12322 0,'0'0'0,"0"0"16,0 18-16,0 16 15,0 1-15,-9 8 16,1 1-1,-1-1-15,0-17 16,9 0-16,0-17 16,0-1-16,0-8 15</inkml:trace>
  <inkml:trace contextRef="#ctx0" brushRef="#br0" timeOffset="66163.59">19052 12028 0,'0'0'0,"0"0"0,0 17 16,0 9-16,18 9 15,-1 0-15,-8-9 16</inkml:trace>
  <inkml:trace contextRef="#ctx0" brushRef="#br0" timeOffset="66472.66">19000 12617 0,'0'0'0,"0"0"0,0 0 0,0 0 16,0 0-16,0 0 15,0 0-15,0-9 16,0 1 0,0-10-16,17-8 15,1-17-15,17 0 16,-1 8-16,1 0 15,8 1-15,-8 16 16,9 1-16,-18 8 16,0 9-16,0 0 15,-9 18 1,-8 8-16,-1 8 16,1 10-16,0 8 15,0-9-15,8 0 16,0-17-16,18-17 15,-18 0-15</inkml:trace>
  <inkml:trace contextRef="#ctx0" brushRef="#br0" timeOffset="66973.56">20059 12218 0,'0'0'0,"0"0"0,0 0 0,0 0 15,0 18 1,18-1-16,17 9 16,25 9-16,10-9 15,-1-18-15,1-16 16,-1-1 0,-8-8-16,-18-9 0,-8 8 15,-9-8-15,-17 9 16,0 0-1,-18-1-15,-8 1 16,-9 0-16,-9 17 16,-17 9-16,8 8 15,1 17-15,8 27 16,9 0-16,17-1 16,9-16-16,18-1 15,16-17-15,19 0 16,42 0-1,18-9-15,-52-8 16</inkml:trace>
  <inkml:trace contextRef="#ctx0" brushRef="#br0" timeOffset="67584.73">21232 12141 0,'0'0'0,"0"0"0,0 0 15,0 0 1,0 0-16,0 0 15,-9 0-15,0 0 16,-17 0-16,0 0 16,-17 17-16,-1 9 15,10 0-15,-1 0 16,18 0 0,-1 0-16,18-9 15,0-8-15,0-1 16,0 1-16,18-9 15,8-9-15,0 1 16,0-1-16,-9 0 16,1 9-16,-10 0 15,1 0 1,-9 9-16,-9 26 0,-8 34 16,-18 26-1,-8 44-15,-1 8 16,10-8-16,16-27 15,9 1-15,9-27 16,9-34-16,9-17 16,-1-9-16,0-17 15,1-9 1,16-18-16,10-16 16,-1-10-16,1-8 15,-10-8-15,1-27 16,-9 1-16,-17 8 15,-18 8-15,0 10 16,1 25-16,-1 0 16,-8 18-1,8 0-15,0 0 16,1 8-16,8 9 16,0 0-16,0-9 15,26 1-15,26-10 16,-26 18-16</inkml:trace>
  <inkml:trace contextRef="#ctx0" brushRef="#br0" timeOffset="67865.31">21770 12574 0,'0'0'0,"0"0"0,0 0 16,0 0-16,0 0 15,0 0 1,18 8-16,-10 1 16</inkml:trace>
  <inkml:trace contextRef="#ctx0" brushRef="#br0" timeOffset="68342.42">22673 12400 0,'0'0'0,"0"0"15,0 0-15,9 0 16,17 0-16,61 9 16,26-9-16,0 0 15,52 0-15,-9 0 16,-34 0-16,-10 0 16,1-9-1,-17 9-15,-35 0 16,-9 18-16,-18-1 15</inkml:trace>
  <inkml:trace contextRef="#ctx0" brushRef="#br0" timeOffset="68589.84">22969 12652 0,'0'0'0,"0"0"15,0 0-15,0 0 16,8 0-16,18 0 16,26 0-16,18 0 15,17 8-15,26-8 16,17 0 0,-9-8-16,-8-1 15,0 0-15,-26 9 16,-26 0-16,-35 0 15</inkml:trace>
  <inkml:trace contextRef="#ctx0" brushRef="#br0" timeOffset="68869.96">23516 12149 0,'0'0'0,"0"0"16,0 0-16,8 0 15,18 18-15,18-1 16,43 26-16,17 9 16,0 9-1,-8-1-15,-18-16 16,-26-10-16,-9-8 16,-17 0-16,-17 9 15,-26 8-15,-27 35 16,-34 9-16,-26-1 15,26-25-15,26-18 16,34-25-16</inkml:trace>
  <inkml:trace contextRef="#ctx0" brushRef="#br0" timeOffset="69211.25">25148 12331 0,'0'0'0,"-9"0"16,1 0-16,-1-9 15,-17 1-15,0-1 16,9 9-1,-1 0-15,1 0 16,0 17-16,-1 18 16,1 26-16,8 8 15,9 0-15,17 1 16,18 7-16,-9-25 16,9-8-16,17-27 15,18-17-15,-1-17 16,-34 8-1</inkml:trace>
  <inkml:trace contextRef="#ctx0" brushRef="#br0" timeOffset="69601.78">25765 11959 0,'0'0'0,"0"0"16,0 0-1,0 0-15,-9 8 16,0 18-16,1 26 15,-27 52-15,-8 26 16,-1-9 0,9-17-16,1-34 0,16-18 15,1-18-15,8-8 16,9-17-16,0-1 16,0 1-1,0-9-15,9-9 16,17-17-16,9 1 15,8-1-15,-17 8 16,0 1-16,-17 17 16,0 0-16,-1 0 15,-8 17-15,9 1 16,-9 25 0,0 9-16,9-9 15,8-17-15,9 0 16,0-17-16,9-27 15,-18 10-15</inkml:trace>
  <inkml:trace contextRef="#ctx0" brushRef="#br0" timeOffset="69931.28">26199 12522 0,'0'0'0,"0"0"0,-9 0 16,1 0-16,-1 0 15,-17 0-15,0 0 16,-9 17-16,0 0 15,1 9-15,7 0 16,10 0-16,8-8 16,9-1-1,0-9-15,0 1 16,18 0-16,-1-9 16,1-9-16,-1 0 15,0 1-15,1-9 16,-10-1-16,1 10 15,0-1-15,-1 9 16,-8 0-16,0 0 16,9 17-1,8 9-15,9 9 16,9-1-16,9-8 16,-27-8-16</inkml:trace>
  <inkml:trace contextRef="#ctx0" brushRef="#br0" timeOffset="70217.39">26477 12461 0,'0'0'0,"0"0"0,8 17 16,10 1-16,-1 16 15,9 10-15,0-1 16,0 9-16,-17-9 15,0 0 1,-1-17-16,-8-8 16,0-10-16,0 1 15,0-9-15,0 0 16,0-9-16,0-8 16,0-18-16,18-8 15,17-17-15,17-1 16,-18 26-16,-16 27 15</inkml:trace>
  <inkml:trace contextRef="#ctx0" brushRef="#br0" timeOffset="70688.5">27232 12513 0,'0'0'0,"0"0"0,-8 0 16,-1 0-16,-26 0 16,-8 0-16,-9 17 15,0 1-15,17-1 16,0 0 0,9 1-16,9-10 0,17 1 15,0 0 1,0-1-16,0-8 15,17 9-15,9 0 16,9 8-16,8 0 16,9 18-16,-8 8 15,-1 26 1,-17 9-16,-8 0 0,-10 9 16,-16-1-1,-1-25-15,-17-18 16,0-8-16,0-9 15,-9 0-15,0-17 16,1-9-16,-1-18 16,0-8-16,9 0 15,9-17-15,17-9 16,34-34 0,36-10-16,-18 53 15</inkml:trace>
  <inkml:trace contextRef="#ctx0" brushRef="#br0" timeOffset="71583.77">28570 12652 0,'0'0'0,"0"-9"0,0 0 16,0 1-16,0-1 15,0-8-15,0 8 16,0-8-16,-9-1 16,0 1-16,-8 0 15,-18-1-15,-17 18 16,9 0-16,-10 18 15,1-1 1,18 9-16,16 0 16,10 0-16,8-9 15,0 1-15,17-1 16,0-9 0,9 1-16,0 0 0,0-1 15,-8 1 1,-1 8-16,-8 18 15,-9 17-15,-17 17 16,-10 18-16,-16 17 16,8 0-16,18-18 15,0-8-15,17-17 16,0-18-16,8-17 16,1-8-16,0-10 15,-1 1-15,10-18 16,-1 1-1,0-18-15,1-18 16,-10-16-16,1-18 16,-18 0-16,1 26 15,-1 9-15,0 8 16,1 18-16,8-1 16,0 1-16,0 8 15,17-8 1,27-26-16,-10 17 15</inkml:trace>
  <inkml:trace contextRef="#ctx0" brushRef="#br0" timeOffset="71988.8">28726 12548 0,'0'0'0,"0"0"0,0 0 16,0 0-16,0 17 16,9 0-16,-1 9 15,-8 9 1,9-1-16,0 10 16,-1-18-16,1 0 15,0-9-15,-1-8 16,10-1-1,-1-16-15,0-10 16,18-8-16,0-17 0,-9 8 16,0 1-16,-17 17 15,-1 8 1,1 9-16,-9 0 16,0 9-16,0 17 15,9 17-15,-1 9 16,10-9-16,-10 9 15,1-9-15,0-25 16</inkml:trace>
  <inkml:trace contextRef="#ctx0" brushRef="#br0" timeOffset="72398.48">29256 12132 0,'0'0'0,"0"0"0,0 0 0,0 17 16,8 18-16,1 43 16,0 17-1,-9-8-15,8-9 16,-8 8-16,9-17 16,-9-25-16,0-18 15,0-9-15,0-8 16,9-1-16,8-8 15,0-8-15,18-1 16,-9 0 0,0 1-16,0 8 15,-8 0-15,-10 0 16,1 17-16,0 9 16,-18 9-16,-8-1 15,-9 1-15,8-9 16,-8-9-16,9 9 15,-1-17 1,1 0-16,8-9 16,9 0-16,18-35 15,-1 9-15</inkml:trace>
  <inkml:trace contextRef="#ctx0" brushRef="#br0" timeOffset="72549.2">29725 12617 0,'0'0'0,"0"0"16,0 0-1,0 17-15,0 1 16,0 25-16,8 17 16,-8-8-16,0-8 15,0-10-15,0 1 16,9-9-16,0-17 16</inkml:trace>
  <inkml:trace contextRef="#ctx0" brushRef="#br0" timeOffset="72690.5">29672 12296 0,'0'0'0,"0"0"15,0 0-15,0 0 16,18 0 0,8 0-16,9 9 15,-18 0-15</inkml:trace>
  <inkml:trace contextRef="#ctx0" brushRef="#br0" timeOffset="72908.36">29933 12565 0,'0'0'0,"0"0"0,0 0 0,0 0 0,0 0 15,0 0-15,17 0 16,9 0-16,18 0 16,17-9-16,8 1 15,9-1-15,-26 0 16,-34 18 0</inkml:trace>
  <inkml:trace contextRef="#ctx0" brushRef="#br0" timeOffset="73134.1">30254 12270 0,'0'0'0,"0"0"0,0 0 15,0 0 1,0 18-16,-8 25 16,-1 18-16,-9 17 15,1 26-15,0 17 16,-1 0-16,10-26 15,8-8-15,17-9 16,26 8-16,-8-34 16,-17-43-1</inkml:trace>
  <inkml:trace contextRef="#ctx0" brushRef="#br0" timeOffset="73552.27">30897 12825 0,'0'0'0,"0"0"16,0 0-16,0 0 15,0 0-15,0 0 16,0 0-16,17 0 15,18 0-15,8-9 16,1 0 0,-10 1-16,-7-10 15,-1 1-15,0 0 16,-18-1-16,1 1 16,-9 0-16,-9 8 15,1-8-15,-18 17 16,0 0-16,-9 17 15,0 0 1,18 18-16,-1 8 16,18 1-16,9-1 15,8-8-15,27-1 16,8 1 0,-26-18-16</inkml:trace>
  <inkml:trace contextRef="#ctx0" brushRef="#br0" timeOffset="74084.3">31956 12686 0,'0'0'0,"0"0"16,0 0-16,0 0 16,-8 0-1,-1 0-15,-26 0 0,-17 17 16,-9 1-1,-8-1-15,-1 9 16,18 0-16,17 0 16,18-9-16,17-8 15,0 0-15,17-1 16,10-8-16,7-8 16,10-1-1,-18 0-15,0 9 16,-9 0-16,-8 0 15,0 18-15,-18 8 16,-17 34-16,-35 44 16,-8 26-16,-1-9 15,18-8-15,17-18 16,18-8-16,8-18 16,9-26-1,0-17-15,9-17 16,0 0-16,-1-18 15,10 0-15,-1-17 16,0-17-16,1-9 16,-10 0-16,1 9 15,0 0 1,-1 8-16,1 18 16,-9-1-16,0 10 15,17-10-15,1-16 16,-1 16-16</inkml:trace>
  <inkml:trace contextRef="#ctx0" brushRef="#br0" timeOffset="75438.17">18331 13128 0,'0'0'0,"0"0"0,0 0 16,-8 0-16,-1 0 15,-26 0-15,-8 8 16,-9 10-16,0 16 16,0 18-1,17-8-15,9-1 16,8-8-16,18-9 15,0 0-15,9-18 16,8 1-16,10-9 16,7-9-16,10 1 15,-1-10-15,-17 1 16,-8 8 0,-10 9-16,1 0 15,-9 18-15,-9 25 16,-8 44-16,-9 25 15,0 1-15,8-18 16,18 0-16,0-8 16,0-26-16,0-27 15,9-8 1,0-17-16,-9-1 16,0-8-16,0-8 15,8-10-15,1-8 16,-9-8-16,0-9 15,0-9-15,0-9 16,0 9-16,0 17 16,0 1-1,0 16-15,0 1 16,0 0-16,17-1 16,1 1-16,8 0 15,-9 8-15</inkml:trace>
  <inkml:trace contextRef="#ctx0" brushRef="#br0" timeOffset="75935.81">18748 13197 0,'0'0'0,"0"0"15,0 0-15,0 0 16,0 0-16,-8 0 16,-1 17-16,0 9 15,1 9-15,8 17 16,0 0-16,0-9 15,0 1 1,8-18-16,1 0 16,0-9-16,-1-8 15,1-1-15,0-16 16,8-1-16,9-26 16,0-8-16,0-9 15,0 17-15,-17 18 16,0 0-1,-1-1-15,-8 18 16,0 0-16,0 18 16,0 8-16,9 26 15,0 0-15,8-9 16,9-8-16,0-18 16,-9-8-1</inkml:trace>
  <inkml:trace contextRef="#ctx0" brushRef="#br0" timeOffset="76369.92">19217 12972 0,'0'0'0,"0"0"0,0 0 16,0 17-16,0 9 15,0 9-15,0 26 16,-9 16-16,1-7 31,8-10-31,0-16 0,0-18 0,0 0 16,0-18-16,0 1 16,0 0-1,0-9-15,0 0 16,8-9-16,10 0 15,-1 1-15,9 8 16,0 0-16,-8 0 16,-10 0-16,1 8 15,0 10 1,-18-1-16,0 0 16,-8 9-16,-9 0 15,0 0-15,9-17 16,-1 0-16,9-1 15,9-8-15,0 0 16,0 0-16</inkml:trace>
  <inkml:trace contextRef="#ctx0" brushRef="#br0" timeOffset="76522.09">19617 13284 0,'0'0'0,"0"0"16,0 17-16,0 18 15,0-1-15,0 10 16,0-1-16,0-17 16,0-9-1,0-8-15,0 0 16</inkml:trace>
  <inkml:trace contextRef="#ctx0" brushRef="#br0" timeOffset="76674.08">19695 12903 0,'0'0'0,"0"0"0,0 0 15,0 0-15,8 8 16,27 18-16,9 0 16,-27-8-16</inkml:trace>
  <inkml:trace contextRef="#ctx0" brushRef="#br0" timeOffset="76919.16">19730 13310 0,'0'0'0,"0"0"0,0 0 16,26 0-1,8-9-15,18 0 16,18 1-16,-1-18 16,-17 0-16,9 0 15,-17 17-15</inkml:trace>
  <inkml:trace contextRef="#ctx0" brushRef="#br0" timeOffset="77129.17">20059 13041 0,'0'0'0,"0"0"16,0 0-16,0 0 15,0 0-15,0 0 16,-8 9-16,-1 17 16,-17 26-16,0 17 15,9 18 1,-1-9-16,18 0 15,0-9-15,0-8 16,18-10-16,8-16 16,-9-18-16</inkml:trace>
  <inkml:trace contextRef="#ctx0" brushRef="#br1" timeOffset="96156.82">1789 14470 0,'0'0'0,"0"0"0,0 0 16,0 0-16,0 0 15,0 0-15,17 0 16,1 9-16,16 8 16,27 1-1,-17-10-15,8 1 16,17-18-16,-8 1 15,-18-18-15,1 0 16,-10 0-16,-7-18 16,-10-8-1,-17 0-15,-9 18 16,-17-1-16,0 18 16,-17 25-16,-18 18 15,0 35-15,-8 43 16,8 35-16,35-18 15,17-26-15,18-17 16,8 0-16,18-9 16,0-34-16,-1-18 15,27-34 1,-26 8-16</inkml:trace>
  <inkml:trace contextRef="#ctx0" brushRef="#br1" timeOffset="96328.43">2492 14773 0,'0'0'0,"0"0"16,0 0-16,0 9 16,0 0-16,0 8 15,9-8-15,0-1 16</inkml:trace>
  <inkml:trace contextRef="#ctx0" brushRef="#br1" timeOffset="96922.4">3091 14496 0,'0'0'0,"9"0"16,-9 0-16,0 0 16,0-8-16,0-1 15,0 0-15,0 1 16,0-1-1,-9 0-15,1-8 16,-1 0-16,-8 8 16,-9 9-16,0 0 15,-9 9-15,9 8 16,8 0-16,1 1 16,8 8-16,9 8 15,0-8 1,9 0-16,8-9 15,1 1-15,-1-1 16,18 0-16,0 1 16,8 8-16,-8 17 15,8 9 1,-8 17-16,-9 18 0,-17 8 16,-9-17-16,-9-17 15,-17-1 1,0-16-16,0-1 15,-18 0-15,10-17 16,-1 0-16,0-17 16,0 0-16,9-18 15,0-8 1,0-9-16,18 8 0,16 18 16</inkml:trace>
  <inkml:trace contextRef="#ctx0" brushRef="#br1" timeOffset="97071.37">3682 14886 0,'0'0'0,"0"0"0,0 0 15,17 9-15,1-1 16</inkml:trace>
  <inkml:trace contextRef="#ctx0" brushRef="#br1" timeOffset="97802.39">4898 14436 0,'0'0'0,"-9"0"0,0-9 16,-17 0-16,-9 9 15,-25 0 1,8 0-16,-1 18 16,1-1-16,18 9 15,-1 9-15,18 8 16,8 0-16,9 0 16,17 9-16,9-8 15,0-1-15,0-17 16,0 0-1,-17-17-15,0-1 16,-9 1-16,-9 8 16,-17 1-16,-17 16 15,-9-8-15,17 0 16,17-17-16,10-9 16,8 0-16</inkml:trace>
  <inkml:trace contextRef="#ctx0" brushRef="#br1" timeOffset="98249.11">5063 14514 0,'0'0'16,"0"0"-16,0 8 16,17 18-16,0 26 15,1 17-15,-10 27 16,-8 34-16,-8 0 15,-10-27-15,10 10 16,-1 0-16,-17-35 16,9-26-16,-1-26 15,1-9-15,-1-8 16,10-18 0,-10-26-16,1-34 15,8-52-15,18-18 16,17 9-16,18 35 15,-10 8-15,18 18 16,0 8-16,-8 27 16,8-1-16,9 18 15,-18 17-15,1 0 16,-18 17 0,0 0-16,-18 9 15,-16 9-15,-18 17 16,-9 0-16,-8 0 15,-10-9-15,10-8 16,17-18-16,26-17 16</inkml:trace>
  <inkml:trace contextRef="#ctx0" brushRef="#br1" timeOffset="98454.49">5610 14652 0,'0'0'0,"0"0"15,0 0-15,0 17 16,0 1-16,0 16 16,0 1-16,-9-9 15,9 0-15,0-9 16,9-8-16</inkml:trace>
  <inkml:trace contextRef="#ctx0" brushRef="#br1" timeOffset="98597.98">5792 14332 0,'0'0'0,"0"0"0,0 0 0,0 17 0,17 9 0,9 52 15,1-26-15</inkml:trace>
  <inkml:trace contextRef="#ctx0" brushRef="#br1" timeOffset="98849.91">5896 15068 0,'0'0'0,"0"0"0,0 0 15,0-9-15,0-8 16,9-18-16,8-8 15,18-9 1,0 0-16,0 0 16,-9 17-16,8 18 15,-8 0-15,9 17 16,0 0-16,-9 17 16,9 9-16,-9 17 15,0-8 1,-9 17-16,9-9 0,18-25 15,-18-10 1</inkml:trace>
  <inkml:trace contextRef="#ctx0" brushRef="#br1" timeOffset="99536.07">7268 14583 0,'0'0'0,"0"0"16,0 0-16,0 0 16,0 0-16,0 0 15,-8-9 1,-1 1-16,-17-1 15,-9 9-15,-8 0 16,-9 9-16,0 8 16,8 0-16,9 9 15,9 0-15,9-9 16,17-8 0,0 0-16,0-1 15,17 1-15,18 0 16,0-9-16,17 0 15,-9 0-15,-8 0 16,-9 8-16,-17 1 16,-1 17-16,-25 17 15,-18 53-15,-17 25 16,0 0 0,17-8-16,1-1 15,16-16-15,10-27 16,8-17-16,8-9 15,10-17-15,-1-17 16,0-1-16,9-25 16,9-18-16,9-25 15,-18-1 1,-18-8-16,-8-9 16,-8 0-16,-10 17 15,1 18-15,0 8 16,-1 18-16,1 0 15,8-1-15,9 18 16,0 0-16,0-8 16,26-1-1,52-25-15,35-10 16,-69 36-16</inkml:trace>
  <inkml:trace contextRef="#ctx0" brushRef="#br1" timeOffset="99969.92">7581 14591 0,'0'0'0,"0"0"15,0 0-15,0 0 16,0 0-1,0 18-15,0 8 0,-9 17 16,1 9 0,8 0-16,0 0 15,0-9-15,0-17 16,0 0-16,0-17 16,0 0-16,17-9 15,0-9-15,18-17 16,0 0-16,-9-9 15,0 1 1,-9 16-16,-8 1 16,0 8-16,-1 9 15,-8 0-15,0 9 16,0 8-16,0 18 16,9 0-16,0 8 15,8-8-15,0-18 16,1-17-1,-10 0-15</inkml:trace>
  <inkml:trace contextRef="#ctx0" brushRef="#br1" timeOffset="100386.85">8024 14392 0,'0'0'0,"0"0"0,0 0 15,0 0-15,0 18 16,0 25-16,8 26 16,1 9-16,-9 0 15,-9 0-15,1-9 16,-1-8-16,9-9 16,0-26-1,0 0-15,0-17 16,0-9-16,0-9 15,17 0-15,10-17 16,7 9-16,1 0 16,0-1-16,-9 18 15,0 0-15,-17 0 16,-1 9-16,1 17 16,-18 9-1,1 17-15,-19-18 16,1 1-16,9-9 15,0-9-15,-1-8 16,18-9 0,18-26-16,25-18 0,-17 27 15</inkml:trace>
  <inkml:trace contextRef="#ctx0" brushRef="#br1" timeOffset="100522.23">8666 14730 0,'0'0'0,"0"0"0,0 0 15,0 17-15,-8 9 16,-1 9-16,0 17 16,-8 0-16,0-9 15,17-17-15</inkml:trace>
  <inkml:trace contextRef="#ctx0" brushRef="#br1" timeOffset="100674.12">8701 14401 0,'0'0'0,"0"0"0,0 0 16,0 9-16,17-1 16,-8 1-16</inkml:trace>
  <inkml:trace contextRef="#ctx0" brushRef="#br1" timeOffset="100997.62">8771 14808 0,'0'0'0,"0"0"0,0 0 15,0 0-15,8 0 16,10 0-16,25 0 16,18-9-16,8 1 15,9-1-15,-8 0 16,-9-8-16,-9 0 15,-9-1 1,-8-8-16,-26 18 16</inkml:trace>
  <inkml:trace contextRef="#ctx0" brushRef="#br1" timeOffset="101208.78">9240 14488 0,'-9'0'0,"0"0"15,0 0-15,9 0 16,0 0-1,0 0-15,0 0 16,-8 8-16,-1 27 16,-8 25-16,-1 18 15,1 9-15,8 26 16,1-9 0,8-18-16,0-8 15,17-17-15,0-18 0,18-17 16,-18-17-1</inkml:trace>
  <inkml:trace contextRef="#ctx0" brushRef="#br1" timeOffset="115682.28">9891 14782 0,'0'0'0,"0"0"0,0 0 0,0 0 16,17 17-16,1-8 15</inkml:trace>
  <inkml:trace contextRef="#ctx0" brushRef="#br1" timeOffset="115812.97">10030 14964 0,'0'0'0,"0"0"16,0 0-16,17 17 16,9 1-16,-8-1 15</inkml:trace>
  <inkml:trace contextRef="#ctx0" brushRef="#br1" timeOffset="116544.7">11202 14141 0,'0'0'0,"0"0"0,0 0 15,0 0-15,0 0 16,-9 0-16,1 0 16,-1 17-16,-17 27 15,0 16-15,0 27 16,-9 17 0,0 9-16,1-18 15,16-17-15,1-18 16,17 1-16,0-18 15,9 1-15,8-10 16,9-8-16,17-8 16,36-10-16,16-16 15,9-18 1,-26-9-16,-43 26 16</inkml:trace>
  <inkml:trace contextRef="#ctx0" brushRef="#br1" timeOffset="116923.17">12001 14557 0,'0'0'0,"0"0"16,0 0-16,0 0 16,-9 0-16,1 0 15,-1 0-15,-17 9 16,-9 16-16,-17 10 15,9 8-15,8 1 16,17-1 0,1-8-16,17-9 15,0 0-15,0-18 16,17 1-16,1-18 16,17-8-16,-1-9 15,-8 9-15,0-1 16,-17 10-16,0 8 15,-1 0-15,1 0 16,9 17 0,-1 0-16,0 9 15,1 0-15,8 0 16,0-17-16,43-9 16,-17 0-16</inkml:trace>
  <inkml:trace contextRef="#ctx0" brushRef="#br1" timeOffset="117199.21">12505 14418 0,'0'0'0,"0"0"0,0 9 16,8 8-16,10 18 16,-1 26-16,0-1 15,-8-8-15,0 0 31,-9-9-31,-9-8 0,0-9 16,1 0-16,-1-17 16,0-1-16,9 1 15,0 0-15,0-9 16,0-9-16,0-8 16,9-27-16,52-51 15,-9 43-15</inkml:trace>
  <inkml:trace contextRef="#ctx0" brushRef="#br1" timeOffset="117802.74">13095 14566 0,'0'0'0,"0"0"16,0 0-16,0 17 16,9 9-16,-9 8 15,0 1-15,0 8 16,0 1-16,0-10 16,-9-8-1,9 0 1,-9-8-16,1-10 0,8 1 15,0-9-15,0-9 16,0 1-16,8-10 16,10-25-16,8 0 15,0 8 1,0 0-16,0 18 16,0 8-16,-9 9 15,1 9-15,-1 8 16,1 1-16,-10 16 15,1-8-15,-9 0 16,0-8-16,0-10 16,0 1-16,0-9 15,0-9-15,17-8 16,9-35 0,18 0-16,-1 0 15,1 9-15,-10 17 16,-8 9-16,0 17 15,-8 0 1,-1 17-16,-8 17 0,0 1 16,-1 8-1,1 1-15,0-18 16,8-18-16,0 1 16,-8 0-16</inkml:trace>
  <inkml:trace contextRef="#ctx0" brushRef="#br1" timeOffset="118134.29">14024 14514 0,'0'0'0,"0"0"0,0 0 16,-8 0-16,-1 17 16,-8 9-16,-1 17 15,1 9-15,-1 9 16,18-1-1,0-16-15,0-1 0,18 0 16,-1-17 0,1-17-16,-1 0 15,9-18-15,0 0 16,0-17-16,0-17 16,-17-9-1,-9 0-15,-9 0 0,-8 17 16,-9 18-16,0 0 15,0-1 1,0 18-16,8 9 16,1 0-16,17-9 15</inkml:trace>
  <inkml:trace contextRef="#ctx0" brushRef="#br1" timeOffset="118419.91">14380 14488 0,'0'0'0,"0"0"0,18 17 16,-1 26-16,9 9 15,0 0-15,0 9 16,-8-9-16,-10-9 16,1 0-16,-9-17 15,0 0-15,-9 0 16,-8 0-1,0-17 1,-1 0-16,1-9 0,8-9 16,9 0-16,0-8 15,26-35-15,26-26 16,18-26-16,-27 61 16</inkml:trace>
  <inkml:trace contextRef="#ctx0" brushRef="#br1" timeOffset="119051.06">15466 14349 0,'0'0'0,"0"9"0,0 17 15,8 43 1,1 35-16,-9 17 16,-9 9-16,1-9 15,-10-34-15,10-27 16,-1-16-16,0-10 15,1-16-15,-1-10 16,0-25 0,1-35-16,8-43 15,8-44-15,18-34 16,18 26-16,8 26 16,17 25-16,1 27 15,8 26-15,-17 17 16,0 26-16,-18 17 15,0 18-15,-17 8 16,-17 18 0,-26 17-16,-27 17 15,-25-17-15,-9-18 16,-9-16-16,35-18 16,43-18-16</inkml:trace>
  <inkml:trace contextRef="#ctx0" brushRef="#br1" timeOffset="119357.01">15804 14591 0,'0'0'0,"9"0"16,8 18-16,10 16 16,-1 1-16,0 0 15,0 17-15,-18-9 16,-16 9-1,-1 9-15,-8-9 16,-9-9-16,0-8 16,-1-10-16,10-16 15,0 0-15,-1-1 16,18-8-16,0-8 16,0-10-16,18-25 15,16 0-15,10-9 16,8 0-16,-17 17 15,-18 27 1</inkml:trace>
  <inkml:trace contextRef="#ctx0" brushRef="#br1" timeOffset="119749.63">16108 14895 0,'0'0'0,"0"0"16,0 0-16,0 0 15,0 0-15,0 8 16,9 1-16,8 0 16,9-1-1,9 1-15,0-18 16,8 1-16,1-10 15,-18-8-15,0 9 16,-17 0-16,-1-1 16,1 1-16,-9 0 15,-9 17-15,1 0 16,-18 8 0,-9 10-16,9 8 0,0 17 15,-9 26 1,18-8-16,17-26 15,17-10-15,18 1 16,8-26 0,-17 0-16</inkml:trace>
  <inkml:trace contextRef="#ctx0" brushRef="#br1" timeOffset="120405.97">16951 14548 0,'0'0'0,"0"0"0,0 0 16,0 0 0,0 0-16,-9 0 15,0 0-15,-17 18 16,-8 16-16,-19 1 16,1-1-16,0 18 15,0 0-15,17 0 16,9 0-16,9 0 15,17 0 1,0-17-16,9-9 16,17 0-16,17-18 15,18-25-15,-26 0 16</inkml:trace>
  <inkml:trace contextRef="#ctx0" brushRef="#br1" timeOffset="120760.21">17020 14851 0,'0'0'0,"0"0"16,0 0-16,0 0 16,0 0-1,0 0-15,18 0 0,-1 0 16,9-8-1,9-1-15,8 0 16,-17-8-16,0-9 16,-8 0-16,-10 9 15,1-1-15,-9 10 16,-9 8 0,-8 0-16,-9 8 15,-9 10-15,-8 16 16,8 1-16,0 8 15,0 9-15,18 9 16,8-18-16,9-17 16,9-17-16</inkml:trace>
  <inkml:trace contextRef="#ctx0" brushRef="#br1" timeOffset="121097.75">17637 14557 0,'0'0'0,"0"0"16,0 0-16,-9 0 16,0 0-16,-17 17 15,0 0-15,0 9 16,9 0 0,-1 9-16,1 0 15,17-1-15,0-8 16,0 0-16,9 0 15,-1-8-15,1-1 16,0-8-16,-9-1 16,0 1-1,0 0-15,-9 8 16,0-8-16,1-1 16,-1 1-16,-8 0 15,17-1-15,0-8 16,0 0-16,0-8 15,0 8-15</inkml:trace>
  <inkml:trace contextRef="#ctx0" brushRef="#br1" timeOffset="121538.28">17923 14514 0,'0'0'0,"0"0"0,0 0 16,0 0-16,0 0 16,0 0-16,0 0 15,0 0-15,0 0 16,0 0-16,0 0 15,0 0-15,-8 8 16,-1 10 0,0 16-16,1 1 15,-1-1-15,9 10 16,0-1-16,0 0 16,0-8-1,0-9-15,0 0 16,0-9-16,0-8 15,0 0-15,-9-1 16,0 1-16,-17 0 16,0-1-16,0 1 15,0 0-15,18-1 16,8-8-16,0 0 16</inkml:trace>
  <inkml:trace contextRef="#ctx0" brushRef="#br1" timeOffset="121776.47">18175 14713 0,'0'0'0,"0"0"0,0 0 0,0 0 16,0 17-1,-9 9-15,1 9 16,-1-1-16,0 1 15,9-9-15,0 0 16,0-17-16,0-9 16,9-9-16,0 0 15,-1 9-15</inkml:trace>
  <inkml:trace contextRef="#ctx0" brushRef="#br1" timeOffset="121877.27">18192 14392 0,'0'0'0,"0"0"15,0 0-15,0 18 16,0-10-16,9 1 16,0 0-16</inkml:trace>
  <inkml:trace contextRef="#ctx0" brushRef="#br1" timeOffset="122531.99">18496 14721 0,'0'0'0,"0"0"16,0 18-16,-8-1 15,-1 18-15,0-1 16,9 27 0,0 0-16,0-18 15,18-17-15,-10-9 16,1-8-16,8 0 15,1-18-15,8-8 16,0-18 0,-9-8-16,-8 8 0,0 0 15,-18 9 1,0 9-16,1 0 16,-1-1-16,0 10 15,-8 8-15,0 0 16,17 0-16,0 0 15,0 0-15,8 0 16,18 8-16,18 1 16,16-9-1,1 0-15,-9 0 16,-17 9-16,-9 8 16,0 0-16,-17 9 15,0 9-15,-18 17 16,0-9-16,0-17 15,9 0-15,0-17 16,0-1-16,0-8 16,0-8-1,18-18-15,17-17 16,-1-9-16,10 8 16,-18 18-16,0 9 15,-17 0 1,-1 17-16,10 0 0,-1 17 15,0 26-15,9 27 16,0-10 0,9 1-16,0-18 15,34-8-15,-17-18 16</inkml:trace>
  <inkml:trace contextRef="#ctx0" brushRef="#br1" timeOffset="123764.44">11185 15804 0,'0'0'0,"0"0"0,0-9 15,8 1-15,-8-1 16,0 0-16,9 9 16,-9 0-16,0 0 15,0 0-15,0 0 16,-9 0-16,1 26 15,-10 26-15,1 26 16,0 17 0,8-17-16,9-26 15,0-8-15,9-18 16,8-18-16,0 1 16,18-9-16,8-17 15,10-27-15,7 1 16,-16 0-16,-1 17 15,-17 17 1,0 9-16,9 17 16,0 9-16,0 0 15,-1 9-15,1-9 16,-9 0-16,0-17 16,0-1-16,-9 1 15,1-26-15,8-18 16,-9-34-16,-8-18 15,-9 1 1,-9 16-16,9 27 16,0 17-16,9 26 15,-9 0-15</inkml:trace>
  <inkml:trace contextRef="#ctx0" brushRef="#br1" timeOffset="124272.83">12053 16090 0,'0'0'0,"0"0"15,0 0-15,0 0 16,0 0-16,0 0 16,0 0-16,9 8 15,-1 10-15,-8-1 16,0 18-16,0-1 16,-8 18-1,-1 0-15,0-8 16,1-1-16,-1-17 15,9 0-15,0-9 16,0 1-16,0-10 16,0 1-16,0-1 15,9 1-15,8 0 16,0-1 0,18 1-16,17 0 15,-8-1-15,-1 1 16,1 0-16,-18-1 15,0-8-15,-9 0 16,-8 0-16,-1 0 16,1 0-16,-9 0 15,9 0 1</inkml:trace>
  <inkml:trace contextRef="#ctx0" brushRef="#br1" timeOffset="124750.85">12956 15873 0,'0'0'0,"0"0"0,0 0 15,0 0-15,0 0 16,0 0 0,0 0-16,18 0 15,-1 9-15,18 0 16,-1-1-16,18 1 16,1-9-16,7 0 15,-8 0 1,1-9-16,-10 9 0,-8 0 15,8-8 1,-8-1-16,-18 9 16</inkml:trace>
  <inkml:trace contextRef="#ctx0" brushRef="#br1" timeOffset="124974.3">13034 16116 0,'0'0'0,"0"0"0,0 0 0,0 0 15,0 0-15,0 0 16,18 0 0,16 8-16,1 1 0,17-9 15,0 0 1,0 0-16,27 9 15,-27-1-15</inkml:trace>
  <inkml:trace contextRef="#ctx0" brushRef="#br1" timeOffset="126696.8">14085 15613 0,'0'0'0,"0"0"0,0 0 15,0 0-15,9 0 16,8 0-16,0 0 15,18 18-15,17-1 16,-8 0-16,8 18 16,9 0-1,-18 8-15,0 9 16,-16 0-16,-1-9 16,-18 1-16,-16-1 15,-1 0-15,-17-8 16,0-9-16,-9 0 15,0-18-15,1 1 16,16-18-16,1 1 16,17-36-1,9-25-15,25-17 16,18-10-16,18 1 16,-1 8-16,-8 35 15,-9 18-15,-34 16 16</inkml:trace>
  <inkml:trace contextRef="#ctx0" brushRef="#br1" timeOffset="127078.15">15205 15371 0,'0'0'0,"0"0"15,0 0-15,0 0 16,0 0-16,0 0 15,0 9 1,0 25-16,-8 44 16,-1 35-16,-8 17 15,-1 8-15,1-25 16,-1-27-16,10-8 16,8-26-16,0-26 15,0-8-15,0-10 16,0-8-1</inkml:trace>
  <inkml:trace contextRef="#ctx0" brushRef="#br1" timeOffset="127846.54">15561 15553 0,'0'0'16,"0"0"-16,0 0 0,0 0 16,0 17-16,0 0 15,0 18-15,0 26 16,-8 17-16,8 0 31,-9-9-31,0-8 0,9-18 16,0-9-16,0-8 15,-8-8-15,8-10 16,0 1-16,0-9 16,-9-9-16,0-25 15,-8-27-15,17 1 16,0 8-16,0 0 16,9 8-1,8 1-15,0 0 16,1 8-16,-1 0 15,0 9-15,27 0 16,8 9-16,0 8 16,-9 9-16,1 9 15,-1 0 1,-8 8-16,-9 0 16,-9-8-16,-8 8 15,0 1-15,-18-1 16,-8 9-16,-9 0 15,-9 0-15,0-9 16,9 1-16,9-10 16,-1 1-1,1 0-15,8-1 16,9 1-16,0 0 16,0-1-16,18 10 15,-1-1-15,18 9 16,-9 0-16,0 0 15,0 0 1,0 0-16,-17-9 0,-1 0 16,-8 1-16,-8-1 15,-1 0 1,-17 1-16,-9 8 16,-8-9-16,-1-8 15,10-1-15,-1-8 16,18 0-16,17 0 15</inkml:trace>
  <inkml:trace contextRef="#ctx0" brushRef="#br1" timeOffset="130494.82">16291 15406 0,'0'0'0,"0"0"0,0 17 16,-9 35-16,0 26 15,1 8-15,-1 1 16,0 0-16,1-18 15,8-17-15,-9 0 16,0-9-16,1-17 16</inkml:trace>
  <inkml:trace contextRef="#ctx0" brushRef="#br2" timeOffset="138777.48">19347 15466 0,'0'0'0,"0"0"0,0 0 16,0 0-16,18 9 15,25 0-15,18 8 16,35 0-1,25-8 1,-8 0-16,-18-1 0,-16-8 16,-10 0-16,1 0 15,8 17-15,-35 1 16</inkml:trace>
  <inkml:trace contextRef="#ctx0" brushRef="#br2" timeOffset="139080.96">19261 15821 0,'0'0'16,"0"0"-16,0 0 15,0 0-15,0 0 16,0 0-16,0 0 15,8 0-15,10 0 16,16 0-16,27 9 16,17 0-16,9-1 15,9 1-15,-1 0 16,-17-1-16,0 1 16,-17-9-1,0 0-15,-18-9 16,1 1-16,-27 8 15</inkml:trace>
  <inkml:trace contextRef="#ctx0" brushRef="#br2" timeOffset="139458.12">19981 15302 0,'-8'-9'0,"-1"0"0,0 9 15,9 0-15,0 0 16,0 0-16,-8 0 16,8 0-16,0 0 15,0 0 1,0 0-16,17 9 16,9 8-16,9 9 15,26 9-15,17 0 16,-9-1-1,-8 10-15,-9-18 0,-9 0 16,-16-1-16,-19 1 16,1 9-16,-18 17 15,-43 35 1,-17 17-16,-10-9 16,10-26-16,0-8 15,8-18-15,17-17 16,27-9-16</inkml:trace>
  <inkml:trace contextRef="#ctx0" brushRef="#br2" timeOffset="142078.85">21536 14860 0,'0'-9'0,"0"1"0,0-1 16,0 0-16,-9 1 16,0-10-16,1-8 15,-18 9-15,0 0 16,0 17-1,-18 0-15,1 17 0,-9 9 16,8 17 0,1 18-16,17 17 15,26-9-15,8 0 16,18-17-16,9-8 16,17-18-16,9-18 15,35-25-15,16-35 16,-51 26-1</inkml:trace>
  <inkml:trace contextRef="#ctx0" brushRef="#br2" timeOffset="142465.96">21840 14384 0,'0'0'0,"0"0"0,0 8 0,0 18 16,0 26-1,0 26-15,-9 17 16,0 1-16,-8 8 16,0-9-16,-1-26 15,1-25-15,-1-10 16,10-8-16,8-17 16,0-1-1,0-16-15,0-1 16,17-17-16,9-17 15,9 0-15,-9 8 16,0 18-16,0-1 16,-17 18-16,-1 0 15,1 18-15,0 8 16,-1 26-16,1-1 16,0-7-1,0-18-15,-1 0 16,10 0-16,-1-9 15</inkml:trace>
  <inkml:trace contextRef="#ctx0" brushRef="#br2" timeOffset="142824.28">22387 14869 0,'0'0'0,"0"0"0,0 0 15,0 0-15,-9 0 16,0 0-16,-17 0 15,-8 17-15,-10 0 16,-8 27-16,0-1 16,17 0-1,18-17-15,17 0 0,0-17 16,9-1 0,-1-8-16,10-8 15,16-10-15,1-7 16,-9 7-16,0 1 15,-17 8-15,0 9 16,-1 0-16,1 0 16,8 18-1,1 16 1,8-8-16,8 0 0,1 0 16,0-17-16,17 8 15,9-26-15,-26 1 16</inkml:trace>
  <inkml:trace contextRef="#ctx0" brushRef="#br2" timeOffset="143119.92">22621 14808 0,'0'0'0,"0"0"16,0 0-16,18 17 15,-1 18-15,9 0 16,9 8-16,-9 9 15,0-9-15,-17 0 16,-1-17 0,-8 0-16,0-8 15,-8-10-15,8 1 16,-9 0-16,9-9 16,-9-9-1,9-8-15,0-18 0,18-8 16,16-18-16,10 9 15,25 0 1,1 9-16,-36 26 16</inkml:trace>
  <inkml:trace contextRef="#ctx0" brushRef="#br2" timeOffset="143597.41">23368 14834 0,'0'0'0,"0"0"16,0 0-16,0 0 15,0 0-15,-9 0 16,1 0-16,-1 0 16,-17 0-16,0 17 15,-9 1-15,0-1 16,18 0-1,0-8-15,8 0 16,9-1-16,0 1 16,0-9-16,9 0 15,8 9-15,9 8 16,17 9-16,18 17 16,-17 9-1,-1 0-15,-17 0 16,-8 9-16,-10-1 15,-16 10-15,-19-10 16,-7-8-16,-10-17 16,1-9-16,-9-9 15,8-17 1,-8-9-16,9-16 0,8-1 16,18-9-1,8-8-15,35-9 16,18-18-16,25-8 15,-34 35-15</inkml:trace>
  <inkml:trace contextRef="#ctx0" brushRef="#br2" timeOffset="144126.26">23507 15102 0,'0'0'0,"0"0"16,0 0-16,0 0 16,0 0-16,26-8 15,9-1-15,17-17 16,-9 0-16,9 0 15,-8-8 1,-18-1-16,0 9 16,-17 9-16,-9-1 15,0 10-15,-9 8 16,0 0-16,-17 17 16,0 9-16,-9 26 15,9 9-15,18-1 16,16-17-1,10 1-15,16-18 0,36 8 16,17-16 0,-44-10-16</inkml:trace>
  <inkml:trace contextRef="#ctx0" brushRef="#br2" timeOffset="144708.04">24931 14791 0,'0'0'0,"0"0"15,0 0-15,0 0 16,0-9-16,-9 0 16,1 1-16,-10-10 15,-16 1-15,-10 17 16,1 17-1,-1 1-15,-8 16 16,9-8-16,17 0 16,8 0-16,18-8 15,0-10-15,18 1 16,-1 0-16,18-1 16,0-8-16,-1 0 15,-8 0 1,-8 0-16,-10 0 15,1 26-15,-26 35 16,-9 34-16,-18 9 16,1 9-16,-1-1 15,18-25-15,9-27 16,17-8-16,0-26 16,9-8-16,-1-10 15,10-8 1,-1-8-16,18-36 15,0-8-15,-27-8 16,1-1-16,-9 9 16,-9 18-16,1-1 15,8 18-15,0-1 16,0 10 0,0-1-16,0-8 15,26-9-15,34-26 16,-16 17-16</inkml:trace>
  <inkml:trace contextRef="#ctx0" brushRef="#br2" timeOffset="145252.17">25113 14695 0,'0'0'0,"0"0"16,0 0-16,0 0 15,0 9-15,0 8 16,9 9-16,0 18 16,-9 16-1,0 10-15,0-1 16,0-34-16,8-9 16,-8-1-16,0-16 15,0 0-15,0-1 16,0 1-16,0-9 15,0 0-15,0 0 16,0 0-16,9 0 16,0-9-1,8 1-15,1-1 16,-10-8-16,1 8 16,0-8-16,8 0 15,-8-1-15,-1 1 16,1 0-1,0 8-15,-1 0 0,1 1 16,-9-1 0,0 9-16,0-9 15,0 9-15,0 0 16,0 0-16,0 0 16,0 18-16,9-1 15,-1 18 1,1 8-16,0-9 15,0-8-15,-1 0 16,10-17-16,-1 8 16,-8-8-16</inkml:trace>
  <inkml:trace contextRef="#ctx0" brushRef="#br2" timeOffset="145655.18">25608 14358 0,'0'0'0,"0"0"16,0 0-16,0 26 15,0 17-15,0 35 16,0 8-16,0-8 16,-8 0-16,-1 0 15,0-17-15,1-18 16,8-17-1,0 0-15,0-8 16,0-10-16,0 1 16,0-9-16,0 0 15,8-9 1,10 1-16,-1-1 0,0 0 16,10 9-1,-10 0-15,0 0 16,-8 0-16,0 0 15,-9 9-15,0 8 16,-9 1 0,0-1-16,-8-8 0,0-1 15,17-8-15,0 0 16,0 0 0</inkml:trace>
  <inkml:trace contextRef="#ctx0" brushRef="#br2" timeOffset="145833.38">26095 14799 0,'0'0'0,"0"0"16,0 0-16,0 18 15,-9-1-15,0 18 16,1-1 0,-1 1-16,9-9 15,0 0-15,0-17 16,0-9-16</inkml:trace>
  <inkml:trace contextRef="#ctx0" brushRef="#br2" timeOffset="145961.67">26121 14410 0,'0'0'0,"0"0"0,0 0 15,0 0-15,8 17 16,10-8-16,-1-1 15</inkml:trace>
  <inkml:trace contextRef="#ctx0" brushRef="#br2" timeOffset="146193.07">26320 14773 0,'0'0'0,"0"0"16,0 0-16,0 0 16,0 0-16,18 0 15,17 0 1,25 0-16,10 0 16,17-8-16,0-1 15,-35 9-15,-26 9 16</inkml:trace>
  <inkml:trace contextRef="#ctx0" brushRef="#br2" timeOffset="146456.96">26729 14436 0,'0'0'0,"0"0"16,0 0-16,-9 0 15,0 17 1,-8 9-16,-9 35 16,-18 16-16,10 10 15,-1 17-15,0 0 16,18 0-16,8-26 16,9-9-16,18-8 15,16-18-15,18-17 16,-17-17-1</inkml:trace>
  <inkml:trace contextRef="#ctx0" brushRef="#br2" timeOffset="147327.46">27875 14773 0,'0'0'0,"0"0"0,0 0 16,0 9-16,-9 17 15,1 43-15,8 35 16,0 9 0,-9 17-16,0 0 15,0-26-15,1-18 16,-1-34-16,0-9 15,1-17-15,8-17 16,0 0-16,-9-9 16,0-18-16,9-42 15,0-35 1,18-44-16,8 9 16,9 35-16,8 17 15,9 26-15,0 9 16,-8 25-1,-1 1-15,-17 17 0,0 0 16,-9 17 0,-8 18-16,0 8 15,-18 0-15,-17 1 16,0-1-16,-9-17 16,9-9-16,0-8 15,0-9-15,9 9 16</inkml:trace>
  <inkml:trace contextRef="#ctx0" brushRef="#br2" timeOffset="147623.92">28561 14791 0,'0'0'0,"0"0"0,0 8 15,9 10-15,-1 16 16,1 27-16,0 0 15,-9-1 1,-9-17-16,0 1 16,9-18-16,-8-9 15,8-8-15,0-1 16,0 1-16,0-9 16,0-9-1,0-8-15,17-26 0,9-18 16,9 1-1,8 8-15,1 8 16,-10 18-16,1 18 16,-9 8-16</inkml:trace>
  <inkml:trace contextRef="#ctx0" brushRef="#br2" timeOffset="148067.46">28847 14999 0,'0'0'0,"0"0"0,0 0 16,18 0-16,-1 0 16,18-9-16,8 0 15,9 1-15,-8-10 16,-1-8 0,-8 0-16,-9 9 15,-17 0-15,-1-1 16,-8 1-16,-8 8 15,-1 9-15,-26 0 16,-8 18-16,-1 16 16,10 18-16,-1 9 15,18 0-15,8-18 16,9-9 0,17-8-16,18 9 15,-9-18-15</inkml:trace>
  <inkml:trace contextRef="#ctx0" brushRef="#br2" timeOffset="149440.79">29620 14773 0,'0'0'0,"0"0"0,0 0 16,0 0-16,-8 0 16,-1 0-16,0 0 15,-17 18-15,-17-1 16,8 9-16,-8 9 15,-1 17-15,9 0 16,9-9-16,9 0 16,17-8-1,0-9-15,17-9 16,9 0-16,9-8 16,26 0-16,8-1 15,10-16-15,-10-18 16,-8 0-16,0 0 15,-18-9 1,-8 9-16,-9 9 16,-17 0-16,-1-1 15,1 1-15,-9 8 16,0 1-16,-9-1 16,1 0-16,-1 1 15,-8-1-15,-1 9 16,1 0-1,8 0-15,-8 0 16,-9 17-16,0 1 16,0 8-16,8 8 15,1 1-15,-1 8 16,18-17-16,0 0 16,0-9-16,18 1 15,-1-10-15,18 1 16,8-18-1,9 1-15,1-18 16,16-9-16,-17 0 16,-8 10-16,-1-10 15,-8 18-15,-9-1 16,0 1-16,-9 8 16,1 1-16,-1-1 15,-8 0-15,-1 9 16,1 0-1,0 0-15,-1 0 16,1 0-16,0 0 16,-9 0-16,0 9 15,0 8-15,-9 1 16,0 8-16,1 0 16,-1 0-1,0-9-15,1 0 16,-10-8-16,1-1 15,-9-8-15,8-8 16,1-1-16,0 9 16,8 0-16,0 0 15,1 0-15,-1 0 16,9 0-16,0 9 16,0-1-1,0 1-15,0 0 16,17-1-16,1 1 15,-1 0-15,18-9 16,0-9-16,8-8 16,0-9-16,1 0 15,-1-9-15,1-8 16,-1 8 0,-17 9-16,0 9 15,0 0-15,-8 8 16,-10 9-16,1 0 15,0 0-15,8 9 16,-8 8-16,8 0 16,-8 1-16,-1 8 15,1 0 1,-9 0-16,-9-9 16,1 0-16,-1 0 15,-8-8-15,-1 0 16,1-1-16,8-8 15,1 0-15,-1 0 16,0 0-16,9 0 16,0 0-16,0 9 15,0 0 1,9-1-16,8 1 16,9 0-16,9-1 15,8 10-15,-25-1 16</inkml:trace>
  <inkml:trace contextRef="#ctx0" brushRef="#br2" timeOffset="150267.92">21857 16133 0,'-9'-9'0,"1"1"0,-1-1 0,0 0 15,1 1-15,-1-10 16,0 1-16,1 8 16,-18 9-16,-9 0 15,0 18 1,0 16-16,1 1 15,16-9-15,1 0 16,17 0-16,0-17 16,9-1-16,8 1 15,18-26-15,17-9 16,-9-9-16,1 0 16,-18 18-1,-9 0-15,-8 17 16,-1 0-16,1 0 15,8 17-15,1 0 16,-1 9-16,0 0 16,1-8-16,25-10 15,-17 1 1</inkml:trace>
  <inkml:trace contextRef="#ctx0" brushRef="#br2" timeOffset="150680.54">22187 15579 0,'0'0'0,"0"0"0,0 17 16,9 18-16,-1 17 16,1 17-16,0 9 15,-18 0 1,0-17-16,-8-10 0,8-16 15,1-9 1,-1-17-16,9-1 16,0-8-16,0 0 15,9-8-15,17-10 16,8 1-16,1 0 16,9-1-16,-1 18 15,-17 0-15,-9 18 16,-8-1-16,-18 0 15,1 18-15,-18 0 16,0-9 0,-9 0-16,9-9 15,8-8-15,1-1 16,17 1-16,0-9 16,9-9-16,-1 9 15</inkml:trace>
  <inkml:trace contextRef="#ctx0" brushRef="#br2" timeOffset="151001.28">22665 15934 0,'0'0'0,"0"0"0,0 0 15,0 0-15,0 17 16,-9 1-16,0-1 16,1 17-16,8 1 15,0 8-15,8-8 16,1-9-16,8-9 15,1-8 1,-1 0-16,0-9 16,1-9-16,-10 0 15,1 1-15,0-27 16,0 0-16,-18 1 16,0-1-16,-8 9 15,-1 9-15,1 0 16,0 8-16,8 0 15,0 9 1,9 0-16,0 0 16,9 0-16</inkml:trace>
  <inkml:trace contextRef="#ctx0" brushRef="#br2" timeOffset="151611.67">22899 15917 0,'0'0'0,"0"0"0,0 0 0,0 17 16,9 0-16,-1 9 16,1 0-16,0 9 15,-1-1 1,1 1-16,0-18 15,0-8-15,-1 0 16,1-9-16,0-9 16,8 0-16,0-8 15,1-9-15,8-9 16,-9 18-16,-8 0 16,-1 8-1,-8 9-15,0 0 16,9 17-16,0 18 15,8 0-15,1-1 16,-1-8 0,0 0-16,1-17 0,-1 0 15,9-18-15,9-8 16,17-18-16,-9-26 16,1-16-1,-1-10-15,-8-8 16,-9 8-16,-9 26 15,-8 27-15,0 16 16,-9 1-16,0 17 16,0 0-16,-9 26 15,0 26 1,9 26-16,0 35 16,0-1-16,0-17 15,18-8-15,-1-18 16,0-17-16,1-17 15,-1-9-15,-8-17 16,-9-9 0</inkml:trace>
  <inkml:trace contextRef="#ctx0" brushRef="#br2" timeOffset="151814.43">23212 15865 0,'0'0'0,"0"0"0,0 0 16,0 0 0,0 0-16,17 0 15,26 0-15,27 0 16,25-9-16,18 0 31,9 9-31,8-8 0,-69 8 0</inkml:trace>
  <inkml:trace contextRef="#ctx0" brushRef="#br2" timeOffset="152891.9">25348 15778 0,'0'0'0,"0"0"0,0 0 0,0 17 16,0 18-16,-9 34 16,-8 9-16,-1 17 15,10-8-15,-1 0 16,0-18-16,1-17 15,-1-26-15,0 0 16,9-17 0,0-9-16,0-9 15,9 0-15</inkml:trace>
  <inkml:trace contextRef="#ctx0" brushRef="#br2" timeOffset="153343.29">25287 15769 0,'0'0'0,"0"0"0,0 0 16,0 0-16,17 0 16,10 0-16,7 0 15,18 0-15,0 18 16,9-1-16,-17 0 16,-1 1-16,-17 8 15,0-9-15,-17 0 16,-9 1-16,-9 8 15,-17-9 1,-9 9-16,-8 0 16,0 0-16,8 0 15,0-18-15,18 10 16,-1-10-16,18 10 16,0-1-16,18 0 15,-1 1-15,9 8 16,9 8-1,8-8-15,-17 9 16,0-9-16,-17 0 16,-18 9-16,-8-9 15,-18 0-15,-8 0 16,-9 0-16,0-9 16,0-9-16,8-8 15,9-8 1,18-9-16,8 8 15</inkml:trace>
  <inkml:trace contextRef="#ctx0" brushRef="#br2" timeOffset="153551.97">25860 16168 0,'0'0'0,"0"0"0,0 0 16,0 0 0,18 0-16,8 0 0,8-9 15,18 0-15,1 1 16,7 8-16,-8 0 16,-25 0-1</inkml:trace>
  <inkml:trace contextRef="#ctx0" brushRef="#br2" timeOffset="153856.01">25921 16211 0,'0'0'0,"0"0"0,0 0 15,0 0-15,0 17 16,0 1-16,-9 8 15,1 8-15,-1 10 16,0-1-16,1-8 16,-1-9-1,9 0-15,0-1 16,0-7-16,0-1 16,17 0-16,1 1 15,-1-1-15,18-8 16,-1-1-16,19 1 15,-1 0-15,-18-9 16</inkml:trace>
  <inkml:trace contextRef="#ctx0" brushRef="#br2" timeOffset="154029.42">25999 16350 0,'0'0'0,"0"0"0,0 0 16,26 0 0,18-9-16,25 0 15,61-8-15,252-44 16</inkml:trace>
  <inkml:trace contextRef="#ctx0" brushRef="#br2" timeOffset="154456.48">25131 15613 0,'0'0'0,"0"0"16,0 0-16,8 0 16,19 0-16,25 9 15,26 0-15,35-1 16,26 1-16,-9-18 16,-9 9-16,-16 0 15,8 18 1,-53-10-16</inkml:trace>
  <inkml:trace contextRef="#ctx0" brushRef="#br2" timeOffset="154633.41">25799 15432 0,'0'0'0,"0"0"16,0 0-16,18 17 15,8 18-15,9 17 16,17-1-16,17 1 16,-17-17-16</inkml:trace>
  <inkml:trace contextRef="#ctx0" brushRef="#br2" timeOffset="159989.14">21961 17034 0,'0'0'0,"0"0"0,0 0 0,0 0 15,0 0-15,0 0 16,-8 0 0,-19 17-16,-7 9 15,-18 26-15,-26 35 16,17 8-16,17-17 15,10 0 1,16-18-16,18 1 16,18-18-16,8-17 0,8-17 15,18-9 1,18-26-16,17-17 16,0-1-16,-9 10 15,-9 8-15,-8 17 16,-9 18-16,-8 8 15,-1 18-15,9-1 16,-9 1-16,1-9 16,-18-9-16,0-8 15,-17 0 1,-1-9-16,1-18 16,8-16-16,-8-53 15,-9-43-15,0 9 16,0 8-16,0 27 15,9 8-15,-1 52 16</inkml:trace>
  <inkml:trace contextRef="#ctx0" brushRef="#br2" timeOffset="160992.43">22934 17398 0,'0'0'0,"0"0"16,0 0-16,0 0 15,0 0-15,0 0 16,0 0-16,0 0 16,0 0-1,0 0-15,0 0 16,0 0-16,0 0 15,0 0-15,0 0 16,0 0-16,0 0 16,0 0-16,0 0 15,0 0 1,0 0-16,0 0 16,0 0-16,0 0 15,0 8-15,0 10 16,0 8-16,0 8 15,-9 18-15,0 0 16,9 9-16,0-18 16,0 0-1,0-17-15,0 0 0,0-8 16,0-10 0,0 1-16,0 0 15,18-1-15,8 1 16,17 0-16,9-1 15,0 1-15,1-9 16,33 9 0,-25-1-16</inkml:trace>
  <inkml:trace contextRef="#ctx0" brushRef="#br2" timeOffset="161290.76">23524 17415 0,'0'0'0,"0"0"0,0 0 15,0 0-15,0 0 16,0 0-16,0 0 15,18 0-15,-1 0 16,18 9 0,0-9-16,8 8 15,9-8-15,9 9 16,8 0 0,-34-1-16</inkml:trace>
  <inkml:trace contextRef="#ctx0" brushRef="#br2" timeOffset="161473.16">23585 17571 0,'0'0'0,"0"0"16,0 0-16,0 0 16,17 0-16,1 0 15,17 0-15,17 8 16,26-16-16,9-1 31,-53 9-31</inkml:trace>
  <inkml:trace contextRef="#ctx0" brushRef="#br2" timeOffset="162143.07">24610 16878 0,'0'0'0,"0"0"16,0 0-16,0 0 16,8 0-16,19 0 15,7 17-15,18 1 16,0-1 0,1 9-16,7 8 15,-8 1-15,-8 0 16,-18-1-16,-9 1 15,-8 0-15,-18 8 16,1 0-16,-18-8 16,-1 0-16,1-9 15,-8 0 1,-1-18-16,9 1 16,9 0-16,-1-9 15,10-9-15,8-8 16,17-18-16,9-17 15,26-26-15,9 0 16,17-17-16,9 8 16,-9 18-1,-52 52-15</inkml:trace>
  <inkml:trace contextRef="#ctx0" brushRef="#br2" timeOffset="162388.53">25339 16843 0,'0'0'0,"0"0"0,0 0 16,0 0-16,0 0 16,0 18-16,0 8 15,-8 17-15,8 17 16,-9 27-16,0 8 15,-8 1-15,-1-18 16,10-9 0,8-17-16,0-35 15,8-8-15</inkml:trace>
  <inkml:trace contextRef="#ctx0" brushRef="#br2" timeOffset="163078.66">25652 17103 0,'0'0'0,"0"0"0,0 0 0,0 0 16,0 0-16,0 0 15,0 9-15,0 8 16,0 26-1,-9 9-15,0 0 16,9 0-16,0-8 16,0-18-16,0-9 15,0-8-15,0-1 16,0-8-16,0 0 16,-8-8-16,8-18 15,0-18 1,0 1-16,8 0 15,1 8-15,9 0 16,-1 1-16,0 8 16,1 0-16,8 8 15,8 1 1,1 8-16,0 9 0,-9 0 16,0 0-16,0 9 15,-17 0 1,-1-1-16,1 1 15,-18 8-15,1 1 16,-18-1-16,0 0 16,0 1-16,0-1 15,8 9-15,1-9 16,8 1-16,9-1 16,0 0-1,9 1-15,8 8 16,9 0-16,0 0 15,0 0-15,-8-9 16,-10-8-16,1-1 16,-9 1-16,-9 8 15,-17 0-15,0-8 16,-17 0 0,-1-1-16,-8 1 15,9-9-15,17 0 16,17 0-16</inkml:trace>
  <inkml:trace contextRef="#ctx0" brushRef="#br2" timeOffset="163432.81">26103 17155 0,'0'0'0,"0"0"0,0 0 15,0 0-15,0 0 16,0 0-16,18 0 16,16 0-1,1 0-15,9 0 16,-1 0-16,0 0 16,-16 0-16</inkml:trace>
  <inkml:trace contextRef="#ctx0" brushRef="#br2" timeOffset="163767.62">26190 17198 0,'0'0'0,"0"0"0,0 0 16,0 0-16,0 0 15,0 0-15,0 0 16,0 0-16,0 18 15,0 8 1,-8 8-16,-1 1 16,-9 0-16,10-1 15,-10-8-15,10 0 16,-1-8-16,9-1 16,0-9-16,0 1 15,9 0 1,-1-1-16,10 1 15,-1 0-15,18-1 16,0-8-16,-9 0 16,-9 0-16,0 0 15,-8 0-15</inkml:trace>
  <inkml:trace contextRef="#ctx0" brushRef="#br2" timeOffset="163906.49">26260 17354 0,'0'0'0,"0"0"15,0 0-15,0 0 16,0 0-16,0 0 16,0 0-16,17 0 15,9 0-15,-9 0 16</inkml:trace>
  <inkml:trace contextRef="#ctx0" brushRef="#br2" timeOffset="164195.09">26624 16757 0,'0'0'0,"0"0"0,0 0 0,0 0 16,0 0-16,0 26 16,9 17-16,0 18 15,-1 17-15,1 34 16,0 9 0,-9-8-16,0-26 15,9-35-15,-1-35 16</inkml:trace>
  <inkml:trace contextRef="#ctx0" brushRef="#br2" timeOffset="174238.93">24288 17718 0,'0'0'0,"0"0"0,0 0 0,0 0 16,0 0-16,9 0 15,9 0-15,25 0 16,35-9-16,52 9 16,35 0-16,52 18 15,35-10 1,44 10-16,25-10 16,17-25-16,-51 0 15,-35 8-15,-52 0 16,-53 1-16,-34 8 15,-26 0-15,-35 0 16,-35 0-16</inkml:trace>
  <inkml:trace contextRef="#ctx0" brushRef="#br2" timeOffset="174831.55">24974 17960 0,'-8'-8'0,"-1"-1"16,0 9-16,9 0 15,0 0-15,0 0 16,0 0-16,0 0 15,18 0-15,8 0 16,17 26 0,9 9-16,9 8 15,0 18-15,-18 8 16,-8-8-16,-9-1 16,-17 1-16,-18-9 15,-8 8 1,-27-8-16,10-17 15,-10-26-15,1-1 16,8-16-16,0-10 16,18-8-16,8-17 15,18-17-15,17-18 16,26 0-16,35 0 16,17 0-1,18 17-15,25 26 0,175 1 16</inkml:trace>
  <inkml:trace contextRef="#ctx0" brushRef="#br2" timeOffset="175349.81">26112 17822 0,'0'0'0,"0"0"0,0 0 16,0 9-16,0 8 16,0 26-1,-9 26-15,1 27 16,-1 16-16,0-16 15,-8-1-15,0 0 16,-1-17-16,1-26 16,8-17-16,9-9 15,0-18-15,0-8 16,0-8-16,18-18 16,-1-18-1,18-8-15,-1 0 16,10 1-16,-18 16 15,0 18-15,-9 8 16,1 9-16,-1 0 16,0 17-16,1 9 15,-1 9-15,-8 8 16,-1 0 0,1 1-16,0-18 15,0 0-15,-9-18 16,0-8-16,0-8 15,0-1-15,0 0 16</inkml:trace>
  <inkml:trace contextRef="#ctx0" brushRef="#br2" timeOffset="175544.09">26017 18116 0,'0'0'0,"0"0"16,0 0-16,0 0 15,0 0 1,0 0-16,0 0 0,0 0 16,17 0-1,18 0-15,25-8 16,10-1-16,17-8 16,-35 8-1</inkml:trace>
  <inkml:trace contextRef="#ctx0" brushRef="#br2" timeOffset="176189.77">27762 17536 0,'0'0'0,"0"-9"0,0 1 15,0 8 1,0 0-16,0 0 15,0-9-15,0 9 16,0 0-16,9-9 16,17 1-16,17-1 15,9-8-15,18 8 16,-10 1 0,1-10-16,0 10 15,17 16-15,-26 1 16</inkml:trace>
  <inkml:trace contextRef="#ctx0" brushRef="#br2" timeOffset="176392.58">27858 17623 0,'0'0'0,"0"0"0,0 0 16,0 0-16,17 0 15,9 8-15,35-8 16,8 0-16,1 0 16,43-8-1,-44-1-15</inkml:trace>
  <inkml:trace contextRef="#ctx0" brushRef="#br2" timeOffset="177078.72">29012 16739 0,'0'0'0,"0"0"0,0 0 16,0 0-16,0 0 15,0 0-15,0 0 16,0 9-1,0 17-15,0 35 16,-8 8-16,-1 17 16,0 10-1,1-10-15,-1-16 0,0-18 16,9-18 0,0-16-16,0-1 0,9-8 15,0-27 1,-1 1-16</inkml:trace>
  <inkml:trace contextRef="#ctx0" brushRef="#br2" timeOffset="177542.54">29030 16505 0,'0'0'0,"0"0"16,0 0-16,0 0 16,0 0-16,0 0 15,17 0 1,1 0-16,25 0 15,26 18-15,1-1 16,-1 0 0,1 1-16,-18-1 0,-9 0 15,-17 1-15,-8-1 16,-10 0 0,-16 1-16,-18 8 15,-35 17-15,-9 0 16,1 1-16,8-10 15,18-8-15,8 0 16,18-8-16,-1-1 16,18 0-16,0 0 15,18 18-15,16 0 16,10 8 0,-1-8-16,-8 8 15,-9-17-15,-9 0 16,-8 0-16,-18 0 15,1 9-15,-18-9 16,-9 0-16,0 0 16,-8-18-16,-1 1 15,10 0 1,25-9-16,9-9 16,0 0-16</inkml:trace>
  <inkml:trace contextRef="#ctx0" brushRef="#br2" timeOffset="177730.65">29568 17077 0,'0'0'0,"0"0"0,0 0 16,0 0-16,18 0 15,-1-9-15,18 1 16,-1-1-16,10 9 15,-1 0-15,-17 0 16</inkml:trace>
  <inkml:trace contextRef="#ctx0" brushRef="#br2" timeOffset="178053.47">29725 17060 0,'0'0'0,"0"0"0,0 0 0,0 0 16,0 0-16,0 0 16,-9 8-1,0 10-15,0-1 16,1 0-16,-1 18 16,-8 0-16,8-1 15,0-8-15,9 0 16,0-8-1,0-1-15,0-8 16,0 8-16,18-8 16,-1-1-16,9 1 15,9 0-15,0-9 16,8-9-16,-17 0 16,-17 9-16</inkml:trace>
  <inkml:trace contextRef="#ctx0" brushRef="#br2" timeOffset="178203.11">29690 17190 0,'0'0'0,"0"0"15,0 0-15,0 0 16,8 0-16,19 0 16,16-9-16,0 0 15,1 1 1,-18 8-16</inkml:trace>
  <inkml:trace contextRef="#ctx0" brushRef="#br2" timeOffset="178691.49">28769 16289 0,'0'0'0,"0"0"0,0 0 15,0 0-15,0 0 16,0 26-16,9 17 15,0 44-15,-1 51 32,-8 18-32,-8 9 0,-10-9 0,1-9 15,0-34-15,8-27 16,0-25 0,9-27-16,0-8 15,0-17-15,0-9 16</inkml:trace>
  <inkml:trace contextRef="#ctx0" brushRef="#br2" timeOffset="179030.51">30298 16462 0,'0'0'0,"0"0"0,0 0 15,0 18-15,8 25 16,10 43-16,-10 36 15,1 16 1,0 18-16,-1-17 16,-8-18-16,9-17 15,-9-26-15,9-52 16</inkml:trace>
  <inkml:trace contextRef="#ctx0" brushRef="#br2" timeOffset="179507.99">28856 17657 0,'0'0'0,"0"0"0,0 0 0,26 0 15,44-8-15,43 8 16,60-9 0,36 0-16,25 1 15,-25-1-15,-10 0 16,-34-8-16,-26 8 15,-9 9-15,-34 0 16,-53 0-16,-25 0 16</inkml:trace>
  <inkml:trace contextRef="#ctx0" brushRef="#br2" timeOffset="180042.58">29638 17701 0,'0'0'0,"0"0"16,0 0-16,0 17 15,0 18-15,0 17 16,-9 26-16,0 8 16,1 18-1,-1-9-15,0-8 16,1-18-16,8-17 16,0-17-16,0-9 15,0-9-15,0-8 16,0-1-16,0-8 15,0 0-15,0-8 16,17-18-16,9-26 16,9 0-1,8-9-15,9 9 16,0 9-16,-8 8 16,-1 18-1,-17 0-15,0 17 0,-8 0 16,-1 17-1,0 18-15,1 17 16,-1 17-16,-8 0 16,-1 1-16,-8-19 15,0-7-15,0-27 16,0-8-16,0-18 16,0 9-16</inkml:trace>
  <inkml:trace contextRef="#ctx0" brushRef="#br2" timeOffset="180261.96">29507 17960 0,'0'0'0,"0"0"15,0 0-15,0 0 0,0 0 16,0 0-1,26-8-15,35-1 16,35 1-16,25-10 16,53-8-16,243-17 15</inkml:trace>
  <inkml:trace contextRef="#ctx0" brushRef="#br2" timeOffset="181537.08">21015 16627 0,'0'-9'0,"0"0"0,0 9 16,0-8-16,0 8 16,0 0-16,0 0 15,0 17-15,17 70 16,9 103-1,0 79-15,0 51 16,-17-51-16,8-62 16,-8-33-16,0-62 15,-9-34 1,17-34-16,-8-36 0</inkml:trace>
  <inkml:trace contextRef="#ctx0" brushRef="#br2" timeOffset="182076.09">21310 16661 0,'-9'-8'0,"1"-1"0,8 9 15,0 0-15,0 0 16,0-9 0,26 1-16,17-1 15,18 0-15,34 1 16,18-1-16,9 0 15,-1-8-15,18 0 16,-17 8-16,17 9 16,8-9-16,-8 1 15,9-1-15,0 0 16,-27-8 0,18 0-16,9 0 15,-18-1-15,-17 1 16,0 8-16,0-8 15,-9 8 1,0 1-16,-17-1 0,0 0 16,0 1-1,-18-1-15,9 0 16,-8 1-16,-1 8 16,-25-9-16,-10 0 15,18 1-15,-17 8 16</inkml:trace>
  <inkml:trace contextRef="#ctx0" brushRef="#br2" timeOffset="183438.4">23498 16306 0,'0'0'0,"0"0"0,0 0 16,0 0-16,0 0 15,0 0 1,0 0-16,0 9 16,18 8-16,-1 1 15,0 8-15,9 0 16,0 0-16,9 0 16,-9 0-1,9-9-15,8-9 0,10 1 16,-1 0-1,0-1-15,-9 1 16,1 0-16,-1-1 16,0-8-16,-8 9 15,0-9-15,8 9 16,-8-9-16,17 8 16,0-8-1,9 9-15,0-9 16,8 0-16,1 0 15,-1 0-15,1 0 16,17 9-16,-9-1 16,0 1-16,0-9 15,0 9-15,9-1 16,-9-8-16,9 0 16,0-8-1,0 8-15,8 0 16,1 0-16,-1 0 15,1 0-15,-1 0 16,9 0-16,-8 0 16,-1 0-16,1-9 15,8 0-15,0 9 16,-8 0-16,8-8 16,0-1-1,9 0-15,-9 1 16,1-1-16,16 0 15,-8 1-15,9-1 16,-1 0 0,1-8-16,-1-9 0,18 0 15,18-8 1,-27 8-16,9 8 16,-9-8-16,0 9 15,1 0-15,-10-1 16,9 1-16,1 0 15,-10-1-15,10 10 16,-1-10-16,0 10 16,-17-1-16,8 9 15,1 0 1,-9 0-16,0 0 16,8 0-16,-8 0 15,-8-9-15,-10 9 16,1 0-16,-10 0 15,-7 0 1,-19 0-16,-8 9 16,-8 0-16,-1 8 15,1 0-15,-10 1 16,1-1-16,0 18 16,-9 17-16,0 17 15,0 17-15,-9 53 16,-8 43-16,0 17 15,-9 18-15,0-10 16,0 1 0,0-8-16,0-19 15,0-25-15,0 0 16,-9-17-16,9-18 16,0-17-16,-9-43 15,1-35 1</inkml:trace>
  <inkml:trace contextRef="#ctx0" brushRef="#br2" timeOffset="184395.36">21979 18515 0,'0'0'0,"0"0"0,0 0 15,0 0-15,17 0 16,0 0-16,27 0 16,25 0-1,18 0-15,17 0 16,9 17-1,9 0-15,25 1 0,1-1 16,-9 0-16,26-8 16,17 0-16,27-9 15,-10 0-15,-8 0 16,9 8 0,0 10-16,8 8 15,-8 0-15,0-9 16,-1 9-16,1-17 15,0-1-15,-9-8 16,9 0-16,-1 0 16,10 0-16,-1 0 15,-17 0-15,9 0 16,-18 0 0,9 0-16,-17 0 15,0 0-15,8 0 16,9 0-16,-8 0 15,-18 0-15,8 0 16,18 9-16,-8-9 16,-10 9-1,-8-9-15,9 0 16,8 0-16,1 0 16,-10 8-16,10 1 15,-18 0-15,17 8 16,0 0-16,-8-8 15,0 8-15,-1-8 16,-8 0-16,0-1 16,26-8-16,-43-8 15,-96 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35:5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3317 7360 0,'0'0'0,"0"0"0,-8 0 0,-1 0 15,0 0-15,-8 0 16,-9 0 0,0 17-16,-18 0 15,1 18-15,-9 8 16,17 9 0,0 0-16,9 0 0,9 9 15,17 8-15,17-8 16,1-18-16,16 0 15,10-8 1,17-9-16,25-26 16,1-9-16,-61 1 15</inkml:trace>
  <inkml:trace contextRef="#ctx0" brushRef="#br0" timeOffset="348.41">3830 7698 0,'-18'-9'0,"-17"-8"16,1 17-16,-1 0 15,9 0-15,0 17 16,8 0-16,1 9 16,0 9-16,17 17 15,8-9 1,10-8-16,-1-9 15,18-9-15,0-8 16,8-1 0,-8-16-16,8-18 0,1 0 15,-18-9-15,-18-8 16,-8 0-16,-8-9 16,-18 8-16,0 10 15,0 16-15,-9 10 16,0 8-1,18 0-15,17 0 16,0 8-16,0 1 16</inkml:trace>
  <inkml:trace contextRef="#ctx0" brushRef="#br0" timeOffset="907.08">4377 7620 0,'0'0'0,"0"0"0,-9-9 15,0 0-15,1 1 16,-1 8-16,0-9 16,1 9-1,-1 0-15,0 0 16,0 0-16,-8 9 15,0 8-15,-1 18 16,10-1-16,8 18 16,0 0-16,8-8 15,10-1 1,-1-17-16,9 0 16,-8-18-16,8 1 15,8-18-15,1-17 16,-9 0-16,0 0 15,-17-17-15,-18 0 16,0 8-16,-17 1 16,0-1-16,9 18 15,0 8 1,8 9-16,9 0 16,0 0-16</inkml:trace>
  <inkml:trace contextRef="#ctx0" brushRef="#br0" timeOffset="1230.83">4793 7637 0,'0'0'0,"0"0"0,0 0 0,0 9 16,9 8-16,0 0 15,-1 9-15,1 9 16,0 0-16,0-1 15,-9 1 1,0-9-16,0 0 16,-9-9-16,0-8 15,0-1-15,1-8 16,-1-8-16,-8-10 16,-1-8-16,18-17 15,0 0-15,18-9 16,16 0-1,10-9-15,43 1 16,-9 8-16,-43 34 16</inkml:trace>
  <inkml:trace contextRef="#ctx0" brushRef="#br0" timeOffset="1748.8">5462 7732 0,'-9'-8'0,"1"-1"16,-1 0-16,0 1 15,1-1-15,-10 0 16,1 1-16,0-1 16,-1 9-16,1 0 15,-1 0-15,1 17 16,0 9-1,-1 9-15,10 0 16,8 8-16,0-9 16,8-8-16,1 0 15,8-17-15,9-9 16,9-9-16,0-17 16,17-17-1,0-26-15,0-26 16,-8-27-16,-18 18 15,-9 18-15,-8 25 16,-9 18-16,0 8 16,0 18-16,0 17 15,0 0-15,-9 0 16,0 17-16,1 35 16,-10 35-1,18 25-15,0-16 16,9-18-16,8-9 15,1 0-15,-1-17 16,0-17 0,1-18-16,-9-17 0,-1 0 15</inkml:trace>
  <inkml:trace contextRef="#ctx0" brushRef="#br0" timeOffset="1928.67">5922 7568 0,'0'0'0,"0"0"16,-8 17-16,8 18 16,0-1-16,0 1 15,0-9 1,0 0-16,8-9 16,1-8-16,0 0 15,-9-9-15</inkml:trace>
  <inkml:trace contextRef="#ctx0" brushRef="#br0" timeOffset="2357.65">5896 7325 0,'0'0'0,"0"0"0,0 0 15,9 9-15,8 8 16,1 0-16,8 18 15,0 0-15,0-9 16,0 0-16,-9 8 16,-8 18-1,0 0-15,-1 9 16,-8 8-16,0-8 16,0-18-16,0-17 15,0 0-15,0-17 16,0-1-16,0-8 15,0-8-15,0-1 16,9-26-16,8-8 16,1-9-1,8 18-15,-18-1 16,1 18-16,0-1 16,0 18-16,-1 0 15,1 0 1,8 18-16,1-1 15,-1 0-15,26-8 16,10 8-16,-27-8 16</inkml:trace>
  <inkml:trace contextRef="#ctx0" brushRef="#br0" timeOffset="2759.54">6739 7706 0,'0'-8'0,"-9"-1"0,9-8 15,-9 8 1,1-8-16,-1 8 16,-9 0-16,-8 9 15,-8 0-15,-1 9 16,0 8-16,1 9 16,16 0-16,9-8 15,1-1 1,8 9-16,0-17 15,0-1-15,8 1 16,10-9-16,-1-9 16,18 1-16,-9-18 15,0 8-15,0 1 16,-17 8-16,-1 9 16,1 0-16,8 0 15,1 18 1,-1-1-16,9 0 15,0 9-15,0 0 16,9-17-16,9 8 16,-10-17-16,-8 0 15,-8 0-15</inkml:trace>
  <inkml:trace contextRef="#ctx0" brushRef="#br0" timeOffset="2975.18">6825 7446 0,'0'0'0,"0"0"0,0 0 16,0 0-16,0 0 15,0 9-15,18 8 16,17 1 0,17-10-16,8 1 15,19-9-15,-1-9 31,-9 1-31,1-10 0,-10-8 0,-25 9 16,-17 17 0</inkml:trace>
  <inkml:trace contextRef="#ctx0" brushRef="#br0" timeOffset="3230.9">7320 7221 0,'-8'-8'15,"-1"8"-15,0 0 0,1 0 16,-1 8-16,0 10 16,-17 25-16,9 26 15,0 9 1,8 9-16,9-9 16,0 17-16,9 0 15,8-26-15,9-17 16,-9-17-16,1-9 15,16 0-15,10-9 16,-18-8-16</inkml:trace>
  <inkml:trace contextRef="#ctx0" brushRef="#br0" timeOffset="3460.98">7928 7498 0,'0'0'0,"0"0"0,0 0 16,0 0-16,0 0 15,0 0-15,0 9 16,9 8-16,0-8 15</inkml:trace>
  <inkml:trace contextRef="#ctx0" brushRef="#br0" timeOffset="3586.43">7972 7732 0,'0'0'0,"0"0"0,0 0 0,0 0 16,0 0-16,0 0 15,8 0-15,-8 0 16</inkml:trace>
  <inkml:trace contextRef="#ctx0" brushRef="#br0" timeOffset="4593.7">7468 8096 0,'0'-9'0,"0"1"0,0-1 16,0 0-16,9 1 15,8-18-15,0-9 16,1 0-16,-1-8 15,-8 8-15,0 1 16,-9-1 15,-9 1-31,0 16 0,1 1 0,-10 17 16,1 0-16,-1 9 16,1 17-16,0 17 15,8 17-15,9-8 16,17-8-1,18-1-15,35 0 16,-18-17-16</inkml:trace>
  <inkml:trace contextRef="#ctx0" brushRef="#br0" timeOffset="5067.99">8918 7325 0,'0'0'16,"0"0"-16,0 0 0,0 0 0,0 0 15,0 0 1,0 0-16,9 0 0,17 0 16,17-8-1,27-1-15,8 9 16,35 0-16,252 0 15</inkml:trace>
  <inkml:trace contextRef="#ctx0" brushRef="#br0" timeOffset="5547.74">9422 7490 0,'0'0'0,"0"0"16,0 0-16,0-9 15,-9 0-15,1 1 16,-1-1-16,-9 0 15,-8 1-15,0 8 16,-8 0-16,-1 17 16,-9 0-1,10 9-15,-1 9 16,9 0-16,9-1 16,17 1-16,0 8 15,17 1-15,0-1 16,18-8-16,26-1 15,17-17 1,18-17-16,-18-8 16,-18-1-16,-7-8 15,-10-9-15,-17 0 16,-17 0-16,-1 9 16,10-27-16,-10-16 15,1 34-15</inkml:trace>
  <inkml:trace contextRef="#ctx0" brushRef="#br0" timeOffset="5790.92">9517 7351 0,'0'0'0,"0"0"0,0 0 16,0 0-16,0 0 15,-8 0-15,-1 17 16,0 18-16,1 17 15,-1 17 1,0 1-16,-8 16 31,0 18-31,8-9 0,9-17 0,0-17 16,0 8-16,0-25 16,0-36-16</inkml:trace>
  <inkml:trace contextRef="#ctx0" brushRef="#br0" timeOffset="5997.32">9179 8200 0,'-9'0'0,"0"0"0,1 0 16,-1 0-16,0 0 16,9 0-16,0 0 15,0 0 1,26 0-16,18-9 15,34 1-15,9-1 16,8 0 0,1 1-16,-9-1 0,-1 9 15,-33 9-15</inkml:trace>
  <inkml:trace contextRef="#ctx0" brushRef="#br0" timeOffset="15131.43">2961 8702 0,'-9'0'0,"1"0"0,-1 0 16,0 9-16,9 8 16,0 1-1,0 16-15,0 1 0,0-1 16,9 18-16,-9-8 16,0-1 15,-9 0-31,1 1 0,8-44 0,-9 26 0,9 0 15,0-18-15,0 1 16,0 0-16,0-9 16,0-9-16,0 0 15,17-17 1,1 0-16,8-8 16,0-1-16,0 18 15,0-1-15,0 18 16,-9 0-16,1 18 15,-1-1-15,1 9 16,-1 9-16,0-1 16,-8-8-16,0-8 15,-1-10 1,1-8-16,8-8 16,9-27-1,9-8-15,17-27 0,0 10 16,-26 16-16,0 27 15,-17 8-15,0 9 16,0 18 0,8 8-16,-8 26 15,-1 0-15,10 17 16,-1-8-16,0-9 16,1-26-1,8-9-15,26-17 16,0-17-16,-9-9 0,-17 8 15,-8 10 1,129-148-16,-147 156 16,0 0-16,-8-9 15,-1 9-15,0 0 16,1 0-16,-1 0 16,0 9-16,1 8 15,8 18-15,0-1 16,8 18-16,10-8 15,-1-10 1,0-8-16,18 0 16,0-17-1,0-18-15,-9 1 0,0-18 16,0 0-16,-18-18 16,-8 1-16,-17 0 15,-9-1-15,0 10 16,0 16-1,-9 10-15,0 8 16,9 0-16,9 17 16,8 0-16,9-8 15,0 0-15,9-1 16</inkml:trace>
  <inkml:trace contextRef="#ctx0" brushRef="#br0" timeOffset="15715.98">4298 9066 0,'0'0'0,"0"0"0,0 0 0,0 0 16,0 0-16,0 0 16,0 17-1,0 1-15,0 16 16,0 10-16,0-10 15,0-8-15,0 0 16,0-8-16,0-10 16,0 1-1,0-1-15,0-16 0,0-1 16,0-17-16,18-17 16,-1-9-1,9 9-15,0 8 16,-8 18-16,-1-1 15,-8 18-15,-1 0 16,1 0-16,0 18 16,-1 8-16,1 17 15,-9 0-15,0-17 16,0 0-16,0-8 16,0-10-1,0 1-15,0-18 16,18-8-16,-1-18 15,9-8-15,0-9 16,0 17 0,0 18-16,-9 0 15,-8 17-15,0 0 16,8 17-16,-8 9 16,8 9-16,1 8 15,-1-8-15,0-9 16,1 0-16,-1-18 15,0-16 1,-8 8-16</inkml:trace>
  <inkml:trace contextRef="#ctx0" brushRef="#br0" timeOffset="16129.75">4889 9101 0,'0'0'0,"0"0"0,0 0 16,0 0-16,0 0 15,0 8 1,0 1-16,17 0 0,1-1 16,8 1-1,0 0-15,9-9 16,-9-9-16,0 0 16,0 1-16,0-10 15,-18 1 1,1-9-16,-9 0 15,-9 0-15,1 9 0,-1-1 16,-17 10 0,0 8-16,0 0 15,0 17-15,8 9 16,1 9-16,0 25 16,8 10-16,26-18 15,1-9-15,-1-17 16,1 0-16,8-9 15,0-8 1,8-18-16,10 0 16,8-17-16,-26-8 15,-9 17-15</inkml:trace>
  <inkml:trace contextRef="#ctx0" brushRef="#br0" timeOffset="16447.27">5349 9092 0,'0'0'0,"0"0"15,0 0-15,0 0 16,0 0-1,0 17-15,0 9 16,0 9-16,0 0 16,0-1-16,0-8 15,0 0-15,0-9 16,0-8-16,0 0 16,0-1-1,0-8-15,0-8 16,0-10-16,18-16 15,-1-18-15,0 9 16,1 8-16,-1 18 16,-8-1-16,-1 18 15,1 0-15,0 0 16,8 26-16,1 9 16,-1 8-16,0 1 15,1-18 1,-1-1-16,9 1 15,-17-17-15</inkml:trace>
  <inkml:trace contextRef="#ctx0" brushRef="#br0" timeOffset="16696.5">5731 9049 0,'0'0'0,"-8"0"0,-1 0 15,9 0-15,0 0 16,0 0-16,0 0 16,0 0-16,17 0 15,1 0-15,16 0 16,18 0-16,1-9 16,7 0-1,1 1-15,-9-1 16,-17 0-16,-18 9 15</inkml:trace>
  <inkml:trace contextRef="#ctx0" brushRef="#br0" timeOffset="16962.22">5870 8642 0,'0'0'0,"0"0"0,0 0 0,0 0 15,0 0-15,0 17 16,18 35-16,-10 17 16,1 18-1,0 17-15,-1 17 16,1-17-16,-9-26 16,0-9-16,9-8 15,8-27-15,0-8 16,18-17-16,-9 0 15,-8-1-15</inkml:trace>
  <inkml:trace contextRef="#ctx0" brushRef="#br0" timeOffset="17387.7">6270 9092 0,'0'0'0,"0"0"0,0 0 15,0 0 1,0 0-16,0 0 16,0 17-16,0 27 15,0 8-15,0-9 16,8 0-16,10-17 16,-10 0-16,1 0 15,0-17 1,8-1-16,1-8 0,8-8 15,8-27 1,1-8-16,0-18 16,-9-8-16,-9 26 15,-8 8-15,0 18 16,-1-1-16,-8 18 16,0 0-16,0 9 15,0 34-15,0 18 16,9 0-1,8-9-15,1-9 16,-1-17-16,0 0 16,9-18-16,9 1 15,35-18-15,-18 9 16</inkml:trace>
  <inkml:trace contextRef="#ctx0" brushRef="#br0" timeOffset="17964.47">7043 9066 0,'0'0'0,"0"0"0,0 0 15,0 0-15,0 17 16,0 1-16,0 8 16,0 8-1,-9 1-15,9 0 16,-9-1-16,9-8 15,0 0-15,0-9 16,0-8-16,0 0 16,0-1-16,0-8 15,0-8-15,0-10 16,9-8 0,8-8-16,1-1 15,-1 1-15,-8 16 16,-1 1-16,1 17 15,0 0-15,-1 9 16,1 8-16,0 18 16,-1-1-16,1 1 15,0-9-15,-9 0 16,0-18 0,0 1-16,0 0 15,0-1-15,0-8 16,17-8-16,18-27 15,0-8-15,-1-9 16,10 9-16,-1 8 16,-17 18-16,0 8 15,-8 9 1,-1 0-16,0 26 16,1 9-16,-1 17 15,-8-9-15,0 0 16,-1-17-16,1 0 15,0 0-15,-1-17 16</inkml:trace>
  <inkml:trace contextRef="#ctx0" brushRef="#br0" timeOffset="18169.3">8293 8988 0,'0'0'0,"0"0"0,0 0 16,0 0-1,0 0-15,0 9 16,0-1-16,9 1 16,8 0-16,-8-1 15</inkml:trace>
  <inkml:trace contextRef="#ctx0" brushRef="#br0" timeOffset="18296.62">8336 9213 0,'0'0'0,"0"0"16,0 0-16,0 0 16,0 0-16,9 0 15,0 0-15</inkml:trace>
  <inkml:trace contextRef="#ctx0" brushRef="#br0" timeOffset="26578.86">9691 8659 0,'0'0'0,"-9"-9"0,-8 1 0,0-1 16,8 0-16,-8 1 16,-1-1-16,1 0 15,-9 9-15,0 0 16,0 0-16,-18 18 15,1 8-15,-18 26 16,9 17-16,0 17 16,8 10-1,27-10-15,0 10 16,17-18-16,17-18 16,18-17-16,0 1 15,17-18-15,8-18 16,10-8-16,17-26 15,-9-17 1,0-17-16,-17-1 0,-18 9 16,-17-17-1,-8-9-15,-18 8 16,-9 27-16,-8 8 16,-9 1-16,0 17 15,-1-1 1,-7 10-16,25 8 15,9 0-15,0 8 0</inkml:trace>
  <inkml:trace contextRef="#ctx0" brushRef="#br0" timeOffset="26862.09">9509 8979 0,'0'0'0,"0"0"0,0 0 16,0 0-16,0 0 15,17 18-15,0 8 16,27 26-16,8 17 16,0 9-1,-9 0-15,1-9 16,-1-8-16,1-9 15,-1 8-15,-17-8 16,0-26-16,9-8 16,-9-10-1</inkml:trace>
  <inkml:trace contextRef="#ctx0" brushRef="#br0" timeOffset="31427.88">2996 10339 0,'0'0'0,"0"0"0,0 0 15,0 26-15,9 26 16,8 26-16,0 0 16,-8 0-16,0-17 15,-1-10-15,1-7 16,0-18-16,-1-9 15,1-8-15,-9-9 16,17-9 0,18-43-16,9-43 15,8-44-15,-9-17 16,1 26-16,-10 27 16,-8 42-16,-17 35 15,0 17-15</inkml:trace>
  <inkml:trace contextRef="#ctx0" brushRef="#br0" timeOffset="31977.82">3439 10573 0,'-9'0'0,"9"0"0,0 0 16,0 9-16,0 8 16,9-8-16,-1-1 15,10 1-15,17 0 16,8-9-16,0-9 16,-8-8-1,-9-9-15,0 0 16,-17 0-16,0 0 15,-18 0-15,0 8 16,-17 1-16,0 0 16,0 17-16,-9 0 15,1 17-15,-1 18 16,9 17-16,8 8 16,18-8-1,18-8-15,8-1 16,9-9-16,8-8 15,26-17-15,10 0 16,-19-9-16,-34 0 16</inkml:trace>
  <inkml:trace contextRef="#ctx0" brushRef="#br0" timeOffset="32193.81">4064 9889 0,'0'0'16,"0"0"-16,0 0 0,-9 17 16,1 35-16,-10 26 15,1 35-15,-9 51 16,8 1 0,1-44-16,17-17 15,9-35-15,-9-43 16,0-9-16</inkml:trace>
  <inkml:trace contextRef="#ctx0" brushRef="#br0" timeOffset="32552.4">4342 10530 0,'0'0'0,"-9"0"16,1 0-16,-1 0 15,0 17-15,0 0 16,-8 18 0,8 0-16,9-1 15,0 10-15,9-10 16,8-8-16,1 0 16,-1-9-16,1-8 15,-1 0-15,0-9 16,1-9-16,-10 0 15,1-8-15,0-35 16,-18 0-16,0 0 16,-17 9-1,0 8-15,0 18 16,0 8-16,9 9 16,8 9-16,9 0 15</inkml:trace>
  <inkml:trace contextRef="#ctx0" brushRef="#br0" timeOffset="32878.05">5028 10443 0,'0'0'0,"0"0"0,0 0 16,0 0-1,-9-9-15,1 1 16,-19-1-16,-16 9 16,0 0-16,-1 0 15,9 17-15,1 1 16,8 8-16,0 17 31,8 0-31,10 1 0,8-1 16,17-8-16,0-9 15,1-1-15,8-7 16,8-10-16,1 1 16,35-9-16,8 0 15,-43-9-15</inkml:trace>
  <inkml:trace contextRef="#ctx0" brushRef="#br0" timeOffset="33078.8">5306 10434 0,'0'0'0,"0"0"0,0 0 16,0 0-16,0 9 16,0 17-16,0 26 15,0 0 1,0-9-16,0 1 0,0-10 16,0-8-1,0-9-15,8-8 16,-8 0-16,0-9 15</inkml:trace>
  <inkml:trace contextRef="#ctx0" brushRef="#br0" timeOffset="33211.04">5332 10114 0,'0'0'0,"0"0"0,0 0 15,0 0-15,0 0 16,0 0-16,26 0 15,0 0-15</inkml:trace>
  <inkml:trace contextRef="#ctx0" brushRef="#br0" timeOffset="33485.14">5618 10374 0,'0'0'0,"0"0"0,0 0 0,0 0 16,0 0-16,9 0 16,8 0-16,18 8 15,17 1-15,18-9 16,17-9-16,8 1 15,1-1-15,25 0 16,-60 1-16</inkml:trace>
  <inkml:trace contextRef="#ctx0" brushRef="#br0" timeOffset="33764.43">5879 9837 0,'0'0'0,"0"0"0,0 0 16,0 17-16,0 9 16,-9 35-16,1 51 15,-1 18 1,-17 26-16,8-9 15,1-34-15,8-18 16,1 0-16,8-8 16,0-35-16,0-17 15,0-9-15,26-9 16,0-8-16</inkml:trace>
  <inkml:trace contextRef="#ctx0" brushRef="#br0" timeOffset="34293.6">6226 10443 0,'0'0'0,"0"0"0,0 0 16,0 0-16,0 0 15,0 9 1,0 17-16,0 8 15,0 10-15,0-1 16,9 0-16,0-17 16,-1-8-16,10-1 15,-1-8 17,0-1-32,1-16 0,-18 8 0,35-9 0,-1-17 0,1-17 15,8-18 1,-17 9-16,1 17 15,-19 18-15,1 0 16,0 17-16,-1 0 16,-8 8-16,18 36 15,-1 34-15,-8 8 16,-1 35-16,1 18 16,0-35-1,-18-9-15,0-17 16,1-17-16,-10-18 15,1-8-15,0-9 16,-1-18 0,-8-16-16,0-1 0,0-17 15,9-35 1,-1-16-16,27-10 16,34-8-16,-8 43 15</inkml:trace>
  <inkml:trace contextRef="#ctx0" brushRef="#br0" timeOffset="36576.65">7581 10460 0,'0'0'0,"0"0"16,0 0-16,0 0 15,0 0-15,0 9 16,9 0-16,-9-9 15</inkml:trace>
  <inkml:trace contextRef="#ctx0" brushRef="#br0" timeOffset="36710.93">7572 10798 0,'0'0'0,"0"0"0,0 0 16,0 0-16,9 0 15,34 0-15,1 9 16</inkml:trace>
  <inkml:trace contextRef="#ctx0" brushRef="#br0" timeOffset="37160.58">8501 10192 0,'0'0'0,"0"0"15,0 0-15,18 9 16,8-1-1,35 1-15,17 8 16,26 0-16,9-8 16,0-9-16,-26-9 15,-9 1-15,9-1 16,17 18-16,-43 8 16</inkml:trace>
  <inkml:trace contextRef="#ctx0" brushRef="#br0" timeOffset="37625.83">9231 10452 0,'0'0'16,"-9"0"-16,0 0 0,1 0 15,-1-9-15,0 0 16,1 1-16,-18-1 16,0 0-16,-18 9 15,-8 0-15,-9 0 16,-8 18 0,-1-1-16,-8 18 0,0 17 15,35 0 1,17-9-16,8 0 15,18 1-15,18-10 16,16 1-16,18 8 16,18-17-16,8 0 15,9-17-15,8-18 16,-16 0 0,-19-8-16,-16 0 15,-18-9-15,0 0 16,-17-18-16,-1 1 15,-16 9-15,-1-1 16,0 9-16,1 0 16,-1 9-1,9 8-15</inkml:trace>
  <inkml:trace contextRef="#ctx0" brushRef="#br0" timeOffset="37819.75">9179 10365 0,'-9'-9'0,"0"1"0,1 8 0,-1 0 16,0 0-16,1 8 16,-1 18-16,-17 26 15,0 35 1,8-9-16,-8 9 16,0 16-16,9 1 15,0 0-15,-1-17 16,18-61-1</inkml:trace>
  <inkml:trace contextRef="#ctx0" brushRef="#br0" timeOffset="38061.56">8623 11292 0,'-9'-9'0,"9"9"0,0-9 0,0 9 16,0 0-16,0-8 15,18-1-15,16 0 16,27 1 0,35-1-16,25 0 31,-8 9-31,-9 0 0,1 0 16,-10 0-16,-17 0 0,-17-8 15,-9 8 1,-26 8-16</inkml:trace>
  <inkml:trace contextRef="#ctx0" brushRef="#br0" timeOffset="38548.06">9170 9967 0,'-9'-9'0,"9"9"16,0 0-16,0 0 16,0 0-16,0 0 15,0 0-15,0 0 16,0 0-16,0 0 16,0 0-16,0 0 15,0 0 1,0 0-16,0 0 15,0 0-15,0 0 16,0 0-16,0 0 16,0 0-16,-8 0 15,-1 0-15,9 0 16,0 0-16,0 9 16,9-1-1</inkml:trace>
  <inkml:trace contextRef="#ctx0" brushRef="#br0" timeOffset="41326.68">10203 10486 0,'0'0'0,"0"0"0,0 0 15,0 0-15,18 9 16,17 0 0,8-1-16,9 1 15,0 8-15,0-8 16,-8-9-16,-27 0 15</inkml:trace>
  <inkml:trace contextRef="#ctx0" brushRef="#br0" timeOffset="41511.25">10195 10824 0,'0'0'0,"0"0"0,0 0 15,0 0-15,17 0 16,9 0-16,18-9 16,34 9-16,0-8 15,-35 8 1</inkml:trace>
  <inkml:trace contextRef="#ctx0" brushRef="#br0" timeOffset="42159.81">11272 10140 0,'0'0'0,"0"0"0,-9 0 16,0 0 0,0 0-16,-8 0 15,-9 17-15,-17 1 16,-1 16-16,1 18 16,8-9-16,18 9 15,8-8-15,9-1 16,0-17-16,17-17 15,1-1 1,16-16-16,19-10 16,16-16-16,1-36 15,8-16-15,-18-9 16,-16 8 0,-18 9-16,-17 9 0,-1 8 15,1 26 1,-9 18-16,-9 17 15,-8 9-15,-9 17 16,-9 60-16,-17 53 16,26-9-16,17 8 15,9-16-15,18-36 16,16-25-16,10-9 16,-18-35-16</inkml:trace>
  <inkml:trace contextRef="#ctx0" brushRef="#br0" timeOffset="42943.39">12123 10114 0,'0'0'0,"0"0"0,0 0 16,-9-9-16,0 1 15,0-1-15,-17-8 16,-8 8-16,-10 0 15,-8 9-15,0 0 16,0 18 0,17 8-16,0 8 15,18 1-15,0 0 16,17-1-16,8 9 16,10-8-16,17-9 15,25 0-15,10-17 16,-9-1-1,-1-16-15,-8-1 0,-8 0 16,-18 1 0,0-18-16,-9 0 15,-8 0-15,0-9 16,-9 9-16,-9 9 16,0 0-16,9-1 15,0 10-15,0-10 16,9 10-16</inkml:trace>
  <inkml:trace contextRef="#ctx0" brushRef="#br0" timeOffset="43175.58">12340 9923 0,'-9'-8'0,"-8"-1"15,-1 9-15,10 0 16,-1 0-1,-9 17-15,-8 9 16,0 35-16,-8 26 16,-1 8-1,9 9-15,8-9 0,10-8 16,-1-9-16,0-26 16,9-18-16,0-16 15</inkml:trace>
  <inkml:trace contextRef="#ctx0" brushRef="#br0" timeOffset="43409.58">12001 9759 0,'0'0'0,"0"0"16,0 0-16,0 0 15,0 0-15,17 8 16,9 1-16,9 8 16,17-8-16,18 0 15,-1-1 1,-8 10-16,-9-1 16,-17-8-16</inkml:trace>
  <inkml:trace contextRef="#ctx0" brushRef="#br0" timeOffset="43715.93">11810 10824 0,'0'0'0,"0"0"0,0 0 15,0 0 1,0 0-16,17 0 16,9-9-16,26 1 15,18-1-15,8 0 16,9-8-16,0 8 15,-53 1-15</inkml:trace>
  <inkml:trace contextRef="#ctx0" brushRef="#br0" timeOffset="44076.03">10881 10876 0,'0'0'0,"8"0"0,18 0 16,35 9 0,17 8-16,44 0 47,26-8-47,-18-9 0,0 0 0,-17-9 0,-9 1 0,-17 8 15,-17 0-15,16-9 16,-7 9-1,-45 0-15</inkml:trace>
  <inkml:trace contextRef="#ctx0" brushRef="#br0" timeOffset="44612.49">11584 11344 0,'0'0'0,"-9"0"0,1 0 0,-1 0 16,-17 0-16,0 0 15,0 0 1,0 0-16,0 8 15,-9 10-15,0 16 16,9 10-16,9-10 16,17 1-16,0-9 15,0 0-15,9-17 16,8-1-16,0 1 16,1-18-16,16-17 15,1-8 1,9-18-16,-10-9 15,-8-17-15,0 9 16,-17 8-16,0 27 16,0 8-16,-9 8 15,0 18-15,0 0 16,0 18-16,0 25 16,-9 43-1,9 10-15,9-10 16,8-25-1,0-9-15,1-17 0,16-9 16,18 0-16,-26-18 16</inkml:trace>
  <inkml:trace contextRef="#ctx0" brushRef="#br0" timeOffset="44846.11">11749 11361 0,'0'0'0,"0"0"0,0 0 16,0 0-16,0 0 16,0 0-16,17 9 15,10-1-15,7 1 16,18-9 0,0 0-16,1 0 15,-1-9 1,0 1-16,9-1 15,-1-8-15,-16 8 0,-18 9 16,-9 0-16</inkml:trace>
  <inkml:trace contextRef="#ctx0" brushRef="#br0" timeOffset="45115.12">12114 11292 0,'0'0'0,"0"-9"0,0 9 15,0 0-15,0 0 16,0 0-16,0 0 16,0 0-1,0 0-15,0 0 16,0 0-16,0 9 16,-9 17-16,0 34 15,9 1 1,0 0-16,0-1 0,18-8 31,-1-8-31,35-18 0,0-9 16,-26-9-16</inkml:trace>
  <inkml:trace contextRef="#ctx0" brushRef="#br0" timeOffset="56091.27">12982 10686 0,'0'0'0,"0"0"0,0 0 0,0 0 15,9 0 1,8 0-16,18 0 16,17 0-16,0 0 15,9 0-15,-9 0 16,9 0-16,0 0 15,8 17 1,1 0-16,-36-8 0</inkml:trace>
  <inkml:trace contextRef="#ctx0" brushRef="#br0" timeOffset="56327.97">13104 10885 0,'0'0'0,"0"0"0,0 0 16,17 0-16,1 8 16,16 1-16,18 0 15,0-9-15,18 8 16,17-16-1,-26 8-15</inkml:trace>
  <inkml:trace contextRef="#ctx0" brushRef="#br0" timeOffset="79943.25">14163 10278 0,'0'0'0,"0"0"0,0 0 0,0 0 16,0 0-16,0 0 15,0 0-15,0 18 16,18 16-16,-1 36 16,9 34-16,0 17 15,0 26-15,0-8 16,0-35 0,0-18-16,0-16 0,-17-27 15,0-17 1,-1-9-16,1-8 15,0-1-15,-9-16 16,17-44-16,27-69 16,16-70-1,1 1-15,-17 51 0,-1 18 16,-17 25 0,0 27-16,-9 17 15,-8 18-15,0 8 16,-9 8-16,0 18 15</inkml:trace>
  <inkml:trace contextRef="#ctx0" brushRef="#br0" timeOffset="84954.02">15961 10149 0,'0'0'0,"-9"0"0,0 0 0,-25 0 15,-27 8-15,0 36 16,-17 25-16,0 52 16,-9 26-1,17 1-15,27 25 16,8-9-16,27-42 16,16-27-16,27 0 15,17-26-15,0-17 16,79-43-16,207-44 15</inkml:trace>
  <inkml:trace contextRef="#ctx0" brushRef="#br0" timeOffset="94278.65">16812 10538 0,'0'0'0,"0"0"0,0 0 15,0 0 1,0 0-16,-9-8 16,0-1-16,1 0 15,-18 1-15,-9 8 16,-8 0-16,-18 17 16,0 18-1,0 8-15,9 9 16,0 0-16,17 0 15,18 0-15,8 0 16,9 0-16,18-9 16,8 0-16,8-17 15,36-26 1,43-17-16,-9-18 0,-61 18 16</inkml:trace>
  <inkml:trace contextRef="#ctx0" brushRef="#br0" timeOffset="94719.01">17246 10027 0,'0'0'0,"0"0"0,0 0 0,0 9 16,-9 34-1,-8 18-15,-9 34 16,-18 44-1,10-1-15,-1-25 0,0-18 16,18-26-16,-1-25 16,1-10-16,8-8 15,9-17-15,0-9 16,0-9 0,18 1-16,8-18 15,17-18-15,1 1 16,-1 8-16,-17 10 15,0 7-15,0 18 16,-8 0-16,-10 9 16,1 8-16,0 9 15,-1 9-15,1 25 16,-9 10 0,0-18-16,0-9 15,9-17-15,-1 0 16,1-17-1,0-1-15,8-16 0,-8-1 16</inkml:trace>
  <inkml:trace contextRef="#ctx0" brushRef="#br0" timeOffset="95092.42">17645 10763 0,'0'0'0,"0"0"0,0 0 15,-8 0-15,-1 18 16,0 8-16,-8 8 16,0 1-16,17 8 15,0 1-15,8-18 16,10 0-16,-1-9 15,0-8 1,1-9-16,17-9 16,-1-8-16,-8-9 15,0 0-15,-17 0 16,0-9-16,-18 0 16,0 9-16,-8 9 15,0 0-15,-9 8 16,0 9-16,-1 0 15,10 9 1,8-1 0</inkml:trace>
  <inkml:trace contextRef="#ctx0" brushRef="#br0" timeOffset="95418.53">18140 10642 0,'0'0'0,"0"0"0,0 0 15,0 9 1,-8 8-16,-1 1 16,0 8-16,-8 8 15,0 9-15,-1-8 16,10 17-16,8-9 16,8-17-16,1-8 15,0-10 1,8 1-16,0-18 15,1 1-15,-1-18 16,-8 0-16,-1 0 16,-8 0-1,-8 8-15,-1-8 0,-17 9 16,0 0 0,9 17-16,8 0 0,0 8 15</inkml:trace>
  <inkml:trace contextRef="#ctx0" brushRef="#br0" timeOffset="95748.05">18635 10521 0,'0'0'0,"0"0"0,0 0 15,0 0-15,0 0 16,-8 0-16,-10 17 15,-8 18-15,0 8 16,9-8-16,-1 0 16,10-1-16,8-8 15,0 0 1,8 0-16,1 0 16,0-9-16,0-8 15,-9 0-15,0-1 16,0 1-16,-9 8 15,0 1-15,-8-10 16,-1 1-16,1 0 16,8-1-16,9-8 15</inkml:trace>
  <inkml:trace contextRef="#ctx0" brushRef="#br0" timeOffset="96087.92">18722 10841 0,'0'0'0,"0"0"16,0 0 0,0 0-16,18 0 0,-1 9 15,9-9 1,9 0-16,-1-9 16,1 1-16,-9-1 15,0 0-15,-8 1 16,-10-10-16,1-8 15,0 0 1,-18 9-16,-8 0 16,-1 17-16,-8 0 15,0 0-15,0 17 16,0 0-16,9 18 16,-1 0-16,18 17 15,9 8-15,26-8 16,43 0-16,0-17 15,-52-26-15</inkml:trace>
  <inkml:trace contextRef="#ctx0" brushRef="#br0" timeOffset="96365.51">19504 10660 0,'0'0'0,"0"0"16,0 0-16,0 0 0,0 0 16,0 0-1,17 0-15,9 8 0,26 1 16,18-18-16,8 1 15,0-1 1,0 0-16,-17-8 16,-35 8-16</inkml:trace>
  <inkml:trace contextRef="#ctx0" brushRef="#br0" timeOffset="96613.43">19947 10330 0,'0'0'0,"0"0"0,0 0 0,0 0 15,0 0-15,-9 18 16,9 8 0,-9 26-16,-8 26 0,-9 17 15,0 0 1,0-17-16,0 9 15,8-18-15,18-26 16,0-8-16,0-9 16</inkml:trace>
  <inkml:trace contextRef="#ctx0" brushRef="#br0" timeOffset="97295.62">20268 10287 0,'0'0'0,"0"0"0,0 0 0,0 17 15,-9 9 1,1 35-16,-10 26 16,-8 8-16,0 0 15,0-17-15,0-17 16,9-9-16,-1-18 15,10-8-15,8-8 16,0-10-16,0-8 16,0 0-1,17-8-15,0-1 0,1 0 16,8-8 0,0 8-16,0-8 15,-9 8-15,1 1 16,-1 8-16,0 0 15,1 0-15,-1 0 16,0 0-16,1 8 16,-1 1-16,0 0 15,1 8 1,-1 0-16,1 1 16,-1-1-16,0 0 15,-8 1-15,0-10 16,-1 1-16,1 0 15,0-1-15,-1 1 16,-8 0 0,0-1-16,0-8 15,0 0-15,0 0 16,0 0-16,0 0 16,0 0-16,0 0 15,0 0-15,0 0 16,0 0-16,0 0 15,0 0 1,0 0-16,0 0 16,0 0-16,0 0 15,0 0-15,0 0 16,0 0-16,0 0 16,9-8-16,0 8 15</inkml:trace>
  <inkml:trace contextRef="#ctx0" brushRef="#br0" timeOffset="97483.46">20589 10798 0,'0'0'0,"0"0"0,0 17 16,0 18-16,0 8 15,0 9-15,0-8 16,0-18-16,9-9 16,-9 0-16</inkml:trace>
  <inkml:trace contextRef="#ctx0" brushRef="#br0" timeOffset="97641.34">20554 10460 0,'0'0'0,"0"0"0,0 0 0,0 0 16,0 0-16,0 0 15,18 9-15,-9-9 16</inkml:trace>
  <inkml:trace contextRef="#ctx0" brushRef="#br0" timeOffset="97941.61">21171 10486 0,'0'0'0,"0"0"0,-9 0 15,1 0-15,-10 0 16,-8 9-16,-9 8 16,-8 9-1,8 9-15,1 8 16,-1-8-1,17 0-15,1-1 0,17 1 16,0-1-16,17 1 16,1-9-16,-1 0 15,-8 0-15,0-17 16,-1-1 0,-8 1-16,-8 8 15,-18 1-15,-44 25 16,18-8-16</inkml:trace>
  <inkml:trace contextRef="#ctx0" brushRef="#br0" timeOffset="99903.52">16490 11811 0,'0'0'0,"0"0"16,0 0-16,0 0 16,-8 26-16,-1 9 15,0 17-15,1-9 16,-1 1-16,0-1 15,1-17 1,-1-17-16,9-1 16,0-8-16,0 0 15,0-8-15,17-27 16,9-8-16,9-9 16,0 0-16,8 8 15,-17 27-15,0 8 16,0 9-16,1 18 15,-1 8-15,-18 8 16,1 10 0,0-1-16,-9-17 15,0-9-15,0 1 16,0-10-16,0-8 16,8-8-16,10-10 15,8-8 1,0-8-16,0-1 15,0 9-15,0 9 16,-9 17-16,-8 0 16,8 8-16,1 18 15,-1 9-15,0 0 16,18 8-16,-9-8 16,18-9-16,8 0 15,-9-18-15,1 1 16,-10-9-16,1-9 15,8-8 1,10-18-16,-19 9 16,-8 9-16,-8 0 15,-10-1 1,1 1-16,-9 0 0,0 8 16,-9 0-16,1 1 15,-1 8 1,0 0-16,-17 17 15,0 0-15,9 9 16,0 0-16,17-8 16,0-10-16,0 1 15,8 0-15,10-9 16,-1-9-16,18 0 16,-9 1-16,0-10 15,0 10 1,-17 8-16,-1 0 15,1 0-15,0 8 16,-1 10-16,1-10 16,8 10-16,1-1 15,16-8-15,1-1 16,-9 1-16,-8 0 16</inkml:trace>
  <inkml:trace contextRef="#ctx0" brushRef="#br0" timeOffset="100151.89">17915 11526 0,'0'0'0,"0"8"0,-9 18 16,0 26-1,1 35-15,-10 17 16,1 8-16,-1-16 15,1-10-15,8-25 16,1-9-16,8-26 16,0-18-16,0 1 15,0-9 1,0 0-16,8 0 16</inkml:trace>
  <inkml:trace contextRef="#ctx0" brushRef="#br0" timeOffset="100483.23">18192 11820 0,'0'0'16,"0"0"-16,0 0 15,0 0-15,0 0 16,0 0-16,-8 0 16,-10 17-16,-25 9 15,0 9-15,-1-9 16,9 0-16,1 0 15,16-9-15,1 1 16,0-10-16,8 10 16,9-1-1,0 0-15,0 1 16,17-1-16,18 18 16,0-9-1,-1-1-15,10-7 0,-1-1 16,1-8-16,-10-1 15,1 1 1,-26-9-16</inkml:trace>
  <inkml:trace contextRef="#ctx0" brushRef="#br0" timeOffset="100834.52">18305 12071 0,'0'0'0,"0"0"0,0 0 0,0 0 0,0 0 16,0 0-16,18 9 15,-1 0-15,0-1 16,18 1-16,0-18 16,8 1-16,-8-1 15,-9 0-15,0-8 16,-17-9-1,0 9 1,-1-1-16,-16 1 0,-1 0 16,-17 8-16,0 9 15,-9 0-15,0 17 16,9 9-16,0 9 16,9 8-16,-1 1 15,18-1 1,0 0-16,18-17 15,25 0-15,-8-17 16</inkml:trace>
  <inkml:trace contextRef="#ctx0" brushRef="#br0" timeOffset="101161.83">19078 11872 0,'0'0'0,"0"0"15,0 0-15,-8 0 16,-10 0-16,-17 17 16,1 9-16,-1 0 15,9 0-15,9 0 16,-1 9-16,9-9 16,9 0-1,0 0-15,0-9 16,0 1-16,0-1 15,9-8-15,-9-1 16,0 1-16,-9-1 16,1 10-16,-18-1 15,0 0-15,8-8 16,10-9 0,8 0-16</inkml:trace>
  <inkml:trace contextRef="#ctx0" brushRef="#br0" timeOffset="101572.47">19747 11933 0,'0'0'0,"0"0"0,0 0 15,-9 0 1,1-9-16,-1 9 16,0 0-16,-8 0 15,-9 17-15,0 1 16,8 8-16,1 8 15,8 1-15,9 0 16,0-1-16,0-8 16,0 0-1,0-9-15,0 1 16,-8-10-16,-1 1 16,0 0-16,1-1 15,-1 1-15,0 0 16,9-9-1,0 0-15</inkml:trace>
  <inkml:trace contextRef="#ctx0" brushRef="#br0" timeOffset="101937.63">19834 12123 0,'0'0'0,"0"0"0,0 0 0,0 0 16,8 0-16,10 0 15,-1 0 1,9-8-16,0-1 16,0 0-16,0 1 15,-8-1-15,-10 0 16,1-8 0,0 0-16,-9-1 0,0 1 15,-9 8 1,0 1-16,1 8 0,-1 0 15,-8 17 1,-1 0-16,1 1 16,8 8-16,1 8 15,8-8-15,0 0 16,17-8-16,0-1 16,9-9-16,-8 1 15,-1 0-15</inkml:trace>
  <inkml:trace contextRef="#ctx0" brushRef="#br0" timeOffset="102301.03">20346 12002 0,'0'0'0,"0"0"0,0 0 16,0 17-1,-9 1-15,1 16 16,-10 1-16,1 0 15,0-9-15,-1-1 16,10-16-16,-1 0 16,9-1-16,0-8 15,0 0-15,0-8 16,0-1-16,17-8 16,18-18-1,8-8-15,1 0 16,-18 8-16,0 18 15,-17 8-15,-1 9 16,1 0-16,0 17 16,-1 9-16,1 9 15,0 0-15,-1-1 16,1-8 0,8 0-16,-8-17 15,0-1-15</inkml:trace>
  <inkml:trace contextRef="#ctx0" brushRef="#br0" timeOffset="102843.93">20884 11941 0,'0'0'0,"0"0"15,0 0-15,0 0 16,0 0-16,-8 0 16,-1 0-16,-17 0 15,-9 9-15,1 8 16,-1 1-1,9 16-15,0 1 16,8 0-16,1 8 16,8-17-16,9 0 15,0 0-15,0-18 16,0 1-16,0 0 16,0-1-16,0 1 15,-8-9-15,-1 0 16,9 0-1,0 0-15,0 0 16,0 0-16</inkml:trace>
  <inkml:trace contextRef="#ctx0" brushRef="#br0" timeOffset="103135.93">20884 12175 0,'-8'0'0,"8"0"16,0 0-16,0 0 0,0 0 15,17 0 1,0 0-16,1 0 15,-1 0-15,1 0 16,-1-8-16,-8-1 16,-1 0-16,1 1 15,0-1-15,-9 0 16,-9 1-16,0-1 16,1 9-1,-1 0-15,-8 0 16,-1 17-16,1 1 15,-1-1-15,18 0 16,0 9-16,18-9 16,-1 1-16,18-10 15,26 1-15,-18 0 16</inkml:trace>
  <inkml:trace contextRef="#ctx0" brushRef="#br0" timeOffset="103421.09">20902 11552 0,'0'0'0,"0"0"0,0 0 15,0 0-15,17 17 16,18 18-16,17 25 16,9 27-16,-9 8 15,-9 9 1,-17 17-16,-8 0 16,-18 9-16,-35-17 15,18-70-15</inkml:trace>
  <inkml:trace contextRef="#ctx0" brushRef="#br0" timeOffset="104589.8">3734 12920 0,'0'0'0,"0"9"16,0 8-16,9 18 15,8 25-15,-8 18 16,-1 0-16,-16 0 15,-1 0-15,-17-17 16,0-18-16,-9 0 16,9-17-1,9 0-15,-1-17 16,1 0-16,17-9 16,0-9-16,9-26 15,25-43-15,19-8 16,-1-1-16,-9 35 15,-17 17-15,-8 27 16</inkml:trace>
  <inkml:trace contextRef="#ctx0" brushRef="#br0" timeOffset="105054.52">4029 13518 0,'0'0'0,"0"0"0,0 0 0,0 0 15,9 0-15,8 0 16,18 0 0,0 0-16,8-9 15,9 0-15,-8-17 16,8-8-16,-9-10 16,-8 10-16,-9-1 15,-17 0-15,-1 9 16,-16 9-16,-1 0 15,-17 8 1,0 9-16,-17 26 16,-18 17-16,9 9 15,17 0-15,0 9 16,26 8-16,9 1 16,18-10-16,17-17 15,8 1-15,-17-18 16</inkml:trace>
  <inkml:trace contextRef="#ctx0" brushRef="#br0" timeOffset="105475.08">4915 13388 0,'0'0'0,"0"0"0,0-9 15,0 0-15,-9 1 16,1-1 0,-1 9-16,0 0 0,-17 9 15,-17 8-15,-1 9 16,10 9-16,-1-1 16,0 1-1,18 17-15,-1 8 16,18-8-16,0-17 15,26-9-15,9 9 16,17-9-16,-26-9 16</inkml:trace>
  <inkml:trace contextRef="#ctx0" brushRef="#br0" timeOffset="106485.88">5506 13552 0,'0'0'0,"-9"0"0,0 0 16,0-8-16,1-1 15,-10 0 1,1 1-16,-9 8 16,0 0-16,-17 0 15,-1 17-15,9 0 16,1 9-1,-1 17-15,0 1 0,9-1 16,9 0-16,17-17 16,0 0-1,0-17-15,17 0 16,0-9-16,18-18 16,26-25-16,0 0 15,0-18-15,-18 9 16,0 9-16,-17 17 15,-8 9-15,-9 8 16,-1 9-16,-8 0 16,0 0-1,0 17-15,0 18 16,9 17-16,8 8 16,1-16-16,-1-18 15,0 0-15,9-18 16,9-8-1,26-34-15,17-18 0,-8-9 16,-1-25 0,-8-27-1,0-26 1,-9 9-16,-26 18 0,-9 17 0,-8 34 16,-1 26-16,-8 18 15,0 0 1,0 8-16,-8 9 15,-1 9-15,-17 17 16,-9 26-16,1 17 16,-1 35-16,9 26 15,8 0-15,10-9 16,8-8-16,8-27 16,-8-34-1,9-17-15,8-9 0,1-18 16,-1 1-16,1-9 15,16-17 1,1-18-16,17-17 16,0-9-16,0-34 15,0-9-15,-25-8 16,-1 16 0,0 18-16,-9 9 0,-8 17 15,-1 18 1,1 8-16,-9 8 15,0 1-15,0 8 16,0 1-16,0 8 16,0 0-16,-9 0 15,1 17-15,-18 26 16,-9 35-16,0 43 16,0 9-1,9 0-15,18 18 16,8-1-16,26-35 15,8-8-15,19-8 16,7-19-16,53-25 16,191 44-16</inkml:trace>
  <inkml:trace contextRef="#ctx0" brushRef="#br0" timeOffset="108203.74">8519 13232 0,'0'0'0,"0"0"0,0 0 15,0 0-15,0 0 16,0 0-16,0 0 15,0 0-15,0 0 16,8 17 0,10 26-16,-1 35 15,18 18-15,0 34 16,-9-1-16,0-33 16,0-10-16,0-25 15,-9-9-15,-8-9 16,0-17-16,-1-9 15,1-8-15,-9 0 16,0-1 0,9-16-16,17-18 15,43-69-15,27-53 16,-1-16-16,1-1 16,-27 27-16,-25 42 15,-10 36-15,-8 8 16,-17 26-16,-9 26 15,0 0-15</inkml:trace>
  <inkml:trace contextRef="#ctx0" brushRef="#br0" timeOffset="108616.79">9439 13639 0,'0'0'0,"0"0"0,9 0 15,8 0-15,18 0 16,26 0-16,8 0 15,1 0-15,8-9 16,-9 0-16,-8 1 16,-9 8-16,-26 0 15</inkml:trace>
  <inkml:trace contextRef="#ctx0" brushRef="#br0" timeOffset="108817.2">9448 13916 0,'0'0'0,"0"0"15,0 0-15,9 0 16,8 0 0,26 9-16,18-9 15,17 0-15,53 8 16,242 27-16</inkml:trace>
  <inkml:trace contextRef="#ctx0" brushRef="#br0" timeOffset="109422.08">10942 13310 0,'0'0'0,"0"0"16,0-9-16,0 0 16,-9 1-16,0-1 15,0 0-15,-17-8 16,0 0-16,0 17 15,-17 0-15,-1 17 16,1 18-16,-9 17 16,17 0-1,1 8-15,16-8 16,1-8-16,17-1 16,0-17-16,17 0 15,1-18-15,8-16 16,26-1-1,8-25-15,10-18 0,-1-35 16,10-26 0,-19-17-16,-8 1 15,-8 7-15,-18 36 16,-17 25-16,-1 26 16,-8 9-16,0 9 15,0 17-15,-8 0 16,-10 26-16,-17 43 15,1 35 1,-1 35-16,9 17 16,17-35-16,18 0 15,8-17-15,1-17 16,16-18-16,10-17 16,-18-26-16</inkml:trace>
  <inkml:trace contextRef="#ctx0" brushRef="#br0" timeOffset="109716.4">11567 12911 0,'0'0'0,"0"0"15,0 0-15,0 0 16,17 0-16,35-8 16,18-1-16,8-8 15,0-1 1,9 1-16,8 0 15,1-9-15,-18 8 16,-52 18-16</inkml:trace>
  <inkml:trace contextRef="#ctx0" brushRef="#br0" timeOffset="110187.65">12070 13145 0,'0'0'0,"0"0"15,0 0 1,0 0-16,0 0 16,0 0-16,0-9 15,-8 1-15,-1-1 16,0 1-16,-17-1 15,-8 9-15,-1 0 16,-9 17-16,1 0 16,0 1-16,8 8 15,0 8 1,9 1-16,9 0 16,8-9-16,9 8 15,0-8-15,9 0 16,8 0-16,18 0 15,0 0-15,17-17 16,0 0-16,0-18 16,0 0-16,9-17 15,-18 0 1,-17-17-16,0 8 16,-17 1-16,0 16 15,-18 1 1,0 0-16,9 8 0</inkml:trace>
  <inkml:trace contextRef="#ctx0" brushRef="#br0" timeOffset="110433.43">11958 13033 0,'0'0'0,"0"0"0,0 0 0,0 0 15,0 0-15,0 0 16,0 0-16,0 0 15,0 17-15,-9 9 16,0 26 0,0 17-16,1 9 15,-10 0-15,10 0 16,-1 0-16,0-9 16,18 0-16,8 1 15,-8-44-15</inkml:trace>
  <inkml:trace contextRef="#ctx0" brushRef="#br0" timeOffset="110651.34">11584 13847 0,'0'0'0,"0"0"0,0 0 16,26 0-1,18 0-15,16 0 16,27-9-16,17 0 16,1 1-16,-19-10 15,-16 1-15,-9 0 16,-9 8-16,-35 9 16</inkml:trace>
  <inkml:trace contextRef="#ctx0" brushRef="#br0" timeOffset="111049.97">10716 14202 0,'0'0'0,"0"0"0,0 0 15,0 0-15,26 0 16,26 8-16,26 10 15,35-10-15,17-8 16,27 0-16,-1 0 16,-9-8-16,1-1 15,-35 0 1,-9-8-16,-8 0 16,-9-1-16,-9 10 15,-35 8-15</inkml:trace>
  <inkml:trace contextRef="#ctx0" brushRef="#br0" timeOffset="111633.82">11063 14713 0,'0'0'0,"-9"0"0,1 0 16,-1 8-16,-8 1 15,-9 8-15,0 1 16,-9 8-16,0 8 15,-8 10 1,8 8-16,9 8 16,9-8-16,-1-9 15,18-17-15,0 0 16,0-17-16,18 0 16,-1-18-16,26-17 15,9-17 1,9-18-16,0-25 15,-9-18-15,0 0 0,-17 26 16,-9 17 0,-17 27-16,-1 16 15,1 1-15,0 17 16,-9 0-16,0 9 16,0 34-16,0 35 15,0 17 1,0 26-16,8 1 0,10-36 15,-1-25 1,9-9-16,9-26 16,8 0-16,-8-18 15,-18-8-15</inkml:trace>
  <inkml:trace contextRef="#ctx0" brushRef="#br0" timeOffset="111868.93">11332 14799 0,'0'0'0,"0"0"0,0 0 0,0 0 16,18 0-1,8 9-15,35 0 16,8-1-16,9-8 15,0-8-15,0-1 16,-17 0-16,0 1 16,-26-1-16,-18 9 15</inkml:trace>
  <inkml:trace contextRef="#ctx0" brushRef="#br0" timeOffset="112132.9">11793 14514 0,'0'0'0,"0"0"0,0 0 0,0 17 16,0 9-1,-9 34-15,0 10 16,0 34-16,-8 26 15,0-18-15,17-17 16,0-25-16,8-27 16,10 0-16,8-17 15,26-8-15,-26-18 16</inkml:trace>
  <inkml:trace contextRef="#ctx0" brushRef="#br0" timeOffset="112388.61">13277 14929 0,'0'0'0,"0"0"0,0 0 16,0 26-16,0 26 16,-8 9-1,-27 25-15,-17-8 16,26-43-16</inkml:trace>
  <inkml:trace contextRef="#ctx0" brushRef="#br0" timeOffset="112883.42">14502 13656 0,'0'0'0,"0"0"0,0 0 16,0 0-16,0 0 15,0 0-15,17 0 16,18 9-1,26-1-15,26 1 16,17-18-16,0 1 16,-8-1-16,25 0 15,244-34-15</inkml:trace>
  <inkml:trace contextRef="#ctx0" brushRef="#br0" timeOffset="113282.88">15101 14098 0,'0'0'0,"0"0"0,0 0 16,0 0-1,0 0-15,0 0 16,0 0-16,-9-9 15,1 1-15,-18 8 16,-9 0-16,-9 0 16,1 8-16,0 9 15,-1 18-15,9 0 16,1-1 0,-1 10-16,18 8 15,8-9-15,9 0 16,17 9-1,1 9-15,25-18 0,1-17 16,8-17-16,8-18 16,1 1-16,0-18 15,0-9 1,0-17-16,8-35 16,-26 35-16</inkml:trace>
  <inkml:trace contextRef="#ctx0" brushRef="#br0" timeOffset="113505.14">14997 13838 0,'0'0'0,"0"0"0,0 0 16,0 9-16,0 17 15,-9 26-15,0 34 16,-8 35-1,-9 1-15,0 8 0,9-18 16,-1-17-16,10-17 16,-10-26-1,18-26-15</inkml:trace>
  <inkml:trace contextRef="#ctx0" brushRef="#br0" timeOffset="113934.43">14545 14999 0,'0'0'0,"0"0"0,0 0 16,0 0-16,0 0 15,0 0-15,9 0 16,0 0-16,-9 0 15,0 0 1,8 0-16,-8 0 16,0 0-16,9 0 15,-9 0-15,0 0 16,0 0-16,9 0 16,-9 0-16,8 0 15,10 0-15,-1 0 16,18 0-1,26 0-15,17-9 16,26 0-16,9 1 16,-9-1-16,-26 0 15,0 1-15,-25-1 16,-10 9-16,-17 0 16,-9 0-1,1 0-15,-1 0 16,-8 0-16</inkml:trace>
  <inkml:trace contextRef="#ctx0" brushRef="#br0" timeOffset="114380.79">16291 14228 0,'0'0'0,"0"0"0,0 0 15,0 0-15,0 0 16,17 8-16,0 1 15,18 0-15,0-1 16,0-8-16,-1 0 16,-8 0-16,-8 0 15</inkml:trace>
  <inkml:trace contextRef="#ctx0" brushRef="#br0" timeOffset="114562.1">16204 14427 0,'0'0'0,"0"0"15,0 0-15,0 0 16,17 0-16,18 9 16,26-1-16,17-8 15,0 9-15,-43-9 16</inkml:trace>
  <inkml:trace contextRef="#ctx0" brushRef="#br0" timeOffset="117049.42">18001 13604 0,'0'0'0,"0"0"0,0-8 16,0-1-1,0 0-15,-8 1 0,-1-10 16,0 10-16,-8-1 15,-9 9-15,-17 17 16,-1 27 0,-8 16-16,0 44 15,-9 52-15,18 34 16,34-34-16,18 0 16,-1 0-16,-8-43 15,9-9 1,0 0-16,-1-18 0,-16-8 15,-1-17 1,-17-1-16,0-16 16,-17-1-16,-1 0 15,1-17-15,-18 0 16,0-17-16,9-9 16,0-9-16,17 1 15</inkml:trace>
  <inkml:trace contextRef="#ctx0" brushRef="#br0" timeOffset="117347.07">17758 15328 0,'0'0'0,"0"0"0,0 0 15,0 0-15,0 0 16,0 0-16,18 0 16,8 0-1,8 0-15,27-9 16,9 0-16,17 1 15,-1-18-15,1 8 16,-35 18-16</inkml:trace>
  <inkml:trace contextRef="#ctx0" brushRef="#br0" timeOffset="117899">18913 14877 0,'0'0'0,"0"0"0,0 0 15,0 0 1,0 0-16,9 9 16,-9-9-16,9 17 15,-1 9-15,-16 9 16,-18 8-16,-1 1 15,-16-1-15,-18-9 16,1-8-16,-1 0 16,-9-17-16,18 0 15,17-9 1,1-9-16,16 0 16,1 9-16,8-8 15,9-1-15,0 0 16,9 1-16,17-10 15,17 1 1,18 0-16,0 8 16,26 9-16,0 17 0,-1 1 15,-7-1 1,-10-8-16,-17-1 16,-8 1-16,-1 0 15,-17-18-15,-9 0 16,-8-17-16,0 0 15,-18-8-15,-8-9 16,-9 8 0,-18 0-16,1 9 15,-1 9-15,1 17 16,26 0-16</inkml:trace>
  <inkml:trace contextRef="#ctx0" brushRef="#br0" timeOffset="118395.64">18410 13526 0,'0'0'0,"0"0"0,0 0 16,0 0-16,0 0 15,8 0 1,10 0-16,16 0 15,18 0-15,9 0 16,0 0-16,0-8 16,-9-1-16,17 9 15,1 0-15,-44 0 16</inkml:trace>
  <inkml:trace contextRef="#ctx0" brushRef="#br0" timeOffset="118672.5">18774 13370 0,'0'-8'0,"0"-1"16,0 9-16,0-9 0,0 9 16,0 0-1,0 0-15,-8 0 16,-1 18-16,0 8 15,-8 26-15,-9 17 16,-9 18-16,0-10 16,18 1-16,0-8 15,17-18-15,0-9 16,17-17 0,0 0-16,9-17 15,-8-1-15</inkml:trace>
  <inkml:trace contextRef="#ctx0" brushRef="#br0" timeOffset="119916.8">19634 13959 0,'0'0'16,"0"0"-16,0 0 0,0 0 16,0 0-1,0 0-15,0 0 16,9 26-16,8 18 15,0 16-15,9 18 16,1 9 0,-10-9-16,9 0 15,0-9-15,0-8 16,-17-18-16,-1-17 16,1 0-16,0-18 15,-1 1-15,1 0 16,0-9-16,8-18 15,9-25-15,18-26 16,8-35-16,-9-9 16,1 18-16,-18 8 15,-9 27 1,-8 8-16,-1 17 16,10 9-16,-1 18 15</inkml:trace>
  <inkml:trace contextRef="#ctx0" brushRef="#br0" timeOffset="121611">20841 13994 0,'-9'0'16,"1"-9"-16,8 9 0,-9 0 15,0 0 1,1 0-16,-1 0 16,-17 18-16,-18 25 15,1 9-15,0 17 16,8 9 0,0 0-16,18 9 15,-1-9-15,18-18 16,0 1-16,18-18 15,-1-8-15,18-9 16,26 0-16,17-9 16,-43-17-16</inkml:trace>
  <inkml:trace contextRef="#ctx0" brushRef="#br0" timeOffset="122010.93">20746 14436 0,'0'0'0,"0"0"0,0 0 16,0 0-16,0 0 16,0-9-16,0 0 15,17-8-15,9-9 16,9 0-16,-1 0 15,1 9-15,0-1 16,17 10-16,9 8 16,-18 0-16,1 0 15,-18 0-15,0 8 16,0 1 0,-9 0-16,-8-1 15,-1 10-15,1-1 16,9 0-16,-1 1 15,0-1-15,1 0 16,8-8 0,0 0-16,0-9 15,-18 0-15,1 0 16</inkml:trace>
  <inkml:trace contextRef="#ctx0" brushRef="#br0" timeOffset="122220.75">21162 14444 0,'0'0'0,"-8"0"0,-1 0 0,0 9 16,-8 8-16,-9 18 15,8 8 1,1 0-16,0 1 16,8-10-16,9 1 31,0-9-31,9 0 0,8-17 0,27 8 15,16 0-15,-25-17 16</inkml:trace>
  <inkml:trace contextRef="#ctx0" brushRef="#br0" timeOffset="122495.53">21544 14124 0,'0'0'0,"0"0"0,0 8 16,18 18-16,17 18 15,-1 8-15,1 17 16,8 0-16,-17 18 16,-8-9-16,-9-18 15,-18 1-15,0 0 16,-17-18-1,0 0-15,9-17 16,-9-8-16,8-10 16,10 1-16</inkml:trace>
  <inkml:trace contextRef="#ctx0" brushRef="#br0" timeOffset="123001.75">22395 14479 0,'0'0'0,"0"0"15,0 0-15,0 0 16,0 0-16,0 0 16,-8-9-16,-1 1 15,-17 8-15,-9 0 16,-8 0-1,-1 17-15,-16 18 16,8 17 0,17-9-16,17-9 0,1-8 15,17 0-15,0 0 16,9-17-16,8 0 16,27-9-1,8-18-15,8-25 16,1-18-16,0-8 15,0-26-15,-9 8 16,-17 18-16,-27 26 16,1 8-16,0 18 15,-9-1-15,0 18 16,-9 9-16,0 26 16,1 25-1,-10 36-15,1 25 16,17-9-16,17-16 15,1-18-15,8-26 16,17-18 0,1-25-16,-18 0 0,-9-9 15</inkml:trace>
  <inkml:trace contextRef="#ctx0" brushRef="#br0" timeOffset="123448.23">22804 14410 0,'0'0'0,"0"0"0,0 0 0,0 0 0,-9 0 15,0 0-15,1 0 16,-1 0-16,9 0 15,0 0-15,0-9 16,0 0 0,0 1-16,17-1 15,9 0-15,18-17 16,-1 9-16,9 0 16,-8-1-16,-1 18 15,-17 0 1,0 0-16,-9 0 0,-8 0 15,0 9-15,0 0 16,-1 8 0,1 0-16,8 9 15,-8 0 1,0 0-16,8-8 0,0-1 16,1-8-16,-1-1 15,0 1 1,-8 0-16,0-9 15</inkml:trace>
  <inkml:trace contextRef="#ctx0" brushRef="#br0" timeOffset="123665.62">23055 14436 0,'0'0'0,"0"0"0,0 0 0,0 0 16,-8 17-1,-1 9-15,-17 26 16,9 0-16,-1 8 16,1 1-16,17 0 15,9-9-15,17 0 16,8 0-16,18-26 16,-17-9-16</inkml:trace>
  <inkml:trace contextRef="#ctx0" brushRef="#br0" timeOffset="126364.9">15197 14037 0,'0'0'0,"0"0"0,0 0 15,0 0-15,0 0 16,0 0-16,0 0 15,0 0-15,0 0 16,0 0-16,0 0 16,0 0-16,0 0 15,-9 0-15,0 0 16,1 0-16,-1 0 16,9 0-1,-9 0-15,9 0 16,0 0-16,0 0 15,0 0-15,0 0 16,0 0-16,0 0 16,0 0-16,9 9 15,0 8 1,8 18-16,0-1 16,18 1-16,-9-9 15,0 0-15,-9 0 16,-8-9-16,0 1 15,0-1 1,8 0-16,-8 9 16,-9-17-16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2:33:14.5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30697 6961 0,'0'0'0,"0"0"0,0 0 15,0 0 1,0 0-16,0 0 16,0 0-16,0 0 15,9 0-15</inkml:trace>
  <inkml:trace contextRef="#ctx0" brushRef="#br0" timeOffset="12446.84">26520 13552 0,'0'0'0,"0"0"16,0 0-16,0-8 0,0-1 15,0 0 1,0 1-16,0-1 15,0 0-15,0 1 16,0-1-16,0 9 16,0 0-16,0-9 15,0 1-15,9 8 16,8-9-16,9 0 16,35 1-16,9 8 15,34-9 1,26 0-1,35 1-15,17-1 0,1 0 16,-1 1-16,9-1 16,-43 0-1,-9 1-15,-18-1 0,-34 9 16,-9 0-16,-26 0 16,-8 0-1,-18 0-15,0 0 16,-17 0-16,-1 9 15,1-1-15</inkml:trace>
  <inkml:trace contextRef="#ctx0" brushRef="#br0" timeOffset="12828.77">26390 13691 0,'0'0'0,"0"0"16,0 0-16,0 0 15,0 0-15,17-9 16,18 0-16,35 1 16,34-1-16,35-8 15,34-9 1,36 0-16,25 0 16,35 0-16,1 9 15,-10-1-15,-8 1 16,-26 0-16,-35-1 15,8 27-15,227 34 16</inkml:trace>
  <inkml:trace contextRef="#ctx0" brushRef="#br0" timeOffset="24347.44">26598 14540 0,'0'0'0,"0"0"0,0-9 0,0 9 16,0-9 0,0 1-16,0 8 15,0 0-15,0 0 16,0 0-16,0 0 16,0 0-1,0 17-15,9 35 0,8 52 16,-8 60-1,-9 36-15,9-10 16,-9 1-16,0-10 16,0 1-16,0-8 15,0-19-15,0-16 16,-9-35-16,9-17 16,0-18-16,0-17 15,0-26-15,0 0 16,-9-9-1,1-8-15,-1-1 16,9 1-16,0-9 16,9-9-16,-1 9 15</inkml:trace>
  <inkml:trace contextRef="#ctx0" brushRef="#br0" timeOffset="24716.8">26998 15284 0,'0'0'0,"0"0"0,0 0 16,0 0-16,0 0 15,0 0-15,0 0 16,-9 0-16,-8 18 16,-18 8-1,-26 43-15,-17 9 16,-9 8-16,0 10 16,1-10-16,7 10 15,10-18-15,17-18 16,8-8-16,10-17 15,8-9-15,8 0 16,1-18-16,17 1 16,0-9-16</inkml:trace>
  <inkml:trace contextRef="#ctx0" brushRef="#br0" timeOffset="24956.16">26425 15449 0,'0'0'0,"0"0"15,0 0-15,0 0 16,0 0-16,0 0 16,0 0-16,8 0 15,18 26 1,18 9-16,8 25 16,17 9-1,-8 9-15,0-8 0,0-1 16,-9 0-16,0-8 15,17-1-15,-25-16 16</inkml:trace>
  <inkml:trace contextRef="#ctx0" brushRef="#br0" timeOffset="26049.14">25157 16990 0,'0'0'0,"0"0"0,0 0 15,0 0-15,0 9 16,-9 26-16,0 34 16,1 26-16,-1 1 15,0-1-15,-8-17 16,8-18 0,1 1-16,-1-18 15,9-25-15,0-18 16,0 0-16,0 0 15</inkml:trace>
  <inkml:trace contextRef="#ctx0" brushRef="#br0" timeOffset="26518.75">25027 16939 0,'0'0'0,"0"0"15,0 0-15,0 0 16,0 0-16,17 0 15,9 8-15,17 10 16,10-10-16,7 1 16,1-1-1,-17 1-15,-18 0 16,0-1-16,-18 1 16,-16 8-16,-1 1 15,-26 16-15,-17 10 16,-9 8-16,9-9 15,9 0-15,8-17 16,18 0 0,-1 0-16,18-8 15,9 8-15,8 8 16,18-8-16,0 0 16,0 0-16,-1 0 15,-8 0-15,0-9 16,-17 1-16,0-1 15,-9 18-15,-18-1 16,-8 10 0,0-10-16,-17-8 15,8 0-15,0 0 16,1-17-16,16 0 16,18-1-16,0-8 15</inkml:trace>
  <inkml:trace contextRef="#ctx0" brushRef="#br0" timeOffset="27015.23">25730 17484 0,'0'0'0,"0"0"16,0 0-16,-9-9 16,1 1-16,-10-1 15,1 1-15,0-1 16,-10 9-16,1 0 16,0 17-16,0 9 15,0 9-15,9 8 16,0 9-1,8-9 1,9 1-16,0-18 0,9-18 16,-1 1-16,10-18 15,8 1-15,0-18 16,8-18 0,-8 10-16,1-1 0,-19 18 15,1-1 1,0 10-16,-1 8 15,-8 0-15,0 17 16,18 9-16,-1 26 16,9 9-16,9-18 15,0 0-15,-1-17 16,-8 0-16,-8-8 16</inkml:trace>
  <inkml:trace contextRef="#ctx0" brushRef="#br0" timeOffset="27327.58">26034 17484 0,'0'0'0,"0"0"0,0 0 15,9 9-15,8 8 16,0 18-16,9 8 0,0 9 15,-17 0 1,0-9-16,-18-17 16,0 0-1,1-8-15,-1-10 0,0 1 16,1 0 0,-1-9-16,0-9 15,9-26-15,18-17 16,16-26-16,27-8 15,0-1 1,-26 35-16</inkml:trace>
  <inkml:trace contextRef="#ctx0" brushRef="#br0" timeOffset="27744.46">26390 17666 0,'0'0'0,"0"0"0,0 0 16,0 0-16,0 9 16,9-1-16,8-8 15,18 0-15,8 0 16,1-8-16,-1-1 15,-8 0-15,-9-8 16,0 0 0,-9-1-16,-8 1 15,0 0-15,-9 8 16,-9 0-16,0 9 16,-8 0-16,-9 0 15,0 18-15,0 8 16,0 17-16,8 0 15,10 1-15,8-1 16,17-8 0,9-1-16,26-8 15,0 0-15,-26-8 16</inkml:trace>
  <inkml:trace contextRef="#ctx0" brushRef="#br0" timeOffset="28020.56">27085 17302 0,'0'0'16,"0"0"-16,0 0 15,0 0-15,0 0 16,17 0-16,18 0 16,8-8-16,18-1 15,8 0-15,1 1 16,8-18-16,-26 8 16,-26 10-16</inkml:trace>
  <inkml:trace contextRef="#ctx0" brushRef="#br0" timeOffset="28293.29">27423 17424 0,'0'0'0,"0"0"0,0 8 16,0 10-16,9 16 15,0 1 1,8 17-16,-8 0 15,-1 0-15,1-9 16,-9 0-16,0-17 16,-9 0-16,1-8 15,-1-1-15,0-8 16,-17-1-16,0 1 16,0-9-1,18-17-15,-1 8 16</inkml:trace>
  <inkml:trace contextRef="#ctx0" brushRef="#br0" timeOffset="28544.26">27988 17328 0,'0'0'0,"0"0"0,0 0 16,0 0-16,0 0 16,0 0-16,17 0 15,18 0-15,8-8 16,35-10 0,18 1-16,-9 0 15,8-9-15,-34 8 16,-35 18-16</inkml:trace>
  <inkml:trace contextRef="#ctx0" brushRef="#br0" timeOffset="28833.77">28465 17328 0,'0'0'0,"0"0"0,0 9 15,0 8-15,0 18 16,9 8 0,0 18-16,8 8 0,-8 9 15,-1-17 1,-8-1-16,-8-8 16,-1-8-16,-26-1 15,-17 0-15,-43 0 16,-27-25-1,-8-18-15,26-9 0,69 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41:11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2640 6823 0,'0'0'0,"0"9"0,0 68 0,9 36 15,-1 0-15,-8-1 16,0-8-16,9-35 15,-9-17-15,0-17 16,9-18-16,-9-8 16,8 0-16</inkml:trace>
  <inkml:trace contextRef="#ctx0" brushRef="#br0" timeOffset="362.41">2562 6754 0,'0'0'0,"0"0"15,0 0-15,0 0 16,0 0-16,8 0 16,10 0-16,16 0 15,10 17-15,8 0 16,9 1-16,0 8 15,-18 0-15,0 8 16,1 18 0,-18 9-16,-17-9 0,-9 0 31,-18 8-31,-8 1 0,-17 0 16,-9-9-16,0-9 15,-1-17-15,19-18 16,16-8-1,10 0-15,-1-8 0,9-1 16</inkml:trace>
  <inkml:trace contextRef="#ctx0" brushRef="#br0" timeOffset="782.3">3039 7282 0,'0'0'0,"0"0"15,0 0-15,0 0 16,0 0-16,18 0 16,8 0-16,17-9 15,9 1-15,18-10 16,-9 1-1,-9-9-15,8-9 16,-7-17-16,-19 18 16,-8-1-16,-17 0 15,-18 9-15,1 9 16,-1 0-16,-17 17 16,0 8-16,-18 18 15,1 26-15,8 9 16,9 8-1,26 1-15,18-1 16,-1 0-16,18-17 16,-1-9-16,10-17 15,43 9-15,26-35 16,-70-17-16</inkml:trace>
  <inkml:trace contextRef="#ctx0" brushRef="#br0" timeOffset="1263.08">3986 6832 0,'0'-9'0,"-9"0"0,0 1 16,1-1-16,-1 0 15,0 9-15,1 0 16,-1 0-16,0 0 16,9 18-16,0 8 15,0 25-15,0 27 16,18 18 0,-10-10-16,1 10 15,8-1-15,-8-17 16,0-18-16,0-16 15,-1-18-15,-8 0 16,-8-9-16,8-8 16,0-9-16,0 0 15,-113-182-15,113 182 16,-18 0 0,1 0-16,0 0 15,8 0-15,9 0 16,0 0-1,0 0-15,17-9 0,27 0 16,25 1-16,9-18 16,9 9-1,-43 8-15</inkml:trace>
  <inkml:trace contextRef="#ctx0" brushRef="#br0" timeOffset="1463.62">4359 7256 0,'0'0'16,"0"0"-16,0 9 0,0 8 16,9 26-1,0 0-15,-1 1 16,1-1-16,0-17 16,-1 0-16,-8-9 15,9 1-15,-9-10 16,0-8-16</inkml:trace>
  <inkml:trace contextRef="#ctx0" brushRef="#br0" timeOffset="1579.5">4385 6875 0,'0'0'0,"0"0"0,0 0 16,0 0-16,0 0 15,9 17-15,26 26 16,-1-8-16</inkml:trace>
  <inkml:trace contextRef="#ctx0" brushRef="#br0" timeOffset="1900.89">4759 7308 0,'0'0'0,"-9"0"0,9 0 0,-9 0 16,1 9-16,-1 8 15,0 0-15,1 18 16,-1-9-1,0 0-15,9 0 16,0-9-16,0-8 16,0-1-16,0-8 15,0-8-15,0-1 16,0-17-16,0 0 16,18-9-16,-1 1 15,-8 17-15,-1-1 16,1 18-1,0 0-15,-1 0 16,1 18-16,8 7 16,1 19-16,-1-1 15,9 0-15,-17-17 16</inkml:trace>
  <inkml:trace contextRef="#ctx0" brushRef="#br0" timeOffset="2346.36">5080 7291 0,'-9'0'0,"9"0"15,0 0-15,0 0 16,0 8-16,0 1 16,0 0-16,18-1 15,-1 1-15,9-9 16,9-9-16,-9 1 16,0-1-1,0-8-15,-9-1 16,-8 1-16,0 0 15,-18-1-15,0 1 16,1 0-16,-10 17 16,1 0-16,-9 8 15,9 10 1,-1 8-16,18 8 16,9 18-16,8 9 15,18-18-15,8 0 16,18-8 15,35-9-31,-44-9 0</inkml:trace>
  <inkml:trace contextRef="#ctx0" brushRef="#br0" timeOffset="3780.25">6113 6468 0,'0'0'0,"0"0"0,0 0 16,0 0-1,0 17-15,0 26 16,9 35-16,8 44 15,1 16 1,-10-8-16,1-26 0,0-9 16,0-8-1,-9-18-15,0-17 0,0-26 16,0-9 0,0-8-16,0-18 15,-9-8-15,0-18 16,9-8-1,0-17-15,18 8 0,-1 8 16,9 10 0,9 16-16,-1 18 15,1 0-15,-9 9 16,0 8-16,0 1 16,-17-1-16,0 9 15,-18 9-15,-8 25 16,-27 1-1,-8-1-15,-9-16 0,1-18 16,7-9-16,19-8 16,25-18-1,9-17-15,0 17 16</inkml:trace>
  <inkml:trace contextRef="#ctx0" brushRef="#br0" timeOffset="4065.56">6591 7126 0,'0'0'0,"0"0"0,0 9 15,9 8-15,-1 18 16,1-1-16,8 18 16,1 9-16,-10-9 15,1-9 1,-9-17-16,0 0 15,0-17-15,0-1 16,0 1-16,-9-18 16,1-8-16,-1-18 15,9-17-15,0-17 16,17 0-16,9 0 16,27 8-16,16 9 15,-26 26-15</inkml:trace>
  <inkml:trace contextRef="#ctx0" brushRef="#br0" timeOffset="5041.29">7121 7213 0,'0'0'0,"0"-9"0,0-8 15,0-1-15,0 18 16,-9 0-16,0 0 16,1 18-16,-10-1 15,-8 18 1,9 8-16,-1 9 15,1-9-15,8-17 16,9-9-16,0-8 16,0 0-16,0-9 15,0-9-15,0 0 16,0-17-16,9 0 16,8-8-1,-8 8-15,9 9 16,-1-1-16,-8 1 15,-1 0-15,1 8 16,0 0 0,-1 1-16,1 8 0,0 0 15,-9 0 1,0 0-16,0 0 16,0-9-16,0 9 15,0 0-15,0 0 16,0 0-16,0 0 15,0 0-15,0 0 16,-9 0-16,0 0 16,1 0-16,-18 17 15,0 1 1,-9 8-16,17 8 16,1 1-16,0 8 15,17-8-15,0-9 16,0 0-16,8-9 15,10-8-15,-1-1 16,0-16 0,1-1-16,8-8 0,0-9 15,0 0 1,0 0-16,-17 0 16,-1 9-16,1-1 15,-9 18-15,0 0 16,0 0-16,9 0 15,8 18-15,1 7 16,8 10-16,0-9 16,0 0-1,0 0-15,8-9 16,-7 1-16,-10-10 16</inkml:trace>
  <inkml:trace contextRef="#ctx0" brushRef="#br0" timeOffset="5415.41">7503 7213 0,'0'0'0,"0"0"0,0 0 16,0 0-16,0 0 16,0 17-16,0 0 15,0 18-15,-9 17 16,0-9-16,9 0 15,0-17-15,0 0 16,0-17 0,0 0-16,0-1 15,0-8-15,0-8 16,0-27-16,18-8 16,-1-9-16,1 17 15,-10 1-15,1 16 16,0 1-16,-1 17 15,1 0 1,0 0-16,-1 17 16,1 1-16,0 16 15,-1 1-15,10 8 16,16 0-16,-8-8 16</inkml:trace>
  <inkml:trace contextRef="#ctx0" brushRef="#br0" timeOffset="5804.6">8024 7204 0,'0'-9'0,"0"1"0,0-1 16,0-8-16,0-1 16,0 10-16,-9-10 15,0 1-15,1 17 16,-10 0-16,-8 9 16,-17 8-1,8 18-15,9-1 16,9 10-16,-1 8 15,10 8-15,8-17 32,0 1-32,17-18 0,0 0 0,18 0 15,0-18-15,26 1 16,26-9 0,-1-26-16,-42 0 15</inkml:trace>
  <inkml:trace contextRef="#ctx0" brushRef="#br0" timeOffset="6184.35">8415 6563 0,'0'0'0,"0"0"16,-9 17-16,0 27 15,1 16-15,-1 27 16,0 34-16,-8 0 15,8-8-15,0-9 16,-8-17-16,8-18 16,1-17-1,8-26-15,0 0 16,0-18-16,0 1 16,0-18-16,17-8 15,9-35-15,9-17 16,-9 26-16,0 8 15,0 18-15,-9 17 16,-8 0 0,8 17-16,1 9 0,-1 34 15,9 1 1,-8 0-16,16-9 16,10 0-16,-27-26 15</inkml:trace>
  <inkml:trace contextRef="#ctx0" brushRef="#br0" timeOffset="6596.82">9708 6875 0,'0'0'0,"0"-9"16,-8 1-16,8-10 15,-9 1-15,0-9 16,1 9-16,-1-1 16,0 1-16,1 0 15,-1-1-15,0 18 16,-17 9-16,0 17 15,-9 17 1,1 52-16,8 27 16,17-1-1,9 9-15,9 0 0,-1-35 16,1-17 0,0-17-16,-1-18 0,1-17 15,0 0 1,-9-17-16,-9-1 15,0 1-15,1-9 16</inkml:trace>
  <inkml:trace contextRef="#ctx0" brushRef="#br0" timeOffset="6764.06">9179 7291 0,'-9'0'0,"9"0"15,0 0-15,0 0 16,9 0-16,17 0 15,26 8-15,17 1 16,18-18-16,9 1 31,-9 8-31,-53 0 0</inkml:trace>
  <inkml:trace contextRef="#ctx0" brushRef="#br0" timeOffset="7013.92">9804 6719 0,'0'0'16,"0"0"-16,0 0 0,0 17 16,0 35-1,0 35-15,0 25 16,9 1-16,-9 0 15,0-1-15,8-25 16,1-9-16,0-18 16,-1-25-1,-8-18-15</inkml:trace>
  <inkml:trace contextRef="#ctx0" brushRef="#br0" timeOffset="7428.71">10108 7299 0,'-9'-8'0,"9"8"16,-8 0-16,8 0 16,-9 0-16,9 0 15,-9 17-15,0 26 16,9 9-16,0-9 15,0 1-15,0-10 16,9-8-16,0-8 16,0-10-1,-1 1-15,1-18 16,8-8-16,1-18 16,8-17-16,0 0 15,-18 9-15,1 17 16,0 9-1,-1 17-15,-8 0 0,0 9 16,0 16 0,9 27-16,9 0 15,-1 0-15,0-8 16,9-1-16,18-17 16,-1 0-16,-25-17 15</inkml:trace>
  <inkml:trace contextRef="#ctx0" brushRef="#br0" timeOffset="7678.51">10777 7213 0,'0'0'0,"0"0"15,0 0-15,0 0 16,0 17-16,-9 0 15,0 27 1,-8 25-16,-9-9 16,0 1-16,8 0 15,1-18-15,0 0 16,8-17-16,9-17 16,0 0-16</inkml:trace>
  <inkml:trace contextRef="#ctx0" brushRef="#br0" timeOffset="7845.28">10568 7282 0,'0'0'0,"0"0"0,0 0 0,0 17 16,18 18-16,16 17 15,1 8 1,17 1-16,9 8 15,17 1-15,-35-27 16</inkml:trace>
  <inkml:trace contextRef="#ctx0" brushRef="#br0" timeOffset="20194.8">11766 7213 0,'0'0'0,"0"0"16,0 0-16,0 17 0,0 0 15,-8 18 1,-1 26-16,9-1 16,0 1-16,9-9 15,-1-26-15</inkml:trace>
  <inkml:trace contextRef="#ctx0" brushRef="#br0" timeOffset="20360.32">11905 6883 0,'-8'0'0,"8"0"0,0 0 15,0 18-15,0 8 0,17 0 16,-8-9-16</inkml:trace>
  <inkml:trace contextRef="#ctx0" brushRef="#br0" timeOffset="20746.55">12018 7265 0,'0'0'16,"0"0"-16,0 0 0,0 17 15,0 0-15,0 1 16,0 8 0,-8-1-16,8 1 0,0-8 15,0-10-15,0 1 16,0-9-16,0 0 15,0-9 1,0-8-16,17-26 16,0 0-16,9-1 15,18 1-15,-9 0 16,-9 25-16,-9 10 16,0 8-16,-8 17 15,0 0-15,8 18 16,0 8-16,1 9 15,8 9 1,9-1-16,-18-42 16</inkml:trace>
  <inkml:trace contextRef="#ctx0" brushRef="#br0" timeOffset="22827.46">13312 6736 0,'-8'-8'0,"8"8"0,0 0 16,0 0-16,0 0 16,-9 17-16,0 18 15,0 51 1,1 27-16,8-1 31,-9 1-31,0-18 0,9-26 0,0-17 16,0-17-16,0-9 15,0-17-15,0-1 16,0-8 0,0-8-16,18-18 15,-1-18-15,9 1 16,0 9-16,0-1 16,0 18-16,0-1 15,-8 18-15,-10 0 16,1 0-16,0 9 15,-9 8-15,-9 9 16,-17 9 0,0 17-16,-17-9 15,8-17-15,-9 0 16,10 0-16,-1-9 16,18-8-16,17-9 15,69-199-15,-69 199 16</inkml:trace>
  <inkml:trace contextRef="#ctx0" brushRef="#br0" timeOffset="23143.33">13373 7273 0,'0'0'0,"0"0"16,9-8-16,-1-1 15,10 0-15,-1 9 16,0 0-16,1 0 16,-1 9-16,1 8 15,8 1-15,-9 8 16,9 8-16,-17 1 15,-1-1 1,1-8 0,0-8-16,-9-1 0,0-8 15,0-1 1,0 1-16,0-9 16,0-9-16,8-8 15,10-9-15,-1-17 16,9-1-16,0 10 15,9-1-15,0 18 16,17 8-16,26 9 16,-35 0-16,-25 0 15</inkml:trace>
  <inkml:trace contextRef="#ctx0" brushRef="#br0" timeOffset="23513.76">14120 7299 0,'0'0'0,"0"0"15,0 0-15,-9-8 16,0-1-16,1 0 15,-1 1-15,-8 8 16,8 0-16,-8 0 16,-9 0-16,0 0 15,-9 17 1,0 9-16,9 9 0,9-1 16,-1-8-1,10 0-15,8 0 16,0-17-16,0-1 15,0-8-15,17-8 16,0-1-16,9-17 16,0 0-16,0-9 15,-8 18 1,-9 0-16,-1 8 0,1 9 16,0 0-1,-1 0-15,10 0 16,-1 18-16,0-1 15,9 0-15,9 0 16,0-8-16,26-9 16,8-9-16,-34 9 15</inkml:trace>
  <inkml:trace contextRef="#ctx0" brushRef="#br0" timeOffset="23926.6">14328 7230 0,'0'-9'0,"0"9"15,0 0-15,0 0 16,0 0-16,0 0 16,9 18-16,-9 25 15,0 26-15,0-8 16,0-18-16,0-17 15,0 0 1,0-17-16,0-1 0,0-8 16,0-8-1,17-10-15,1-16 16,-1-27-16,18 1 16,-9 16-16,-9 10 15,-8 16-15,0 10 16,-1 8-16,1 0 15,0 17-15,-1 26 16,1 18 0,0 8-16,-1-8 15,-8-18-15,9-17 16,8 0-16,1-9 16,8-8-16,-18 0 15</inkml:trace>
  <inkml:trace contextRef="#ctx0" brushRef="#br0" timeOffset="24625.76">15092 7299 0,'0'0'0,"0"0"0,-8-8 16,-1-1-16,0 0 15,1 1-15,-1-1 16,-8 0-1,-9 1-15,-1-1 16,1 9-16,0 0 16,0 9-16,-8 8 15,-1 0-15,0 18 16,0 8-16,18 9 16,0-9-1,17 1-15,0-1 16,17-17-16,0 0 15,1-17-15,16-1 16,19-8-16,7-8 16,10-27-16,-1-8 15,1-27-15,8-8 16,-9-34-16,-8-9 16,-17 8-16,-10 18 15,-8 17 1,-17 35-16,0 8 15,-9 18-15,0 17 16,0 0-16,-9 8 16,0 18-16,-8 52 15,-18 52-15,-8 9 16,-1-9 0,10-27-16,16-25 15,1-26-15,8-17 16,9-9-16,0-17 15,0-1-15,0-8 16,9-17-16,8-18 16,18-8-16,0 8 15,0 1 1,-9 8-16,0 8 0,-9 18 16,-8 0-1,-1 18-15,10-1 16,-1 18-16,1-1 15,-1 1-15,0 0 16,9-9-16,-8-9 16</inkml:trace>
  <inkml:trace contextRef="#ctx0" brushRef="#br0" timeOffset="25102.32">16152 7576 0,'0'0'0,"0"0"0,0 0 0,0 0 16,0 0-16,0 0 16,0 0-1,0 0-15,17-8 16,1-1-16,8-17 16,8-9-16,1-17 15,0-17-15,8 0 16,-17 17-16,-8 17 15,-10 18-15,1 0 16,-9 17-16,0 0 16,0 17-1,9 9-15,-1 35 16,10-1-16,-1 1 16,0-18-16,1 0 15,-1-17 1,1-8-16,8-10 15,17 1-15,-8 0 0</inkml:trace>
  <inkml:trace contextRef="#ctx0" brushRef="#br0" timeOffset="25240.12">16395 6728 0,'0'0'0,"0"0"0,0 0 0,0 8 15,17 10 1,1-1-16,-10-8 16</inkml:trace>
  <inkml:trace contextRef="#ctx0" brushRef="#br0" timeOffset="26895.48">4620 8624 0,'0'0'0,"0"0"0,0 0 0,0 0 16,-9-8-16,0-1 16,1 0-16,-1 1 15,0-1 1,1 0-16,-10-8 15,-8 0-15,0-1 16,-17 1-16,-9 8 16,-9 9-1,-9 0-15,10 18 16,8-1-16,-1 9 0,10 0 16,8 0-1,9 9-15,9-1 16,8 10-16,9-1 15,18-8-15,16-1 16,27-8-16,17 0 16,18-17-16,8-9 15,-9-9-15,-16-17 16,-19 9 0,-16-1-16,-18 1 15,-9 0-15,-8 8 16,0 1-16,-18-1 15,0-8-15,1-9 16,-10 0-16,1 8 16,-1 1-1,10 8-15,8 9 16</inkml:trace>
  <inkml:trace contextRef="#ctx0" brushRef="#br0" timeOffset="27142.9">4420 8191 0,'0'0'0,"0"0"0,0 0 16,0 0-16,0 0 16,-9 26-16,1 18 15,-10 42-15,-8 53 16,-17 34-16,8-17 15,0 0-15,9-9 16,0-34 0,9-27-16,17-17 0,0-25 15,9-36 1</inkml:trace>
  <inkml:trace contextRef="#ctx0" brushRef="#br0" timeOffset="27575.84">4490 9516 0,'0'0'0,"0"0"16,0 0-16,0 0 16,0 0-16,0 0 15,17-8-15,0-1 16,18-17-16,0-9 16,8-8-16,1-9 15,-18 17 1,0 1-16,-18 17 15,1-1-15,0 18 16,-9 0-16,0 9 16,0 17-16,0 8 15,8 18-15,1-8 16,0-1-16,-1-17 16,10 0-16,-1-9 15,-8-8 1,0-9-16</inkml:trace>
  <inkml:trace contextRef="#ctx0" brushRef="#br0" timeOffset="27714.36">4846 8901 0,'0'0'0,"0"0"0,0 0 0,0 0 15,0 0 1,0 9-16,8 0 15</inkml:trace>
  <inkml:trace contextRef="#ctx0" brushRef="#br0" timeOffset="28266.53">5393 8901 0,'0'0'0,"0"0"0,0 0 0,8 0 0,10 9 16,-1 0-16,18-1 15,17 1-15,0 0 16,0-1-16,0-8 16,26 9-16,9 17 15,-52-17 1</inkml:trace>
  <inkml:trace contextRef="#ctx0" brushRef="#br0" timeOffset="28463.46">5436 9109 0,'0'0'0,"0"0"0,0 0 0,17 0 16,9 0-16,18 0 15,8 0-15,17 0 16,18-8-1,-26 8-15</inkml:trace>
  <inkml:trace contextRef="#ctx0" brushRef="#br0" timeOffset="29425.76">7416 8200 0,'0'0'0,"0"0"0,-9-9 16,-8 1-16,8-1 15,1 0-15,-19-8 16,1 0 0,0-1-16,0 1 15,-8 8-15,-10 9 16,1 0-16,-9 18 15,0-1-15,17 18 16,-9 25-16,1 27 16,17 8-16,17 26 15,9 27 1,0-10-16,18-8 16,-1 0-16,9-9 15,-9-17-15,-8-17 16,0-9-16,-9 0 15,-9 0 1,-8-18-16,-9-16 0,-9 7 16,-17-7-16,-9-10 15,-17-8 1,8-8-16,1-18 16,43 8-16</inkml:trace>
  <inkml:trace contextRef="#ctx0" brushRef="#br0" timeOffset="29965.98">7442 9586 0,'-9'0'0,"1"0"0,8 0 16,0 0-16,0 0 15,0 0-15,0 0 16,0 0-16,17 8 16,9 10-16,17-1 15,36-8 1,16-9-16,-43 0 15</inkml:trace>
  <inkml:trace contextRef="#ctx0" brushRef="#br0" timeOffset="30676.68">8475 9577 0,'0'0'0,"0"0"16,0 0-1,0 0-15,0 0 0,0 0 16,0 0-16,0 0 16,0 0-1,-8 26-15,-1 9 16,-17-1-16,-9 10 15,-8-1-15,-1-9 16,1-8-16,-9-17 16,8 0-16,10-1 15,-1-16 1,9-1-16,9-17 16,-1 0-16,18-8 15,0-1-15,0 18 16,9-1-16,8 1 15,1 8-15,8 9 16,8 9-16,18 17 16,9 9-16,9 8 15,-9 0 1,-1-17-16,1 0 16,0 0-16,0-17 15,-18-1-15,0-16 16,-16-1-1,-1-8-15,0-9 0,-18-9 16,1 0 0,-18 1-16,-17-1 15,0 9-15,0 0 16,-9 9-16,9 0 16,9 8-16,8 9 15</inkml:trace>
  <inkml:trace contextRef="#ctx0" brushRef="#br0" timeOffset="31311.18">7729 8304 0,'0'0'0,"0"0"16,0 0-16,0 0 15,0 0-15,0 0 16,17 0-16,18-9 16,17 9-16,26-8 15,0-1-15,0 0 16,-8 9 0,-1-8-16,-25-1 15,-18 9-15</inkml:trace>
  <inkml:trace contextRef="#ctx0" brushRef="#br0" timeOffset="31610.04">8006 8105 0,'0'-9'0,"0"0"15,0 1-15,0 8 16,0 0-16,0 0 16,0 0-16,0 0 15,-8 8 1,-1 18-16,-8 44 16,-1 16-16,1 9 15,17-8-15,0-26 16,9-1-16,8-25 15,9-9-15,44-9 16,-18-8 0</inkml:trace>
  <inkml:trace contextRef="#ctx0" brushRef="#br0" timeOffset="34087.48">9274 8555 0,'-8'-9'0,"-1"9"0,9 0 16,0 0-16,0 0 15,0 0-15,0 0 16,0 18-16,9 42 16,8 36-1,0 25-15,1 9 16,-1 8-16,9-34 16,0-26-16,0-17 15,-8-18-15,-10-8 16,1-9-16,0-18 15,-1 1-15,-8-9 16,18-26-16,16-52 16,19-60-1,7-36-15,1-8 16,-18 44-16,-16 43 16,-1 17-16,0 34 15,-18 18 1,1 18-16,-9 8 15</inkml:trace>
  <inkml:trace contextRef="#ctx0" brushRef="#br0" timeOffset="34558.83">9813 9525 0,'0'0'0,"0"0"16,0 0-16,0 0 0,0-9 15,0 1 1,8-1-16,18-26 16,9-17-16,9-17 15,-10 9 17,1-1-32,-9 9 0,-26 52 0,26-35 0,-17 1 0,-1 16 15,1 1-15,-9 17 16,0 0-1,0 9-15,9 17 16,0 17-16,8 18 16,0-9-16,1-9 15,-1-9-15,0-8 16,-8-8 0,0-10-16,-1 1 0</inkml:trace>
  <inkml:trace contextRef="#ctx0" brushRef="#br0" timeOffset="34706.75">9995 8616 0,'0'0'16,"0"0"-16,0 0 0,0 0 15,17 8-15,9 1 16,-8 0-16</inkml:trace>
  <inkml:trace contextRef="#ctx0" brushRef="#br0" timeOffset="36141.47">11020 8607 0,'-9'-9'0,"0"1"15,-8 8-15,0 0 16,8 0-16,-17 17 16,-9 26-16,0 35 15,1 17-15,8 35 16,0 18-16,26-27 15,17-26-15,0-8 16,18-9-16,17-18 16,0-8-1,-8-26-15,-27-17 16</inkml:trace>
  <inkml:trace contextRef="#ctx0" brushRef="#br0" timeOffset="36592.14">11150 9109 0,'0'0'0,"0"0"0,0 0 0,0-8 15,0-1-15,0 0 16,0 1-16,0-1 15,9-8-15,8-9 16,0 0 0,9 0-16,9 0 15,-9 8-15,9 1 16,0 8 0,-1 9-16,-8 0 0,1 0 15,-10 0-15,0 0 16,-8 9-1,0 0-15,-1 8 16,1 0-16,0 1 16,8-1-16,0 0 15,1 1-15,-1-10 16,1 1-16,-1 0 16,0-1-16,-8 1 15,8-9 1,9 0-16,-17 0 15,0 0-15</inkml:trace>
  <inkml:trace contextRef="#ctx0" brushRef="#br0" timeOffset="36824.46">11575 9057 0,'0'0'0,"0"0"0,0 0 0,-8 0 0,-1 0 16,0 0-16,-17 0 15,-8 18 1,8 8-16,-18 17 15,-8 9-15,17-9 16,18 9-16,0-9 16,8 1-16,9-1 15,0-17-15,9 0 16,8-9-16,9-8 16,9 0-1,-1-1-15,-16-8 0</inkml:trace>
  <inkml:trace contextRef="#ctx0" brushRef="#br0" timeOffset="37123.46">11801 8936 0,'0'0'0,"0"0"16,0 0-16,0 0 16,0 0-16,0 0 15,18 17-15,-1 1 16,9 16 0,0 1-16,0 17 15,0 9-15,-17 8 16,0-8-1,-18-1-15,-9 1 0,-8-9 16,0 8-16,18-25 16</inkml:trace>
  <inkml:trace contextRef="#ctx0" brushRef="#br0" timeOffset="38518.78">12487 8720 0,'0'0'0,"0"0"0,0 0 0,0 0 16,0 0-16,0 0 15,0 0-15,0 0 16,0 0-16,0 0 16,0 0-16,0 0 15,0 0-15,0 0 16,0 0-16,0 0 16,0 0-1,0 0-15,0 0 16,0 0-16,0 0 15,0 0-15,0 0 16,0 8-16,0-8 16,0 0-16,0 0 15,0 0-15,0 0 16,0 0 0,0 0-16,0 0 15,0 0-15,0 9 16,0-9-16,0 0 15,0 0-15,0 0 16,0 0-16,0 0 16,0 0-16,-8 0 15,-1 0-15,0 0 16,-17 17 0,-9 27-16,-8 16 15,8 9-15,1 18 16,7 0-16,10-1 15,17-25-15,0-18 16,9-8-16,8-9 16,1-18-16,-1 1 15,9-18-15,9-8 32,8-18-32,9-16 0,0-19 15,0-25-15,-8-26 16,-18 8-16,0 1 15,0 8-15,-17 26 16,-1 17-16,-8 18 16,0 17-1,0 8-15,0 18 16,-8 9-16,-1 26 16,-17 51-16,9 44 15,-1 26-15,10 9 16,8-27-16,17-34 15,0-17-15,9-27 16,9-16-16,8-18 16,1-18-1,-18 1-15</inkml:trace>
  <inkml:trace contextRef="#ctx0" brushRef="#br0" timeOffset="38977.08">12930 9057 0,'0'-8'0,"0"8"0,0 0 15,0 0-15,0 0 16,0-9-16,0 0 15,0 1 1,0-1-16,9 0 16,8 1-16,9-18 15,18-9-15,-1 9 16,9 0-16,0 0 16,-8 9-16,-10-1 15,-8 18 1,1 0-16,-10 0 15,0 0-15,1 18 16,-1-1-16,0 9 16,1 0-16,8-9 15,0 1 1,-9-1-16,1-8 0,-1-1 16,9-8-16,0 0 15,9 0-15,-9 0 16,0-8-1,-9-1-15</inkml:trace>
  <inkml:trace contextRef="#ctx0" brushRef="#br0" timeOffset="39190.94">13442 8971 0,'0'-9'16,"0"9"-16,0 0 0,0 0 16,0 0-1,-8 0-15,-1 0 16,0 17-16,-17 9 15,0 9-15,0 17 16,-8 17-16,16-8 16,1-9-16,17-9 15,0-8-15,8-9 16,10 0 0,8-9-16,35 0 15,-18 1-15</inkml:trace>
  <inkml:trace contextRef="#ctx0" brushRef="#br0" timeOffset="39432.01">14085 9490 0,'0'0'0,"0"0"16,0 0-16,0 9 0,0 8 15,0 18 1,-9 26-16,1 8 16,-10 0-16,10-34 15</inkml:trace>
  <inkml:trace contextRef="#ctx0" brushRef="#br0" timeOffset="42706.61">15431 8702 0,'0'0'0,"0"0"0,0 0 16,-9 0-1,1 0-15,8 0 16,0 0-16,0 0 16,-9 0-1,9 0-15,0 0 0,0 0 16,0 0 0,0 18-16,0 8 15,0 34-15,9 18 16,8 43-16,9 18 15,-9-9-15,10 8 16,-1-8-16,0-26 16,0-17-16,-9-18 15,-8-17-15,-1-17 16,1-9 0,0-9-16,-9-8 15,0-1-15,0-16 16,17-18-16,9-52 15,18-43-15,8-44 16,-9 18-16,1 34 16,-18 18-16,0 17 15,-9 9-15,-8 8 16,-1 26 0,1 1-16,0 16 15,-1 1-15,1 17 16,0 0-16</inkml:trace>
  <inkml:trace contextRef="#ctx0" brushRef="#br0" timeOffset="43225.94">16074 10071 0,'0'0'0,"0"0"0,0 0 0,0 0 15,0 0-15,0 0 16,0 0 0,0-9-16,8 0 15,10-8-15,-1-9 16,9-17-16,9-1 16,-9-16-16,0 8 31,-17 8-31,-1 10 0,1 17 15,0-1-15,-1 1 16,1 17-16,-9 0 16,0 0-16,0 9 15,9 17-15,-1 8 16,10 9-16,-1 1 16,1-1-16,-1-8 15,0-9-15,1-9 16,-10-8-16,1-1 15,0-8 1</inkml:trace>
  <inkml:trace contextRef="#ctx0" brushRef="#br0" timeOffset="43403.75">16265 9300 0,'0'0'0,"0"0"0,0 0 15,0 0-15,0 0 16,26 17-16,8-8 16,-16-9-16</inkml:trace>
  <inkml:trace contextRef="#ctx0" brushRef="#br0" timeOffset="43827.45">16916 9196 0,'-9'0'0,"1"0"0,-1 0 15,0 0-15,1 0 16,8 0-16,0 0 15,0 0-15,0 0 16,0 0-16,0 0 16,17 0-16,0 17 15,18 1-15,8-10 16,10 1 0,-10 0-16,0-9 15,9 0-15,-8 0 16,-27 8-16</inkml:trace>
  <inkml:trace contextRef="#ctx0" brushRef="#br0" timeOffset="44058.38">16846 9577 0,'0'0'0,"0"0"15,0 0-15,0 0 16,0 0-16,9 0 16,9 0-16,-1 0 15,18 0 1,-1 0-16,18 0 16,18 0-16,-18 0 15</inkml:trace>
  <inkml:trace contextRef="#ctx0" brushRef="#br0" timeOffset="44828.92">17793 9049 0,'0'0'0,"0"0"15,0 0-15,0 0 16,0 0-16,17 0 16,18 0-16,26 0 15,17 0 1,18 0-16,-18 0 16,0-9-16,-9 9 15,10 0-15,-1 9 16,-52-1-16</inkml:trace>
  <inkml:trace contextRef="#ctx0" brushRef="#br0" timeOffset="45361.02">18340 9473 0,'0'-9'0,"0"1"16,0-10-16,0 1 15,0 0-15,-9-1 16,1-8-16,-1 0 15,-17 9-15,0 0 16,0 0-16,-9 17 16,-8 17-1,8 0-15,0 0 16,1 9-16,16 0 16,1 9-16,8 0 15,9-1-15,9 1 16,8-9-16,1 0 15,8 0-15,8 0 16,1-17 0,0-1-16,0-8 15,-1-8-15,1-1 16,-9 0-16,0 1 16,0-1-16,-17-8 15,0-1-15,-1 1 16,1 0-16,-9-1 15,-9-16-15,9-1 32</inkml:trace>
  <inkml:trace contextRef="#ctx0" brushRef="#br0" timeOffset="45573.41">18245 9005 0,'0'0'0,"0"0"0,0 0 0,0 0 15,0 9-15,0 17 0,-9 26 16,0 26 0,1 17-16,-1 0 15,0-8-15,0 8 16,-8-17-16,0 0 16,17-17-16,8-18 15,1-26-15</inkml:trace>
  <inkml:trace contextRef="#ctx0" brushRef="#br0" timeOffset="45823.49">17880 9984 0,'0'0'0,"0"0"16,0 0-16,0 0 15,0 0-15,0 0 16,0 0-16,0 0 16,17 0-16,1 0 15,25 0-15,18 0 16,8 0-16,1 0 16,-1 0-1,9 0-15,-26 0 16</inkml:trace>
  <inkml:trace contextRef="#ctx0" brushRef="#br0" timeOffset="46241.02">18731 10157 0,'0'0'0,"0"0"0,0 0 16,0 0-16,0 0 15,0 0-15,0 0 16,0 0 0,0 0-16,9-8 15,8-10-15,0-8 16,9-8-16,0-10 15,0 10-15,0-1 16,-8 18 0,-9-1-16,-1 10 0,-8 8 15,0 0 1,0 8-16,0 10 16,0 25-16,0 18 15,9-1-15,0-8 16,-1-8-16,1-18 15,17-1-15,0 1 16,0-17-16,-17 0 16</inkml:trace>
  <inkml:trace contextRef="#ctx0" brushRef="#br0" timeOffset="46402.11">18974 9438 0,'0'0'0,"0"0"16,0 0-16,0 0 0,0 0 15,17 0-15,-8 9 16</inkml:trace>
  <inkml:trace contextRef="#ctx0" brushRef="#br0" timeOffset="47061.33">18253 8460 0,'0'0'0,"0"0"15,0 0-15,0 0 16,0 0-16,-8 0 16,-1 0-16,0 0 15,1 17-15,-1 0 16,9 1-16,0-10 16,0 1-1,0 0-15,0-1 16,0-8-16,0 0 15,0 0-15,0 0 16,0 0-16,0 0 16,0 0-16,0 0 15,-9 0-15,0 0 16,1 0-16,8 0 16,8 9-1</inkml:trace>
  <inkml:trace contextRef="#ctx0" brushRef="#br0" timeOffset="47840.02">20633 8901 0,'0'0'0,"0"0"0,0 0 16,0 0-16,0 0 16,0 9-16,-9 26 15,-17 51-15,0 44 16,8 26-16,1 9 16,17-9-16,9-35 15,8-17-15,27 8 16,138 217-1</inkml:trace>
  <inkml:trace contextRef="#ctx0" brushRef="#br0" timeOffset="48339.98">21093 9993 0,'0'0'0,"0"0"15,0 0-15,0 0 16,0 0-16,0 0 16,9 0-16,-1 0 15,10-9-15,-1 0 16,18-8-16,-1-9 16,1-26-1,9-9-15,-1-8 16,-17 17-16,0 18 15,-17 16-15,-1 1 16,1 0-16,-9 17 16,0 0-16,0 26 15,-9 26-15,9 17 16,0 0 0,0-8-16,0-18 15,9-17-15,0 0 16,8-9-16,-8-8 15,0-9-15</inkml:trace>
  <inkml:trace contextRef="#ctx0" brushRef="#br0" timeOffset="48504.17">21310 9075 0,'0'0'0,"0"0"0,0 0 15,0 0-15,0 0 16,17 8-16,1 1 16,-10 0-16</inkml:trace>
  <inkml:trace contextRef="#ctx0" brushRef="#br0" timeOffset="48923.04">21683 9551 0,'0'0'0,"0"0"0,0 0 0,0 0 0,0 0 0,0 0 16,0 0-16,18 9 16,8-1-16,9 1 15,-1 8-15,-8-8 16,-8-9-16,-1 9 16</inkml:trace>
  <inkml:trace contextRef="#ctx0" brushRef="#br0" timeOffset="49089.82">21683 9863 0,'0'0'0,"0"0"0,0 0 16,0 0-16,0 0 16,18 0-16,-1 0 15,18 0-15,8 0 16,27 8-1,-18 10-15</inkml:trace>
  <inkml:trace contextRef="#ctx0" brushRef="#br0" timeOffset="49365.65">22482 9490 0,'0'0'0,"0"0"16,0 0-16,0 0 16,0 0-16,-8 0 15,-1 18-15,-8 8 16,-10 34-16,-16 18 16,0 9-1,-1-1-15,1 1 16,-1 8-16,10-8 15,16-26-15,27-18 16,0-26-16</inkml:trace>
  <inkml:trace contextRef="#ctx0" brushRef="#br0" timeOffset="49593.16">22456 9560 0,'0'0'0,"0"0"15,0 0-15,0 0 16,0 0-16,0 8 16,0 18-16,9 26 15,0 9 1,8 8-16,0 0 16,1 1-16,-1 8 15,-8-9-15,-1-8 16,18-9-16,1 0 15,-10-35 1</inkml:trace>
  <inkml:trace contextRef="#ctx0" brushRef="#br0" timeOffset="49788.84">22256 9871 0,'0'0'0,"0"0"15,0 0-15,0 0 16,0 0-16,18 0 0,-1 9 16,18 0-1,8 8-15,27 0 16,-35-8-16</inkml:trace>
  <inkml:trace contextRef="#ctx0" brushRef="#br0" timeOffset="49988.13">22934 10227 0,'0'0'0,"0"0"16,0 8-16,0 9 15,0 1-15,-9-1 16,0 18-1,-17 8-15,0 26 16,18-25-16</inkml:trace>
  <inkml:trace contextRef="#ctx0" brushRef="#br0" timeOffset="50272.18">23394 9837 0,'0'0'0,"0"0"16,0 0-16,0 17 16,-9 9-16,1 35 15,-10 8-15,10 9 16,-1 0-1,0-17-15,1-18 16,8 0-16,0-17 16,0-9-16,8-8 15,-8-9-15,0 0 16</inkml:trace>
  <inkml:trace contextRef="#ctx0" brushRef="#br0" timeOffset="50681.03">23490 10010 0,'0'0'16,"-9"-17"-16,-8-9 0,-1 0 15,1-9-15,17 9 16,0 0-16,8 9 16,1-1-16,9 1 15,-1 8-15,0 9 16,18 0-16,0 9 16,-9 0-1,0 8-15,-17-8 16,-1-1-16,1 10 15,-18 8-15,1 0 16,-10 0-16,1 0 16,-1-9-16,1 9 15,0 0-15,8 0 16,9 0 0,0 0-16,17 0 15,1 0-15,-1 0 16,0 0-16,-8 0 15,0-9 1,0 0-16,-18 9 16,-9-8-16,-8 8 0,-17 8 15,8-8 1,1 0-16,-1 0 16,17-17-16,10-9 15</inkml:trace>
  <inkml:trace contextRef="#ctx0" brushRef="#br0" timeOffset="50887.12">23985 10365 0,'0'0'0,"0"0"15,0 0 1,0 9-16,0 8 0,-9 9 15,0 17-15,-17 9 16,-17 18 0,-1-10-1,36-34-15</inkml:trace>
  <inkml:trace contextRef="#ctx0" brushRef="#br0" timeOffset="51189.21">24636 10062 0,'0'0'0,"0"0"0,0 0 16,0 0-16,0 0 15,-9-9-15,0 1 16,-17 8-16,0 0 15,-8 8 1,-18 18-16,-1 26 16,19 0-1,-1 0-15,18 0 0,8-9 16,18 1-16,8-1 16,18-8-16,17-9 15,-26-18-15</inkml:trace>
  <inkml:trace contextRef="#ctx0" brushRef="#br0" timeOffset="51524.46">24983 9560 0,'-9'0'0,"9"0"0,0 0 0,0 0 15,0 8 1,0 18-16,18 35 15,17 26-15,-9 8 32,0 35-32,-18 0 0,-8 0 0,-17 17 15,-35 9-15,-96 207 16</inkml:trace>
  <inkml:trace contextRef="#ctx0" brushRef="#br1" timeOffset="90434.34">2979 11015 0,'0'0'0,"0"0"16,0 0-16,17 0 15,18-9-15,17 0 16,0 1-16,0-18 15,-9 0-15,1 0 16,-9-9-16,-9 9 16,-18 0-1,1-9-15,-9 9 16,-9 9-16,-8 0 16,-18 0-16,-8 17 15,-9 8-15,0 9 16,-1 18-16,10 17 15,8 17-15,9 9 16,26 0 0,9-17-16,8 0 15,18-18-15,17 0 16,0-17-16,18-17 16,8-18-16,-9-8 15,-43 17-15</inkml:trace>
  <inkml:trace contextRef="#ctx0" brushRef="#br1" timeOffset="90913.49">1702 10737 0,'0'0'0,"0"0"16,0 0-16,0 0 16,0 0-16,0 0 15,0 0-15,0 0 16,0 9-16</inkml:trace>
  <inkml:trace contextRef="#ctx0" brushRef="#br1" timeOffset="91083.04">1311 11240 0,'0'0'0,"0"0"0,0 0 16,0 0-16,0 0 15,44 0-15,25 0 16,-25 0-16</inkml:trace>
  <inkml:trace contextRef="#ctx0" brushRef="#br1" timeOffset="91194.29">1832 11145 0,'0'0'0,"0"0"0,0 0 0,9 8 0,26 10 15,-18-10-15</inkml:trace>
  <inkml:trace contextRef="#ctx0" brushRef="#br1" timeOffset="91901.55">3578 10746 0,'0'0'0,"0"0"16,0 0-16,0 17 15,8 1-15,10 34 16,16 26-16,-7 8 16,-10-25-16,0-9 15,1-9-15,-10-17 16,1 0-16,0-17 16,-1-1-16,-8 1 15,0-9 1,9-17-16,8-26 15,9-27-15,-8-8 16,-9 9-16,-1 8 16,18 18-16,-8 8 15,-10 35-15</inkml:trace>
  <inkml:trace contextRef="#ctx0" brushRef="#br1" timeOffset="92268.11">4029 11093 0,'0'0'0,"0"0"0,0 0 0,18 8 16,-1 1-16,0 0 16,1-9-1,8-9-15,0 0 16,0-8-16,0-9 15,0 9-15,-17-9 16,-1 0-16,1 8 16,-9 1-16,-9 0 15,1-1 1,-10 1-16,-8 17 16,0 9-16,-9 8 15,1 18-15,8 8 16,8 9-16,18 0 15,0-9-15,18 1 16,-1-10-16,18-8 16,8 0-16,1-17 15,-18-9 1</inkml:trace>
  <inkml:trace contextRef="#ctx0" brushRef="#br1" timeOffset="92617.04">4559 10945 0,'0'0'0,"0"0"0,0 18 15,9 8-15,8 8 16,0 10-16,1-1 15,-10 0-15,1-17 16,0 0 0,-9 0-16,0-9 15,-9-8-15,0 0 16,9-1-16,0 1 16,-8-9-16,8 0 15,0-9-15,0-8 16,17-26-1,0-9-15,1 9 0,17-1 16,-1 10 0,-16 16-16</inkml:trace>
  <inkml:trace contextRef="#ctx0" brushRef="#br1" timeOffset="93389.01">5028 10919 0,'0'0'0,"0"0"0,0 0 16,0 18 0,9 8-16,-1 17 0,1 0 15,0-17 1,-1 0-16,1-8 15,8-10-15,1 1 16,-1-18-16,9-8 16,9-9-16,0-17 15,-9 8-15,0 0 16,-18 18-16,1 0 16,0 8-1,-1 9-15,-8 0 16,9 26-16,9 35 15,-10 25-15,1 35 16,-9 9-16,9-26 16,-1-26-16,-8-26 15,0-8 1,-8-18-16,-1 0 16,0-18-16,1 1 15,-19-1-15,1-16 16,-17-27-16,-9-25 15,8-10-15,18 1 16,26 26-16,18-1 16,-1 18-16</inkml:trace>
  <inkml:trace contextRef="#ctx0" brushRef="#br1" timeOffset="93885.11">6148 10538 0,'0'0'0,"0"0"15,0 9-15,9 17 16,8 17-16,1 9 15,-10 17-15,1 1 32,0 16-32,-1 1 0,-8-26 15,0-18-15,0-8 16,0-9-16,0-9 16,0-8-16,0-1 15,0-8-15,0-8 16,0-10-1,0-16-15,9-1 16,8 0-16,1 18 16,-1 0-16,18-1 15,0 10-15,-9 8 16,0 0-16,0 0 16,-18 8-16,1 10 15,-9-1-15,-9 0 16,-17 18-1,-17 0-15,-1-9 16,10 0-16,16-18 16,1 1-1,17-9-15</inkml:trace>
  <inkml:trace contextRef="#ctx0" brushRef="#br1" timeOffset="94200.86">6739 10815 0,'0'0'0,"0"0"0,8 9 15,10 8-15,-1 18 16,9 17-16,0 9 16,-17-1-16,-1 1 15,-8-18-15,0-8 16,0-9-1,0-9-15,0-8 16,0-1-16,0-8 16,0 0-16,0-8 15,0-10-15,18-25 16,8-17-16,9 8 16,17 8-1,-18 18-15,-16 18 16</inkml:trace>
  <inkml:trace contextRef="#ctx0" brushRef="#br1" timeOffset="94617.29">7381 10841 0,'0'0'0,"0"0"0,-8 0 15,-1 9-15,-17 8 16,-18 1-16,1 25 16,-9 9-16,17-9 31,0 1-31,18-1 0,0-8 16,-1-9-16,18 0 15,0-18-15,0 1 16,9-9-1,8-9-15,1 1 0,16-18 16,-8 0-16,1 8 16,-10 1-1,-8 8-15,-1 9 16,1 0-16,0 0 16,-1 9-16,10 8 15,-1 1-15,0-10 16,9 1-16,9 0 15,0-18-15,8-8 16,-25-1 0</inkml:trace>
  <inkml:trace contextRef="#ctx0" brushRef="#br1" timeOffset="95003.71">7694 10859 0,'0'0'0,"0"0"0,0 0 15,0 8-15,0 10 16,0 8 0,8 8-16,-8 18 15,0-8-15,-8-18 16,-1 0-16,9-9 16,0-8-16,0-1 15,0 1-15,0-9 16,0 0-16,0-9 15,9-8 1,8-9-16,1 0 16,-1 0-16,9 0 15,0 9-15,0-1 16,0 10 0,0 8-16,-8 0 0,-1 17 15,0 18-15,9-1 16,0 10-1,-8-1-15,-10-17 16,1 0 0,8-9-16,18 0 0,-9-8 15</inkml:trace>
  <inkml:trace contextRef="#ctx0" brushRef="#br1" timeOffset="95669.61">8658 10971 0,'0'0'0,"0"0"0,0 0 15,0 0-15,-9 0 16,0-8-16,1 8 16,-18 0-1,0 0-15,-9 0 0,-9 17 16,-8 18-1,0 17 1,0 0-16,17-9 0,18 0 16,8 0-16,9-8 15,9-9-15,8-17 16,1-1 0,16-8-16,19-8 0,7-18 15,10-26 1,-1-17-16,9-18 15,-17-8-15,-9-18 16,-8 0-16,-18 36 16,0 25-16,-17 17 15,-1 18-15,1-1 16,-9 18 0,0 0-16,0 9 15,0 17-15,9 35 16,-18 16-16,0 19 15,1-1-15,-1-17 16,0-17-16,0-9 16,1-18-16,8-8 15,0-17-15,0 0 16,0-9 0,0-9-16,17-8 15,18-18-15,8 0 16,-17 18-16,0 0 15,0 17-15,1 8 16,-1 10 0,0 16-16,0 10 0,0-1 15,0 0 1,0-17-16,0-9 16,-17-8-16</inkml:trace>
  <inkml:trace contextRef="#ctx0" brushRef="#br1" timeOffset="96233.01">10099 10382 0,'0'0'0,"0"9"15,0 17-15,0 43 16,0 35-16,-8 18 15,-1 16-15,-9-17 16,1-25 0,0-10-16,8-34 15,0-17-15,9-9 16,0-18-16,0 1 16,0-9-16,0-9 15,9-25-15,8-35 16,18-9-1,0 17-15,0 9 16,-1 17-16,-8 18 16,0 0-16,1-1 15,-10 18-15,0 0 16,1 26-16,8 26 16,-18 0-16,1 0 15,0-8-15,-1-1 16,1-17-1,17-9-15,9-8 16,-18-1-16</inkml:trace>
  <inkml:trace contextRef="#ctx0" brushRef="#br1" timeOffset="96673.33">10968 10885 0,'0'0'0,"0"0"15,0 0-15,0 0 16,-9 0-16,0 0 16,1 0-16,-19 0 15,-7 17-15,-10 9 16,1 17-16,8 9 16,0-8-1,18-1-15,0 0 16,8-17-16,9 0 15,0-17-15,0-1 16,17-8-16,9-8 16,9-9-16,9-9 15,-18-9-15,0 18 16,-18-1-16,1 10 16,0 8-1,-1 0-15,1 17 16,0 0-16,-1 9 15,10 9-15,-1-9 16,1 0-16,-1 0 16,18-18-16,-1 1 15,27 0 1,9-1-16,-1-16 16,-34 8-16</inkml:trace>
  <inkml:trace contextRef="#ctx0" brushRef="#br1" timeOffset="97011.26">11549 10963 0,'0'0'0,"0"0"16,0 0-16,0 0 16,0 0-16,0-9 15,0 0 1,-8 1-16,-1 8 16,0 0-16,-8 0 15,0 0-15,-9 8 16,0 10-16,-1 8 15,10 8-15,0-8 16,8 0-16,9 0 16,0 0-1,0 0-15,9 0 16,-1-8-16,1-10 16,0 1-16,-1-1 15,-8 1-15,-8 0 16,-1-1-1,0 1-15,-17 0 0,-8-1 16,-1 1 0,0-9-16,26 0 15</inkml:trace>
  <inkml:trace contextRef="#ctx0" brushRef="#br1" timeOffset="97845.03">12591 10902 0,'0'0'0,"0"0"15,0 0-15,-8 0 16,-1-9-16,-8 9 15,-18 0-15,-8 0 16,-1 18-16,-8 25 16,0 9-16,17-9 15,9 1-15,9-18 16,8 0-16,9-18 16,0 1-1,17 0-15,1-9 16,8-9-16,0 0 15,0 1-15,-9-1 16,-8 0 0,0 9-16,-1 0 0,1 0 15,0 18-15,8 8 16,1 8 0,-1 1-16,9-9 15,9 0-15,17-9 16,17-8-16,-43-9 15</inkml:trace>
  <inkml:trace contextRef="#ctx0" brushRef="#br1" timeOffset="98333.14">13538 10911 0,'0'0'0,"0"0"0,0 0 15,0 0-15,0 0 16,-9-9-16,1 9 16,-18 0-16,-9 9 15,-9 8-15,1 18 16,8-1-16,1-8 15,16 0 1,9 0-16,9-8 16,0-1-16,18 0 15,-1 1-15,18-1 16,0 0-16,8 18 16,9 8-1,-8 18-15,-1 8 16,-17 9-16,0-17 15,-17-1-15,0-8 16,-18-8 0,0-1-16,0-9 0,-17-8 15,0 0-15,0-17 16,0 0 0,-8-18-16,-1-17 0,9-26 15,8-26-15,18 35 16</inkml:trace>
  <inkml:trace contextRef="#ctx0" brushRef="#br1" timeOffset="98732.8">13607 11136 0,'0'0'0,"0"0"15,0 0-15,0 0 16,18 0-16,-1 9 16,18-9-16,0-9 15,25-8 1,19-9-16,-19 0 16,-16 0-16,-18 0 15,0 0-15,-17 8 0,-1-8 16,-8 0-1,-8 9-15,-1 0 16,-17-1-16,0 10 16,0 8-16,-9 0 15,9 17 1,9 0-16,-1 18 16,18 8-16,0 9 15,18-8-15,8-1 16,8-17-16,27 0 15,9-9-15,-18-8 16,-26-9-16</inkml:trace>
  <inkml:trace contextRef="#ctx0" brushRef="#br1" timeOffset="99099.35">14137 10928 0,'0'0'0,"0"0"16,0 0-16,18 17 16,-1 9-16,9 9 15,-9 0-15,1-9 16,-10 0 0,1 0-16,0-9 15,-9 9-15,-9-9 31,0 1-31,1-10 0,-1 1 0,0-1 16,9 1-16,0-9 16,0 0-1,0-9-15,18-25 16,8-27-16,17 1 16,9-1-16,9 9 15,-9 9-15,-8 17 16,-10 17-16,-8 9 15,-17 0-15</inkml:trace>
  <inkml:trace contextRef="#ctx0" brushRef="#br1" timeOffset="99699.9">14537 10841 0,'0'0'0,"0"0"0,0 0 15,0 0 1,0 0-16,0 0 15,8 0-15,1 9 16,0 8-16,-1 18 16,1 17-16,-9-9 15,0 1-15,0-1 16,0-8 0,0-9-16,0 0 15,9-9-15,-1-8 16</inkml:trace>
  <inkml:trace contextRef="#ctx0" brushRef="#br1" timeOffset="100105.93">14806 11015 0,'0'0'0,"0"0"15,0 0-15,0 0 16,0 0-16,0 8 16,0 1-16,8 0 15,10-1-15,-1 1 16,18-9 0,0-9-16,8 1 15,1-10-15,-18 1 16,0 0-16,-9-1 15,-8 1-15,-1 0 16,-8-1-16,-8 10 16,-1-1-16,-17 9 15,9 0 1,-9 9-16,-1 17 16,1 8-16,9 10 15,8 8-15,9-18 16,18-8-16,8 0 15,9 0-15,-18-17 16</inkml:trace>
  <inkml:trace contextRef="#ctx0" brushRef="#br1" timeOffset="100413.15">15396 10963 0,'0'0'0,"0"0"15,0 0-15,0 8 16,9 10-16,0-1 16,-1 9-16,1 0 15,-9 0 1,0-9-16,-9 1 16,1-10-16,-1 1 15,9 0-15,0-1 16,0 1-16,0-9 15,0 0-15,0-9 16,17-17 0,9-17-16,9-9 15,9 9-15,-10 8 16,1 18-16,-18 17 16</inkml:trace>
  <inkml:trace contextRef="#ctx0" brushRef="#br1" timeOffset="100859.15">16074 10885 0,'0'0'0,"0"0"0,0 0 0,0 0 15,0 0-15,-9 0 16,0 0-1,-17 0-15,0 17 16,-26 0-16,0 18 16,0 8-16,17-8 31,9-9-31,9 0 0,-1-9 0,18-8 16,0 0-16,0-9 15,18 0-15,-1-9 16,0 0-1,9 1-15,1-1 16,-10 0-16,0 9 16,1 0-16,-10 9 15,10 8-15,-1 1 16,0 8-16,9 0 16,1 0-1,-1-1 1,8-16-16,1 0 15,26-1-15,0-8 16,-27 0-16</inkml:trace>
  <inkml:trace contextRef="#ctx0" brushRef="#br1" timeOffset="101074.54">16534 10504 0,'0'0'0,"0"0"0,0 8 16,0 18-16,0 18 16,0 25-16,0 17 15,-9 18 1,1 0-16,-1-17 16,9-18-16,0-25 15,0-18-15,0-9 16,0-8-16</inkml:trace>
  <inkml:trace contextRef="#ctx0" brushRef="#br1" timeOffset="101234.63">16786 11023 0,'0'0'0,"0"9"0,-9 8 16,9 9-16,-9 0 15,9-8-15,9-1 16,0 0-16</inkml:trace>
  <inkml:trace contextRef="#ctx0" brushRef="#br1" timeOffset="102427.56">16846 10521 0,'0'0'0,"0"0"0,0 0 16,0 0-16,0 17 15,18 1-15,-1 8 16,18 8-16,0 1 16,8-9-16,-8 0 15,-9 0 1,0-9-16,-17 0 0,-1 1 15,-8-1 1,-8 18-16,-10-1 16,1 1-16,0 8 15,-1-8-15,9 0 16,9-1-16,0 1 16,18 0-16,-1 8 15,18 9-15,0 0 16,-1-9-16,-8 0 15,1-8 1,-19 0-16,1-9 16,-9 0-16,0-9 15,-9 0-15,-8-8 16,-1 0-16,1-9 16,0-9-16,-1 0 15,1 1-15,8-18 16,9-9-1,18-8-15,8-9 16,17-18-16,18-16 16,0 17-16,0-1 15,-9 18-15,-9 9 16,-17 8-16,0 18 16,-17 0-1,0 8-15,-1 0 16,-8 9-16,0 0 15,0 0-15,-8 0 16,-1 0-16,0 0 16,0 18-16,1-1 15,-1 18-15,9-1 16,0 1-16,17 0 16,1-1-1,17-8-15,17 0 16,0 0-16,9-17 15,-1 0-15,1-9 16,-9-9-16,-8 0 16,-18 9-16,0 0 15,-9 0-15,-8 0 16,-1 0 0,1 0-16,-9 0 15,0 0-15,0 0 16,0 0-16,0 0 15,0 0-15,-9 18 16,1-1-16,-1 0 16,0 0-16,1 9 15,-1 0-15,9 0 16,0-8 0,0-10-16,0 1 15,9 0-15,-1-1 16,10-16-16,-1-1 15,18-17-15,8-9 16,9-34 0,9-26-16,0-26 15,0-18-15,-9 18 16,-17 34-16,-18 35 16,-8 18-16,-1 16 15,1 1-15,-9 17 16,0 0-16,-9 9 15,1 34-15,-1 35 16,-8 34-16,8 18 16,9-8-16,17-27 15,18-17 1,0-18-16,8-16 16,-25-36-16</inkml:trace>
  <inkml:trace contextRef="#ctx0" brushRef="#br1" timeOffset="112718.96">21987 10859 0,'0'0'0,"0"0"0,0 0 0,0 0 15,0 0-15,9 0 16,17 0-1,17 8-15,-17 1 16</inkml:trace>
  <inkml:trace contextRef="#ctx0" brushRef="#br1" timeOffset="120330.51">19408 10885 0,'0'0'0,"0"0"0,0 0 15,0 0 1,-8 0-16,-1 0 15,-17 8-15,-18 18 16,-16 26-16,7 18 16,10-10-1,8 1-15,18-9 0,17-9 16,17-17-16,1 0 16,25 0-16,35-17 15,9-9 1,-52 0-16</inkml:trace>
  <inkml:trace contextRef="#ctx0" brushRef="#br1" timeOffset="120654.36">19712 11214 0,'0'-9'0,"0"1"15,0 8-15,0 0 16,0 0-16,-9 8 15,1 18-15,-10 9 16,1 17-16,17 8 16,0-16-16,9-10 15,8-8-15,9-17 16,9 0 0,8-18-16,1-17 15,-1 0-15,-17-17 16,0 8-16,-17-8 15,-9-9-15,-9 17 16,-17 1-16,-9 16 16,1 10-16,-1 8 15,9 8-15,17 1 16</inkml:trace>
  <inkml:trace contextRef="#ctx0" brushRef="#br1" timeOffset="121819.85">20311 11049 0,'0'0'0,"-8"0"0,-1 0 15,0 18-15,-8-1 0,0 18 16,-10 17-1,10-9-15,0 0 16,17 0-16,0-8 16,8-9-16,10-17 15,-1-1-15,18-16 16,8-1-16,1-17 16,-18 0-16,0 0 15,-17 0 1,-1-9-16,-16 1 15,-10 8-15,-8 9 16,-9-1-16,18 18 16,0 0-16,-1 0 15,10 0 1,8 0-16,0 0 0,0 0 16,17 0-1,0-8-15,18 8 16,17 0-16,9 17 15,8 0-15,-16 1 16,-10 8-16,0-1 16,1 1-16,-18 0 15,0 0-15,-17 0 16,-1-8-16,1-10 16,-9 1-1,0 0-15,0-1 16,0-8-16,0 0 15,0 0-15,0-8 16,0-1-16,0-8 16,0-9-1,17-18-15,18 1 16,0-9-16,17 9 16,-9 8-16,9 9 15,9-8 1,-35 25-16</inkml:trace>
  <inkml:trace contextRef="#ctx0" brushRef="#br1" timeOffset="122299.74">21336 11058 0,'0'0'0,"0"0"16,0 0-16,-9 0 15,1 0-15,-10 0 16,-8 9-16,-9 8 15,-8 0-15,8 9 16,-8 9-16,8 8 16,18 0-1,-1-8-15,10-9 16,8 0-16,0 0 16,0-17-16,17-1 15,0-8-15,18-8 16,9-18-16,8-26 15,0-26 1,9-26-16,-18 9 16,0 8-16,-16 18 15,-19 8-15,1 26 16,0 18-16,-9 8 16,0 9-1,0 0-15,-9 9 0,0 17 16,-8 43-1,-1 27-15,1 8 16,8-9-16,9-26 16,0-8-16,9-18 15,8-17-15,1 0 16,-1-17 0,1-9-16,-1 0 0</inkml:trace>
  <inkml:trace contextRef="#ctx0" brushRef="#br1" timeOffset="122459.06">21753 11101 0,'0'0'0,"0"0"0,0 0 15,-9 18-15,9 8 16,0 8-16,0 1 16,0-9-16,0-9 15,9-8-15,0-1 16,-9-8-1</inkml:trace>
  <inkml:trace contextRef="#ctx0" brushRef="#br1" timeOffset="122910.89">21805 10928 0,'0'0'0,"0"0"0,0 0 0,9 0 15,8 17-15,0 18 16,9 8-16,-8 9 16,-10 0-16,1-8 15,0-1-15,-9-17 16,0 0-16,0 0 16,0-18-1,0 1-15,0-9 16,0 0-16,0-9 15,0 1-15,8-18 16,10-9-16,-1 1 16,18-1-1,-9 9-15,0 9 0,0 17 16,0 0 0,0 8-16,-8 10 15,8-1-15,-9 18 16,9-10-16,0 1 15,-9 0-15,1-17 16,-1 0-16,1-1 16,8 1-16,8-9 15,18 0-15,-8 0 16,-18 0 0</inkml:trace>
  <inkml:trace contextRef="#ctx0" brushRef="#br1" timeOffset="123314.96">22769 11162 0,'0'-9'0,"-9"1"0,0-1 0,1 0 16,-1 1-1,0-1-15,1 9 16,-27 0-16,-8 17 16,-1 1-16,-8-1 15,0 18 1,17-1-16,0-8 0,18 0 15,0-9-15,17-8 16,0 0 0,0-9-16,17 0 15,0-9-15,10 0 16,-1-8-16,0 0 16,0 8-16,0 9 15,-18 0-15,1 0 16,8 17-16,1 1 15,-1-1-15,1 9 16,-1 0 0,9-9-16,0-8 15,0 0-15,0-18 16,0 0-16,-8 1 16,-10-1-16,-8 0 15,0 9-15</inkml:trace>
  <inkml:trace contextRef="#ctx0" brushRef="#br1" timeOffset="123497.82">22751 10997 0,'0'0'0,"0"0"0,0 0 15,0 0-15,0 9 16,0 0-16,18-1 16,25 1-16,27 0 15,8-18-15,0 0 31,0-8-31,0 0 0,0-9 16,1 8-16,-36 1 16,-26 17-16</inkml:trace>
  <inkml:trace contextRef="#ctx0" brushRef="#br1" timeOffset="123729.36">23246 10763 0,'0'0'0,"0"0"0,0 0 16,0 9-16,-8 8 16,-1 27-16,-8 34 15,-1 8-15,1 10 16,0-18-16,8-9 16,9-9-16,0-16 15,0-18-15,9-9 16,-1-8-1,1-9 1,0 0-16</inkml:trace>
  <inkml:trace contextRef="#ctx0" brushRef="#br1" timeOffset="124063.75">23385 11257 0,'0'0'0,"0"0"0,0 0 16,0 17-16,0 1 15,18-1-15,-1 0 16,18 1-16,17-10 16,0 1-16,9-18 15,0 1 1,-18-10-16,0-8 16,-16 0-16,-1 0 15,-18 0-15,-16 9 16,-1 0-16,-8 8 15,-10 9-15,-7 0 16,-10 18-16,10 16 16,-1 1-16,17-1 15,18 1-15,9 8 16,9 1 0,42-10-16,53 1 15,-43-18-15</inkml:trace>
  <inkml:trace contextRef="#ctx0" brushRef="#br1" timeOffset="124763.43">25687 10989 0,'0'0'0,"0"0"0,-9-9 15,0 0-15,-17 9 16,-26 0 0,-9 0-16,-17 0 15,-9 18-15,9 16 16,9 1-16,-1 8 16,18-8-16,9 8 15,25 0-15,10 1 16,16-10-16,10 10 15,34-1 1,17 0-16,18-17 16,17-17-16,0-18 15,-8 1-15,-9-10 16,-26-8-16,-9 0 16,-18-8-16,-7-1 15,-19-8-15,1-1 16,-18-7-1,1 16-15,-19 0 16,-7 9-16,-1 0 16,-8-8-16,25 25 15</inkml:trace>
  <inkml:trace contextRef="#ctx0" brushRef="#br1" timeOffset="124996.63">25582 10807 0,'0'0'0,"0"0"0,0 17 16,0 26-16,9 35 15,0 9-15,-18 8 16,0 9-16,1 0 16,-1-9-1,0-8-15,1-26 16,-1-9-16,9-26 15,0-9-15,0-8 16,0-1-16,0-8 16</inkml:trace>
  <inkml:trace contextRef="#ctx0" brushRef="#br1" timeOffset="125264.65">25383 10798 0,'0'0'0,"0"0"0,0 0 15,0 0 1,0 0-16,0 0 16,17 0-16,0 0 15,18 0-15,9 0 16,16 0-16,10 0 15,8 0 1,0 0-16,-17 9 16,-18 8-16,-17-8 0</inkml:trace>
  <inkml:trace contextRef="#ctx0" brushRef="#br1" timeOffset="125574.51">25296 11742 0,'0'-9'0,"0"9"0,0 0 15,0 0-15,0 0 0,0 0 16,8 0 0,19 0-16,16 0 15,18 0-15,8-8 16,9-1 0,1 0-16,-10 9 0,-26 9 15,-17-9 1</inkml:trace>
  <inkml:trace contextRef="#ctx0" brushRef="#br1" timeOffset="125957.07">26025 11837 0,'0'0'0,"0"0"0,0 0 15,0 0 1,0 0-16,0 0 16,0 0-16,0 0 15,18 0-15,-1-8 16,0-1 0,18-17-16,-9 0 0,0 0 15,0 0 1,-8 9-16,-10 0 15,1 8-15,0 9 16,-9 0-16,0 9 16,8 16-16,1 19 15,8 8-15,1 8 16,8-16 0,0-10-16,0-8 15,17-8-15,27-27 16,-35-8-16</inkml:trace>
  <inkml:trace contextRef="#ctx0" brushRef="#br1" timeOffset="126086.53">26407 11240 0,'0'0'0,"0"0"0,0 0 15,0 0-15,9 8 16,0 1-16</inkml:trace>
  <inkml:trace contextRef="#ctx0" brushRef="#br0" timeOffset="153892.81">2223 12244 0,'0'0'0,"0"0"0,0 0 0,0 0 16,0 0-1,0 0-15,0 0 16,0 0-16,0 0 16,0 35-16,-9 43 15,1 43-15,-10 44 16,1-1-16,8-34 15,9-8 1,0-10-16,0-43 16,0-17-16,9-26 15,-9-8-15</inkml:trace>
  <inkml:trace contextRef="#ctx0" brushRef="#br0" timeOffset="154272.51">2744 12539 0,'0'0'0,"0"0"0,0 0 16,0 0-16,0 0 16,-9 17-16,-17 9 15,-26 18-15,-17 16 16,-27 1-1,1-9-15,25-9 16,18-17-16,17-9 16,9-8-16,9 0 15,0-1-15,17 1 16,0 0-16,17 8 16,26 0-1,36 9-15,7 0 16,-7 0-16,-1 0 15,-9-8-15,-8-1 16,0 0-16,-9-8 16,-9-1-16,-8-16 15,-18 8 1</inkml:trace>
  <inkml:trace contextRef="#ctx0" brushRef="#br0" timeOffset="154677.07">3361 12548 0,'-9'-9'0,"0"0"15,1 1-15,8 8 16,0 0-16,0 0 15,0 0-15,0 17 16,0 9-16,17 17 16,0 35-16,9 0 15,0 0 1,0-17-16,1-1 0,-19-16 16,1-18-1,0 0-15,-1-9 16,1-8-16,-9-1 15,0 1-15,0-9 16,0-26-16,26-69 16,9-35-1,8 0-15,1 26 16,-1 0-16,9 35 16,-35 51-16</inkml:trace>
  <inkml:trace contextRef="#ctx0" brushRef="#br0" timeOffset="155192.15">4038 12322 0,'0'0'0,"0"0"16,0 0-16,0 0 16,0 0-1,9 18-15,-1 16 16,1 10-16,0 16 16,-18 10-16,-17 16 15,9 1-15,-1-9 16,1-18-16,8 1 15,0-18-15,1-17 16,-1 0 0,9-8-1,0-10-15,0 1 0,0 0 16,0-1-16,17 1 16,1 0-16,25-1 15,18 1 1,9-9-16,8-9 15,-18 9-15,1 0 16,-17 0-16,-10 0 16,-8 0-16,-8 0 15,-9 0-15,-1 0 16,1 0-16,0 0 16,17 0-16,0 0 15,-9 0 1</inkml:trace>
  <inkml:trace contextRef="#ctx0" brushRef="#br0" timeOffset="155523.79">5314 12695 0,'0'0'0,"0"0"15,0 0-15,0 0 16,0 0-16,0 0 16,0 0-16,9 8 15,0-8-15</inkml:trace>
  <inkml:trace contextRef="#ctx0" brushRef="#br0" timeOffset="155647.78">5358 13059 0,'0'0'0,"0"0"0,0 0 0,0 0 0,0 0 15,0 0-15</inkml:trace>
  <inkml:trace contextRef="#ctx0" brushRef="#br0" timeOffset="159977.72">7546 12158 0,'0'0'0,"0"0"0,0 0 0,0 0 15,0 0-15,0 0 16,0 9-16,9 8 16,8 35-16,1 26 15,8 8-15,8 1 16,1 0-1,0 8-15,-9-26 0,0-17 16,-9-17-16,-8-9 16,0-9-1,-1-8-15,1-1 16,-9 1-16,0-18 16,17-17-16,27-43 15,8-61 1,9-17-16,0 34 15,-18 27-15,0 34 16,-17 34-16</inkml:trace>
  <inkml:trace contextRef="#ctx0" brushRef="#br0" timeOffset="160544.99">8493 12565 0,'0'0'0,"0"0"15,0 0-15,0 0 16,0 0 0,0 0-16,0 0 15,0 0-15,-9 17 16,0 18-16,-17 25 15,0 18-15,0 0 16,-9-17-16,18-18 16,0 1-16,-1-18 15,18-18 1,0 1-16,0 0 16,9-9-16</inkml:trace>
  <inkml:trace contextRef="#ctx0" brushRef="#br0" timeOffset="160784.57">8519 12556 0,'0'0'0,"0"0"0,0 0 16,0 0-16,0 0 16,8 18-16,10 8 15,-1 26-15,9 25 16,0-7-16,-8-10 15,-1-16-15,-8-1 16,-1-17-16,1 0 16,0-17-1,-1-1-15,-8 1 16</inkml:trace>
  <inkml:trace contextRef="#ctx0" brushRef="#br0" timeOffset="160965.76">8302 12868 0,'0'0'0,"0"0"15,0 0-15,0 0 16,0 0-16,17 0 16,0 0-16,1-9 15,25 1-15,-17 8 16</inkml:trace>
  <inkml:trace contextRef="#ctx0" brushRef="#br0" timeOffset="161492.01">8458 12781 0,'0'0'0,"0"0"0,0 0 0,0 0 16,0 0-1,0 0-15,0 0 16,0 0-16,17-8 15,18-1-15,26 0 16,0 1-16,-27 8 16</inkml:trace>
  <inkml:trace contextRef="#ctx0" brushRef="#br0" timeOffset="161858.26">8996 12712 0,'0'0'0,"0"0"0,0 0 0,0 0 15,0 0 1,0 0-16,0 0 16,0 0-16,18-9 15,16 1-15,19-1 16,16 0-16,1-8 15,8 9-15,-26 8 16</inkml:trace>
  <inkml:trace contextRef="#ctx0" brushRef="#br0" timeOffset="162095.34">9257 12487 0,'0'0'0,"0"0"0,0 0 15,0 0-15,0 17 16,0 18-16,0 17 16,0 9-16,-9 16 15,9 1 1,0-8-16,9-27 15,0-26-15</inkml:trace>
  <inkml:trace contextRef="#ctx0" brushRef="#br0" timeOffset="162458.29">9804 12392 0,'0'0'0,"0"0"16,0 0-16,0 17 15,17 18-15,1 17 16,8 34-16,8 18 31,1-9-31,-17-17 0,-1-17 0,9-18 16,-17-17-1,-1 0-15,1-17 16,0 0-16,-9-1 16,0-8-16,8-8 15,18-53-15,18-52 16,8-43-16,0 1 16,-8 33-16,-1 53 15,0 26 1,-17 25-16</inkml:trace>
  <inkml:trace contextRef="#ctx0" brushRef="#br0" timeOffset="162726.7">10646 12721 0,'0'0'0,"0"0"16,0 0-16,0 26 15,-8 8-15,-1 18 16,0 9-16,1 0 16,-1-18-1,9 0-15,0-17 16,0-17-16,0 0 15,0-9-15</inkml:trace>
  <inkml:trace contextRef="#ctx0" brushRef="#br0" timeOffset="163165.53">10698 12522 0,'0'0'0,"0"0"16,0 0-16,0 0 15,0 0-15,18 0 16,-1 0-16,0 8 16,18 1-16,0 8 15,-9-8 1,0 0-16,-9-1 16,-8 1-16,0 0 15,-9-1-15,-9 10 16,0-1-16,-8 0 15,0 0-15,-1 1 16,1-1-16,8 0 16,9 1-16,0-1 15,18 9 1,-1 0-16,9 0 16,0 0-16,0-9 15,-8 1-15,-10-10 16,1 1-1,-18 8-15,-8 1 0,-9 8 16,-18 0 0,1-9-16,-9-8 15,17-1-15,9-8 16,26 0 0,0 0-16</inkml:trace>
  <inkml:trace contextRef="#ctx0" brushRef="#br0" timeOffset="163462.01">11202 12755 0,'0'0'0,"0"0"16,0 0-16,0 0 16,0 0-16,9 0 15,8 0-15,9 0 16,26 0-16,0 0 16,9-8-16,0-1 31,-9 0-31,9 1 0,-26 8 15</inkml:trace>
  <inkml:trace contextRef="#ctx0" brushRef="#br0" timeOffset="163691.26">11419 12556 0,'0'0'0,"0"0"0,0 0 16,0 0-16,0 18 16,-9 8-16,1 34 15,-1 27-15,-8-9 16,-1 0 0,1-18-16,17-8 15,9-17-15,-1-26 16</inkml:trace>
  <inkml:trace contextRef="#ctx0" brushRef="#br0" timeOffset="164259.9">12062 12383 0,'0'0'0,"0"0"0,0 0 16,0 0-16,0 17 16,17 9-16,18 26 15,0 18-15,-1 16 16,10 9-16,-10-17 15,-7 0-15,-1-17 16,0-18-16,0 1 16,0-18-1,-18 0-15,1-9 16,0-8-16,-1-1 16,1-8-16,9-17 0,25-52 15,26-61 1,1-18-16,-9 1 15,-9 43 1,-9 26-16,1 26 16,-27 26-16,-8 18 15</inkml:trace>
  <inkml:trace contextRef="#ctx0" brushRef="#br0" timeOffset="164640.94">13408 12703 0,'0'0'0,"0"0"15,0 0-15,0 0 16,-9 0-16,0 0 16,-8 0-16,-9 0 15,0 9-15,-18 17 16,-8 17-16,9 1 16,8-1-1,18 0-15,8 1 16,9-10-16,18-8 15,8 0-15,17 0 16,18-8-16,43-10 16,9-8-16,-61 0 15</inkml:trace>
  <inkml:trace contextRef="#ctx0" brushRef="#br0" timeOffset="164891.47">13998 12574 0,'0'0'0,"0"0"0,0 0 15,0 0-15,0 0 16,18 0-16,8 8 15,8-8-15,18 0 16,1 0-16,7 0 16,1 9-1,-9 0-15,-34-1 0</inkml:trace>
  <inkml:trace contextRef="#ctx0" brushRef="#br0" timeOffset="165090.87">13963 12842 0,'0'0'0,"0"0"0,9 0 0,9 9 16,16-1 0,18 1-16,9-18 15,26 1-15,35-27 16,-18 0-16,-69 27 15</inkml:trace>
  <inkml:trace contextRef="#ctx0" brushRef="#br0" timeOffset="165457.04">15058 12530 0,'0'0'0,"0"0"15,0 0-15,0 0 16,-9 0-16,0 18 16,-8 16-1,0 1-15,-10 17 16,10 17-16,0-8 16,8-9-16,9 0 15,17-9-15,1 0 16,17-17-1,8-8-15,9-10 16,18-16 0,-1-18-16,0-26 0,-8-9 15,-26 0-15,-9-8 16,-17 0-16,-18 0 16,-8 8-1,-27 18-15,-8 17 0,-17 34 16,25 18-1</inkml:trace>
  <inkml:trace contextRef="#ctx0" brushRef="#br0" timeOffset="188691.87">8015 13656 0,'0'0'0,"0"0"0,0 0 0,0 0 0,0 0 15,9 0 1,26 9-16,25-1 0,18 1 16,1-9-16,7-9 15,10 9-15,-9 0 16,-18 0 0,1 9-16,-27-9 15,-25 0-15</inkml:trace>
  <inkml:trace contextRef="#ctx0" brushRef="#br0" timeOffset="189153.94">8658 14029 0,'0'0'0,"-9"-9"15,0 0-15,1 1 16,-10-1-16,-8 0 16,0-8-16,-17 8 15,-1 1-15,-8 8 16,0 0-1,9 17-15,-9 0 0,0 1 16,17 16 0,0 10-16,9-1 15,9 0-15,17 0 16,17 1-16,9-10 16,17 1-16,18-9 15,0-17-15,0-9 16,8-9-1,-8-17-15,0 0 0,-18 0 16,1-9 0,-10-8-16,-8 8 15,-17 18-15,-9 8 16</inkml:trace>
  <inkml:trace contextRef="#ctx0" brushRef="#br0" timeOffset="189414.7">8501 13769 0,'0'0'0,"0"0"0,0 0 15,0 0-15,0 0 16,0 0-16,0 17 16,-8 0-16,-1 27 15,0 16-15,-17 27 16,0 17-1,9-9-15,0-8 16,-1-9-16,9-9 16,9-8-16,0-9 15,9-18-15,0-17 16,-9-17-16</inkml:trace>
  <inkml:trace contextRef="#ctx0" brushRef="#br0" timeOffset="189754.53">8015 14566 0,'0'0'0,"0"8"0,0-8 16,0 0-16,0 0 15,0 0-15,0 0 16,0 0-16,9 0 16,17-8-16,17-1 15,18 0 1,0 1-16,0 8 16,-9 0-16,9 0 15,-18 0-15,0 0 16,-17 0-1,0 0-15,1 0 0,-1-9 16,8 9 0,-16 0-16</inkml:trace>
  <inkml:trace contextRef="#ctx0" brushRef="#br0" timeOffset="190056.49">9187 14358 0,'-8'-9'16,"-1"0"-16,0 9 0,1 0 16,-1 0-16,0 0 15,1 0-15,-10 0 16,-8 18-16,0 8 15,-9 8-15,1 18 16,-1 9 0,0-9-16,18-9 15,-1-8-15,1-9 16,17-9-16,0-8 16,0-1-16,0-8 15</inkml:trace>
  <inkml:trace contextRef="#ctx0" brushRef="#br0" timeOffset="190282.3">9118 14280 0,'0'0'0,"0"0"0,0 0 0,0 0 16,0 17-16,0 9 15,17 9-15,1 25 16,-1 10-1,9 8-15,0-18 16,0 1-16,-8-18 16,-10 0-16,10-8 15,-1-18-15,-17-8 16,0-9-16</inkml:trace>
  <inkml:trace contextRef="#ctx0" brushRef="#br0" timeOffset="190476.27">9040 14583 0,'0'0'0,"0"0"0,0 0 0,0 0 16,0 0-16,8 0 16,10 0-1,8 0-15,26-9 16,9 1-16,-35-1 15</inkml:trace>
  <inkml:trace contextRef="#ctx0" brushRef="#br0" timeOffset="190852.45">8310 13405 0,'0'0'0,"0"0"16,0 0-16,0 0 15,0 0-15,0 0 16,0 0-16,18 0 15,-10 0-15</inkml:trace>
  <inkml:trace contextRef="#ctx0" brushRef="#br0" timeOffset="207393.13">9708 14410 0,'-8'-9'0,"-1"0"0,0 1 15,9 8-15,0 0 16,0 0-16,0 0 16,18-9-1,8 0-15,35 1 16,8-1-16,9 0 15,0 1-15,-17-1 16,9-17-16,8 9 16,-9-1-16,-25 18 15</inkml:trace>
  <inkml:trace contextRef="#ctx0" brushRef="#br0" timeOffset="207647.08">10082 13959 0,'0'0'0,"0"0"16,0 0-16,0 0 15,0 18-15,-9 16 16,0 36-16,1 16 15,-1 9 1,0 9-16,1 0 0,-1-17 16,18-18-16,-1-17 15,1-26 1</inkml:trace>
  <inkml:trace contextRef="#ctx0" brushRef="#br0" timeOffset="208393.06">10820 13803 0,'0'0'0,"0"0"0,0 0 0,0 0 16,17 0-1,27 0-15,17 0 16,43-8-16,26-10 15,-17 10-15,-26-10 16,-18 10 0,-8-1-16,8 18 0,-25-1 15</inkml:trace>
  <inkml:trace contextRef="#ctx0" brushRef="#br0" timeOffset="208940.03">11428 14141 0,'0'0'0,"0"0"0,0 0 0,0 0 16,0 0-16,0-9 15,0 1 1,-9-1-16,0 0 16,-8-8-16,-9 9 15,-9-1-15,-8 9 16,-1 0-16,-8 0 15,9 17 1,0 0-16,8 18 0,0 0 16,0-1-1,18 1-15,0 0 16,17-1 0,0-8-16,17 0 0,0 0 15,18 0-15,17-17 16,9 0-16,8-9 15,-8-9-15,0 0 16,-18-8-16,-17 8 16,1-8-1,-19 0-15,1-1 16,0 1 0,-9-9-16,8 0 0,1 9 15,-9 8-15</inkml:trace>
  <inkml:trace contextRef="#ctx0" brushRef="#br0" timeOffset="209170.71">11367 13985 0,'0'0'0,"0"0"16,0 0-16,0 0 16,0 0-16,0 0 15,0 18-15,0 8 16,-9 34-16,1 18 15,-10 0 1,1 0 0,0 9-16,-1-1 15,1-25-15,8-18 0,9 0 16,-9-8-16,1-9 16,8-17-1</inkml:trace>
  <inkml:trace contextRef="#ctx0" brushRef="#br0" timeOffset="209396.24">10924 14817 0,'0'0'0,"0"0"0,0 0 16,0 0-16,0 0 15,18 0-15,-1 0 16,18-9-1,25 0-15,10 1 16,8-1-16,0 0 16,0 1-16,-26-1 15,-34 9-15</inkml:trace>
  <inkml:trace contextRef="#ctx0" brushRef="#br0" timeOffset="210023.25">11749 14505 0,'0'0'0,"0"0"0,0 0 0,0 9 16,0 17-1,-9 8-15,1 9 16,-1 9-16,0-8 15,1-1-15,-1 0 16,0-17 0,1-8-16,8-10 15,0 1-15,0 0 16,0-9-16,0-9 0,-9-8 16,9-44-1,17-17-15,1 9 16,-1 8-16,0 9 15,9 18-15,1 8 16,7 8-16,1 1 16,0 17-1,-9 0-15,0 0 16,0 9-16,-17-1 16,-1 1-16,-16 8 15,-1 1-15,-8 8 16,-10 8-16,10-8 15,0 0-15,8-9 16,0 1-16,1-1 16,8 0-1,0 1-15,17-1 16,18 0-16,0 1 16,-9 8-16,0-9 15,-9-8-15,-8-1 16,-1 1-16,-8 0 15,-8 8 1,-27 0-16,-17 9 0,-26-8 16,0-10-1,17-8-15,35 0 16</inkml:trace>
  <inkml:trace contextRef="#ctx0" brushRef="#br0" timeOffset="210332.28">11185 13379 0,'0'0'0,"0"0"0,0 0 16,0 0-16,0 0 15,0 0-15,17 9 16,0 8-16</inkml:trace>
  <inkml:trace contextRef="#ctx0" brushRef="#br0" timeOffset="211201.34">12374 14132 0,'0'0'0,"0"0"0,0 0 15,0 0-15,0 0 16,18 0-16,16 9 16,27 0-1,9-1-15,-9 1 16,-1-9-16,-8 0 16,-8 0-16,-9-9 15,-18 1-15,-8 8 16</inkml:trace>
  <inkml:trace contextRef="#ctx0" brushRef="#br0" timeOffset="211407.42">12618 13899 0,'0'0'0,"0"0"0,0 0 0,0 17 15,0 18 1,0 34-16,-9 26 16,0 9-1,0-9-15,-8 1 16,8-1-16,1-43 16</inkml:trace>
  <inkml:trace contextRef="#ctx0" brushRef="#br0" timeOffset="212436.6">13495 13951 0,'0'0'0,"0"0"16,0 0-16,17 0 16,26 0-16,27 0 15,17-9-15,26 0 16,8 1-16,-17-1 16,-17 18-16,-9 8 15,-26-8-15</inkml:trace>
  <inkml:trace contextRef="#ctx0" brushRef="#br0" timeOffset="212885.68">14189 14401 0,'-8'-9'0,"-1"1"16,0-1-16,1 0 16,-1 1-16,0-1 15,0-8-15,-25-9 16,-10 0-16,-8 8 16,9 10-1,-18 8-15,0 17 16,9 0-16,0 1 15,9 8-15,8 8 16,18-8-16,-1 9 16,18 8-16,0 9 15,18-8 1,16-1-16,10-9 16,16-8-16,10-17 15,8-18-15,-8-8 16,-10-9-16,1-9 15,-17-8-15,-18 0 16,-9 0-16,0-18 16,-8-34-16,-9 60 15</inkml:trace>
  <inkml:trace contextRef="#ctx0" brushRef="#br0" timeOffset="213079.31">14137 14029 0,'-9'0'0,"1"0"0,-1 0 15,9 0-15,-9 17 16,1 35-16,-18 34 16,0 18-1,0 26-15,0 0 0,8-35 16,1-8 0,8-18-16,0-25 15,1-27-15,8-8 16</inkml:trace>
  <inkml:trace contextRef="#ctx0" brushRef="#br0" timeOffset="213268.25">13451 14955 0,'0'0'0,"0"0"15,0 0-15,0 0 16,18 0-16,25 0 15,35 0-15,18-8 16,16-1 0,1-8-16,-8-1 0,-27 18 15,-35 0 1</inkml:trace>
  <inkml:trace contextRef="#ctx0" brushRef="#br0" timeOffset="213505.45">14719 14643 0,'0'0'16,"0"0"-16,0 0 0,-9 0 16,1 0-1,-10 9-15,-8 8 16,-9 1-16,1 16 16,-1 1-16,0 0 15,18-1-15,0-8 16,17 0-16,0 0 15,17 0 1,9-8-16,17-10 0,-25-8 16</inkml:trace>
  <inkml:trace contextRef="#ctx0" brushRef="#br0" timeOffset="213776.81">13842 13457 0,'0'0'0,"0"0"0,0 0 0,0 0 0,0 0 16,0 0-16,0 17 15,9 9-15,-1-8 16</inkml:trace>
  <inkml:trace contextRef="#ctx0" brushRef="#br0" timeOffset="214168.29">15058 14046 0,'0'0'0,"0"0"0,0 0 15,0 0-15,8 0 16,10 0-16,16 0 16,19 0-16,16 0 15,-8 0-15,0 9 16,-18-9 0,-17 8-16</inkml:trace>
  <inkml:trace contextRef="#ctx0" brushRef="#br0" timeOffset="214376.56">15110 14366 0,'0'0'0,"0"0"0,0 0 16,0 0-16,0 0 15,17 0-15,18 9 16,17 0-16,17-1 15,18 1-15,-9-9 16,-43 9 0</inkml:trace>
  <inkml:trace contextRef="#ctx0" brushRef="#br0" timeOffset="-214745.63">16247 14046 0,'0'0'0,"0"0"15,0 0-15,0 0 16,0 0-16,0 0 16,-8 9-16,-10 17 15,1 25-15,0 1 16,-1 9-16,1 0 15,17-9-15,0-9 16,17 0-16,9-17 16,9 0-1,17-17-15,0-9 16,9-9-16,8-17 16,-8-8-16,-9-18 15,-17-9 1,-18 0-16,-25-8 15,-10 8-15,-8 10 16,-26 16-16,-9 26 16,27 18-16</inkml:trace>
  <inkml:trace contextRef="#ctx0" brushRef="#br0" timeOffset="-195313.6">11706 16133 0,'0'0'0,"0"0"0,0 0 15,0 0-15,0 0 16,-9-9 0,0 1-16,1-1 15,-18 0-15,-9 9 16,-9 0-16,1 0 15,-9 0-15,0 0 16,0 18 0,0-1-16,8 9 0,9 0 15,1 9-15,16-1 16,1 1 0,17 8-16,0 1 15,17-10-15,18-8 16,9 0-16,8-8 15,0-10-15,-9 1 16,1-9-16,-10-9 16,-8 1-16,0-1 15,0-8 1,-8-1-16,-9-8 16,-9 0-16,0 18 15</inkml:trace>
  <inkml:trace contextRef="#ctx0" brushRef="#br0" timeOffset="-195048.86">11523 15917 0,'0'0'0,"0"0"0,0 0 0,0 0 15,0 0-15,0 0 16,-8 17-16,-1 0 15,0 18-15,1 25 16,-1 18 0,-8 35-16,-1 8 15,1-17-15,8-9 16,0 1-16,1-10 16,-1-16-1,9-27-15,9-8 16,-1-18-16</inkml:trace>
  <inkml:trace contextRef="#ctx0" brushRef="#br0" timeOffset="-194698.03">11141 15865 0,'0'0'16,"0"0"-16,0 0 0,0 0 16,0 0-16,0 0 15,0 0-15,0 0 16,9 0-1,8 0-15,27-9 16,17 0-16,8 1 16,9-1-1,-8 0-15,-10 1 16,-7 8-16,7 0 0,-16 0 16</inkml:trace>
  <inkml:trace contextRef="#ctx0" brushRef="#br0" timeOffset="-194360.77">11046 16921 0,'0'0'0,"0"0"15,0 0 1,0 0-16,0 0 16,0 0-16,17 0 15,9 0-15,35-8 16,26-1-16,0-8 15,8-1-15,1-8 16,-1 9-16,1-9 16,-9 0-16,-53 17 15</inkml:trace>
  <inkml:trace contextRef="#ctx0" brushRef="#br0" timeOffset="-193731.12">12036 16618 0,'0'0'0,"0"0"0,0 0 16,0 0-16,0 9 16,0 8-16,0 9 15,0 17-15,0 9 16,0-8-16,0-1 15,0-8 1,0-9-16,0-9 16,0-8-16,0-1 15,0-8-15,0-8 16,-9-1-16,0-17 16,9-17-16,0-1 15,0 10 1,9-1-16,0 0 15,8 9-15,9 0 16,9 0 0,0 9-16,8 0 0,-8 8 15,-9 9-15,0 0 16,-17 0-16,-1 0 16,-8 0-16,-8 9 15,-1 8-15,0 0 16,0 1-1,-8 8-15,0-9 16,8 9-16,9 0 16,0 0-16,17-9 15,1 9-15,17 0 16,-9 0-16,0-8 16,0-10-1,-18 1-15,1 0 0,0-1 16,-18-8-1,-8 18-15,-18-1 16,-26 9-16,-17-18 16,0-8-16,26-25 15,34-1-15</inkml:trace>
  <inkml:trace contextRef="#ctx0" brushRef="#br0" timeOffset="-193370.22">11384 15267 0,'0'0'0,"0"0"0,0 0 16,0 0-1,0 0-15,0 0 16,0 0-16,0 0 15,0 9-15,18-1 16,-1 1-16,-8 0 16</inkml:trace>
  <inkml:trace contextRef="#ctx0" brushRef="#br0" timeOffset="-192831.68">12869 16202 0,'0'0'0,"0"0"16,0 0-16,0 0 16,0 0-16,0 0 15,0 0-15,0 0 16,18 0-16,-1 0 15,9 0 1,9 0-16,17 0 16,9-8-16,0-1 15,-1 9-15,-25 0 16,-9 0-16,-17 0 16</inkml:trace>
  <inkml:trace contextRef="#ctx0" brushRef="#br0" timeOffset="-192613.35">13017 16462 0,'0'0'0,"0"0"0,0 0 16,0 0-16,0 0 15,17 0 1,1 0-16,16 0 0,19 0 15,-10-8 1,0-1-16,9 0 16,53-17-16,-36 9 15</inkml:trace>
  <inkml:trace contextRef="#ctx0" brushRef="#br0" timeOffset="-189915.87">14181 15882 0,'-9'0'0,"0"0"0,1 0 15,-1 0-15,9 0 16,0 0-16,0 0 15,9 0-15,8 0 16,18 0-16,17 0 16,0 0-16,0 0 15,0 0 1,-9 0-16,1 0 16,-1 0-16,1 0 15,-1 0-15,-8 9 16,-18-9-16</inkml:trace>
  <inkml:trace contextRef="#ctx0" brushRef="#br0" timeOffset="-189422.79">14658 16289 0,'0'0'0,"0"0"15,-8 0-15,8 0 16,-9 0-16,0-9 16,0 1-16,1-1 15,-10 0-15,1-8 16,-9 8-16,0 1 15,-9 8 1,0 0-16,-8 17 0,8 0 16,1 1-1,-1 16-15,0 1 16,18 0-16,-1-1 16,18 1-16,0 0 15,18-1-15,-1-8 16,9 0-1,9 0-15,17-17 0,0-1 16,-8-16 0,-1-1-16,-8 0 15,-9 1-15,-9-1 16,-8 0-16,-1-8 16,1 8-16,0-8 15,0-9-15,-1 9 16</inkml:trace>
  <inkml:trace contextRef="#ctx0" brushRef="#br0" timeOffset="-189198.96">14519 16081 0,'0'0'0,"0"0"16,0 0-16,0 0 15,0 0-15,0 0 16,0 17-1,0 9-15,0 18 16,-8 34-16,-1 8 16,0-8-1,9 0-15,0-9 0,0-8 16,18 17-16,-1-26 16</inkml:trace>
  <inkml:trace contextRef="#ctx0" brushRef="#br0" timeOffset="-188999.8">14285 16956 0,'0'0'0,"0"0"0,0 0 16,0 0-16,0 0 15,0 0 1,17 0-16,27-9 15,16 1-15,10-10 16,-1-8-16,-34 9 16</inkml:trace>
  <inkml:trace contextRef="#ctx0" brushRef="#br0" timeOffset="-188719.64">15231 16661 0,'0'-8'0,"0"-1"15,0 0-15,0 9 16,0 0-16,0 0 16,-8 0-16,-1 0 15,0 0-15,-17 0 16,-9 18 0,1-1-16,8 9 15,0 9-15,8-1 16,1 10-16,0-1 15,17-8-15,0-9 16,17 0 0,0 0-16,18-18 15,52 9-15,-18 1 0</inkml:trace>
  <inkml:trace contextRef="#ctx0" brushRef="#br0" timeOffset="-188164.9">14545 15380 0,'0'0'0,"-8"0"16,8 0-16,0 0 15,0 0-15,0 0 16,-9 0-16,0 8 16,9 10-16,0-1 15,0 0-15,0 1 16,0-10-1,0 1-15,0 0 16,0-9-16,0 0 16,0 0-16,0 0 15,0 0-15,0 0 16,0 0-16,-8 0 16,-1 0-16,0 8 15,18 18-15,8 0 16,1-17-1</inkml:trace>
  <inkml:trace contextRef="#ctx0" brushRef="#br0" timeOffset="-187478.69">15561 16306 0,'-8'0'0,"-1"0"16,0 0-16,9 0 0,0 0 16,0 0-16,0 0 15,0 0-15,18 0 16,16 0-16,27 0 15,9 0-15,16 0 32,-7-8-32,-19-1 0,1 9 15,-17-9-15,-18 9 16</inkml:trace>
  <inkml:trace contextRef="#ctx0" brushRef="#br0" timeOffset="-187249.65">15839 16090 0,'0'0'0,"0"0"16,0 26-16,0 17 16,-9 35-16,1 9 15,-1-9-15,0 0 16,9-18-16,0-17 15,0-25-15,18-1 16,-1 0 0,-8-8-16</inkml:trace>
  <inkml:trace contextRef="#ctx0" brushRef="#br0" timeOffset="-186959.44">16378 16124 0,'0'0'0,"0"0"15,0 0-15,0 0 16,0 0-1,17 0-15,9 0 16,9 0-16,26 0 16,8-8-16,9-1 15,0 0-15,-8 9 16,-36 0-16</inkml:trace>
  <inkml:trace contextRef="#ctx0" brushRef="#br0" timeOffset="-186517.62">16890 16410 0,'0'0'0,"0"0"0,0 0 16,0 0-16,0 0 15,0-8-15,-9-1 16,1 0-16,-1 1 16,-9-10-16,-8 10 15,-8 8-15,-10 0 16,1 0-16,-1 17 16,1 0-1,8 9-15,1 0 16,16 0-16,1 9 15,8-1-15,9 1 16,0 0-16,18-9 16,8 0-16,8 0 15,18-9-15,-8-8 16,-1-1 0,1-8-16,-18-8 15,0-1-15,-9 0 16,0 1-16,-8-10 15,0 10 1,0-1-16</inkml:trace>
  <inkml:trace contextRef="#ctx0" brushRef="#br0" timeOffset="-186331.94">16855 16263 0,'0'0'0,"0"0"15,0 0-15,0 0 16,0 0-16,-9 0 15,1 9-15,-1 25 16,-8 18 0,-9 18-16,8-1 0,10 9 15,-1 8 1,0 18-16,9-43 16</inkml:trace>
  <inkml:trace contextRef="#ctx0" brushRef="#br0" timeOffset="-186110.42">16378 17086 0,'0'0'0,"0"0"0,0 0 0,0 0 15,0 0-15,0 0 16,17 0-16,18 0 15,17 8-15,9-8 16,17-8 0,0-1-16,-17 9 15,-35 0-15</inkml:trace>
  <inkml:trace contextRef="#ctx0" brushRef="#br0" timeOffset="-185766.52">17359 16748 0,'0'0'0,"0"0"0,0 0 15,-9 0-15,0 0 16,9 0-16,-8 0 16,-1 0-16,0 17 15,-17 18-15,0 17 16,-8 17-16,-10 0 16,9 9-16,1-17 15,16 0-15,1-18 16,8-17-1,1 0-15,-1-9 16</inkml:trace>
  <inkml:trace contextRef="#ctx0" brushRef="#br0" timeOffset="-185563.42">17307 16835 0,'0'0'0,"0"0"0,0 0 16,0 0-16,0 0 15,8 0-15,10 17 16,-1 9-16,18 9 16,0 17-16,-1 8 15,1 18 1,9 0-16,-18-17 0,17 8 16,0-8-1,-34-44-15</inkml:trace>
  <inkml:trace contextRef="#ctx0" brushRef="#br0" timeOffset="-185386.44">17359 17138 0,'0'0'0,"0"0"0,0 0 16,0 0-16,0 0 15,0 0-15,9 0 16,17-9-16,17 9 15,-17 0-15</inkml:trace>
  <inkml:trace contextRef="#ctx0" brushRef="#br0" timeOffset="-184995.62">16682 15795 0,'0'0'0,"0"0"0,0 0 16,0 0-1,0 0-15,0 0 16,0 0-16,0 0 16,8 9-16,1 0 15,0-1-15,-1-8 16,1 0-16,0 0 15,-9 0-15,0 0 16,0 0 0,8 9-16</inkml:trace>
  <inkml:trace contextRef="#ctx0" brushRef="#br0" timeOffset="-184313.97">13990 15414 0,'0'0'0,"0"0"0,0 0 15,-9 0-15,0 0 16,0 26-16,-17 35 15,0 25-15,0 44 16,9 26-16,0 0 16,17 17-16,0 9 15,8-9-15,18-8 16,18-26 0,17-18-16,17-9 15,-26-60-15</inkml:trace>
  <inkml:trace contextRef="#ctx0" brushRef="#br0" timeOffset="-183844.75">17559 15813 0,'0'0'0,"0"0"0,0 0 0,0 0 15,0 0-15,17 26 16,18 17-16,8 26 16,9 18-16,0-1 15,9 27-15,-18 17 16,-8 0-16,-17 17 15,-18 18 1,-35-27-16,-26 9 16,-43 9-16,-18-34 15,79-88-15</inkml:trace>
  <inkml:trace contextRef="#ctx0" brushRef="#br0" timeOffset="-183321.63">13364 16003 0,'0'0'0,"0"0"16,0 0-16,0 0 16,0 0-16,0 0 15,9 0-15,26 0 16,34-8-16,35-1 16,-43 0-1</inkml:trace>
  <inkml:trace contextRef="#ctx0" brushRef="#br0" timeOffset="-166635.03">18549 16393 0,'0'0'0,"0"0"0,0 0 16,0 0-16,0 0 16,0 0-16,0 0 15,0 0-15,17 0 16,9 0 0,9 0-16,17 0 15,17 9-15,1-1 16,-27-8-1,1 0-15,-1 0 0,-8-8 16,-18 8-16</inkml:trace>
  <inkml:trace contextRef="#ctx0" brushRef="#br0" timeOffset="-166391.47">18514 16713 0,'0'0'0,"0"0"0,0 0 16,17 0-16,1 0 16,16 9-16,1-9 15,17 0-15,9-9 16,0 1-1,17-1-15,-26 9 0</inkml:trace>
  <inkml:trace contextRef="#ctx0" brushRef="#br2" timeOffset="-161603.39">20129 14288 0,'0'0'0,"0"0"0,0 0 16,0 0-16,0 0 16,0 0-16,0 0 15,17 18-15,1 8 16,16 17-16,19 35 15,-10 35 1,0-18-16,1 0 16,-9-8-16,-9-9 15,0-26-15,-18-9 16,1-17-16,0-9 16,-1-8-16,-8-1 15,0-16-15,18-18 16,25-61-1,18-69-15,8-8 0,-8 25 16,-9 18 0,-8 34-16,-18 44 15,0 8-15,-18 27 16</inkml:trace>
  <inkml:trace contextRef="#ctx0" brushRef="#br2" timeOffset="-161147.95">21067 14860 0,'0'0'0,"0"0"16,0 0-16,0 0 15,0 0-15,0 0 16,0 0-16,0-9 16,0 9-16,-9-8 15,0 8 1,1 0-16,-1 0 15,-8 8-15,-1 10 16,1-1-16,0 0 16,-1 18-16,18 0 15,0-1-15,0-8 16,18 0-16,-1 0 16,9-17-1,17-1-15,36-25 16,-36 8-16</inkml:trace>
  <inkml:trace contextRef="#ctx0" brushRef="#br2" timeOffset="-160853.75">21631 14566 0,'0'0'0,"0"0"0,0 0 0,0 0 16,0 0 0,0 0-16,0 0 15,9 0-15,0 0 16,8 0-16,18 0 15,-1 0-15,10 0 16,-1 0-16,1 0 16,-1 0-1,-17 0-15</inkml:trace>
  <inkml:trace contextRef="#ctx0" brushRef="#br2" timeOffset="-160651.78">21683 14791 0,'0'0'0,"0"0"16,0 0-16,0 0 0,0 0 15,0 0 1,0 0-16,18 0 16,-1 0-16,9 0 15,9 0-15,-9 0 16,0 0-16,0 0 15,-17 8-15</inkml:trace>
  <inkml:trace contextRef="#ctx0" brushRef="#br2" timeOffset="-160288.31">22256 14591 0,'0'0'0,"0"0"0,0 0 16,0 0-16,9 0 15,9 0-15,8 0 16,17 0-16,9 0 16,0 0-16,9 0 15,8 9-15,-16-9 16,-36 0-1</inkml:trace>
  <inkml:trace contextRef="#ctx0" brushRef="#br2" timeOffset="-159864.62">22873 14210 0,'0'0'0,"0"0"0,0 0 0,0 0 16,17 18-16,9-1 15,9 18 1,9 17-16,8 17 15,0 9-15,-9 0 16,1-9-16,-10-8 16,-8-18-16,-8-8 15,-10-9-15,1-9 16,0-8-16,0-1 16,-1 1-1,-8-18-15,26-25 16,26-53-16,9-43 15,9-17-15,-10 8 16,-16 44-16,-1 17 16,-25 44-16,-10 34 15</inkml:trace>
  <inkml:trace contextRef="#ctx0" brushRef="#br2" timeOffset="-159186.89">23950 14626 0,'0'0'0,"0"0"0,0 0 0,0 0 15,0 0 1,0-9-16,0 1 16,0 8-16,-9-9 15,0 9-15,-17 0 16,0 0-16,0 9 15,-8 8-15,-1 9 16,9-9-16,8 9 16,10-8-1,8-10-15,0 1 16,0 0-16,8-1 16,10-8-16,-1 0 15,9 0-15,0 0 16,0 0-16,0 9 15,0 8-15,0 1 16,0 16 0,1 1-16,-1 8 15,0 9-15,-18-8 16,1-10-16,0-8 16,-9 0-16,-9-9 15,0 1-15,-8-10 16,0 1-16,-9 0 15,-1-9 1,1-9 0,0 0-16,9-17 0,17-8 15,17-18-15,35-17 16,18-1 0,52-25-16,16 0 0,-68 51 15</inkml:trace>
  <inkml:trace contextRef="#ctx0" brushRef="#br0" timeOffset="-147421.03">20112 16436 0,'0'0'0,"0"0"0,0 0 0,0 0 15,0 0-15,0 0 16,0 0-16,17 18 16,9 16-16,9 27 15,17 34-15,-9 35 16,-8-9-16,-9-8 16,0-18-1,0-8-15,-17-35 16,0-18-16,-1-8 15,1-17-15,0 0 16,-9-18-16,17-17 16,26-61-1,9-60-15,9-9 0,-17 26 16,-1 26 0,-8 26-16,-9 26 15,-17 26-15,8 9 16,-8 9-16</inkml:trace>
  <inkml:trace contextRef="#ctx0" brushRef="#br0" timeOffset="-146771.72">21136 17068 0,'0'0'0,"0"0"0,0 0 16,0 0-16,0 0 15,0 0-15,0 0 16,-8-8-16,-1-1 16,0 9-16,1 0 15,-19 0 1,1 9-16,0 8 16,9 0-16,0 1 15,-1-1-15,18 0 16,0-8-16,0 0 15,9-1-15,8-8 16,1 0-16,8 0 16,-9 0-16,9 0 15,9 0 1,0 0-16,-1 18 16,1 16-16,-9 1 15,0 17 1,-17 0-16,0 9 15,-18-18-15,0 0 16,-8-8-16,-9-9 16,-9 0-16,0-18 15,-8 1-15,8 0 16,0-18-16,9 0 16,9-8-16,17-9 15,9-35-15,17-16 16,17-19-16,18 18 15,-18 44 1</inkml:trace>
  <inkml:trace contextRef="#ctx0" brushRef="#br0" timeOffset="-146291.72">20546 15891 0,'0'0'0,"0"0"0,0 0 0,0 0 0,0 0 15,0 17-15,0 0 16,0 9-16,0 0 16,0 0-16,0-9 15,0 1 1,0-10-16,0 1 15,0 0-15,0-9 16,0 0-16,0 0 16,0 0-16,0 0 15,0 0-15,0 0 16,-9 0 0,9 17-16,0 0 15,0-8-15</inkml:trace>
  <inkml:trace contextRef="#ctx0" brushRef="#br0" timeOffset="-145928.75">21536 16670 0,'0'0'0,"0"0"16,0 0-16,0 0 16,0 0-16,0 0 15,17 0 1,9 0-16,26 9 16,9-9-16,9 0 15,8 0 1,-26 0-16</inkml:trace>
  <inkml:trace contextRef="#ctx0" brushRef="#br0" timeOffset="-145221.89">22613 16393 0,'0'0'0,"0"0"0,0 0 0,0 0 15,26 0 1,8 0-16,44 0 15,18 0-15,8-9 32,-8 9-32,8 0 0,-9-8 0,1 8 15,-44 0-15</inkml:trace>
  <inkml:trace contextRef="#ctx0" brushRef="#br0" timeOffset="-144684.86">23142 16757 0,'0'0'0,"0"0"0,0 0 0,0 0 15,0 0-15,0 0 16,-8-9 0,-1 0-16,-9 9 15,-8 0-15,0 0 16,0 0-16,-8 18 15,-10-1-15,9 18 16,1-1 0,-1 10-16,18-10 0,-1 10 15,18-10 1,0 1-16,18-9 16,-1 0-16,0 0 15,18-18-15,0 1 16,0 0-16,-9-18 15,0 0-15,0 1 16,0-1-16,-9-8 16,-8-1-1,-1 1-15,1-9 16,-9 0-16,0-17 16,9 0-16,-9 17 15,0 17-15</inkml:trace>
  <inkml:trace contextRef="#ctx0" brushRef="#br0" timeOffset="-144494.56">23134 16505 0,'0'0'0,"0"0"16,0 0-16,-9 18 16,0 8-16,0 8 15,1 18-15,-1 26 16,-8 18-1,-9-10-15,8 1 16,-8-1-16,9-8 16,-9 18-16,8-44 15</inkml:trace>
  <inkml:trace contextRef="#ctx0" brushRef="#br0" timeOffset="-144273.33">22630 17380 0,'0'0'0,"0"0"16,0 0-16,0 0 15,0 0-15,17 0 16,18 0-16,26 0 16,26-8-16,8-1 15,-8-8 1,-9-1-1,-17-8-15,-26 18 0</inkml:trace>
  <inkml:trace contextRef="#ctx0" brushRef="#br0" timeOffset="-143993.58">23437 17112 0,'0'0'0,"0"0"0,0 0 16,0 0-16,0 0 16,0 0-16,0 0 15,0 8 1,0 10-16,-8 8 0,-10 26 16,1 0-1,0 0-15,-9 8 16,8-8-1,1-9-15,8-17 0,1-8 16,8-10-16,0-8 16,0 0-1,0 0-15</inkml:trace>
  <inkml:trace contextRef="#ctx0" brushRef="#br0" timeOffset="-143780.6">23472 17103 0,'0'0'0,"0"0"0,0 0 16,0 0-16,0 0 16,18 17-16,-1 9 15,18 18 1,-9 8-16,8 17 16,-7-8-16,-1-1 15,0-17 1,-18 1-16,1-10 0,-9-25 15,0 0-15</inkml:trace>
  <inkml:trace contextRef="#ctx0" brushRef="#br0" timeOffset="-143600.18">23394 17320 0,'0'0'0,"0"0"15,17 0-15,9 8 16,9 1-16,17-18 16,9-8-1,-26 8-15</inkml:trace>
  <inkml:trace contextRef="#ctx0" brushRef="#br0" timeOffset="-137703.06">22942 15943 0,'0'0'0,"0"0"15,0 0 1,0 0-16,0 0 16,0 0-16,0 0 15,0 0-15,0 0 16,0 0-16,0 0 16,9 8-16,0 1 15,0 0-15,-1-1 16,1-8-16,0 0 15,-9 0 1,0 0-16,0 0 16,0-8-16,-9 8 15,0 0-15,1 0 16,8 8-16,0 1 16</inkml:trace>
  <inkml:trace contextRef="#ctx0" brushRef="#br0" timeOffset="-129239.14">11454 18012 0,'0'-8'0,"0"-1"0,0 0 0,0 9 16,9-8-16,8-1 16,18 0-16,25 1 15,19-9-15,16-1 16,-8 1-16,-18 8 15,10 1-15,-10 8 16,1 8 0,-27 1-16</inkml:trace>
  <inkml:trace contextRef="#ctx0" brushRef="#br0" timeOffset="-128678.55">12036 18168 0,'0'0'0,"0"0"15,0 0-15,0 0 16,0 0-16,0 0 16,-9-8-16,0-1 15,1 0-15,-18 1 16,0-10-16,-9 1 16,9 0-16,0 8 15,0 9 1,-9 0-16,9 0 15,0 0 1,0 9-16,0-1 0,0 10 16,0-1-16,8 9 15,1 9-15,8-1 16,9 1-16,0 0 16,18-9-1,-1 8-15,18-8 16,17 0-16,17-17 15,1 0-15,-1-18 16,9 0-16,-17 1 16,-17-1-16,-10 0 15,-16 1-15,-10-10 16,1 1 0,-18-9-16,-8-9 15,-9 1-15,17 16 16</inkml:trace>
  <inkml:trace contextRef="#ctx0" brushRef="#br0" timeOffset="-128469.73">11966 17909 0,'0'0'0,"0"0"0,0 0 0,0 0 16,-8 0 0,-1 17-16,0 9 15,0 17-15,-8 35 16,-9 9-16,0 8 15,9-17-15,-1 9 16,1-1-16,0-25 16,8-9-16,0 0 15,0-9 1,9-26-16</inkml:trace>
  <inkml:trace contextRef="#ctx0" brushRef="#br0" timeOffset="-128235.58">11506 18740 0,'0'0'0,"0"0"0,0 0 0,0 0 15,0 0 1,0 0-16,17 0 16,18 0-16,26-9 15,8 9-15,9-8 16,1-1-1,-1-17-15,0 0 0,-9 9 16,10-9-16,-10 8 16,-43 10-1</inkml:trace>
  <inkml:trace contextRef="#ctx0" brushRef="#br0" timeOffset="-127641.96">12305 18497 0,'0'0'0,"0"0"0,0 0 16,0 0-16,0 0 15,0 9-15,0 8 16,0 18-16,0 0 16,0 8-16,-9-8 15,1-9-15,-1 0 16,0 0-16,0-18 15,9 1 1,0-9-16,0 0 16,0-9-16,0-8 15,0-18-15,0-8 16,9 0-16,9-1 16,-1 10-16,9-1 15,0 9-15,9 9 16,-9-1-1,9 18-15,-9 0 16,0 0-16,-18 9 16,1 0-16,0-1 15,-18 10-15,0-1 16,-17 0-16,0 9 16,9 0-16,-1 0 15,1 0 1,8-8-16,9-1 15,0 0-15,18 1 16,-1-1-16,1 0 16,8 1-16,0-10 15,0 1-15,-18 0 16,1-1-16,-9 1 16,-9-9-1,-25 17-15,-18 1 16,-18 8-16,-8-9 15,8-8-15,44-9 16</inkml:trace>
  <inkml:trace contextRef="#ctx0" brushRef="#br0" timeOffset="-127042.49">11602 17519 0,'0'0'0,"0"0"0,0 0 16,0 0-16,0 0 16,0 8-16,0 1 15,0 0-15,0-1 16,0 1-16,0-9 15,0 0-15,0 0 16,0 0 0,0 0-16,0 0 15,0 0-15,0 0 16,0 0-16,0 0 16,0 9-16,0 8 15,8-8 1,-8-9-16</inkml:trace>
  <inkml:trace contextRef="#ctx0" brushRef="#br0" timeOffset="-126664.97">12053 17475 0,'0'0'0,"0"0"15,0 0-15,0 0 0,0 0 0,0 0 16,0 0-1,0 0-15,0 0 16,0 0-16,0 0 16,0 0-16,0 0 15,9 0-15,-1 0 16,1 0-16,-9 0 16,0 0-16,0 0 15,0 0-15,-9 9 16,9 0-1</inkml:trace>
  <inkml:trace contextRef="#ctx0" brushRef="#br0" timeOffset="-125928.81">13000 17995 0,'0'0'0,"0"0"0,0 0 0,0 0 0,0 0 16,0 0-16,17 0 16,0 0-1,18 0-15,17 9 16,0-9-16,0 0 16,-8 0-16,-1 8 31,-8-8-31,-18 9 0</inkml:trace>
  <inkml:trace contextRef="#ctx0" brushRef="#br0" timeOffset="-125717.39">13165 18212 0,'0'0'0,"0"0"0,0 0 0,0 0 16,0 0-16,17 0 15,18 8 1,-1 1-16,19 0 16,16-9-16,9 0 47,-26 8-47</inkml:trace>
  <inkml:trace contextRef="#ctx0" brushRef="#br0" timeOffset="-124941.02">14155 18038 0,'0'0'0,"0"0"15,0 0-15,0 0 16,0 0-16,0 0 15,17 18-15,0 8 16,18 34-16,0 10 16,-9 8-1,0 0-15,9 8 16,-9-8-16,0-17 16,-9-18-16,0-17 15,-8 0-15,8-17 16,1-1-16,-1-16 15,9-18-15,18-44 16,8-34-16,-9 1 16,-8 16-16,-9 26 15,-17 18 1,-1 8-16,1 9 16,0 9-16,-9 17 15</inkml:trace>
  <inkml:trace contextRef="#ctx0" brushRef="#br0" timeOffset="-124342.71">14971 18506 0,'0'0'0,"0"0"0,0 0 15,0 0-15,-9-9 16,0 1-16,1-1 16,-1 0-16,-8 1 15,8 8-15,-8 0 16,-1 8-16,1 10 15,0-1 1,-1 9-16,1 0 16,17-9-16,0-8 15,8 0-15,10-1 16,8-8-16,9-8 16,8-1-16,0 0 15,-8 1-15,0 8 16,-9 0-1,-9 17-15,9 18 16,0-1-16,1 18 16,-10 9-16,-8-18 15,-1 1-15,-8-10 16,-8-8-16,-1 0 16,0-9-16,-8-8 15,-9 0-15,8-9 16,1-9-1,0 0-15,-1-8 16,18-9-16,9-26 16,17-26-16,26 0 15,9 9-15,-26 43 16</inkml:trace>
  <inkml:trace contextRef="#ctx0" brushRef="#br0" timeOffset="-123787.29">14293 17727 0,'0'0'0,"0"0"0,0 0 0,0 0 15,0 0-15,0 0 16,0 0 0,0 0-16,0 0 15,0 0-15,0 0 16,9 0-16,0 0 15,0 0-15,-1 0 16,1 0-16,0 0 16,-9 0-1,0 0-15,0 0 16,0 0-16,0 0 16,0 8-16,0 1 15,0 8-15,34 9 16,1-8-16</inkml:trace>
  <inkml:trace contextRef="#ctx0" brushRef="#br0" timeOffset="-123411.39">14806 17770 0,'0'0'0,"0"0"0,0 0 0,0 0 0,0 0 16,0 0-16,0 0 15,0 0-15,0 0 16,0 0-16,0 9 15,0-1 1,0 1-16,17 0 16,1-1-16,-1-8 15,-8 0-15,-1-8 16,1 8-16,0-9 16,-1 9-16,-8 0 15,-8 0-15,-1 0 16,9 9-1</inkml:trace>
  <inkml:trace contextRef="#ctx0" brushRef="#br0" timeOffset="-122166.9">16030 18445 0,'0'0'0,"0"0"15,0 0-15,0 0 16,-8 0-16,-1 0 16,0 0-16,-8 0 15,8 0-15,0 0 16,1 0-16,-1 0 16,9 0-16,-9 0 15,9 0-15,0 0 16,0 0-1,0 0-15,0 0 16,0 0-16,0 0 16,0 0-16,0 0 15,0 0-15,18 0 16,16 0-16,27 0 16,17 0-16,9 0 15,0 0 1,-9 0-1,-43 9-15</inkml:trace>
  <inkml:trace contextRef="#ctx0" brushRef="#br0" timeOffset="-120859.36">16977 17891 0,'0'0'0,"0"0"0,0 0 16,0 0-16,0 0 16,0 0-16,17 0 15,9 9 1,18 0-16,25-1 15,18 1-15,-9 0 16,0-9-16,-8 0 16,-10 0-16,-7 17 15,-27-9-15</inkml:trace>
  <inkml:trace contextRef="#ctx0" brushRef="#br0" timeOffset="-120403.14">17506 18290 0,'0'0'0,"0"0"16,0 0-16,0-9 15,0 0-15,0 1 16,-8-1-16,-1-8 15,0-1-15,-8 1 16,-9 0-16,-9-1 16,-8 10-16,-9 8 15,0 0 1,0 17-16,8 0 16,9 9-16,1 0 15,16 0-15,1 9 16,8-9-16,9 9 15,0-1-15,18 1 16,16-1 0,10-8-16,8 0 0,9-17 15,8 0 1,-8-9-16,-18-9 16,-17 0-16,-8 1 15,-1-1-15,-8-8 16,-1-1-1,-16 1-15,8 17 0</inkml:trace>
  <inkml:trace contextRef="#ctx0" brushRef="#br0" timeOffset="-120205.04">17420 18012 0,'0'0'0,"0"0"16,0 0-16,0 0 15,0 0-15,0 0 16,-9 0-16,0 18 15,1 16-15,-10 27 16,1 8 0,-1 1-16,1 8 15,0-9-15,8-9 16,0 1-16,18 0 16,0-27-16</inkml:trace>
  <inkml:trace contextRef="#ctx0" brushRef="#br0" timeOffset="-119989.14">17003 18809 0,'0'0'0,"0"0"0,0 0 16,0 0-16,0 0 16,0 0-16,17 0 15,1 0-15,25 0 16,18 0-1,8-8-15,1-1 32,25-17-32,27-9 0,-35-8 15,-53 34-15</inkml:trace>
  <inkml:trace contextRef="#ctx0" brushRef="#br0" timeOffset="-119517.45">17915 18471 0,'0'0'0,"0"0"0,0 0 16,0 0-16,0 0 16,0 0-16,0 0 15,0 0-15,0 0 16,-9 9-16,0 8 16,-8 9-16,-9 26 15,-9 9 1,0 0-16,1-1 15,8-8 1,8-26-16,1 0 16,8-8-16,9-10 0,0 1 15,0-9-15,18-9 16,-1 1-16,9-36 16,0-16-1,0 8-15,-9 17 16,1 0-16,-1 1 15,9 16 1,-17 1-16,0 8 0,-1 1 16,1 8-1,8 0-15,1 0 16,8 17-16,8 18 16,1 17-16,0 0 15,8 0-15,-8-9 16,-9 0-16,-9-25 15,-8-10-15,0 1 16,-9-9-16</inkml:trace>
  <inkml:trace contextRef="#ctx0" brushRef="#br0" timeOffset="-119342.15">17828 18714 0,'0'0'0,"0"0"0,0 0 15,0 0-15,0 0 16,17 0-16,9-9 16,26 1-1,9-1-15,9-17 16,-36 17-16</inkml:trace>
  <inkml:trace contextRef="#ctx0" brushRef="#br0" timeOffset="-118728.83">17107 17545 0,'0'0'0,"0"0"0,0 0 0,0 0 15,0 0 1,0 0-16,0 0 16,0 8-16,0 1 15,0 0-15,9-1 16,-9-8-16,0 0 16,0 0-16,0 0 15,0 0 1,0 0-16,0 0 15,0 0-15,0 0 16,0 0-16,-9 0 16,9 9-16,0-9 15</inkml:trace>
  <inkml:trace contextRef="#ctx0" brushRef="#br0" timeOffset="-118419.99">17550 17666 0,'0'0'0,"0"0"0,0 0 0,0 0 15,0 0-15,0 0 16,0 0-16,0 0 16,0 0-1,0 0-15,0-9 16,0 1-16,9-1 15,-1 0-15,-8 1 16,0 8-16,0 0 16,0 0-16,0 0 15,0 0-15,0 0 16,0 0 0,0 0-16,0 0 15,0 0-15,0 0 16,9 0-16</inkml:trace>
  <inkml:trace contextRef="#ctx0" brushRef="#br0" timeOffset="-111810.39">19999 18463 0,'0'0'0,"0"0"0,0 0 15,0 0-15,0 0 16,0 0-16,8 0 16,18 0-16,9 0 15,35-9-15,34 9 16,26 0-1,9 0-15,35 9 16,8 8-16,26 0 16,18-8-16,9 0 15,34-9-15,-9-9 16,1-8-16,-18 8 16,-8 0-16,-10 9 15,1 0 1,-9 0-16,-8 9 15,-18-9-15,-26 0 16,-9 9-16,-17-9 16,-35 0-16,-26 0 15,-17 0-15,-18 8 16,-16 1-16,-1 0 16,-9-1-1,0-8-15</inkml:trace>
  <inkml:trace contextRef="#ctx0" brushRef="#br0" timeOffset="-111058.47">25608 17640 0,'0'0'0,"0"0"0,0 0 15,0 0-15,9 0 16,0 0-16,-9-9 16,0 1-16,0-1 15,8 0 1,1 1-16,0-1 16,0-8-16,-1 8 15,-8 0-15,-8 1 16,-1-1-16,0 0 15,0 9-15,-17 0 16,0 9-16,-17 8 16,0 27-1,-18 34-15,-9 26 16,9 0-16,9 17 16,26 9-16,18-18 15,16-16-15,27 7 16,0-16-16,26 0 15,17-9 1,17-18-16,27-16 16,8-27-16,18-26 15,-1-25-15,-8-27 16,-8-17-16,-19-17 16,-25-26-16,-35-9 15,-17 0-15,-52-9 16,-27-8-1,-16 26-15,-10 25 16,-25 18-16,-18 18 16,8 16-16,1 19 15,9 25-15,8 17 16,9 9 0,26 8-16,17 1 0,18-18 15,17-8-15</inkml:trace>
  <inkml:trace contextRef="#ctx0" brushRef="#br0" timeOffset="-110823.24">26008 17657 0,'0'0'0,"0"0"0,0 0 15,0 0-15,0 0 16,-9 18-16,0 25 16,-8 35-16,-9 35 15,0 25 1,0-8-16,9-9 16,8-43-16,18-52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2:39:53.72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6513 17493 0,'-9'-9'0,"0"0"16,1 1-16,8 8 16,0 0-16,0 0 15,0 0-15,17-9 16,9 1-1,26-1-15,18 0 16,-1 1-16,1-10 16,-1 1-16,-17 0 15,9-1-15,-26-8 16,-18 18 0</inkml:trace>
  <inkml:trace contextRef="#ctx0" brushRef="#br0" timeOffset="284.48">6660 17155 0,'0'0'0,"0"0"0,0 0 0,0 0 15,0 0 1,0 0-16,0 17 15,0 9-15,-8 18 16,-1 25-16,0 0 16,9 9-16,-8 9 15,8-1-15,0-16 16,17-18-16,0-9 16,9-8-1,27-1-15,-27-16 16</inkml:trace>
  <inkml:trace contextRef="#ctx0" brushRef="#br0" timeOffset="723.34">7155 17545 0,'0'0'0,"0"0"0,0 0 16,0 0-16,-8 0 15,-1 0-15,0 0 16,1 0-16,-10 0 16,-8 0-16,-8 8 15,-1 10-15,9-1 16,0 9 0,0 26-16,8 0 31,1-9-31,17-17 0,0 0 0,17-17 15,1 0-15,8-9 16,8-18-16,10-25 16,-1 8-1,-17 1-15,0 8 16,-8 8-16,-10 1 16,1 17-16,-9 0 15,0 0-15,0 17 16,9 27-16,-1-1 15,1 0-15,9-17 16,-1 0-16,18 0 16,-1-8-1</inkml:trace>
  <inkml:trace contextRef="#ctx0" brushRef="#br0" timeOffset="979.11">7312 17233 0,'0'0'0,"0"0"0,0 0 0,0 0 16,0 17-16,8 27 16,1 8-16,0 17 15,-1 9-15,1 26 16,-9-9-16,0-17 15,0-17-15,9-27 16,8-8 0,1-17-16,-10 0 15</inkml:trace>
  <inkml:trace contextRef="#ctx0" brushRef="#br0" timeOffset="1327.89">7598 17467 0,'0'0'0,"0"0"16,0 0-16,0 0 15,0 0-15,0 0 16,0 0-16,-8 0 16,-1 8-16,-17 10 15,0-1-15,0 0 16,-9 1-1,9-1-15,9 0 16,-1-8-16,1 0 16,8-1-16,9 1 15,0 0-15,0 8 16,0 0-16,0 1 16,18-1-16,-1 9 15,9 0 1,9-9-16,-1 9 15,10-8-15,25-1 16,-25 0-16</inkml:trace>
  <inkml:trace contextRef="#ctx0" brushRef="#br0" timeOffset="1893.6">7876 17571 0,'0'0'0,"-9"0"0,1 0 16,-1 0-16,9 0 15,0 0-15,0 0 16,0 0-16,0 0 16,0 0-1,0 0-15,0 0 0,0 0 16,0 0 0,9 0-16,8 0 15,1 0-15,-1 0 16,0 0-16,9-9 15,9 0-15,-9 1 16,0-1-16,-8 0 16,-10-8-16,1-9 15,-9 9 1,-9 0-16,1-1 16,-1 10-16,0 8 15,0 0-15,-17 8 16,0 10-16,0 16 15,-8 1-15,8 8 16,8 9-16,9 0 16,9 9-16,0-18 15,18-8 1,8-9-16,9 0 16,60 0-16,-25 0 15</inkml:trace>
  <inkml:trace contextRef="#ctx0" brushRef="#br0" timeOffset="2442.37">8718 17484 0,'0'0'0,"0"0"0,0 0 15,-8 0-15,-1 0 16,0 0-1,-8 0-15,-9 17 16,0 1-16,0 16 16,0 10-16,9 8 15,-1-9-15,18-8 16,0-9-16,9-9 16,0-8-16,8-1 15,0-16 1,9-10-16,0 1 0,0 0 15,-8-1 1,-10 1-16,1 8 16,0 9-16,-9 0 15,0 0-15,0 0 16,0 18-16,0 16 16,0 1-16,8 0 15,1-9 1,9-9-16,-1 0 0,-8-8 15,-1 0 1</inkml:trace>
  <inkml:trace contextRef="#ctx0" brushRef="#br0" timeOffset="2777.43">8797 17657 0,'0'0'0,"0"0"16,0 0-16,0 18 15,0-1-15,0 9 16,0-9-16,0 1 16,0-10-16,0 1 15,0-9-15,0-9 16,8 1-16,10-10 16,-1-8-16,9 9 15,-9 0 1,1-1-16,-1 10 15,-8 8-15,0 0 16,-1 8-16,1 18 16,0 18-16,-1-1 15,1 0 1,0-17-16,-1 0 16,1-17-16,26 8 15,-9-8-15</inkml:trace>
  <inkml:trace contextRef="#ctx0" brushRef="#br0" timeOffset="3130.62">9300 17666 0,'0'0'0,"0"0"15,0 0-15,0 0 16,0 0-16,0 0 15,0 17-15,0 1 16,0 16-16,0 1 16,0 0-1,9-9-15,8 0 16,1 0-16,-1-18 16,0 1-16,1 0 15,8-18-15,-9 0 16,1-17-16,-10-8 15,-16-1-15,-1 0 16,-17 9-16,0 9 16,-18 0-1,10 17-15,25 0 16,9 0-16</inkml:trace>
  <inkml:trace contextRef="#ctx0" brushRef="#br0" timeOffset="3528.65">9491 17623 0,'0'0'0,"0"0"0,0 0 16,0 0-16,18 0 16,16 8-16,19-8 15,-1 0-15,8-8 16,1-1 0,9 0-16,-1-8 0,-43 17 15</inkml:trace>
  <inkml:trace contextRef="#ctx0" brushRef="#br0" timeOffset="3747.2">9708 17450 0,'0'0'0,"0"0"0,0 8 15,0 9 1,0 18-16,0 26 15,9 8-15,0-8 16,-1-1-16,1 1 16,9-18-16,-10-17 15,10-8-15,-10-10 16</inkml:trace>
  <inkml:trace contextRef="#ctx0" brushRef="#br0" timeOffset="4169.81">10056 17328 0,'0'0'0,"0"0"0,0 0 16,0 18-16,-9 16 16,9 18-1,-9 26-15,1 17 16,-1-8-16,0-26 15,-8-1-15,0-16 16,8-18-16,0-18 16,9 1-16,0-9 15,0 0-15,0-9 16,18-17 0,-1 0-16,0 0 15,1 9-15,-10 0 16,1 8-1,0 9-15,-1 0 0,1 17 16,9 1-16,-1 16 16,0 1-16,1 0 15,-1-9 1,-8-1-16,8 1 16,0-17-16,1 0 15,8-1-15,-17-8 16</inkml:trace>
  <inkml:trace contextRef="#ctx0" brushRef="#br0" timeOffset="4847.18">10290 17839 0,'0'0'0,"0"0"0,0 0 16,0 0 0,9 9-16,8 0 15,-8-1-15,8 1 16,1 0-16,-1-9 16,0 0-16,10-9 15,-1 0-15,0-8 16,-9-9-1,0 0-15,-8 9 16,0-9-16,-1 8 16,-8 1-16,-8 0 15,-1-1-15,0 10 16,1 8 0,-1 0-16,0 0 0,-8 0 15,0 17-15,-1 9 16,18 9-16,0-1 15,0 1 1,0-9-16,18 0 16,-1 0-16,0-9 15,1-8-15,-1 0 16,9-1-16,0-8 16,-8 0-16,-1 0 15,0 0-15,-8 9 16,0-1-16,-1 1 15,1 0 1,-9-1-16,0 1 16,0 0-16,0-1 15,0 1-15,0 0 16,0-1-16,0 1 16,0 0-16,0-9 15,0 0-15,0-9 16,17 0-1,18-17-15,8 0 16,18 0-16,-26 26 16</inkml:trace>
  <inkml:trace contextRef="#ctx0" brushRef="#br0" timeOffset="5581.51">9439 18402 0,'0'0'0,"0"0"16,0 0-16,0 0 15,0 0-15,0-8 16,0-1-16,-8 0 16,-1 1-16,0-10 15,1 1 1,-1 8-16,0 9 16,0 0-16,-8 0 15,0 9-15,-1 8 16,1 1-16,8-1 15,9 0-15,0 1 16,0-10-16,0 1 16,9-1-16,0-8 15,8-8 1,0-18-16,18-9 16,0-8-16,-9-9 15,-9 0-15,-8 0 16,0 0-1,-1 17-15,1 1 0,0 16 16,-1 1-16,-8 8 16,0 9-1,0 0-15,0 0 16,-8 26-16,8 35 16,0 8-1,0 1-15,17-10 0,0-16 16,10-18-16,7 0 15,-8-18-15,-8 1 16,-10-9 0</inkml:trace>
  <inkml:trace contextRef="#ctx0" brushRef="#br0" timeOffset="6220.2">9717 18844 0,'0'0'0,"0"0"16,0 0-16,0 0 16,0 0-16</inkml:trace>
  <inkml:trace contextRef="#ctx0" brushRef="#br0" timeOffset="6745.04">9344 18619 0,'0'0'0,"0"0"16,0 0-16,0 0 16,0 0-16,0 0 15,26-9-15,17 0 16,35-8-16,27-9 15,7 9 1,10-9-16,8 8 16,-26 1-16,9 8 15,0 9-15,-69 0 16</inkml:trace>
  <inkml:trace contextRef="#ctx0" brushRef="#br0" timeOffset="7541.5">9813 18783 0,'0'0'0,"0"0"0,0 0 16,0 0-1,0 0-15,0 0 16,-9-8-16,0-1 15,1 0-15,-10 9 16,-8 0-16,0 0 16,-9 18-16,1-1 15,8 0 1,8 18-16,1 0 0,0 8 31,17 0-31,0 0 0,8-17 16,10-8-16,-1-10 15,0 1-15,9-18 16,9-8-16,0-9 16,-9-17-16,0-9 15,-9-9-15,1 1 16,-10 8 0,1 17-16,0 0 15,-9 18-15,0 0 16,0 8-16,0 9 15,0 0-15,0 0 16,0 9-16,0 17 16,8 34-16,1 10 15,0 16 1,8-8-16,0-9 16,1-17-16,-1-8 15,27-10-15,-1-8 16,-26-17-16</inkml:trace>
  <inkml:trace contextRef="#ctx0" brushRef="#br0" timeOffset="7846.79">10030 18861 0,'0'0'0,"0"0"0,0 0 16,0 0-16,0 0 16,8 0-16,10 0 15,8 0-15,9 0 16,17-8-16,-9-1 15,9 0 1,0 1-16,18-18 16,-1 0-16,-43 8 15</inkml:trace>
  <inkml:trace contextRef="#ctx0" brushRef="#br0" timeOffset="8143.27">10308 18714 0,'0'0'0,"0"0"0,0 0 16,0 0-16,0 0 16,0 9-16,0-1 15,-9 10-15,0-1 16,1 0-1,8 18-15,0 0 16,0-1-16,0 9 16,0 1-16,17-1 15,9 0-15,17-17 16,18-17-16,-35-18 16</inkml:trace>
  <inkml:trace contextRef="#ctx0" brushRef="#br0" timeOffset="8703.37">10707 18307 0,'0'0'0,"0"0"15,0 0-15,0 0 16,0 0-16,0 0 16,0 0-16,9 0 15,8 0-15,18 9 16,17-1 0,17-8-16,1 0 15,8 0 1,9 0-16,-9-8 0,0-1 15,-8 0-15,-44 9 16</inkml:trace>
  <inkml:trace contextRef="#ctx0" brushRef="#br0" timeOffset="9002.61">11159 18142 0,'0'0'0,"0"0"0,0 0 15,0 0-15,0 0 16,17 18-16,9-1 16,9 0-16,0 1 15,-1 8-15,1-9 16,0 0-16,-9 1 15,0-1-15,-17 0 16,-1 1 0,-16 16-16,-19 1 15,-7 8-15,-10 0 16,27-17-16</inkml:trace>
  <inkml:trace contextRef="#ctx0" brushRef="#br1" timeOffset="-195264.55">15179 17614 0,'0'0'0,"0"0"0,0 0 16,0 0-16,0 0 16,0 0-16,-8-9 15,-1 9-15,-17 0 16,0 0-1,0 0-15,8 9 16,1-9-16,0 9 16,8-1-16,0 1 15,1 0-15,8 8 16,0-8-16,0-1 16,17 1-16,0 0 15,1-1 1,16-16-16,-8-1 15,0 0-15,1 1 16,-19-1-16,1 9 16,-9 0-16,-9 0 15,-17 0-15,-35 26 16,-17 9-16,9 8 16,-1 0-1,18-17-15,17 0 16,18-17-16,8 0 15,9-9-15,0 0 16,9-9-16,17-8 16,26-9-16,0 0 15,9-9 1,-9 0-16,-17 18 16,-9 0-16,-17 8 15,-1 9-15,-8 0 16,-8 0-16,-1 9 15,-34 17-15,-10 8 16,10-8-16,8 0 16,18-17-16,0 0 15,8-1 1,9 1-16,0-9 16,9-9-16,8-8 15,18-9-15,17-17 16,-9 8-16,-8 9 15,-9 9-15,-17 8 16,-1 9-16,-8 0 16,-8 0-16,-27 9 15,-26 17 1,9 8-16,9-8 16,8-17-16,18 0 15,-1-1-15,18 1 16,0-9-16,0-9 15,18-17-15,8 0 16,8-17 0,1 0-16,-9 17 15,-17 8-15,-1 10 16,1 8-16,-18 0 16,-8 0-16,-26 17 15,-18 9-15,9 0 16,8 0-16,18-17 15,9-1-15,17 1 16,0-9-16,0 0 16,17-9-1,18 1-15,17-18 16,9 0-16,-9 8 16,-17 1-16,-18 8 15,-8 9-15,0 0 16,-18 0-16,-9 9 15,-25 8 1,8 9-16,1-8 16,16-10-16,1 1 15,-1 0-15,18-1 16,0-8-16,0 0 16,18-8-1,8-1-15,9 0 0,-9-8 16,0 8-1,-18 1-15,1 8 16,-9 0-16,-9 0 16,-8 17-16,-26 9 15,-1 17-15,9-17 16,9-8-16,9-10 16,8 1-16,9 0 15,0-9-15,9-9 16,8-8-1,18-9-15,0 8 16,-9 1-16,0 0 16,-17-1-16,-1 10 15,1 8-15,-9 0 16,-9 0-16,1 8 16,-18 10-16,8-1 15,1 0 1,0-8-16,17 0 15,0-1-15,0-8 16,0-8-16,17-1 16,0 0-16,1-8 15,-1 0-15,-8-1 16,-1 10-16,1-1 16,-9 0-1,0 9-15,-9 0 16,1 0-16,-1 0 15,0 0-15,1 0 16,-1 0-16,0 0 16,9 0-16,0 0 15,0 0-15,-8 0 16,8 0 0,0 0-16,0 0 15,0 0-15,0 0 16,0 0-16,0-8 15,0-1-15,17-8 16,9-1-16,0 1 16,0 0-16,-17 8 15,-1 9-15,1 0 16,-18 0 0,1 0-16,-18 9 15,0 8-15,8-8 16,1-1-16,0 1 15,17 0-15,0-9 16,0 0-16,8-9 16,36-17-16,8 0 15,17-9 1,-34 27-16</inkml:trace>
  <inkml:trace contextRef="#ctx0" brushRef="#br1" timeOffset="-184149.76">20780 15908 0,'0'0'0,"0"0"0,0 0 16,0 0-16,0 0 15,-8 0-15,-1 0 16,0 0-16,-8 0 16,-9 0-1,-18 0-15,1 9 16,0 8-16,-10 0 16,19 9-1,8 0-15,8-9 0,1-8 16,17 0-1,0-1-15,0 1 0,17-9 16,1 0 0,-1-9-16,0 1 15,1-1-15,-10 0 16,1 1-16,0-1 16,-9 9-16,-9 0 15,-8 17-15,-27 1 16,1 16-16,-9 1 15,17-9 1,0 0-16,18-17 16,8-1-16,9 1 15,0-9-15,0 0 16,18-9-16,-1 1 16,9-10-16,0 1 15,0 0 1,-17-1-16,0 10 0,-1-1 15,1 9 1,-9 0-16,-9 0 16,1 9-16,-1-1 15,0 1-15,9 0 16,0-9-16,0 0 16,0 0-16,18 0 15,8-9 1,8-8-16,18-9 15,1-9-15,-10 1 16,-17 8-16,0 8 16,-17 1-16,-1 17 15,-8 0 1,-8 0-16,-18 0 0,-9 17 16,0 9-16,0 0 15,18 0 1,0-9-16,17-8 15,0 0-15,0-1 16,8 1-16,10 0 16,17-18-16,8-8 15,0-9-15,-17 0 16,0 0 0,-17-9-16,0 1 15,-9-1-15,-9 0 16,-17 18-16,-9 0 15,-17 17-15,0 17 16,0 0-16,0 18 16,17 0-1,9-9-15,9 8 0,17-8 16,0-9 0,17-8-16,9 0 15,9-1-15,8-16 16,9-1-16,1-17 15,-19 9-15,-8 0 16,-17-1-16,0 1 16,-9 8-16,-9 9 15,-17 0-15,-17 0 16,-10 18 0,1 8-16,0 0 15,18-1-15,16-16 16,9 0-16,9-9 15,0 0-15,0 0 16,27-9-16,7-17 16,10 0-1,-1 0-15,-17 9 16,0 0-16,-17 8 16,0 0-16,-1 9 15,-8 0-15,-8 0 16,-18 18-16,-18 16 15,9 1-15,1-9 16,16-9 0,1-8-16,17-1 15,0 1-15,0-9 16,9 0-16,8-9 16,18-8-16,-1-9 15,-8 9-15,1 0 16,-19-1-16,1 1 15,0 8-15,-9 9 16,-9 0 0,-8 0-16,-10 0 15,-7 18-15,-1-1 16,18 9-16,-1-9 16,1-8-16,17-1 15,0 1-15,17 0 16,1-1-16,16-16 15,18-1 1,9-8-16,-17 0 16,-18-1-16,-9 1 15,-8 8-15,-1 1 16,-8-1-16,-8 0 16,-10 1-16,-8 8 15,0 0-15,0 0 16,9 0-1,0 0-15,8 0 16,9 0-16,0 0 16,0 0-16,0 0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2:40:48.94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1693 6866 0,'0'0'0,"0"0"0,0 0 0,0 0 15,0 0-15,0 0 0,0 0 16,0 26-16,0 17 16,-17 35-1,8 18-15,1 25 16,-1 0-16,9-17 16,-26-17-16,17-9 15,0-18-15,1-16 16,-1-18-16,9 0 15,0-18 1,0-8-16,0 0 16,9 0-16</inkml:trace>
  <inkml:trace contextRef="#ctx0" brushRef="#br0" timeOffset="361.19">2049 7273 0,'0'-8'0,"0"-1"16,0 0-16,0 9 16,0 0-16,0 0 15,0 0-15,0 0 16,-8 0-16,-1 9 16,-8 8-16,-18 1 15,-9-1-15,1 18 16,0-1-16,8-8 15,0 0 1,18 0-16,-9-17 16,8 8-16,18 0 15,0 1-15,18-1 16,8 18-16,0-1 16,17 1-1,9 0-15,-8-9 16,-1 0-16,1 0 15,-1-9-15,-26-8 16</inkml:trace>
  <inkml:trace contextRef="#ctx0" brushRef="#br0" timeOffset="870.97">2614 7273 0,'0'0'0,"0"0"0,0 0 15,0 0-15,0 0 16,0-17 0,0 0-16,0-1 15,0 1-15,-9 8 16,0 1-16,1-1 15,-1 0-15,-17 9 16,-9 0-16,-8 18 16,-1-1-16,1 18 15,0 25 1,-1 9-16,36 1 16,8-10-16,17 1 15,9-9-15,17 9 16,9-18-16,1-8 15,25-9-15,52-18 16,183 10-16</inkml:trace>
  <inkml:trace contextRef="#ctx0" brushRef="#br0" timeOffset="1781.86">3447 6979 0,'-8'0'0,"-1"0"16,0 0 0,9 0-16,0 0 0,0 0 15,-8 0 1,8 17-16,-9 0 15,0 18-15,1 8 16,8 9-16,0 0 16,-9 0-1,0 18-15,1-10 0,-1 1 16,0-18 0,9 0-16,0-17 15,-8 0-15,8-8 16,0-1-16,0-8 15,0-1-15,0 1 16,0 0-16,0-1 16,0 1-16,0-9 15,17 0-15,0 9 16,18-1 0,17-8-16,0 0 15,9 0-15,-9 0 16,-8 0-16,-10 0 15,-8 0-15,0 0 16,-8 0-16,-1 0 16,0 0-16,1 0 15,-9 9 1</inkml:trace>
  <inkml:trace contextRef="#ctx0" brushRef="#br0" timeOffset="5713.14">5818 7308 0,'0'0'0,"0"-9"0,0 1 16,0-1-16,0 0 16,0 1-16,0 8 15,0-9-15,0 0 16,0 1-16,-9-1 16,1 0-16,-1-8 15,-8 0-15,-9 8 16,-9 9-1,-9 9-15,10 8 16,-1 9-16,0 9 16,9 8-1,9 0-15,17-8 0,0-9 16,9-18-16,-1 1 16,1 0-1,8-18-15,1 0 0,8-8 16,0 0-1,-9-1-15,0 18 16,1 0-16,-1 9 16,9 26-16,9 17 15,0 17 1,-9 0-16,0 1 0,-17 16 16,-9-8-1,-9-17-15,0-18 16,-17-17-16,0 0 15,-17 0-15,-1-17 16,1-9-16,-18-35 16,0-8-16,27-1 15,7-8-15,10 1 16,17 7-16,9 1 16,17-18-1,35 18-15,-1-9 16,-25 26-16</inkml:trace>
  <inkml:trace contextRef="#ctx0" brushRef="#br0" timeOffset="6214.5">6235 7343 0,'0'0'0,"0"0"16,0 0-16,0 0 15,0 0-15,0-9 16,-9 0-16,1 1 15,-1-1-15,0 0 16,1 1-16,-10-1 16,-8 9-1,0 0-15,0 0 16,0 17-16,0 1 16,-9 16-16,18 18 15,-1-9-15,18-17 16,0 0-16,9 0 15,8-8-15,1-10 16,-1 1-16,1-18 16,-1-8-1,9-9-15,-9-9 16,-8-8-16,0 0 16,-18 0-16,0 8 15,1 18-15,8 8 16,0 9-16,0 0 15</inkml:trace>
  <inkml:trace contextRef="#ctx0" brushRef="#br0" timeOffset="7180.94">6582 7291 0,'0'0'0,"-8"0"0,-1-9 0,0 9 16,1-9-16,-10 1 15,1 8-15,-1 0 16,-8 0-16,0 8 16,0 10-16,0 8 15,0 8-15,9 9 16,17 1 0,0-10-16,9-8 15,-1-8-15,10-10 16,-1 1-16,9-18 15,9-8-15,-1-18 16,10-8 0,-18-9-16,0 9 0,0 8 15,-17 18 1,-1 0-16,1 17 16,-9 0-16,0 0 15,0 8-15,9 18 16,8 18-16,18 16 15,-9 1-15,9-18 16,-1-8-16,1-9 16,-9 0-1,0-18-15,9 1 16,0-26-16,8-18 16,-17 9-16</inkml:trace>
  <inkml:trace contextRef="#ctx0" brushRef="#br0" timeOffset="7352.69">7173 6823 0,'0'0'0,"0"0"0,0 0 16,0 9-16,-9 25 16,9 27-16,0 25 15,0 18 1,0 18-16,17 16 0,1-17 15,-1-60-15</inkml:trace>
  <inkml:trace contextRef="#ctx0" brushRef="#br0" timeOffset="19323.4">8232 7611 0,'0'0'0,"0"0"0,0 0 0,9 0 16,-9-9-16,17 1 15,18-1-15,0-17 16,26-17-16,-1-1 15,-8-16 1,9 8-16,-17 0 16,-10 9-16,-8-1 15,-17 10-15,0-1 16,-9 18-16,-9-1 16,-8 1-1,-9 17-15,0 0 0,0 17 16,-9 18-1,0 8-15,9 9 16,9 9-16,8-1 16,9 1-16,17-18 15,1-8-15,8-9 16,9 0-16,17-17 16,26-18-16,0-26 15,-43 9 1</inkml:trace>
  <inkml:trace contextRef="#ctx0" brushRef="#br0" timeOffset="19594.9">8936 6806 0,'0'-9'0,"0"9"15,0 0-15,0 0 16,0 0-16,0 0 16,-9 26-16,0 34 15,-8 27-15,-1 26 16,1 17 0,0-9-16,8-17 15,9-44-15,0-16 16,9-18-16,-1-18 15</inkml:trace>
  <inkml:trace contextRef="#ctx0" brushRef="#br0" timeOffset="19955.39">9213 7308 0,'0'0'0,"0"0"15,0 0-15,0 0 16,-8 0-16,-10 0 15,1 0-15,0 9 16,8 8-16,0 9 16,1 8-1,-1 10-15,0-1 16,1-17-16,8-9 16,8 1-16,10-1 15,-1-8-15,-8-9 16</inkml:trace>
  <inkml:trace contextRef="#ctx0" brushRef="#br0" timeOffset="20086.59">9205 6892 0,'-9'0'0,"-8"9"16,8-1-16,0 1 16,9-9-16,0 0 15,18 9-15,-10-1 16</inkml:trace>
  <inkml:trace contextRef="#ctx0" brushRef="#br0" timeOffset="21031.32">9509 7291 0,'0'0'0,"0"0"16,-9 0-16,0 0 15,1 0-15,8 0 16,0 0-16,-9 8 16,0 10-1,1 8-15,-10 8 16,10-8-16,-1 9 15,9-9-15,0-18 16,0 1-16,0 0 16,0-9-16,0 0 15,0-9-15,0 0 16,17-17 0,1-8-16,-1-1 15,0 1-15,1 16 16,-10 1-16,1 17 15,0 0-15,-1 0 16,1 17-16,9 1 16,-10 16-16,1 1 15,0-9-15,-1 0 16,-8-18 0,0 1-16,0 0 15,0-9-15,9 0 16,0-9-16,8 0 15,0-17-15,9 0 16,0-8-16,0 16 16,-8 1-1,-9 9-15,-1 8 16,1 0-16,0 8 16,-1 9-16,1 1 15,8 16-15,1 1 16,-1 0-16,0-9 15,-8 0-15,0-18 16,-1 1-16,27 0 16,9-9-16,-1-18 15,-17 10 1</inkml:trace>
  <inkml:trace contextRef="#ctx0" brushRef="#br0" timeOffset="21206.09">10212 7334 0,'0'0'0,"0"0"0,-9 0 15,1 9-15,-1-1 16,0 1 0,1 8-16,-1 0 15,0 9-15,1 0 16,8 0-16,0 9 16,0-9-16,8-17 15,1-1-15,0-8 16</inkml:trace>
  <inkml:trace contextRef="#ctx0" brushRef="#br0" timeOffset="21660.44">10212 7005 0,'0'8'0,"0"10"0,0-1 15,0 0-15,0 9 16,0 0-16,0 0 15,9 0 1,17 26-16,-17-8 16,-1-18-16,-8 0 15,0 0-15,0 8 16,0 1-16,0 8 16,0-8-16,0-9 15,0 0 1,0-18-16,0 1 0,0 0 15,0-9 1,0 0-16,0-9 16,0 0-16,9-8 15,8-9 1,1 0-16,-1 0 0,-8 9 16,-1-1-16,1 10 15,0 8 1,-1 0-16,10 0 15,-1 17-15,1 9 16,-1 0-16,-8 0 16,8 9-16,9-9 15,0 0 1,-9-18-16</inkml:trace>
  <inkml:trace contextRef="#ctx0" brushRef="#br0" timeOffset="22114.9">10933 7325 0,'0'0'0,"-9"0"0,0 0 15,1 0-15,-1 0 16,0-8-16,-8-1 15,-9 9-15,0 0 16,0 0-16,-9 0 16,9 17-16,-9 9 15,9 9-15,9-1 16,0 1 0,-1-9-16,18 0 15,0-17-15,0-1 16,9-8-16,0-8 15,8-1-15,18-17 16,-9 0-16,0 9 16,-9-1-16,-8 18 15,0 0 1,-1 0-16,1 9 16,8 8-16,1 1 15,-1-1-15,0-8 16,1-1-16,16 10 15,-7-10-15,7-8 16,-16-8 0</inkml:trace>
  <inkml:trace contextRef="#ctx0" brushRef="#br0" timeOffset="22341.72">11002 7256 0,'-8'-9'0,"-10"1"0,10-1 0,8 9 16,0 0-1,0 0-15,8-9 16,10 1-16,16-1 16,18 0-16,9-8 15,17 8-15,9 1 16,-52-1-1</inkml:trace>
  <inkml:trace contextRef="#ctx0" brushRef="#br0" timeOffset="22589.78">11393 6849 0,'0'0'0,"-9"0"0,1 0 15,-1 17 1,-8 0-16,-1 27 16,1 34-16,0 8 15,-1 1-15,1 0 16,-1-1-16,18-17 16,0-17-16,0-17 15,18 0 1,17-9-16,-18-9 15</inkml:trace>
  <inkml:trace contextRef="#ctx0" brushRef="#br0" timeOffset="22977.88">11532 7394 0,'0'0'0,"-9"0"0,1 9 0,8 0 16,0-1-1,0 1-15,0 0 16,8-1-16,10 1 16,-1-9-16,18-9 15,8 1-15,-17-10 16,0 1-16,0 0 16,-8-9-1,-10 9-15,1-9 16,0 8-16,-18 1 15,0 0-15,-8-1 16,8 10-16,-8 8 16,0 0-16,-9 17 15,8 0-15,1 27 16,0-1-16,17 9 16,0-9-1,17 0-15,0-8 16,27 0-16,34-1 15,-43-16-15</inkml:trace>
  <inkml:trace contextRef="#ctx0" brushRef="#br0" timeOffset="24400.58">12947 7109 0,'0'-9'0,"0"0"0,0 1 0,0-1 15,0 0-15,0 1 16,0-1-16,0 0 15,0 1-15,-8-1 16,-1 0-16,0-8 16,-17 0-16,-8-1 15,-10 1-15,1 17 16,-1 0 0,-8 0-16,9 17 15,8 1-15,0 8 16,9 0-16,9 0 15,17 0-15,0 0 16,17 0-16,1 0 16,16 0-16,19-9 15,16-8 1,0-18-16,1 0 16,-1-8-16,-25-9 15,-1 9-15,-17-9 16,-8 8-16,-10 1 15,1 0-15,-9 8 16,0 0-16,-9 1 16,9 8-16,-8-9 15,8 0 1</inkml:trace>
  <inkml:trace contextRef="#ctx0" brushRef="#br0" timeOffset="24687.12">12895 6684 0,'0'0'0,"0"0"15,0 0-15,0 0 16,0 0-16,0 0 16,-8 0-16,-1 18 15,0 8-15,1 34 16,-1 27-16,0 17 15,1 0 1,-1 0-16,0-9 16,1-9-16,8-25 15,0-18-15,0-8 16,0-9-16,8-17 16,1-1-16</inkml:trace>
  <inkml:trace contextRef="#ctx0" brushRef="#br0" timeOffset="24980.42">12505 6806 0,'0'0'0,"0"-9"0,0 0 16,0 1-16,0-1 16,0 9-16,0 0 15,0-9-15,17 9 16,18-8-16,8-1 16,18 0-16,8 9 15,-8 0 1,9 0-16,25 9 15,-17 17-15,-52-17 16</inkml:trace>
  <inkml:trace contextRef="#ctx0" brushRef="#br0" timeOffset="25333.71">12548 7732 0,'0'0'0,"0"0"15,0 0-15,0 0 16,0 0-16,0 0 16,0-8-1,17-1-15,9 0 16,9 1-16,17-1 16,9 0-16,9 1 15,34 8-15,252 17 16</inkml:trace>
  <inkml:trace contextRef="#ctx0" brushRef="#br0" timeOffset="25665.18">13347 7351 0,'0'0'0,"0"0"16,0 0-16,0 0 15,0 17-15,0 18 16,0 17-16,0 9 15,0-1-15,0 1 16,0-18 0,0 1-16,0-10 15,0-8-15,9-8 16,-9-18-16,0 0 16</inkml:trace>
  <inkml:trace contextRef="#ctx0" brushRef="#br0" timeOffset="26188.49">13390 7291 0,'0'0'0,"0"0"0,0 0 16,0 0-16,0 0 16,0 0-16,0 0 15,0 0-15,0 0 16,0 0-16,9 0 15,8 0 1,1 0-16,-1 0 16,1 8-16,-1 1 15,0 0-15,1-1 16,-10 1-16,1 0 16,0-9-16,-9 0 15,0 8-15,-9 9 16,0 1-1,-8-1-15,0 0 16,-1 1-16,1-1 16,8 0-16,9 1 15,0-1-15,0 0 16,0 1-16,18-1 16,-1 0-16,0 1 15,1 8 1,8 0-16,-9-9 15,-8-8-15,-1-1 16,1 10-16,-9-10 16,-9 1-16,1 8 15,-18 1-15,0-1 16,-18-8 0,18-1-16,26-8 0</inkml:trace>
  <inkml:trace contextRef="#ctx0" brushRef="#br0" timeOffset="27619.94">12748 6494 0,'0'0'0,"0"0"16,0 0-16,0 0 15,0 0-15,0 0 16,0 0-16,0 0 15,17 0-15,-8 0 16</inkml:trace>
  <inkml:trace contextRef="#ctx0" brushRef="#br0" timeOffset="32180.88">5705 8624 0,'0'0'0,"0"0"0,0-8 0,0 8 15,0-9-15,0 9 16,0 0-16,0 0 16,0 0-16,9-9 15,17 1-15,17-1 16,18 0-16,17 1 15,0-10 1,1 1-16,-19 8 16,-7 1-16,-10-1 15,-17 9-15,17 9 16,1-1-16,-27 1 16</inkml:trace>
  <inkml:trace contextRef="#ctx0" brushRef="#br0" timeOffset="32491.72">6139 8624 0,'0'0'0,"-8"0"0,-1 0 16,9 0-16,0 0 15,0 0 1,0 0-16,0 0 0,0 0 15,0 0 1,-9 18-16,1 8 16,-1 8-16,0 18 15,1 17-15,-1-8 16,0 0 0,9-18-16,0 0 0,0 1 15,0-18-15,0 0 16,0-9-1,0-8-15,9-1 16,-9-8-16</inkml:trace>
  <inkml:trace contextRef="#ctx0" brushRef="#br0" timeOffset="32762.64">5740 9205 0,'0'0'0,"0"0"0,0 0 15,0 0-15,0 0 16,0 0-16,0 0 16,0 0-16,0 0 15,0 0-15,26-9 16,9 0 0,17 1-16,17-1 15,1 0-15,-9 1 16,-1-1-16,-16 0 15,-1 9-15,-17-8 16,18-1-16,-1 9 16,-17 0-16,-17 0 15</inkml:trace>
  <inkml:trace contextRef="#ctx0" brushRef="#br0" timeOffset="33076.12">6600 9014 0,'0'0'0,"0"0"0,-9-9 16,0 9-16,1 0 15,8 0-15,0 0 16,0 0-16,0 0 15,-9 0-15,0 18 16,1 16-16,-1 10 16,9 8-1,-9 0-15,1-9 16,8 0-16,0-8 16,8-9-16,1 0 15,0-18-15,-1 1 16</inkml:trace>
  <inkml:trace contextRef="#ctx0" brushRef="#br0" timeOffset="33636.9">6600 9031 0,'0'0'0,"0"0"15,0 0-15,-9-8 16,0-10-16,1 10 15,8-1 1,0 9-16,0 0 16,0 0-16,0 0 15,0 0-15,17 0 16,0 0-16,1 0 16,-1 0-16,0 0 15,1 0-15,-10 0 16,1 0-16,0 0 15,-9 0 1,0 0-16,-9 0 16,0 9-16,1-1 15,-1 1-15,0 0 16,1-1-16,8 1 16,0-9-16,0 0 15,0 9-15,0-1 16,0 1-1,8 0-15,1 8 16,8 0-16,1 9 16,8 0-16,0 0 15,-17-8-15,-1-1 16,-16 0-16,-1 1 16,0-1-16,-17 0 15,-9 0 1,-8 1-16,0-10 15,8 1-15,0-9 16,18-9-16,8 9 16,9 0-16,0 0 15</inkml:trace>
  <inkml:trace contextRef="#ctx0" brushRef="#br0" timeOffset="34879.71">7451 8650 0,'0'0'0,"-9"0"0,0 0 16,1 0-1,8 0-15,0 0 16,0 0-16,0 0 16,0 0-16,8 0 15,10 0-15,8 0 16,8 9-16,19 0 16,7-9-16,1 0 15,-9 0 1,-8 0-16,-1 0 15,-8 0-15,-18 0 16,9 0-16,-17 0 16</inkml:trace>
  <inkml:trace contextRef="#ctx0" brushRef="#br0" timeOffset="35127.32">7616 8927 0,'0'0'0,"0"0"16,0 0-16,0 0 16,0 0-16,0 0 15,0 0 1,0 0-16,8 0 16,10 0-16,-1 0 15,18 0-15,0 0 16,-1 0-16,1 0 15,8 9-15,10 8 16,-19-8-16</inkml:trace>
  <inkml:trace contextRef="#ctx0" brushRef="#br0" timeOffset="35605.42">8423 8494 0,'0'0'0,"0"0"0,0 0 16,0 0-16,0 0 15,0 0-15,0 0 16,0 0 0,0 0-16,18-8 15,8-1-15,26 0 16,17 1-16,-8-1 16,0 0-16,0 1 15,-1 8-15,10 0 16,-1 8-1,-43 1-15</inkml:trace>
  <inkml:trace contextRef="#ctx0" brushRef="#br0" timeOffset="35859.56">8866 8538 0,'0'0'0,"0"0"0,0-9 16,0 9-1,0 0-15,0 0 16,0 0-16,0 0 16,-9 17-16,1 9 15,-1 18-15,-8 16 16,8 1-16,0 0 16,1-10-1,-1-7-15,9-1 16,0-17-16,0 0 15,9-17-15,-9-1 16,0 1-16</inkml:trace>
  <inkml:trace contextRef="#ctx0" brushRef="#br0" timeOffset="36094.79">8501 9109 0,'0'0'0,"0"0"0,0 0 16,0 0-16,0 0 15,0 0-15,0 0 16,0 0-16,0 0 16,18-8-16,17-1 15,17 0-15,8 9 16,10 0-16,-9 0 16,-1 0-1,-7 0-15,16 0 16,-26 0-16</inkml:trace>
  <inkml:trace contextRef="#ctx0" brushRef="#br0" timeOffset="36498.97">9344 8841 0,'0'0'0,"0"0"16,0 0-16,0 0 15,0 0-15,0 0 16,0 0-16,-9 17 15,0 0-15,1 18 16,-10 17 0,-8 0-16,0 17 15,0 9-15,9-17 16,-1-18-16,10-17 16,-1-9-16,9-8 15,0 0-15,0-9 16,9 8-16,8-16 15,0-18-15,-8 0 16,0 17-16</inkml:trace>
  <inkml:trace contextRef="#ctx0" brushRef="#br0" timeOffset="36775.4">9326 8997 0,'0'0'0,"0"0"0,0-9 16,-8-8-16,8-1 15,0 1-15,0 0 16,0-1-16,0 10 15,0 8-15,0 0 16,0 0-16,0 0 16,17 17-1,0 0-15,18 18 16,0 8-16,0 9 16,8 0-16,-8 9 15,-9-9 1,0-9-16,0-17 0,-9 0 15,-8 0-15,0-9 16,-1 1 0,1-1-16,0-8 15,-1-1-15,-8 1 16</inkml:trace>
  <inkml:trace contextRef="#ctx0" brushRef="#br0" timeOffset="37037.54">9361 9179 0,'0'0'0,"0"0"0,0 0 15,0 0-15,0 0 16,0 0-16,0 0 16,0 0-16,0 0 15,0 0 1,0 0-16,0 0 15,0 0-15,0 0 16,0 0-16,17 0 16,18 0-16,0 0 15,26 0-15,-27 0 16</inkml:trace>
  <inkml:trace contextRef="#ctx0" brushRef="#br1" timeOffset="56657.65">10160 9300 0,'0'0'0,"0"0"16,0 0-16,-9 17 16,1 0-16,-10 18 15,-8 0-15,26-18 16</inkml:trace>
  <inkml:trace contextRef="#ctx0" brushRef="#br1" timeOffset="57335.54">10889 8139 0,'-8'-8'0,"-10"-1"0,1-8 16,8 8-16,1 0 15,8 9-15,0 0 16,0 0-16,0-8 16,17-1-16,9 0 15,9 1 1,8-1-16,1 0 16,25-17-16,27-8 15,-18 8-15,-26 8 16,-26 10-16</inkml:trace>
  <inkml:trace contextRef="#ctx0" brushRef="#br1" timeOffset="57629.79">11124 8096 0,'0'0'0,"0"-9"0,0 1 16,0 8-16,0 0 16,0 0-1,0 0-15,0 0 16,-9 17-16,1 9 16,-1 9-16,0 8 15,0 9-15,-8-9 16,8 0-16,1 1 15,8-1 1,0-8-16,0-18 0</inkml:trace>
  <inkml:trace contextRef="#ctx0" brushRef="#br1" timeOffset="57851">10707 8581 0,'0'-9'0,"0"1"16,0-1-16,0 0 16,17 1-16,1-1 15,17 0-15,-1 1 16,18-10-16,0 1 16,1 0-16,-1 8 15,8-8-15,27 25 16,9-16-1,-53-1-15</inkml:trace>
  <inkml:trace contextRef="#ctx0" brushRef="#br1" timeOffset="64089.49">11584 8278 0,'0'0'0,"0"0"0,0 17 16,-9 35-16,9 0 15,-8-9-15,-1-8 16,0 17 0,1 0-1,-1-9-15,9 18 0,0 0 16,0-27-1,0-16-15</inkml:trace>
  <inkml:trace contextRef="#ctx0" brushRef="#br1" timeOffset="64774.52">11575 8269 0,'0'0'0,"0"0"16,0 0-16,0 0 15,0 0-15,0 0 16,0 0-16,0 0 15,0 0-15,0 0 16,0 0 0,0 0-16,0 0 15,9 0-15,9 0 16,-1 0-16,0 0 16,1 0-16,-1 0 15,0 0-15,1 0 16,-10 0-16,1 0 15,0 9-15,-1 0 16,-16-1 0,-1 10-16,0-1 15,1 0-15,-10 0 16,1 1-16,0-10 16,8 1-16,0 0 15,1-1-15,8 1 16,0 0-1,0-1-15,0 10 16,0-1-16,0 0 16,8 1-16,10-1 15,-10-8 1,10 8-16,-10 0 0,1-8 16,0 0-1,-1-1-15,-8 1 0,-8 0 16,-1-1-1,-8 10-15,-9-10 16,-9 1-16,-9 0 16,10-1-16,16-8 15,18 0-15</inkml:trace>
  <inkml:trace contextRef="#ctx0" brushRef="#br1" timeOffset="65416.93">12227 8209 0,'0'0'0,"0"0"0,0 0 15,0 0-15,8 0 16,10 0-16,17 8 15,-1 1-15,18-9 16,-8 0-16,-1 0 16,1 0-1,8 9-15,0-9 16,-35 0-16</inkml:trace>
  <inkml:trace contextRef="#ctx0" brushRef="#br1" timeOffset="65656.71">12279 8416 0,'0'0'0,"0"0"16,0 0-16,0 0 15,0 0-15,9 0 16,8 0-16,0-8 15,18 8-15,0 0 16,8-9 0,9 0-16,9 9 15,0 9 1,-18 8-16</inkml:trace>
  <inkml:trace contextRef="#ctx0" brushRef="#br1" timeOffset="122588.24">13807 8278 0,'0'0'0,"0"0"0,0-9 15,-9 9-15,1 0 16,-1-8 0,0-1-16,1 9 0,-1-9 15,-8 1 1,-1 8-16,10-9 15,-10 0-15,1 9 16,0 0-16,-1 0 16,-8 0-16,0 0 15,0 0-15,0 9 16,0 0 0,0 8-16,0 0 15,0 9-15,8 9 16,1-1-16,0 1 15,-1 8-15,10 1 16,8-1-16,0 0 16,8 1-16,1 8 15,8-9-15,18 0 16,0-17 0,0 0-16,-1-17 15,18-9-15,1-9 16,-1-8-16,0-9 15,-9 0-15,1-9 16,-10 1-16,-8 8 16,-17 8-16,0-8 15,-9 0 1,0 0-16,-9 0 16,9 9-16,-9 0 15,1-1-15,8 1 16,0 17-16,0 0 15</inkml:trace>
  <inkml:trace contextRef="#ctx0" brushRef="#br1" timeOffset="122884.32">13408 8598 0,'0'0'0,"0"0"0,0 0 16,17 9 0,9 0-16,18 8 15,8 9-15,8 9 16,10 8-16,-1 9 16,-8 8-16,-9 1 15,0 0-15,-8-9 16,-18-9-16,0-8 15,0-9-15,-17-18 16,8 1-16,0-9 16</inkml:trace>
  <inkml:trace contextRef="#ctx0" brushRef="#br1" timeOffset="123745.58">14163 8624 0,'0'0'0,"0"0"0,0 0 0,0 0 15,-8 18-15,-1 8 16,0 26-1,0 8-15,1-8 16,-1-9-16,0 1 16,9-18-16,0 0 15,0-18-15,9 1 16,0 0-16,-1-9 16,1-9-1,9-17-15,-10-17 16,1 8-16,0 0 15,-1 18-15,-8 0 16,0 0-16,-8-1 16,-1 1-16,-8 0 15,-1-1-15,9 10 16,9-1-16,0 0 16,0 1-1,0-1-15,18 0 16,-1 1-16,1 8 15,16 0-15,-8 0 16,0 0-16,0 8 16,-17-8-1,0 0-15,-9 0 0,-9 9 16,0 8 0,-17 9-16,0 9 15,-8-9-15,16 0 16,1 0-16,0-9 15,17 0-15,0 1 16,17-1-16,0 9 16,18 0-16,0 0 15,-1 0 1,-7-9-16,-10-8 16,-8 0-16,-9-1 15,-9 10-15,-8-1 16,-27 0-16,-34 1 15,-9-10-15,18 1 16,43-9-16</inkml:trace>
  <inkml:trace contextRef="#ctx0" brushRef="#br1" timeOffset="124227.44">13547 8001 0,'0'0'0,"0"0"0,0 0 16,0 0-16,0 0 16,0 0-16,0 0 15,0 0-15,17 0 16,9 0-1,0 0-15</inkml:trace>
  <inkml:trace contextRef="#ctx0" brushRef="#br1" timeOffset="124996.26">14658 8304 0,'0'0'0,"0"0"16,0 0-16,18 0 16,-1 0-16,0 0 15,18-9-15,0 9 16,-1 0-16,19-8 15,-1 8-15,-26 0 16</inkml:trace>
  <inkml:trace contextRef="#ctx0" brushRef="#br1" timeOffset="125186.51">14702 8598 0,'0'0'0,"0"0"0,0 0 0,0 0 0,0 0 15,0 0-15,0 0 16,0 0-16,0 0 16,17-8-1,18-1-15,8 0 16,27 1-16,-1-1 16,-34 9-16</inkml:trace>
  <inkml:trace contextRef="#ctx0" brushRef="#br1" timeOffset="125853.02">15648 8122 0,'0'-9'0,"0"1"15,0-10-15,-9 1 16,1 0-1,-1-1-15,0 1 16,1 0-16,-1 8 16,0 0-16,-8 9 15,0 0-15,-9 18 16,0-1-16,-1 9 16,10 9-16,0-9 15,17 0 1,0 0-16,0 0 15,8 0-15,10-18 16,-1 1-16,1 0 16,16-18-16,1 0 15,8-17-15,10-8 16,-10-18-16,0-18 16,-17 10-16,0 8 15,-17 8 1,0 10-16,-1 8 15,-8 9-15,0 8 16,0 9-16,-8 0 16,-1 0-16,-8 26 15,-1 17 1,1 18-16,0 17 16,8 0-16,0 8 15,9-8-15,18-17 16,16-1-16,18-8 15,-25-26-15</inkml:trace>
  <inkml:trace contextRef="#ctx0" brushRef="#br1" timeOffset="126583.45">16508 7810 0,'0'0'0,"0"0"0,0 0 16,-9 0-16,0 0 15,1-8-15,-1 8 16,-8-9-16,-9 9 16,0 0-16,0 17 15,-18 9-15,9 9 16,1 8-16,-1 9 15,9 0 1,9 0-16,-1-9 16,18 1-16,9-1 15,8-8-15,9-9 16,9-9-16,0-8 16,17-9-16,0-9 15,-9-8-15,9-9 16,1 0-1,-10-18-15,-8-8 16,-9-17-16,-18 8 16,1 9-16,-18 0 15,1 18-15,-1-1 16,0 18-16,1 0 16,-1 17-1,0 0-15,1 0 0,8 0 16</inkml:trace>
  <inkml:trace contextRef="#ctx0" brushRef="#br1" timeOffset="126764.6">16395 8079 0,'0'0'0,"0"0"0,0 0 0,9 17 16,8 0-1,0 1-15,1 16 16,-1 1-16,9 17 16,0 17-16,-17-26 15</inkml:trace>
  <inkml:trace contextRef="#ctx0" brushRef="#br1" timeOffset="127396.83">16899 8148 0,'0'0'0,"0"0"0,0 0 15,-9 0-15,0 17 16,1 1-16,-1 16 15,0 18-15,-8-8 16,8-19-16,0 1 16,9-8-16,0-10 15,0 1 1,0-9-16,0-9 16,0 1-16,0-10 15,0-16-15,9-9 16,0-1-16,8 10 15,1-1-15,-1 9 16,0 9 0,1-1-16,-1 1 0,9 8 15,9 9 1,-9 0-16,0 0 16,-9 0-16,-8 0 15,0 9-15,-9-9 16,-9 9-16,0-1 15,1 10-15,-10-1 16,1 0-16,-1-8 16,10 0-1,-1-1-15,9 10 16,0-1-16,0 0 16,9 1-16,8-1 15,1 9-15,-1 0 16,-8 0-16,-1-9 15,-16 0 1,-1 1-16,-17-1 0,-26 9 16,-26 9-1,25-9-15</inkml:trace>
  <inkml:trace contextRef="#ctx0" brushRef="#br1" timeOffset="127726.93">15683 8624 0,'0'0'15,"0"0"-15,0 0 16,0 0-16,0 0 0,0 0 15,9 0 1,17 0-16,26-8 16,26-1-16,17 9 15,27 0 1,17-9-16,-9 9 0,-17-8 16,-17-1-16,-10 9 15,-16 0 1,-27 0-16,-17 9 0,-17-1 15</inkml:trace>
  <inkml:trace contextRef="#ctx0" brushRef="#br1" timeOffset="128292.15">16082 8858 0,'0'0'0,"0"0"0,0 0 16,0 0-16,0 0 16,-8 0-16,-1 0 15,0 0 1,-8 17-16,-9 1 15,0-1-15,0 18 16,8-1-16,1 1 16,0 0-16,-1 8 15,10-8 1,8-9-16,0-9 0,0-8 16,0-9-1,0-9-15,17 0 16,18-17-16,-1-8 15,-8-1-15,1-8 16,-1-1-16,0 10 16,-18-1-16,1 9 15,0 9-15,-1-1 16,1 10-16,-9-1 16,0 9-1,0 0-15,0 9 16,0 17-16,0 17 15,0 9-15,0 17 16,0 1-16,9-10 16,8-16-16,0-1 15,27-8-15,8-10 16,-26-16 0</inkml:trace>
  <inkml:trace contextRef="#ctx0" brushRef="#br1" timeOffset="128531.8">16256 8971 0,'0'0'0,"0"0"15,0 0-15,17 0 16,1 0-16,16 8 15,19-8-15,16 0 16,1-8 0,-1-1-16,0 0 15,-8 9-15,-17 0 16,-18 0-16</inkml:trace>
  <inkml:trace contextRef="#ctx0" brushRef="#br1" timeOffset="128830.78">16560 8702 0,'0'0'0,"0"0"15,0 0-15,0 18 16,0-1-1,0 9-15,9 9 16,-9-1-16,-9 18 16,0 17-16,-8 1 15,0 8-15,-1-18 16,18-8-16,0-8 16,18-1-16,8-9 15,43 1-15,-8-18 16</inkml:trace>
  <inkml:trace contextRef="#ctx0" brushRef="#br1" timeOffset="132341.87">16187 8668 0,'0'0'0,"0"0"0,0 0 16,0 0-16,0 0 16,0 0-16,0 0 15,0 0-15,0 0 16,-9 8 0,-9 10-16,1 25 15,-9 18-15,9 8 16,-1 0-16,18-34 15</inkml:trace>
  <inkml:trace contextRef="#ctx0" brushRef="#br1" timeOffset="138288.85">17376 8581 0,'-8'0'0,"8"0"0,0 0 0,0 0 15,0 0 1,0 0-16,0-9 15,8 1-15,10-1 16,-1 0-16,9 1 16,26 8-16,9 8 15,-9-8-15,-26 0 16</inkml:trace>
  <inkml:trace contextRef="#ctx0" brushRef="#br1" timeOffset="138578.88">17307 8746 0,'0'0'0,"0"0"0,0 0 16,0 0-16,17 0 16,0 0-16,18 0 15,17 0-15,9 0 16,-9 0 0,-8 0-16,8 0 15,0 8-15,-35-8 16</inkml:trace>
  <inkml:trace contextRef="#ctx0" brushRef="#br1" timeOffset="141615.09">18384 8217 0,'0'0'0,"0"-8"0,0-1 0,0 0 15,0 1-15,0-1 16,0 0-16,0 1 16,0-1-16,-9 0 15,0 1-15,0 8 16,-17 0-16,-8 0 16,-1 0-16,0 17 15,0 0 1,9 1-16,-17 25 15,8 9-15,1 0 16,7 8-16,1 1 16,9 0-16,0 8 15,-1 0-15,18-8 16,9 0-16,8-18 16,1 0-1,8-8-15,9-9 16,-1 0-16,10-18 15,-1 1-15,-26 0 16</inkml:trace>
  <inkml:trace contextRef="#ctx0" brushRef="#br1" timeOffset="142426.45">18748 8702 0,'0'0'0,"0"0"0,0 0 15,0 0-15,0 0 16,0 0-16,0 0 16,-8 0-16,8 0 15,-9-8-15,0-1 16,1 0-16,-1 9 15,0-8-15,-8 8 16,-1 0-16,-8 0 16,0 0-1,-8 17-15,-1 0 16,0 1-16,9 16 16,9-8-16,-1 0 15,10 0-15,8-9 16,0-8-16,0 0 15,17-1 1,-8 1-16,8-9 16,0 0-16,-8-9 15,0 1-15,-1-1 16,1 9-16,0 0 16,0 0-16,-1 0 15,-8 0-15,9 17 16,0 1-16,-1 16 15,1 1-15,8 0 16,-8-1 0,0 1-16,-1 0 15,-8-1-15,-8 1 16,-1 0-16,0-9 16,1-9-16,-18 0 15,0 1 1,-1-10-16,1 1 15,9-1-15,0-16 16,-1-1-16,1 1 16,17-18-16,0 0 15,17-18-15,9-8 16,26 9-16,-17 26 16</inkml:trace>
  <inkml:trace contextRef="#ctx0" brushRef="#br1" timeOffset="144057.73">19035 8226 0,'0'0'0,"0"0"16,-9 0-16,9 0 16,0 0-1,0 0-15,0 0 16,0 0-16,0 0 15,0 0-15,0 0 16,0 0-16,0 0 16,0 0-16,0 17 15,9 9-15,8 26 16,1 0-16,-1 9 16,0 8-1,9-8-15,-8 8 16,-1-8-16,0-9 15,1-9-15,-10-9 16,1-8-16,0-8 16,0-10-1,-1 1-15,-8 0 0,0-1 16,0-8 0,0 0-16,0-8 15,18-27-15,-1-17 16,18-26-16,8-8 15,1-18-15,-1 26 16,-17 8-16,0 18 16,0 9-16,-17 9 15,-1 16 1,1 1-16,0 17 16,0 0-16</inkml:trace>
  <inkml:trace contextRef="#ctx0" brushRef="#br1" timeOffset="144717.84">19617 8694 0,'0'0'0,"0"0"15,0 0-15,0 0 16,0 0-1,0 8-15,0 10 16,0 16-16,-9 1 16,0 8-16,1 9 15,-1-9-15,0 1 16,9-1 0,0-17-16,0 0 0,0-9 15,0-8 1,0-9-16,0 0 15,0 0-15</inkml:trace>
  <inkml:trace contextRef="#ctx0" brushRef="#br1" timeOffset="145218.28">19651 8694 0,'0'0'0,"0"0"0,0 0 16,0 0-16,0 0 15,0 0-15,0 0 16,0 0-16,18 0 16,-1 0-16,0 0 15,1 0-15,-1 0 16,1 0-16,-10 0 16,1 0-16,-9 0 15,0 0 1,-9 8-16,1 10 15,-1-10-15,0 1 16,1 8-16,8 1 16,0-10-16,0 10 15,0-10-15,0 9 16,17 1 0,0-1-16,1 0 15,-1 1-15,0-1 16,-8-8-16,0-1 15,-1 1-15,-8 0 16,-8 8-16,-18 0 16,0 1-16,-9-1 15,-9-8-15,10-1 16,-1 1 0,0-9-16,18-9 15,17 1-15,9 8 16</inkml:trace>
  <inkml:trace contextRef="#ctx0" brushRef="#br1" timeOffset="145594.76">19156 7776 0,'0'0'0,"0"0"15,0 0-15,0 0 16,0 0-16,0 0 15,9 0-15,0 8 16,-1-8-16,1 0 16,0 0-1,-1 0-15,1 0 16,-9 0-16,0 0 16,0 0-16,0 0 15,0 0-15,0 0 16,0 0-16</inkml:trace>
  <inkml:trace contextRef="#ctx0" brushRef="#br1" timeOffset="156317.69">20112 8685 0,'0'0'0,"0"0"0,0 0 15,0 0-15,0 0 16,0 0-16,0 0 15,0 0-15,0 0 16,17 0-16,0 0 16,9-9-16,9 1 15,0-1 1,0 0-16,8 1 16,-8 8-16,-1 0 15,-16 0 1</inkml:trace>
  <inkml:trace contextRef="#ctx0" brushRef="#br1" timeOffset="156610.67">20172 8806 0,'0'0'0,"0"0"0,0 0 16,0 0 0,0 0-16,0 0 15,0 0-15,0 0 16,18 0-16,-1 0 16,9 0-16,0 0 15,9 0-15,0 0 16,-1 0-16,1 17 15,-17-8 1</inkml:trace>
  <inkml:trace contextRef="#ctx0" brushRef="#br1" timeOffset="157640.15">21067 8659 0,'0'0'0,"0"0"16,0-9-16,0 1 15,0-1-15,0 0 16,0 1-16,0-1 16,0 0-16,0 1 15,-9-1 1,0 0-16,1 1 16,-10 8-16,-8 0 15,-8 0-15,-1 8 16,-9 10-16,1 8 15,0 8-15,-9 1 16,17 17 0,0 0-16,0 0 0,1 8 15,16-8 1,1-8-16,17 8 16,0 0-16,17 0 15,9-9-15,9 0 16,17-17-16,0-8 15,0-10 1,0-16-16,0-1 0,27-17 16,-36 9-1</inkml:trace>
  <inkml:trace contextRef="#ctx0" brushRef="#br1" timeOffset="158417.54">21423 9153 0,'0'0'0,"0"0"15,0 0-15,0 0 16,0 0-16,0-9 16,0 0-16,0 1 15,0-1-15,0 0 16,0 1-16,0-1 16,0 0-16,-9 1 15,0-1-15,1 0 16,-1 1-1,-8-1-15,-1 9 16,-8 0-16,0 0 16,0 17-16,0 1 15,0-1-15,9 9 16,-1-9-16,1 1 16,8 8-16,9-9 15,0-8-15,9-1 16,0 1-1,8-9-15,0 0 16,1 0-16,-1 0 16,1 0-16,-1 0 15,-8 0-15,-1 0 16,1 0-16,8 0 16,1 17-1,-1 1-15,0 16 16,9 1-16,-8-1 15,-9 1-15,-1 0 16,1-9 0,-9 0-16,-9 0 0,1-9 15,-1 0-15,-9 1 16,1-1-16,-9 0 16,-9-8-1,1 0-15,-1-1 16,17-8-16,1 0 15,0-8-15,-1-1 16,18 0-16,0-8 16,9-9-16,17-17 15,26-9-15,0-18 16,-26 36-16</inkml:trace>
  <inkml:trace contextRef="#ctx0" brushRef="#br1" timeOffset="159230.37">22283 9014 0,'-9'-9'0,"0"-8"0,0 0 16,1-1-16,-1 1 15,0 0-15,1-1 16,-1 1-16,-17-9 15,0 9 1,0-1-16,0 10 16,-9-1-16,-8 9 15,-1 0-15,1 17 16,-1 1-16,1 8 16,8 0-16,1 8 15,-1-8-15,0 9 16,9-9-1,9 0-15,-1 9 16,18-1-16,0 1 16,18 0-16,-1-9 15,9 0-15,9 0 16,0-18-16,-1 1 16,27-9-1,0-9-15,-18 1 0,-8-1 16,-9 0-1,0 1-15,-9-10 16,1 1-16,-9-9 16,-1 9-16,1-1 15,0 1-15,-9 0 16,0-1-16,0 10 16,0-1-16,0 0 15,0 1-15,0-1 16,17 9-1,-8 0-15</inkml:trace>
  <inkml:trace contextRef="#ctx0" brushRef="#br1" timeOffset="159525.85">22118 8685 0,'0'0'0,"0"0"15,0 0-15,0 0 16,0 0-16,0 0 16,0 0-16,-9 0 15,0 17-15,0 9 16,-8 18 0,0 16-16,-9 18 15,0 9-15,8 17 16,1-18-16,8-8 15,1-17-15,8-18 16,0-17-16,0 0 16,0-17-16,0-1 15,0 1-15</inkml:trace>
  <inkml:trace contextRef="#ctx0" brushRef="#br1" timeOffset="159841.74">21623 9586 0,'0'0'0,"0"0"0,0 0 15,0 0-15,0 0 16,8 0-16,10-9 16,16 0-16,18 1 15,9-1 1,0 0-16,0 1 16,8-1-16,1 9 15,-9 0 1,-18 0-16,-17 0 0</inkml:trace>
  <inkml:trace contextRef="#ctx0" brushRef="#br1" timeOffset="160238.67">21814 8668 0,'-9'0'0,"0"0"0,1 0 16,-1 0-16,9 0 16,0 0-16,0 0 15,0 0-15,0 0 16,17 0-16,9 8 16,9 1-16,17 0 15,0-1-15,0 1 16,9-9-16,0 0 15,-35 0 1</inkml:trace>
  <inkml:trace contextRef="#ctx0" brushRef="#br1" timeOffset="160771.89">22395 9326 0,'0'0'0,"0"0"16,0 0-16,0 0 15,0 17-15,0 0 16,-8 18-16,-1 0 15,0-1-15,1 1 16,-1 8-16,9-17 16,0 0-16,0-8 15,0-10-15</inkml:trace>
  <inkml:trace contextRef="#ctx0" brushRef="#br1" timeOffset="161237.72">22413 9239 0,'0'0'0,"0"0"16,0 0-16,0 0 16,17 0-16,1 9 15,8 0-15,0-1 16,0 1-16,0 0 15,-9-1-15,-8 1 16,-1-1-16,1 1 16,-9 0-1,-9-1-15,1 10 16,-10-1-16,1 0 16,0-8-16,8 0 15,0-1-15,9 1 16,0 8-16,0 1 15,9-1 1,8 0-16,1 1 16,-1-1-16,-8-8 15,-1-1-15,1 1 16,-9 0-16,-9-1 16,1 1-16,-18 0 15,0-1-15,-18 1 16,-8-18-16,17 1 15,27 8 1</inkml:trace>
  <inkml:trace contextRef="#ctx0" brushRef="#br1" timeOffset="161646.59">21840 8338 0,'0'0'0,"0"0"16,0 0-16,0 0 15,0 0-15,0 0 16,0 0-16,0 0 16,0 0-16</inkml:trace>
  <inkml:trace contextRef="#ctx0" brushRef="#br1" timeOffset="161829.68">21996 8347 0,'0'0'0,"0"0"0,0 0 16,0 0-16,0 9 15,9-1-15</inkml:trace>
  <inkml:trace contextRef="#ctx0" brushRef="#br2" timeOffset="-214465.95">10638 9525 0,'0'0'0,"0"0"0,0 0 0,0 0 16,0 0-1,0 0-15,0 0 16,0 0-16,0-9 16,26 1-16,17-1 15,18 0-15,26-8 16,-9 0-1,-9-1-15,1 1 0,-9 0 16,-9 8 0,-26 9-16,0 0 15,0 0-15,-9 9 16</inkml:trace>
  <inkml:trace contextRef="#ctx0" brushRef="#br2" timeOffset="-214242.56">11020 9516 0,'0'0'0,"0"0"0,0 0 0,0 0 0,0 0 15,0 0-15,0 9 16,-9 8-16,0 18 16,1 17-16,-1 9 15,0-1-15,-8 1 31,8-9-31,9-9 0,0 0 16,0-8-16,9-18 16,0-8-16</inkml:trace>
  <inkml:trace contextRef="#ctx0" brushRef="#br2" timeOffset="-214018.22">10681 10071 0,'0'0'0,"0"0"0,0 0 16,0 8-16,0 1 16,17 8-16,9 1 15,18-10-15,8 1 16,9 0-16,0-18 16,-1 0-1,-8 1-15,9-10 16,26-8-16,0 0 15,-52 18-15</inkml:trace>
  <inkml:trace contextRef="#ctx0" brushRef="#br2" timeOffset="-213443.44">11584 9837 0,'0'0'0,"0"0"0,0 0 0,0 0 16,0 0-16,0 0 15,0 0-15,-9 8 16,1 10 0,-18 8-16,0 8 15,0 18-15,0 9 16,-9 0-16,0-1 15,0-16-15,18-1 16,0-17-16,-1 0 16,10-18-16,8 1 15,0 0-15,8-9 16,27-9 0,0-8-16,-1-27 15,-7-7-15,-1 7 16,0 10-16,-9-1 15,0-8-15,1 8 16,-10 18-16,1-1 16,0 1-16,-1 17 15,-8 0 1,0 0-16,9 0 16,0 0-16,8 17 15,1 1-15,-1 8 16,18 8-16,-9 10 15,0-1-15,-9-17 16,0 0-16,-8 0 16,0 0-1,0-9-15,-9 0 16,17 1-16,-8-10 16,-1 1-16</inkml:trace>
  <inkml:trace contextRef="#ctx0" brushRef="#br2" timeOffset="-213237.28">11480 10183 0,'0'0'0,"0"0"0,0 0 16,0 0-16,0 0 15,0 0-15,9 0 16,8 9-1,0 0-15,1-9 16,25 0-16,9-9 16,18 0-16,-27 1 15</inkml:trace>
  <inkml:trace contextRef="#ctx0" brushRef="#br2" timeOffset="-212751.47">12131 9871 0,'0'0'0,"0"0"0,0 0 16,0 0-16,0 0 16,0 0-16,0 0 15,18 0-15,-1 0 16,18 0 0,-1-8-16,10-1 0,-1 0 15,1 1 1,8-1-16,0 0 15,-9 1-15,9 8 16,-17 8-16</inkml:trace>
  <inkml:trace contextRef="#ctx0" brushRef="#br2" timeOffset="-212514.4">12348 9967 0,'-8'0'0,"-1"0"16,0 0-16,1 0 16,8 0-16,0 0 15,0 0-15,0 0 16,0 0 0,17 0-16,9-9 15,9 0-15,17 1 16,-9-1-16,1 0 15,25 1-15,-17 8 16</inkml:trace>
  <inkml:trace contextRef="#ctx0" brushRef="#br2" timeOffset="-206466.9">13260 9508 0,'-9'0'0,"1"0"0,8 0 0,0 0 16,0 0-16,0 0 16,0 0-16,0 0 15,0 0-15,17 0 16,9 0-16,18 0 16,16 0-1,10 0-15,-1 0 16,-8 0-16,-9-9 15,-8 9-15,-18 0 16,-9 0-16,-8 0 16,-1 0-16,1 9 15,-9-1-15</inkml:trace>
  <inkml:trace contextRef="#ctx0" brushRef="#br2" timeOffset="-206231.73">13712 9638 0,'0'0'0,"0"0"0,-9 0 15,0 0-15,1 0 16,-1 0-16,0 0 16,9 0-16,0 0 15,0 0 1,-8 0-16,-1 17 16,0 18-16,-8 17 15,-1 17-15,1-9 16,0-8-16,8 0 15,0 9-15,1-18 16,-1-17-16,9 18 16,0-18-1</inkml:trace>
  <inkml:trace contextRef="#ctx0" brushRef="#br2" timeOffset="-205985.15">13277 10201 0,'0'0'0,"0"0"15,0 0-15,18 0 16,-1 8-16,9 1 16,26 0-16,0-1 15,1-8-15,-1 0 16,-9 0-1,1 0-15,-1-8 0,-8-1 16,-1 0 0,1 1-16,-18 8 15</inkml:trace>
  <inkml:trace contextRef="#ctx0" brushRef="#br2" timeOffset="-205650.11">14233 9984 0,'0'0'0,"0"0"0,-9 0 15,0-9-15,-8 9 16,8 0-16,1 0 15,-1 0 1,9 0-16,0 0 16,0 0-16,0 0 15,17-8-15,9-1 16,9 0-16,26 1 16,8-1-16,-8-8 15,0-1 1,-18 10-16,-17 8 15,-8 0-15</inkml:trace>
  <inkml:trace contextRef="#ctx0" brushRef="#br2" timeOffset="-205332.88">14406 9941 0,'0'0'16,"0"0"-16,0 0 0,0 0 16,9 8-1,0 10-15,8-1 0,0 0 16,1 9-16,-9 9 16,-1-9-1,1 0-15,-9 0 16,-9-9-16,1 1 15,-19 8-15,1 0 32,-8-1-32,-10-16 0,1 0 0,-9-1 15,17-8-15,26 0 16,9 0 0</inkml:trace>
  <inkml:trace contextRef="#ctx0" brushRef="#br2" timeOffset="-204776.75">14927 10027 0,'0'0'0,"0"0"0,18 0 16,8 0 0,9 0-16,17-8 15,8-1-15,10 0 16,-1 1-16,1-1 16,-9 0-16,-18 1 15,0-1-15,-16 9 16,-10 0-16,-8 0 15</inkml:trace>
  <inkml:trace contextRef="#ctx0" brushRef="#br2" timeOffset="-204514.45">15223 9785 0,'0'0'0,"0"0"0,0 0 16,0 0-16,0 0 16,0 0-16,0 8 15,8 10-15,1 8 16,0 26-16,-9 8 16,0 10-16,0-1 15,0-8-15,8-18 16,-8 0-1,9-8-15,-9-18 16</inkml:trace>
  <inkml:trace contextRef="#ctx0" brushRef="#br2" timeOffset="-204167.38">15848 9698 0,'0'0'0,"0"0"0,0 0 16,0 0-16,17 0 15,1 0-15,16 0 16,18-8-16,9-1 16,17 0-16,-8 1 15,-1-1-15,-8 0 16,-17 9 0,-1 0-16,-17 0 15,-17 0-15,-1 0 16</inkml:trace>
  <inkml:trace contextRef="#ctx0" brushRef="#br2" timeOffset="-203885.86">16256 9698 0,'0'0'0,"0"0"0,0 0 16,0 0-16,0 0 15,0 9-15,0 8 16,0 1-16,-9 7 16,1 10-16,-1 17 15,0 0 1,1 9-16,-1-1 16,0 1-16,9-18 15,0-8-15,0 0 16,-8-1-1,-1 1-15,9-18 0</inkml:trace>
  <inkml:trace contextRef="#ctx0" brushRef="#br2" timeOffset="-203666">15839 10356 0,'0'0'0,"0"0"0,0 0 15,18 0-15,16 0 16,18 9 0,9-9-16,9 0 15,8 0-15,0 0 16,-17 0-16,0 0 16,-18 0-1,0 0-15,-17 0 0,-17 9 16</inkml:trace>
  <inkml:trace contextRef="#ctx0" brushRef="#br2" timeOffset="-202640.71">17203 10010 0,'0'0'0,"0"0"0,-9 0 16,0 0-16,0 0 15,1 0 1,-1 0-16,-8 0 16,-9 0-16,0 0 15,0 0-15,-9 0 16,0 9-16,0 8 15,9 0 1,0 18-16,0 8 0,9-8 16,-1 8-1,18 0-15,9 1 16,9-10-16,-1 1 16,0-9-16,1 0 15,-1-9-15,9-8 16,17 0-16,18-9 15,-35 0-15</inkml:trace>
  <inkml:trace contextRef="#ctx0" brushRef="#br2" timeOffset="-202235.02">17619 10218 0,'0'0'0,"0"0"16,0 0-16,0 0 15,0 0-15,-8 0 16,-1-9-16,-8 9 16,-1 0-16,1 0 15,0 0-15,-1 0 16,1 9-1,-1 0-15,1 8 16,8 0-16,1 0 16,8 1-16,0-1 15,0 9-15,8 0 16,1-9-16,0 9 16,-1-8-16,1-10 15,0 1-15,-9 0 16,0-1-1,-9 1-15,-8 0 16,-27-1-16,1 1 16,-18 0-16,26-9 15</inkml:trace>
  <inkml:trace contextRef="#ctx0" brushRef="#br2" timeOffset="-177290.91">27719 9187 0,'0'0'0,"0"0"0,0 0 16,0 0-16,0 0 15,0 0-15,0 0 16,0 0-16,0 0 15,0 0-15,0 0 16,0 0 0,-9 0-16,0 0 15,1 9-15,-1 8 16,0 1-16,-8 16 16,-9 1-16,8 17 15,1 8-15,-9 36 16,-9 25-1,-8 9-15,8 17 16,0 0-16,1-25 16,-1-10-16,0-8 15,0-9-15,18-25 16,0-18-16,-1-9 16,10-17-16,8-9 15,0-8 1,8 0-16</inkml:trace>
  <inkml:trace contextRef="#ctx0" brushRef="#br2" timeOffset="-176781.91">27753 9161 0,'0'0'0,"0"0"15,0 0 1,0 0-16,0 0 16,0 0-16,-8 0 15,-1 0-15,-17 18 16,-9 8-16,-26 17 15,1 9-15,-10 0 16,1 8-16,17-16 16,-1-1-1,19-17-15,16-9 0,1-8 16,17 0 0,0-9-16,0 0 15,9 0-15,-1-9 16,1 9-16</inkml:trace>
  <inkml:trace contextRef="#ctx0" brushRef="#br2" timeOffset="-176639.11">27745 9196 0,'0'0'0,"0"0"0,0 0 15,0 0 1,0 0-16,0 0 16,0 17-16,0 1 15,0 16-15,0 9 16,8 9-16,10 0 15,-1 9 1,-8-35-16</inkml:trace>
  <inkml:trace contextRef="#ctx0" brushRef="#br2" timeOffset="-174150.11">24462 10772 0,'0'0'0,"0"0"0,0 0 0,0 0 15,0 0-15,18 0 16,16 0 0,10 0-16,8 0 15,17 0-15,1 0 16,8 0-16,-17 0 16,-1 0-16,-16 0 15,-1 0-15,-8 0 16,-9 9-1,-17-1-15,-9 1 0</inkml:trace>
  <inkml:trace contextRef="#ctx0" brushRef="#br2" timeOffset="-173894.78">24966 10841 0,'-9'0'0,"9"0"0,0 0 16,0 0-1,0 0-15,0 0 16,0 0-16,-9 0 16,1 18-16,-1 25 15,0 9-15,1 17 16,-10 1-16,10-10 16,8-8-1,0-9-15,0-8 16,0-9-16,0-9 15,8-8-15</inkml:trace>
  <inkml:trace contextRef="#ctx0" brushRef="#br2" timeOffset="-173673.58">24636 11508 0,'0'0'0,"0"0"0,0 0 15,0 0-15,9 0 16,17 9-16,8 0 16,1-1-16,17 1 15,0 0-15,0-1 16,-8-8 0,-1 0-16,1 0 15,-18 0-15</inkml:trace>
  <inkml:trace contextRef="#ctx0" brushRef="#br2" timeOffset="-173241.41">25565 11335 0,'0'0'0,"0"0"0,0 0 15,0 0-15,0 0 16,0-9-16,0 1 15,0 8-15,-9-9 16,1 0-16,-18 9 16,0 0-16,-1 0 15,-7 9-15,8 8 16,-18 18 0,10 8-16,16 1 15,1-1-15,17-17 16,0 9-16,17-9 15,1 0-15,25-18 16,0 10-16,-17-10 16</inkml:trace>
  <inkml:trace contextRef="#ctx0" brushRef="#br2" timeOffset="-172549.24">26268 11214 0,'-8'-9'0,"-10"-8"15,10 0-15,-1-1 16,-8 1-16,-9-9 16,-1 9-16,1-1 15,0 10-15,-8 8 16,-1 0-1,0 0-15,0 17 16,1 0-16,8 1 16,8-1-16,18 9 15,0 0-15,18 8 16,-1 1 0,18-9-16,-1 0 15,10 0-15,-18 0 16,0-9-16,-17-8 15,-1 8-15,-8 1 16,-8-1-16,-18 9 16,0 0-16,0 0 15,-9 0-15,9-17 16,-9-1-16,18 1 16,-1 0-1,18-9-15,0 0 16</inkml:trace>
  <inkml:trace contextRef="#ctx0" brushRef="#br2" timeOffset="-172339.51">26433 11292 0,'0'0'0,"0"0"15,0 0-15,0 0 16,0 0-16,-8 17 15,-1 9-15,0 9 16,-8 8-16,8-17 16,1 0-16,8-9 15,0 1-15,0-10 16</inkml:trace>
  <inkml:trace contextRef="#ctx0" brushRef="#br2" timeOffset="-172204.29">26477 10885 0,'0'0'0,"0"0"0,0 0 15,0 0-15,0 0 16,0 26-16,8 0 16</inkml:trace>
  <inkml:trace contextRef="#ctx0" brushRef="#br2" timeOffset="-171811.17">26616 11370 0,'0'0'0,"0"0"0,0 0 15,0 8-15,0 10 16,0-1-16,0 9 15,0 0-15,0-17 16,0-1-16,0 1 16,0-9-1,0-9-15,0 1 16,0-10-16,17-8 16,0-8-16,1-1 15,-1 9-15,1 9 16,-1-1-16,-8 18 15,-1 0-15,1 0 16,0 18 0,-1-1-16,10 18 15,-10 8-15,1 0 16,8-17-16,-8 9 16,0-18-16</inkml:trace>
  <inkml:trace contextRef="#ctx0" brushRef="#br2" timeOffset="-171239.51">27302 11136 0,'0'0'0,"0"0"16,0 0-1,0 0-15,0 0 16,0 0-16,-9-9 16,0 1-16,1 8 15,-1 0-15,0 0 16,-8 8-16,-9 10 16,0-1-16,8 9 15,1 8 1,0 1-16,8 0 15,9-1-15,0 10 16,17-10-16,1-8 16,-1-8-16,1-10 15,8 1 1,8-18-16,10 1 0,-1-18 16,-8 0-1,-9-9-15,0 0 16,0-8-16,-9-9 15,-8 9-15,0 8 16,-18 18-16,0 0 16,1-1-16,-1 18 15,-17 0-15,0 18 16,-17 25-16,8 9 16,0 26-1,0 17-15,9 0 16,18-8-16,16-9 15,18 8-15,18-16 16,43 8-16,-18-35 16</inkml:trace>
  <inkml:trace contextRef="#ctx0" brushRef="#br2" timeOffset="-161509.04">28587 9196 0,'0'0'0,"0"0"0,0 0 0,0 0 15,0 0-15,0 0 16,0 0-16,0 0 16,0 0-1,0 0-15,0 0 0,0 0 16,0 9-1,0 8-15,0 0 16,9 9-16,8 9 16,0-1-16,1 1 15,8 8-15,-9 1 16,18 8-16,8 8 16,1 1-1,-1 0-15,1-9 16,8 8-16,0 9 15,9-8-15,8 17 16,9 9-16,-8-18 16,-1 0-16,-8 9 15,8 0-15,10 17 16,-10-8 0,-26-35-16,-17-17 15,1-9-15,-10 0 16,-8-18-16,-1 1 15,1-1-15,0 1 16,-1 0-16</inkml:trace>
  <inkml:trace contextRef="#ctx0" brushRef="#br2" timeOffset="-161020.25">29681 10400 0,'0'-9'0,"0"0"0,0 9 16,0 0-16,0 0 15,0 0-15,0 0 16,0 0-16,0 0 16,0 0-1,0 0-15,9 0 16,-1 0-16,10 9 16,-1 8-16,9 9 15,0 9-15,0 0 16,0-1-16,0-8 15,-8 0 1,-9 0-16,-1-8 16,1-10-16,0 1 15,-18 0-15,0 8 16,-17 0-16,-26 9 16,-9 0-16,-8 0 15,-9 0-15,8 0 16,-17 0-16,44-17 15</inkml:trace>
  <inkml:trace contextRef="#ctx0" brushRef="#br2" timeOffset="-142840">29516 11231 0,'-9'-9'0,"9"9"0,0-8 0,-8-1 16,-1 1-16,0-1 15,1-8-15,-1-1 16,0 1-16,1 0 15,-18-1-15,-9 1 16,-9 0-16,1 17 16,0 8-1,-1 10-15,-17-1 16,9 18-16,0-1 16,17 18-16,1 9 15,16 8-15,1 9 16,17-9-16,17 1 15,9-10-15,9 1 16,0-18 0,26 0-16,17-17 0,-9-17 15,9-9 1,-43 0-16</inkml:trace>
  <inkml:trace contextRef="#ctx0" brushRef="#br2" timeOffset="-142310.64">29603 11578 0,'0'0'0,"0"0"16,0 0-16,0 0 15,0 0-15,0 0 16,0 0-1,17 0-15,9 0 16,9 0-16,0 0 16,0 0-16,-1 0 15,1 0-15,-9 0 16,0 0-16,0 0 16,-17 8-16,0 1 15</inkml:trace>
  <inkml:trace contextRef="#ctx0" brushRef="#br2" timeOffset="-142012.23">29976 11664 0,'0'0'0,"-8"0"15,-1 0-15,0 0 16,9 0-16,0 0 16,0 0-1,0 0-15,0 0 16,0 9-16,0 8 15,0 0-15,0 9 16,0 9-16,0 8 16,-8 1-16,-1-10 15,0-8-15,1 0 16,-1-8 0,-8-1-16,-1 0 0,-17-8 15,-8 0 1,8-18-16,1-8 15,7-1-15,19 10 16</inkml:trace>
  <inkml:trace contextRef="#ctx0" brushRef="#br2" timeOffset="-140211.91">30906 11257 0,'0'0'0,"0"0"15,0 0-15,0 0 16,0 0-16,0 0 15,-9-9-15,0 1 16,-8-1-16,-9 0 16,-26 1-1,-9 8-15,0 0 16,0 8 0,-8 10-16,8-1 0,9 9 15,8 9-15,10-1 16,-1 18-16,18 0 15,-1-8 1,18-1-16,9 0 16,17 1-16,9-1 15,17-17-15,17-9 16,1-8-16,8-18 16,-17 0-16,0-16 15,-18-1-15,-8-18 16,-9 10-16,-18-10 15,1 10 1,-9-1-16,-9 0 16,1 1-16,-10-1 15,10 26-15,-1 9 16,9 0-16</inkml:trace>
  <inkml:trace contextRef="#ctx0" brushRef="#br2" timeOffset="-139913.81">30593 11110 0,'0'0'0,"0"0"0,0 0 16,0 0-16,0 0 15,0 0 1,0 0-16,0 17 15,0 9-15,-9 18 16,-8 33-16,-1 27 16,1 9-16,0-18 15,-1 1-15,1-1 16,8-9-16,1-34 16,8-8-1,0-10-15,0-8 16,0-8-16</inkml:trace>
  <inkml:trace contextRef="#ctx0" brushRef="#br2" timeOffset="-139593.74">30159 12089 0,'0'0'0,"0"0"16,0 0-16,0 0 16,0 0-16,17-9 15,9 0-15,18 1 16,8 8-16,26 0 15,9 0 1,-1-9-16,1 9 16,-9 0-16,-17 0 15,-26 9-15,-18-1 0</inkml:trace>
  <inkml:trace contextRef="#ctx0" brushRef="#br2" timeOffset="-138395.45">30254 11006 0,'0'0'15,"0"0"-15,0 0 0,0 0 16,18 0-16,16 0 16,27-9-16,9 1 15,8 8-15,0 0 16,0 0-1,-26 0-15,-26 0 0</inkml:trace>
  <inkml:trace contextRef="#ctx0" brushRef="#br2" timeOffset="-136800.89">31374 11682 0,'0'0'0,"0"0"15,0 0-15,0 0 16,-8 8-16,-1 18 15,-17 17-15,-17 27 16,-1 8 0,-8 8-16,0 1 15,0-9-15,8-9 16,10-17-16,16-17 16,1-9-16,8-9 15,9-8 1,0-9-16</inkml:trace>
  <inkml:trace contextRef="#ctx0" brushRef="#br2" timeOffset="-136576.92">31314 11751 0,'0'0'0,"0"0"15,0 0-15,0 17 0,8 0 16,10 27-1,-1 16-15,18 10 16,0-1-16,-1-8 16,-8-1-16,0 1 15,0-18-15,-17 0 16,8 1-16,-8-18 16</inkml:trace>
  <inkml:trace contextRef="#ctx0" brushRef="#br2" timeOffset="-136404.29">31235 12080 0,'0'0'0,"0"0"16,0 0 0,0 0-16,18 0 15,8 9-15,35-1 16,-1-8-16,10 0 15,-27 9 1</inkml:trace>
  <inkml:trace contextRef="#ctx0" brushRef="#br2" timeOffset="-135958.84">30411 10703 0,'0'0'0,"0"0"0,0 0 16,0 0-1,0 0-15,0 0 16,0 9-16</inkml:trace>
  <inkml:trace contextRef="#ctx0" brushRef="#br2" timeOffset="-135791.93">30749 10625 0,'0'0'0,"0"0"16,0 0-16,0 0 16,9 9-16,8 17 15,-8-9-15</inkml:trace>
  <inkml:trace contextRef="#ctx0" brushRef="#br2" timeOffset="-115534.33">31340 7628 0,'0'0'0,"0"-8"0,0-1 0,0 0 15,0 9-15,8 0 16,1 0-16,0 0 15,8 0-15,0 0 16,10 9-16,-10 0 16,0 8-1,18 0-15,0 1 16,-9 8-16,9 0 16,-9 0-16,0 8 15,0-8-15,0 9 16,0-1-16,0 1 15,-9 0-15,1-1 16,-1 10 0,0-10-16,-8 10 15,0-1-15,-1 9 16,1 0-16,0 0 16,-1 8-16,1-8 15,0 0 1,8 0-16,1-8 0,8 16 15,-9 18 1,-8-8-16,-1-1 16,1 0-16,8 0 15,1 1-15,-10 8 16,1-18-16,-9-8 16,0-8-16,0-1 15,-9-17-15,9 0 16,9-9-1</inkml:trace>
  <inkml:trace contextRef="#ctx0" brushRef="#br2" timeOffset="-114980.58">31427 7602 0,'0'0'0,"0"0"0,0 0 16,0 0-16,0 0 16,0 0-16,8 0 15,1 18-15,0-1 16,-1 18 0,-8 8-16,0 18 15,0-9-15,0-9 16,0 0-16,0-17 15,0-9-15,0-8 16,-8 8-16,8 9 16,0-17-1,0-9-15</inkml:trace>
  <inkml:trace contextRef="#ctx0" brushRef="#br2" timeOffset="-114801.53">31400 7620 0,'0'0'0,"0"0"0,0 0 0,0 0 16,0 0-16,0 0 16,18 0-1,17 0-15,25 8 16,10 1-16,8 0 16,-9-1-16,10 10 15,-36-1-15</inkml:trace>
  <inkml:trace contextRef="#ctx0" brushRef="#br2" timeOffset="-112852.72">31218 9560 0,'0'0'0,"-9"-9"16,9 0-16,0 1 16,0-1-16,0 0 15,-8 1-15,-1-1 16,0 0-16,1 1 16,-1-1-1,0 0-15,-8 1 16,0-1-16,-9 9 15,-9 0-15,0 9 16,-8 8-16,-9 0 16,-1 9-16,10 9 15,0 17-15,8 9 16,0-9-16,0 8 16,18 1-16,0-9 31,17 8-31,17 1 0,0-9 15,18-9-15,9 1 16,8-10-16,8-8 16,1-8-16,17 7 15,-34-7-15</inkml:trace>
  <inkml:trace contextRef="#ctx0" brushRef="#br2" timeOffset="-112327.92">31626 10027 0,'0'0'16,"-8"-8"-16,-1 8 0,0-9 15,1 0 1,-1 1-16,0-1 16,-8 0-16,-1 9 15,1 0-15,0 0 16,-1 0-16,1 0 15,8 9-15,1 0 16,-1-1-16,9 10 16,0-1-1,0 18-15,0-9 16,9 0-16,-1 0 16,1 0-16,0-9 15,-1 0-15,-8-8 16,0 0-16,0-1 15,-8 1-15,-1-1 16,0 1 0,-17 0-16,0-9 15,9 0-15,-1 0 16,18 8-16,0-8 16</inkml:trace>
  <inkml:trace contextRef="#ctx0" brushRef="#br2" timeOffset="-111801.56">31939 9863 0,'0'0'0,"0"0"0,0 0 16,0 0-16,0 0 15,17 0-15,27 0 16,25 0-16,18 8 16,17-8-1,9 9-15,-9-9 16,-8 9-16,-18-9 0,0 17 16,-17 0-1,-35-8-15</inkml:trace>
  <inkml:trace contextRef="#ctx0" brushRef="#br2" timeOffset="-111007.66">32651 10088 0,'0'0'0,"0"0"0,0 0 16,0 0-16,0 0 15,0 0-15,0 0 16,0 0 0,0 0-16,-9-9 15,1 1-15,-10-1 16,-8 0-16,0 9 15,0 0-15,-9 0 16,-8 0-16,8 0 16,-8 9-16,8 0 31,0 8-31,1 0 0,7 1 16,1-1-16,9 9 15,0 0-15,8-9 16,9 9-16,0 0 15,0-9-15,17 9 16,1 0-16,16 0 16,1 0-1,0-17-15,8 0 16,9-1-16,-8-8 16,-9-8-16,-9-1 15,0 0-15,-9 1 16,0-1-16,-8-8 15,0-1-15,0-8 16,-1-8 0,1-1-16,-9 1 15,0 16-15,0 1 16,0 0-16,0-1 16,-9 10-16,1-10 15,-10 1-15,9 0 16,1 8-16,8 9 15,0 0-15,0 0 16,0 0 0,0 0-16,0 0 15,-9 17-15,0 9 16,-8 26-16,0 0 16,-9 9-16,0-1 15,0-8-15,-1 9 16,10-9-16,-9 9 15,-9-9 1,27-26-16</inkml:trace>
  <inkml:trace contextRef="#ctx0" brushRef="#br2" timeOffset="-110748.99">31852 10616 0,'0'0'0,"0"0"0,0 0 16,9 0-16,17 0 15,9 0-15,25 0 16,10 0-16,-1-8 16,9 8-1,9 0-15,-9 0 0,-8 0 16,-18 0-1,-9 8-15,-8 1 16,-9 17-16,-8-9 16</inkml:trace>
  <inkml:trace contextRef="#ctx0" brushRef="#br2" timeOffset="-110447.92">32955 10504 0,'0'0'0,"0"0"16,0 0-16,0 0 15,-9 0-15,-8 17 16,-9 9-16,0 9 15,0 8-15,0 0 16,-9 9 0,0-9-16,9 1 0,9-18 15,-1-9 1,18-8-16,0-1 16,0-8-16,0 0 15</inkml:trace>
  <inkml:trace contextRef="#ctx0" brushRef="#br2" timeOffset="-110250.64">32955 10530 0,'0'0'0,"0"0"0,0 0 16,17 17-16,1 9 16,-1 9-16,9-1 15,0 18-15,0-9 16,0 1-16,-17-1 15,0 0-15,-1-17 16,1-8 0,-9-10-16</inkml:trace>
  <inkml:trace contextRef="#ctx0" brushRef="#br2" timeOffset="-110087.85">32790 10703 0,'0'0'0,"0"0"0,0 0 16,9 0 0,8 0-16,18 0 15,-1 0-15,10 9 16,-18-1-16</inkml:trace>
  <inkml:trace contextRef="#ctx0" brushRef="#br2" timeOffset="-109713.83">32416 9525 0,'0'0'0,"0"0"0,0 0 16,0 0-16,0 0 15,0 0-15,0 0 16</inkml:trace>
  <inkml:trace contextRef="#ctx0" brushRef="#br2" timeOffset="-109566.7">32703 9551 0,'0'0'0,"0"0"0,0 0 16,0 0-16,0 0 16,0 0-16,0 0 15</inkml:trace>
  <inkml:trace contextRef="#ctx0" brushRef="#br2" timeOffset="-108812.7">32599 10001 0,'0'0'0,"0"0"0,0 0 15,0 0-15,0 0 16,0 0-16,-9-8 15,0-1-15,9 9 16,0 0-16,0 0 16,0 0-1,0 0-15,0 0 16,0 0-16,-8 0 16,8 9-16,0-1 15</inkml:trace>
  <inkml:trace contextRef="#ctx0" brushRef="#br2" timeOffset="-104642.64">11897 11058 0,'0'0'0,"0"0"0,0 0 0,0 0 16,0 0-16,0 0 15,0 0-15,0 0 16,17 0-16,0 0 16,1 0-16,17 0 15,17 0-15,-9-9 16,1 9-1,-1-8-15,9-1 16,-26 9-16</inkml:trace>
  <inkml:trace contextRef="#ctx0" brushRef="#br2" timeOffset="-104342.64">11845 11378 0,'0'0'0,"0"0"0,0 0 0,0 0 16,0 0-16,0 0 15,17 0 1,0-8-16,1-1 15,8 0-15,0 9 16,0-8-16,0 8 16,0 0-16,0 0 15,0-9-15,0 9 16</inkml:trace>
  <inkml:trace contextRef="#ctx0" brushRef="#br2" timeOffset="-103682.24">12591 10945 0,'0'0'0,"0"0"16,0 0-16,0 0 16,0 0-16,0 0 15,0 0-15,18 0 16,8 0-16,17 0 15,27 0-15,-1 0 16,9-8 0,1-1-16,-10 0 15,-8 1-15,-18-1 16,-8 9-16,-9 0 16,-17 0-16,-1 0 15</inkml:trace>
  <inkml:trace contextRef="#ctx0" brushRef="#br2" timeOffset="-103429.12">12956 11023 0,'0'0'0,"0"0"0,0 0 16,0 0-16,0 0 15,0 0-15,0 18 16,0-1-16,0 18 15,0-1 1,-9 18-16,1 17 16,-1 9-16,0 0 15,9-17-15,0-9 16,0-9-16,0 1 16,0-18-16,0-9 15,0-8 1</inkml:trace>
  <inkml:trace contextRef="#ctx0" brushRef="#br2" timeOffset="-103199.99">12652 11751 0,'0'0'0,"0"0"0,0 0 15,0 0 1,18 0-16,16 0 15,18 0-15,9-9 16,9 0-16,-1 1 16,-8-1-16,0 0 15,-18 1-15,1-1 16,-10 9-16,1 0 16,-26 0-1</inkml:trace>
  <inkml:trace contextRef="#ctx0" brushRef="#br2" timeOffset="-102759.24">13755 11586 0,'-9'-8'0,"1"-1"0,-1 0 0,0 1 16,1-1 0,-1 0-16,0 1 15,1-1-15,-1 0 16,0 1-16,1-1 15,-18 9-15,-1 0 16,-7 17-16,-1 1 16,9-1-16,0 18 15,9-1 1,-1 1-16,9-9 16,9 0-16,0 0 15,0 0-15,18-9 16,8 0-16,9-8 15,17-9-15,-18 0 16</inkml:trace>
  <inkml:trace contextRef="#ctx0" brushRef="#br2" timeOffset="-101918.27">14363 11318 0,'0'0'0,"0"0"0,0 0 16,0-9-16,0 0 15,0 1-15,0-1 16,0 0-16,-9 1 16,1-1-16,-1 0 15,-17 9-15,0 0 16,-9 0-1,0 18-15,1-1 16,16 0-16,1 1 16,8 8-16,9 8 15,0 10-15,18-10 16,-1-8-16,0 0 16,18 0-1,-9-8-15,0-1 16,0-8-16,-8-1 15,-10 1-15,1 0 16,-9-9-16,0 0 16,-9 8-16,-8 10 15,-9-1-15,0 0 16,-9 1-16,0-10 16,18 1-1,8-1-15,9-8 16,0 0-16</inkml:trace>
  <inkml:trace contextRef="#ctx0" brushRef="#br2" timeOffset="-101698.42">14658 11404 0,'0'0'0,"0"0"16,0 0-16,0 0 15,0 18-15,0-1 16,-8 0-16,-1 9 16,0-8-16,9-1 15,0 0 1,0-8-16,0 0 16,9-9-16</inkml:trace>
  <inkml:trace contextRef="#ctx0" brushRef="#br2" timeOffset="-101566.12">14719 11032 0,'0'0'0,"0"0"15,0 0-15,0 0 16,0 17-16,17 9 16,-8 9-16,0-9 15</inkml:trace>
  <inkml:trace contextRef="#ctx0" brushRef="#br2" timeOffset="-101224.58">14936 11396 0,'0'0'0,"0"0"0,0 0 16,0 8-16,0 10 15,0-1-15,-9 0 16,9-8-16,0 0 15,0-1-15,0 1 16,0-9 0,0 0-16,0 0 15,0-9-15,9 1 16,8-10-16,1 10 16,-1-1-16,1 0 15,-1 9 1,0 0-16,1 0 15,-1 9-15,0 26 16,1-1-16,-1 1 16,0-9-16,10 9 15,-19-18-15</inkml:trace>
  <inkml:trace contextRef="#ctx0" brushRef="#br2" timeOffset="-100281.23">15926 11110 0,'-9'-9'0,"1"1"0,-1-1 16,-8 0 0,-1-8-16,1 8 15,-9 1-15,0 8 16,0 0-16,-9 17 15,-8 0-15,8 9 16,-9 9 0,10 8-16,8-8 0,8 8 15,1 0 1,17 1-16,0-1 16,17 0-16,1-17 15,-1 0-15,18 0 16,8-17-16,9 0 15,0-18-15,9-17 16,-9 0 0,-8-9-16,-1 1 0,-8-1 15,-9 0 1,0 1-16,-17-1 16,-1 0-16,-8 10 15,0 7 1,-8 1-16,-1 0 0,0 17 15,1 0 1,-19 0-16,1 17 0,-17 26 16,0 18-1,-10 17-15,19 17 16,16-8-16,1-9 16,17-9-16,17 9 15,1-9-15,8-17 16,26-26-16,-17-17 15</inkml:trace>
  <inkml:trace contextRef="#ctx0" brushRef="#br2" timeOffset="-98396.91">16490 11534 0,'0'0'0,"0"0"0,0 0 16,0 0-16,0 0 15,0 0-15,0 0 16,0 0-16,0 0 16,0 0-16,27-8 15,16-1 1,26 0-16,10 1 16,-1-1-16,9 0 15,-1 1-15,-16-10 16,-1 10-16,-17-10 15,-26 10-15</inkml:trace>
  <inkml:trace contextRef="#ctx0" brushRef="#br2" timeOffset="-98155.78">16968 11136 0,'0'0'0,"0"0"0,0 0 16,0 17-16,0 9 16,0 17-16,0 27 15,9 25 1,-9 0-16,0 1 16,0-10-16,0-25 15,0-9-15,0 0 16,0-9-1,0-26-15</inkml:trace>
  <inkml:trace contextRef="#ctx0" brushRef="#br2" timeOffset="-97638.49">17923 11101 0,'0'0'0,"0"0"0,0 0 15,0-8-15,0 8 16,0-9-16,0 0 16,0 1-16,0-1 15,0 9-15,-8 0 16,-1 0-16,-17 0 15,-18 17 1,1 9-16,-9 9 16,0 8-16,0 9 15,0 9-15,17 17 16,9 0-16,17-9 16,9 0-16,9-8 15,17-1 1,9 1-16,17-9 15,9-17-15,8-9 16,-17-18-16</inkml:trace>
  <inkml:trace contextRef="#ctx0" brushRef="#br2" timeOffset="-96934.14">18609 11300 0,'-8'0'0,"-1"0"0,0 0 15,1 0-15,-1-8 16,0-1-16,1 0 16,-19 9-16,1 0 15,-17 0 1,0 0-16,-1 18 16,1-1-16,8 9 15,-8 17-15,-10 9 16,19 9-16,-1 0 15,18-9-15,-1-9 16,18 9 0,9-9-16,8 9 15,18-9-15,0-8 16,0-9-16,17-9 16,43 1-16,-34-1 15</inkml:trace>
  <inkml:trace contextRef="#ctx0" brushRef="#br2" timeOffset="-96538.58">18861 11673 0,'0'0'0,"0"0"15,0 0-15,0 0 16,0 0-16,-9 0 16,1 0-16,-10 0 15,-8 0-15,0 0 16,9 9-16,0-1 16,-1 9-16,10 1 15,8-1-15,0 9 16,0 9-1,8-1-15,1-8 16,0-8-16,-1-10 16,-8 1-16,0 0 15,0-1-15,-8 1 16,-1 0-16,0-1 16,-17 10-16,9-10 15,-1 10 1,18-1-16,0-8 15</inkml:trace>
  <inkml:trace contextRef="#ctx0" brushRef="#br2" timeOffset="-96105.23">19130 11768 0,'0'0'0,"0"0"0,0 0 15,0 0-15,0 0 16,0 0 0,0 0-16,0 0 15,0 0-15,18 0 16,8 0-16,8-9 15,1 9-15,17-8 16,0-1-16,-8 9 16,-1 0-1,-17 0-15,-8 0 16</inkml:trace>
  <inkml:trace contextRef="#ctx0" brushRef="#br2" timeOffset="-95862.39">19304 11474 0,'0'0'0,"0"0"0,0 0 16,0 17-16,0 18 16,9 8-16,-9 9 15,-9 17-15,0 9 16,9 0-16,0-17 15,9-9-15,-9-18 16,9 1-16,-1-18 16</inkml:trace>
  <inkml:trace contextRef="#ctx0" brushRef="#br2" timeOffset="-95489.89">20337 11352 0,'0'0'0,"0"0"16,0 0-16,0 0 15,-8 0-15,-1 0 16,0 0-16,-17 0 15,0 9 1,-17 8-16,-1 18 16,-8 17-16,0 0 15,0 0 1,17 9 0,18 16-1,0 10 1,8-9-1,9-17-15,17-18 16,1 0-16,8-8 0,8-9 16,1 0-16,9-17 0,34-1 0,9 1 0,-53 0 15</inkml:trace>
  <inkml:trace contextRef="#ctx0" brushRef="#br2" timeOffset="-94896.42">20528 11829 0,'0'0'0,"0"0"0,0 0 0,0 0 16,0 0-16,0 0 16,0 0-16,0 0 15,0 0-15,0 0 16,18 0-16,-1 0 16,18-9-1,0 0-15,-1 1 16,1 8-16,0-9 15,-9 9-15,0 0 16,-9 0-16,-8 0 16,0 0-16,-1 0 15,1 0-15,-9 0 16,0 0-16,0 0 16,0 0-1,0 0-15,0 17 16,0 27-16,-9 8 15,9 0-15,0 0 16,0-9-16,0 0 16,0-17-16,0 0 15,0-8-15,0-10 16,-8 1 0,-1-1-16,-17 1 15,-17 0-15,-10-18 16,1 0-16,9 9 15,26 0-15</inkml:trace>
  <inkml:trace contextRef="#ctx0" brushRef="#br2" timeOffset="-94288.34">20954 11300 0,'0'0'0,"0"0"16,0 0-16,0 0 16,0 0-16,17 18 15,9-1-15,18 26 16,17 9-1,-9 18-15,-9-1 16,0 9-16,1 0 16,-18 0-16,-17 0 15,-1-18-15,-16 1 16,-1 0-16,-17-18 16,0 0-16,-9-8 15,0-9 1,18-18-16,8 1 15</inkml:trace>
  <inkml:trace contextRef="#ctx0" brushRef="#br2" timeOffset="-93747.41">21579 11404 0,'0'0'0,"0"0"0,0 0 15,0 0-15,0 0 16,18 0 0,8 0-16,26 0 15,8 0-15,19 0 16,-1 0-16,9 0 15,-9 9-15,0-9 16,-26 9-16,-35-9 16</inkml:trace>
  <inkml:trace contextRef="#ctx0" brushRef="#br2" timeOffset="-93255.13">22300 11682 0,'0'0'0,"0"0"16,0 0-16,0 0 16,0 0-16,0 0 15,0 0-15,0 0 16,-9-9-16,1 0 15,-1 1-15,-17-1 16,-9 0 0,-8 9-16,-1 0 15,1 9-15,-1 0 16,1 8-16,8 0 16,0 0-16,1 1 15,8-1-15,8 0 16,1 1-16,8 8 15,9 8 1,0 1-16,18 0 16,-1-9-16,0 0 15,18 0-15,0-9 16,0-8-16,8-1 16,-8 1-16,-1-9 15,-7-9 1,-1 1-16,0-10 15,-9 1-15,-8-9 16,-1 9-16,1 8 16</inkml:trace>
  <inkml:trace contextRef="#ctx0" brushRef="#br2" timeOffset="-93051.18">22187 11439 0,'0'0'0,"0"0"0,0 0 15,0 0-15,0 17 16,0 1-16,0 8 16,0 8-16,0 10 15,0 8-15,0 0 16,-9 17-16,1 9 16,8 0-16,-18-9 15,1-34 1</inkml:trace>
  <inkml:trace contextRef="#ctx0" brushRef="#br2" timeOffset="-92821.39">21692 12201 0,'0'0'0,"0"0"15,0 0-15,0 0 16,0 0-16,9 0 15,8 0-15,18 0 16,17 0-16,0-9 16,17 1-16,1-1 15,8 1 1,-8-1-16,-27 9 16,-26 0-16</inkml:trace>
  <inkml:trace contextRef="#ctx0" brushRef="#br2" timeOffset="-92522.87">22630 11898 0,'0'0'0,"0"0"15,0 0-15,0 0 16,0 0-16,0 0 15,0 0-15,-9 17 16,1 1-16,-19 16 16,1 10-16,0 8 15,0 0 1,0 0-16,0-1 16,9 1-16,-1-8 15,1-18-15,17 0 16,-9 0-16,9-9 15,0-8-15</inkml:trace>
  <inkml:trace contextRef="#ctx0" brushRef="#br2" timeOffset="-92265.13">22682 11907 0,'0'0'0,"0"0"0,0 0 15,0 0-15,9 8 16,8 10 0,0-1-16,1 18 15,-1-1-15,1 18 16,-1 0-16,0 17 16,1-8-16,-1-9 15,-8-9-15,-1-17 16,-16 0-16,-1 9 15,9-26 1</inkml:trace>
  <inkml:trace contextRef="#ctx0" brushRef="#br2" timeOffset="-92101.92">22560 12192 0,'0'0'0,"0"0"0,0 0 16,0 0-16,0 0 15,18 0 1,-1 0-16,18 0 16,17-8-16,-9 8 15,-17 0-15</inkml:trace>
  <inkml:trace contextRef="#ctx0" brushRef="#br2" timeOffset="-91792.36">21848 11093 0,'0'0'0,"0"0"0,0 0 16,0 0-16,0 0 16,0 0-1,0 8-15,9 1 16</inkml:trace>
  <inkml:trace contextRef="#ctx0" brushRef="#br2" timeOffset="-91654.88">22152 11119 0,'0'0'15,"0"0"-15,0 0 0,0 0 0,0 0 16,0 0-16,9 17 15,8 0-15</inkml:trace>
  <inkml:trace contextRef="#ctx0" brushRef="#br2" timeOffset="-90546.1">22152 11872 0,'0'0'16,"0"0"-16,0 0 0,0 0 0,0 0 15,0 9-15,0 8 16,0 18 0,-8-9-16,-1 8 15,9 10-15,9-27 16</inkml:trace>
  <inkml:trace contextRef="#ctx0" brushRef="#br2" timeOffset="-89914.09">22291 11725 0,'0'0'0,"-8"-9"0,-1 0 15,9 1-15,0-1 16,0 9-16,0 0 16,0 0-16,0 0 15,0 0-15,9 0 16,-1 0-16,1 0 15,0 9 1,-1-1-16,1 10 16,0-1-16,-1 0 15,-8 1-15,0-1 16,0 0-16,-8 1 16,-1-1-16,-17 0 15,0 1-15,-35 8 16,26-9-16</inkml:trace>
  <inkml:trace contextRef="#ctx0" brushRef="#br0" timeOffset="-52028.08">4863 12626 0,'0'0'0,"0"-9"0,0 9 0,0 0 0,0 0 15,0 0-15,0 0 16,0 0 0,0-9-16,0 1 15,0-1-15,0 0 16,0 1-16,0-1 16,-9 0-16,1 1 15,-1-1-15,0 0 16,-8 9-16,8 0 15,-8 0 1,-9 0-16,0 0 16,-9 0-16,0 0 15,0 9-15,1 8 16,-10 1-16,1 8 16,-1 8-16,1 1 15,0 17-15,8 8 16,0 1-16,18-9 15,-1 0 1,18 9-16,9-9 16,8 0-16,10 8 15,7-8-15,18-9 16,9-8-16,9-9 16,-10-17-16,10-9 15,-18-9-15,0-17 16,0 0-1,26-17-15,-34 25 16</inkml:trace>
  <inkml:trace contextRef="#ctx0" brushRef="#br0" timeOffset="-51382.45">3135 12660 0,'0'0'0,"0"0"0,0 0 16,0 0-16,0 0 15,0 0-15,0 0 16,0 0-16,0 0 15,-9 0-15,9 0 16</inkml:trace>
  <inkml:trace contextRef="#ctx0" brushRef="#br0" timeOffset="-51225.07">2753 13093 0,'0'0'0,"0"0"0,0 0 16,0 0-16,0 9 16,8 0-16,18-1 15,1-8-15,-10 0 16</inkml:trace>
  <inkml:trace contextRef="#ctx0" brushRef="#br0" timeOffset="-51100.55">3291 13093 0,'0'0'0,"0"0"0,0 0 16,9 9 0,0 0-16,8-1 15,0 1-15,-8-9 16</inkml:trace>
  <inkml:trace contextRef="#ctx0" brushRef="#br0" timeOffset="-49144.68">5358 13128 0,'0'0'0,"0"0"0,0 0 16,0 0-16,0 0 15,0 0-15,0 0 16,0 0-16,0-9 16,0 9-1,0-8-15,0-1 16,0 0-16,0 9 15,-9-8-15,1 8 16,-1 0-16,0 0 16,-8 0-16,-1 0 15,1 0-15,0 0 16,-9 0-16,8 8 16,1 1-16,0 0 15,8 8 1,9 0-16,0 0 15,0 1-15,0-10 16,9 1-16,8 0 16,0-9-16,1-9 15,8 0-15,0 1 16,0-1 0,-9 0-16,1 1 15,-10-1-15,1 0 16,0 9-16,-1 0 15,-8 0-15,0 0 16,9 0-16,8 26 16,9 18-16,0 16 15,-8-8 1,-1 9-16,1 0 16,-10-9-16,1 0 15,0-9-15,-18 0 16,-8 0-16,-10 1 15,-16-18-15,0 0 16,-9 0 0,8-18-16,1 1 15,8 0-15,0-9 16,18-9-16,-1-8 16,10-9-16,8-9 15,17-8-15,18-9 16,0 0-16,25-17 15,53-35-15,-43 52 16</inkml:trace>
  <inkml:trace contextRef="#ctx0" brushRef="#br0" timeOffset="-48294.28">5983 12383 0,'0'0'0,"0"0"16,0 0-16,0 0 15,0 0-15,17 9 16,1 8-16,17-8 16,25-1-16,19 1 15,-1-9 1,0-9-16,-9 1 16,-25-1-16,-1 0 15,-8 9-15,-18-8 16,-8 8-16</inkml:trace>
  <inkml:trace contextRef="#ctx0" brushRef="#br0" timeOffset="-47730.37">6565 12833 0,'-9'0'0,"9"0"0,-8 0 16,-1-8-16,0-1 16,1 0-16,-10 1 15,1-10-15,-9 10 16,0-1-16,-9 9 15,0 0-15,-8 0 16,-1 0 0,10 17-16,-1 1 15,0-1-15,0 9 16,1 0-16,8 0 16,8 0-16,1 0 15,0 0-15,17-9 16,0 9-16,17-8 15,0 8-15,1-9 16,16-8-16,1-1 16,17 1-1,0-9-15,0-9 16,-8 1-16,-1-1 16,-17 0-16,0 1 15,-8-1-15,-10 0 16,1 1-1,0-1-15,-9 0 16,0 1-16,17-27 16,-8-8-16,0 8 15,-1 18-15</inkml:trace>
  <inkml:trace contextRef="#ctx0" brushRef="#br0" timeOffset="-47495.6">6426 12435 0,'0'0'0,"0"0"0,0 0 16,0 0-16,0 9 16,-9 17-16,1 8 15,-1 18-15,-17 35 16,9 8 0,-1 0-16,1 1 0,-1 8 15,1-1-15,8-25 16,1-17-1,-1-18-15,9-17 16,-9 0-16,9 0 16,0-17-16</inkml:trace>
  <inkml:trace contextRef="#ctx0" brushRef="#br0" timeOffset="-47275.49">5948 13457 0,'0'0'0,"0"0"0,18 0 0,8 0 0,9 0 16,17 0-16,8 0 16,10 0-1,-9 0-15,-1 0 16,10-9-16,-18 9 15,-35 9-15</inkml:trace>
  <inkml:trace contextRef="#ctx0" brushRef="#br0" timeOffset="-47013.45">6721 13223 0,'0'0'16,"0"0"-16,0 0 0,0 17 15,0 1 1,0 16-16,0 1 16,0 8-16,-8 9 15,-1-8-15,9 8 16,0-9-16,0-26 15,0-17-15,0 0 16,0 0-16</inkml:trace>
  <inkml:trace contextRef="#ctx0" brushRef="#br0" timeOffset="-46514.03">6765 13119 0,'0'0'0,"0"0"0,0 0 16,0 0 0,0 0-16,0 0 15,0 0-15,0 0 16,0 0-16,17 0 16,0 9-16,1-1 15,8 1-15,0 0 16,0-1-16,-9 1 15,-8 0-15,0-1 16,-9 10 0,-9-1-16,0 0 15,-17 9-15,0 0 16,9 0-16,-1 0 16,1-17-16,8 0 15,9-1-15,0 1 16,0 0-16,0 8 15,18 0 1,-1 1-16,0-1 16,10 0-16,-10-8 15,-8 0-15,-1-1 16,1 1-16,-18 0 16,1 8-16,-10 0 15,-17 9-15,-8-8 16,-9-10-16,17-8 15,18-8 1,8-1-16</inkml:trace>
  <inkml:trace contextRef="#ctx0" brushRef="#br0" timeOffset="-46158.61">6061 12089 0,'0'0'0,"0"0"0,0 0 0,0 0 15,0 0 1,0 0-16,0 0 15,9 0-15</inkml:trace>
  <inkml:trace contextRef="#ctx0" brushRef="#br0" timeOffset="-46011.75">6461 11993 0,'0'0'0,"0"0"0,0 0 15,0 9-15,17 8 16,-8-8-16</inkml:trace>
  <inkml:trace contextRef="#ctx0" brushRef="#br0" timeOffset="-44245.73">7511 12712 0,'0'0'0,"0"0"0,0 0 15,0 0-15,0 0 16,0 0-16,18 0 16,8 0-16,17 0 15,9 0-15,18 0 16,-9 0-16,-1-9 31,-7 9-31,-10 0 0,9 0 16,-17 0-16</inkml:trace>
  <inkml:trace contextRef="#ctx0" brushRef="#br0" timeOffset="-44013.42">7642 12981 0,'0'0'0,"0"0"15,0 0-15,0 0 16,8 0-16,10 0 16,-1 0-16,18 0 15,8 8 1,9-8-16,9 0 15,9 0-15,25 0 16,-25 9-16</inkml:trace>
  <inkml:trace contextRef="#ctx0" brushRef="#br0" timeOffset="-43543.92">8640 12582 0,'0'0'0,"0"0"16,0 0-16,0 0 15,18 0-15,8 0 16,17 9-16,18-9 16,26 0-16,8-9 15,1 1 1,-18-1-16,-9 0 16,-8 1-16,-17-1 15,-1 9-15,-8 9 16,-9-1-16</inkml:trace>
  <inkml:trace contextRef="#ctx0" brushRef="#br0" timeOffset="-43281.15">9179 12617 0,'0'0'0,"0"0"0,0 0 16,0 0-16,0 0 15,0 9-15,0 8 16,0 9-16,-9 26 16,0 8-1,1 10-15,-10-1 32,10-8-32,-1-9 0,0 8 0,9 1 15,0-18-15,0-8 16,9-9-16,8-9 15</inkml:trace>
  <inkml:trace contextRef="#ctx0" brushRef="#br0" timeOffset="-43002.72">8831 13275 0,'0'0'0,"0"0"0,0 0 15,0 0-15,0 0 16,0 0-16,0 0 16,26 9-16,27 8 15,33 0-15,10-8 16,8 0-16,0-1 16,1 1-16,-27 0 15,-26-1-15,-17 1 16,-9 0-1,-9-9-15,0 0 16,-8 8-16,0 1 16</inkml:trace>
  <inkml:trace contextRef="#ctx0" brushRef="#br0" timeOffset="-42598.54">9960 13180 0,'0'0'0,"0"0"15,0 0-15,0 0 16,0 0-16,0 0 16,-8 0-16,-1 0 15,0 0-15,1 0 16,-10 0-16,-8 17 16,0 9-1,0 9-15,9-1 16,-1 1-16,18 0 15,0-1-15,0-8 16,18 0-16,-1 0 16,9 0-1,17-17-15,18 0 0,-26-9 16</inkml:trace>
  <inkml:trace contextRef="#ctx0" brushRef="#br0" timeOffset="-42044.34">10863 12920 0,'0'0'0,"0"0"0,0 0 16,0 0-16,0 0 16,-8 0-16,-1 0 15,0-9-15,-17 9 16,0 0-16,0 0 15,9 9-15,-1 0 16,1 8-16,0 0 16,8 1-1,9-1-15,0 0 16,0 1-16,17-1 16,18 9-16,-9 0 15,0-9-15,0 0 16,-17-8-16,0 0 15,-1-1-15,-16 10 16,-1 8 0,-17 0-16,-9 0 15,0 0-15,1 0 16,8-18-16,8 1 16,1 0-1,17-9-15,0 0 0,0 0 16,0 0-16</inkml:trace>
  <inkml:trace contextRef="#ctx0" brushRef="#br0" timeOffset="-41831.34">11193 13059 0,'0'0'0,"0"0"0,0 0 16,0 8-16,0 10 15,0-1 1,0 0-16,0 0 16,0 1-16,0-1 15,0-8-15,0-1 16,0-8-16,0 0 16</inkml:trace>
  <inkml:trace contextRef="#ctx0" brushRef="#br0" timeOffset="-41694.42">11237 12643 0,'0'0'0,"0"0"0,0 0 0,0 0 16,8 9-16,10 8 16,8 0-1,0-8-15</inkml:trace>
  <inkml:trace contextRef="#ctx0" brushRef="#br0" timeOffset="-41308.31">11367 13188 0,'0'0'0,"0"0"15,0 0-15,0 0 16,0 18-16,0-1 15,0 0-15,0 1 16,0-10-16,0 1 16,0 0-1,0-1-15,0-8 0,0 0 16,0-8 0,17-1-16,9-17 15,9-9-15,0 9 16,0 0-16,-9 9 15,0 0-15,0 8 16,0 9-16,-9 0 16,1 17-1,-1 9-15,0 18 0,1-1 16,-1 0 0,0-8-16,18 0 15,-9-18-15</inkml:trace>
  <inkml:trace contextRef="#ctx0" brushRef="#br0" timeOffset="-40669.42">12218 12236 0,'0'0'0,"0"0"0,0 0 16,0 0-16,0 0 15,-9 8-15,1 27 16,-10 26-1,-8 25-15,-8 36 16,-1 16-16,0 1 16,9 25-16,9-8 15,17-17-15,0-18 16,17 0-16,0-17 16,18-26-16,0-17 15,0-18 1,25-17-16,-16-9 15</inkml:trace>
  <inkml:trace contextRef="#ctx0" brushRef="#br0" timeOffset="-39015.55">12618 12392 0,'0'0'0,"0"0"15,8 0-15,10 0 16,25 8-16,9 1 16,18 0-16,16-9 15,1 0-15,-17 0 16,-1-9-16,-8 0 15,-18 9-15,-17 0 16,-8 9-16</inkml:trace>
  <inkml:trace contextRef="#ctx0" brushRef="#br0" timeOffset="-38432.65">13191 12582 0,'0'0'0,"0"0"0,0 0 16,0 0-16,0 0 15,0 0-15,0 0 16,-9 0 0,0-8-16,-8 8 15,-9 0-15,0 0 16,-9 0-16,0 0 16,-8 8-16,8 10 15,0-1-15,1 0 16,8 1-1,8-1-15,1 0 0,8 18 16,1-1 0,8 1-16,0 0 15,17-9-15,0 0 16,1 0-16,8 0 16,8 0-16,1-18 15,0 1-15,8 0 16,1-9-16,-10 0 15,-7-9 1,-1 0-16,-9 1 16,0-10-16,1-8 15,-10 0-15,1 0 16,0-8-16,-1-1 16,10 0-16,-10 18 15</inkml:trace>
  <inkml:trace contextRef="#ctx0" brushRef="#br0" timeOffset="-38184.35">13165 12374 0,'0'0'0,"0"0"16,0 0-16,0 0 16,0 18-16,0-1 15,-9 9 1,0 9-16,1 17 15,-19 0-15,1 26 16,-8-1-16,16 1 16,1-8-16,0-10 15,-1-16-15,1-1 16,8-17-16,9 0 16,0-17-1,0-1-15,0-8 16</inkml:trace>
  <inkml:trace contextRef="#ctx0" brushRef="#br0" timeOffset="-37923.71">12661 13206 0,'0'0'0,"0"0"15,0 0-15,0 0 16,0 0-16,0 0 15,0 0-15,17 0 16,9 0-16,18-9 16,25 0-16,1 9 15,-1-8 1,9-1-16,0 0 16,-17 1-16,-9-1 15,0 9-15,-25 0 16,-19 0-16</inkml:trace>
  <inkml:trace contextRef="#ctx0" brushRef="#br0" timeOffset="-37577.52">13746 12842 0,'0'0'0,"0"0"0,0 0 15,0 0-15,0 0 16,0 9-16,-8 8 16,-1 9-16,0 9 15,-17 8-15,0 9 16,0 9-16,-9 16 15,9-16 1,9-18-16,0-8 16,8-9-16,9-17 15,0-1-15,9 10 16,8-10-16,18-25 16,-18 8-16</inkml:trace>
  <inkml:trace contextRef="#ctx0" brushRef="#br0" timeOffset="-37360.49">13798 12911 0,'0'0'0,"0"0"0,0 0 15,0 0-15,0 9 16,9 8-16,0 1 16,0 16-16,-1 1 15,1 17-15,0 0 16,8 8-1,-8-16-15,-1-1 16,1-17-16,0-9 16,8 9-16,-8-8 15</inkml:trace>
  <inkml:trace contextRef="#ctx0" brushRef="#br0" timeOffset="-37169.45">13790 13154 0,'-9'0'0,"0"0"0,1 0 16,8 0-16,0 0 16,0 0-16,0 0 15,0 0-15,0 0 16,0 0-16,17 8 16,0 1-16,18 0 15,35-18 1,-18 9-16</inkml:trace>
  <inkml:trace contextRef="#ctx0" brushRef="#br0" timeOffset="-36628.69">12400 13500 0,'0'0'0,"0"0"0,0 0 15,0 0-15,18 0 16,-1 0-16,18 0 16,26 0-16,34 0 15,27-8 1,17 8-16,17 8 16,9 1-16,0 0 15,-9-9-15,-17 0 16,-26 0-16,-17 0 15,-10 0-15,-25 0 16,-17 8 0,-27-8-16</inkml:trace>
  <inkml:trace contextRef="#ctx0" brushRef="#br0" timeOffset="-36198.28">12956 13751 0,'0'0'0,"0"0"16,0 0-1,0 0-15,0 0 0,0 0 16,18 0-16,16 0 15,18 0 1,18 0-16,-9-8 16,8-1-16,9 9 15,-8 0-15,8 9 16,-9 8-16,-34-8 16</inkml:trace>
  <inkml:trace contextRef="#ctx0" brushRef="#br0" timeOffset="-35689.71">13442 13933 0,'0'0'0,"0"0"15,0 0-15,0 0 16,0 0-16,-8 0 16,-1-8-16,0-1 15,-8 0 1,-9 1-16,0-1 0,-9 9 16,0 0-1,9 0-15,-8 0 16,8 0-16,8 9 15,1-1 1,0 10-16,-1-1 0,1 0 16,-1 1-16,10-1 15,8 0-15,0 9 16,0 0 0,17 0-16,-8 0 15,-1 0-15,10-9 16,-1 1-16,18-10 15,-9 1 1,9-9-16,-9 0 0,0-9 16,0 1-1,-9-1-15,1 0 0,-1 1 16,0-10 0,1 1-16,-10 8 15</inkml:trace>
  <inkml:trace contextRef="#ctx0" brushRef="#br0" timeOffset="-35464.6">13321 13786 0,'0'0'0,"0"0"0,0 0 16,0 0-16,0 0 15,0 9-15,0 8 16,-9 9-16,1 9 15,-1 25-15,-17 10 16,8-1 0,1-9-16,-9-16 0,17-1 15,9 0 1,0-25-16</inkml:trace>
  <inkml:trace contextRef="#ctx0" brushRef="#br0" timeOffset="-35245.09">12869 14375 0,'0'0'0,"0"0"15,0 0-15,0 0 16,18 0-16,-1 0 16,9 0-16,26 0 15,26-9-15,18 1 31,-1-1-31,-16 0 0,-1 1 0,0-1 16,-9 9 0,-17-9-16,-25 9 15</inkml:trace>
  <inkml:trace contextRef="#ctx0" brushRef="#br0" timeOffset="-34809.63">13825 14167 0,'0'0'0,"0"0"15,0 0-15,0 0 16,-9 0-1,0 9-15,0-1 16,1 10-16,-1-1 16,0 18-16,1-1 15,8 1-15,0 8 16,8-8-16,10 0 16,-10-9-1,10-9-15,-1-8 16,1-1-16,8 1 15,-9-18-15,0 1 16,1-10-16,-1-8 16,-8 0-16,-18-8 15,0-1-15,-8 0 16,0 9-16,-1 9 16,1 0-16,17 17 15,0 0 1</inkml:trace>
  <inkml:trace contextRef="#ctx0" brushRef="#br0" timeOffset="-34587.47">14224 13734 0,'0'0'0,"0"0"0,0 0 0,0 0 16,0 0-16,-9 17 16,1 1-16,-18 16 15,0 1-15,26-18 16</inkml:trace>
  <inkml:trace contextRef="#ctx0" brushRef="#br0" timeOffset="-33962.37">14311 12314 0,'0'0'0,"0"0"0,9 8 16,17 18-16,8 18 15,18 8-15,18 17 16,-1 18-16,1 25 16,-9 1-1,8 8-15,-8 18 0,-18 25 16,-8-8-16,-18 9 15,-17-18 1,-17 0-16,-9 0 16,0-26-16,-9-34 15,9-26-15,9-35 16,17-18-16</inkml:trace>
  <inkml:trace contextRef="#ctx0" brushRef="#br0" timeOffset="-33483.07">15240 13388 0,'0'0'0,"0"0"0,0 0 16,17 0-16,9 8 16,18 1-1,25-9-15,1 0 16,17 0-16,-1-9 15,-7 1-15,-19-1 16,1 0-16,-17-8 16,-10 0-16,-16 8 15</inkml:trace>
  <inkml:trace contextRef="#ctx0" brushRef="#br0" timeOffset="-33263.15">15692 13136 0,'0'0'0,"0"0"0,0 0 0,0 0 16,0 26-16,0 26 16,0 18-16,0-1 15,-9 0-15,0 1 16,9 8-16,0-1 15,0-16-15,0-26 16</inkml:trace>
  <inkml:trace contextRef="#ctx0" brushRef="#br0" timeOffset="-32171.11">16768 12747 0,'0'0'0,"0"0"0,-8 0 15,-10 0-15,-8 26 16,-17 8-16,-1 27 15,-16 17-15,-1 17 16,9 9-16,0 17 16,26 1-16,26-10 15,8 1 1,10-27-16,16-8 16,18-26-16,27-8 15,16-10-15,-43-25 16</inkml:trace>
  <inkml:trace contextRef="#ctx0" brushRef="#br0" timeOffset="-31784.68">17289 13033 0,'0'0'0,"0"0"0,0 0 15,0 0-15,-8 0 16,-1 0-16,0 0 16,-17 0-16,-8 0 15,-10 17-15,-17 18 16,1 8-1,-10 26 1,9 0-16,9-17 0,17 9 16,18 0-16,8-18 15,9 9-15,18 0 16,-1-9-16,9 0 16,9-17-16,17-17 15,44-9 1,-1-17-16,-52 8 0</inkml:trace>
  <inkml:trace contextRef="#ctx0" brushRef="#br0" timeOffset="-31446.88">17489 13483 0,'0'0'0,"0"0"16,0 0-16,0 0 15,0 0-15,0 0 16,0 0-16,0 0 15,0 0 1,-9 0-16,1 0 16,-1 0-16,0 9 15,1-1-15,-1 10 16,9-1-16,0 0 16,0 1-16,0 8 15,0 8-15,0-8 16,9 0-1,-9 0-15,0-9 16,0-8-16,0 0 16,-9-1-16,0 1 15,1 0-15,-10-1 16,1 1-16,17-9 16,0 0-1</inkml:trace>
  <inkml:trace contextRef="#ctx0" brushRef="#br0" timeOffset="-31160.49">17611 13561 0,'0'0'0,"0"0"16,0 0-16,0 0 16,0 0-16,17 0 15,0 0 1,18 9-16,0-1 16,8-8-16,1-8 15,-1-1-15,9 9 16,-8 0-16,-27 0 15</inkml:trace>
  <inkml:trace contextRef="#ctx0" brushRef="#br0" timeOffset="-30950.29">17819 13431 0,'0'0'0,"0"0"0,0 17 15,0 1-15,-9 16 16,1 27-16,-1 8 16,9-8-16,0-1 15,0-16 1,9-10-16,-1-8 16,1-17-16</inkml:trace>
  <inkml:trace contextRef="#ctx0" brushRef="#br0" timeOffset="-30577.41">18410 13266 0,'0'0'0,"0"0"0,0 0 0,0 0 0,0 0 15,-9 0-15,0 0 16,-17 0 0,-9 18-16,-8 8 15,-9 8-15,8 10 16,10 8-16,-1 8 16,9 1-16,17-1 15,9 1-15,0-18 16,18 1-1,-1-1-15,9-17 16,9 0-16,0 0 16,8-17-16,0-1 15,9-16-15,1-1 16,16-17-16,1-9 16,-36 18-16</inkml:trace>
  <inkml:trace contextRef="#ctx0" brushRef="#br0" timeOffset="-30374.09">18687 13570 0,'-8'0'0,"-1"8"0,0-8 16,9 0-16,0 0 16,0 0-1,0 0-15,18 0 16,-1 0-16,18 0 15,0-8-15,25-1 16,1 9-16,-17 0 16,-27 0-16</inkml:trace>
  <inkml:trace contextRef="#ctx0" brushRef="#br0" timeOffset="-30131.2">18887 13656 0,'0'0'16,"0"0"-16,0 0 0,0 0 16,0 17-16,0 1 15,0-1-15,-9 18 16,1-1-16,-1-8 16,0 0-1,1 0-15,-1 0 16,0-8-16,-8-10 15,0 1 1,8-9-16,9 0 0</inkml:trace>
  <inkml:trace contextRef="#ctx0" brushRef="#br0" timeOffset="-29833.44">19287 13171 0,'0'0'0,"8"0"0,10 17 16,16 9 0,1 18-16,0 8 15,-9 0-15,0 17 16,-17 9-1,-9 17-15,-9-8 0,-8-9 16,-9-18 0,0-16-16,-1-1 0,1-17 15,9-9 1,0-8-16,17-9 16</inkml:trace>
  <inkml:trace contextRef="#ctx0" brushRef="#br0" timeOffset="-29193.34">20120 13214 0,'0'0'0,"0"0"0,0 0 16,0 0-16,0 0 15,0 0-15,0 0 16,0 0-16,0 0 15,0 0-15,0 0 16,-8-8 0,-1-1-16,-17 0 15,0 9-15,-9 0 16,-8 0-16,-9 18 16,-1-1-16,10 0 15,8 18-15,1-9 16,16 0-1,1 9-15,8-1 16,9 1-16,0 0 16,18-1-16,8 1 15,8-9-15,18 0 16,0-9-16,1-8 16,7-9-16,-8-9 15,-8 1-15,-9-10 16,-1-8-1,-8 0-15,0 0 16,-17 9-16,0-9 16,0 0-1,-18 0-15,0 9 0,0-9 16,1 0 0,-1 0-16,-8 0 0,8 8 15</inkml:trace>
  <inkml:trace contextRef="#ctx0" brushRef="#br0" timeOffset="-28890.99">19877 13041 0,'0'0'0,"0"0"0,0 0 16,9 9-16,-1 0 15,1 8-15,0 0 16,0 1-16,-1 7 16,1 19-16,-18 25 15,1 0 1,-10 9-16,9 9 16,-8 8-16,0-17 15,-1-17-15,10-9 16,8-9-16,0-17 15,17-9-15,-8-8 16</inkml:trace>
  <inkml:trace contextRef="#ctx0" brushRef="#br0" timeOffset="-28624.65">19599 13985 0,'0'0'0,"0"0"0,0 0 0,0 0 15,0 0 1,18 0-16,8 0 16,8 0-16,27 9 15,9-9-15,8 0 16,-9 0-16,-8-9 15,-9 9-15,-8-8 16,25 8-16,-17 0 16</inkml:trace>
  <inkml:trace contextRef="#ctx0" brushRef="#br0" timeOffset="-28267.11">19686 12955 0,'0'0'0,"0"0"0,0 0 16,0 0-16,0 0 16,0 0-16,0 0 15,0 0-15,17 8 16,10 1-16,16 0 16,18-1-16,8 1 15,9 0 1,0-1-16,27 10 0,-1-10 15,-52 1 1</inkml:trace>
  <inkml:trace contextRef="#ctx0" brushRef="#br0" timeOffset="-27931.6">20546 13673 0,'0'0'0,"0"0"0,0 0 16,0 0-16,0 0 15,0 0 1,0 18-16,-9-1 15,0 9-15,1 9 16,-18-1-16,0 10 16,0-1-16,0 0 15,-1-8-15,1-9 16,9 0 0,0-17-16,17-1 15,0-8-15,8 0 16</inkml:trace>
  <inkml:trace contextRef="#ctx0" brushRef="#br0" timeOffset="-27676.78">20511 13587 0,'0'0'0,"0"0"0,0 0 15,0 9-15,0-1 16,0 9-16,0 9 15,9 9-15,8 8 16,0 9-16,10 0 16,-10 0-1,9 0-15,0-8 16,9 8-16,-9-9 16,0-17-16,-17-9 15,8-8-15,0-9 16</inkml:trace>
  <inkml:trace contextRef="#ctx0" brushRef="#br0" timeOffset="-27484.75">20494 13985 0,'0'0'0,"0"0"15,0 0-15,0 0 16,0 0-16,0 0 15,0 0-15,0 0 16,17 0-16,9-8 31,44 8-31,-18 0 0</inkml:trace>
  <inkml:trace contextRef="#ctx0" brushRef="#br0" timeOffset="-26848.72">19721 12660 0,'0'0'0,"0"0"0,0 0 16,0 0-16,0 0 16,0 0-16,0 0 15,9 9-15</inkml:trace>
  <inkml:trace contextRef="#ctx0" brushRef="#br0" timeOffset="-26693.3">20198 12652 0,'0'0'0,"0"0"16,0 0-16,0 0 0,0 0 16,9 8-1</inkml:trace>
  <inkml:trace contextRef="#ctx0" brushRef="#br1" timeOffset="86335.79">24176 12773 0,'0'0'0,"0"0"0,0 0 16,0 0-16,0 0 15,8 0-15,10 0 16,16 0-16,1-9 15,26 9-15,8 0 16,18 0 0,17 0-16,18 0 0,17 0 15,17 0-15,9-9 16,18 9 0,8 0-16,0 0 15,17 0-15,0 0 16,10 0-16,16 9 15,1-9 1,8-9-16,-9 9 0,1 0 16,-1 0-1,0 0-15,1-8 16,-9 8-16,8 0 16,1 0-16,-18 0 15,9 0-15,-9 0 16,8 8-16,-8 10 15,1-1-15,-1-8 16,0 8-16,9 0 16,-1 1-1,-16-1-15,-27-8 16,18-1-16,-9 1 16,0 8-16,0-8 15,-43 0-15,-18-1 16,-9 18-16,-60-8 15</inkml:trace>
  <inkml:trace contextRef="#ctx0" brushRef="#br1" timeOffset="87202.81">24115 12955 0,'0'0'0,"0"0"16,0 0-16,0 0 15,0 0-15,0 0 16,0 0-16,-9 0 16,0 17-16,1 0 15,-10 18-15,1 17 16,0 26 0,-9 0-16,0 8 15,8 1-15,1 8 16,-1 9-16,-8 0 15,0 17-15,0 9 16,9 9-16,0-9 16,-9 0-1,8 0-15,-8-18 0,0 1 16,0 8 0,-9 9-16,1-18 15,-1 10-15,9 25 16,-9 0-1,18-26-15,8 9 0,0 9 16,9-26-16,0-18 16,9 9-16,0 0 15,-9-26 1,0 8-16,0-8 16,0-9-16,8 1 15,1 16-15,17-8 16,-17-52-16</inkml:trace>
  <inkml:trace contextRef="#ctx0" brushRef="#br1" timeOffset="93252.22">24592 13344 0,'0'0'0,"0"0"16,0 0-16,0 0 0,0 0 15,0 0 1,0 0-16,0 0 16,0 0-16,0 0 15,0 0-15,0 0 16,0 0-16,0 0 16,0 0-16,0 0 15,0 0-15,0 0 16,9 0-16,0 0 15,-1 9 1,10 8-16,-1 18 16,9 0-16,0-1 15,9 18-15,-9 18 16,0 7-16,-8-7 16,-1 8-16,0-18 15,1 10 1,-1-1-16,-8-17 15,-1-9-15,1-17 16,0 0-16,-9-17 16,0-1-16,0 1 15,0 0-15,0-18 16,17-26 0,9-34-16,18-52 15,8-26-15,0 25 16,0 1-16,0 17 15,-17 26-15,-9 18 16,8 16-16,-7 10 16,-19 25-16</inkml:trace>
  <inkml:trace contextRef="#ctx0" brushRef="#br1" timeOffset="94651.15">25131 14132 0,'0'0'0,"0"0"0,0 0 16,0 0 0,0 0-16,8 0 15,10-8-15,8 8 16,9-9-16,8 0 15,0 1-15,1-1 16,-1 9-16,-8 0 16,-9 9-1,-17-9-15,-1 0 16</inkml:trace>
  <inkml:trace contextRef="#ctx0" brushRef="#br1" timeOffset="94904.87">25400 14055 0,'-9'0'0,"1"0"16,-1 0-16,9 17 16,0 9-1,0 8-15,0-8 16,0 9-16,0 0 16,0-9-16,0 0 15,-9-9-15,1 0 16,-1 1-1,0-1-15,1-8 16,-1-1-16,0 1 0,-8 0 16,-1-9-1,1 0-15,0 8 16,8-8-16</inkml:trace>
  <inkml:trace contextRef="#ctx0" brushRef="#br1" timeOffset="95116.86">25600 14124 0,'0'0'0,"0"0"16,0 0-16,0 0 16,17 0-16,0 0 15,10-9-15,7 0 16,10 1-1,8-1-15,-17 1 16,-9-1-16,-9 9 16</inkml:trace>
  <inkml:trace contextRef="#ctx0" brushRef="#br1" timeOffset="95375.89">25904 14046 0,'0'0'0,"0"0"0,0 0 16,0 9-16,0 8 16,0 17-16,0 1 15,8 0-15,1 8 16,0-8-16,-9-1 16,0-8-16,-9 0 15,0-8 1,1-1-16,-1-8 15,-17-1-15,0 1 16,0-9-16,0 0 16,8 0-16</inkml:trace>
  <inkml:trace contextRef="#ctx0" brushRef="#br1" timeOffset="95716.87">26260 13959 0,'0'0'0,"0"0"0,0 0 16,0 0-16,0 0 15,17 0-15,0 0 16,18-8 0,9 8-16,16-9 15,10 0-15,-1 9 16,-8 9-16,-26 0 15</inkml:trace>
  <inkml:trace contextRef="#ctx0" brushRef="#br1" timeOffset="95871.44">26468 14072 0,'0'0'0,"0"0"16,0 0-16,0 0 15,9 0-15,34-9 16,27 1-16,-36 8 16</inkml:trace>
  <inkml:trace contextRef="#ctx0" brushRef="#br1" timeOffset="96780.08">27267 13630 0,'0'0'0,"0"0"0,0 0 16,0 0-1,0 0-15,0 0 16,0 0-16,0 0 15,17 0-15,18 0 16,26 0-16,8 0 16,10-9-16,-10 18 15,-8 0-15,-44-9 16</inkml:trace>
  <inkml:trace contextRef="#ctx0" brushRef="#br1" timeOffset="97194.89">27519 13951 0,'0'0'0,"0"0"0,0 0 16,0 0-16,0 0 15,0 0-15,0-9 16,0 0-16,-9 1 15,0-1-15,-8 0 16,-9 9-16,0 0 16,0 0-1,0 9-15,-9 8 16,9 1-16,9-1 16,-1 0-16,10 1 15,8-1-15,0 0 16,0 1-16,17-1 15,0 9-15,18-9 16,9-8-16,-1-1 16,0-8-1,-8-8-15,0-1 16,-9 0-16,0 1 16,-9-9-16,-8 8 15,0 9-15</inkml:trace>
  <inkml:trace contextRef="#ctx0" brushRef="#br1" timeOffset="97396.74">27397 13673 0,'0'0'0,"0"0"0,0 0 16,0 9-16,0 8 15,0 18-15,0 0 16,0 17-16,-8 8 15,-1 10 1,9-1-16,0 0 16,-9 0-16,1 1 15,-1-27-15,9-26 16</inkml:trace>
  <inkml:trace contextRef="#ctx0" brushRef="#br1" timeOffset="97616.4">26998 14418 0,'0'0'0,"0"0"16,0 0-16,8 0 16,19 0-16,33 0 15,18-8 1,1-1-16,7 0 15,10-8-15,-9 0 16,-26 17-16,-35 8 16</inkml:trace>
  <inkml:trace contextRef="#ctx0" brushRef="#br1" timeOffset="98751.66">27936 14262 0,'0'0'0,"-9"0"16,0 0-16,1 0 15,-1 9-15,-17 8 16,-9 9-1,9 9-15,9 0 16,-1-9-16,18 0 16,0-9-16,0-8 15,0-1-15,18 1 16,-1-9-16,0-9 16,1 1-16,8-18 15,0 0-15,-17 0 16,-1-9-1,-16 9-15,-1 9 16,0-1-16,1 18 16,8 0-16</inkml:trace>
  <inkml:trace contextRef="#ctx0" brushRef="#br1" timeOffset="98972.49">28040 13656 0,'0'0'0,"0"0"0,0 0 15,0 0 1,-9 9-16,-17 43 15,-17 26-15,25-44 16</inkml:trace>
  <inkml:trace contextRef="#ctx0" brushRef="#br1" timeOffset="100353.89">29021 13587 0,'-9'0'0,"1"0"16,-1 0-16,0 0 16,1 0-16,-1-9 15,0 1-15,-8-1 16,-9 9-16,0 0 16,-9 0-1,0 17-15,-8 9 16,8 9-16,1 8 15,16 9-15,1-9 16,17 1-16,0-18 16,8 0-1,10-18-15,-1 1 0,18-18 16,17-8 0,0-26-16,9-18 15,0-17-15,-18 0 16,-8-17-16,-9 8 15,-9 9-15,-8 18 16,0 25-16,-9 9 16,0 9-16,0 17 15,0 0-15,-9 8 16,-17 18 0,0 44-16,-9 16 15,18 18-15,8 0 16,18-17-16,8-18 15,0-26-15,1-17 16</inkml:trace>
  <inkml:trace contextRef="#ctx0" brushRef="#br1" timeOffset="101118.44">29568 13552 0,'0'0'0,"0"0"0,0 0 15,0 0-15,0 0 16,0 0-16,0 0 15,0 0 1,0-8-16,-8-1 16,-1 0-16,0 1 15,0-1-15,1 0 16,8 1-16,-9 8 16,0 0-16,1 0 15,-1 0-15,0 0 16,-8 17-1,0 0-15,8 9 16,0 9-16,9 8 16,0 0-16,9-8 15,8-9-15,1 0 16,-1-17-16,9-1 16,18-16-16,-1-18 15,0 0-15,1-9 16,-18 0-1,0 1-15,-17-1 16,-1 18-16,1 0 16,-18-1-16,1 1 15,-1 17-15,0 0 16,-17 17-16,-17 27 16,-1 16-16,1 27 15,8 8 1,18 0-16,8-17 15,9 0-15,17-17 16,1-9-16,-9-26 16</inkml:trace>
  <inkml:trace contextRef="#ctx0" brushRef="#br1" timeOffset="101471.56">28526 14132 0,'0'0'0,"0"0"16,0 0-16,0 0 16,18 0-1,8 9-15,43-9 0,44 9 16,35-18 0,17 0-16,0 1 15,-9 8-15,-17-9 16,-9 9-16,-26 0 15,-34-9-15,-44 9 16</inkml:trace>
  <inkml:trace contextRef="#ctx0" brushRef="#br1" timeOffset="102063.02">29082 14531 0,'0'0'0,"0"0"0,0 0 16,0 0-16,0 0 15,0 0-15,0 0 16,-9 0-16,1 0 15,-1 0-15,0 0 16,-8 17-16,-9 9 16,-9 9-1,0-1-15,1 10 16,16-1-16,1 0 16,17-17-16,0 0 15,0-8-15,9-1 16,8-8-16,0-1 15,18-16 1,0-1-16,-9-17 16,8-17-16,10-18 15,-1-8-15,-17-9 16,-8 17-16,-10 18 16,-8 8-16,0 18 15,0 0-15,0-1 16,0 18-16,0 0 15,0 0-15,0 9 16,0 26 0,0 34-16,0 26 15,0 0-15,0-17 16,0-8-16,26-10 16,27-25-16,-27-18 15</inkml:trace>
  <inkml:trace contextRef="#ctx0" brushRef="#br1" timeOffset="102321.87">29403 14635 0,'0'0'0,"0"0"15,0 0-15,0 0 16,0 0-16,18 0 16,-1-9-16,0 0 15,27 1-15,17-1 16,-1 0-16,10 1 16,-9-1-1,-9 1-15,-9-1 16,-26 9-16</inkml:trace>
  <inkml:trace contextRef="#ctx0" brushRef="#br1" timeOffset="102619.43">29829 14401 0,'0'0'0,"0"0"0,0 0 16,0 0-16,0 0 15,0 0-15,0 0 16,-9 0-16,0 17 16,1 9-16,-10 18 15,-8 25-15,9 0 16,0 0 0,-1 9-16,18 0 15,18 0-15,-1-26 16,18-8-16,8-18 15,96-52-15,269-78 16</inkml:trace>
  <inkml:trace contextRef="#ctx0" brushRef="#br1" timeOffset="103882.87">26433 15761 0,'0'0'0,"0"0"15,0 0-15,0 0 16,0 0-16,0 0 16,0 0-16,18-9 15,8 9-15,35 0 16,17 0-16,17 9 15,1-1-15,8 1 16,-9-9-16,-25 0 16,-35 0-1</inkml:trace>
  <inkml:trace contextRef="#ctx0" brushRef="#br1" timeOffset="104045.66">26564 16012 0,'0'0'0,"0"0"0,0 0 15,17 8-15,18 1 16,26 0-16,77 8 16,271 44-16</inkml:trace>
  <inkml:trace contextRef="#ctx0" brushRef="#br1" timeOffset="104762.2">28092 15743 0,'0'0'0,"0"0"15,0 0-15,0 0 16,0 0-16,0 0 16,-9 0-16,1 0 15,-1 0 1,-17 18-16,0 8 15,0 17-15,0 18 16,8-9-16,1-9 16,17 0-16,0 0 15,9-17-15,8-8 16,0-10-16,18-16 16,0-10-1,17-16-15,0-27 16,9-25-16,0-18 15,-9-9-15,-18 9 16,-7 9-16,-1 26 16,-18 17-16,1 17 15,-9 18-15,0-1 16,0 1 0,0 17-16,-9 0 15,-8 35-15,-9 43 16,8 43-16,1 0 15,8 9-15,18-26 16,8-17 0,18-18-16,17-26 15,-26-26-15</inkml:trace>
  <inkml:trace contextRef="#ctx0" brushRef="#br1" timeOffset="105567.65">29481 15726 0,'-8'-9'0,"-1"1"0,0-1 0,-17 0 16,0 1-16,-9 8 15,9 0-15,-8 0 16,8 0 0,-9 17-16,9 0 15,0 9 1,8 9-16,1 8 0,0 1 16,17-1-16,0 0 15,17 1-15,0-10 16,9-8-1,9 0-15,17-17 16,0-1-16,-8-16 16,-1-18-16,9-18 15,0 1-15,-8-9 16,-9 0-16,-9 18 16,-18-1-16,1 0 15,-18 9-15,1 9 16,-1 8-1,0 9-15,-17 0 16,0 18-16,-17 25 16,-9 35-16,0 43 15,-1 26-15,27 9 16,18-26-16,16-26 16,18-35-16,1-25 15,-10-36 1</inkml:trace>
  <inkml:trace contextRef="#ctx0" brushRef="#br1" timeOffset="106401.37">29994 15761 0,'0'0'0,"0"0"0,0 0 15,0 0-15,0 0 16,17-9-1,9 0-15,35 1 0,8-1 16,18 0 0,9 1-16,25 8 15,-51 8-15</inkml:trace>
  <inkml:trace contextRef="#ctx0" brushRef="#br1" timeOffset="106872.87">30411 15969 0,'0'0'0,"0"0"0,0 0 15,0 0 1,0-9-16,-9 0 15,0 1-15,0-1 16,-8 0-16,0 1 16,-9 8-16,-18 0 15,1 17-15,8 0 16,0 9-16,1 0 16,8 9-16,8-1 15,1 1 1,17-9-16,0 0 15,9-9-15,8 1 16,9 8-16,9-18 16,-1 1-16,1 0 15,0-18-15,8 0 16,-17 1-16,0-1 16,0 0-1,-8-8-15,-9-9 16,-1 0-16,1 0 15,0-17-15,-9-1 16,0 19-16,0 7 16</inkml:trace>
  <inkml:trace contextRef="#ctx0" brushRef="#br1" timeOffset="107060.51">30393 15804 0,'0'0'0,"0"0"15,0 0-15,0 0 16,0 0-16,0 0 15,0 0-15,0 9 16,-9 8-16,1 18 16,-1 25-16,-8 10 15,-1-1-15,1 9 16,8 0 0,9 8-16,9-8 15,-9-43-15</inkml:trace>
  <inkml:trace contextRef="#ctx0" brushRef="#br1" timeOffset="107261.65">29872 16410 0,'0'0'0,"0"0"0,0 0 16,0 0-16,0 0 15,18 0-15,-1 9 16,18 0-16,25-1 15,10 1-15,8-18 16,0 1-16,-8-1 16,-44 0-1</inkml:trace>
  <inkml:trace contextRef="#ctx0" brushRef="#br1" timeOffset="107527.21">30758 16272 0,'-9'0'0,"1"0"0,-1 0 0,-9 8 16,-8 10 0,0-1-16,9 18 15,0-1-15,17-8 16,0 0-16,8 0 16,10-8-16,-1-1 15,0-9-15,1 1 16,8-18-16,-9 1 15,-8-18-15,0-9 16,-18-8 0,-8 0-16,-18 8 15,-9 18-15,27 8 16</inkml:trace>
  <inkml:trace contextRef="#ctx0" brushRef="#br1" timeOffset="107722.79">30897 15587 0,'0'0'0,"0"0"0,0 0 15,0 0-15,-9 9 16,-8 26-1,-18 43-15,26-18 16</inkml:trace>
  <inkml:trace contextRef="#ctx0" brushRef="#br1" timeOffset="108433.62">28179 16601 0,'0'0'0,"0"0"16,0 0-16,0 0 16,17 0-16,9 0 15,44 0-15,43 0 16,26 0-1,34 0-15,18 0 16,35 8-16,0 1 16,0 0-16,-18-18 15,-26 9-15,-25 9 16,-27-9-16,-35 8 16,-16-8-16,-1 9 15,-26 0-15</inkml:trace>
  <inkml:trace contextRef="#ctx0" brushRef="#br1" timeOffset="109035.83">29403 16930 0,'0'0'0,"0"0"0,0 0 0,0 0 16,0 0-1,-8-9-15,-1 1 16,-17 8-16,0 0 16,0 17-16,0 0 15,-9 18-15,0 8 16,18 0-16,-1 9 16,1 0-1,17-8-15,0-18 16,17-18-16,9 1 15,9-18-15,17-8 16,18-18-16,-9-17 16,-1-26-16,1-8 15,-9-1-15,-17 18 16,-9 26-16,-17 8 16,-1 18-16,1-1 15,-9 18 1,0 0-16,-9 0 15,1 44-15,-1 34 16,0 26-16,9 8 16,18-8-16,-1-35 15,27-8 1,8-18-16,-35-34 0</inkml:trace>
  <inkml:trace contextRef="#ctx0" brushRef="#br1" timeOffset="109261.36">29837 16965 0,'0'0'0,"0"0"16,0 0-16,0 0 15,0 0-15,18 0 16,8 0-16,9 0 15,8 0-15,18-9 16,0 0-16,8 1 16,-8-1-16,-35 0 15</inkml:trace>
  <inkml:trace contextRef="#ctx0" brushRef="#br1" timeOffset="109502.02">30202 16722 0,'0'0'0,"0"0"16,0 0-16,0 0 0,-9 0 15,1 0 1,-1 26-16,-17 9 16,0 17-16,0 17 15,0 17 1,8 1-16,10 0 0,8-9 15,17-18-15,1-16 16,8-18 0,17-9-16,-8 0 15</inkml:trace>
  <inkml:trace contextRef="#ctx0" brushRef="#br1" timeOffset="109899.42">29368 15310 0,'0'0'0,"0"0"0,0 0 16,-8 0-1,-10 18-15,-8 25 0,-17 18 16,0 17-1,-10 25-15,10 19 16,0 16-16,17-8 16,8 9-16,27-18 15,17-26-15,17-17 16,-8-43-16</inkml:trace>
  <inkml:trace contextRef="#ctx0" brushRef="#br1" timeOffset="110244.69">31001 15414 0,'0'0'0,"0"0"16,9 0-16,8 18 0,18 25 16,17 26-1,9 35-15,-1 52 16,-7 9-16,-19 8 15,-16 0-15,-36-17 16,1 17-16,-26 234 16</inkml:trace>
  <inkml:trace contextRef="#ctx0" brushRef="#br1" timeOffset="112555.9">26199 17519 0,'0'0'0,"0"0"0,0 0 16,0 0-16,17 0 16,27 8-16,16 1 15,19 0-15,16-9 16,-8 0-16,-18 8 16,-42 1-1</inkml:trace>
  <inkml:trace contextRef="#ctx0" brushRef="#br1" timeOffset="112703.61">26268 17761 0,'0'0'0,"0"0"0,0 0 16,9 0-16,17 9 15,35 0-15,43 8 16,-34 0-1</inkml:trace>
  <inkml:trace contextRef="#ctx0" brushRef="#br1" timeOffset="113210.68">27649 17597 0,'0'0'0,"0"0"16,0 0-16,0 0 15,0 0-15,-9 0 16,1 0-16,-1 0 16,0 8-16,-17 18 15,0 26-15,9 0 16,0-8-16,17-1 15,0-17 1,8-17-16,10-1 16,16-8-16,1-17 15,26-35-15,8-26 16,9-9-16,-17-17 16,0 1-16,-18 7 15,-17 18 1,-8 26-16,-9 18 0,-1 16 15,1 1 1,-9 8-16,0 9 16,0 0-16,0 9 15,-9 43-15,-17 61 16,17 25-16,1 1 16,8-18-16,17-34 15,1-27 1,8-8-16,-9-34 0</inkml:trace>
  <inkml:trace contextRef="#ctx0" brushRef="#br1" timeOffset="114578.48">28231 18030 0,'0'0'0,"0"0"16,0 0-16,0 0 16,9 0-16,17 0 15,17-9-15,35 0 16,9 9-16,-9 0 16,9-8-1,0 8-15,-9 0 0,-26 0 16,-26 0-1</inkml:trace>
  <inkml:trace contextRef="#ctx0" brushRef="#br1" timeOffset="114967.33">27458 18151 0,'0'0'0,"0"0"15,0 0-15,17 0 16,9 9-16,35-1 16,35 10-1,34-1-15,9 0 16,17-8-16,1 8 16,-27-8-16,-17 0 15,0-9-15,-9 0 16,-17 0-16,-44 8 15</inkml:trace>
  <inkml:trace contextRef="#ctx0" brushRef="#br1" timeOffset="115500.25">28049 18463 0,'-9'0'0,"0"-9"16,0 9-16,1-9 15,-10 1 1,-8-1-16,0 9 0,0 0 15,0 9-15,-8 8 16,-1 9 0,0 9-16,0 8 15,18 0-15,0 1 16,17-18-16,0 0 16,8-18-16,10 1 15,8 0-15,17-27 16,9-16-1,0-18-15,9-18 16,0-16-16,-9-1 16,-17 18-16,-9 26 15,-9 8-15,-8 18 16,-1-1-16,-8 18 16,0 0-16,-8 26 15,-10 35-15,-8 34 16,0 9-16,9-9 15,17-8 1,0-35-16,9-17 16,8-18-16,-8-8 15</inkml:trace>
  <inkml:trace contextRef="#ctx0" brushRef="#br1" timeOffset="115746.33">28309 18463 0,'0'0'15,"0"0"-15,0 0 0,0 0 16,0 0-16,0 0 16,17 0-16,9 0 15,27 0 1,7 0-16,10 0 15,-9-9-15,17 0 16,9 9-16,-53 0 16</inkml:trace>
  <inkml:trace contextRef="#ctx0" brushRef="#br1" timeOffset="116000.67">28561 18376 0,'0'0'0,"0"0"0,0 0 16,0 0-16,0 0 15,0 0-15,-9 18 16,1-1 0,-1 17-16,-9 10 15,1 16-15,-9 10 16,9 8-16,17-9 15,8-8-15,10-18 16,16-9-16,27-16 16,-17-18-16</inkml:trace>
  <inkml:trace contextRef="#ctx0" brushRef="#br1" timeOffset="116732.28">23776 16956 0,'0'0'0,"0"0"0,0 0 16,-9 26-16,1 17 15,-18 35-15,8 17 16,1 9-16,-9-8 16,0-1-16,0 0 15,8-8-15,-8-27 16,0 10-1,9-1-15,0-17 16,8 0-16,9 0 16,0 8-16,0-8 15,0-17-15,17-9 16,9 9-16,9-9 16,17 0-16,18 8 15,17 1-15,17 0 16,17-1-1,27-17-15,0-8 16,-96 0-16</inkml:trace>
  <inkml:trace contextRef="#ctx0" brushRef="#br1" timeOffset="122485.02">28743 17398 0,'0'0'0,"0"0"16,0 0-16,0 0 15,-8 0-15,-1 0 16,0-9-1,1 0-15,-10 1 16,1-1-16,-9 9 16,0 0-16,-18 0 15,1 9-15,-9 8 16,17 0-16,0 1 16,1-1-16,7 9 15,10 0-15,0 0 16,17-9-1,0 9-15,8 0 16,18 0-16,9 0 16,17 0-1,0-17-15,1-1 0,7-16 16,-8-1 0,-8 0-16,-9 1 0,-9-1 15,-18 0 1,1 1-16,0-1 15,-1 0-15,-8 9 16,-8-8-16,8 8 16</inkml:trace>
  <inkml:trace contextRef="#ctx0" brushRef="#br1" timeOffset="122777.92">28604 17268 0,'0'0'0,"0"0"16,0 0-16,0 0 15,0 0 1,0 0-16,0 0 16,0 0-16,0 17 15,-8 0-15,-1 27 16,0 16-16,1 18 15,-10 17 1,1-8-16,8-9 0,9-17 16,0-27-1,9-8-15,0-17 0,-9 0 16</inkml:trace>
  <inkml:trace contextRef="#ctx0" brushRef="#br1" timeOffset="123103.21">28396 17164 0,'0'0'0,"0"0"0,0 0 15,0 0-15,0 0 16,0 0-16,0 0 16,0 0-16,0 0 15,9 0-15,17 8 16,26 1-16,17 0 15,44-9-15,252-26 32</inkml:trace>
  <inkml:trace contextRef="#ctx0" brushRef="#br1" timeOffset="158081.45">17098 14020 0,'0'0'0,"0"0"0,0 0 0,0 0 15,0 9-15,-8 8 16,-1 0-16,0 18 15,1-1 1,-1 10-16,0-1 16,-8 9-16,-1-9 15,10 1-15,-1-10 16,9-8-16,0 0 16,0-8-16,0-1 15,0-8-15,0-1 16,9 1-16,-9-9 15</inkml:trace>
  <inkml:trace contextRef="#ctx0" brushRef="#br1" timeOffset="158457.16">16985 14540 0,'0'0'0,"0"0"0,0 0 15,0 0 1,0 0-16,0 0 15,0 0-15,0 0 16,18 0-16,-1 0 16,18 0-16,0 0 15,-1 0-15,1 0 16,0 0-16,-9 0 16,9 0-16,-9 8 15,-18-16-15,1 8 16</inkml:trace>
  <inkml:trace contextRef="#ctx0" brushRef="#br1" timeOffset="158738.23">17385 14306 0,'0'0'0,"0"0"16,0 0-1,0 0-15,0 0 16,0 8-16,9 10 15,8-1-15,0 0 16,1 1-16,8 8 16,-9-9-16,0 0 15,-8 1-15,0-1 16,-18 0 0,0 18-16,-8 8 15,-9 0-15,0-8 16,0-9-16,0 0 15,17-9-15,9-8 16,0-9-16,0 0 16</inkml:trace>
  <inkml:trace contextRef="#ctx0" brushRef="#br1" timeOffset="159075.63">17715 14540 0,'0'0'0,"0"0"0,0 0 0,0 0 16,0 0-16,0 0 16,17 0-1,1 0-15,8 0 16,8 0-16,10 0 16,-1 0-16,18-9 15,8 9-15,-25 0 16,-27 0-16</inkml:trace>
  <inkml:trace contextRef="#ctx0" brushRef="#br1" timeOffset="159296.96">17663 14773 0,'0'0'0,"0"0"0,0 0 15,0 0 1,0 0-16,17 0 16,1 0-16,16 0 15,10 0-15,16 0 16,27 9-16,9 0 16,-61-9-16</inkml:trace>
  <inkml:trace contextRef="#ctx0" brushRef="#br1" timeOffset="160027.04">19078 14436 0,'0'0'0,"0"0"0,0 0 16,0-9-16,0 0 15,-8 1-15,-1-1 16,0 0-16,0 1 16,-17-1-16,0 0 15,0 1-15,0 8 16,-17 0-16,-1 0 16,1 8-1,0 10-15,-1-1 16,9 0-16,1 1 15,-1 8-15,0 8 16,1 1-16,-1 8 16,17 0-16,1 1 15,17-1-15,0 0 16,17 1 0,1 8-16,8 0 15,17 0-15,9-9 16,0 0-16,18 0 15,-9-17-15,-1-17 16,-7 0-16,-10-1 16,-17-16-16,0-1 15,0-8 1,-8 8-16</inkml:trace>
  <inkml:trace contextRef="#ctx0" brushRef="#br1" timeOffset="160406.87">19165 14869 0,'0'0'0,"0"0"16,0 0-16,0 0 16,0 0-16,0 0 15,0 0-15,17 0 16,9 0-16,9-9 15,17 9 1,9-9-16,0 9 16,-9 0-16,-17 0 15,-9 0-15,-18 0 16</inkml:trace>
  <inkml:trace contextRef="#ctx0" brushRef="#br1" timeOffset="160989.02">19139 14843 0,'0'0'0,"0"0"0,0 0 16,0 0-1,0 0-15,0 0 16,0 0-16,9 8 16,-1 1-16,10 8 15,-1 1-15,0-1 16,18 0-16,0-8 16,0 0-16,-9-1 15,0 1 1,-9 0-16,-8-1 15,0-8-15,-1 9 16,1-9-16,-9 0 16,-9 9-16,1 8 15,-19 0-15,1 9 16,0 0-16,0-9 16,-8 1-1,8-1-15,8 0 16,1-8-16,-1 0 15,10-1-15,-1-8 16,9 9-16,0-9 16,0 0-16,0 9 15,17 8-15,18 0 16,17 1 0,0-10-16,9 1 15,-9 0-15,-8-1 16,-10 1-16,-8-9 15,-17 0-15,0 0 16,-9 0-16</inkml:trace>
  <inkml:trace contextRef="#ctx0" brushRef="#br1" timeOffset="167180.45">21388 13630 0,'0'0'0,"-9"0"0,1 9 0,8-1 15,0-8-15,0 9 16,0 0-16,0-1 16,8 1-1,10 0-15,34 8 16,26 0-16,9 1 15,8-10-15,1 1 16,8 0-16,-17-1 16,-26 1-16,-18 0 15,1-1-15,-18 1 16,0 0 0,-18-1-16</inkml:trace>
  <inkml:trace contextRef="#ctx0" brushRef="#br1" timeOffset="167723.86">22491 13544 0,'0'-9'0,"0"9"15,0 0-15,0 0 16,0 0-16,0 0 15,0 0-15,0 0 16,0 0-16,-9 0 16,1 0-16,-1 0 15,-8 17-15,-10 9 16,1 17 0,0 9-16,9 18 15,8-1 1,9 0-16,18 1 0,-1 8 15,18-1-15,8-16 16,9-9 0,18-9-16,-1-8 15,1-18-15,-1-8 16,9 0-16,0-18 16,-17-17-1,0-17-15,-9-1 0,-8-16 16,-18-1-1,-9-25-15,-8-1 16,-18 0-16,-8 9 0,-9 9 16,-18 8-1,-8 10-15,0-1 16,0 17-16,0 18 16,8-1-16,10 18 15,8 0-15,17 9 16,9 0-1,0-1-15</inkml:trace>
  <inkml:trace contextRef="#ctx0" brushRef="#br1" timeOffset="168154.2">22604 13639 0,'0'0'0,"0"0"0,0 0 15,0 0-15,0 0 16,17 0-16,1 8 16,16 1-16,1 8 15,17 1 1,9 8-16,-9 0 15,-17 0-15,-9-9 16,-18-8-16,-16 8 16,-1 0-16,-17 9 15,-9 0-15,-8 0 16,8 0-16,0-17 16,9 0-16,9-1 15,8 1 1,1-9-16,8 0 15,0 0-15,26 9 16,35-1-16,25 1 16,10-18-16,-1 9 15,-60 9-15</inkml:trace>
  <inkml:trace contextRef="#ctx0" brushRef="#br1" timeOffset="180736.08">25461 12738 0,'0'0'0,"0"0"0,0 0 0,0 0 16,0 0-16,0 0 15,0 0-15,0 0 16,0 0 0,0 0-16,8 9 15,10 8-15,-1 18 16,9 8-16,0 9 16,0-9-16,0 1 15,-17-1-15,0-8 16,-9-9-1,-9 0-15,0-9 0,1 0 16,-1-8 0,0-1-16,1-8 15,8 0-15,0-8 16,0-1-16,0-17 16,26-8-16,8-10 15,10 1 1,-1 0-16,1 8 0,-1 18 15,-17-1 1,0 18-16,-17 9 16</inkml:trace>
  <inkml:trace contextRef="#ctx0" brushRef="#br1" timeOffset="181291.38">25938 13136 0,'0'0'0,"0"0"16,0 0-16,0 0 16,0 0-16,0 0 15,0 0-15,0 0 16,9 0-16,8 0 16,1 0-1,8 0-15,-9-8 16,1-1-16,-1 1 15,9-10-15,-9 1 16,-8 0-16,0-1 16,-1 1-16,1 0 15,-9-1-15,-9 10 16,1-1 0,-1 9-16,0 0 0,1 0 15,-1 0 1,0 17-16,1 1 15,8 16-15,0-8 16,0 9-16,17-1 16,9 10-16,0-18 15,9 0-15,17-9 16,-9-17 0,-17 0-16</inkml:trace>
  <inkml:trace contextRef="#ctx0" brushRef="#br1" timeOffset="181787.86">26833 12981 0,'0'0'0,"-9"-9"0,0 9 16,1 0-16,-1 0 15,9 0-15,-9 0 16,1 0-16,-1-9 15,0 9 1,1 0-16,-1 0 0,0 0 16,-17 0-1,-8 0-15,7 9 16,1 8-16,0 1 16,0-1-16,9 0 15,0 9-15,-1-8 16,10-1-1,8 0-15,0 0 16,0-8-16,17 0 16,9-1-16,17 1 15,1-9-15,-1 0 16,-17 0-16</inkml:trace>
  <inkml:trace contextRef="#ctx0" brushRef="#br1" timeOffset="182235.88">27180 13102 0,'0'0'0,"-9"-9"16,1 1-16,-1-1 15,0 0-15,9 1 16,-8-1-16,-1 0 16,0 1-16,-8-1 15,0 0-15,-1 9 16,1 0-1,0 0-15,-1 9 16,-8 8-16,9 1 16,-1 8-16,1 0 15,8-9-15,9 0 16,0-8-16,0-1 16,0 1-16,18-9 15,-1 0-15,0-9 16,1 1-1,8-10-15,0 1 16,-9 0-16,-8 8 16,0 1-16,-1 8 15,1 0-15,-9 0 16,0 0-16,0 0 16,9 8-16,8 10 15,0-1 1,9 0-16,1 0 15,-1-8-15,-9-9 16,0 0-16</inkml:trace>
  <inkml:trace contextRef="#ctx0" brushRef="#br1" timeOffset="182486.29">27510 12764 0,'0'0'0,"0"0"0,0 0 16,0 0-16,0 0 16,-9 9-16,1 17 15,-1 17-15,-8 9 16,-1 0 0,1 17-16,0-8 15,-1-18-15,10 0 16,-1-17-16,9 0 15,0-17-15,0 0 16,9-18-16,-1 9 16</inkml:trace>
  <inkml:trace contextRef="#ctx0" brushRef="#br1" timeOffset="182706.96">27736 12885 0,'0'0'0,"0"0"16,0 0-16,0 0 15,0 0-15,0 0 16,0 18-16,-9 8 16,1 8-16,-1 10 15,0-1 1,1 0-16,8 0 16,0-8-16,8 0 15,1-18-15,-9-8 16</inkml:trace>
  <inkml:trace contextRef="#ctx0" brushRef="#br1" timeOffset="182843.5">28075 12998 0,'0'0'0,"0"0"0,0 0 16,0 0-16,0 0 15,8 9-15</inkml:trace>
  <inkml:trace contextRef="#ctx0" brushRef="#br1" timeOffset="182974.83">28118 13232 0,'0'0'0,"0"0"0,0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2:51:56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1667 7299 0,'0'0'0,"0"0"0,-8-8 0,-1-1 15,9 0-15,-17 1 16,8-1-16,-17 0 16,8 1-16,-25 8 15,0 0-15,-18 17 16,9 0-1,-9 18-15,9 8 16,0 9-16,17 0 16,18 0-16,8-9 15,9 1-15,0-1 16,17-17-16,18 0 16,8 0-1,27-17-15,17-9 16,-52 0-16</inkml:trace>
  <inkml:trace contextRef="#ctx0" brushRef="#br0" timeOffset="330.26">1806 7446 0,'0'0'0,"0"0"15,-17 0-15,8 0 16,0 0-16,1 18 15,8-1-15,0 9 16,0 9-16,17-1 16,9 1-16,0-9 15,18 0-15,-1-17 16,1-1 0,-1-16-16,-17-1 15,0 0-15,-9-17 16,-8-17-16,-9 0 15,-9 8-15,-17 0 16,-8 18-16,8 0 16,-9 8-1,17 9-15,10 0 16,8 0-16</inkml:trace>
  <inkml:trace contextRef="#ctx0" brushRef="#br0" timeOffset="936.09">2171 7368 0,'0'0'15,"0"9"-15,0-9 0,0 17 16,0 9-1,0 9-15,0 0 0,0-1 16,0 10 0,0-18-16,0 0 15,0-9-15,0-8 16,0-1-16,0-8 16,0 0-16,0-8 15,0-1-15,0-17 16,17-9-16,9 1 15,0-1-15,0 18 16,1-1 0,-10 18-16,0 0 15,1 18-15,-10-1 16,1 0-16,0 1 16,-1 8-16,-8 0 15,0-9-15,0-8 16,0-1-1,0 1-15,0-9 16,0 0-16,0 0 16,0-9-16,0 1 15,9-1-15,0 0 16,8 1-16,0-1 16,1 9-16,-1 0 15,1 0-15,8 9 16,-9-1-1,0 10-15,1-1 16,-10-8-16,1-1 16,0 1-16,-1 0 15,1-1-15</inkml:trace>
  <inkml:trace contextRef="#ctx0" brushRef="#br0" timeOffset="1422.05">2701 7013 0,'0'0'0,"0"0"0,0 0 0,0 9 16,8 8-1,1 18-15,8 0 16,1 17-16,-1 34 15,0 18-15,-8 0 16,0-26-16,-9-9 16,0-25-16,0-10 15,0-8-15,0-8 16,0-10-16,0 1 16,0-9-1,0 0-15,0-9 16,0 1-1,9-10-15,8-8 0,0 9 16,1 0-16,8 8 16,0 9-16,-9 0 15,-8 9 1,-1 8-16,1 0 16,0 1-16,-18 16 15,-17 1-15,0 8 16,0-8-16,9-9 15,-1 0-15,10-18 16,8-16-16,17-1 16,-8 0-16</inkml:trace>
  <inkml:trace contextRef="#ctx0" brushRef="#br0" timeOffset="1609.8">3109 7524 0,'0'0'0,"0"0"16,0 0-16,0 18 0,8-1 16,1 0-1,0 18-15,0-9 16,-9 0-16,0-9 16,0 1-16,0-10 15,0-8-15</inkml:trace>
  <inkml:trace contextRef="#ctx0" brushRef="#br0" timeOffset="1750.1">3039 7204 0,'0'0'0,"0"0"0,0 0 16,0 0-16,9 0 15,8 9-15,9 8 16,0-8-16</inkml:trace>
  <inkml:trace contextRef="#ctx0" brushRef="#br0" timeOffset="2164.46">3447 7628 0,'0'0'0,"0"0"0,0 0 16,0 0-16,-8 0 15,-1 9 1,0 0-16,1-1 16,8 1-16,0 0 15,0-1-15,0 1 16,-9-9-16,9 0 16,0 0-16,0-9 15,0 1-15,0-18 16,0 0-1,17-9-15,1 9 16,-10 9-16,1-1 16,0 18-16,0 0 15,8 9-15,0 8 16,-8 18-16,0 0 16,-1-1-1,1 1-15,0-9 16,-9 0-16,0-17 15,0-1-15,8 1 16,-8-9-16</inkml:trace>
  <inkml:trace contextRef="#ctx0" brushRef="#br0" timeOffset="2521.91">3821 7689 0,'-9'-9'0,"0"9"15,9 0-15,0 0 16,0 0-16,0 0 16,0 0-16,9 0 15,9-8-15,-1-1 16,9 0 0,0 1-16,9-18 15,-9-9-15,-9 0 16,-8 1-16,0 8 15,-18 0-15,0 0 16,-17 8-16,0 1 16,0 17-16,0 17 15,0 9-15,0 26 16,8-8 0,18 8-16,18-9 15,8 0-15,9 1 16,17-18-16,26 0 15,17-18-15,-34-8 16</inkml:trace>
  <inkml:trace contextRef="#ctx0" brushRef="#br0" timeOffset="3516.95">5697 6961 0,'0'0'0,"-9"0"16,0 0-16,0-8 15,1-1-15,-10 0 16,-8 1-16,0-1 16,0 9-16,-17 0 15,-1 0-15,1 17 16,-9 18-1,0 17-15,0 0 16,8 9-16,10 8 16,16 18-16,18 8 15,9-9-15,17-8 16,9-17-16,17-9 16,17-9-16,9-17 15,9-8 1,9-27-16,8-17 15,9-17-15,-18-18 16,-25-8-16,-18-1 16,-17 1-16,-9 17 15,-18 0-15,-16 0 16,-1 9 0,0 8-16,-8 9 15,-9 9-15,0 0 16,-18-1-16,10 10 15,25 8-15</inkml:trace>
  <inkml:trace contextRef="#ctx0" brushRef="#br0" timeOffset="3706.52">5749 7048 0,'0'0'0,"0"0"15,0 0-15,-9 17 16,0 1-16,1 25 15,-10 18-15,1 17 16,-1 0 0,10-1-16,8-16 0,0-18 15,8 1 1,1-27-16</inkml:trace>
  <inkml:trace contextRef="#ctx0" brushRef="#br0" timeOffset="4358.33">7390 6875 0,'-9'0'0,"1"0"15,-1 0-15,0 0 16,0 0-1,1 0-15,-1 0 0,-17 0 16,0 26 0,0 17-16,-9 35 15,0 9-15,1 17 16,16-9-16,18-9 16,0-25-16,9-18 15,0-17-15,8 0 16,-8-17-1,8 0-15,1-18 16,8-17-16,0-26 16,-18-9-16,1-8 15,-26-9-15,-9 18 16,-9 16-16,9 27 16,-26 17-1,-9 9-15,9 8 16,0 18-16,17-9 15,9 0-15,9 0 16,17 0-16,0 0 16,17-9-16,18-9 15,25 1-15,10-18 16,17 1-16,0-9 16,-44 8-16</inkml:trace>
  <inkml:trace contextRef="#ctx0" brushRef="#br0" timeOffset="5177.14">8128 6883 0,'0'0'0,"0"0"15,0 0-15,0 0 16,9 0-16,8 9 16,18 0-16,0 8 15,8 0 1,9 1-16,-9 8 16,-16 0-16,-1-9 15,0 0-15,-18 1 16,-8 8-16,-17 8 15,-18 10-15,-26 8 16,1 0 0,-1-9-16,9-8 15,17-10-15,18 1 16,-1 0-16,27 0 16,8 0-16,27-8 15,17-1-15,8-8 16,0-1-16,10-16 15,-10-1-15,-8 0 16,0-17 0,-9 0-16,-35 18 15</inkml:trace>
  <inkml:trace contextRef="#ctx0" brushRef="#br0" timeOffset="5587.51">8354 6840 0,'-9'-8'0,"-8"-1"0,-9 0 15,0 1-15,-9 8 16,0 0-16,-8 0 16,-1 17-16,1 0 15,-1 26 1,-8 35-16,0 9 15,18 17-15,16 17 16,27 0-16,17-8 16,9-26-16,25-9 15,19-18-15,7-16 16,1-27-16,9-17 16,8-17-1,0-27-15,-8-25 0,-18-26 16,-26-9-1,-17-17-15,-18-1 16,-34 18-16,-9 18 16,-18 16-16,-8 18 15,0 18-15,-9 17 16,18 17-16,25 0 16</inkml:trace>
  <inkml:trace contextRef="#ctx0" brushRef="#br0" timeOffset="6026.35">9847 6693 0,'0'0'0,"0"0"15,0 0-15,-8 0 16,-1 0-16,-8 17 15,-9 1-15,0 16 16,-9 1-16,9 34 16,-9 18-1,0-1-15,27 18 16,8 9-16,8-1 16,1-25-16,0-18 15,-1-17-15,1-8 16,-9-18-1,0-18-15,9 1 0,-9 0 16</inkml:trace>
  <inkml:trace contextRef="#ctx0" brushRef="#br0" timeOffset="6193.22">9344 7360 0,'0'0'0,"-9"0"16,0 0-16,9 0 15,0 0-15,0 0 16,0 0-16,9 0 15,17-9-15,35-8 16,26-9 0,-9 0-16,-52 26 15</inkml:trace>
  <inkml:trace contextRef="#ctx0" brushRef="#br0" timeOffset="7281.98">10073 7291 0,'0'0'0,"-9"0"16,9 0-16,0 0 16,0 17-16,0 18 15,-8 8-15,-1 0 16,0-8-16,1-1 16,-1-8-16,0-8 15,1-10-15,8 1 16,0 0-1,0-9-15,0 0 16,0-9-16,0-17 16,17-17-16,18-9 15,8 0-15,9 0 16,9 26-16,17 9 16,-8-1-16,-27 18 15,-17 0 1,-17 0-16,0 0 15,-9 0-15,0 0 16,0 0-16,-9 0 16,0 0-16,1 9 15,-1 8-15,-9 1 16,10-1-16,8 9 16,0 0-16,8 8 15,1-8 1,9-8-16,-1-10 15,0 1-15,1-9 16,-1-9-16,0 1 16,9-10-16,-8-8 15,-10 0-15,1-8 16,0-1-16,-18 1 16,0 16-1,1 1-15,-1 8 16,9 9-16,0 0 15,0 0-15,0 0 16,0 0-16,0 0 16,0 0-16,17 9 15,1 0-15,17-1 16,-1-8 0,1 0-16,8 0 15,1 0-15,-1 9 16,-17 0-16,-8-1 15,-1 10-15,-8-1 16,-1 0-16,1 0 16,-9 1-16,0-10 15,0 1 1,0 0-16,0-1 16,0 1-16,0-9 15,0 0-15,0 0 16,0-9-16,9 1 15,8-18-15,1 0 16,8 0 0,0 9-16,0-1 15,0 10-15,-9 8 16,0 0-16,1 0 16,-9 8-16,-1 10 15,1-10-15,0 1 16,-1 0-16,-8-1 15,0 1-15,0-9 16,18-9-16,-1 1 16,0-18-1,18 0-15,0 8 16,-9 1-16,-9 17 16,1 0-16,-1 0 15,0 9-15,1 8 16,-1 0-16,0 1 15,10-1 1,-19-8-16</inkml:trace>
  <inkml:trace contextRef="#ctx0" brushRef="#br0" timeOffset="7757.15">9483 7299 0,'0'0'0,"0"0"0,0 0 15,0 0-15,0 0 16,0-8-16,26-1 16,8 0-16,19-8 15,16 0 1,53 8-16,251 35 15</inkml:trace>
  <inkml:trace contextRef="#ctx0" brushRef="#br0" timeOffset="8818.42">12453 6979 0,'0'0'0,"0"0"0,0 0 16,0 0-16,0 0 15,0 0-15,-9-9 16,0 0-16,0 1 16,-8-1-16,0 0 15,-9 9-15,0 0 16,-9 18-1,0 16-15,18 1 16,8 8-16,9 1 16,17 8-16,10-9 15,7 0-15,-8 1 16,0-18-16,-8 0 16,-10-9-16,1-9 15,0 1-15,-18 0 16,-8 8-1,-27 0-15,-25 1 16,8-1-16,9-17 16,26-9-16,9 1 15,17 8-15</inkml:trace>
  <inkml:trace contextRef="#ctx0" brushRef="#br0" timeOffset="9023.96">12748 6624 0,'0'0'0,"0"0"0,0 8 16,-9 10-16,0 16 15,1 36-15,-1 42 16,-8 9 0,-1 1-16,1-18 15,8-9-15,9-26 16,0-17-16,18-9 15,8-8-15,-9-18 16</inkml:trace>
  <inkml:trace contextRef="#ctx0" brushRef="#br0" timeOffset="9232.37">12982 7143 0,'0'0'0,"0"0"0,0 0 15,0 18-15,0 16 16,0 1-16,-8 8 16,8 1-16,0-1 15,0-17-15,0 0 16,0-18 0,0-8-1,0 0-15</inkml:trace>
  <inkml:trace contextRef="#ctx0" brushRef="#br0" timeOffset="9344.04">12956 6806 0,'0'-9'0,"0"0"0,0 1 16,0-1-16,0 9 15,0 0 1,0 0-16,0 0 16</inkml:trace>
  <inkml:trace contextRef="#ctx0" brushRef="#br0" timeOffset="10055.61">13434 7074 0,'0'0'0,"0"0"15,-9 0-15,0 0 16,1 9-1,-18 8-15,0 18 0,-9-1 16,18 10 0,-1-1-16,9 0 15,9 1-15,9-10 16,0-17-16,0-8 16,8-9-16,0-9 15,27-25-15,8-27 16,9-34-16,-9-35 15,8 0 1,-16 0-16,-18 26 16,-17 26-16,-1 35 15,1 8-15,-9 18 16,0 17-16,0 0 16,-9 9-16,1 17 15,-18 34 1,8 18-16,1 26 0,8 0 15,9-17 1,0-9-16,9-18 16,8-16-16,1-1 15,-1-17-15,9-17 16,0-1-16,0 1 16,9-18-16,-9 1 15,9-18 1,-9 0-16,0 0 15,-18-9-15,1 9 16,0 0-16,-9 9 16,0-1-16,-9 18 15,0 0-15,1 0 16,-1 18-16,-8 16 16,-1 1-16,1 8 15,17 1 1,0-1-16,9 0 15,-1-17-15,10 0 16,16-9-16,18-17 16,18-17-16,-44 8 15</inkml:trace>
  <inkml:trace contextRef="#ctx0" brushRef="#br0" timeOffset="10404.29">14458 6935 0,'0'0'0,"0"0"16,-8 0-16,-1 0 15,0 0-15,1 0 16,-1 0 0,0 0-16,-8 9 15,0 8-15,-1 1 16,1 8-16,8-9 15,9 9-15,0 0 16,9 9-16,8-1 16,-8-8-16,8-8 15,1-1 1,-10-8-16,1-1 16,0 1-16,-9 0 15,0-1-15,-9-8 16,0 9-16,-17 0 15,9-1-15,0-8 16,8 0-16</inkml:trace>
  <inkml:trace contextRef="#ctx0" brushRef="#br0" timeOffset="11601.2">15709 6554 0,'0'0'0,"0"0"16,0 0-16,0 0 16,-9 0-16,1 9 15,-1 17-15,-17 26 16,-9 26-16,0 17 15,1 18-15,16-18 16,18-8-16,0-9 16,18-18-1,-1-16-15,18-18 0,-1-9 16,10-8 0,8-18-16,-9 0 15,-8-17-15,-9 0 16,-17 0-16,0-8 15,-27-1-15,-8 9 16,-9 9 0,-8 17-16,0 0 15,8 0-15,9 8 16,8 1 0,18 8-16,0 1 0,0-10 15</inkml:trace>
  <inkml:trace contextRef="#ctx0" brushRef="#br0" timeOffset="11815.23">16213 7256 0,'0'0'0,"0"0"15,0 9-15,-9 8 16,0 9-16,1 9 15,-10 16-15,1-7 16,-1-1 0,1-8-16,0-9 15,17-9-15</inkml:trace>
  <inkml:trace contextRef="#ctx0" brushRef="#br0" timeOffset="12155.04">16395 6788 0,'0'0'0,"0"0"0,0 0 16,0 0-16,0 0 15,17 0-15,9 0 16,18 0-16,8 0 15,17-8 1,10-1 0,-19 0-16,1 9 0,-18 0 15,-16 0-15,-1 0 16,-9 18-16,-8-1 16,-1 35-16,1 17 15,-9 18-15,-9 8 16,1 9-1,-1-9-15,9 0 16,9-43-16</inkml:trace>
  <inkml:trace contextRef="#ctx0" brushRef="#br0" timeOffset="15447.8">1719 8746 0,'0'0'0,"0"0"15,0 0-15,0 0 0,0 0 16,0 0-16,0 0 15,0 0-15,0 0 16,0 0-16,0 0 16,0 0-16,0 0 15,0 0 1,0 0-16,0 0 0,0 0 16,26 0-1,35 8-15,9 1 16,17-18-16,17 1 15,-9-1-15,1 0 16,-18-8-16,-17 0 16,0-1-16,-27 18 15,-8 0 1,-17 0-16</inkml:trace>
  <inkml:trace contextRef="#ctx0" brushRef="#br0" timeOffset="16014.35">2101 8763 0,'-8'0'0,"-1"0"16,9 0-16,0 0 16,-9 9-16,9-1 15,0 10-15,0-1 16,0 17-16,0 1 15,0 0-15,0 17 16,-8 8-16,-1 10 16,0-1-1,-8 0-15,0-8 16,-1-1-16,10-16 16,-1-1-16,9-17 15,0 0-15,0-9 16,0-8-1,0 0-15,9-1 0,8 1 16,9 0 0,-17-1-16,8-8 15,0 9-15,1-9 16,-1 0-16,1 0 16,-1 0-16,0 9 15,1-9-15,-1 0 16,0 0-16,1 0 15,-1 0-15,18 8 16,0-8 0,-1 0-16,1 0 15,0 0-15,-9 0 16,0 0-16,0 0 16,-9 0-16,1 0 15,-1 0-15,0 0 16,-8 0-1,0 0-15</inkml:trace>
  <inkml:trace contextRef="#ctx0" brushRef="#br0" timeOffset="16304.07">2119 9283 0,'0'0'0,"0"0"0,0 0 15,0 0 1,26-9-16,9 9 15,17-9-15,9 1 16,8-1-16,35-17 16,9 0-16,-52 17 15</inkml:trace>
  <inkml:trace contextRef="#ctx0" brushRef="#br0" timeOffset="17045.96">3300 9153 0,'-9'0'15,"0"0"-15,1 0 0,-1 0 16,-8 0-16,8 0 16,-8 0-1,-9 0-15,0 0 0,0 0 16,-18 8 0,1 1-16,-18 8 15,0 18-15,-8 0 16,25-9-16,9-1 15,18-7-15,0-10 16,17 1-16,0 0 16,17-9-16,9 0 15,9-9 1,8 0-16,1-8 16,-18 0-16,0 17 15,-17 0-15,-1 0 16,1 17-16,-9 26 15,-9 27-15,-17 42 16,0 27 0,9-9-16,-1 0 15,18-9-15,0-34 16,18-18-16,-1-17 16,9-26-16,0 0 15,0-18-15,-8-16 16,-1-10-16,9-25 15,0-17 1,-17-18-16,-18 8 16,-17 1-16,0 0 15,0 17-15,0 8 16,9 10-16,-1 16 16,9 1-16,1 0 15,8 8 1,0 9-16,0-8 0,0 8 15,17 0 1,1-9-16,51-8 16,-17 8-16</inkml:trace>
  <inkml:trace contextRef="#ctx0" brushRef="#br0" timeOffset="17194.03">3369 9698 0,'0'0'0,"0"0"16,0 0-16,0 0 15,9 0-15,0 0 16</inkml:trace>
  <inkml:trace contextRef="#ctx0" brushRef="#br0" timeOffset="17698.48">4394 9170 0,'0'0'0,"-9"0"0,1 0 16,-1 0-16,-8 17 15,-1 1 1,-8 16-16,9 1 15,-1 8-15,18 0 16,0-8-16,9 0 16,8-9-16,1 0 15,-1-9-15,18-8 16,-9-1 0,0-16-16,0-1 15,0 0-15,-8-8 16,-10-18-16,-16-8 15,-1 0-15,-9 8 16,-8 1-16,9 8 16,0 8-1,8 10-15,9-1 0,0 9 16</inkml:trace>
  <inkml:trace contextRef="#ctx0" brushRef="#br0" timeOffset="18064.08">5358 8720 0,'0'0'0,"0"0"15,0 0-15,-9-9 16,1 0-16,-1 1 15,-9 8-15,1 0 16,-9 0 0,0 17-16,0 9 15,0 35-15,-9 8 16,18 17-16,17 27 16,0 8-16,0-25 15,8-1-15,1-9 16,0 1-16,0-18 15,-9-17 1,0-17-16,-9-9 16,0 0-16,9-9 15,9-8-15</inkml:trace>
  <inkml:trace contextRef="#ctx0" brushRef="#br0" timeOffset="18220.96">4802 9412 0,'0'-8'0,"0"8"0,0 0 0,0 0 16,0 0 0,26-9-16,18 0 15,16 1-15,10-10 16,17-8-16,43-17 16,261-69-16</inkml:trace>
  <inkml:trace contextRef="#ctx0" brushRef="#br0" timeOffset="18998">6383 8988 0,'0'0'0,"0"0"0,0 0 16,0 17-16,0 27 15,8 34-15,-16 17 16,8 0 0,0 26-16,-9-8 15,0-26-15,1-35 0,8-26 16,0 0 0,0-18-16,0-8 15,0-8-15,0-27 16,0-26-16,26-60 15,0-18-15,0 18 16,0 9-16,0 42 16,0 27-16,-9 17 15,-8 9-15,0 17 16,8 8 0,0 18-16,1 44 15,8 51-15,-9 0 16,-8 0-16,-1-8 15,1-35-15,0-26 16,-1-17-16,1-10 16,0-16-16,-9 0 15,9-18 1,8-17-16,26-43 16,18-52-16,9-44 15,-1 18-15,-17 34 16,-8 18-16,-18 34 15,0 18-15,-18 26 16,1 8 0,-9 9-16,0 9 0,9 25 15,-9 36 1,-9 34-16,9 17 16,0-26-16,0-17 15,0-9-15,9-34 16,-9-26-16</inkml:trace>
  <inkml:trace contextRef="#ctx0" brushRef="#br0" timeOffset="19351.15">7364 9386 0,'0'0'0,"0"0"0,0 0 0,0 9 15,0 8-15,0 1 16,0 16 0,17-8-16,1 0 15,-1 0-15,9 0 16,0-17-16,-9 0 16,18-18-16,-9 0 15,0 1-15,-8-18 16,-10-9-16,1-17 15,-18-17 1,1 17-16,-10 9 16,-8 8-16,0 18 15,9-1-15,8 18 16,9 0-16,0 0 16</inkml:trace>
  <inkml:trace contextRef="#ctx0" brushRef="#br0" timeOffset="19570.33">7581 9231 0,'0'0'0,"0"0"0,0 0 15,0 0 1,0 0-16,0 0 15,9 0-15,17-9 16,8 0-16,18 1 16,18-1-16,-1 0 15,10 1 1,-36-1-16</inkml:trace>
  <inkml:trace contextRef="#ctx0" brushRef="#br0" timeOffset="19786.68">7954 8711 0,'0'0'0,"0"0"15,-8 17 1,-1 18-16,0 25 0,-8 10 16,8 25-1,1 35-15,8 0 16,0-9-16,0-26 15,8-8-15,10-26 16,-10-9-16,1-26 16</inkml:trace>
  <inkml:trace contextRef="#ctx0" brushRef="#br0" timeOffset="19993.29">8232 9395 0,'0'0'0,"0"0"0,0 17 16,0 1-1,0 8-15,0 8 16,0 1-16,9 0 16,-9-18-16,17-8 15,1-1-15,-10-8 16</inkml:trace>
  <inkml:trace contextRef="#ctx0" brushRef="#br0" timeOffset="20134.22">8389 8875 0,'-9'-8'0,"0"-1"16,0 9-16,1 0 16,-1 0-16,9 0 15,0 0-15,0 0 16,0 9-16,9-1 15</inkml:trace>
  <inkml:trace contextRef="#ctx0" brushRef="#br0" timeOffset="20868.06">8571 9352 0,'0'0'0,"0"0"0,0 8 16,0 10-16,-9 16 15,9 10-15,0 8 16,18 8-16,-1-8 16,0-17-16,1-9 15,-1 0-15,9-17 16,0-1-16,9-16 15,0-18-15,-1 0 16,-8 0 0,0-18-16,-17-8 15,-9-8-15,-9 8 16,1 17-16,-10 0 16,1 18-16,0 0 15,-1 17-15,10 0 16,-1 8-1,0 1-15,9 0 16,0-1-16,0 1 16,18 0-16,8-1 15,17 1-15,18 0 16,0-9-16,-9 0 16,-9 8-16,1 10 15,-18-1 1,0 0-16,-18 18 15,1 0-15,0-1 16,-1 10-16,-8-18 16,0-9-16,0-8 15,0-1-15,0 1 16,0-9-16,0 0 16,0-9-1,9-8-15,8-18 16,1-8-16,8 8 15,-9 1-15,1 16 16,-10 1-16,1 17 16,0 0-16,-1 0 15,1 9-15,0 8 16,8 0 0,0 1-16,10-10 15,-10 1-15</inkml:trace>
  <inkml:trace contextRef="#ctx0" brushRef="#br0" timeOffset="21063.1">10012 9161 0,'0'0'0,"0"0"16,0 0-16,0 0 16,18 0-16,-10 0 15</inkml:trace>
  <inkml:trace contextRef="#ctx0" brushRef="#br0" timeOffset="21169.06">10151 9334 0,'0'0'0,"0"0"0,0 0 15</inkml:trace>
  <inkml:trace contextRef="#ctx0" brushRef="#br0" timeOffset="40779.62">5688 10400 0,'0'0'0,"0"0"0,0 0 0,0 0 15,-9 0 1,0-9-16,-17 0 0,0 1 16,-17 8-1,-9 0-15,-9 17 16,0 0-16,-8 18 15,-1 26-15,10 8 16,7 0-16,19 9 16,16 9-16,18 8 15,9-8-15,26-18 16,8-8 0,9-18-16,26 0 15,9-17-15,9-26 16,-1-17-16,27-26 15,8-18-15,-60 35 16</inkml:trace>
  <inkml:trace contextRef="#ctx0" brushRef="#br0" timeOffset="41480.33">6296 10850 0,'0'0'0,"0"0"15,0 0-15,0 0 16,0 0-16,0 0 16,0 0-16,0 0 15,-9-9-15,0 1 16,1 8-1,-10 0-15,-8 0 0,0 17 16,-9 0 0,9 18-16,9 0 15,0-1-15,17-8 16,0 0-16,0-17 16,8 0-16,1-1 15,8-16-15,1-1 16,17 0-16,-9-8 15,0 8 1,-9 1-16,9 8 16,0 8-16,0 18 15,0 9-15,0 17 16,0 9-16,-17-1 16,0 9-16,-9-8 15,-9-9-15,0-9 16,1-17-1,-10 0-15,1-17 16,0 0-16,-1-9 16,1-9-16,8 0 15,0 1-15,9-18 16,9-9-16,17-26 16,26-17-16,-8 26 15</inkml:trace>
  <inkml:trace contextRef="#ctx0" brushRef="#br0" timeOffset="42783.8">7329 10131 0,'0'0'0,"0"0"0,-9 0 16,-8 18-1,-9-1-15,-17 26 16,-1 18-16,-8 43 16,0 34-16,9 10 15,8 25-15,26 17 16,18-16-16,17-27 16,9-9-16,17-34 15,8-26 1,10-17-16,8-27 15,0-16-15,-43-18 16</inkml:trace>
  <inkml:trace contextRef="#ctx0" brushRef="#br0" timeOffset="43199.02">7676 10625 0,'0'0'0,"0"0"16,0 0-16,0 0 15,0 17-15,18 9 16,-1 18-16,18 33 15,17 27 1,-9 9-16,1-9 0,-18-35 16,0-8-16,0-18 15,-9-8-15,-8-9 16,0-18 0,-1 1-16,1 0 15,8-27-15,18-16 16,9-53-16,-1-17 15,-8 9-15,-9 17 16,0 9-16,0 17 16,0 17-1,-9 18-15,1 8 16</inkml:trace>
  <inkml:trace contextRef="#ctx0" brushRef="#br0" timeOffset="43796.29">8797 11188 0,'-9'-9'0,"0"1"16,1-1-16,-1-8 16,0-1-16,1 1 15,-1 0-15,0 8 16,-17 0-16,0 9 16,-9 0-16,9 18 15,0 8-15,0 8 16,9 1-1,8-9-15,9 0 16,0-9-16,9-8 16,8-1-16,9-8 15,9-8-15,0-1 16,-1 0-16,1 9 16,-9 0-16,0 0 15,0 18-15,-8 8 16,-1 34-1,0 18-15,-8 0 16,-9-8 0,-9-18-16,1-9 0,-10-9 15,1-8-15,0 0 16,-1-17-16,-8 0 16,0-1-16,0-16 15,0-10 1,0-25-16,9-26 15,8-26-15,9 8 16,26 18-16,26-61 16,61-199-16</inkml:trace>
  <inkml:trace contextRef="#ctx0" brushRef="#br0" timeOffset="44020.24">8206 10287 0,'0'0'0,"0"0"15,0 0-15,0 0 16,0 0-16,0 0 15,9 17-15,0-8 16</inkml:trace>
  <inkml:trace contextRef="#ctx0" brushRef="#br0" timeOffset="44980.45">9370 10963 0,'0'0'0,"0"0"15,0 0-15,0 0 16,0 0-16,17 0 16,9 0-16,9-9 15,17 0-15,0 1 16,0-1-16,0 0 31,26 1-31,-34 8 0</inkml:trace>
  <inkml:trace contextRef="#ctx0" brushRef="#br0" timeOffset="45330.22">10082 10530 0,'0'0'0,"0"0"15,0 0-15,17 0 16,1 0-16,25 0 15,26 0-15,18-9 16,0 0 0,0 1-16,-9-1 0,-17 0 15,-9 9-15,0-8 16,-17 8 0</inkml:trace>
  <inkml:trace contextRef="#ctx0" brushRef="#br0" timeOffset="45797.5">10690 10859 0,'0'0'0,"0"0"16,0 0-16,0 0 15,0 0-15,-9 0 16,0-9-16,-8 0 16,-9 1-16,-17-1 15,-10 9 1,-7 0-16,-1 0 16,0 17-16,9 1 15,0 16-15,17 1 16,0 8-16,18 1 15,17-1 1,0-8-16,17-1 16,9-8-16,9 0 15,26-17-15,8 0 16,-8-18-16,-9 0 16,-8 1-16,-10-18 15,-7 0-15,-1 0 16,-9 0-1,-8-9-15,-1 0 16,-8 9-16,0 0 16,0 18-16</inkml:trace>
  <inkml:trace contextRef="#ctx0" brushRef="#br0" timeOffset="46128.24">10586 10486 0,'-9'0'0,"9"0"0,-9 0 16,0 18-1,1 8-15,-1 8 16,0 18-16,1 9 16,-1 34-16,-17 35 15,9-17-15,-1-18 16,1-26-16,8-17 16,-8-9-1,-1 1-15,1-10 0,0-25 16,-1 8-1,10-8-15,8 0 16,0-9-16,0 0 16,0 0-16,0 0 15,0 0-15,0 0 16,0 0-16,0 0 16,8 0-16,10-9 15,25 0 1,9-8-16,-17 17 15</inkml:trace>
  <inkml:trace contextRef="#ctx0" brushRef="#br0" timeOffset="46381.37">11037 10980 0,'0'0'0,"0"0"16,0 0-16,0 0 15,-9 17-15,1 1 16,-18 16-16,0 18 16,0 9-16,-9-1 15,-9-8-15,10 9 16,8 0 0,8-18-16,10-17 15,8-17-15,-9 8 16,9-8-16</inkml:trace>
  <inkml:trace contextRef="#ctx0" brushRef="#br0" timeOffset="46580.55">11011 11101 0,'0'0'0,"0"0"15,17 18-15,1 8 16,-1 8-16,9 1 15,0 8-15,0-8 16,0 8 0,0 0-16,-17-17 15,0 0-15,-9 0 16,0 0-16,0-17 16</inkml:trace>
  <inkml:trace contextRef="#ctx0" brushRef="#br0" timeOffset="46770.72">10976 11309 0,'-8'0'0,"8"0"0,0 0 15,0 0-15,0 0 16,0 0-16,0 0 16,0 0-16,17 0 15,0 0-15,18 0 16,17-9-16,9 9 15,-18 0-15</inkml:trace>
  <inkml:trace contextRef="#ctx0" brushRef="#br0" timeOffset="47139.83">10308 10227 0,'0'0'0,"0"0"16,0 0-16,0 0 15,0 0-15,0 0 16,0 0-1,0 0-15</inkml:trace>
  <inkml:trace contextRef="#ctx0" brushRef="#br0" timeOffset="47288.47">10612 10036 0,'0'0'0,"0"0"0,0 0 0,8 17 15,1 1-15,0-1 16,-1 26-16,1-8 16</inkml:trace>
  <inkml:trace contextRef="#ctx0" brushRef="#br0" timeOffset="48146.61">10143 11344 0,'-9'0'0,"0"0"0,9 0 16,0 0-16,0 0 15,0 0-15,0 0 16,0 0 0,0 0-16,0 0 15,18 0-15,-1 0 16,18 0-16,8 0 16,9 0-16,0 0 15,-8 0 1,-1 0-1,-17 0-15,0 0 0,0 0 16,-8 0-16</inkml:trace>
  <inkml:trace contextRef="#ctx0" brushRef="#br0" timeOffset="48648.94">11324 10149 0,'0'0'0,"0"0"0,0 0 0,0 0 15,0 0 1,8 17-16,10 9 15,16 17-15,19 18 16,7 17-16,10 34 16,8 10-1,-17-10-15,8 27 0,-25 8 16,-18-17 0,-26 26-16,-18 0 15,-34-26-15,-26 8 16,-17-8-16,-1-17 15,53-53-15</inkml:trace>
  <inkml:trace contextRef="#ctx0" brushRef="#br0" timeOffset="49419.53">12583 10919 0,'0'0'0,"0"0"16,0 0-16,0 0 15,0 0-15,0 0 16,17 0-16,1 0 16,16 9-16,18 0 15,0-1 1,-8 1-16,8 0 15,-9-9-15,9 8 16,-17-8-16</inkml:trace>
  <inkml:trace contextRef="#ctx0" brushRef="#br0" timeOffset="49624.51">12531 11283 0,'0'0'0,"0"0"16,0 0-16,0 0 16,0 0-16,17 9 15,18-1-15,26 1 16,17 0-16,9-18 16,-9 0-1,17 1-15,-34 8 16</inkml:trace>
  <inkml:trace contextRef="#ctx0" brushRef="#br0" timeOffset="50486.22">10342 10105 0,'0'0'0,"0"0"0,0 0 16,0 0-16,0 0 16,0 0-16,0 0 15,0 0-15,0 0 16,0 0-16,0 0 16,9 0-16,0 9 15</inkml:trace>
  <inkml:trace contextRef="#ctx0" brushRef="#br0" timeOffset="52157.4">10342 10227 0,'0'-9'0,"0"0"16,0 1-16,0-1 15,0 0-15,0 1 16,0-1-16,0 0 15,0 1-15,0 8 16,0 0-16,0 0 16,0 0-16,0 0 15,0 0-15,0 8 16,0 1 0,0 0-16,9-1 15,0 1-15,-1 0 16,10-18-16,-1 0 15,9-8-15,-8 0 16</inkml:trace>
  <inkml:trace contextRef="#ctx0" brushRef="#br0" timeOffset="111980.95">13460 10382 0,'0'0'0,"0"0"0,0 0 0,0 0 16,0 0-16,0 0 15,0 0-15,26 9 16,26 0-16,17-1 16,1-8-16,-1-8 15,-8 8-15,-9 0 16,-8 0 0,8 0-16,-9 0 15,-25 0-15</inkml:trace>
  <inkml:trace contextRef="#ctx0" brushRef="#br0" timeOffset="112219.47">13738 10599 0,'0'0'0,"0"0"0,0 0 15,0 0-15,0 9 16,0 8-16,0 9 15,0 9-15,-9 25 16,0 18-16,1 17 16,-10-8-16,1-9 15,0-9-15,8-17 16,9-9 0,0-8-16,9-26 15</inkml:trace>
  <inkml:trace contextRef="#ctx0" brushRef="#br0" timeOffset="112449.48">13486 11448 0,'0'0'0,"0"0"0,0 0 16,17 8-16,1 1 15,16 0-15,10-1 16,8 1-16,-9 0 15,1-9-15,8-9 32,-9 9-32,1-9 0,-1 1 0,9-10 15,-8 10 1</inkml:trace>
  <inkml:trace contextRef="#ctx0" brushRef="#br0" timeOffset="112838.22">14511 11188 0,'0'0'0,"0"0"0,0 0 0,0 0 16,0 0-16,0 0 16,0 0-1,-9 0-15,0 0 16,-8 0-16,-9 0 16,0 0-16,0 17 15,-9 0-15,0 18 16,0 17-1,18 9-15,0-1 16,17-8-16,0-8 16,17-1-16,9-17 15,9 0-15,8-17 16,27-1-16,-27 1 16</inkml:trace>
  <inkml:trace contextRef="#ctx0" brushRef="#br0" timeOffset="113375.98">15457 10902 0,'-9'0'0,"1"0"16,8 0-16,-9-9 16,0 1-16,1-1 15,-1 0 1,-8 1-16,-9-10 15,0 10-15,-18 8 16,1 0-16,-9 8 16,8 10-1,9-1-15,18 0 0,0 1 16,-1-1-16,18 18 16,0-1-1,18 1-15,-1 0 16,9-9-16,0 0 15,-8 0-15,-10-9 16,1 0-16,0 1 16,-18-1-16,-8 0 15,-18 9-15,-9 0 16,-16 0 0,7 0-16,19-9 15,8-8-15,8 0 16,10-9-16</inkml:trace>
  <inkml:trace contextRef="#ctx0" brushRef="#br0" timeOffset="113568.18">15492 11015 0,'0'0'0,"0"0"0,0 0 15,0 17-15,9 0 16,-9 1-16,0 8 15,0 8-15,0-8 16,0 0-16,0 0 16,0-17-1,8-1-15,1-8 16</inkml:trace>
  <inkml:trace contextRef="#ctx0" brushRef="#br0" timeOffset="113715.26">15700 10521 0,'0'0'0,"0"0"0,0 17 15,0 1-15,0 16 16,9 1-16,8 8 16,1-17-16</inkml:trace>
  <inkml:trace contextRef="#ctx0" brushRef="#br0" timeOffset="114059.89">15891 11231 0,'0'0'0,"0"0"0,0 9 16,0 8-16,0 0 15,0-8-15,0 0 16,0-1-16,0 1 15,0-9 1,0 0-16,0-9 16,0 1-16,18-18 15,8-18-15,8-7 16,1 7-16,0 10 16,8 8-16,1 8 15,-18 18 1,0 0-16,-9 18 15,-8 16-15,8 18 16,-8 0-16,0 0 16,-1 0-16,10-9 15,-10-25-15</inkml:trace>
  <inkml:trace contextRef="#ctx0" brushRef="#br0" timeOffset="120656.53">17489 10157 0,'0'0'0,"0"0"0,0 0 16,0 0-16,0 0 15,0 0-15,0-8 16,-9-1-16,1 0 16,-10 1-16,-8-1 15,0 0-15,-17 9 16,-9 0-16,0 18 15,0-1 1,8 9-16,1 0 16,8 9-16,0-1 15,0 1-15,9-1 16,9-8-16,0 9 16,17-9-16,0 9 15,0 8-15,8-17 16,18 9-1,18-9-15,8 0 16,17-9-16,-8-8 16,9-18-16,-10 0 15,-7 1-15,-19-1 16,-8 9-16,-17 0 16,0 0-16,-9-9 15,0 1-15,-9-1 16,0-17-1,1 9-15,-1-9 16,9-9-16,0 18 16</inkml:trace>
  <inkml:trace contextRef="#ctx0" brushRef="#br0" timeOffset="120970.08">17394 9958 0,'0'-9'16,"0"1"-16,0 8 0,0 0 16,0 0-16,0 0 15,0 0-15,0 0 16,0 0-16,0 0 16,0 0-1,0 17-15,-9 18 16,0 34-16,1 18 15,-10 16-15,-8 19 16,0-18-16,9-18 16,-1-8-16,1-17 15,8-18-15,9-17 16,9-9 0,0-8-16</inkml:trace>
  <inkml:trace contextRef="#ctx0" brushRef="#br0" timeOffset="121400.46">17724 10460 0,'0'0'0,"0"0"0,0 0 16,0 0-16,-9 0 16,0 26-1,-17 26-15,0 18 16,-17-1-16,-1 9 16,1 0-16,8-9 15,0-17-15,18-26 16,8-9-16,9-8 15,0-9-15,0 0 16</inkml:trace>
  <inkml:trace contextRef="#ctx0" brushRef="#br0" timeOffset="121608.08">17776 10478 0,'-9'0'0,"9"0"15,0 0-15,0 0 16,0 17-16,0 0 15,0 18-15,9 17 16,-1 0 0,10 0-16,-1-9 15,-8 0-15,-1-17 16,1 0-16,0-8 16,-1-10-16,-8-8 15,0 0-15</inkml:trace>
  <inkml:trace contextRef="#ctx0" brushRef="#br0" timeOffset="121758.45">17585 10815 0,'0'0'16,"0"0"-16,0 0 0,0 0 16,17 0-16,9 0 15,17 0 1,1 0-16,-27 9 15</inkml:trace>
  <inkml:trace contextRef="#ctx0" brushRef="#br0" timeOffset="122286.8">17480 10088 0,'0'0'0,"0"0"15,0 0-15,0 0 16,0 0-16,0 0 15,0 0-15,0 0 16,0 0-16,0 17 16,18 9-16,-1 9 15,1 0 1,-1-1-16,0 1 16,9-1-16,-17-8 31,0 0-31,-18-8 0,-8 16 0,-9 10 15,-18-10-15,1 18 16,25-17 0</inkml:trace>
  <inkml:trace contextRef="#ctx0" brushRef="#br0" timeOffset="122904.08">17055 9560 0,'0'0'0,"0"0"16,0 0-16,0 0 15,0 0-15,0 0 16,0 0-1,0 0-15,17 8 16,-8 1-16</inkml:trace>
  <inkml:trace contextRef="#ctx0" brushRef="#br0" timeOffset="123056.21">17593 9516 0,'0'0'0,"0"0"15,0 0-15,0 0 16,0 9-16,0 0 16,0-1-16,9 1 15</inkml:trace>
  <inkml:trace contextRef="#ctx0" brushRef="#br0" timeOffset="123573.15">17029 10019 0,'0'0'0,"0"0"0,0 0 16,0 0-16,0 0 16,0 0-16,0 0 15,9 0-15,8-9 16,18 0-1,17 1-15,0-1 16,9 0-16,-1 9 16,-16 0-16,8 0 15,0 0-15,-26 9 16</inkml:trace>
  <inkml:trace contextRef="#ctx0" brushRef="#br0" timeOffset="123924.35">16925 10902 0,'0'0'0,"0"0"0,0 0 0,0 0 16,0 0-16,0 0 15,17 0-15,9 0 16,9 0-16,17 0 15,0 0 1,0 0-16,-8 0 16,-18 0-16</inkml:trace>
  <inkml:trace contextRef="#ctx0" brushRef="#br0" timeOffset="124634.69">16864 11274 0,'-9'-8'0,"0"-1"0,1 0 15,-1 1-15,0-1 16,1 0 0,8 9-16,0 0 15,0 0-15,0-8 16,26-1-1,26 9-15,52-8 0,44 8 16,17 0 0,8 0-16,-16 0 15,-18 0-15,-18 0 16,-17 0-16,-25 8 16,-27-8-16,-18 9 15,-8-9-15,-8 0 16,-9 8-16</inkml:trace>
  <inkml:trace contextRef="#ctx0" brushRef="#br0" timeOffset="126104.83">17454 11811 0,'0'0'0,"0"0"16,0 0-16,0 0 15,0 0 1,0-8-16,0-1 0,0 0 16,-8 1-1,-1-1-15,-17 0 16,-9 9-16,0 0 16,1 0-16,-1 18 15,-8-1-15,-1 18 16,9-1-1,1 1-15,16 8 0,1-8 16,17 0 0,0-1-16,9 10 15,8-10-15,18 1 16,17-9-16,17 0 16,1-18-16,-9 1 15,8-18-15,-8 1 16,-18-10-16,1 1 15,-18-9 1,0 0-16,-9 0 16,-8 0-16,0 0 15,-1 0-15,-8 9 16,-8 0-16,-1-1 16,9-8-16,9 9 15,-9 8-15</inkml:trace>
  <inkml:trace contextRef="#ctx0" brushRef="#br0" timeOffset="126423.37">17463 11517 0,'0'0'15,"0"0"-15,0 0 16,0 0-16,0 0 15,0 0-15,0 0 16,0 9-16,0 8 16,0 9-16,0 17 15,0 27-15,0 33 16,-9 19 0,1-10-16,-1 18 15,-8 0-15,8-35 16,0-25-16,1-18 15,8-9-15,0-17 16,0-17-16,0-1 16,0-8-16</inkml:trace>
  <inkml:trace contextRef="#ctx0" brushRef="#br0" timeOffset="126733.41">17281 11526 0,'0'0'0,"0"0"0,0 0 15,0 0-15,0 0 16,0 0-16,0 0 15,8-9-15,10 9 16,-1-9-16,18 9 16,17 0-16,9 0 15,-18 0-15,1 0 47,-1 9-47,-8 0 0,-1 8 0,-16 0 0</inkml:trace>
  <inkml:trace contextRef="#ctx0" brushRef="#br0" timeOffset="127053.05">17038 12548 0,'0'0'0,"0"0"0,0 0 15,0 0-15,17 0 16,9 8-16,9 1 16,17 0-16,9-9 15,-1 0-15,1 0 16,0 0-16,-18 0 15,1-9-15,17 9 16,-1 9 0,-34-9-16</inkml:trace>
  <inkml:trace contextRef="#ctx0" brushRef="#br0" timeOffset="127368.34">17897 12383 0,'0'0'0,"0"0"16,0 0-16,0 17 15,0 1-15,0-1 16,0 18-16,0-1 16,0-8-16,9 0 15,8 0-15,1 0 16,8-8-1,0-10-15,0 1 16,0-9-16,0-9 16,0 1-16,-9-18 15,-8-18-15,-9-8 16,-9 18-16,-17-1 16,0 9-16,0 9 15,0 8 1,17 9-16</inkml:trace>
  <inkml:trace contextRef="#ctx0" brushRef="#br0" timeOffset="127816.85">17446 11803 0,'0'0'0,"0"0"15,0 0-15,0 0 16,0 0-16,0 0 16,0 0-16,0 0 15,0 0-15,0 0 16,0 0 0,17 0-16,0 0 15,1 0-15,17 0 16,-1 8-16,-8 1 15,0 0-15,0-1 16,-8 10-16,-10-1 16,10 9-16,8 0 15,-17-17 1</inkml:trace>
  <inkml:trace contextRef="#ctx0" brushRef="#br0" timeOffset="128089.08">18045 11413 0,'0'0'0,"0"0"0,0 0 16,0 0-16,-9 26 15,-8 26-15,-9 17 16,0 35-16,17-35 16</inkml:trace>
  <inkml:trace contextRef="#ctx0" brushRef="#br0" timeOffset="130584.52">18861 11041 0,'0'0'0,"0"0"16,0 0 0,0 0-16,0 0 0,9 0 15,8 0-15,1 0 16,16 0-1,18 0-15,0 0 16,18 0-16,-1-9 16,-8 0-16,0 1 15,-9-1-15,0-8 16,-26 17-16</inkml:trace>
  <inkml:trace contextRef="#ctx0" brushRef="#br0" timeOffset="130797.25">19113 10763 0,'0'0'0,"0"0"16,0 0-16,0 18 16,0 34-16,0 26 15,0 17 1,-9 0-1,1-8-15,-1-1 0,9-8 16,9 0-16,8-17 16,-8-35-16</inkml:trace>
  <inkml:trace contextRef="#ctx0" brushRef="#br0" timeOffset="131362.85">20763 10504 0,'0'0'0,"0"0"0,0 0 15,0 0-15,0 0 16,-9 0-16,1 0 16,-19 0-1,-7 0-15,-18 0 16,-27 26-16,-25 26 16,9 17-1,8 0-15,17 18 0,1 25 16,17 1-1,26-9-15,8-9 16,27 0-16,8-8 16,27-9-16,8-26 15,9-9-15,26-17 16,8-8-16,-17-18 16,9-18-16,9-16 15,-1-10-15,-43 27 16</inkml:trace>
  <inkml:trace contextRef="#ctx0" brushRef="#br0" timeOffset="131669.57">20902 11300 0,'0'0'0,"0"0"0,0 0 16,0 0-16,17 0 16,1 0-16,16-8 15,1-1-15,17 0 16,18 1-16,-10-1 15,1 0 1,-26 9-16,-9 9 16,-9 0-16</inkml:trace>
  <inkml:trace contextRef="#ctx0" brushRef="#br0" timeOffset="132226.38">20989 11344 0,'0'0'0,"0"0"15,0 0-15,0 0 16,0 0-16,0 0 16,0 8-16,8 1 15,1 8 1,8 1-16,18 8 15,9 0-15,-10 0 16,-8-18-16,0 1 16,0 0-16,-17-1 15,0 1 1,-1-9-16,1 0 0,-9 9 16,-9 8-1,1 0-15,-18 1 16,0-1-16,-9 9 15,0 0-15,0 0 16,9 0-16,9-9 16,0-8-1,-1-1-15,10 1 16,8 0-16,0-1 16,0-8-16,0 0 15,17 9-15,18 8 16,17-8-1,9 0-15,-1-1 0,1 1 16,-17-9 0,-10 9-16,-8-9 0,-8 0 15,-10 0 1,1 0-16,0 0 16,-9 0-16,0 0 15,0 0-15</inkml:trace>
  <inkml:trace contextRef="#ctx0" brushRef="#br0" timeOffset="133537.13">22508 10824 0,'0'0'0,"0"0"0,0 0 15,0 0-15,-8-9 16,-1 1 0,-8-1-16,-9 0 15,-9 1-15,-9-1 16,-8 9-16,-9 0 15,-8 17 1,8 1-16,0 16 16,1 10-16,8 8 15,17 8-15,0 1 16,18 0-16,17-1 16,17-8-16,9 0 15,35-9-15,8-8 16,18-9-16,0-17 15,9-18-15,-1-17 16,-17 0 0,-8-9-16,-18 1 0,-9-10 15,-17 10 1,-17-9-16,0 8 16,-18 0-1,0 1-15,-8-1 0,0 9 16,-1 0-16,1 9 15,-1-1-15,1 1 16,8 17 0,9 0-16</inkml:trace>
  <inkml:trace contextRef="#ctx0" brushRef="#br0" timeOffset="133876.19">22378 10556 0,'0'0'0,"0"0"15,0 0-15,0 0 16,0 0-16,0 0 16,0 0-16,0 0 15,-9 17-15,1 18 16,-1 25-16,-17 44 15,0 26 1,0 17-16,0 9 16,0-9-16,8-25 15,1-27-15,8-26 16,9-25-16,0-10 16,0-8-16,0-17 15,0-1-15,0 1 16,0-9-16</inkml:trace>
  <inkml:trace contextRef="#ctx0" brushRef="#br0" timeOffset="134157.39">21805 11907 0,'0'0'0,"0"0"0,0 0 16,0 0-1,17 0-15,9 0 0,26-9 16,27 0-16,7 1 16,1-1-1,-9 9-15,1 0 16,-10-9-16,-17 1 15,-8 8-15,-1-9 16,-17 9-16</inkml:trace>
  <inkml:trace contextRef="#ctx0" brushRef="#br0" timeOffset="134498.45">22065 10530 0,'0'0'0,"0"0"0,0 0 15,0 0-15,0 0 16,0 0-16,0 0 16,18 0-16,8 0 15,9 0-15,17 0 16,8 8 0,19-8-16,7 9 15,-7 0-15,-10-1 16,-34 1-16</inkml:trace>
  <inkml:trace contextRef="#ctx0" brushRef="#br0" timeOffset="134869.9">22951 11517 0,'0'0'0,"0"0"0,0 0 15,0 0-15,0 0 16,-9 17-16,1 1 15,-10 25 1,-8 9-16,-17 17 16,0 9-16,8 0 15,0-17-15,0-9 16,18-26-16,0 0 16,17-18-16,0 1 15,8 0-15,1-9 16</inkml:trace>
  <inkml:trace contextRef="#ctx0" brushRef="#br0" timeOffset="135103.96">22934 11534 0,'0'0'0,"0"0"16,0 0-1,0 0-15,8 18 0,10 8 16,-1 8-1,9 1-15,9 17 16,0 0-16,-9 8 16,0-16-16,0-1 15,-9-8-15,-8-9 16,0-9-16,-1 0 16,1-8-16,-9 0 15</inkml:trace>
  <inkml:trace contextRef="#ctx0" brushRef="#br0" timeOffset="135260.79">22873 11811 0,'0'0'0,"0"0"15,0 0-15,0 0 16,0 0-16,9 0 16,8 0-1,18 0-15,26-8 16,8-1-16,1 0 15,-44 9 1</inkml:trace>
  <inkml:trace contextRef="#ctx0" brushRef="#br0" timeOffset="135743.26">22317 10131 0,'0'0'0,"0"0"0,0 0 16,0 0-16,0 9 15,0 0-15,0-1 16,0 1-16,0 0 16,0-1-16,0 1 15,9 8-15,0-8 16</inkml:trace>
  <inkml:trace contextRef="#ctx0" brushRef="#br0" timeOffset="135901.01">22760 10192 0,'0'0'0,"0"0"0,0 0 15,0 0-15,0 0 16,0 9-16,0-1 15,0 10-15,9-1 16</inkml:trace>
  <inkml:trace contextRef="#ctx0" brushRef="#br0" timeOffset="138683">11636 9075 0,'0'0'0,"0"0"0,0-9 16,9-17-16,0 0 15,-1-9-15,1 9 16,-18-8-16,1 16 15,-18 1-15,-9 17 16,-9 9-16,-16 8 16,-1 18-1,9 8-15,-9 18 16,18 17-16,16 0 16,19-9-16,16 0 15,10-8-15,17-18 16,25 0-16,10-17 15,8-17-15,18-18 16,16-17 0,-16-8-16,-61 25 15</inkml:trace>
  <inkml:trace contextRef="#ctx0" brushRef="#br0" timeOffset="138953.34">12114 8486 0,'0'0'0,"0"0"16,0 0 0,9 17-16,-1 18 0,-8 34 15,-8 44 1,-10 8-16,-8 26 15,9-8-15,-1-35 16,1-18-16,8-25 16,9-18-1,0-8-15,9-18 0,-9-8 16</inkml:trace>
  <inkml:trace contextRef="#ctx0" brushRef="#br0" timeOffset="139383.68">12574 9014 0,'0'0'0,"0"0"0,0 0 15,0 0-15,0 0 16,0 0-16,-9 0 16,1 0-1,-10 0-15,-8 17 16,-8 1-16,-10 25 15,-8 35-15,9-9 16,17-8-16,8-18 16,18 0-16,0-17 15,18 0-15,-1-17 16,18 0 0,-1-18-16,10-26 15,17-25-15,-9-1 16,-26 18-1,0 8-15,-17 18 0,-1 0 16,1 17 0,-9 0-16,0 8 0,9 36 15,-1 8 1,1 8-16,8-8 16,1-9-16,-1-8 15,18-9-15,8-9 16,-8-8-16,-9-9 15</inkml:trace>
  <inkml:trace contextRef="#ctx0" brushRef="#br0" timeOffset="139737.43">13373 8953 0,'0'0'0,"0"0"0,0 0 16,-9 0-16,1 0 15,-10 0-15,-8 0 16,-17 18 0,-1-1-16,10 9 15,-1 0-15,0 9 16,9 8-16,9 9 16,17-9-16,8 1 15,10-18-15,-1-1 16,-8 1-16,0 0 15,-1-17-15,1 0 16,-18 8 0,1 0-16,-19 1 15,-7 8-15,-10 0 16,1-9-16,8-8 16,9-1-16,17 1 15,9-9-15,0 0 16</inkml:trace>
  <inkml:trace contextRef="#ctx0" brushRef="#br0" timeOffset="140128.54">13798 9040 0,'0'0'0,"0"0"0,0 0 15,0 0-15,0 0 16,0 0-16,-8 0 15,-18 0 1,-9 17-16,9 1 16,-9-1-16,1 0 15,7 1-15,10-1 16,0 18-16,17-1 16,8 1-1,10 0-15,-1 8 0,9 0 16,0-17-1,0 0-15,0 0 16,-17-17-16,0-1 16,-1 1-16,-8 0 15,-8 8-15,-10 0 16,-8 1-16,-8 8 16,-1 0-1,0-18-15,18 1 16,8 0-16,9-9 15</inkml:trace>
  <inkml:trace contextRef="#ctx0" brushRef="#br0" timeOffset="140688.21">14120 9127 0,'0'0'0,"0"0"15,0 0-15,0 17 16,0 9-16,0 17 15,0 1-15,0-10 16,-9-8 0,9 0-16,9 0 15,-1-17-15</inkml:trace>
  <inkml:trace contextRef="#ctx0" brushRef="#br0" timeOffset="140827.29">14337 8720 0,'0'0'0,"0"0"0,0 0 0,0 0 15,0 17-15,35 26 16,-9-8-16</inkml:trace>
  <inkml:trace contextRef="#ctx0" brushRef="#br0" timeOffset="141192.84">14867 8945 0,'0'0'0,"0"0"0,0 0 15,0 0-15,0 0 16,-9 0-1,0 0-15,-17 0 16,0 17-16,-17 0 16,-9 18-16,17 8 15,0 9-15,0 9 16,18-9 0,0-9-16,17 0 15,17-17-15,0 0 0,18 0 16,0-17-1,17 0-15,9-18 16,0-17-16,8 0 16,0 0-16,-25-8 15,-27 25-15</inkml:trace>
  <inkml:trace contextRef="#ctx0" brushRef="#br0" timeOffset="141894.12">15327 9109 0,'0'0'15,"0"0"-15,0 0 0,0 0 16,0 0-16,0 0 16,0 0-16,-9 0 15,0 0-15,1 0 16,-18 18-16,-9 8 16,0 8-1,1 10-15,7-1 16,10-9-16,0-8 15,17 0-15,0 0 16,0-8-16,8-10 16,10 1-1,-1-9-15,18-9 16,8-17-16,1-8 16,-10-10-16,-7 10 15,-1-1-15,-18 18 16,1 0-1,0 8-15,-1 9 0,1 0 16,-9 0 0,9 0-16,-1 17 0,10 1 15,-1 8 1,9 0-16,0-1 16,0-7-16,0-10 15,9 1-15,0-9 16,17-17-16,-9-18 15,9-17-15,0-17 16,1-26-16,-1-9 16,-9 0-1,-8 0-15,-9 9 16,-17 17-16,-1 17 16,1 26-16,-9 18 15,0 0-15,0 17 16,-9 8-16,-8 27 15,-9 43 1,-18 43-16,10 18 16,16 8-16,1 0 15,0-25-15,17-36 16,17-8-16,0-9 16,1-25-16,8-18 15,8-18-15,36-8 16,-27-8-16</inkml:trace>
  <inkml:trace contextRef="#ctx0" brushRef="#br0" timeOffset="142046.47">16716 8702 0,'0'0'0,"0"0"16,0 0-16,0 0 0,0 0 15,9 9 1,0 0-16,8 8 16,0-8-16</inkml:trace>
  <inkml:trace contextRef="#ctx0" brushRef="#br0" timeOffset="142178.09">16855 9040 0,'0'0'0,"0"0"0,0 0 16,0 9-16,18-1 16,-10 1-16</inkml:trace>
  <inkml:trace contextRef="#ctx0" brushRef="#br1" timeOffset="89904.82">9196 8200 0,'-9'0'0,"1"0"16,8 0-16,0 0 0,0 0 0,0 0 16,0 0-1,17 0-15,0 0 16,18 0-16,0-9 16,17 1-16,9-1 15,0 0-15,-9 1 16,-9 8-1,-8 0-15,-18 0 0</inkml:trace>
  <inkml:trace contextRef="#ctx0" brushRef="#br1" timeOffset="90258.08">9326 8209 0,'0'0'0,"0"0"0,0 0 15,0 0 1,0 0-16,0 8 16,0 10-16,-8 8 15,-1 8-15,0 9 16,1 9-16,-10 0 16,1-8-16,8-1 15,1-8-15,8-9 16,0 0-16,0-9 15,0 0-15,8 1 16,10-1 0,8-8-16,17-1 15,9 1-15,0 0 16,-8-9-16,-1 0 16,-17 0-16,0-9 15,0 0 1,-8 9-16,-10 0 15</inkml:trace>
  <inkml:trace contextRef="#ctx0" brushRef="#br1" timeOffset="90427.58">9266 8442 0,'0'0'0,"0"0"0,0 0 16,0 0-16,8 0 15,10 0-15,-1 0 16,18 0 0,34 0-16,-25 9 0</inkml:trace>
  <inkml:trace contextRef="#ctx0" brushRef="#br1" timeOffset="90909.45">10047 8581 0,'-9'-9'0,"1"1"0,-10-1 16,1 9-16,0 0 16,-1 0-1,1 0-15,0 0 0,-1 9 16,1 8 0,-1 0-16,1 1 15,0 8-15,8-9 16,9 9-16,0-17 15,17-1-15,1 1 16,8-9-16,9-9 16,-1 1-16,-8-10 15,0 1-15,-8-9 16,-10 9 0,1-1-16,-18 1 15,-17 0-15,0-1 16,-8 18-16,8 0 15,8 9-15,9 0 16</inkml:trace>
  <inkml:trace contextRef="#ctx0" brushRef="#br1" timeOffset="91626.74">10360 8261 0,'0'0'0,"0"0"0,0 0 16,0 0-16,0 0 16,0 8-16,8 18 15,1 17-15,0 9 16,-9 9-16,-9 0 15,0-18 1,1 0-16,-1-8 16,0-9-16,1 0 15,8-17-15,0-1 16,0-8-16,0 0 16,0-8-16,0-18 15,8-26-15,10-18 16,8-8-1,-9 18-15,-8 25 16,0 0-16,-1 18 16,1 0-16,0 0 15,-1 17-15,1 0 16,0 0-16,8 17 16,0 17-16,1 10 15,-10-1-15,1-8 16,0-9-1,-1 0-15,1-18 16,0 1-16,0-9 16,-1-9-16,10-8 15,8-18-15,8-25 16,-8 8-16,0 17 16,0 1-16,-17 16 15,0 1 1,0 0-16,-1 17 15,1 0-15,-9 0 16,9 8-16,8 27 16,-8 34-16,-1 9 15,1 17-15,8 1 16,1-10-16,-10-16 16,1-27-1,8-9-15,10-8 16,-10-8-16</inkml:trace>
  <inkml:trace contextRef="#ctx0" brushRef="#br1" timeOffset="92188.61">9170 8044 0,'0'0'0,"0"0"0,0 0 16,0 0-16,-9 9 16,-8 17-16,-9 34 15,-9 53-15,9 8 16,26 0-16,9 9 15,8-17 1,9-27-16,18-16 16,16-10-16,53-16 15,200 34-15</inkml:trace>
  <inkml:trace contextRef="#ctx0" brushRef="#br1" timeOffset="92453.19">11141 8001 0,'0'0'0,"0"0"0,9 0 16,8 17-16,9 18 15,9-1 1,0 36-16,-18 16 16,-17 18-16,-35 0 15,-17 17-15,-8 9 16,42-60 0</inkml:trace>
  <inkml:trace contextRef="#ctx0" brushRef="#br1" timeOffset="93006.84">9213 8607 0,'-8'-9'0,"-10"1"0,10-1 15,8 0-15,-9 1 16,9-1-16,-9 0 16,1-8-16,-1-9 15,0 0-15,-17 0 16,0 9-16,0-1 16,0 18-1,-17 0-15,-1 9 16,1 8-16,-18 18 15,9 0-15,17 8 16,0-8-16,18 8 16,0 0-1,-1-8-15,10-9 0,8 0 16,0-17 0,0-1-16,0-8 15,8-8-15,18-10 16,-8 10-16</inkml:trace>
  <inkml:trace contextRef="#ctx0" brushRef="#br1" timeOffset="93250.18">8640 8373 0,'0'0'0,"0"0"0,0 17 0,0 1 16,0 16-16,0 10 15,0 16-15,9 10 16,-9-1 0,-9-8-16,1-9 15,8-27-15,0 1 16,0-8-16,0-10 16,0 1-16,0 0 15,26-18-15,34-17 16,-7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2:55:06.8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1554 6546 0,'0'0'0,"0"0"0,0 0 0,0 0 15,0 0-15,0 17 16,9 9-16,8 17 16,-17 27-16,9 16 15,0 9 1,-1 1-16,-8-18 15,0-18-15,-8-8 16,8-17-16,0-9 16,0-17-16,0-1 15,0-8-15,0-8 16,8 8-16</inkml:trace>
  <inkml:trace contextRef="#ctx0" brushRef="#br0" timeOffset="469.08">1598 6572 0,'-9'0'0,"0"0"16,9 0-16,0 0 15,0-9-15,0 0 16,9 1 0,8-10-16,10 1 15,7 0-15,1 8 16,8 9-16,1 0 15,-1 0-15,-17 9 16,0 8-16,-8 0 16,-1 9-16,-17 9 15,-17 0 1,-9-1-16,0 1 16,0-9-16,-9 0 15,9 0-15,8-17 16,1-1-16,0 1 15,17 0 1,0-1-16,0 1 0,0 0 16,0 8-16,17 9 15,18 26 1,-9 8-16,9 1 16,17-18-16,-26 1 15,8-10-15,-7-8 16,-1 0-16,-9-17 15,-8 0-15,8-1 16,-17 1-16,9-9 16,-1 0-16</inkml:trace>
  <inkml:trace contextRef="#ctx0" brushRef="#br0" timeOffset="1056.91">2188 6892 0,'0'0'0,"0"0"0,0 0 16,0 0-16,0 0 15,0 0-15,0 0 16,0 0-1,0 0-15,18 0 16,8 9-16,8-1 16,10 1-16,8-18 15,-9 1-15,1-1 16,-18 0 0,0-8-16,-17 0 0,-1 0 15,1-1-15,-18 1 16,1 0-1,-10-1-15,-8 18 16,-17 0-16,8 18 16,-8-1-16,8 26 15,0 9-15,18 9 16,8-18-16,9 0 16,17-8-16,1-9 15,8 0 1,9-17-16,8 8 15,-17-8-15</inkml:trace>
  <inkml:trace contextRef="#ctx0" brushRef="#br0" timeOffset="1442.26">3039 6806 0,'0'-9'0,"0"0"16,0 1-16,0-1 15,-8 0-15,-1 1 16,0-1-16,-17 9 15,0 0-15,-17 0 16,-1 9-16,10 8 16,-1 0-16,0 9 15,0 9 1,18-1-16,0 1 16,-1 0-16,18-1 15,0-8-15,18 0 16,-1 0-16,18-17 15,17 8-15,-26-8 16</inkml:trace>
  <inkml:trace contextRef="#ctx0" brushRef="#br0" timeOffset="2395.94">3456 6832 0,'0'0'0,"-9"0"0,1-9 0,-1 0 16,-8 1 0,-1-1-16,-8 9 15,0 0-15,0 0 16,0 9-16,-9 8 16,1 0-16,-1 18 15,0 8-15,18 0 16,-1 1-1,1-10-15,17-8 0,0 0 16,0-17 0,9 0-16,-1-1 15,10-16-15,-1-10 16,9-16-16,-8-1 16,-10 0-16,1 18 15,0 0 1,-1-1-16,-8 18 0,0 0 15,0 0-15,0 0 16,9 18 0,8 8-16,1 17 15,-1 0-15,9 1 16,0-18-16,0 0 16,0-9-16,0-8 15,9-9-15,9-18 16,16-34-16,-8-8 15,1-18 1,-10 0-16,9-26 16,-17 9-16,-9 17 15,-17 17-15,-1 18 16,1 8-16,-9 18 16,-9-1-16,1 1 15,-1 8 1,0 9-16,-8 0 15,-9 9-15,-18 17 16,1 26-16,8 26 16,0 9-16,9 25 15,18 9-15,8-25 16,17-18-16,0-18 16,1-16-16,8-10 15,9-8 1,-1-17-16,1 0 15,8-18-15,-8-17 16,26-43-16,0-18 16,0-8-16,-1-35 15,-16 0-15,-18 17 16,-17 44-16,-1 26 16,1 8-1,-9 18-15,0 17 16,0 0-16,-9 8 15,-17 44-15,-9 35 16,18 0-16,0 17 16,17-1-1,17-7-15,0-27 16,1-8-16,17-1 16,-1-16-16,10-18 15,-18-18-15</inkml:trace>
  <inkml:trace contextRef="#ctx0" brushRef="#br0" timeOffset="2900.32">4759 6849 0,'0'0'0,"0"0"0,0 0 0,0 0 15,0 0-15,0 0 16,0 0-16,0 0 16,8 0-16,-8 0 15</inkml:trace>
  <inkml:trace contextRef="#ctx0" brushRef="#br0" timeOffset="3016.88">4776 7221 0,'0'0'0,"0"0"0,0 0 16,0 0-16,9 0 16,-1 0-16</inkml:trace>
  <inkml:trace contextRef="#ctx0" brushRef="#br0" timeOffset="3846.92">6174 6502 0,'-9'0'0,"1"0"0,-1 0 16,0 0-16,1 0 15,8 0-15,-9 9 16,9 8 0,0 18-16,17 0 15,1-1-15,8-8 16,0 0-16,9-17 15,-1 0-15,10-18 16,-1-8-16,1-27 16,-10-8-1,-8-8-15,-8 8 0,-10 0 16,1 9 0,-9 17-16,0 8 15,0 18-15,0 0 16,0 9-16,0 17 15,-9 43-15,1 26 16,-1-8-16,-8-9 16,-9 9-16,0 16 15,-9-33 1,0-27-16,0-17 16,9 0-16,0-17 15,-8-9-15,-1-9 16,9-17-16,8 0 15,1 0-15,17-9 16,9 1-16,8-1 16,9 9-1,9 9-15,0 0 16,-1 17-16,1 8 16,0 10-16,0 16 15,-1 18-15,10 9 16,-10-1-16,-7-16 15,-1-10-15,0-8 16,8-8-16,44-1 16,-17 0-1</inkml:trace>
  <inkml:trace contextRef="#ctx0" brushRef="#br0" timeOffset="4278.1">7095 6788 0,'0'0'0,"0"-8"15,0-1-15,0 9 16,0 0-1,0 0-15,0 0 16,0-9-16,17 1 16,9-1-16,9 0 15,0 1-15,8-1 16,0 0-16,-8 9 16,0 0-1,0 0-15,-27 9 16</inkml:trace>
  <inkml:trace contextRef="#ctx0" brushRef="#br0" timeOffset="4472.34">7086 6883 0,'0'0'0,"0"0"0,0 0 15,0 0-15,0 0 16,0 0-16,0 0 15,17 0-15,1 0 16,16 0-16,27 9 16,17-9-16,-43 9 15</inkml:trace>
  <inkml:trace contextRef="#ctx0" brushRef="#br0" timeOffset="6229.08">8380 6364 0,'0'0'0,"-9"0"0,0 0 15,1 0-15,-1 0 16,0 0-16,1 17 16,-1 35-16,0 26 15,-8 17-15,8 9 16,1 0-16,8-17 15,-9-9 1,0-26-16,9-9 16,0-17-16,18 0 15,-1-17-15,-8-1 16</inkml:trace>
  <inkml:trace contextRef="#ctx0" brushRef="#br0" timeOffset="6557.94">8666 6563 0,'0'0'0,"0"0"0,0 0 15,0 0-15,0 9 16,-8 8-16,-10 0 16,-8 1-16,-8 8 15,-10 8-15,1-8 16,-1 0-1,10-8-15,-1-1 16,17-8-16,1-1 16,8 1-16,9 0 15,0-1-15,0 10 16,9-1-16,8 0 16,1 9-1,8 0-15,9 9 0,17-1 16,9-8-1,-18-8-15</inkml:trace>
  <inkml:trace contextRef="#ctx0" brushRef="#br0" timeOffset="6710.66">8771 7013 0,'0'0'0,"0"0"0,0 0 16,0 9-16,0 0 15,0-1-15,0-8 16,0 0-16,0 0 16</inkml:trace>
  <inkml:trace contextRef="#ctx0" brushRef="#br0" timeOffset="7083.55">9161 6459 0,'0'0'0,"-8"0"0,-10 0 16,1 0-16,8 0 15,1 0 1,-1 0-16,9 0 16,0 0-16,0 0 15,17 0-15,1 0 16,16 0-16,10-9 15,-1 9-15,18-8 16,0 8-16,-35 0 16</inkml:trace>
  <inkml:trace contextRef="#ctx0" brushRef="#br0" timeOffset="7504.7">9266 6485 0,'-9'0'0,"0"0"0,1 0 0,-1 9 16,0-9-1,0 8-15,1 10 16,-1 8-16,0 8 16,-8 1-16,0 8 15,8 1-15,0-1 16,1 0-16,-1 9 15,0-9-15,1-8 16,8-9 0,0 0-16,0 0 15,0-9-15,0 1 16,0-10-16,0 1 16,17 0-16,0-1 15,1 1 1,16 0-16,10-1 15,-9-8-15,8-8 16,0-1-16,-17 0 16,1 1-16,-1-1 15,-9 0-15,9-8 16,-9 8-16</inkml:trace>
  <inkml:trace contextRef="#ctx0" brushRef="#br0" timeOffset="7681.21">9196 6840 0,'-9'-8'0,"1"8"16,-1 0-16,0 0 15,9 0-15,0 0 16,0 0-16,0-9 16,18 0-16,-1 1 15,18-1 1,0 0-16,43 9 15,-26 9-15</inkml:trace>
  <inkml:trace contextRef="#ctx0" brushRef="#br0" timeOffset="7904.79">9856 6935 0,'0'0'0,"0"0"0,0 0 16,0 0-16,0 0 16,0 0-16,9 0 15,-1 0 1</inkml:trace>
  <inkml:trace contextRef="#ctx0" brushRef="#br0" timeOffset="8363.9">10308 6745 0,'0'0'0,"0"0"0,0 0 16,0 0-16,0 0 16,0 0-16,17 0 15,0 0-15,18 0 16,17 0-16,0 9 15,9-9 1,-9 0-16,-8 0 0,-1 0 16,-17 0-1,9 17-15,-9-8 16</inkml:trace>
  <inkml:trace contextRef="#ctx0" brushRef="#br0" timeOffset="8773.26">11245 6433 0,'0'0'0,"0"0"0,0 0 0,0 17 16,0 27-1,0 16-15,0 10 16,0-1-16,-8 9 16,8 9-16,0-10 15,0-16-15,0-18 16,0-17-16,-9 0 16,9 0-16,0-17 15</inkml:trace>
  <inkml:trace contextRef="#ctx0" brushRef="#br0" timeOffset="9129.02">11324 6468 0,'0'0'0,"0"0"0,0 0 15,8 0-15,10 0 16,16 0-16,1 0 15,0 0-15,-9 8 16,0 1-16,-9 0 16,1 8-16,-10 0 15,1 1-15,0-1 16,-18 0 0,-8 9-16,-9 0 15,-9 0-15,-8 0 16,8 0-16,0-8 15,0-10-15,18 1 16,0 0-16,-1-1 16,10-8-16,8 0 15,0 0-15,0 0 16,8 9 0</inkml:trace>
  <inkml:trace contextRef="#ctx0" brushRef="#br0" timeOffset="9348.74">11680 6935 0,'0'0'0,"0"0"0,0 0 15,0 0-15,0 9 16,0 0-16,0-1 16,17 27-1,9-9-15</inkml:trace>
  <inkml:trace contextRef="#ctx0" brushRef="#br0" timeOffset="9622.52">11879 6511 0,'0'0'0,"0"0"0,0 0 15,0 0-15,0 0 16,0 0-16,18 0 15,-1 0 1,9 0-16,9 0 16,17-9-16,-9 9 15,1 0-15,8-8 16,0 8-16,-26 0 16</inkml:trace>
  <inkml:trace contextRef="#ctx0" brushRef="#br0" timeOffset="10041.52">12036 6728 0,'0'-9'0,"0"9"16,0 0-16,0 0 16,0 0-16,0 0 15,0 0-15,0 0 16,0 0-16,0 9 15,-9 8 1,0 9-16,1 9 16,-1-1-16,0 9 15,1 1-15,8-10 16,0-8-16,0 0 16,0-8-16,0-1 15,0-8 1,0-1-16,8 1 15,1 0-15,8-1 16,1 1-16,16-9 16,10 0-16,-9-9 15,-1 1-15,-8-1 16,0 0-16,0 1 16,-8 8-16,-1-9 15,9-8 1,-17 8-16</inkml:trace>
  <inkml:trace contextRef="#ctx0" brushRef="#br0" timeOffset="10211.12">12053 6858 0,'0'0'0,"0"0"0,0 0 16,0 0 0,0 0-16,0 0 15,0 0-15,0 0 16,17-9-16,1 0 15,8 1-15,9-1 16,25 0-16,1 9 16,-35 0-16</inkml:trace>
  <inkml:trace contextRef="#ctx0" brushRef="#br0" timeOffset="10414.46">12678 6996 0,'0'0'0,"0"0"16,0 0-16,0 0 15,0 0-15,9 0 16,8 0-16</inkml:trace>
  <inkml:trace contextRef="#ctx0" brushRef="#br0" timeOffset="13105.22">13112 6710 0,'0'0'0,"0"0"0,0 0 0,0 0 16,0 0-16,18 0 15,8 0-15,17 0 16,1 0-16,17 0 15,-1 0-15,-8 0 16,-8 0-16,-18 0 16,17 9-16,1 8 15,-27-8 1</inkml:trace>
  <inkml:trace contextRef="#ctx0" brushRef="#br0" timeOffset="13355.39">13304 6883 0,'-9'0'0,"0"0"0,0 0 15,1 0 1,-1 0-16,9 0 16,0 0-16,0 0 15,0 0-15,17 9 16,18 0-16,0-1 15,8 1-15,1-9 16,-1 9 0,1-1-16,8 1 15,-26-9-15</inkml:trace>
  <inkml:trace contextRef="#ctx0" brushRef="#br0" timeOffset="22521.03">14710 6528 0,'0'0'0,"-8"0"0,-1 0 16,0 0-16,1 0 15,-1-8-15,0-1 16,-8 9-16,-9 0 16,-18 0-1,1 0-15,0 17 16,-1 1-16,9 16 15,1 10-15,-1 8 16,18 0-16,-1-9 16,18 0-16,0 1 15,26-1-15,9-9 16,17-8-16,9-26 16,-26 0-1</inkml:trace>
  <inkml:trace contextRef="#ctx0" brushRef="#br0" timeOffset="22926.9">15153 6710 0,'-9'-8'0,"1"-1"0,-1 0 15,0 1-15,-8-10 16,0 10-16,-18-1 15,-8 9-15,8 17 16,0 1-16,0 16 16,1 1-1,-1 0-15,17-1 0,10-8 16,8 0 0,0-17-16,8-1 15,10 1-15,8-18 16,9-8-1,8-17-15,-8-1 0,-9 18 16,-17-1-16,-1 10 16,1 8-1,-9 0-15,0 17 16,9 9-16,8 9 16,0 16-16,9 1 15,0-8-15,9-1 16,35 18-1,-10-35-15</inkml:trace>
  <inkml:trace contextRef="#ctx0" brushRef="#br0" timeOffset="23512.96">15570 6580 0,'-9'0'0,"1"0"0,-1 0 16,0 18-16,-8 8 15,0 17-15,-1 18 16,9 43 0,-8 25-16,0-16 15,8-18-15,0-8 16,9-9-16,-8-26 16,-1-18-16,9-8 15,0-17-15,0-9 16,-9-9-1,1-34-15,-10-43 16,10-44-16,16 8 16,10 27-16,8 26 15,0 17-15,8 9 16,1 8-16,-9 18 16,0-1-16,0 18 15,0 0-15,0 0 16,-17 9-1,0 8-15,0 1 16,-9-1-16,-9 0 16,0 9-16,0-8 15,-8-1-15,17 0 16,0-8-16,0-9 16,0 0-16</inkml:trace>
  <inkml:trace contextRef="#ctx0" brushRef="#br0" timeOffset="23876.79">16160 6702 0,'0'0'0,"0"0"0,0 0 0,-8 0 16,-1 0-16,0 0 16,1 0-1,-18 0-15,0 0 16,-18 0-16,1 17 15,8 9-15,9 9 16,9-9-16,-1 8 16,10 9-1,8-17-15,0-8 0,8-10 16,1-8-16,8 0 16,1-8-1,-10-1-15,1 0 16,0 9-16,-1 0 15,1 0-15,0 0 16,-1 0-16,10 9 16,-1 0-1,27 8-15,34 9 0,-9-17 16,-34-9 0</inkml:trace>
  <inkml:trace contextRef="#ctx0" brushRef="#br0" timeOffset="24145.69">16499 6788 0,'0'0'0,"-9"-8"0,1-1 0,-1 0 15,0 1 1,-8-1-16,8 9 16,-8 0-16,-9 0 15,0 0-15,0 17 16,0 1-16,0-1 15,8 9-15,1 0 16,8 8-16,9-8 31,9 0-31,0 0 0,8-17 16,9 0-16,9-9 16,0-9-16,-18 0 15</inkml:trace>
  <inkml:trace contextRef="#ctx0" brushRef="#br0" timeOffset="24324.45">16629 6736 0,'0'0'0,"0"0"0,0 18 16,0-1-16,-8 9 16,-1 9-16,0-1 15,9 9-15,0-8 16,0-9-1,-8 9-15,8-18 16,0-8-16</inkml:trace>
  <inkml:trace contextRef="#ctx0" brushRef="#br0" timeOffset="24445.65">16525 6494 0,'0'0'0,"0"0"0,0 0 16,0 0-1,0 0-15,9 0 16,0 0-16</inkml:trace>
  <inkml:trace contextRef="#ctx0" brushRef="#br0" timeOffset="24742.67">16673 6676 0,'0'0'0,"0"0"0,0 0 0,0 0 15,0 0-15,0 0 16,17 0-16,9 0 15,9 0-15,0-9 16,8 0-16,18 1 16,17-10-16,18-16 15,-18-1-15,-26 18 16,-35 8 0</inkml:trace>
  <inkml:trace contextRef="#ctx0" brushRef="#br0" timeOffset="24957.27">17011 6398 0,'0'0'0,"0"0"0,0 0 15,0 0-15,-8 18 16,-1 25 0,0 18-16,1 17 15,-1 0-15,0 8 16,9 1-16,0-18 15,0-8-15,9-9 16,-9-9-16,9-26 16</inkml:trace>
  <inkml:trace contextRef="#ctx0" brushRef="#br0" timeOffset="25161.89">17307 6728 0,'0'0'0,"0"0"0,0 17 16,0 0-16,0 18 15,0 0 1,0 8-16,0-9 16,0-8-16,0 0 15,8-8-15,1-18 16</inkml:trace>
  <inkml:trace contextRef="#ctx0" brushRef="#br0" timeOffset="25310.55">17298 6407 0,'-9'0'0,"1"0"0,8 0 16,0 0-16,0 0 15,0 0-15,0 0 16,17 9-16,-8-1 15</inkml:trace>
  <inkml:trace contextRef="#ctx0" brushRef="#br0" timeOffset="25635.81">17593 6780 0,'0'0'0,"0"0"16,0 8-16,0 10 16,18 16-16,-1 18 15,0 0-15,9-9 16,-8 1-16,-1-18 16,-8 0-16,0-9 15,-1-8-15,1-1 16,-9-8-1,0-8-15,0-10 16,9-16-16,8-36 16,0-8-16,-8 9 15,0 9-15,-1 16 16,1 18-16,0 18 16,-1-1-1</inkml:trace>
  <inkml:trace contextRef="#ctx0" brushRef="#br0" timeOffset="26054.06">18123 6875 0,'-9'0'0,"1"0"0,-1 0 15,0 0 1,1 0-16,8 0 15,0 0-15,0 0 16,0 0-16,0 0 16,0 0-16,8 0 15,10 0-15,-1 0 16,0-9-16,9 1 16,0-18-1,1 0-15,-19 0 16,1-9-16,0 0 15,-18 18-15,0 0 16,1 17-16,-1 0 16,-9 17-16,-8 0 15,9 18-15,0 0 16,17 8 0,0 9-16,17 0 15,9-9-15,9-8 16,60 17-16,253 95 15</inkml:trace>
  <inkml:trace contextRef="#ctx0" brushRef="#br0" timeOffset="31514.28">19096 6840 0,'-9'-8'0,"0"8"0,1 0 15,8 0-15,0 0 16,0 0-16,0 0 16,17-9-16,18 9 15,17-9 1,26 1-16,17 8 16,-42 8-16</inkml:trace>
  <inkml:trace contextRef="#ctx0" brushRef="#br0" timeOffset="31871.69">20051 6788 0,'0'0'0,"0"0"0,0 0 16,0 0-16,0 0 15,0 0-15,0 18 16,0 8-1,-9 8-15,0 9 16,9 1-16,0-18 16,0 0-16,9-18 15,-9 1-15,0-9 16</inkml:trace>
  <inkml:trace contextRef="#ctx0" brushRef="#br0" timeOffset="32255.07">20129 6433 0,'0'0'0,"0"0"16,0 0-16,0 9 15,17 8-15,1 26 16,8 1-16,0 8 16,-9 8-16,-8 1 31,0-9-31,-1-9 0,-8 1 15,0-10-15,0-8 16,0-17-16,0-9 16,0 0-16,0-9 15,0-8-15,18-9 16,-1 0-16,9-9 16,-9 9-1,1 9-15,-1 0 16,0 17-16,1 0 15,-1 17-15,9 0 16,-8 9-16,-1 18 16,0 7-16,1-7 15,-10-18-15,10 0 16,-1-9 0,-8 0-16</inkml:trace>
  <inkml:trace contextRef="#ctx0" brushRef="#br0" timeOffset="32898.93">21006 6849 0,'0'0'0,"0"0"0,0 0 16,0 0-16,0 0 15,-9-9-15,1 1 16,-1-1-16,0 0 15,1 1-15,-1-1 16,0 0-16,1 1 16,-10-1-1,-8 9-15,0 0 16,0 17-16,0 1 16,0 8-16,9 0 15,8-1-15,9 1 16,9 0-16,-1-17 15,10 0-15,-1-1 16,18-16-16,-1-18 16,1-9-1,0-25-15,0-27 16,8-8-16,-17 8 31,-17 18-31,-9 8 0,0 26 0,0 10 16,0 7-16,0 18 15,0 0 1,-9 26-16,0 35 16,9 43-16,0-9 15,9 9-15,8-17 16,1-10-16,8-25 16,26 9-16,-17-26 15</inkml:trace>
  <inkml:trace contextRef="#ctx0" brushRef="#br0" timeOffset="33289.89">21301 6702 0,'0'0'0,"0"0"0,0 0 16,0 17-1,0 9-15,0 9 16,9-1-16,0 1 16,-1-1-16,1-8 15,0 0-15,-1-17 16,1 0-16,0-18 16,-1 0-16,10-8 15,-1-9 1,1-17-16,-10 8 15,1 9-15,0 9 16,-9 8-16,0 9 16,0 0-16,0 0 15,8 18-15,1 8 16,8 17 0,1 0-16,34 26 0,17 1 15,-43-44 1</inkml:trace>
  <inkml:trace contextRef="#ctx0" brushRef="#br0" timeOffset="33553.23">21918 6667 0,'0'0'0,"0"0"15,0 0-15,-9 0 16,0 0-16,1 0 15,-1 0-15,-17 17 16,0 1-16,0 8 16,9 0-16,-1 0 15,18 8-15,0 1 16,0-1 0,18-8-1,-1 0-15,0-8 0,1-10 16,34-16-16,-18 8 15</inkml:trace>
  <inkml:trace contextRef="#ctx0" brushRef="#br0" timeOffset="33736.62">21970 6676 0,'0'0'0,"0"0"15,0 0-15,0 0 16,0 0-16,9 0 15,8 8-15,26 1 16,9-9 0,9-9-16,0 1 15,26-1-15,-26 9 16</inkml:trace>
  <inkml:trace contextRef="#ctx0" brushRef="#br0" timeOffset="33994.69">22378 6390 0,'0'0'0,"0"0"15,0 0-15,-9 0 16,1 0-16,-1 8 16,0 10-16,-8 25 15,-9 9-15,9 17 16,-1 1-1,18-1-15,0 0 16,9-8-16,0-9 16,8-9-16,0-17 15,1 9-15,-10-18 16</inkml:trace>
  <inkml:trace contextRef="#ctx0" brushRef="#br0" timeOffset="34214.69">22621 6667 0,'0'0'0,"0"0"0,-8 0 16,-1 17-16,0 1 15,9 16 1,0 1-16,0 8 15,0 1-15,9-10 16,0 9-16,8-8 16,-8-26-16</inkml:trace>
  <inkml:trace contextRef="#ctx0" brushRef="#br0" timeOffset="34370.92">22691 6398 0,'-9'-8'0,"0"8"0,1 0 16,8 0-16,0 0 16,0 0-16,0 8 15,8-8-15,1 9 16</inkml:trace>
  <inkml:trace contextRef="#ctx0" brushRef="#br0" timeOffset="34652.67">22812 6754 0,'0'0'0,"0"0"16,0 17-16,9 9 15,0 9-15,8 8 16,0 0-16,-8-8 15,0-9-15,-1-9 16,1-8-16,-9-1 16,0-16-16,0-1 15,9-17-15,-1-26 16,10-17 0,25-26-16,-8 17 15,-18 52-15</inkml:trace>
  <inkml:trace contextRef="#ctx0" brushRef="#br0" timeOffset="35079.68">23246 6832 0,'0'0'0,"0"0"0,0 0 0,0 0 0,0 0 16,0 0-1,0 0-15,0 0 16,0 0-16,9 0 16,0 0-16,8 0 15,1-9-15,-1 0 16,0 1-1,-8-10-15,0-8 16,-1-17-16,-8 8 16,-8 1-16,-1 16 15,0 1-15,1 17 16,-1 0-16,-8 17 16,-1 18-16,1 0 15,17 8-15,0-8 16,17-1-16,9 1 15,18-9 1,42-9-16,-33-8 16</inkml:trace>
  <inkml:trace contextRef="#ctx0" brushRef="#br0" timeOffset="43277.6">1936 7732 0,'-8'-8'0,"-1"-1"0,9 0 0,-17 1 16,8-1-16,-8 0 15,-1 1-15,-8 8 16,-17 0-16,-18 8 16,-8 18-16,-10 26 15,-7 35-15,16 8 16,27-8-16,-1 25 16,18 10-1,26-19-15,18-16 16,16-26-16,27-1 15,-17-16-15,25-18 16,-17-18-16,9-16 16,-9-1-1,9-26-15,-35-8 0,-9-18 16,-17-8 0,-26 17-16,9 9 15,-35 8-15,8 18 16,-8 0-16,17 8 15,18 9-15,0 0 16,17 0-16,0 0 16,8-9-16,18 1 15,27-1-15,16 0 16,18-8 0,0 0-16,-35-1 15,-9 18-15,-17 0 16,9 0-16,-26 18 15,8 25-15,9 26 16,-17 0-16,-1 1 16,1-10-16,0-16 15,-9-18 1,0 0-16,0-9 16,0-8-16,9-1 15,-9-8-15,0 0 16</inkml:trace>
  <inkml:trace contextRef="#ctx0" brushRef="#br0" timeOffset="43769.75">2249 8217 0,'0'0'0,"0"0"16,0 0-16,0 0 16,0 0-16,0 0 15,0 0-15,0 0 16,0 0-16,0 18 16,0 25-16,9 9 15,-1 0-15,1-9 16,0 0-16,0-8 15,-1-9 1,1-17-16,0-1 16,8 1-16,0-18 15,1-17-15,16-26 16,1-8-16,-9-1 16,0 18-1,-17 8-15,0 18 0,-1 0 16,-8 17-1,0 0-15,0 26 16,9 8-16,8 18 16,1 9-16,-1-9 15,0-9-15,1-8 16,25-9-16,18-9 16,-35-8-16</inkml:trace>
  <inkml:trace contextRef="#ctx0" brushRef="#br0" timeOffset="45367.31">2675 8338 0,'0'0'0,"0"0"15,0 9-15,17 0 16,9-1-16,9 1 16,8 0-1,9-9-15,-8-9 16,-1-8-16,1-9 15,-1 0-15,-17 0 16,0 0-16,-17 9 16,-9-1-16,-9 1 15,0 0-15,1-1 16,-18 18 0,0 0-16,0 18 15,-1-1-15,1 26 16,9 27-16,8-1 15,18 0-15,8-8 16,9-9-16,1-18 16,16-8-16,26-17 15,18-9 1,-52 0-16</inkml:trace>
  <inkml:trace contextRef="#ctx0" brushRef="#br0" timeOffset="45762.62">3604 8096 0,'0'0'0,"0"0"16,-9 0-16,0 0 16,1 0-16,-18 0 15,0 0-15,-9 17 16,-9 1-16,10 8 15,16-9-15,1 18 16,0 8 0,17 0-16,17-8 15,0-1-15,1 1 16,8-9-16,-18 0 16,1-9-16,0-8 15,0 0-15,-9-1 16,0 1-16,-9 0 15,0-1-15,-17 1 16,0 0 0,0-1-16,9 1 15,-1-9-15,18 0 16,0 0-16,18 0 16,-10 0-16</inkml:trace>
  <inkml:trace contextRef="#ctx0" brushRef="#br0" timeOffset="46145.61">4073 8200 0,'0'0'0,"0"0"0,0-9 0,0 1 16,0-1-16,-9 0 16,0 1-16,1-1 15,-10 0-15,-8 9 16,0 0-1,0 0-15,0 9 16,9 0-16,-1 8 16,1 0-16,17 1 15,0 8-15,0 8 16,9 1-16,-1-9 16,10 0-16,-10 0 15,1-9-15,0 0 16,-1 1-1,-8-10-15,-8 1 16,-1 0-16,0 8 16,-17 0-16,0-8 15,9 0-15,0-1 16,-1 1 0,18 0-16,0-9 0,9 0 15</inkml:trace>
  <inkml:trace contextRef="#ctx0" brushRef="#br0" timeOffset="46302.36">4368 8494 0,'0'0'0,"0"0"0,0 0 15,0 0-15,0 0 16,0 0-16,9 0 15</inkml:trace>
  <inkml:trace contextRef="#ctx0" brushRef="#br0" timeOffset="47375.3">4359 7905 0,'0'0'0,"0"0"16,0 0-16,0 0 16,0 0-16,0 9 15,0 0-15,18-1 16,-10 1-16</inkml:trace>
  <inkml:trace contextRef="#ctx0" brushRef="#br0" timeOffset="48319.38">5697 7802 0,'0'0'0,"0"0"0,0 0 15,-18 0-15,1 0 16,-1 0-16,10 0 15,-1 0-15,0 17 16,9 17 0,9 18-16,8-8 15,18-1-15,0 0 16,17-17-16,0 0 16,9-17-1,-9-18-15,-9-8 0,1-18 16,-1-8-16,-17-9 15,-8 0 1,-10 0-16,-8 0 16,0 18-16,0 16 15,0 1-15,0 17 16,0 0-16,-8 9 16,-1 34-16,-17 43 15,0 18-15,9 9 16,-10 17-1,1-17-15,-8-27 0,-1-17 16,0-8 0,0-18-16,1-8 15,-1-9-15,0-17 16,-8-1-16,8-8 16,0-8-16,18-1 15,0-8 1,8-1-16,9-8 0,0 0 15,17-8 1,18-1-16,17 9 16,26 9-16,0 17 15,-8 17-15,-9 9 16,0 17-16,-1 1 16,-16 8-16,-10 0 15,10 0-15,-1-9 16,1 0-1,8-17-15,-9-9 16</inkml:trace>
  <inkml:trace contextRef="#ctx0" brushRef="#br0" timeOffset="48884.3">6773 8209 0,'0'0'0,"0"0"16,0 0-16,0 0 16,0 0-16,0 0 15,0 0-15,18 0 16,16 0-16,19 0 15,16 0-15,-8 0 16,0 0 0,-9 0-16,-9 0 0,1 0 15,-18 0 1,8 0-16,-8 0 16,-17 8-16</inkml:trace>
  <inkml:trace contextRef="#ctx0" brushRef="#br0" timeOffset="49125.28">6756 8486 0,'0'0'0,"0"0"16,0 0-16,0 0 15,17 0-15,9 0 16,26 0-16,9 0 15,9 0-15,-1 0 16,-8 0 0,-18 0-16,1 0 15,-1 0-15,-8 0 16,8 8-16,-17 1 16</inkml:trace>
  <inkml:trace contextRef="#ctx0" brushRef="#br0" timeOffset="55912.89">8658 7802 0,'0'0'0,"0"0"16,0 0-16,0 0 0,0 0 0,0 0 16,0 0-16,0 0 15,0 0 1,0 0-16,0 0 15,-9 0-15,0 17 16,1 26-16,-1 9 16,0 0-16,9 9 15,0-18-15,0 9 32,0-9-32,0-8 0,9 0 15,17 8-15,0-8 16</inkml:trace>
  <inkml:trace contextRef="#ctx0" brushRef="#br0" timeOffset="56383.44">8085 8287 0,'0'0'0,"0"0"0,0 0 15,0 0-15,0 0 16,0 0-16,0 0 16,17 0-16,35 0 15,26-9-15,18 0 16,25 1-1,-8-1-15,-9 0 0,-17-8 16,-17 8 0,-27 1-16,1-1 0,-18 0 15,-9 9 1,9 0-16,0 0 16,-17 0-16</inkml:trace>
  <inkml:trace contextRef="#ctx0" brushRef="#br0" timeOffset="56971.26">8449 8581 0,'0'0'0,"0"-9"0,0 1 16,0 8-16,0 0 15,0 0-15,0 0 16,0 0-16,0 0 16,0 0-16,0 0 15,18 0-15,8 0 16,8 0-1,1 0-15,9 8 16,-18 1-16,0 0 16,0-1-16,-9 1 15,0 8-15,-8 1 16,0-1-16,-9 0 16,-9 18-16,-8 0 15,-9 8-15,-9 0 16,-8-8-1,8-9-15,0 0 16,18-9-16,-1-8 16,10-1-16,-1 1 15,9 0-15,0-9 16,0 0-16,17 8 16,9 1-1,9 0-15,17-1 16,0 1-16,-8-9 15,-1 0-15,-17 0 16,0 0-16,0 0 16,18 0-1,-18 9-15</inkml:trace>
  <inkml:trace contextRef="#ctx0" brushRef="#br0" timeOffset="57700.3">9839 8113 0,'0'0'0,"0"-8"0,0-10 0,0 1 16,8 0 0,-8 8-16,0-8 15,0-1-15,0 1 16,0 8-16,-8 1 16,-1-10-16,-17 1 15,0 8-15,-26 9 16,-9 18-16,0 8 31,9 8-31,0 1 0,9 17 16,8 9-16,9 17 15,17 0-15,9-9 16,18-9-16,16 1 16,10-18-16,8-8 15,17-9 1,1-9-16,-1-8 15,1-18-15,8-8 16,-26 17-16</inkml:trace>
  <inkml:trace contextRef="#ctx0" brushRef="#br0" timeOffset="58082.58">10143 8520 0,'-9'-8'0,"0"-1"15,9 0-15,0 1 16,0-1-16,18-8 16,-1-1-1,26 1-15,10 0 16,-10-1-16,0 1 15,1 17-15,-1 0 16,-8-9-16,-18 9 16</inkml:trace>
  <inkml:trace contextRef="#ctx0" brushRef="#br0" timeOffset="58603.14">10212 8442 0,'-9'0'0,"1"0"0,-1 0 0,0 0 15,9 0-15,0 0 16,0 0 0,0 9-16,0 8 15,18 1-15,-1-1 16,0 0-16,10 9 15,7-17-15,1 0 16,-9-1-16,0 1 16,-9 0-16,1-9 15,-9 0-15,-1 0 16,1 0 0,-9 0-16,-9 8 15,1 10-15,-1-1 16,-17 0-16,0 18 15,-18 0-15,10-1 16,-1-8 0,0 0-16,18 0 15,-1-9-15,1-8 16,8 0-16,9-1 16,0 1-16,9 0 15,8-1-15,18 1 16,9 0-16,8-1 15,0 1 1,0-9-16,-9 0 0,9 0 16,-17 9-1,-18-1-15</inkml:trace>
  <inkml:trace contextRef="#ctx0" brushRef="#br0" timeOffset="60049.56">10959 8027 0,'0'0'0,"0"0"0,0 0 15,0 0-15,0 8 16,17 18 0,9 18-16,9 25 15,17 26-15,-8 18 16,-1-18-16,0-17 16,-8 0-16,-9-9 15,0-17-15,-17-26 16,0 0-1,-1-17-15,1-1 16,8-25-16,9-26 16,18-61-16,8-43 15,-9-9-15,1 9 16,-1 25-16,-17 36 16,0 34-16,-17 8 15,8 10-15,9 16 16,-17 18-1</inkml:trace>
  <inkml:trace contextRef="#ctx0" brushRef="#br0" timeOffset="60361.5">11975 8330 0,'0'0'0,"-9"0"16,1 0-16,-1 0 15,0 17-15,-8 0 16,-9 18-16,0 17 16,0 0-16,-18 17 15,9 1 1,1-1-16,16-17 15,1-9-15,0-17 16,8-9-16,9-8 16,0 0-16,0-9 15,0 0-15</inkml:trace>
  <inkml:trace contextRef="#ctx0" brushRef="#br0" timeOffset="60574.71">11958 8364 0,'-9'0'0,"9"0"0,0 0 16,0 0-16,0 0 16,0 18-16,0 8 15,17 26-15,1 17 16,-1 9 0,0 17-16,1-17 15,-1-17-15,0-18 16,-8 0-16,0-17 15,-1 0 1,1-17-16,-9 0 0,0-9 16</inkml:trace>
  <inkml:trace contextRef="#ctx0" brushRef="#br0" timeOffset="60750.81">11940 8650 0,'-9'0'0,"1"0"16,-1 0-16,9 0 15,0 0 1,0 0-16,0 0 0,0 0 16,17 0-1,1 0-15,8 0 16,9 0-16,-9 0 16</inkml:trace>
  <inkml:trace contextRef="#ctx0" brushRef="#br0" timeOffset="61390.22">12096 7750 0,'0'0'0,"0"0"0,0 0 16,-8-9-16,-1-8 16,0-1-16,1 1 15,8 8-15,0 1 16,0-1-16,0 0 16,0 9-1,8-8-15,10 8 0,8 0 16,9 0-1,8 8-15,-8 1 16,-1 0-16,-7-1 16,-10 10-16,-8-10 15,-9 1-15,-9 8 16,0 1-16,-17-1 16,-9 9-16,1 0 15,16 0-15,1-18 16,8 1-1,9 0-15,0-1 16,18 1-16,8 0 16,8-1-16,19 1 15,-10 0 1,9-9 0,-17 0-16</inkml:trace>
  <inkml:trace contextRef="#ctx0" brushRef="#br0" timeOffset="69698.39">27771 9949 0,'0'-8'0,"8"-1"15,-8 0-15,9 1 16,-9-1-16,0 0 16,0 1-16,0-10 15,-9-8 1,1 9-16,-1 0 16,-8 8-16,-9 9 15,-27 0-15,1 17 16,-8 9-16,-1 18 15,0 16-15,9 27 16,8 8-16,18 1 16,26-1-16,9 0 15,26-8 1,17-9-16,9-18 16,8-8-16,9-17 15,1-9-15,-10-18 16,0-8-16,-8-8 15,0-1 1,-35 18-16</inkml:trace>
  <inkml:trace contextRef="#ctx0" brushRef="#br0" timeOffset="70057.83">28022 10460 0,'0'0'0,"0"0"0,0 0 16,0 0-16,18 0 15,-1-8-15,18-1 16,17 0-16,9 1 16,8-1-16,1 9 15,-9 0-15,-9 0 16,-18 9-16,-16-1 15</inkml:trace>
  <inkml:trace contextRef="#ctx0" brushRef="#br0" timeOffset="70590.42">28153 10478 0,'0'0'0,"0"0"0,0 0 16,0 0-16,0 0 15,0 0-15,0 0 16,0 0-16,0 0 16,0 0-16,8 8 15,10 10-15,-1-1 16,18 0-1,8 9-15,-8-17 16,-9 8-16,0-8 16,-17 0-16,0-1 15,-18 10-15,0-1 16,0 9-16,-17 9 16,-8-1-1,-1 1-15,0-9 16,0 0-16,9-9 15,9-8-15,0-1 16,8 1-16,9 0 16,0-9-16,0 8 15,9 1-15,17 0 16,26-1 0,26 1-16,9-9 15,-9 0-15,-9 0 16,-8 0-16,-26 0 15,-9 0-15,0 0 16,-17 0-16,-1 0 16,1 9-16,-9-9 15</inkml:trace>
  <inkml:trace contextRef="#ctx0" brushRef="#br0" timeOffset="70972.49">28691 10374 0,'0'-9'0,"9"0"15,-9 9-15,0 0 16,9-8-16,8 8 16,0-9-16,18 9 15,0 0-15,17 0 16,0 0-16,9 0 15,-9-9 1,0 9-16,-9 0 0,-8 9 16,0 8-1,-27-8-15</inkml:trace>
  <inkml:trace contextRef="#ctx0" brushRef="#br0" timeOffset="71144.41">28865 10504 0,'0'0'0,"0"0"16,0 0-16,0 0 15,0 0-15,17 0 16,18 0-16,17 0 16,9 0-16,-26 0 15</inkml:trace>
  <inkml:trace contextRef="#ctx0" brushRef="#br0" timeOffset="71656.75">30193 9993 0,'0'0'0,"0"0"0,0 0 16,0 0-1,-8 0-15,-1-9 16,0 9-16,-17 0 16,0 0-16,-17 0 15,-9 17-15,0 1 16,-18 34 0,-8 8-16,17 10 15,9-1-15,17-9 16,1 18-16,16 0 15,10 0-15,16-17 16,10 0 0,16-1-16,19 1 0,7-18 15,1-17-15,17 0 16,9-17 0,-9-1-16,-8-16 15,-18-1-15,-26 9 16</inkml:trace>
  <inkml:trace contextRef="#ctx0" brushRef="#br0" timeOffset="71889.5">30272 10677 0,'0'0'0,"0"0"0,0 0 15,17 0-15,18-9 16,8 1 0,27-10-16,8 1 0,-9 0 15,-8-1 1,-9 10-16,-17-1 16,-18 9-16</inkml:trace>
  <inkml:trace contextRef="#ctx0" brushRef="#br0" timeOffset="72173.75">30654 10677 0,'0'0'0,"0"0"0,0 0 16,0 0-16,0 17 15,0 9-15,8 9 16,1 17-16,0 0 15,-1 8-15,1-8 16,-9-8-16,0-18 16,0 0-1,-9-9-15,1-8 16,-10-1-16,-8 1 16,0-18-16,-8-8 15,-1-9-15,0 0 16,26 17-16</inkml:trace>
  <inkml:trace contextRef="#ctx0" brushRef="#br0" timeOffset="72484.36">30966 10763 0,'0'0'0,"0"0"15,0 0-15,0 0 16,9 0-1,17-8-15,26-1 16,18 0-16,-1 1 16,27-1-1,-10 9-15,-7 9 0,-36-1 16</inkml:trace>
  <inkml:trace contextRef="#ctx0" brushRef="#br0" timeOffset="72720.74">31305 10478 0,'0'0'0,"0"0"16,0 0-16,0 0 15,0 26-15,0 17 16,0 9-16,-9 17 15,1 9-15,8 0 16,0 0-16,0-9 16,8 1-1,1-44-15</inkml:trace>
  <inkml:trace contextRef="#ctx0" brushRef="#br0" timeOffset="73598.05">32521 10391 0,'-9'0'0,"9"0"0,0-9 16,0 1-16,-9-1 15,1 0-15,-18 1 16,0-18-16,-9 8 15,-9 1 1,-16 17-16,-10 9 16,9 17-16,-17 17 15,0 18-15,9 25 16,8-8-16,26 0 16,9 0-16,9-9 15,17-8-15,17 0 16,18-1-1,17-16-15,9-10 16,17-16-16,0-10 16,35 10-16,-44-1 15</inkml:trace>
  <inkml:trace contextRef="#ctx0" brushRef="#br0" timeOffset="74033.5">32790 10850 0,'0'0'0,"0"0"0,0 0 0,0-9 16,0 1-16,0-1 16,-9 0-16,1-8 15,-1 8-15,-17 9 16,0 0-16,-9 9 16,0 8-1,9 1-15,9-1 16,-1 18-16,18 17 15,9-9-15,9 0 16,8 1-16,0-10 16,0-8-1,0 0-15,-18-17 0,1 0 16,0-1 0,-9 1-16,-9-9 15,-26 9-15,-25-1 16,25-8-16</inkml:trace>
  <inkml:trace contextRef="#ctx0" brushRef="#br0" timeOffset="124362.6">12479 8616 0,'0'0'0,"0"0"0,0 0 0,0 0 16,8 0-16,10 0 15,8-9-15,26 0 16,9 1-16,-1-1 15,-8 0 1,-8 1-16,-9-1 16,-9 9-16,-9-9 15,-8 9-15,-9 0 16,8 0-16</inkml:trace>
  <inkml:trace contextRef="#ctx0" brushRef="#br0" timeOffset="124644.41">12722 8338 0,'0'0'0,"0"0"0,0 0 0,0 0 16,0 0-1,0 0-15,0 0 0,0 18 16,0-1-1,0 26-15,0 9 16,0 18-16,0-1 16,-9 0-16,9 9 15,0-26-15,0-17 16,9-1-16,8 1 16,0-18-16</inkml:trace>
  <inkml:trace contextRef="#ctx0" brushRef="#br0" timeOffset="124976.17">13442 7914 0,'0'0'0,"0"0"0,0 0 15,0 0-15,0 0 16,0 17-16,9 9 15,0 18-15,-9 8 16,-9 0-16,0 26 16,1 17-1,-1-17-15,9-52 16</inkml:trace>
  <inkml:trace contextRef="#ctx0" brushRef="#br0" timeOffset="125259.92">13260 8442 0,'0'0'0,"0"0"0,0 0 15,0 0-15,9 0 16,8 0-16,9 0 15,26 0-15,18-8 16,-1-1-16,1 0 16,-9 1-1,-1-10-15,1 10 16,17 8-16,-26 0 16</inkml:trace>
  <inkml:trace contextRef="#ctx0" brushRef="#br0" timeOffset="125903.11">13460 8676 0,'0'0'0,"0"0"0,0 0 16,0 0-16,0 0 16,0 0-16,0 0 15,0 0-15,0 0 16,0 0-1,0 0-15,0 0 16,0 0-16,0 0 16,0 0-16,0 0 15,0 0-15,9 0 16,8 0-16,0 9 16,18 0-16,-9-1 15,0 1-15,0 8 16,0 1-1,-8-1-15,-10 0 16,1 1-16,-18 16 16,1 1-16,-18-1 15,-9 1-15,-9 0 16,10-9-16,-1 0 16,9 0-16,8-18 15,1 1 1,8 0-16,9-1 15,0-8-15,0 0 16,9 0-16,17 9 16,18 0-16,25-1 15,1 1-15,-10-9 16,-8 0-16,-8 9 16,-1-9-1,9-9-15,-8 9 16</inkml:trace>
  <inkml:trace contextRef="#ctx0" brushRef="#br0" timeOffset="128081.74">14728 8079 0,'0'-9'0,"0"0"0,0 1 16,0-1-16,-9-8 16,0-1-16,1 10 15,-1-1-15,0 0 16,-8 1-16,-9 8 16,-9 0-16,-8 17 15,-9 0-15,-9 18 31,0 0-31,9 17 0,0 0 16,0 17-16,8 0 16,10-8-16,16-1 15,9 1-15,9-9 16,18 9 0,8-9-16,17 0 0,18-9 15,9-17 1,-1-17-16,-8-1 15,-9-16-15,0-1 16,-9 0-16,-16 1 16,-19 8-1</inkml:trace>
  <inkml:trace contextRef="#ctx0" brushRef="#br0" timeOffset="129477.49">15171 8694 0,'0'0'0,"0"0"0,0 0 16,0 0-16,0-9 15,0 0-15,0 1 16,0-1-1,0 0-15,-9 1 16,0-10-16,0 1 16,-17 0-16,-8 8 15,8 9-15,-9 0 16,0 17-16,0 9 16,1 9-16,8 8 15,8 1 1,18-18-16,0 0 15,18-9-15,-1-9 16,0 1-16,18-18 16,0 1-16,-9-1 15,0 1-15,-9-1 16,-8 9-16,0 0 16,-1 0-1,1 17-15,0 9 16,-1 17-16,-8 27 15,0-1-15,-8 9 16,-1-9-16,0-8 16,-17-18-16,0 0 15,0-17-15,0 0 16,-9 0 0,1-17-16,-1 0 15,0-9-15,18-9 16,-1 0-16,1 1 15,17-18-15,0-18 16,17-7-16,27-10 16,17 9-16,-27 35 15</inkml:trace>
  <inkml:trace contextRef="#ctx0" brushRef="#br0" timeOffset="130692.92">15553 8122 0,'-9'-9'0,"9"1"16,0 8-16,0 0 15,0 0-15,0 0 16,0 0-16,0 0 16,0 17-16,17 9 15,1 17-15,-1 35 16,9 9 0,0-1-16,-17-8 15,8-8-15,1-10 16,-1-16-16,-8-1 15,-1-17-15,1-17 16,-9-1-16,0-16 16,9-1-1,8-34-15,18-44 16,8-34-16,9-18 16,-8 27-16,-1 8 15,-17 26-15,0 26 16,-17 8-16,0 27 15,-1 8-15,-8 1 16,0 8-16</inkml:trace>
  <inkml:trace contextRef="#ctx0" brushRef="#br0" timeOffset="131696.09">16195 8538 0,'0'0'0,"0"0"0,0 0 0,0 0 15,0 0-15,-8 17 16,-1 26-16,-9 18 15,1 8 1,0-8-16,8-1 31,0-16-31,1-18 0,8-26 0,0 26 0,0-18 16,0 1-16,0 0 16,0-9-16,0-18 15,0-8-15,0-17 16,0 8-1,0 1-15,-9-1 16,9-8-16,0 0 16,0 17-16,9 8 15,-1 1-15,1 8 16,8 1-16,1-1 16,-1 0-16,18 1 15,0-1 1,-9 0-16,0 9 15,0 0-15,-18 0 16,1 0-16,0 0 16,-9 0-16,-9 9 15,-8 8-15,-9 9 16,0 0-16,0 0 16,8 0-1,1-8-15,8-1 16,9 0-16,0 1 15,18-1 1,-1 9-16,9 0 0,0-9 16,0 0-16,-9 1 15,-8-1 1,0 0-16,-9-8 0,-9 8 16,0 1-1,-17-1-15,0-8 16,-17-1-16,0 1 15,8-9-15,17 0 16,18 0-16</inkml:trace>
  <inkml:trace contextRef="#ctx0" brushRef="#br0" timeOffset="132126.51">16334 7767 0,'0'0'0,"0"0"0,0 0 16,0 0-16,0 0 15,0 0-15,9 0 16,8 0-16,1 0 15,16 9-15,-8-1 16,0 1-16,0 8 16,-8 1-1,-9-1-15,-1 9 16,1 0-16,-18 0 16,-8 0-16,-9 0 15,0 0-15,8 0 16,1-18-16,8 1 15,9 0-15,0-1 16,0 1 0,9 0-16,8-1 15,27 1-15,17-9 16,34 0-16,-34 0 16</inkml:trace>
  <inkml:trace contextRef="#ctx0" brushRef="#br0" timeOffset="144798.54">16855 8780 0,'0'0'0,"0"0"0,0 0 0,0 0 15,0 0-15,0 0 16,0 0-16,9 0 15,8 0-15,18 9 16,26 0-16,8-1 16,-8 1-16,-18-1 15,1 1-15,-18 0 16,0-9 0,-17 0-16,-1 0 15,1 0-15,0 17 16,-1-8-16</inkml:trace>
  <inkml:trace contextRef="#ctx0" brushRef="#br0" timeOffset="156020.51">17836 8061 0,'0'-8'0,"0"8"0,0 0 0,0-9 16,0 9-16,0 0 15,0 0-15,0 0 16,0 0 0,0 0-16,-8 0 15,-1 0-15,0 0 16,1 17-16,-18 18 16,8 0-16,-8 34 15,0 18-15,-9-1 16,18 1-1,8 34-15,-8 0 16,8 0-16,9-8 16,9 8-16,0-8 15,8-35-15,9-9 16,9-17-16,8-9 16,-8-8-16,-26-26 15</inkml:trace>
  <inkml:trace contextRef="#ctx0" brushRef="#br0" timeOffset="156657.76">17871 8893 0,'0'0'0,"0"0"15,0 0-15,0 0 16,0 0-16,0 0 15,0 0-15,0 0 16,18 0-16,8 0 16,8 0-16,1 0 15,8 0-15,1 0 16,-1 0 0,1-9-1,-18 9-15,-9 0 0</inkml:trace>
  <inkml:trace contextRef="#ctx0" brushRef="#br0" timeOffset="157055.56">18366 8503 0,'0'0'0,"0"0"0,0 0 0,0 0 16,0 0 0,0 0-16,18 9 15,8-1-15,17 1 16,9-9-16,0 0 16,9 0-16,-18 0 15,1 0-15,-9 0 16,8 17-16,-17-8 15</inkml:trace>
  <inkml:trace contextRef="#ctx0" brushRef="#br0" timeOffset="157525.09">18575 8650 0,'-9'0'16,"9"0"-16,0 0 0,-9 0 15,9 0-15,-8 0 16,-1 9-16,0 8 16,0 9-16,-8 9 15,0 17-15,-1 0 16,1-9-1,0 0-15,-1 1 16,1-1-16,0-8 16,-1-9-1,1 0-15,8-9 0,9-8 16,0-1-16,0 1 16,0 0-1,9-1-15,17 10 16,17-1-16,9-8 15,18-1-15,-9-8 16,-18 0-16,0 0 16,1 0-16,-18 0 15,0 0-15,-17 0 16,-1-8-16,1 8 16,0-9-1,-9 0-15,0 9 16</inkml:trace>
  <inkml:trace contextRef="#ctx0" brushRef="#br0" timeOffset="157739.47">18505 8962 0,'0'0'0,"0"0"0,0 0 15,0 0-15,9 0 16,8 9-16,18-1 15,8 1-15,9-9 16,1-9-16,7 1 16,1-1-1,9 9-15,-36 0 0</inkml:trace>
  <inkml:trace contextRef="#ctx0" brushRef="#br0" timeOffset="158065.73">19052 9101 0,'-9'0'0,"9"0"0,0 0 16,0 0-16,0 0 16,0 0-1,0-9-15,18 0 16,-1 1-16,1-1 16,16 0-16,-8 1 15,0-1-15,0 9 16,-8 0-1,-9 0-15,-9 0 0</inkml:trace>
  <inkml:trace contextRef="#ctx0" brushRef="#br0" timeOffset="158320.44">19217 9083 0,'0'0'0,"0"0"0,0 0 16,0 0-16,0 0 15,0 0-15,0 9 16,0 8-16,0 18 15,9 0 1,0 8-16,-1 0 16,-8-17-16,0 0 15,-8 0-15,-1-9 16,-9 1-16,-8-1 16,-8-8-16,-1-1 15,-8 1-15,-10-18 16,19 1-1,-1-1-15,9-8 16,17 8-16</inkml:trace>
  <inkml:trace contextRef="#ctx0" brushRef="#br0" timeOffset="159227.48">19860 8737 0,'0'0'0,"0"0"0,0 0 16,0 0-16,0 0 16,-9 0-1,0 0-15,1 0 16,-1 0-16,-17 0 15,0 17-15,-9 9 16,0 9-16,1-1 16,-1 1-16,18 0 15,-1-1 1,18-8-16,0 0 16,0 0-16,9-8 15,8-1-15,9-8 16,0-1-16,9-8 15,9-8-15,-10-1 16,1 0-16,-9-8 16,-9 8-16,1 1 15,-10-1-15,1 9 16,0 0 0,-9 0-16,0 0 15,0 0-15,0 0 16,0 0-16,0 0 15,0 0-15,0 0 16,0 0-16,0 0 16,0 0-16,0 0 15,0 0 1,0 9-16,9 8 16,-1 0-16,10 9 15,-1 0-15,0-8 16,1-10-16,-1 1 15,0 0-15,1-9 16,-1-9-16,1 0 16,8-17-1,-18 0-15,1-17 16,0 8-16,-9 1 16,-9-1-16,0 18 15,1-1-15,-10 10 16,1 8-16,-1 0 15,1 0 1,8 0-16,9 8 16,0 1-16,0-9 15,0 0-15</inkml:trace>
  <inkml:trace contextRef="#ctx0" brushRef="#br0" timeOffset="159596.53">20494 8763 0,'0'0'0,"0"0"0,0 0 16,0 0-16,0 0 15,0 0-15,0 0 16,-9 0-16,0 0 16,1 0-16,-18 17 15,-9 1 1,0-1-16,18 9 15,-1 0-15,10 0 16,8 0-16,0 8 16,8-8-16,10 0 15,-1 0-15,0 0 16,-8-17-16,0 0 16,0-1-16,-9 1 15,0 0 1,-9-1-16,0-8 15,-8 9-15,-9 0 16,0-9-16,8 0 16,1 0-16,8 0 15</inkml:trace>
  <inkml:trace contextRef="#ctx0" brushRef="#br0" timeOffset="161028.48">21240 8382 0,'0'0'0,"0"0"0,0 0 16,0 0-16,0-9 15,-8 0-15,-1 1 16,-8-1-16,-1 0 16,-8 9-16,-8 0 15,-10 0 1,9 18-16,1-1 15,-1 0-15,0 9 16,9 0-16,9-8 16,-1 8-16,18 0 15,0 0-15,0-9 16,18 9-16,-1 0 16,18-9-1,0 1-15,-1-10 16,1 1-16,0 0 15,-9-9-15,0-9 16,0 0-16,-9 1 16,-8-1-16,0-8 15,-1-1-15,1-8 16,0-8 0,-9-1-16,0 18 15</inkml:trace>
  <inkml:trace contextRef="#ctx0" brushRef="#br0" timeOffset="161440.29">21180 8113 0,'0'0'0,"0"0"0,0 0 16,0 0-16,0 9 15,0 8-15,-9 1 16,0 25-16,-17 26 15,0 0-15,0 9 16,0 0 0,0 0-16,0-8 0,9-10 15,-1-16 1,10 8-16,8-1 16,0-25-16,0 0 15,0-17-15,0 0 16,-9-18-16,-8 0 15,-1 9-15,9 0 16,1 0-16,-1 0 16,9 0-1,0 0-15,0 0 16,0 0-16,0 0 16,9 0-16,8-8 15,1-1 1,16 0-16,36-17 0,8 0 15,-43 18-15</inkml:trace>
  <inkml:trace contextRef="#ctx0" brushRef="#br0" timeOffset="161820.16">21449 8598 0,'0'0'0,"0"0"15,0 0-15,0 0 16,0 0-16,0 0 16,-9 18-16,1-1 15,-19 9-15,1 17 16,-8 1-16,8-1 16,0 0-1,8-17-15,1 0 0,-1 0 16,10-17-1,8 8-15,8-8 16,1-1-16</inkml:trace>
  <inkml:trace contextRef="#ctx0" brushRef="#br0" timeOffset="162006.47">21475 8642 0,'0'0'0,"0"0"0,0 0 16,0 0-16,9 0 15,-1 8-15,1 10 16,0 8-16,-1 8 16,1 10-16,0-1 15,-1 0-15,1-8 16,-9-9 0,0-9-16</inkml:trace>
  <inkml:trace contextRef="#ctx0" brushRef="#br0" timeOffset="162162.45">21414 8780 0,'0'0'0,"0"0"0,0 0 16,0 0 0,0 0-16,18 0 15,8 0-15,34 9 16,-16-9-16</inkml:trace>
  <inkml:trace contextRef="#ctx0" brushRef="#br0" timeOffset="162575.07">20937 8148 0,'-9'-9'0,"0"1"15,0-1-15,9 9 16,0 0-16,0 0 16,0 0-16,0 0 15,18-9-15,8 1 16,17-1-16,9 0 15,9 9-15,9 9 16,-36 0 0</inkml:trace>
  <inkml:trace contextRef="#ctx0" brushRef="#br0" timeOffset="163018.29">20841 9075 0,'-9'0'0,"1"0"0,-1 0 0,9 0 16,0 0-1,0 0-15,17 0 16,9-9-16,18 9 16,25 0-16,9 0 15,27 0 1,-1 0-16,-9 0 0,10 0 16,-1 9-16,-69-1 15</inkml:trace>
  <inkml:trace contextRef="#ctx0" brushRef="#br0" timeOffset="163552.73">21414 9438 0,'0'0'0,"-9"-8"0,1-10 15,-1 1-15,0 0 16,1-1-16,-10 1 15,-8 8-15,-17-8 16,-1 17-16,1 0 16,-9 0-1,0 17-15,0 1 16,0-1-16,17 9 16,0 0-16,18 0 15,-1 0-15,10 0 16,8 0-16,0 0 15,17 0-15,0 0 16,1-17-16,8-1 16,9 1-16,8-9 15,-8 0 1,-9-9-16,0 1 16,-9-1-16,-8 0 15,0 1-15,8-1 16,-8 9-16,-9 0 15</inkml:trace>
  <inkml:trace contextRef="#ctx0" brushRef="#br0" timeOffset="163790.78">21136 9205 0,'0'0'0,"0"0"15,0 0-15,0 0 16,0 0-16,0 8 15,0 10-15,0-1 16,0 18 0,0 8-16,-8 9 15,-1 0-15,-8 17 16,8-8-16,0-1 16,0-16-16,1 8 15,-1-1-15,9-25 16</inkml:trace>
  <inkml:trace contextRef="#ctx0" brushRef="#br0" timeOffset="164027.41">20685 9863 0,'0'0'0,"0"0"0,0 0 0,0 0 16,0 0-1,0 0-15,8 0 16,10 0-16,8 0 16,26 0-16,0 0 15,9 8-15,0-8 16,8 0-16,-8 0 16,0 0-16,-1 0 15,-34 9-15</inkml:trace>
  <inkml:trace contextRef="#ctx0" brushRef="#br0" timeOffset="164349.42">20971 9144 0,'0'0'0,"0"0"0,0 0 16,0 0-16,0 0 15,18 0-15,8 9 16,17-9-16,18 17 16,8-8-16,-25-9 15</inkml:trace>
  <inkml:trace contextRef="#ctx0" brushRef="#br0" timeOffset="164861.63">21510 9759 0,'0'0'0,"0"0"0,0 0 16,0 0-16,-9 0 15,0 17-15,1 0 16,-1 9-16,9 9 16,0-9-1,0 0-15,9 0 16,-1-9-16,1-8 16,8 0-16,1-1 15,-1-16-15,0-1 16,1-8-16,-1-9 15,-8-18-15,-18 10 16,1 8 0,-19 8-16,1 1 15,9 17-15,17 0 16</inkml:trace>
  <inkml:trace contextRef="#ctx0" brushRef="#br0" timeOffset="165034.63">21762 9300 0,'0'0'0,"0"0"16,0 0-16,0 0 16,0 8-16,-9 10 15,0 8-15,9-9 16</inkml:trace>
  <inkml:trace contextRef="#ctx0" brushRef="#br0" timeOffset="165635.96">21926 8287 0,'0'0'0,"0"0"0,0 0 16,0 0 0,0 0-16,0 0 15,18 17-15,8 17 16,17 27-16,9 34 15,18 27-15,-9 42 16,-1 18-16,-16 0 16,-18-9-1,-26 18-15,-26-9 16,-18 17-16,-16-26 16,-1-52-16,26-69 15</inkml:trace>
  <inkml:trace contextRef="#ctx0" brushRef="#br0" timeOffset="187682.56">6608 9923 0,'0'0'0,"0"-8"16,0 8-16,0 0 15,0 0-15,0 0 16,0 0-16,0 0 15,0 0-15,0 0 16,0 0-16,18 0 16,-1 0-16,18 0 15,0 0 1,-1-9-16,10 0 16,-1 1-16,-8 8 15,-9 0-15,0 0 16,-9 8-1,1 1-15,-10-9 0</inkml:trace>
  <inkml:trace contextRef="#ctx0" brushRef="#br0" timeOffset="187966.54">6634 10114 0,'0'0'0,"0"0"0,0 0 15,0 0-15,0 0 16,0 0-16,0 0 16,0 0-16,18 0 15,16 9-15,1-1 16,9-8-16,-10 9 15,10-9 1,-18 0-16,0 0 16,0-9-16,-9 9 15</inkml:trace>
  <inkml:trace contextRef="#ctx0" brushRef="#br0" timeOffset="193121.51">7807 9317 0,'0'0'0,"0"0"0,0 0 0,0 0 15,-9 17-15,0 9 16,1 9-16,-1 8 15,0 18 1,-8 0-16,0-1 16,8-16-16,9-18 15,9 8-15,-1-8 16</inkml:trace>
  <inkml:trace contextRef="#ctx0" brushRef="#br0" timeOffset="193348.35">7494 9949 0,'0'0'0,"-9"0"0,1 0 15,8 0-15,0 0 16,0 0-16,0 0 16,0 0-16,17 0 15,9 0-15,9 9 16,26-9-1,8-9-15,-8 1 16,0-1 0,-9 9-16,-17 0 0,-27 0 15</inkml:trace>
  <inkml:trace contextRef="#ctx0" brushRef="#br0" timeOffset="193806.84">7451 10244 0,'0'0'0,"0"0"0,0 0 16,0 0-16,8 0 15,10 8-15,8 1 16,9 8-16,-1-8 16,1 8-16,8 1 15,-17-1-15,0 0 32,-17 1-32,0-1 0,-9 9 15,-18 17-15,-25 9 16,0 0-16,-1-8 15,-8-1-15,17-17 16,1 0-16,16-9 16,1-8-1,8-1-15,9 1 16,9 0-16,17 8 16,17 0-16,18 1 15,17-10-15,27 1 16,-1-9-16,61 0 15,182 9-15</inkml:trace>
  <inkml:trace contextRef="#ctx0" brushRef="#br0" timeOffset="195575.03">8988 9542 0,'0'0'0,"0"0"16,0 0-16,0 0 15,0 0-15,0 0 16,-9-8-16,0-1 16,-17 0-16,-8 9 15,-19 0-15,-7 9 16,-19 8-1,1 18-15,0 26 16,0 8-16,9 0 16,25 9-16,9 0 15,18 0-15,17 0 16,17-17-16,1-18 16,17 0-16,17-17 15,0-9-15,17-8 16,1-18-1,-10 1-15,10-18 16,-35 9-16</inkml:trace>
  <inkml:trace contextRef="#ctx0" brushRef="#br0" timeOffset="195865.67">8979 10027 0,'0'0'0,"0"0"0,0 0 16,0 0-1,0 0-15,17 0 16,1 0-16,16 0 15,1 9-15,17-9 16,-8-9-16,-1 1 16,1 8-16,-1 0 15,0 0-15,-25 0 16</inkml:trace>
  <inkml:trace contextRef="#ctx0" brushRef="#br0" timeOffset="196429.5">8970 10097 0,'0'0'0,"0"0"15,0 0-15,0 0 16,0 0-16,0 0 15,0 0-15,0 8 16,9 10-16,8-1 16,1 0-16,-1 1 15,0-1 1,1 0-16,-9-8 16,-1 0-16,1-1 15,0 1-15,-1-1 16,1 1-16,-9-9 15,0 0-15,-9 9 16,1 8-16,-18 0 16,-1 9-16,-7 0 15,-10 9 1,10-9-16,-1 0 16,9-9-16,8-8 15,1 0-15,8-1 16,9 1-16,0-9 15,0 0-15,18 9 16,16-1-16,36 1 16,-1 0-1,-8-1-15,0-8 16,-18 0-16,-17 0 16,1 0-16,-19 0 15,1 0-15,0 0 16,-1 9-16,1 0 15</inkml:trace>
  <inkml:trace contextRef="#ctx0" brushRef="#br0" timeOffset="197899.4">10203 9620 0,'0'0'0,"0"0"0,0 0 15,0 0-15,0 0 16,0 0-1,18 0-15,17 0 16,25 0-16,10 0 16,-1 0-16,1 0 15,-1-8-15,-8 8 16,-9-9-16,-9 9 16,1 0-16,-18 0 15</inkml:trace>
  <inkml:trace contextRef="#ctx0" brushRef="#br0" timeOffset="198435.46">10638 10019 0,'0'0'0,"0"0"15,0 0-15,0 0 0,0-9 16,-9 0-16,0 1 16,1-1-1,-1 0-15,-17 1 16,0-1-16,0 9 15,-9 0-15,0 0 16,1 9-16,-10 8 16,9 0-1,1 1-15,8-1 16,8 9-16,1 0 16,-1 0-16,18-9 15,0 9-15,0-8 16,9 8-16,9-9 15,16 0-15,10 0 16,8 1-16,9-10 16,-1 1-16,-16-18 15,-1 1 1,9-1-16,-8-8 16,-18 0-16,-9-9 15,-8 8-15,-1 1 16,-8 0-16,-8-1 15,8 10-15</inkml:trace>
  <inkml:trace contextRef="#ctx0" brushRef="#br0" timeOffset="198684.71">10507 9716 0,'0'0'0,"0"0"0,0 0 15,0 8-15,0 10 16,0-1-16,0 9 16,0 8-1,0 10-15,-8 25 16,-1 18 0,0-1-16,-8-16 0,0-1 15,8-9-15,0-8 16,1-8-1,-19 25-15,19-26 16</inkml:trace>
  <inkml:trace contextRef="#ctx0" brushRef="#br0" timeOffset="198866.28">10256 10504 0,'0'0'0,"0"0"16,0 0-16,0 0 15,0 0-15,0 0 16,0 0-1,17 8-15,0 1 16,18 0-16,0-1 16,-1-8-16,1 0 15,17 0-15,0-8 32,-34 8-32</inkml:trace>
  <inkml:trace contextRef="#ctx0" brushRef="#br0" timeOffset="199153.1">10985 10235 0,'0'0'0,"0"0"0,0 0 16,0 0-16,-9 9 15,1 8 1,-1 0-16,-8 18 15,8 0-15,-17 8 16,-18 9-16,10 9 16,-1-9-1,9-9-15,8 0 0,1-17 16,8 0-16,9-17 16,-8 8-16,8-8 15,0-1 1</inkml:trace>
  <inkml:trace contextRef="#ctx0" brushRef="#br0" timeOffset="199385.08">11028 10322 0,'0'0'0,"0"0"15,0 0-15,0 17 16,9 0-16,0 9 15,-1 18-15,1 8 16,0 0-16,-1 0 16,10-9-1,-9 0-15,8-8 16,-8-1-16,-9-16 16,0-10-16</inkml:trace>
  <inkml:trace contextRef="#ctx0" brushRef="#br0" timeOffset="199566.88">11002 10521 0,'0'0'0,"0"0"16,0 0-16,0 0 15,9 0-15,0 0 16,8 9-16,0-1 15,9-8-15,-8 0 16</inkml:trace>
  <inkml:trace contextRef="#ctx0" brushRef="#br0" timeOffset="201038.56">10551 9300 0,'0'0'0,"0"0"0,0 0 16,0 0-16,0 0 16,0 0-16,0 8 15,0 10-15,8-10 16</inkml:trace>
  <inkml:trace contextRef="#ctx0" brushRef="#br0" timeOffset="201857.12">11306 9482 0,'0'0'0,"0"0"16,0 0-16,0 0 15,9 0-15,8 8 16,1 1-16,16 0 15,-8-1-15,1 1 16,-10 0-16,-8-1 16,-1 1-1,-8 8-15,-8 1 16,-1 8-16,-17 8 16,-18 1-16,10-9 15,16 0-15,1-9 16,0-8-1,8-1-15,9 1 0,0 0 16,17-1-16,9 1 16,18 0-16,8-1 15,-26 1 1</inkml:trace>
  <inkml:trace contextRef="#ctx0" brushRef="#br0" timeOffset="204022.64">11706 10149 0,'0'0'0,"0"0"0,0 0 16,0 0-16,17 0 15,0 8-15,18 1 16,17 8-16,0-8 16,27 0-16,16-18 15,-17 0 1,0 1-16,1 8 16,-19-9-16,-42 0 15</inkml:trace>
  <inkml:trace contextRef="#ctx0" brushRef="#br0" timeOffset="204298.44">12096 9880 0,'0'0'0,"0"0"0,0 0 16,0 0 0,0 9-16,0 8 15,-8 9-15,-1 35 16,0 17-16,1 8 16,-1-8-16,-8 0 15,8-9-15,9-17 16,9-34-16</inkml:trace>
  <inkml:trace contextRef="#ctx0" brushRef="#br0" timeOffset="204913.46">13347 9568 0,'0'0'0,"0"0"15,0 0-15,0-8 16,0-1-16,0 9 15,0 0-15,0 0 16,0 0-16,0 0 16,-9 0-16,1 26 15,-18 17-15,-1 9 16,1 9 0,9-1-16,0-8 15,8-8-15,9-10 16,9-25-16</inkml:trace>
  <inkml:trace contextRef="#ctx0" brushRef="#br0" timeOffset="205163.31">12974 10079 0,'0'0'0,"0"0"16,0 0-16,0 0 15,0 0-15,0 0 16,8 0-16,18 0 16,18 0-16,16 0 15,10 0 1,8-8 0,0-1-16,-17 0 0,-9 9 15,0-8-15,0 8 16,-34 0-16</inkml:trace>
  <inkml:trace contextRef="#ctx0" brushRef="#br0" timeOffset="205617.61">13060 10339 0,'0'0'0,"0"0"0,0 0 0,0 0 16,18 9-1,-1-1-15,18 1 16,0 8-16,-1 1 16,1-1-16,-9-8 15,0-1-15,-17 1 16,0 0-16,-1 8 15,-16 0-15,-1 1 16,-17 16 0,-9 1-16,-8 0 15,-1-9-15,9 0 16,1-9-16,16-8 16,1-1-16,8 1 15,9 0-15,0-1 16,18 9-1,16 1-15,27 8 0,9-9 16,17-8 0,8-1-16,1 1 15,-10-9-15,-42 9 16</inkml:trace>
  <inkml:trace contextRef="#ctx0" brushRef="#br0" timeOffset="206786.8">14632 9932 0,'-9'-9'0,"1"1"0,-1-1 16,0-8-16,9 8 15,0 0 1,-8 1-16,-1-10 16,0 1-16,1 0 15,-18-9-15,0 8 16,-18 1-16,1 17 16,-9 0-16,-9 17 15,0 1-15,9 16 16,0 10-16,0 8 15,17 8 1,9 10-16,17-10 16,9-16-16,18-1 15,-1 0-15,18 0 16,8-17-16,1 0 16,-1-17-16,18 0 15,17-1-15,-26 1 16</inkml:trace>
  <inkml:trace contextRef="#ctx0" brushRef="#br0" timeOffset="207377.37">14953 10209 0,'0'0'0,"0"0"0,0 0 16,0 0-1,-8-8-15,-1-1 0,0 0 16,1 1-16,-10-1 16,1 0-16,-9 9 15,0 0 1,0 9-16,8 8 15,1 1-15,0-1 16,-1 9-16,18-9 16,0 0-16,0-8 15,0 0-15,9-1 16,0 1-16,8-9 16,0 9-1,1-1-15,-1 10 16,1-1-16,-1 0 15,9 18-15,0 8 16,0 9-16,-17 0 16,-1-8-1,1-18-15,-18 0 0,1 0 16,-1-9 0,-17 9-16,0-18 15,-9 1-15,-8 0 16,8-9-16,0 0 15,18 0-15,0 0 16,8-9-16,9-8 16,9-18-16,51-17 15,53-26-15,0 18 16,-69 42 0</inkml:trace>
  <inkml:trace contextRef="#ctx0" brushRef="#br0" timeOffset="-213947.62">15639 9594 0,'0'0'0,"0"0"0,0 0 0,0 0 16,0 0-16,0 0 16,-8 0-16,-1 0 15,0 0 1,-8 18-16,-9 8 15,-9 17-15,-8 18 0,-9 8 16,-9 35 0,18 17-16,25-8 15,1-10-15,8 10 16,9 0-16,17-35 16,1-26-1,8-9-15,9-8 16,8-9-16,-17-9 15</inkml:trace>
  <inkml:trace contextRef="#ctx0" brushRef="#br0" timeOffset="-213379.22">15666 10010 0,'0'0'16,"0"0"-16,0 0 0,0 0 15,0 0 1,0 0-16,0 0 16,0 0-16,0 26 15,8 9-15,10 25 16,-1 10-16,0 7 15,1 10 1,8 17-16,-9-26 0,-8-17 16,-1-27-1,-8-8-15,0 0 16,0-17-16,0 0 16,0-18-16,18-17 15,-1-35-15,18-34 16,8-35-16,1 0 15,-10 35-15,-7 17 16,-10 17 0,-8 27-16,-1 8 15,1 8-15,0 18 16,-9 0-16</inkml:trace>
  <inkml:trace contextRef="#ctx0" brushRef="#br0" timeOffset="-212587.96">16412 10452 0,'-8'0'0,"-1"0"16,0 0-16,9 0 15,0 0-15,0 0 16,-8-9-16,-1 0 16,0 1-16,1-1 15,-1 0-15,0 1 16,-8 8-16,-1 0 16,-8 0-1,0 8-15,0 10 16,0-1-16,9 0 15,-1 9-15,1 0 16,8 0-16,9-17 16,0 0-16,0-1 15,9-8-15,8-8 16,10-1-16,-1 0 16,0 1-1,0-1-15,0 9 16,0 0-16,0 0 15,0 17-15,0 18 16,0 0-16,-9-1 16,-8 10-1,0-1-15,-1 0 0,-16 0 16,-1 1 0,-8-1-16,-1 0 15,-16-8-15,-10 0 16,1-9-16,8-18 15,0 1-15,1 0 16,7-18-16,10 0 16,0 1-16,-1-10 15,18-8-15,18-17 16,34-35 0,35-17-16,8 0 15,-8 17-15,-52 52 16</inkml:trace>
  <inkml:trace contextRef="#ctx0" brushRef="#br0" timeOffset="-203907.22">16725 10322 0,'0'0'0,"0"0"0,0 0 0,0 0 16,9 0-1,8 0-15,18 0 16,8 0-16,9 0 16,9 0-16,-9 0 15,0 0 1,-8 0-16,-18 0 0,0 0 15,-9 0-15,0 0 16,1 0 0,-1 8-16</inkml:trace>
  <inkml:trace contextRef="#ctx0" brushRef="#br0" timeOffset="-203427.16">17446 10062 0,'0'0'0,"0"0"0,0 0 0,0 0 16,0 0-16,0 0 16,0 0-16,0 0 15,0 0-15,8 0 16,18 9-16,27-1 16,-1 1-16,17-9 15,-8 0 1,-18 0-16,9 0 15,9-9-15,-9 9 16,-26 0-16</inkml:trace>
  <inkml:trace contextRef="#ctx0" brushRef="#br0" timeOffset="-202848.27">17819 10460 0,'0'0'0,"0"0"0,0 0 16,0 0-1,0 0-15,0 0 16,0-8-16,0-1 15,-9 0-15,9 1 16,-8-1-16,8 0 16,-9 1-16,0-1 15,1 0-15,-1 1 16,-8 8 0,-9 0-16,0 0 15,-1 8-15,1 1 16,-8 8-16,8 1 15,0-1-15,8 0 16,1 9-16,-1 9 16,10-9-16,8 0 15,0 0 1,0-9-16,17 9 16,1 0-16,16-8 15,10-10-15,8 1 16,0 0-16,-9-18 15,9 0 1,0-8-16,-8 0 0,-18-1 16,0 1-16,-17 0 15,-1-9 1,-8 8-16,-8 1 16,-1 0-16,9 8 15</inkml:trace>
  <inkml:trace contextRef="#ctx0" brushRef="#br0" timeOffset="-202591.98">17802 10261 0,'0'0'0,"0"0"0,0 0 16,0 0-16,0 0 15,0 0-15,0 9 16,0 8-1,0 0-15,0 18 0,-9 0 16,0 17 0,1 17-16,-10 0 15,1-8-15,8 0 16,1-18-16,-1 0 16,9-8-16,9-9 15,-1-18-15</inkml:trace>
  <inkml:trace contextRef="#ctx0" brushRef="#br0" timeOffset="-202381.04">17437 10963 0,'0'0'0,"0"0"16,0 0-16,0 0 16,0 0-16,0 0 15,0 0-15,17 0 16,9 0-1,18 0-15,17-9 16,8 0-16,1 1 16,-1-1-16,9 0 15,9 1-15,-52 8 16</inkml:trace>
  <inkml:trace contextRef="#ctx0" brushRef="#br0" timeOffset="-202097.16">18201 10729 0,'0'0'0,"0"0"16,0 0 0,0 0-16,0 0 15,-9 0-15,1 8 16,-1 10-16,-8-1 15,-1 9-15,-8 9 16,-8 8-16,-1 18 16,0-1-16,18-16 15,-1-18-15,1 0 16,8 0-16,1-9 16,-10 0-1,18-8-15,0-9 16</inkml:trace>
  <inkml:trace contextRef="#ctx0" brushRef="#br0" timeOffset="-201849.49">18192 10712 0,'0'0'0,"0"0"16,0 0-16,0 0 15,0 0-15,9 17 16,0 0-16,0 18 15,-1-1 1,10 18-16,-10 9 0,10-9 16,-10-9-16,1-8 15,0-9 1,-1 0-16,1-9 16,-9-8-16,0 0 15</inkml:trace>
  <inkml:trace contextRef="#ctx0" brushRef="#br0" timeOffset="-201690.65">18019 10945 0,'0'0'0,"0"0"16,0 0-16,0 0 16,0 0-16,17 0 15,9 0-15,9-8 16,26 8-16,0-9 15,-27 9-15</inkml:trace>
  <inkml:trace contextRef="#ctx0" brushRef="#br0" timeOffset="-201144.23">17663 9819 0,'0'0'0,"0"0"0,0 0 16,0 0-16,0 9 16,8 0-16,10 8 15,-1-8-15</inkml:trace>
  <inkml:trace contextRef="#ctx0" brushRef="#br0" timeOffset="-200593.95">18288 9923 0,'0'-8'0,"0"8"15,0 0-15,17 0 16,1 8-16,16 10 15,19 25 1,16 18-16,-8 17 16,0 8-16,-18 9 15,-8 18-15,-18 0 16,-17-18-16,-26 35 16,-35 17-16,-17-8 15,35-70-15</inkml:trace>
  <inkml:trace contextRef="#ctx0" brushRef="#br1" timeOffset="-194703.26">17680 11222 0,'0'0'0,"0"0"16,0 0-1,0 0-15,0 18 0,0-1 16,0 26 0,9 27-16,0 16 15,-9 10-15,8-1 16,1 0-16,0-8 16,-9-35-16,17 0 15,0-18 1,-8-16-16,0-10 0</inkml:trace>
  <inkml:trace contextRef="#ctx0" brushRef="#br1" timeOffset="-194304.85">17776 11309 0,'0'0'0,"0"0"0,-9 0 16,0 0-16,1 9 15,-1-1-15,-17 10 16,0 16-16,-9 1 16,-8 17-16,-1 0 31,27-26-31,0-17 0,8-1 15,0-16-15,9-10 16,26-8-16,9 0 16,0-8-16,-18 16 15,-8 1-15,-1 0 16,10 8 0,-10 9-16,10 0 15,-1 0-15,1 9 16,-1 8-16,0 9 15,9 17-15,-8-25 16</inkml:trace>
  <inkml:trace contextRef="#ctx0" brushRef="#br1" timeOffset="-193853.83">18166 11673 0,'-8'-9'0,"-1"1"0,0-1 15,9 9-15,0 0 16,0 0-16,0 0 16,0 0-1,0 17-15,9 9 16,8 9-16,1 17 16,8 8-16,-9-16 15,1-10-15,-10-8 16,1-8-16,0-10 15,-1 1 1,-8 0-16,0-9 16,0-9-16,9-17 15,8-26-15,1-17 16,-1-9-16,0 9 16,10 8-16,-19 35 15</inkml:trace>
  <inkml:trace contextRef="#ctx0" brushRef="#br1" timeOffset="-186729.41">18531 11803 0,'0'0'0,"0"0"0,0 0 0,0 0 16,0 0-1,0 0-15,-9 0 16,1 17-16,-18 18 16,0-1-16,0 18 15,0 0-15,0 0 16,8 0-16,1-17 16,17-18-16,0-8 15</inkml:trace>
  <inkml:trace contextRef="#ctx0" brushRef="#br1" timeOffset="-186347.7">18670 11785 0,'0'0'0,"-9"0"0,1 0 16,-1 0 0,0 0-16,9 0 15,0 0-15,0 0 16,0 0-16,0 0 15,0 18-15,18 16 16,-1 18-16,0 0 16,1 0-16,-1-8 15,-8-1 1,0 0-16,8-8 16,-8-9-16,-9-18 15</inkml:trace>
  <inkml:trace contextRef="#ctx0" brushRef="#br1" timeOffset="-186071.8">18357 12149 0,'0'-8'0,"0"-1"0,0 0 16,0 9-16,0-8 16,18-1-16,-1 0 15,18 1-15,8-1 16,18 9-16,-26 0 15</inkml:trace>
  <inkml:trace contextRef="#ctx0" brushRef="#br0" timeOffset="-173213.49">19200 10564 0,'0'0'0,"0"0"0,0 0 15,0 0-15,0 0 16,0 0-16,0 0 16,0 0-16,0 0 15,0 0 1,0 0-16,0 0 15,0 0-15,17 0 16,9 0-16,18 0 16,-1 9-16,0-9 15,1 0-15,-9 0 16,-9 0 0,0 0-16,0 9 15,-18-9-15,1 0 16</inkml:trace>
  <inkml:trace contextRef="#ctx0" brushRef="#br0" timeOffset="-172890.51">19339 10452 0,'0'0'0,"0"0"0,0 0 16,0 0-16,0 0 15,0 0-15,0 0 16,0 0 0,0 0-16,0 0 15,-9 0-15,0 17 16,1 9-16,8 26 15,0 9-15,0-1 16,0 9 0,-9-17-16,9-8 15,0-1-15,0-26 16</inkml:trace>
  <inkml:trace contextRef="#ctx0" brushRef="#br0" timeOffset="-171173.48">20025 10460 0,'0'0'0,"-9"0"0,9 0 16,0 0-16,0 0 16,0 0-16,0 0 15,0 0-15,17-8 16,9-1-16,9 0 16,26 9-16,8-8 15,10-1 1,-1 9-16,-17 0 15,-9 0-15,-18 0 16,-16 9-16</inkml:trace>
  <inkml:trace contextRef="#ctx0" brushRef="#br0" timeOffset="-170704.33">20086 10521 0,'0'0'0,"0"0"0,0 0 16,0 0-16,0 0 16,0 17-1,0 1-15,0-1 16,-9 18-16,0-1 15,0 18-15,-8-9 16,0 1-16,-1-1 16,1 0-16,8 1 15,1-1-15,8-17 16,0 0-16,0-9 16,0 1-1,0-10-15,0 1 16,17 0-16,0 8 15,18 0-15,26 1 16,0-10-16,8 1 16,-8-9-16,0 0 15,-18 0 1,-8 0-16,-9 0 16,-9 0-16,-8 0 15,0-9-15,-1 9 16</inkml:trace>
  <inkml:trace contextRef="#ctx0" brushRef="#br0" timeOffset="-170501.9">20120 10876 0,'0'0'0,"0"0"0,0 0 16,0 0-16,9 0 15,8 0-15,18 0 16,0 0-16,17-9 16,9 1-1,8 8-15,-17 0 16,-34 0-16</inkml:trace>
  <inkml:trace contextRef="#ctx0" brushRef="#br0" timeOffset="-170103.99">20711 10902 0,'0'0'0,"0"0"15,0 0-15,0 0 0,0 0 16,17 0-16,1 0 15,16 0 1,1 0-16,8 0 16,1-9-16,-1 1 15,-8 8-15,-9 0 16,-9 0-16,-8 0 16,0 0-16</inkml:trace>
  <inkml:trace contextRef="#ctx0" brushRef="#br0" timeOffset="-169861.3">21006 10911 0,'0'0'0,"0"0"0,0 0 16,0 0-16,0 0 15,0 0-15,0 17 16,0 9-16,0 9 16,-9-1-16,1 1 15,-1 0 1,0-9-16,1 0 15,-1 0-15,-17-9 16,0 0-16,0-8 16,-9-1-16,-8-16 15,8-1-15,0 1 16,18-10-16,8 18 16</inkml:trace>
  <inkml:trace contextRef="#ctx0" brushRef="#br0" timeOffset="-169353.37">21770 10867 0,'-8'-8'0,"8"8"15,0-9-15,0 9 16,0-9-16,0 9 15,0-8-15,0-1 16,0 9-16,-9-9 16,0 1-16,0 8 15,1 0 1,-10 0-16,-8 0 16,0 8-16,0 10 15,0-1-15,0 9 16,9 0-16,-1 9 15,10-1-15,8-8 16,0-8 0,8-1-16,10 0 15,8-8-15,9 0 16,-1-18-16,10 0 16,-1-8-16,-17 8 15</inkml:trace>
  <inkml:trace contextRef="#ctx0" brushRef="#br0" timeOffset="-169017.3">22022 10885 0,'0'0'0,"0"0"15,0 0-15,0 0 16,0 0-16,-9 0 16,1 17-16,-1 0 15,-8 18-15,8 0 16,9-1-16,0-8 15,0 0 1,9 0-16,-1-17 16,10 0-16,-1-1 15,0-16-15,1-1 16,8-17-16,-18 0 16,1 0-16,0-9 15,-9 9-15,-9 0 16,0 9-16,-8 0 15,0-1 1,-1 18-16,1 0 16,8 0-16,9 0 15,0 0-15</inkml:trace>
  <inkml:trace contextRef="#ctx0" brushRef="#br0" timeOffset="-168656.23">22708 10824 0,'-9'-9'16,"1"1"-16,8-1 0,0 0 16,0 9-16,-9 0 15,0-8-15,-17-1 16,0 9-16,0 0 16,-9 0-1,9 9-15,0-1 16,9 10-16,0-1 15,-1 0-15,10 9 16,8 9-16,0 0 16,17 8-16,9 0 15,0-8-15,-9-9 16,-8 0 0,0-17-16,-1-1 15,1 1-15,-9 0 16,-9-1-16,-17 1 15,-17 0-15,-18-1 16,9-8-16,26 0 16,17 9-1</inkml:trace>
  <inkml:trace contextRef="#ctx0" brushRef="#br0" timeOffset="-168071.82">23238 10391 0,'0'-9'15,"0"9"-15,0 0 0,0 0 16,0 0 0,0 0-16,0 0 15,0-8-15,17-1 16,18 0-16,26 1 16,8-10-16,1 1 15,-10 8 1,1 1-16,0 16 0,-26 1 15</inkml:trace>
  <inkml:trace contextRef="#ctx0" brushRef="#br0" timeOffset="-167587.15">23672 10486 0,'0'0'0,"0"0"0,0 0 15,0 0-15,0 0 16,0 0-16,0 0 16,-9-8-16,1-1 15,-1 9-15,-17 0 16,0 0-1,0 0-15,-9 9 16,0 8-16,-8 0 16,8 9-16,0 0 15,9 9 1,9-9-16,0 0 0,8 0 16,9 0-16,0-9 15,9 0 1,8 1-16,0-1 15,18-8-15,0-1 16,8 1-16,1-18 16,-1 1-16,-17-1 15,0 0 1,0 1-16,-17-1 0,0-17 16,-1 0-1,1-8-15,-9 25 16</inkml:trace>
  <inkml:trace contextRef="#ctx0" brushRef="#br0" timeOffset="-167373.65">23594 10400 0,'-9'-9'0,"0"0"16,1 9 0,8 0-16,-9 0 15,0 18-15,1 16 16,-1 27-16,0 8 15,-8 1-15,0-10 16,8 1-16,0-18 16,1 0-16,-10 1 15,-8-10 1,17-16-16</inkml:trace>
  <inkml:trace contextRef="#ctx0" brushRef="#br0" timeOffset="-167202.3">23168 10980 0,'0'0'0,"0"0"16,0 0-16,0 0 16,0 0-16,0 0 15,18 0 1,-1 0-16,9 0 16,26-9-16,9 1 15,8-1-15,-8-8 16,-26 17-16</inkml:trace>
  <inkml:trace contextRef="#ctx0" brushRef="#br0" timeOffset="-166956.66">23967 10625 0,'0'0'0,"0"0"0,0 0 16,0 0-16,0 9 15,-9 8-15,1 0 16,-10 18 0,1-1-16,-9 1 15,0 0-15,0 8 16,9 0-16,-1 1 16,1-18-16,-1 8 15,1 1-15,17-26 16</inkml:trace>
  <inkml:trace contextRef="#ctx0" brushRef="#br0" timeOffset="-166752.12">23872 10660 0,'0'0'0,"0"0"0,0 0 15,8 0-15,1 17 16,0 0-16,8 1 15,0 16 1,1 1-16,-1 8 16,-8 0-16,0 1 15,8-1-15,9-8 16,-17-18-16</inkml:trace>
  <inkml:trace contextRef="#ctx0" brushRef="#br0" timeOffset="-166570.67">23759 10850 0,'0'0'0,"0"0"15,0 0-15,0 0 16,17 0-16,1 9 16,8-9-16,17 0 15,9 0 1,-26 8-16</inkml:trace>
  <inkml:trace contextRef="#ctx0" brushRef="#br0" timeOffset="-166044.11">22830 11283 0,'0'0'0,"0"-9"15,8 1-15,1-1 16,0 0-16,8 1 16,26-1-1,18-8-15,17 0 16,35-1-16,35 1 16,0 0-16,8-9 15,9 8-15,-35 1 16,0 8-16,-8 9 15,-35 0 1,-18 0-16,-17 18 0,-26-10 16</inkml:trace>
  <inkml:trace contextRef="#ctx0" brushRef="#br0" timeOffset="-165480.95">23377 11404 0,'0'0'0,"0"0"15,0 0-15,0 0 16,17 0-16,18 0 16,26-8-16,8-1 15,9 9-15,9-9 16,0 1-16,-9 8 16,-43 0-16</inkml:trace>
  <inkml:trace contextRef="#ctx0" brushRef="#br0" timeOffset="-164864.54">23750 11569 0,'0'0'0,"0"0"0,0 0 15,0 0-15,0 0 16,0 0-16,0-9 16,-9 1-16,1-1 15,-1 0-15,0 1 16,1 8 0,-10 0-16,1 0 15,0 8-15,-9 10 16,-1-1-16,1 0 15,9 9-15,0 0 16,17 0-16,0 0 16,0-9-16,17 9 15,0 0 1,9 0-16,1-8 16,-1-10-16,8 1 15,-8 0-15,0-9 16,0-9-16,-8 0 15,-1-17-15,1 9 16,8-9-16,-9-34 16,-8-1-1,-18 18-15,0 8 16,9 9-16,-8 17 16,-1-8-16,0 0 15,1 17-15,-1 0 16,0 0-16,1 17 15,-10 9-15,1 17 16,-1 9 0,1 18-16,0-1 15,8 9-15,0-9 16,9-17-16,0-26 16</inkml:trace>
  <inkml:trace contextRef="#ctx0" brushRef="#br0" timeOffset="-164640.7">23246 12019 0,'0'0'0,"0"0"16,0 0-16,0 0 16,9 0-16,17 9 15,26 0-15,9-1 16,9-8-16,8 9 15,0-9 1,0 0-16,0 0 16,-8 0-16,-18 9 15,-26-1-15</inkml:trace>
  <inkml:trace contextRef="#ctx0" brushRef="#br0" timeOffset="-164270.45">24037 11811 0,'0'0'0,"0"0"16,0 0-16,0 0 16,0 0-16,0 0 15,-9 9-15,0 8 16,1 9-1,-1 9-15,9 0 16,0-9-16,0 0 16,9-9-16,8 0 15,0-8-15,1 0 16,8-9-16,8-9 16,1-17-1,-9 0-15,0 0 16,-17 0-16,0 0 15,-18 0-15,-8 0 16,-9 9-16,0-1 16,-1 18-16,19 0 15</inkml:trace>
  <inkml:trace contextRef="#ctx0" brushRef="#br0" timeOffset="-164064.84">24427 11214 0,'0'0'0,"0"0"0,0 0 15,-8 8-15,-18 36 16,-35 51-16,-130 243 15</inkml:trace>
  <inkml:trace contextRef="#ctx0" brushRef="#br0" timeOffset="-157836.09">18800 9681 0,'0'0'0,"0"0"0,0 0 0,0 0 0,0 0 16,0 0-1,0 0-15,0 0 16,0 0-16,0 0 15,0 0-15,0 0 16,0 9-16,0 8 16,18 0-16,-1 1 15,0 7-15,-8 1 16,0-8 0,-1-1-16,1 0 15,-9 1-15,-9-1 16,1 0-16,-10 9 15,1 0-15,0-8 16,-1-10-16,10 1 16,-1 0-16,9-1 15,0 1-15,0 0 16,17-1 0,18 10-16,0-10 15,0 1-15,-1 0 16,-16-1-16</inkml:trace>
  <inkml:trace contextRef="#ctx0" brushRef="#br2" timeOffset="-147234.18">1919 11638 0,'0'0'0,"0"0"16,0 0-16,0 0 16,-17 0-16,8 0 15,-8 0-15,-35 0 16,-1 0-16,-7 18 16,8 8-1,-9 8-15,0 1 16,18 17-16,-9 8 15,34 1-15,1 0 16,17-1-16,17-8 16,9-8-16,18-1 15,-1-17-15,9-18 16,18-8 0,42-17-16,-42 8 15</inkml:trace>
  <inkml:trace contextRef="#ctx0" brushRef="#br2" timeOffset="-146891.06">2423 11136 0,'0'0'0,"0"0"0,0 0 15,0 0-15,0 0 16,0 9-16,-9 8 16,0 18-16,-8 34 15,-18 35 1,1 17-16,-10 9 16,9 8-16,1-8 15,8-26-15,0-17 16,17-18-16,-17-17 15,17-17-15,0-9 16,9-18 0,0 1-16,0-9 15,9 0-15,-9 0 16</inkml:trace>
  <inkml:trace contextRef="#ctx0" brushRef="#br2" timeOffset="-146126.67">2197 11898 0,'0'0'0,"0"0"15,0 0-15,0 0 16,0 0-16,0 0 16,0 0-1,0 0-15,0 0 16,0 0-16,0 0 15,0-9-15,9 1 16,-1-1-16,1 0 16,0 9-16,8 0 15,0 0-15,1 0 16,-1 9-16,1 8 16,-1 9-1,0 9-15,-8 0 16,0-1-16,-1 1 15,-8 0-15,0-9 16,0 0 0,0 0-16,0-9 0,0-9 15,18 1-15,-10 0 16</inkml:trace>
  <inkml:trace contextRef="#ctx0" brushRef="#br2" timeOffset="-145706.84">2622 11967 0,'0'0'0,"0"0"15,0 0 1,0 0-16,0 0 16,0 9-16,18 0 15,-1 8-15,1-8 16,16-1-16,1 1 15,0-18-15,0 1 16,-9-10-16,0 1 16,0-9-1,0 9-15,-18-1 16,1 1-16,-18 0 16,1-1-16,-10 1 15,-8 0-15,0 17 16,-8 0-16,-1 17 15,0 18-15,0-1 16,1 10-16,16-1 16,10 0-1,8 1-15,0-10 16,17-8-16,0 0 16,27-17-16,8-1 15,17-8-15,-34 0 16</inkml:trace>
  <inkml:trace contextRef="#ctx0" brushRef="#br2" timeOffset="-145399.8">3439 11759 0,'0'0'16,"-9"0"-16,0 0 15,9 0-15,-8 0 16,-1 0-16,0 0 16,1 0-16,-18 0 15,8 0-15,-8 18 16,-9-1-16,1 9 16,-1 9-16,18 8 15,-1 0 1,1 1-16,17-18 15,0 0-15,0 0 16,17 0-16,9-9 16,18-8-16,-18-1 15</inkml:trace>
  <inkml:trace contextRef="#ctx0" brushRef="#br2" timeOffset="-145109.47">3734 11387 0,'0'0'0,"0"0"0,0 0 0,0 0 16,0 17-1,0 9-15,-9 9 16,1 26-16,-1 17 15,-8 43-15,-9 9 16,8-26-16,1-26 16,-1-9-16,1-17 15,17-9 1,0-17-16,9-17 0,-1-9 16</inkml:trace>
  <inkml:trace contextRef="#ctx0" brushRef="#br2" timeOffset="-144774.92">4090 11733 0,'0'0'0,"0"0"0,0 0 16,0 0-16,0 0 15,0 0-15,0 0 16,-9 0-16,-8 18 15,-18-1-15,-8 18 16,-1-1-16,-8 10 16,9-10-1,-1 1-15,10-9 16,16-9-16,1 1 16,17-1-16,0 0 15,17 9-15,1 9 16,16 0-16,10-1 15,-9 1-15,17-1 16,-9-8-16,18 0 16,-26-17-1</inkml:trace>
  <inkml:trace contextRef="#ctx0" brushRef="#br2" timeOffset="-143858.09">4767 11733 0,'0'0'0,"0"0"0,0 0 16,0 0-16,0 0 16,0 0-1,0 0-15,0 0 16,0 0-16,0 0 16,0 0-16</inkml:trace>
  <inkml:trace contextRef="#ctx0" brushRef="#br2" timeOffset="-143728.3">4733 11950 0,'0'0'0,"0"0"0,0 0 0,0 0 0,0 0 16,8 9-16,1-9 15</inkml:trace>
  <inkml:trace contextRef="#ctx0" brushRef="#br2" timeOffset="-141947.34">5688 11552 0,'-9'0'0,"0"0"16,9 0-16,0 0 15,0 0-15,0 0 16,0 0-16,0 26 15,0 26 1,0 51-16,-8 27 16,-1 0-16,0-17 15,1-9-15,-1-18 16,0-25-16,1-18 16,-1-17-16,0-17 15,9 0-15,-8-18 16,8-8-1,8-27-15,10-60 16,8-43-16,-9 35 16,0 34-16,1-18 15,-1 10-15,1 25 16,-1 18-16,0 17 16,18 9-16,-9-1 15,0 18 1,0 0-16,9 18 15,-9-1-15,0 0 16,0 9-16,-17 0 16,-1-9-16,-16 18 15,-18 8-15,-26 1 16,0-1-16,-1-17 16,1 0-16,9-9 15,26 1 1,17-10-16,0-8 15</inkml:trace>
  <inkml:trace contextRef="#ctx0" brushRef="#br2" timeOffset="-141666.04">6252 11274 0,'0'0'0,"0"0"0,0 0 0,0 18 16,0 34 0,0 26-16,-8 17 15,-1 9-15,0 8 16,9-8-16,0-17 15,0-26-15,0-27 16,0-16 0</inkml:trace>
  <inkml:trace contextRef="#ctx0" brushRef="#br2" timeOffset="-141287.45">6513 11777 0,'-9'0'15,"0"0"-15,1 0 0,-1 0 16,9 0-16,0 0 16,0 0-1,0 0-15,-9 26 0,1 17 16,-1 0 0,9 1-16,0-10 15,0-8-15,9-17 16,-1 0-16,10-1 15,-1-16-15,1-18 16,8 0 0,0-9-16,0 0 15,-9 18-15,-8 0 16,-1 8-16,1 9 16,-9 0-16,0 9 15,9 17-15,8 17 16,0 0-16,10 1 15,25-1 1,8-8-16,-25-18 16</inkml:trace>
  <inkml:trace contextRef="#ctx0" brushRef="#br2" timeOffset="-140815.16">7364 11785 0,'-9'0'0,"0"0"0,1 0 15,-1 0 1,0 0-16,1-8 16,-10 8-16,-8 0 15,0 0-15,0 0 16,-9 17-16,1 0 16,-1 9-1,9 0-15,9 0 0,-1 0 16,18-8-1,0-10-15,0 1 16,0-9-16,18 9 16,-1-1-16,18 10 15,-9-1-15,0 0 16,9 18-16,-9 17 16,0 0-16,-9 8 15,-8 10-15,-18-18 16,0 0-1,-17-9-15,0-17 16,0 0-16,0-9 16,0-8-16,0 0 15,0-9-15,9-9 16,-1-8-16,1-1 16,17-8-1,0 0-15,9-8 16,-1 25-16</inkml:trace>
  <inkml:trace contextRef="#ctx0" brushRef="#br2" timeOffset="-140580.23">8059 11872 0,'0'0'0,"0"0"16,0 0-16,0 17 16,0 18-16,0 0 15,-9-9-15,9 0 16,0 0 0,-9-9-16,9-8 15,0-1-15</inkml:trace>
  <inkml:trace contextRef="#ctx0" brushRef="#br2" timeOffset="-140226.93">8197 11621 0,'0'0'0,"0"0"15,0 17-15,18 1 16,-1 16-16,1 1 15,-10 17-15,1-9 16,0 0-16,-9 1 16,0-18-1,0-9-15,0-8 16,0-1-16,0-8 16,0-8-16,17-1 15,0-8-15,9-1 16,0 1-16,1 0 15,-10 17-15,0 0 16,1 8-16,8 18 16,0 18-1,0-1-15,-9 9 16,-8-17-16,8-1 16,27-8-16,-18-17 15</inkml:trace>
  <inkml:trace contextRef="#ctx0" brushRef="#br2" timeOffset="-139740.68">9682 11352 0,'0'0'0,"0"0"0,0 0 16,0 18-16,-8 8 16,-1 26-16,0 17 15,-8 0-15,0 9 16,8-9-16,-8 9 16,8-26-1,0-8-15,9-1 16,0-17-16,0 0 15,18-9-15,-1 1 16,18-1-16,17-8 16,9-9-16,17-18 15,0-8-15,9-8 16,-18 8 0,-43 17-16</inkml:trace>
  <inkml:trace contextRef="#ctx0" brushRef="#br2" timeOffset="-139353.71">10516 11759 0,'-9'0'0,"1"0"0,-1 0 16,9 0-16,-9-8 15,1 8-15,-1 0 16,0 0-16,-17 0 16,0 0-1,-9 17-15,1 0 16,-1 9-16,0 9 15,0 8 1,18-8-16,8 0 0,9-9 16,0-9-1,9-8-15,8-1 0,10-8 16,16-26 0,0-17-16,1 0 15,-9-9-15,-9 17 16,-18 18-16,1-1 15,0 18-15,-9 0 16,0 0-16,0 18 16,0 16-16,8 18 15,10-8 1,-1-1-16,0-8 16,9-9-16,-8-9 15</inkml:trace>
  <inkml:trace contextRef="#ctx0" brushRef="#br2" timeOffset="-138469.9">11089 11716 0,'0'0'0,"0"0"0,0 0 16,-9 0-16,-8 0 16,-18 9-16,-8 8 15,0 0-15,-1 9 16,9 0-16,9 0 16,9 0-1,8-8-15,9-10 16,0 1-16,18 0 15,-1-9-15,0 0 16,9 0-16,9 17 16,-9 0-16,9 18 15,-9 0-15,0 17 16,-9 0-16,-8 17 16,0 9-16,-18-9 15,0-8 1,1-9-16,-18-9 15,0-8-15,-9-9 16,9 0-16,-9-18 16,9 1-16,-9 0 15,9-18-15,-8 0 16,16-17 0,1-8-16,8-18 15,9 34-15</inkml:trace>
  <inkml:trace contextRef="#ctx0" brushRef="#br2" timeOffset="-138180.3">11263 11881 0,'0'0'0,"0"0"15,0 0-15,9 0 16,8 17 0,0 0-16,-8 9 15,0 9-15,-1-9 16,1 9-16,-9-9 15,0 0-15,0-9 16,0-8-16,0-1 16,0 1-16,0-9 15,0 0 1,0-9-16,0 1 16,17-18-16,1 0 15,16-9-15,1 0 16,17 1-16,0 8 15,35 0-15,-26 8 16</inkml:trace>
  <inkml:trace contextRef="#ctx0" brushRef="#br2" timeOffset="-137805.45">11940 11846 0,'0'0'0,"0"0"0,-9 0 16,1 0-16,-10 17 15,-16 9-15,-10 9 16,10 8-16,-1 1 16,17-18-1,1 0-15,8 0 16,9-18-16,0 1 0,0 0 15,18-9 1,-1-9-16,9 0 16,0-8-16,0 0 15,-17-1-15,0 10 16,-1 8-16,1 0 16,0 0-16,-1 0 15,1 8 1,8 1-16,1 0 15,8 8-15,0 0 16,-9-8-16</inkml:trace>
  <inkml:trace contextRef="#ctx0" brushRef="#br2" timeOffset="-137321.7">12600 11785 0,'0'0'0,"0"0"0,0 0 16,0 0-16,0 0 16,-9 0-16,1 0 15,-1 0-15,-17 0 16,0 9-16,-9 8 16,1 1-16,-1 8 15,9 8 1,8 1-16,1-9 15,8 9-15,9-1 16,0 1-16,18 0 16,-1 8-16,0-8 15,9-1 1,-8 18-16,-1-9 0,-8 1 16,0 8-1,-1 0-15,-16 0 16,-1-9-16,-17 0 15,0 1-15,8-18 16,-8-9-16,-17-9 16,0 1-16,8-18 15,0 1-15,0-18 16,9-9 0,9-25-16,17-10 15,26 1-15,17 17 16,-17 35-16</inkml:trace>
  <inkml:trace contextRef="#ctx0" brushRef="#br2" timeOffset="-136740.54">12001 11881 0,'0'0'0,"0"0"0,0 8 16,0 10-16,0-1 15,0 9 1,0 0-16,0-9 16,0 1-16,0-10 15,0 1-15,0-9 16,0 0-16,0-9 16,9-17-16,8 0 15,0 0-15,1 9 16,-10 0-1,1 8-15,0 9 16,-1 0-16,-8 9 16,9 8-16,0 18 15,0-9-15,-1 8 16,10 1-16,-1-18 16</inkml:trace>
  <inkml:trace contextRef="#ctx0" brushRef="#br2" timeOffset="-136156.89">12644 12063 0,'0'0'0,"0"0"0,0 0 15,0 0-15,0 0 16,0 0-16,17 8 16,0 1-16,1-9 15,8 0 1,8-9-16,1 1 15,-9-10-15,0-8 16,0 0-16,-8 0 16,-10 9-16,1 0 15,-18-1-15,1 1 16,-10 8 0,-8 9-16,-8 9 15,-10 26-15,9-1 16,1 10-16,16-1 15,18 0-15,9 1 16,8-18-16,35 8 16,-17-17-16</inkml:trace>
  <inkml:trace contextRef="#ctx0" brushRef="#br2" timeOffset="-135478.72">13425 11699 0,'0'0'0,"0"0"0,0 0 16,0 0-1,17 0-15,10 0 16,16-9-16,18 1 16,8-1-16,1 0 15,-1 1-15,-8-1 16,-18 0-16,1 9 16,-1 18-16,-25-10 15</inkml:trace>
  <inkml:trace contextRef="#ctx0" brushRef="#br2" timeOffset="-135174.14">13738 11768 0,'0'0'0,"0"0"0,0 0 15,0 0-15,-9 0 16,0 9-16,1 8 16,-1 0-16,0 18 15,1 8 1,-10 1-16,1-1 15,0 0-15,-1 1 16,18-1-16,0-17 16,0 0-16,0-9 15,9 0-15,8 1 16,1 8 0,16-9-16,10-8 15,8-1-15,9-16 16,-18-1-16,0 0 15,1-8-15,-1 8 16,-25 9-16</inkml:trace>
  <inkml:trace contextRef="#ctx0" brushRef="#br2" timeOffset="-135018.89">13764 12054 0,'0'0'0,"0"0"16,0 0-16,0 0 15,17 9-15,0-1 16,10 1-16,25 0 16,8-1-16,10-8 15,-35 9 1</inkml:trace>
  <inkml:trace contextRef="#ctx0" brushRef="#br2" timeOffset="-134409.7">14650 11898 0,'0'0'0,"0"0"0,0 0 15,0 0-15,0 0 16,-9 0-16,0 0 16,0 0-16,-17 0 15,-17 9-15,-9 8 16,17 9-16,0 0 15,18 0-15,0 0 16,8-17 0,9-1-16,0 1 15,0-9-15,9 0 16,-1 0-16,10 0 16,-10 0-16,1 0 15,0 0-15,-1 0 16,-16 17-16,-1 9 15,-17 18-15,-17 42 16,-9 9 0,8 1-16,9-10 15,1-8-15,16 0 16,10-9-16,8-17 16,0-17-16,8-9 15,10-17-15,-10-1 16,10-16-1,16-18-15,1-9 16,-9-17-16,-8 0 16,-10-8-16,-8-1 15,-8 18-15,8 8 16,0 0-16,0 18 16,0 0-16,0 8 15,0 0 1,0 1-16,17-1 0,0-8 15,35-9 1,18 0-16,-44 17 16</inkml:trace>
  <inkml:trace contextRef="#ctx0" brushRef="#br2" timeOffset="-134279.18">15127 12270 0,'0'0'0,"0"0"0,0 0 16,0 9-16,9 0 15</inkml:trace>
  <inkml:trace contextRef="#ctx0" brushRef="#br2" timeOffset="-128450.24">7616 13111 0,'0'0'0,"0"-9"0,0 0 0,0 1 16,-9-1-16,0 0 15,1-8-15,-1 8 16,-8 1-16,-9-1 15,-1 9-15,-7 0 16,-1 17-16,0 1 16,1 8-16,7 8 15,10 1 1,0 8-16,17-17 16,0 0-16,8-9 15,1-8-15,8 0 16,10-18-16,7-8 15,18-9-15,-8-18 16,8-16 0,9-27-16,-18 1 15,-8-1-15,-9 9 16,0 17-16,-17 18 16,-1 9-16,1 16 15,-9 1 1,0 8-16,0 9 0,-9 0 15,1 0-15,-10 18 16,-8 33 0,0 36-16,9 0 15,-1-1-15,10 18 16,8 0-16,17-35 16,0-17-16,1-17 15,-1-9 1,27-17-16,-18-1 0</inkml:trace>
  <inkml:trace contextRef="#ctx0" brushRef="#br2" timeOffset="-128058.56">6982 13492 0,'0'0'0,"0"0"0,0 0 16,0 0-1,17 0-15,27 17 16,16-8-16,18-1 16,35 1-16,0-9 15,9 9-15,-9-9 16,-18 0-16,-8 0 16,-26 0-1,-18 0-15,1 0 16,-18 0-16,0 0 15,-9 0-15,-17 0 16</inkml:trace>
  <inkml:trace contextRef="#ctx0" brushRef="#br2" timeOffset="-127482.33">7503 13985 0,'0'0'0,"0"0"16,-9 0-16,0 0 16,1-8-1,-1 8-15,-8 0 16,-9 0-16,0 0 15,0 17-15,-18 0 16,9 18-16,1 0 16,-1 8-1,18 0-15,-1 0 0,18-8 16,0-9 0,9 0-16,0-17 15,8-1-15,9 1 16,9-18-16,17-25 15,0-18-15,0-18 16,-9-7 0,10-19-16,-1 1 0,-18 17 15,-8 17 1,-17 27-16,0 16 16,-1 1-16,-8 8 15,0 9-15,0 0 16,-8 9-16,-1 17 15,-8 35 1,-9 17-16,8 43 0,1 0 16,8-17-1,9-17-15,0-27 16,9-8-16,17-26 16,26-17-16,-26 0 15</inkml:trace>
  <inkml:trace contextRef="#ctx0" brushRef="#br2" timeOffset="-127174.33">7676 14063 0,'0'0'0,"0"0"0,0 0 16,0 0-16,0 0 15,0 0-15,9 0 16,8 0-16,1 0 16,17 9-16,-1-9 15,18 0-15,1-9 16,-1 1-16,0-1 15,9-8 1,-1 8-16,-34 9 16</inkml:trace>
  <inkml:trace contextRef="#ctx0" brushRef="#br2" timeOffset="-126888.4">7998 13873 0,'0'0'0,"0"0"0,0 0 16,0 0-16,0 0 15,0 0-15,0 8 16,-9 10-16,0 8 16,1 8-16,-1 27 15,-8 0 1,-1-1-16,18 1 15,0-9-15,0-9 16,18 0-16,-1-17 16,9 0-16,35-8 15,26-18-15,-44 0 16</inkml:trace>
  <inkml:trace contextRef="#ctx0" brushRef="#br2" timeOffset="-124233.77">8753 12669 0,'0'0'0,"-8"0"15,8 0-15,0 0 16,0 0-16,0 0 15,0 0-15,0 0 16,8 0-16,10 0 16,-1 0-16,18 8 15,17 10 1,0-1-16,9 18 16,-9-1-16,0 10 15,-9-10-15,1 10 16,-18-10-16,0 10 15,-17-10-15,-1 10 16,-8-1-16,-8 9 16,-19-9-16,1 0 15,-17 1-15,8-18 16,1-9 0,-1-8-16,0-1 15,0-16-15,9-1 16,9-8-16,0-1 15,17-8-15,8-17 16,10 0 0,16-9-16,18 0 0,9 0 15,-9 9 1,-8 8-16,-1 9 16,-25 17-16</inkml:trace>
  <inkml:trace contextRef="#ctx0" brushRef="#br2" timeOffset="-121445.42">9431 12842 0,'0'0'0,"0"0"15,0 0-15,0 0 16,0 0-16,0 0 15,0 0-15,0 9 16,17 8-16,0-8 16,18-1-1,0 1-15,8-18 16,1-8-16,-1-9 16,0 0-1,-17 0-15,1 0 0,-1 0 16,-18-9-1,1 9-15,0 1 16,-9 7-16,0 1 16,0 8-16,0 9 15,0 0-15,0 0 16,-9 9-16,0 8 16,1 26-16,8 18 15,-9 8-15,0-8 16,1 0-16,-1-18 15,-9 0 1,-8-8-16,9-9 16,-9-9-16,0 1 15,-9-10-15,9 1 16,9-1 0,-1-8-16,10 0 0,-1 0 15,0 0 1,9 0-16,0 0 15,0 0-15,18 0 16,8 0-16,9 0 16,17 0-16,0 0 15,0 9-15,0 0 16,-9 8-16,1 0 16,-1 9-16,-8-8 15,0-10 1,8 1-16,-17-18 15,-8 9-15</inkml:trace>
  <inkml:trace contextRef="#ctx0" brushRef="#br2" timeOffset="-121023.54">8562 13448 0,'0'0'0,"0"0"16,0 0-16,18 0 16,8 0-16,34 0 15,36 0-15,34 0 16,26-8-16,18-1 16,-9 0-1,-26 1-15,-9 8 16,-8 0-16,-35 0 15,-9 0 1,-26 0-16,-17 0 0,-9 0 16,-9 8-1,-8 1-15</inkml:trace>
  <inkml:trace contextRef="#ctx0" brushRef="#br2" timeOffset="-120492.33">8875 13751 0,'0'0'0,"0"0"0,0 0 0,0 0 16,0 0-1,0 0-15,0 0 16,17 0-16,18 18 16,17-1-16,-9 9 15,10 9-15,-10-1 16,0 1-16,-17 0 15,0-1-15,1 10 16,-19 8 0,-8-9-16,-8 0 15,-19-8-15,1 8 16,-17-17-16,0 0 16,-1 0-16,1-17 15,-1-1-15,10 1 16,8-9-1,8-9-15,1 1 0,8-10 16,9-25 0,17-9-16,18-17 15,17 0-15,9 8 16,0 18-16,-26 34 16</inkml:trace>
  <inkml:trace contextRef="#ctx0" brushRef="#br2" timeOffset="-119563.45">9813 14089 0,'0'0'0,"0"0"16,0 0-16,0 0 16,0 0-16,0 0 15,0-8-15,0-1 16,0 0 0,0 1-16,0-1 15,-9 0-15,0 1 16,-17-1-16,0 0 15,-9 9-15,1 0 16,8 18-16,-9-1 16,0 0-16,18 9 15,-1 0 1,18 0-16,0-9 16,0-8-16,18 0 15,-1-1-15,18-8 16,-9-8-16,0-1 15,0 0-15,-9 9 16,-8 0-16,0 0 16,-9 0-16,0 0 15,-9 18 1,-8 8-16,-18 26 16,0 0-16,-8 17 15,-1 9 1,10 0-16,16 0 0,1-9 15,17-8-15,0-9 16,17-9 0,1-17-16,-1 0 15,-8-17-15,8-1 16,1 1-16,-10-9 16,1-9-16,0 1 15,-1-1-15,1-26 16,0-17-16,-18 0 15,0 0-15,-8 9 16,8 8 0,1 18-16,-1 0 15,0 0-15,9 8 16,0 0-16,0 1 16,9-1-16,8 0 15,18-8 1,17-9-16,9 9 0,34-1 15,-34 18 1</inkml:trace>
  <inkml:trace contextRef="#ctx0" brushRef="#br2" timeOffset="-117502.08">9986 14765 0,'0'0'0,"0"0"0,0 0 16,0 0-16,0 0 15,0 0 1,0 0-16,0 0 16,0 0-16,9 0 15,8-9-15,1-8 16,8-9-16,0 0 15,0-9-15,0 0 16,-9 1-16,-8 17 16,0-1-1,-1 10-15,1-1 0,-9 9 16,0 0 0,0 0-16,0 17 15,9 18-15,8-1 16,0 10-16,1-1 15,-1 0 1,1-17-16,8 0 0,-18-17 16,10 0-16,16-1 15,10-8 1,-18-8-16</inkml:trace>
  <inkml:trace contextRef="#ctx0" brushRef="#br2" timeOffset="-117319.72">10360 14306 0,'0'0'0,"0"0"0,0 0 16,0 0-16,0 0 15,0 0-15,0 0 16,0 0-16,8 8 15</inkml:trace>
  <inkml:trace contextRef="#ctx0" brushRef="#br2" timeOffset="-116882.04">9839 13725 0,'0'0'0,"0"0"16,0 0-16,0 0 16,0 0-16,0 0 15,0 0-15,0 0 16,0 0-16,0 0 16,0 0-16,0 0 15,0 0 1,0 0-16,0 0 15,0 0-15,0 0 16,0 0-16,0 0 16,0 0-16,0 0 15,17-8-15,0-1 16</inkml:trace>
  <inkml:trace contextRef="#ctx0" brushRef="#br2" timeOffset="-115722.37">10733 13578 0,'0'0'0,"0"0"15,0 0-15,0 0 16,0 0 0,0 0-16,0 0 0,0 0 15,0 0 1,0 0-16,0 0 15,9 0-15,8 0 16,18 0-16,17 0 16,9 0-16,0 0 15,-1 0 1,1 0-16,-17 0 0,-10 0 16,27 9-1,-26-9-15</inkml:trace>
  <inkml:trace contextRef="#ctx0" brushRef="#br2" timeOffset="-114913.58">12044 13024 0,'0'-9'0,"0"1"16,0-1-16,0 0 15,0 1-15,0-1 16,9 0-16,8 1 15,18 8-15,0 0 16,8 0 0,9 17-16,9 0 15,0 18-15,-9 0 16,-8-1-16,-10 9 16,-8 9-16,0 0 15,-17-8 1,-18-1-16,-8 0 15,-9 1-15,-9-1 0,-8-17 16,-1 0 0,1-17-16,0-1 15,8 1-15,0-18 16,18 1-16,-1-1 16,10 0-16,8 1 15,17-18 1,18-18-16,17 1 0,0 8 15,17 1 1,27 8-16,-35 8 16</inkml:trace>
  <inkml:trace contextRef="#ctx0" brushRef="#br2" timeOffset="-114125.62">12861 13076 0,'-9'-9'0,"0"1"16,1-1-16,-1 9 0,9 0 15,0 0 1,0 0-16,0 0 15,0 0-15,9 9 16,8-1-16,0 1 16,1-9-16,8 0 15,0-9-15,0 1 16,0-1-16,-17-8 16,-1-9-1,1 0-15,-9-9 16,-9 18-16,1-1 15,-1 1-15,9 17 16,0 0-16,-9 0 16,1 17-16,-1 27 15,0 8-15,0 26 16,1-1 0,-1 1-16,0-17 15,1-18 1,-10 1-16,1-10 0,0-8 15,-9-8-15,8-10 16,1 1-16,-1-9 16,1 0-1,8 0-15,1 0 0,8 0 16,0 0 0,0-9-16,17 1 15,9-1-15,9 0 16,8 9-16,1 0 15,8 9-15,0 8 16,0 1-16,-9-1 16,1 9-16,-1-9 15,1-8 1,-18 0-16,-9-9 16</inkml:trace>
  <inkml:trace contextRef="#ctx0" brushRef="#br2" timeOffset="-113363.62">11888 13777 0,'0'0'0,"0"0"0,0 0 15,0 0-15,0 0 16,17 0-16,1 0 16,34 0-16,43-8 15,27-1 1,34-8-16,18 8 15,0 9-15,-9 0 16,-9 0-16,-17 0 16,-9 9-16,-17-1 15,-43 1-15,-18 0 16,-18-1 0,1 1-16,-9 8 15</inkml:trace>
  <inkml:trace contextRef="#ctx0" brushRef="#br2" timeOffset="-112814.25">12131 14055 0,'0'0'0,"0"0"16,0 0-16,0 0 15,0 0-15,9 0 16,8 0-16,9 0 15,9 8-15,17 10 16,-8-1-16,-1 17 16,9 1-1,0 8-15,-8-8 16,-18 0-16,0 8 16,-18 0-16,-16 1 15,-1-1-15,-17-8 16,-17 8-16,-1-17 15,-25 0 1,-9-9-16,17-8 16,17-9-16,10-9 15,16 9-15,1-9 16,8 1-16,9-1 16,9-17-16,26-8 15,34-18-15,18 0 16,17 17-1,-43 26-15</inkml:trace>
  <inkml:trace contextRef="#ctx0" brushRef="#br2" timeOffset="-112076.16">13243 14106 0,'0'0'0,"0"0"0,0 0 16,0 0-16,-9-8 16,0-1-16,1 1 15,-18-1-15,-9 0 16,-17 9-1,-9 18-15,0-1 16,0 17-16,9 10 16,9-1-16,8 0 15,18-8-15,8-9 16,9 0-16,17-9 16,10-8-16,7 0 15,18-18 1,9 0-16,-9 1 15,-8-1-15,-18 0 16,0 9-16,-18 0 16,1 0-16,-9 0 15,0 0-15,-9 18 16,-8 8-16,-18 34 16,-17 27-16,-9-1 15,9 10 1,9 8-16,8-9 15,18-8-15,17-27 16,0-8-16,9-17 16,-1-9-16,10-18 15,-1 1 1,0-18-16,1-8 0,8-9 16,0-17-1,0-18-15,-17 1 16,-9 8-16,-9 0 15,0 0-15,-8 8 16,8 10 0,0 16-16,1 1 0,8 0 15,0 8 1,0 0-16,0 1 16,26-1-16,17-17 15,18 0-15,26-8 16,-9 8-1,-43 17-15</inkml:trace>
  <inkml:trace contextRef="#ctx0" brushRef="#br2" timeOffset="-111588.46">13356 14929 0,'0'0'0,"0"0"0,0 0 16,0 0-1,0 0-15,0 0 0,0 0 16,0 0 0,0-8-16,17-1 15,9-17-15,9 0 16,8-17-16,-17 8 16,0 0-16,0 18 15,-17 0-15,0 8 16,-1 0-16,1 9 15,-9 0-15,0 0 16,0 18 0,0 8-16,0 8 15,17 18-15,1 0 16,-1-8-16,1-10 16,-1-16-1,9-10-15,0-8 0,-17 0 16</inkml:trace>
  <inkml:trace contextRef="#ctx0" brushRef="#br2" timeOffset="-111436.75">13729 14358 0,'0'0'0,"0"0"16,0 0-16,0 0 15,0 0-15,0 0 16,9 0-16,-1 0 15</inkml:trace>
  <inkml:trace contextRef="#ctx0" brushRef="#br2" timeOffset="-111031.47">14207 13708 0,'0'0'0,"0"0"0,0 0 15,0 0-15,0 0 16,0 0-16,17 0 16,9 9-1,26-1-15,9 1 16,-9 0-16,0-1 15,-8 1-15,-1 0 16,-17-1-16,9-8 16,-18 0-1</inkml:trace>
  <inkml:trace contextRef="#ctx0" brushRef="#br2" timeOffset="-110801.02">14181 14029 0,'0'0'0,"0"0"0,0 0 16,0 0-16,17 0 16,9 8-16,17 1 15,10 0-15,16-9 16,-8 0-1,0 0-15,-1 0 0,-16-9 16,-27 9 0</inkml:trace>
  <inkml:trace contextRef="#ctx0" brushRef="#br2" timeOffset="-110331.47">15301 13561 0,'0'0'0,"0"0"0,-9 0 15,0 0-15,-8 17 16,-9 9-1,0 17-15,-9 9 0,0 18 16,1-10 0,16 10-16,1-1 15,17 0-15,9-8 16,8-18-16,9 0 16,9-17-16,17 0 15,17-17-15,1-26 16,-1-9-16,-8-18 15,0-16 1,-26-1-16,-9-8 16,-9-18-16,-17 18 15,-9 8-15,-17 9 16,-17 18-16,0-1 16,-1 18-16,-8 8 15,0 18 1,35-9-16</inkml:trace>
  <inkml:trace contextRef="#ctx0" brushRef="#br2" timeOffset="-107766.22">16855 13682 0,'0'0'0,"0"0"0,0 0 0,0 0 15,0 0-15,18 0 16,8 0-16,34 9 15,19-9 1,7-9-16,1 0 16,0 1-16,17-18 15,-43 17-15</inkml:trace>
  <inkml:trace contextRef="#ctx0" brushRef="#br2" timeOffset="-107498.39">17324 13388 0,'0'0'0,"0"0"15,0 0-15,0 0 16,0 0-16,-9 17 16,1 9-16,-1 35 15,-8 17-15,-9 17 31,8-9-31,1-8 0,0-8 16,8-1-16,9-8 16,0-18-16,0-9 15,17-8-15,9-8 16,-8-18-16</inkml:trace>
  <inkml:trace contextRef="#ctx0" brushRef="#br2" timeOffset="-107171.71">17871 13821 0,'0'0'0,"-9"0"16,1 0-16,-1 0 15,-17 8-15,-17 10 16,8 16-16,0 1 15,18 0-15,-1 8 16,18 0 0,0-8-16,9-9 15,9-18-15,-1 1 16,9-18-16,9 1 16,-9-18-16,0 0 15,-9-9-15,-8 1 16,-9 8-16,-9 8 15,0 1-15,1 17 16,8 0-16,0 0 16</inkml:trace>
  <inkml:trace contextRef="#ctx0" brushRef="#br2" timeOffset="-106562.93">18800 13604 0,'0'0'0,"0"0"0,0 0 16,-8 0-16,-1 0 15,-8 0-15,-9 0 16,8 9 0,-8-1-16,9 1 15,-9 8-15,-9 18 16,18-9-16,-1 0 16,10 0-16,8 0 15,0 0-15,17-9 16,0 1-16,1-10 15,-1 1-15,9 0 16,0-1 0,-8-8-16,-1 9 15,0 0-15,1-1 16,-1 10-16,9 8 16,9 26-16,-9 26 15,0-1-15,-9-7 16,-8-1-1,0-17 1,-9-17-16,-9-9 0,0 0 0,1-9 16,-10-8-1,1-1-15,-9 1 16,0-18-16,-9 1 16,9-18-1,0 0-15,9-18 0,8-8 16,18-8-16,8 8 15,0 26 1</inkml:trace>
  <inkml:trace contextRef="#ctx0" brushRef="#br2" timeOffset="-106116.16">19130 13803 0,'0'0'0,"0"0"16,-8 0-16,-1 0 15,9 9-15,0 0 16,0-1-16,0 1 16,17 0-16,1-1 15,8 1 1,8 0-16,10-1 15,-1-8-15,-8-8 16,-9-1-16,-9-8 16,-8-9-16,0-9 15,-18 18-15,0-9 16,-8 8 0,-9 1-16,-9 17 15,1 0-15,-10 17 16,9 18-16,1 8 15,16 1-15,18-1 16,0 0-16,18 1 16,-1-10-16,26-8 15,18-17 1,17-18-16,9 1 16,-52-1-16</inkml:trace>
  <inkml:trace contextRef="#ctx0" brushRef="#br2" timeOffset="-105858.91">19703 13578 0,'0'0'0,"0"0"15,0 0-15,0 0 16,0 0-16,0 0 15,18 0 1,-1 0-16,9 0 0,26 0 16,9 0-1,0-8-15,0-1 16,-1 9-16,1 0 16,-26 0-16</inkml:trace>
  <inkml:trace contextRef="#ctx0" brushRef="#br2" timeOffset="-105601.77">19938 13396 0,'0'0'0,"0"0"16,0 0-16,0 0 15,0 18-15,-9 8 16,9 8-16,-8 10 15,-1 25-15,0 9 16,0-9 0,1-8-1,8-9-15,0-9 0,0-17 16,8 0-16,10-9 16,17-8-16,-18 0 15</inkml:trace>
  <inkml:trace contextRef="#ctx0" brushRef="#br2" timeOffset="-105227.46">21275 13344 0,'0'0'0,"0"0"0,0 0 15,0 0-15,0 0 16,0 0-16,18 0 16,8 9-16,8 0 15,27-1-15,9-8 16,8-8 0,-9-1-16,-8-8 0,-35 8 15</inkml:trace>
  <inkml:trace contextRef="#ctx0" brushRef="#br2" timeOffset="-104827.05">21510 13474 0,'0'0'0,"0"0"0,0 0 15,0 0 1,-9 9-16,0 8 15,1 1-15,-18 16 16,0 18-16,-1 0 16,-7-9-16,8 1 15,0-1-15,8 0 16,1-17 0,8 0-16,1-8 15,8-1-15,0-8 16,0 8-16,0-8 15,17 8-15,0 0 16,18 1-16,8-1 16,18 0-16,9-8 15,-1 0-15,-8-1 16,0-8 0,-18-8-16,1-1 15,-10 0-15,-25 1 16,0 8-16</inkml:trace>
  <inkml:trace contextRef="#ctx0" brushRef="#br2" timeOffset="-104646.35">21458 13699 0,'0'0'0,"0"0"15,0 0-15,0 0 16,26 9-16,26 8 15,26-8-15,17-9 16,18-9 0,35-25-16,-18-10 15,-86 36-15</inkml:trace>
  <inkml:trace contextRef="#ctx0" brushRef="#br2" timeOffset="-104143.45">22404 13743 0,'0'0'0,"0"0"0,0 0 15,0 0-15,0 0 16,-9 0-16,1 0 16,-18 17-16,0 0 15,-9 18-15,0 17 16,9-9-16,9 1 15,8-1 1,9 0-16,0-8 16,17-9-16,1-18 15,8 1-15,17-18 16,9 1-16,-8-18 16,-1 0-16,-8-9 15,-9 1-15,-17 8 16,-18 0-1,-17 8-15,0 1 16,-18 0-16,-8 17 16,26 0-16,18 8 15,8-8-15</inkml:trace>
  <inkml:trace contextRef="#ctx0" brushRef="#br2" timeOffset="-103379.68">23134 13457 0,'0'0'0,"0"0"15,0 0-15,0 0 16,0 0-16,0 0 15,0 0-15,-9 17 16,0 9-16,-8 44 16,-9 16-16,-9 9 15,0-17-15,9-8 16,9-10-16,-1-8 16,1-8-1,8-18-15,9-18 16,0 1-16,0-9 15,0-9-15,0-8 16,18-26-16,8-18 16,0-17-16,0 9 15,-9 17-15,-8 8 16,0 18 0,-1 9-16,1 8 15,-9 1-15,9-1 16,-1 9-16,1 0 15,0 0-15,8 17 16,1 18-16,-1 0 16,0 8-16,1-17 15,-1 0 1,-8 0-16,8-17 16,0-1-16,1-8 15,8-17-15,17-18 16,1-17-16,-1-8 15,1 8-15,-18 0 16,0 17-16,-18 18 16,1 0-1,0 8-15,-1 9 16,-8 0-16,0 0 16,9 35-16,-9 34 15,-9 35-15,1 0 16,8 8-16,-9-8 15,0-17-15,9-27 16,0-25 0,0-9-16,0-17 15,0-1-15,9-8 16,0 0-16</inkml:trace>
  <inkml:trace contextRef="#ctx0" brushRef="#br2" timeOffset="-103256.28">23646 13899 0,'0'0'0,"0"0"0,0 0 15,0 0-15,0 0 16</inkml:trace>
  <inkml:trace contextRef="#ctx0" brushRef="#br0" timeOffset="-82381.94">2249 14687 0,'0'0'0,"0"0"15,0 8-15,-9 18 16,1 44-16,-10 34 15,1 26 1,8-9-16,1 0 0,-10-8 16,18-27-16,-8-25 15,8-27 1,0-16-16</inkml:trace>
  <inkml:trace contextRef="#ctx0" brushRef="#br0" timeOffset="-82202.34">2249 15250 0,'0'0'0,"0"0"15,0 0-15,0 0 16,0 0-16,17 8 16,10 1-16,7 0 15,18-1-15,-8-8 16,-27 0-16</inkml:trace>
  <inkml:trace contextRef="#ctx0" brushRef="#br0" timeOffset="-81980.2">2588 14669 0,'0'0'0,"0"0"0,0 18 0,-9 25 15,0 52 1,-8 27-16,0 16 16,-1 1-16,1-1 15,0-25-15,17-35 16,8-26-16,1-26 16,0-18-16,-9 1 15</inkml:trace>
  <inkml:trace contextRef="#ctx0" brushRef="#br0" timeOffset="-81595.03">2631 15397 0,'0'0'0,"0"0"15,0 0-15,0 0 16,0 0-16,0 0 16,0 9-16,0-1 15,18 10 1,8-10-16,0 1 15,8 0-15,10-18 16,-1 0-16,1 1 16,-10-18-16,-8 8 15,0-8-15,-17 9 16,0-9-16,-18 9 16,0-1-16,-17 1 15,0 17 1,-17 9-16,0 8 15,-1 26-15,9 18 16,9 8-16,9-8 16,17-1-1,0-16-15,17-18 0,1 0 16,16-18 0,10 1-16,8 0 15,-26-9-15</inkml:trace>
  <inkml:trace contextRef="#ctx0" brushRef="#br0" timeOffset="-81282.29">3100 15362 0,'0'0'0,"0"0"16,0 0-16,0 9 15,17 8-15,1 9 16,8 9-16,0 0 15,-17-1-15,-1 1 16,1-9-16,-9 0 16,-9 0-1,1-9-15,-1-8 16,0-1-16,1 1 16,8 0-16,0-9 15,0-9-15,0-17 16,17-17-16,0-9 15,18 0-15,0 0 16,8 17-16,-17 18 16,-8 8-16</inkml:trace>
  <inkml:trace contextRef="#ctx0" brushRef="#br0" timeOffset="-80881.51">3500 15380 0,'0'0'0,"0"0"0,0 0 16,0 0 0,-9 8-16,9 1 15,0 8-15,0 1 16,0 8-16,0 0 16,9-9-16,-1-8 15,10-1-15,8 1 16,0-18-16,0 1 15,0-10 1,-9 1-16,-8-9 16,0 0-16,-9 0 15,-9 9-15,0-1 16,0 10-16,1 8 16,-10 0-16,-8 17 15,0 9 1,0 17-16,9 9 0,17 0 15,0 0 1,17-9-16,1 1 16,25-18-16,18-9 15,8-8-15,-34-1 16</inkml:trace>
  <inkml:trace contextRef="#ctx0" brushRef="#br0" timeOffset="-79988.94">4950 15025 0,'0'0'0,"0"0"15,0 0-15,0 0 16,0 0-16,0 0 16,0 0-16,0-9 15,0 0-15,0 1 16,-9-1-16,0 9 16,-17 0-1,0 0-15,-17 17 16,-9 18-16,0-1 15,17 1-15,0-9 16,18 9-16,-1-9 16,18 0-16,0-9 15,18-8-15,8-1 16,26-16 0,9-1-16,0-8 15,-1-1-15,-25 1 16,-9 0-16,-17 17 15,-1 0-15,-8 8 16,-8 18-16,-18 26 16,-18 44-16,-8 25 15,0-9 1,17 1-16,18 0 16,0-27-16,17-16 15,17-19-15,0-16 16,1-9-16,-1-17 15,0-1-15,18-16 16,17-10-16,-17-25 16,-9 0-1,-17 0-15,-1-9 16,-16-9-16,-10 0 16,-8 1-16,0 16 15,0 10-15,9 16 16,0 1-16,8 8 15,0 1 1,9 8-16,0 0 0,0-9 16,35-8-1,43-18-15,26-8 16,-8 8-16,-61 27 16</inkml:trace>
  <inkml:trace contextRef="#ctx0" brushRef="#br0" timeOffset="-78747.21">5419 15665 0,'0'0'0,"0"0"0,0 0 15,0 0-15,0 0 16,-9 0-16,0 0 15,1 18-15,-10 8 16,1 8-16,0 18 16,-1-8-1,9-1-15,9-17 16,0 0-16,9-9 16,9-8-16,-1-9 15,9-9-15,-9 1 16,1-10-16,-10 1 15,1-9 1,0 9-16,-9-1 16,0 1-16,-9 8 15,0 1-15,9 8 16,-8 0-16,8 0 16</inkml:trace>
  <inkml:trace contextRef="#ctx0" brushRef="#br0" timeOffset="-77686.97">5879 15345 0,'0'0'0,"0"0"0,0 0 0,0 0 15,17 0-15,1 9 16,16-1-16,1 1 16,9 0-16,-10-9 15,1 0 1,0 0-16,-9 8 15,-18-8-15,1 0 0</inkml:trace>
  <inkml:trace contextRef="#ctx0" brushRef="#br0" timeOffset="-77500.06">5905 15536 0,'0'0'0,"0"0"0,0 0 15,0 0 1,9 8-16,8 1 16,18-1-16,17-16 15,0-1-15,26-8 16,44-9 0,182-52-16</inkml:trace>
  <inkml:trace contextRef="#ctx0" brushRef="#br0" timeOffset="-77132.34">6695 15180 0,'0'0'0,"0"0"16,0 0 0,0 0-16,0 0 15,0 0-15,18 9 16,8 0-16,26-1 15,8-8-15,1 0 16,9 0-16,-1 0 16,1-8-16,8-1 15,-35 9-15</inkml:trace>
  <inkml:trace contextRef="#ctx0" brushRef="#br0" timeOffset="-76440.83">7225 15388 0,'0'0'0,"0"0"0,0 0 0,0 0 15,-9 0-15,1 0 16,-1-8-16,-17 8 16,-9 0-16,-8 0 15,8 8 1,0 10-16,-8-1 16,-1 18-16,10-9 15,-1 0-15,17 0 16,1-1-16,8-7 15,9 8-15,0 0 16,0-9-16,9 0 16,8 1-1,1-1-15,8 0 16,0-8-16,0 0 16,0-1-16,0-8 15,0-8 1,0-1-16,0 0 0,-17-8 15,0-9-15,-1 0 16,1-9 0,0 1-16,-1-1 15,-16 1-15,-1 8 16,0 0-16,1 0 16,-1 8-16,9 1 15,-9 0-15,1-1 16,-1 1-16,9 0 15,0 8 1,0 0-16,0 9 16,0 0-16,0 0 15,0 0-15,-9 18 16,1 34-16,-10 17 16,9 0-16,1 9 15,-1-9-15,9-17 16,9 0-1,-1-26-15</inkml:trace>
  <inkml:trace contextRef="#ctx0" brushRef="#br0" timeOffset="-76235.6">6730 15951 0,'0'0'0,"0"0"0,0 0 0,0 0 16,0 0-1,17 0-15,1 0 16,-1 0-16,18 0 16,17-8-16,0-1 15,17-8-15,27-9 16,-1 0-16,-60 17 16</inkml:trace>
  <inkml:trace contextRef="#ctx0" brushRef="#br0" timeOffset="-75987.19">7520 15613 0,'0'0'0,"0"0"16,0 0-16,0 0 16,0 0-16,0 0 15,0 0 1,-9 18-16,1-1 15,-1 18-15,-17 8 16,0 35-16,-9 0 16,1 0-16,7-9 15,10-8-15,8-27 16,9-16 0,9-10-16,-9-8 15</inkml:trace>
  <inkml:trace contextRef="#ctx0" brushRef="#br0" timeOffset="-75699.8">7477 15631 0,'0'0'0,"0"0"15,0 0-15,0 17 16,0 0-16,8 18 15,10 0-15,-1 17 16,1 0-16,-1 8 31,0-16-31,1-1 0,-10-9 16,1-8-16,0 0 16,-1-8-16,1-10 15,-9 1-15,0 0 16,0-1-16</inkml:trace>
  <inkml:trace contextRef="#ctx0" brushRef="#br0" timeOffset="-75550.59">7399 15969 0,'0'0'0,"0"0"0,0 0 16,8 0-16,10 8 15,25 1-15,79-35 16,199-61 0</inkml:trace>
  <inkml:trace contextRef="#ctx0" brushRef="#br0" timeOffset="-74667.63">8762 15284 0,'0'0'0,"0"0"0,0 0 16,-9 0-16,1 18 15,-19 8-15,1 26 16,-8 34 0,-1 9-16,18 27 15,8 16-15,18-42 16,8-36-16,18-8 15,-1-17-15,10-9 16,-18-9-16</inkml:trace>
  <inkml:trace contextRef="#ctx0" brushRef="#br0" timeOffset="-73950.34">9231 15458 0,'0'0'0,"0"0"0,0 0 0,-9 0 16,0 8-16,1 18 16,-10 9-16,1-1 15,0 18 1,17-8-16,0-1 16,17-8-1,0-9-15,1 0 0,-1-18 16,1 1-16,-1-9 15,0-9-15,1 1 16,-10-10 0,1 1-16,-18-9 15,1 0-15,-10 9 16,1-1-16,0 10 16,-10 8-16,1 0 15,9 0 1,0 0-16,17 0 0,0 0 15,8-9-15,10 9 16,8-9 0,52-17-16,26-17 15,-26 0-15,-26 26 16,-34 8-16,-10 9 16,1 0-16,0 0 15,0 9-15,-1 8 16,1 0-1,-9 0-15,0 9 16,0 0-16,0 0 16,0 0-16,0 0 15,0-8-15,0-10 16,0 1-16,0 0 16,0-9-16,0 0 15,0-9 1,17 0-16,1-8 15,-1 0-15,0-1 16,1 1-16,-10 17 16,1 0-16,0 17 15,-1 9-15,1 9 16,0 26-16,8-1 16,1-16-16,-10-10 15,1 1 1,0-18-16</inkml:trace>
  <inkml:trace contextRef="#ctx0" brushRef="#br0" timeOffset="-73610.42">10082 15137 0,'0'0'0,"0"0"16,0 9-16,0 17 15,0 17-15,-9 26 16,0 27-16,1 8 16,-10-1-1,18-7-15,0-18 0,0-9 16,9 0 0,8-17-16,1-26 15</inkml:trace>
  <inkml:trace contextRef="#ctx0" brushRef="#br0" timeOffset="-73094.46">10221 15544 0,'0'0'0,"0"0"16,0 0-16,0 17 15,8 18-15,1 0 16,0 8-16,0 0 16,-1-17-1,1 0-15,0-17 16,-1 0-16,1-1 16,0-16-16,8-1 15,0-17-15,9 0 16,0 0-16,-8 9 15,-9-1-15,-1 18 16,1 0-16,0 0 16,8 26-1,0 18-15,1 25 16,8 18-16,-9-9 16,-8-1-16,-1-16 15,-8-18-15,-8 1 16,-1-18-16,-8 0 15,-9-9-15,-9-8 16,-8-1 0,-1-16-16,9-1 15,1-8-15,16-1 16,1 1-16,17-9 16,9-9-16,43-25 15,-9 25-15</inkml:trace>
  <inkml:trace contextRef="#ctx0" brushRef="#br0" timeOffset="-72718.76">11384 15406 0,'0'0'0,"0"0"16,0 0-16,0 8 16,9 36-16,-9 25 15,9 17-15,-9 27 16,-9 8-16,0-17 16,18-35-1,0-34-15</inkml:trace>
  <inkml:trace contextRef="#ctx0" brushRef="#br0" timeOffset="-71141.65">12201 15761 0,'0'0'0,"0"0"16,0 17-16,17 9 15,0 17 1,1 9-16,-1-8 16,1-1-16,-1-9 15,-8-8-15,-1-8 16,1-10-16,0 1 15,-1-9-15,1-9 16,8-25-16,1-18 16,8-26-1,-9 26-15,-8 35 16</inkml:trace>
  <inkml:trace contextRef="#ctx0" brushRef="#br0" timeOffset="-70645.22">12939 15787 0,'0'-9'0,"0"0"16,-9 1-16,0-1 16,1 0-16,-10 1 15,-8 8-15,-8 0 16,-1 17-16,0 0 16,-8 18-16,8 0 15,9 8 1,9 0-16,8-17 0,9 0 15,0-8 1,0-10-16,9 1 16,8-1-16,0-16 15,1-1-15,-1 1 16,0-1-16,-8 0 16,0 1-16,-1-1 15,1 9 1,0 0-16,-9 0 15,0 0-15,17 17 16,1 1-16,-1-1 16,0 0-16,9 0 15,-17 1-15</inkml:trace>
  <inkml:trace contextRef="#ctx0" brushRef="#br0" timeOffset="-70325.77">13095 15839 0,'0'0'0,"0"0"15,0 0-15,0 8 16,9 18-16,-1 9 16,1 0-1,0-1-15,-9 1 16,0-9-16,0 0 15,0-18-15,0 1 16,0 0-16,0-1 16,0-8-16,0 0 15,0 0-15,0-8 16,9-18-16,8-9 16,0-8-1,9 8-15,0 9 16,-8 18-16</inkml:trace>
  <inkml:trace contextRef="#ctx0" brushRef="#br0" timeOffset="-70142.83">13590 15873 0,'0'0'0,"0"0"0,0 18 16,0 16-16,-9 18 15,9-9-15,0 1 16,0-1-16,0-17 16,0-9-1,9-8-15,0 0 16</inkml:trace>
  <inkml:trace contextRef="#ctx0" brushRef="#br0" timeOffset="-70014.17">13538 15648 0,'0'0'0,"0"0"0,0 0 0,0 0 16,9 17-16,8 1 15,0-1 1</inkml:trace>
  <inkml:trace contextRef="#ctx0" brushRef="#br0" timeOffset="-69632.64">14024 15821 0,'0'0'0,"0"0"0,0 0 16,0 0-16,-8 0 16,-1 0-16,-8 0 15,-10 18-15,1-1 16,-8 18-16,-1 8 15,9-8 1,9-9-16,8-1 16,9-7-16,0-10 15,0 1-15,0-9 16,9 0-16,8-9 16,0 1-16,-8 8 15,0 0-15,-1 0 16,1 0-1,0 0-15,-1 8 16,1 1-16,0 0 16,-1-1-16,10 1 15,25-9-15,9-35 16,-26 9-16</inkml:trace>
  <inkml:trace contextRef="#ctx0" brushRef="#br0" timeOffset="-69219.84">14241 15345 0,'0'0'0,"0"0"0,0 0 16,0 0-16,0 0 15,0 26-15,0 26 16,0 17 0,0 18-16,0-1 15,-8-16-15,-1 8 16,0-26-16,9-18 15,0-8-15,0-17 16,0 0-16,0-9 16,0 0-16,0 0 15,9-9-15,0 0 16,-1 9-16,1 0 16,8 0-1,1 0-15,-10 18 16,1-1-16,0 0 15,-9 1-15,-9-1 16,0 0-16,-17 0 16,0-8-16,0 0 15,9-1-15,8-8 16,9-17 0,0-9-16,9-17 15,0 17-15</inkml:trace>
  <inkml:trace contextRef="#ctx0" brushRef="#br0" timeOffset="-69031.47">14493 15354 0,'0'0'0,"0"0"16,0 0-16,0 0 15,0 0-15,0 8 16,9 18 0,0 35-16,-1 17 15,-8 17-15,9 9 16,-18 0-16,9-17 15,0-27-15,9-17 16,0 1-16,8-18 16,-8-18-16</inkml:trace>
  <inkml:trace contextRef="#ctx0" brushRef="#br0" timeOffset="-68649.92">14771 15847 0,'0'0'0,"0"0"16,0 0-16,0 0 15,0 0-15,0 0 16,9 0-16,8 0 16,0 0-16,1 0 15,-1 0-15,1-8 16,-1-1-16,0 0 15,-8 1-15,0-1 16,-1 0-16,-8 1 16,0-1-1,-8 0-15,-1 1 16,0 8-16,1 0 16,-1 0-16,-8 17 15,-1 0-15,1 18 16,8 0-16,9 8 15,9 0 1,8-8-16,1-9 16,16 0-16,10-9 15,-18 0-15</inkml:trace>
  <inkml:trace contextRef="#ctx0" brushRef="#br0" timeOffset="-68233.94">15587 15709 0,'0'0'0,"0"0"16,0 0-16,0 0 16,0 8-16,0 10 15,0-1-15,0 0 16,0 1-16,0-10 16,0 1-1</inkml:trace>
  <inkml:trace contextRef="#ctx0" brushRef="#br0" timeOffset="-68051.02">15579 15336 0,'0'0'0,"0"0"15,0 0-15,0 18 16,8-1-16,10 0 15,-1 1-15,35 25 16,-8-8-16</inkml:trace>
  <inkml:trace contextRef="#ctx0" brushRef="#br0" timeOffset="-67760.58">15943 15605 0,'0'0'0,"0"0"16,0 0-16,0 17 15,0 0-15,0 1 16,0 8-1,0 0-15,0-9 0,0-8 16,0-1-16,0 1 16,0 0-16,0-9 15,0 0 1,0 0-16,0 0 16,0 0-16,18 0 15,-1-9-15,0 9 16,1 0-16,-1 0 15,1 17-15,8 1 16,-9-1-16,0 18 31,9-1-31,9 36 0,-9-27 16</inkml:trace>
  <inkml:trace contextRef="#ctx0" brushRef="#br0" timeOffset="-67431.04">16569 15674 0,'0'0'0,"0"0"0,0 0 0,17 0 16,0 9-16,9-1 15,27-8 1,7-8-16,1-1 0,-18 9 15,-25 0 1</inkml:trace>
  <inkml:trace contextRef="#ctx0" brushRef="#br0" timeOffset="-67219.77">16907 15397 0,'0'0'0,"0"0"15,0 0-15,0 0 16,-8 17-16,-1 9 16,0 18-16,-8 8 15,-1 17-15,1-9 16,8 10-16,9-1 16,9 0-16,8-17 15,-8-34 1</inkml:trace>
  <inkml:trace contextRef="#ctx0" brushRef="#br0" timeOffset="-66700.59">17150 15388 0,'0'0'0,"0"0"16,-8 26-16,-1 9 15,0 8-15,1 26 16,-1 1-16,-8-1 16,-1 0-16,1-17 15,8-17-15,1-9 16,8-9 0,0-8-16,0 0 15,0-9-15,0 0 16,17-9-16,-8 0 15,8 1-15,0-1 16,1 9-16,-10 0 16,1 0-16,0 0 15,-1 0-15,1 0 16,0 9 0,-1-1-16,1 1 15,0 0-15,8-1 16,1 1-16,-1 0 15,0-9-15,1 0 16,-1 0-16,-8 0 16,-1 0-16,1 0 15,0 0 1,-9 0-16,0 0 16,0 0-16,8 0 15,1 0-15,0 8 16,-9 10-16,9-10 15</inkml:trace>
  <inkml:trace contextRef="#ctx0" brushRef="#br0" timeOffset="-66481.9">17368 15743 0,'0'0'0,"0"0"0,0 0 0,0 9 0,8 8 15,1 9-15,0 9 16,-1 0-16,1-1 16,0 10-16,-9-18 15</inkml:trace>
  <inkml:trace contextRef="#ctx0" brushRef="#br0" timeOffset="-66300.6">17489 15510 0,'0'0'0,"0"0"0,17 17 15,10 17 1,-10-8-16</inkml:trace>
  <inkml:trace contextRef="#ctx0" brushRef="#br0" timeOffset="-66018.86">17802 15648 0,'0'0'0,"0"0"0,0 0 0,0 0 16,0 0-16,0 0 15,0 0-15,0 17 16,0 1-16,0-1 16,0 9-16,8 9 15,1-1-15,0-8 16,-1-8-1,1-1-15,-9 0 16,0-8-16,-9 0 16,1-1-16,-1 1 15,0 0-15</inkml:trace>
  <inkml:trace contextRef="#ctx0" brushRef="#br0" timeOffset="-65575.39">18618 15501 0,'0'0'0,"0"0"16,0 0-16,0 0 15,0 0-15,-9 0 16,1 0-16,-18 17 15,0 1-15,-1 7 16,1 10 0,0 0-16,9 8 15,0 0-15,8 1 16,9-1-16,9 0 16,8-17-16,18 0 15,-1-17-15,1-18 16,-17 9-16</inkml:trace>
  <inkml:trace contextRef="#ctx0" brushRef="#br0" timeOffset="-65421.64">18957 15691 0,'0'0'0,"0"0"0,0 18 16,0-1-16,8 0 15,1 1-15,-9 8 16,0-9 0</inkml:trace>
  <inkml:trace contextRef="#ctx0" brushRef="#br0" timeOffset="-65235.96">18939 15388 0,'0'0'0,"0"0"16,0 0-16,9 0 15,8 18-15,9 34 16,18 0-16,-27-26 16</inkml:trace>
  <inkml:trace contextRef="#ctx0" brushRef="#br0" timeOffset="-64975.92">19278 15830 0,'0'0'0,"0"0"15,0 0-15,0 17 16,0 1-16,0-1 16,0-8-16,0-1 15,0 1-15,0 0 16,0-9-1,0 0-15,0 0 16,0 0-16,0-9 16,0 0-16,0 1 15,0-18-15,17 0 16,9-9-16,18 0 16,-1 9-16,-17 18 15</inkml:trace>
  <inkml:trace contextRef="#ctx0" brushRef="#br0" timeOffset="-64111.86">19886 15553 0,'0'0'0,"0"0"0,-9 0 0,0 0 16,-17 0-1,0 0-15,0 17 16,-17 0-16,-1 9 15,1 9-15,8 8 16,1 1-16,16-1 16,1 0-16,17 1 15,0-10 1,17-8-16,1-8 16,8-10-16,17 1 15,9-18-15,0 1 16,-8-18-16,-1 0 15,0-18-15,-8-8 16,-9 26-16,-8 0 16,-10 0-1,1 9-15,0 0 16,-1 8-16,-8 0 16,0 9-16,0 0 15,0-8 1,0 8-16,0 0 0,0 0 15,0 0-15,0 0 16,0 0 0,0 0-16,0 0 15,0 0-15,0 17 16,-8 0-16,-1 18 16,0-9-16,9 9 15,0-9-15,0 0 16,0-9-1,0-8-15,9-1 16,0 1-16,-1-9 16,10-9-16,-1 1 15,9-18-15,0 8 16,0 1-16,-17 0 16,0 8-16,-1 9 15,1 0-15,-9 0 16,0 0-16,0 0 15,0 9 1,9 8-16,8 18 16,0-1-16,1 1 15,8-9-15,0 0 16,9-9-16,8-17 16,-26-8-16</inkml:trace>
  <inkml:trace contextRef="#ctx0" brushRef="#br0" timeOffset="-63932.64">20459 15639 0,'0'0'0,"0"0"16,0 18-16,0 8 15,0 8-15,0 1 16,0 8-1,0 18-15,9-26 16</inkml:trace>
  <inkml:trace contextRef="#ctx0" brushRef="#br0" timeOffset="-63757.32">20563 15423 0,'0'0'0,"0"0"0,0 0 16,0 0-16,9 0 15,17 0-15,-9 0 16</inkml:trace>
  <inkml:trace contextRef="#ctx0" brushRef="#br0" timeOffset="-63511.82">20702 15674 0,'0'0'0,"0"0"0,0 0 0,0 0 15,0 0-15,17 0 16,1 0-16,17-9 16,17 1-1,0-1-15,0 0 0,-26 9 16</inkml:trace>
  <inkml:trace contextRef="#ctx0" brushRef="#br0" timeOffset="-63252.17">20963 15354 0,'0'0'0,"0"0"0,0 0 16,0 0-16,0 8 16,-9 10-16,0 25 15,1 9-15,-10 17 16,1 9-16,-1-9 15,10 9-15,8-8 16,0-18 0,8-9-16,10-17 15,-1 0-15,1-9 16,-10 0-16</inkml:trace>
  <inkml:trace contextRef="#ctx0" brushRef="#br0" timeOffset="-63033.01">21293 15250 0,'0'0'0,"0"0"0,0 0 16,17 17-16,18 18 15,-1 25-15,19 27 16,-1 17-1,-18 0-15,-16 0 0,-18 17 16,-26-8 0,8-70-16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5T03:02:36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12366 6840 0,'0'-8'0,"0"-1"15,0 0-15,0 1 16,0-1-16,-9 0 16,0 1-16,1-1 15,-18-17-15,-18 9 16,1-1-16,-18 1 15,0 17 1,-8 0-16,-9 17 16,8 9-16,1 9 15,16 0-15,10-1 16,8 1-16,18 8 16,0-17-1,17-9-15,8-8 0,18 0 16,18-18-16,17-8 15,-1-9 1,1 0-16,-9 8 16,-26 1-16,0 0 15,-17 17-15,0 0 16,-9 0-16,-9 34 16,-26 36-16,-17 34 15,0 17 1,9 18-16,-1 8 15,9-35-15,18-8 16,17 0-16,9-26 16,8-26-16,1-26 15,-1 0-15,9-17 16,0-1-16,9-25 16,8-18-16,1-17 15,-18-8 1,-18-9-16,-8-1 15,-8 1-15,-10 17 16,1 17-16,0 9 16,-1 9-1,9 0-15,1-1 0,8 10 16,0-1-16,0 0 16,8-8-1,10-9-15,-1 0 16,18 0-16,17 9 15,-26 17-15</inkml:trace>
  <inkml:trace contextRef="#ctx0" brushRef="#br0" timeOffset="425.72">12487 7793 0,'0'0'0,"0"0"16,0 0-16,0 0 15,0 0-15,9-9 16,8 1-16,1-18 16,16-18-1,1-16-15,-9 8 16,-8 17-16,-10 9 16,1 9-16,0-1 15,-9 18-15,0 0 16,0 18-16,8 8 15,1 17-15,8 0 16,1 1 0,-1-18-16,9 0 15,0-18-15,-17-8 16</inkml:trace>
  <inkml:trace contextRef="#ctx0" brushRef="#br0" timeOffset="588.29">12791 7161 0,'0'0'0,"0"0"15,0 0-15,0 0 16,0 0-16,0 0 16,0 0-16,9 8 15</inkml:trace>
  <inkml:trace contextRef="#ctx0" brushRef="#br0" timeOffset="907.7">13321 7230 0,'-9'0'0,"1"0"16,-1 0-16,9 0 15,0 0-15,0 0 16,0 0-16,9-9 16,8 1-16,26-1 15,18-8 1,-9-9-16,18 0 15,-10 8 1,-7-8-16,-10 9 0,0 0 16,-25 8-16</inkml:trace>
  <inkml:trace contextRef="#ctx0" brushRef="#br0" timeOffset="1140.7">13286 7351 0,'0'0'0,"0"0"15,0 0-15,0 0 0,0 0 16,18 0-16,-1 9 16,18-9-1,17 8-15,9-8 16,8-8-16,18-1 15,8-8-15,18 0 16,-52 17 0</inkml:trace>
  <inkml:trace contextRef="#ctx0" brushRef="#br0" timeOffset="1651.67">14979 6719 0,'0'0'0,"0"0"0,0 0 15,0 0-15,0 0 16,0 0-16,-8-9 15,-18 9 1,0 0-16,-18 0 0,-17 18 16,-8-1-16,0 9 31,8 9-31,9-1 0,0 1 16,17 8-16,0 0 15,18 1-15,8-10 16,9 1-16,17 0 15,9-1-15,18 1 16,25-9-16,10-17 16,7-1-1,10-16-15,-9-1 16,-18-8-16,-17-1 16,-17-8-16,-9 0 15,0 0-15,-17 0 16,-1-8-1,-8 8-15,-8 0 0,-1-9 16,-8 9 0,17 26-16</inkml:trace>
  <inkml:trace contextRef="#ctx0" brushRef="#br0" timeOffset="1927.08">14893 6381 0,'0'0'0,"0"0"0,0 0 15,0 17-15,0 27 16,-9 25-16,0 9 16,1 26-1,-10 26-15,10 8 0,-1-8 16,-9 0-1,1-26-15,17-17 16,0-27-16,0-8 16,0-17-16,0-18 15,0-8-15,0 0 16</inkml:trace>
  <inkml:trace contextRef="#ctx0" brushRef="#br0" timeOffset="2227.37">14528 6329 0,'0'0'0,"0"0"16,0 0-16,0 0 15,9 0-15,8 0 16,18 9-16,17 0 16,9-1-16,8-8 15,9 0 1,0 0-16,-8-8 16,-9 8-16,-9 0 15,0 8-15,-26 1 16</inkml:trace>
  <inkml:trace contextRef="#ctx0" brushRef="#br0" timeOffset="2573.94">14424 7637 0,'0'0'0,"0"0"16,0 0-16,0 0 16,0 0-16,17 9 15,9-1-15,18 1 16,25 0-16,9 8 15,26-8 1,9-1-16,-9 1 16,-8-9-16,-18 9 0,0-9 15,-17 0 1,-9 0-16,-8 0 16,-18 0-16</inkml:trace>
  <inkml:trace contextRef="#ctx0" brushRef="#br0" timeOffset="10010.36">16039 7368 0,'0'0'0,"0"0"0,0 0 0,0 0 16,0 0 0,-9 0-16,1 18 0,-1 8 15,-17 17 1,0 18-16,-9 17 16,0 17-1,1 9-15,-1-26 16,17-9-16,-8-17 0,9-9 15,8-25-15</inkml:trace>
  <inkml:trace contextRef="#ctx0" brushRef="#br0" timeOffset="10359.19">15987 7394 0,'0'0'0,"0"0"16,0 0-16,0 9 16,0 0-16,0-1 15,0 10-15,8-1 16,10 9-1,-1 9-15,1 17 16,8 8-16,0 27 16,8 8-16,1-17 15,-9-9-15,0-17 16,0-8-16,-8-10 16,-10-8-16,10-17 15,-10 0-15,1-1 16</inkml:trace>
  <inkml:trace contextRef="#ctx0" brushRef="#br0" timeOffset="10717.36">15778 7836 0,'0'0'0,"0"0"0,0 0 16,0 0-16,0 0 16,0 0-16,9 0 15,8 0-15,18 9 16,17-1 0,0-8-16,27-8 15,-36-1-15</inkml:trace>
  <inkml:trace contextRef="#ctx0" brushRef="#br0" timeOffset="-188406.99">17350 16713 0,'0'0'0,"0"0"0,0 0 0,0 0 15,0 0-15,-9-8 16,1-1 0,-1 0-16,9 1 15,0-10-15,0-8 16,0 0-16,0-17 16,0 0-16,17 0 15,1-1 1,-1 1-16,9 0 0,9-1 15,0 1 1,-1 8-16,1 9 16,0 0-16,0 0 15,8 9-15,9 0 16,18 8-16,34 0 16,9 9-16,34 0 15,10 9-15,8 8 16,-18-8-1,-8 8-15,-9 1 16,-17-10-16,-26 1 16,-9 0-16,-17-1 15,-17 1-15,-18-9 16,0 0-16,-18 0 16,1 0-16,-9 0 15,0 0 1,0 0-16</inkml:trace>
  <inkml:trace contextRef="#ctx0" brushRef="#br0" timeOffset="-188112.96">18887 15899 0,'0'0'0,"0"0"0,18 18 0,16-1 16,27 18-1,9-1-15,16 1 16,1-1-16,-9 1 16,-17-9-16,-17 0 15,-18-9-15,0 1 16,-18-1 0,-16 9-16,-18 17 0,-18 9 15,-8-8 1,0-1-16,0-17 15,17 0-15,26-17 16,9-1-16</inkml:trace>
  <inkml:trace contextRef="#ctx0" brushRef="#br0" timeOffset="-187642.83">20233 15821 0,'0'0'0,"0"0"0,0 0 16,-9-8-16,1-1 15,-1 0-15,0 1 16,1 8-16,-1 0 16,-8 0-16,-1 17 15,1 0 1,0 18-16,8 8 16,9 1-16,0-1 15,17 0-15,1 0 16,-1-8-16,0-9 15,-8 0-15,0-17 16,-1-1-16,-8 1 16,-8 0-1,-1 8-15,-17 0 16,0 1-16,-9-1 16,0 0-16,1-8 15,-1 8-15,9-8 16,26-9-1,0 0-15</inkml:trace>
  <inkml:trace contextRef="#ctx0" brushRef="#br0" timeOffset="-187168.79">20754 15882 0,'0'0'16,"0"0"-16,0 0 0,0 0 15,0 0-15,-8 0 16,-1 0 0,0 0-16,-17 0 15,-17 17-15,-1 18 16,1 0-16,8 16 16,0 1-1,18-8-15,0-1 0,17-8 16,0-9-1,0-9-15,8-8 16,1-1-16,8 1 16,1-18-16,16-8 15,1-9-15,9-9 16,-10-8-16,-8 8 16,0 18-16,-17 0 15,0 8-15,0 9 16,-9 0-1,0 0-15,0 17 16,8 18-16,10 8 16,-1 1-16,0-18 15,9 0-15,0-9 16,9-8-16,-9-18 16,0 0-1,-17 9-15</inkml:trace>
  <inkml:trace contextRef="#ctx0" brushRef="#br0" timeOffset="-186596.7">21084 15934 0,'0'0'0,"0"0"0,0 0 0,-9 9 16,1 8-16,8 0 16,0 18-1,0-1-15,-9 1 16,0-9-16,1 0 15,8-9-15,0 1 16,0-10-16,0 1 16,0 0-16,0-9 15,0 0-15,0 0 16,0-9 0,0 0-16,8 1 15,10-10-15,-1 1 16,9 0-16,0 17 15,-8 0-15,-1 0 16,-8 17-16,-1 0 16,1 9-16,0 0 15,-1-8-15,1-10 16,-9 1 0,0 0-16,0-1 15,0-8-15,0 0 16,0-8-16,17-18 15,18-9-15,0-8 16,0 8 0,-9 0-16,0 18 0,-9 0 15,1 17 1,-1 0-16,0 17 16,1 0-16,-1 9 15,-8 9-15,-1 0 16,1-9-16,0-9 15,-1-8 1,-8-1-16,18 1 16,-1-9-16,1 0 15</inkml:trace>
  <inkml:trace contextRef="#ctx0" brushRef="#br0" timeOffset="-186224.91">21709 16098 0,'0'0'0,"0"0"16,0 0-16,0 0 16,0 9-16,0 0 15,0-1-15,18 10 16,-1-10-16,18 1 16,0 0-16,-1-18 15,1 0 1,0-8-16,0-9 0,-9-9 15,-18 9 1,1 0-16,-18 9 16,1 0-16,-18 17 15,-1 9-15,-16 8 16,0 17-16,-9 10 16,26-1-16,8 9 15,18 9-15,9 8 16,17-8-1,17-18-15,35-17 0,44-43 16,-53-1 0</inkml:trace>
  <inkml:trace contextRef="#ctx0" brushRef="#br0" timeOffset="-185740.04">23194 15925 0,'0'0'0,"0"0"16,0 0-16,0 0 16,0 0-16,-8-8 15,-1-1 1,-8 9-16,-1 0 15,-17 0-15,-8 9 16,0 17-16,-1 8 16,9 9-16,1 1 15,16-1 1,1 0-16,17-8 0,0-9 16,17-9-1,1-8-15,16-9 16,19-17-16,7-9 15,-8-18-15,-8 1 16,-9 8-16,-9 1 16,-18 16-16,1 1 15,0 17-15,-9 0 16,0 9 0,8 8-16,1 18 15,0-1-15,8 10 16,1-1-16,8-8 15,17-18-15,-8-8 16</inkml:trace>
  <inkml:trace contextRef="#ctx0" brushRef="#br0" timeOffset="-185411.87">23906 15804 0,'0'0'0,"0"0"0,0 0 16,-8 0 0,-1 0-16,-17 0 15,0 9-15,-9 8 16,0 0-16,1 18 16,8 0-16,8-1 15,10 1-15,8-1 16,8 10-16,10-10 15,-1 1-15,0-9 16,-8 0-16,0-9 16,-1-8-1,1 0-15,-9-1 16,-9 1-16,-17 0 16,-17-1-16,8 1 15,27-9-15</inkml:trace>
  <inkml:trace contextRef="#ctx0" brushRef="#br0" timeOffset="-184822.63">25001 15648 0,'0'0'0,"0"0"15,-9 0-15,0-9 16,0 1-16,-25-1 16,-10 9-16,1 0 15,0 17-15,-1 9 16,9 9-1,18 0-15,0 17 16,8 17-16,9-8 16,17-1-16,1-8 15,8-9-15,0 1 16,0-18-16,-17 0 16,-1-9-1,1-8-15,-9-1 16,-9 10-16,-8-1 15,-9 0-15,-9 1 16,0-10-16,1 1 16,8 0-16,8-1 15,18-8-15,0 0 16,0 0-16</inkml:trace>
  <inkml:trace contextRef="#ctx0" brushRef="#br0" timeOffset="-179114.01">25435 15449 0,'0'0'0,"0"0"16,0 0-16,0 0 16,0 0-16,-9 26 15,0 35-15,-17 34 16,0 35 0,0 0-16,-9-18 15,9-8-15,9-26 16,0-9-16,-1-25 15,18-18-15,0-18 16,9-8-16</inkml:trace>
  <inkml:trace contextRef="#ctx0" brushRef="#br0" timeOffset="-178931.79">25678 16133 0,'0'0'0,"0"0"0,0 17 16,0 1-16,0 8 15,0 0 1,0 0-16,0-18 16,9-8-16</inkml:trace>
  <inkml:trace contextRef="#ctx0" brushRef="#br0" timeOffset="-178782.02">25756 15579 0,'0'0'0,"0"0"16,0 0-16,0 8 16,0 10-16,9 8 15,17 0-15,-9-9 16</inkml:trace>
  <inkml:trace contextRef="#ctx0" brushRef="#br0" timeOffset="-178227.74">26303 15934 0,'0'0'0,"0"0"0,0 0 16,0 0-16,-9 0 15,1-9-15,-1 9 16,0 0-16,-17 0 16,-17 9-16,8 26 15,-8 8-15,8 9 16,0 0-1,9-9-15,9 0 16,8-8-16,9-9 16,0-17-16,0-1 15,18-8-15,-1-17 16,18-18-16,17-34 16,-9-9-16,1 0 15,-1-8-15,-8 16 16,-9 10-16,0 8 15,-17 8 1,-1 18-16,1 9 16,-9 0-16,0 17 15,0 0-15,0 0 16,0 26-16,-9 34 16,9 27-1,0 17-15,0 0 0,9-18 16,0-8-1,-1-26-15,10-8 16,-1-18-16,44-26 16,-18 0-1</inkml:trace>
  <inkml:trace contextRef="#ctx0" brushRef="#br0" timeOffset="-177832.09">26659 16237 0,'0'0'0,"0"0"15,0 0-15,0 0 16,0 0-16,0 0 16,18 0-1,8 0-15,8-9 16,10 1-16,8-1 15,-9-8-15,1-9 16,-1 0 0,-17 0-16,0-9 0,-17 9 15,-18 9-15,0-1 16,1 10 0,-18 8-16,0 0 15,-18 17-15,1 9 16,8 9-16,9 17 15,9 0-15,17 8 16,17 1-16,27-18 16,42 1-1,-16-27-15</inkml:trace>
  <inkml:trace contextRef="#ctx0" brushRef="#br0" timeOffset="-176788.74">28214 15787 0,'0'-9'0,"0"0"0,0 1 16,0-1-1,-9 0-15,0-8 16,0 0-16,-8-1 16,0 10-16,-9-1 15,0 9-15,-9 0 16,0 0-16,0 17 16,9 1-16,0 16 15,-8 18 1,16 9-16,18 8 15,18 1-15,-1-10 16,18 1-16,-1-1 16,1-16-16,-9-1 15,0-17-15,-17 0 16,0-17-16,-9-1 16,-9-8-1,-17 0-15,-18-8 16,-16-1-16,-1 0 15,0-8-15,9 0 16,17-1-16,1 10 16,16-1-16,18 0 15,0-17-15,18 0 16,42-26 0,27-8-16,9 8 15,17 0-15,-18 9 16,-8-1-16,-18 10 15,-16-1-15,-10 0 16,-17 9-16,-9-8 16,-8-10-1,-18 1-15,-8 0 16,-26 0-16,-27 8 16,-17 0-16,-26 9 15,44 18-15</inkml:trace>
  <inkml:trace contextRef="#ctx0" brushRef="#br0" timeOffset="-176011.37">25461 13968 0,'0'0'0,"0"0"0,0 0 16,0 0-16,0 0 16,0 0-16,0 0 15,0 0 1,0 0-16,-9 26 0,-17 26 15,-9 43 1,-8 26 0,-18 44-16,0-9 0,9-26 15,0 8-15,17-25 16,1-26-16,16-18 16,1-26-16,0-17 15,8-9-15,9-8 16,0 0-1,0-9-15</inkml:trace>
  <inkml:trace contextRef="#ctx0" brushRef="#br0" timeOffset="-175577.69">25817 13994 0,'0'0'0,"0"0"16,0 0-16,0 0 15,0 0-15,0 0 16,0 0-16,0 0 16,0 26-16,-9 26 15,0 26 1,-8 17-16,-9 35 16,-17 9-16,-1-10 15,9-16-15,-8 8 16,8-17-1,1-26-15,-1-9 0,17-25 16,1-10 0,17-16-16,0-10 0,0-8 15</inkml:trace>
  <inkml:trace contextRef="#ctx0" brushRef="#br0" timeOffset="-175131.74">25912 13448 0,'0'0'0,"0"0"0,0 0 16,0 0-16,0 0 15,0 0-15,-8 9 16,-18 8-1,-18 35-15,-34 26 16,-17 17-16,-1 9 16,0-17-16,1-9 15,17 0-15,17-9 16,18-26-16,8-17 16,17 0-16,1-17 15,17 0-15,0-9 16,9-18-16,-1 10 15</inkml:trace>
  <inkml:trace contextRef="#ctx0" brushRef="#br0" timeOffset="-174903.94">25782 13630 0,'0'0'0,"0"0"0,0 0 15,0 0-15,9 0 16,8 17-1,1 9-15,16 9 16,1 17-16,0 9 16,8 17-16,1 34 15,-1-8-15,-8-9 16,-1-17-16,-8 0 16,1-17-16,-1-9 15,-18-26 1</inkml:trace>
  <inkml:trace contextRef="#ctx0" brushRef="#br0" timeOffset="-125415.49">9222 5039 0,'0'0'0,"0"0"15,-9-9-15,1-8 16,-1 8-16,0 0 16,9 1-16,0-1 15,0 9-15,0 0 16,0 0-16,0 0 15,0 0-15,0 0 16,0 0 0,0 0-16,0-9 15,18 1-15,17-1 16,-1 1-16,18 8 16,0-9-16,-8 0 15,-1 1 1,-8-1-16,-9 0 15,-9 1-15,-8-1 16,0 9-16,0 0 16,-9 0-16,0 0 15,-9 0-15,0 0 16,-17 0-16,0 0 16,-9 0-16,1 9 15,-10-1 1,9-8-16,1 0 15,-1 0-15,18 0 16,-1 0-16,1 0 16,8 0-16,0 0 15,9 0-15,0 0 16,0 0-16,0 0 16,0 0-16,18-8 15,-1 8 1,1-9-16,16 0 15,18 1 1,-8-1-16,-18 0 0,0 1 16,-17 8-1,-1 0-15,1 0 0,-9 0 16,0 0 0,-9 0-16,-8-9 15,-9 9-15,-18 0 16,1 0-16,8 0 15,1 9-15,8-1 16,8-8-16,1 0 16,8 0-16,0 0 15,9 0-15,0 0 16,0 0 0,0 0-16,0 0 15,18 0-15,-1 0 16,9 0-16,0 0 15,0 0-15,0 0 16,-8 0-16,-10 0 16,1 0-16,-9 0 15,0 0-15,0 0 16,-9-8 0,1 8-1,-10 0-15,-8 0 0,0 0 16,0 0-1,9 0-15,-1 0 0,10 0 16,-1 0-16,9 0 16,0 0-1,0 0-15,0 0 16,17 0-16,1 0 16,8 0-16,0 0 15,0 0-15,0 0 16,0 0-16,-17 0 15,-1 0-15,-8 0 16,0 0-16,0 0 16,-8 0-1,-1 0-15,-17 0 16,0 0-16,0 0 16,9 8-16,-1-8 15,10 0-15,-1 0 16,9 0-1,0 0-15,0 0 0,0 0 16,17 9 0,1-9-16,8 9 15,0-9-15,0 8 16,0-8-16,-18 0 16,1 0-16,0 0 15,-9 0-15,0 0 16,0 0-16,-9 0 15,-17 0 1,0 0-16,-9 0 16,9 9-16,9-9 15,0 0-15,8 0 16,9 0-16,0 0 16,0 0-16,9 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7602-F4FB-49F7-81C8-0746D241D18F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26-2281-40BB-9CD9-71B92069FD0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3474-34E7-4B39-B070-B9CC86AD74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0BA2-0B5E-427A-987B-1C3133E37358}" type="datetime1">
              <a:rPr lang="en-US" smtClean="0"/>
              <a:t>4/24/2025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AC96-5121-4899-8BB6-68116FCD42B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E0F7-BAC4-4C6C-A25F-37CB0F30C37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DB0-0754-4BF8-ABF3-CA4562BD870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9EF3-05DC-497E-A5A8-B0CFDFB3700A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BAAD-0C5C-495C-AA1E-1C2DDCDCA9BA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DACC-61E6-47EE-905C-D0B4A709D8DC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9B25-5285-4984-ACA3-67BE4E59309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94F-F64B-4EF9-A62D-4C14FAC0ABA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F7D-8F45-4FD4-9C1B-0469BE65F80E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76B-A536-4A50-964E-9CE8BF3604A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A6C-202A-4D0A-8385-E83BC5CA1CE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0DCB-D462-4497-894F-0F7BD6FB3A5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5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94D9-36A2-48CB-8D7F-53460EC95EC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48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6016-D81F-410F-AE47-868740B5F103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9221-A4D0-4775-9082-7533E3891087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63D5-FAA9-479F-B0EC-E1AD230EABFC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B75-36A4-41A8-9ADC-049B0E405F67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8222-6AA3-4241-8F08-EEB4F3D4E77E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4BE3B7-156A-425A-A4FF-D9E37B1A5EE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E383-664C-4177-BB4A-B3E084AC525F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9AF15-5624-4C84-97C8-11083528E3F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8689-53C2-4D52-8CC8-D4540FBFE111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customXml" Target="../ink/ink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24, 2025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65800-9A55-478A-86D0-9ADF653D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4827"/>
            <a:ext cx="6601481" cy="65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68068-9B41-478D-9689-4107D853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95" y="2970481"/>
            <a:ext cx="6601481" cy="340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C2C51-5B6A-4F95-806C-7B4E161E1DAC}"/>
              </a:ext>
            </a:extLst>
          </p:cNvPr>
          <p:cNvSpPr txBox="1"/>
          <p:nvPr/>
        </p:nvSpPr>
        <p:spPr>
          <a:xfrm>
            <a:off x="685800" y="23229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90422-F8CB-47FC-A02F-BBD2C1415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101329"/>
            <a:ext cx="2057400" cy="721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CFFD66-489A-4975-9BFD-13F4C6672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92" y="4288334"/>
            <a:ext cx="4572426" cy="750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6004D7-2CB5-42FC-A48C-5AE8FA98F0BD}"/>
              </a:ext>
            </a:extLst>
          </p:cNvPr>
          <p:cNvSpPr txBox="1"/>
          <p:nvPr/>
        </p:nvSpPr>
        <p:spPr>
          <a:xfrm>
            <a:off x="8629805" y="390458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Correct </a:t>
            </a:r>
            <a:r>
              <a:rPr lang="en-US" dirty="0" err="1">
                <a:solidFill>
                  <a:srgbClr val="FF0000"/>
                </a:solidFill>
              </a:rPr>
              <a:t>EoM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7D8404-2F7D-43FC-90A9-F68F3F6E1620}"/>
                  </a:ext>
                </a:extLst>
              </p14:cNvPr>
              <p14:cNvContentPartPr/>
              <p14:nvPr/>
            </p14:nvContentPartPr>
            <p14:xfrm>
              <a:off x="3307320" y="1739160"/>
              <a:ext cx="6943680" cy="427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7D8404-2F7D-43FC-90A9-F68F3F6E16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7960" y="1729800"/>
                <a:ext cx="6962400" cy="42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96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4EFC3-D8CB-4534-BC6E-83F4B878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0" y="1626733"/>
            <a:ext cx="7321240" cy="735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1D8CC-C1E9-48A8-A422-552E4444A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577214"/>
            <a:ext cx="4572426" cy="750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F580B1-4CD0-4967-9BF0-11DD73446291}"/>
                  </a:ext>
                </a:extLst>
              </p14:cNvPr>
              <p14:cNvContentPartPr/>
              <p14:nvPr/>
            </p14:nvContentPartPr>
            <p14:xfrm>
              <a:off x="1034640" y="3176280"/>
              <a:ext cx="6800040" cy="196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F580B1-4CD0-4967-9BF0-11DD734462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5280" y="3166920"/>
                <a:ext cx="6818760" cy="19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70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" y="2943438"/>
            <a:ext cx="4876800" cy="2116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25C66-1FAA-4228-84AF-E0A08EC5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" y="1502927"/>
            <a:ext cx="5029200" cy="1299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BBFBF-453A-4EDB-93D3-ED2F86182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141010"/>
            <a:ext cx="6523101" cy="4764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BCDDBF-B711-403D-A030-A413B86A8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37" y="5538611"/>
            <a:ext cx="5234463" cy="11713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AA6FB1-09F9-4D67-BE2B-D1B180C05A62}"/>
              </a:ext>
            </a:extLst>
          </p:cNvPr>
          <p:cNvSpPr txBox="1"/>
          <p:nvPr/>
        </p:nvSpPr>
        <p:spPr>
          <a:xfrm>
            <a:off x="838200" y="52009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Hamiltonian: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18064B-3923-48A2-99F7-B596BC86F6CB}"/>
                  </a:ext>
                </a:extLst>
              </p14:cNvPr>
              <p14:cNvContentPartPr/>
              <p14:nvPr/>
            </p14:nvContentPartPr>
            <p14:xfrm>
              <a:off x="5011200" y="2471760"/>
              <a:ext cx="6646680" cy="441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18064B-3923-48A2-99F7-B596BC86F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1840" y="2462400"/>
                <a:ext cx="6665400" cy="44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07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5FF14-8115-4F9D-BAA8-94E8600D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73462"/>
            <a:ext cx="6482540" cy="1913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1AC79-238A-42C6-945E-180E2A14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98" y="3483939"/>
            <a:ext cx="4389102" cy="10404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0C1BBB-34C0-4D31-95E5-38E04DEEA269}"/>
                  </a:ext>
                </a:extLst>
              </p14:cNvPr>
              <p14:cNvContentPartPr/>
              <p14:nvPr/>
            </p14:nvContentPartPr>
            <p14:xfrm>
              <a:off x="268920" y="3466440"/>
              <a:ext cx="11595240" cy="338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0C1BBB-34C0-4D31-95E5-38E04DEEA2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560" y="3457080"/>
                <a:ext cx="11613960" cy="34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1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Solution for Cooper Pair Box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18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Hamiltonian of a Cooper-Pair Box with 2-level Approximation 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4182A-DA59-4585-84CC-9B24B6AB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21" y="1503583"/>
            <a:ext cx="5588779" cy="647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BE57E2-4783-42A4-97C8-E2F7D138A15A}"/>
                  </a:ext>
                </a:extLst>
              </p14:cNvPr>
              <p14:cNvContentPartPr/>
              <p14:nvPr/>
            </p14:nvContentPartPr>
            <p14:xfrm>
              <a:off x="650160" y="778680"/>
              <a:ext cx="11417040" cy="579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BE57E2-4783-42A4-97C8-E2F7D138A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00" y="769320"/>
                <a:ext cx="11435760" cy="58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75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Hamiltonian of a Cooper-Pair Box with 2-level Approximation 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DDA9C-06C1-4075-A7DA-A41AD542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33810"/>
            <a:ext cx="5029200" cy="23179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85E7AB-8E18-4863-BBAA-5E861467BDBF}"/>
                  </a:ext>
                </a:extLst>
              </p14:cNvPr>
              <p14:cNvContentPartPr/>
              <p14:nvPr/>
            </p14:nvContentPartPr>
            <p14:xfrm>
              <a:off x="700200" y="1050120"/>
              <a:ext cx="9847800" cy="539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85E7AB-8E18-4863-BBAA-5E861467BD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840" y="1040760"/>
                <a:ext cx="9866520" cy="54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58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Solution of a Cooper-Pair Box with 2-level Approximation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048E64-231C-48AD-9D00-1AD2A566B5B5}"/>
                  </a:ext>
                </a:extLst>
              </p14:cNvPr>
              <p14:cNvContentPartPr/>
              <p14:nvPr/>
            </p14:nvContentPartPr>
            <p14:xfrm>
              <a:off x="794160" y="1324440"/>
              <a:ext cx="6715080" cy="293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048E64-231C-48AD-9D00-1AD2A566B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800" y="1315080"/>
                <a:ext cx="6733800" cy="29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10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 of a Cooper-Pair Box with 2-level Approximation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78388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1F07B-81E0-4B51-9EAC-19D7F583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1217"/>
            <a:ext cx="5096342" cy="22723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4303F1-5170-4297-8231-48B2E7938956}"/>
                  </a:ext>
                </a:extLst>
              </p14:cNvPr>
              <p14:cNvContentPartPr/>
              <p14:nvPr/>
            </p14:nvContentPartPr>
            <p14:xfrm>
              <a:off x="644040" y="1009440"/>
              <a:ext cx="10860480" cy="579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4303F1-5170-4297-8231-48B2E79389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680" y="1000080"/>
                <a:ext cx="10879200" cy="58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9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 Qubit </a:t>
            </a:r>
          </a:p>
          <a:p>
            <a:r>
              <a:rPr lang="en-US" dirty="0"/>
              <a:t>1-qubit gate and 2-qubit gate</a:t>
            </a:r>
          </a:p>
          <a:p>
            <a:r>
              <a:rPr lang="en-US" dirty="0" err="1"/>
              <a:t>Transmon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0E99B-A1F6-42E5-A91D-3E975A44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 Pair Box Coupled to a Voltage Source and Circuit </a:t>
            </a:r>
            <a:r>
              <a:rPr lang="en-US" dirty="0" err="1"/>
              <a:t>Quanitzation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17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4460"/>
            <a:ext cx="4876800" cy="2116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1494E-6D72-4F40-877D-44832E876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8"/>
          <a:stretch/>
        </p:blipFill>
        <p:spPr>
          <a:xfrm>
            <a:off x="76200" y="1451099"/>
            <a:ext cx="7139771" cy="9111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94D3D2-9480-4E35-9C61-6D1D267A2714}"/>
                  </a:ext>
                </a:extLst>
              </p14:cNvPr>
              <p14:cNvContentPartPr/>
              <p14:nvPr/>
            </p14:nvContentPartPr>
            <p14:xfrm>
              <a:off x="1047240" y="2593440"/>
              <a:ext cx="7337520" cy="29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94D3D2-9480-4E35-9C61-6D1D267A2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880" y="2584080"/>
                <a:ext cx="7356240" cy="2959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A4C80B-4EFE-43D4-94E5-8F08B4158246}"/>
              </a:ext>
            </a:extLst>
          </p:cNvPr>
          <p:cNvSpPr txBox="1"/>
          <p:nvPr/>
        </p:nvSpPr>
        <p:spPr>
          <a:xfrm>
            <a:off x="304800" y="-507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5CE60-31DC-4ABC-B2EC-0F5DBEAF1CC8}"/>
                  </a:ext>
                </a:extLst>
              </p14:cNvPr>
              <p14:cNvContentPartPr/>
              <p14:nvPr/>
            </p14:nvContentPartPr>
            <p14:xfrm>
              <a:off x="9009720" y="2505960"/>
              <a:ext cx="2044800" cy="397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5CE60-31DC-4ABC-B2EC-0F5DBEAF1C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0360" y="2496600"/>
                <a:ext cx="2063520" cy="39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9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038CC-778B-4363-B096-3E6F3F22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86945"/>
            <a:ext cx="7430665" cy="729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23E003-C0AC-42BA-B13B-B29BA8327C96}"/>
                  </a:ext>
                </a:extLst>
              </p14:cNvPr>
              <p14:cNvContentPartPr/>
              <p14:nvPr/>
            </p14:nvContentPartPr>
            <p14:xfrm>
              <a:off x="471960" y="2328480"/>
              <a:ext cx="9116280" cy="450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23E003-C0AC-42BA-B13B-B29BA8327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00" y="2319120"/>
                <a:ext cx="913500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699BD8-8EA8-48E5-AB8D-906F258154C4}"/>
              </a:ext>
            </a:extLst>
          </p:cNvPr>
          <p:cNvSpPr txBox="1"/>
          <p:nvPr/>
        </p:nvSpPr>
        <p:spPr>
          <a:xfrm>
            <a:off x="304800" y="-507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7F1D77-D180-4928-84A1-EECF5D0E4EE1}"/>
                  </a:ext>
                </a:extLst>
              </p14:cNvPr>
              <p14:cNvContentPartPr/>
              <p14:nvPr/>
            </p14:nvContentPartPr>
            <p14:xfrm>
              <a:off x="2335320" y="5692680"/>
              <a:ext cx="5145840" cy="121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7F1D77-D180-4928-84A1-EECF5D0E4E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960" y="5683320"/>
                <a:ext cx="5164560" cy="12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28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038CC-778B-4363-B096-3E6F3F22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86945"/>
            <a:ext cx="7430665" cy="7294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A6037D-6244-46DB-9DE7-15EB11F38CA0}"/>
                  </a:ext>
                </a:extLst>
              </p14:cNvPr>
              <p14:cNvContentPartPr/>
              <p14:nvPr/>
            </p14:nvContentPartPr>
            <p14:xfrm>
              <a:off x="572040" y="2337840"/>
              <a:ext cx="11360880" cy="447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A6037D-6244-46DB-9DE7-15EB11F38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680" y="2328480"/>
                <a:ext cx="11379600" cy="44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27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038CC-778B-4363-B096-3E6F3F22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86945"/>
            <a:ext cx="7430665" cy="7294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AC6387-6BE3-480B-8F6A-AEFAFF2CC02C}"/>
                  </a:ext>
                </a:extLst>
              </p14:cNvPr>
              <p14:cNvContentPartPr/>
              <p14:nvPr/>
            </p14:nvContentPartPr>
            <p14:xfrm>
              <a:off x="415800" y="2353320"/>
              <a:ext cx="7937640" cy="219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AC6387-6BE3-480B-8F6A-AEFAFF2CC0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440" y="2343960"/>
                <a:ext cx="7956360" cy="22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36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65800-9A55-478A-86D0-9ADF653D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68" y="1524000"/>
            <a:ext cx="7717468" cy="76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51D0B5-8DA5-4A84-9C69-D3C60E8EFCCA}"/>
                  </a:ext>
                </a:extLst>
              </p14:cNvPr>
              <p14:cNvContentPartPr/>
              <p14:nvPr/>
            </p14:nvContentPartPr>
            <p14:xfrm>
              <a:off x="471960" y="2278440"/>
              <a:ext cx="11332800" cy="358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51D0B5-8DA5-4A84-9C69-D3C60E8EFC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00" y="2269080"/>
                <a:ext cx="11351520" cy="36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317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16448</TotalTime>
  <Words>337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Retrospect</vt:lpstr>
      <vt:lpstr>2_Tema di Office</vt:lpstr>
      <vt:lpstr>Quantum Computing Architectures (EE274)  Lecture 24</vt:lpstr>
      <vt:lpstr>Outline</vt:lpstr>
      <vt:lpstr>Announcement</vt:lpstr>
      <vt:lpstr>Cooper Pair Box Coupled to a Voltage Source and Circuit Quanitzation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Cooper Pair Box Coupled to an Voltage Source and Quantization  </vt:lpstr>
      <vt:lpstr>Analytical Solution for Cooper Pair Box</vt:lpstr>
      <vt:lpstr>Hamiltonian of a Cooper-Pair Box with 2-level Approximation   </vt:lpstr>
      <vt:lpstr>Hamiltonian of a Cooper-Pair Box with 2-level Approximation   </vt:lpstr>
      <vt:lpstr>Solution of a Cooper-Pair Box with 2-level Approximation  </vt:lpstr>
      <vt:lpstr>Solution of a Cooper-Pair Box with 2-level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1891</cp:revision>
  <cp:lastPrinted>2023-04-14T00:48:43Z</cp:lastPrinted>
  <dcterms:created xsi:type="dcterms:W3CDTF">2018-08-11T18:04:59Z</dcterms:created>
  <dcterms:modified xsi:type="dcterms:W3CDTF">2025-04-25T05:25:49Z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