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82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1636" r:id="rId8"/>
    <p:sldId id="1637" r:id="rId9"/>
    <p:sldId id="1638" r:id="rId10"/>
    <p:sldId id="1640" r:id="rId11"/>
    <p:sldId id="1641" r:id="rId12"/>
    <p:sldId id="1642" r:id="rId13"/>
    <p:sldId id="1643" r:id="rId14"/>
    <p:sldId id="1646" r:id="rId15"/>
    <p:sldId id="1644" r:id="rId16"/>
    <p:sldId id="1645" r:id="rId17"/>
    <p:sldId id="1647" r:id="rId18"/>
    <p:sldId id="1648" r:id="rId19"/>
    <p:sldId id="1649" r:id="rId20"/>
    <p:sldId id="1650" r:id="rId21"/>
    <p:sldId id="1651" r:id="rId22"/>
    <p:sldId id="1632" r:id="rId23"/>
    <p:sldId id="3214" r:id="rId24"/>
    <p:sldId id="1633" r:id="rId25"/>
    <p:sldId id="32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636"/>
            <p14:sldId id="1637"/>
            <p14:sldId id="1638"/>
            <p14:sldId id="1640"/>
            <p14:sldId id="1641"/>
            <p14:sldId id="1642"/>
            <p14:sldId id="1643"/>
            <p14:sldId id="1646"/>
            <p14:sldId id="1644"/>
            <p14:sldId id="1645"/>
            <p14:sldId id="1647"/>
            <p14:sldId id="1648"/>
            <p14:sldId id="1649"/>
            <p14:sldId id="1650"/>
            <p14:sldId id="1651"/>
            <p14:sldId id="1632"/>
            <p14:sldId id="3214"/>
            <p14:sldId id="1633"/>
            <p14:sldId id="321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2:50:28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3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4-30T02:54:05.55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2622 1982 0,'0'0'0,"0"0"0,0 0 0,0 0 0,0 0 0,0 0 0,0 0 15,0 0-15,0 0 16,0 0-16,0 0 16,0 0-16,0 8 15,0 18 1,0 35-16,-8 17 0,-1 34 15,0 27 1,1 0-16,-1 25 16,9-17-16,-9-17 15,1-17-15,-1 8 16,0-17 0,9-17-16,0-9 0,-8-9 15,8-9 1,0-16-16,0-10 15,0-8-15,0-8 16,0-1-16,0-8 16,0-1-16,0 1 15,0 0-15,0-9 16,0 0 0,0 0-16,8 0 0,1 8 15,8-8-15,9 0 16,18 9-1,8 0-15,9-9 16,8 0-16,9-9 16,9 0-16,9 1 15,8-1 1,-9 0-16,1 1 0,8-1 16,9 0-1,-9 1-15,0 8 16,1-9-16,-1 0 15,9 1-15,-9-1 16,9-8-16,-9 8 16,9 0-16,0 1 15,-9-1-15,0 0 16,9 1 0,-9 8-16,-8-9 15,8 9-15,9 0 16,-9 0-16,0 0 15,9 0-15,-9-9 16,-8 1-16,8-1 16,0 0-1,-8 9-15,-1 0 16,1 0-16,0 0 16,8 9-16,0-9 15,-9 0-15,10 0 16,-10 0-16,9-9 15,1 9-15,-10-8 16,9 8-16,1 0 16,-10-9-16,1 9 15,8 0 1,9-9-16,0 1 16,-18-1-16,-8 9 15,8 0 1,10-9-16,-19 9 0,10 0 15,-18 0-15,18 0 16,-1 0-16,-8 0 16,0 0-1,-9 0-15,0 0 16,9 0-16,0 9 16,-9 0-16,0-9 15,-8 0-15,-1 0 16,9 8-16,-8 1 15,8-9-15,0 0 16,0 9 0,-8-1-16,8 1 15,-9-9-15,1 0 16,-9 0-16,-1 0 16,-16 0-16,-1 0 15,-8 9-15,-9-9 16,0 0-16,0 0 15,-9 0 1,1 0-16,-1 0 16,0-9-16,1 0 15,8-17-15,-9 0 16,9-17-16,-8-9 16,8-8-16,0-27 15,0-26 1,0 1-16,-9-18 15,1-9-15,-10 9 16,1 9-16,0 17 16,-9 9-16,0 17 15,-9 17-15,0 9 16,1 18-16,-1-1 16,0 9-16,1 9 15,-1 0-15,0-1 16,-8 1-1,8 0-15,0 8 16,1 0-16,-10 1 16,1-1-16,-9 0 15,0 1-15,-17-10 16,-10 10-16,-16-1 16,-9 0-16,-18 1 15,-25-1 1,-10 9-16,1 0 15,-9 0-15,-17 0 16,0 0-16,-9 0 16,0 0-16,0 0 15,-9 0-15,9 0 16,0 0-16,-17 0 16,-1 0-1,1 0-15,0 0 16,-9 9-16,0 8 15,-1-8-15,10-1 16,-9 10-16,9-1 16,-1-8-1,1-1-15,0 10 0,-1-10 16,18 1 0,0 8-16,0-8 15,26 0-15,-26 8 16,0-8-16,26 8 15,-8-9-15,-10 1 16,27 0-16,-9 8 16,0-8-16,26-1 15,1 1-15,-10 0 16,9-1 0,9 1-16,0-9 15,0 0-15,-1 0 16,10 0-16,8 0 15,17 0-15,-8 0 16,-9 0-16,18 0 16,43 0-1</inkml:trace>
  <inkml:trace contextRef="#ctx0" brushRef="#br0" timeOffset="6027.15">2397 4181 0,'-9'0'0,"0"0"0,-8 0 16,-9 0-16,-17 0 16,-10 9-16,-7 8 15,-1 1 1,-17 25-16,0 9 0,17 9 16,0 8-16,9 0 15,26 18 1,-9-1-16,35-8 15,0-8-15,17-10 16,9-16-16,9-10 16,17-8-16,26-17 15,35-9-15,18-9 16,-71 0 0</inkml:trace>
  <inkml:trace contextRef="#ctx0" brushRef="#br0" timeOffset="6460.35">2562 4069 0,'0'0'0,"0"0"16,0 0-16,0 17 15,-9 35-15,0 26 16,1 26-16,-10 9 15,-8-10-15,0 1 16,0-17 0,0-18-16,9-17 15,-1-17-15,10-18 16,8-8-16,0-9 16,0-9-16,0-8 15,17-26-15,18-18 16,0 0-16,8 18 15,-8 8 1,-9 9-16,0 9 16,-9 17-16,-8 9 15,-1 17-15,1 34 16,0 10-16,0-10 16,-1-16-16,1-10 15,0 1 1,8-9-16,18-9 0,-9 0 15</inkml:trace>
  <inkml:trace contextRef="#ctx0" brushRef="#br0" timeOffset="6895.32">3100 4649 0,'0'0'0,"0"0"0,0-9 0,0 1 16,0-1-1,0 0-15,0 1 16,0 8-16,-9 0 16,1 0-16,-18 17 15,0 0-15,-9 18 16,0 17-16,0-9 16,18 1-16,0-18 15,8 0-15,9-9 16,0-8-1,0-1-15,17 1 16,1-18-16,-1-8 16,9-9-16,0-9 15,0 1-15,-8 16 16,-10 1 0,1 17-16,-9 0 0,0 9 15,17 8 1,1 9-16,8 0 15,0 0-15,0 0 16,0 0-16,0-17 16,0 8-16,0-8 15,0-1-15,-8-8 16</inkml:trace>
  <inkml:trace contextRef="#ctx0" brushRef="#br0" timeOffset="7177.59">3430 4623 0,'0'0'0,"0"0"0,0 0 16,0 0-16,0 0 15,0 17-15,0 9 16,9 18 0,-1-1-16,1 9 15,0-9-15,0 1 16,-1-18-16,-8 0 15,0-9-15,0-9 16,0 1-16,0-9 16,0-9-16,9-34 15,8-35-15,9-8 16,9 16-16,17 27 16,9 0-1,-26 25-15</inkml:trace>
  <inkml:trace contextRef="#ctx0" brushRef="#br0" timeOffset="7793.44">4298 4614 0,'-8'0'0,"-1"-8"16,0-1-16,1 0 16,-10 1-16,-8-1 15,0 0-15,-17 9 16,-18 0-16,0 18 15,-8 16-15,-1 10 16,10 16-16,16-16 16,18-18-1,9 0-15,17-18 16,0 1-16,17-18 16,18 1-16,8-18 15,9 0-15,9 0 16,0 8-16,-9 18 15,-9 9-15,-8 17 16,0 17 0,-9 27-16,0-1 15,-17 9-15,-18 17 16,-17-8-16,-9-18 16,-8-8-16,-1-9 15,1-9-15,0-17 16,-1-18-16,9 1 15,1-18-15,-1-16 16,9-27 0,8-18-16,10 1 15,16 0-15,10 25 16,8 10-16,0 16 16</inkml:trace>
  <inkml:trace contextRef="#ctx0" brushRef="#br0" timeOffset="8162.4">4385 4848 0,'0'0'0,"0"0"16,0 0-16,0 0 16,0 0-1,9 0-15,26-8 0,17-1 16,9-17-16,17 0 15,-17 0 1,-1-9-16,-16 9 16,-18 0-16,-18 9 15,1 0-15,-18-1 16,1 1-16,-10 0 16,-16 17-1,-1 0-15,-8 17 16,-10 18-16,10 25 15,17 1-15,17-9 16,9 0-16,18-9 16,16-8-16,18-9 15,18 0-15,43-9 16,199 35-16</inkml:trace>
  <inkml:trace contextRef="#ctx0" brushRef="#br0" timeOffset="9163.96">6417 4259 0,'0'0'0,"0"0"0,0-8 16,0-1-16,0 0 15,-8 1-15,-1-1 16,0 0-16,-17 9 16,0 0-16,-17 18 15,-18 34-15,-17 26 16,17 0-1,26 17-15,9 9 16,0-9-16,26-17 16,9-17-16,17-9 15,9-18-15,17-8 16,17-26-16,35-17 16,18-44-16,0-25 15,-10-10-15,-7-8 16,-36 0-1,-25 9-15,-27 26 16,-8 17-16,-18 17 16,0 18-16,-8 0 15,-9 17-15,-18 0 16,10 17-16,16-8 16</inkml:trace>
  <inkml:trace contextRef="#ctx0" brushRef="#br0" timeOffset="9397.89">6461 4588 0,'-9'-8'0,"0"-1"0,9 9 16,0 0-16,0 0 16,0 17-1,0 9-15,0 18 16,18 16-16,-1-8 15,9 0-15,0-8 16,0-10-16,0-8 16,9 0-16,-9 0 15,9-17-15,-18-1 16</inkml:trace>
  <inkml:trace contextRef="#ctx0" brushRef="#br0" timeOffset="9760.02">6999 4640 0,'-9'0'0,"1"0"16,-1 0-16,0 0 15,1 18 1,-1 8-16,0 8 16,9 10-16,0-1 15,0 0-15,9-17 16,0 0-16,-1-17 15,10 0 1,-1-1-16,0-16 0,10-10 16,7-25-1,1 8-15,-9 1 16,-17 16-16,-1 1 16,1 17-16,-9 0 15,0 9 1,0 17-16,9 8 0,8 1 15,1 0-15,-1-9 16,26 0 0,1-1-16,-1-16 15,-25 0-15</inkml:trace>
  <inkml:trace contextRef="#ctx0" brushRef="#br0" timeOffset="10218.44">7494 4251 0,'0'0'0,"0"0"0,0 0 16,0 0-16,-9 26 15,9 17-15,0 18 16,0 8-16,0 26 31,0 0-31,0-17 0,0-17 16,0-18-16,0-17 15,0 0-15,0-17 16,0 0 0,0-9-16,0 0 0,0-9 15,0 0-15,9 1 16,8-1-1,1 0-15,-1 1 16,9 8-16,0 0 16,-17 8-16,0 1 15,-9 0-15,-9 8 16,0 0-16,1 9 16,-10 0-16,1-9 15,8-8-15,9 0 16,0-9-1,0 0-15,0 0 16</inkml:trace>
  <inkml:trace contextRef="#ctx0" brushRef="#br0" timeOffset="10410.16">7963 4640 0,'0'0'0,"0"0"16,0 0-1,-9 18-15,1 16 0,-1 10 16,0-1-1,9 0-15,0 1 16,0-18-16,0 0 16,0-18-1,0 1-15,0 0 0,0-18 16,9 0-16</inkml:trace>
  <inkml:trace contextRef="#ctx0" brushRef="#br0" timeOffset="10518.07">7954 4329 0,'0'0'0,"0"0"0,0 0 16,0 0-16,0 0 16,0 0-1,0 0-15,9 8 0</inkml:trace>
  <inkml:trace contextRef="#ctx0" brushRef="#br0" timeOffset="10776.43">8267 4614 0,'-9'0'0,"1"0"0,-1 0 15,0 0-15,9 0 16,0 0-16,18 0 15,8 0-15,8 0 16,18-8-16,9-1 16,17 0-1,1 1-15,-10 8 16,-34 0-16</inkml:trace>
  <inkml:trace contextRef="#ctx0" brushRef="#br0" timeOffset="11059.98">8701 4251 0,'0'0'0,"-9"0"16,1 0-16,-1 0 16,0 0-16,-8 0 15,-9 26-15,0 8 16,0 18-16,-9 26 15,-8 26 1,8 9-16,18-18 16,-1-8-16,18-18 15,0-17-15,9-9 16,0-8-16,8-9 16,35-18-16,-8 1 15</inkml:trace>
  <inkml:trace contextRef="#ctx0" brushRef="#br0" timeOffset="11245.92">9309 4571 0,'0'0'0,"0"0"0,0 0 0,0 0 15,0 0 1,17 9-16,-8-1 16,0 1-16</inkml:trace>
  <inkml:trace contextRef="#ctx0" brushRef="#br0" timeOffset="11369.22">9405 4874 0,'0'0'0,"0"0"15,0 0-15,0 0 16,26 9-16,0 8 16</inkml:trace>
  <inkml:trace contextRef="#ctx0" brushRef="#br0" timeOffset="12213.63">10117 4242 0,'-9'0'0,"0"0"0,1 0 0,8 0 16,0 0 0,8 0-16,18-9 15,35 1-15,26-1 16,34 0-16,1-8 16,-18 0-16,-17 8 15,-9 9-15,-8 0 16,-27 0-16,-26 0 15</inkml:trace>
  <inkml:trace contextRef="#ctx0" brushRef="#br0" timeOffset="12628.57">10264 4346 0,'0'0'0,"0"0"0,0 0 16,0 0-16,0 0 16,0 0-16,0 17 15,0 18-15,0 8 16,-8 26-16,-1 9 16,-9 18-1,1-10-15,0-16 0,-1-18 16,1-9-16,8-17 15,9 0 1,0-9-16,0 0 16,0 1-16,9-10 15,8 1-15,9 0 16,18 8-16,17-8 16,8-1-16,1 1 15,-1 0 1,-8-9-16,-18 0 15,1 0-15,-18 0 16,0 0-16,-18 0 16,1 0-16,-9 0 15</inkml:trace>
  <inkml:trace contextRef="#ctx0" brushRef="#br0" timeOffset="12829.75">10203 4753 0,'0'0'0,"0"0"0,0 0 16,0 0-16,9 0 15,26 9 1,17-1-16,17-16 16,1-1-16,-1 0 15,1 9-15,34-8 16,-35-1-16</inkml:trace>
  <inkml:trace contextRef="#ctx0" brushRef="#br0" timeOffset="13311.12">11298 4718 0,'0'0'0,"0"0"0,0 0 16,-9 0-16,0 0 15,1-8-15,-10 8 16,-8 0-16,0 0 15,0 17-15,-9 18 16,9-1-16,9 1 16,-1 0-1,18-1-15,0 1 16,0-9-16,18 0 16,8-9-16,35 0 15,-27 1-15</inkml:trace>
  <inkml:trace contextRef="#ctx0" brushRef="#br0" timeOffset="13592.51">11897 4692 0,'-9'0'0,"0"0"16,-17 0-1,-8 0-15,-1 9 0,0 8 16,-8 1 0,8 8-16,0 8 15,1 1-15,16 0 16,1-9-16,17 0 16,0 0-1,0-9-15,17 0 16,9 0-16,26 9 15,-8-8-15</inkml:trace>
  <inkml:trace contextRef="#ctx0" brushRef="#br0" timeOffset="14017.02">12131 4459 0,'0'0'0,"0"0"0,0 0 15,0 0-15,9 0 16,8 17-16,27 0 15,16 18-15,10-1 16,17-8 0,0 0-16,-1 0 15,-7-8-15,-19-10 0,-16 1 16,-18 0 0,-17-1-16,-1 1 15,-8 8-15,-8 1 16,-27 16-16,-26 1 15,-8 8-15,-10-17 16,10 0-16,17-8 16,17-10-16,35 1 15,0 0-15</inkml:trace>
  <inkml:trace contextRef="#ctx0" brushRef="#br0" timeOffset="14360.81">12704 4233 0,'0'0'0,"0"0"16,0 0-16,0 0 16,0 18-16,18 16 15,-1 1-15,26 17 16,18 0-16,17 0 15,18 0-15,8-9 16,-17-17-16,-9 0 16,-17 0-1,-26 0-15,-18-9 16,-8 18-16,-18 0 16,-26 8-16,-34 18 15,-18-1-15,0-8 16,0-9-16,9-17 15,43-8 1,35-18-16,0 0 16</inkml:trace>
  <inkml:trace contextRef="#ctx0" brushRef="#br0" timeOffset="14663.34">13772 4294 0,'-8'0'0,"-1"0"16,0 0-16,9 0 16,0 0-16,0 0 15,0 0-15,26 0 16,27-9-1,25 1-15,26-1 16,17 0-16,-8-8 16,-17 0-16,-9-1 15,-35 10-15,-9 8 16,-17 0-16,-17 0 16</inkml:trace>
  <inkml:trace contextRef="#ctx0" brushRef="#br0" timeOffset="15043.66">14189 4303 0,'0'0'0,"-8"0"0,-1 0 0,0 0 16,1 0-16,-1 17 16,0 0-16,-8 9 15,-1 0 1,-8 18-16,0 7 15,-8 10 1,-1 8-16,0-8 0,9 0 16,9-9-16,-1-9 15,1-8-15,8-9 16,9 0-16,0-9 16,0 0-1,9-8-15,8-1 16,9 1-16,18 0 15,17-1-15,8 1 16,1-9-16,-1-9 16,-17 1-16,9 8 15,0 8-15,-18 1 16,-26-9-16</inkml:trace>
  <inkml:trace contextRef="#ctx0" brushRef="#br0" timeOffset="15218.2">14233 4649 0,'0'0'0,"-9"0"16,0 0-16,1 0 16,-1 0-16,0 0 15,9 0 1,0 0-16,0 0 16,0 0-16,18-9 15,8 1-15,8-1 16,19 0-16,25 9 15,-26 0-15</inkml:trace>
  <inkml:trace contextRef="#ctx0" brushRef="#br0" timeOffset="15559.17">14719 4779 0,'0'0'0,"0"0"0,0 0 0,0 0 16,0 0 0,17-9-16,18 1 15,0-1-15,17 0 16,0-8-16,0 0 16,-8-1-1,-27 18-15</inkml:trace>
  <inkml:trace contextRef="#ctx0" brushRef="#br0" timeOffset="15792.02">15110 4666 0,'0'0'0,"0"0"15,-9 0-15,0 18 16,9 8-16,0 8 16,0 1-16,0 17 15,0 0-15,-8 0 16,-1-9-1,0 0-15,1 1 16,-1-1-16,-26-8 16,-8-9-16,-9-18 15,0-16-15,-9-1 16,9 0-16,26 1 16</inkml:trace>
  <inkml:trace contextRef="#ctx0" brushRef="#br0" timeOffset="29260.17">2084 5983 0,'0'0'0,"0"0"0,-9-9 0,-8 0 16,0-8-1,8 0-15,-26-9 16,-8 0-16,8 9 15,-8-1-15,-18 1 16,9 17-16,-18 0 16,-17 17-16,18 18 15,0 0-15,-1 16 16,1 10 0,17 8-16,17 1 15,0 8-15,26 8 16,9 9-16,9-17 15,26-8-15,8-27 16,27 0-16,25-17 16,35-8-16,235 34 15</inkml:trace>
  <inkml:trace contextRef="#ctx0" brushRef="#br0" timeOffset="29707.24">2249 6251 0,'0'0'0,"0"0"16,0 0-16,-9-8 15,1 8-15,-1 0 16,0 0-16,-17 0 15,-17 17-15,-1 18 16,10 8-16,-1 9 16,9 17-1,9-17-15,17-9 16,0-17-16,8-17 16,10 0-16,-1-9 15,0-18 1,18-8-16,-9-8 15,9-1-15,-26 0 0,-1 18 16,1 0 0,0 17-16,-9 0 15,0 0-15,17 26 16,9 17-16,9 18 16,-9-18-16,17 0 15,9-8-15,-8-18 16,-27-8-16</inkml:trace>
  <inkml:trace contextRef="#ctx0" brushRef="#br0" timeOffset="30087.88">2952 6312 0,'-8'-9'0,"-10"-8"16,-8-9-16,-17 9 16,0 8-16,8 9 15,0 0-15,0 17 16,1 9 0,-1 0-16,17 0 0,1 0 15,17 0 1,0 9-16,0-9 15,9 8-15,-1-8 16,1 0-16,-9 0 16,0-8-16,-9 8 15,1-9-15,-18 0 16,0 1 0,0-10-16,8 1 0,10-9 15,8 0 1,0-9-16,17-17 15,-8 18-15</inkml:trace>
  <inkml:trace contextRef="#ctx0" brushRef="#br0" timeOffset="30457.29">2892 6459 0,'0'0'0,"-9"0"0,9 0 15,0 0-15,0 9 16,0-1-16,17 1 15,18 0-15,26-18 16,0 0-16,-9 1 16,-9-18-16,-8 8 15,-9 1 1,-17 0-16,-1 8 16,-8 1-16,-8-1 15,-1 0-15,-17 1 16,0 8-16,-18 0 15,1 17-15,8 0 16,1 18-16,8 17 16,8 0-1,18-9-15,0 0 16,18 1-16,-1-10 16,18-8-16,-1-8 15,27-1-15,26-17 16,-44 0-16</inkml:trace>
  <inkml:trace contextRef="#ctx0" brushRef="#br0" timeOffset="30962.54">3830 5974 0,'-9'0'0,"0"0"0,0 0 16,1 0-16,8 0 16,0 0-16,0 0 15,0 0-15,0 0 16,-9 26-1,-8 35-15,-9 25 16,0 18 0,0 26-16,-9-9 0,17-17 15,1-8-15,0-18 16,-1-9-16,10-17 16,-1-18-16,9-8 15,0-17-15,9-18 16,-1 9-16</inkml:trace>
  <inkml:trace contextRef="#ctx0" brushRef="#br0" timeOffset="31296.27">4272 6173 0,'0'0'0,"0"0"0,0 0 15,0 0-15,0 0 16,0 0-16,0 0 16,9 9-16,0 0 15,8-1-15,1 10 16,-10-1-16,1 0 16</inkml:trace>
  <inkml:trace contextRef="#ctx0" brushRef="#br0" timeOffset="31444.4">4272 6572 0,'0'0'0,"0"0"0,0 0 16,0 8 0,0 1-16,0 0 15,0-9-15,9 0 16,0 0-16</inkml:trace>
  <inkml:trace contextRef="#ctx0" brushRef="#br0" timeOffset="35456.72">6035 6217 0,'-8'-9'0,"-1"0"0,0-8 16,0 0-16,1-1 15,-10 1-15,1 0 16,0-1-16,-9 1 15,0 0-15,-9 8 16,-9 9 15,1 9-31,8 17 0,1 8 0,7 10 16,10-1-16,17 0 0,17 1 16,18 8-1,9 8-15,16-8 16,-16-9-16,-18-17 15,0 0-15,-17-8 16,-18-1-16,-17 0 16,-9 18-1,-26 0-15,-8-9 16,8 0-16,9-18 16,17 1-16,18-9 15,26 0-15,8 0 16,0 0-16</inkml:trace>
  <inkml:trace contextRef="#ctx0" brushRef="#br0" timeOffset="35989.61">6200 6338 0,'0'0'0,"0"-9"0,0 1 15,0-1-15,0 9 16,0 0-16,0 0 16,0 0-16,-8 0 15,-1 17-15,0 9 16,-8 35-16,-1 8 15,1-8-15,17-9 32,0-18-32,0-8 0,0-8 15,0-10-15,0 1 16,9-9-16,-1-9 16,10-8-16,-1 0 15,1-1 1,-1 1-16,18 17 15,-1 9-15,1 8 16,0 0-16,0-8 16,-1 0-16,-8-1 15,0 1-15,-8-9 16,-10-9-16,10-8 16,-9-18-16,-1-17 15,1-8-15,-9-10 16,0 10-1,0 25-15,0 27 16,0 8-16,9 0 16</inkml:trace>
  <inkml:trace contextRef="#ctx0" brushRef="#br0" timeOffset="36473.68">6721 6442 0,'0'0'0,"0"0"0,0 0 16,0 0-16,0 0 15,0 0-15,18 8 16,-1 1-16,0 0 16,18-1-16,0-8 15,0-8-15,-1-1 16,1-8-16,-9-1 16,0 1-1,-17 0-15,-1 0 16,1-1-16,-18 1 15,1 0-15,-1-1 16,-17 18-16,0 0 16,-9 18-16,1-1 15,-1 18 1,0 8-16,9 9 16,26-9-16,9 0 15,8-17-15,0 0 16,27 0-16,17-17 15,25 0-15,-33-1 16</inkml:trace>
  <inkml:trace contextRef="#ctx0" brushRef="#br0" timeOffset="36756.03">7173 6398 0,'0'0'0,"0"0"0,0 0 16,0 0-1,0 0-15,0 0 16,17 0-16,1 0 16,16 0-16,10 0 15,-1-8-15,1-1 16,-1 1-16,-26 8 15,-8 0-15,0 0 16,-1 0 0,1 0-16,0 0 15</inkml:trace>
  <inkml:trace contextRef="#ctx0" brushRef="#br0" timeOffset="37256.22">7503 6390 0,'0'0'0,"0"0"0,0 0 0,0 0 16,0 0-16,0 0 16,0 0-16,0-9 15,0 1 1,0-1-16,8-8 15,1-9-15,0 8 16,0 1-16,-9-9 16,0 9-16,-9-1 15,0 18-15,0 0 16,-17 0-16,-17 18 16,8 16-16,1 10 15,16 8-15,1 17 16,17-9-1,8-8-15,10-8 16,17-10-16,17-8 16,61 9-16,208 69 15</inkml:trace>
  <inkml:trace contextRef="#ctx0" brushRef="#br0" timeOffset="37912.75">7720 6243 0,'0'0'0,"0"0"0,0 0 15,0 0-15,0 0 16,9 0-16,25 0 15,18 0-15,35-9 16,9 0 0,8-8-16,-17 0 15,-9-9-15,-9 0 16,-8-9-16,-26 26 16</inkml:trace>
  <inkml:trace contextRef="#ctx0" brushRef="#br0" timeOffset="38173.05">8302 5965 0,'0'0'0,"-9"0"0,-8 0 16,8 0-16,0 0 16,1 0-16,-10 18 15,-8 25-15,-9 26 16,9 27-1,-8 8-15,-1 8 16,18-8-16,17-26 16,0-17-16,0-18 15,17-17-15,9 0 16,26-9-16,18-8 16,-36-9-16</inkml:trace>
  <inkml:trace contextRef="#ctx0" brushRef="#br0" timeOffset="38563.69">9361 6069 0,'0'0'0,"-9"0"0,1 0 15,-10 0-15,-8 0 16,-17 18 0,-9 8-16,0 8 0,17 1 15,9 0 1,9-1-16,17 10 16,0-18-16,17 8 0,0 9 15,9-8 1,0 0-16,0-9 15,-17 0-15,0-9 16,-1 0-16,-16 1 16,-18 8-16,-9 8 15,-8-8-15,-1 0 16,9-8 0,1-1-16,16-8 15,18-1-15,0-8 16</inkml:trace>
  <inkml:trace contextRef="#ctx0" brushRef="#br0" timeOffset="39041.19">9552 6234 0,'0'0'0,"0"0"15,0 0-15,0 17 16,0 9-16,0 18 15,0 33-15,-9 36 16,1 0-16,-1-1 16,0 1-1,1-27-15,-1-25 16,0-18-16,1-17 16,-1 0-1,0-17-15,1 0 0,-1-18 16,0-8-16,1-44 15,8-52 1,8-34-16,27 17 16,8 35-16,1 17 15,-1 35-15,-8 8 16,-9 18-16,0 0 16,-9 17-16,1 0 15,-10 17-15,1 0 16,-9 18-1,-9 8-15,1 0 0,-10-8 16,1-9-16,0 0 16,-1-17-1,18-1-15,0-16 16,18-1-16,-1-8 16,-8 8-1</inkml:trace>
  <inkml:trace contextRef="#ctx0" brushRef="#br0" timeOffset="39362.29">10099 6390 0,'0'0'0,"0"0"0,-8-9 0,-1 1 16,0-1-1,0 9-15,1 0 16,-1 0-16,0 0 16,-8 17-16,0 0 15,17 9-15,0 9 16,0 8-16,17-8 15,0-9 1,1 0-16,8-17 16,0-1-16,0-16 15,-9-1-15,9-17 16,-17 0-16,-9-9 16,-9-8-1,-17 0-15,0 8 16,0 18-16,-9 0 15,1 17-15,16 0 16,10 8-16</inkml:trace>
  <inkml:trace contextRef="#ctx0" brushRef="#br0" timeOffset="39872.66">10195 6321 0,'0'0'0,"0"0"0,0 0 15,0 0-15,0 0 16,8-9-16,18 0 16,35 1-1,17-18-15,1 0 16,-1 0-1,0 0-15,-9 0 0,9-9 16,-8 0-16,-35 18 16,-18 17-1</inkml:trace>
  <inkml:trace contextRef="#ctx0" brushRef="#br0" timeOffset="40156.19">10594 5948 0,'0'0'0,"0"0"0,0 0 16,0 0-16,0 0 15,-8 0 1,-1 0-16,0 0 16,-8 26-16,-18 43 15,-8 27-15,-1 8 16,9 8-1,1 1-15,16-27 0,18-8 16,0-17-16,0-18 16,18 1-1,-1-18-15,27 8 16,16-16-16,-25-10 16</inkml:trace>
  <inkml:trace contextRef="#ctx0" brushRef="#br0" timeOffset="40755.66">11428 6269 0,'0'0'0,"0"0"0,0 0 15,0 0-15,0 0 16,0 0-16,0 0 16,17 0-16,-8 8 15</inkml:trace>
  <inkml:trace contextRef="#ctx0" brushRef="#br0" timeOffset="40905.54">11437 6632 0,'0'0'0,"0"0"0,0 0 0,0 0 0,8 0 0,1 0 16</inkml:trace>
  <inkml:trace contextRef="#ctx0" brushRef="#br0" timeOffset="42489.63">12722 6017 0,'0'0'0,"0"0"0,0 0 16,0 0-16,0 0 16,0 0-16,0 0 15,8 0 1,10 26-16,-10 18 16,1 16-16,0 18 15,-18 26-15,0-9 16,-8-8-16,0-18 15,-1-8-15,10-26 16,8-9-16,0-9 16,0-8-16,0-1 15,0-16 1,17-36-16,9-42 16,17-27-16,10 1 15,7-1-15,1 44 16,-17 25-16,-18 18 15,0 9 1,0 0-16,0 17 16,0 8-16,-9 18 15,9 18-15,-17 16 16,0 44-16,-18 9 16,0-9-16,1-26 15,-1-18-15,9-16 16,0-18-16,0-9 15,0-8-15,17-1 16,9 1 0,-8 0-16</inkml:trace>
  <inkml:trace contextRef="#ctx0" brushRef="#br0" timeOffset="43089.21">13781 6485 0,'0'0'0,"0"0"0,0 0 16,0 0-16,-9 0 16,1 0-16,-1 0 15,0 0-15,-8 0 16,-9 0-16,-17 0 15,-1 0 1,1 26-16,-9 9 16,0-1-16,17 10 15,17-10-15,1-8 16,17 0-16,0-17 16,0 0-1,0-1-15,9-8 0,8-8 16,0-1-1,1 0-15,-1 1 16,1 8-16,-10 0 16,10 0-16,-1 17 15,0 0-15,18 18 16,0 8-16,8 26 16,-8 9-1,-9 0-15,-17-8 16,-1-10-16,-16 1 15,-1 0-15,-8-18 16,-9 0-16,-9-17 16,-9-9-16,1-8 15,8-18-15,-8-8 16,8-18 0,0-8-16,18-26 15,17-9-15,17 9 16,36-1-16,-19 44 15</inkml:trace>
  <inkml:trace contextRef="#ctx0" brushRef="#br0" timeOffset="43455.53">14172 6468 0,'-9'0'0,"1"0"0,8 0 16,0 0-16,0 0 16,0 0-1,0 0-15,17 0 16,0 0-16,18 0 16,8 0-16,1 0 15,17-9-15,8 9 16,-43 0-16</inkml:trace>
  <inkml:trace contextRef="#ctx0" brushRef="#br0" timeOffset="43633.6">14207 6823 0,'-9'-9'0,"0"9"0,1 0 15,8 0-15,0 0 16,0 0-16,0 0 15,17-8-15,0-1 16,9 0 0,44 9-16,-18 9 15</inkml:trace>
  <inkml:trace contextRef="#ctx0" brushRef="#br0" timeOffset="43955.32">15249 5619 0,'0'0'0,"0"0"16,0 0-16,0 9 16,0 8-16,-9 18 15,0 25-15,1 10 16,-10 16-16,1 9 16,0-17-1,8-17-15,9 0 16,0-35-16</inkml:trace>
  <inkml:trace contextRef="#ctx0" brushRef="#br0" timeOffset="44205.45">14788 6398 0,'0'0'0,"0"0"0,0 0 16,0 0-16,0 0 15,0 0-15,0 0 16,18 0-16,8-8 16,26-1-16,17 1 15,18-1-15,9-8 16,-1 8-16,-8-8 16,-9 17-16,-26 0 15,-17 8 1,-17 1-1</inkml:trace>
  <inkml:trace contextRef="#ctx0" brushRef="#br0" timeOffset="44755.25">15092 6771 0,'-8'-9'0,"-10"1"16,10-1-16,-1 0 15,0 1-15,9 8 16,0-9 0,0 0-16,0 9 15,0 0-15,0 0 16,18 0-16,-1 0 15,0 0-15,1 0 16,-1 9-16,9 8 16,0 1-16,-8-1 15,-10 0 1,1 1-16,0-1 16,-9 0-16,-9 1 15,-8 7-15,-9 10 16,-9 0-1,-9-1-15,1-8 0,8 0 16,9-8-16,9-10 16,-1 1-1,10 0-15,8-1 16,0-8-16,0 0 16,17 9-16,27 0 15,8-1-15,17 1 16,-8 0-16,-18-1 15,-17-8-15,0 0 16,-8 0 0,-1 0-16,9 18 15,0-10-15</inkml:trace>
  <inkml:trace contextRef="#ctx0" brushRef="#br0" timeOffset="81697.86">16048 6823 0,'0'0'0,"0"0"0,0 0 0,0 0 0,0 0 16,0 0-16,0 0 15,0 0-15,0 0 16,0 17-16,-9 26 16,-8 27-16,-18 25 15,0-17 1,35-52-16</inkml:trace>
  <inkml:trace contextRef="#ctx0" brushRef="#br0" timeOffset="82694.14">16994 6035 0,'0'0'0,"-9"-9"0,1 0 16,8 1-16,-9-1 15,0 0-15,1 1 16,-1-1-16,-8 0 15,-9 9-15,8 0 16,1 18-16,-9 8 16,-9 26-1,9 17-15,9 0 16,17-8-16,17-9 16,0-9-16,18-17 15,9 0-15,8-17 16,-9-18-1,0-8-15,1-9 0,-9-9 16,-9-17-16,-18 0 16,-16 9-1,-1 8-15,-17 9 16,0 9-16,9 0 16,-1 17-1,18 0-15,0 0 0,0 0 16</inkml:trace>
  <inkml:trace contextRef="#ctx0" brushRef="#br0" timeOffset="83056.2">17793 5524 0,'-9'0'0,"1"0"0,-1 0 16,-8 0-16,-1 0 16,10 0-16,-1 0 15,0 0-15,1 8 16,-19 18-16,1 18 16,0 16-16,0 36 15,0 16 1,9 18-16,17-17 15,-9-18-15,9-8 16,0-9-16,0-9 16,0-17-16,0-18 15,-8-8-15,-1-17 16,9 0-16,-9-18 16,0 0-1,9 1-15</inkml:trace>
  <inkml:trace contextRef="#ctx0" brushRef="#br0" timeOffset="83190.75">17394 6277 0,'0'0'0,"-9"-8"0,0 8 16,9 0-16,0 0 15,0-9-15,18 0 16,16-8-16,18-9 16,27 0-16,16 0 31,-51 9-31</inkml:trace>
  <inkml:trace contextRef="#ctx0" brushRef="#br0" timeOffset="83521.21">18253 5550 0,'-8'0'0,"-1"0"0,0 0 16,1 0-16,-10 0 15,9 0-15,1 0 16,-1 8-16,-8 10 16,-1 25-16,-8 18 15,9 17-15,0 17 32,-1 26-32,10 0 0,8-17 15,0-26-15,0 0 16,0-17-16,-9-1 15,0-16-15,0-18 16,1-18-16,-1 1 16,0-18-16,1 1 15,8 8 1</inkml:trace>
  <inkml:trace contextRef="#ctx0" brushRef="#br0" timeOffset="83685.6">17862 6277 0,'0'-8'0,"0"8"0,0-9 16,0 0-16,0 1 16,18-1-16,8-17 15,26 0 1,0 0-16,18 0 16,-1 0-16,-34 17 15</inkml:trace>
  <inkml:trace contextRef="#ctx0" brushRef="#br0" timeOffset="91799.77">18748 5974 0,'0'0'0,"-8"-9"15,-1 1-15,0-1 16,1 0-16,-10 1 15,1-1-15,-1 1 16,-8 8 0,0 0-16,-8 0 15,8 17-15,-1 0 16,10 18-16,0-1 16,17 18-1,8-8-15,10-1 0,-1 0 16,1-17-16,-10 0 15,1-8 1,0-1-16,-9 0 16,-9 1-16,-8-1 15,-10 0-15,-16 1 16,0-10-16,17 1 16,8-9-16,18 8 15</inkml:trace>
  <inkml:trace contextRef="#ctx0" brushRef="#br0" timeOffset="92249.03">18687 6269 0,'-8'-9'0,"8"9"0,0 0 0,0 0 16,0 0-1,0 0-15,17 0 16,9-9-16,26 1 16,0-1-16,-8-8 15,-1-1-15,-8 1 16,-9 0-16,-17-1 16,-1 10-1,1-10-15,-9 10 16,0-10-16,-9 1 15,1 0-15,-1 8 16,0 0-16,-8 1 16,-9 8-16,0 0 15,0 17 1,-9 18-16,0 8 0,1 9 16,16 0-1,1-9-15,17 1 16,0-18-16,17 0 15,1-1-15,8-16 16,43 0-16,9-1 16,-34-8-16</inkml:trace>
  <inkml:trace contextRef="#ctx0" brushRef="#br0" timeOffset="92548.02">19070 6043 0,'0'0'0,"0"0"16,0 0-16,0 0 15,17 0-15,9-8 16,9-1-16,17 0 16,0 1-1,17-1-15,-8 0 16,0 1-16,0 8 16,-35 0-16</inkml:trace>
  <inkml:trace contextRef="#ctx0" brushRef="#br0" timeOffset="92799.15">19556 5558 0,'-9'0'0,"0"0"16,1 0-16,-1 18 15,-17 8-15,0 8 16,0 27-16,0 17 15,-9 17 1,9 9-16,9 0 16,-1-9-16,18-17 15,0-17-15,9 0 16,8-18-16,27-9 16,17-16-16,-35-10 15</inkml:trace>
  <inkml:trace contextRef="#ctx0" brushRef="#br0" timeOffset="93124.01">20641 5948 0,'0'-9'0,"0"1"16,-8-1-16,-1-8 15,-8 0-15,-9-1 16,-1 1-16,1 8 16,-17 9-16,0 0 15,-1 18-15,1 8 16,-9 8-16,0 27 16,17 8-1,17-8-15,10-1 16,8-16-16,8-1 15,10-8-15,8-9 16,17-9-16,18-8 16,-26-1-16</inkml:trace>
  <inkml:trace contextRef="#ctx0" brushRef="#br0" timeOffset="93548.76">21049 5541 0,'0'0'0,"0"0"0,0 0 0,0 0 15,-8 17-15,-1 9 16,-17 35 0,-9 17-16,1 9 15,-1-1-15,0 9 16,0-25-16,9-10 15,9-16-15,0-18 16,8-9-16,9-8 16,0-9-16,0-9 15,17-8-15,18-9 16,0-9 0,-1 0-16,-8 18 15,1 0-15,-19 17 16,1 0-16,0 17 15,-1 9-15,1 9 16,-9 8-16,0 0 16,9-8-16,-1-9 15,10 0 1,-1-9-16,9-8 16,-9 0-16</inkml:trace>
  <inkml:trace contextRef="#ctx0" brushRef="#br0" timeOffset="93936.31">21675 6009 0,'0'0'0,"-9"-9"15,0 0-15,1 1 16,-1-1-16,0 0 16,-8 1-16,-9 8 15,-9 0-15,-8 17 16,-1 9-16,1 17 15,8 9 1,0-8-16,18-10 16,0-8-16,17 0 15,0-17-15,17 0 16,0-1-16,1-16 16,25-10-16,18-8 15,-9-8-15,-26 16 16,0 1-16,-17 0 15,0 17-15,-1 0 16,1 0 0,8 17-16,1 0 15,-1 1-15,0-1 16,18 0-16,0 1 16,-9 8-16,-9-18 15</inkml:trace>
  <inkml:trace contextRef="#ctx0" brushRef="#br0" timeOffset="94265.43">21926 6000 0,'0'0'0,"0"0"16,0 0-16,0 0 16,0 0-16,0 0 15,0 0-15,0 9 16,9 8-1,0 18-15,0 8 16,-1 0-16,-8 1 16,0-1-16,0-17 15,0 0 1,0-9-16,0-8 0,0 0 16,0-1-1,0-8-15,0-8 16,0-18-16,18-44 15,8 1-15,8 0 16,10-1-16,-1 27 16,-8 17-16,-9 17 15,-9 9 1</inkml:trace>
  <inkml:trace contextRef="#ctx0" brushRef="#br0" timeOffset="94782.82">22734 6104 0,'-9'-9'0,"1"1"0,-1-1 16,-8 0-1,-1 1-15,1-10 16,8 10-16,1-1 15,-18 0-15,-1 9 16,1 9-16,-17 17 16,0 9-16,8-1 15,0 1 1,18-9-16,-1 0 16,18-9-16,0-8 15,0 0-15,0-1 16,18 10-1,-1-1-15,9 18 0,9-1 16,0 9 0,-9 18-16,0 0 0,0-1 15,-18 1-15,1-18 16,-18 1 0,1-1-16,-1-17 15,-8 0-15,-9-17 16,0-1-16,0 1 15,0-18-15,-9-17 16,0-8 0,18-10-16,-1-16 0,18 8 15,9 17 1,0 18-16</inkml:trace>
  <inkml:trace contextRef="#ctx0" brushRef="#br0" timeOffset="95148.94">22847 6173 0,'0'0'0,"0"0"0,0 0 16,0 0-16,0 9 16,0 0-16,17-1 15,9 1-15,9 0 16,17-1-16,0-16 15,0-18 1,-8 0-16,-1 0 16,-17 0-16,0-9 15,-8 9-15,-10 0 16,1 0-16,-18 9 16,-8-1-16,-18 18 15,-17 18-15,-17 16 16,-1 18-16,18 0 15,17 0 1,18 0-16,17 0 16,9-8-16,43-1 15,9-9-15,-35-16 16</inkml:trace>
  <inkml:trace contextRef="#ctx0" brushRef="#br0" timeOffset="95881.32">18366 7273 0,'0'-8'0,"0"-1"0,0 0 16,0 9 0,0 0-16,0 0 15,9 0-15,0 9 16,8 26-16,9 51 15,-17 18-15,-18 0 16,0-9-16,-8-17 16,8 0-16,1-26 15,8-26-15,-9 0 16,9-17 0,0-1-16,0-8 15,0-17-15,9-18 16,17-51-16,26-44 15,8 0-15,1 26 16,17 17 0,-17 27-16,-17 25 0,-1 18 15,-17 0 1,0 17-16,-9 17 16,10 18-16,-1 34 15,-18 26-15,-16 9 16,-1-9-16,-8-17 15,17-8-15,0-1 16,17-26-16,18 0 16,17 1-1,-35-36-15</inkml:trace>
  <inkml:trace contextRef="#ctx0" brushRef="#br0" timeOffset="96532">19573 7810 0,'0'0'0,"0"0"0,-8 0 16,-1 0-16,0 0 15,0-8-15,1-1 16,-1 0 0,0 1-16,1-1 15,-1-8-15,0-1 16,1 10-16,-1-10 16,0 10-16,-17-1 15,0 9-15,0 0 16,-9 17-16,1 9 31,8 9-31,8 0 0,1 8 16,17-17-16,0 0 15,0-18-15,0 1 16,17 0-16,18-18 16,0 0-16,-1-8 15,1 8-15,-9 9 16,0 0-1,0 9-15,0 17 16,0 17-16,-8 18 16,-9 8-16,-1 9 15,-8 9-15,-8-18 16,-1-8-16,-9-9 16,-8-9-16,0-8 15,0-9-15,0-9 16,0-8-1,0-18-15,-9-8 16,1-18-16,-1-34 16,18-9-16,17-9 15,26 9-15,52-34 16,130-165-16</inkml:trace>
  <inkml:trace contextRef="#ctx0" brushRef="#br0" timeOffset="96998.23">19842 7732 0,'0'0'0,"0"0"16,0 0-16,0 0 15,18 0-15,8 0 16,9 0-16,17 0 15,0 0-15,0 0 16,17 0 0,9 9-16,-51 0 15</inkml:trace>
  <inkml:trace contextRef="#ctx0" brushRef="#br0" timeOffset="97164.75">19973 7992 0,'0'0'0,"0"0"0,0 0 16,0 0-16,17 0 15,0 0-15,9 0 16,53 9-16,-10 8 16</inkml:trace>
  <inkml:trace contextRef="#ctx0" brushRef="#br0" timeOffset="100248.35">21805 6814 0,'0'0'0,"0"0"0,0 0 15,0 0-15,0 0 16,0 0 0,0 0-16,0 0 15,0 0-15,0 0 16,-9-8-16,-17-1 15,-17 9-15,-9 0 16,-18 17-16,-8 1 16,-9 16-16,9 18 15,0 26-15,26-9 16,17 18 0,9 8-16,17 1 15,18-19-15,8-16 16,18-9-16,17-9 15,18-17-15,-1-17 16,35 0-16,9-1 16,-69-8-1</inkml:trace>
  <inkml:trace contextRef="#ctx0" brushRef="#br0" timeOffset="102581.3">22317 7524 0,'-8'-8'0,"-1"-1"0,9 0 16,-9 1-16,1-1 16,-1 0-1,0-8-15,0 0 0,-8-1 16,0 1 0,8 8-16,-17 9 15,0 0-15,-17 18 16,8-1-16,0 9 15,18-9-15,-1 1 16,18-10-16,0 1 16,0 0-1,18-1-15,-1 1 0,0 0 16,1-1 0,8 10-1,0-1-15,0 18 0,0-1 16,-9 1-16,-8 8 15,0 1-15,-18-1 16,0 0 0,1-17-16,-18 0 0,-9-9 15,0-8 1,0-18-16,1 1 16,-1-10-16,18-8 15,-1 0-15,18 9 16,0 0-16,0 17 15</inkml:trace>
  <inkml:trace contextRef="#ctx0" brushRef="#br0" timeOffset="103063.54">22604 7230 0,'-9'-9'0,"9"9"0,0 0 15,0 0-15,0 0 16,0 18 0,0 25-16,0 26 15,0 0-15,9-8 16,8-9-16,-8-9 16,0 1-16,-1-18 15,1-9 1,0-8-16,-9-1 15,0 1-15,0-9 16,8-9-16,10-8 16,16-35-16,1-35 15,17-17-15,9-17 16,-9 17-16,9 18 16,-9 25-16,-26 44 15</inkml:trace>
  <inkml:trace contextRef="#ctx0" brushRef="#br0" timeOffset="103733.31">23264 7507 0,'0'0'0,"0"-9"16,0 1-16,0 8 16,0-9-16,-9 0 15,0 1-15,1-1 16,-10 0-16,1 9 16,0 0-1,-18 18-15,0-1 16,0 9-16,18 0 15,0-9-15,8 1 16,9-10-16,0 1 16,0-9-16,17 0 15,1-9 1,-1 9-16,9 0 16,0 0-16,-8 0 15,8 18-15,0-1 16,-9 18-16,0-1 15,-8 1-15,0 8 16,-18 1 0,0-1-16,1-17 0,-18 0 15,0 0 1,0-9-16,0-8 16,-9-1-16,17-16 15,1-1-15,17 0 16,0 1-16,17-18 15,27-18 1,-1 1-16,-25 35 0</inkml:trace>
  <inkml:trace contextRef="#ctx0" brushRef="#br0" timeOffset="104497.3">21023 8053 0,'0'-9'0,"0"0"15,0 1-15,0 8 16,0 0-16,0 0 16,26-9-16,44 0 15,43 9-15,52 0 32,61-8-32,34-1 0,18-17 15,-18-9-15,-16 1 16,-27 16-16,-26 1 15,-44 0-15,-25 17 16,-27 8-16,-25 1 16,-44 0-16</inkml:trace>
  <inkml:trace contextRef="#ctx0" brushRef="#br0" timeOffset="105103.55">21935 8209 0,'0'0'0,"0"0"0,0 0 0,0 0 15,0 0 1,0 0-16,0 0 16,18 0-16,16 0 15,10 0-15,8 17 16,9 0-1,-1 1 48,-16-1-63,-1 9 0,-8 0 0,-9 0 0,-17 0 0,-1 0 16,-16 8-16,-1 1 0,-17 0 0,0-1 0,-9-8 15,9 0-15,9 0 16,-1-17-16,10 0 15,-1-1 1,0 1-16,9 0 16,0-9-16,0 0 15,0 8-15,0 1 16,9 0-16,8-1 16,1 1-16,-1 0 15,18-1-15,8-8 16,44-8-16,0-10 15,-52 18-15</inkml:trace>
  <inkml:trace contextRef="#ctx0" brushRef="#br0" timeOffset="105514.41">22786 8564 0,'0'0'15,"0"0"-15,0 0 0,0 0 0,0 0 16,0 0-16,0 0 16,0 0-16,9 0 15,8 0-15,9 0 16,9 0-16,0-9 16,-1 0-16,10 1 15,-9-10-15,-9 1 16,0 0-1,-18-1-15,1 1 16,0 8-16,-9-8 16,-9 8-16,-17-8 15,-9 17-15,1 0 16,-10 17 0,9 1-16,1 16 15,-1 1-15,18 8 16,8 9-16,18 18 15,8-10-15,18-8 16,25 0-16,36-9 16,69 1-16,252 77 15</inkml:trace>
  <inkml:trace contextRef="#ctx0" brushRef="#br0" timeOffset="106778.49">18054 7135 0,'0'0'0,"0"0"15,0 0-15,0 0 0,0 26 16,17 8-1,0 36-15,9 42 16,-8 9-16,-10 44 16,1 17-16,-9-9 15,-9 0-15,-8-8 16,17-1 0,-9 1-16,1-18 0,8 18 15,-9-9-15,9-26 16,9-9-1,-1-9-15,1-16 16,0-18-16,-1-26 16,10-9-16,-1 0 15,0-17-15,1 0 16,17-9-16,8 1 16,9-1-1,18 0-15,34-8 16,9 0-16,17 8 15,35 0-15,17 1 16,27-1-16,25 0 16,27-8-16,25 8 15,36 1-15,16-10 16,1 10-16,8-1 16,61 9-1,-17 0-15,-17-9 16,-10-8-16,-34 0 15,-26-9-15,-35 0 16,-43-9-16,-44 0 16,-51 1-16,-18-18 15,-53 8-15</inkml:trace>
  <inkml:trace contextRef="#ctx0" brushRef="#br0" timeOffset="107806.86">18114 6728 0,'0'0'0,"9"0"15,17 0-15,17 0 16,27 8 0,25 1-16,36 0 15,-1-1-15,18 1 16,25-9-16,-8 9 16,9 8-16,8 0 15,9 9-15,0-17 16,0 0-16,9-1 15,0-8 1,0 0-16,-1-8 16,-8-1-16,9 0 15,9 1-15,-1-1 16,-26 0-16,9 1 16,-8 8-16,-1-9 15,0 0-15,-25 1 16,-1-1-1,0 0-15,-25 1 16,8-1-16,-9-8 16,-17 8-16,0 0 15,-1 1-15,-7-1 16,-19 0-16,-16 1 16,17-1-16,-18 9 15,-8 0 1,-18 9-16,1-1 15,-9 1-15,-1 8 16,-8 1-16,0-1 16,1 9-16,-1 9 15,0 8-15,0 26 16,0 18 0,-9 8-16,-8 44 0,-1 25 15,-16 1-15,8 17 16,-9 17-1,-8 17-15,-9 35 16,8-8-16,1-1 16,0-8-16,-1-35 15,10-17-15,8-26 16,0-26-16,0-26 16,17-9-1,0-43-15</inkml:trace>
  <inkml:trace contextRef="#ctx0" brushRef="#br0" timeOffset="108779.71">19565 9092 0,'-9'0'0,"0"0"16,0-9-16,1 1 0,-1-1 15,0 0 1,1-8-16,-18 0 16,0-1-16,-9 1 15,0 0-15,-8 17 16,-1 8-16,-8 10 16,0 16-16,9 18 15,8 18 1,0 8-16,18-1 15,17-16-15,17-18 16,9 1-16,9-18 16,17-9-1,44-17-15,17-17 0,-61 8 16</inkml:trace>
  <inkml:trace contextRef="#ctx0" brushRef="#br0" timeOffset="109247.63">19929 8694 0,'0'0'0,"0"0"0,0 8 16,0 27-16,-8 17 15,-1 17 1,9 9-16,-9 17 15,-17 9-15,9-8 16,-1-19-16,1-7 16,0-27-16,-1-8 15,10-18-15,8-8 16,0-1 0,0-8-16,0-8 15,17-10-15,18-25 16,-1 0-16,1 8 15,0 0-15,0 10 16,-9 7-16,0 10 16,-9 8-16,0 0 15,1 17-15,-1 0 16,-8 18 0,0-1-16,-1 10 15,-8 8-15,0 0 16,0-9-16,0-8 15,0-18-15,0-8 16,9-9 0,17-9-16,0 9 15</inkml:trace>
  <inkml:trace contextRef="#ctx0" brushRef="#br0" timeOffset="109663.72">20329 9369 0,'0'0'0,"0"0"0,0 0 15,0 0-15,0 0 16,17 9-16,0-1 16,18 1-16,0-9 15,8-9-15,1 1 16,17-18-1,-18 0-15,-17-9 16,-9 18-16,-8 0 16,-9-1-16,-9 1 15,1 8-15,-18 1 16,0 8-16,0 8 16,-9 10-1,0 16-15,18-8 0,-1 9 16,1-1-16,17-8 15,9 0 1,8 0-16,18-8 16,26-1-16,25-8 15,1-9-15,-17-9 16,-44 0-16</inkml:trace>
  <inkml:trace contextRef="#ctx0" brushRef="#br0" timeOffset="109930.12">21293 9135 0,'-9'0'0,"0"0"0,9 0 0,-8 0 0,-1 0 16,0 0-16,-8 0 15,-1 0-15,-8 9 16,0 0-16,-8 8 16,-1 18-1,0-1-15,0 1 16,9 8-16,9 0 15,0 1-15,17-10 16,0-8-16,8 0 16,10-8-16,8-1 15,8-8-15,27-9 16,9-9-16,-10 0 16,-33 1-16</inkml:trace>
  <inkml:trace contextRef="#ctx0" brushRef="#br0" timeOffset="110149.88">21475 8945 0,'0'0'0,"0"0"0,0 0 0,0 8 16,0 18-1,-9 18-15,1 25 16,-1 26-16,-8 1 15,-1-1 1,1-17-16,-1 0 0,1-9 16,8-26-16,9-8 15,9-18-15,0-8 16</inkml:trace>
  <inkml:trace contextRef="#ctx0" brushRef="#br0" timeOffset="110466.84">21892 9170 0,'0'0'0,"0"0"0,0 0 15,0 0-15,0 0 16,0 0 0,-9 17-16,0 1 15,-17-1-15,-17 18 16,0-9-16,-1-1 15,1 1 1,8 0-16,0 0 0,18-8 16,-1-1-16,1 0 15,17 1 1,0-1-16,0 0 16,17 1-16,18-1 15,0 0-15,26 9 16,-9-8-1,-26-18-15</inkml:trace>
  <inkml:trace contextRef="#ctx0" brushRef="#br0" timeOffset="111162.66">22317 9231 0,'0'0'0,"0"0"0,0 0 16,0 0-16,0-9 15,9 0-15,8 1 16,1-1-16,-1 0 16,18 9-1,0 0-15,-1 0 16,-8 0-16,0 9 15,-8 8-15,-10 1 16,1 8-16,-9 0 16,-9 8-16,1 1 15,-1-9-15,-8 0 16,8-9 0</inkml:trace>
  <inkml:trace contextRef="#ctx0" brushRef="#br0" timeOffset="111265.6">22621 9594 0,'0'0'0,"0"0"0,0 0 0,0 0 15,9 9-15</inkml:trace>
  <inkml:trace contextRef="#ctx0" brushRef="#br0" timeOffset="139742.65">3552 7767 0,'0'0'0,"0"0"0,0 0 15,0 0-15,0 0 16,0 0-16,0 0 16,0 0-16,0 0 15,17 0-15,9-9 16,35 9-16,17-8 16,0-1-1,0 0 1,-17 9-16,0-8 0,-18 8 15,1 0-15,-18 0 16,0 8-16,-17 1 16</inkml:trace>
  <inkml:trace contextRef="#ctx0" brushRef="#br0" timeOffset="140228.1">3500 7931 0,'0'0'0,"0"0"16,0 0-1,0 0-15,0 0 16,0 0-16,0 0 16,0 0-16,0 0 15,0 0-15,0 18 16,0-1-16,0 18 15,-9 8-15,0 9 16,1 17-16,-1 1 16,-9-1-16,1-9 15,8-16-15,1-1 16,-1-17 0,9 0-16,0-9 15,0 1-15,0-10 16,9 10-16,8-10 15,9 10-15,18-1 16,16 0 0,10-8-16,-1 0 15,-8-1-15,0 1 16,-18-9-16,1 9 16,-18-9-16,-9 0 15,0 0-15,-8 0 16,0 0-16,8 0 15,-8 0-15,-9 0 16</inkml:trace>
  <inkml:trace contextRef="#ctx0" brushRef="#br0" timeOffset="140526.15">3387 8053 0,'0'0'0,"0"0"15,0 0-15,17 0 16,0 8-16,18 1 16,17 8-16,9-8 15,8 0-15,10-1 16,-19 1-16,-7 0 15,-10-1 1,-17-8-16,0 9 16,-9-9-16,-8 0 15,0 0-15,8 0 16,-8 9-16</inkml:trace>
  <inkml:trace contextRef="#ctx0" brushRef="#br0" timeOffset="141025.48">4463 8191 0,'0'0'15,"0"0"-15,0 0 16,0 0-16,0 0 16,0 0-16,0 0 15,18 0-15,-1-8 16,18-1-16,0 9 15,8 0 1,0 0-16,1 0 0,-9 0 16,-1 17-1,-8-8-15,-17-9 0,0 0 16</inkml:trace>
  <inkml:trace contextRef="#ctx0" brushRef="#br0" timeOffset="141197.85">4576 8347 0,'0'0'0,"0"0"0,0 0 0,0 0 0,0 0 15,0 0 1,9 0-16,8 0 16,18 9-16,0-9 15,8 8-15,-25 1 16</inkml:trace>
  <inkml:trace contextRef="#ctx0" brushRef="#br0" timeOffset="141525.54">5306 7819 0,'0'0'0,"0"0"15,0 0-15,0 0 16,0 0-16,0 0 16,0 0-16,0 0 15,17 0-15,18 0 16,17-9-16,17 1 15,18-1-15,-9-8 16,9 8-16,-9-8 16,1 17-1,-19 0-15,-16 0 16,-27 0-16</inkml:trace>
  <inkml:trace contextRef="#ctx0" brushRef="#br0" timeOffset="141975.97">5636 7793 0,'-9'0'0,"0"0"0,1 0 16,-1 0-16,0 0 15,1 17-15,-10 18 16,-8 17-16,0 0 15,0 17 1,-9 18 0,1 8-16,16-17 0,1 0 15,0-18-15,-1 1 16,1-18 0,8-8-16,0-9 0,9 0 15,0-9 1,0 1-16,0-1 15,18 0-15,17 1 16,8-1-16,26-8 16,1-1-16,17 1 15,0-9-15,-9 0 16,-17 0-16,-9 0 16,-18 0-16,-8 0 15,-8 0 1,-10 0-16,10 0 15,-9-9-15,-1 9 16</inkml:trace>
  <inkml:trace contextRef="#ctx0" brushRef="#br0" timeOffset="142225.72">5384 8278 0,'0'0'0,"0"0"0,0 0 0,9 0 0,8 0 15,18 0 1,17-9-16,0 9 16,9-8-16,8 8 15,-8-9-15,-9 9 16,18-9-16,-10 9 15,-25 0-15</inkml:trace>
  <inkml:trace contextRef="#ctx0" brushRef="#br0" timeOffset="142599.47">6556 8503 0,'-8'-9'0,"-1"-8"0,0 0 15,1-1-15,-1 1 16,-9 0-16,10 8 15,-18 0-15,-9 9 16,0 0-16,9 18 16,9-1-1,-1 0-15,1 18 16,8-9-16,9 0 16,0 0-16,9 0 15,0 0-15,8-17 16,27-1-16,8 1 15,-26 0-15</inkml:trace>
  <inkml:trace contextRef="#ctx0" brushRef="#br0" timeOffset="142858.34">7043 8451 0,'-9'0'0,"0"-9"16,0 1-16,1-1 15,-1 0-15,-8 9 16,-18 0-16,-8 0 16,-1 18-16,9-1 15,1 0-15,-1 9 16,18 0-16,-1 0 16,18 0-16,0 0 15,0 0 1,18-8-16,16-1 15,27-8-15,0-9 16,-26 0-16</inkml:trace>
  <inkml:trace contextRef="#ctx0" brushRef="#br0" timeOffset="143267.39">7598 7741 0,'0'0'0,"0"0"0,0 0 16,0 0-16,0 0 16,0 0-16,-8 0 15,-1 0-15,-26 26 16,-8 26 0,-18 34-16,9 1 15,8 17-15,1 26 16,17-18-16,17-8 15,18-17-15,8-18 16,9 1-16,9-10 16,9-25-16,8 0 15,-26-18-15</inkml:trace>
  <inkml:trace contextRef="#ctx0" brushRef="#br0" timeOffset="143558.54">7963 7897 0,'0'0'0,"0"0"0,0 0 0,0 8 15,0 10-15,-9 16 16,1 18-16,8 18 15,-9 8-15,0 8 16,1-16-16,-1-10 16,0-17-1,1-8-15,8-9 16,0-9-16,0-8 16,8 0-16,1-1 15</inkml:trace>
  <inkml:trace contextRef="#ctx0" brushRef="#br0" timeOffset="143845.46">8362 8243 0,'-8'0'0,"-1"0"0,9 0 0,0 0 15,0 0-15,0 0 16,0 0-16,0 0 16,0 0-16,17 0 15,10 0-15,16 0 16,35-8-16,9 8 15,-52 0 1</inkml:trace>
  <inkml:trace contextRef="#ctx0" brushRef="#br0" timeOffset="144311.63">8866 8079 0,'0'0'0,"-9"-9"0,9 0 15,0 1-15,0 8 16,0 0-16,0 0 16,0 0-16,9 0 15,8 0-15,10 8 16,7 10-1,1-1-15,8 0 16,-8 9-16,-9 0 16,0 0-16,-17 9 15,0 0 1,-18 8-16,-8 0 0,-9 0 16,-1 1-1,-7-1-15,16-17 16,1 0-16,0-17 15,8-1-15,9 1 16,0 0-16,0-1 16,9 1-16,8 0 15,0-1-15,18 1 16,0 0-16,8-1 16,1 1-16,-18 0 15</inkml:trace>
  <inkml:trace contextRef="#ctx0" brushRef="#br0" timeOffset="144725.59">9457 8338 0,'0'0'0,"0"0"16,0 0-16,0 9 15,0 8-15,0 9 16,0 9-16,0 0 15,0 8-15,0-17 16,0 0-16,0 0 16,0-17-16,0-1 15,0 1 1,0-9-16,0 0 16,0-9-16,26-34 15,8-26-15,19-18 16,-1 9-16,-9 18 15,-17 25-15,0 18 16,-17-1 0,-1 18-16,1 0 15,-9 18-15,0 16 16,9 36-16,-18-1 16,0-9-16,9 1 15,0-18-15,0 1 16,9-27-16,0-8 15,0-1-15</inkml:trace>
  <inkml:trace contextRef="#ctx0" brushRef="#br0" timeOffset="145243.45">10334 8512 0,'0'-9'0,"0"-8"0,0 8 0,0 0 16,-9 1 0,9-10-16,-9 10 15,1-1-15,-1 0 16,0 9-16,-8 0 16,-9 0-16,0 18 15,0-1-15,0 0 16,8 1-16,1-1 15,17-8 1,0-1-16,0 1 16,0-9-16,0 0 15,17 0-15,1 0 16,-1 0-16,0 0 16,1 9-16,8 8 15,0 0-15,9 9 16,-9 9-1,0 8-15,0 9 16,-18 0-16,1-9 16,-18 9-16,1-8 15,-10-1-15,-8-8 16,0-9-16,0 0 16,0-18-16,0 1 15,0 0 1,9-18-16,-1 0 15,1-8-15,17-35 16,9-9-16,8-8 16,0 43-16</inkml:trace>
  <inkml:trace contextRef="#ctx0" brushRef="#br0" timeOffset="145593.97">10646 7879 0,'0'0'0,"0"0"0,0 0 15,0 18-15,0-1 16,18 9-16,-1 9 15,26 25-15,10 10 16,-1-1 0,-9 9-16,0 0 0,-16 0 15,-10 0-15,-17 0 32,-9 17-32,-26 0 0,-8-17 15,-9 0-15,-9-17 16,26-18-1,27-34-15</inkml:trace>
  <inkml:trace contextRef="#ctx0" brushRef="#br0" timeOffset="146072.66">11636 8434 0,'0'0'0,"0"0"0,0 0 15,0 0-15,0 0 16,0 0-16,0 0 15,9 0 1,8 0-16,18 0 16,8 0-16,10 0 15,7-9-15,18 0 16,9 1-16,-17-1 16,-9 0-16,-9 18 15,0 8-15,-26-8 16</inkml:trace>
  <inkml:trace contextRef="#ctx0" brushRef="#br0" timeOffset="146325.65">11879 8650 0,'-8'0'0,"-1"9"0,0-9 16,1 0-1,8 0-15,0 0 16,0 0-16,0 0 16,0 0-16,8 0 15,10 9-15,8-1 16,8-8-16,1 0 16,0 0-1,0 9-15,25 0 16,-16-9-16</inkml:trace>
  <inkml:trace contextRef="#ctx0" brushRef="#br0" timeOffset="152741.17">13330 8044 0,'0'0'0,"0"0"16,0 0-16,0 0 16,0 0-16,0 0 15,-9 0-15,0 0 16,-17 0-16,0 17 15,0 1 1,-17 16-16,-1 10 0,9 8 16,1 17-1,16-9-15,1 1 16,17 0-16,9-1 16,8-16-16,9-10 15,9-8-15,0 0 16,17 0-16,0-17 15,0-18-15,17-8 16,10-9 0,-10-17-16,0-27 15,-16 1-15,-19 8 16,-16 1-16,-10 8 16,-16 9-16,-18-1 15,-18 1-15,-8 8 16,9 9-1,-18 9-15,0 8 16,0 18-16,35 8 16</inkml:trace>
  <inkml:trace contextRef="#ctx0" brushRef="#br0" timeOffset="191251.18">3117 9828 0,'0'0'15,"0"0"-15,0 0 0,0 9 0,0 8 0,-8 9 16,-1 43 0,-17 35-16,-9 35 15,-8 25-15,8 1 16,0-35-16,18-35 15,0-17-15,8-17 16,18-9-16,-1-26 16,1-26-1</inkml:trace>
  <inkml:trace contextRef="#ctx0" brushRef="#br0" timeOffset="191502.42">2961 10434 0,'0'0'0,"0"0"15,0 0-15,0 0 16,0 0-16,18 9 16,8 0-16,17-1 15,26 1-15,18 0 16,-9-18-16,1 0 15,-19 1-15,-7-1 16,25 0 0,0 1-16,-43 8 15</inkml:trace>
  <inkml:trace contextRef="#ctx0" brushRef="#br0" timeOffset="191734.98">3656 9984 0,'0'0'0,"0"0"0,0 0 16,0 0-16,0 0 15,-9 26-15,0 35 16,-8 34-16,-9 35 16,-9 34-16,18-8 15,0-35-15,-1-8 16,1-26-1,17-27-15,0-25 16,9 0-16,-9-18 16</inkml:trace>
  <inkml:trace contextRef="#ctx0" brushRef="#br0" timeOffset="191952.54">4281 9655 0,'0'0'0,"0"0"16,-9 26-16,-8 17 0,-9 18 16,-17 17-16,-18 26 15,17 0 1,27-61-16</inkml:trace>
  <inkml:trace contextRef="#ctx0" brushRef="#br0" timeOffset="192385.2">4377 10365 0,'0'0'0,"0"0"0,0 0 15,0 0 1,0 0-16,0 0 16,0 0-16,0 0 15,0 0-15,17-9 16,9 1-16,9-1 15,17 0-15,0 1 16,0-10-16,-9 18 31,-16 9-31,-10 0 0</inkml:trace>
  <inkml:trace contextRef="#ctx0" brushRef="#br0" timeOffset="192548.71">4437 10521 0,'0'0'0,"0"0"0,0 0 16,0 0-16,18 0 15,-1 0-15,18 0 16,26 0-16,-1-9 16,-25 9-16</inkml:trace>
  <inkml:trace contextRef="#ctx0" brushRef="#br0" timeOffset="193002.83">5610 9499 0,'0'0'0,"0"0"16,0 0-16,0 0 15,-9 17-15,0 35 16,1 18-1,-18-1-15,8 0 16,1-8-16,17-18 16,9-17-16,-1-9 15</inkml:trace>
  <inkml:trace contextRef="#ctx0" brushRef="#br0" timeOffset="193219.36">5184 10270 0,'0'0'16,"0"0"-16,0 0 0,18 0 15,8 0 1,17 8-16,27-8 0,16 0 16,10 0-1,-9-8-15,0 8 16,-18 0-16,0 8 15,1 1-15,-44-9 16</inkml:trace>
  <inkml:trace contextRef="#ctx0" brushRef="#br0" timeOffset="193585.7">5401 10512 0,'0'0'0,"0"0"15,0 0-15,9 0 16,8 0-16,9 9 16,9 8-16,9 1 15,-1 8-15,-8 0 16,-9-9 0,0 0-1,-18 1-15,1-1 0,-18 9 16,-8 8-16,-18 18 15,-25 18-15,-1-1 16,9-8 0,17-27-16,18-8 0,-1 0 15,18-8 1,18-1-16,8 0 16,34-8-16,19 0 15,33-27-15,53-34 16,148-52-16</inkml:trace>
  <inkml:trace contextRef="#ctx0" brushRef="#br0" timeOffset="194002.31">6495 9265 0,'0'0'0,"0"0"16,0 0-16,0 0 0,0 0 15,-8 0-15,-1 18 16,0 7 0,-17 19-16,-17 51 15,-18 52 1,9 18-16,0 17 0,17 8 16,0 9-16,18-8 15,17-18-15,9 18 16,17-18-1,9-52-15,17 0 16,17-17-16,9-26 16,-26-34-16</inkml:trace>
  <inkml:trace contextRef="#ctx0" brushRef="#br0" timeOffset="195037.09">6669 9759 0,'0'0'0,"0"0"16,0 0-16,0 0 0,0 0 15,0 0-15,17 8 16,18 1 0,17 0-16,18-1 15,-1-16-15,53 8 16,25-18-16,-86 1 16</inkml:trace>
  <inkml:trace contextRef="#ctx0" brushRef="#br0" timeOffset="195446.06">7538 9525 0,'0'0'0,"0"0"0,-9-9 16,0 1-16,0 8 15,1 0-15,-1 0 16,9 0-1,0 0-15,0 0 16,0 0-16,17 0 16,1 0-16,25 0 15,27 0-15,-1 0 16,9-9-16,-8 0 16,-9 9-1,-1 0-15,-8 9 16,-25 0-1</inkml:trace>
  <inkml:trace contextRef="#ctx0" brushRef="#br0" timeOffset="195820.97">7564 9620 0,'0'0'0,"0"0"0,0 0 16,0 0-16,0 0 15,0 0-15,0 18 16,0-1-16,0 9 16,0 9-16,-9-1 15,0 9-15,1 9 16,-10 0 0,1 0-16,-1 0 15,1 0-15,0-8 16,8-1-16,9-17 15,0 0-15,0 0 16,9-9-16,8 0 16,0-8-1,9 0-15,9-1 16,0 1 0,8-9-16,1 0 0,-1-9 15,-8 9-15,0 0 16,-18 0-16</inkml:trace>
  <inkml:trace contextRef="#ctx0" brushRef="#br0" timeOffset="196027.55">7511 9932 0,'0'0'0,"0"0"16,0 0-16,0 0 15,18 0-15,8 9 16,17-9 0,18 0-16,17 0 15,9-9-15,17 18 16,-34-1-16</inkml:trace>
  <inkml:trace contextRef="#ctx0" brushRef="#br0" timeOffset="196619.26">8718 9828 0,'0'0'0,"0"0"0,0 0 16,0 0-16,0 0 15,9 0 1,9 0-16,8 9 15,17-1-15,9 1 16,18-9-16,8 0 16,-35 9-16</inkml:trace>
  <inkml:trace contextRef="#ctx0" brushRef="#br0" timeOffset="196902.98">9352 9586 0,'0'0'0,"0"0"16,0 0-16,0 0 16,0 0-16,0 0 15,18 0-15,17 0 16,8 0-16,26 0 15,1 0-15,-9-9 32,-1 9-32,-16 0 0,-9 0 15,-9 0-15,-18 0 16,-8 0-16</inkml:trace>
  <inkml:trace contextRef="#ctx0" brushRef="#br0" timeOffset="197236.31">9439 9802 0,'0'0'0,"0"0"16,0 0-16,0 0 16,0 17-16,0 9 15,-8 9-15,-1 8 16,0 9-16,1 0 15,-1 0 1,0-8-16,9-1 0,0-17 16,0 0-1,0 0-15,9-9 16,0 0-16,8 1 16,18-1-16,-1-8 15,10-1-15,-1 1 16,1 0-16,-1-18 15,-8 9 1,-9 0-16,-9 0 16</inkml:trace>
  <inkml:trace contextRef="#ctx0" brushRef="#br0" timeOffset="197423.35">9500 9958 0,'0'0'0,"0"0"0,0 0 15,0 0-15,0 0 16,17 0-16,1 0 16,17 0-16,17 0 15,17-9-15,27 9 16,8-8-16,-61 8 16</inkml:trace>
  <inkml:trace contextRef="#ctx0" brushRef="#br0" timeOffset="197693.7">10143 10036 0,'-9'0'0,"9"0"0,0 0 16,0 0-16,0 0 16,0 0-16,17 0 15,1 0-15,16-9 16,10 1-16,-9-1 16,8 0-1,0 9-15,-25 0 16</inkml:trace>
  <inkml:trace contextRef="#ctx0" brushRef="#br0" timeOffset="197926.6">10273 10079 0,'0'0'0,"0"0"0,0 18 16,9 8-1,8 8-15,-8 18 16,-1 0-16,1 0 15,0-9 1,-9-8-16,-9 0 16,0-1-16,1 1 0,-18 8 15,-18-8 1,-25-9-16,-27-17 16,18-9-16,43 0 15</inkml:trace>
  <inkml:trace contextRef="#ctx0" brushRef="#br0" timeOffset="198467.61">6600 11266 0,'0'0'0,"0"0"0,0 0 16,0 0-16,0 0 16,17-9-16,9 0 15,26 1-15,35-1 16,17-8-1,53 0-15,251 8 16</inkml:trace>
  <inkml:trace contextRef="#ctx0" brushRef="#br0" timeOffset="198718.76">7511 10824 0,'0'0'0,"0"0"0,0 0 0,0 0 15,0 0-15,18 0 16,17 9-16,8-9 16,26 0-16,10 0 15,-10 0 1,1 0-16,8 0 15,-9 8-15,-43 1 16</inkml:trace>
  <inkml:trace contextRef="#ctx0" brushRef="#br0" timeOffset="199076.99">7841 10911 0,'-8'0'0,"-1"0"15,0 0-15,9 0 16,-8 0-16,-1 17 16,0 0-16,1 18 15,-10 8 1,1-8-16,0 17 16,-10 0-1,1 0-15,0 8 0,0 10 16,9-10-16,0-16 15,8-1 1,9-8-16,0-9 0,0 0 16,17 0-16,1-9 15,8 0 1,8-8-16,10 0 16,8-1-16,0-16 15,-9-1-15,-8 9 16,-17 0-16</inkml:trace>
  <inkml:trace contextRef="#ctx0" brushRef="#br0" timeOffset="199268.12">7755 11231 0,'0'0'0,"0"0"0,0 0 16,0 0-16,17 0 15,0 0-15,18 0 16,0 0 0,17 0-16,17-9 15,18 9-15,-26 0 16</inkml:trace>
  <inkml:trace contextRef="#ctx0" brushRef="#br0" timeOffset="199737.75">8710 11647 0,'-9'0'16,"0"0"-16,1 0 0,-1 9 15,0 8-15,1 0 16,-1 0-16,0 1 16,1-1-16,-1 0 15,0 1-15,-8-10 16,0 1-1,-9 0-15,-1-18 16,10 0-16,8 9 16</inkml:trace>
  <inkml:trace contextRef="#ctx0" brushRef="#br0" timeOffset="200169.58">9439 11075 0,'0'0'0,"0"0"0,18 0 15,8 0-15,26 9 16,17 0-16,9-18 16,18 0-1,-18 1-15,0-1 0,-8 0 16,-27-8 0,-17 17-16</inkml:trace>
  <inkml:trace contextRef="#ctx0" brushRef="#br0" timeOffset="200534.13">9726 11162 0,'0'0'0,"0"0"16,0 0-16,0 0 15,0 0-15,0 0 16,-9 17-16,0 1 15,1 16-15,-10 9 16,1 18-16,-9 8 16,9-8-1,-1-9-15,1 0 16,0-9-16,17 1 16,0-18-16,0-1 15,0-7-15,8-1 16,10 0-1,-1 1-15,18-10 0,-1 1 16,1 0 0,0-1-16,8-8 15,1-8-15,8 8 16,-35 0-16</inkml:trace>
  <inkml:trace contextRef="#ctx0" brushRef="#br0" timeOffset="200715.95">9752 11534 0,'0'0'15,"0"0"-15,0 0 0,0 0 16,17 0-16,35-8 16,9 8-16,9-9 15,-1 0-15,18 9 47,-44 0-47</inkml:trace>
  <inkml:trace contextRef="#ctx0" brushRef="#br0" timeOffset="204883.75">8527 11370 0,'0'0'0,"0"0"16,0 0-16,0 0 15,0 0-15,0 0 16,0 0-16,0 0 15,0 0-15,-8 0 16,8 0-16,-9 0 16,9 0-1,0 0-15,0 0 16,0 0-16,0 0 16,0 0-16,0 0 15,0 0-15,0 0 16,26 0-16,18 0 15,25 0-15,0-9 16,10 0-16,7 1 16,10-1-1,-61 9-15</inkml:trace>
  <inkml:trace contextRef="#ctx0" brushRef="#br0" timeOffset="205386.68">8831 11387 0,'0'0'0,"0"0"0,0 0 15,0 0-15,-8 0 16,-1 0-16,9 0 16,-9 0-16,1 0 15,-1 0-15,0 0 16,1 9-16,-1 8 16,0 18-16,-8-9 15,-1 8-15,1 1 16,0-9-1,8-9-15,-17 9 16,9 0-16,-1-17 16,1 0-16,0-1 15,17 1-15</inkml:trace>
  <inkml:trace contextRef="#ctx0" brushRef="#br0" timeOffset="206933.54">10681 9612 0,'0'0'0,"0"8"0,0-8 15,0 0-15,0 18 16,17 8-16,9 26 16,9 25-1,17 45-15,9 25 16,-9 0-16,-8 35 15,-10 17-15,-25 18 16,-18-1-16,-17-17 16,-17-8-1,-18-35-15,0-9 16,9-26-16,17-34 16,9-35-16,18-35 15</inkml:trace>
  <inkml:trace contextRef="#ctx0" brushRef="#br0" timeOffset="207390.35">11489 10400 0,'-9'-9'0,"0"0"0,1 1 15,8 8-15,0 0 16,0 0-16,0 0 16,0 0-16,0 0 15,17 0-15,0 0 16,18-9-1,8 9-15,-8-9 0,9 9 16,-1 0 0,9 9-16,-26 0 15,-17-1-15</inkml:trace>
  <inkml:trace contextRef="#ctx0" brushRef="#br0" timeOffset="207584.83">11393 10582 0,'0'0'0,"0"0"15,0 0-15,0 0 16,0 17-16,17 0 16,1 1-16,17-1 15,17 0-15,8-8 16,27 8-1,-26-8-15</inkml:trace>
  <inkml:trace contextRef="#ctx0" brushRef="#br0" timeOffset="208218.36">12774 9560 0,'-9'0'16,"0"0"-16,1 0 0,8 0 16,0 0-16,0 0 15,-9 8-15,0 36 16,1 25 0,-10 9-16,1 0 15,0 8-15,-1-8 16,10 9-16,8-9 15,0-43-15</inkml:trace>
  <inkml:trace contextRef="#ctx0" brushRef="#br0" timeOffset="208460.63">12357 10330 0,'0'0'0,"0"0"0,0 0 0,0 0 16,0 0 0,17 0-16,18 9 15,17 0-15,18-9 16,17 0-16,8 0 16,-17-9-16,0 0 15,-17 1-15,17 16 16,0 1-16,-52-9 15</inkml:trace>
  <inkml:trace contextRef="#ctx0" brushRef="#br0" timeOffset="208838.09">12557 10625 0,'0'0'0,"0"0"15,0 0-15,8 0 0,10 9 16,8 8 0,9 0-16,8 1 15,0 8-15,-17-1 16,0-7 0,1-1-1,-19 0-15,1 1 0,-9-18 0,-9 17 0,1 18 16,-27 8-16,-17 9 15,0 9 1,17-18-16,9-8 16,8-9-16,1 0 15,17 0-15,0-18 16,9 10-16,17-10 16,26 1-16,26-18 15,44 1-15,34-36 16,139-103-1</inkml:trace>
  <inkml:trace contextRef="#ctx0" brushRef="#br0" timeOffset="209200.3">13833 9542 0,'0'0'0,"0"-8"16,0-1-16,0 9 15,0-9 1,0 9-16,-8 0 16,-1 0-16,0 0 15,0 18-15,-17 16 16,-26 36-16,-8 34 15,-10 43-15,9 35 16,1 17-16,7 9 16,19 0-16,16-1 15,10-25-15,16-9 16,10-25 0,16-27-16,19-34 15,7-27-15,-16-34 16</inkml:trace>
  <inkml:trace contextRef="#ctx0" brushRef="#br0" timeOffset="209666.83">14276 9906 0,'0'0'0,"0"-9"0,0 1 0,0 8 16,-9 0-16,1 0 15,-1 8-15,-17 10 16,9 16-16,-1 10 16,10 8-1,8-9-15,8-8 16,10-9-16,-1 0 16,18-18-16,17-8 15,0-8-15,-9-18 16,1 0-16,-18-9 15,-9-8-15,-8-1 16,-18 10-16,-17-1 16,0 18-1,-17-1-15,8 18 16,9 9-16,17 0 16</inkml:trace>
  <inkml:trace contextRef="#ctx0" brushRef="#br0" timeOffset="210216.21">16013 10885 0,'0'0'0,"0"0"0,0 0 0,0 0 15,-9 0 1,0 0-16,1 0 16,-1 0-16,-8 8 15,-9 18-15,-18 35 16,1 8-16,8-8 16,18 8-16,17-8 15,17-1-15,0 1 16,18-9-1,9-17-15,8-9 16,35-26 0,8-26-16,-8 0 0,-9-18 15,-17-8-15,-18-17 16,-25-17 0,-18 16-16,-26 10 15,-18 8-15,-25 17 16,-9 9-1,17 9-15,43 17 0</inkml:trace>
  <inkml:trace contextRef="#ctx1" brushRef="#br0">3510 12665 0,'0'-18'297,"0"-17"-266,0-18-31,35 53 16</inkml:trace>
  <inkml:trace contextRef="#ctx0" brushRef="#br0" timeOffset="-210144.46">15214 10045 0,'0'0'0,"0"0"16,0 0-16,0 0 15,0 0-15,0 0 16,17 0-16,1-9 16,8 0-1,26 1-15,17-1 16,1 9-16,-1 0 15,9 0-15,-34 9 16</inkml:trace>
  <inkml:trace contextRef="#ctx0" brushRef="#br0" timeOffset="-209664.56">15605 9551 0,'0'0'0,"0"0"0,0 0 16,0 0-16,8 0 15,18 0-15,18 0 16,25-9 0,18 1-16,9-10 15,-9 1-15,-9 0 16,0 8-16,-17 0 16,-18 9-16,-17 0 15,0 9-15,-17 0 16,0-1-16</inkml:trace>
  <inkml:trace contextRef="#ctx0" brushRef="#br0" timeOffset="-209212.51">16074 9594 0,'0'0'0,"0"0"0,0 0 16,0 0-1,0 0-15,0 0 0,0 0 16,0 0 0,0 0-16,0 18 15,-9 8-15,0 8 16,1 1-16,-1 8 16,0 9-16,-8 0 15,8 17 1,-8-8-16,8 0 15,9-18-15,0-8 16,0-9-16,0-9 16,0 0-16,0-8 15,0 0-15,0-1 16,0 1-16,9 0 16,8-1-16,9 1 15,9-1-15,8 1 31,9 0-31,1-1 0,-10 1 16,0 0-16,-17-1 16,1-8-16,-10 0 15,-8 0-15,-1 0 16,1 9 0,0-9-16</inkml:trace>
  <inkml:trace contextRef="#ctx0" brushRef="#br0" timeOffset="-209023.5">16082 10010 0,'0'0'0,"0"0"0,0 0 16,0 0 0,0 0-16,18 0 15,-1-9-15,18 1 16,0-1-16,17 0 15,-9 9-15,-17 0 16</inkml:trace>
  <inkml:trace contextRef="#ctx0" brushRef="#br0" timeOffset="-208647.09">16534 10071 0,'0'0'0,"0"0"0,0 0 16,0 0 0,0 0-16,0 0 15,0 0-15,0 0 16,9 0-16,8 0 16,18-9-16,-1 0 15,19 1-15,-10-1 16,9 0-16,-17-8 15,-9 17-15,-9 0 16</inkml:trace>
  <inkml:trace contextRef="#ctx0" brushRef="#br0" timeOffset="-208403.54">16916 10036 0,'0'0'0,"0"0"0,0 9 15,0 8-15,0 18 16,0-1-16,0 1 16,0 0-16,0 8 15,-9-9-15,1 1 16,-1-9-16,-8 0 16,-10 0-16,-7 0 15,-10 0 1,1-17-16,8-1 15,0-8-15,27 0 16</inkml:trace>
  <inkml:trace contextRef="#ctx0" brushRef="#br0" timeOffset="-207780.5">13816 11309 0,'0'0'0,"0"0"0,0 0 16,0 0-16,17 0 15,1 0-15,16 0 16,27 0-16,9 0 15,-36 0-15</inkml:trace>
  <inkml:trace contextRef="#ctx0" brushRef="#br0" timeOffset="-207529.25">14276 10971 0,'0'0'0,"0"0"0,0 0 16,0 0-1,0 0-15,26 9 16,18 0-16,8-1 16,0 1-16,9 0 15,-1-9 1,-16 0-16,-1 0 0,-8-9 15,-26 9 1</inkml:trace>
  <inkml:trace contextRef="#ctx0" brushRef="#br0" timeOffset="-207168.95">14589 11257 0,'-9'0'0,"0"0"0,1 0 16,-1 0-16,0 0 16,1 0-16,-1 9 15,0 8-15,-17 0 16,0 18-16,0 0 16,9 8-16,-1 0 15,1-8 1,0-9-16,8-9 15,0 1-15,9-1 16,0 0-16,0-8 16,0 0-16,9-1 15,8 1-15,1 8 16,16-8-16,1 0 16,9-1-16,-1-8 15,-8 0-15,-18 9 16</inkml:trace>
  <inkml:trace contextRef="#ctx0" brushRef="#br0" timeOffset="-206977.87">14519 11422 0,'0'0'0,"0"0"0,0 0 16,0 0-16,0 0 15,18 0-15,-1 0 16,18 0-16,-1 0 16,19-9-16,25 0 15,9-8 1,-44 17-16</inkml:trace>
  <inkml:trace contextRef="#ctx0" brushRef="#br0" timeOffset="-206614.13">14814 11612 0,'0'0'0,"0"0"0,0 0 16,0 0-16,0 0 15,0 0-15,18 0 16,-1-8-16,9-1 15,9 0-15,0 1 16,8-10-16,-8 10 16,-18-1-16</inkml:trace>
  <inkml:trace contextRef="#ctx0" brushRef="#br0" timeOffset="-206363.05">15136 11673 0,'0'0'0,"0"0"0,0 0 16,0 0-16,0 0 16,0 0-1,0 17-15,0 0 16,0 1-16,-9 16 16,0 1-16,1 8 15,-1 1-15,-17-1 16,0-17-1,0 0-15,-9 0 0,0-17 16,1-1 0,-1-16-16,9-18 15,17 17-15</inkml:trace>
  <inkml:trace contextRef="#ctx0" brushRef="#br0" timeOffset="-205781.38">16968 9456 0,'0'-9'0,"0"0"0,9 1 15,8 8-15,9 0 16,18 17-16,34 26 16,17 44-1,9 43-15,1 26 0,-27 17 16,-26 52 0,-17 0-16,-53-17 15,-25 17-15,-18-8 16,-26-1-16,18-34 15,60-112-15</inkml:trace>
  <inkml:trace contextRef="#ctx0" brushRef="#br0" timeOffset="-200349.49">4802 13024 0,'0'0'0,"0"-9"0,0 9 0,0 0 0,0 0 16,0 0 0,0 0-16,0 0 15,0 0-15,17 0 16,10 0-16,25 0 15,0 0-15,9-8 16,-1 8-16,-16 0 16,-10 0-16,-16 17 15,-1-8 1</inkml:trace>
  <inkml:trace contextRef="#ctx0" brushRef="#br0" timeOffset="-200145.68">4854 13336 0,'0'0'0,"0"0"16,0 0-16,26 8 16,9 10-16,8-10 15,10 1-15,7 0 16,1-9-1,-26 0-15</inkml:trace>
  <inkml:trace contextRef="#ctx0" brushRef="#br0" timeOffset="-198696.15">6252 13388 0,'0'0'0,"0"0"0,0 0 15,0 0 1,18 0-16,-1 0 15,18 0-15,8 0 16,9 0-16,9 0 16,0-9-1,8 0-15,-8 1 0,-17-1 16,16 9-16,-25 9 16</inkml:trace>
  <inkml:trace contextRef="#ctx0" brushRef="#br0" timeOffset="-198409.63">7433 12738 0,'0'0'0,"0"0"16,0 0-16,0 0 15,0 9-15,-8 17 16,-1 17-16,0 9 16,-8 0-1,0 0-15,8-9 16,9 1-16,9 8 15,-1-27-15</inkml:trace>
  <inkml:trace contextRef="#ctx0" brushRef="#br0" timeOffset="-198149.29">7077 13448 0,'0'0'0,"0"0"16,0 0-16,0 0 0,18 0 15,16 0 1,18 0-16,18-8 16,-1-1-16,10 0 15,7 1-15,-7-1 16,-10 0-16,-8 9 15,-9 9-15,-35 0 16</inkml:trace>
  <inkml:trace contextRef="#ctx0" brushRef="#br0" timeOffset="-197631.57">7320 13717 0,'0'0'0,"0"0"16,0 0-16,0 0 15,9 0-15,8 8 16,1 10-16,8-1 15,0 0-15,0 1 16,0-1 0,0 0-16,-9 1 15,-8-1-15,0 0 16,0 1-16,-18-1 16,0 9-16,-17 0 15,0 0-15,0 9 16,-17-1-16,8-8 15,9 0 1,8-17-16,1-1 16,8 1-16,9 0 15,0-9 1,0 0-16,18 8 16,25 1-16,9-9 15,9-9-15,17 1 16,-8-1-16,-10 9 15,1 0-15,-9-9 16,-26 9-16</inkml:trace>
  <inkml:trace contextRef="#ctx0" brushRef="#br0" timeOffset="-195749.79">8423 12747 0,'0'0'0,"0"0"0,0 0 16,0 0-16,0 0 16,-8 8-16,-18 18 15,-1 26 1,-16 26-16,0 35 16,8 17-16,9-9 15,8-8 1,18-9-16,0-9 15,18-26-15,-1-17 0,18-9 16,0-8 0,-18-18-16</inkml:trace>
  <inkml:trace contextRef="#ctx0" brushRef="#br0" timeOffset="-195164.74">8892 12963 0,'0'0'0,"0"0"15,0 0-15,18 18 16,-1-1-16,18 0 0,8 9 15,0 0 1,-8 0-16,-9 0 16,0-9-1,-17 1-15,0 8 0,-18 8 16,-8 10-16,-18-1 16,-17 9-16,-9 0 15,0-9-15,9 1 16,9-18-1,8 0-15,9 8 16,9 1-16,-1-1 16,18-8-16,18 0 15,8 0-15,17-8 16,18-10-16,17-8 16,-9-17-1,1-9-15,-18 0 0,-17 0 16,-9 0-1,-18 0-15,-8 0 16,-8-8-16,-18 8 16,-18-9-16,-8 9 15,-9 17-15,1 9 16,16 0-16,18 9 16,9 0-1,17-1-15,0 1 16</inkml:trace>
  <inkml:trace contextRef="#ctx0" brushRef="#br0" timeOffset="-194950.09">9691 13492 0,'0'0'0,"0"0"0,0 0 15,-9 0-15,1 17 16,-1 0-16,-17 9 16,-17 18-16,-10 7 15,19-7 1,-1-18-16,9 8 16,0 1-16,17-26 15</inkml:trace>
  <inkml:trace contextRef="#ctx0" brushRef="#br0" timeOffset="-194798.42">9413 13578 0,'0'0'0,"0"0"0,0 0 16,26 26-16,9 17 16,8 9-16,1 9 15,8-9 1,-35-26-16</inkml:trace>
  <inkml:trace contextRef="#ctx0" brushRef="#br0" timeOffset="-194199.85">10733 12790 0,'0'0'0,"0"0"15,0 0-15,9 0 16,8 17-16,9 1 15,0 8 1,-17 0-16,0 0 16,-1 0-16,-8-9 15,-8 18-15,-18 8 16,-18 9 0,-8 8-16,-17 10 0,-1-10 15,1 1 1,17-9-16,-1-9 15,19 1 1,8-10-16,8-8 0,10 9 16,8-9-16,8 8 15,27-8 1,0 0-16,17-17 0,9-18 16,-1 1-16,-7-1 15,-10-8-15,-17-9 16,0 0-1,-17-17-15,-18-9 16,-8-9-16,-9 18 16,0 17-1,-9 8 1,-9 18-16,10 0 0,-10 26 0,27 0 16</inkml:trace>
  <inkml:trace contextRef="#ctx0" brushRef="#br0" timeOffset="-193732.94">10915 13379 0,'0'0'0,"0"0"0,0 0 15,0 9-15,0 8 16,0 0-16,0 1 16,9-1-16,0-8 15,8-1-15,1 1 16,-1-9-16,0 0 16,1-9-1,-1 1-15,0 8 16,-8 0-16,0 0 15,-1 0-15,1 0 16,-9 17-16,9 9 16,0 26-16,-1 17 15,-8 0 1,9 9-16,-9-17 16,-9 0-16,1-18 15,-1 0-15,-17-8 16,0-9-16,-9-9 15,-8-8 1,-1-18-16,9-8 16,1-9-16,16 0 0,18 17 15</inkml:trace>
  <inkml:trace contextRef="#ctx0" brushRef="#br0" timeOffset="-193166.33">11897 12998 0,'0'0'0,"0"0"0,0 0 15,0 0 1,8 0-16,1 9 16,8-1-16,1 10 15,-1-1-15,1 0 16,-1 9-16,-8 9 16,-1-1-16,-8 10 15,-17 8 1,-18 0-16,-8 8 0,-18 1 15,0-9 1,0-9-16,9 9 16,0-9-16,18-8 15,16-9-15,1 0 16,17-9-16,0 1 16,0-10-1,26 1-15,17 0 0,18-18 16,8 0-1,-8-8-15,-9 0 16,-8-1-16,-18 1 16,0 0-16,-17-1 15,-1 1-15,-16 0 16,-1 0-16,-17-1 16,-9 1-1,0 0-15,18 17 16,17 8-16</inkml:trace>
  <inkml:trace contextRef="#ctx0" brushRef="#br0" timeOffset="-192717.13">12140 13552 0,'0'0'0,"0"0"0,0 0 16,0 0-16,17 0 16,9 0-1,9-8-15,8-1 16,1 0-16,-1 9 15,-17 0-15,0 0 16,-17 0-16,0 0 16,-9 0-16,0 0 15,-9 18-15,-8-1 16,-9 0 0,-18 18-16,1-1 15,8-8-15,18-8 16,-1-1-16,18-8 15,0 8-15,18-8 16,16-1 0,19 1-16,7-18 0,19-8 15,25-9 1,-43 17-16</inkml:trace>
  <inkml:trace contextRef="#ctx0" brushRef="#br0" timeOffset="-192233.28">12531 12816 0,'0'0'0,"0"0"0,0 0 16,0 0-16,0 0 15,17 0-15,0 17 16,18 18-16,17 8 16,0 27-16,9 8 15,-17 8 1,-1 1-16,-17-9 15,-17 8-15,-18 1 16,-17 8-16,0-8 16,-9-18-16,0 0 15,9-34-15</inkml:trace>
  <inkml:trace contextRef="#ctx0" brushRef="#br0" timeOffset="-191517.66">13903 12270 0,'0'0'0,"0"0"0,0 0 16,0 0-16,-9 18 15,0 8-15,1 34 16,-18 27-16,0 43 16,-9 43-16,0 9 15,0 8-15,18 1 16,0 0 0,17-18-16,17-35 15,9-16-15,9-10 16,8-25-16,1-35 15,34-18-15,-26-16 16</inkml:trace>
  <inkml:trace contextRef="#ctx0" brushRef="#br0" timeOffset="-190633.75">14511 13327 0,'0'0'0,"0"0"0,0 0 15,0 0-15,0 0 16,0 0-16,-9 0 16,0 9-16,-8 8 15,-1 0 1,1 18-16,8 8 15,9 1-15,18-10 16,8 1-16,9-9 16,17-9 15,0-8-31,0-18 0,9-8 0,-18-9 0,-8 0 16,-9-17-1,-26-1-15,-9-8 16,-26 9-16,-17 8 15,-17 18-15,-18 26 16,44-1-16</inkml:trace>
  <inkml:trace contextRef="#ctx0" brushRef="#br0" timeOffset="-188718.04">15144 12366 0,'0'0'0,"0"17"16,18 9-16,8 35 15,35 51-15,8 27 16,-8 8-16,0 18 15,-9 8 1,-17-26-16,-9 26 16,-26 0-16,-35 9 15,-26-8-15,-34-10 16,-131 157-16</inkml:trace>
  <inkml:trace contextRef="#ctx0" brushRef="#br0" timeOffset="-155989.06">14328 12331 0,'0'0'0,"0"0"0,0 0 0,0 0 16,0 9-16,0-9 16,0 0-16,0 0 15,0 0 1,0 0-16,0 0 16,0 0-16,0 0 15,0 0-15,26 0 16,18 0-16,16 0 15,10 0-15,8-9 32,-8 9-32,-1 0 0,-8-9 0,-26 9 15</inkml:trace>
  <inkml:trace contextRef="#ctx0" brushRef="#br0" timeOffset="-155571.45">14511 12617 0,'0'-9'0,"0"9"0,0 0 15,0 0-15,0 0 16,0 0-16,-9 0 15,0 0-15,1 0 16,-1 0 0,0 9-16,0 8 15,-8 1-15,0 7 16,-1 1-16,1 9 16,8-9-16,9 0 15,0-9-15,0 1 16,18-1-1,-1-8-15,9-1 16,9 1 0,8 0-16,1-9 0,-1 0 15,-17 0-15,0 0 16,-8 0-16,-1 0 16,-8 0-16,-1 8 15</inkml:trace>
  <inkml:trace contextRef="#ctx0" brushRef="#br0" timeOffset="-155355.83">14458 12695 0,'0'0'0,"0"0"0,0 0 0,0 0 16,9 0-1,17 0-15,9 0 16,17-9-16,9 0 16,8 9-16,9 0 15,-25 0-15</inkml:trace>
  <inkml:trace contextRef="#ctx0" brushRef="#br0" timeOffset="-154705.23">14606 14020 0,'-9'0'0,"1"0"0,-1 0 15,0 0-15,1 0 16,-1 0-16,-17 17 15,0 9-15,-9 17 16,0 9-16,18 9 16,8-9-1,9 0-15,9-9 16,8-8-16,18-9 16,9 0-16,8-17 15,0-18-15,9-8 16,8-27-16,-8 1 15,-26-18-15,-18 9 16,-17 9 0,-17 0-16,-18 8 15,-17 9-15,0 18 16,-9 16-16,-26 44 16,44 0-16</inkml:trace>
  <inkml:trace contextRef="#ctx0" brushRef="#br0" timeOffset="-144140.49">14806 12738 0,'0'0'0,"0"0"15,0 0-15,0 0 16,0 0-16,0 0 16,0 0-1,17 0-15,1 0 16,-1 0-16,18 0 16,-1 0-16,10 0 15,-1 0-15,-8 0 16,-9 0-16,9 0 15,-18 9-15,-8-9 16</inkml:trace>
  <inkml:trace contextRef="#ctx0" brushRef="#br0" timeOffset="-143719.55">15179 12729 0,'0'0'0,"0"0"0,0 0 16,0 0-16,0 0 16,0 0-16,-8 0 15,-1 0-15,9 0 16,0 0-16,0 0 15,0 0 1,0 0-16,-9 0 16,0 18-16,1-1 15,-1 18-15,0-1 16,1 10-16,-1-1 16,0 0-16,1 1 15,-1-18 1,-8 0-16,-9 0 15,0 0-15,-9-18 16,0 1-16,-8-18 16,-1-17-16,9-17 15,18-9-15,8 26 16</inkml:trace>
  <inkml:trace contextRef="#ctx0" brushRef="#br0" timeOffset="-141907.2">15622 14401 0,'0'0'0,"9"0"16,-9 0-16,8 0 15,10 0-15,8-9 16,35 9-16,17 0 16,17 0-1,1 0-15,-1 0 16,1 0-16,-9 0 16,-18 0-16,-8-8 15,-18-1-15,18 9 16,-17 9-1,-36-1-15</inkml:trace>
  <inkml:trace contextRef="#ctx0" brushRef="#br0" timeOffset="-141571.81">16126 14141 0,'0'0'0,"0"0"0,0 0 16,0 0 0,-9 0-16,0 17 15,-17 1-15,-17 16 16,-1 1-16,-8-9 16,0 0-1,0 0-15,9 0 0,8 0 16,0 0-1,18 0-15,0 0 16,17 0-16,8 9 16,18-1-16,18 9 15,25-8-15,1-9 16,8 0-16,17-26 16,1-9-16,-44 1 15</inkml:trace>
  <inkml:trace contextRef="#ctx0" brushRef="#br0" timeOffset="-141307.11">17072 14046 0,'0'0'0,"0"0"15,0 0-15,0 0 16,18 0-16,-1 9 16,18-1-16,17 1 15,0 0-15,0-9 16,9 0 0,-9-9-16,-9 9 15,1-9-15,-18 9 16</inkml:trace>
  <inkml:trace contextRef="#ctx0" brushRef="#br0" timeOffset="-140954.2">17176 14193 0,'0'0'0,"0"0"16,0 0-16,-8 17 15,-1 1-15,0 16 16,1 10-16,-1 8 16,-8-9-16,-1 0 15,1 9 1,0-8-16,8-1 16,0-17-16,9 0 15,0-9-15,0 0 16,0-8-16,0 0 15,18 8-15,-1-8 16,18 8-16,-1-8 16,1-1-1,9 1-15,-1 0 16,-8-9-16,-18 8 16,-8 1-16</inkml:trace>
  <inkml:trace contextRef="#ctx0" brushRef="#br0" timeOffset="-140762.37">17133 14488 0,'0'0'0,"0"0"16,0 0-16,0 0 15,0 0-15,17 0 16,18 0-16,17 0 15,18 0-15,8-9 16,-26 9 0</inkml:trace>
  <inkml:trace contextRef="#ctx0" brushRef="#br0" timeOffset="-140503.55">17793 14375 0,'0'0'0,"0"0"15,0 0-15,0 0 16,0 0-16,9 0 16,8 0-16,0 0 15,18 9-15,0-9 16,0 0-16,17 0 15,0 8 1,-17 1-16,-18-9 16</inkml:trace>
  <inkml:trace contextRef="#ctx0" brushRef="#br0" timeOffset="-140319.39">17715 14574 0,'0'0'0,"0"0"0,0 0 0,0 0 16,17 0-16,9 0 15,18 0-15,25 0 16,18-8-16,-9-10 16,-43 10-1</inkml:trace>
  <inkml:trace contextRef="#ctx0" brushRef="#br0" timeOffset="-139946.64">18618 14306 0,'0'0'0,"0"0"0,0 0 0,0 0 15,-9 0-15,1 17 16,-1 0 0,0 18-16,1 8 15,-1 18-15,9 0 16,0-1-16,0-8 16,17-9-16,9 1 15,9-10-15,0-8 16,17-17-16,0-18 15,9-8-15,0-35 16,-9-9-16,-18 1 16,-16-9-1,-18 8-15,-26 9 16,-26 17-16,-27 35 16,36 9-16</inkml:trace>
  <inkml:trace contextRef="#ctx0" brushRef="#br1" timeOffset="-117560.43">30020 16272 0,'0'0'0,"8"8"0,-8-8 15,0 9-15,0-9 16,0 0-16,0 0 15,0 0-15,0 0 16,0 0 0,0 0-16,0 0 15,0 0-15,0 0 16,0 0-16,0 0 16,0 9-16,0-1 15,0 1-15,0 0 16,0-1-16,0 1 15,-8 8 1,-1 1-16,0-1 16,1 0-16,-1 1 15,-8-1-15,-9 0 16,0 9-16,0 0 16,-1 0-16,1 0 15,0 9 1,0-9-16,0 0 15,-8 8-15,-1 1 16,0 8-16,0 1 16,9-10-16,-8 10 15,-10 8-15,9-1 16,1-7-16,8-1 16,-27 18-16,-7 8 15,16-17-15,10-9 16,-1 1-1,0 8-15,-8 0 16,8-1-16,0-7 16,0-10-16,9 1 15,9-9-15,0 0 16,-1-9 0,18-8-16,0-18 0,9 9 15</inkml:trace>
  <inkml:trace contextRef="#ctx0" brushRef="#br1" timeOffset="-117077.06">28917 17181 0,'0'0'0,"0"0"0,0 0 0,0 0 16,0 0-16,0 0 15,0 0-15,-9 17 16,1 9-16,-1 9 16,-17 8-16,8 9 15,-8 9 1,0 8 0,0 9-16,9-9 0,0-17 15,-1-8-15,10-18 16,8-9-16,0 0 15,0-8-15,0 0 16,0-1-16,26-16 16,34-1-1,27-26-15,35-8 16,17-26-16,-9-1 16,-69 44-16</inkml:trace>
  <inkml:trace contextRef="#ctx0" brushRef="#br1" timeOffset="-115480.53">29134 17995 0,'0'0'0,"0"0"16,0 0-16,0 0 15,0 0-15,0 0 16,0 0-16,0 17 16,0 18-1,0 8-15,0 18 16,0 0-16,0-9 16,-9-9-1,9-8-15,0-9 0,0-18 16,0 1-16,0-18 15,9-8-15,8-18 16,1-25 0,8-10-16,-9 1 15,9 17-15,-8 17 16,-10 9-16,1 9 16,8 0-16,1-1 15,-1 10-15,9 8 16,9 0-16,0 0 15,-1 8 1,-8 1-16,0 0 16,-17-1-16,0 1 15,-9-9-15,0 0 16,-9 0-16,-17 17 16,0 1-16,0-1 15,-9 0-15,9 1 16,9-1-16,-1 0 15,18 1 1,0-1-16,9 9 16,8 0-16,1 0 15,-1 0-15,-8 0 16,0-9-16,-1 1 16,-16-1-16,-1 0 15,-17 9-15,0 0 16,-18 0-1,1-9-15,-9-8 0,0 0 16,17-1 0,18-8-16,17 0 15,0 0-15,0 0 16</inkml:trace>
  <inkml:trace contextRef="#ctx0" brushRef="#br1" timeOffset="-115281.77">29568 18212 0,'0'0'0,"0"0"0,0 0 16,0 0-16,18 0 16,16-9-16,1 0 15,17-8 1,0 0-16,-26 8 15</inkml:trace>
  <inkml:trace contextRef="#ctx0" brushRef="#br1" timeOffset="-114999.8">29594 18316 0,'0'0'15,"0"0"-15,0 0 0,0 0 16,0 8-16,0 1 16,0 8-16,0 1 15,0-1-15,0 0 16,0 1 0,0-1-16,0 0 15,18 0-15,-1 9 16,18 0-16,-1 0 15,10-8 1,-1-10-16,9 1 16,1-26-16,-36 8 15</inkml:trace>
  <inkml:trace contextRef="#ctx0" brushRef="#br1" timeOffset="-114829.14">29751 18394 0,'0'0'0,"0"0"15,0 0-15,0 0 16,26 0-16,8-9 16,-16 9-16</inkml:trace>
  <inkml:trace contextRef="#ctx0" brushRef="#br1" timeOffset="-113955.79">29299 17761 0,'0'0'0,"0"0"0,0 0 0,17 0 16,9 0-16,9 0 16,17 9-16,18-9 15,8 0 1,0-9-16,9-8 16,-52 17-16</inkml:trace>
  <inkml:trace contextRef="#ctx0" brushRef="#br1" timeOffset="-113794.17">29777 17562 0,'0'0'0,"0"0"0,0 0 0,0 9 16,17 17-16,0 8 15,9 27-15,9 0 16,-17-35-16</inkml:trace>
  <inkml:trace contextRef="#ctx0" brushRef="#br1" timeOffset="-113371.6">30437 17986 0,'0'0'0,"0"0"0,-9 0 15,0 0-15,9 0 16,0 0-16,0 0 16,0 0-16,0 9 15,0 0-15,18-1 16,8 10-16,17-10 15,9 1 1,18 0-16,-18-1 16,-18-8-16,-16 0 15</inkml:trace>
  <inkml:trace contextRef="#ctx0" brushRef="#br1" timeOffset="-113207.98">30471 18255 0,'0'0'0,"0"0"0,0 0 16,0 0-16,9 0 15,26 0-15,17 0 16,9-9-16,-27 1 16</inkml:trace>
  <inkml:trace contextRef="#ctx0" brushRef="#br1" timeOffset="-112763.96">31036 17796 0,'0'0'0,"0"0"0,0 0 16,0 0-16,8 0 16,10 0-16,17 0 15,8 0-15,9 0 16,9-9-16,8 1 15,36-1-15,-36 9 16</inkml:trace>
  <inkml:trace contextRef="#ctx0" brushRef="#br1" timeOffset="-112391.83">31175 17891 0,'0'0'0,"0"0"16,0 0-16,0 0 15,0 0-15,0 18 16,0-1-16,0 0 16,0 9-1,0 9-15,0-1 0,-9 10 16,0-1-16,1 0 15,-1-17-15,9 0 16,0 0 0,0 0-16,0-8 15,0-10-15,0 1 16,9 0-16,8 8 16,9 0-16,9 1 15,8-10 1,1 1-16,8 0 0,0-18 15,9 9-15,-27 0 16</inkml:trace>
  <inkml:trace contextRef="#ctx0" brushRef="#br1" timeOffset="-112175.71">31244 17969 0,'0'0'0,"0"0"0,0 0 16,0 0-16,0 0 16,0 9-16,18-1 15,16 1-15,10 0 16,8-1-16,17-8 16,9 0-16,-17 0 15,-35 0-15</inkml:trace>
  <inkml:trace contextRef="#ctx0" brushRef="#br1" timeOffset="-111937.83">31600 18229 0,'0'0'0,"0"0"0,0 0 16,0 0-16,18-9 16,16 1-16,1-1 15,17-8-15,0-1 16,0 1-16,9-9 31,0 9-31,-44 8 0</inkml:trace>
  <inkml:trace contextRef="#ctx0" brushRef="#br1" timeOffset="-111682.02">31748 18255 0,'0'0'0,"0"0"16,0 17-16,0 1 15,9 16-15,-1 1 16,1 8-16,0-8 15,-1 8-15,1-17 16,-9 0 0,-9 0-16,1-9 0,-10-8 15,-17 0-15,-8-18 16,0 0 0,-1-17-16,9 0 15,18 18-15</inkml:trace>
  <inkml:trace contextRef="#ctx0" brushRef="#br1" timeOffset="-111078.52">32139 18116 0,'0'0'0,"0"0"15,0 0-15,0 0 16,0 0-16,17 0 16,0 0-16,1 9 15,8 0-15,8 8 16,1 9-16,-9-9 15,0 1 1,-17-1-16,0 0 0,-18 1 16,0 8-1,-8 8 1,0-8-16,-1 0 0,1 0 16,-1-17-16,10 0 15,8-1 1,0 1-16,0-9 15,17-9-15,18 1 16,17-18-16,9-18 16,0-8-16,-9 0 15,-18 18-15,-8-1 16,-17 18-16,0-1 16,0 18-1,-9 0-15,-9 0 0,0 18 16,-17 16-1,0 1-15,0 17 16,9 0-16,-1-9 16,18 1-16,0-19 15,0 1-15,18-17 16,-1-9-16,-8 0 16</inkml:trace>
  <inkml:trace contextRef="#ctx0" brushRef="#br1" timeOffset="-110854.91">32460 17527 0,'0'0'0,"0"0"0,0 0 0,0 0 16,0 0-1,-9 18-15,1-1 16,-19 18-16,1 8 16,0 9-16,0-9 15,18-25-15</inkml:trace>
  <inkml:trace contextRef="#ctx0" brushRef="#br1" timeOffset="-110715.77">32434 17597 0,'0'0'0,"0"8"16,17 18-16,18 26 15,0 0-15,-1 0 16,-16-26-16</inkml:trace>
  <inkml:trace contextRef="#ctx0" brushRef="#br2" timeOffset="-58496.35">2544 14817 0,'0'-9'0,"-8"0"15,8 1-15,0 8 16,0 0-16,-9 0 16,0 8-1,1 36-15,-18 60 16,0 60-1,-1 18-15,1 0 0,18-44 16,-1-16-16,18-10 16,-1-60-1</inkml:trace>
  <inkml:trace contextRef="#ctx0" brushRef="#br2" timeOffset="-58002.78">2510 14860 0,'0'0'0,"0"0"0,0 0 16,0-9-16,0 1 16,0-1-16,17 0 15,9 1-15,17-1 16,18 9-16,0 0 15,-9 0-15,-8 9 32,-18-1-32,-9 10 0,-8 8 15,-27 17-15,-16 26 16,-27 9-16,-9 0 16,1-17-16,17-1 15,8-16-15,27-18 16,0 0-16,17-9 15,0 0-15,0 1 16,17-1 0,18 0-16,17 18 15,0-9-15,-9 0 16,-17 0-16,-17 0 16,0 0-16,-9 8 15,-9 10 1,-17 8-16,-17 0 15,-1-9-15,-8-8 16,35-18-16,8-17 16,9 0-16</inkml:trace>
  <inkml:trace contextRef="#ctx0" brushRef="#br2" timeOffset="-57718.05">3291 14799 0,'0'0'0,"0"0"15,0 0-15,-9 18 16,-8 42-16,-9 53 15,0 17 1,-9 17-16,1-8 16,16-18-16,9-17 15,9-18-15,-8 1 16,8-44 0</inkml:trace>
  <inkml:trace contextRef="#ctx0" brushRef="#br2" timeOffset="-57365.3">3638 15432 0,'0'0'0,"0"0"0,-8 8 15,-1 18 1,-8 9-16,8 17 15,9 0-15,0 0 16,0-9-16,17-17 16,1 0-16,-1-9 15,1-8-15,16 0 16,1-18 0,0-8-16,-9-9 15,0-18-15,-9-8 16,-8 0-16,-18 18 15,-17-1-15,0 18 16,-9 0-16,1 17 16,-1 17-16,18 0 15</inkml:trace>
  <inkml:trace contextRef="#ctx0" brushRef="#br2" timeOffset="-57046.16">4272 15284 0,'0'0'0,"0"0"0,0 0 16,-8 0-16,-1 0 15,0 18-15,-17-1 16,0 9-16,-8 17 15,-1 1-15,17 8 16,1 0 0,0-9-16,17 9 15,0 0-15,17 0 16,0-9-16,9 0 16,9-17-16,0 0 15,17-17-15,0-18 16,-17 1-16</inkml:trace>
  <inkml:trace contextRef="#ctx0" brushRef="#br2" timeOffset="-52694.93">4915 14747 0,'0'0'0,"0"0"15,0 0-15,0 0 16,0 0-16,0 0 16,0 0-16,0 9 15,-9 17-15,1 26 16,-10 43 0,-8 35-16,0 26 15,-9-9-15,1-25 16,16-19-16,1-33 15,0-18-15,8-26 16,0 0-16,9-9 16,0-8-16,0-9 15,0-9 1,18-8-16,-1-18 0,18-26 16,-1 9-1,19 0-15,-10 18 16,-8 17-16,-1-1 15,-8 18-15,1 18 16,-1 16-16,0 18 16,-9 17-16,-8 9 15,-1 0 1,1-17-16,0-18 16,8-8-16,0-18 15</inkml:trace>
  <inkml:trace contextRef="#ctx0" brushRef="#br2" timeOffset="-50852.66">6495 15232 0,'0'0'0,"0"0"0,0 0 16,-8 0-16,-10-8 15,-8 8-15,-8 0 16,-10 17-1,1 9-15,8 9 16,9-1-16,9 10 16,17-1-16,0 0 15,8 1-15,10-10 16,-1-8-16,0 0 16,1-9-16,-10 1 15,1-1-15,0 9 16,-18 9-1,-17 17-15,-9 0 16,-8 8-16,8-16 16,9-10-16,26-16 15,0-18-15</inkml:trace>
  <inkml:trace contextRef="#ctx0" brushRef="#br2" timeOffset="-50415.54">6695 15371 0,'0'0'0,"0"0"0,0 0 16,9 17-16,8 27 15,9 25-15,-17 26 16,-9 18 0,-9-1-16,1 1 15,-10-9-15,1-26 16,-1-18-16,1-16 15,8-18-15,1-9 16,8-8-16,0-9 16,0-9-16,0-17 15,0-52-15,26-43 16,9 17 0,8 9-16,0 8 15,9 18-15,-8 8 16,-1 26-16,-17 9 15,0 9-15,-8 17 16,-1 9-16,-8 8 16,-9 26-16,-18 9 15,-16 26-15,-36 9 16,9-18 0,9-25-16,18-27 15,16-8-15,10-18 16,-10-17-16,18 17 15</inkml:trace>
  <inkml:trace contextRef="#ctx0" brushRef="#br2" timeOffset="-50002.97">7407 14886 0,'0'0'0,"0"0"15,0 0-15,0 0 16,9 26-16,-9 26 15,-9 26-15,1 26 16,-1 26 0,-17 0-16,-9-18 15,9-17-15,9-25 16,-1-27-16,10-8 16,-1-18-16,9 0 15,0-8-15,0 0 16,0-9-1,0-9-15,17-17 0,9-17 16,0-1 0,0 10-16,1-1 15,-10 18-15,0-1 16,1 18-16,-1 0 16,-8 18-16,-1 8 15,1 8-15,0 10 16,-9-1-16,0 0 15,0-8 1,8-9-16,1-17 16,-9-9-16</inkml:trace>
  <inkml:trace contextRef="#ctx0" brushRef="#br2" timeOffset="-49577.36">7815 15726 0,'0'0'0,"0"0"16,-8 0-16,8 0 16,0 0-16,0 0 15,8 0-15,10 0 16,16 0-1,1-9-15,0 1 16,8-1-16,9-17 16,1-9-16,-27 1 15,-18-1-15,1 9 16,-18 0-16,1 9 16,-1 0-1,-17-1-15,0 18 16,-18 9-16,1 17 15,0 9-15,8 16 16,0 1-16,18-8 16,17-1-16,17 0 15,0-17-15,18 0 16,0-8-16,-9-18 16</inkml:trace>
  <inkml:trace contextRef="#ctx0" brushRef="#br2" timeOffset="-49235.72">8336 15605 0,'0'0'0,"0"0"0,0 0 16,0 8-16,18 10 15,-1-1-15,-8 18 16,0-1-16,-1 1 15,-8-9-15,-8 0 16,-1 0-16,0-9 16,0-8-16,9 0 15,0-1 1,0 1-16,0-9 16,0-9-16,0-8 15,18-9-15,-1-17 16,9-9-16,-8 0 15,-1 17-15,-8 9 16,-1 9-16,10 8 16,8 18-1,0 8-15</inkml:trace>
  <inkml:trace contextRef="#ctx0" brushRef="#br2" timeOffset="-48853.94">8658 15613 0,'0'0'0,"0"0"0,0 0 16,17 0-16,0 9 15,9 0-15,9-1 16,-9 1-16,0-9 15,-8-9-15,8 1 16,-9-18 0,-8 8-16,-1 1 15,-8 0-15,-8 8 16,-1 9-16,-17 0 16,0 17-16,-9 9 15,-8 9 1,8 8-16,0 1 0,18 8 15,17 8 1,9 1-16,8-18 16,18-17-16,8-17 15,53-26-15,216-44 16</inkml:trace>
  <inkml:trace contextRef="#ctx0" brushRef="#br2" timeOffset="-48703.48">9778 15510 0,'0'0'0,"0"0"16,0 0-16,0 0 16,0 8-1</inkml:trace>
  <inkml:trace contextRef="#ctx0" brushRef="#br2" timeOffset="-48570.79">9761 15821 0,'0'0'0,"0"0"0,0 0 0,0 0 15,0 0-15</inkml:trace>
  <inkml:trace contextRef="#ctx0" brushRef="#br2" timeOffset="-47898.15">10334 15648 0,'0'0'0,"0"0"15,0 0-15,8 17 16,10 1-16,16-1 15,19 0-15,-1-8 16,8 0-16,10-18 16,-9 0-1,-1-8-15,-16-9 16,-18 0-16,0 0 16,-17-9-16,-1 9 15,-16 1 1,-18 7-16,0 1 0,-18 17 15,-8 26-15,-9 8 16,9 18-16,17 0 16,18 9-1,0 8-15,17-8 16,8-9-16,10-9 16,8 1-16,9-19 15,8-7-15,18-18 16,17-18-1,-26 1-15</inkml:trace>
  <inkml:trace contextRef="#ctx0" brushRef="#br2" timeOffset="-47755.8">11272 15787 0,'0'0'0,"0"8"0,0 18 16,0 26-16,0 0 15,8-17 1,10 8-16,-1-8 16</inkml:trace>
  <inkml:trace contextRef="#ctx0" brushRef="#br2" timeOffset="-47620.82">11263 15172 0,'0'0'0,"0"0"16,0 0-16,0 0 16,9 26-16,8-9 15</inkml:trace>
  <inkml:trace contextRef="#ctx0" brushRef="#br2" timeOffset="-47085.04">12010 15613 0,'0'0'0,"0"0"0,-9-8 0,0-1 15,-8 0-15,-9 1 16,-18 8-16,-8 0 16,0 17-16,9 0 15,-1 1 1,10 8-16,-1 0 16,18 0-16,-1 0 15,18-9-15,0-8 16,0-1-16,0-8 15,18 0-15,-1 0 16,0 0-16,1 0 16,16 9-1,1 8 1,0 18-16,0 17 0,-9 17 16,0 9-16,-18 0 15,-8-9-15,-8 9 16,-1-8-16,-17-27 15,0 0 1,-9-17-16,-8-17 0,-1 0 16,1-18-16,-9-17 15,8-17 1,18 17-16,26-9 16,0 18-16</inkml:trace>
  <inkml:trace contextRef="#ctx0" brushRef="#br2" timeOffset="-46419.37">12036 15778 0,'0'0'0,"0"0"0,0 0 0,17 9 16,0-1-16,9 1 15,9 0-15,9-18 16,8 0-16,-9-8 15,1 0 1,-10-9-16,-8 0 16,-8 0-16,-10-9 15,1 9 1,-18 9-16,1-1 0,-10 18 16,-16 0-16,-10 18 15,1 8-15,-1 8 16,10 10-1,8-1-15,8-8 16,1 8-16,17-8 16,0-9-16,17-9 15,1-8-15,16-1 16,18-16-16,1-1 16,-1-8-16,0-1 15,-9 1 1,1 0-16,-18 8 15,-9 9-15,0 0 16,1 0-16,-10 9 16,10 8-16,-10 9 15,1 0-15,-9 0 16,0-9-16,0-8 16,0 0-16,9-1 15,8-16 1,9-10-16,9-16 15,17-1-15,-9 0 16,-16 18-16,-1 0 16,-9-1-16,-8 18 15,-1 0-15,1 18 16,0 8-16,-1 17 16,1 9-16,8-9 15,-8 9 1,0-26-16</inkml:trace>
  <inkml:trace contextRef="#ctx0" brushRef="#br2" timeOffset="-45995.52">13825 15484 0,'0'0'0,"0"0"0,0 0 0,-9 0 16,0 0 0,-17 0-16,-17 8 15,-27 18-15,9 9 16,9-1 15,18 10-31,-1 8 0,18-9 16,-1 9-16,18 9 15,18-1-15,8-16 0,0-1 0,0-17 16,0 0 0,-9-18-16,-8 1 15,-1 0-15,1-1 16,-18 1-16,-8 8 15,-9-8 1,-17 8-16,-1-8 16,36 0-16</inkml:trace>
  <inkml:trace contextRef="#ctx0" brushRef="#br2" timeOffset="-45794.14">13859 15761 0,'0'0'0,"0"0"0,0 0 0,18 8 16,8 10-1,34-1-15,10-8 16,17-1-16,0-16 16,-9-1-1,0-17-15,-9 9 0,-25 8 16,-27 9-16</inkml:trace>
  <inkml:trace contextRef="#ctx0" brushRef="#br2" timeOffset="-45564.9">14172 15414 0,'0'0'0,"0"0"16,0 0-16,0 0 15,-9 9-15,1 17 16,-10 26-16,-8 8 15,9 27-15,-1 26 16,1-9 0,8-9-16,9-9 15,0-8-15,18-17 16,-1-18-16,9-25 16,-17-10-1</inkml:trace>
  <inkml:trace contextRef="#ctx0" brushRef="#br2" timeOffset="-45194.24">14676 16090 0,'0'0'0,"0"0"0,0 0 15,0-9-15,-9 0 16,0 1-16,1-10 16,-1 10-16,-17-10 15,-9 18 1,-8 9-16,8 8 15,0 18-15,0-9 16,18 0-16,0 0 16,17 0-16,0-9 15,8-8-15,10 0 16,25-18-16,9 0 16,-8-8-1,-10 0-15,-8 8 0,1 0 16,-10 9-1,-8 0-15,-1 0 16,10 18-16,-1-1 16,0 0-16,1 1 15,16-1-15,10-8 16,17-18-16,-9 0 16,-26 9-16</inkml:trace>
  <inkml:trace contextRef="#ctx0" brushRef="#br2" timeOffset="-44970.97">14858 15683 0,'0'0'0,"0"0"0,0 0 16,0 0-16,9 0 15,17 8-15,17 1 16,27 0-16,-1-18 16,9 0-1,0 1-15,0-1 16,-43 9-16</inkml:trace>
  <inkml:trace contextRef="#ctx0" brushRef="#br2" timeOffset="-44733.14">15110 15466 0,'0'0'0,"0"0"0,0 18 0,0 25 15,-9 17-15,0 27 16,-8 34-1,0 1-15,-1-19 0,10-7 16,8-10-16,0-25 16,8 0-1,1-27-15</inkml:trace>
  <inkml:trace contextRef="#ctx0" brushRef="#br2" timeOffset="-44370.82">15483 16090 0,'0'0'0,"0"0"0,0 0 16,0 8-16,18 1 16,-1 8-16,18-8 15,8 0-15,18-18 16,8 0-16,9 1 31,-17-18-31,-17 0 0,-1 0 16,-17 0-16,-17 0 15,-1 9-15,-8-1 16,-8 10-16,-10 8 16,-25 8-16,-9 18 15,0 17-15,0 18 16,17 8-1,18 18-15,8 0 16,35-18-16,26-8 16,18-10-16,-36-25 15</inkml:trace>
  <inkml:trace contextRef="#ctx0" brushRef="#br2" timeOffset="-43766.74">17689 15726 0,'0'0'0,"0"0"0,0 0 15,0 0 1,0 17-16,-9 44 16,-8 43-16,-1 43 15,-8 9-15,9 0 16,0-35-16,17-34 15,0-18 1,26 9-16,0-35 16</inkml:trace>
  <inkml:trace contextRef="#ctx0" brushRef="#br2" timeOffset="-43536.38">17932 16341 0,'0'0'0,"0"0"0,0 0 15,9 0-15,17 9 16,17-1-16,27 1 16,-1-9-16,9-9 15,9 1-15,-9-18 16,0 8-16,-52 10 15</inkml:trace>
  <inkml:trace contextRef="#ctx0" brushRef="#br2" timeOffset="-43305.01">18227 16072 0,'0'0'0,"0"0"15,0 0-15,-8 18 16,-1 16-16,0 27 16,0 17-16,1 9 15,-1-9-15,9-18 16,0-17-16,0-8 16,9-18-16,-1-8 15,1 0-15</inkml:trace>
  <inkml:trace contextRef="#ctx0" brushRef="#br2" timeOffset="-42905.39">18757 15951 0,'0'0'0,"0"0"0,0 0 15,0 0-15,0 9 16,0 8-1,17 18-15,1-1 16,16 1-16,18 8 16,-8-8-16,-1-9 15,1 0-15,-18 0 16,-9-9 0,-8 9-16,-27 35 15,-34 17-15,-43 8 16,-9 1-16,-18-9 15,53-43-15</inkml:trace>
  <inkml:trace contextRef="#ctx0" brushRef="#br2" timeOffset="-42627.16">19373 16609 0,'0'0'0,"0"0"0,0 0 15,0 9-15,0 8 16,-8 1-16,-10 16 15,-8 27-15,9-26 16</inkml:trace>
  <inkml:trace contextRef="#ctx0" brushRef="#br2" timeOffset="-42288.46">20311 15865 0,'0'0'0,"0"0"0,0 8 16,-8 36-16,-1 25 15,-17 26-15,0 35 16,8-9-16,1-25 16,8-19-16,1-16 15,8-26-15,-9-18 16,9-8-16</inkml:trace>
  <inkml:trace contextRef="#ctx0" brushRef="#br2" timeOffset="-42085.76">20494 16358 0,'0'0'0,"0"0"0,0 0 15,0 0 1,0 0-16,17 0 16,9 0-16,18-8 15,16-1-15,27-8 16,-9-1 0,-43 18-16</inkml:trace>
  <inkml:trace contextRef="#ctx0" brushRef="#br2" timeOffset="-41806.02">20997 15891 0,'0'0'0,"0"0"0,0 0 0,0 0 15,0 0 1,18 17-16,8 0 15,8 9-15,19 9 16,-1-9-16,0 0 16,0 0-16,-9-9 15,-17 0-15,0 1 16,-8 16-16,-27 10 16,-43 51-1,-70 52-15,-164 156 16</inkml:trace>
  <inkml:trace contextRef="#ctx0" brushRef="#br2" timeOffset="-36038.31">6973 16687 0,'0'0'0,"-9"-8"0,9 8 16,0 0-16,0 0 15,-8 8-15,-1 27 16,0 43-16,-8 9 16,8 8-16,9 9 15,0-9-15,9-8 16,17-27-16,-17-42 15</inkml:trace>
  <inkml:trace contextRef="#ctx0" brushRef="#br2" timeOffset="-35689.74">7355 17172 0,'-9'0'0,"1"0"0,-1 0 15,-8 0-15,8 0 16,9 0-1,0 0-15,0 0 16,9 0-16,17-8 16,26-1-16,9 9 15,-1-9-15,1 1 16,0-1 0,-9 9-16,-8 0 15,-18 0-15</inkml:trace>
  <inkml:trace contextRef="#ctx0" brushRef="#br2" timeOffset="-35469.47">7485 16973 0,'0'0'0,"0"0"0,0 0 15,-8 0-15,-1 17 16,0 9-16,9 35 15,-8 17-15,-1 17 32,9 1-32,0-10 0,9-34 15,-1-9-15,1-25 0</inkml:trace>
  <inkml:trace contextRef="#ctx0" brushRef="#br2" timeOffset="-35153.35">7894 17077 0,'-9'-9'0,"0"1"16,9 8-16,0 0 15,0 0-15,9 0 16,8 17-16,18 0 15,17 9-15,9-8 16,8-1-16,-8 0 31,-17-8-31,-18 0 0,0 8 16,-18 9-16,-8 17 16,-34 18-16,-19 26 15,-16-10-15,0 1 16,25-8-16,27-18 15,17-44 1</inkml:trace>
  <inkml:trace contextRef="#ctx0" brushRef="#br2" timeOffset="-34868.41">8866 17198 0,'0'0'0,"0"0"0,0 0 16,0 0-16,0 0 15,0 0-15,17 0 16,18-8-1,9-1-15,16 0 16,10 1-16,-18-1 16,-9 9-16,-17 0 15</inkml:trace>
  <inkml:trace contextRef="#ctx0" brushRef="#br2" timeOffset="-34701.61">9092 17475 0,'0'0'0,"0"0"0,0 0 0,0 0 15,17 0-15,27 0 16,25 0-16,61-8 16,244-1-1</inkml:trace>
  <inkml:trace contextRef="#ctx0" brushRef="#br2" timeOffset="-27453.89">10594 16505 0,'-8'-8'0,"-1"-1"0,-9-8 16,1 8-16,8 1 16,1-1-16,-1 0 15,0 1-15,9 8 16,0 0-16,-8 8 15,-1 27-15,-8 34 16,-9 52-16,0 9 16,8-17-1,1-27-15,8 1 16,9-9-16,9-43 16,8-18-16</inkml:trace>
  <inkml:trace contextRef="#ctx0" brushRef="#br2" timeOffset="-26919.01">10707 16930 0,'0'0'0,"0"0"0,0 0 0,0 0 0,0 0 15,0 0-15,0 0 16,0 0-16,0 0 15,0 17 1,0 1-16,0 7 16,0 1-16,0-8 15,0-10-15,0 1 16,0 0-16,0-9 16,0-9-16,26-8 15,9-27-15,8 1 16,-8 9-16,-9 8 15,0 8 1,0 10-16,0 8 16,0 17-1,-8 9-15,8 17 0,-9 18 16,-8-1-16,-1 1 16,1 0-1,0-27-15,-1-8 16,1-17-16,-9-9 15</inkml:trace>
  <inkml:trace contextRef="#ctx0" brushRef="#br2" timeOffset="-26692.72">11332 16973 0,'0'0'0,"0"0"0,0 0 16,0 0-16,9 0 15,8 0-15,18 0 16,0-8-16,17-10 16,9 1-1,-18 0-15</inkml:trace>
  <inkml:trace contextRef="#ctx0" brushRef="#br2" timeOffset="-26504.81">11324 17155 0,'0'0'15,"0"0"-15,0 0 0,8 0 16,10 0-16,25-9 15,18 1-15,17-1 16,18 9 0,-53 0-16</inkml:trace>
  <inkml:trace contextRef="#ctx0" brushRef="#br2" timeOffset="-26195.53">12079 16895 0,'-9'0'0,"1"0"0,-1 0 16,-8 9-16,-1 8 15,1 1-15,0-1 16,-1 9-16,18 0 16,0 0-1,0 0-15,9-9 0,8 0 16,1-8-16,-1 0 15,0-1-15,-8-8 16,0 0-16,-1 0 16,-8-8-1,0-1-15,-8-8 16,8-1-16,0 18 16</inkml:trace>
  <inkml:trace contextRef="#ctx0" brushRef="#br2" timeOffset="-25891.63">12157 16731 0,'0'0'0,"0"0"0,0 0 0,18 17 16,-1 0-16,18 18 15,-1 0-15,19-1 16,-1-8 0,0 0-16,-9 0 15,1-8-15,-18-10 16,-9 1-16,-8 8 16,-9 0-16,-18 18 15,-16 17 1,-18 17-16,-9-8 15,0-9-15,18-17 16,16-9-16,10-9 16</inkml:trace>
  <inkml:trace contextRef="#ctx0" brushRef="#br2" timeOffset="-25538.78">12852 17120 0,'0'0'0,"0"0"0,0 0 15,0 0-15,0 0 16,0 0-16,0 0 16,0 0-16,17 0 15,9 0-15,18-8 16,8-1 0,9 0-16,-1 9 15,-16 0 1,-18 0-16,-9 0 0</inkml:trace>
  <inkml:trace contextRef="#ctx0" brushRef="#br2" timeOffset="-25325.22">13008 16869 0,'0'0'0,"0"0"15,0 0-15,0 18 16,0 8-16,0 8 16,0 18-16,0 17 15,0 18 1,-8 8-16,8-25 16,0-44-16</inkml:trace>
  <inkml:trace contextRef="#ctx0" brushRef="#br2" timeOffset="-24787.34">13816 16748 0,'0'0'0,"0"0"0,0 0 16,0 0-16,0 0 15,0 0-15,0 0 16,0 0-16,0 0 15,0 0 1,0 0-16,0 0 16,0 0-16,-9 0 15,0 26-15,-8 9 16,0 17-16,-1 17 16,1 9-1,0 0-15,8 0 0,18-18 16,-1-8-1,1-34-15</inkml:trace>
  <inkml:trace contextRef="#ctx0" brushRef="#br2" timeOffset="-24329.61">14076 16982 0,'0'0'15,"0"0"-15,-8 8 0,8 10 16,0 16-16,0-8 16,0 9-16,0 0 15,0-9-15,0-9 16,0-8-1,0-1-15,0 1 16,0-9-16,0 0 16,0-9-16,0 1 15,17-10-15,0 1 16,1 0 0,8-1-16,0 1 15,-9 17-15,1 0 16,8 0-16,-9 9 15,-8 8-15,-1 9 16,1 9 0,0-1-16,-1 10 15,-8-18-15,9 8 0,-9-8 16,9-17 0</inkml:trace>
  <inkml:trace contextRef="#ctx0" brushRef="#br2" timeOffset="-24092.52">14563 17242 0,'0'0'0,"0"0"0,0 0 15,0 0-15,0 0 16,0 0-16,17 0 15,0 0-15,9 0 16,9 0-16,17 0 16,-8-9-16,-1 0 15,9 1 1,-17-1-16</inkml:trace>
  <inkml:trace contextRef="#ctx0" brushRef="#br2" timeOffset="-23904.81">15179 17077 0,'0'-9'0,"0"9"0,0 0 16,0 0-1,0 0-15,0 0 16</inkml:trace>
  <inkml:trace contextRef="#ctx0" brushRef="#br2" timeOffset="-23593.97">14632 17475 0,'-9'-8'0,"-8"-1"15,8 9-15,1 0 0,-1 0 16,9 0-1,0 0-15,0 0 16,0 0-16,0-8 16,17-1-16,1 0 15,17 1 1,34-27-16,-8 9 0</inkml:trace>
  <inkml:trace contextRef="#ctx0" brushRef="#br2" timeOffset="-23309.56">15205 16999 0,'0'0'0,"0"0"16,0 0-16,0 0 0,0 17 16,0 1-16,0 16 15,-8 10-15,8 8 16,0 17 0,0-8-16,0-18 15,0-8-15,0-18 16</inkml:trace>
  <inkml:trace contextRef="#ctx0" brushRef="#br2" timeOffset="-22992.08">15440 16809 0,'0'0'0,"0"0"0,0 0 16,0 0-16,0 17 16,17 0-16,18 9 15,0 9 1,8-9-16,0 9 16,1-10-16,-1 1 15,-8-8-15,-9-1 16,0 0-16,-17 1 15,-9 8-15,-35 34 16,-26 10-16,-26-1 16,-34 0-1,-200 113-15</inkml:trace>
  <inkml:trace contextRef="#ctx0" brushRef="#br2" timeOffset="-22425.61">10924 17406 0,'0'0'0,"0"0"0,0 0 15,18 0-15,16 18 16,36-1-16,34 0 16,35 0-1,35 1 1,43-1-16,43 9 0,18-17 0,26 8 15,17 0 1,-17 1-16,-35-1 16,-25 0-16,-45 1 15,-42-1-15,-27 0 16,-26 1-16,-34-10 16,-27 1-1,-17-9-15,-17 9 16,-9-9-16</inkml:trace>
  <inkml:trace contextRef="#ctx0" brushRef="#br2" timeOffset="-22112">12539 17831 0,'0'0'0,"0"0"0,9 0 0,8 8 16,27 1-16,17 8 16,8 1-1,27-10-15,8 1 16,-9-9-16,-17 0 15,-17 0-15,-9 0 16,-26-9 0,-8 9-16,-10 0 0,-8 0 15</inkml:trace>
  <inkml:trace contextRef="#ctx0" brushRef="#br2" timeOffset="-21744.38">12565 17960 0,'0'0'0,"0"0"0,0 0 0,0 9 15,-8 8 1,-1 27-16,0 25 16,1 0-16,-1 18 15,-8-9-15,8-17 16,0-18-16,9-9 15,0-8-15,0-17 16,0 0-16,0-9 16,-8-9-1,-1-8-15,-8-9 16,-10 0-16,10-9 16,0 18-16,-9 0 15,-18 8-15,1 9 16,-1 17-16,10 9 15,-1 0-15,18 0 32,-1-17-32,18-1 0,0-8 15,0 0-15</inkml:trace>
  <inkml:trace contextRef="#ctx0" brushRef="#br2" timeOffset="-21337.97">12947 18090 0,'0'0'0,"0"0"0,0 0 16,0 0-16,18 0 15,-1 9-15,9 0 16,0-1-16,0 1 15,0 0-15,-8 8 16,-10 0 0,1 1-16,-9 8 15,-9 0-15,-17 8 16,0-8-16,0 0 16,0 0-16,0 0 15,9-8-15,-1-10 16,10 1-1,8 0-15,0-1 16,0-8-16,8 9 16,19-1-16,16 1 15,18-18-15,26 1 16,17-9-16,-35 17 16</inkml:trace>
  <inkml:trace contextRef="#ctx0" brushRef="#br2" timeOffset="-20732.96">16864 17718 0,'0'0'0,"0"0"0,0 17 16,0 9-16,0 9 15,9-9 1</inkml:trace>
  <inkml:trace contextRef="#ctx0" brushRef="#br2" timeOffset="-19760">17871 17146 0,'0'0'0,"0"0"16,0 0-16,0 0 15,0 0-15,0 0 16,0 9 0,-9 17-16,1 35 15,-1 17-15,-8 17 16,8-9-1,-8 1-15,17-35 0,0-17 16,8-18-16,-8-17 16</inkml:trace>
  <inkml:trace contextRef="#ctx0" brushRef="#br2" timeOffset="-19546.51">18080 17484 0,'0'0'0,"0"0"16,0 0-16,0 0 16,0 0-16,8 9 15,10-1 1,8 1-16,8 0 16,1-1-16,-9-8 15,9 0-15,-18 9 16</inkml:trace>
  <inkml:trace contextRef="#ctx0" brushRef="#br2" timeOffset="-19242.97">18375 17207 0,'0'0'0,"0"0"0,0 0 15,0 0-15,0 0 16,0 17-16,17 1 16,18 16-16,17 1 15,0-9-15,0 9 16,-8-9-16,-1 0 16,-8 0-16,-9-1 15,-17-7-15,-1 16 16,-16 18-16,-18 26 15,-27 0 1,-7 0-16,-1-26 16,9-17-16,17-9 15,26-17-15</inkml:trace>
  <inkml:trace contextRef="#ctx0" brushRef="#br2" timeOffset="-18926.14">19139 17545 0,'0'0'0,"0"0"0,0 0 16,0 0-16,0 0 16,9 0-16,8 0 15,18-9-15,17 0 16,0 1 0,9-1-16,-9 9 15,-17 0-15,-18 0 16</inkml:trace>
  <inkml:trace contextRef="#ctx0" brushRef="#br2" timeOffset="-18795.24">19156 17709 0,'0'0'0,"0"0"0,0 0 16,0 0-16,18 0 15,8 9-15,35 0 16,17-18-16,-26 9 15</inkml:trace>
  <inkml:trace contextRef="#ctx0" brushRef="#br2" timeOffset="-18459.77">20068 17008 0,'0'0'0,"0"0"0,0 0 15,0 0-15,0 0 16,0 17-16,0 18 15,-9 25-15,1 18 16,-1 9 0,0-9-16,1-9 0,-1-17 15,9-17 1,0-18-16,9-8 16,-9-9-16</inkml:trace>
  <inkml:trace contextRef="#ctx0" brushRef="#br2" timeOffset="-18038.03">20363 17181 0,'0'0'0,"0"0"16,0 0-16,0 0 15,0 9-15,0 8 16,0 18-16,0-1 15,-8 1-15,-1-9 16,0 0 0,9-9-16,0-8 15,0 0-15,0-1 16,0 1-16,0-9 16,0-9-1,0 1-15,18-18 0,-1 0 16,0 0-16,1 0 15,-1 8 1,1 1-16,-1 17 16,0 0-16,1 9 15,-1 17-15,0 8 16,-8 10-16,0-1 16,-1 0-1,-8-17-15,0 0 16,0-17-16,9-1 15,-9-8-15</inkml:trace>
  <inkml:trace contextRef="#ctx0" brushRef="#br2" timeOffset="-17592.83">20737 17320 0,'0'0'0,"0"0"0,0 0 16,0 0-1,0 0-15,0 0 16,9 0-16,8-9 15,0 0-15,18 1 16,0-1-16,8 9 16,-8-9-1,0 9-15,-1-8 16,-8 8-16</inkml:trace>
  <inkml:trace contextRef="#ctx0" brushRef="#br2" timeOffset="-17426.77">20824 17450 0,'0'0'0,"0"0"16,0 0-16,0 0 15,0 0 1,17 0-16,18 0 16,-1-9-16,27 0 15,26 9-15,9-8 16,-53 8-16</inkml:trace>
  <inkml:trace contextRef="#ctx0" brushRef="#br2" timeOffset="-15420.91">21657 17034 0,'0'0'0,"0"0"16,0 0-16,0 0 16,0 0-16,0 0 15,9 17-15,8 0 16,18 18-16,0-9 16,8 0-1,1 0-15,8 0 31,9-9-31,-9 9 0,-26-8 16,-9-10-16,-8 10 0,-1-1 16,-16 18-16,-18 8 15,-18 9-15,-8 8 16,0-16 0,9-1-16,8-8 15,18-9-15,8-18 16,9-8-16,0 0 15</inkml:trace>
  <inkml:trace contextRef="#ctx0" brushRef="#br2" timeOffset="-15097.71">22352 17398 0,'0'0'0,"0"0"0,0 0 0,0 0 16,0 0-16,0 0 15,0 0-15,0 0 16,9 0-16,17 0 16,26 8-1,9-8-15,8 0 16,-34 9-16</inkml:trace>
  <inkml:trace contextRef="#ctx0" brushRef="#br2" timeOffset="-14726.63">23107 16930 0,'0'0'0,"0"0"16,0 0-16,0 0 16,0 9-16,0 8 15,0 17-15,0 27 16,-8 26-16,-1 8 15,0 0 1,9-8-16,0-18 16,0-8-16,9-27 15,0-16-15,-1-18 16</inkml:trace>
  <inkml:trace contextRef="#ctx0" brushRef="#br2" timeOffset="-14238.22">23351 17242 0,'0'0'0,"0"0"0,0 0 0,0 0 15,0 0-15,0 0 16,0 0-16,0 17 16,0 9-16,0 9 15,0 8-15,0 0 16,0 1-16,0-19 16,0 1-1,0-8 1,0-10-16,0 1 0,0-9 15,0-9-15,17-8 16,18-26-16,-9-9 16,0 17-16,0 1 15,0 16-15,-9 1 16,-8 8 0,0 9-16,-1 0 15,1 18-15,0-1 0,-1 18 16,1-1-1,0 1-15,-1-9 16,1 0-16,0-18 16,0 1-16,-1-9 15</inkml:trace>
  <inkml:trace contextRef="#ctx0" brushRef="#br2" timeOffset="-14006.51">23724 17311 0,'0'0'0,"0"0"16,0 0-16,0 0 16,0 0-16,0 0 15,26-9-15,9 1 16,0-1-16,17 0 15,0 1-15,-9-10 16,-25 18-16</inkml:trace>
  <inkml:trace contextRef="#ctx0" brushRef="#br2" timeOffset="-13852.32">23741 17493 0,'0'0'0,"0"0"0,0 0 15,0 0-15,0 0 16,9 0 0,8 0-16,27-9 15,25-8-15,-25 8 16</inkml:trace>
  <inkml:trace contextRef="#ctx0" brushRef="#br2" timeOffset="-13094.28">24453 16939 0,'0'0'0,"0"0"0,0 0 16,0 0-16,18 17 16,-1 0-1,18 18-15,8-1 16,9 1-16,1 0 31,-10 8-31,0-8 0,-8 8 0,-9-17 16,0 0-16,-8 0 15,-10-17-15,1-1 16,0 1-16,-1 0 16,1-1-1,-9-8-15,0 0 16,0 9-16,0 0 15,-9 8-15,1 0 16,-27 18-16,-26 17 16,-34 8-16,-36 18 15,-8 0 1,87-34-16</inkml:trace>
  <inkml:trace contextRef="#ctx0" brushRef="#br2" timeOffset="-12476.82">20329 17874 0,'0'0'15,"0"0"-15,17 0 0,26 0 16,44 9 0,61-1-16,43 1 15,35 0-15,60 8 16,27 0-16,26-8 16,-1-1-1,-34 1-15,-17 0 0,-27-1 16,-34-8-16,-44 0 15,-43 0 1,-26-8-16,-35-1 16,-43 9-16,-9 0 15,-17 0-15,-9 0 16</inkml:trace>
  <inkml:trace contextRef="#ctx0" brushRef="#br2" timeOffset="-12136.06">22048 18116 0,'0'0'0,"0"0"16,9 0-16,17 9 15,17 0-15,35-1 16,35 1-16,26 0 31,-9-18-31,9 0 0,-8 9 16,-27 0-16,-17 0 15,-44-8-15,-17-1 16,-17 9-16</inkml:trace>
  <inkml:trace contextRef="#ctx0" brushRef="#br2" timeOffset="-11734.55">22326 18177 0,'0'0'0,"0"0"16,0 0-16,0 0 15,0 0-15,0 0 16,0 17 0,0 9-16,-9 26 15,1 18-15,-1-1 16,0 0-16,1-8 15,8-18-15,-9-17 16,9-9-16,0-8 16,0 0-16,0-9 15,-9-9 1,0 0-16,-17-17 16,9 0-16,0 0 15,-9 9-15,8 0 16,-8 17-16,0 17 15,-9 9-15,-8 9 16,8 8 0,1-17-16,16-9 15,9-8-15,9 0 16</inkml:trace>
  <inkml:trace contextRef="#ctx0" brushRef="#br2" timeOffset="-11327.37">22613 18333 0,'0'0'0,"0"0"16,0 0-16,0 0 15,0 0-15,0 0 16,0 0-16,0 9 15,8-1 1,10 10-16,-1-1 16,0 0-16,1 1 15,-1-1-15,-8-9 16,-1 10-16,1-1 16,-18 0-16,1 9 15,-18 9-15,0 0 16,-9-9-1,0 0-15,18-9 16,-1-8-16,18-1 16,0 1-16,18 8 15,25 1-15,18-10 16,43-16-16,44-44 16,147-104-1</inkml:trace>
  <inkml:trace contextRef="#ctx0" brushRef="#br2" timeOffset="-9588.62">22248 13258 0,'0'0'0,"0"0"0,0 0 16,0 0-1,0 0-15,0-9 16,17 0-16,-8 9 16</inkml:trace>
  <inkml:trace contextRef="#ctx0" brushRef="#br0" timeOffset="41680.55">29464 12314 0,'-9'0'0,"1"0"15,8 0-15,0 0 0,0 0 16,0 0 0,0 0-16,17-9 15,18 0-15,8 1 16,9-1-16,0 9 16,0-9-16,1 9 15,-36 0 1</inkml:trace>
  <inkml:trace contextRef="#ctx0" brushRef="#br0" timeOffset="42096.96">29499 12418 0,'0'0'0,"0"0"0,0 0 16,0 0-1,0 0-15,0 0 16,0 17-16,0 9 16,0 9-16,-9 17 15,0 0-15,1 8 16,-10 1 0,1-9-16,0-9 0,-1-8 15,10-9 1,-1-9-16,9-8 15,0-1-15,0 1 16,0 8-16,9-8 16,8 0-16,0-1 15,9 1-15,9 0 16,0-1-16,-9 1 16,0 0-16,0-1 15,0 1 1,0 0-16,9-1 15,-18 1-15</inkml:trace>
  <inkml:trace contextRef="#ctx0" brushRef="#br0" timeOffset="42267.53">29533 12738 0,'0'0'0,"0"0"0,0 0 15,0 0-15,0 0 16,18 0-16,8 0 16,9 0-16,17 9 15,-18-9 1</inkml:trace>
  <inkml:trace contextRef="#ctx0" brushRef="#br0" timeOffset="42584.89">30211 12773 0,'0'0'0,"0"0"0,0 0 15,0 0-15,0 0 16,-9 0-16,0 0 15,1 0-15,-1 0 16,-17 0-16,0 17 16,-9 0-1,0 9-15,1 0 16,8 0-16,8 9 31,10-9-31,8 0 0,8 9 16,1-9-16,0-18 0</inkml:trace>
  <inkml:trace contextRef="#ctx0" brushRef="#br0" timeOffset="42839.36">30549 12894 0,'0'0'0,"0"0"0,0 0 0,-8 0 15,-1 0-15,0 0 16,-8 9 0,-9 8-16,0 0 15,0 1-15,-9-1 16,18 0-16,-1 1 16,18-1-16,0 0 15,9 1-15,8-1 16,10 0-16,-19-8 15</inkml:trace>
  <inkml:trace contextRef="#ctx0" brushRef="#br0" timeOffset="43262.86">30845 12703 0,'0'0'0,"0"0"0,0 0 16,0 0-16,0 0 16,0 0-16,0 0 15,0 0 1,17 9-16,9 0 15,18 8-15,8 0 16,8 1-16,1 8 16,-9-18-16,-8 1 15,-18 0-15,0-1 16,-17 1 0,-1 0-16,-16 8 0,-10 0 15,-17 18 1,-17 0-16,-17 8 15,-9 0-15,8 1 16,36-27-16,25-8 16</inkml:trace>
  <inkml:trace contextRef="#ctx0" brushRef="#br0" timeOffset="43824.41">31175 12565 0,'0'0'0,"0"0"0,0 0 15,17 0-15,9 9 16,9 8-16,26 0 16,8 9-16,1 0 15,-10-9-15,1 1 16,-17-1-16,-10 0 15,-8 1-15,-17 8 16,-9 8-16,-17 10 16,-9 8-1,-18 0-15,-17 8 16,1-16-16,8-1 16,8-17-16,9-9 15,27-8-15,8-9 16,0 0-1</inkml:trace>
  <inkml:trace contextRef="#ctx0" brushRef="#br0" timeOffset="44068.38">32043 12504 0,'0'0'0,"0"0"0,0 0 16,0 0-16,0 0 16,0 0-16,9 0 15,17-8-15,17-1 16,35 0-16,9-8 16,-9 0-1,-17 8-15,-9 9 0,-34 9 16</inkml:trace>
  <inkml:trace contextRef="#ctx0" brushRef="#br0" timeOffset="44453.09">32086 12522 0,'0'0'0,"0"0"0,0 0 15,0 0-15,0 0 16,0 17-16,9 9 16,0 9-16,0 8 15,-1 26-15,-16 0 16,-1-8 0,0 0-16,0-1 15,1-16-15,8-10 16,0-8-16,0 0 15,0-8-15,0-1 16,0 0-16,8-8 16,10-1-16,-1 1 15,9 0-15,9-1 16,26 1 0,0-9-16,-9 0 15,0-9-15,-9 1 16,-25 8-16</inkml:trace>
  <inkml:trace contextRef="#ctx0" brushRef="#br0" timeOffset="44662.55">32165 12911 0,'0'0'0,"0"0"16,0 0-16,0 0 15,0 0-15,8 0 16,18 0-16,26-8 16,27-10-16,7 1 15,1 0 1,-26-9-16,-26 17 16</inkml:trace>
  <inkml:trace contextRef="#ctx0" brushRef="#br0" timeOffset="44912.96">32660 13067 0,'0'0'0,"0"0"0,0 0 15,0 0-15,0 0 16,17-8-16,9-1 16,9 0-1,8 1-15,-8-10 16,0 18-16,-9 0 16</inkml:trace>
  <inkml:trace contextRef="#ctx0" brushRef="#br0" timeOffset="45141.17">32825 13024 0,'0'0'0,"0"0"0,0 0 16,0 0-16,0 17 16,8 1-16,10 16 15,-10 1-15,1 17 16,0-9-16,-1 0 15,-16-8 1,-1-9-16,0 0 16,-17 0-16,0-17 15,-8 8-15,16-8 16</inkml:trace>
  <inkml:trace contextRef="#ctx0" brushRef="#br0" timeOffset="47796.12">28613 11664 0,'0'0'0,"0"-8"0,-9-1 0,1-8 16,-1-1-1,0-8-15,1 0 16,-10 0-16,-8 0 16,0 0-16,-17-8 15,-9 8 1,-9 0-16,-17 8 0,-1 18 16,1 0-1,0 18-15,9-1 16,-1 9-16,1 9 15,-1 8 1,18 0-16,17 9 0,9-8 16,18-1-16,16 9 15,10 0-15,25 0 16,18-9 0,35 0-16,16-25 0,27-27 15,9-17 1,-18 0-16,-26-9 15,-25 1-15,-19-1 16,-25 0-16,-18-8 16,-17 0-16,-17 0 15,-26-1-15,-27 10 16,-25-1 0,51 18-16</inkml:trace>
  <inkml:trace contextRef="#ctx0" brushRef="#br0" timeOffset="80323.33">29481 10391 0,'-8'-9'0,"-10"1"0,10-1 16,-1 9-16,0 0 15,1 0-15,-1 9 16,0 17-16,-8 52 16,-9 52-1,-18 25-15,10 1 16,-1-43-16,18-26 16,-1-18-16,18-9 15,0-34-15,0-17 16</inkml:trace>
  <inkml:trace contextRef="#ctx0" brushRef="#br0" timeOffset="80951.08">29837 10867 0,'0'0'0,"0"0"0,9 0 15,-9-8-15,0-1 16,0 0-16,0 1 16,0-1-16,0 0 15,0 1-15,-9-1 16,-8-17-16,-9 0 15,-9 9-15,1 0 16,-1-1 0,9 18-16,0 0 15,0 18-15,8-1 16,1 0-16,8 0 16,9 9-16,0-8 15,9-1-15,0-8 16,-1-1-1,10 1-15,-10-9 16,1 0-16,0 0 16,-1 0-16,10 0 15,-1 17-15,9 9 16,0 18-16,0 8 16,-17 0-16,0 0 15,-1 0-15,-8-9 16,-8-9-1,-1-8-15,-17 0 16,0-17-16,0 0 16,-9-1-16,0-16 15,9-1-15,9-8 16,8-1-16,9-8 16,9 1-16,43-27 15,26-9 1,-43 44-16</inkml:trace>
  <inkml:trace contextRef="#ctx0" brushRef="#br0" timeOffset="81207.42">29890 10642 0,'0'0'0,"0"0"16,0 0-16,0 0 15,17 18-15,18-1 16,17 0-16,8 1 16,1 7-16,-9-16 15,-8 0-15,-18-1 16,-17 1 0,-1 8-16,-16 1 15,-36 34-15,-25 26 16,-1 8-16,35-34 15</inkml:trace>
  <inkml:trace contextRef="#ctx0" brushRef="#br0" timeOffset="81873.19">29933 5420 0,'0'0'0,"0"0"0,0 9 15,-9 25 1,1 35-16,-18 44 15,8 17-15,1 0 16,-1-26-16,18-26 16,9-9-16,0-43 15</inkml:trace>
  <inkml:trace contextRef="#ctx0" brushRef="#br0" timeOffset="82305.65">30150 5818 0,'0'0'0,"0"0"0,0 0 0,0 0 16,0 0-1,17 0-15,1 9 16,16 0-16,1-1 15,9-8-15,-1-8 16,0-1-16,1-17 16,-9 0-16,-9 0 15,-18-9-15,1 9 16,-9 9-16,-9 0 16,-8 8-16,-9 9 15,0 9 1,-9 17-16,-8 17 15,8 9-15,18 0 16,17 0-16,17 0 16,0-9-1,18 0-15,0-17 0,17-8 16,26-18 0,9-18-16,-35 10 15,-26 8-15</inkml:trace>
  <inkml:trace contextRef="#ctx0" brushRef="#br0" timeOffset="82540.24">30906 5567 0,'0'0'0,"0"0"0,-9 0 15,9 0-15,0 0 16,0 0 0,0 0-16,0 9 15,26 8-15,26 9 16,-9 0-16,1 0 15,-18 0-15,-9 0 16,-8 0 0,-26 17-16,-27 27 0,-34 33 15,-26 27 1,0 0-16,-105 199 16</inkml:trace>
  <inkml:trace contextRef="#ctx0" brushRef="#br2" timeOffset="191071.03">28257 8287 0,'0'0'0,"0"0"0,0 0 0,0 0 16,0 0-16,0 0 15,0 0-15,0 0 16,0 0-16,0 0 16,0 0-16,0 0 15,0 8-15,0 1 16,0 8-16,0 9 16,-9 9-1,1 25-15,-1 10 16,0 25-16,1 26 15,-1 18-15,-9 8 16,10 0-16,-1-17 16,0 0-16,9-9 15,0-25-15,0-18 16,0-18-16,0-8 16,0-17-1,0-18-15,0-8 16,0-9-16,0 0 15</inkml:trace>
  <inkml:trace contextRef="#ctx0" brushRef="#br2" timeOffset="191588.7">28292 8226 0,'0'0'0,"0"0"0,0 0 15,0 0-15,-9 17 16,0 1-16,-17 16 16,0 27-16,-17 8 15,8 9 1,0-9-16,9 1 16,9-27-16,17 0 15,9-25 1,-9-18-16,8-9 0,10 0 15,-1-17-15,0-8 16,18-18 0,-9-9-16,-17 26 15,0 9-15,-1 9 16,1 17-16,0 0 16,8 0-1,0 17-15,1 9 0,16 9 16,19 26-16,16 8 15,-34-34 1</inkml:trace>
  <inkml:trace contextRef="#ctx0" brushRef="#br2" timeOffset="192021.08">28161 9560 0,'-8'0'0,"-1"0"0,0 0 16,1 0-16,8 0 15,0 0-15,0 17 16,0 18-16,0 8 16,17 9-16,0 0 15,1-9 1,-1 0-1,-8-17-15,0-8 0,-1-1 16,1-8-16,-9-9 16,9-18-16,17-51 15,52-35-15,35-69 16,86-208-16</inkml:trace>
  <inkml:trace contextRef="#ctx0" brushRef="#br2" timeOffset="192389.08">28665 9023 0,'0'0'0,"0"0"0,-9-9 16,1 9-1,8 0-15,0 0 0,0 0 16,0 0-16,0 0 16,0 0-1,0 0-15,0 0 16,17-9-16,18 1 15,17-1-15,9 0 16,8 1 0,-8-1-16,-26 9 0,-1 9 15,-16-1 1</inkml:trace>
  <inkml:trace contextRef="#ctx0" brushRef="#br2" timeOffset="192737.99">28847 9066 0,'0'0'0,"0"0"16,0 0-16,0 0 16,0 0-16,0 0 15,-8 9-15,-1 8 16,-8 9-16,-1 17 15,1 1 1,0-1-16,-1-8 16,10-10-16,8 1 15,0-8-15,0-1 16,0 0-16,0 1 16,8-10-16,10 1 15,-1 0-15,18-1 16,8-16-16,1-1 15,-1 0-15,0 1 16,-8 8-16,-26 0 16</inkml:trace>
  <inkml:trace contextRef="#ctx0" brushRef="#br2" timeOffset="192912.89">28908 9179 0,'0'0'0,"0"0"15,0 0-15,0 0 16,0 0-16,0 0 16,0 0-16,18-9 15,-1 0-15,18 1 16,-9-1-16,0 0 16,-9 9-16</inkml:trace>
  <inkml:trace contextRef="#ctx0" brushRef="#br2" timeOffset="193306.73">29316 9127 0,'-8'0'0,"-1"0"0,0 8 15,1 10-15,-10-1 16,10 9-16,-1 9 16,0-1-16,9 1 15,0-1-15,0-8 16,9 0-16,0-8 16,-1-10-16,1 1 15,0 0-15,8-9 16,0-9-1,1 0-15,-10-17 16,1 0-16,0-8 16,-9 16-1,-9 1-15,0 0 0,-8 0 16,0 17-16,-1 0 16,1 0-1,0 8-15,17 1 16</inkml:trace>
  <inkml:trace contextRef="#ctx0" brushRef="#br2" timeOffset="193505">29568 9127 0,'0'0'0,"0"0"0,0 0 16,0 0-16,0 0 15,0 26-15,-8 8 16,-1 18-16,9 17 16,0-8-1,0-35-15</inkml:trace>
  <inkml:trace contextRef="#ctx0" brushRef="#br2" timeOffset="196359.48">27406 7325 0,'0'0'0,"0"0"0,0 0 16,0 0-16,0 0 15,0 0-15,0 0 16,0 0-16,0 0 16,0 0-16,0 0 15,0 0-15,0 18 16,0-1 0,0 17-16,0 1 15,0 0-15,9 8 16,-1 9-16,1 9 15,0-9-15,-9 8 16,0 10-16,0-1 16,8-9-1,-8 1-15,0 0 16,0-9-16,0 17 16,0 0-16,0-8 15,0-9-15,9 8 16,0 1-16,-1-18 15,-8 1-15,0-1 16,9 0 0,-9 9-16,0-8 15,9-1-15,-9 0 16,0 0-16,0 1 16,8-1-16,-8 0 15,0 9 1,0 0-16,0 9 0,0-18 15,0 1 1,0 7-16,0-7 16,0-1-16,0 0 15,0 1-15,0 8 16,0 8-16,0-8 16,0-8-16,0 16 15,0 1-15,0-18 16,0 0-16,-8 18 15,-1 0 1,9-1-16,0-8 16,0 9-16,0 8 15,-9 0-15,9 1 16,0-1-16,0 9 16,0-9-16,0 9 15,0-17-15,0-1 16,9-8-1,-9-8-15,0-1 16,9-17-16,-1-9 16</inkml:trace>
  <inkml:trace contextRef="#ctx0" brushRef="#br2" timeOffset="196837.89">27406 7438 0,'0'0'0,"0"0"0,0 0 16,0 0-16,0 17 15,-9 9-15,1 17 16,-18 9-16,-1 18 16,-7-10-1,16-8-15,1-8 16,17-1-16,0-26 15,0-8-15,0-9 16</inkml:trace>
  <inkml:trace contextRef="#ctx0" brushRef="#br2" timeOffset="196989.17">27363 7550 0,'0'0'0,"0"0"0,0 0 15,0 9-15,8 8 16,10 1-16,8 16 15,8 10-15,10-1 16,8 9 0,0 17-16,-17-26 0</inkml:trace>
  <inkml:trace contextRef="#ctx0" brushRef="#br2" timeOffset="197553.38">27250 10408 0,'0'0'0,"0"0"15,0 0-15,0 0 16,0 9-16,0 8 16,17 27-16,0 8 15,1-9-15,8 0 16,0-8-16,-9-9 15,-8 0 1,0-9-16,-1-8 16,1-1-16,0 1 15,-1-18-15,10-16 16,-1-62-16,44-78 16,8-8-16,-51 113 15</inkml:trace>
  <inkml:trace contextRef="#ctx0" brushRef="#br2" timeOffset="198020.23">26155 8434 0,'0'0'0,"0"0"15,0 0-15,18 0 16,-1 0-16,18 0 15,17 0-15,18-9 16,8 0-16,-18 1 31,-7 8-31,-1 0 0,0 8 16,-26-8-16</inkml:trace>
  <inkml:trace contextRef="#ctx0" brushRef="#br2" timeOffset="198385.94">26312 8564 0,'-9'-9'0,"0"9"0,1 0 15,-1 0-15,0 0 16,1 9-16,-1 8 15,0 0-15,1 1 16,-1 8 0,0 8-16,-8-8 15,8 0-15,1-8 16,8-1-16,0 0 16,0 1-16,0-10 15,8 1-15,10-1 16,16 10-1,1-10-15,8 1 16,18 0-16,0-9 16,-9 0-16,9 0 15,0-18-15,-35 10 16</inkml:trace>
  <inkml:trace contextRef="#ctx0" brushRef="#br2" timeOffset="198582.8">26355 8633 0,'-8'0'0,"-1"0"0,9 0 15,0 0-15,0 0 16,0 0-16,0 0 16,0 0-16,17 0 15,1 0-15,25 0 16,18 0-1,-26 0-15</inkml:trace>
  <inkml:trace contextRef="#ctx0" brushRef="#br2" timeOffset="198909.92">26807 8650 0,'0'0'0,"-9"0"0,-8 0 0,8 9 15,-8 0 1,8-1-16,0 10 16,-8 16-16,0 10 15,17-10-15,0 9 16,8-8-16,10-9 16,-10 0-16,10-17 15,-10-1-15,1-8 16,0 0-1,-1-8-15,1-10 16,0-8-16,-18-8 16,0-1-16,-17 1 15,9 16-15,0 1 16,-1 17-16,18 0 16,0 0-16</inkml:trace>
  <inkml:trace contextRef="#ctx0" brushRef="#br2" timeOffset="199099.55">27024 8685 0,'0'0'0,"0"0"0,0 0 15,0 9-15,-9 17 16,0 26-16,9-1 15,0 19-15,0-18 16,9-35 0</inkml:trace>
  <inkml:trace contextRef="#ctx0" brushRef="#br2" timeOffset="199645.92">27241 8157 0,'0'0'0,"0"0"0,0 0 0,0 0 16,-9 0-1,1 17-15,-18 35 16,8-9-16</inkml:trace>
  <inkml:trace contextRef="#ctx0" brushRef="#br0" timeOffset="204953">27397 9612 0,'0'0'0,"0"0"16,0 0-16,0 0 16,0 0-16,0 0 15,0 0-15,0 0 16,0 0-16,0 0 15,0 0 1,9 0-16,17 8 16,17 10-16,18-1 15,9 0-15,17 1 32,-9-10-32,-18 1 0,-7 0 15,-10-9-15,0-9 0,1 9 16,-1-9-1,-25 9-15</inkml:trace>
  <inkml:trace contextRef="#ctx0" brushRef="#br0" timeOffset="205299.38">27779 9499 0,'0'0'0,"0"0"0,0 0 16,0 0-16,9 0 16,0 9-16,8 8 15,9 18 1,9-1-16,0 1 15,-1 0-15,-8-9 16,0 0-16,0-9 16,-17 0-1,0 0-15,-18 1 0,0 8 16,-17 8 0,0 1-16,-8 8 15,16-25-15</inkml:trace>
  <inkml:trace contextRef="#ctx0" brushRef="#br0" timeOffset="205803.78">27684 9516 0,'0'0'0,"0"0"0,0 0 0,0 0 15,0 0 1,0 0-16,-9 0 16,0 0-16,-17 18 15,-17-1-15,-18 18 16,0-1-16,9 1 15,0 0-15,17-9 16,18 0 15,0-1-31,17 1 16,8 9-16,10 0 0,17-1 0,17 1 16,26 8-16,0 1 15,-35-27-15</inkml:trace>
  <inkml:trace contextRef="#ctx0" brushRef="#br3" timeOffset="-211678.21">30315 7334 0,'-9'0'0,"1"-9"0,-1 9 15,0-8-15,1-1 16,-1 0-16,9 1 16,-9-1-16,1 0 15,-1-8-15,-9 0 16,-8-1-16,9 1 16,-9 8-1,0-8-15,-17 0 16,-10-1-16,10 1 15,-26 8-15,-1-8 16,1 0-16,8-1 16,-9 10-16,1-1 15,-18 0-15,9 9 16,8 9 0,1 0-16,-1 8 15,-8 0-15,0 1 16,9 8-16,-1-9 15,18 0-15,0 1 16,9-1 0,-9 9-16,-1 0 0,19 0 15,-10 0 1,1 0-16,-9 8 16,0 10-16,17-10 15,0 1-15,0 0 16,1-1-16,8 1 15,0 8-15,0 1 16,-1 8-16,1 0 16,9 0-1,-9-9-15,9 0 16,-1 9-16,1 0 16,0-9-16,8 1 15,0 8-15,-17 17 16,9-8-16,-1-1 15,-8-8-15,9-9 16,0 1-16,-1 8 16,1 0-1,0 8-15,-1 1 16,9-9-16,1 0 16,-1 0-16,0 0 15,1 0-15,-1-9 16,9 9-16,-9 17 15,9-8-15,0-18 16,0 1-16,0-19 16,0 1-1,0 0-15,0 0 16,0 0-16,0-17 16,0 0-16,0-1 15,0 1 1,0-9-16</inkml:trace>
  <inkml:trace contextRef="#ctx0" brushRef="#br3" timeOffset="-211177.07">27727 9014 0,'0'0'0,"0"0"16,0 0-16,0 0 15,0 0-15,0 0 16,0 0-16,0 0 16,0 0-16,0 0 15,0 17-15,0 1 16,0-1-16,0 18 16,0 8-16,9 0 15,0 1-15,-1-1 16,1-9-1,0-8-15,-1 0 16,1-8-16,0-10 16,-9 1-16,0 0 15,0-1 1,0-8-16,0 0 16,8-17-16,27-26 15,9-9-15,34-17 16,-35 34-16</inkml:trace>
  <inkml:trace contextRef="#ctx0" brushRef="#br3" timeOffset="-209935.57">30888 7291 0,'0'0'0,"0"0"0,-9-9 16,1 0-16,-1-8 15,0 0-15,1-9 16,-10 8 0,1 1-16,-9 0 15,-17 8-15,-1 9 16,1 17-16,-1 9 15,-8 18-15,17 16 16,9 9-16,18-8 16,16 0-16,10-1 15,16-16 1,19-18-16,16-9 0,1-17 16,34 0-1,17-17-15,-69-1 16</inkml:trace>
  <inkml:trace contextRef="#ctx0" brushRef="#br3" timeOffset="-209528.29">31322 6840 0,'0'0'0,"0"0"16,0 0-16,0 0 15,-8 0-15,-1 26 16,-8 26-16,-9 35 15,-9 17 1,0 17-16,-8-8 0,8-36 16,18-16-16,-1-18 15,9-17 1,9-17-16,0 0 16,0-9-16,0-18 15,18-8-15,-1-17 16,18 0-1,0-9-15,-9 17 16,0 18-16,-9 0 0,-8 17 16,0 0-1,-1 0-15,1 17 16,0 9-16,-9 8 16,0 10-16,0-1 15,0-8-15,0-9 16,0-9-16,8 0 15,10-8-15,-10 0 16</inkml:trace>
  <inkml:trace contextRef="#ctx0" brushRef="#br3" timeOffset="-209096.9">31652 7334 0,'-8'0'0,"-1"0"16,0 0-16,9 0 15,-8-9-15,-1 9 16,0 0 0,1 0-16,-1 0 15,0 0-15,-8 0 16,-9 18-16,0 7 16,8 10-16,1 0 15,8-9-15,9 0 16,0 0-16,0-9 15,0-8 1,0-9-16,0 0 16,0-9-16,9 0 15,0 1-15,-1-1 16,1 0-16,0 9 16,-1 0-16,1 0 15,0 0-15,8 18 16,0-1-1,1 0-15,-1 1 16,9-1-16,0-8 16,-8-1-1,-1-8-15,0 9 0,1-18 16,-10 9-16</inkml:trace>
  <inkml:trace contextRef="#ctx0" brushRef="#br3" timeOffset="-208777.05">31852 7325 0,'0'0'0,"0"0"0,0 0 16,0 0-16,0 0 16,0 0-16,0 0 15,0 0-15,0 0 16,-9 18-16,1 16 16,8 9-16,-9 9 15,0-8 1,1-1-16,-1 0 15,0-17-15,1-8 16,-1-10-16,9 1 16,0-9-16,0 0 15,0-17 1,17-18-16,1-26 16,16 1-16,-8 8 15,9 8-15,0 10 16,0 17-16,8-1 15,-8 10-15,-18 8 16</inkml:trace>
  <inkml:trace contextRef="#ctx0" brushRef="#br3" timeOffset="-206387.84">31348 8330 0,'0'0'0,"0"0"15,0 8-15,0 10 16,0 16-16,0 18 16,-8 9-16,-1 0 15,0-9 1,1-18-16,-1-8 15,9 0-15,0-17 16,0 0-16,0-9 16,0-9-16,17-8 15,1-18-15,-1-8 16,9-1-16,0 1 16,-17 17-16,8 9 15,-8 17-15,0 0 16,-1 0-1,1 17-15,0 9 16,-1 9-16,1-9 16,0 8-16,8-8 15,-8-8 1,-1-10-16,10 1 0,-1-18 16,9 1-1,9-1-15,-9 0 16,0 1-16,0-10 15,0 1-15,-8 0 16,-10-1-16,1 10 16,-9 8-16,0 0 15,0 0-15,0 0 16,0 0 0,-9 17-16,1 0 15,8 18-15,0 0 16,0 8-16,0-8 15,8-9-15,1-18 16,8 1-16,9 0 16,9-18-1,0 0-15,-18-8 16,-8-9-16,0 0 16,-9-17-16,-9 8 15,-17 0-15,0 9 16,0 9-16,8 8 15,1 1-15,8 8 16,9 0-16,0 0 16</inkml:trace>
  <inkml:trace contextRef="#ctx0" brushRef="#br3" timeOffset="-205897.65">32260 8538 0,'0'0'0,"0"0"0,0 0 16,0 17-16,-9 0 16,1 18-16,-1 0 15,0-1-15,1 1 16,8-9-16,0-9 15,0 1 1,0-10-16,0-8 16,0-8-16,0-1 15,8 0-15,1-17 16,0 0-16,-1-26 16,1-8-16,-9 25 15,0 18-15,0-1 16,0 10-16,0 8 15,0 0 1,0 0-16</inkml:trace>
  <inkml:trace contextRef="#ctx0" brushRef="#br3" timeOffset="-205580.81">32720 8373 0,'0'0'0,"0"0"16,0 0-16,0 0 16,-8 0-16,-1 9 15,-8 8-15,-9 0 16,0 1-16,0 16 16,8 10-1,9-1-15,9-8 0,0-1 31,9 1-31,0 0 0,0-9 16,-1 0-16,-8-9 16,-8 0-16,-1-8 15,0 8 1,-17 0-16,-9 1 0,9-1 16</inkml:trace>
  <inkml:trace contextRef="#ctx0" brushRef="#br3" timeOffset="-205197.46">32773 8668 0,'0'0'0,"0"0"16,8 0-16,10 0 15,-1 8-15,0-8 16,1 0-16,16-8 15,1-1-15,0 0 16,-9 1-16,0-10 16,-9 1-16,-8 0 15,0-1 1,-1 1-16,-8 0 16,-8-1-16,-1 1 15,0 8-15,-17 9 16,-8 0-1,-1 18-15,0 16 0,9 10 16,0 8 0,9 0-16,17-9 0,17 0 15,9 0-15,17-17 16,18-17 0,69-18-16,270-60 15</inkml:trace>
  <inkml:trace contextRef="#ctx0" brushRef="#br3" timeOffset="-204828.15">32295 8313 0,'0'0'0,"0"0"16,0 0-16,0 0 16,0 0-16,0 0 15</inkml:trace>
  <inkml:trace contextRef="#ctx0" brushRef="#br3" timeOffset="-198773.7">32573 7394 0,'0'0'0,"-9"0"0,0 0 15,1 0-15,-1 0 16,9 0-16,-9 0 16,9 0-16,0 0 15,0 0-15,0 0 16,-8 0-16,-1-8 15,0-1-15,1 0 16,-10 1 0,1-1-16,-9 9 15,0 0-15,0 0 16,8 9-16,-8 8 16,9 0-16,0 9 15,-1 0 1,18-8-16,0-1 0,0 0 15,9-8 1,-9 0-16,9-1 16,-1-8-16,1 9 15,8 0-15,1-1 16,-1 10-16,0 16 16,1 1-16,-1 8 15,1 9-15,-10 9 16,1-9-1,-18-9-15,-8 0 16,-1 1-16,-8-18 16,0 0-16,0-9 15,0-8-15,9-1 16,0-8 0,8-8-16,-9-18 15,18 0-15,9-18 16,17 1-16,9-18 15,26 10-15,8 16 16,-34 18-16</inkml:trace>
  <inkml:trace contextRef="#ctx0" brushRef="#br3" timeOffset="-198102.72">32677 7550 0,'0'-8'0,"0"8"16,0 0-16,0 0 16,0 0-1,0 0-15,0 0 16,0 0-16,9 0 16,8 0-16,9 8 15,9-8-15,0-8 16,-9-1-16,0-8 15,0-1-15,-9 1 16,-8 0-16,-1-1 16,1 1-1,-9 0-15,-9 8 16,1 9-16,-1 0 16,-8 0-16,-9 17 15,0 1-15,0 16 16,8 1-16,1 0 15,17-9 1,0 0-16,17 0 0,9 0 16,26-9-1,27 0-15,-36-8 16</inkml:trace>
  <inkml:trace contextRef="#ctx0" brushRef="#br3" timeOffset="-121706.97">28118 1930 0,'0'0'0,"0"0"0,0 0 16,0 0-16,-17 0 15,-1 0-15,1 0 16,0 0-16,-10 17 16,10 0-1,0 9-15,-1 0 16,18 0-16,0 0 16,9-9-16,0-8 15,-1 0-15,10-18 16,-1 0-16,-8 1 15,0-18 1,-1 0-16,-16-9 16,-1 18-16,-9 0 15,1 8-15,0 9 16,-9 0-16,8 0 16,18 9-16</inkml:trace>
  <inkml:trace contextRef="#ctx0" brushRef="#br3" timeOffset="-119709.04">28127 2042 0,'-9'0'0,"0"0"15,1 0-15,-1-8 16,0-1 0,-8 0-16,0-8 15,-1-9-15,18-17 16,-9-18-16,1-34 15,8-9-15,0-9 16,8 9-16,1 18 16,-9 25-16,0 9 15,0 17-15,0 1 16,0 16 0,0 1-16,0 0 15,0-1-15,0 10 16,0-1-16,0 1 15,0-1-15,9 0 16,0 1-16,-1-1 16,10 0-16,8 9 15,8 0 1,10 0-16,8 0 16,26-8-16,9 8 15,8 0-15,-8 0 16,17 8-16,18-8 15,0 0-15,-10 0 16,1-8-16,9 8 16,-18 0-1,-8 0-15,8 8 16,9 1-16,-18-9 16,1 9-16,-18-1 15,9 1-15,8 0 16,-8-1-16,-9-8 15,0 0-15,1 9 16,-10-1 0,1-8-1,8 0-15,-9 0 0,1 0 16,-1 0-16,1 0 16,-10 9-16,1-9 15,0 0-15,-18 9 16,1-1-1,8 1-15,17 0 0,-8-9 16,0 8 0,-9 1-16,9 0 15,-18-1-15,1 1 16,-1 0-16,1-1 16,8 1-16,-9 0 15,-8-1-15,-9 1 16,0-9-16,0 0 15,-9 0 1,1 0-16,-1 0 16,-8 0-16,-1 0 15,10 0-15,-10 0 16,1 0 0,0 0-16,-1 0 15,1 0-15,0 0 0,0 0 16,-1 0-1,1 0-15,0 0 16,8-9-16,-8 9 16,-1 0-16,1 0 15,0 0-15,-1 0 16,1 0 0,0 0-16,8 0 15,0 0-15,1 0 16,-1 0-16,9 0 15,9 0-15,-9 0 16,0 0-16,0 0 16,0 0-1,0 0-15,-8 0 0,-1 0 16,0 0-16,1 0 16,-1 0-1,0 0-15,10 0 16,-10 0-16,0 0 15,1 0-15,-1 9 16,-8 0-16,-1-9 16,10 8-16,-10 1 15,10 8-15,-10 1 16,1-1-16,0 9 16,0 9-1,-1-1-15,-8 10 16,0 16-16,0-8 15,9 17-15,0 1 16,-9-1-16,0 0 16,0 9-16,0 0 15,0 9 1,0-9-16,-9 0 16,0 8-16,9 1 15,0 8-15,0-8 16,0-9-16,-8 8 15,8-8-15,8 9 16,-8 0-16,0-1 16,0-8-16,0-9 15,0 9 1,18 0-16,-10 0 16,1 0-16,0-17 15,-9 8-15,8 0 16,1-8-16,0-9 15,-1-9 1,1 1-16,-9-19 16,0 1-16,0 0 15,0-8-15,0-10 16,0 1-16,-9 0 16,9-1-16</inkml:trace>
  <inkml:trace contextRef="#ctx0" brushRef="#br3" timeOffset="-119275.56">32208 4207 0,'0'0'0,"0"0"0,0 0 15,0 0-15,0 0 16,0 0-1,9 0-15,8 0 16,18 0-16,26-8 16,52-10-16,25 10 15,10-1-15,-18-8 16,1-1-16,-27 10 16,0-1-16,-8 0 15,-27 9-15,-8 0 16,-35 0-1,-17 0-15,-1 0 16,-8 9-16</inkml:trace>
  <inkml:trace contextRef="#ctx0" brushRef="#br3" timeOffset="-118869.31">32208 4571 0,'0'0'0,"0"0"15,0 0-15,0 0 16,0 0-16,0 0 16,0-9-1,0 9-15,0-8 0,17-1 16,9 9 0,35-9-16,43 1 15,18-10-15,8 10 16,18-1-16,-9 0 15,-44 9-15,-16 9 16,16-18-16,1 9 16,-27 9-16,96 69 15</inkml:trace>
  <inkml:trace contextRef="#ctx0" brushRef="#br3" timeOffset="-117690.88">32773 4649 0,'0'0'0,"0"0"0,0 0 16,0 9-16,0-1 15,0 10-15,0-1 16,0 9-16,0 9 16,8-1-16,-8 1 15,0 0 1,0-1-16,0 10 15,-8 7-15,-1 1 16,9-8-16,0 8 16,0 0-16,0 0 15,0 0-15,0-9 16,-9 0 0,0 9-16,1 0 0,8 0 15,0-9-15,0 1 16,0-1-1,0 0-15,-9 1 16,0-1-16,1 0 16,8 1-16,-9-1 15,0 0 1,9 0-16,0 1 0,0-1 16,0 0-1,-8-8-15,8 0 16,0 8-16,0-8 15,0-1-15,0 1 16,0-1-16,0 1 16,0 0-16,0-1 15,0 1-15,0 0 16,0-1-16,0 1 16,0 0-1,0-9-15,0 0 16,0 0-16,0 8 15,0 1 1,-9 0-16,9-1 0,0 1 16,0-1-16,0 1 15,0-9 1,0 0-16,0-9 16,0 1-16,0-10 15,0 1-15,0 0 16</inkml:trace>
  <inkml:trace contextRef="#ctx0" brushRef="#br2" timeOffset="-18084.07">21562 17198 0,'0'0'0,"0"0"16,0 0-16,0 0 15,0 0-15,0 0 16,0 0-16,0 0 16,0 0-16,0 0 15,-9 0 1,0 0-16,1 0 15,-1 0-15,0 18 16,-8 16-16,0 1 16,-1 17-16,18 0 15,0-9-15,9 0 16,8-17-16,1 0 16,-1-17-16,0 0 15,1-18 1,-1 0-16,18-8 15,-9-9-15,0-17 16,-9 0-16,-8 8 16,-18 0-16,-8 1 15,-9 16-15,-17 1 16,8 17-16,9 9 16,17 8-1</inkml:trace>
  <inkml:trace contextRef="#ctx0" brushRef="#br2" timeOffset="-17555.35">24210 17146 0,'0'0'0,"0"0"0,0 0 0,0 0 16,0 0-1,0 0-15,0 0 16,0 18-16,0 25 16,0 9-16,0 17 15,-8-17-15,8-26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05:07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3065 4502 0,'0'-9'0,"0"0"16,0 1-16,0-1 16,0 9-1,0 0-15,0 0 0,0 0 16,0 26 0,-8 43-16,-1 61 15,-17 35-15,0 8 16,9-17-16,-1-35 15,9-25 1,-8-1-16,8-17 16,9-35-16,0-17 15,9-9-15,0-17 16</inkml:trace>
  <inkml:trace contextRef="#ctx0" brushRef="#br0" timeOffset="236.7">3048 5073 0,'0'0'0,"0"0"16,0 0-16,0 0 16,0 0-16,0 0 15,9 0-15,17 0 16,17-8-16,18-1 15,17 0-15,0 1 16,0-1 0,9 9-16,9-9 15,-18 1-15,-43 8 16</inkml:trace>
  <inkml:trace contextRef="#ctx0" brushRef="#br0" timeOffset="531.12">3786 4606 0,'-9'-9'0,"1"9"16,-1 0-16,0 0 16,1 0-16,-1 0 15,0 0-15,1 26 16,-10 43-1,-8 53-15,-9 42 16,9 9-16,0-25 16,9-10-16,0-17 15,17-34-15,0-26 16,0-18-16,0-17 16,0-17-16,0-1 15</inkml:trace>
  <inkml:trace contextRef="#ctx0" brushRef="#br0" timeOffset="757.17">4281 4190 0,'0'0'0,"0"0"0,0 0 16,-9 17-16,-8 27 16,-9 25-16,-9 0 15,9 1 1,26-45-16</inkml:trace>
  <inkml:trace contextRef="#ctx0" brushRef="#br0" timeOffset="1264.24">4446 5056 0,'0'0'0,"0"0"0,0 0 0,0 0 15,0 0-15,0 0 16,0 0-16,0 0 15,17 0-15,10-9 16,7 1 0,18-1-16,0 0 15,1 1-15,-10 8 16,-8 0-16,8 8 16,-17 1-16</inkml:trace>
  <inkml:trace contextRef="#ctx0" brushRef="#br0" timeOffset="1463.58">4420 5359 0,'0'0'0,"0"0"0,0 0 15,9 0-15,8-8 16,18-1-16,0 0 15,17 1-15,17-1 16,-34 9 0</inkml:trace>
  <inkml:trace contextRef="#ctx0" brushRef="#br0" timeOffset="1882.96">5844 4363 0,'0'0'0,"0"0"15,0 0-15,0 0 16,0 18-16,0 8 16,0 17-16,0 9 15,-9 26-15,9 17 16,0 0-16,0-43 16</inkml:trace>
  <inkml:trace contextRef="#ctx0" brushRef="#br0" timeOffset="2164.28">5453 5073 0,'0'0'0,"0"0"16,0 0-16,0 0 15,9 0-15,17 9 16,35 0-16,17-18 16,35 0-1,17-8-15,0-9 0,-17 9 16,-17-1 0,-9 1-16,-18 8 15,-25 9-15,-18 9 16</inkml:trace>
  <inkml:trace contextRef="#ctx0" brushRef="#br0" timeOffset="2602.62">5723 5463 0,'0'0'0,"0"0"0,0 0 0,0 0 16,0 0-16,0 0 16,17 0-1,0 0-15,9 0 16,9 0-16,9 9 16,8-1-16,-9 10 15,0-1 1,-16 0-16,-1 1 0,-18-1 15,1 9-15,-9 9 16,-9-1 0,-17 1-16,0 0 15,-9-9-15,9 0 16,9-9-16,0-8 16,8-1-16,9 1 15,0-9-15,0 0 16,17 9-16,9-9 15,18 0-15,8 0 16,9 0 0,43 8-16,-35 10 15</inkml:trace>
  <inkml:trace contextRef="#ctx0" brushRef="#br0" timeOffset="3268.17">7060 4051 0,'0'-8'0,"0"-1"15,0 9-15,0 0 16,0 0-16,-9 0 16,1 9-1,-19 25-15,-7 70 16,-10 52-16,1 52 15,-1 9-15,10-10 16,25 1-16,18-34 16,8-10-16,0-51 15,18-35-15,0-18 16,17-16 0,26-18-16,-17-9 15</inkml:trace>
  <inkml:trace contextRef="#ctx0" brushRef="#br0" timeOffset="3746.97">7850 4502 0,'-9'-9'0,"-8"-8"0,8 8 16,1 1-16,-10 8 15,10 0-15,-10 0 16,1 17-16,-9 17 15,8 10-15,1 16 16,17 1 0,9-18-16,8 1 15,1-18-15,8 0 16,8-18-16,1-8 16,17-26-16,9-17 31,-9 0-31,-17-18 0,-18 0 15,-8-8-15,-18 26 0,-17 8 16,0 18 0,0 8-16,0 9 15,9 18-15,17-10 16</inkml:trace>
  <inkml:trace contextRef="#ctx0" brushRef="#br0" timeOffset="4181.22">8857 4441 0,'0'0'0,"0"0"15,0 0-15,0 0 16,0 0-16,9 0 16,17 0-16,9 0 15,26 0 1,8 0-16,-25 9 15</inkml:trace>
  <inkml:trace contextRef="#ctx0" brushRef="#br0" timeOffset="4467.47">9622 4164 0,'-9'0'0,"0"0"0,9 0 16,0 0 0,0 0-16,0 0 15,18 0-15,-1 0 16,18 0-16,17 0 15,0 0-15,17 0 16,1 0 0,-18 0-16,-26 0 0</inkml:trace>
  <inkml:trace contextRef="#ctx0" brushRef="#br0" timeOffset="4830.14">9700 4303 0,'-9'0'0,"0"0"0,1 0 16,-1 0-1,0 0-15,1 8 16,-1 10-16,0-1 16,1 0-16,-10 18 15,1 8-15,0 0 16,-10 1-1,1 16-15,-8 1 0,16-18 16,1-8 0,17-9-16,0 0 15,0 0-15,17-9 16,1 9-16,16-8 16,1-1-16,17-8 15,0-1-15,-8-8 16,-1-8-1,9-1-15,18 9 16,-27 0-16</inkml:trace>
  <inkml:trace contextRef="#ctx0" brushRef="#br0" timeOffset="5030.74">9526 4597 0,'0'0'0,"0"0"15,0 0-15,0 0 16,0 0-16,17 0 16,10 0-16,16-9 15,9 1-15,0-1 16,9 0-16,17 9 16,9 0-16,-52 0 15</inkml:trace>
  <inkml:trace contextRef="#ctx0" brushRef="#br0" timeOffset="5282.09">10117 4640 0,'0'0'0,"0"0"15,0 0-15,0 0 16,0 0-16,8 0 16,10 0-16,16 0 15,1-8-15,0-1 16,0 0 0,8 1-16,0 8 15,1 0-15,-27 0 16</inkml:trace>
  <inkml:trace contextRef="#ctx0" brushRef="#br0" timeOffset="5534.1">10247 4692 0,'0'0'0,"0"0"15,0 0-15,0 0 16,0 0-16,0 18 15,9 8-15,-1 8 16,1 10-16,0-1 16,-9-8-16,-9-1 15,0 9 1,-17-8-16,0-9 0,-9 0 16,-8 0-1,-9-9-15,34-8 16</inkml:trace>
  <inkml:trace contextRef="#ctx0" brushRef="#br0" timeOffset="6599.49">7729 5991 0,'0'0'0,"0"0"0,0 0 16,0 0-16,0 0 15,17 0-15,18 0 16,17 9-16,43-18 16,27 9-1,-70 0-15</inkml:trace>
  <inkml:trace contextRef="#ctx0" brushRef="#br0" timeOffset="6846.67">8449 5749 0,'0'0'0,"0"0"16,0 0-16,0 0 16,0 0-16,18-9 15,16 1-15,19-1 16,7 0-16,10-8 15,-9 8 1,8 1-16,9-1 0,-26 0 16</inkml:trace>
  <inkml:trace contextRef="#ctx0" brushRef="#br0" timeOffset="7217.92">8623 5879 0,'0'-9'0,"0"9"0,0 0 15,0 0-15,0 0 16,0 0-16,0 0 16,-9 0-16,1 18 15,-1 8-15,-17 17 16,9 17-16,-1-16 15,9-1-15,1-17 16,-1 0 0,9 0-16,0-9 15,0 1-15,0-1 16,0 0-16,9 1 16,8-1-16,1-8 15,16-1-15,1 1 16,8 0-1,1-9-15,-1-9 16,-8 0-16,-9 9 16,-17 0-16</inkml:trace>
  <inkml:trace contextRef="#ctx0" brushRef="#br0" timeOffset="7399.19">8614 6035 0,'0'0'0,"0"0"0,0 0 16,0 0-16,18 0 15,-1-9-15,18 0 16,8 1-16,9-1 16,26 0-16,-25 1 15</inkml:trace>
  <inkml:trace contextRef="#ctx0" brushRef="#br0" timeOffset="7681.56">9161 6000 0,'-8'0'0,"8"0"0,0 0 16,0 0-16,0 0 15,0 0-15,0 0 16,0 0-16,17 9 16,9-9-1,9 0-15,17 0 16,9-9-16,8 0 15,-43 9 1</inkml:trace>
  <inkml:trace contextRef="#ctx0" brushRef="#br0" timeOffset="7912.84">9326 6043 0,'0'0'0,"0"9"0,0-9 16,0 17-16,0 1 15,0 16-15,9-8 16,-9 9-16,9-9 16,-9 0-16,0 0 15,-9-9 1,0 1-16,1-1 16,-10-8-16,1-1 15,8 1-15,9-9 16</inkml:trace>
  <inkml:trace contextRef="#ctx0" brushRef="#br0" timeOffset="8380.11">10229 5784 0,'0'0'0,"0"0"15,0 0-15,0 0 16,0 0-16,0 0 15,-8 8 1,-1 10-16,0 16 16,1 1-16,8 17 15,0 0-15,8-9 16,10-8 0,-1-9-16,1 0 0,16-18 15,10-8-15,-1-8 16,1-10-1,-18-8-15,0 0 16,-18-17-16,1 0 16,-18 0-16,-8-9 15,-9 8-15,9 10 16,-10 8-16,19 17 16</inkml:trace>
  <inkml:trace contextRef="#ctx0" brushRef="#br0" timeOffset="8769.08">10672 4216 0,'0'0'0,"0"0"0,0 0 15,0 9-15,18 25 16,16 36-16,19 25 16,25 52-1,0 35-15,0 9 16,-17-1-16,-9-17 15,-17 0-15,-18-8 16,-17-18-16,-9 0 16,-17 1-16,-17-27 15,-9 0 1,-9-17-16,0-26 16,9-26-16,26-17 15</inkml:trace>
  <inkml:trace contextRef="#ctx0" brushRef="#br0" timeOffset="9263.7">11602 5377 0,'0'-9'0,"0"9"15,0 0-15,0 0 16,0-9-16,17 1 15,0-1-15,18 0 16,8 9 0,9 0-16,9 0 15,0 0-15,0 0 16,26 9-16,8 17 16,-60-17-16</inkml:trace>
  <inkml:trace contextRef="#ctx0" brushRef="#br0" timeOffset="9449.76">11732 5567 0,'0'0'0,"0"0"0,0 0 0,0 0 15,0 0-15,17 0 16,9 0-16,18-9 15,25 9 1,-26 9-16</inkml:trace>
  <inkml:trace contextRef="#ctx0" brushRef="#br0" timeOffset="9998.07">12748 5472 0,'0'0'0,"0"0"15,0 0-15,0 0 16,0 0-16,17 0 16,9 0-16,26-9 15,18 9-15,25 0 16,-34 9 0</inkml:trace>
  <inkml:trace contextRef="#ctx0" brushRef="#br0" timeOffset="10369.23">13694 4606 0,'-8'-9'16,"-1"0"-16,0 9 0,1 0 15,8 0-15,0 0 16,0 0-16,17 0 15,26 0-15,18 0 16,26-8 0,17-1-16,9 0 15,0 9-15,0 9 16,-70 0-16</inkml:trace>
  <inkml:trace contextRef="#ctx0" brushRef="#br0" timeOffset="10745.93">13877 4753 0,'0'0'0,"0"0"16,0 0-16,0 0 15,0 9-15,0 8 16,0 9-1,0 9-15,-9 17 16,0 0-16,-8-1 16,0 10-16,-1 0 15,1-18-15,-1 0 16,10-17-16,8 0 16,0 0-16,0-8 15,0-1-15,17 0 16,0-8-1,10 0-15,16-1 16,0 1-16,9-9 16,1 0-16,7-9 15,-8 9-15,-34 9 16</inkml:trace>
  <inkml:trace contextRef="#ctx0" brushRef="#br0" timeOffset="10946.03">13929 5039 0,'0'0'0,"0"0"0,0 0 15,0 0-15,0 0 16,0 0-16,17-9 16,18 0-1,17 1-15,9 8 16,8-9-16,9 9 15,9 17-15,-43-8 16</inkml:trace>
  <inkml:trace contextRef="#ctx0" brushRef="#br0" timeOffset="11203.78">14276 5238 0,'0'0'0,"0"0"0,0 0 16,0 0-16,26-9 15,9 1-15,17-1 16,0-8-16,0 8 15,0 0-15,-17-8 16,-18 17-16</inkml:trace>
  <inkml:trace contextRef="#ctx0" brushRef="#br0" timeOffset="11463.37">14493 5333 0,'0'0'0,"0"0"0,0 0 16,0 9-1,0 8-15,0 1 16,0 8-16,0 0 16,-8-1-16,-1-7 15,0 8-15,-17 0 16,0 0-16,9 0 15,-1-9 1,1 0-16,8 1 16</inkml:trace>
  <inkml:trace contextRef="#ctx0" brushRef="#br0" timeOffset="11763.59">13781 5862 0,'0'0'0,"-9"-9"16,1 9-16,8 0 15,0 0-15,0 0 16,0 0-1,26-9-15,26 1 16,43-1-16,18 0 16,9 9-16,-1-8 15,-8-1-15,-26 18 16,0 8-16,-44 0 16</inkml:trace>
  <inkml:trace contextRef="#ctx0" brushRef="#br0" timeOffset="12266.78">14250 6052 0,'0'0'0,"-9"0"0,1 0 0,-1 0 16,0 0-16,1 0 16,8 0-16,0 0 15,0 0-15,0 0 16,0 0 0,0 0-16,17 0 0,0 9 15,18 8 1,9 0-16,-1 1 15,-17-1-15,0 0 16,-9 1-16,-8-1 16,0 0-16,-9 1 15,-9-1-15,0 0 16,-8 1 0,-9 8-16,0 0 15,0-9-15,0 0 16,8-8-16,1 0 15,8-1-15,9 1 16,0-9 0,0 0-16,0 0 15,18 0-15,-1 0 16,9 0-16,18 8 16,16-8-16,-25 0 15</inkml:trace>
  <inkml:trace contextRef="#ctx0" brushRef="#br0" timeOffset="13200.01">15214 5117 0,'0'0'0,"0"0"16,0 0-16,0 0 16,0 0-16,0-9 15,17 9-15,1 0 16,16 0-1,19 0-15,-1 9 16,8 8-16,-16 0 16,-1 1-16,-17 8 15,0 0-15,0 0 16,-17 0-16,-18 8 16,-8 1-16,-9 17 15,-26 0-15,-9 17 16,-8 0-16,-1-8 15,18-9 1,0-9-16,17 1 16,0-10-16,18 1 15,0-9 1,17 0-16,0 0 0,17 0 16,9 0-1,18 0-15,25-18 16,9 1-16,0-18 15,-8 1-15,-18-10 16,-9-8-16,-17 0 16,-17 1-16,0-19 15,-18 1-15,0-9 16,-17 17-16,0 1 16,-8 16-16,-10 1 15,9 0 1,1 17-16,16 0 15,1 8-15,17 18 16,9-8-16</inkml:trace>
  <inkml:trace contextRef="#ctx0" brushRef="#br0" timeOffset="21195.65">15874 5931 0,'0'-9'0,"-9"1"0,1-1 0,8 9 0,0 0 16,0 0-1,0-9-15,0 9 16,0 0-16,17 0 15,9 0-15,9 18 16,8-1-16,-17 0 16,0 0-16,-8 1 15,-10 16 1,1 1-16,-18 8 16,1-8-16,-18 0 15,-1 8-15,-7-17 16,8 0-16,17-9 15,9-8-15,0 0 16</inkml:trace>
  <inkml:trace contextRef="#ctx0" brushRef="#br0" timeOffset="21530.34">16343 5939 0,'-9'-8'0,"0"-1"0,9 1 15,-8-1 1,8 9-16,0 0 16,-9-9-16,0 1 15,1 8-15,-1 0 16,-8 0-16,-9 17 15,0 0-15,0 26 16,-1 18-16,10-9 16,17 0-1,0-9-15,17 1 16,1-18-16,25 0 16,27 0-16,-27-9 15</inkml:trace>
  <inkml:trace contextRef="#ctx0" brushRef="#br0" timeOffset="23961.42">16751 5403 0,'0'0'0,"0"0"0,0 0 16,0 0 0,0 0-16,0 0 15,17 0-15,9 0 16,9 0-16,17 8 16,9-8-16,-9 0 15,9 0 1,-18 0-16,1 0 0,-10 0 15,1 9-15,-9 0 16,-17-1 0</inkml:trace>
  <inkml:trace contextRef="#ctx0" brushRef="#br0" timeOffset="24167.21">16803 5697 0,'0'0'0,"0"0"16,0 0-16,0 0 15,0 0-15,17 0 16,9-9-16,18 1 16,8-1-16,17 0 15,10 1 1,-36 8-16</inkml:trace>
  <inkml:trace contextRef="#ctx0" brushRef="#br0" timeOffset="24961.62">17767 5550 0,'-9'0'0,"-8"0"0,0 0 16,8 0-16,0 0 16,9 0-16,0 0 15,0 0-15,18 0 16,8 0-16,17 0 15,9 0-15,35-9 16,-26 9 0</inkml:trace>
  <inkml:trace contextRef="#ctx0" brushRef="#br0" timeOffset="25627.4">18731 4450 0,'0'0'0,"0"0"0,0 0 16,-9 0-16,9 0 16,-8 0-16,-1 26 15,0 26-15,-8 60 16,-9 36 15,0 16-31,0-17 0,-9-43 0,18-17 16,-1-18-16,9-25 15,1-18-15,8-1 16,0-16-16,0 0 16,0-18-16,17-17 15,18-26 1,17-17-16,9 0 16,-18 25-16,-8 10 0,-9 16 15,0 18 1,-9 0-16,1 18 15,-1 16-15,-8 18 16,-1 0 0,1-8-16,0-1 0,0-17 15,-1 0-15,1-18 16</inkml:trace>
  <inkml:trace contextRef="#ctx0" brushRef="#br0" timeOffset="25828.74">18418 4918 0,'0'0'0,"0"0"0,0 0 16,0 0-16,18 0 15,25 0-15,18 0 16,8 0-16,53 8 15,8 10-15,-69-10 16</inkml:trace>
  <inkml:trace contextRef="#ctx0" brushRef="#br0" timeOffset="26495.71">19365 4866 0,'0'0'0,"0"-9"0,0 9 15,0 0-15,0 0 16,-9 0-16,0 0 15,1 17-15,-18 9 16,0 26 0,-9 26-16,0 0 15,18-17-15,-1-18 16,18-8-16,0-9 16,0-18-16,9 1 15,8 0-15,18-18 16,9-8-16,-1-1 15,0 1 1,-8 17-16,-9 0 16,0 17-16,0 1 15,9-1-15,-9 0 16,0 1-16,0-10 16,0 1-16,0-18 15,9 1-15,0-18 16,-9-18-16,-9-8 15,-8-8 1,-9-27-16,-9 9 16,1 26-16,8 18 15,-9 16-15,9 1 16,0 17-16</inkml:trace>
  <inkml:trace contextRef="#ctx0" brushRef="#br0" timeOffset="26861.41">20042 5047 0,'0'0'0,"0"0"15,0 0-15,0 0 16,0 0-16,0 0 15,-9 0-15,1 18 16,-1 8-16,-8 8 16,-9 18-16,0-8 15,0-1-15,-1 0 16,10-17-16,0 0 16,8-8-1,9-1-15,0-8 16,0-1-16,0 1 15,17-9-15,1 9 16,17-1-16,-1-8 16,18 0-16,-8 0 15,-27 9 1</inkml:trace>
  <inkml:trace contextRef="#ctx0" brushRef="#br0" timeOffset="27413.74">18714 5758 0,'-9'-9'0,"0"0"16,0 1-16,1-1 15,8 0-15,0 9 16,0-8-16,0-1 16,26 0-16,26 9 15,52-8-15,26-1 31,44 9-31,17 9 0,-9-18 16,-17 0-16,-34 9 16,-36 0-16,-17 0 15,-17 0-15,-17 0 16,-10 9-16,-25 0 16,0 17-16,-9 0 15,0-9-15</inkml:trace>
  <inkml:trace contextRef="#ctx0" brushRef="#br0" timeOffset="27944.07">19512 5991 0,'-8'0'0,"-1"0"15,0 0-15,1 0 16,8 0-16,0 0 15,0 0-15,0 0 16,17 0-16,9 0 16,18 0-16,16 0 15,1 9-15,0 0 16,-18 8 0,1 0-16,-18 9 15,0 0-15,-18 0 16,-16 0-16,-1 9 15,-17 0-15,-17-1 16,-1 1-16,-8-9 16,17 0-16,1 0 15,16-17-15,1-1 16,17 1-16,0-9 16,0 0-1,26 8-15,17 10 16,36-10-16,25 10 15,35-10-15,225-16 16</inkml:trace>
  <inkml:trace contextRef="#ctx0" brushRef="#br0" timeOffset="28383.01">20989 4649 0,'0'0'0,"0"0"0,-9 0 15,0 0-15,1 0 16,-1 17-16,-17 9 16,0 35-16,-9 26 15,-8 60 1,-9 35-16,8 17 0,18 0 15,9-34-15,8 8 16,18-17 0,8-35-16,18-8 15,0-27-15,8-17 16,9-8-16,-26-26 16</inkml:trace>
  <inkml:trace contextRef="#ctx0" brushRef="#br0" timeOffset="28831.51">21518 5091 0,'0'0'0,"0"0"16,0 0-16,0 0 15,-8 0-15,-1 0 16,0 17-16,1 9 16,-10 26-16,1 0 15,17-9-15,0 1 16,9-1-1,8-17-15,0 0 16,9-17-16,9-1 16,9-16-16,-1-10 15,9-16 1,-9-18-16,-16-9 0,-10 0 16,-17 9-1,-9 18-15,-8-1 16,-9 18-1,0-1-15,0 18 0,8 0 16,1 9-16,8 0 16</inkml:trace>
  <inkml:trace contextRef="#ctx0" brushRef="#br0" timeOffset="29077.32">22222 4926 0,'0'0'0,"0"0"0,0 0 0,0 0 16,0 9-1,0 17-15,0 17 16,-9 35-16,0 9 15,1-1 1,16-16-16,1-36 0</inkml:trace>
  <inkml:trace contextRef="#ctx0" brushRef="#br0" timeOffset="29834.28">21544 5948 0,'0'0'0,"0"0"0,0 0 15,0 0-15,0 0 16,-8 0-16,-1 26 16,-8 17-16,8 9 15,-8 9-15,-1 0 16,10-1-1,8-8 1,0-8-16,0-10 0,8-17 16</inkml:trace>
  <inkml:trace contextRef="#ctx0" brushRef="#br0" timeOffset="30227.51">22352 6026 0,'0'0'0,"0"0"0,0 0 15,-9 0-15,1 0 16,-1 0-16,0 17 16,-17 9-1,0 9-15,-9 17 16,1 0-16,16-9 15,18 1-15,0-1 16,18-8-16,-1-10 16,9 1-16,9-17 15,0 0-15,8-18 16,-8 0 0,-9-8-16,0-9 15,-9-17-15,-17-18 16,-8 1-16,-19 8 15,1 8-15,-17 10 16,0 16-16,17 1 16,17 8-16,9 9 15</inkml:trace>
  <inkml:trace contextRef="#ctx0" brushRef="#br0" timeOffset="30497.1">22604 4814 0,'0'0'0,"0"0"0,0 0 16,0 17-16,17 9 15,27 43-15,16 44 16,19 34-16,7 0 15,-7 0-15,-27 9 16,-18 0-16,-42 17 16,-27-8-16,-35 8 15,1 18 1,-70 181-16</inkml:trace>
  <inkml:trace contextRef="#ctx0" brushRef="#br0" timeOffset="33726.99">5714 7265 0,'0'0'0,"0"0"0,0 0 0,0 0 0,-9 0 16,1 0 0,-10 8-16,-8 18 15,0 43-15,0 9 16,17 0 0,9-17-16,0-9 0,18-17 15,-1-9-15,0-18 16,18 1-1,0-18-15,8-8 16,1 0-16,-18 8 16,0 0-16,0 9 15,0 0-15,0 9 16,0 0-16,0-1 16,0 1-16,0-9 15,-8 0-15,-10-9 16,1 1-1,0-1-15,-1-8 16,-8-27-16,0-8 16,18 0-16,-10 26 15</inkml:trace>
  <inkml:trace contextRef="#ctx0" brushRef="#br0" timeOffset="39126.8">6452 7498 0,'0'0'0,"0"18"0,-9 8 0,1 8 16,8 18-16,0 0 16,0 9-16,0-18 15,8 1-15,18-19 16,-17-25-16</inkml:trace>
  <inkml:trace contextRef="#ctx0" brushRef="#br0" timeOffset="39291.78">6522 7039 0,'0'0'0,"0"0"0,0 0 0,0 0 16,0 0-16,8 0 15,10 9-15,-10 8 16</inkml:trace>
  <inkml:trace contextRef="#ctx0" brushRef="#br0" timeOffset="39576.36">6686 7559 0,'0'0'0,"0"0"0,0 0 15,0 0 1,9 0-16,9-9 0,16 1 16,1 8-16,17 0 15,0-9 1,0 0-16,18-8 15,34-9-15,-17-9 16,-52 27-16</inkml:trace>
  <inkml:trace contextRef="#ctx0" brushRef="#br0" timeOffset="39909.62">7164 7126 0,'0'0'0,"0"0"0,0 0 0,0 0 15,-9 0-15,1 17 16,-1 18-16,-8 26 15,-1 25-15,1 9 16,0 1-16,17-18 16,0-9-1,8 0-15,10-8 16,-1-26-16,0-10 16,35-25-16,9-8 15,-26 8-15</inkml:trace>
  <inkml:trace contextRef="#ctx0" brushRef="#br0" timeOffset="40260.19">7564 7031 0,'0'0'0,"0"0"15,0 0-15,0 8 16,0 10-16,0 25 15,0 18-15,-9 25 16,0 18 0,9-26-16,0-17 15,0-9-15,0-18 16,0-8-16,0-17 16,0 0-16,0-1 15,18-8-15,8-8 16,8-18-1,1 8-15,-9 1 16,0 8-16,-8 9 16,-1 0-16,0 18 15,1 8-15,-1 8 16,9 18-16,9 0 16,-18-17-1</inkml:trace>
  <inkml:trace contextRef="#ctx0" brushRef="#br0" timeOffset="40928.16">9283 6849 0,'0'0'0,"0"0"0,0 0 16,0 0-1,-9 26-15,1 34 16,-1 27-16,0 43 15,-8 17-15,-1-8 16,1-35-16,0-18 16,8-34-16,9-17 15,0-9 1,0-9-16,0-8 0,0-9 16,0-9-1,17-8-15,18-44 16,17-17-16,9 9 15,-18 26-15,1 17 16,-9 17-16,-1 18 16,-8 17-16,9 17 15,0 26-15,-9 9 16,0 0 0,0-8-16,-9-19 15,1-7-15,-1-18 16,0-9-16,-8-8 15</inkml:trace>
  <inkml:trace contextRef="#ctx0" brushRef="#br0" timeOffset="41123.87">9266 7247 0,'-9'-8'15,"9"8"-15,0 0 0,0 0 16,0 0-16,26-9 16,17 0-1,18 1-15,26-1 16,-35 9-16</inkml:trace>
  <inkml:trace contextRef="#ctx0" brushRef="#br0" timeOffset="41941.86">9248 7282 0,'0'0'0,"0"0"0,0 0 0,-17-9 16,-1 1-1,1-1-15,0 0 16,-1 1-16,1-1 15,0 0-15,8 9 16,0 0-16,1 0 16,8 0-16,0 0 15,0 0-15,0 0 16,0 0 0,0 0-16,8 0 15,18 0-15,18 9 16,25-9-16,1-9 15,25 9-15,-34 0 16</inkml:trace>
  <inkml:trace contextRef="#ctx0" brushRef="#br0" timeOffset="42775.66">10316 7343 0,'0'0'0,"0"0"16,0 0-16,0 0 15,0 0 1,0 0-16,0 0 0,0 0 15,0 0 1,0 0-16,-8 0 16,-10 8-16,-8 27 15,-9 17-15,1 17 16,-1 0-16,18-8 16,8 0-16,9-18 15,0-17-15,9-9 16,8-8-1,18-18-15,17-8 16,9-18-16,-1-8 16,1 8-16,-17 1 15,-18 16 1,0 18-16,0 0 16,9 9-16,-9 0 0,0 8 15,8-8-15,-8-1 16,-8 1-1,-1 0-15,0-9 16,1-9-16,-9-17 16,-1-17-16,1-18 15,-9 0-15,-9 9 16,9 0-16,0 27 16,0 16-1,9 9-15</inkml:trace>
  <inkml:trace contextRef="#ctx0" brushRef="#br0" timeOffset="43209.09">11124 7698 0,'0'0'0,"0"-9"0,0 0 0,0 1 16,0 8-16,0 0 15,0 0-15,0 0 16,0 0 0,-9 0-16,1 17 15,-1 9-15,0 9 16,-8 8-16,-1 0 15,10-8-15,-1-9 16,0-9-16,1 0 16,8-8-16,0 0 15,0-1-15,0 1 16,0 0 0,0-1-16,17 1 15,9 0-15,18-1 16,25 1-16,0-9 15,10-9-15,-10 9 16,-43 0-16</inkml:trace>
  <inkml:trace contextRef="#ctx0" brushRef="#br0" timeOffset="43628.57">11775 7680 0,'-9'-8'0,"9"-1"0,0 9 16,0-9-16,0 9 15,0 0-15,0 0 16,0 0-16,9-8 15,9-1 1,8 0-16,8 1 16,1-1-16,8 0 15,-8 1-15,9-1 16,16 18 0,-16 8-16</inkml:trace>
  <inkml:trace contextRef="#ctx0" brushRef="#br0" timeOffset="43821.33">11975 7741 0,'-9'0'0,"1"0"0,-10 0 15,9 0-15,1 0 16,-1 0-16,9 0 16,0 0-16,0 0 15,0 0-15,17 0 16,10 0-1,25 0-15,-9 0 16</inkml:trace>
  <inkml:trace contextRef="#ctx0" brushRef="#br0" timeOffset="44175.26">12522 7299 0,'0'0'16,"0"0"-16,0 0 15,0 0-15,0 0 16,0 0-16,0 0 15,0 0-15,9 0 16,8 0 0,26 0-16,18-8 0,9-1 15,17 0 1,-9-8-16,0 8 16,0 1-16,-17-10 15,-9 18-15,-17 9 16,-18-9-16</inkml:trace>
  <inkml:trace contextRef="#ctx0" brushRef="#br0" timeOffset="44609.21">12869 7343 0,'-8'0'0,"-1"0"0,0 0 16,1 0-1,-1 0-15,0 0 0,1 0 16,-1 8-16,0 18 16,0 9-16,1 8 15,-1 9 1,-8 0-16,8-9 16,0 9-16,1 9 15,-10 8-15,1-17 16,8-9-16,9-17 15,0 0-15,0 0 16,0-8-16,0-1 16,9 0-1,8 1-15,9-10 16,9 1-16,17 0 16,0-1-16,9-8 15,0 0 1,-18 0-16,-17-8 15,0-1-15,0 9 16,-8-9-16,-9 1 16,17-10-16,0-8 15,-9 9-15</inkml:trace>
  <inkml:trace contextRef="#ctx0" brushRef="#br0" timeOffset="44825.76">12739 7576 0,'0'0'0,"0"0"0,0 0 16,0 0-16,9 0 15,8 0-15,18 9 16,0 0-16,8-9 16,9-9-16,18 0 15,-1 1 1,1-1-16,-10-8 15,1-1-15,-26 10 16</inkml:trace>
  <inkml:trace contextRef="#ctx0" brushRef="#br0" timeOffset="45191.35">13434 7776 0,'0'0'0,"0"0"0,0 0 16,0 0-16,0 0 16,0 0-16,8 0 15,10 0-15,17 0 16,17 0 0,0-9-16,9 0 15,-1 1-15,-16 8 16,-18 0-16,9 0 15,-9 0-15</inkml:trace>
  <inkml:trace contextRef="#ctx0" brushRef="#br0" timeOffset="45408.71">13868 7758 0,'0'0'0,"0"0"16,0 0-16,0 0 15,0 0-15,-9 18 16,1 8-16,-1 25 15,0 1-15,1 9 16,-1-18-16,0 1 16,0-1-16,-17-8 15,0-1 1,-17 10-16,-18-1 16,-17 0-16,17-17 15,44-9-15</inkml:trace>
  <inkml:trace contextRef="#ctx0" brushRef="#br0" timeOffset="46776.6">8910 6840 0,'0'0'0,"0"-8"0,0 8 16,0 0-16,0 0 16,0 0-16,0 0 15,0 0-15,0 34 16,0 44-16,-9 43 16,0 53-1,-17 16-15,0 1 0,-9-27 16,9-34-1,9-17-15,0-1 16,-1-25-16,9-9 16,9-18-16,0-16 15,18-1-15,8-8 16,9 8-16,25-8 16,27 8-16,44-17 15,25 0 1,26-9-16,9-8 15,18 0-15,16-1 16,1 1-16,0-9 16,34 0-16,18 0 15,9 9-15,-9-9 16,8 0-16,-8 0 16,-17-9-1,-1 0-15,-25-8 16,-27 8-16,-8-8 15,-18 8-15,-34 1 16,-18-10-16,-17 1 16,-9 0-16,-17-1 15,-17 1-15,-27 0 16,-8-9-16,-9 0 16,0 0-1,-9-9-15,-8 9 16,0-17-16,-1-18 15,1-17-15,0-17 16,8-18-16,-8-17 16,8-25-16,0-19 15,9 10-15,-8 17 16,-10 25 0,1 36-16,0-1 15,-9 9-15,-9 0 16,-17 18-16,9 16 15,-9 10-15,0 16 16,-18 1 0,-8 8-16,-26 9 0,-9 0 15,0 0 1,-8 9-16,8-9 16,-26 9-16,0-1 15,0 1-15,0-9 16,-17 0-16,-9 0 15,18 0-15,-27 0 16,-8 0-16,17 0 16,-26 0-1,-18 9-15,18-9 16,-8 8-16,-1 10 16,-8-1-16,-9 0 15,8 1-15,-8-1 16,0 0-16,18 1 15,-10-10-15,-8 10 16,9-10-16,-1 1 16,1 8-1,0 1-15,8-10 16,0 9-16,18 1 16,-9-1-16,-156 9 15</inkml:trace>
  <inkml:trace contextRef="#ctx0" brushRef="#br0" timeOffset="53341.2">28231 8538 0,'0'0'0,"0"-9"0,0 0 0,0 1 16,0-1 0,0 0-16,0 1 15,0-1-15,0 9 16,0 0-16,0 0 16,0 0-16,0 0 15,0 0-15,0 0 16,0 0-16,0 0 15,0 0-15,0 0 16,0 9 0,0 8-16,0 0 15,0 18-15,0 0 16,0 8-16,0 9 16,0 9-16,9 8 15,-9 0-15,0 0 16,-9 9-1,9 0-15,0 0 16,0-8-16,0-1 16,0 0-16,0 0 15,0 9 1,0 0-16,-9-8 0,1-1 16,-1 0-1,0-8-15,0-1 0,1 1 16,8-18-1,0-17-15,0-8 16,0-10-16,0 1 16,0-9-16</inkml:trace>
  <inkml:trace contextRef="#ctx0" brushRef="#br0" timeOffset="53717.58">28222 8494 0,'0'0'15,"0"0"-15,-8 0 0,-1 18 16,-17 16 0,-9 10-16,-8 16 15,-9 10-15,-1-10 16,19-17-16,-1-8 15,18-9-15,-1-9 16,1 1-16,17-10 16,0-8-16</inkml:trace>
  <inkml:trace contextRef="#ctx0" brushRef="#br0" timeOffset="53907.23">28083 8598 0,'-8'0'0,"8"0"0,0 0 15,0 0-15,0 0 16,8 9-16,10 8 16,-1 1-16,9 8 15,-9 0 1,1 8-16,-1 10 16,1 7-16,-10 10 15,1-35-15</inkml:trace>
  <inkml:trace contextRef="#ctx0" brushRef="#br0" timeOffset="54331.26">28144 9672 0,'-9'0'0,"1"0"0,-1 0 15,0 0 1,1 9-16,8 8 0,0 1 15,0 16-15,8 1 16,10 8 0,-1 0-16,0-8 15,-8-9-15,0 0 16,-1-17 0,1-1-16,0 1 0,0 0 15,-9-1-15,0-16 16,17-18-1,44-70-15,34-25 16,-51 78-16</inkml:trace>
  <inkml:trace contextRef="#ctx0" brushRef="#br0" timeOffset="54826.26">29021 8694 0,'-9'0'16,"1"0"-16,-1 0 0,0 0 0,9 0 16,0 0-16,0 0 15,0 0-15,18 8 16,8 1-16,26 0 16,9-9-1,8 0-15,1 0 16,-10 0-16,-7 8 15,-19 1-15,-16-9 16,-10 0-16</inkml:trace>
  <inkml:trace contextRef="#ctx0" brushRef="#br0" timeOffset="55273.88">29091 8997 0,'0'-9'0,"0"9"16,0 0-16,0 0 15,0 0-15,0 0 16,0 0 0,0 0-16,-9 9 15,0 8-15,1 9 16,-1 17-16,-9 9 15,10-8-15,-1-1 16,0-17 0,1 0-16,8 0 15,0-9-15,0 0 16,0-8-16,0 0 16,8-1-16,10 1 15,-1 0-15,18-1 16,0 1-16,8 0 15,-8-9-15,0 0 16,-9 0 0,0 0-16,0 0 15,-9 0-15,9 8 16,-9 1 15,1-18-31,-9 9 0,-1 0 0</inkml:trace>
  <inkml:trace contextRef="#ctx0" brushRef="#br0" timeOffset="55457.04">29195 9161 0,'0'0'0,"0"0"0,0 0 15,0 0-15,0 0 16,0 0-16,0 0 16,0 0-16,0 0 15,8 0-15,10 0 16,-1-8-16,18-1 15,0 0 1,8 9-16,-17 0 16</inkml:trace>
  <inkml:trace contextRef="#ctx0" brushRef="#br0" timeOffset="55925.9">29560 9326 0,'0'0'0,"0"0"0,0 0 15,0 0-15,0 0 16,0-9-16,8 0 16,18 1-16,9-9 15,0-1-15,-1 10 16,1-10 0,0 18-16,0-8 15,-9-1-15,0 0 16,-18 9-16</inkml:trace>
  <inkml:trace contextRef="#ctx0" brushRef="#br0" timeOffset="56227.3">29707 9222 0,'0'0'0,"0"0"0,0 0 15,0 9-15,0 8 16,0 0-16,9 9 16,-9 9-16,0-1 15,9 10 1,-9-1-16,-9-8 16,0-1-16,0-8 15,1-8-15,-1-1 16,0-8-16,1-1 15,-1 1-15,0-9 16,-8-9-16,0-17 16,8 0-16,9 26 15</inkml:trace>
  <inkml:trace contextRef="#ctx0" brushRef="#br0" timeOffset="67896.23">10638 8217 0,'0'0'0,"0"0"0,0 0 0,0 0 16,0 0-16,0 0 16,0 0-16,0 0 15,0 0-15,0 9 16,-9 17-16,9 35 16,-9 34-1,1 35-15,-1 8 16,0-16-16,1-27 15,-1-17-15,0-9 16,0-17-16,9-9 16,0-17-16,0 0 15,0-8-15,0-1 16,0-8-16,18 8 16,-1 0-1,27 1-15,25 7 16,27 1-16,16-8 15,19-10-15,-1 1 16,-8-18-16,-27 1 16,9-10-16,-17 1 15,-17 0 1,-18-9-16,8 9 16,-16-1-16,-27 10 15</inkml:trace>
  <inkml:trace contextRef="#ctx0" brushRef="#br0" timeOffset="68172.39">11558 9066 0,'0'0'0,"0"0"0,0 0 0,0 0 16,0 0-16,0 0 16,9 0-16,17 17 15,17 9-15,9 9 16,9 8-16,0 1 15,-18-10-15,1-8 16,-18 0-16,0 0 16,-17 9-1,-18-1-15,-9 10 16,-25 25-16,-26 9 16,16-17-16,19-18 15,8-17 1,17-9-16,0 0 0</inkml:trace>
  <inkml:trace contextRef="#ctx0" brushRef="#br0" timeOffset="68639.48">12878 8815 0,'-9'0'0,"1"0"0,-1 8 16,0 1-16,1 8 15,-1 1 1,0 8-16,1 8 0,-1 18 15,0 9 1,0 17-16,1 0 16,-10-9-16,1-8 15,8-18-15,1 0 16,-1-8-16,0 0 16,-8-9-16,8 0 15,9-9 1,0 0-16,0 1 15,9 8-15,8-9 16,9 9-16,18 0 16,17-9-16,17-8 15,9-18-15,-18 1 16,9 16-16,-8-16 16,-44-1-1</inkml:trace>
  <inkml:trace contextRef="#ctx0" brushRef="#br0" timeOffset="69089.57">13712 9447 0,'-9'-9'0,"-8"-17"0,-9 0 16,8 9-16,-8 0 15,0-1-15,0 1 16,0 17-16,0 17 16,-9 1-16,0 16 15,1 10-15,8 8 16,8 8 0,10 1-16,8-18 15,0-8-15,8-9 16,1-17-16,8-1 15,1-16-15,16-10 16,-7-8 0,-1-8-16,-9 8 15,-8 8-15,-1 1 16,1 8-16,-9 9 16,0 0-16,17 9 15,1 17-15,8 17 16,9 9-1,8-8-15,9-10 0,0-8 16,52 0-16,-34 0 16</inkml:trace>
  <inkml:trace contextRef="#ctx0" brushRef="#br0" timeOffset="69607.77">14068 9248 0,'-9'0'0,"9"0"0,0 0 15,0 9-15,0 8 16,0 17-16,0 10 15,9 8 1,-1 0-16,1 0 16,0 17-16,-1-8 15,-8-18-15,0-17 16,0 0-16,0-17 16,0-1-16,0 1 15,0-1-15,0-16 16,-8-1-1,8-17-15,0-17 16,17 0-16,9-9 16,18-9-16,-1 26 15,-34 35-15</inkml:trace>
  <inkml:trace contextRef="#ctx0" brushRef="#br0" timeOffset="69747.5">14623 9516 0</inkml:trace>
  <inkml:trace contextRef="#ctx0" brushRef="#br0" timeOffset="70228.42">14537 9447 0,'0'0'0,"0"9"15,0 8-15,0 9 16,0 17-16,-9 1 16,0-1-16,1-17 15,8 0-15,0-9 16,0-8-16,0 0 16,0-9-1,0-9-15,0 0 16,0-25-16,17-10 15,0-8-15,1 0 16,8 18-16,0 16 16,-9 1-16,-8 17 15,0 0 1,-1 0-16,1 17 16,0 9-16,-1 26 15,1 9-15,-9-26 16,0-9-16,0 0 15,0-18-15,0 1 16,0 0-16,0-18 16,17-8-16,1-18 15,16-17-15,10 0 16,-1 0 0,-17 17-16,0 18 15,-17 17-15,0 0 16,-9 9-16,8 8 15,1 18-15,0 17 16,-1 8 0,18 1-16,9-18 0,-17-25 15</inkml:trace>
  <inkml:trace contextRef="#ctx0" brushRef="#br0" timeOffset="70577.58">15518 9490 0,'-9'-8'0,"-8"-1"0,-1 0 16,1 9-1,0 0-15,-1 0 16,1 18-16,-9-1 16,0 26-16,0 9 15,8 9-15,18-18 16,9-8-16,9-9 15,-1 0 1,9-18-16,0 1 16,9-18-16,-1 1 15,-7-18-15,-1-9 16,0-8-16,-18-18 16,-16 1-16,-1 8 15,-8 17-15,8 9 16,0 9-16,1 17 15,8 0 1,0 0-16,0 0 16</inkml:trace>
  <inkml:trace contextRef="#ctx0" brushRef="#br0" timeOffset="70888.39">15830 9334 0,'0'0'0,"0"0"0,0 9 16,9 8-16,9 1 16,-1 16-16,0 10 15,9-1-15,-8 9 16,-10-9-16,1 1 16,-9-18-16,0 0 15,0-9-15,0-8 16,0-1-1,0 1-15,0-9 16,0-9-16,0-25 16,17-18-16,9-9 15,9-8-15,9-1 16,42-8-16,-33 35 16</inkml:trace>
  <inkml:trace contextRef="#ctx0" brushRef="#br0" timeOffset="71424.02">16742 9127 0,'0'0'0,"0"0"0,0 0 0,0 0 15,9 0-15,17 0 16,26 0-16,9-9 16,8 0-1,10 1-15,-1-1 16,0 0-16,-17 1 16,-1-1-16,-25 9 15,-17 0 1,-10 0-16,1 0 0</inkml:trace>
  <inkml:trace contextRef="#ctx0" brushRef="#br0" timeOffset="71621.58">17081 9187 0,'0'0'0,"0"0"0,0 0 16,-9 9-16,1 17 15,-1 17-15,0 26 16,1 18-16,-10 17 15,9 0-15,-8-17 16,8-18 0,9-17-16,0-18 15,0-25-15,0 0 16,0-1-16</inkml:trace>
  <inkml:trace contextRef="#ctx0" brushRef="#br0" timeOffset="71789.19">17020 9551 0,'0'0'0,"0"0"16,0 0-16,0 0 16,0 0-16,0 0 15,0 0-15,18-9 16,8 1-16,26-18 16,8 0-16,1 0 15,-35 26-15</inkml:trace>
  <inkml:trace contextRef="#ctx0" brushRef="#br0" timeOffset="72090.2">17776 9508 0,'-9'0'0,"-8"0"0,17 0 15,0 0-15,0 17 16,0 9-1,0 17-15,-9 9 16,0-8-16,1-1 16,-1-9-16,0-8 15,1 0-15,-1-8 16,0-10-16,0 1 16,9 0-16,0-9 15,0-18 1,0-34-16,9-8 15,9-9-15,-1 8 16,18 0-16,-1 27 16,-25 34-16</inkml:trace>
  <inkml:trace contextRef="#ctx0" brushRef="#br0" timeOffset="72605.62">18027 9560 0,'0'0'15,"0"0"-15,0 0 0,0 0 16,0 0-16,0 0 16,0 8-16,0 1 15,9 0 1,9-1-16,8 1 16,8 0-16,10-18 15,8 0-15,-9 1 16,1-10-16,-18 1 15,0 0-15,-18-1 16,1 1 0,0 8-16,-9-8 15,-9 8-15,0 9 16,1 0-16,-18 9 16,0 8-16,0 9 15,0 18-15,8 8 16,18-9-16,0 0 15,18 1-15,-1-19 16,18 1 0,43 0-16,17-17 15,-60-9-15</inkml:trace>
  <inkml:trace contextRef="#ctx0" brushRef="#br0" timeOffset="73089.55">17524 9525 0,'0'0'0,"0"0"16,0 0-16,0 0 16,0 0-16,0 0 15,0-9-15,9 1 16,8-1-1,18-8-15,8-9 16,18 0-16,43 17 16,-35 9-16</inkml:trace>
  <inkml:trace contextRef="#ctx0" brushRef="#br0" timeOffset="73926.37">19035 9525 0,'-9'0'0,"9"-9"0,0 1 15,-9-1 1,1 0-16,-1 1 16,0-1-16,1 0 15,-18 1-15,0-1 16,-18 9-16,1 0 15,-9 17-15,0 1 16,17 8-16,17-9 16,1 9-1,17 0-15,0-17 16,0-1-16,17 1 16,1 0-16,17-9 15,8 0-15,-17 0 16,-9 0-16,-8 17 15,0 26 1,-18 18-16,-8 34 0,-27 35 16,10 0-1,8-26-15,8-18 16,18-25-16,0-18 16,9-17-16,8 0 15,1-17-15,-1 0 16,0-9-1,-8-9-15,0 0 0,-1-25 16,-16-10 0,-1 1-16,0 8 15,1 1-15,-1 17 16,0-1-16,9 10 16,0-1-16,9 0 15,34-25-15,44-10 16,-43 27-16</inkml:trace>
  <inkml:trace contextRef="#ctx0" brushRef="#br0" timeOffset="74048.75">19625 9854 0,'-8'0'0,"-1"0"0,9 0 16,0 0-16,0 0 16,0 0-16,0 0 15,0 0-15,0 0 16,0 9-1</inkml:trace>
  <inkml:trace contextRef="#ctx0" brushRef="#br0" timeOffset="135829.54">3456 11222 0,'0'-8'0,"0"8"0,0 0 0,0 0 15,0 0-15,0 0 16,0 0-16,0 0 16,9 0-1,17 0-15,35 0 16,34 8-16,27 1 16,8-9-16,-8 0 15,-18-9-15,-17 1 16,-1-1-16,19 18 15,-18-1 1,-53 1-16</inkml:trace>
  <inkml:trace contextRef="#ctx0" brushRef="#br0" timeOffset="136048.14">4090 11300 0,'0'0'0,"0"0"0,0 0 15,-9 9-15,1 26 16,-10 25 0,1 18-16,-9 26 15,0 26-15,0-9 16,8-17-16,1-17 16,0-9-1,17-17-15,0-18 0,8-17 16,-8-26-1</inkml:trace>
  <inkml:trace contextRef="#ctx0" brushRef="#br0" timeOffset="136396.09">4359 11630 0,'0'0'0,"0"0"16,18 17-16,8 18 16,17 25-16,9 18 15,-17-9 1,-9-8-16,-17-18 0,-1 1 16,1-10-1,0-8-15,-9 0 16,0-17-16,0 0 15,0-1-15,0-8 16,0-8-16,0-10 16,17-34-16,9-26 15,9 0-15,17 9 16,0 0 0,52-9-16,9 0 15,-69 52-15</inkml:trace>
  <inkml:trace contextRef="#ctx0" brushRef="#br0" timeOffset="136913.92">5158 11768 0,'-9'0'0,"1"0"0,-1 0 0,0 0 0,9 9 16,-8 17-1,8 8-15,0 10 16,0-18-16,0 0 16,8-9-16,1-8 15,0-1-15,8-16 16,1-10-16,8-8 15,0-17-15,0 8 16,0 1-16,-18 16 16,1 1-16,0 17 15,-1 0 1,19 35-16,7 43 16,1 26-1,0 17-15,-9 0 0,-9 0 16,-8-25-1,-9-27-15,-9-17 16,-8-9-16,-9-8 0,0-9 16,-18-9-1,1-8-15,-1-18 16,10 0-16,16-16 16,1-1-16,26-26 15,17-9-15,-9 44 16</inkml:trace>
  <inkml:trace contextRef="#ctx0" brushRef="#br0" timeOffset="137379.31">6009 11742 0,'0'0'0,"0"0"0,0 0 0,0 0 15,18 9-15,8 8 16,34-8-1,19-1-15,16-8 16,18-8-16,0-10 16,0-8-16,0 0 15,-18 1-15,-34 7 16,-35 18-16</inkml:trace>
  <inkml:trace contextRef="#ctx0" brushRef="#br0" timeOffset="137612.73">6678 11240 0,'0'0'0,"0"0"0,0 0 0,-9 17 0,0 35 15,-17 26-15,0 43 16,0 27-16,-8 7 15,8-16-15,8-18 16,18-17-16,9-17 16,8-18-1,-8-43-15</inkml:trace>
  <inkml:trace contextRef="#ctx0" brushRef="#br0" timeOffset="137879.62">6947 12106 0,'0'0'0,"0"0"0,0 0 0,0 17 15,9 9-15,8 9 16,0-1-16,18 1 16,26 8-16,0-25 15,0-18-15,-1-9 16,1-8-16,-17-9 15,-10-18-15,-8-7 16,-26-10-16,-17-8 16,-18 17-16,-17 17 15,-17 18 1,8 25-16,43 10 16</inkml:trace>
  <inkml:trace contextRef="#ctx0" brushRef="#br0" timeOffset="138518.87">8475 11811 0,'0'0'0,"-8"0"15,-1-8-15,0-1 16,-17 9-1,0 0-15,-9 17 16,-8 18-16,0 17 16,8 17-1,18 1-15,17-18 0,17-9 16,0-17-16,18 0 16,8-18-16,10-16 15,7-9 1,1-27-16,-17-16 15,-27-1-15,-17-8 16,-9 8-16,-17 9 16,-17 17-16,-9 18 15,0 17-15,-1 17 16,1 18-16,26 17 16,35-17-16</inkml:trace>
  <inkml:trace contextRef="#ctx0" brushRef="#br0" timeOffset="138945.73">8944 11820 0,'0'0'16,"0"0"-16,0 0 0,0 9 16,0 17-1,0 26-15,-8 26 16,-10 34-16,-8 61 15,-9-8-15,9-44 16,0-17-16,9-17 16,0-35-16,8-26 15,0-9-15,9-8 16,0-18-16,0-17 16,0-61-1,26-77-15,18-35 16,16 0-16,1 34 15,-9 78-15,-8 27 16,-1 25-16,-17 18 16,0 8-16,-8 18 15,-1 25 1,-8 44-16,-18 9 16,-8 0-16,-9-1 15,0-8-15,-9-26 16,17-17-16,10-18 15,-1-26-15,9 9 16</inkml:trace>
  <inkml:trace contextRef="#ctx0" brushRef="#br0" timeOffset="139334.09">9405 11933 0,'0'0'0,"0"8"0,0 10 16,0-1-16,0 0 16,8 1-1,10-1-15,-1-8 16,0-1-16,18 1 16,0-9-16,0-9 15,-9 1-15,0-10 16,0 1-16,-18 0 15,1-1-15,-9 1 16,-9 0 0,1 8-16,-1 9 15,-17 0-15,0 17 16,-9 1-16,18-1 16,8 9-16,9 9 15,9-1-15,17 10 16,9-1-1,17-9-15,34-16 0,-25-10 16</inkml:trace>
  <inkml:trace contextRef="#ctx0" brushRef="#br0" timeOffset="139862.53">10221 11829 0,'0'0'0,"0"0"15,0 0-15,0 0 16,0 0-16,0 0 16,0 0-16,0 0 15,0 0-15,0 0 16,0 0-1,0 0-15,0 8 16,0-8-16,0 18 16,0-1-16,0 0 15,0 1-15,0 8 16,0-9 0,0 0-16,0-8 0,0 0 15,0-1 1,0 1-16,0 0 15,0-1-15,0 10 16,0-1-16,-9 0 16,0 9-16,1 0 15,-1 0-15,0 0 16,9-9-16,0-8 16,0 0-16,0-1 15,0-8 1,0-8-16,9-27 15,8-17-15,18-8 16,0-1-16,17 9 16,9 0-16,0 26 15,-35 17-15</inkml:trace>
  <inkml:trace contextRef="#ctx0" brushRef="#br0" timeOffset="140264.64">11002 11837 0,'0'0'16,"0"0"-16,0 0 0,-8 0 0,-1 0 15,-17 0-15,-18 0 16,1 18-16,-18 25 15,9 0-15,0 1 16,17-1-16,18-8 16,0-9-1,17-9-15,0-8 16,0-1-16,17-8 16,0-8-16,1-1 15,-1 0-15,0 1 16,-8 8-16,0 0 15,-1 0-15,1 17 16,9 0-16,-1 18 16,9-9-1,9 0-15,-1 0 16,27-9-16,-9-8 16,-34-9-16</inkml:trace>
  <inkml:trace contextRef="#ctx0" brushRef="#br0" timeOffset="140479.57">11107 11855 0,'0'0'0,"0"0"16,0 0-16,0 0 16,0 0-16,8 0 15,10 0-15,16 0 16,27 0-16,9-9 15,8 0 1,0-17 0,17 9-16,10 0 0,-53 17 15</inkml:trace>
  <inkml:trace contextRef="#ctx0" brushRef="#br0" timeOffset="140728.82">11575 11352 0,'0'0'0,"0"0"16,0 0-16,-8 0 15,-1 26-15,-8 18 16,-9 16-16,0 18 16,0 26-1,0 17-15,-9 9 16,17-26-16,10 9 15,8-9-15,0-26 16,0-35-16,0-17 16,17-17-16,18-9 15,-18-9-15</inkml:trace>
  <inkml:trace contextRef="#ctx0" brushRef="#br0" timeOffset="141045.69">11654 12132 0,'0'0'0,"0"0"15,0 0-15,0 9 16,0 8-16,17 0 16,9 0-16,17 1 15,10-10-15,-1 1 16,8-18 0,-7 1-16,-10-10 15,-17 1-15,0-17 16,-9-10-16,-8-8 15,-18 18 1,1 8-16,-18 8 0,0 18 16,-18 18-1,-8 25-15,0 18 16,17 8-16,18 17 16,17-8-16,9-17 15,34-18-15,26 1 16,-25-27-16</inkml:trace>
  <inkml:trace contextRef="#ctx0" brushRef="#br0" timeOffset="141624.29">13217 11751 0,'0'0'0,"0"-9"0,0 9 0,0-9 0,0-8 15,0-9-15,0-8 16,-9-1-1,0 0-15,1 18 0,-18 0 16,0 8 0,-9 18-16,-9 8 15,1 26-15,-9 9 16,0 26-16,17 17 16,9 9-16,17 0 15,18 9-15,8-1 16,18-16-16,17-18 15,9-9-15,26-17 16,0-17 0,-1-18-16,10-17 15,8-26-15,-8-26 16,-9-26-16,-18-9 16,-8-34-16,-26-26 15,-18 17 1,-26 35-16,-17 8 15,-9 9-15,-43 18 16,-9 25-16,1 26 16,-10 9-16,18 18 15,17 8-15,44-9 16</inkml:trace>
  <inkml:trace contextRef="#ctx0" brushRef="#br0" timeOffset="142048.62">13581 12019 0,'0'0'0,"-8"-8"0,-1-1 0,-8 0 15,-1-8 1,-8 0-16,-8 8 15,-10 9-15,-17 17 16,1 27-16,-1-1 16,17 9-16,10-9 15,16 9-15,18-9 16,9-17-16,0 0 16,8-17-1,9 0-15,9-18 16,17-17-16,-9-17 15,1-9 1,-1-17-16,-17 25 16,-17 10-16,0 16 0,-1 18 15,-8 0 1,0 9-16,0 43 16,0 26-16,18 8 15,8 1-15,17-18 16,18-17-16,-18-26 15</inkml:trace>
  <inkml:trace contextRef="#ctx0" brushRef="#br0" timeOffset="142712.99">14788 11725 0,'0'0'0,"0"0"15,0 0-15,0 0 16,0 17-16,0 26 15,0 35-15,0 18 16,-8-10 0,-1 1-16,0-9 15,9-18-15,0-16 16,0-18-16,0 0 16,0-18-16,0 1 15,0-18-15,0 1 16,18-27-1,16-43-15,19-52 0,-1 18 16,0 34 0,-9 26-16,-8 17 15,-9 18-15,0 8 16,-17 9-16,-1 9 16,10 34-16,-10 26 15,1 18-15,-9 34 16,-9 0-16,9-17 15,0-17-15,9-18 16,9-25 0,-10-36-16</inkml:trace>
  <inkml:trace contextRef="#ctx0" brushRef="#br0" timeOffset="143211.34">15804 12322 0,'0'0'0,"0"0"16,0 0-16,-8 0 15,-1 0-15,0 0 16,1 0-16,-18 0 16,0 0-16,-9 18 15,0-1 1,0 9-16,18 0 15,8-17-15,9-1 16,0 1-16,0-9 16,0 0-16,0-9 15,9 1-15,0-1 16,-1 9 0,10 0-16,-1 17 15,9 9-15,0 18 16,0 25-16,0 26 15,0-8-15,-17-1 16,0 1-16,-18-26 16,-8-9-1,-1-9-15,-8-17 0,0 0 16,0-18 0,0 1-16,-9-18 15,1-8-15,-1-26 16,18-9-16,-1-17 15,27-1-15,8 10 16,-8 34-16</inkml:trace>
  <inkml:trace contextRef="#ctx0" brushRef="#br0" timeOffset="143496.32">16169 12184 0,'0'0'0,"0"0"15,0 0-15,0 0 16,0 0-16,9 0 15,8 0-15,1 0 16,16 0-16,1 0 16,17 0-1,0 0-15,-8 8 16,-36 1-16</inkml:trace>
  <inkml:trace contextRef="#ctx0" brushRef="#br0" timeOffset="143660.23">16117 12522 0,'0'0'0,"0"0"15,0 0-15,0 0 16,17 0-16,18-9 16,17 0-16,26-8 15,-34 8-15</inkml:trace>
  <inkml:trace contextRef="#ctx0" brushRef="#br0" timeOffset="143900.21">17298 11517 0,'0'0'0,"0"0"0,0 0 16,-9 17-16,1 9 16,-10 26-16,1 9 15,8 17-15,1 8 16,16-8-16,1-8 16,0-36-16</inkml:trace>
  <inkml:trace contextRef="#ctx0" brushRef="#br0" timeOffset="144127.82">16864 12244 0,'0'0'0,"0"0"0,0 0 0,0 0 0,0 0 15,17 0-15,18 0 16,26 0-1,17-8-15,26-1 16,-8-8-16,-1-1 16,-8 1-16,0 17 15,-18 0-15,-34 9 16</inkml:trace>
  <inkml:trace contextRef="#ctx0" brushRef="#br0" timeOffset="144479.78">16968 12496 0,'0'0'0,"0"0"0,0 0 15,17 0-15,1 0 16,8 8-16,0 1 15,9 0-15,-9 8 16,0 0-16,-18 1 16,1-1-16,0 0 15,-9 9-15,-9 17 16,-17 1 0,9-1-16,-1-17 15,1 0-15,8-9 16,9-8-16,0 8 15,9 1 1,8-1-16,27-8 0,34-9 16,-35 0-16</inkml:trace>
  <inkml:trace contextRef="#ctx0" brushRef="#br0" timeOffset="145178.51">6200 13916 0,'0'-9'0,"0"1"15,0-1-15,0 9 16,0 0-16,0 0 16,0 0-16,0 0 15,26 0-15,26 0 16,35-9-16,52 1 16,0-10-16,-9-8 15,-8-17-15,17-9 16,226-95-1</inkml:trace>
  <inkml:trace contextRef="#ctx0" brushRef="#br0" timeOffset="145428.06">6886 13223 0,'0'0'0,"0"0"0,-8 0 15,-10 26-15,-8 35 16,-17 17-16,-9 52 16,-1 34-16,19-17 15,-1 18-15,9-9 16,9-35 0,17-17-16,8-17 15,10-18-15,8-26 16,34-34-16,-16-9 15</inkml:trace>
  <inkml:trace contextRef="#ctx0" brushRef="#br0" timeOffset="145696.21">7242 14124 0,'0'0'0,"-8"8"0,-1 18 16,0 9-16,1 17 15,8 0-15,0-9 16,17-8-16,0-9 16,1 0-16,16-17 15,1-9 1,0-9-16,-9 0 16,0-17-16,-9-8 15,-8-18-15,-18 17 16,1 0-16,-10 18 15,1 17-15,17 9 16</inkml:trace>
  <inkml:trace contextRef="#ctx0" brushRef="#br0" timeOffset="146144.59">8684 13483 0,'0'0'0,"0"0"0,0 17 16,0 35-16,-9 26 15,0 26-15,1 9 16,-1 8-16,-8-17 15,-1-26 1,10-26-16,-1-18 0,9-8 16,0-17-1,0 0-15,0-9 16,0-9-16,17-17 16,1 0-16,-1 0 15,9 0-15,9 9 16,0-1-1,-9 10-15,0 8 16,-9 0-16,0 17 16,-8 9-16,0 0 15,-18 9-15,-8-1 16,-9 10-16,0-27 16,17-8-16,9-1 15</inkml:trace>
  <inkml:trace contextRef="#ctx0" brushRef="#br0" timeOffset="146494.96">9170 14081 0,'0'0'0,"0"0"0,9 17 0,8 0 15,0 9 1,10 0-16,16-9 15,18-8-15,0-18 16,-1-17-16,-16 0 16,-1 0-16,-8-8 15,-9-1-15,-17 1 16,-1 8-16,-16 8 16,-10 10-1,-8 8-15,-17 17 16,-9 18-16,0 17 15,8 8-15,18 1 16,17-1-16,18-16 16,17-10-16,52 1 15,-17-18-15</inkml:trace>
  <inkml:trace contextRef="#ctx0" brushRef="#br0" timeOffset="146794.98">10368 13951 0,'0'0'0,"0"0"0,0 8 15,-8 18 1,-1 26-16,0 9 16,1-1-16,8 1 15,0-18 1,0-25-16</inkml:trace>
  <inkml:trace contextRef="#ctx0" brushRef="#br0" timeOffset="147180.07">10568 13621 0,'0'0'0,"0"0"0,0 18 15,9 16-15,8 18 16,1 0-16,-10 18 16,1-10-1,-9-8-15,0 0 16,0-8-16,0-18 16,0-1-16,0-16 15,0-9-15,0 0 16,0-9-16,17-16 15,1-1-15,8 0 16,0 8 0,0 1-16,-9 17 15,1 0-15,-1 17 16,0 9-16,9 26 16,-8 0-16,-1-9 15,18 1-15,0-18 16,-18-18-16</inkml:trace>
  <inkml:trace contextRef="#ctx0" brushRef="#br0" timeOffset="147466.75">11532 13682 0,'0'0'0,"-9"0"0,1 0 0,-18 17 15,-18 18-15,-8 8 16,17 1-16,1-1 16,8 0-16,8 1 15,10 8-15,16 0 16,10-9-16,-1 0 16,0-17-16,1 0 15,-10-9 1,1 1-16,0-10 15,-18 10-15,0-1 16,-8 0-16,0 1 16,-1-1-16</inkml:trace>
  <inkml:trace contextRef="#ctx0" brushRef="#br0" timeOffset="147846.1">11636 14089 0,'0'0'0,"0"0"16,0 0-16,9 0 16,8 9-16,9-1 15,0-8-15,9-8 16,-9-1-16,0-8 16,0 0-1,-17-1-15,0 1 16,-1 0-16,-8-1 15,-8 1-15,-1 8 16,-8 1-16,-1 8 16,-8 0-1,0 17-15,0 0 0,9 27 16,-1-1 0,18 0-16,9 0 15,8-8-15,1-9 16,16 0-16,19-17 15,-1-18-15,0-17 16,43-17-16,-8-1 16,-52 27-16</inkml:trace>
  <inkml:trace contextRef="#ctx0" brushRef="#br0" timeOffset="148178.37">12235 13985 0,'0'0'0,"0"0"15,0 0-15,0 9 16,0 8-16,9 9 16,0 26-1,-9-9-15,-9 1 16,0-10-16,9-8 16,0-8-16,0-1 15,0-8-15,0-1 16,0-8-16,18-8 15,8-18 1,9-18-16,-1 1 16,-8 8-16,0 18 15,0 0-15,-17 17 16,0 0-16,-9 0 16,0 17-16,9 18 15,-1 8-15,-8-8 16,0-18-16</inkml:trace>
  <inkml:trace contextRef="#ctx0" brushRef="#br0" timeOffset="148478.04">12965 13812 0,'0'0'0,"0"0"0,-9 0 16,-8 17-1,-18 1-15,-8 16 16,8 1-16,0 0 16,0-1-16,18 10 15,0-1-15,17 0 16,0 0-16,8-17 16,10 0-16,-1-8 15,0-1-15,-8-8 16,0-1-1,0 1-15,-9 8 16,-9 1-16,9-1 16,0-8-16,0-1 15</inkml:trace>
  <inkml:trace contextRef="#ctx0" brushRef="#br0" timeOffset="148643.29">13251 14089 0,'0'0'0,"0"0"16,0 17-16,0 9 15,0 0-15,0 0 16,0 0-16,9-8 16,0-10-16</inkml:trace>
  <inkml:trace contextRef="#ctx0" brushRef="#br0" timeOffset="148792.54">13416 13552 0,'0'0'0,"0"0"16,0 0-16,0 0 15,0 0-15,0 0 16</inkml:trace>
  <inkml:trace contextRef="#ctx0" brushRef="#br0" timeOffset="149061.75">13460 13959 0,'0'0'0,"0"0"0,0 0 0,0 0 16,0 0-16,17 0 16,9-8-16,18-1 15,25 0-15,-8-17 16,26 0-16,26-8 15,-53 16-15</inkml:trace>
  <inkml:trace contextRef="#ctx0" brushRef="#br0" timeOffset="149328.72">13816 13483 0,'0'0'0,"0"0"0,0 0 16,-9 9-16,0 8 16,1 26-1,-18 26-15,0 18 16,-9 8 0,9 27-16,0 8 0,-9-27 15,18-7-15,17-27 16,0-17-16,8-9 15,10-17-15,8-17 16,-17-9 0</inkml:trace>
  <inkml:trace contextRef="#ctx0" brushRef="#br0" timeOffset="149511.17">14102 14115 0,'0'0'0,"0"9"16,0 17-16,-8 17 16,8 9-16,0 9 15,0-18-15,8-8 16,10-18 0,-10-8-16</inkml:trace>
  <inkml:trace contextRef="#ctx0" brushRef="#br0" timeOffset="149675.32">14172 13656 0,'0'0'0,"0"0"0,0 9 16,0 17-16,9 8 15,8 18 1,0-26-16</inkml:trace>
  <inkml:trace contextRef="#ctx0" brushRef="#br0" timeOffset="149952.35">14623 14332 0,'0'0'0,"0"0"0,0 17 15,9 0-15,0 18 16,0 0-16,-1-9 16,1 0-16,0 0 15,-9-18-15,0 1 16,0-9 0,0 0-16,8-9 15,10-17-15,-1-26 16,0-17-16,1-18 15,-1 9-15,0 18 16,-8 34-16</inkml:trace>
  <inkml:trace contextRef="#ctx0" brushRef="#br0" timeOffset="150413.22">15153 14072 0,'0'0'0,"0"0"15,0 0-15,0 0 16,0 0-16,0 0 15,0 0-15,0 0 16,18 9-16,8 8 16,8-9-1,1 1-15,8-18 16,1 1-16,-1-1 16,-17-8-16,0 0 15,-17-1-15,0 1 16,-9 8-1,-9 1-15,-8-1 0,-9 9 16,-18 9 0,1 17-16,-9 34 15,17 9-15,9 18 16,17-9-16,18-9 16,26-17-16,34-8 15,9-27-15,-43-17 16</inkml:trace>
  <inkml:trace contextRef="#ctx0" brushRef="#br0" timeOffset="150732.5">16256 14003 0,'0'0'0,"0"0"15,0 0-15,17 0 16,18 0-16,26 0 15,17 0-15,26-9 16,9 0-16,0-17 16,-17 0-16,16 18 15,-42 16-15</inkml:trace>
  <inkml:trace contextRef="#ctx0" brushRef="#br0" timeOffset="150977.42">16846 13578 0,'0'0'0,"0"0"0,-8 9 16,-10 25-16,-16 53 16,-10 17-1,1 35-15,8 8 16,0-26-16,9-8 15,9-9-15,17-26 16,0-26-16,35-9 16,17 0-16,-17-17 15</inkml:trace>
  <inkml:trace contextRef="#ctx0" brushRef="#br0" timeOffset="151258.51">17203 14349 0,'0'0'0,"0"0"0,0 0 16,-9 0-16,0 17 16,-8 1-1,-9 16-15,8 10 0,1-1 16,17 0 0,17-17-16,1 0 15,16-17-15,19-18 16,-10 0-16,0-8 15,-8 0-15,-9-9 16,-17 0-16,0-9 16,-18 1-1,-17-1-15,0 18 16,8 8-16,18 9 16</inkml:trace>
  <inkml:trace contextRef="#ctx0" brushRef="#br0" timeOffset="151594.54">18514 13933 0,'0'0'0,"0"0"0,0 0 15,-9-8-15,0-1 16,-17 0 0,-17 9-16,-9 0 15,-9 18-15,0-1 16,0 18 0,1 25-16,16 9 0,10 1 15,16-10-15,18 1 16,18-18-16,-1 1 15,18-18 1,25-18-16,27 1 16,26-9-16,-52 0 15</inkml:trace>
  <inkml:trace contextRef="#ctx0" brushRef="#br0" timeOffset="151995.76">18783 13422 0,'0'0'0,"0"0"0,0 0 16,0 18-16,-9 8 15,-8 43-15,-9 26 16,-9 18-16,0-1 16,1 1-16,-1-18 15,0-26-15,18-25 16,8-18-1,0-9-15,9-8 16,0-1-16,0-16 16,27-1-16,7-17 15,10-9-15,-1 1 16,-17 16 0,0 10-16,-17 8 15,0 0-15,-1 26 16,1 8-16,0 18 15,-1 0 1,1-8-16,8-10 0,1-8 16,34-8-16,9-10 15,-35-8-15</inkml:trace>
  <inkml:trace contextRef="#ctx0" brushRef="#br0" timeOffset="152362.76">19625 13985 0,'0'0'0,"0"0"0,0 0 16,-8 0-16,-1-8 16,-17 8-16,-9 0 15,-8 0-15,-1 17 16,-16 9 0,-1 17-16,0 18 15,18-1-15,8-16 16,17-1-16,18-17 15,0 0-15,9-17 16,8-1-16,10 1 16,7-18-1,1 1-15,8-1 0,-17-8 16,1 8 0,-19 0-16,1 1 15,0 8-15,-1 0 16,-8 0-16,9 17 15,8 0-15,1 9 16,8 0-16,8-17 16,10 0-1,25-1-15,-17 1 16</inkml:trace>
  <inkml:trace contextRef="#ctx0" brushRef="#br0" timeOffset="152678.53">19877 13916 0,'0'0'0,"0"0"15,0 17-15,0 9 16,9 26-16,-1 18 16,-8-10-16,0 1 15,0-9-15,0-9 16,0-8-16,0-9 15,0-9 1,0 0-16,0-8 16,0 0-16,0-9 15,0 0-15,0-9 16,18-26-16,-1-25 16,18-1-16,0-8 15,-1 17-15,-8 26 16,-17 17-16</inkml:trace>
  <inkml:trace contextRef="#ctx0" brushRef="#br0" timeOffset="153260.26">20615 13985 0,'0'0'0,"0"0"0,0 0 16,-8 0-16,-10 0 15,-17 0-15,-8 18 16,-9-1 0,0 0-16,8 1 15,10-1-15,16-8 16,1-1-16,17 1 15,0-1-15,0-8 16,9 0-16,8 0 16,0 0-16,1 9 15,16 8-15,-7 9 16,7 18 0,1 8-16,-9 17 15,0 18-15,-9 17 16,-8-18-16,0-8 15,-18-17-15,0-9 16,1-9-16,-1-8 16,-8-9-16,-1 0 15,10-18-15,-10 1 16,10 0 0,-18-18-16,8-17 15,1 0-15,8-26 16,9-9-16,0 1 15,18-1-15,16 0 16,18 1-16,9 8 16,17 0-16,-8 0 15,-1 9 1,-8-1-16,-9 1 16,-35 26-16</inkml:trace>
  <inkml:trace contextRef="#ctx0" brushRef="#br0" timeOffset="153743.62">20711 14219 0,'0'0'0,"0"0"0,0 0 16,0 0-16,0 0 15,8 0-15,10-9 16,8 1-16,9-18 15,8 0 1,0 0-16,-17 0 16,1 0-16,-1 9 15,-18-1-15,1 10 16,-9 8-16,0 0 16,0 0-16,-9 0 15,1 17-15,-1 9 16,-8 26-16,17 0 15,0 0-15,17 0 16,18 0 0,8-9-16,27-17 15,16 0 1,-34-17-16</inkml:trace>
  <inkml:trace contextRef="#ctx0" brushRef="#br0" timeOffset="154243.9">21631 14003 0,'0'0'0,"0"0"0,0 17 16,0 9-16,-8 17 16,-1 18-16,0-1 15,1-8-15,-1-8 32,0-18-17,9 0-15,0-9 0,0-8 0,0-1 16,0-8-16,0-8 15,18-10-15,16-16 16,10-18-16,-1 0 16,-8 17-16,-9 9 15,0 9 1,-9-1-16,-8 18 16,0 0-16,-1 9 15,1 17-15,0 9 16,-1 8-16,1 0 15,0 1-15,8-18 16,0-18-16,1 1 16,25-9-16,18 0 15,-26 0-15</inkml:trace>
  <inkml:trace contextRef="#ctx0" brushRef="#br0" timeOffset="154577.09">22265 14072 0,'0'0'0,"0"0"0,-9 0 0,1 17 16,-10 18 0,-8-1-16,0 18 15,9 9-15,17-9 16,0-9-16,17-8 15,1-9-15,16 0 16,10-9-16,8-8 16,9 0-16,-18-18 15,1 0 1,-18-17-16,0-8 16,-9-18-16,-17 0 15,-26 8-15,0 10 16,-17 8-16,8 8 15,0 1-15,9 8 16,26 9-16</inkml:trace>
  <inkml:trace contextRef="#ctx0" brushRef="#br0" timeOffset="154792.76">22864 14132 0,'0'0'0,"0"18"0,0-1 15,0 18-15,-8 8 16,-1 0-16,0-8 16,1-9-16,8-17 15,0-1-15,0-8 16</inkml:trace>
  <inkml:trace contextRef="#ctx0" brushRef="#br0" timeOffset="154920.44">22786 13665 0,'0'0'0,"0"0"0,0 0 15,0 0-15,0 8 16</inkml:trace>
  <inkml:trace contextRef="#ctx0" brushRef="#br0" timeOffset="155286.76">23455 13942 0,'0'0'0,"0"0"16,0 0-16,0 0 16,-9 0-16,0 0 15,1 9-15,-10 8 16,1 9 0,0 9-16,-1 17 0,18 8 15,0-8 1,0-9-16,9 1 15,0-1-15,-1-17 16,1 0-16,-18 0 16,1 0-16,-1 0 15,-8 0-15,-1-9 16,1-8 0,0 0-16,-1-1 15,18-8-15,0 0 16</inkml:trace>
  <inkml:trace contextRef="#ctx0" brushRef="#br0" timeOffset="155627.94">23776 14176 0,'0'0'0,"0"0"0,0 8 16,0 1-16,18 8 15,8-8-15,8 0 16,1-18-16,17 0 16,-8-8-16,-1 0 15,-8-9 1,-9 8-16,-9-8 16,-8 1-16,-9 7 15,-9 1-15,-17 0 16,-26 8-16,-9 18 15,-8 17-15,-1 34 16,9 9-16,27 1 16,25-1-1,18 9-15,43 17 16,35-17-16,-35-35 16</inkml:trace>
  <inkml:trace contextRef="#ctx0" brushRef="#br0" timeOffset="157043.7">18566 15042 0,'0'0'0,"-9"0"0,-17 0 16,-17 26-16,-9 17 15,-18 35-15,1 35 16,8 34 0,17 26-16,27-8 15,8-9-15,27-35 16,17-17-16,8-9 16,18-43-1,17-26-15,9-35 0,-44 9 16</inkml:trace>
  <inkml:trace contextRef="#ctx0" brushRef="#br0" timeOffset="157443.1">19347 15388 0,'0'0'0,"0"0"0,0 0 16,0 0-1,0 0-15,0 0 0,0 0 16,0 0-1,-8 9-15,-1 17 16,-17 26-16,-9 26 16,-8 17-1,-1 18-15,-8-9 0,18-9 16,-1-17-16,17-26 16,1-18-1,8-8-15,1-17 16,8 0-16,17-18 15,-8 9-15</inkml:trace>
  <inkml:trace contextRef="#ctx0" brushRef="#br0" timeOffset="157660.28">19417 15406 0,'0'0'16,"0"0"-16,0 8 0,9 18 15,8 26-15,0 17 16,18 18-16,0 8 16,0 9-16,-1-8 15,-8-19-15,0-16 16,-8-18-16,-10-8 16,1-18-1,-9-8-15,0-9 16</inkml:trace>
  <inkml:trace contextRef="#ctx0" brushRef="#br0" timeOffset="157843.48">18991 16133 0,'0'0'0,"0"0"0,0 0 15,9 0-15,26 17 16,26 1-16,8-1 15,18-8-15,8-1 16,-8-8-16,-52 0 16</inkml:trace>
  <inkml:trace contextRef="#ctx0" brushRef="#br0" timeOffset="158310.04">19947 15925 0,'0'0'0,"0"0"15,0 0-15,0 0 16,0 18-16,0 8 16,-9 8-16,0 18 15,9 0-15,0-9 16,-8 1-16,8-10 15,0-8-15,0-8 16,0-10 0,0 1-16,0-9 15,0-9-15,0-25 16,17-36-16,18-34 16,8-8-16,0 34 15,-16 17-15,-1 27 16,0-1-1,0 18-15,0 17 16,-9 0-16,9 17 16,9 26-16,-9 35 15,0 9-15,-9 8 16,-8 9-16,0 0 16,-9-26-16,0-26 15,0-17-15,0-9 16,8-9-1,10 0-15</inkml:trace>
  <inkml:trace contextRef="#ctx0" brushRef="#br0" timeOffset="158864.29">20945 16211 0,'-8'0'0,"-1"-9"0,0 1 0,0-1 15,1 0 1,-1 1-16,0-1 15,1 0-15,-18 1 16,0 8-16,0 0 16,8 8-16,1 10 15,0-1-15,-1 0 16,18-8-16,0 0 16,0-1-1,0-8-15,9 0 16,8 0-16,1 9 15,-1 8-15,9 1 16,0 16-16,0 18 16,0 0-16,-17 9 15,-1-1 1,-16-16-16,-1-10 0,-8-8 16,-9 0-1,-9 0-15,0-17 16,9 0-16,0-1 15,9-16-15,-1-10 16,1-16-16,8-18 16,44-26-16,-9 35 15</inkml:trace>
  <inkml:trace contextRef="#ctx0" brushRef="#br0" timeOffset="164258.73">21084 15397 0,'0'0'0,"0"0"16,0 0-16,0 0 16,0 0-16,0 0 15,0 0-15,18 9 16,16 8-16,1 18 16,17 17-1,0 17-15,9 0 16,0 26-16,0 27 15,-1-1-15,-16 26 16,-9 0-16,-35 1 16,-18 16-16,-8-8 15,0-35-15,-17-17 16,8-17-16,18-53 16</inkml:trace>
  <inkml:trace contextRef="#ctx0" brushRef="#br0" timeOffset="191425.45">30219 7550 0,'0'0'0,"0"0"16,0 0-16,0 0 15,0 0-15,0 0 16,0 0-16,0 0 16,-8 0-16,-1 0 15,0 0-15,-25 18 16,-18 16-16,-27 1 16,-16 8-1,-18 9-15,0 0 16,-8 17-16,-10 9 15,10-17-15,8 0 16,9-1-16,8-8 16,18-8-16,17-18 15,9 0-15,17-9 16,9-8-16,9-1 16,0 1-1,8 0-15,9-9 16,0 8-16,0-8 15</inkml:trace>
  <inkml:trace contextRef="#ctx0" brushRef="#br0" timeOffset="191858.77">29021 7862 0,'0'0'0,"0"0"15,0 0-15,0 0 0,-9 0 16,9 0 0,0 0-16,-8 0 15,-1 0-15,0 17 16,1 1-16,-10 8 15,-8 8-15,0 1 16,0 0-16,0-1 16,0-8-1,0 0-15,9 0 16,-1 0-16,1 0 16,8-8-16,1-1 15,8 0-15,0 1 16,17-1-16,26 9 15,18 0 1,9 0-16,-10-9 0,19-8 16,-1 8-1,17 9-15,-34-9 16</inkml:trace>
  <inkml:trace contextRef="#ctx0" brushRef="#br0" timeOffset="193088.47">30445 7343 0,'0'0'0,"0"0"16,0 0-16,0 0 15,0 0-15,0 0 16,0 0-16,18 0 16,16 0-16,10 0 15,8 0-15,9 0 16,-1 0-16,-16 0 15,-9 0 1,-1 0-16,-16 0 16</inkml:trace>
  <inkml:trace contextRef="#ctx0" brushRef="#br0" timeOffset="193441.07">30827 7117 0,'-8'0'0,"-1"0"0,9 0 16,0 0-16,-9 0 16,1 0-16,-1 0 15,-8 26-15,-1 9 16,-8 17-16,0 26 16,-9-9-1,18-8-15,0-1 16,-1-16-16,18 8 15,0-18-15,0-16 16</inkml:trace>
  <inkml:trace contextRef="#ctx0" brushRef="#br0" timeOffset="195164.59">31270 6892 0,'-8'0'0,"-1"0"0,9 0 16,0 0-16,0 0 15,0 0-15,17 9 16,27-1-16,8-8 16,17 0-1,-8 0-15,0 0 16,-9 0-16,-9 0 16,-8 0-16,-9 9 15,-17-9-15,-1 0 16</inkml:trace>
  <inkml:trace contextRef="#ctx0" brushRef="#br0" timeOffset="195538.45">31366 6944 0,'0'0'0,"0"9"0,0-1 0,0 10 16,-9 16 0,0 10-16,-17 8 15,0 0-15,9 0 16,0 0-16,-1 0 16,1-9-16,8 0 15,0-17-15,9 0 16,0-9-1,9 1-15,8-1 16,1 0-16,17-8 16,-1 0-16,10-1 15,-1 1-15,-8 0 16,-9-9 0,0 0-16,0 8 0,17 10 15,-16-10-15,-10 1 16</inkml:trace>
  <inkml:trace contextRef="#ctx0" brushRef="#br0" timeOffset="195755.3">31348 7308 0,'0'0'0,"0"0"0,0 0 16,0 0-16,0 0 15,9 0-15,8-9 16,1 9-1,8-8-15,26-1 16,0 0-16,0 1 16,9-1-16,0 0 15,-9 9-15,17 9 16,-34 0-16</inkml:trace>
  <inkml:trace contextRef="#ctx0" brushRef="#br0" timeOffset="196338.47">31757 7368 0,'0'0'0,"0"0"15,0 0-15,0 0 16,0 0-16,0 0 16,8 0-16,10 0 15,-1 0-15,0-8 16,9-1-16,-8 1 15,8 8-15,9-9 16,8 9-16,-17 0 16,0 0-1,-17 0-15,-1 0 16,1 0-16,-9 0 16,0 0-16,-9 0 15,-8 0-15,0 0 16,8 9-16,-8-1 15,8 1-15,0-1 16,1 10-16,-1 8 16,0 8-1,1 1-15,-1 0 16,0-1-16,0 1 16,1 0-16,-1-9 15,-17 8-15,0-8 16,0 0-16,-9 0 15,9-17-15,-9 0 16,18-1 0,17-8-16</inkml:trace>
  <inkml:trace contextRef="#ctx0" brushRef="#br0" timeOffset="196655.83">31288 7871 0,'0'0'0,"-9"0"16,0 0-16,1 0 15,8 0-15,0 0 16,0 0-16,0 0 15,17 0 1,18-9-16,25 9 16,10 0-16,-1 0 15,1 0 1,-9 0-16,-1 0 0,-7-9 16,7 1-16,-16 8 15</inkml:trace>
  <inkml:trace contextRef="#ctx0" brushRef="#br0" timeOffset="197149.02">31383 8183 0,'0'0'0,"0"0"15,0 0-15,0-9 16,0 0-16,0 1 16,0-1-16,0 9 15,0 0-15,0 0 16,0 0-16,9 0 16,8 0-1,-8 0-15,8 0 16,1 9-16,-1-1 15,0 10-15,1-10 16,-10 10-16,-8-1 16,-8 9-16,-10 0 15,1 0-15,-9 0 16,-9 0-16,9 0 16,9-18-1,-1 1-15,1 0 16,8-1-16,9 1 15,0-9 1,0 0-16,0 0 0,0 9 16,18-1-16,-1 1 15,9 0 1,9-1-16,26 10 16,8 8-16,-34-18 15</inkml:trace>
  <inkml:trace contextRef="#ctx0" brushRef="#br0" timeOffset="198171.29">28578 10062 0,'0'0'0,"-8"0"0,-1 0 16,0 0-16,1 0 16,-1 0-16,0 0 15,0 0-15,1 0 16,8 0-16,0 0 16,0 0-16,0 0 15,26 17 1,43 27-16,44 8 15,35 0 1,17 8-16,0-17 0,-26 1 16,-18-18-16,-16 0 15,-27-9-15,-18-8 16,-16-1-16,-18 1 16,0 0-16,-9-1 15,-8-8 1,0 0-16</inkml:trace>
  <inkml:trace contextRef="#ctx0" brushRef="#br0" timeOffset="198637.9">29012 9984 0,'-8'0'0,"-1"0"0,0 0 15,9 0-15,0 0 16,-8 0-16,-1 0 15,0 0-15,-17 0 16,-8 0-16,-19 17 16,-7 1-1,8-1-15,-1 0 16,19 1-16,-1-1 16,9 0-16,9 1 15,-1-1-15,18 0 16,0 18-1,18 0-15,16 16 0,10 1 16,8 9 0,9-18-16,-9 1 15,-9-1-15,1-8 16,8 8-16,-26-8 16</inkml:trace>
  <inkml:trace contextRef="#ctx0" brushRef="#br0" timeOffset="199259.6">30567 10538 0,'0'0'0,"0"0"16,0 0-16,0 0 15,17 0-15,1 0 16,8 0-16,8 0 16,18 0-16,-8 0 15,17 9-15,34-9 16,1-9-16,-53 9 16</inkml:trace>
  <inkml:trace contextRef="#ctx0" brushRef="#br0" timeOffset="199594.26">31392 10071 0,'0'0'0,"0"0"16,0 0-16,0 0 16,0 0-16,0 0 15,0 0 1,8 0-16,19 0 16,7 0-16,18 0 15,18 0-15,-1 0 16,1 0-1,-1 0-15,9-9 0,-8 9 16,-18 0 0,-35 0-16</inkml:trace>
  <inkml:trace contextRef="#ctx0" brushRef="#br0" timeOffset="199971.46">31505 10235 0,'0'0'0,"0"0"15,0 0-15,0 0 16,0 0-16,0 0 16,0 9-16,0 8 15,0 9-15,8 9 16,-8-1-16,-8 1 15,-1 8-15,0 1 16,9-1 0,0-17-16,0 0 15,0-9-15,0 1 16,9-10-16,0 1 16,8 0-16,0-1 15,18 1-15,0 0 16,8-1-1,1 1-15,-10-9 16,1 0-16,0 0 16,17 17-16,-26-8 15</inkml:trace>
  <inkml:trace contextRef="#ctx0" brushRef="#br0" timeOffset="200192.16">31730 10443 0,'-8'0'0,"-1"0"0,9 0 16,0 0-16,0 0 15,0 0-15,0 0 16,0 0-16,17-9 16,1 1-16,17-1 15,17 0 1,26 1-16,0 8 15,0 8-15,-43 1 16</inkml:trace>
  <inkml:trace contextRef="#ctx0" brushRef="#br0" timeOffset="200552.6">32225 10512 0,'0'0'0,"0"0"16,0 0-16,0 0 16,0 0-16,0 0 15,0 0-15,9 0 16,8 0-16,18 0 16,0 0-16,-9 0 15,9 0-15,-1-8 16,10 8-16,-27 0 15</inkml:trace>
  <inkml:trace contextRef="#ctx0" brushRef="#br0" timeOffset="200820.36">32338 10547 0,'0'0'0,"0"0"15,0 0-15,0 0 16,0 17-16,0 1 15,0 8-15,0 8 16,-8 1-16,-1 0 16,0 8-16,1-9 15,-1-8 1,0 0-16,1 0 16,-10-8-16,-8-10 15,0 1-15,-17 0 16,-9-1-16,-9-8 15,43 0-15</inkml:trace>
  <inkml:trace contextRef="#ctx0" brushRef="#br0" timeOffset="201222.31">31253 11041 0,'0'0'0,"0"0"0,0 0 15,0 0-15,9 0 16,8 0-16,44 8 16,26 1-16,17-18 15,43 9 1,1 0-16,-26 0 0,-18-8 15,0 8 1,0 0-16,-17 17 16,-44-8-16</inkml:trace>
  <inkml:trace contextRef="#ctx0" brushRef="#br0" timeOffset="201688.74">31696 11309 0,'0'0'0,"0"0"0,0 0 0,0 0 15,0 0 1,0 0-16,17 0 15,0 0-15,1 9 16,-1-1-16,1 1 16,-1 8-16,0 1 15,-8-1-15,0 0 16,-1 9-16,-16 0 16,-10-8-1,-8 16-15,-8-8 16,-10 9-16,-8-9 15,0 0-15,17-17 16,0-1-16,9 1 16,9 0-16,8-1 15,9-8 1,0 0-16,26 9 16,26 0-16,44-1 15,17-8-15,8-8 16,-8-1-16,-17 18 15,-53-1 1</inkml:trace>
  <inkml:trace contextRef="#ctx0" brushRef="#br0" timeOffset="204403.4">32121 8390 0,'0'0'0,"0"0"0,0 0 15,-8 18-15,-1 8 16,-17 26-16,-18 0 16,-8 8-16,26-25 15</inkml:trace>
  <inkml:trace contextRef="#ctx0" brushRef="#br0" timeOffset="205896.87">32660 7654 0,'0'0'0,"0"0"0,0 0 16,0 0-16,0 0 15,0 9 1,0 17-16,0 43 15,-9 18-15,0 8 16,1 0-16,-1 1 16,-8-18-16,8-18 15,0-8-15,9-9 16,9 1 0,0-18-16,-1-18 0</inkml:trace>
  <inkml:trace contextRef="#ctx0" brushRef="#br0" timeOffset="206170.68">32677 8191 0,'0'0'0,"0"0"15,0 0-15,0 0 16,0 0-16,0 0 16,0 0-16,17 0 15,1 0 1,16-8-16,27 8 16,0 0-16,-18 0 15,1 0-15,-27 8 16</inkml:trace>
  <inkml:trace contextRef="#ctx0" brushRef="#br0" timeOffset="206521.58">32825 7879 0,'0'0'0,"0"0"0,0 0 0,17 18 15,0-1 1,9 0-16,9 9 16,17 0-16,9 0 15,0 0 1,-18-8-16,-8-1 0,-9-8 15,-9-1-15,-8 1 16,0 8 0,-1 1-16,-16-1 15,-10 18-15,-8 8 16,-17 9-16,-18 8 16,-8 10-16,25-27 15</inkml:trace>
  <inkml:trace contextRef="#ctx0" brushRef="#br0" timeOffset="207771.06">32321 11820 0,'0'0'0,"9"0"0,-1 0 0,1 0 16,0 0 0,-1 0-16,-8 0 15,9 0-15,-18 9 16,-8 43-16,-18 26 16,27-44-16</inkml:trace>
  <inkml:trace contextRef="#ctx0" brushRef="#br0" timeOffset="208403.75">32251 12548 0,'0'-9'0,"0"0"0,0 1 15,0-1-15,0 0 16,0 1-16,0 8 16,0 0-1,0 0-15,0 8 16,-8 36-16,-1 25 15,-8 17-15,-1 10 16,1-10 0,0-16-16,8-18 0,0-9 15,9-17 1,0 0-16,0-17 16,9-1-16,0-8 15</inkml:trace>
  <inkml:trace contextRef="#ctx0" brushRef="#br0" timeOffset="208616.02">32390 12825 0,'0'0'0,"0"0"0,0 0 15,0 0-15,9 0 16,8 0-16,18 0 15,17 0-15,0 8 16,9-8-16,9-8 31,-10 8-31,10-9 0,-35 9 16</inkml:trace>
  <inkml:trace contextRef="#ctx0" brushRef="#br0" timeOffset="208856.53">32712 12582 0,'0'0'0,"0"0"16,0 0-16,-9 18 0,0 8 15,1 25-15,-10 19 16,1 8-16,0 0 15,-1-18 1,1-8-16,17-17 16,9-26-16,-1-1 15</inkml:trace>
  <inkml:trace contextRef="#ctx0" brushRef="#br0" timeOffset="209136.3">32938 12608 0,'0'0'0,"0"0"15,0 0-15,17 18 16,0-1-16,18 17 16,0 1-16,-1 0 15,10 8-15,-1-17 16,-8 0-1,-9 0-15,0-9 16,-17-8-16,-1 8 16,-16 1-1,-10 16-15,-34 10 0,-43 25 16,-27 9-16,70-35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09:03.2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96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4-30T03:49:23.244"/>
    </inkml:context>
  </inkml:definitions>
  <inkml:trace contextRef="#ctx0" brushRef="#br0">20832 5099 0,'0'0'0,"-8"0"0,8 0 0,-9 0 16,9 0-16,0 0 15,0 0-15,0 0 16,0 0-1,0 0-15,0 0 16,0 0-16,17 0 16,1 9-16,16 0 15,1-9-15,9 0 16,-1 0-16,0 0 16,10 0-16,7 0 15,-8 0 1,9 0-16,0 0 15,8 0-15,-8 0 16,0 0-16,9-9 16,-1 0-16,0 1 15,1-1-15,-9 0 16,-9 1 0,9-1-16,8 9 15,-8-9-15,0 1 16,-1 8-16,10-9 15,-9 0-15,-9 1 16,9 8-16,-1-9 16,1 9-16,-9 0 15,0 0-15,0-9 16,-8 9-16,8-8 16,0 8-1,0 0-15,0 0 16,0 0-16,-8 0 15,8 0-15,0-9 16,-9 9-16,1-9 16,-1 9-1,9 0-15,0 0 16,1 0-16,-10 0 16,9 9-16,0-9 15,-8 0-15,8 0 16,0 0-16,0 0 15,0 0-15,9 0 16,-18 0-16,1 0 16,8 0-16,0 0 15,-9 0 1,9 0-16,0 9 16,1-9-16,7 0 15,1 0-15,0 0 16,0 0-1,-9 0-15,17 0 16,1 0-16,-1 0 0,-8 0 16,0 0-1,0 0-15,-9 8 16,0-8-16,17 0 16,-8 9-16,0-9 15,0 0-15,-1 0 16,-16 0-16,8 0 15,0 0 1,0 0-16,0 9 16,-8-1-16,-1 1 15,1-9-15,-1 0 16,0 0-16,1 0 16,-10 0-16,-7 0 15,-1 0-15,0 0 16,8 0-1,1-9-15,0 9 16,0-8-16,-1-1 16,1 9-16,-9-9 15,9 9-15,-9-8 16,0-1-16,9 0 16,-1 1-16,10-9 15,-9-9-15,-1-9 16,1-8-1,8-9-15,1-9 16,-1-8-16,-8-9 16,-9 8-16,-9 10 15,-8 8-15,0 9 16,-9 8-16,0 18 16,0-1-16,0 1 15,0 0 1,-9-1-16,0 1 15,1 0-15,-1-1 16,0 1-16,1 0 16,-10-1-1,10 1-15,-10 0 0,1 8 16,-18-8-16,-8-9 16,-1 8-1,-16 1-15,-10 8 16,-25 1-16,-10-1 15,10-8-15,-9 8 16,-18 9-16,-8-8 16,17-1-16,9 0 15,-9 1-15,-17-1 16,8 0 0,-8-8-16,-1 17 0,1-9 15,-9 9 1,-8 0-16,-1 0 15,18 0-15,-18-8 16,1 8-16,16 0 16,-16 0-1,8 0-15,8 8 16,-16 10-16,-1-1 16,18 0-16,0 1 15,-1 8-15,1-1 16,0 1-16,0-17 15,17 0-15,9 8 16,17 0-16,-35 1 16,-25-10-16,51 1 15,27-9-15,8 0 16,-17 0 0,-18 0-16,1 9 15,25-1-15,18 1 16,0 0-16,8-1 15,-16 10 1,-1-10-16,9 1 0,17 0 16,9-1-1,9 1-15,-1 0 16,1-9-16,0 0 16,-1 0-16,1 0 15,8 0-15,0 0 16,1 8-16,-10 1 15,1 0-15,8-1 16,1 10-16,-1-1 16,0 0-1,1 18-15,-10 0 16,10 17-16,-10 17 16,10 17-16,-1 1 15,0 8-15,9 1 16,0-18-16,0-1 15,9 19 1,-9-36-16</inkml:trace>
  <inkml:trace contextRef="#ctx0" brushRef="#br0" timeOffset="3632.06">2110 4164 0,'0'0'0,"0"0"0,0 0 0,-9-9 16,1 1-16,-1 8 15,0 0-15,9 0 16,0 0-16,0 0 16,0 0-16,0 0 15,0 8-15,0 18 16,0 35-16,9 17 16,8 26-1,1 17-15,8 0 16,-17-17-16,-1-17 15,1-9-15,0-26 16,-1-9-16,-8-17 16,9-9-16,-9-8 15,0-9-15,17-9 16,9-34 0,18-52-16,8-44 15,9-34-15,0 9 16,-18 42-16,-17 36 15,-9 25-15,1 18 16,-10 25-16,-8 18 16</inkml:trace>
  <inkml:trace contextRef="#ctx0" brushRef="#br0" timeOffset="4418.09">2996 4796 0,'-9'0'0,"1"-8"0,-1-1 15,0 0 1,0 1-16,1-1 16,-1-8-16,0-1 15,-8 1-15,0 0 16,-9 17-16,-9 0 16,-9 8-16,1 18 15,8 9 1,1 0-16,16 8 15,1-17-15,17 0 16,0-9-16,9-8 16,-1 0-16,10-9 15,-1-9-15,0 0 16,9-17-16,0 9 16,-8 0-1,-10-1-15,1 18 0,9 0 16,-1 18-1,0 8-15,9 17 16,0 9-16,0 17 16,0 9-16,-17-9 15,-9-8-15,-9 0 16,-17-9-16,0-9 16,-17 0-16,0-17 15,-1 0 1,9-17-16,1-1 15,8-16-15,8-1 16,10-17-16,8-26 16,26-17-16,34-9 15,19 9-15,-36 43 16</inkml:trace>
  <inkml:trace contextRef="#ctx0" brushRef="#br0" timeOffset="4927.33">3526 4658 0,'0'0'0,"0"0"0,0 0 16,0 0-16,0 0 15,8 0-15,10 0 16,16 8-16,1 1 15,9 0-15,8-9 16,-9 0-16,0-9 16,-8 9-16,0 0 15,-9 0 1,-17 0-16</inkml:trace>
  <inkml:trace contextRef="#ctx0" brushRef="#br0" timeOffset="5132.25">3604 4944 0,'0'0'16,"0"0"-16,0 0 0,8 0 0,10 0 15,8 0 1,9 0-16,8 0 0,9 0 15,0 8 1,-17 9-16</inkml:trace>
  <inkml:trace contextRef="#ctx0" brushRef="#br0" timeOffset="5855.58">4681 4502 0,'-9'-9'0,"0"0"0,0 1 0,9 8 15,0 0-15,0 0 16,0 0-16,0 0 16,0 17-16,0 26 15,18 18-15,-1 26 16,1-1-16,-1-8 16,-8-17-1,-1-9-15,1-9 16,0-17-16,-1-17 15,1-1-15,0-8 16,8-17-16,9-35 16,26-43-16,9-44 15,0-8 1,-9 9-16,-9 34 0,-8 26 16,-9 34-1,0 18-15,-17 26 16,0 0-16</inkml:trace>
  <inkml:trace contextRef="#ctx0" brushRef="#br0" timeOffset="6215.04">5271 4675 0,'0'0'0,"0"0"16,0 0-16,0 0 16,-9 17-16,9 18 15,0 0 1,0-1-16,9 10 16,0-10-16,8-8 15,0 0-15,1-8 16,-1-10-16,1 1 15,8-18 1,0 1-16,0-18 0,0 0 16,-18-9-16,-8 0 15,-8 1 1,-1 16-16,-8 1 16,-1 17-16,1 0 15,8 0-15</inkml:trace>
  <inkml:trace contextRef="#ctx0" brushRef="#br0" timeOffset="7382.13">5818 4710 0,'0'0'0,"0"0"15,0 0-15,0 0 16,0 0-16,9 0 16,8 0-16,9 0 15,18-9-15,8 0 16,0 1-16,9-1 15,-1 0 1,-25 9-16</inkml:trace>
  <inkml:trace contextRef="#ctx0" brushRef="#br0" timeOffset="7938.67">6461 4337 0,'0'0'0,"0"0"0,0 0 16,0 0-16,0 0 15,0 0 1,0 18-16,17 8 0,0 34 15,18 27 1,0 17-16,0 8 16,-9-16-16,0-18 15,8 8-15,1-8 16,-9-17-16,0-27 16,-17-8-16,0-17 15,-1 0 1,10-27-16,-1-34 15,27-78-15,8-51 16,-9-10-16,0 26 16,-8 53-16,-9 43 15,-8 25-15,-10 18 16,1 9-16,0 17 16,-9 0-16</inkml:trace>
  <inkml:trace contextRef="#ctx0" brushRef="#br0" timeOffset="8183.31">7234 4701 0,'0'0'0,"0"0"15,-9 17-15,0 18 16,1 17-16,8 0 16,-9 0-16,0 0 15,0-9 1,9 0-16,0-17 16</inkml:trace>
  <inkml:trace contextRef="#ctx0" brushRef="#br0" timeOffset="8950.56">8024 4614 0,'0'0'0,"0"0"15,0-8-15,-9-1 16,0 0 0,-8 1-16,-9-1 15,-17 9-15,8 0 16,-9 9-16,1 8 16,0 18-16,8-1 15,0 10 1,18-1-16,17 0 15,0-8-15,17-9 0,9 0 16,9-17 0,17-1-16,17-25 15,10-18-15,-10-8 16,-25 8 0,-18 9-16,-18 9 0,1 0 15,0 17-15,-9 0 16,-9 0-16,0 8 15,-8 27 1,17 0-16,0 8 16,0-8-16,9-9 15,8 0-15,0 0 16,18-18-16,0 1 16,8-18-16,-8 1 15,0-18 1,-9-18-16,-18 1 15,1 0-15,-18-9 16,-8 17-16,-9 0 16,0 9-16,0 9 15,9 8-15,-1 9 16,18 0-16,0 0 16,18 0-1,-10 0-15</inkml:trace>
  <inkml:trace contextRef="#ctx0" brushRef="#br0" timeOffset="9351.33">8771 4571 0,'-9'-9'0,"0"1"0,1-1 15,-1 9-15,0 0 16,0-9-16,1 1 15,-1-1-15,0 9 16,-8 0-16,0 0 16,-1 0-16,1 9 15,-9 8-15,9 0 16,-1 1-16,10-1 16,-1 0-1,9 18-15,17 8 16,9 1-16,9-1 15,0-17-15,8 0 16,-8 0 0,-9-17-16,0-1 0,-17 1 15,-1-9 1,-8 0-16,-8 0 16,-10 9-16,-16-1 15,-10 1-15,1 0 16,17-1-16</inkml:trace>
  <inkml:trace contextRef="#ctx0" brushRef="#br0" timeOffset="10151.48">9378 4017 0,'0'0'0,"0"0"16,-8 0-16,-1 0 15,-17 0-15,-9 26 16,-17 8-16,-9 44 16,-17 26-1,26 9-15,9 17 16,17 17-16,17-26 15,18-17-15,25-17 16,1-27-16,17-16 16,9-10-16,-26-25 15</inkml:trace>
  <inkml:trace contextRef="#ctx0" brushRef="#br0" timeOffset="10785.42">9708 4510 0,'-8'-17'0,"-10"0"16,1 0-16,8-1 0,1 10 15,-10 8 1,-8 0-16,-8 17 15,-1 9-15,-9 17 16,10 9-16,-1 0 31,18-9-31,-1 1 0,9-18 16,9-9-16,0-8 16,9-9-16,9-9 15,8 0-15,8 1 16,1-1-16,-9 9 15,0 0 1,0 9-16,9 8 16,0 0-16,-1 9 15,1 0-15,0-8 16,8-10-16,1 1 16,-18-18-16,0-8 15,0-9-15,-17-17 16,-1-1-16,1-16 15,-18 8-15,1 8 16,-10 18-16,18 9 16,0 17-1,9 0-15,0 9 16</inkml:trace>
  <inkml:trace contextRef="#ctx0" brushRef="#br0" timeOffset="11014.78">10177 4658 0,'0'0'0,"0"0"0,0 0 16,0 0-16,0 17 15,-8 9-15,-1 9 16,0 17-1,1 0-15,-1-9 16,9-8-16,9-1 16,-1-17-16</inkml:trace>
  <inkml:trace contextRef="#ctx0" brushRef="#br0" timeOffset="11334.49">10273 4588 0,'0'0'0,"0"0"0,0 0 15,0 0-15,0 0 16,9 0-16,8 0 16,9 0-16,26-8 15,0-1-15,18 0 16,-10 1 0,1-1-16,9 9 0,-1 9 15,-43-1 1</inkml:trace>
  <inkml:trace contextRef="#ctx0" brushRef="#br0" timeOffset="11650.24">10664 4268 0,'0'0'0,"0"0"15,0 0-15,0 0 16,-9 0-16,9 0 15,0 0-15,0 0 16,-9 0-16,1 0 16,-1 17-16,-8 18 15,-9 8-15,-1 9 16,1 17 0,9 9-16,0 0 15,-1-8-15,10-18 16,8-9-16,0-17 15,17 0-15,0-9 16,27 1-16,51 8 16,-25-9-16</inkml:trace>
  <inkml:trace contextRef="#ctx0" brushRef="#br0" timeOffset="12248.62">11046 4606 0,'0'0'0,"0"0"16,0 0-16,0 0 16,0 0-16,8 0 15,10 0-15,17 0 16,8 0-16,26 0 16,1 0-16,-1 0 15,-8 0-15,-17 0 16,-10 0-16,-8 0 15,-17 0 1</inkml:trace>
  <inkml:trace contextRef="#ctx0" brushRef="#br0" timeOffset="12431.82">11506 4389 0,'-9'0'0,"1"0"0,-1 0 16,0 0-16,-17 18 15,9 16-15,-9 18 16,0 26-16,-9 17 16,9-17-16,9-17 15,8 0-15,9-18 16,9-17 0,-1-9-16</inkml:trace>
  <inkml:trace contextRef="#ctx0" brushRef="#br0" timeOffset="12931.87">12331 4606 0,'-9'-9'0,"1"0"15,-1 1-15,0-1 16,1 0-16,-1-8 16,0 0-16,-17-1 15,0 1-15,0 8 16,-9 9 0,-8 0-16,-18 18 15,0-1-15,9 18 16,9-1-16,-1 18 15,10 0-15,16-8 16,18-10-16,0-8 16,18 0-1,-1 0-15,18 0 16,17-17-16,17 0 16,1-18-1,-9-8-15,-9-9 0,-9-9 16,-8 9-16,-9 0 15,-17 9 1,-1-1-16,1 1 0,-18 8 16,1-8-1,-1 8-15,0 1 16,0-1-16,9 9 16</inkml:trace>
  <inkml:trace contextRef="#ctx0" brushRef="#br0" timeOffset="13181.36">12079 4207 0,'0'0'0,"0"0"0,0 0 16,0 0-16,0 0 16,0 26-16,0 18 15,9 25-15,-9 18 16,-9 34 15,-8 9-31,8-18 0,-8-16 0,-1-10 16,18-8-16,0-26 15,0-17-15,9-1 16,-9-16-16</inkml:trace>
  <inkml:trace contextRef="#ctx0" brushRef="#br0" timeOffset="13482.83">12470 4199 0,'0'0'0,"0"0"16,0 0-16,0 0 15,0 0-15,0 0 16,17 26-16,27 26 16,-1 26-16,9 8 15,0 27-15,-8-1 16,-10 1-16,-16-9 16,-18 8-16,-26 27 15,-35 0 1,-26 17-16,9 8 15,-52 148-15</inkml:trace>
  <inkml:trace contextRef="#ctx0" brushRef="#br0" timeOffset="25292.14">2423 5948 0,'-9'-9'0,"0"1"0,1-1 0,-1 1 16,0-10-16,1 1 16,-18 0-16,0-1 15,0 1-15,-1 17 16,1 0-16,-8 0 15,-1 9 1,9 8-16,-9 0 16,18 9-16,-1 9 15,18 8-15,0 9 16,18 0-16,-1-9 16,-8 1-16,0-1 15,8-8-15,-17-9 16,-17 8-1,8 1-15,-9-9 16,-8 0-16,0-9 16,9-8-1,17-9-15,0 0 16</inkml:trace>
  <inkml:trace contextRef="#ctx0" brushRef="#br0" timeOffset="25762.48">2518 6321 0,'-8'-9'0,"8"0"0,0 9 16,0 0-16,0-8 15,17 8-15,0-9 16,18 0-16,17 1 16,-8-18-16,-1 0 15,0 0 1,-17 0-16,-8 8 16,-9 1-16,-1 0 15,-16-9-15,-1 0 16,0 0-16,-8-9 15,-1 18-15,1-1 16,0 10-16,-9 8 16,0 0-1,0 17-15,-1 9 0,1 17 16,9 9 0,0-8-16,17-1 15,0 0 1,8 1-16,10-18 0,-1 0 15,0-9-15,18-8 16,26-1 0,-18 1-16</inkml:trace>
  <inkml:trace contextRef="#ctx0" brushRef="#br0" timeOffset="26046.08">3057 5974 0,'0'0'0,"0"0"16,0 0-16,0 0 15,0 0-15,0 0 16,17-9-16,9 1 15,18-1-15,25 0 16,9-8 0,0 0-16,18 8 15,8 9-15,-61 0 16</inkml:trace>
  <inkml:trace contextRef="#ctx0" brushRef="#br0" timeOffset="26329.73">3465 5558 0,'0'0'16,"0"0"-16,-9 0 0,0 0 16,1 0-16,-1 18 15,-17 8-15,0 26 16,-9 17-16,9 18 31,0 25-31,0-8 0,9-9 16,17-8-16,0-26 15,0-1 1,17 1-16,0-18 0,10 0 16,7-25-16,-16-10 15</inkml:trace>
  <inkml:trace contextRef="#ctx0" brushRef="#br0" timeOffset="26796.62">4689 5706 0,'0'0'0,"0"0"0,0 0 0,0 17 15,0 9 1,18 17-16,-1 18 15,9 34-15,9 18 16,-9-9-16,0-18 16,17 10-16,1-1 15,-10-35-15,-8-25 16,-8-9 0,-9-9-16,-1-8 15,10-18-15,8-25 16,17-53-16,18-77 15,0-27-15,-1 1 16,-16 34-16,-1 60 16,-17 27-1,-8 43-15,8 9 16,-18 17-16</inkml:trace>
  <inkml:trace contextRef="#ctx0" brushRef="#br0" timeOffset="27230.23">5566 6130 0,'0'0'0,"0"0"0,0 0 16,-8 0-1,-1 17-15,-8 9 16,-1 9-16,1 8 16,17 1-16,0-1 15,9 0-15,-1 0 16,10-17-16,-1 0 15,9-17-15,9 0 16,-1-18 0,10 0-16,-9-17 15,-9 0-15,-18-8 16,1-18-16,-18-9 16,-8 27-16,-9-1 15,0 18-15,-18 17 16,10 26-16,25-9 15</inkml:trace>
  <inkml:trace contextRef="#ctx0" brushRef="#br0" timeOffset="29138.4">6721 6017 0,'0'0'0,"0"0"15,0 0-15,0-8 16,9-1-16,0 0 16,-9-8-1,0 0-15,0-1 0,-9 1 16,0 0-16,1 0 16,-19-1-1,1 18-15,0 0 16,0 9-16,0 8 15,9 9-15,0 17 16,17 9-16,0 0 16,17-8-16,0-1 15,1 0 1,-10-17-16,1 0 16,0 0-1,-18 0-15,0-8 0,-8 8 16,-9-9-16,0 0 15,9-8-15,8-9 16,9 8-16,0-8 16</inkml:trace>
  <inkml:trace contextRef="#ctx0" brushRef="#br0" timeOffset="29480.15">7016 5983 0,'-8'0'0,"-1"0"0,0 0 16,1 8-16,-1 18 16,-17 18-1,0 16-15,9 10 16,8-10 0,9-16-16,0-1 0,0-17 15,9-9-15,-1-8 16,10-1-16,-1-16 15,0-9-15,18-27 16,0-16-16,-9 8 16,-17 8-1,-1 18-15,1 9 16,-9 17 0,0 0-16,0 17 0,9 9 15,8 18-15,0-1 16,18-8-16,-9-18 15</inkml:trace>
  <inkml:trace contextRef="#ctx0" brushRef="#br0" timeOffset="30087.7">7616 6052 0,'0'0'0,"0"0"0,0-9 0,-9 1 15,0-1 1,1 9-16,-18 0 16,0 9-16,-18 25 15,1 18-15,8 0 16,9 9 0,9-18-16,17 1 0,0-18 15,17 0-15,0-9 16,18-9-1,0-16-15,17-1 16,0-25-16,9-27 16,8-26-16,1 1 15,-18-36-15,-18-16 16,-7 60 0,-19 17-16,-8 27 0,0 16 15,0 10 1,-8 8-16,-1 8 15,0 18-15,-17 18 16,9 25-16,-1 35 16,-8 0-16,9-9 15,0-17-15,-1-26 16,10-17 0,-1-9-16,9-9 0,0-8 15,0-9 1,0 0-16,9-18 15,8-16-15,9-10 16,0 10-16,-9 16 16,-8 10-16,0 8 15,-1 17-15,1 9 16,8 17-16,1 1 16,-1 8-1,9-9-15,-8-26 16</inkml:trace>
  <inkml:trace contextRef="#ctx0" brushRef="#br0" timeOffset="30516.66">8467 6000 0,'0'0'0,"0"0"16,0 0-16,0 0 16,0 0-1,0 0-15,0 0 16,8 0-16,10 0 16,25 0-16,18-9 15,8 1-15,10-1 16,-1-8-16,-9-1 15,9 1-15,0 9 16,-43 8 0</inkml:trace>
  <inkml:trace contextRef="#ctx0" brushRef="#br0" timeOffset="30736.38">8762 5766 0,'0'0'0,"0"0"0,-9 9 0,1 8 16,-1 18 0,0 8-16,0 35 15,-8 9-15,0-1 16,-1-8-16,18-17 16,0-9-16,9-9 15,8-17-15,1-9 16,-1-8-16,1-9 15</inkml:trace>
  <inkml:trace contextRef="#ctx0" brushRef="#br0" timeOffset="31113.02">9274 5567 0,'0'0'0,"-8"0"0,-1 9 0,0 17 16,-17 26-1,0 17-15,0 18 16,0 17 15,0-1-31,0-7 0,9-18 0,-1-26 16,1-18-16,8-8 0,9 0 16,0-17-16,0 0 15,0-18 1,17-8-16,10-35 15,7-18-15,1 18 16,-9 18-16,0 8 16,-17 17-16,-1 9 15,1 9-15,9 17 16,-1 17-16,0 0 16,1 1-1,-1-1 1,9-17-16,17-9 0,-16-8 15</inkml:trace>
  <inkml:trace contextRef="#ctx0" brushRef="#br0" timeOffset="31503.2">9847 6095 0,'0'0'0,"0"0"0,0 0 0,-8-8 16,-1-1-16,0 9 15,1 0-15,-18 0 16,0 17-16,-9 9 16,0 9-1,0 8-15,9 1 0,9-1 16,8-17 0,9-9-16,0 1 15,9-10-15,8 1 16,1-18-16,8 1 15,0-1-15,-9-17 16,9-9-16,-17 9 16,0 9-1,-1 0-15,1 17 16,-9 0-16,9 0 16,8 17-16,0 0 15,9 1-15,9 8 16,0 0-16,17 0 15,9-18-15,-35 1 16</inkml:trace>
  <inkml:trace contextRef="#ctx0" brushRef="#br0" timeOffset="31814.2">9934 6087 0,'-8'-9'0,"8"9"0,-9 0 15,9 0-15,0 0 16,0 0-16,0-9 15,17 1 1,27-1-16,16 0 16,10-8-16,8 8 15,0-8-15,0 0 16,-8-1-16,-9 18 16,-35 0-16</inkml:trace>
  <inkml:trace contextRef="#ctx0" brushRef="#br0" timeOffset="32095.93">10325 5680 0,'0'0'0,"0"0"15,0 0-15,0 0 0,0 0 16,0 8-1,0 10-15,-9 25 16,1 18-16,-18 34 16,-9 17-16,9 1 15,8-9-15,1-17 16,17-1-16,0-17 16,17-8-1,1-18-15,17 1 16,34-10-16,-17-8 15</inkml:trace>
  <inkml:trace contextRef="#ctx0" brushRef="#br0" timeOffset="32668.34">11489 5931 0,'0'0'0,"0"0"0,0 0 16,0 0-16,0 17 15,-9 9-15,0 35 16,1 8-16,-1 0 16,-8 1-1,-1-10-15,9-8 16,9-9-16,0-17 16,0-8-16,0-10 15,0 1-15,0-9 16,0-9-16,18-34 15,8-43-15,26-36 16,9 10 0,0 16-16,-1 19 0,-25 33 15,-9 18 1,0 18-16,-8 8 16,-1 17-16,0 26 15,-8 44-15,-9 25 16,0-8-16,0 0 15,0 0-15,-9-26 16,9-17 0,0-18-16,18-17 15,-1 9-15,0-18 16</inkml:trace>
  <inkml:trace contextRef="#ctx0" brushRef="#br0" timeOffset="33278.87">12557 6390 0,'0'0'0,"0"-9"0,-9 1 15,0-10-15,1 1 16,-1 0-16,0-1 16,-8 1-16,-9 0 15,0-1-15,8 18 16,-8 0-16,-17 18 16,8-1-16,1 9 15,-1 9 1,9-9-16,8-1 15,18 1-15,0-17 16,9 0-16,0-1 16,8-8-1,0 0-15,1 0 0,-1 0 16,1 0 0,8 0-1,-9 0-15,0 18 16,1 8-16,8 17 15,0 26-15,-9 1 16,-8 8-16,0 0 0,-18-9 16,0 0-16,-8-8 15,-9-9-15,0-9 16,-9-17-16,9 0 16,9-17-1,-1-1-15,-8-16 0,-9-27 16,18-17-1,0-26-15,17 0 16,17 0-16,26-17 16,18 17-1,-35 52-15</inkml:trace>
  <inkml:trace contextRef="#ctx0" brushRef="#br0" timeOffset="33527.37">12974 6295 0,'0'0'0,"0"0"16,0 0-16,0 0 0,0 0 16,0 0-1,8 0-15,18 0 16,18-9-16,16 0 15,10 1-15,-1 8 63,44 8-63,-8 10 0,-105-18 0,34 8 0</inkml:trace>
  <inkml:trace contextRef="#ctx0" brushRef="#br0" timeOffset="33691.64">13069 6468 0,'0'0'0,"0"0"0,0 0 0,0 0 16,0 0-16,0 0 16,17 0-1,1 0-15,25 0 16,27 0-16,8 0 16,-35 0-16</inkml:trace>
  <inkml:trace contextRef="#ctx0" brushRef="#br0" timeOffset="33942.9">14181 5567 0,'-9'0'0,"0"0"0,1 0 16,-1 0-16,0 17 15,0 27-15,-8 8 16,8 17 0,9-8-16,0 8 15,0 9-15,9 8 16,17-8-16,-17-43 16</inkml:trace>
  <inkml:trace contextRef="#ctx0" brushRef="#br0" timeOffset="34142.22">13859 6234 0,'0'0'0,"0"0"15,0 0-15,0 0 16,0 0-16,0 0 16,18 0-16,16-9 15,27 1-15,9-10 16,34-8-1,9 0-15,-9 9 16,-9 0-16,-8-1 16,-52 10-16</inkml:trace>
  <inkml:trace contextRef="#ctx0" brushRef="#br0" timeOffset="34595.69">14233 6424 0,'-9'0'0,"0"0"16,1 0-16,-1 0 16,0 0-16,9 0 15,0 0 1,0 0-16,0 0 15,0 0-15,18 0 16,-1 0-16,9 9 16,9 8-16,0 1 15,-9 8-15,0 8 16,-18-8-16,1 9 16,-18 0-1,1-1-15,-18 10 16,0-10-16,-9 1 15,0-9-15,0 0 16,18-17 0,0-1-16,8 1 15,9 0-15,0-1 16,9 1-16,8-1 16,18 1-16,17 0 15,0-9-15,17 0 16,-25 0-1</inkml:trace>
  <inkml:trace contextRef="#ctx0" brushRef="#br0" timeOffset="35139.75">12791 6806 0,'-9'-9'0,"1"0"16,-1 1-16,0 8 15,1 0-15,-1 0 16,0 8-16,9 10 15,0-1-15,0 9 16,18 0 0,-1 0-16,0-9 15,1-8-15,-1-1 16,9-16-16,0-1 16,-8 0-16,-10-8 15,1-9-15,-9 0 16,-9 0-16,-8 9 15,-9 0 1,0 17-16,0 8 16,17 1-16</inkml:trace>
  <inkml:trace contextRef="#ctx0" brushRef="#br0" timeOffset="54661.4">1693 7698 0,'0'0'0,"0"0"0,0 0 0,0 0 0,0 0 16,0 0-16,0 0 16,0 0-16,0 0 15,0 0-15,0 0 16,0 0 0,0 0-16,0 0 15,0 0-15,0 0 16,0 0-16,0 0 15,0 0-15,0 0 16,0 0-16,0 0 16,0 0-16,0 0 15,0 0-15,0 0 16,18 0 0,-1 0-16,18 0 15,-9 8-15,9 10 16,-1-1-16,-8 18 15,9 17-15,-35-1 16,9 1-16,-18 9 16,9-18-16,0 1 15,-17-1 1,8-17-16,0-9 16,1-8-16,8 0 15,0-18 1,0 0-16,17-34 0,18-26 15,8-18-15,18 0 16,-9 10-16,9 16 16,-18 18-1,1 8-15,-18 18 16,0 17-16,-9 0 16,1 17-16,-1 18 15,-8 34-15,-1 35 16,-8 0-16,0 8 15,9 1-15,-9-26 16,0-36 0,0-25-16,17 0 15,9 9-15,-8-18 16</inkml:trace>
  <inkml:trace contextRef="#ctx0" brushRef="#br0" timeOffset="55425.99">3039 8209 0,'0'0'0,"0"0"16,0 0-16,0 0 16,0-9-16,0 0 15,0 1 1,-8-1-16,-1 0 15,0 1-15,1-1 16,-1 0-16,0 1 16,1-10-16,-10 10 15,1-1-15,-9 9 16,-9 0-16,0 0 16,1 17-1,7 1-15,10-1 16,0 0-16,17 1 15,0-10-15,0 1 16,8 0-16,10-9 16,-1-9-16,1 0 15,8 1 1,0-1-16,-9 0 0,0 9 16,1 0-1,-1 0-15,0 18 16,1 25-16,17 26 15,-1 18-15,-8-9 16,-8 0-16,-10 8 16,1-8-1,-18-17-15,1-9 16,-18-9-16,-18 0 16,1-17-16,-1-8 15,1-10-15,0-16 16,8-10-16,0-8 15,18-8-15,17-10 16,8 1-16,36-17 16,25-10-16,18 10 15,35 8 1,-53 34-16</inkml:trace>
  <inkml:trace contextRef="#ctx0" brushRef="#br0" timeOffset="56608.65">3830 7802 0,'-9'0'0,"-9"0"15,10 0-15,-1 0 16,0 0-16,1 0 15,-1 0-15,9 0 16,0 0-16,0 0 16,0 0-16,0 0 15,17 0 1,18 8-16,17-8 16,9 0-16,0 0 15,0 0-15,-9 0 16,0 0-16,-26 0 15</inkml:trace>
  <inkml:trace contextRef="#ctx0" brushRef="#br0" timeOffset="56843.68">3856 8183 0,'-9'0'0,"0"0"0,-8 0 0,8 0 15,0 0-15,1 0 16,8 0 0,0 0-16,0 0 15,0 0-15,17 0 16,18 0-16,8 0 16,9 8-16,27 1 15,-1-9-15,-35 0 16</inkml:trace>
  <inkml:trace contextRef="#ctx0" brushRef="#br0" timeOffset="57308.3">5419 7213 0,'0'0'0,"0"0"0,0 0 15,-9-9-15,0 0 16,-8 1-16,-9-1 16,0 0-16,-18 9 15,-8 0-15,-8 9 16,-1 8 0,0 9-16,0 9 0,9 17 15,9 8 1,8 1-16,18 0 15,17-1-15,0-16 16,17-1-16,9 9 16,17-9-16,1 1 15,8-18-15,9-18 16,-1-8-16,-25 0 16</inkml:trace>
  <inkml:trace contextRef="#ctx0" brushRef="#br0" timeOffset="57897.78">5714 7706 0,'0'0'0,"0"-8"0,0-1 16,0 0-16,-9 1 15,1-1-15,-1 0 16,0 1-16,0-1 16,1 0-16,-1 9 15,-17 0-15,0 0 16,-17 0 0,8 9-16,0 8 15,0 1-15,18-1 16,0 0-16,8-8 15,9 0-15,0-1 16,0 1-16,0-9 16,9 0-1,-1 0-15,1 0 16,0 0-16,-9 0 16,8 0-16,10 0 15,-1 17-15,1 1 16,-1 16-16,9 9 15,0-8-15,-17 8 16,-1-8-16,1-9 16,-9 0-1,-9 0-15,1-9 16,-10 1-16,1-10 16,0 1-16,-1 0 15,1-9-15,-1 0 16,10-9-16,-10 0 15,18-17-15,18 0 16,17-17 0,25 0-16,-25 17 15</inkml:trace>
  <inkml:trace contextRef="#ctx0" brushRef="#br0" timeOffset="58395.93">5801 7282 0,'0'-9'0,"0"9"15,0 0-15,0 0 16,0 0-16,0 0 16,8 9-16,18 26 15,9 34-15,-9 9 16,0-9-1,0 9-15,0-9 16,0 9-16,-8-17 16,-9-27-16,-1-8 15,1-8-15,-9-10 16,0 1-16,17-26 16,1-35-16,16-61 15,18-51 1,-8-1-16,8 9 15,-9 35-15,-17 60 16,-17 35-16,17 0 16,-8 18-16</inkml:trace>
  <inkml:trace contextRef="#ctx0" brushRef="#br0" timeOffset="59069.19">6634 7654 0,'0'0'0,"0"-8"0,-8-1 15,-1-8-15,0-1 16,1 1 0,-10 0-16,-8 8 15,0 9-15,0 0 16,-9 17-16,1 9 15,8 0-15,8 0 16,10 0-16,8-8 16,0-10-16,8 1 15,1 0 1,8-1-16,1-16 16,-1-1-16,0 0 15,1 1-15,-10-1 16,10 9-16,-1 0 15,1 0-15,-1 17 16,0 1 0,9 8-16,-8 17 15,-1 9-15,0 0 16,-8 8-16,0-16 16,-18-1-1,0-17-15,-8 0 0,-9 0 16,0-9-1,0-8-15,0 0 0,9-9 16,-1 0 0,18-9-16,0 0 15,18-25-15,25-27 16,18-8-16,26-1 16,8 10-16,-43 43 15</inkml:trace>
  <inkml:trace contextRef="#ctx0" brushRef="#br0" timeOffset="59741.37">4872 8278 0,'0'0'0,"0"0"16,0 0-16,0 0 16,0 0-16,0 0 15,0 0-15,0 0 16,0 0-16,0 0 16,0 0-1,0 0-15,0 0 16,0 0-16,26 0 15,17 0-15,35 17 16,61 1-16,61-10 16,26-16-16,25-1 15,-7 0-15,-19-8 16,-25 0 0,-26-1-16,-44 18 15,-26 0-15,-26 0 16,-25 0-16,-10 9 15,-8 8-15,-18 1 16</inkml:trace>
  <inkml:trace contextRef="#ctx0" brushRef="#br0" timeOffset="60742.12">5306 8529 0,'0'-9'0,"0"1"0,0-1 15,0 9-15,0 0 0,17 0 16,9 0-1,9 0-15,8 17 16,1 1-16,-1-1 16,1 0-16,-18 1 15,0-1 1,0 0-16,-18 1 0,1-1 16,-18 9-16,1 9 15,-18 8 1,0 0-16,0-17 15,0 0-15,8-9 16,1-8 0,8 0-16,0-1 0,9 1 15,0 0-15,0-9 16,0 0-16,0 8 16,18 1-1,8 0-15,9-1 16,17-8-16,17 0 15,44-8-15,252-44 16</inkml:trace>
  <inkml:trace contextRef="#ctx0" brushRef="#br0" timeOffset="61259.88">6200 8668 0,'0'0'0,"0"0"16,0 0-16,0 0 15,0 0 1,0 0-16,0 8 16,18 1-16,8 8 15,0-8-15,8 0 16,1-1-16,9 1 15,-1-9-15,-17-9 16,0 1 0,0-1-16,-8 0 0,-1 1 15,-8-10 1,-1 1-16,-8 0 16,0-9-16,-8 0 15,-1 8 1,-8 1-16,-10 0 0,-7-1 15,-1 18-15,0 0 16,1 18-16,-1-1 16,0 18-1,18-1-15,-1 18 16,18 9-16,0 0 16,18-10-16,-1-7 15,18-1-15,0-8 16,8-9-16,9-9 15,0-8-15,44-1 16,-27 1 0</inkml:trace>
  <inkml:trace contextRef="#ctx0" brushRef="#br0" timeOffset="62541.33">7607 7836 0,'0'0'0,"0"0"15,0 0-15,0 0 16,0 0-16,0 0 16,0 0-16,0 0 15,0 0-15,0 0 16,0 0-16,0 0 16,0 0-16,0 0 15,0 0 1,17 0-16,9-8 0,9-1 15,17 0 1,0-8-16,9 8 16,-17 1-16,-1 8 15,-17 0-15</inkml:trace>
  <inkml:trace contextRef="#ctx0" brushRef="#br0" timeOffset="62778.63">7642 8079 0,'0'0'0,"0"0"0,0 0 0,0 0 16,0 0-16,0 0 16,0 0-16,0 0 15,0 0-15,8 0 16,10 0-1,-1 0-15,18 0 16,0 0-16,8 8 16,9 10-16,-26-10 15</inkml:trace>
  <inkml:trace contextRef="#ctx0" brushRef="#br0" timeOffset="64341.8">9222 7325 0,'0'0'0,"-9"-8"0,1-1 16,-1 0-16,0 1 16,1-10-16,-1 1 15,0 0-15,-8-1 16,-9 1 0,-9 0-16,0-1 15,-8 18-15,0 9 16,-18 17-16,9 17 15,0 18-15,0 17 16,17 0-16,9 0 16,26-9-16,0-8 15,17-1 1,9-8-16,9-8 16,0-19-16,17 1 15,43-17-15,-34 0 16</inkml:trace>
  <inkml:trace contextRef="#ctx0" brushRef="#br0" timeOffset="64904.56">9639 7741 0,'-9'0'0,"1"-9"0,-1 1 16,0-1 0,1 0-16,-1 1 15,0-1-15,1 0 16,-10 1-16,-8-1 16,0 9-16,0 0 15,-9 0 1,1 9-16,-1 8 15,17-8-15,1 8 16,0-8-16,17-1 16,0 1-16,0 0 15,0-9-15,8 0 16,10 0-16,-1 0 16,0 0-16,1 0 15,-1 8 1,9 1-16,0 8 15,0 18-15,0-1 16,0 10-16,-17-1 16,0-8-16,0-9 15,-9 0-15,-9 0 16,0 0-16,0-9 16,-8-8-1,0-1-15,-1 1 0,1-18 16,0 1-1,-1-1-15,10 0 16,8-17-16,0-8 16,34-10-16,1 18 15</inkml:trace>
  <inkml:trace contextRef="#ctx0" brushRef="#br0" timeOffset="65424.21">9795 7351 0,'0'0'0,"0"0"16,0 0-16,0 0 15,0 0-15,0 0 16,18 17-16,-1 27 15,9 8-15,9 26 16,0 8 0,8 18-16,-8-17 0,-9-18 15,0-17 1,-9-9-16,1-17 16,-10 0-16,1-8 15,0-10-15,-1-8 16,10-17-16,8-35 15,8-43-15,19-52 16,-1-9-16,-9 52 16,-17 26-1,0 34-15,0 19 16,0 7-16,-17 18 16</inkml:trace>
  <inkml:trace contextRef="#ctx0" brushRef="#br0" timeOffset="65793.87">10594 7802 0,'0'0'0,"0"0"15,0 0-15,-8 0 16,-1 17-16,-9 0 15,10 18-15,-1-1 16,9-8-16,0 0 16,0 0-1,9-8-15,-1-10 16,10 1-16,-1 0 16,-8-9-16,0-9 15,8 0-15,-8-8 16,-1-9-16,1 0 15,-18 0-15,1 9 16,-1-1 0,0 10-16,-8 8 15,17 0-15,0 0 16</inkml:trace>
  <inkml:trace contextRef="#ctx0" brushRef="#br0" timeOffset="66409.44">8701 8226 0,'0'0'0,"-9"0"0,1 0 16,-1 0-16,9 0 15,0 0-15,0 0 16,9 0-16,17 0 16,26 0-16,52 9 15,52-1 1,44-8-16,26-8 16,17-1-16,-17-8 15,-26 8-15,-27-8 16,-25-1-16,-27 10 15,-25 8-15,-27 0 16,-16 0-16,-19 0 16,-8 8-16,-8 1 15,-10 0-15</inkml:trace>
  <inkml:trace contextRef="#ctx0" brushRef="#br0" timeOffset="66974.61">9283 8590 0,'-9'-9'0,"9"9"0,0 0 0,0 0 16,0 0-16,0 0 16,0 0-16,0 0 15,0 0-15,18 0 16,8 0-16,8 0 15,1 9-15,0 8 16,8 0 0,-17 1-16,0-10 15,-17 10-15,0-1 16,-1 9-16,-16 9 16,-1-1-16,-17 1 15,0-1-15,0-8 16,9 0-16,-1-17 15,10 0-15,-1-1 16,0 1 0,9 0-16,0-1 15,0 1-15,0 0 16,18-1-16,-1 1 16,18 0-16,17-1 15,0-8-15,0 0 16,-35 9-1</inkml:trace>
  <inkml:trace contextRef="#ctx0" brushRef="#br0" timeOffset="67457.08">10195 8685 0,'0'0'0,"-9"0"16,0 0-16,1 0 16,-1 0-16,9 0 15,0 0-15,0 0 16,0 9-16,0-1 16,9 1-16,8 0 15,0-1-15,18 1 16,0-9-1,0-9-15,-1 1 16,-8-1-16,0 0 16,1-17-16,-10 0 15,-8 0-15,-1-17 16,1-9-16,-18 17 16,1 18-1,-18 0-15,-1 17 16,1 0-1,-17 17-15,0 18 0,8 8 16,0 9-16,18 0 16,-1 9-16,18-9 15,18-9-15,-1 0 16,18 0 0,26 1-16,34-18 15,1 0-15,-44-9 16</inkml:trace>
  <inkml:trace contextRef="#ctx0" brushRef="#br0" timeOffset="70974.88">11549 8165 0,'0'-8'0,"-8"-1"0,8 9 0,-9-9 0,9 9 16,0 0-16,0 0 16,0 0-16,0 0 15,0 0-15,17-8 16,9-1-16,9 0 16,17 1-16,18-1 15,-1 9-15,-34 9 16</inkml:trace>
  <inkml:trace contextRef="#ctx0" brushRef="#br0" timeOffset="71762.88">13251 7343 0,'-8'0'0,"-1"0"0,0 0 0,1-9 16,-10 0 0,10 1-16,-10-1 15,-8 0-15,0-8 16,-9 0-16,-8-1 15,0 18-15,-18 0 16,9 18-16,-9-1 16,-9 26-1,10 26-15,16-8 16,27 8-16,0-8 16,17 0-16,8-9 15,10 8 1,-1-8-16,18-9 0,8-8 15,0-9-15,27-17 16,60-27 0,174-51-16</inkml:trace>
  <inkml:trace contextRef="#ctx0" brushRef="#br0" timeOffset="72357.34">13416 7758 0,'0'0'0,"0"0"0,0 0 16,0-8-16,0-1 15,0 0-15,0 1 16,0 8-16,0 0 15,0 0 1,-8 0-16,-1 0 16,0 0-16,1 8 15,-10 1-15,1 0 16,8 8-16,1 0 16,8-8-1,0 0-15,0-1 0,0 1 16,0-9-1,8 0-15,10-9 16,-1 1-16,0-1 16,1 9-16,-1 0 15,0 0-15,1 0 16,-1 17-16,9 18 16,0 8-16,-8-8 15,-10 8 1,1-8-16,0-9 15,-9 0-15,-9 0 16,0-9-16,-8-8 16,-9-1-16,0 1 15,0-18-15,0 1 16,8-1-16,1 0 16,17-8-1,9-9-15,17-17 16,35-9-16,-9 17 15</inkml:trace>
  <inkml:trace contextRef="#ctx0" brushRef="#br0" timeOffset="73558.02">13877 7273 0,'0'0'0,"0"0"16,0 0-16,0 0 15,0 0 1,0 0-16,17 18 15,0 34-15,9 17 16,9 9-16,0 8 16,0-8-16,-1 0 15,-8-8-15,0-27 16,-8-17-16,-9 0 16,-1-9-1,1-8-15,0-1 16,-9-16-16,17-10 15,0-25-15,18-61 16,8-26-16,1 0 16,-1 35-16,-8 26 15,-9 8-15,0 18 16,9 17-16,-18 17 16</inkml:trace>
  <inkml:trace contextRef="#ctx0" brushRef="#br0" timeOffset="74173.74">14641 7637 0,'0'0'0,"0"0"0,0 0 0,0 0 16,-9 17-16,0 18 15,1 0 1,-1 17-16,9-9 16,0 0-16,0 0 15,9-8 1,8 0-16,-8-18 0</inkml:trace>
  <inkml:trace contextRef="#ctx0" brushRef="#br0" timeOffset="74739.35">15579 7594 0,'0'0'0,"0"-9"0,-9-8 0,-17-9 15,9 0 1,-9 0-16,-1 0 15,1 0-15,0 8 16,0 1-16,-17 0 16,-1-1-16,-8 18 15,9 0-15,0 18 16,-1 25 0,1 0-16,8 1 15,18-1-15,8 0 16,9-17-16,9 0 15,8 0-15,18 0 16,-1-17-16,19 0 16,7-18-16,1 0 15,-17-8-15,-1-9 16,-17 9-16,0-1 16,-17 10-1,-1 8-15,1 0 16,0 0-16,-1 8 15,1 1-15</inkml:trace>
  <inkml:trace contextRef="#ctx0" brushRef="#br0" timeOffset="75123.6">15570 7533 0,'0'0'0,"0"0"0,0 0 16,0 0 0,0 0-16,0 0 0,-9 17 15,1 1 1,8 16-16,0 10 16,0-1-16,17 9 15,0-9-15,1 1 16,16-19-16,10-16 15,-1 0-15,1-18 16,-10 0 0,1-16-16,-9-1 15,0-18-15,-17-8 16,-18-8-16,1 8 16,-18 17-16,-1 0 15,-7 18-15,8 8 16,8 9-16,1 9 15,0 0 1,17-1-16</inkml:trace>
  <inkml:trace contextRef="#ctx0" brushRef="#br0" timeOffset="75473.06">16178 7377 0,'0'0'0,"0"0"16,0 0-16,0 0 15,0 0 1,0 0-16,-9 0 16,0 0-16,1 0 15,-10 0-15,-8 9 16,0 8-16,9 9 16,0 9-1,8-9-15,9 8 0,0 1 16,17-9-1,1 0-15,-1 0 16,0 0-16,-8-9 16,0-8-16,-1 0 15,-8 8-15,-8 0 16,-18 1 0,0-1-16,-9 0 0,0-8 15,9 0 1,26-9-16</inkml:trace>
  <inkml:trace contextRef="#ctx0" brushRef="#br0" timeOffset="76040.47">16621 6944 0,'0'0'0,"0"0"0,0 0 16,0 0-16,-9 0 16,-8 26-16,-18 26 15,-8 35-15,-1 43 16,9 17-16,9-26 15,9 0-15,17 1 16,17-27 0,9-26-16,0-8 15,35-9-15,-17-26 16</inkml:trace>
  <inkml:trace contextRef="#ctx0" brushRef="#br0" timeOffset="76656.39">16933 7343 0,'0'0'0,"-8"0"0,-1 0 15,9 0-15,-9 0 16,1 0-16,-1 0 16,0 0-16,1 0 15,-1 8-15,-17 27 16,-9 17-16,9 0 15,9 8 1,-1-8-16,18-8 16,0-18-16,0-9 15,0-8-15,18-1 16,-1-16-16,0-1 16,9-8-16,0-1 15,1 10-15,-10 8 16,0 0-1,1 0-15,8 8 16,0 10-16,0-1 16,0-8-16,0-1 15,0 1-15,0-9 16,-9-9-16,-8 1 16,8-10-16,1-16 15,-10-27 1,-16 0-16,-1 9 15,0 18-15,9 16 16,0 1-16,0 8 16,9 1-16,0 8 15</inkml:trace>
  <inkml:trace contextRef="#ctx0" brushRef="#br0" timeOffset="76949.22">17428 7672 0,'0'-9'0,"0"0"0,0 9 16,0 0-16,0 0 15,0 0-15,0 0 16,-8 0-16,-1 18 16,0 16-1,1 18-15,-1 9 0,9-18 16,0 9 0,9-9-16,-1-25 15</inkml:trace>
  <inkml:trace contextRef="#ctx0" brushRef="#br0" timeOffset="77323.92">17750 7464 0,'-9'0'0,"0"0"15,1 0-15,-1 0 0,0 0 16,9 0-16,0 0 15,0 0-15,0 0 16,18 0 0,-1 8-16,18 1 15,17 0-15,9-1 16,-1-8-16,1-8 16,0-1-16,-26 9 15</inkml:trace>
  <inkml:trace contextRef="#ctx0" brushRef="#br0" timeOffset="77623.28">17923 7325 0,'0'0'0,"0"0"0,0 0 15,0 0-15,0 0 16,0 0-1,-8 18-15,-1 16 16,0 27-16,-17 8 16,9 9-16,-1 9 15,1-9-15,8 0 16,9-18-16,0-17 16,9 1-16,8-18 15,1 0-15,34 0 16,17 0-1,1-9-15,-35-17 16</inkml:trace>
  <inkml:trace contextRef="#ctx0" brushRef="#br0" timeOffset="77872.86">18331 7680 0,'0'0'0,"0"0"0,0 0 16,0 0-16,0 0 15,0 0-15,18 0 16,-1 0-16,9 0 16,26 0-16,18 0 15,-1 0 1,1 0-1,8 9-15,-9 0 0,-43-1 16</inkml:trace>
  <inkml:trace contextRef="#ctx0" brushRef="#br0" timeOffset="78092.8">18783 7394 0,'0'0'0,"0"0"0,0 0 15,-9 0-15,1 18 16,-10 16-16,-8 18 16,0 18-16,0-1 15,0 18 1,9-1-16,-1-25 16,10-9-16,25-9 15,-8-8-15,-1-18 16</inkml:trace>
  <inkml:trace contextRef="#ctx0" brushRef="#br0" timeOffset="78530.75">19287 7689 0,'0'-9'0,"0"-8"0,0 0 15,0-1-15,0 1 0,0 0 16,-9 8-16,0 0 16,1 9-16,-1 0 15,0 0 1,1 0-16,-19 18 16,1-1-16,0 9 15,0 9-15,9-1 16,0 1-16,17 0 15,0 8-15,0-9 16,17-8-16,0 0 16,9-8-1,9-10-15,9 1 16,-1-18-16,0 1 16,-17-10-16,0 1 15,1-9-15,-1 0 16,-9-17-16,-8 0 15,-1-18 1,-8 0-16,-8 27 16,-1 8-16,-17 0 15,17 17-15</inkml:trace>
  <inkml:trace contextRef="#ctx0" brushRef="#br0" timeOffset="78756.6">19347 7394 0,'0'-8'16,"0"8"-16,0 0 0,0 0 15,-8 8-15,-1 18 16,-8 35-16,-1 17 16,1 9-16,0 8 15,-1 0-15,10-17 16,8-17-1,0-18-15,8-8 16,-8-18-16,0-8 16</inkml:trace>
  <inkml:trace contextRef="#ctx0" brushRef="#br0" timeOffset="79007.22">19695 7074 0,'0'0'0,"0"0"0,0 0 15,0 17-15,17 18 16,1 26 0,16 34-16,-8 0 15,0 0-15,-8-17 16,-1 9-16,-17 0 15,-17 8-15,-27 0 16,1-17-16,26-43 16</inkml:trace>
  <inkml:trace contextRef="#ctx0" brushRef="#br0" timeOffset="79909.77">12800 8287 0,'-9'0'0,"0"0"15,9 0-15,0 0 16,0 0-16,0 0 16,0 0-16,18 0 15,17 8-15,34 1 16,35 0-16,18-1 15,43 1 1,17-18-16,9 1 16,18-1-16,8 0 15,0-8-15,-9 8 16,1-8-16,8 17 16,-9-9-16,-8 9 15,8 0-15,1 0 16,-1 0-16,1 0 15,-1 0 1,0 0-16,-17 0 16,9 0-16,9 0 15,-18 0-15,0 0 16,0 9-16,-9-9 16,9 9-16,-9-9 15,-8 0-15,-18-9 16,-8 0-1,-18 1-15,-26 8 16,-17 0-16,-17 0 16,-1 8-16,-34-8 15</inkml:trace>
  <inkml:trace contextRef="#ctx0" brushRef="#br0" timeOffset="80655.96">15648 8616 0,'0'-9'0,"0"0"16,0 1-16,0-1 15,0 9 1,0 0-16,0 0 16,0 0-16,0 0 15,0 0-15,9 0 16,8 0-16,9 0 15,18 17-15,8 1 16,9 8 0,-18 0-16,0 0 15,1 0-15,-18 0 16,0 0-16,-17 0 16,-1-1-16,1 1 15,-18 0-15,1-8 16,-18 8-16,-1 0 15,1 0-15,0-9 16,9-8 0,0-1-16,8 1 15,0 0-15,1-1 16,-1 1-16,9-9 16,0 0-16,0 0 15,0 0-15,17 9 16,1-1-16,16 1 15,10 0-15,8-9 16,17 0 0,18 0-16,-43 0 15</inkml:trace>
  <inkml:trace contextRef="#ctx0" brushRef="#br0" timeOffset="81188.59">16899 8676 0,'0'0'0,"-9"0"0,-8 0 16,-1 0-16,9 0 15,1 0-15,-1 0 16,9 0-16,0 0 15,0 0 1,0 18-16,0-1 16,17 9-16,1 0 15,8 0-15,17-17 16,9-1-16,9-16 16,0-1-16,-9 0 15,-8-8 1,-1 0-16,-17-9 15,0 0-15,-17 0 16,-1 0-16,1 8 16,-9 1-16,-9 0 15,1-1-15,-1 18 16,-17 0-16,0 0 16,0 18-1,0-1-15,-9 18 16,9 8-16,9 0 15,8 9 1,9-9-16,9-8 0,8 8 16,9-8-16,18 0 15,8-9-15,17-18 16,44 1-16,252 34 16</inkml:trace>
  <inkml:trace contextRef="#ctx0" brushRef="#br0" timeOffset="83155.25">20667 8044 0,'0'0'0,"0"0"16,0 0-16,0 0 15,18 0-15,-1 9 16,18-1-16,17 1 16,0 0-16,0-1 15,0 1 1,-8-9-16,-1 0 0,-17 0 15,0 0 1,0 0-16,0 9 16,-17-1-16,0 1 15</inkml:trace>
  <inkml:trace contextRef="#ctx0" brushRef="#br0" timeOffset="83351.83">20772 8338 0,'0'0'0,"0"0"0,0 0 16,0 0-16,0 9 15,17 8-15,18 1 16,-1-1-16,1-8 16,17-1-16,35 1 31,26-9-16,-70-17-15</inkml:trace>
  <inkml:trace contextRef="#ctx0" brushRef="#br0" timeOffset="84757.09">21953 7793 0,'0'0'0,"0"-9"16,0 1-16,0 8 15,0 0-15,0 0 16,0 0-16,0 0 16,0 0-1,0 8-15,0 27 16,0 34-16,-9 9 15,0-9-15,0-8 16,9-9-16,0-17 16,0-9-16,0-9 15,0-8-15,0-1 16,0-8-16,0-8 16,27-44-16,16-61 15,18 0 1,0 18-16,-1 17 15,-16 35-15,-18 8 16,0 18-16,-9 8 16,1 9-16,-10 18 15,10 16 1,-1 53-16,-8 8 16,-1-8-16,1-9 15,-9-18-15,9-8 16,-1-17-16,10-9 15,8-9-15,26-17 16,17 0-16,-34 0 16</inkml:trace>
  <inkml:trace contextRef="#ctx0" brushRef="#br0" timeOffset="85308.13">23047 8183 0,'0'0'0,"-9"-9"0,0 0 0,1 1 15,-1-1 1,0 0-16,-8 1 16,8-1-16,-8 0 15,-1 1-15,1 8 16,8 0-16,-8 0 15,0 8-15,-1 1 16,10 8-16,8-8 16,0 0-1,0-1-15,17 1 16,0 0-16,1-9 16,-1-9-16,0 0 15,10 9-15,-10 0 16,0 0-16,1 18 15,-1 8-15,0 26 16,1 17 0,-10-9-16,1 1 15,-18-18 1,1 1-16,-1-10 0,-17-8 16,0 0-16,0-17 15,0 0-15,0-1 16,-9-16-16,0-18 15,18 0 1,0-9-16,17-26 16,0 9-16,17 0 15,18 9-15,34 9 16,-25 16-16</inkml:trace>
  <inkml:trace contextRef="#ctx0" brushRef="#br0" timeOffset="85724.22">23646 8165 0,'-9'-8'0,"1"-1"15,-1 9-15,9 0 16,-9 0-16,0 0 16,1 0-16,-1 0 15,0 9-15,1 8 16,8 18-16,0 8 16,8 0-16,10 0 15,-1-8-15,9-9 16,9-9-1,17-8 1,-9-26-16,1-9 0,-1-9 16,-17-8-16,0 0 15,-26-27-15,-17-8 16,-26 26-16,-9 26 16,-18 18-1,-17 25-15,18 18 16,8-1-16,35-16 15</inkml:trace>
  <inkml:trace contextRef="#ctx0" brushRef="#br0" timeOffset="86949.22">24384 8061 0,'0'0'0,"0"0"16,0 0-16,0 0 0,0 0 15,0 0 1,17 0-16,9 0 15,27 0-15,16 0 16,9 9-16,0 0 16,-8-9-16,-9 0 15,-18 0 1,0 0-16,-17 0 0,-8 8 16,-10 1-1</inkml:trace>
  <inkml:trace contextRef="#ctx0" brushRef="#br0" timeOffset="88206.58">25860 7767 0,'-8'0'0,"-1"0"16,9 0-16,0 0 16,0 0-16,0 0 15,0 0 1,0 17-16,9 9 15,-1 26-15,1 9 16,0 8-16,-18 0 16,0 1-16,1-10 15,-1 1-15,0-18 16,9-17-16,0-9 16,0-8-1,0 0-15,0-9 16,0-9-16,0-8 15,9-18-15,8-34 16,18-26-16,0 8 16,8 18-16,1 8 15,8 26 1,0 1-16,-9 17 16,1-1-16,-18 18 15,0 0-15,-9 18 16,0 16-16,-8 27 15,0 8-15,-1 18 16,-8-1-16,0-8 16,0-17-16,9-18 15,0 0-15,0-17 16,8-8 0,-8-1-16,8 0 15,-8-8-15</inkml:trace>
  <inkml:trace contextRef="#ctx0" brushRef="#br0" timeOffset="88721.37">26798 8261 0,'0'0'0,"0"0"0,0 0 16,0 0-16,0 0 15,0 0-15,0 0 16,0 0-1,0-9-15,0 0 0,-9 1 16,1-1 0,-1 0-16,0 1 15,-8 8-15,0 0 16,-1 0-16,1 8 16,0 1-16,-1 0 15,18-1-15,0 1 16,0 0-16,0-9 15,0 0 1,0 0-16,9 0 16,0 0-16,8 0 15,0 0-15,1 17 16,-1 18-16,0 8 16,1 9-16,-10 0 15,1-9-15,0 0 16,-9 1-16,-9-1 15,0 0 1,1-17-16,-1 0 16,0-17-1,1 0-15,-1-9 16,0-9-16,1 0 0,8-17 16,0-17-16,26-26 15,8-1 1,-8 10-16,-8 34 0</inkml:trace>
  <inkml:trace contextRef="#ctx0" brushRef="#br0" timeOffset="89118.45">25912 7715 0</inkml:trace>
  <inkml:trace contextRef="#ctx0" brushRef="#br0" timeOffset="89451.73">25791 7628 0,'0'0'0,"0"0"0,0 0 16,0-8-16,0-1 15,8-17-15,10 0 16,-1 0-16,9-9 15,9 1-15,0-1 16,8 9-16,-17 9 16,0-1-16,-8 18 15,-1 0 1,9 18-16,0 8 16,0 8-16,-9 1 15,1 0-15,8-9 16,0 0-16,9 0 15,8-18-15,1-8 16,8-8 0,-9-18-16,0 0 0,-16-9 15,-10 9 1,-8 9-16,-1 8 16,-8 9-16,0 0 15,0 0-15</inkml:trace>
  <inkml:trace contextRef="#ctx0" brushRef="#br0" timeOffset="90075.7">27397 7758 0,'0'0'0,"0"-8"15,0-1-15,0-8 16,0 8-16,0 0 16,0 9-16,-8 0 15,-10 18-15,-17 34 16,-8 43-16,0 0 15,8 9 1,18 0-16,17-9 16,8-8-16,10-27 15,8-16-15,8-18 16,18 0-16,35 0 16,-17-18-1,-35-8-15</inkml:trace>
  <inkml:trace contextRef="#ctx0" brushRef="#br0" timeOffset="90327.35">27658 8183 0,'0'0'0,"-9"-9"0,-8 0 15,8 1 1,0-1-16,9 9 15,0 0-15,0 0 16,9-9-16,8 1 16,18-1-16,17 0 15,9-8-15,-9 8 16,9-8 0,-9 8-16,-26 9 15</inkml:trace>
  <inkml:trace contextRef="#ctx0" brushRef="#br0" timeOffset="90575.37">27849 7793 0,'0'0'0,"0"0"0,0 0 16,0 0-16,-9 17 15,0 9-15,-17 26 16,0 9-16,0 8 15,0 18-15,9 8 16,0-17-16,17-18 16,0-8-1,0-8-15,17-18 16,0 0-16,1-9 16,-10-8-16</inkml:trace>
  <inkml:trace contextRef="#ctx0" brushRef="#br0" timeOffset="90788.11">28153 7732 0,'0'0'16,"0"0"-16,0 0 0,0 18 15,17 8-15,0 26 16,10 25-16,-10 19 15,-8 25-15,-18 9 16,-17-9 0,-18 0-16,-25 18 15,-18-9-15,44-70 16</inkml:trace>
  <inkml:trace contextRef="#ctx0" brushRef="#br1" timeOffset="117558.24">8814 9101 0,'0'0'0,"0"0"0,0 0 0,0 0 16,0 34-16,0 44 15,-9 35-15,1 43 32,-1-9-32,0-43 0,9-18 15,0-42-15,9-18 16,-9-18-16,0 1 16</inkml:trace>
  <inkml:trace contextRef="#ctx0" brushRef="#br1" timeOffset="117917.75">8779 9248 0,'0'0'0,"0"0"0,0 0 15,0 0-15,18 0 16,-1-9-1,26 1-15,10 8 16,-1 0-16,0 17 16,9 0-1,-9 18-15,-9-1 0,0 1 16,-16 8-16,-1 9 16,-18 9-1,-16 17-15,-10-17 16,-17-1-16,-8-8 15,-9-9-15,-9-17 16,0 0-16,9 0 16,18-17-16,16 0 15,9-1-15</inkml:trace>
  <inkml:trace contextRef="#ctx0" brushRef="#br1" timeOffset="118066.42">9309 9941 0,'0'0'0,"0"0"16,0 0-16,0 0 16,0 0-16,0 0 15</inkml:trace>
  <inkml:trace contextRef="#ctx0" brushRef="#br1" timeOffset="118435.6">10108 9464 0,'0'0'0,"0"0"0,0 0 0,0 0 16,0-8-16,-9-1 15,1-17 1,-10 9-16,-17-1 16,-8 10-16,0 8 15,-18 17-15,0 18 63,9 8-63,0 9 0,17 26 0,9-9 0,26-69 0,0 61 0,9-1 0,8-8 15,18-8-15,8-1 16,35 0-16,18-25 16,-44-10-16</inkml:trace>
  <inkml:trace contextRef="#ctx0" brushRef="#br1" timeOffset="118580.07">10655 9819 0,'0'0'0,"0"0"16,0 0-16,0 18 15,9-10-15</inkml:trace>
  <inkml:trace contextRef="#ctx0" brushRef="#br1" timeOffset="119183.3">15926 9308 0,'0'0'0,"0"0"0,0 0 16,0 0-16,-9 18 15,-17 25 1,-26 35-16,-9 35 31,-8 17-31,-1-9 0,18-17 0,0-9 16,18-26-1,7-25-15,19-1 0,8 0 16,8-25 0</inkml:trace>
  <inkml:trace contextRef="#ctx0" brushRef="#br1" timeOffset="119383.73">15978 9534 0,'0'0'0,"0"0"0,0 0 16,9 17 0,8 18-16,9 34 15,9 18-15,-9-1 16,9 9-16,-9 9 15,0-26-15,-9 0 16,1-17-16,-10-35 16</inkml:trace>
  <inkml:trace contextRef="#ctx0" brushRef="#br1" timeOffset="119572.81">15692 9993 0,'0'0'0,"0"0"15,0 0-15,8 0 16,10 0-16,25 0 16,9 0-16,-26 0 15</inkml:trace>
  <inkml:trace contextRef="#ctx0" brushRef="#br1" timeOffset="119748.04">16490 10019 0,'0'0'0,"0"0"0,0 0 16,0 0-16,0 0 15,0 8-15,0 1 16</inkml:trace>
  <inkml:trace contextRef="#ctx0" brushRef="#br1" timeOffset="120103.54">17454 9638 0,'0'0'0,"0"0"0,0 0 0,0-9 16,0 0-16,0 1 15,-8-10-15,-1-8 16,-17 9-1,-17 0-15,-18 8 16,-9 18-16,1 17 16,-1 26-16,10 17 15,16-8-15,9-1 16,18 1-16,17-18 16,9 18-1,34-1-15,27-16 16,16-36-16,-42-8 15</inkml:trace>
  <inkml:trace contextRef="#ctx0" brushRef="#br1" timeOffset="120248.05">17949 10062 0,'0'0'0,"0"0"0,0 0 16</inkml:trace>
  <inkml:trace contextRef="#ctx0" brushRef="#br1" timeOffset="122169.71">22404 8858 0,'0'0'0,"0"0"0,0 0 16,0 9-16,0 17 15,9 43-15,-9 52 16,-9 18-16,0-35 16,9-9-16,0-8 15,0-53-15</inkml:trace>
  <inkml:trace contextRef="#ctx0" brushRef="#br1" timeOffset="122499.93">22421 8919 0,'0'0'0,"0"0"15,0 0-15,0 0 16,0 0-16,0 0 16,0 0-16,18 0 15,8 17 1,17 0-16,9 18 15,9 0-15,0-1 16,-18-8-16,-8 9 16,-9 8-16,-17 9 15,-26 0-15,-36 9 16,-16-1 0,-18-16-16,9-1 0,0-17 15,26-17 1,17-1-16,18 1 15,17 0-15,0-9 16,0 0-16</inkml:trace>
  <inkml:trace contextRef="#ctx0" brushRef="#br1" timeOffset="122637.44">22942 9499 0,'0'0'0,"0"0"15,0 0-15,0 0 16,0 0-16,9 9 16</inkml:trace>
  <inkml:trace contextRef="#ctx0" brushRef="#br1" timeOffset="123000.29">23898 8988 0,'0'0'0,"0"0"15,0 0-15,0 0 16,-9-9-16,0 1 15,-8-1-15,-9 9 16,-17 0 0,-10 17-16,1 18 15,-17 26-15,-1 25 16,27-8-16,17-17 16,9-9-16,17 0 15,0-9-15,17-8 16,18-1-16,8-8 15,18-8-15,-35-18 16</inkml:trace>
  <inkml:trace contextRef="#ctx0" brushRef="#br1" timeOffset="123148.04">24367 9456 0,'0'0'0,"0"0"0,0 0 16,0 0-16,0 0 16,0 0-16,8 8 15</inkml:trace>
  <inkml:trace contextRef="#ctx0" brushRef="#br1" timeOffset="125336.16">27076 8953 0,'0'0'0,"0"0"0,0 0 16,0 0-16,0 0 16,0 0-16,-9 9 15,-17 34-15,-26 27 16,-9 34-16,1-9 15,7-9-15,19 1 16,-1-9 0,0-9-16,18-25 15,0-18-15,17-9 16,0-8-16,0-18 16,8 0-1,10-17-15,-1 18 0</inkml:trace>
  <inkml:trace contextRef="#ctx0" brushRef="#br1" timeOffset="125516.64">27145 9066 0,'0'0'0,"0"0"16,0 0-16,0 0 15,0 0-15,9 0 16,8 17-16,1 18 16,-1 26-16,-8 25 15,0 1 1,-1 17-16,-8 0 15,9-18-15,-9-25 16,0-18-16,9-8 16,-9-18-16</inkml:trace>
  <inkml:trace contextRef="#ctx0" brushRef="#br1" timeOffset="125700.17">26859 9395 0,'0'0'0,"0"0"16,0 0-16,0 0 15,0 0-15,17 0 16,18 9-16,8 8 16,-8 0-16</inkml:trace>
  <inkml:trace contextRef="#ctx0" brushRef="#br1" timeOffset="125882.92">27562 9690 0,'0'0'0,"0"0"0,0 0 15,0 0-15,0 0 16,0 8-16,0 1 16</inkml:trace>
  <inkml:trace contextRef="#ctx0" brushRef="#br1" timeOffset="126265.86">28283 9205 0,'0'0'0,"0"0"0,0 0 16,-9 0-16,1 0 16,-18 8-16,-9 18 15,-9 9 1,1 8-16,0 0 16,25 1-1,1-1-15,8 18 16,9-1-16,18-8 0,-1-8 15,18-10-15,-1-8 16,27 17 0,-17-17-16</inkml:trace>
  <inkml:trace contextRef="#ctx0" brushRef="#br1" timeOffset="126396.31">28622 9716 0,'0'0'0,"0"0"0,0 0 0,0 0 16,0 0-1</inkml:trace>
  <inkml:trace contextRef="#ctx0" brushRef="#br0" timeOffset="137244.51">4646 10339 0,'0'0'0,"0"0"0,0 0 0,0 0 0,0 0 16,0 0-1,0 0-15,0 0 16,0 0-16,0 0 15,0 9-15</inkml:trace>
  <inkml:trace contextRef="#ctx0" brushRef="#br0" timeOffset="137428.9">4160 10876 0,'0'0'0,"0"0"0,0 0 16,0 0-16,0 0 15,17 9 1,9-1-16,-17-8 16</inkml:trace>
  <inkml:trace contextRef="#ctx0" brushRef="#br0" timeOffset="137580.79">4854 10781 0,'0'0'0,"0"0"16,0 0-16,0 0 16,9 8-16,0 1 15,-9 0-15</inkml:trace>
  <inkml:trace contextRef="#ctx0" brushRef="#br0" timeOffset="139200.16">23142 7022 0,'0'0'0,"0"0"16,0 0-16,0 0 15,0 17-15,-8 9 16,-10 9-16,-8 17 16,-17 17-16,-1 1 15,10-10-15,7-8 16,10-26-16,8 9 16,1-18-16</inkml:trace>
  <inkml:trace contextRef="#ctx0" brushRef="#br0" timeOffset="139414.95">23342 7117 0,'0'0'0,"0"0"0,0 0 16,0 0-16,0 18 15,-9 16 1,1 27-16,-18 17 15,-9 0-15,0 0 16,0-9-16,9-26 16,9-8-16,17-18 15,9-8-15</inkml:trace>
  <inkml:trace contextRef="#ctx0" brushRef="#br0" timeOffset="143230.89">5723 10512 0,'0'0'0,"0"0"0,0 0 0,0 0 16,0 0-16,0 0 15,0 0-15,0 0 16,0 0-1,0 0-15,0 0 16,17 0-16,9 0 16,35 0-16,17-8 15,17-1-15,1 0 16,0 1-16,-10-1 16,-7 0-16,-10 9 15,-17 0 1,-26 0-16,-8 0 15</inkml:trace>
  <inkml:trace contextRef="#ctx0" brushRef="#br0" timeOffset="143709.92">5818 10582 0,'0'0'0,"0"0"16,0 0-16,0 8 16,0 10-1,0-1-15,0 18 16,-9-1-16,1 18 15,-10 17-15,1 9 16,0-8-16,-1-1 16,1-8-16,8-9 15,1-9-15,8-17 16,0 0 0,0 0-16,0-9 15,8 0-15,10 1 16,16-1-1,10-8-15,8 8 0,0-8 16,9-1-16,0 1 16,-18 0-16,0-1 15,1-8 1,-9 0-16,-9 0 16,-9 0-16,0-8 15,1 8-15</inkml:trace>
  <inkml:trace contextRef="#ctx0" brushRef="#br0" timeOffset="143967.97">5818 10980 0,'0'0'0,"0"0"0,0 0 16,0 0-16,0 0 16,17 0-16,10 0 15,7 9-15,18-1 16,9-8-16,-9-8 16,9 8-1,0 0-15,0-9 0,-18 9 16</inkml:trace>
  <inkml:trace contextRef="#ctx0" brushRef="#br0" timeOffset="144729.76">6747 10945 0,'0'0'0,"0"0"0,0 0 16,0 0-16,9 0 16,8 0-16,18 0 15,0 0 1,8 0-16,1 0 16,-1-8-16,0 8 15,-8 0 1,0 0-16,8 0 0,-17 0 15</inkml:trace>
  <inkml:trace contextRef="#ctx0" brushRef="#br0" timeOffset="144948.94">6808 11222 0,'0'0'0,"0"0"15,0 0-15,0 0 16,0 0 0,17 0-16,18 0 15,17 0-15,0 0 16,18 0-16,-9-8 16,17 8-16,-26 0 15</inkml:trace>
  <inkml:trace contextRef="#ctx0" brushRef="#br0" timeOffset="146163.57">7564 10763 0,'0'0'0,"0"0"16,0 0-16,0 0 16,0 0-16,17 0 15,18 0-15,25-8 16,10 8-16,-1 0 15,10-9 1,7 0-16,-16 9 16,-9-8-16,-9 8 15,-9 0-15,-25 8 16</inkml:trace>
  <inkml:trace contextRef="#ctx0" brushRef="#br0" timeOffset="146597.69">7755 10859 0,'0'0'0,"0"0"0,0 0 16,0 0-16,0 0 15,0 0-15,0 8 16,8 1-1,1 8-15,0 1 16,-1 16-16,-8 1 16,-8 8-16,-1 9 15,-8 0-15,-1 9 16,-8-9-16,0 8 16,9 1-16,-1-9 15,10-9-15,8-17 16,0 0-1,17 0-15,9 0 16,18 0 0,16-8-16,10-1 0,8-8 15,9-1-15,-9 1 16,-17-9-16,-18 0 16,-17 0-1,0 0-15,-8 0 16,-10 0-16,1 0 15</inkml:trace>
  <inkml:trace contextRef="#ctx0" brushRef="#br0" timeOffset="146803.78">7937 11274 0,'0'0'0,"0"0"0,0 0 15,17 0-15,1 0 16,16 0-16,1 0 16,9 0-16,-1 0 15,9-8 1,-8 8-16,-27 0 0</inkml:trace>
  <inkml:trace contextRef="#ctx0" brushRef="#br0" timeOffset="147547.72">8771 11456 0,'0'0'0,"0"0"0,0 0 15,0 0-15,0-8 16,0-1-16,0 0 16,0 1-16,-9-1 15,0 0-15,1 1 16,-10 8-16,-8 0 16,-9 0-16,9 17 15,-8 0-15,-1 9 16,18 0-16,-1 0 15,9 0 1,9 0-16,0 0 16,0-8-16,18-1 15,17 0-15,17 1 16,-26-10-16</inkml:trace>
  <inkml:trace contextRef="#ctx0" brushRef="#br0" timeOffset="147814.39">9213 11352 0,'0'0'0,"0"0"0,0 0 16,-8 0-16,-1 0 16,0 0-16,-17 9 15,0 8 1,-8 1-16,-1-1 15,0 9-15,9 0 16,9 0-16,-1 9 16,18-9-1,0 0-15,0 0 0,18-9 16,8 0-16,17 1 16,-8-10-16</inkml:trace>
  <inkml:trace contextRef="#ctx0" brushRef="#br0" timeOffset="148213.1">9986 10521 0,'0'0'0,"-8"0"15,-1 0 1,-17 17-16,0 1 16,-18 16-16,-16 18 15,-1 9-15,-9 8 16,1 18-16,8 17 15,9-9-15,17 0 16,1 0 0,25 9-16,9-17 15,17-18-15,9-8 16,9 0-16,17-18 16,0-17-16,9-18 15,26 1-15,-35 0 16</inkml:trace>
  <inkml:trace contextRef="#ctx0" brushRef="#br0" timeOffset="148547.38">10177 10824 0,'0'0'0,"0"0"0,0 0 16,0 9-16,-8 17 15,-1 26-15,-8 17 16,-9 18-16,8-9 15,1-1 1,-1-7-16,1 8 16,0-26-16,8-9 15,9-17-15,9 9 16,-1-18-16</inkml:trace>
  <inkml:trace contextRef="#ctx0" brushRef="#br0" timeOffset="148820.7">10282 11257 0,'0'0'0,"0"0"15,0 0-15,0 0 16,17 0-16,0 9 16,9-1-16,9-8 15,9-8-15,8-1 16,-9 9-16,-26 0 16</inkml:trace>
  <inkml:trace contextRef="#ctx0" brushRef="#br0" timeOffset="149563.35">10733 10781 0,'0'0'0,"0"0"0,0 0 0,0 0 16,0 0-1,0 0-15,0 0 16,0 0-16,17 0 16,1 8-16,8 10 15,9-1-15,-1 0 16,-8 9-16,0-8 15,1-1-15,-19 18 16,-8-1 0,-17 10-16,-18 8 15,-8 0-15,-9 0 16,-1-9-16,19 0 16,-1-17-16,18 0 15,-1-9-15,10-8 16,8 0-16,0-1 15,8 1-15,18 0 16,9-1 0,17 1-16,9 0 15,0-18-15,0 0 16,-18 1-16,-26 8 16</inkml:trace>
  <inkml:trace contextRef="#ctx0" brushRef="#br0" timeOffset="150013.06">11410 10919 0,'0'0'0,"0"0"0,0 0 16,0 18-16,9 8 15,-18 17-15,1 0 16,-1 9-1,-8-8-15,8-1 16,0-17 0,1 0-16,-1-9 0,0-8 15,1-1-15,8 1 16,0 0-16,0-9 16,0-9-16,8-8 15,10-18-15,16-17 16,1 0-1,9 0-15,-1 18 16,-8-1-16,-1 18 16,-7-1-16,-1 18 15,0 0-15,0 18 16,-9 8-16,-8 17 16,-1 18-1,1-1-15,0 1 16,8-1-16,-8-8 15,-1-17-15,19-9 16,-1-26-16,-9 0 16</inkml:trace>
  <inkml:trace contextRef="#ctx0" brushRef="#br0" timeOffset="150579.63">12114 11197 0,'0'0'0,"0"0"16,0 0-16,0 0 15,0 0-15,0 0 16,0 0 0,0 0-16,0 0 15,0 0-15,-9 0 16,0 0-16,1 0 15,-18 8-15,0 9 16,8 1-16,1-1 16,0 9-16,8-9 15,9 1 1,0-10-16,0 1 16,9 0-16,-1-9 15,10 0-15,-10 0 16,1 0-1,0 0-15,-1 0 16,10 0-16,-1 17 0,0 9 16,10 9-1,-1 17-15,0 0 16,-9 0-16,-8-9 16,-1 0-16,1-8 15,-18-1-15,1-8 16,-10 0-16,1 0 15,-9-8 1,9-10-16,-1 1 16,1 0-16,-1-9 15,1-9-15,8 0 16,9-17 0,9-17-16,61-52 0,8-9 15,-44 69-15</inkml:trace>
  <inkml:trace contextRef="#ctx0" brushRef="#br0" timeOffset="150917.12">12288 10772 0,'0'0'0,"0"0"16,0 0-16,0 0 15,0 0-15,0 0 16,0 0-16,17 9 16,0 8-16,18 18 15,0 25-15,17 18 16,0 9-1,-9 0-15,-8 16 16,-18 10-16,-25 8 16,-27 9-16,-34 9 15,-44 8-15,52-78 16</inkml:trace>
  <inkml:trace contextRef="#ctx0" brushRef="#br0" timeOffset="158667.17">23715 5610 0,'0'0'0,"0"0"0,0 0 15,0 0 1,0 0-16,0 0 16,0 0-16,0 0 15,0 9-15,-8 17 16,-1 17-16,-8 35 15,-9 9-15,8 8 16,1-17-16,8-9 16,18-8-16,-9-18 15,0-25 1</inkml:trace>
  <inkml:trace contextRef="#ctx0" brushRef="#br0" timeOffset="158928.94">23229 6347 0,'0'0'0,"0"0"15,0 0-15,0 0 16,0 0-16,0 0 16,0 0-16,17-9 15,27 9-15,34-9 16,35 9-1,0-8-15,0 8 0,0-9 16,-18 9-16,-17 0 16,-26 0-1,-26 17-15,0-8 16,-17 0-16</inkml:trace>
  <inkml:trace contextRef="#ctx0" brushRef="#br0" timeOffset="159378.41">23646 6476 0,'0'0'0,"-9"0"0,1 0 15,-1 0-15,0 0 16,9 0-16,0 0 15,0 0 1,0 0-16,0 0 16,9 9-16,8 8 15,1 9-15,16 0 16,1 9-16,-9-9 16,0 0-1,-8-9-15,-10 1 16,1-1-16,-18 9 15,-8 9-15,-27-1 16,1-8-16,-18 0 16,0 0-16,18 0 15,8-17 1,18-1-16,0 1 0,17 0 16,0-9-1,26 8-15,17 1 16,18 0-16,26-1 15,-9 1-15,-9 8 16,-25-8-16</inkml:trace>
  <inkml:trace contextRef="#ctx0" brushRef="#br0" timeOffset="171576.87">13069 11318 0,'0'0'0,"0"0"0,0 0 0,0 0 15,0 0-15,17-9 16,18 0-16,26-8 16,8 0-16,18-1 15,0 10 1,-9-1-16,-8 9 16,-18 0-16,-26 9 15,-9-1-15</inkml:trace>
  <inkml:trace contextRef="#ctx0" brushRef="#br0" timeOffset="171875.6">13338 11526 0,'0'0'0,"0"0"0,0 0 16,0 0 0,0 0-16,0 0 15,0 0-15,0 0 16,0 0-16,0 0 16,9 0-16,8 0 15,27 0-15,8 0 16,0 0-1,9 0-15,0 17 16,-27-8-16</inkml:trace>
  <inkml:trace contextRef="#ctx0" brushRef="#br0" timeOffset="180359.27">14676 11032 0,'0'0'0,"-9"0"0,0 0 0,1 0 15,8 0-15,0 0 16,0 0-16,0 0 16,0 0-1,0 0-15,17 9 16,9 8-16,17 0 16,9 18-16,1 0 15,-1-1-15,-9 1 16,-8-9-1,-9 0-15,-17 8 16,-9 18-16,-18 9 16,-25 0-16,-1-1 15,-16 1-15,-10-9 16,9-9-16,18-17 16,17 0-16,8-17 15,1-1-15,17 1 16,0 0-16,26-1 15,26 1-15,52 0 16,9-9 0,0 0-16,-26 0 15,-26 0-15,-9 0 16,-26 0-16,0 0 16,-9 0-1,-8 0-15,0 0 0,8 0 16,1 0-1,-10 0-15</inkml:trace>
  <inkml:trace contextRef="#ctx0" brushRef="#br0" timeOffset="180775.41">15639 11119 0,'0'0'0,"0"0"16,0 0-16,9 0 15,17 8-15,9 1 16,17 0 0,17-1-16,1 1 15,-1-9-15,10-9 16,-10 1-16,-26-1 15,1 9-15,-18 0 16,9 9-16,-1-1 16,-16 1-16</inkml:trace>
  <inkml:trace contextRef="#ctx0" brushRef="#br0" timeOffset="181224.06">15796 11274 0,'0'0'0,"0"0"0,0 0 0,0 0 16,0 0 0,0 0-16,0 9 15,0 0-15,8 8 16,1 18-16,0 17 15,-9 0-15,-9 0 16,0-9-16,1 0 16,-1 1-16,0-1 15,1-17 1,-1 0-16,0-9 16,9 0-16,0 1 15,0-1-15,18 0 16,-1 1-16,18 8 15,8 0-15,18-9 16,17 9 0,9-17-16,-18-1 15,-25 1-15,-1-9 16,-17 0-16,0 0 16,-17 0-16,0 0 15,-9-9-15,8-8 16,1 8-16</inkml:trace>
  <inkml:trace contextRef="#ctx0" brushRef="#br0" timeOffset="181475.55">15917 11638 0,'0'0'0,"0"0"0,0 0 16,0 0-16,18 0 16,-1 0-16,0 0 15,18 0-15,0 0 16,8 0-16,1 0 16,-1 0-16,-8-8 15,8 8-15,1 0 16,-18 8-1</inkml:trace>
  <inkml:trace contextRef="#ctx0" brushRef="#br0" timeOffset="181925.78">16855 11733 0,'0'0'0,"0"0"0,0 0 16,0 0-16,0 0 16,0 0-16,-9 0 15,1 0-15,-1-8 16,-17 8-16,0 0 16,-9 0-1,1 17-15,-1 0 16,0 1-16,18 8 15,-1 8-15,1-8 16,8 0-16,9 0 16,0 0-16,18-8 15,34 8-15,9-9 16,-27-17 0</inkml:trace>
  <inkml:trace contextRef="#ctx0" brushRef="#br0" timeOffset="182314.12">17350 11699 0,'0'0'0,"0"0"0,0 0 16,0 0-1,-9 0-15,1 0 0,-1 0 16,0 0-16,-8 0 16,0 0-1,-1 8-15,1 1 16,0 0-16,-1-1 16,-8 10-16,0-1 15,9 9-15,-1 0 16,1 9-16,0-9 15,17 0-15,0 0 16,8 0-16,10-9 16,-1 0-1,0-8-15,9 0 16,9-1-16,-9-8 16,-8 9-16</inkml:trace>
  <inkml:trace contextRef="#ctx0" brushRef="#br0" timeOffset="186093.94">17906 11361 0,'0'0'0,"0"0"0,0 0 0,9 0 15,8 0-15,0 0 16,1 9-16,-1 8 16,9 0-16,-9 18 15,-8 17-15,0 17 16,0 1 0,-1 16-16,-8 9 15,-8-25-15,-1-27 16,0-8-16,9-9 15,0-18-15,0 1 16,0-18-16,0-8 16,18-35-16,25-52 15,18-34 1,8 8-16,1 8 16,8 27-16,-9 17 15,-25 35-15,-18 8 16,0 18-16,-9 17 15,-8 0-15,8 26 16,-8 52-16,-18 52 16,1 8-16,8-16 15,0-19-15,0-16 16,0-18 0,0-34-16,8-9 15,10-9-15,8-8 16,-9-9-1</inkml:trace>
  <inkml:trace contextRef="#ctx0" brushRef="#br0" timeOffset="186645.89">19174 11707 0,'0'0'0,"0"0"0,0 0 0,0 0 16,0-8-16,0-1 16,-9 1-1,0-1-15,1 0 16,-1 1-16,0-1 16,-17 0-16,-8 9 15,-1 0-15,0 18 16,0-1-1,1 9-15,-1 0 16,17 0-16,1-9 16,17 0-16,0-8 15,0-9-15,17 0 16,10-9-16,7 1 16,1-1-16,0 9 15,-9 0-15,0 9 16,0 8-1,0 26-15,0 18 16,0 8-16,-17 1 16,-1-10-16,-8 1 15,-8-9-15,-1-9 16,0-17-16,-8 0 16,0-17-16,-9-1 15,0-16-15,-9-1 16,0-17-1,18-17-15,-1-9 16,27-35-16,26 1 16,-9 42-16</inkml:trace>
  <inkml:trace contextRef="#ctx0" brushRef="#br0" timeOffset="187279.82">17889 11179 0,'0'-8'0,"0"-1"0,0 0 16,0 1 0,0-1-16,0 0 15,0-17-15,17 0 16,0-8-16,18-10 15,0 10-15,8-1 16,1 0-16,-1 1 16,-8 16-16,-9 1 15,0 0 1,-9 8-16,1 9 16,-10 0-16,1 0 15,8 9-15,1-1 16,-1 10-16,0-1 15,18 0-15,0-8 16,0 0-16,-1-1 16,18-8-16,-17 0 15</inkml:trace>
  <inkml:trace contextRef="#ctx0" brushRef="#br0" timeOffset="187861.3">19730 10945 0,'0'0'0,"0"0"16,0 0-16,0 0 15,-9 0-15,0 18 16,-17 8-16,0 8 15,-9 18 1,1 18-16,8-1 16,8 17-16,1 10 15,8-10-15,9-8 16,17-17-16,1-18 16,-1-8-16,18-9 15,0-18-15,25 1 16,36-9-1,-53-9-15</inkml:trace>
  <inkml:trace contextRef="#ctx0" brushRef="#br0" timeOffset="188078.49">19730 11474 0,'0'0'0,"0"0"15,0 0-15,17 0 16,18 0-16,25 0 16,10-9-16,-1 0 15,1-8 1,8 0-16,0-1 0,-8 1 16,-18 8-1,-35 9-15</inkml:trace>
  <inkml:trace contextRef="#ctx0" brushRef="#br0" timeOffset="188325.1">20094 11257 0,'0'0'0,"0"0"0,0 0 15,0 0-15,0 9 16,0 8-16,-8 9 15,-1 17-15,0 18 16,0 0-16,1-1 16,8 1-16,0-18 15,0-8 1,8-9-16,1-18 16,0 1-16,0 0 15</inkml:trace>
  <inkml:trace contextRef="#ctx0" brushRef="#br0" timeOffset="188574.76">20398 11075 0,'0'0'0,"0"0"0,0 0 15,0 0-15,18 18 16,-1 16-16,9 1 15,0 8-15,9 26 16,-9 35 0,-9 9-16,-17-18 15,-17 1-15,-27 7 16,-16 1-16,-1-17 16,26-52-16</inkml:trace>
  <inkml:trace contextRef="#ctx0" brushRef="#br0" timeOffset="-207159.91">2032 12192 0,'0'0'0,"0"0"0,0 0 0,0 0 0,0 0 15,0 0-15,-17 0 16,8 26-16,-26 52 16,0 52-1,-8 52-15,0 0 16,8-43-16,26-9 16,-17-27-16,26-16 15,0-26-15,-9-35 16</inkml:trace>
  <inkml:trace contextRef="#ctx0" brushRef="#br0" timeOffset="-206878.56">1893 12738 0,'0'0'0,"0"0"0,0 0 16,0 0-16,0 0 16,0 0-1,0 0-15,26 9 16,-9-1-16,27 1 16,25-9-16,27 0 15,-27 0-15,10 0 16,-10 0-16,-17-9 15,-35 9 1</inkml:trace>
  <inkml:trace contextRef="#ctx0" brushRef="#br0" timeOffset="-206612.94">2666 12296 0,'0'0'0,"0"0"16,0 0-16,9 26 15,-1 18-15,1 34 16,-26 26-16,-1 43 16,-8-9-16,9-16 15,-9 8-15,8-18 16,18-25-1,0-27-15,18 1 16,-1-18-16,-17-34 16</inkml:trace>
  <inkml:trace contextRef="#ctx0" brushRef="#br0" timeOffset="-206359.74">3126 11915 0,'0'0'0,"0"9"0,-9 17 15,-25 35-15,-18 25 16,8 53-16,1 190 16</inkml:trace>
  <inkml:trace contextRef="#ctx0" brushRef="#br0" timeOffset="-205935.52">3395 12721 0,'-8'0'0,"-1"0"15,0 0-15,1 0 16,8 0-16,0 0 15,0 0-15,0 0 16,17 8-16,0 1 16,18-9-16,9 0 15,-1 0 1,0 0-16,18 0 16,-26 0-16</inkml:trace>
  <inkml:trace contextRef="#ctx0" brushRef="#br0" timeOffset="-205742.31">3335 13050 0,'0'0'0,"0"0"15,0 0-15,17 0 16,9 9-16,17-1 15,18 1 1,35-9-16,-44 0 16</inkml:trace>
  <inkml:trace contextRef="#ctx0" brushRef="#br0" timeOffset="-204204.52">4498 12244 0,'0'0'0,"0"0"16,0 0-16,0 9 15,9 43-15,0 35 16,-18-1-16,0 10 16,-8-1-16,-9 17 15,8-25-15,18-61 16</inkml:trace>
  <inkml:trace contextRef="#ctx0" brushRef="#br0" timeOffset="-203960.33">4160 12998 0,'0'0'15,"0"0"-15,0 0 0,0 0 16,0 0 0,17 0-16,26 0 15,35-9-15,27 1 16,8-10-1,-18 1-15,1 0 0,-1-1 16,-25 18-16,-10 18 16,1 16-16,-43-16 15</inkml:trace>
  <inkml:trace contextRef="#ctx0" brushRef="#br0" timeOffset="-203593.29">4411 13197 0,'0'0'0,"0"0"0,18 0 16,-1 0-16,9 0 15,0 17-15,0 1 16,0-1-16,0 0 15,-8 9-15,-10-8 16,1-1-16,-18 18 16,-8-1-16,-9 1 15,0-9 1,-9 0-16,9 0 16,9-9-16,-1-8 15,10 0-15,8-1 16,0 10-16,8-1 15,18 9-15,27 0 16,16-9 0,18-8-16,60-18 15,201-34-15</inkml:trace>
  <inkml:trace contextRef="#ctx0" brushRef="#br0" timeOffset="-202990.14">5723 11950 0,'0'0'0,"0"0"0,0 0 16,0 0-16,0 0 15,0 9-15,-9 8 16,0 26-16,-17 27 16,0 42-16,-9 35 15,1 27 1,8 16-16,8 27 0,10-1 16,8-51-1,17-18-15,18-8 16,-1-36-16,18-16 15,1-35-15,42-9 16,9-34-16,-60-9 16</inkml:trace>
  <inkml:trace contextRef="#ctx0" brushRef="#br0" timeOffset="-197802.48">5862 12530 0,'0'0'16,"0"0"-16,0 0 0,0 0 15,0 0 1,0 0-16,17 0 16,0 0-16,18 0 15,0 0-15,8 0 16,9 0-16,-8 0 16,-27 9-16</inkml:trace>
  <inkml:trace contextRef="#ctx0" brushRef="#br0" timeOffset="-197515.28">6313 12314 0,'0'0'0,"0"0"15,0 0-15,0 0 16,9 0-16,8 8 16,1 1-16,16-9 15,1 0-15,8-9 16,1 1-16,-1-1 16,9 0-1,-8 1-15,-27 8 16</inkml:trace>
  <inkml:trace contextRef="#ctx0" brushRef="#br0" timeOffset="-197145.15">6530 12357 0,'-8'0'0,"-1"9"16,0-1-16,0 10 15,1-1-15,-1 0 16,0 1-16,1-1 16,-10 0-16,1 9 15,0 0-15,-1 9 16,-8 0 0,0-1-16,9 1 15,-1 8-15,1 0 16,8-17-16,9 0 15,0 0-15,0-8 16,18-1-16,-1-8 16,0-1-1,10 1-15,7 0 0,10-18 16,-1 0 0,1 1-16,-1-10 15,9 1-15,0 0 16,0-1-16,-34 10 15</inkml:trace>
  <inkml:trace contextRef="#ctx0" brushRef="#br0" timeOffset="-196944.52">6469 12600 0,'0'0'0,"0"0"0,0 0 0,0 0 15,0 0-15,18 8 16,8 1-16,9 0 16,17-9-16,8-9 15,27 9 1,-35 0-16</inkml:trace>
  <inkml:trace contextRef="#ctx0" brushRef="#br0" timeOffset="-196540.55">7286 12262 0,'0'0'0,"0"0"0,0 0 16,0 0-16,8 0 15,10 0-15,16 0 16,1 0 0,17-9-16,9 9 15,-9-9-15,9 1 16,0-1 0,-18 0-16,1 9 15,-10 0-15,-16 0 16</inkml:trace>
  <inkml:trace contextRef="#ctx0" brushRef="#br0" timeOffset="-196143.77">7477 12426 0,'0'0'0,"0"0"0,0 0 16,0 0-16,0 0 15,0 9-15,0 8 16,0 1-16,0-1 16,-9 9-16,0 0 15,1 0-15,-1 0 16,0 0 0,1 0-16,-1 0 0,9 0 15,0 0 1,0 0-16,0-18 15,0 1-15,9 0 16,-1-1 0,10 1-16,-1 0 0,0-9 15,18 0-15,17 0 16,-8-9 0,-18 0-16,0 9 15,17-8-15,1-10 16,-27 10-1,-8 8-15</inkml:trace>
  <inkml:trace contextRef="#ctx0" brushRef="#br0" timeOffset="-195940.72">7520 12530 0,'0'0'0,"0"0"0,0 0 15,0 0-15,0 0 16,0 0-16,0 0 15,18 9-15,-1 0 16,18-1-16,17-8 16,0-8-16,9-1 15,-1 0 1,1 9-16,-35 9 16</inkml:trace>
  <inkml:trace contextRef="#ctx0" brushRef="#br0" timeOffset="-195624.74">8024 12729 0,'0'0'0,"0"0"15,0 0-15,0 0 16,0 0 0,0 0-16,0 0 15,0 0-15,0 0 16,17 0-16,1-8 16,16-1-16,1 0 15,17 1-15,0-1 16,0 0-16,-17 9 15,-9 0-15,-17 0 16</inkml:trace>
  <inkml:trace contextRef="#ctx0" brushRef="#br0" timeOffset="-195355.02">8137 12755 0,'0'0'16,"0"0"-16,0 0 0,8 18 16,1 16-16,0 1 15,-1-9-15,1 0 16,0 0-16,-1 0 16,-8 0-16,-8-9 15,-1 1-15,-17-1 16,-17 9-1,-1-17-15,-17-1 16,-8 1-16,-1 0 16,36-1-1</inkml:trace>
  <inkml:trace contextRef="#ctx0" brushRef="#br0" timeOffset="-194830.81">6261 13301 0,'0'0'0,"0"0"0,0 0 16,17 0-16,9 9 15,9-1-15,26 1 16,0-9-16,8-9 15,1 1-15,-10-1 16,-7 0-16,-10 1 16,0-10-16,1 1 15,-27 17-15</inkml:trace>
  <inkml:trace contextRef="#ctx0" brushRef="#br0" timeOffset="-194488.25">6383 13457 0,'0'0'0,"0"0"0,0 0 16,0 0-16,0 17 16,0 1-16,-9 8 15,0 26-15,1-1 16,-10 1-16,9-17 15,1-9 1,8 0-16,0 0 16,0-9-16,0-8 15,0 0-15,8-1 16,10 10-16,-1-10 16,18 1-16,0 0 15,-1-1-15,19 1 16,-10-9-16,9-9 15,0 1 1,9 8-16,-26 8 16</inkml:trace>
  <inkml:trace contextRef="#ctx0" brushRef="#br0" timeOffset="-194261.59">6495 13621 0,'0'0'0,"0"0"0,0 0 16,0 0-16,0 0 15,18 9-15,8 0 16,17-9-16,9 0 16,0-9-16,9 0 15,9 9 1,-9-8-16,-35 8 15</inkml:trace>
  <inkml:trace contextRef="#ctx0" brushRef="#br0" timeOffset="-193996.79">6921 13907 0,'0'0'0,"0"0"0,0 0 16,17 0 0,1 0-16,-1 0 15,9-8-15,0-1 16,0 0-16,0 1 15,0-1-15,0 9 16,-8 9-16</inkml:trace>
  <inkml:trace contextRef="#ctx0" brushRef="#br0" timeOffset="-193758.81">7086 13933 0,'0'0'0,"0"0"0,0 0 15,0 9-15,0 8 16,0 1-16,0 25 16,0 0-1,-9 0-15,1-8 0,-1-9 16,0 0 0,-8 0-16,-9-9 15,0-8-15,0 0 16,-9-9-16,9-9 15,26 0-15</inkml:trace>
  <inkml:trace contextRef="#ctx0" brushRef="#br0" timeOffset="-193218.07">7763 13362 0,'0'0'0,"0"0"0,0 0 15,0 0-15,0 0 16,18 0-16,-1 0 16,18 0-16,8 0 15,18 0-15,8-9 16,1 0-1,-27 1-15,1-10 16,-10 10-16,1-10 16,-17 18-16</inkml:trace>
  <inkml:trace contextRef="#ctx0" brushRef="#br0" timeOffset="-192862.12">7867 13474 0,'0'0'0,"0"0"0,0 0 16,0 0-16,0 9 15,0 0-15,0 8 16,-8 0-16,-1 1 16,0 16-1,1 18-15,-10-9 16,10 1-16,-10-18 15,10 0-15,-1 0 16,0-9-16,9 0 16,0 1-16,0-10 15,0 10-15,18-1 16,16-8-16,1-1 16,0 1-1,8-9-15,1-9 16,8 1-16,9 8 15,8 8-15,-26 1 16,-25-9-16</inkml:trace>
  <inkml:trace contextRef="#ctx0" brushRef="#br0" timeOffset="-192678.86">7920 13682 0,'0'0'0,"0"0"0,0 0 15,0 0-15,0 0 16,17 0-16,9 9 16,26-1-16,0-8 15,18-8 1,25 8-16,-25 0 16,-53-9-16</inkml:trace>
  <inkml:trace contextRef="#ctx0" brushRef="#br0" timeOffset="-192188.07">8449 12080 0,'0'0'0,"0"0"15,0 0-15,18 17 16,8 9-16,17 26 16,9 26-16,18 26 15,8 9-15,-17 8 16,-9 17-16,-9 1 15,-25 17 1,-10 8-16,-25-16 16,-18-1-16,0-9 15,-8-25-15,26-26 16,8-44-16,9-26 16</inkml:trace>
  <inkml:trace contextRef="#ctx0" brushRef="#br0" timeOffset="-191815.76">9283 12851 0,'0'0'0,"0"0"0,0 0 0,0 0 16,0 0-16,0 0 15,0 0 1,9 0-16,8 8 15,9 1-15,9 0 16,8-1-16,1-8 16,-10 0-16,1 0 15,0 0-15,0 0 16,-18 0-16</inkml:trace>
  <inkml:trace contextRef="#ctx0" brushRef="#br0" timeOffset="-191628.9">9135 13214 0,'0'0'0,"0"0"0,0 0 16,9 0-16,17 9 15,17-9-15,36-9 16,34 1-16,-9-1 15,-61 0-15</inkml:trace>
  <inkml:trace contextRef="#ctx0" brushRef="#br0" timeOffset="-174980.92">10577 12348 0,'0'0'0,"0"0"0,0 0 0,-9 18 0,0 34 15,-8 26-15,0 26 16,-9-1-1,8-16-15,10-18 16,16-17-16,1-34 16</inkml:trace>
  <inkml:trace contextRef="#ctx0" brushRef="#br0" timeOffset="-174763.97">10160 13223 0,'0'0'0,"0"0"0,17 0 15,27 0-15,25 0 16,18 0-16,9-9 16,-10 1-1,1-1-15,-26 9 16,0-9-16,0-8 15,-35 17-15</inkml:trace>
  <inkml:trace contextRef="#ctx0" brushRef="#br0" timeOffset="-174279.52">10273 13448 0,'0'0'0,"0"0"0,0 0 16,0 0-16,0 0 15,9 0-15,8 0 16,0 9-16,9 8 15,9 1-15,0-1 16,0 0-16,-1 9 16,-8-8-1,0-1-15,0 0 16,-17 0-16,0 18 16,-18 0-16,-17 8 15,-9 0-15,-8 1 16,8-10-16,0-8 15,18-8-15,0-10 16,8 1-16,9 0 16,0-1-1,0 1-15,17 0 16,27-1-16,17 1 16,17 0-16,0-1 15,0 1-15,9-9 16,-35 0-16</inkml:trace>
  <inkml:trace contextRef="#ctx0" brushRef="#br0" timeOffset="-173588.37">11593 12296 0,'0'0'0,"0"0"16,0 0-16,0 0 15,0 0-15,0 0 16,-9 0-16,0 18 16,-17 25-16,-17 26 15,-18 61 1,9 43-16,0 1 0,17 25 16,18 17-16,8 1 15,27-1 1,16-25-16,1-9 15,17-44-15,0-8 16,18-17-16,8-35 16,26-26-16,0-61 15,-60-8-15</inkml:trace>
  <inkml:trace contextRef="#ctx0" brushRef="#br0" timeOffset="-172864.14">11636 13050 0,'0'-9'0,"0"1"15,0-1-15,0 0 16,0 9-16,9-8 16,8-1-16,18 9 15,17 0-15,18 0 16,-10 0-1,10 0-15,34 9 16,-43-1-16</inkml:trace>
  <inkml:trace contextRef="#ctx0" brushRef="#br0" timeOffset="-172447.99">12209 12591 0,'0'0'0,"0"0"0,0 0 15,0 0-15,0 0 16,0 0-16,18 9 16,16 8-16,1 0 15,9 9 1,-1 0-16,-17 0 15,0 0-15,0 0 16,-17 0-16,0 0 16,-1 0-16,-16 9 15,-18-1-15,-18 10 16,9-1-16,1 0 16,-1-17-1,0 0-15,18 0 16,-1-9-16,18 1 15,0-1-15,9 0 16,8 1-16,18-10 16,0 1-1,26-9-15,8-9 16,18-8-16,-26 8 16</inkml:trace>
  <inkml:trace contextRef="#ctx0" brushRef="#br0" timeOffset="-172153.18">12861 12686 0,'-9'0'0,"9"0"0,0 0 16,0 0-16,0 0 15,0 0-15,17 0 16,9 0-16,26 9 16,18-1-1,17 1-15,0-9 16,-9 0-16,-9-9 16,-17 1-16,-8 8 15,-1 0-15,-17 0 16</inkml:trace>
  <inkml:trace contextRef="#ctx0" brushRef="#br0" timeOffset="-171747.44">12965 12773 0,'0'0'0,"0"0"0,0 0 15,0 0-15,0 17 16,0 18 0,0-1-16,9 1 15,-9 17-15,-9 0 16,0 9 0,0-1-16,-8 1 0,0-18 15,8-8-15,0-9 16,9 0-16,0-9 15,0 0-15,9 1 16,8-1 0,9 0-16,9 1 15,0-1-15,17-8 16,0-1-16,-8 1 16,-1-9-16,-17 0 15,0-9 1,-9 1-16,1-10 0,-1 1 15,-8 0 1</inkml:trace>
  <inkml:trace contextRef="#ctx0" brushRef="#br0" timeOffset="-171587.59">13104 13197 0,'0'0'0,"0"0"0,0 0 16,17 0-16,1 0 15,16 0-15,1 0 16,8 0-16,1 0 16,8-9-16,-17 9 15</inkml:trace>
  <inkml:trace contextRef="#ctx0" brushRef="#br0" timeOffset="-171181.15">13772 13206 0,'0'0'0,"0"0"0,0 0 0,0 0 16,0 0-1,-8 0-15,-1 0 16,0 8-16,-17 10 15,0 16-15,-8 1 16,16 0-16,1-1 16,-1 1-16,18-9 15,0-9 1,0-8-16,18 8 16,17-8-16,-18 0 15</inkml:trace>
  <inkml:trace contextRef="#ctx0" brushRef="#br0" timeOffset="-170930.49">14137 13301 0,'0'0'0,"0"0"16,0 0-16,0 0 16,-9 0-16,1 0 15,-10 17-15,-8 1 16,9-1-16,0 0 15,-1 9-15,10-8 16,-1 8-16,9 0 16,9-9-16,8 0 15,18 1 1,8-1-16,-17-8 16</inkml:trace>
  <inkml:trace contextRef="#ctx0" brushRef="#br0" timeOffset="-165082.79">14511 12859 0,'0'0'0,"0"0"15,0 0-15,0 0 16,0 0-16,0 0 16,8 9-16,1 8 15,0 1-15,-1 16 16,1 18-16,0 9 15,-18 17 1,0 8-16,1-25 0,-10-9 16,1-17-1,8-9-15,1 0 16,-1-18-16,9 1 16,0-9-16,0-9 15,0-17-15,17-34 16,9-18-16,26 0 15,0-9-15,1 18 16,7 0 0,-8 8-1,-17 35-15,-9 9 0,0 8 16,-8 9-16,-10 17 16,1 18-16,0 26 15,-9 17-15,-9 17 16,9-9-1,0-16-15,0-27 16,0-8-16,0-18 16,0-8-16,26 8 15,17-8-15,-25-9 16</inkml:trace>
  <inkml:trace contextRef="#ctx0" brushRef="#br0" timeOffset="-164500.18">15370 13197 0,'0'0'0,"-8"0"0,-1 0 15,0 0-15,1 0 16,8 0-1,0 0-15,0 0 16,0-9-16,-9 1 16,0-1-16,0 0 15,1 9-15,-1 0 16,-17 0-16,0 18 16,0 8-1,0 8-15,9 1 16,-1-9-16,18 0 15,0-9-15,9-8 16,0 0-16,8-1 16,9-16-16,17-1 15,-17-8-15,0-1 16,1 18-16,-10 0 16,0 9-1,1 8-15,-1 27 16,0 8-16,-8 8 15,0 27-15,-18-9 16,0-26-16,-17-9 16,0 0-16,0-17 15,-9 0-15,1-17 16,-1-9-16,0-9 16,9-25-1,9-10-15,17-25 16,17-9-16,44 9 15,43-44-15,96-147 16</inkml:trace>
  <inkml:trace contextRef="#ctx0" brushRef="#br0" timeOffset="-163932.49">14728 12686 0,'0'0'0,"0"0"0,0 0 16,-9 0-16,0 0 15,1 0-15,-1 0 16,0 0-16,1 0 15,-1 0-15,9 0 16,0 0 0,0-9-16,0 1 15,17-9-15,1-1 16,8-8-16,17 9 16,0 0-16,-8-1 15,0 18-15,-9 0 16,0 18-16,0-1 15,0 9-15,0 0 32,0 0-32,0 0 0,0-9 15,0-8-15,9-9 16,35-9-16,16-17 16,-42 17-16</inkml:trace>
  <inkml:trace contextRef="#ctx0" brushRef="#br0" timeOffset="-163465.33">16056 12851 0,'0'0'0,"0"0"0,0 0 0,0 0 15,0 0-15,-8 0 16,-1 0-16,0 8 16,-17 10-16,0 8 15,-9 17-15,1 9 16,-10 9 0,9 16-16,9 1 0,9-8 15,17-1 1,9-17-16,8-9 15,0-8-15,1-9 16,17-17-16,8-1 16,0 1-16,-25-9 15</inkml:trace>
  <inkml:trace contextRef="#ctx0" brushRef="#br0" timeOffset="-163231.72">16004 13188 0,'0'0'0,"0"0"0,0 0 15,0 0 1,18 0-16,8 0 16,26 0-16,0-8 15,17-1-15,-8 0 31,0-8-31,-9 0 0,-17 0 16,-9 17-16,-9 0 0,-8 0 16</inkml:trace>
  <inkml:trace contextRef="#ctx0" brushRef="#br0" timeOffset="-163017.1">16508 13033 0,'-9'-9'0,"0"9"15,1 0-15,-1 0 16,-8 0-1,-1 0-15,1 17 0,0 1 16,-1 16 0,1 27-16,0-1 0,-1 1 15,9-18 1,9 1-16,0-10 16,18-8-16,-1-8 15,9-10 1,-8 1-16,-1-9 0</inkml:trace>
  <inkml:trace contextRef="#ctx0" brushRef="#br0" timeOffset="-162827.28">16655 12859 0,'0'0'0,"0"0"0,9 18 15,9 8-15,16 26 16,1 8-16,8 18 15,-17 9-15,-8-9 16,-10-9 0,-16-8-16,-10-9 15,-8-9-15,0-17 16,9-9 0</inkml:trace>
  <inkml:trace contextRef="#ctx0" brushRef="#br0" timeOffset="-154934.64">17489 12764 0,'0'0'0,"0"0"0,0 0 15,9 0-15,17 0 16,17 0-16,18 0 15,9 0-15,16-9 16,-8 1 0,1-1-16,-19 0 15,-7 9-15,-10 0 16,-17 0-16,-9 0 16</inkml:trace>
  <inkml:trace contextRef="#ctx0" brushRef="#br0" timeOffset="-154531.52">17776 12868 0,'0'0'0,"0"0"0,0 0 16,0 0-16,0 9 15,0 8-15,-9 0 16,0 9-1,1 9-15,-1 8 16,-8 1-16,8 8 16,-8-1-1,-1 1-15,1-8 0,8-1 16,0-17-16,1-9 16,-1 1-16,9 8 15,0-9 1,0 0-16,9-8 15,8 8-15,0-8 16,18 0-16,9-1 16,8 1-16,8 0 15,-7-9-15,7 8 16,-16-8-16,-1 0 16,-8-8-1,-9 8-15,0-9 16,-17 9-16</inkml:trace>
  <inkml:trace contextRef="#ctx0" brushRef="#br0" timeOffset="-154317.16">17810 13214 0,'0'0'15,"0"0"-15,0 0 0,0 0 16,0 0-16,18 0 15,-1 0-15,9-8 16,18-1-16,16 0 16,10-8-16,-1 0 15,9-1-15,-8 10 16,-35 8 0</inkml:trace>
  <inkml:trace contextRef="#ctx0" brushRef="#br0" timeOffset="-153994.6">18314 13301 0,'0'0'0,"0"0"0,0 0 16,0 0-1,0 0-15,17-9 16,9 1-16,9-1 16,0 0-16,8 1 15,9-1-15,1 0 16,-10 1-16,-8-10 15,-18 18 1</inkml:trace>
  <inkml:trace contextRef="#ctx0" brushRef="#br0" timeOffset="-153743.89">18557 13258 0,'0'0'0,"0"0"0,0 0 15,0 17 1,0 9-16,0-9 16,0 18-16,0 0 15,0 8-15,0-17 16,0 0-16,-8 0 16,-19 0-1,1 0-15,0 0 16,0-9-16,-17-8 0,-1-1 15,-8-16 1,26-1-16,26 9 16</inkml:trace>
  <inkml:trace contextRef="#ctx0" brushRef="#br0" timeOffset="-152784.24">12869 14254 0,'0'0'0,"0"0"0,0 0 15,18 0-15,25 8 16,27 1 0,8-9-16,0-9 15,35-8-15,17-9 16,-43 9-16,-18-1 16,1 18-16,-27-8 15,-25 8-15</inkml:trace>
  <inkml:trace contextRef="#ctx0" brushRef="#br0" timeOffset="-152400.67">13147 14340 0,'0'0'0,"0"0"0,0 0 0,0 9 15,0 8 1,0 1-16,0 8 16,-8 17-16,-1 18 15,-9-1-15,1-8 16,0-9-16,-1 1 16,10-18-16,-1 0 15,9 0-15,0 0 16,0-9-1,17 0-15,1 1 16,-1-1-16,18-8 16,8-1-16,9 1 15,0-9-15,1 0 16,-10 0 0,-8-9-16,-9 1 0,26-1 15,0 9 1,-35 0-16</inkml:trace>
  <inkml:trace contextRef="#ctx0" brushRef="#br0" timeOffset="-152199.41">13156 14574 0,'0'0'0,"0"0"0,0 0 16,0 0-16,17 0 15,1 9-15,16-9 16,10 0-16,17-9 16,-1 1-16,1-1 15,9 0 1,-10-8-16,-34 8 16</inkml:trace>
  <inkml:trace contextRef="#ctx0" brushRef="#br0" timeOffset="-151950.14">13651 14747 0,'0'0'0,"0"0"0,0 0 16,9 0-16,8 0 15,0 0-15,9 0 16,9-8-16,35-1 16,-1-17-16,-8 0 15,8 0 1,-34 9-16</inkml:trace>
  <inkml:trace contextRef="#ctx0" brushRef="#br0" timeOffset="-151685.28">13859 14808 0,'0'0'0,"0"0"0,0 9 16,9 8-16,0 9 15,-1 9-15,1 17 16,-9-9-16,-9 0 15,1 0-15,-1 1 32,-17-18-32,-18 0 0,10 0 15,-10-9-15,-8-8 16,9-18-16,17 0 16,17 1-16</inkml:trace>
  <inkml:trace contextRef="#ctx0" brushRef="#br0" timeOffset="-150584.14">15405 14262 0,'0'0'0,"0"0"0,0 0 16,0 0-16,0 0 15,0 0 1,17 9-16,9 8 16,9 1-16,9-1 15,-1 9-15,0 0 16,-8 0-16,-9-9 15,-17 1-15,-9-1 16,-9 9-16,-17 17 16,0 1-1,-9-1-15,1-17 16,8 0-16,8 0 16,1-18-16,8 1 15,9 0-15,0-1 16,0 1-16,18 0 15,8-1 1,17 1-16,26 0 16,1-18-16,17 0 15,-18-17-15,-34 9 16</inkml:trace>
  <inkml:trace contextRef="#ctx0" brushRef="#br0" timeOffset="-150334.59">16160 14228 0,'0'0'0,"0"0"0,0 0 16,18 0-16,-1 0 15,18 8-15,0-8 16,8 9-1,1-18-15,-1 1 16,9-1 0,-9 0-16,10 1 0,-1-10 15,-18 10-15</inkml:trace>
  <inkml:trace contextRef="#ctx0" brushRef="#br0" timeOffset="-149967.7">16291 14340 0,'0'0'0,"0"0"0,0 0 0,0 18 16,0-1-16,0 0 16,0 9-16,-9 18 15,0 8 1,-8 0-16,0-9 15,-1-9-15,1-8 16,8 0-16,1 0 16,8-8-16,0-1 15,0 0-15,0 1 16,8-1-16,10 0 16,-1 1-1,18-10-15,17 1 16,0 0-16,0-1 15,0-8-15,0-8 16,-17 8-16,-9-9 16,26 0-16,-17 9 15</inkml:trace>
  <inkml:trace contextRef="#ctx0" brushRef="#br0" timeOffset="-149766.95">16308 14583 0,'0'0'0,"0"0"0,0 0 16,0 0-16,0 0 15,17 8-15,18 1 16,0 0 0,26-9-16,8-9 15,27-8 1,-9 0-16,-44 8 0</inkml:trace>
  <inkml:trace contextRef="#ctx0" brushRef="#br0" timeOffset="-149440.58">17081 14617 0,'0'0'0,"0"0"0,0 0 0,0 0 16,0 0-1,0 0-15,0 0 16,-9 0-16,1 0 16,-1 0-16,0 0 15,-17 18-15,0-1 16,0 18-16,0-1 15,9 10-15,-1-10 16,18-8-16,0 0 16,0-8-1,18-10-15,16 1 16,-8-9-16</inkml:trace>
  <inkml:trace contextRef="#ctx0" brushRef="#br0" timeOffset="-149215.08">17420 14669 0,'0'0'0,"-9"0"15,0 0-15,-17 18 16,0-1 0,-9 9-16,1 0 0,-1 0 15,9 0-15,9 0 16,8 0-16,9-9 15,0 1 1,17-1-16,9 0 16,9-8-16,-18-9 15</inkml:trace>
  <inkml:trace contextRef="#ctx0" brushRef="#br0" timeOffset="-148802.02">17741 14548 0,'0'0'0,"0"0"15,0 9-15,0 17 16,-9 8-16,1 1 16,-1 17-16,-8-9 15,-1-8 1,9-9-16,1-17 15,8-1-15,0 1 16,0 0-16,0-9 16,0-9-16,17-8 15,1-27-15,16 1 16,1 0-16,0 8 16,-9 0-1,0 18-15,-9 0 16,-8 17-16,0 0 15,-1 17-15,1 18 16,0 8-16,-1 0 16,1 1-16,0-1 15,-1-17-15,1-17 16,17-1 0,-9 1-16</inkml:trace>
  <inkml:trace contextRef="#ctx0" brushRef="#br0" timeOffset="-148249.99">18305 14713 0,'0'0'0,"0"0"0,0 0 16,0 0-16,0 0 16,0 0-16,0 0 15,0 0-15,-8 0 16,-1 0-16,-8 8 15,-1 1-15,-8 8 16,0 1-16,0-1 16,9 0-1,-1 1-15,10-1 16,8 0-16,0-8 16,0 0-16,0-1 15,0-8-15,0 0 16,8 0-16,1 0 15,8 0-15,1 0 16,-1 0-16,-8 0 16,8 0-1,-8 0-15,8 0 16,1 9-16,-1 0 16,-8-1-16,8 10 15,0 8-15,1 8 16,-1 18-16,-8 0 15,0 0-15,-1-9 16,-8 1 0,-8-18-16,-1 0 15,0-9-15,-17 0 16,0-8-16,0 0 16,-9-18-16,9 0 15,9 1-15,8-18 16,9-26-1,26-18-15,9 1 0,-18 35 16</inkml:trace>
  <inkml:trace contextRef="#ctx0" brushRef="#br0" timeOffset="-147802.33">17741 14358 0,'0'0'0,"0"0"0,0 0 16,0 0-1,0-9-15,0 0 16,9 1-16,8-1 16,0-8-16,9-9 15,9 0-15,17 0 16,-8 8-16,-1 1 16,0 8-1,1 9-15,-9 0 16,-9 18-16,0-1 15,0 9-15,0 9 16,0-9-16,0 0 16,0 0-16,-9-18 15,9 1-15,9 0 16,26-9-16,-18 0 16</inkml:trace>
  <inkml:trace contextRef="#ctx0" brushRef="#br0" timeOffset="-147469.22">18878 14271 0,'0'0'0,"0"0"0,0 0 16,0 0-16,0 0 15,0 0-15,0 0 16,-8 17 0,-1 1-16,0 16 15,-17 10-15,0 25 0,0 26 16,9-17 0,0 0-16,8 0 15,9-9-15,0-8 16,9-9-16,-1-17 15,10-18 1,8-8-16,26-27 16,17-8-16,-17 0 0,-26 18 15</inkml:trace>
  <inkml:trace contextRef="#ctx0" brushRef="#br0" timeOffset="-147251.35">18835 14635 0,'0'0'0,"0"0"0,0 0 0,0 0 15,17 0-15,9 8 16,9 1-16,17 0 16,18-9-16,-9-18 15,-1 1-15,1 0 16,26-18-16,-9 1 15,-52 25-15</inkml:trace>
  <inkml:trace contextRef="#ctx0" brushRef="#br0" timeOffset="-147034.02">19208 14444 0,'-8'0'0,"-1"0"0,0 0 15,1 9-15,-10 0 16,10 8-16,-10 9 15,1 17 1,8 9-16,9 0 16,0 9-16,0-1 15,0-8-15,9-8 16,8-18-16,1 0 16,-10-18-16,1-16 15,0 8-15</inkml:trace>
  <inkml:trace contextRef="#ctx0" brushRef="#br0" timeOffset="-146784.9">19321 14384 0,'0'0'0,"0"0"0,0 0 16,18 17-1,-1 0-15,9 18 16,9 26-16,-9-1 16,0 9-16,0 9 15,-17 9-15,-18 8 16,0-8-16,-17-18 16,-8-8-16,-1-27 15,0-8 1,26-17-16</inkml:trace>
  <inkml:trace contextRef="#ctx0" brushRef="#br0" timeOffset="-146149.27">19677 12729 0,'0'0'0,"0"0"0,0 0 16,0 0-16,0 0 15,0 0 1,0 0-16,0 0 16,0 0-16,9 18 15,35 25-15,16 44 16,27 43-1,-9 34-15,-8 9 0,-9 44 16,-18 17-16,-17 8 16,-9-17-1,-25-17-15,-10-26 16,-8-9-16,-17-25 16,-1-45-16,1-25 15,8-43-15,18-26 16</inkml:trace>
  <inkml:trace contextRef="#ctx0" brushRef="#br0" timeOffset="-103743.15">3065 14955 0,'0'0'0,"0"0"0,0 0 0,0 0 15,0 0-15,0 0 16,0 0-16,0 0 15,0 0 1,0 0-16,0 0 16,0 0-16,9 0 15,8 0-15,9 0 16,27 9-16,7-9 16,10 0-16,-1 0 15,1 0 1,-9 0-16,-9 0 0,8 0 15,-7 0 1,-27 0-16</inkml:trace>
  <inkml:trace contextRef="#ctx0" brushRef="#br0" timeOffset="-103425.71">3447 15250 0,'0'0'0,"0"0"15,0 0-15,18 0 16,-1 0-16,18 0 16,8 8-16,18 10 15,9-10-15,-10 1 16,-8 0-16,-8-1 16,8 10-1,-26-10-15</inkml:trace>
  <inkml:trace contextRef="#ctx0" brushRef="#br0" timeOffset="-100158.33">4819 15172 0,'0'0'0,"0"0"0,-8-9 15,8 0-15,0 1 16,0-1-16,0 9 15,0 0-15,0 0 16,0 0-16,0 0 16,0-9-1,26 1-15,26-1 16,0 9-16,9-9 16,0 1-16,-9 8 15,-9 8-15,-17 1 16</inkml:trace>
  <inkml:trace contextRef="#ctx0" brushRef="#br0" timeOffset="-99743.18">5627 14886 0,'-9'-9'0,"1"1"15,-1 8 1,0 0-16,9 0 0,-8 0 15,8 0 1,0 0-16,0 0 16,0 0-16,8-9 15,18 0-15,18 1 16,25 8-16,9-9 16,18 0-1,-18 1-15,-8 8 0,-10 0 16,-16 0-1,-9 0-15,-1 8 16,-16 1-16,-10 0 16</inkml:trace>
  <inkml:trace contextRef="#ctx0" brushRef="#br0" timeOffset="-99290.77">5818 15007 0,'0'0'0,"0"0"16,0 0-16,0 0 15,0 0-15,-9 9 16,1 8-16,-1 18 16,0-1-1,1 18-15,-10 0 16,1 0-16,-9 9 15,9 0-15,-1-1 16,1-16-16,8-1 16,9-17-16,0 0 15,0 0-15,0-9 16,0 0-16,9 1 16,8-1-1,1 0-15,-1 1 16,18-1-16,17-8 15,9-1-15,17 1 16,0 0-16,-9-1 16,-8-8-16,-17 0 15,-10 0 1,-8 0-16,0-8 16,-17 8-16,17 0 15,-9 0-15,-8 0 16</inkml:trace>
  <inkml:trace contextRef="#ctx0" brushRef="#br0" timeOffset="-99077.41">6053 15362 0,'0'0'0,"0"0"0,0 0 15,0 0-15,17 0 16,9 0-16,9 0 15,17 0-15,0-8 16,0-1 0,9 0-16,-18 9 15,1 0-15,-18 0 16</inkml:trace>
  <inkml:trace contextRef="#ctx0" brushRef="#br0" timeOffset="-98625.77">7069 15475 0,'0'0'0,"0"0"0,0 0 16,0 0-16,0 0 16,0 0-16,0 0 15,0 0-15,0 0 16,-9 0-16,0 0 15,1 0 1,-10 0-16,-8 9 16,0 8-16,0 18 15,0-1-15,9 1 16,-1 8-16,18 0 31,0-8-15,0 0-16,18-9 0,-1 0 0,18-18 15,8 1-15,35-9 16,-17 0-16</inkml:trace>
  <inkml:trace contextRef="#ctx0" brushRef="#br0" timeOffset="-97092.68">7511 15310 0,'0'0'0,"0"-8"16,0 8-16,0 0 16,0 0-16,0 0 15,0 0-15,0 0 16,0 0-16,0 0 16,9 0-16,0 17 15,0 9 1,-1 17-16,1 18 15,0 0-15,-9-18 16,0 0 0,0-8-16,0-9 0,0-9 15,0 0-15,0-8 16,0 0 0,0-9-16,0 0 15,0-18-15,17-25 16,18-26-16,8 0 15,9-1-15,-8 10 16,-1 16-16,-8 10 16,-9 16-16,-9 10 15,-8 8 1,0 0-16,8 17 0,-8 9 16,-1 35-1,1 25-15,8 1 16,1-9-16,-1-18 15,-8-8-15,8-8 16,9-18-16,35-9 16,8-8-16,-43-9 15</inkml:trace>
  <inkml:trace contextRef="#ctx0" brushRef="#br0" timeOffset="-96510.1">8527 15527 0,'0'0'0,"0"0"0,0 0 16,0 0-16,0 0 16,0 0-16,0 0 15,0 0-15,-8 0 16,-1 0-16,0 0 15,1 0-15,-10 9 16,1 8 0,0 0-16,-1 0 15,10 1-15,8-1 16,0 0-16,0-8 16,0 0-16,8-1 15,1 1-15,8-9 16,9 0-16,0 0 15,0 0 1,-8 0-16,-1 0 16,1 0-16,-1 0 15,-8 9-15,8 8 16,0 0-16,1 18 16,-1 17-16,-8 9 15,-1-1-15,1 1 16,-9-18-16,-9 0 15,1 1 1,-1-18-16,0 0 16,-8 0-16,0-18 15,-1 1-15,10 0 16,-1-18-16,0 0 16,1-17-16,-1-34 15,26-27 1,18 9-16,17 9 0,-26 43 15</inkml:trace>
  <inkml:trace contextRef="#ctx0" brushRef="#br0" timeOffset="-95939.12">7520 14947 0,'0'0'0,"0"0"16,-9 0-16,-8 0 16,0 0-16,-1 0 15,1 0-15,0 0 16,8 0-16,0 0 16,1 0-16,8-9 15,0 0 1,0 1-16,8-1 15,10-17-15,-1 0 16,18-17-16,26 8 16,-1 0-16,-8 18 15,-8 17 1,-9 0-16,-1 9 16,-8 8-16,0 9 15,0 9-15,0 8 16,1 0-16,-1 1 15,0-1-15,8-8 16,18-9 0,18-18-16,-1-16 0,10-18 15,-1 0-15,-44 17 16</inkml:trace>
  <inkml:trace contextRef="#ctx0" brushRef="#br0" timeOffset="-95527.87">9292 15120 0,'0'-9'0,"0"0"0,0 1 0,0-1 15,0 9-15,-9 0 16,0 0-16,1 0 16,-10 9-16,-8 8 15,0 18-15,-9 8 16,-8 9-16,8 17 31,0 9-31,18 0 0,0-17 0,17-1 16,0-16-1,17-1 1,0-8-16,1-9 0,17 0 16,-1-18-16,10 1 15,-10-9 1,1 0-16,-9 0 0</inkml:trace>
  <inkml:trace contextRef="#ctx0" brushRef="#br0" timeOffset="-95293.2">9361 15484 0,'0'0'16,"0"0"-16,0 0 15,0 0-15,0 0 16,9 0-16,17-9 16,9 0-16,17 1 15,8-1-15,1 0 16,0 1 0,-18-1-16,1 0 0,-1 1 15,-17 8-15</inkml:trace>
  <inkml:trace contextRef="#ctx0" brushRef="#br0" timeOffset="-95057.22">9613 15310 0,'0'0'0,"0"0"0,0 0 15,0 0 1,0 18-16,-9 25 15,1 18-15,-1-1 16,0 9-16,9-8 16,0 0-1,9-9-15,8 0 0,1-9 16,-1-17-16,0-17 16,-8-1-1</inkml:trace>
  <inkml:trace contextRef="#ctx0" brushRef="#br0" timeOffset="-94790.7">10047 15172 0,'0'0'0,"0"0"15,17 17-15,1 0 16,17 27-16,-1 25 16,10 18-1,-18 8-15,-18-17 16,-8 0-16,-17-9 16,-9 0-16,-9 1 15,1-18-15,16-26 16</inkml:trace>
  <inkml:trace contextRef="#ctx0" brushRef="#br0" timeOffset="-94122.37">10950 15085 0,'0'0'0,"0"0"0,0 0 16,9 9-16,8-1 15,1 10-15,-1-1 16,0 0 0,9 9-16,-8 0 15,-10 0-15,1 0 16,0 9-16,-18 0 16,-8 8-16,-9 9 15,-18 9-15,-8 8 16,0-9-16,0 1 15,0-18-15,17 1 16,0-10 0,9 1-16,9 0 15,0-9-15,17 0 16,0 0-16,17 0 16,9-9-1,9 9-15,17-9 0,17-8 16,-8-1-16,0-16 15,-18-1 1,1 0-16,-18-8 16,0-9-16,-17 0 15,-9-17-15,-9 8 16,-17 1 0,-9-1-16,-8 18 0,-1-1 15,1 18 1,-1 0-16,10 0 15,16 9-15,1 0 16,17-9-16</inkml:trace>
  <inkml:trace contextRef="#ctx0" brushRef="#br0" timeOffset="-93477.52">11437 15847 0,'0'0'0,"0"0"0,0 0 16,0 0-16,0 0 15,0 0-15,8 0 16,10 0-16,-1 0 16,0 0-16,9 0 15,0 0-15,0 0 16,1 0 0,-1 0-16,-9 0 15,-8 0-15,-1 0 16,1 0-16,-9 0 15,0 0-15,0 9 16,-9 0-16,1-1 16,-1 10-16,-17-1 15,0 9 1,-9-9-16,9 9 16,9-17-16,-1 0 15,1-1-15,8 1 16,1-1-16,8-8 15,0 0-15,0 9 16,0-9-16,0 0 16,17 9-1,9 8-15,17 0 16,1-8-16,-1 0 16,1-1-16,-18 1 15,0 0-15,-9-1 16,-8-8-16,-1 0 15,1 0-15,0 0 16,8 9 0,1 0-16</inkml:trace>
  <inkml:trace contextRef="#ctx0" brushRef="#br0" timeOffset="-92445.07">12644 15934 0,'0'0'0,"0"0"0,0 0 15,0 0-15,0 0 16,0 0-16,17 0 15,9 0 1,17 0-16,9-9 0,9 1 16,9-1-1,-9 9-15,8-9 16,-26 9-16</inkml:trace>
  <inkml:trace contextRef="#ctx0" brushRef="#br0" timeOffset="-92044.84">14050 15458 0,'0'0'0,"0"0"0,0 0 0,0 0 15,0 0-15,0 0 16,0 0-16,0 0 15,18 0-15,16 0 16,27 0 0,17 0-16,18-9 15,-1 0-15,-8 1 16,-17-1-16,-9 9 16,-27-9-16,-25 9 15</inkml:trace>
  <inkml:trace contextRef="#ctx0" brushRef="#br0" timeOffset="-91661.04">14215 15527 0,'0'0'0,"0"0"0,0 9 16,0-1-1,0 9-15,0 1 16,0-1-16,-8 18 16,-1-1-16,0 1 15,-8 8-15,-9 1 16,8 16 0,1 1-16,0-18 15,8-17-15,0 0 16,1-9-16,8 1 15,0-1-15,17 0 16,0-8-16,18 8 16,0-8-16,17 0 15,0-9-15,0 0 16,-8 0-16,-1 0 16,-8-9-16,-9 0 15,9 9 1,-18 0-16</inkml:trace>
  <inkml:trace contextRef="#ctx0" brushRef="#br0" timeOffset="-91441.09">14293 15787 0,'0'0'0,"0"0"16,0 0-16,0 0 15,0 0-15,18 0 16,-1 0-16,9 0 16,26 0-16,18 0 15,-1-9 1,-17 9-16,18 0 16,-18 9-16</inkml:trace>
  <inkml:trace contextRef="#ctx0" brushRef="#br0" timeOffset="-91128.56">14919 15856 0,'0'0'0,"0"0"0,0 0 15,0 0-15,0 0 16,0 0-16,17 0 16,0 0-16,18 0 15,0-9-15,8 1 16,1-1-16,-1 9 15,1 0 1,-18 0-16</inkml:trace>
  <inkml:trace contextRef="#ctx0" brushRef="#br0" timeOffset="-90843.3">15127 15821 0,'0'0'0,"0"0"0,0 0 16,0 0-16,0 18 16,0 8-16,0 8 15,9 1-15,-9 0 16,0 8-16,0 0 16,-9 0-1,0 1-15,1-18 16,-1 0-16,-8 0 0,-9 0 15,-9 0 1,-9-9-16,1-8 16,-9-1-16,9-16 15,25 8-15</inkml:trace>
  <inkml:trace contextRef="#ctx0" brushRef="#br0" timeOffset="-89395.46">14076 16445 0,'0'0'0,"0"0"15,0 0-15,0 0 16,18 9-16,25 8 16,44 0-16,26 0 15,35-8 1,17 0-16,-9-1 16,-26-8-16,-26 0 15,-8 0-15,-27 9 16,-8 17-16,-26-9 15</inkml:trace>
  <inkml:trace contextRef="#ctx0" brushRef="#br0" timeOffset="-88778.56">14441 16644 0,'0'0'0,"0"0"0,0 0 15,0 0-15,0 0 16,0 0-16,0 0 15,0 0-15,17 0 16,1 9-16,17-1 16,8 10-16,0-1 15,1 0 1,-1 1-16,1 8 16,-1 0-16,-17 0 15,0-9-15,-17 0 16,0 1-16,-9-1 15,-9 0-15,0 1 16,-17-1 0,0 0-16,0 1 15,-9-10-15,18 1 16,0-1-16,-1 1 16,1 0-16,8-9 15,9 0-15,0 0 16,0 0-16,0 0 15,18 8 1,8 1-16,8 0 16,27-1-16,9 1 15,-10 0-15,1-1 16,-17 1-16,-18-9 16,0 9-16,-9-9 15,-8 0 1,-1 0-16,1 0 0</inkml:trace>
  <inkml:trace contextRef="#ctx0" brushRef="#br0" timeOffset="-87644.53">15978 15899 0,'0'0'0,"0"0"16,0 0-16,9 0 15,8 0-15,1 18 16,16-1-16,10 18 15,-1-9-15,-8-1 16,-9 1-16,0 0 16,-17-8-1,-1-1-15,-16 18 16,-10-1-16,-16 10 16,-19 16-16,-7 10 15,-10-10-15,9-16 16,9-1-16,18-9 15,-1-8-15,17 0 16,1 0-16,8 0 16,9-8-1,18-1 1,8 0-16,17 9 0,18-8 16,17-10-16,18 1 15,-9-9-15,-18-9 16,-17 1-16,-17-1 15,-9 0 1,-17-8-16,-9-9 16,-9 0-16,-26-9 15,-8 1-15,-9 16 16,17 1-16,0 17 16,9 0-16,9 0 15,17 0-15,0 0 16,17 9-16,0-1 15</inkml:trace>
  <inkml:trace contextRef="#ctx0" brushRef="#br0" timeOffset="-87346.07">17003 16454 0,'0'0'0,"0"0"0,0 0 16,0 0-16,0 0 16,0 0-16,-9 17 15,-8 0-15,-9 18 16,-18 8-1,10 0-15,-1 1 16,-9 8-16,1 0 16,-9 8-1,26-25-15</inkml:trace>
  <inkml:trace contextRef="#ctx0" brushRef="#br0" timeOffset="-87164.28">16638 16540 0,'0'0'0,"0"0"0,17 17 15,10 9-15,16 26 16,18 9-16,-1 0 16,-16-1-1,-18-34-15</inkml:trace>
  <inkml:trace contextRef="#ctx0" brushRef="#br0" timeOffset="-70640.61">5948 13604 0,'0'0'0,"0"0"0,-8 0 16,-1 0-16,0 0 15,1 0-15,-1 0 16,0 0-16,9 0 16,0 0-1,0 0-15,0 0 16,0 0-16,0 0 16,0 0-16,18 0 15,8 9-15,8-1 16,27 18-16,-26-8 15</inkml:trace>
  <inkml:trace contextRef="#ctx0" brushRef="#br0" timeOffset="-69734.66">7199 12695 0,'0'0'0,"0"0"15,0 0-15,0 0 16,0 0-16,0 0 15,0 0-15,0 0 16,0-9-16,0 9 16,0 0-16,0 0 15,0 0 1,0 0-16,0 0 16,0 0-16,0 0 15,0 0-15,17-9 16,18 1-16,17-1 15,18 9-15,-27 9 16</inkml:trace>
  <inkml:trace contextRef="#ctx0" brushRef="#br0" timeOffset="-68559.32">17272 13162 0,'0'0'0,"0"0"15,0 0-15,0 0 16,0 0-16,0 0 15,9 0-15,8 0 16,0 0-16,1 0 16,-1 0-16,1 0 15,8 9 1,26 0-16,-18-9 16</inkml:trace>
  <inkml:trace contextRef="#ctx0" brushRef="#br0" timeOffset="-67850.32">12505 14591 0,'0'0'0,"0"0"0,0 0 16,0 0-16,0 0 16,0 0-16,0 0 15,0 0-15,0 0 16,0 0-1,17 0-15,9 0 16,9 18-16,26-1 16,-27 0-16</inkml:trace>
  <inkml:trace contextRef="#ctx0" brushRef="#br0" timeOffset="-37082.17">6739 15553 0,'0'0'0,"0"0"0,0 0 15,0 0-15,0 0 16,0 0-16,0 0 16,0 0-16,0 0 15,0 0-15,0 0 16,0 0-16,0-9 15,0 1 1,0-1-16,0 0 16,0 1-16,0-1 15,0 0-15,0 1 16,0-1-16,-9 0 16,0 9-16,-17 0 15,0 9-15,0 17 16,-9 9-1,1 16-15,16 10 16,10 8-16,8 1 16,17-1-16,18-17 15,17-9-15,-18-17 16</inkml:trace>
  <inkml:trace contextRef="#ctx0" brushRef="#br1" timeOffset="40844.17">3447 16358 0,'0'0'0,"-8"0"16,-1 0-16,0 0 15,1 0-15,8 0 16,0 0-16,0 0 16,0 0-16,17 18 15,27-1-15,25 9 16,-8 0 0,0-9-16,-1 1 15,1-1-15,-9 0 16,-34-8-1</inkml:trace>
  <inkml:trace contextRef="#ctx0" brushRef="#br1" timeOffset="42519.49">3361 16705 0,'0'0'0,"0"0"16,0 0-16,0 0 15,0 0-15,0 0 16,0 0-16,0 0 16,0 0-16,17 17 15,0 9-15,27 9 16,25-1-16,18-8 15,9-17 1,-18-18-16,-44 9 16</inkml:trace>
  <inkml:trace contextRef="#ctx0" brushRef="#br1" timeOffset="43848.33">4750 16731 0,'0'0'0,"-9"0"0,-8 0 16,8 0-16,1 0 15,-1 0-15,0 0 16,1 0-1,-1 0-15,0 0 16,9 0-16,0 0 16,0 0-16,0 0 15,18 8-15,8 1 16,8 0-16,27-1 16,0 1-16,17-18 15,0 1-15,-52 8 31</inkml:trace>
  <inkml:trace contextRef="#ctx0" brushRef="#br1" timeOffset="44165.38">5401 16358 0,'0'0'0,"0"0"15,0 0-15,0 0 16,0 0-16,9 0 16,8 0-16,18 0 15,9 0 1,8-8-16,17-1 15,1 0 1,-1 9-16,-8-8 0,-18 8 16,1 0-16,-1 8 15,-17-16-15,-17 8 16</inkml:trace>
  <inkml:trace contextRef="#ctx0" brushRef="#br1" timeOffset="44581.97">5679 16575 0,'-9'0'0,"1"0"0,-1 0 16,0 0-16,1 0 15,-1 0-15,0 8 16,1 10-16,-1-1 15,0 0-15,1 27 16,-18 16-16,8 1 16,1 0-1,0-9-15,-1 8 16,1-17-16,8-8 16,0-9-16,9 0 15,0 0-15,9-9 16,8 1-16,1-1 15,17 0-15,8 1 16,9-10-16,18 1 16,16-9-1,-16 0-15,-9 0 16,-18-9-16,-17 1 16,0-1-16,0 0 15,-17 1-15,0 8 16</inkml:trace>
  <inkml:trace contextRef="#ctx0" brushRef="#br1" timeOffset="44766.52">5670 16930 0,'0'0'0,"0"0"0,0 0 16,9 0-16,9 0 0,8 0 15,8 0 1,18-9-16,9 1 16,0-18-16,-35 17 15</inkml:trace>
  <inkml:trace contextRef="#ctx0" brushRef="#br1" timeOffset="45298.69">6591 17016 0,'0'0'0,"0"0"0,0 0 15,0 0 1,0 0-16,0 0 15,0 0-15,-9 0 16,1-8-16,-1-1 16,0 9-16,1 0 15,-10 0-15,1 0 16,-1 0-16,-8 17 16,0 1-16,0-1 15,9 9 1,0 9-16,8 8 15,9 0 1,9 1-16,8-18 0,0 0 16,9-9-16,9-8 15,9-9-15,-27-9 16</inkml:trace>
  <inkml:trace contextRef="#ctx0" brushRef="#br1" timeOffset="45565.65">7069 17060 0,'0'0'0,"0"0"0,0 0 15,0 0-15,0 0 16,-9 0 0,0 0-16,1 0 15,-1 0-15,-17 8 16,0 1-16,0 8 15,0 1-15,0 16 16,-9 18-16,17 0 31,18-8-31,0-10 0,18 1 16,-1-9-16,18 0 16,17-9-16,-17-17 15</inkml:trace>
  <inkml:trace contextRef="#ctx0" brushRef="#br1" timeOffset="50540.21">8302 16505 0,'-9'-8'0,"0"-1"0,1 1 0,-1-1 16,-8-8-16,-9-1 15,-1 1-15,1 0 16,-8-1-16,-10 10 16,-8 8-1,-9 8-15,-17 18 0,9 18 16,17 7 0,8 1-16,9 18 15,9 16-15,18 1 16,25-18-16,9-8 15,26-1-15,9-16 16,9-10-16,8-25 16,35-18-1,-9 1-15,-61-1 0</inkml:trace>
  <inkml:trace contextRef="#ctx0" brushRef="#br1" timeOffset="51157.92">8788 16739 0,'-9'0'0,"1"0"0,-1 0 15,0 0-15,1 0 16,-1 0-16,-9 0 16,1 0-16,0 0 15,-1 0-15,1 0 16,0 9-1,-9 8-15,0 18 16,8 0-16,10-9 16,8 0-16,0-9 15,8-8-15,1-1 16,8-8-16,1-8 16,8-10-16,0 1 15,0 0-15,-9 8 16,0 9-16,1 0 15,-1 17-15,-8 1 16,0 16 0,-1 10-16,1-1 15,-18 0-15,1-17 16,-10 0-16,-8 0 16,0 0-16,0-17 15,9-1-15,-1 1 16,1-9-16,8-9 15,9 1 1,0-10-16,26-16 16,26-27-16,1-8 15,-27 34 1</inkml:trace>
  <inkml:trace contextRef="#ctx0" brushRef="#br1" timeOffset="53031.68">8944 16315 0,'0'0'0,"0"0"0,0 0 15,0 0 1,0 0-16,0 0 16,0 9-16,18 17 15,8 26-15,0 8 16,0 18-16,9 9 15,-1 8-15,-8-8 16,0-27-16,0-8 16,-8-17-16,-10-9 15,1-18 1,0 1-16,0 0 16,-9-18-16,17-17 15,0-52-15,9-34 16,0-18-16,9 17 15,-9 27 1,0 25-16,0 18 0,0 17 16,0 8-1,-8 18-15</inkml:trace>
  <inkml:trace contextRef="#ctx0" brushRef="#br1" timeOffset="53271.29">9813 16635 0,'0'0'0,"0"0"16,0 0-16,0 18 15,-9 16-15,9 18 16,0 9-16,0 0 15,0-18 1,0 0-16,0-8 16,9-9-16,-9-18 15</inkml:trace>
  <inkml:trace contextRef="#ctx0" brushRef="#br1" timeOffset="53813.48">7989 17181 0,'0'0'0,"0"0"16,0 0-16,0 0 15,0 0 1,0 0-16,0 0 16,26 0-16,18 9 15,25 8-15,27-8 16,34-1-16,52 1 15,18 0-15,8-9 16,-8 0-16,-26 0 16,-35 0-16,-26 8 15,-18 1 1,-8 8-16,-18 1 16,-17 25-16,-17-17 15</inkml:trace>
  <inkml:trace contextRef="#ctx0" brushRef="#br1" timeOffset="54334.45">8597 17441 0,'0'0'0,"0"0"0,0 0 16,0 0-16,0 0 16,0 0-16,0 0 15,17 0-15,1 17 16,16 0-16,1 1 15,9 8-15,-1 0 16,-8 0-16,-9 0 16,0 0-1,-18 8-15,1 1 16,-18 8-16,-17-8 16,-17 8-16,8 1 15,-8-18-15,8 0 16,9 0-16,9-18 15,-1 1-15,18-1 16,0 1 0,0-9-16,18 9 15,8-1-15,17 1 16,9 0-16,9-1 16,0 1-16,26-9 15,0-9-15,-53 9 16</inkml:trace>
  <inkml:trace contextRef="#ctx0" brushRef="#br1" timeOffset="54901.2">9309 17666 0,'-9'0'0,"1"0"0,-1 0 15,9 0 1,-9 0-16,9 9 15,0-1-15,0 1 16,0 8-16,0 1 16,18-1-16,8-8 15,8-1-15,10 1 16,-1 0-16,1-18 16,-1 0-16,-8 1 15,-9-1 1,0-8-16,-17-1 15,-1 1-15,-8 0 16,-8-1-16,-1 1 16,-8 8-1,-9 9-15,-1 0 0,1 0 16,0 18 0,0 8-16,9 8 15,0 18-15,25 9 16,10 0-16,25 8 15,27 0-15,25-8 16,27-27-16,8-42 16,-69-1-16</inkml:trace>
  <inkml:trace contextRef="#ctx0" brushRef="#br1" timeOffset="58248.58">10968 17164 0,'0'0'0,"-9"-9"0,0 0 16,1 1-16,-1-1 15,-9-8-15,1-1 16,-9 1-16,9 0 15,-9-9-15,8 8 16,-8 10-16,0 8 16,-17 0-1,-1 17-15,-8 9 16,18 17-16,-1 18 16,0 0-16,18-1 15,8-8-15,18-8 16,8-10-16,18-8 15,17-17 1,52-9-16,261-17 0</inkml:trace>
  <inkml:trace contextRef="#ctx0" brushRef="#br1" timeOffset="58570.15">11159 17190 0,'0'0'0,"0"0"0,0 0 0,-9 0 16,0 26 0,1 8-16,-1 1 15,9 0-15,0-1 16,9 1-16,8-9 16,0-9-16,1-8 15,8 0-15,8-18 16,1 0-1,0-17-15,-9 0 16,-9-8-16,-8-1 16,-18 0-16,1 1 15,-1 16-15,0 1 16,-8 17-16,8 0 16,-8 0-16,17 0 15</inkml:trace>
  <inkml:trace contextRef="#ctx0" brushRef="#br1" timeOffset="58882.61">11888 17016 0,'0'0'0,"0"0"0,0 0 16,-9 0-16,1 0 15,-10 18 1,-8-1-16,-8 0 15,16 9-15,1 0 16,-1 9-16,18 8 16,9-8-16,8 0 15,1-9-15,-1 0 16,-8 0-16,0-18 16,-1 10-1,-16-1-15,-1 0 16,-17 1 15,0-1-31,0 0 0,8 0 0,10-8 0</inkml:trace>
  <inkml:trace contextRef="#ctx0" brushRef="#br1" timeOffset="59573.7">12453 17112 0,'0'-9'0,"0"9"0,0-9 15,0 9-15,0 0 16,0 0 0,0 0-16,-9 0 15,0 0-15,0 26 16,-8 18-16,-9 16 16,9 1-16,-1 0 15,18-18 1,0-8-16,0-9 0,9-18 15,8 1 1,1-9-16,8-9 0,9 1 16,8-10-1,-8 10-15,-9 8 16,-9 0-16,0 0 16,1 17-16,-1 0 15,9 0-15,0 1 16,0-1-16,0-8 15,0-1 1,-8-8-16,-1-8 16,1-10-16,-10-33 15,1-10-15,-18-8 16,1 17-16,-10 8 16,1 18-16,8 18 15,9 8-15</inkml:trace>
  <inkml:trace contextRef="#ctx0" brushRef="#br1" timeOffset="59812.25">12965 17311 0,'0'0'0,"0"0"0,0 0 15,0 17-15,0 9 16,0 9-16,0 17 16,-9 8-16,9 1 15,0-18 1,0-8-16,0-18 0,9-8 16,-9-9-16</inkml:trace>
  <inkml:trace contextRef="#ctx0" brushRef="#br1" timeOffset="60228.87">13173 17276 0,'0'0'0,"0"0"0,0 0 16,0 0-16,0 0 15,18 9-15,8 0 16,17-1 0,27-8-16,8-8 15,0-1 1,0 9-16,-17-9 0,-44 1 15</inkml:trace>
  <inkml:trace contextRef="#ctx0" brushRef="#br1" timeOffset="60513.62">13529 17103 0,'0'0'0,"0"0"0,0 0 15,0 0-15,0 9 16,-8 8-16,-1 26 16,-8 9-1,-1 0-15,1 18 16,-9-1 0,8 0-16,1 0 0,0 1 15,17-10-15,0-16 16,8-18-16,1-9 15,17-8-15,26 8 16,9-17-16,-18-26 16,-17 9-1</inkml:trace>
  <inkml:trace contextRef="#ctx0" brushRef="#br1" timeOffset="60680.36">13798 17597 0,'0'0'0,"0"0"0,0 0 0,0 0 16,0 0-16,0 0 15,0 0-15,0 0 16,18 0 0,8 8-16,9-8 15,17-8-15,0 8 16,0-9-16,-17 0 16,-18 9-16</inkml:trace>
  <inkml:trace contextRef="#ctx0" brushRef="#br1" timeOffset="60895.88">13946 17380 0,'0'0'0,"0"0"0,0 0 16,-9 18-16,1 16 16,-1 27-16,0 8 15,9 9-15,0 0 16,0-17-1,0-18-15,18-17 16,8 0-16,9 0 16,-9-17-16</inkml:trace>
  <inkml:trace contextRef="#ctx0" brushRef="#br1" timeOffset="61329.06">14467 17458 0,'0'0'0,"0"0"16,0 0-16,0 0 16,0 0-16,0 0 15,-9 0-15,1 17 16,-1 1-16,-8 8 16,-1 8-1,1 10-15,17 8 16,0-9-16,17-8 15,1-9-15,16-9 16,1-8-16,0-18 16,0 0-16,8-17 15,-8 0-15,-9-17 16,0 8 0,-9 1-16,-8-1 15,0 9-15,-9 9 16,0-1-16,-9 10 15,0 8-15,1 0 16,-1 8-16,-17 18 16,0 44-1,-9 16-15,18 10 0,8-10 16,9-8 0,17-17-16,-8-44 15,0-8-15</inkml:trace>
  <inkml:trace contextRef="#ctx0" brushRef="#br1" timeOffset="61838.09">12635 16748 0,'0'0'0,"0"0"16,0 0-16,-9 0 0,1 0 15,-1 0 1,0 0-16,-17 17 16,-9 27-16,-8 25 15,-9 52 1,0 35-16,17 9 0,26-18 16,18-9-16,26-34 15,-1-34 1,-7-36-16</inkml:trace>
  <inkml:trace contextRef="#ctx0" brushRef="#br1" timeOffset="62153.34">14953 17441 0,'0'0'0,"0"9"0,18 16 15,17 10 1,-1 34-16,1 9 15,-9 9-15,-26 0 16,-17 8 0,-9 9-16,-9-9 0,18-52 15</inkml:trace>
  <inkml:trace contextRef="#ctx0" brushRef="#br1" timeOffset="62770.88">15891 17441 0,'0'0'0,"0"0"0,0 0 16,0 0-16,0 0 15,0 0-15,18 0 16,25 0-16,18 9 15,17-9-15,9 0 16,0 0 0,-18 8-16,-43 1 15</inkml:trace>
  <inkml:trace contextRef="#ctx0" brushRef="#br1" timeOffset="73665.9">17819 17094 0,'0'0'16,"-9"0"-16,1 0 0,8 0 15,-9 0 1,0 0-16,1 0 15,-1 0-15,0 0 16,-8 0-16,-9 18 16,0-1-16,-18 26 15,1 9-15,17 0 16,9-8-16,17-1 16,0-17-16,8-9 15,10-8 1,8 0-16,17-18 15,9 0-15,-8-8 16,-10 0-16,-8 8 16,9 9-16,0 17 15,0 9-15,-1 9 16,1-9-16,0 0 16,0-18-1,-1 1-15,1-18 16,0-17-16,-1-25 15,1-36-15,-9-8 16,-17-18-16,0 18 16,-1 43-16,-8 26 15,0 9-15,0 17 16</inkml:trace>
  <inkml:trace contextRef="#ctx0" brushRef="#br1" timeOffset="74063.34">18410 17181 0,'0'0'0,"0"0"0,0 0 16,0 0-1,0 0-15,0 0 16,0 0-16,0 17 16,-9 18-16,0 0 15,1-1-15,-1 1 16,9 0-16,0-9 15,0 0-15,0 0 16,0-9 0,17 0-16,1 0 15,-1 1-15,9-10 16,9 1-16,-1 0 16,10-9-16,-18 0 15</inkml:trace>
  <inkml:trace contextRef="#ctx1" brushRef="#br1">18591 17551 0</inkml:trace>
  <inkml:trace contextRef="#ctx0" brushRef="#br1" timeOffset="74335.99">17368 16679 0,'0'0'0,"0"0"0,0 0 16,0 0-16,0 0 16,0 0-16,-9 17 15,0 9-15,0 35 16,-8 17-16,0 17 16,-1 9-16,-8 0 15,9-26 1,0-35-16,8-8 15,0-9-15,9-18 16,0 1-16,0-9 16,0-9-16,0-8 15,18-9-15,-1 0 16,9 0-16,-9 9 16,1-1-1,-1 18-15,0 0 16,1 18-16,-1 8 15,1 8-15,-10 10 16,1-1-16,-9-17 16,0 0-16,0-17 15,0-1 1,0 1-16</inkml:trace>
  <inkml:trace contextRef="#ctx0" brushRef="#br1" timeOffset="74865.48">17064 17042 0,'0'0'0,"0"0"16,0 0-16,0 0 15,17 0-15,35 9 16,26-9-16,70 9 15,8-18-15,-86 0 16</inkml:trace>
  <inkml:trace contextRef="#ctx0" brushRef="#br1" timeOffset="75560.5">17133 17562 0,'0'0'0,"0"0"0,0 0 16,0 0-16,9 0 15,17 9-15,35 8 16,25 0-16,53-8 15,18 0 1,16-1-16,1 1 16,-18-9-16,-25 9 15,-19-9-15,-16 0 16,-18-9-16,-34 0 16,-27 9-1</inkml:trace>
  <inkml:trace contextRef="#ctx0" brushRef="#br1" timeOffset="75992.85">17819 17848 0,'0'0'0,"0"0"0,0 0 15,0 0-15,0 0 16,0 0-16,0 0 16,17 0-16,9 0 15,18 0-15,-1 9 16,1-1-16,-1 1 16,-17 0-1,0-1-15,-8 1 16,-10 0-16,-8-1 15,-8 10-15,-10-1 16,-8 0-16,-9 0 16,1 9-16,8-8 15,8-10-15,1 1 16,17 0-16,0-1 16,9 1-1,17 0-15,17-1 16,27 1-16,16 0 15,27-18-15,252-43 16</inkml:trace>
  <inkml:trace contextRef="#ctx0" brushRef="#br1" timeOffset="76776.8">19304 17086 0,'0'0'0,"0"0"0,0 0 16,0 0-16,17 0 16,1 17-16,16 0 15,-7 1-15,-1-1 16,-18 9-16,1 9 15,-9-1 1,-17 18-16,-27 0 16,-17 9-16,1-1 15,-1-8-15,9 0 16,0 9 0,8 0-16,27-18 0,-1 0 15,18 1 1,9-10-16,26 1 15,17 0-15,26-10 16,35-16-16,0-18 16,-9-8-16,-26-9 15,-17 0-15,-9-8 16,-26 8-16,-17-18 16,-26 10-16,-18-10 15,-35 10 1,1 8-16,-1 17 15,1 9-15,25 9 16,18-1-16,9 1 16,17 0-1,43-9-15,-8 0 0</inkml:trace>
  <inkml:trace contextRef="#ctx0" brushRef="#br1" timeOffset="77027.4">20502 17666 0,'0'0'0,"0"0"16,-8 0-16,-1 17 15,0 9-15,-17 9 16,0 8-16,-17 9 15,-1 0-15,10-8 16,-1-1-16,18-26 16,-1-8-1,9-1-15</inkml:trace>
  <inkml:trace contextRef="#ctx0" brushRef="#br1" timeOffset="77162.78">20068 17813 0,'0'0'0,"0"0"0,26 26 16,18 26-16,34 26 15,26 9 1,-43-44-16</inkml:trace>
  <inkml:trace contextRef="#ctx0" brushRef="#br1" timeOffset="80030.49">20528 17735 0,'0'0'0,"-8"0"0,8 0 0,-9 0 16,9 0-16,0 0 15,-9 0-15,1 0 16,-1 0-16,0 9 16,1 8-16,-18 1 15,-18 16-15,1 18 16,-18 9-1,0 17-15,0 0 16,9 0-16,9-18 16,8-16-16,9-18 15,26-9-15</inkml:trace>
  <inkml:trace contextRef="#ctx0" brushRef="#br1" timeOffset="129084.59">15535 17164 0,'-8'0'0,"-1"0"15,0 0-15,1 0 16,8 0-16,0 0 16,0 0-16,0 0 15,0 0-15,0 0 16,0 0-16,8 0 15,1 8-15,0 1 16,-1 8 0,1 1-16,0 8 15,-1-9-15,-16 18 16,-1-1-16,-17 10 16,-18 8-16,1-9 31,0 0-31,8 0 0,0-17 15,9 0-15,9 0 16,-1 0-16,1 0 16,17 0-16,0-8 15,0-1-15,17 0 16,1 1 0,16-1-16,1 0 0,0-8 15,0 0-15,-9-1 16,0-8-1,-18 0-15,1-8 16,0-1-16,-9 0 16,0-8-16,0 0 15,0-1-15,-9 10 16,9-10-16,0 10 16,0 8-16,0-9 15,9 9 1,0 0-16</inkml:trace>
  <inkml:trace contextRef="#ctx0" brushRef="#br1" timeOffset="129678.93">15657 17657 0,'0'0'0,"0"0"0,0 0 16,0 0-16,0 0 16,0 0-16,0 0 15,0 0-15,17 0 16,1 0 0,8 0-16,8 9 15,1-9-15,0 0 16,-9 0-16,0 9 15,-9-9-15,-8 0 16,0 0-16,-1 0 16,-8 8-16,0 10 15,-8-1 1,-10 9-16,-8 9 16,0-9-16,9 0 15,-1-18-15,10 1 16,-1 0-16,9-1 15,0 1-15,0-9 16,9 0-16,8 9 16,18-1-1,17 1-15,9 0 16,34-1-16,-25 10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20:53.5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7008 4632 0,'0'0'16,"0"0"-16,-9-9 0,0 0 16,9 1-16,0-1 15,0 0-15,0-25 16,18-18-16,25-26 15,18-26 1,26-43-16,26-27 16,26-33-16,17-19 15,9 1-15,26 9 16,9 17-16,-9-1 16,17 10-16,9-1 15,-8 27-15,-18 43 16,8-1-16,10 18 15,-18 9 1,-17 26-16,-18 17 16,-26 9-16,-26 8 15,-17 18-15,-35-1 16,-17 18-16,-18 0 16,-8 9-16,0-9 15</inkml:trace>
  <inkml:trace contextRef="#ctx0" brushRef="#br0" timeOffset="259">10143 1505 0,'0'0'0,"0"0"0,0-8 15,17-1 1,9 0-16,17 1 15,18 8-15,17 0 16,1 8-16,-19 1 16,-16 8-16,-9 1 15,-27 8-15,-8 25 16,-26 27-16,-35 18 16,-8-1-16,43-52 15</inkml:trace>
  <inkml:trace contextRef="#ctx0" brushRef="#br0" timeOffset="948.75">11193 1090 0,'0'0'0,"0"0"0,0 0 0,0 0 16,0 0-16,0 0 16,0 17-16,9 9 15,0 17-15,-1 9 16,1 0-16,-9-9 15,-9 1 1,1-10-16,-1-8 16,9 0-16,0-17 15,0 0-15,0-9 16,0 0-16,0 0 16,9-9-16,17-17 15,9-17-15,17-18 16,8 0-16,-16 27 15,-1-1 1,-17 18-16,0-1 0,-17 18 16,0 0-1,-1 18-15,1 25 16,-9 44-16,-17 60 16,-18 17-16,0-25 15,9-9 1,9-17-16,-1-44 0,18-17 15,0-18 1,9-8-16,9-17 16,8 0-16,-9-9 15</inkml:trace>
  <inkml:trace contextRef="#ctx0" brushRef="#br0" timeOffset="1284.84">12018 1384 0,'0'-9'0,"0"9"0,0 0 0,0 0 16,0 0-16,0 0 15,9 0-15,8-8 16,18-1-16,17 0 16,0 1-16,9-1 15,-9 0 1,0 9-16,-17 0 15,-18 9-15</inkml:trace>
  <inkml:trace contextRef="#ctx0" brushRef="#br0" timeOffset="1475.88">12027 1540 0,'0'0'0,"0"0"0,0 0 15,0 0-15,0 0 16,17 0-16,18 0 16,9 0-16,16 0 15,18 9-15,-34-9 16</inkml:trace>
  <inkml:trace contextRef="#ctx0" brushRef="#br0" timeOffset="2606.81">13156 674 0,'0'0'0,"0"0"15,0 0-15,0 0 16,0 0-16,0 0 16,0 0-16,0 0 15,0 26 1,17 26-16,1 26 15,16 43-15,1 9 16,-9-26-16,0-18 16,0-16-16,0-18 15,-8-9-15,-10-17 16,1-17-16,8-1 16,1-8-16,8-26 15,17-52 1,9-52-16,9-43 15,-9 26-15,-8 43 16,-18 26 0,0 35-16,-18 8 0,1 26 15,-9 9 1,0 0-16,9 0 16</inkml:trace>
  <inkml:trace contextRef="#ctx0" brushRef="#br0" timeOffset="2787.57">13981 1072 0,'0'0'15,"0"0"-15,0 0 0,0 0 16,0 9 0,0 43-16,0 8 15,-9 1-15,0 17 16,9-9-16,0-34 15</inkml:trace>
  <inkml:trace contextRef="#ctx0" brushRef="#br0" timeOffset="3682.33">13008 1964 0,'0'0'0,"0"0"0,0 0 0,0 0 16,18 0 0,8-8-16,43-1 15,44 0-15,69-17 16,36 9 0,16 0-16,-17-1 0,-26-8 15,-26 0 1,-26 9-16,-26 0 15,-35-1-15,-17 27 16,-9 8-16,-35-8 16</inkml:trace>
  <inkml:trace contextRef="#ctx0" brushRef="#br0" timeOffset="4132.06">13495 2042 0,'0'0'0,"0"0"0,0 0 0,17 0 16,0 0 0,18 0-16,0 0 15,8 18-15,1-1 16,8 9-16,-9 0 31,1 0-31,-18 0 0,-9-9 16,-8 9-16,-9 9 0,-9-1 15,-17 10 1,0-1-16,-9 0 16,18 1-16,-1-18 15,1-9-15,8 0 16,9-8-16,0 0 15,0-1-15,18 9 16,-1-8-16,9 0 16,26-1-1,-8 1-15,-1-9 16,0-9-16,10 1 16,-1-18-16,-26 17 15</inkml:trace>
  <inkml:trace contextRef="#ctx0" brushRef="#br0" timeOffset="4498.21">14293 2380 0,'0'0'0,"0"0"0,0 0 16,0 0-16,0 0 15,0 0-15,9 0 16,9 9-16,16-1 15,18-16-15,9-1 16,0-17 0,0 0-1,-18 0-15,-17 0 0,0-9 16,-17 1-16,0-1 16,-18 18-16,0-1 15,-17 18-15,-17 18 16,-9 16-16,0 18 15,-1 9 1,19 8-16,25 1 16,18-10-16,17-16 15,17-10-15,27-8 16,43-26-16,25-35 16,219-77-1</inkml:trace>
  <inkml:trace contextRef="#ctx0" brushRef="#br0" timeOffset="4948.29">14962 760 0,'0'0'0,"0"-8"0,-9-1 15,1 0-15,-1 1 16,-17-1-16,-9 9 16,-8 9-16,-18 17 15,-17 26 1,17 8-16,9 10 16,9 8-16,17 0 15,26-9-15,8-9 16,10-16-16,16-1 15,18-17-15,9-9 16,35-8 0,8 0-16,-61-9 0</inkml:trace>
  <inkml:trace contextRef="#ctx0" brushRef="#br0" timeOffset="5465.2">15257 1107 0,'0'0'0,"0"0"0,0 0 16,0 0-16,0 0 15,0 0 1,-8 0-16,-1 0 16,0 0-16,-8 0 15,0 8-15,-1 1 16,-8 8-16,9 1 15,-1-1-15,1 0 16,8 1-16,9-10 16,0 1-1,0 0-15,0-9 16,0 0-16,0 0 16,0 0-16,0 0 15,0 0-15,9 0 16,8 17-16,1 0 15,-1 9-15,9 9 16,0 8 0,0 1-16,0-1 15,0-8-15,-8 8 16,-10-17 0,-8 0-16,-8-9 0,-1-8 15,0-1 1,1 1-16,-1-18 0,-8 1 15,17-27-15,0-8 16,34-35 0,19-17-16,16 8 15,-26 52-15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24:40.20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23785 3783 0,'0'0'0,"0"0"0,0 0 0,0 0 16,0 0-16,0 0 15,9 17-15,8 18 16,-8 0-16,-1 17 16,1 0-16,0 8 15,-9-17 1,-9 1-16,0-1 15,1 0-15,-1-17 16,0 0-16,9-17 16,0 0-16,0-9 15,0 0-15,0-9 16,0-17-16,26-26 16,9-17-16,0-1 15,-1 18-15,-8 18 16,1-1-1,-1 18-15,-9 8 16,0 9-16,1 18 16,-1 8-16,0 25 15,-8 19-15,0-1 16,-1 9-16,-8-17 16,9-18-16,0-8 15,0-1 1,-9-8-16,8-17 15</inkml:trace>
  <inkml:trace contextRef="#ctx0" brushRef="#br0" timeOffset="361.08">24532 4103 0,'-9'-8'0,"0"8"16,9 0-16,0 0 15,0 0-15,0 0 16,0 0-16,0-9 16,18 0-16,8 1 15,8-1 1,10 9-16,-1 0 16,9 9-16,0-1 15,-34 1-15</inkml:trace>
  <inkml:trace contextRef="#ctx0" brushRef="#br0" timeOffset="537.86">24471 4268 0,'0'0'0,"0"0"16,0 0-16,0 0 15,0 0-15,0 0 16,17 0-16,1 0 15,16 0-15,10 0 16,34-9-16,-26 9 16</inkml:trace>
  <inkml:trace contextRef="#ctx0" brushRef="#br0" timeOffset="811.41">24957 4199 0,'0'0'0,"0"0"15,0 0 1,0 0-16,0 0 0,17 0 15,1 0 1,25 0-16,9 0 16,9 0-1,9 0-15,-1 0 0,-34 0 16</inkml:trace>
  <inkml:trace contextRef="#ctx0" brushRef="#br0" timeOffset="1452.48">25930 4034 0,'0'-9'0,"0"1"0,0-1 16,0 9-16,0 0 16,0 0-16,0 0 15,0 0-15,0 0 16,0 0-16,8 17 16,1 1-16,-9-1 15,-9 0 1,1 1-16,-10 8 15,-8 0-15,0-9 16,-17-8-16,-1-1 16,10 1-16,-1-18 15,18 1 1,-1-1-16,1 0 16,17 1-16,0-1 15,0 9-15,0 0 16,9 0-16,8 0 15,18 0-15,17 17 16,9 1-16,17-1 16,8 9-16,-7-17 15,-1-1-15,-9 1 16,-8-18 0,-18 1-16,-8-1 15,-9 0-15,-17-8 31,0-9-31,-1 0 0,-16 0 0,-18-9 16,0 18-16,-18 0 16,-8 17-16,17 0 15,1 17-15,16 0 16,9-8 0</inkml:trace>
  <inkml:trace contextRef="#ctx0" brushRef="#br0" timeOffset="2127.92">23568 3497 0,'0'0'0,"0"0"0,0 9 15,-9 25-15,-8 44 16,-1 70 0,1 25-16,8-9 15,-8-16-15,8-27 16,18-34-16,0-62 15</inkml:trace>
  <inkml:trace contextRef="#ctx0" brushRef="#br0" timeOffset="2644.7">26425 3757 0,'0'0'0,"0"0"15,0 0-15,0 0 0,0 0 16,26 0 0,17 17-16,27 1 15,16 16-15,36 1 16,0 0-16,-18-9 15,-17 0-15,-27-9 16,-16 0-16,-18 0 16,-17 1-16,-9 16 15,-44 27 1,-43 26-16,-34 8 16,-1-8-16,18-9 15,8-18-15,27-17 16,26-17-16,17 0 15,8-8-15,18-10 16</inkml:trace>
  <inkml:trace contextRef="#ctx0" brushRef="#br0" timeOffset="2886.26">27701 4138 0,'0'0'0,"0"0"16,0 0-16,0 0 16,0 0-16,0 0 15,0 0-15,18 9 16,-10-1-16,1 1 15</inkml:trace>
  <inkml:trace contextRef="#ctx0" brushRef="#br0" timeOffset="3021.18">28179 4216 0,'0'0'0,"0"0"0,0 0 16,0 0-1,0 0-15,8 0 16,-8 0-16</inkml:trace>
  <inkml:trace contextRef="#ctx0" brushRef="#br0" timeOffset="3160.97">28622 4242 0,'0'0'0,"0"0"0,0 0 15,0 0-15,0 0 16,0 0-16,8 9 16,1-9-16</inkml:trace>
  <inkml:trace contextRef="#ctx0" brushRef="#br0" timeOffset="3678.95">29672 3774 0,'0'0'0,"0"0"16,0 0-16,-8 26 15,-1 26-15,0 44 16,-8 42-16,0 18 15,-1-17-15,1-27 16,8-8 0,9-17-16,0-27 0,0-8 15,0-17 1</inkml:trace>
  <inkml:trace contextRef="#ctx0" brushRef="#br0" timeOffset="4111.25">29994 4190 0,'0'0'0,"0"0"0,0 0 16,0 0-16,0 0 15,0 26-15,0 9 16,-9 17-16,0 0 15,1-9 1,-1 0-16,0-8 16,9-9-16,0-9 15,0-8-15,0-1 16,0-8-16,0 0 16,18-8-16,-1-27 15,18-25-15,17-1 16,0 9-16,-9 9 15,-17 8-15,0 18 16,1 8 0,-19 9-16,1 9 15,0 17-15,-1 17 16,1 26-16,0 1 16,-9-10-1,17 1-15,-8-35 0</inkml:trace>
  <inkml:trace contextRef="#ctx0" brushRef="#br0" timeOffset="4408.62">30654 4303 0,'0'0'0,"0"0"0,0 0 16,0 0-16,0 0 15,17 0 1,9 0-16,9 0 15,0 0-15,-1 0 16,-16 0-16</inkml:trace>
  <inkml:trace contextRef="#ctx0" brushRef="#br0" timeOffset="4579.22">30654 4493 0,'0'0'0,"0"0"15,0 0-15,0 0 16,0 0-16,0 0 16,17 0-16,9 0 15,26 0-15,9 0 16,26 26-16,-26-9 16</inkml:trace>
  <inkml:trace contextRef="#ctx0" brushRef="#br0" timeOffset="4868.53">31296 4476 0,'-8'-9'0,"8"1"0,0-1 16,0 0-16,0 9 16,0 0-16,0 0 15,17 0 1,26 0-16,27-8 16,-1-1-16,9 0 15,-25 18-15,-1 8 16,-26-8-1</inkml:trace>
  <inkml:trace contextRef="#ctx0" brushRef="#br0" timeOffset="5092.68">31496 4077 0,'0'0'0,"0"0"16,0 0-16,0 0 15,0 18-15,-9 16 16,1 27 0,-1 17-16,0 17 15,-8 1-15,0-19 16,-1 1-16,1 9 16,8-9-16,9-43 15</inkml:trace>
  <inkml:trace contextRef="#ctx0" brushRef="#br0" timeOffset="5726.87">32425 4225 0,'0'0'0,"0"0"0,0 0 16,0 0-1,0 0-15,9 17 0,-9 0 16,-9 18-1,0 0-15,-17-1 16,0 1-16,-17 8 16,-18-8-16,9-9 15,0-18-15,9 1 16,-1-18-16,9 1 16,1-10-16,-1 1 15,18 0-15,-1 0 16,18-1-1,9 1-15,8 0 16,1 8-16,16 9 16,10 0-16,8 17 15,17 9-15,1 0 16,8 0-16,0 0 16,0 0-1,-17-17-15,-9-1 16,-8-16-16,-18-1 15,0 0-15,-18 1 16,1-18-16,0 0 16,-18-9-16,0 1 15,-17-1-15,0 18 16,0-1 0,9 1-16,-1 17 15,18 0-15,0 0 16</inkml:trace>
  <inkml:trace contextRef="#ctx0" brushRef="#br0" timeOffset="6112.41">32729 4121 0,'0'-9'0,"0"0"0,0 9 16,0 0-16,0 0 15,0 0-15,17 0 16,1 18-16,17-1 15,17 18-15,17-1 16,-8 1 15,-9 0-31,-9-9 0,-17 0 0,1 0 16,-19 8-16,-25 10 16,-35 16-16,-44 18 15,-8 35-15,52-53 16</inkml:trace>
  <inkml:trace contextRef="#ctx0" brushRef="#br0" timeOffset="16228.09">7425 16246 0,'-9'0'0,"-8"0"0,-1 0 0,1 0 15,8 0-15,0 0 16,1 0-16,8 0 15,0 0-15,0 0 16,17 0 0,9-9-16,35 0 15,26 1-15,17-1 16,-8 0-16,-10-8 16,-25 8-16,-17 9 15,-18 9-15,-18-9 16</inkml:trace>
  <inkml:trace contextRef="#ctx0" brushRef="#br0" timeOffset="16665">7477 16358 0,'-9'0'0,"0"0"0,1 0 16,8 0-16,0 0 16,0 0-1,-9 0-15,0 18 16,1 8-16,-1 8 16,-8 10-16,-1 7 15,1-7-15,8-1 16,0 9-1,9 0-15,0-9 0,0-8 16,0-9 0,9 0-16,9 0 15,8 0-15,8 0 16,27 0-16,9 0 16,16-18-16,-7 1 15,-1 0-15,-26-1 16,-9-8-1,-17 0-15,0 0 16,-17 0-16,-9 0 16,0 0-16</inkml:trace>
  <inkml:trace contextRef="#ctx0" brushRef="#br0" timeOffset="16893.21">7494 16713 0,'0'0'0,"0"0"15,0 0-15,0 0 16,17 0-16,10 0 16,16 0-16,18-8 15,8-1-15,1 0 16,-1 9-1,1 0-15,-36 0 16</inkml:trace>
  <inkml:trace contextRef="#ctx0" brushRef="#br0" timeOffset="17324.55">8484 16783 0,'0'0'0,"0"0"16,0 0-1,-9-9-15,1 0 0,-1 1 16,0 8 0,1 0-16,-10 0 15,1 0-15,0 0 16,-1 8-16,1 10 15,-1 8-15,1 8 16,8-8-16,9 0 16,0 0-16,9 0 15,8-8 1,9-1-16,-17-9 16</inkml:trace>
  <inkml:trace contextRef="#ctx0" brushRef="#br0" timeOffset="17625.31">8849 16731 0,'0'0'0,"0"0"0,0 0 16,0 0-16,0 0 15,-9 0-15,0 0 16,1 0-16,-10 8 15,-8 10-15,0-1 16,0 18 0,0-1-16,9-8 15,-1 0-15,18 0 16,0 9-16,18-9 16,8 8-16,9-8 15,-1-8-15,36-1 16,34-8-16,-52-9 15</inkml:trace>
  <inkml:trace contextRef="#ctx0" brushRef="#br0" timeOffset="18028.68">9292 16644 0,'0'0'0,"0"0"0,0 0 16,0 0-16,0 0 15,0 0-15,17 0 16,9 17-16,17 1 15,10-1 1,16 0-16,-8 1 16,-9-10-16,-9 1 15,-17 0-15,-8-1 16,-10 1-16,1 8 16,-18 1-16,-8 16 15,-26 1-15,-18 17 16,-17 0-1,17-18-15,26-8 16,18-17-16,8 0 16</inkml:trace>
  <inkml:trace contextRef="#ctx0" brushRef="#br0" timeOffset="18491.3">9717 16601 0,'-9'-9'0,"1"0"0,8 1 15,0-1-15,0 9 16,0 0-16,0 0 16,0 0-16,17 0 15,0 9-15,18 8 16,26 0-16,8 9 16,10 0-1,-1 0-15,-17-8 16,-18-1-16,0-8 15,-17-1-15,-17 1 16,0 17 0,-18 9-16,-26 17 15,-17 8-15,-8 1 16,-10-1-16,9-16 16,9-1-16,26-17 15,9-17-15,8-9 16,9 0-16</inkml:trace>
  <inkml:trace contextRef="#ctx0" brushRef="#br0" timeOffset="18775.3">10525 16419 0,'0'0'0,"0"0"16,0 0-16,0 0 15,17 0-15,9 0 16,26-9-16,18 1 16,8-1-16,0 0 31,0 1-31,-17-1 0,0 0 0,-18 9 15,1-8 1,-27 8-16</inkml:trace>
  <inkml:trace contextRef="#ctx0" brushRef="#br0" timeOffset="19208.36">10664 16592 0,'0'0'0,"0"0"0,0 0 16,0 0-16,0 0 16,0 17-16,-9 1 15,0 8 1,1 17-16,-10 9 0,1 0 15,0 0 1,-1-9-16,1 1 16,-1-18-16,1-1 15,8 1-15,9-8 16,0-10-16,0 10 16,0-10-16,9 1 15,8 8-15,18 1 16,9-1-1,8 0-15,17-8 16,-8 0-16,0-1 16,-18-8-16,-8 0 15,-9 0 1,-9 0-16,-8 0 0,0-8 16,-1 8-16</inkml:trace>
  <inkml:trace contextRef="#ctx0" brushRef="#br0" timeOffset="19448.11">10664 16774 0,'0'0'0,"0"0"0,0 0 16,0 0-1,0 0-15,26 0 16,8 9-16,19-1 15,7 1-15,1-9 16,0-9 0,0 1-16,-1-1 0,19 0 15,-1-8 1,-43 17-16</inkml:trace>
  <inkml:trace contextRef="#ctx0" brushRef="#br0" timeOffset="19729.63">11254 16965 0,'0'0'0,"0"0"0,0 0 15,0 0-15,18 0 16,-1 0 0,18 0-16,17-9 15,-9 0-15,9 1 16,18-10-16,-9 1 16,-9 0-16,0-9 15,-18 8-15</inkml:trace>
  <inkml:trace contextRef="#ctx0" brushRef="#br0" timeOffset="19995.57">11497 16999 0,'0'0'0,"0"0"15,0 0-15,0 0 16,9 17-16,0 1 15,-1 8 1,1 8-16,0 1 16,-1 0-16,-8 8 15,-8-8-15,-1-1 16,-17 1-16,-17-9 16,-10 0-16,-7-9 15,-18-8-15,25-18 16,45 1-16</inkml:trace>
  <inkml:trace contextRef="#ctx0" brushRef="#br0" timeOffset="21700.84">9326 17467 0,'0'0'0,"0"0"0,0 0 0,0 0 16,-8 17-16,-1 9 15,0 26-15,1 26 16,-10 17 0,-8 1-16,9-18 15,-9 8-15,8-17 16,1-34-16,8-9 15,9-17-15,0-1 16,0-8-16,0-8 16,0-1-16,18-17 15,-1-17-15,9 8 16,0 0-16,0 9 16,-17 9-1,0 0-15,-1 17 16,1 0-16,0 0 15,-1 0-15,1 0 16,0 0-16,-1 0 16,1 9-1,0-1-15,-1 9 16,1-8-16,-9 0 16,0-9-16</inkml:trace>
  <inkml:trace contextRef="#ctx0" brushRef="#br0" timeOffset="22348.85">8962 17579 0,'0'0'0,"0"0"0,-9-8 16,0-1-16,-17 0 16,-9 9-16,-17 0 15,-8 18-15,-10-1 16,9 35-1,1 17-15,7 9 16,19-8-16,16-10 16,10 9-16,8-8 15,17-9-15,18-17 16,26-18 0,34-17-16,44-26 0,226-61 15</inkml:trace>
  <inkml:trace contextRef="#ctx0" brushRef="#br0" timeOffset="22816.5">9378 17960 0,'0'-8'0,"0"-1"15,0 9-15,0 0 16,0 0 0,0 0-16,0 0 15,0 0-15,0 17 16,0 1-16,0 8 15,0 8-15,0 10 16,0-1-16,0-8 16,9-1-16,-9-8 15</inkml:trace>
  <inkml:trace contextRef="#ctx0" brushRef="#br0" timeOffset="23309.62">9891 17891 0,'0'0'0,"0"0"0,0 0 15,-9 0-15,0-8 16,1-1 0,-1 0-16,-8 1 15,-9 8-15,0 0 16,-18 17-16,1 0 16,8 18-16,9 8 15,9 9 1,-1 9-16,18-9 15,0-18-15,9-8 16,8-17-16,1 0 16,16-18-16,18-17 15,-8 0-15,-1-9 16,-17 1-16,0 8 16,-17 8-16,0 1 15,-1 17-15,-8 0 16,0 0-16,0 0 15,18 17 1,-1 18-16,1 0 16,16-9-16,10 0 15,-10-18-15,-16-8 16</inkml:trace>
  <inkml:trace contextRef="#ctx0" brushRef="#br0" timeOffset="23641.32">10082 17909 0,'0'0'0,"0"0"16,0 0-16,0 0 16,17 17-16,1 0 15,8 0-15,0 9 16,-9 0-1,-8-8-15,-1-1 16,1 0-16,-9-8 16,0 0-16,0-1 15,0 1-15,0-9 16,0 0-16,0 0 16,0-9-16,0-8 15,17-26 1,18-27-16,35-16 15,8 8-15,-52 52 16</inkml:trace>
  <inkml:trace contextRef="#ctx0" brushRef="#br0" timeOffset="24175.22">10655 17787 0,'0'0'0,"0"0"0,0 0 0,0 0 15,0 0-15,0 0 16,0 0 0,-9 0-16,1 0 15,-18 18-15,0-1 16,-1 18-16,-7-1 15,16-8-15,1 0 16,8-9-16,9 1 16,0-10-1,0 1-15,0-9 0,9 0 16,8 0 0,1 0-16,-1 0 15,0 0-15,1 0 16,-1 0-16,1 17 15,-1 18-15,9 17 16,0 17-16,-17-8 16,-1-9-1,-8-9-15,-8 1 16,-1-10-16,-8-8 16,-9 0-16,0-9 15,-9-8-15,9-9 16,0-9-16,8-17 15,10-8 1,25-44-16,9 0 0,-9 26 16,-8 26-1</inkml:trace>
  <inkml:trace contextRef="#ctx0" brushRef="#br0" timeOffset="24575.04">10846 18004 0,'0'0'0,"0"0"0,0 0 16,0 0-16,0 0 16,0 0-16,0 0 15,17 0-15,1 0 16,16 0-16,10 0 15,-1-9 1,1 0-16,-10 1 16,-7-1-16,-10 0 15,-8 1-15,-1-1 16,-8 1 0,0-1-16,-8 0 0,-1 9 15,0 0 1,-8 0-16,-9 18 15,8-1-15,1 9 16,8 8-16,9 18 16,18-8-16,-1-1 15,35 0-15,26 1 16,-34-27-16</inkml:trace>
  <inkml:trace contextRef="#ctx0" brushRef="#br0" timeOffset="25243.96">12001 17753 0,'0'0'0,"0"0"0,0 0 16,0 0-16,0 0 16,0 0-16,-9-9 15,1 0-15,-10 9 16,-8 0 0,-17 18-16,-9 8 15,17 8-15,9-8 16,8 0-16,1 0 31,17-17-31,0 0 0,17-1 0,10 1 16,7-18-1,10 1-15,-18-1 16,0 9-16,-9 0 16,-8 0-16,0 0 15,-18 17-15,0 26 16,-26 53-16,1 16 15,-10-8-15,10 9 16,7-27-16,10-8 16,17-26-16,0-17 15,17-9 1,1-17-16,-1-9 16,1-9-16,16-17 15,-8-9-15,0-8 16,-8-9-16,-10 9 15,-8-18-15,-8 9 16,-1 18 0,9 8-16,0 8 15,0 1-15,0 8 16,0 1-16,17-1 16,10-17-16,16-9 15,35-8-15,9 8 16,-44 18-1</inkml:trace>
  <inkml:trace contextRef="#ctx0" brushRef="#br0" timeOffset="25641.42">12261 17683 0,'0'0'0,"0"0"0,0 0 0,0 0 15,0 0-15,0 18 16,0 16-16,0 18 16,-8 0-1,8-8-15,0-1 16,0-17-16,0 0 16,0-18-16,0 1 15,8 0 1,10-18-16,-1 0 15,9-8-15,0-9 16,-8 0-16,-10 9 16,1 0-16,0 8 15,-1 9-15,-8 0 16,0 0-16,0 9 16,9 17-16,0 8 15,-1 9-15,10 1 16,-1-10-1,-8-16-15,0-18 16</inkml:trace>
  <inkml:trace contextRef="#ctx0" brushRef="#br0" timeOffset="26079.97">12696 17424 0,'0'0'0,"0"0"0,0 0 16,0 0-16,0 17 16,0 0-16,0 18 15,0 17-15,8 17 16,-16 9-16,-1-9 16,9-8-16,0-18 15,0-17 1,0 0-16,0-8 15,0-10-15,0 1 16,0-9-16,0 0 16,17-9-16,1 1 15,-1-1-15,0 0 16,1 1-16,-1 8 16,1 0-1,-10 0-15,1 8 16,0 10-16,-18-1 15,0 0-15,1 9 16,-10-9-16,-8 9 16,0-8-16,0-10 15,9 1 1,8 0-16,9-9 16,0 0-16</inkml:trace>
  <inkml:trace contextRef="#ctx0" brushRef="#br0" timeOffset="26307.58">13043 17753 0,'0'0'0,"0"0"0,0 0 16,0 8-16,0 10 15,0 25-15,-9 9 16,1 9-16,-1-1 15,9-17 1,0-17-16,0-17 0,26-9 16,0-9-1,-9 9-15</inkml:trace>
  <inkml:trace contextRef="#ctx0" brushRef="#br0" timeOffset="26465.19">13156 17242 0,'0'0'0,"0"0"0,0 0 16,0 0-16,0 0 15,0 0-15,0 0 16,17 8-16,9 1 16,-17-9-16</inkml:trace>
  <inkml:trace contextRef="#ctx0" brushRef="#br0" timeOffset="26735.05">13260 17657 0,'0'0'0,"0"0"0,0 0 0,0 0 16,0 0-16,9 0 16,8 0-16,9 0 15,26-8-15,0-1 16,18 0-16,-9-8 16,8 0-1,-17-1-15,-43 18 0</inkml:trace>
  <inkml:trace contextRef="#ctx0" brushRef="#br0" timeOffset="26989.8">13607 17233 0,'0'0'0,"0"0"0,0 0 15,0 0 1,0 9-16,-8 8 15,-1 18-15,0 25 16,-8 18-16,0 26 16,-1 9-16,10-1 15,8-16-15,8 7 16,10 1-16,16-26 16,10-26-1,25-26-15,-25-17 16</inkml:trace>
  <inkml:trace contextRef="#ctx0" brushRef="#br1" timeOffset="64635.68">5705 12218 0,'0'0'0,"0"0"0,0 0 16,0 0-1,0 0-15,0 0 16,0 0-16,0 0 16,-8 9-16,-10 26 15,-8 51-15,-9 27 16,1 26 0,8-10-16,0-25 0,8-26 15,10-17-15,-1-18 16,9-8-1,9-26-15,-1-1 16</inkml:trace>
  <inkml:trace contextRef="#ctx0" brushRef="#br1" timeOffset="65704.96">6235 12487 0,'0'0'0,"0"0"0,0 0 16,0 0-1,-9 0-15,1-9 16,-18 1-16,-1 8 16,-16 0-16,-18 8 15,9 10-15,0-1 16,9 0-1,8 18-15,0 0 16,18-9-16,-1 8 16,18-8-16,0-9 15,18-8-15,-1 0 16,1-1-16,16-16 16,1-1-16,8 0 15,-17 1-15,1-1 16,-1 9-16,0 0 15,-9 17-15,0 9 16,9 18 0,0 8-16,-17 8 15,0 1-15,-18 0 16,0-9-16,1-9 16,-18 0-16,0 0 15,0-17-15,0 0 16,-9-17-1,0 0-15,9-18 16,9 0-16,-1-17 16,18-8-16,9-10 15,8-7-15,27-36 16,-1 9 0,-17 52-16</inkml:trace>
  <inkml:trace contextRef="#ctx0" brushRef="#br1" timeOffset="66086.08">6469 12253 0,'0'0'0,"0"0"15,0 0-15,0 0 16,0 17-16,9 1 16,8 8-16,1 8 15,17 1-15,-1 0 16,1-1-16,8-8 16,10-8-16,-10-1 15,-8 0 1,-9-8-16,-9 0 15,-8 8-15,-9 0 16,-26 35-16,-18 17 16,-25 18-16,-9-9 15,8-9-15,9-8 16,27-26 0,25-18-16</inkml:trace>
  <inkml:trace contextRef="#ctx0" brushRef="#br1" timeOffset="66511.59">9257 12218 0,'0'0'0,"17"-8"0,27 8 0,199-9 16</inkml:trace>
  <inkml:trace contextRef="#ctx0" brushRef="#br1" timeOffset="69644.22">5367 9967 0,'0'0'0,"0"-9"0,0 0 16,0 1 0,0-1-16,0 0 15,8 1-15,1-1 16,0 9-16,-1 0 15,1 0-15,8 0 16,1-9-16,16 1 16,19-1-16,7 0 15,18 9 1,18-8-16,26-1 16,-1-8-16,1 8 15,8-8-15,-8-1 16,25-8-16,1 9 15,-44 0-15,-17 8 16,-9 1-16,-9-1 16,10 0-1,-19 9-15,-16 0 16,-1 0-16,-17 0 16,0-8-16,0 8 15,0 0-15,-8 0 16,-9-9-16,-1 0 15,1 1-15,0 8 16</inkml:trace>
  <inkml:trace contextRef="#ctx0" brushRef="#br1" timeOffset="69929.64">7216 9560 0,'0'0'0,"0"0"15,0 0 1,0 0-16,0 0 0,0 0 16,0 0-1,9 0-15,8 0 16,1 0-16,-1 8 16,0 1-16,1 0 15,-1-1-15,0 1 16,-8 0-16,0 8 15,0 0-15,-18 18 16,-17 17 0,-26 17-16,-18 9 15,44-52-15</inkml:trace>
  <inkml:trace contextRef="#ctx0" brushRef="#br1" timeOffset="72801.5">2032 9369 0,'0'0'0,"0"0"0,0 0 0,0 0 16,0 0-16,-17 17 16,8 18-16,-8 43 15,-9 52-15,-1 0 16,10-9-16,-9 0 15,9-34 1,17-18-16,0-25 16,8-1-16,1-26 15</inkml:trace>
  <inkml:trace contextRef="#ctx0" brushRef="#br1" timeOffset="73398.31">2188 9811 0,'0'0'0,"0"0"0,0 0 16,0 0-16,0 8 16,9 1-16,0 0 15,8 8 1,9-8-16,9-1 15,17 1-15,0-18 16,-9 1-16,10-18 16,7-18-1,1 1-15,-26 9 0,-9-1 16,-17 0 0,-1 1-16,-16 8 15,-10 0-15,-8 8 16,-17 1-16,-1 17 15,-8 9 1,-9 17-16,-8 17 0,17 18 16,17-1-1,18 1-15,-1 8 16,1-8-16,17-1 16,17-8-16,9 0 15,9-8-15,0-18 16,0-9-16,25-8 15,-7-18-15,-19-17 16,-16 17-16</inkml:trace>
  <inkml:trace contextRef="#ctx0" brushRef="#br1" timeOffset="73629.28">2970 9629 0,'0'0'0,"0"0"0,0 0 0,0 0 16,0 17-1,0 18-15,-9 8 16,0 18-16,1-1 16,-1 1-1,9-18-15,0 1 0,9-18 16,-1-9-16,-8-17 15</inkml:trace>
  <inkml:trace contextRef="#ctx0" brushRef="#br1" timeOffset="73971.03">3117 9447 0,'0'0'15,"0"0"-15,0 0 16,0 0-16,9 9 16,9 8-16,8 0 15,8 1-15,10 8 16,8 0-16,-9-9 16,1-8-1,-1 8-15,-17-8 0,0-1 16,-8 10-1,-10-1-15,-8 18 16,-17 17-16,-35 8 16,-9 9-16,-17-8 15,17-9-15,9-9 16,17-17-16,18 9 16,8-18-16,9-17 15</inkml:trace>
  <inkml:trace contextRef="#ctx0" brushRef="#br1" timeOffset="84454.56">3899 7542 0,'-9'-9'0,"9"9"0,0 0 16,0 0-16,0 0 15,0 0-15,0 0 16,0 0-16,18-9 15,16 1 1,19-1-16,16 0 16,18-8-16,43 8 15,18 1-15,-1-1 16,10-8-16,8 8 16,0 0-16,0-8 15,0 8-15,-9 1 16,-8-1-16,-1 0 15,1 1-15,-1-1 16,1 9 0,0-8-16,-18 8 15,0 0-15,-17 0 16,0 0-16,-18 0 16,-16 0-16,-10 0 15,-8 0-15,-18 0 16,1 8-1,-18-8-15,0 9 16,0-9-16,-9 8 16,9-8-16,-8 0 15,-1 0-15,0 9 16,-8 0-16,0-9 16</inkml:trace>
  <inkml:trace contextRef="#ctx0" brushRef="#br1" timeOffset="84735.24">7459 7161 0,'0'0'0,"0"0"0,0 0 16,0 0-16,0 0 15,18 17 1,16 0-16,10 9 15,-1 0-15,9 0 16,0 0-16,-8-8 16,-18-1-16,-9 0 15,-8 9-15,-26 17 16,-44 18-16,-43 17 16,-27 9-1,19-18-15,68-52 16</inkml:trace>
  <inkml:trace contextRef="#ctx0" brushRef="#br1" timeOffset="85439.86">2570 6520 0,'0'0'0,"0"0"16,0 0-16,0 0 16,-8 17-16,-1 9 15,0 26-15,1 17 16,-1 35-16,-8 9 15,8-9-15,0-9 16,9-8 0,0-27-16,0-8 15,9-17-15,0-26 16,-1-9-16</inkml:trace>
  <inkml:trace contextRef="#ctx0" brushRef="#br1" timeOffset="85900.18">2909 6875 0,'-9'0'0,"1"0"0,8 0 16,0 0-16,0 0 15,0 0 1,0 0-16,17 8 15,0 1-15,18 0 16,0-9-16,8 0 16,1-9-16,-10 0 15,10-8-15,-18 0 16,0 0-16,-17-9 16,-1 0-16,1 0 15,-18-9-15,-17 0 16,0 18-1,-8 17-15,-19 0 16,-7 17-16,8 18 16,-1 0-16,19 8 15,16 18-15,1 8 16,17 0-16,9-17 16,8-9-16,18 1 15,-1-18 1,19 0-16,16-18 15,35-8-15,-8-17 16,-61 8 0</inkml:trace>
  <inkml:trace contextRef="#ctx0" brushRef="#br1" timeOffset="86319.64">3465 6710 0,'0'0'0,"0"0"0,0 0 16,0 0-16,0 0 16,0 0-16,17 0 15,9 0 1,9 0-16,17 9 16,9 0-16,-9-1 15,-9 1-15,1 0 16,-18-1-16,-9 1 15,-8 8-15,0 1 16,-18 8 0,-8 8-16,-10 9 15,1 1-15,-8-10 16,16-8-16,1-8 16,0-10-16,8 1 15,9 0-15,0-1 16,0-8-16,0 0 15,17 9-15,9-9 16,9 9-16,0-9 16,0-9-1,25 0-15,27-17 16,0-8-16,-52 25 16</inkml:trace>
  <inkml:trace contextRef="#ctx0" brushRef="#br1" timeOffset="87086.46">4151 6459 0,'0'0'0,"0"0"16,0 0-16,0 0 15,0 0-15,0 0 16,0 0-16,0 0 16,0 0-16,0 0 15,0 0-15,0 0 16,0 0-16,0 0 15,0 0 1,0 0-16,0 0 16,0 0-16,0 0 15,0 0-15,0 0 16,9 0-16,-1 0 16,1 0-16,0 9 15,-1-9-15,1 0 16,-9 0-1,9 8-15,-9-8 16,8 9-16,-8-9 16,0 0-16,9 9 15,-9-9-15,0 0 16,0 0-16,0 0 16,9 8-16,-9-8 15,8 9 1,1-9-16,0 9 15,-1-1-15,10 1 16,-1 8-16,18 1 16,17-1-1,-9 0-15,1 1 16,-1-10-16,-17 1 0,0 0 16,-8-1-1,-1 1-15,-8-9 16,-1 0-16,1 0 15,-9 9-15,-9 8 16,-8 18-16,-18-1 16,-8 18-16,-18 9 15,9-1-15,0-8 16,0-8 0,17-1-16,18-17 15</inkml:trace>
  <inkml:trace contextRef="#ctx0" brushRef="#br1" timeOffset="122506.92">10368 12071 0,'0'0'0,"0"0"0,0 0 15,0 0-15,0 0 16,0-8-16,0 8 16,0 0-16,0 0 15,0 0-15,0-9 16,0 9 0,0 0-16,0 0 15,0 0-15,0 0 16,0 0-16,0 0 15,0 0-15,0 0 16,0 0-16,0 9 16,0-1-16,0 10 15,0-1 1,0 0-16,-8 1 16,8 8-16,-9 8 15,0 18-15,9 0 16,0-9-1,0 1-15,0-10 0,0 1 16,0-9-16,0 0 16,0 0-1,0 0-15,0 0 16,0-9-16,0 1 16,0-10-16,0 1 15,0 0-15,0-9 16,9 0-16,0 0 15</inkml:trace>
  <inkml:trace contextRef="#ctx0" brushRef="#br1" timeOffset="123078.19">10447 11855 0,'-9'0'0,"0"8"0,1-8 16,-1 18 0,-9-1-16,1 9 15,0 9-15,-1-1 16,1 1-16,0 8 16,-1 1-1,1-18-15,0 0 0,17-18 16,0 1-16,0-9 15,0 0 1,0 0-16,0 0 16,0-9-16,0 1 15,0-1-15,8-8 16,1-1-16,-9 10 16,0 8-16,0 0 15,17 0-15,1 0 16,-1 0-1,0 8-15,1 10 16,8-10-16,0 10 16,-9-1-16,1 0 15,-1 0-15,9 1 16,-9-10-16</inkml:trace>
  <inkml:trace contextRef="#ctx0" brushRef="#br1" timeOffset="123573.13">10256 12608 0,'0'0'0,"0"0"16,0 0-16,0 0 0,0 0 15,0 0 1,0 0-16,8 18 16,1-1-16,0 0 15,-1 0-15,1-8 16,0 0-16,-1-1 15,-8 1-15,0-9 16,0 0-16,9-9 16,8 1-1,1-18-15,16-17 16,10-9-16,-9 17 16</inkml:trace>
  <inkml:trace contextRef="#ctx0" brushRef="#br1" timeOffset="124547.78">10316 13145 0,'0'0'0,"0"0"16,0 0-16,0 0 15,0 0-15,-8 17 16,-1 9-16,0 9 16,1 17-16,-1 0 15,0-9-15,1 1 16,-1-18-16,9 0 16,0-18-1,0 1-15,0-9 16,0 0-16,0-9 15,0-8-15,9-18 16,8-8 0,0 8-16,1 1 0,-1 16 15,0 1 1,1 8-16,-10 9 16,10 9-16,-10 8 15,1 18-15,0 17 16,0-9-16,-1 9 15,1-8-15,0-1 16,8-8-16,0-10 16,9-16-16,-17-9 15</inkml:trace>
  <inkml:trace contextRef="#ctx0" brushRef="#br1" timeOffset="125077.55">10759 13500 0,'0'0'0,"0"0"0,0 0 0,0 0 16,0 0-16,-9 0 15,1-8-15,-1-1 16,0 0-16,1 9 15,-1 0-15,0 0 16,1 0 0,-10 0-16,1 9 15,8 8-15,1 1 16,8-10-16,0 1 16,0 0-16,0-1 15,0-8-15,8 0 16,1 0-16,0 0 15,-1 0 1,1 0-16,0 0 16,-1 0-16,1 18 15,0 8-15,8 17 16,-8 0-16,-1 0 16,1 1-1,-9-1-15,-9-8 0,1-9 16,-1 0-1,-8-9-15,-1-8 16,1-1-16,0-8 16,-1-8-16,10-1 15,8-17-15,0-9 16,8-17-16,1 35 16</inkml:trace>
  <inkml:trace contextRef="#ctx0" brushRef="#br1" timeOffset="125326.12">10907 13457 0,'0'0'0,"0"0"0,0 0 15,0 0-15,0 0 16,8 0-1,10 0-15,-1-9 16,1 1-16,8-1 16,0 0-16,8 1 15,-8 8-15,-8 0 16,-9 0-16</inkml:trace>
  <inkml:trace contextRef="#ctx0" brushRef="#br1" timeOffset="125494.02">10976 13570 0,'0'0'0,"0"0"0,0 0 0,0 0 15,0 0-15,0 0 16,0 0 0,18 0-16,-1 0 15,9-9-15,35 0 16,-9 9-16</inkml:trace>
  <inkml:trace contextRef="#ctx0" brushRef="#br1" timeOffset="125744.98">11367 13154 0,'0'0'0,"0"0"0,0 0 16,0 0-16,0 17 15,0 0 1,0 18-16,0 0 16,0-9-16,17 8 15,1 1-15,-1-9 16,-8-17-16</inkml:trace>
  <inkml:trace contextRef="#ctx0" brushRef="#br1" timeOffset="125963.13">11228 13587 0,'0'0'0,"0"0"16,0 0-16,0 0 15,17 0-15,1 0 16,17-9 0,-1 1-16,18-1 15,1-8-15,-10-1 16,0 1-16,18 8 16,17 9-1,-43 0-15</inkml:trace>
  <inkml:trace contextRef="#ctx0" brushRef="#br1" timeOffset="126345.09">11410 13682 0,'0'0'0,"0"0"16,0 0-16,0 0 15,0 0-15,0 9 16,9-1-16,9 1 16,-1 0-16,0-1 15,1 1-15,-1 0 16,-8-1 0,-1 1-16,1 0 0,-9 8 15,-9 9 1,-17 9-16,-8 8 15,-10 0-15,1 1 32,8-18-32,18 0 0,17-26 0,-18 17 0,18-8 15,0-1-15,18 1 16,16 0-16,45-18 16,51-34-16,226-87 15</inkml:trace>
  <inkml:trace contextRef="#ctx0" brushRef="#br2" timeOffset="131027.17">10342 11352 0,'0'0'0,"0"0"0,0 0 16,0 0-16,0 0 15,0 0-15,0 0 16,0 0-16,0 0 16,0 0-16,0 0 15,0 0-15,0 0 16,0-8 0,0 8-16,0 0 0,0 0 15,0 0 1,0 0-16,0 0 15,0 0-15,0 0 16,0 0-16,9 0 16,8-9-16,18 9 15,0 0-15,0 0 16,-1 0 0,10 0-16,-18 0 15,0 0-15,0 0 16,0 0-16,-9 0 15,1 0-15,-10 9 16,10-9-16,-10 0 16</inkml:trace>
  <inkml:trace contextRef="#ctx0" brushRef="#br2" timeOffset="131555.89">10646 11231 0,'0'0'0,"0"0"16,0-9-16,0 9 15,0-8-15,0 8 16,0 0-16,0 0 15,0 0-15,0 0 16,9 0 0,8 0-16,1 8 15,8 1-15,-9 8 16,9-8-16,-8 0 16,-10-1-16,1 1 15,0 0-15,-1-1 16,1 1-1,-18 8-15,1 1 16,-18-1-16,-1 18 16,1 8-16,9 0 15,17-34-15</inkml:trace>
  <inkml:trace contextRef="#ctx0" brushRef="#br2" timeOffset="132176.51">10568 11075 0,'0'0'15,"0"0"-15,0 0 16,0 0-16,0 0 16,0 0-16,0 0 15,-9 0-15,1 18 16,-18-1-16,0 0 15,0 9-15,0 0 16,0 0-16,-1-9 16,10-8-16,0 0 15,8-1 1,0 1-16,9 0 0,0-1 16,0 1-1,9 0-15,8 8 16,9 0-16,9 1 15,-9-1-15,0 0 16,0 1-16,0-10 16,0 1-1,-17-9-15</inkml:trace>
  <inkml:trace contextRef="#ctx0" brushRef="#br1" timeOffset="140109.91">10707 9949 0,'0'0'0,"0"0"0,0 0 16,0 0-1,0 0-15,0 0 16,0 0-16,0 0 15,0 0-15,0 0 16,0 0-16,0 0 16,0 0-16,0 9 15,0 0 1,0-1-16,0 1 16,0 0-16,0 8 15,0 0-15,0 1 16,0-1-16,9 9 15,-9 0-15,8-9 16,1 1-16,0 8 16,-1 0-16,1 0 15,0-9-15,0 0 16,-9 0 0,0 1-16,8-1 15,-8 9-15,9-9 16,-9 1-16,9-1 15,-9 9 1,0 9-16,0 8 0,0 0 16,0-8-1,0-9-15,0 0 16,0 0-16,0 0 16,0 0-16,0-9 15,0 9-15,8 0 16,-8 0-16,0-9 15,0 1 1,0-1-16,0 0 16,0 9-16,0 0 15,0 0-15,0 9 16,0 0-16,0-9 16,0 0-1,0 0-15,0 0 0,0 0 16,-8-9-1,8 9-15,0-9 16,-9 9-16,9 0 16,-9-9-16,1 9 15,-1 0-15,0 9 16,0 0-16,9-1 16,0 1-16,0-9 15,0 0 1,0 0-16,0 0 15,0 0-15,0 0 16,0 0-16,0 0 16,0 0-16,-8 0 15,8 0-15,0-9 16,-9 0-16,0 18 16,9 0-1,0-1-15,0 1 0,0 0 16,0-9-1,0 0 1,0 0-16,0 0 0,0 0 16,0 0-16,0 0 15,0 0 1,0-1-16,-8 10 0,8 0 16,0-1-1,0 1-15,0-9 16,0 0-16,0 0 15,0 0-15,0-9 16,0 1-16,0-1 16,0 0-16,0 1 15,0-10-15,0 1 16,0 0-16,0-1 16,0 1-1,0 0-15,0-1 16,0-8-16</inkml:trace>
  <inkml:trace contextRef="#ctx0" brushRef="#br1" timeOffset="140659.57">10655 12244 0,'0'0'0,"0"0"16,-9 0-16,9 0 15,0 0-15,0 0 16,0 0-16,0 9 15,0 0-15,0 8 16,0 9-16,9 9 16,0-1-16,8 10 15,-8-10 1,8-8-16,-8 0 16,-1-8-16,1-10 15,0 1-15,-1 0 16,10-18-16,-1-26 15,18-43-15,17-17 16,26-44-16,96-207 16</inkml:trace>
  <inkml:trace contextRef="#ctx0" brushRef="#br1" timeOffset="141492.38">10785 10140 0,'0'0'0,"0"0"16,0 0-16,0 0 15,0 0-15,0 0 16,-8 0-16,-1 17 16,0 9-1,-17 9-15,0 17 16,-9 0-16,1-9 15,8 0-15,8-17 16,1 0-16,8-17 16,9 0-1,0-9-15,0 0 16,0-9-16,18 0 0,-1-17 16,0-26-1,9-8-15,-8 8 16,-10 34-16,1 1 15,0 0-15,-1 8 16,-8 9-16,0 0 16,18 0-16,-1 9 15,0 8-15,1 0 16,17 9 0,-1 0-16,1 0 15,0 0-15,0-17 16,-9 0-16</inkml:trace>
  <inkml:trace contextRef="#ctx0" brushRef="#br2" timeOffset="147708.35">13104 4649 0,'0'0'0,"-9"0"0,0 0 16,1 0-16,-18 17 15,-9 9 1,-8 26-16,-18 18 16,-9-1-16,1 9 15,-1 17-15,1 0 16,8 9-16,-8-8 15,8 16-15,0 9 16,0-8-16,-8 0 16,17 16-1,0-7-15,8-10 16,1 1 0,-1 8-16,1-17 0,8-9 15,0 1 1,9 8-16,-8-1 15,-10 1 1,1 0-16,-1 9 16,10 0-16,-1-10 0,0-7 15,-8-1-15,-1 9 16,10-9-16,-1-17 16,9 0-16,0 0 15,0 17-15,-9 1 16,9-19-16,0 10 15,0 0 1,0 17-16,0 0 16,8-26-16,-8-1 15,9 1-15,-9-8 16,0 16-16,0-8 16,0-8-1,0 7-15,8-16 0,-8 8 16,0 18-1,-9-9-15,9-9 16,0-8-16,0-1 16,0 10-16,0-1 15,9 9-15,-1-17 16,1-1-16,0-8 16,-1 0-16,1 0 15,8 0-15,1 9 16,-1-1-1,0-16-15,1-1 16,8 0 0,0-17-16,0 0 0,0-8 15,0-1-15,0-8 16,0-1-16,0 1 16,0-9-16</inkml:trace>
  <inkml:trace contextRef="#ctx0" brushRef="#br2" timeOffset="148041.87">10473 10486 0,'-9'0'0,"0"0"15,1 0-15,-10 9 16,10 0-16,-1 8 15,-9 9-15,10 9 16,8-1-16,0 10 16,0-1-16,8 0 31,1 0-31,0-17 0,0 0 0,-1 0 16,1-8-1,0-10-15,-1 1 16,1 0-16,0-1 15,-1-8-15,1 0 16,8-8-16,1-1 16,-1 9-16</inkml:trace>
  <inkml:trace contextRef="#ctx0" brushRef="#br2" timeOffset="149711.87">10594 10521 0,'0'0'0,"0"0"0,0 0 15,0 0-15,0 0 16,0 0-16,0 0 16,0 0-16,-8 0 15,-10 0-15,1 0 16,-1 0-16,10 0 15,-1 0 1,0 0-16,1 17 16,8 18-16,0-9 15,0 9-15,0-1 16,8 1-16,10 8 16,-10-8-16,1-1 15,0-8-15,-1-8 16,1-10-16,0 1 15,-9 0 1,9-9-16,-1 0 16,1-9-16,8 0 15,1-8-15,-1-9 16,9-9-16,26-25 16,-8 17-16</inkml:trace>
  <inkml:trace contextRef="#ctx0" brushRef="#br2" timeOffset="151291">13903 4147 0,'0'0'0,"0"0"15,0 0-15,-9-9 16,0 0-16,-8 1 15,-9-1-15,-9 0 16,0 9-16,-8 0 16,0 18-16,-18 16 15,9 27-15,17 8 16,9 9 0,9-8-16,17-10 15,17 1-15,18-9 16,-1-18-16,19-8 15,25-17-15,43-18 16,1-8-16,-70 8 16</inkml:trace>
  <inkml:trace contextRef="#ctx0" brushRef="#br2" timeOffset="151690.85">14250 3800 0,'0'0'0,"0"0"0,0 0 16,0 0-16,0 9 16,0 26-1,0 8-15,-9 35 16,1 17-16,-1 18 16,0-18-16,1-8 15,-1-35-15,9-9 16,0-17-16,0-9 15,0-8 1,0-9-16,0-9 0,17-17 16,1-26-1,16-8-15,1-1 16,-9 18-16,0 8 16,-17 18-16,0 17 15,-1 0-15,10 17 16,-1 35-16,-8 9 15,-1 8-15,1-8 16,0-18 0,8-9-16,9-8 15,18 0-15,-27-17 16</inkml:trace>
  <inkml:trace contextRef="#ctx0" brushRef="#br2" timeOffset="152090.73">15040 4164 0,'-8'-9'0,"-1"1"0,0-1 15,-8 0-15,-9 1 16,0-1-16,0 9 16,0 0-16,-9 17 15,0 1-15,0 16 16,1 1-1,16 8-15,1 1 16,17-18-16,0 0 16,9-9-16,8-8 15,0-1-15,18-16 16,-9-1 0,0-17-16,0-9 15,0 1-15,-17 16 16,0 1-16,-1 0 15,-8 17-15,0 0 16,0 0-16,18 17 16,-1 0-16,0 9 15,18 0-15,0 0 16,-9-8-16,0 8 16,-17-18-1</inkml:trace>
  <inkml:trace contextRef="#ctx0" brushRef="#br2" timeOffset="152407.82">15162 4103 0,'0'-8'0,"0"8"0,0 0 16,0 0-16,0 0 16,9 8-1,8 10-15,0 8 16,9 8-16,0 10 15,-8-1-15,-10 0 16,1-17-16,0-8 16,-9-10-16,0 1 15,0 0 1,0-9-16,0-9 16,0-8-16,0-35 15,17-9-15,1-17 16,8-9-16,8 27 15,1 8-15,8 9 16,-16 25-16</inkml:trace>
  <inkml:trace contextRef="#ctx0" brushRef="#br2" timeOffset="153007.85">16004 4086 0,'-9'-9'0,"-8"-17"16,0 9-16,8 0 16,0-1-16,1 1 15,-1 0-15,-17 0 16,0 17-16,-9 0 15,0 17-15,1 0 16,-1 18 0,0-1-16,18 1 15,0-9-15,-1 0 16,18-17-16,0-1 16,0 1-16,0-9 15,0 0-15,0 0 16,9 0-16,8 0 15,1 0-15,-1 17 16,18 1 0,-1 25-16,10 9 15,-1 9-15,1-1 16,-18-16-16,0-1 16,-9 0-16,-8-17 15,-1 0-15,-16-9 16,-1 1-1,0-10-15,1 1 32,-18-9-32,0-9 0,-9-8 15,9-9-15,8-17 0,10-18 16,8 9-16,17 0 16,9 9-16,18-9 15,16 0 1,19 26-16,-10 9 15,-34 17-15</inkml:trace>
  <inkml:trace contextRef="#ctx0" brushRef="#br2" timeOffset="153328.64">16143 4164 0,'0'0'0,"0"0"0,0 0 0,9 0 16,8 0-1,9-9-15,9 1 16,17-10-16,-9-8 16,1 0-16,-18 0 15,0 0-15,-9-8 16,-8 8-16,-9 0 16,-9 9-1,1-1-15,-10 1 16,1 17-16,-26 17 15,8 18-15,9 8 16,17 9-16,9 9 16,17-9-16,18 8 15,17 1 1,87 8-16,26-25 16,-113-53-16</inkml:trace>
  <inkml:trace contextRef="#ctx0" brushRef="#br2" timeOffset="154089.09">16994 4043 0,'0'-9'0,"0"9"0,0 0 16,9 0-16,8 17 15,1 1-15,-10 8 16,1 0-16,0 17 16,-9-8-16,0-9 15,0 0 1,0-18-16,0 1 16,0-9-16,0-9 15,17-8-15,0-18 16,18-17-16,0-8 15,0 8-15,-9 8 16,0 19-16,-18 7 16,1 18-1,0 0-15,-1 18 16,1-1-16,0 17 16,-1 1-16,1-9 15,8 0-15,1 0 16,-1-17-16,1-1 15,-1 1 1,9-18-16,9 1 16,-1-18-16,10-9 15,-9-8-15,-9 8 16,-18 18-16,1 0 16,-9 17-16,0 0 15,0 0-15,-9 17 16,9 9-16,0 8 15,0 10 1,18-1-16,-1 9 16,0-9-16,18 1 15,-9-27-15,9-8 16,17-18-16,0 0 16,-8-17-1,-10-17-15,-8-9 0,-8-17 16,-18-9-16,-18 9 15,-8 17 1,-17 17-16,-1 9 16,-8 9-16,0 17 15,-8 0-15,25 17 16,17 26-16,27-8 16</inkml:trace>
  <inkml:trace contextRef="#ctx0" brushRef="#br2" timeOffset="154303.07">17941 3870 0,'0'0'0,"0"0"0,0 17 16,8 18-16,1-1 15,0 9 1,-1-8-16,-8 0 15,0-9-15,0 0 16,0-18-16,0 1 16,0-9-16,0 0 15</inkml:trace>
  <inkml:trace contextRef="#ctx0" brushRef="#br2" timeOffset="154415.57">17941 3740 0,'0'-9'0,"-9"0"0,0-8 16,1 8-16,8 1 15,0-1-15,0 9 16,0 0-16,17 0 16,0 9-16</inkml:trace>
  <inkml:trace contextRef="#ctx0" brushRef="#br2" timeOffset="154725.1">18540 3722 0,'-9'-8'0,"0"-1"0,1 0 0,-1 9 16,0 0-1,1 0-15,-1 0 16,-8 18-16,-1 8 16,1 17-16,17 18 15,0-1-15,0 1 16,17-18-1,1 0-15,-10-8 0,1-9 16,0-9-16,-9-8 16,-9 0-1,0-1-15,1 1 16,-1-9-16,-8 0 16,8 0-16,9 0 15,0 0-15</inkml:trace>
  <inkml:trace contextRef="#ctx0" brushRef="#br2" timeOffset="155025.28">18522 4077 0,'0'0'0,"0"0"15,0 0-15,0 0 16,18 9-16,17 0 16,17-18-16,0 0 15,9 1-15,-1-18 16,-8-9-16,-8 1 15,-18-1 1,-9 0-16,-8-8 16,-9 8-16,-9 9 15,-8 9-15,-9 8 16,-9 9-16,-8 26 16,-1 18-16,10 16 15,16 10-15,18-10 16,18 9-16,34 9 15,43-8 1,105 16-16,243 79 16</inkml:trace>
  <inkml:trace contextRef="#ctx0" brushRef="#br2" timeOffset="156161.15">18297 3792 0,'0'0'0,"0"0"16,0 0-16,0 0 15,0 0-15,0 0 16,0 0-16,0 0 16,-9 8-16,9 18 15,0 9-15,0 17 16,-9 17-1,1-8-15,-1 8 16,9 9-16,0 0 16,9-35-16</inkml:trace>
  <inkml:trace contextRef="#ctx0" brushRef="#br3" timeOffset="179603.73">6244 4623 0,'0'0'0,"0"0"0,0 0 15,0-9-15,0 1 16,0-10-16,-9 1 16,0-9-16,1-17 15,-1 8 1,0 1-16,-8-1 15,-9 9-15,0 9 16,0-1-16,-26 18 16,-1 9-16,10 26 15,8-1-15,18 18 16,8 9 0,18 17-16,17 17 15,9-17-15,-1-17 16,-7-9-16,-1-9 15,-18-9-15,1 1 16,-18 0-16,1-1 16,-27 1-16,-17 8 15,0-25 1,0-10-16,17-8 16,17-8-16,10-1 15,8 9-15</inkml:trace>
  <inkml:trace contextRef="#ctx0" brushRef="#br3" timeOffset="179948.14">6192 4762 0,'0'0'0,"0"0"0,0 0 16,0 0-16,26 8 15,17 1-15,18-18 16,8 1-16,1-18 15,-1 0 1,-8 0-16,-18-9 0,-8 0 16,-26 18-1,-1-9-15,-16 0 16,-18 0-16,-9 0 16,-8 17-1,-1 9-15,-17 26 0,9 9 16,9 34-16,17 27 15,17 8-15,27-18 16,-1-25 0,18-1-16,8-16 15,0-18 1,-8-18-16,0-8 0,-18 0 16</inkml:trace>
  <inkml:trace contextRef="#ctx0" brushRef="#br3" timeOffset="180335.11">6947 4562 0,'-9'0'0,"1"0"0,8 0 16,-9 9-16,9 17 15,0 26-15,0 17 16,-9-8-1,1-9-15,8-9 16,0-8-16,0-9 16,0-17-16,0-1 15,0-8-15,0-8 16,0-36-16,17-42 16,0-1-16,1 18 15,-1 25 1,-8 10-16,-1 16 15,1 18-15,0 0 16,-1 26-16,10 35 16,-1 34-16,1-8 15,-10-18-15,10-8 16,-10-27-16,1-25 16</inkml:trace>
  <inkml:trace contextRef="#ctx0" brushRef="#br3" timeOffset="180677.76">7564 4519 0,'0'-9'0,"0"-8"0,-9 0 16,-8 0-16,-10-1 15,1 18 1,0 0-16,-8 9 15,8 8-15,8 0 16,1 18-16,17 0 16,17-1-16,9 18 15,9 0 1,-9-8-16,0-18 16,0 0-16,-8-9 15,-10 0-15,1 1 16,-18-1-16,-8 0 15,-9 9-15,0 0 16,-9 0-16,18-17 16,8-1-16,9-8 15,0 0-15</inkml:trace>
  <inkml:trace contextRef="#ctx0" brushRef="#br3" timeOffset="180894.9">7946 4545 0,'0'0'0,"0"0"0,0 0 16,0 0-1,-9 17-15,0 9 16,1 18-16,8 16 16,0-16-16,0-1 15,0-17-15,0 0 16,0-9-16,8-8 15,-8-26-15,9 8 16</inkml:trace>
  <inkml:trace contextRef="#ctx0" brushRef="#br3" timeOffset="180991.63">7894 4190 0,'-9'-9'0,"0"1"0,-8-1 16,8 9-16,9 0 15,0 0-15,17 0 16,-8 9-16</inkml:trace>
  <inkml:trace contextRef="#ctx0" brushRef="#br3" timeOffset="181261.18">8015 4381 0,'0'0'0,"0"0"0,0 0 0,0 0 15,9 0-15,26 0 16,17 0-16,17-9 16,9 0-16,9-17 15,0 9-15,0-9 16,0 9-1,-35-1-15,-35 10 16</inkml:trace>
  <inkml:trace contextRef="#ctx0" brushRef="#br3" timeOffset="181470.23">8449 4077 0,'0'-8'0,"0"8"0,0 0 16,0 0-16,0 8 15,-8 18-15,-1 52 16,0 26-16,1 9 16,-1 17-16,9-18 15,0-25-15,9-18 16,8-25-16,-8-10 16,8-8-16,-8-17 15</inkml:trace>
  <inkml:trace contextRef="#ctx0" brushRef="#br3" timeOffset="181669.91">8753 4277 0,'0'0'0,"0"8"0,0 27 0,0 17 16,0 17-1,0 0-15,18 18 16,-10 0-16,1-27 15,0-16-15,-1-18 16,10-9-16,-10 0 16,1-8-16</inkml:trace>
  <inkml:trace contextRef="#ctx0" brushRef="#br3" timeOffset="181821.13">8753 4060 0,'0'0'0,"0"0"15,0 0-15,0 0 16,0 0-16,0 0 16,0 0-16,18 17 15,-1 1 1,-8-10-16</inkml:trace>
  <inkml:trace contextRef="#ctx0" brushRef="#br3" timeOffset="182137.11">9083 4476 0,'0'0'0,"0"0"0,0 17 16,18 9-16,-1 26 15,18 17-15,-1-8 16,1-9-16,-9-9 15,0-17-15,0 0 16,-8-17-16,-10 0 16,1-9-1,-9-9-15,9-26 16,-1-17-16,1-34 16,0-10-16,-1 18 15,-8 27-15,9 16 16,0 18-16,8-1 15,-8 10-15</inkml:trace>
  <inkml:trace contextRef="#ctx0" brushRef="#br3" timeOffset="182389.44">9726 4554 0,'0'0'0,"-9"0"0,0 0 16</inkml:trace>
  <inkml:trace contextRef="#ctx0" brushRef="#br3" timeOffset="182638.88">9891 4614 0,'0'0'0,"0"-8"0,17-1 0,1-17 15,8 0 1,0-17-16,-18 0 15,1 8-15,-18 0 16,-8 18-16,-9 0 16,-9 17-16,-8 26 15,-9 17-15,0 26 16,17 26 0,9 9-16,26-17 15,17-18-15,27-8 16,34-18-16,26-8 15,-52-18-15</inkml:trace>
  <inkml:trace contextRef="#ctx0" brushRef="#br3" timeOffset="182945.2">10342 4259 0,'0'0'0,"0"0"15,18 0-15,-1 0 16,18 0-16,26 0 15,17-8-15,17-1 32,1-8-32,8-9 0,-8 0 0,-18 8 15,0 10 1,-35 8-16</inkml:trace>
  <inkml:trace contextRef="#ctx0" brushRef="#br3" timeOffset="183186.49">10898 3792 0,'0'0'0,"0"0"0,0 17 16,-9 18-16,1 25 15,-1 27-15,0 43 16,-8 8-16,0-16 15,17-1-15,0-9 16,8-16 0,1-44-16,17 0 15,17-9-15,-16-26 16</inkml:trace>
  <inkml:trace contextRef="#ctx0" brushRef="#br3" timeOffset="183487.14">11393 4381 0,'0'0'0,"-9"0"0,1 0 0,-1 17 16,-8 9-16,-1 9 16,1 8-1,17-9-15,0 1 16,17 0-16,1-9 15,8 0-15,8-18 16,1 1-16,9-18 16,-1 1-16,-17-18 15,0 0-15,-17-26 16,0-9-16,-18 18 16,-17 8-1,0 18-15,17 17 0,9 9 16</inkml:trace>
  <inkml:trace contextRef="#ctx0" brushRef="#br3" timeOffset="184320.24">8006 5056 0,'0'0'0,"0"0"0,0 0 16,0 0-16,0 0 16,0 0-16,-8 9 15,-10 25-15,-8 44 16,-8 9-16,-1 8 15,9-8 1,-9-1-16,9-16 16,9-18-16,-1-26 15,18 0-15,9 0 16,0-18-16</inkml:trace>
  <inkml:trace contextRef="#ctx0" brushRef="#br3" timeOffset="184525.31">7963 5108 0,'0'0'0,"0"0"16,0 0-16,0 0 15,17 17-15,18 27 16,17 8-16,0 0 16,0 0-1,1 8-15,-10-16 16,0-1-16,-17-9 0,0-8 15,1 9 1,-19-9-16,1-17 16</inkml:trace>
  <inkml:trace contextRef="#ctx0" brushRef="#br3" timeOffset="184691.09">7937 5593 0,'-9'0'0,"1"0"0,-1 0 0,9 0 15,0 0-15,9 0 16,17-9-16,34 1 16,10-1-16,25 0 15,-16 1-15,-45 8 16</inkml:trace>
  <inkml:trace contextRef="#ctx0" brushRef="#br3" timeOffset="185169.82">8501 5255 0,'0'0'0,"0"0"16,0 0-16,9 18 15,8 8-15,-8 8 16,9 10-16,-1-10 16,0 9-16,-8 1 15,0-18 1,-1-9-16,1 0 0,0-8 16,-9 0-1,0-9-15,0-9 16,0 0-16,17-25 15,0-18-15,1 0 16,-1 0-16,0 17 16,1 1-16,-1 16 15,9 1-15,-8 0 16,-1 17 0,0 8-16,1 10 15,-1 16-15,-8 18 16,-1 0-16,1 9 15,0-9-15,0-9 16,8 0-16,18 9 16,-9-17-16</inkml:trace>
  <inkml:trace contextRef="#ctx0" brushRef="#br3" timeOffset="185742.06">9344 5498 0,'0'0'0,"0"-9"0,0 0 15,0 1-15,0-1 16,0 0-16,0 1 15,-9-1-15,0 1 16,1-1 0,-1 0-16,0 9 15,-8 0-15,0 0 16,-9 18-16,8-1 16,1 0-16,8-8 15,9-1-15,0 1 16,0 0-16,0-9 15,0 0 1,0 0-16,9 0 16,8 8-16,1 10 15,8-1-15,0 18 16,8 17-16,-8 0 16,0-9-16,1 9 15,-19-9 1,1-8-16,-9 0 15,-9-9-15,1-1 16,-1-7-16,-9-10 16,1 1-16,0 0 15,-1-18-15,10 0 16,-1-8-16,9-17 16,9-18-1,25-18-15,45-8 16,-27 44-16</inkml:trace>
  <inkml:trace contextRef="#ctx0" brushRef="#br0" timeOffset="195219.77">21892 16324 0,'0'0'0,"0"0"0,0 0 16,0 0-16,17 0 15,35 0-15,35-9 16,26 0-16,26 1 16,9-10-1,-18 1-15,-17 8 16,-26-8-16,-1 17 16,-25 0-16,-35 0 15</inkml:trace>
  <inkml:trace contextRef="#ctx0" brushRef="#br0" timeOffset="195618.44">22178 16332 0,'0'0'0,"0"0"0,0 0 0,0 18 15,9 8 1,0 26-16,-9 8 16,0 9-16,0 1 15,-9 16-15,0 1 16,-8-26-16,8-9 16,1-9-1,-1-9-15,9-8 16,0-8-16,0-10 15,0 1-15,0 0 16,17-1-16,18 1 16,26 0-16,8-1 15,18 1-15,9 0 16,-18-1 0,-17-8-16,-9 0 0,-9-8 15,-8 8 1,-26 0-16,-1 0 15</inkml:trace>
  <inkml:trace contextRef="#ctx0" brushRef="#br0" timeOffset="195819.72">22352 16774 0,'0'0'0,"0"0"15,0 0-15,9 0 16,17 0-16,17 0 16,9 0-16,9 9 15,0-9-15,-9 0 16,-35 0 0</inkml:trace>
  <inkml:trace contextRef="#ctx0" brushRef="#br0" timeOffset="196168.65">23281 16817 0,'0'0'0,"0"0"16,0 0-16,0 0 15,0 0-15,0 0 16,0 0-16,-9-8 16,1 8-16,-1 0 15,0 0 1,-8 0-16,-9 17 16,0 0-16,0 18 15,0 0-15,0-1 16,8 1-16,18-9 15,0 0 1,0 0-16,18-9 0,8-8 16,-17-1-1</inkml:trace>
  <inkml:trace contextRef="#ctx0" brushRef="#br0" timeOffset="196423.93">23750 16774 0,'0'0'0,"0"0"0,0 0 16,-9 0-1,1 0-15,-18 17 16,0 1-16,0 8 16,0 0-16,-1 0 15,10 0-15,-9 8 16,9 1-1,8-9-15,9 0 16,0 8-16,17-8 16,18 0-16,-9-17 15,-17-9-15</inkml:trace>
  <inkml:trace contextRef="#ctx0" brushRef="#br0" timeOffset="196901.44">24688 16384 0,'0'0'0,"0"0"16,0 0-16,0 0 15,0 0-15,0 0 16,-9 9-16,-8 8 16,-27 18-16,-16 0 15,-18-1 1,-9 9-1,17-8-15,9-9 0,18 0 16,8-17-16,18-1 16,0 1-16,17 0 15,0-1-15,0 10 16,34 8 0,36 8-16,17 18 15,-1 9-15,-7-18 16,-10 1-16,-8-10 15,-18 1-15,-8-9 16,0-9-16,-18-8 16</inkml:trace>
  <inkml:trace contextRef="#ctx0" brushRef="#br0" timeOffset="197352.19">25391 16402 0,'0'0'0,"0"0"15,0 0-15,0 0 16,0 0-16,0 0 15,-8 0-15,-27 17 16,-9 9-16,-16 9 16,-18-1-16,-9 9 15,9-8 1,17-9-16,17-9 16,10-8-16,8 0 15,8-1-15,1 1 16,17 0-16,0-1 15,9 10 1,17-1-16,26 18 16,17 17-16,9 0 15,-8-9-15,-9-8 16,-18-9-16,-8-1 16,-9-7-16,0-10 15,-18 1-15</inkml:trace>
  <inkml:trace contextRef="#ctx0" brushRef="#br0" timeOffset="197753.61">25730 16090 0,'0'0'0,"0"0"0,0 0 16,0 0-16,0 0 16,0 0-16,0 0 15,17 0-15,18 0 16,26 0-16,26 0 16,17 0-1,9 0-15,-26 0 0,-1-9 16,1 0-1,-52 9-15</inkml:trace>
  <inkml:trace contextRef="#ctx0" brushRef="#br0" timeOffset="198172.58">25912 16211 0,'0'0'0,"0"0"0,0 0 16,0 0-16,0 17 16,0 1-16,0 8 15,9 8-15,0 18 16,-9 9-16,-9 8 16,0 0-1,1-8-15,-10 0 16,10-9-16,-10 0 15,10-9-15,-1-8 16,0-9-16,9 0 16,0-9-16,0 0 15,0 1-15,18-1 16,8 0-16,17 18 16,18-9-1,17-9-15,9-8 16,-9-1-16,-9 1 15,-8-9-15,-17-9 16,-10 1-16,1-1 16,-9 0-16,-8 9 15</inkml:trace>
  <inkml:trace contextRef="#ctx0" brushRef="#br0" timeOffset="198385.63">26086 16601 0,'0'0'0,"0"0"0,0 0 0,0 0 15,0 0 1,0 0-16,26 0 16,17 0-16,27 0 15,17-9-15,8 0 16,10 1-16,-27-1 15,-44 9-15</inkml:trace>
  <inkml:trace contextRef="#ctx0" brushRef="#br0" timeOffset="198679.61">26824 16644 0,'0'0'0,"0"0"0,0 0 0,0 0 0,0 0 16,0 0-16,0 0 15,0 0-15,18 0 16,-1 0-16,18 0 15,17 0 1,17-9-16,-8 1 16,-26 8-16,-9 0 15,-18 0-15</inkml:trace>
  <inkml:trace contextRef="#ctx0" brushRef="#br0" timeOffset="198945.06">27006 16618 0,'0'0'0,"0"0"16,0 0-16,0 9 15,0 8-15,18 9 16,-1 26-16,-8 9 16,0-1-1,-1 1-15,1 0 16,-9-10-16,0-7 15,0-18-15,-9-9 16,-17 9-16,0-17 16,-26-1-16,-26-25 15,-35-9-15,44 17 16</inkml:trace>
  <inkml:trace contextRef="#ctx0" brushRef="#br0" timeOffset="203501.06">21310 17796 0,'0'0'0,"0"0"0,17 0 16,35 9-16,35-1 15,35-16-15,8-1 16,0-17-16,-8 9 16,-18-1-16,-26 1 15,-26 17-15,-17-9 16,-26 9-1</inkml:trace>
  <inkml:trace contextRef="#ctx0" brushRef="#br0" timeOffset="203716.85">21822 17831 0,'0'0'0,"0"0"0,0 0 16,0 8-1,0 18-15,0 26 16,-8 35-16,-1 25 16,0 1-16,1-18 15,8 1-15,0-19 16,0-25-16,0-17 16,0-18-16,8-8 15</inkml:trace>
  <inkml:trace contextRef="#ctx0" brushRef="#br0" timeOffset="204085.32">22230 17960 0,'0'0'0,"0"0"16,18 18-16,-1 16 15,1 10-15,8 16 16,0 1-16,0 0 16,-9-18-16,-8 0 15,-1-17-15,1 0 16,-9-8-16,0-10 16,-9 1-16,1 0 15,-1-9 1,0-9-16,-8 0 15,8 1-15,9-18 16,0-18-16,18-16 16,25-10-16,35-16 15,18 16-15,-9 10 16,-27 42 0,-34 18-16</inkml:trace>
  <inkml:trace contextRef="#ctx0" brushRef="#br0" timeOffset="204519.09">22916 18056 0,'0'0'0,"0"0"16,0 0-16,0 0 15,0 0-15,0 0 16,0 0-16,0 0 15,-8 0-15,-1 0 16,-17 17-16,0 18 16,0 17-16,-9 0 15,18 8 1,-1-8 0,18-8-16,0-10 0,0-16 15,9-10-15,9 1 16,-1-18-16,0-25 15,18-18 1,8 0-16,-17 8 16,-8 10-16,-10 16 15,1 1-15,0 0 16,0 17-16,-1 0 16,10 0-16,-1 17 15,9 18 1,9-1-16,-1-8 0,-7 0 15,-10 0 1,-8-17-16</inkml:trace>
  <inkml:trace contextRef="#ctx0" brushRef="#br0" timeOffset="204903.52">23307 18073 0,'0'0'0,"0"0"0,0 0 16,0 0-16,0 17 16,9 18-16,0 0 15,-1 8-15,-8 0 16,0 1-16,0-18 16,0 0-16,0-9 31,0-8-31,0-1 0,0-8 15,0-17-15,26-26 16,9-9-16,0 0 16,8 0-16,-8 17 15,-9 18-15,0-1 16,-9 18-16,1 9 16,-10 17-16,1 35 15,0 8 1,0 9-16,-9-26 15,0-17-15,0-27 16,0 1-16</inkml:trace>
  <inkml:trace contextRef="#ctx0" brushRef="#br0" timeOffset="205240.97">24245 17909 0,'0'0'0,"0"0"15,0 0-15,0 0 16,-9 0-16,1 0 16,-10 0-16,-25 17 15,-1 0-15,10 9 16,-1 9-16,0 8 16,18 9-1,0-9-15,17 9 16,17-8-16,0-1 15,1-17-15,8 0 16,0 0-16,-18-17 16,1-1-16,0 1 15,-18 8-15,0 1 16,-8-1-16,-9 0 16,9 0-1,-1-8-15,10 0 16,8-9-16,0 0 15</inkml:trace>
  <inkml:trace contextRef="#ctx0" brushRef="#br0" timeOffset="205817.22">24627 17978 0,'0'0'15,"0"0"-15,0 0 0,0 0 0,0 17 16,0 18-16,-9 17 15,1 17-15,-10-8 16,1-1 0,0-8-16,-1-8 15,10-18-15,-1-9 16,9-8-16,0-1 16,0-8-16,0-8 15,17-10-15,1-25 16,16-9-16,1 0 15,-9 0-15,0 17 16,0 18-16,0 0 16,0 17-1,0 0-15,-8 17 16,-9 18-16,-1 8 16,-8 18-16,-8-9 15,8-9-15,0-17 16,0-9-16,0-8 15,0-1-15,0-16 16,17-9 0,26-18-16,18-26 15,0 9-15,-18 9 16,1 8-16,-18 18 16,0 0-16,-9 17 15,-8 0-15,0 17 16,-1 18-16,1 8 15,0 9-15,-1 0 16,1-26 0,0 0-16,8-17 15,-8-1-15,8 1 16,0-9-16</inkml:trace>
  <inkml:trace contextRef="#ctx0" brushRef="#br0" timeOffset="206123.9">25539 18142 0,'0'0'0,"0"0"0,0 0 16,0 0 0,0 0-16,0 18 0,0 8 15,0 8-15,9 18 16,8 0-16,0 0 16,9-17-1,0-9-15,1-18 0,7 1 16,1-18-1,-9 1-15,0-18 16,0-9-16,-17-8 16,-18 8-16,0 1 15,-17-1-15,0 0 16,0 18-16,9 0 16,0 8-16,-1 9 15,10 0-15,8 0 16,0 0-1,0 0-15</inkml:trace>
  <inkml:trace contextRef="#ctx0" brushRef="#br0" timeOffset="206505.23">26086 18030 0,'0'0'0,"0"0"0,0 0 15,0 0-15,0 17 16,9 9-16,-1 9 16,1 8-16,-9 0 15,-9 1-15,9-1 16,0-17 0,0 0-16,0-9 15,0-8-15,0 0 16,0-9-16,0 0 15,18-9-15,16-17 16,19-17-16,-10 8 16,0 0-16,-17 18 15,1 0 1,-1 17-16,-9 8 16,0 18-16,1 9 15,-1 17-15,-8 0 16,-1-9-16,-8-34 15</inkml:trace>
  <inkml:trace contextRef="#ctx0" brushRef="#br0" timeOffset="207202.56">27701 17978 0,'0'0'0,"0"0"15,0 0-15,0-9 16,0 0-16,0 1 15,0-1 1,0 1-16,-8-1 16,-1 9-16,-17 0 15,-9 0-15,-8 17 16,-1 0-16,9 9 16,1 0-16,16 0 15,1 0 1,17-17-16,0 0 0,0-9 15,17 0 1,27-9-16,8-8 16,-9-9-16,1 8 15,-18 1-15,-9 8 16,-8 9-16,0 0 16,-18 9-16,-9 17 15,-16 43 1,-27 44-16,0 26 15,18-10-15,8-25 16,18-17-16,17-18 16,0-25-16,8-18 15,10-18-15,8 1 16,26-18 0,9-25-16,-1-10 0,-7-16 15,-19-18 1,-16 8-16,-10 10 15,-16 8-15,-1 9 16,-8 8-16,-1 18 16,10-1-16,-1 10 15,9 8-15,0-9 16,0 0-16,0 1 16</inkml:trace>
  <inkml:trace contextRef="#ctx0" brushRef="#br0" timeOffset="207622.15">28049 17848 0,'0'0'0,"0"0"0,0 0 16,0 0-16,0 0 15,0 17-15,0 18 16,8 17-16,1 17 16,0 9-16,-1-17 15,10-18-15,-10-8 16,1-9 0,8-18-16,1 1 15,-1-18-15,0-8 16,18-18-16,0-8 15,-9 0-15,0 8 16,-17 18 0,-1-1-16,1 1 15,0 17-15,-9 0 16,0 0-16,0 26 16,8 17-16,1 9 15,0-8 1,-9-10-16,9-8 0,8-8 15</inkml:trace>
  <inkml:trace contextRef="#ctx0" brushRef="#br0" timeOffset="208051.77">28491 17432 0,'0'0'0,"0"0"16,0 0-16,0 18 15,18 7 1,-1 36-16,9 26 16,0 17-1,0-9-15,-17 0 0,0-17 16,-1-9-16,-8-17 16,0-26-16,0 0 15,0-17-15,0 0 16,0-9-16,0-9 15,18 0 1,-1-17-16,0 9 16,1 0-16,-1-1 15,1 18-15,-1 0 16,0 0-16,-8 18 16,0 8-16,-18 8 15,0 10 1,-17-1-16,0-8 0,0-9 15,0-9 1,9-8-16,-1-9 16,10-18-16,-1-8 15,9 9-15</inkml:trace>
  <inkml:trace contextRef="#ctx0" brushRef="#br0" timeOffset="208224.95">29030 17857 0,'0'0'0,"0"8"16,0 18-16,0 18 16,8 25-16,1 0 15,-9-8-15,0-18 16,0-17-16,0-17 16,0-9-16,0-9 15,0 0 1</inkml:trace>
  <inkml:trace contextRef="#ctx0" brushRef="#br0" timeOffset="208355.93">29091 17372 0,'0'0'0,"0"0"0,0 0 0,0 0 16,0 0-1,8 17-15,1-8 16</inkml:trace>
  <inkml:trace contextRef="#ctx0" brushRef="#br0" timeOffset="208616.52">29325 17900 0,'0'0'0,"0"0"0,0 0 0,0 0 16,0 0-1,17 0-15,18 0 16,17 9-16,18-1 16,-1-16-16,18-1 15,-9 0-15,-34-8 16,-27 17-16</inkml:trace>
  <inkml:trace contextRef="#ctx0" brushRef="#br0" timeOffset="208853.88">29655 17424 0,'0'0'0,"0"0"16,0 0-16,0 17 15,-9 9-15,1 26 16,-10 43-16,1 35 16,0 26-1,8 0-15,9-26 16,9-18-16,8-16 16,9-27-16,9-35 15,17-34-15,-17 0 16</inkml:trace>
  <inkml:trace contextRef="#ctx0" brushRef="#br0" timeOffset="-209710.74">26737 9629 0,'0'0'0,"0"0"0,0 0 0,0 0 16,0 0-1,0 0-15,-8 0 16,-18 26-16,-44 35 16,-25 42-16,-27 45 15,-17 16 1,0 1-16,9-9 0,26-35 15,26-17-15,8-35 16,18-26-16,35-25 16</inkml:trace>
  <inkml:trace contextRef="#ctx0" brushRef="#br0" timeOffset="-209430.33">25687 10296 0,'0'0'0,"0"0"15,0 0-15,0 0 16,-9 26-16,0 17 16,1 35-16,8 9 15,0-9 1,0-9-16,8-17 0,1-9 15,0-8 1,8-9-16,0 0 16,18-9-16,26-8 15,26-27-15,43-8 16,235-52-16</inkml:trace>
  <inkml:trace contextRef="#ctx0" brushRef="#br0" timeOffset="-208398.65">27163 8754 0,'0'0'0,"0"0"0,0 0 16,0 0-16,0 18 16,-9 25-16,0 26 15,1 35-15,-18 17 16,0-17-16,8-34 16,10-19-16,-10-25 15,10-8-15</inkml:trace>
  <inkml:trace contextRef="#ctx0" brushRef="#br0" timeOffset="-208225.9">26989 8408 0,'0'0'0,"0"0"16,0 0-16,0 0 15,9 17-15,17 9 16,9 9-1,-18-9-15</inkml:trace>
  <inkml:trace contextRef="#ctx0" brushRef="#br0" timeOffset="-207881.23">27293 9083 0,'0'0'0,"0"0"0,0 0 15,-9 0-15,1 9 16,-1 8-16,0 1 16,1-1-16,-1 0 15,9-8-15,0 0 16,0-1-16,0-8 16,0-8-16,17-18 15,1-26 1,16-9-16,1-8 15,9 8-15,-18 26 16,0 18-16,-18 17 16,1 0-16,0 17 15,-1 27 1,10 16-16,-1 10 16,1 8-16,8-9 15,17-17-15,-26-35 16</inkml:trace>
  <inkml:trace contextRef="#ctx0" brushRef="#br0" timeOffset="-207475.58">28083 8823 0,'0'0'0,"0"0"0,0-8 16,-8-1-16,-1 1 15,0-1-15,-17 9 16,0 0-1,0 9-15,9 8 0,-1 0 16,1 18 0,8 8-16,9 0 15,9 1-15,8-10 16,1 1-16,-10-9 16,1 0-16,0 0 15,-1-9-15,-8 1 16,-8-1-16,-1-8 15,-8-1 1,8 1-16,9-9 16</inkml:trace>
  <inkml:trace contextRef="#ctx0" brushRef="#br0" timeOffset="-207098.02">28153 9083 0,'0'0'0,"0"0"16,0 0-16,0 0 16,17 0-16,0 0 15,18-8-15,0-1 16,17-8-16,-9-9 16,1 0-16,-1 0 15,-17 0 1,0 0-16,-17 8 15,0-8-15,-9 9 16,-9 0-16,0-1 16,1 18-16,-1 0 15,-8 9-15,-1 8 16,10 1-16,-1-1 16,9 18-16,0-9 15,17 0 1,1 0-16,8 0 15,8-9-15,-16-8 16</inkml:trace>
  <inkml:trace contextRef="#ctx0" brushRef="#br0" timeOffset="-206780">28830 8789 0,'0'0'0,"0"0"16,0 17-16,0 0 15,0 9-15,-9 9 16,1 8-16,-1 1 16,0-10-16,1-8 15,-1-8-15,9-10 16,0 1-16,0-9 16,9-9-1,8-8-15,18-18 16,0-8-16,-9 0 15,0 8-15,-18 18 16,1 17-16,0 0 16,-1 8-16,1 10 15,8-1 1,1 18 0,8-1-16,0 1 0,-17-26 15</inkml:trace>
  <inkml:trace contextRef="#ctx0" brushRef="#br0" timeOffset="-206481.89">29533 8650 0,'0'0'0,"0"0"0,-8 0 16,-10 0-16,-8 0 15,-17 9-15,0 8 16,-1 1-16,9 8 15,9 8-15,9 1 16,17-9 0,0 0-16,0 0 15,0 0-15,0 0 16,0-9-16,0 0 16,0-8-16,-9 0 15,1-1-15,-1 1 16,0 0-16,9-1 15,0 1 1</inkml:trace>
  <inkml:trace contextRef="#ctx0" brushRef="#br0" timeOffset="-206300.64">29716 8789 0,'0'0'0,"0"0"15,0 17-15,0 9 16,-9 9-16,0-1 15,1 10 1,-1-10-16,9-8 16,0 0-16,0-17 15,9 0-15,-1-1 16,1-8-16</inkml:trace>
  <inkml:trace contextRef="#ctx0" brushRef="#br0" timeOffset="-206204.21">29811 8642 0,'-8'-9'0,"-1"0"0,0 1 15,1-1 1,8 0-16,0 9 16,8 0-16,1 0 15</inkml:trace>
  <inkml:trace contextRef="#ctx0" brushRef="#br0" timeOffset="-205865.64">30272 8659 0,'-9'0'0,"0"0"0,9 0 0,-8 0 16,8 0-16,0 0 16,0 0-16,0 0 15,0 0-15,17 0 16,26-9 0,18 1-16,9-1 15,25 0-15,1 1 16,-27-1-16,-43 9 15</inkml:trace>
  <inkml:trace contextRef="#ctx0" brushRef="#br0" timeOffset="-205632.07">30749 8200 0,'-8'0'0,"-1"0"15,0 0-15,0 0 16,1 0-16,-1 0 15,-17 17-15,0 18 16,-17 26-16,-1 34 16,1 17-16,-9 10 15,17-1 1,18-17-16,8-26 16,9-18-16,0-16 15,9-27-15,8-8 16,-8-1-16</inkml:trace>
  <inkml:trace contextRef="#ctx0" brushRef="#br0" timeOffset="-205411.07">30836 8642 0,'0'0'0,"0"0"0,0 0 16,0 17-16,-9 9 15,1 17-15,-1 1 16,0 7-16,1-7 16,8-1-1,0-17 1,8-9-16,1-8 0,0 0 16,-1-9-16</inkml:trace>
  <inkml:trace contextRef="#ctx0" brushRef="#br0" timeOffset="-205257.48">30932 8313 0,'0'0'0,"0"0"0,0 0 15,0 0-15,0 8 16,0 9-16,8 1 16,10 8-16,8 17 15,8 9-15,-8-26 16</inkml:trace>
  <inkml:trace contextRef="#ctx0" brushRef="#br0" timeOffset="-205013.41">31253 8702 0,'0'0'0,"0"0"0,0 0 0,0 0 0,0 0 16,0 18-16,9 16 15,-1 1 1,1 8-16,0-8 15,-1-9-15,1 0 16,0-9-16,-1-8 16,-8-1-16,0 1 15,0-9-15,0-9 16,9-17-16,8-26 16,9-8-16,9-18 15,9 26-15,-18 35 16</inkml:trace>
  <inkml:trace contextRef="#ctx0" brushRef="#br0" timeOffset="-204615.76">31427 8772 0,'0'0'0,"0"0"0,0 0 0,0 8 16,17 10-16,18-1 16,-1-9-16,10 1 15,8-9-15,0-9 16,0-8 0,9 0-16,-18 0 15,-17-1-15,-8 1 16,-10 0-16,1-1 15,-18 1-15,-8 8 16,-18 9-16,-8 9 16,-18 17-16,-8 9 15,25 8 1,9 0-16,18-8 16,17-1-16,9 1 15,17-9-15,35 0 16,78 0-16,251 26 15</inkml:trace>
  <inkml:trace contextRef="#ctx0" brushRef="#br0" timeOffset="-201514.24">27119 10088 0,'0'0'0,"0"0"0,0 0 0,0 0 0,0 0 16,18 9 0,8-1-16,17 10 15,18-10-15,17 1 16,0 0-16,0-18 16,-8 9-16,-18-9 15,-26-8-15,-9 17 16</inkml:trace>
  <inkml:trace contextRef="#ctx0" brushRef="#br0" timeOffset="-201276.85">27554 9776 0,'0'0'0,"0"0"16,0 0-16,0 0 15,-9 9-15,-17 17 16,-9 34-1,-8 27-15,-9 34 16,17-8-16,0-1 16,18-8-16,17-17 15,0-18-15,17-17 16,0-17-16,44 0 16,26-9-16,-52-26 15</inkml:trace>
  <inkml:trace contextRef="#ctx0" brushRef="#br0" timeOffset="-200932.27">28031 10296 0,'0'0'0,"0"0"0,0 0 16,0 0-1,0 0-15,-9 0 16,1 0-16,-18 17 15,0 18-15,0-1 16,0 18-16,8 0 16,18-8-1,0-10-15,9-8 0,8-8 16,1-10 0,-1 1-16,0-18 15,9-8-15,0-18 16,-8-8-16,-9-9 15,-18 9-15,0 8 16,-17 0-16,-9 18 16,18 8-16,8 9 15,1 9 1</inkml:trace>
  <inkml:trace contextRef="#ctx0" brushRef="#br0" timeOffset="-200596.46">29012 10339 0,'-8'-9'0,"-1"1"0,0-10 16,-17-8-16,-8 0 15,-1 9-15,-9 0 16,1 17-16,0 0 16,-1 17-1,-17 18-15,9 8 16,18 9-16,-1 26 16,17-9-16,18-8 15,9 0-15,17-18 16,9-8-16,52-1 15,17-25 1,-52-9-16</inkml:trace>
  <inkml:trace contextRef="#ctx0" brushRef="#br0" timeOffset="-200182.46">29212 9698 0,'0'0'0,"0"0"0,0 0 16,0 18 0,0 8-16,0 17 15,-9 35-15,-17 26 16,0 26 0,-17 0-16,0-1 0,-1-7 15,9-18-15,9-35 16,9-26-16,8-17 15,9-17 1,0-1-16,0-8 16,18-17-16,16-26 15,10-18-15,-1 9 16,1 0-16,-18 18 16,-9 16-16,-8 18 15,-1 0-15,-8 0 16,9 26-16,0 26 15,-1 0 1,1-8-16,9-1 16,8-8-1,17-10-15,0-7 0,-17-10 16</inkml:trace>
  <inkml:trace contextRef="#ctx0" brushRef="#br0" timeOffset="-199799.45">29751 10365 0,'0'0'0,"0"0"0,0 0 0,0 0 16,0 0-16,-9 0 16,0 0-1,-17 0-15,-9 17 16,-8 18-16,0 8 15,8 18-15,9 0 16,8-18-16,18-17 16,0 0-16,0-17 15,9-1 1,0 1-16,8-18 0,18-8 16,0-9-1,-9-9-15,-9 1 16,-8 16-16,-1 1 15,1 8-15,0 9 16,-9 0-16,17 18 16,1-1-16,8 9 15,17 9-15,0-1 16,-17-16 0</inkml:trace>
  <inkml:trace contextRef="#ctx0" brushRef="#br0" timeOffset="-199482.73">29976 10400 0,'0'0'0,"0"0"16,0 0-16,0 0 16,9 17-16,8 0 15,1 27-15,-1-1 16,0 9-16,-8-9 15,0 1 1,-9-1-16,0-17 0,0-9 16,0 0-1,0-8-15,0 0 16,0-9-16,0 0 16,9-18-16,17-33 15,17-36-15,9-8 16,0 17-16,0 26 15,-34 43 1</inkml:trace>
  <inkml:trace contextRef="#ctx0" brushRef="#br0" timeOffset="-198999.7">30819 10434 0,'-9'0'0,"0"0"0,1-8 15,-1-1-15,-8 0 16,-1 1-16,-8-10 16,-9 10-16,-8 8 15,-9 0-15,-9 17 16,9 9-16,17 0 15,9 0 1,9 0-16,-1 0 16,18-17-16,0-1 15,0-8-15,18 0 16,-1 0-16,1 0 16,16 9-16,1 8 15,-9 18-15,0 0 16,-8 17-1,8 17-15,-18 0 16,1 9-16,-18-9 16,1-25-16,-1-1 15,-8-17-15,-1 0 16,1-17 0,-9-1-16,0-16 0,-9-10 15,9-8 1,17-8-16,9 16 15</inkml:trace>
  <inkml:trace contextRef="#ctx0" brushRef="#br0" timeOffset="-198632.19">30958 10547 0,'0'0'0,"0"0"0,0 0 15,0 0-15,0 9 16,17-1-16,0 1 16,18-9-16,0-9 15,0 1-15,8-18 16,0 0 0,-17 0-16,0 0 15,-8 0-15,-9 8 16,-9 1-16,-9 8 15,0 9-15,-8 0 16,-9 9-16,-18 8 16,1 18-16,8 8 15,9 9-15,9 0 16,17 0 0,26 0-16,26-9 15,35 1-15,34-18 16,244 34-16</inkml:trace>
  <inkml:trace contextRef="#ctx0" brushRef="#br0" timeOffset="-197997.72">29325 11526 0,'0'0'0,"0"0"15,0 8-15,0 10 16,9 16-16,-1 10 16,1 8-16,0-1 15,-1 10 1,-8-18-16,0 1 15,0-18-15,0 0 16,0-18-16,0 1 16,0-9-16,0-9 15,18-8-15,17-18 16,-1-17 0,1 0-16,-9 18 0,0-1 15,0 18-15,-8 0 16,-10 17-1,1 0-15,0 0 16,-1 17-16,1 0 16,8 0-16,1 9 15,-1 0-15,0 0 16,1-17-16,-1 0 16,18-9-16,0-9 15,8-8-15,-17-1 16,9 1-1,-18 8-15</inkml:trace>
  <inkml:trace contextRef="#ctx0" brushRef="#br0" timeOffset="-197699.93">30037 11690 0,'0'-8'0,"0"8"15,0 0-15,0 0 16,0 0-16,0 0 16,0 17-16,0 0 15,0 9 1,0 0-16,0 9 15,17-9-15,10 0 16,-1 0-16,0-18 16,8 1-16,1-18 15,-9 1-15,0-18 16,-17-9 0,0-8-16,-27-9 15,-17 0-15,-17 9 16,-8 17-16,-1 17 15,9 9-15,0 9 16,26 8-16,8 0 16,18-8-1</inkml:trace>
  <inkml:trace contextRef="#ctx0" brushRef="#br0" timeOffset="-197466.86">30749 11474 0,'0'0'0,"0"0"0,0 17 15,-8 0 1,-1 18-16,0 17 16,0 9-16,1-18 15,-1 0-15,0-17 16,9 0-16,0-17 15,9-1-15,0-8 16,-1 0-16</inkml:trace>
  <inkml:trace contextRef="#ctx0" brushRef="#br0" timeOffset="-197350.41">30810 11248 0,'0'0'0,"0"0"15,0 0-15,-9 0 16,1 9-16,8 8 15,0-8-15,8 0 16</inkml:trace>
  <inkml:trace contextRef="#ctx0" brushRef="#br0" timeOffset="-197012.22">31340 11344 0,'0'0'0,"0"0"16,0 0-16,0 0 16,-9 0-16,0 0 15,1 17-15,-18 0 16,0 18-16,-1 8 16,1 9-16,9 9 15,8 0 1,9-9-16,0-9 15,9 0-15,0-17 16,-9 0-16,0-9 16,0-8-16,-9 0 15,-8-1-15,-9 1 16,-9-9-16,0 0 16,9-9-16,9 1 15,8 8-15</inkml:trace>
  <inkml:trace contextRef="#ctx0" brushRef="#br0" timeOffset="-196682.83">31427 11716 0,'0'0'0,"0"0"0,17 9 0,0-1 15,9 1 1,9-9-16,8 0 15,1-9-15,-9 1 16,-9-1 0,0-8-16,-18 0 15,1-9-15,0-9 16,-18 9-16,0 9 16,1-1-16,-18 1 15,0 8-15,-9 9 16,0 18-16,0 16 15,1 1-15,-1 17 16,18 8-16,17 10 16,26-10-16,17-16 15,27-10-15,-18-16 16</inkml:trace>
  <inkml:trace contextRef="#ctx0" brushRef="#br4" timeOffset="-176165.9">1242 12868 0,'0'0'0,"0"0"0,0 0 0,0 0 15,0 0-15,0 0 16,0 0-16,0 9 16,0-1-16,0 1 15,8 0-15,10-1 16,25 1-16,1 0 16,-1-18-16,9-17 15,9 0 1,-9-9-1,-9 1-15,-16-1 0,-1 0 16,8 9-16,-34 0 16,9 1-16,-18 7 15,9 1-15,-17 0 16,0 8 0,-9 9-16,-1 0 15,1 17-15,9 1 16,0 8-16,8 17 15,-17 9-15,17 8 16,9-16-16,0-1 16,18 0-16,-1 1 15,9-18-15,0 0 16,-9-18-16,-8 1 16</inkml:trace>
  <inkml:trace contextRef="#ctx0" brushRef="#br4" timeOffset="-175988.21">2128 12686 0,'0'0'0,"0"0"0,0 0 16,0 26-16,0 9 15,0-1-15,0 18 16,0-17-16,0-26 15</inkml:trace>
  <inkml:trace contextRef="#ctx0" brushRef="#br4" timeOffset="-175821.72">2075 12262 0,'0'0'0,"0"0"0,0 0 16,0 0-16,0 26 16,9 8-16,0-8 15</inkml:trace>
  <inkml:trace contextRef="#ctx0" brushRef="#br4" timeOffset="-175299.13">2605 12600 0,'0'-9'0,"0"9"16,0-9-16,0 9 15,0-8 1,0-1-16,0 0 15,0 1-15,-9-1 16,1 9-16,-1 0 16,-17 0-16,-9 0 15,1 17-15,-1 1 16,17-1-16,1 0 16,8 1-16,9-1 15,0-8-15,0-1 16,9 1-1,8-1-15,1 1 16,-1 8-16,9 1 16,0 8-16,0 8 15,0 10-15,0 8 32,-8-9-32,-10 0 0,1 1 0,-18-1 15,1-8 1,-10-9-16,-8-1 15,0 1-15,9-17 16,-9 0-16,-9-9 16,9-9-16,9 0 15,8 1-15,9-1 16,9 9-16</inkml:trace>
  <inkml:trace contextRef="#ctx0" brushRef="#br4" timeOffset="-174443.9">2718 12686 0,'0'0'0,"0"0"0,0 0 16,0 0-1,0 0-15,0 0 16,9 0-16,8 0 15,0 9-15,18-9 16,0-9-16,0 0 16,-9-8-16,0 0 15,-9 0 1,-8-1-16,-1 1 16,1 0-16,-9-1 15,-9 1-15,1 0 16,-1 8-16,-8 9 15,-9 0-15,-9 0 16,9 17-16,0 1 16,0 8-16,8 0 15,1 8 1,0 9-16,17 1 16,0-18-16,17 0 15,0-18-15,1 1 16,17-18-16,-1 1 15,10-10-15,-1 1 16,1 0-16,-18-1 16,0 1-16,-9 0 15,-8 8 1,-1 1-16,1 8 16,0 0-16,-9 0 15,8 0-15,-8 0 16,0 0-16,0 0 15,9 0-15,0 0 16,-1 0 0,1 0-16,0 0 15,0 0-15,-9 8 16,0 1-16,0 8 16,0 0-16,0-8 15,0 0 1,0-1-16,0 1 0,0-9 15,0 0 1,0 0-16,17-9 16,0-17-16,1 0 15,8 9-15,0 0 16,0 0-16,0-1 16,0 1-1,0 17-15,-9 0 0,1 0 16,-1 17-1,0 1-15,1 8 16,-1 17-16,1 9 16,8 0-16,34 8 15,-8-25-15</inkml:trace>
  <inkml:trace contextRef="#ctx0" brushRef="#br4" timeOffset="-173665.04">1945 13396 0,'0'0'0,"0"0"0,0 0 15,0-8-15,0-1 16,-9 0-16,1 1 15,-18 8-15,0 0 16,0 8-16,0 10 16,8-1-16,-17 18 15,27-1 1,-10 1-16,18 17 16,18 0-16,-1 0 15,18-9-15,-9-8 16,9-9-16,-18 0 15,9-18-15,-26 1 16,9 0-16,-9-1 16,-9 1-1,9 8-15,-26-8 16,-9 8-16,9-8 16,18-9-16</inkml:trace>
  <inkml:trace contextRef="#ctx0" brushRef="#br4" timeOffset="-173420.18">2145 13388 0,'0'0'0,"0"0"0,0 0 16,0 0-16,0 0 15,0 0-15,9 8 16,8 1-16,18 0 15,-1-9 1,10-9-16,8 0 16,0-8-16,-9-9 15,-16 0-15,-1 9 16,-18 8-16</inkml:trace>
  <inkml:trace contextRef="#ctx0" brushRef="#br4" timeOffset="-173203.28">2240 13206 0,'0'0'0,"0"0"0,0 0 16,-8 17-16,-1 0 15,0 18-15,1 17 16,-1 17-16,0 9 16,9 9-16,0-9 15,0-18 1,9-8-16,8-17 15,18 0-15,17-9 16,-8-9-16,-1-17 16,0-26-16,-16 9 15</inkml:trace>
  <inkml:trace contextRef="#ctx0" brushRef="#br4" timeOffset="-172837.82">2735 13552 0,'0'0'0,"0"0"16,0 0-16,0 0 15,0 0-15,-8-8 16,-1 8-16,0 0 16,1 0-16,-10 0 15,1 0-15,-9 17 16,0 0 0,0 9-16,8 9 15,1-9-15,17 0 16,0-9-16,0-8 15,0-1-15,17-16 16,1-1-16,16 0 16,-7-8-16,-10 8 15,0 1-15,1 8 16,-1 0-16,0 0 16,1 8-1,-1 10-15,-8-10 16,8 1-16,1 0 15,8-1-15,0-16 16,0-18 0,-9 17-16</inkml:trace>
  <inkml:trace contextRef="#ctx0" brushRef="#br4" timeOffset="-172611.87">2892 13379 0,'0'0'0,"0"0"16,0 0-16,0 0 16,0 0-16,17 0 15,0 0 1,1 0-16,34-9 16,26-17-16,-17 0 15,0 0 1,-1 0-16,-7 0 0,-27 9 15,-18 8-15</inkml:trace>
  <inkml:trace contextRef="#ctx0" brushRef="#br4" timeOffset="-172386.63">3057 13128 0,'0'0'0,"0"0"0,0 0 15,0 17 1,0 26-16,0 18 16,0 8-16,-9 18 15,0 8-15,9-8 16,0-18-16,0-17 16,18-17-16,-10-9 15,1-9-15</inkml:trace>
  <inkml:trace contextRef="#ctx0" brushRef="#br4" timeOffset="-172002.88">3404 13552 0,'-9'0'0,"9"0"0,0 0 0,0 0 15,0 0 1,0 0-16,18 9 16,-1 0-16,0-9 15,18-9-15,-9 0 16,0-8-16,0 8 16,-17 1-16,0-1 15,-1 0-15,-8 1 16,-8 8-1,-1 0-15,0 0 16,-17 0-16,0 17 16,0 0-16,0 9 15,9 9-15,-1 8 16,18 0-16,0-8 16,18 0-1,-1-9-15,9-9 16,44 0-16,-18 1 15</inkml:trace>
  <inkml:trace contextRef="#ctx0" brushRef="#br4" timeOffset="-171686.69">4142 13258 0,'0'0'0,"0"0"0,0 0 0,0 0 15,-9 0-15,-17 17 16,0 0-16,0 9 16,9 0-16,0 0 15,-1 9-15,1-9 16,8 0 0,9 0-16,0 0 15,9-9-15,0 1 16,-1-10-16,1 1 15,0 0-15,-1-1 16,-16 10-16,-10 7 16,-34 27-16,9 9 15,25-26 1</inkml:trace>
  <inkml:trace contextRef="#ctx0" brushRef="#br4" timeOffset="-168337.24">1554 14410 0,'0'0'0,"0"0"0,0 0 0,0 0 15,0 8-15,0 18 16,9 26-16,8 26 16,-17 17-16,0 9 15,0 9 1,0-18-16,0-8 15,0-27-15,9-8 16,0-17-16,-1-26 16,1-1-16</inkml:trace>
  <inkml:trace contextRef="#ctx0" brushRef="#br4" timeOffset="-168066.48">1876 14851 0,'0'0'0,"0"0"16,0 0-16,0 0 0,17 0 16,9 0-1,-9 0-15,18-8 16,26-1-16,-18 0 15,27 1 1,-18-1-16,0-17 0,0 0 16,9 0-16,-18-9 15,-25 18-15</inkml:trace>
  <inkml:trace contextRef="#ctx0" brushRef="#br4" timeOffset="-167837.51">2249 14470 0,'0'0'0,"0"0"15,-9 9 1,1 17-16,-1 26 16,0 17-16,9 0 15,-8 18-15,-1 8 16,9-8-16,0-26 15,0-10-15,0-7 16,0-18-16,0-18 16</inkml:trace>
  <inkml:trace contextRef="#ctx0" brushRef="#br4" timeOffset="-167449.32">2440 14410 0,'0'0'0,"0"0"0,0 0 16,0 8-16,0 10 16,18-1-16,-1 0 15,0 9-15,18 0 16,17 9-16,18-1 15,-1-8-15,9 0 16,0 0-16,-17-8 16,0-1-1,-18-8 1,-8-1-16,-9 1 0,-17 0 16,-18 8-16,-8 9 15,-27 26 1,-34 35-16,-35 17 15,18-18-15,8-8 16,9-17 0,43-35-16,35-18 0,0 1 15</inkml:trace>
  <inkml:trace contextRef="#ctx0" brushRef="#br4" timeOffset="-166848.08">3951 14089 0,'0'0'0,"0"0"0,0 0 0,0 0 0,0 0 16,-9 0-16,-8 26 16,-18 26-16,-17 26 15,-26 43 1,0 18-16,8-1 0,1 1 16,17-18-1,0-17-15,17-26 16,9-17-16,9-18 15,17-17-15,8-17 16,-8-9-16</inkml:trace>
  <inkml:trace contextRef="#ctx0" brushRef="#br4" timeOffset="-166336.97">4090 14791 0,'0'0'0,"0"0"0,0 0 16,17 0-16,9 0 16,9 0-16,17 0 15,0 0-15,1 0 16,-10 0-1,0 0-15,1-9 16,17 9-16,-27 0 16</inkml:trace>
  <inkml:trace contextRef="#ctx0" brushRef="#br4" timeOffset="-166002.14">4003 14522 0,'0'0'0,"0"0"0,0 26 0,0 17 15,0 18-15,-8 17 16,-1 9 0,9 8-16,0-8 15,0-27-15,0-8 16,9-9-16,-9-25 15</inkml:trace>
  <inkml:trace contextRef="#ctx0" brushRef="#br4" timeOffset="-165667.7">4733 14496 0,'0'0'0,"0"0"16,0 0-16,8 0 15,10 18 1,25 8-16,18 8 16,0-8-16,-9 0 15,9 0-15,-18 0 16,-8-9-16,-9-8 15,0 0-15,-17 8 16,-1 0-16,-16 27 16,-45 25-16,-33 52 15,-36 18 1,0-18-16,-17 9 16,-95 130-16</inkml:trace>
  <inkml:trace contextRef="#ctx0" brushRef="#br4" timeOffset="-162133.41">26850 12868 0,'0'0'0,"0"0"0,0 0 15,0 0-15,9 9 16,8 8-16,1 0 16,16 1-1,10-1-15,8-8 16,17-9-16,-8-9 15,-9-8-15,-8-9 16,-1 0-16,-8 0 16,-9 0-16,-17 0 15,-1-9 1,-8 18-16,-8-1 0,-1 1 16,0 8-1,-8 9-15,-1 0 16,1 0-16,0 18 15,-1 8-15,1 17 16,0 9-16,17 0 16,0 9-16,0-18 15,8 0-15,10-8 16,-10-9-16,10-9 16,-1-8-1,-8-1-15,-1-8 16</inkml:trace>
  <inkml:trace contextRef="#ctx0" brushRef="#br4" timeOffset="-161937.39">27614 12755 0,'0'0'0,"0"0"15,0 9-15,0 17 16,0 9-16,0 8 15,0 0-15,0 1 16,0-10-16,9-16 16,0-10-16,-1 1 15</inkml:trace>
  <inkml:trace contextRef="#ctx0" brushRef="#br4" timeOffset="-161819.3">27771 12331 0,'0'0'0,"0"0"16,0 0-16,0 9 16,0 17-16,0 0 15</inkml:trace>
  <inkml:trace contextRef="#ctx0" brushRef="#br4" timeOffset="-161054.77">27979 12747 0,'0'0'0,"0"0"16,0 0-16,0 0 15,0 0-15,0 0 16,0 0-16,-9-9 15,1 9 1,-1 0-16,0 0 16,-8 0-16,0 9 15,-9 8-15,8 9 16,1-9 0,-1-8-16,10 0 0,-1-1 15,9 1-15,0 0 16,0-9-1,0 0-15,0 0 16,0 0-16,0 0 16,-9 0-16,1 8 15,8 10-15,0-1 16,0 0-16,0 9 16,0 0-1,0 0-15,0 0 0,8-8 16,1-10-1,0 1-15,-9 0 16,8-9-16,1-9 16,0 0-16,8-8 15,-8-9 1,0 9-16,-1-1 0,1 1 16,0 8-1,-9 1-15,8 8 16,-8 0-16,9 0 15,0 8-15,8 18 16,9 35-16,0 17 16,0 17-16,-17 0 15,0-8-15,-9-18 16,-9-8-16,0-9 16,0-9-16,-17-17 15,0-17 1,0-1-16,0-16 15,0-18-15,-8 0 16,7-17-16,10-18 16,0-8-1,25-1-15,18 10 16,-8 34-16</inkml:trace>
  <inkml:trace contextRef="#ctx0" brushRef="#br4" timeOffset="-160620.36">28049 13015 0,'0'0'0,"0"0"16,0 0-16,17 0 15,0 9-15,18 0 16,26-18-16,8 0 16,1 1-1,-9-10 1,-1-8-16,-16-8 0,-18 16 16,0 1-16,-17 0 15,-1-1-15,-16 1 16,-1 0-16,0 8 15,-8 9 1,-18 9-16,0 8 16,9 18-16,9-1 15,0 1-15,8 8 16,9-8-16,9-9 16,8 0-16,0 0 15,18-17-15,8-1 16,1-8-16,-27 0 15</inkml:trace>
  <inkml:trace contextRef="#ctx0" brushRef="#br4" timeOffset="-160187.52">28735 12799 0,'0'0'0,"0"0"0,0 0 16,0 0-16,0 0 16,0 0-16,0 0 15,0 0-15,0 0 16,0 17-16,0 0 16,0 9-16,0 9 15,-9 0-15,0-9 16,9 0-1,0-9-15,0-8 16,0-1-16,0 1 16,0 0-16,0-9 15,0-9-15,18-17 16,16-17-16,1-9 16,-9 17-1,-9 0-15,-8 18 16,0 0-16,0 17 15,-1 0-15,1 8 16,0 10-16,-1 16 16,1 18-16,-9 0 15,17-8 1,1-27-16</inkml:trace>
  <inkml:trace contextRef="#ctx0" brushRef="#br4" timeOffset="-159537.79">29629 12747 0,'0'0'0,"0"0"15,-9-9-15,1 0 16,-1 1-16,0-1 15,1 0-15,-10 1 16,1 8-16,-1 0 16,1 0-1,0 17-15,-1 18 16,1-1-16,0 18 16,-1-8-16,18-1 15,0 0-15,0-17 16,0 0-16,0-8 15,0-1-15,-8-8 32,-1-1-32,0 10 0,-17-10 0,0 1 15,-9 0 1,1-9-16,25 0 16</inkml:trace>
  <inkml:trace contextRef="#ctx0" brushRef="#br4" timeOffset="-159380.9">29490 12929 0,'0'0'0,"0"0"0,0 0 15,17 0-15,9 0 16,18 0-16,8 0 16,0-9-16,9 0 15,-18-8 1,1-9-16,-18 17 15</inkml:trace>
  <inkml:trace contextRef="#ctx0" brushRef="#br4" timeOffset="-159141.64">29707 12548 0,'0'0'0,"0"0"16,0 0-16,0 0 15,0 17-15,0 0 16,0 18-16,9 25 16,-18 27-16,0 0 15,1-9-15,-1 0 16,9-18-16,0 1 16,26-9-16,18-26 15,-27-18 1</inkml:trace>
  <inkml:trace contextRef="#ctx0" brushRef="#br4" timeOffset="-158751.92">30211 12937 0,'0'0'0,"0"0"0,0 0 16,0 0-16,0 0 15,-9 0 1,0 0-16,1 0 15,-18 0-15,0 9 16,-9 8-16,0 1 16,0 8-16,18 0 15,0-9-15,-1 0 16,18-8-16,0 0 16,0-1-1,0-8-15,18 0 16,-1 0-16,0 0 15,1 0-15,-10 0 16,1 0-16,9 0 16,-10 0-1,1 0-15,8 9 0,1 0 16,16-1 0,1 1-16,0-1 15,8 1-15,1-18 16,-27 9-16</inkml:trace>
  <inkml:trace contextRef="#ctx0" brushRef="#br4" timeOffset="-158521.55">30393 12747 0,'0'0'0,"0"0"0,0 0 15,0 0-15,0 0 16,9 0 0,8 8-16,27 1 15,16 0-15,10-9 16,-1-9-16,-17 0 31,-8-8-31,-27 17 0</inkml:trace>
  <inkml:trace contextRef="#ctx0" brushRef="#br4" timeOffset="-158304.86">30549 12539 0,'0'0'0,"0"0"16,0 9-16,0 17 15,0 26-15,0 25 16,9 19-1,-9 8-15,0-18 16,0-16-16,0-10 16,9-8-16,8-26 15,9-9-15,0-17 16</inkml:trace>
  <inkml:trace contextRef="#ctx0" brushRef="#br4" timeOffset="-157971.2">30801 12981 0,'0'0'0,"0"0"0,0 0 15,0 0-15,0 0 16,18 8-16,8 1 16,8 0-16,10-1 15,8-16-15,-9-1 16,1 0-1,-9-8-15,-9 0 16,-18-1-16,1 1 16,0 0-16,-18 8 15,0 9-15,-8 0 16,-9 17 0,0 1-16,0 8 15,0 8-15,8 1 16,1-9-16,17 0 15,9 0-15,25-17 16,18-1-16,-25-8 16</inkml:trace>
  <inkml:trace contextRef="#ctx0" brushRef="#br4" timeOffset="-157666.65">31661 12851 0,'0'0'0,"0"0"0,0 0 15,0 0-15,0 0 16,-9 0-16,1 0 16,-1 17-16,-8 0 15,-1 9 1,1 0-16,-1 9 16,10-9-16,8 0 15,0-9-15,0 1 16,0-1-16,0-8 15,-9 8-15,0-8 16,-8 8-16,-9 0 16,-17-8-16,-1-1 15,9 1 1,9 0-16,18-9 16,8 0-16</inkml:trace>
  <inkml:trace contextRef="#ctx0" brushRef="#br4" timeOffset="-150977.78">31878 13033 0,'0'0'0,"0"0"16,0 0-16,0 0 15,-9 0-15,9 8 16</inkml:trace>
  <inkml:trace contextRef="#ctx0" brushRef="#br4" timeOffset="-150856.02">31704 13388 0,'0'0'0,"0"0"0,0 0 16,0 0-16</inkml:trace>
  <inkml:trace contextRef="#ctx0" brushRef="#br4" timeOffset="-150192.91">27076 13890 0,'0'0'0,"0"0"0,0 0 16,0 0-16,0 0 15,0 0-15,0 9 16,-9 17 0,-8 34-16,-18 53 15,0 43-15,1 17 16,-1-17-16,9-26 15,9-26-15,-1-18 16,1-34 0,8-17-16,9-9 15,0-17-15,0-9 16</inkml:trace>
  <inkml:trace contextRef="#ctx0" brushRef="#br4" timeOffset="-149494.96">27571 14124 0,'0'0'0,"0"0"0,0 0 0,0 0 15,0 8-15,-9 10 16,1 25-16,-18 9 16,-1 17-16,-16 9 15,-9 9 1,9-9-16,-1-9 16,1-8-16,8-18 0,0 0 15,18-17 1,8-17-16,9 0 15,0-9-15</inkml:trace>
  <inkml:trace contextRef="#ctx0" brushRef="#br4" timeOffset="-149089.75">27528 14141 0,'0'0'0,"0"0"15,0 0-15,0 0 16,0 0-16,0 17 16,8 1-16,10-1 15,-1 18-15,9 8 16,0 9 0,0 9-1,0-1-15,0 10 0,0-1 16,-8-17-16,8 0 15,-9-9-15,-8-17 16,-1 0 0,1-9-16,0-8 0,-9 0 15,0-1 1,0-8-16,0-8 0,8-27 16,19-43-1,16-26-15,0-8 16,1-1-1,-1 35-15,-17 17 0,0 18 16,-8 26-16</inkml:trace>
  <inkml:trace contextRef="#ctx0" brushRef="#br4" timeOffset="-148679.85">28179 14479 0,'0'0'0,"0"0"0,0 0 16,0 0-16,0 0 15,0 0-15,0 0 16,17 0-16,1 9 15,8-9 1,8 0-16,10 0 16,-1 8-16,1 1 15,-10-9-15,-16 0 16</inkml:trace>
  <inkml:trace contextRef="#ctx0" brushRef="#br4" timeOffset="-148481.73">28214 14678 0,'0'0'0,"0"0"0,0 0 15,0 0-15,0 0 16,0 0-16,0 0 16,0 0-16,17 0 15,18 0 1,8 9-16,9-9 15,9 0-15,-35 8 16</inkml:trace>
  <inkml:trace contextRef="#ctx0" brushRef="#br4" timeOffset="-148099.91">28900 14505 0,'0'0'0,"0"0"0,0 0 16,0 0-16,0 0 16,0 0-16,-9 17 15,-8 9-15,-1 9 16,1 8-16,-1 0 16,10 1-1,8-10-15,0 1 16,17-9-16,0 0 15,10-17-15,7-1 16,1-16-16,0-1 16,-9-17-16,0-9 15,-18-8 1,-8 0-16,-8 8 16,-18 0-16,0 1 15,0 17-15,0-1 16,17 18-1</inkml:trace>
  <inkml:trace contextRef="#ctx0" brushRef="#br4" timeOffset="-147801.92">29238 14262 0,'0'0'0,"0"0"15,0 0-15,9 18 16,8-1-16,18 18 16,8-1-1,1 1-15,-1-9 16,1 0-16,-18 0 16,0-17-16,-9 8 15,-8 0-15,0 9 16,-9 17-1,-18 18-15,-25 8 0,-18 1 16,-9 8 0,10-26-16,25-9 15,18-8-15,8-18 16</inkml:trace>
  <inkml:trace contextRef="#ctx0" brushRef="#br4" timeOffset="-147389.3">30054 14964 0,'0'0'0,"0"0"0,0 0 15,-8 17-15,-1 18 16,-17 17-16,-9 0 16,9-9-16,18-26 15</inkml:trace>
  <inkml:trace contextRef="#ctx0" brushRef="#br4" timeOffset="-146473.52">30949 14150 0,'0'0'0,"0"0"16,0 0-16,0 0 16,0 0-16,0 8 15,-9 18-15,1 26 16,-18 52-16,-9 26 16,0 0-16,0-26 15,18-9-15,0-8 16,8-18-1,0-25-15,18-10 16,8 1-16,-8-18 16</inkml:trace>
  <inkml:trace contextRef="#ctx0" brushRef="#br4" timeOffset="-145849.89">31348 14418 0,'0'0'0,"0"0"0,0 0 15,0 0-15,0 9 16,-8 8-16,-10 27 16,-8 16-16,-17 9 15,8 1 1,0-10-16,1-8 15,8-17-15,8-9 16,1-9-16,8-8 16,9 0-16,0-9 15,0 0-15,0-9 16,18-17-16,-1 0 16,18-17-1,-1-9-15,1 8 16,-9 10-16,0 8 15,-8 8-15,-1 1 16,-8 0-16,-1 8 16,1 9-1,0 0-15,-1 9 16,10 17-16,-1 8 0,9 18 16,0 9-1,0-9-15,-8 0 16,8-9-16,-9-17 15,-8 0-15,-1-8 16,1-10-16,0 1 16,-9-9-16,0-9 15,17-8 1,1-18-16,16-43 16,1-17-16,8-9 15,-17 9-15,1 17 16,-1 9-16,-9-1 15,-8 10-15,-9 34 16</inkml:trace>
  <inkml:trace contextRef="#ctx0" brushRef="#br4" timeOffset="-145521.33">31878 14695 0,'0'0'0,"0"0"16,9 0-16,8 0 15,18 0-15,8 9 16,9-9-16,9 0 16,-26 9-16,-18-1 15</inkml:trace>
  <inkml:trace contextRef="#ctx0" brushRef="#br4" timeOffset="-145312.79">31948 14886 0,'0'0'15,"0"0"-15,0 0 0,0 0 16,8 0-1,18 0-15,26 0 16,0 0-16,18 0 16,8-9-16,9 9 15,-44 0-15</inkml:trace>
  <inkml:trace contextRef="#ctx0" brushRef="#br4" timeOffset="-145073.12">32599 14531 0,'0'0'0,"0"0"0,0 0 16,0 17-16,0 9 16,9 17-16,-1 9 15,1 18 1,-9-10-16,9 1 31,-1-18-31,-8 1 0,0-10 0,0-16 16,0-18-16,0 0 15</inkml:trace>
  <inkml:trace contextRef="#ctx0" brushRef="#br4" timeOffset="-144788.1">32825 14418 0,'0'0'0,"0"0"0,0 0 15,17 18 1,0-1-16,9 18 16,9-1-16,0 1 15,0-1-15,-9 1 31,0-9-31,0 0 0,-9 0 0,-8 9 16,-1-1-16,-16 1 16,-10 8-1,-34 18-15,-34 17 16,-1-9-16,43-26 16</inkml:trace>
  <inkml:trace contextRef="#ctx0" brushRef="#br4" timeOffset="-138839.87">27771 16020 0,'0'0'0,"0"0"0,0 0 0,0 0 0,0 9 16,0 0-1,8-1-15,1 1 16,8 0-16,9-1 15,18 1-15,17-18 16,17-25-16,9-27 16,8-8-16,1-18 15,-18-8-15,-17 8 16,-18 9 0,-17 9-16,-17 9 15,-1 16-15,-8 10 16,0 8-16,-8 8 15,-1 10-15,0 8 16,-8 0-16,-9 17 16,-17 26-16,-10 18 15,19 8 1,-1 0-16,18 9 16,8 9-16,9 0 15,17-27-15,9 1 16,0-18-16,9-8 15,0-9-15,0-18 16,17-8-16,-18 0 16</inkml:trace>
  <inkml:trace contextRef="#ctx0" brushRef="#br4" timeOffset="-138656.09">28735 15856 0,'0'0'0,"0"0"0,-9 9 16,9 17-1,0 8-15,0 1 16,0-9-16,-9 8 16,1-8-16,8-17 15</inkml:trace>
  <inkml:trace contextRef="#ctx0" brushRef="#br4" timeOffset="-138500.23">28926 15345 0,'0'0'0,"0"0"16,0 0-16,0 0 15,0 9-15,8-1 16,1 1-1</inkml:trace>
  <inkml:trace contextRef="#ctx0" brushRef="#br4" timeOffset="-138236.7">29169 15293 0,'0'0'0,"0"0"16,0 0-16,0 0 16,-9 17-16,0 18 15,1 43-15,-18 26 16,0 34-16,0 1 16,8-18-1,1-17-15,-1-17 16,10-35-16,8-26 15,0-18-15,8 1 16</inkml:trace>
  <inkml:trace contextRef="#ctx0" brushRef="#br4" timeOffset="-137458.17">29429 15657 0,'0'0'0,"0"0"0,0 0 16,0 0-16,-8 17 16,-10 0-16,-8 9 15,-17 9-15,-1 0 16,1-9-16,8 0 31,0-9-31,18-8 0,0-1 16,8 1-16,0 0 15,9-1-15,0 10 16,0-1-16,0 0 16,0 1-16,9-1 15,8 0 1,1 9-16,-1 0 16,9 0-16,0 0 15,0 0-15,-8-9 16,8-8-16,-9 0 15,-8-1-15,-1-8 16,1 0-16,0 0 16,-1 0-16,1 0 15,0 0 1,0 0-16,-1 0 16,1 0-16,0 0 15,-1-8-15,1 8 16,-9 0-16,0 0 15,0 0-15,0 0 16,0 0-16,0 0 16,0 0-1,9-9-15,8 0 16,0 1-16,1-1 16,25 0-16,1-17 15,-10 0-15,-8 0 16,0 0-16,-17 1 15,0 7-15,-9-8 16,-9 9 0,0 0-16,1-1 15,-1 18-15,0 0 16,-17 0-16,0 18 16,0 16-16,0 1 15,9 8-15,8 0 16,9 1-1,17-1-15,18-17 16,26 0-16,17-17 16,-26-9-16</inkml:trace>
  <inkml:trace contextRef="#ctx0" brushRef="#br4" timeOffset="-136674.34">30662 15553 0,'0'0'0,"0"0"0,0 0 15,0 0-15,0 17 16,0 9-16,0 17 15,0 9-15,-8 18 16,-1 8-16,-8 0 16,-1-18-16,1 1 15,0-18 1,8-17-16,0 0 16,9-17-16,0-1 15,0 1-15,0 0 16,0-1-16,0 1 15,18 0-15,8 8 16,8 0-16,18-8 16,9 0-1,-9-18-15,-8 9 16,-18 0-16</inkml:trace>
  <inkml:trace contextRef="#ctx0" brushRef="#br4" timeOffset="-136339.67">31418 15665 0,'0'0'0,"0"0"0,0 0 16,0 0-16,0 0 15,0 0-15,0 0 16,-9 0-16,0 0 15,-8 0-15,-9 18 16,-17-1 0,8 18-16,-9-1 15,1 10-15,8 16 16,9-16-16,9 8 16,0-9-16,17 9 15,0-9-15,17 0 16,9-17-16,9 0 15,17-17 1,26 0-16,-26-1 16</inkml:trace>
  <inkml:trace contextRef="#ctx0" brushRef="#br4" timeOffset="-136130.08">31618 16003 0,'0'0'16,"0"0"-16,0 0 0,0 0 15,8 0-15,10 0 16,16 0-16,1 0 16,35 0-16,-18 9 15</inkml:trace>
  <inkml:trace contextRef="#ctx0" brushRef="#br4" timeOffset="-135923.66">31939 15787 0,'0'0'0,"0"0"0,0 0 0,9 0 15,17 8-15,26 1 16,17 0-16,1-1 16,-1 1-1,-8-9-15,0-9 0,-9 9 16,-35 0-16</inkml:trace>
  <inkml:trace contextRef="#ctx0" brushRef="#br4" timeOffset="-135707.85">32217 15665 0,'0'0'0,"0"0"15,0 0-15,0 0 16,0 26 0,-9 9-16,0 26 15,1 8-15,-18 18 16,8-10-16,1-7 15,0-18-15,17-18 16,8-16-16,1-10 16</inkml:trace>
  <inkml:trace contextRef="#ctx0" brushRef="#br4" timeOffset="-135335.6">32503 16038 0,'0'0'0,"0"0"16,0 0-16,-8 0 0,-1 0 16,-8 8-1,-9 10-15,-1 16 16,-7 1-16,-1 0 16,18-9-16,-1 0 15,18-9 1,0-8-16,0-1 0,0-8 15,18 0-15,-1-8 16,18-10 0,-1 1-16,-7 0 15,-1-1-15,-18 10 16,1 8-16,0 0 16,-9 0-16,0 0 15,0 17-15,8 0 16,10 1-1,-1-1-15,0 0 0,-8-8 16,0-9 0,-1 0-16</inkml:trace>
  <inkml:trace contextRef="#ctx0" brushRef="#br4" timeOffset="-134958.08">32712 16081 0,'0'0'0,"0"0"15,0 0-15,0 0 16,0 17-16,8 1 16,1-1-16,0 0 15,-9 1-15,0-1 16,0-8-16,0-1 16,0 1-16,0 0 15,0-9-15,0 0 16,0 0-1,0-9-15,17-8 16,1-1-16,-1 1 16,9 8-16,-9 1 15,-8 8-15,0 0 16,-1 0-16,1 8 16,0 10-16,-1-1 15,1 9 1,0-9-16,-1 1 15,10-10 1,-9-8-16,-1 0 0,1 0 16</inkml:trace>
  <inkml:trace contextRef="#ctx0" brushRef="#br4" timeOffset="-134741.18">33146 15743 0,'0'0'0,"0"18"0,-9 34 15,1 34-15,-10 27 16,-8-1 0,0 10-16,9-27 15,-1-26-15,1-25 16,17-18-16,9-1 15,-1-16-15</inkml:trace>
  <inkml:trace contextRef="#ctx0" brushRef="#br4" timeOffset="-134449.9">33233 16107 0,'0'0'0,"-9"0"15,0 0-15,-17 17 16,-8 1-16,-1-1 16,0 0-16,18-8 15,-1 8-15,1 1 16,17-1-16,9 18 15,8 8-15,18 0 16,0-8 0,8 0-16,139 112 15</inkml:trace>
  <inkml:trace contextRef="#ctx0" brushRef="#br4" timeOffset="-133753.8">31027 16800 0,'0'0'0,"0"0"0,17-9 16,1 1-16,8-10 16,0 1-1,-9 8-15,-8 1 16,0-1-16,-9 0 15,-9 1-15,0 8 16,-17 0-16,0 0 16,-17 17-16,8 0 15,0 9-15,9 9 16,9 0-16,17 8 16,9 9-16,8-9 15,18 9 1,-9-9-16,0-17 15,0 0-15,-9-8 16,-8-10-16,0 10 16,-18-1-16,-9 0 15,-8 1 1,-17-1-16,-9-8 16,0-1-16,17 1 15,9-18-15,26 1 16,0 8-16</inkml:trace>
  <inkml:trace contextRef="#ctx0" brushRef="#br4" timeOffset="-133561.02">31592 16713 0,'0'0'0,"0"0"15,0 18-15,0 16 16,-9 36-16,0-1 15,0 9-15,-8 0 16,0 0-16,-1-9 16,1-34-16,8-9 15,1-9 1,8-8-16</inkml:trace>
  <inkml:trace contextRef="#ctx0" brushRef="#br4" timeOffset="-133410.56">31609 16990 0,'0'0'0,"0"0"0,0 0 16,0 0-1,17 0-15,1 9 16,16 0-16,18-18 16,35 18-16,-17 8 15</inkml:trace>
  <inkml:trace contextRef="#ctx0" brushRef="#br4" timeOffset="-133191.77">32017 16722 0,'0'0'0,"0"0"0,0 0 0,0 9 15,-9 17-15,1 34 16,-10 10-16,-8 16 15,0 18 1,9-9-16,8-17 16,0-17-16,1-9 15,16-35-15</inkml:trace>
  <inkml:trace contextRef="#ctx0" brushRef="#br4" timeOffset="-132879.49">32330 16956 0,'0'0'0,"0"0"0,0 0 0,0 0 16,0 9 0,0 8-16,0 17 0,0 1 15,8 0 1,10 17-16,16-9 15,1-17-15,9 0 16,8-17-16,-9-1 16,1-16-16,-1-10 15,-17-8-15,0-8 16,-17-10-16,-9 1 16,-18 0-16,-8 8 15,-34 1 1,-45 8-16,53 17 15</inkml:trace>
  <inkml:trace contextRef="#ctx0" brushRef="#br4" timeOffset="-116193.31">1311 11370 0,'0'0'0,"0"0"0,0 0 0,0-9 16,-17 0-16,8 1 15,-8-1-15,-9 9 16,-9 0-16,9 9 15,9 8-15,8 9 16,-17 9-16,26 17 16,0 0-16,26 0 15,-17-9 1,25 0-16,-16 0 16,8 1-16,-26-1 15,8 0-15,10 1 16,-18-1-1,-18-8-15,10-9 0,-10 0 16,-8-9-16,9-8 16,17-1-1,0-8-15,0 0 16</inkml:trace>
  <inkml:trace contextRef="#ctx0" brushRef="#br4" timeOffset="-110911.11">1719 11378 0,'0'0'0,"0"0"0,0 0 16,-8 0-16,-1 0 15,0 0 1,9-8-16,-17 8 15,8 0-15,1 0 16,-1 0-16,9 0 16,-17 8-16,8 18 15,0 26-15,9 18 16,0-1-16,9-8 16,0-10-1,8-7-15,-17-18 16,9-18-16,-1 1 15,1-9-15,8-9 16,-8 1-16,8-18 16,1 8-16,8 1 15,0 0-15,-9 17 16,1 0-16,8 8 16,0 1-1,0 0-15,0-1 16,-9-8-1,1 0-15,-10-8 0,1-1 16,0-25-16,-1-18 16,-16-26-1,-1 0-15,0 8 16,9 10-16,9 16 16,17-8-16,0 18 15</inkml:trace>
  <inkml:trace contextRef="#ctx0" brushRef="#br4" timeOffset="-110445.03">2214 11370 0,'0'0'0,"0"0"0,0 0 15,0 8-15,0 1 16,0 8-16,18 1 16,-1-10-16,0 1 15,10 0 1,-1-18-16,8 0 0,-8 1 15,0-10-15,0 1 16,-17-9 0,0 0-16,-18 0 15,0 9-15,1-1 16,-18 1-16,0 17 16,0 0-16,-9 17 15,0 18-15,9 8 16,9 9-16,17 0 15,0-8 1,17-10-16,27 10 16,16-10-1,-8-25-15,-26 0 0</inkml:trace>
  <inkml:trace contextRef="#ctx0" brushRef="#br4" timeOffset="-110193.72">2579 11387 0,'0'0'0,"-9"0"0,1 9 15,-1-1-15,9-8 16,0 0-16,0 0 16,0 0-16,17 0 15,1-8 1,8-1-16,9 0 15,-1-17-15,1 0 16,0 9-16,8 0 16,-8-1-1,-9 1-15,-9 8 0</inkml:trace>
  <inkml:trace contextRef="#ctx0" brushRef="#br4" timeOffset="-109726.95">2918 11300 0,'0'0'0,"0"0"0,0 0 16,-9-8-16,-8-1 16,8 9-16,0 0 15,9 0 1,0 0-16,0-9 16,0 1-16,0-1 15,0-17-15,-8 0 16,-1 0-16,0 0 15,-17 0-15,0 9 16,0 0-16,0 17 16,0 17-1,0 0-15,0 18 16,9 17-16,-1 17 16,18 9-16,18-9 15,-1-17-15,9-8 16,9-18-16,-1-9 15,19-8-15,-27-1 16</inkml:trace>
  <inkml:trace contextRef="#ctx0" brushRef="#br4" timeOffset="-109274.59">3039 10989 0,'-8'0'0,"-1"8"0,0 1 16,9 0-16,0-1 15,0 1 1,0 0-16,26-9 16,9-9-16,17 0 15,0 1-15,0-10 16,18-8-16,-9 9 31,-27 0-31,-8 8 0</inkml:trace>
  <inkml:trace contextRef="#ctx0" brushRef="#br4" timeOffset="-109028.5">3274 10686 0,'0'0'0,"0"0"0,0 0 0,-9 17 15,0 0 1,9 9-16,0 43 15,-8 44-15,8 8 16,0-25-16,8 7 16,10 10-16,-1-35 15,1-26-15,8-9 16,8-17-16,1-8 16,-18-10-16</inkml:trace>
  <inkml:trace contextRef="#ctx0" brushRef="#br4" timeOffset="-108644.85">4168 10919 0,'0'0'0,"0"0"0,0 0 15,0 0-15,-8 0 16,-1 0-16,0 0 15,-17 0-15,0 0 16,0 9-16,0 8 16,0 18-16,9 0 15,-1-1-15,18 1 16,0 0 0,9-1-16,8-8 15,1 0-15,-1 0 16,0-9-16,-8 1 15,0-1 1,-1 0-16,-16 18 16,-10 17-16,-8 0 15,0 0-15,-9-9 16,1-17-16,16 0 16,18-8-16,0-18 15,0 0-15</inkml:trace>
  <inkml:trace contextRef="#ctx0" brushRef="#br4" timeOffset="-108170.53">4212 10945 0,'0'0'0,"0"0"16,0 0-16,0 0 15,0 0-15,0 18 16,8 8-16,1 26 15,8 17-15,1 26 16,-1 26 0,0 1-16,1-18 15,-9-18-15,-1-8 16,1-9-16,0-17 16,-9-26-16,0 0 15,0-17-15,0-9 16,-9-9-16,0-34 15,-8-70 1,-1-60-16,10-17 16,8 42-16,17 53 15,1 35-15,-1 16 16,0 10-16,1 8 16,-1 8-16,0 18 15,-8 0-15,0 0 16,-1 18-16,-8 16 15,-8 18 1,-1 9-16,-8 0 16,-1-18-16,1-9 15,8-16-15,9-10 16,0-8-16,0 0 16</inkml:trace>
  <inkml:trace contextRef="#ctx0" brushRef="#br4" timeOffset="-107860.37">4750 10859 0,'0'0'0,"0"0"0,0 0 15,-9 0-15,1 17 16,-1 9-16,-8 26 16,-1 0-16,1 9 15,17-1 1,0-16-16,17-1 15,1-17-15,-1 0 16,0-18-16,9 1 16,-8 0-16,-1-18 15,0 0 1,1-17-16,-9-17 16,-1 0-16,-16-9 15,-19 17-15,1 9 16,-8 9-16,8 17 15,17 0-15,9 0 16</inkml:trace>
  <inkml:trace contextRef="#ctx0" brushRef="#br4" timeOffset="-107328.5">4880 10824 0,'0'0'0,"0"0"16,0 0-16,0 0 16,9 0-16,8 0 15,9-9-15,9 1 16,17-1-16,9-8 15,0-9-15,0 0 16,34-35 0,1 1-16,-62 42 15</inkml:trace>
  <inkml:trace contextRef="#ctx0" brushRef="#br4" timeOffset="-107095.11">5254 10417 0,'0'0'0,"0"0"0,0 0 16,-9 0-16,0 9 15,1 8-15,-10 26 16,10 35-16,-10 18 16,10 25-16,-1 9 15,9-18-15,0-16 16,9-10-1,8-25-15,0-9 16,27-18-16,-18-16 16</inkml:trace>
  <inkml:trace contextRef="#ctx0" brushRef="#br4" timeOffset="-74319">8224 17649 0,'0'0'0,"0"0"16,0 0-16,0 26 16,17 26-16,0 43 15,18 52-15,-9 44 16,0-1-16,-9 1 15,-8-9-15,0-18 16,0-17 0,8-43-16,-8-34 15,-9-36-15,0-25 16</inkml:trace>
  <inkml:trace contextRef="#ctx0" brushRef="#br4" timeOffset="-73467.35">8284 17527 0,'-8'-8'0,"-1"-1"0,-8 0 16,8 1-16,9 8 15,0 0-15,0-9 16,9 0-1,17 1-15,17-18 16,35-9-16,26 1 16,-8-1-1,8 9-15,9 0 0,17 9 16,-8 8-16,17 0 16,0 1-1,0-1-15,8 0 16,1 1-16,0-1 15,-1 9-15,1-9 16,8 1-16,0 8 16,18-9-16,-9 0 15,0-8-15,17-9 16,-8 9 0,0-9-16,8 0 0,-8 8 15,-1 1 1,-8 17-16,0-9 15,0 1-15,-8 8 16,-10 0-16,10 0 16,-18 0-16,0 0 15,0 0 1,-18 0-16,-8 8 16,-9 1-16,0 0 15,1-1-15,-10 1 16,-25 0-16,-10-1 15,-16 1-15,-9 8 16,-9 1 0,0-1-16,8 9 0,-8 17 15,-17 27 1,0 34-16,-18 60 16,0 35-16,1 35 15,-10 26-15,1-9 16,17-26-16,0-34 15,0-35-15,0-44 16,9-25-16,-1-52 16</inkml:trace>
  <inkml:trace contextRef="#ctx0" brushRef="#br4" timeOffset="-72860.96">21049 17328 0,'0'0'0,"0"0"0,0 0 16,0 0-16,18 26 16,-1 35-16,1 77 15,-1 79 1,-8 25-16,-18 27 0,-8-27 16,17-77-1,-9-26-15,9-27 0,0-25 16,0-44-1,-9-8-15,9-9 16</inkml:trace>
  <inkml:trace contextRef="#ctx0" brushRef="#br4" timeOffset="-72030.28">21232 17675 0,'0'0'0,"0"0"0,0 0 15,17 0-15,9 0 16,18-9-16,16 0 16,36 1-1,26-1 1,8 0-16,9 1 0,8-1 15,10 0-15,16 1 16,1-10-16,0-8 16,8 9-16,0 0 15,9-1-15,-8 1 16,-1 8 0,1 9-16,-1 0 15,-8 0-15,-1 0 16,1 0-16,8 0 15,9-8 1,-8-1-16,-1 1 0,0 8 16,9-9-1,0 0-15,0 1 16,-26 8-16,18-9 16,-1 0-16,9 1 15,-8-1-15,-27 0 16,18 1-16,8-10 15,0 10 1,1-10-16,-1-8 0,-8 9 16,-1 0-1,-8 8-15,-17 0 16,0 1-16,-18-1 16,-9 0-16,-8 9 15,0 0-15,-9 0 16,-8 0-16,-1 0 15,-8 0-15,-9 0 16,1 0 0,-19 9-16,-16 0 15,8 8-15,0 0 16,-9 9-16,1 9 16,-18 0-16,0-1 15,0 18-15,9 35 16,-18 17-16,-8 26 15,8 26 1,1 17-16,-1-9 16,0 18-16,1 0 15,-1-26-15,-8-26 16,-1-26-16,1-26 16,-9-44-16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30:58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5306 5429 0,'0'-9'0,"0"0"0,0 1 15,0-1-15,0-17 0,17-17 16,18-27-1,26-25-15,26-35 16,17-17-16,0 8 16,9-8-16,-26 17 15,-9 35-15,-17 17 16,-18 35-16,-17 25 16,-9 10-16</inkml:trace>
  <inkml:trace contextRef="#ctx0" brushRef="#br0" timeOffset="320.17">5783 4207 0,'0'0'0,"0"0"16,0 0-16,0 0 15,0 0-15,0 0 16,18 0-16,8 0 16,17-8-16,18 8 15,8-9 1,1 9-16,-9 0 16,-18 0-16,-8 9 15,-9-1-15,0 10 16,-17 16-16,-9 27 15,-18 17-15,-8 8 16,0 18-16,18-34 16</inkml:trace>
  <inkml:trace contextRef="#ctx0" brushRef="#br0" timeOffset="885.71">6565 4190 0,'0'0'0,"0"0"0,0 0 15,0 0-15,0 0 16,0 0-16,17 0 16,1 0-16,16 9 15,10-1-15,8-16 16,9-1-16,-1-17 15,1 0 1,-17 0-16,-10-17 16,-8-1-16,1 10 15,-19-1-15,-16 1 16,-1-1-16,0 18 16,-17-1-16,0 18 15,-9 9-15,-8 17 16,-1 9-1,10 17-15,16 17 16,1 0-16,26 0 16,8 1-16,0-18 15,1-18-15,8-8 16,9-8-16,-1-1 16,-16-8-16</inkml:trace>
  <inkml:trace contextRef="#ctx0" brushRef="#br0" timeOffset="1058.22">7199 4173 0,'0'0'0,"0"0"0,0 0 16,0 8-1,0 10-15,0-1 16,0 0-16,0-8 15,17 8-15,18-8 16,-18-9-16</inkml:trace>
  <inkml:trace contextRef="#ctx0" brushRef="#br0" timeOffset="1213.73">7485 3974 0,'-8'-9'0,"8"9"0,0 0 16,0 0-16,0 0 16,0 0-16,0 0 15,0 0-15</inkml:trace>
  <inkml:trace contextRef="#ctx0" brushRef="#br0" timeOffset="1743.42">8102 3792 0,'0'0'0,"0"0"16,0-9-16,-9 0 15,1 1-15,-1-1 16,0 0-16,-17 1 15,0 8-15,-9 0 16,1 17-16,-1 9 16,0 17-16,0 1 15,18-1 1,0-8-16,17-9 16,0-1-16,8-16 15,10 0-15,-1-9 16,0-9-16,18 0 15,-9-8-15,9 0 16,-9 17-16,0 0 16,0 17-16,0 0 15,0 27 1,9 8-16,-9 17 16,0 9-16,-17-9 15,-18-8-15,0 0 16,-17-18-1,-8 0-15,-10 0 0,-8-17 16,-9 0 0,-8-17-16,8-18 15,9 1-15,9-10 16,16 1 0,10 8-16,8 9 0</inkml:trace>
  <inkml:trace contextRef="#ctx0" brushRef="#br0" timeOffset="1878.8">8345 4242 0,'0'0'0,"0"0"0,0 0 16,0 0-16,9 9 0</inkml:trace>
  <inkml:trace contextRef="#ctx0" brushRef="#br0" timeOffset="2546.31">9300 3653 0,'0'-9'0,"0"9"0,0 0 15,0 0-15,-8 9 16,-1 26-16,0 69 16,-8 43-1,8 17-15,1-8 16,-1-34-16,0-19 16,9-16-16,0-18 15,0-17-15,0-8 16,9-10-1,0-25-15</inkml:trace>
  <inkml:trace contextRef="#ctx0" brushRef="#br0" timeOffset="3015.02">9474 4164 0,'0'0'0,"0"0"0,0 0 15,0 9-15,9 8 16,-1 9-16,1 9 16,0 8-16,-9-8 15,0-9-15,0 0 16,0-9-16,0-8 15,0-1-15,0 1 16,0-9 0,0-9-16,0-8 15,0-18-15,8-8 16,10-18 0,17 1-16,-1 8 0,1 17 15,0 18-15,-9-1 16,0 18-16,0 0 31,-9 18-31,-8 8 16,0 34-16,-1 27 0,1-9 15,0-17-15,-1-9 16,1-9 0,0-17-16,8 0 0,18-9 15,-9-8-15</inkml:trace>
  <inkml:trace contextRef="#ctx0" brushRef="#br0" timeOffset="3257.61">10177 4207 0,'-8'0'0,"-1"0"0,0 0 15,1 0-15,8 0 16,0 0-16,0 0 16,8 0-16,10-8 15,16-1-15,1 0 16,26 1-16,17 8 16,-26-9-1,-34 9-15</inkml:trace>
  <inkml:trace contextRef="#ctx0" brushRef="#br0" timeOffset="3436.39">10151 4389 0,'0'0'0,"0"0"0,0 0 16,0 0-1,9 0-15,8-8 16,27-1-16,17-8 15,17-9-15,9-9 32,-44 26-32</inkml:trace>
  <inkml:trace contextRef="#ctx0" brushRef="#br0" timeOffset="4016.37">10811 4233 0,'0'0'0,"0"0"16,0 0-16,0 0 15,18 0-15,8 0 16,8 0-16,19 0 16,16 0-16,18-8 15,-26 8-15</inkml:trace>
  <inkml:trace contextRef="#ctx0" brushRef="#br0" timeOffset="4245.93">11558 4017 0,'0'0'0,"0"0"15,0 0-15,-9 17 16,1 9-16,-1 9 16,0 34-16,-8 9 15,8 0 1,9-9-16,9-25 0,0-27 16</inkml:trace>
  <inkml:trace contextRef="#ctx0" brushRef="#br0" timeOffset="4556.09">11905 4181 0,'-8'0'16,"-1"0"-16,0 0 0,1 0 16,-1 18-1,-8 25-15,8 9 16,9-9-16,0-8 15,17-9-15,9 0 16,9-9-16,9-8 16,16-18-16,1-8 15,-9-18-15,-26 1 16,-8-10-16,-10 1 16,-8-9-1,-26 0-15,-8 0 16,-10 17-16,1 18 15,17 17-15,17 9 16,9-9-16</inkml:trace>
  <inkml:trace contextRef="#ctx0" brushRef="#br0" timeOffset="4820.43">12131 3930 0,'0'0'0,"9"0"0,8 9 0,9 8 16,18 1-16,17-1 16,17 9-16,-9-9 15,-8-8 1,0-1-16,-18 1 16,-17 0-16,-8-1 15,-10 10 1,-8 8-16,-34 34 0,-36 27 15,-17 0-15,9-1 16,17-25 0,44-44-16</inkml:trace>
  <inkml:trace contextRef="#ctx0" brushRef="#br0" timeOffset="5169.1">13156 4025 0,'0'0'0,"0"0"16,0 0-16,0 0 15,9 0-15,17 0 16,17 0-16,27-8 16,25-10-16,-8-7 15,0-10-15,-9 9 16,-9 0-1,-43 9-15</inkml:trace>
  <inkml:trace contextRef="#ctx0" brushRef="#br0" timeOffset="5398.98">13547 3618 0,'0'0'0,"0"0"15,-9 9-15,0 17 16,1 26-16,-10 26 16,1 9-16,0 8 15,-1 9-15,1 0 16,17-18 0,0-8-16,17-17 0,9-18 15,-17-25 1</inkml:trace>
  <inkml:trace contextRef="#ctx0" brushRef="#br0" timeOffset="5682.84">13911 4138 0,'0'0'0,"0"0"0,0 0 15,0 0-15,-8 17 16,-1 9-16,9 9 15,0 0-15,17 8 16,9-17-16,9 0 16,9-17-16,16-18 15,-8-17 1,9 0-16,-17 0 16,-10-17-16,-16 8 15,-10-8-15,-16-9 16,-18 8-16,0 18 15,-18 18-15,-8 16 16,26 1-16</inkml:trace>
  <inkml:trace contextRef="#ctx0" brushRef="#br0" timeOffset="5982.2">14806 3419 0,'0'0'0,"0"0"16,0 18-16,0 16 15,-9 35-15,0 61 16,1 18-1,-1-10-15,0 1 0,-8-18 16,17-26 0,0-8-16,9-18 15,-1-26-15,-8-34 16</inkml:trace>
  <inkml:trace contextRef="#ctx0" brushRef="#br0" timeOffset="6415.27">15075 3982 0,'0'0'0,"0"0"0,0 0 16,0 17-16,0 9 15,0 9 1,0 0-16,0 8 16,0 0-16,0-8 15,0-9-15,0-9 16,0-8-16,0 0 16,0-9-1,0-9-15,17-8 0,1-35 16,16-18-1,1-16-15,9 25 16,-10 18-16,-8 17 16,0 17-16,-8 18 15,-1 8-15,1 18 16,-10 17-16,10 17 16,-10 9-16,1 0 15,8-9-15,9-8 31,-8-35-31</inkml:trace>
  <inkml:trace contextRef="#ctx0" brushRef="#br0" timeOffset="6931.8">15900 4155 0,'-9'-8'0,"1"-1"0,8 9 16,0-9-16,0 1 15,0 8 1,0-9-16,17 0 16,9 1-16,17-1 15,18 0-15,0 1 16,-9-1-16,18 9 15,-10 0-15,-34 0 16</inkml:trace>
  <inkml:trace contextRef="#ctx0" brushRef="#br0" timeOffset="7113.84">16004 4242 0,'0'0'0,"0"0"0,0 0 15,0 0-15,0 0 16,0 0 0,18 0-16,8 0 15,43-9-15,27-8 16,-53 17-16</inkml:trace>
  <inkml:trace contextRef="#ctx0" brushRef="#br0" timeOffset="7514.63">16760 3844 0,'0'0'0,"0"0"16,0 0-16,-9 17 16,0 18-16,1 17 15,-10-1-15,1 10 16,0 0 0,8-1-16,18 18 0,8-34 15</inkml:trace>
  <inkml:trace contextRef="#ctx0" brushRef="#br0" timeOffset="7841.49">17072 4025 0,'0'0'0,"0"0"0,0 0 16,0 0-16,0 18 15,0 8-15,0 0 16,0 8-16,18 1 16,8 0-16,8-9 15,1-9-15,17-8 16,0-18 0,9 0-16,-17 1 15,-1-18-15,-8-9 16,-18-8-16,-8-18 15,-18 9-15,-17 0 16,-17 18-16,-1 16 16,-8 10-16,35 8 15</inkml:trace>
  <inkml:trace contextRef="#ctx0" brushRef="#br0" timeOffset="8149.62">17472 3627 0,'0'0'0,"0"0"0,0 0 16,0 0-16,0 0 15,8 9-15,18 8 16,18 0-16,25 18 15,18 0-15,26-1 16,-9 1-16,-17 0 16,-17 8-1,-18-17-15,-18 0 16,-16 9-16,-18 8 16,-44 43-16,-51 53 15,-53 26-15,-104 94 16</inkml:trace>
  <inkml:trace contextRef="#ctx0" brushRef="#br0" timeOffset="18973.75">9231 9499 0,'0'0'0,"-9"0"0,0 0 0,1 0 0,-1 17 15,0 18-15,-8 43 16,-9 17-16,9 35 15,-1 17 1,1 1-16,8 16 0,9-8 16,18-52-16,8-26 15,-9-52 1</inkml:trace>
  <inkml:trace contextRef="#ctx0" brushRef="#br0" timeOffset="19259.59">8892 10322 0,'0'-9'0,"0"9"16,0 0-16,0 0 16,0 0-16,0 0 15,9 17-15,8 1 16,1 16-16,16 10 15,1 8-15,-9-9 16,-9-17 0,1 0-16,-1-17 15,1-1-15,-1-16 16,18-10-16,-1-16 16,27-44-16,-26 26 15</inkml:trace>
  <inkml:trace contextRef="#ctx0" brushRef="#br0" timeOffset="19796.12">9318 8832 0,'0'0'15,"0"0"-15,0 0 0,0 0 16,0 0-16,0 17 16,8 18-16,1 17 15,0 9 1,-1 17-16,1 0 15,0-9-15,-9-17 16,0-9-16,0-17 16,0 0-1,0-9-15,8-8 0,1 0 16,0-1-16,8 1 16,9 0-1,9-1-15,17-16 16,0-1-16,-8 0 15,-10 1-15,-16 8 16</inkml:trace>
  <inkml:trace contextRef="#ctx0" brushRef="#br0" timeOffset="20146.25">10177 8642 0,'-8'0'16,"-1"-9"-16,0 9 0,1-9 15,-18 9 1,0 0-16,-1 0 16,1 18-16,-17-1 15,0 26-15,8 9 16,0 9-16,9-1 15,9 1-15,-1 0 16,18-9-16,0 8 16,18-16-1,-1-1-15,18-17 16,0-17-16,-1-1 16,27-8-16,0-8 15,-35-1-15</inkml:trace>
  <inkml:trace contextRef="#ctx0" brushRef="#br0" timeOffset="20397.41">10299 8910 0,'0'0'0,"0"0"0,0 0 15,0 0-15,17-9 16,1 1-16,16-1 16,10 0-16,8-17 15,-26 18-15</inkml:trace>
  <inkml:trace contextRef="#ctx0" brushRef="#br0" timeOffset="20663.78">10681 8642 0,'0'0'0,"0"0"0,0 0 16,0 0-16,0 0 15,17-9-15,9 0 16,18 1-16,25-18 16,1 0-1,-9 0-15,8-9 0,9-8 16,9-1-1,-35 18-15</inkml:trace>
  <inkml:trace contextRef="#ctx0" brushRef="#br0" timeOffset="20885.38">11037 8217 0,'-9'0'0,"1"9"15,-1 8-15,0 27 16,-8 7-16,8 27 16,9 9-16,0 17 15,0 0-15,18-17 16,-1-10-16,0-25 16,1-17-16,-10-18 15</inkml:trace>
  <inkml:trace contextRef="#ctx0" brushRef="#br0" timeOffset="21282.14">11549 8607 0,'0'0'0,"0"0"0,-8-9 15,-1 9-15,0 0 16,-17 0-16,9 0 15,0 9-15,-1 8 16,-8 9 0,9 18-16,8-1 0,9 0 15,0-17 1,0 0-16,0-17 16,9-1-16,-1 1 15,1-18-15,0-8 16,0-9-16,-1 9 15,1 0 1,0-1-16,-9 10 0,0 8 16,0 0-1,8 0-15,10 17 16,-1 0-16,26 1 16,10 7-16,-1-16 15,8-9-15,1-9 16,-26 1-16</inkml:trace>
  <inkml:trace contextRef="#ctx0" brushRef="#br0" timeOffset="21732.2">11888 8581 0,'-9'-9'0,"1"1"0,8 8 15,-9 0-15,9 0 16,-9 0-16,9 17 16,0 0-16,0 1 15,0 16-15,0 1 16,0-9-1,0-9-15,0-8 16,0 0-16,0-9 16,0 0-16,0-9 15,0-26-15,0-8 16,18 0-16,-1-1 16,0 18-16,-8 9 15,0 17-15,8 0 16,1 0-1,-1 17-15,0 9 16,9 9-16,-8-9 16,-10 0-16,10 0 15,-1-9-15,0-8 16</inkml:trace>
  <inkml:trace contextRef="#ctx0" brushRef="#br0" timeOffset="21997.87">12235 7767 0,'0'0'16,"0"0"-16,0 0 0,0 9 16,9 25-16,8 35 15,1 18 1,8 43-16,0 26 15,-9-26-15,1-26 16,-1-9-16,0-8 16,-8-35-16,0-18 15,-1-8 1,1-17-16,-9-18 16,9 9-16</inkml:trace>
  <inkml:trace contextRef="#ctx0" brushRef="#br0" timeOffset="22312.79">12774 8087 0,'0'0'0,"0"0"15,0 0 1,0 0-16,0 0 16,-9 9-16,0 8 15,-8 18-15,-18 8 16,-17 18-16,0 0 15,9-10-15,8-7 16,0-18-16,18 0 16,0-9-16,17-8 15,0 8 1,0 0-16,8 1 16,10-1-16,16 9 15,1 0-15,0 0 16,0 9-1,8-9-15,-8 8 16,8 1-16,-17-18 0</inkml:trace>
  <inkml:trace contextRef="#ctx0" brushRef="#br0" timeOffset="33662.01">11133 11569 0,'0'0'0,"0"0"16,0 0-16,0 0 15,8 0-15,18 0 16,35 17-16,26 1 15,26 16 1,34 1-16,27 17 16,8 0-16,-8-9 15,9 9-15,-10-9 16,-60-17-16,-26 0 16,-35-17-16,-17 0 15,-9-1-15,-9 1 16,-8 0-1</inkml:trace>
  <inkml:trace contextRef="#ctx0" brushRef="#br0" timeOffset="34127.82">11619 11326 0,'0'0'0,"0"0"0,0 0 15,0 0-15,0 0 16,0 0-16,0 0 16,-9 0-16,1 0 15,-19 0-15,-16 18 16,-9 8 0,-18 8-16,18 1 15,0 0-15,18-9 16,16-9-16,1 9 15,8-9-15,9 18 16,9 0-16,17 8 16,9 9-16,17 8 15,8-8 1,-7 0-16,16 0 16,35 9-16,252 52 15</inkml:trace>
  <inkml:trace contextRef="#ctx0" brushRef="#br0" timeOffset="35077.08">13798 11785 0,'0'0'0,"0"0"16,0 0-16,0-8 16,0-1-16,-8 0 15,-1 1-15,0-10 16,1 1-16,-10 0 16,10 8-16,-18 9 15,0 0-15,-9 17 16,-9 9-16,1 35 15,8 17 1,18-9-16,8-8 16,18 0-16,8-18 15,1-17-15,16-17 16,19-9-16,7-26 16,18-44-16,9-42 15,-9-10 1,-17-16-16,-26 8 15,-9 35-15,-17 17 16,-1 34-16,-8 10 16,-8 16-16,-1 18 15,0 9 1,-8 17-16,-9 35 16,9 25-16,-1 18 15,18 9-15,0-9 16,18-18-16,-10-25 15,10-18-15,8-8 16,17 0-16,-17-27 16</inkml:trace>
  <inkml:trace contextRef="#ctx0" brushRef="#br0" timeOffset="35463.08">14320 11630 0,'0'0'15,"0"0"-15,0 0 0,0 17 16,0 0 0,8 18-16,-8-1 15,9 10-15,0-1 16,-1-17-16,1 0 15,0-17-15,-1-1 16,10-16-16,-1-1 16,0-17-1,9-9-15,1 1 0,-1-1 16,-18 18 0,1-1-16,0 18 15,-9 0-15,0 0 16,0 18-16,8 25 15,10 18 1,-1-9-16,9-9 0,9-17 16,8 9-1,-17-18-15</inkml:trace>
  <inkml:trace contextRef="#ctx0" brushRef="#br0" timeOffset="35954.19">14849 11759 0,'0'0'0,"0"0"16,0 0-16,0 0 15,0 0-15,9 0 16,8 9-16,1 0 16,8-1-16,8 1 15,10-18-15,-1 1 16,1-1-1,-18-8-15,0-1 16,-18 1-16,1-9 16,0 0-16,-18 9 15,0 0-15,-17 17 16,0 0-16,-17 8 16,-9 10-16,17 16 15,0 9 1,1 9-16,25 9 15,9-9-15,17-9 16,18-17-16,26 0 16,-18-17-16</inkml:trace>
  <inkml:trace contextRef="#ctx0" brushRef="#br0" timeOffset="36322.69">15709 11378 0,'0'0'0,"0"0"0,0 0 15,17 0-15,9 9 16,35 0 0,9-18-16,16 0 15,1 1 1,-9-10-16,1 1 0,-19 0 15,-16-1-15,-18 10 16,0 8-16,-17 0 16,-1 0-16</inkml:trace>
  <inkml:trace contextRef="#ctx0" brushRef="#br0" timeOffset="36560.35">16291 11378 0,'0'0'0,"0"0"16,0 9-16,8 26 0,1 17 16,-18 0-1,-8 17-15,-9-8 16,-9 8-16,-8 0 16,8 0-16,0-17 15,1-8-15,-1-18 16,9-9-16,8-8 15,10-1-15,8-8 16,0 0 0</inkml:trace>
  <inkml:trace contextRef="#ctx0" brushRef="#br0" timeOffset="36712.11">16517 11863 0,'0'0'0,"0"0"0,0 0 16,0 0-16,0 0 15,8 9-15</inkml:trace>
  <inkml:trace contextRef="#ctx0" brushRef="#br0" timeOffset="36983.23">16768 11335 0,'0'0'0,"0"0"16,0 0-16,0 0 15,0 0-15,0 0 16,18 0-1,16 0-15,19-9 16,16 1-16,9-10 16,18-8-1,-18 9-15,-9 0 0,-25 8 16,-27 9 0</inkml:trace>
  <inkml:trace contextRef="#ctx0" brushRef="#br0" timeOffset="37261.18">17185 11378 0,'0'0'0,"0"0"0,0 0 0,0 9 16,9 26-16,0 17 15,-1 0 1,-8 8-16,9 10 15,0-1-15,-18 17 16,0-8-16,1-17 16,-19-18-1,-7 1-15,-18-10 16,-18-8-16,-8-8 0,-18-27 16,1 0-1,60 9-15</inkml:trace>
  <inkml:trace contextRef="#ctx0" brushRef="#br0" timeOffset="64232.23">16777 6702 0,'0'0'0,"0"0"0,0 0 0,0 0 15,0 0 1,0 0-16,0 0 16,9 0-16,17 0 15,52 8-15,52-8 16,18-8-16,-1-1 15,-8 0-15,-26-8 16,-26 0-16,0-1 16,0 10-16,-18 25 15,-8 9 1,-35-17-16</inkml:trace>
  <inkml:trace contextRef="#ctx0" brushRef="#br0" timeOffset="64523.21">17446 6840 0,'0'0'0,"0"0"0,0 0 16,0 0-16,0 0 15,0 0-15,0 0 16,0 9-16,-9 25 15,0 27-15,1 26 16,-10 8 0,-8 0-16,9 1 15,-1-19-15,1-25 16,8-8-16,9-18 16,0 0-16,0-9 15,9-8 1,0-9-16</inkml:trace>
  <inkml:trace contextRef="#ctx0" brushRef="#br0" timeOffset="64939.38">17671 7178 0,'-8'-9'0,"-1"-8"15,9 8-15,0 9 16,0 0-16,0 0 16,0 0-16,0 18 15,17 8-15,1 8 16,8 18-16,0 9 16,-17-18-16,-1 0 15,1-17 1,-9 0-16,0-8 15,0-10-15,-9 1 16,9 0-16,0-9 16,-8-9-16,8-8 15,0-9-15,8-18 16,10-8-16,16-8 16,18-9-16,9-1 15,9 18 1,-9 18-16,-1 8 15,-8 0 1,-17 8-16,-17 18 0</inkml:trace>
  <inkml:trace contextRef="#ctx0" brushRef="#br0" timeOffset="65390.09">18357 7221 0,'0'-8'0,"0"-1"0,0 0 16,0 1-16,-8-1 16,-1 0-16,0 1 15,-8 8 1,-9 0-16,0 0 16,-9 17-16,0 0 15,1 18-15,8 0 16,8 8-16,18 0 31,0 0-31,0-17 0,9-17 0,0 0 16,8-1-16,0-16 15,9-10 1,1-8-16,-1-8 16,0-1-16,-18 1 15,1 16-15,0 1 16,-1 17-1,-8 0-15,0 0 0,9 17 16,8 9-16,1 18 16,17 7-1,-9-7-15,0-18 16,8 0-16,1-18 16,9-8-16,-1-17 15,-17 8-15</inkml:trace>
  <inkml:trace contextRef="#ctx0" brushRef="#br0" timeOffset="65767.98">18757 7091 0,'0'0'0,"0"0"0,0 0 16,0 18-16,0-1 16,0 18-16,-9 17 15,1 0-15,-1 0 16,0-1-1,9-25-15,0 0 16,0-8-16,0-10 16,0 1-16,0-18 15,0 1-15,18-27 16,-1-17-16,9-17 16,26-9-16,-9 26 15,-16 26 1,-1 17-16,-18 9 15,1 18-15,0 8 16,-1 8-16,1 36 16,0 8-16,-1-18 15,-8 1-15,0-27 16,18 1 0,8-9-16,-9-17 0</inkml:trace>
  <inkml:trace contextRef="#ctx0" brushRef="#br0" timeOffset="66156.23">19660 6979 0,'0'0'0,"0"0"0,0 0 16,0 0-16,0 0 15,-9 0-15,1-9 16,-1 0-16,-8 9 16,-9 0-16,0 0 15,-18 18-15,9 16 16,1 1-16,16 0 16,1-1-1,17 1-15,0 8 16,9-17-16,8 0 15,0 0-15,1 0 16,-10-17-16,1 8 16,0 1-1,-9-1-15,-9 9 0,-26 8 16,-17 10 0,9-18-16,-1 0 15,18 0-15,9-9 16,17-8-16</inkml:trace>
  <inkml:trace contextRef="#ctx0" brushRef="#br0" timeOffset="66755.64">19981 6883 0,'-8'0'0,"-1"0"16,0 18-16,-17 25 15,0 18-15,0-9 16,0 17 0,0-8-16,9-1 15,-1-8-15,1-8 16,0-19-16,8 1 16,9-17-16,0 0 15,0-1-15,0-8 16,0-8-16,9-27 15,8-17-15,18-26 16,8 0-16,-17 18 16,0 25-1,0 9-15,0 9 16,-8 17-16,-1 17 16,0 0-16,-8 27 15,0 8-15,-1 0 16,-16 8-1,-1-16-15,9-10 16,0-8-16,0-17 16,0-1-16,0 1 15,0-9-15,17-17 16,9-18-16,27-34 16,16-9-16,-8 17 15,-18 18-15,-17 26 16,-8 8-16,-10 9 15,1 17 1,0 1-16,-1 25 16,-8 18-16,0 8 15,0 9 1,9-26-16,8 8 0,10-16 16,-10-27-16</inkml:trace>
  <inkml:trace contextRef="#ctx0" brushRef="#br0" timeOffset="67264.75">20754 7169 0,'0'0'0,"-8"0"0,-1 0 0,0 0 15,0 0 1,1 18-16,-10 8 15,1 8-15,0 18 16,-1 9-16,18-18 16,0 0-1,9-17-15,8 0 0,1-8 16,8-10 0,0-8-16,9-17 15,-1-9-15,1-17 16,-9-1-16,-17 1 15,-1 0-15,-16-9 16,-1 17-16,-17 9 16,0 9-16,0 8 15,0 9-15,9 0 16,-1 0 0,9 18-16,-8-10 15,17 1-15</inkml:trace>
  <inkml:trace contextRef="#ctx0" brushRef="#br0" timeOffset="67630.73">21006 7247 0,'0'0'0,"0"0"0,0 0 16,0 0-16,0 18 15,0-1-15,0 0 16,0 9-16,0 17 15,0-17-15,0-8 16,0-1-16,0-8 16,0-1-1,0 1-15,0-9 16,0-9-16,17-8 16,1-9-16,8-17 15,9 8-15,-9 1 16,0 8-16,0 8 15,-18 18 1,1 0-16,0 0 0,-1 0 16,1 18-1,0-1-15,-1 9 16,1 9-16,9-10 16,8 10-16,-9-9 15</inkml:trace>
  <inkml:trace contextRef="#ctx0" brushRef="#br0" timeOffset="67798.84">21701 7178 0,'0'0'0,"0"0"0,0 0 0,0 0 15,0 0-15,0 0 16,8 0-16,10 17 15,-1-8-15</inkml:trace>
  <inkml:trace contextRef="#ctx0" brushRef="#br0" timeOffset="67925.83">21735 7498 0,'0'0'0,"0"0"0,0 0 0,0 0 16,0 9-1,9 0-15</inkml:trace>
  <inkml:trace contextRef="#ctx0" brushRef="#br0" timeOffset="68624.23">23246 6520 0,'0'0'0,"0"0"15,0 0-15,0 8 16,0 10-16,18 8 15,-1 8-15,1 18 16,-10 9-16,1 26 16,0 16-16,-18-7 15,0-1-15,-17-8 16,-17 8 0,-1-9-16,-16-8 15,-1-17-15,0-18 16,0-8-16,0-18 15,1-8-15,8-18 16,-1-25-16,1-27 16,18-8-16,16-18 15,18 1 1,18 16-16,-1 18 16,9 18-16,0 8 15,9 8-15,8 27 16,1 17-16,-1 17 15,9 35-15,-8 26 16,-18 17-16,0-17 16,0-8-1,0-1-15,0-26 16,0-17 0,9-17-16,-1-1 0,-8-16 15</inkml:trace>
  <inkml:trace contextRef="#ctx0" brushRef="#br0" timeOffset="69013.06">23759 7299 0,'0'0'0,"0"0"16,0-8-16,0 8 15,0 0-15,0 0 16,0 0-1,0 0-15,0 0 16,0-9-16,17 0 16,1 1-16,16-1 15,18 0-15,0 1 16,9-10-16,0 10 16,-26 8-16,-18 8 15</inkml:trace>
  <inkml:trace contextRef="#ctx0" brushRef="#br0" timeOffset="69182.33">23759 7507 0,'0'0'0,"0"0"0,0 0 16,0 0-16,17 0 15,1 0 1,16-9-16,1 1 15,26-1-15,0 0 16,-35 9-16</inkml:trace>
  <inkml:trace contextRef="#ctx0" brushRef="#br0" timeOffset="69572.17">24592 6866 0,'0'0'15,"-8"0"-15,-1 0 0,9 0 16,0 0-16,0 0 16,0 0-16,0 0 15,26 0-15,18 0 16,34 0 0,26 0-16,0-8 15,0-1-15,0 0 16,-8 1-16,-18-1 15,-26 9-15,-17 0 16,-18 9-16,-8-9 16</inkml:trace>
  <inkml:trace contextRef="#ctx0" brushRef="#br0" timeOffset="69994.6">24731 7057 0,'0'0'0,"0"0"0,0 0 15,0 0-15,0 0 16,0 17-16,0 9 16,0 17-16,-8 18 15,-10 17 1,-8 8-16,0 1 0,0-9 15,0 0-15,9-17 16,-1-18 0,1-8-16,8-9 15,9-9-15,0 0 16,0-8-16,9 8 16,8-8-16,27 8 15,34-8-15,26-1 16,0-8-1,1 0-15,7 0 16,-33 0-16,-19 0 16,-25 0-16,-9 0 15,-8 0-15,-10 0 16,1 0 0,0 0-16,-1 0 0</inkml:trace>
  <inkml:trace contextRef="#ctx0" brushRef="#br0" timeOffset="70257.83">24801 7351 0,'0'0'0,"0"0"0,0 0 15,0 0-15,0 0 16,17 0-16,9 0 16,18 0-16,25 0 15,1 0-15,8 0 16,9 0 0,8 9-16,1-1 0,-44-8 15</inkml:trace>
  <inkml:trace contextRef="#ctx0" brushRef="#br0" timeOffset="70888.69">26025 7724 0,'0'0'0,"0"0"0,0-9 16,0-8-16,0 8 16,0 0-16,0 1 15,0-1-15,0 0 16,0 1-16,0-1 15,0 0-15,0 1 16,-8-1-16,8 0 16,-9 1-1,0-1-15,-17 9 16,0 0-16,-9 0 16,1 9-16,-1 8 15,0 18-15,0-1 16,18 1-16,0 0 31,17 8-31,8 0 0,10 0 16,16-8-16,1-9 15,17 0-15,9-17 16,0-9-16,0-9 16,-1-17-16,-25 9 15</inkml:trace>
  <inkml:trace contextRef="#ctx0" brushRef="#br0" timeOffset="80774.09">16169 5567 0,'0'0'0,"0"0"0,0 43 0,0 35 16,9 61-16,-9 43 16,0 34-16,0 18 15,-9 17-15,0 9 16,-17 9-16,0 25 15,-8-25 1,-10-18-16,9-9 16,9-17-16,0-25 15,9-45-15,8-16 16,9-26-16,0-27 16,18-8-1,-1-17-15,0-9 0,9-9 16,9 0-1,26 18-15,17-9 0,9-9 16,17-8 0,35-9-16,17-26 15,9-9-15,9-17 16,-18 0-16,1 9 16,-18 0-16,-9-1 15,-17 10-15,-18 8 16,-8 0-16,-17 0 15,-1 8 1,-8 10-16,-9 8 16,-9 8-16,1 18 15,-18 17-15,0 9 16,-17 26-16,-1 18 16,-8 8-16,0 17 15,-8 9-15,-1-9 16,0 35-1,-8 17-15,0-9 16,-10 18-16,1 0 16,0 0-16,-8 0 15,8 0-15,-9 0 16,0-1-16,9-7 16,9-1-16,-1 0 15,1 0 1,0 0-16,8 1 15,-8-1-15,8-17 16,-9 0-16,10 8 16,-1-8-16,0 9 15,1-36-15,-1 10 16,0 0-16,1-18 16,-1 0-1,0 0-15,1-8 16,-10 8-16,1 0 15,0-17-15,-1 17 16,1-8-16,-1-9 16,18-9-16,-8 0 15,-1-8-15,0 0 16,9-10-16,0 1 16,-8-26-1,16-17-15,1-35 16</inkml:trace>
  <inkml:trace contextRef="#ctx0" brushRef="#br0" timeOffset="95734.68">19278 9101 0,'0'0'0,"0"0"0,0 0 16,0 0-16,0 0 16,0 0-16,0 0 15,0 0 1,0-9-16,17 0 16,9 1-16,35-1 15,17 0-15,18 1 16,17-1-16,8 0 15,-25 1-15,-9-1 16,-27 0-16,1 1 16,-26 8-1,8 0-15,1 8 16,-36 1-16</inkml:trace>
  <inkml:trace contextRef="#ctx0" brushRef="#br0" timeOffset="96267.77">19478 9205 0,'0'0'0,"0"0"15,0 0-15,0 0 16,0 0 0,0 0-16,0 17 15,0 9-15,0 9 16,-9-1-16,0 1 16,9 8-16,0 9 15,-8 0-15,-1 9 16,-8-1-16,8-16 15,0-10-15,1-8 16,8-8 0,0-1-16,0-9 15,0 1-15,0 0 16,0-1-16,0 1 16,17 0-16,9-1 15,17 1-15,18 0 16,9-1-16,-1 1 15,-8 0 1,0-1-16,-18-8 16,-17 0-16,0 0 15,-8 0-15,-10 0 16,1 0-16,0 0 16,-1 0-16,1 0 15,0 0-15</inkml:trace>
  <inkml:trace contextRef="#ctx0" brushRef="#br0" timeOffset="96556.05">19625 9551 0,'0'0'0,"0"0"15,0 0-15,0 0 16,0 0-16,0 0 16,0 0-16,0 0 15,18-9-15,-1 1 16,18-1 0,8 0-16,18 1 15,0-1-15,0 0 16,-1 9-16,-16 0 15,8 9-15,-17 0 16</inkml:trace>
  <inkml:trace contextRef="#ctx0" brushRef="#br0" timeOffset="96912.86">20086 9690 0,'0'0'0,"0"0"0,0 0 0,17 0 16,18-9-16,17 0 16,0 1-16,9-1 15,-1 0 17,-16 1-32,-1-1 0,1 9 0,-18-9 15,-18 9-15,10 0 16,-10 0-16</inkml:trace>
  <inkml:trace contextRef="#ctx0" brushRef="#br0" timeOffset="97190.94">20468 9664 0,'0'0'0,"0"0"16,0 0-16,0 0 15,0 0-15,0 17 16,0 0-16,0 1 15,0-1 1,0 9-16,0 0 16,0 0-16,0 0 15,0 0-15,-9-9 16,0 0-16,1 1 16,-18 8-1,-9 0-15,-9-18 0,-8 1 16,0 0-16,0-9 15,26 8 1,26-8-16</inkml:trace>
  <inkml:trace contextRef="#ctx0" brushRef="#br0" timeOffset="97701.55">19026 10227 0,'0'0'0,"0"0"0,0 0 15,0 0-15,17 0 16,10 0-16,16 8 16,35 1-16,44-1 15,34-8 1,26 0-16,-8-8 16,8-1-16,-17 9 15,-34-8-15,-1-1 16,0-8-16,-52 17 15,-34 0-15,-18 0 16,0 0-16,0 26 16,0-1-16</inkml:trace>
  <inkml:trace contextRef="#ctx0" brushRef="#br0" timeOffset="98067.52">19486 10556 0,'0'0'0,"0"0"0,0 0 16,18 0-16,8 0 15,26 0 1,26-9-16,26 0 16,0 1-16,1-1 15,-1 0-15,-17 1 16,-9 8-16,0 0 15,-26 0-15,-17 0 16,-18 0-16</inkml:trace>
  <inkml:trace contextRef="#ctx0" brushRef="#br0" timeOffset="98537.39">19669 10668 0,'0'0'0,"0"0"0,0 0 0,0 0 15,0 0-15,0 0 16,0 0-16,0 9 16,0 0-16,0 8 15,0 9-15,-9 8 16,0 10-16,1 16 15,-1 10 1,-8-10-16,-1 1 16,10-18-16,-1 1 15,0-10-15,1-8 16,8-9-16,0 1 16,0-10-16,0 1 15,0 0 1,0-1-16,0 1 15,8 0-15,10-1 16,8 1-16,26 0 16,9-1-16,8 1 15,9 0-15,-8-9 16,-10 0-16,-16 0 16,-1 0-16,-17-9 15,9 0 1,0 9-16,-18 0 15</inkml:trace>
  <inkml:trace contextRef="#ctx0" brushRef="#br0" timeOffset="98767.3">19851 10945 0,'0'0'15,"0"0"-15,0 0 0,0 0 16,0 0-16,0 0 16,9 0-16,8 0 15,18 0-15,0 0 16,17 0 0,17 0-16,9-8 15,9-1-15,-35 9 16</inkml:trace>
  <inkml:trace contextRef="#ctx0" brushRef="#br0" timeOffset="99326.58">20798 11179 0,'0'0'0,"0"0"0,0 0 16,0-8-16,-9-1 15,0 0-15,1-8 16,-10 0-1,-8 8-15,0 9 0,0 0 16,-17 17 0,-1 1-16,1 16 15,8 1-15,0-1 16,18-8-16,8 0 16,9 9-16,0-9 15,18 9-15,-1-9 16,9-9-16,35-8 15,43-18 1,0-8-16,-69 8 16</inkml:trace>
  <inkml:trace contextRef="#ctx0" brushRef="#br0" timeOffset="101567.59">21822 9560 0,'0'0'0,"0"0"16,0 0-16,0 0 16,0 0-16,0 0 15,0 0-15,0 0 16,0 8-16,-8 18 15,-1 26 1,0 26-16,-8 52 16,8 35-16,-8-1 15,8 1-15,0-18 16,9-34-16,0-18 16,0-17-16,0-9 15,0-17-15,0-26 16,0 0-16,0-17 15,0-9 1,0-9-16,9 9 16</inkml:trace>
  <inkml:trace contextRef="#ctx0" brushRef="#br0" timeOffset="101936.52">21744 9646 0,'0'0'0,"0"0"0,0 0 0,0 0 16,0 0-1,0 0-15,0 0 16,0 9-16,-9 17 16,1 9-16,-1 8 15,-17 9-15,0 0 16,0 0 0,0 0-16,9 0 15,-1-18-15,9-8 16,1-8-16,8-10 15,0 1-15,0-18 16,0 1-16,8 8 16</inkml:trace>
  <inkml:trace contextRef="#ctx0" brushRef="#br0" timeOffset="102150.06">21840 9620 0,'-9'0'0,"0"0"15,1 0-15,8 0 16,0 0-16,0 0 15,0 18-15,8-1 16,10 0-16,-1 18 16,9 0-16,0 8 15,0 0-15,0 0 16,0-8 0,0 0-16,0-1 15,0 1-15,18 26 16,-9-27-16</inkml:trace>
  <inkml:trace contextRef="#ctx0" brushRef="#br0" timeOffset="106273.81">22847 10417 0,'0'-9'0,"0"9"0,0 0 0,0 0 15,0 0-15,0 0 16,0-8-16,17-1 15,27 0-15,17 1 16,25-1-16,1 0 16,9 1-1,-1-1-15,1 0 16,-9 1-16,-27-1 16,1 9-16,9 9 15,-36-1-15,-25 1 16</inkml:trace>
  <inkml:trace contextRef="#ctx0" brushRef="#br0" timeOffset="106665.95">22778 10737 0,'0'0'0,"0"0"0,0 0 16,0 0-1,0 0-15,26-8 16,34-1-16,18 1 16,9-1-16,26 0 15,0-8 1,-9 17-16,-8-9 0,-18 9 16,9-8-16,8-10 15,-34 10 1,0-1-16,0 0 15,-35 1-15</inkml:trace>
  <inkml:trace contextRef="#ctx0" brushRef="#br0" timeOffset="107052.44">23307 9941 0,'0'0'0,"0"0"0,0 0 15,0 0-15,9 0 16,8 17 0,18 0-16,17 18 15,18 17-15,16 0 16,10 0-16,8-9 15,0 0-15,-8-8 16,-18-9-16,-17 0 16,-9 0-1,-17-9-15,-9 1 16,-18-1-16,-16 18 16,-10 34-16,-25 18 15,-18-1-15,-17-8 16,8-17-16,10-1 15,25-34-15,26-17 16</inkml:trace>
  <inkml:trace contextRef="#ctx0" brushRef="#br0" timeOffset="108515.29">25687 10071 0,'0'0'0,"0"0"16,0 0-16,0 0 15,0 0-15,0 26 16,8 8-16,-8 10 15,0 8-15,0 8 16,-8 9 0,-18 1-16,-1 8 0,1-18 15,-17 1 1,0 0-16,-10-10 16,-7-7-16,-1-18 15,9 0-15,0-18 16,0 1-16,-1-9 15,19-9-15,8 1 16,8-18 0,1 0-16,17-18 15,0 1-15,17 0 16,1 0-16,-1 8 16,0 0-16,9 18 15,-8 0-15,-1 17 31,18 0-31,0 8 16,8 18-16,9 26 16,0 0-16,0 0 0,1-9 15,-1 1-15,-9-10 16,-17-8-16,0 0 16,0-8-16,0-10 15,-8 1-15</inkml:trace>
  <inkml:trace contextRef="#ctx0" brushRef="#br0" timeOffset="109005.5">26468 9958 0,'0'-9'0,"0"1"0,0-1 16,0 0-16,0 9 15,0 0 1,0 0-16,0 0 15,0 0-15,0 0 16,0 0-16,9 0 16,-1 9-16,1 8 15,9 27-15,-1 16 16,-8 27-16,-1 8 31,1 9-31,-9 9 0,0-9 16,0-26-16,9-9 15,-9-17-15,0-9 16,0-17-16,0 0 16,0-17-1,0-1-15,0 1 0,0 0 16,-9-1 0,0-8-16,9 0 15</inkml:trace>
  <inkml:trace contextRef="#ctx0" brushRef="#br0" timeOffset="109602.46">26251 10486 0,'0'0'0,"-9"0"0,9 0 16,-8 0-16,8 0 15,0 0-15,0 0 16,0 0-16,0 0 15,0 0-15,0 0 16,0 0-16,0 0 16,8 9-1,1 0-15,0-1 16,-1 1-16,10 8 16,-1 1-16,0-1 15,1 0-15,-1 1 16,1 8-16,-1 0 15,0 8-15,9 1 16,9-1-16,0 1 16,-9-9-1,0 9-15,0-9 16,-9 0-16,-8-18 16,0 1-16,-1 0 15,1-1-15,0 1 16,-9 0-16,0-9 15,0 0-15,8 0 16,10-9 0,25-8-16,27-61 15,34-61-15,35-86 16,104-173-16</inkml:trace>
  <inkml:trace contextRef="#ctx0" brushRef="#br0" timeOffset="113341.79">24948 12045 0,'0'0'0,"0"0"0,0 0 0,-8-8 16,-1-1-16,-8 0 15,-9-8-15,-18 0 16,1 8 0,-1 9-16,1 17 15,-18 9-15,9 9 16,9 8-16,8 9 16,9 17-16,9 9 15,17-8-15,8-10 16,18-8-16,9-8 15,8-10-15,10-8 16,7-17 0,10-9-16,-9-17 15,-27 8-15</inkml:trace>
  <inkml:trace contextRef="#ctx0" brushRef="#br0" timeOffset="113765.02">25261 11699 0,'0'0'0,"0"0"0,0 0 16,0 0-16,0 0 15,0 17-15,9 18 16,-18 34-16,0 18 16,-17 17-1,0 8-15,-8-8 0,7-17 16,10-27-1,0-16-15,-1-18 16,10-9-16,8-8 16,0-1-16,0 1 15,0-9-15,8-17 16,18-9-16,9-9 16,-9 9-1,0 9-15,0-1 0,-8 1 16,-10 17-1,1 0-15,0 0 16,-1 17-16,1 18 16,0 0-16,-9 8 15,0 0-15,8-8 16,1-9 0,9-9-16,-1-8 0,0 0 15</inkml:trace>
  <inkml:trace contextRef="#ctx0" brushRef="#br0" timeOffset="114131.02">25878 12227 0,'-9'0'0,"0"0"0,1 0 16,-1 0 0,0 0-16,1 0 15,-19 0-15,1 0 16,0 17-16,-17 9 15,-9 9-15,17 17 16,0-9-16,18 1 16,0-18-16,17 0 15,0-9 1,0-8-16,17-1 16,0-8-16,18-8 15,-9-18-15,0 0 16,0 0-16,-8 8 15,-10 1-15,1 8 16,0 9-16,-9 0 16,0 9-16,8 8 15,10 1 1,-1 8-16,18 0 16,-9 0-16,0-9 15,-9 0-15</inkml:trace>
  <inkml:trace contextRef="#ctx0" brushRef="#br0" timeOffset="114823.96">26069 12192 0,'0'0'0,"0"0"0,0 0 16,0 0-1,8 0-15,10 18 0,-1 16 16,9 18-1,-9 0-15,-8 0 16,0 0 0,0-8-16,-9-10 0,0-8 15,0-8-15,0-10 16,0 1-16,0 0 16,0-9-16,0 0 15,0-9 1,17-26-16,0-25 15,18-1-15,0 0 16,-9 18-16,0 26 16,-9 8-16</inkml:trace>
  <inkml:trace contextRef="#ctx0" brushRef="#br0" timeOffset="115348.81">26954 12227 0,'0'0'0,"0"0"0,0 0 16,-8 0 0,-1 0-16,-8 0 15,-18 0-15,-17 0 16,0 17-16,-9 9 15,9 9-15,8 8 16,10-8 0,16-9-16,1 0 0,17-9 15,0-8 1,0 0-16,9-1 16,8-8-16,18 0 15,-1 0-15,10 0 16,-9 0-16,-1 18 15,10-1-15,-9 26 16,-9 18-16,0 17 16,0 0-1,-18 0-15,-8-9 16,-8-8-16,-1-18 16,-17 0-16,0-17 15,0 0-15,-9-17 16,-8-1-16,-9-16 15,-1-18-15,1 0 16,9-9-16,8-8 16,18 0-1,8-1-15,9 27 16</inkml:trace>
  <inkml:trace contextRef="#ctx0" brushRef="#br0" timeOffset="115882.6">27119 12452 0,'0'0'0,"0"0"0,0 0 15,0 9-15,0 0 16,0-1-1,9 1-15,8 8 16,9-8-16,9 0 16,0-1-16,17-8 15,0-8-15,0-18 16,-8 0 0,-18-9-16,0 9 0,-18-9 15,-8 9 1,-8 9-16,-1 0 15,-17 8-15,0 9 16,-17 26-16,-1 17 16,9 18-16,9 8 15,18 1-15,8-10 16,17-17 0,18-17-16,43-8 0,-17-10 15</inkml:trace>
  <inkml:trace contextRef="#ctx0" brushRef="#br0" timeOffset="116405.02">28387 12192 0,'0'0'0,"0"0"0,0 0 16,0 0-16,0 0 16,-8 0-16,-1 0 15,0 0 1,-8 9-16,-1 8 16,1 9-16,0 9 15,-1 17-15,10-9 16,8 1-16,0-1 15,0 0-15,0-17 16,0 0-16,0-8 16,0-1-16,-9-8 15,0-1 1,1 1-16,-10 0 16,10-1-16,8-8 15,0 0-15,0 0 16,0 0-16,0 0 15</inkml:trace>
  <inkml:trace contextRef="#ctx0" brushRef="#br0" timeOffset="116763.95">28283 12634 0,'0'-8'0,"0"-1"15,9 0-15,-1 9 16,10 0-16,8 0 16,9-8-16,17-1 15,-9 0-15,0 1 16,1-1-1,-9 0-15,-9 1 0,-9-18 16,0 0 0,-8 0-16,0 0 15,-1 8-15,-8 1 16,0 0-16,-8 8 16,-1 0-16,9 9 15,-9 0-15,1 0 16,-1 18-16,9-1 15,0 18 1,0-1-16,9 10 16,8-1-16,0 0 15,18-17-15,0 0 16,0-17-16,17-1 16,-9-16-16,-25 8 15</inkml:trace>
  <inkml:trace contextRef="#ctx0" brushRef="#br0" timeOffset="117153.16">29038 12270 0,'0'0'0,"0"0"0,0 0 16,0 9-16,0 17 15,0 9 1,9 8-16,-9 9 15,-9-9-15,1 1 16,-1-10-16,0-8 16,9-8-16,0-10 15,0 1-15,0 0 16,0-9 0,0 0-16,0-9 15,18-17-15,-1 0 16,9-9-16,-17 9 15,0 9-15,-1 0 16,1 17-16,-9 0 16,0 0-16,9 17 15,-1 0 1,1 18-16,0 0 16,-1-9-16,10 0 15,16-18-15,-7 1 16</inkml:trace>
  <inkml:trace contextRef="#ctx0" brushRef="#br0" timeOffset="117481.08">29733 12227 0,'0'0'0,"0"0"16,0 0-16,0 0 15,-8 0-15,-1 0 16,-9 0-16,-8 0 15,-8 17-15,-1 1 16,0-1-16,0 18 16,18-1-16,0 1 15,-1 0 1,18-9-16,0 0 16,0-9-16,0 0 15,0 1-15,0-1 16,0 0-16,0 1 15,-8-1-15,-1 0 16,0 1-16,1-10 16,-1 1-1,9 0-15,0-9 16,0 0-16,9 0 16</inkml:trace>
  <inkml:trace contextRef="#ctx0" brushRef="#br0" timeOffset="117662.48">29811 12392 0,'0'0'0,"0"0"16,0 17-16,0 0 15,0 9-15,-8 18 16,8-1-16,0 0 16,0-17-16,0 0 15,0-17-15,0 0 16,8-9-16,1 0 15</inkml:trace>
  <inkml:trace contextRef="#ctx0" brushRef="#br0" timeOffset="117781.42">29907 11959 0,'0'0'0,"0"0"0,0 0 0,0 0 0,0 0 15,0 26-15,9-9 16</inkml:trace>
  <inkml:trace contextRef="#ctx0" brushRef="#br0" timeOffset="118065.42">30054 12296 0,'0'0'0,"0"0"0,0 0 0,0 0 16,0 0-16,0 0 16,18 0-1,17 0-15,8 0 16,18 0-16,8 0 15,1 0-15,-1-8 16,1-1-16,-27 9 16</inkml:trace>
  <inkml:trace contextRef="#ctx0" brushRef="#br0" timeOffset="118316.92">30437 12054 0,'0'0'0,"0"0"0,-9 0 16,0 17-16,1 18 15,-10 17-15,-8 8 16,0 18 0,0 0-16,9 0 15,-1-17-15,1 0 16,8-9-16,9-9 15,0-9-15,9-16 16,8-10-16,-8-8 16</inkml:trace>
  <inkml:trace contextRef="#ctx0" brushRef="#br0" timeOffset="118480.74">30680 12513 0,'0'0'0,"0"0"0,0 0 15,0 9-15,-9 8 16,9 0-16,-9 9 16,9-8-1,0-10-15,0 1 16,0-9-16</inkml:trace>
  <inkml:trace contextRef="#ctx0" brushRef="#br0" timeOffset="118898.13">30593 12106 0,'0'0'0,"0"0"15,0 0-15,0 0 16,0 0-16,17 9 16,9 8-16,9 0 15,0 1-15,0-10 16,-9 1-1,0-1-15,-9 1 16,0 0-16,9 8 16,-8 0-16,-1 1 15,9 16-15,0 10 16,0 8-16,0-9 16,0 0-16,-8 1 15,-10-18-15,1 0 16,0-9-1,-1-8-15,1-1 16,-9 1-16,0-9 16,0 0-16,0-9 15,9-8-15,0-35 16,8 0 0,0 0-16,1 0 0,-1 9 15,0 25 1,-8 10-16</inkml:trace>
  <inkml:trace contextRef="#ctx0" brushRef="#br0" timeOffset="119111.98">31409 12435 0,'0'0'0,"0"0"0,0 17 15,0 1-15,0 16 16,0-8-16,0 0 16,0 0-16,0-8 15,0-1-15,0-8 16,0-9-16</inkml:trace>
  <inkml:trace contextRef="#ctx0" brushRef="#br0" timeOffset="119258.61">31409 12054 0,'0'0'0,"0"0"0,0 0 0,0 0 0,0 0 16,0 0-16,18 9 15,-10-1-15</inkml:trace>
  <inkml:trace contextRef="#ctx0" brushRef="#br0" timeOffset="119549.05">31574 12279 0,'0'0'0,"0"0"0,0 0 15,0 0 1,18 0-16,8 0 16,17 0-16,18 0 15,0 0-15,-1-9 16,10 1-16,-18-1 15,-26 9-15</inkml:trace>
  <inkml:trace contextRef="#ctx0" brushRef="#br0" timeOffset="119781.3">31800 12063 0,'0'0'0,"0"0"15,-9 17-15,1 26 16,-10 26-16,1 18 16,-1 8-16,1-8 15,17-9-15,0-17 16,0-9-16,0-18 16,9-17-16,-1-8 15,1 0-15,0-18 16,0 9-16</inkml:trace>
  <inkml:trace contextRef="#ctx0" brushRef="#br0" timeOffset="120230.83">32043 12409 0,'0'0'0,"0"0"0,0 0 16,0 0-16,0 17 15,0 1 1,0 8-16,0 0 0,0 0 15,17 0 1,1 0-16,-1-18 16,1 1-16,8 0 15,0-18-15,8 0 16,-8-8-16,18-18 16,-9 1-1,-9 8-15,-9 8 0,-8 10 16,-1 8-1,-8 0-15,9 26 16,0 26-16,-18 43 16,0 35-16,1-18 15,-1 10 1,0-18-16,1-18 0,-1-34 16,0-17-16,1-9 15,-18-18 1,-1-8-16,-25-17 15,-8-18-15,-19-25 16,10-9-16,17-1 16,17 1-16,18 17 15,17 9-15,0 25 16</inkml:trace>
  <inkml:trace contextRef="#ctx0" brushRef="#br0" timeOffset="120530.91">32868 12028 0,'0'0'0,"0"0"15,0 0-15,0 0 16,0 0-16,0 0 15,0 9-15,0 17 16,9 17-16,-1 26 16,1 26-16,0 9 15,-9 0-15,8-8 16,1-10 0,0-17-16,0-17 15,-9-17-15,0-9 16,0-9-16,8 1 15</inkml:trace>
  <inkml:trace contextRef="#ctx0" brushRef="#br0" timeOffset="120831.31">32790 12574 0,'0'0'0,"0"0"0,0 0 16,0 0-16,0 8 16,0 10-1,9 8-15,8 17 16,0 9-16,1 0 16,-1-9-16,0 0 15,1-8-15,-1-9 16,1 0-16,16-17 15,1-9 1,43-35-16,61-69 16,9-86-16,34-157 15</inkml:trace>
  <inkml:trace contextRef="#ctx0" brushRef="#br1" timeOffset="190120.18">25878 13024 0,'0'-9'0,"0"1"15,0-1-15,-9 0 16,0 1-16,1-1 16,-1 0-16,0 1 15,1-1-15,-1 0 16,-9 9-16,-8 0 16,-17 9-1,0 8-15,-18 27 16,0 16-16,-8 27 15,-1 17-15,27 8 16,17 27-16,8-1 16,27-34-16,17-8 15,9-18-15,43-9 16,26-26 0,-43-25-16</inkml:trace>
  <inkml:trace contextRef="#ctx0" brushRef="#br1" timeOffset="191769.86">26043 13570 0,'0'0'0,"0"0"0,0 0 16,0 0-16,17 8 16,0 1-16,9 8 15,9 0-15,17-8 16,18 0-16,-1-9 15,9-9-15,-8 0 16,-9-8-16,-18 0 16,0-9-1,-17 9-15,-8-1 16,-9 1-16,-1 0 16,-8-1-16,-8 1 15,-19 0-15,1 17 16,0 0-16,0 8 15,-8 10 1,8 16-16,-9 18 16,17 17-16,18-8 15,9 0-15,8-9 16,18-9-16,0-8 16,8-9-16,1-18 15,-18 1 1</inkml:trace>
  <inkml:trace contextRef="#ctx0" brushRef="#br1" timeOffset="192267.54">26659 13544 0,'0'0'0,"0"0"0,0 0 16,0 0-16,18 0 15,16 0-15,1 8 16,17 1-16,0 8 16,-8-8-16,-1 8 15,-17 0 1,0 1-16,-9 16 0,-8-8 16,-18 0-16,1 0 15,-1 0-15,0 0 16,1-17-1,-1 0-15,9-1 16,0-8-16,0 0 16,0-8-16,9-10 15,25-8-15,1-17 16,9-9-16,-1 9 16,-8 8-1,-9 18-15,-17 0 16,-1 8-16,1 9 15,-9 0-15,-9 0 16,1 17-16,-10 9 16,1 26-16,-1 9 15,1-9-15,17-9 16,0-17-16,17 0 16,1-9-1,17 1-15,-18-1 16</inkml:trace>
  <inkml:trace contextRef="#ctx0" brushRef="#br1" timeOffset="192743.41">27501 13518 0,'0'0'0,"0"0"0,0 8 16,0 18-16,9 26 15,0 26-15,0 26 16,-1 17 0,-16 1-16,-1-19 0,-9-16 15,-8-18 1,9-17-16,0-8 16,-1-18-16,1-9 15,8-8-15,1-9 16,-1-18-16,0-51 15,18-52-15,8-26 16,18 17-16,8 17 16,10 26-16,-1 18 15,8 17 1,-7 18-16,-10 16 16,0 1-16,1 17 15,-18 0-15,0 9 16,-17-1-16,-1 10 15,-8 16 1,-8 1-16,-10 8 16,-8-8-16,0-9 15,0 0-15,9-18 16,-1 10-16,18-10 16,0 1-16</inkml:trace>
  <inkml:trace contextRef="#ctx0" brushRef="#br1" timeOffset="193069.9">28161 13561 0,'0'0'0,"0"0"0,0 0 16,0 0-16,-8 17 16,-1 9-16,-8 17 15,-1 9-15,1 0 16,8-8-1,9-1 1,0 0-16,18-17 0,-1 0 16,0-17-16,18 0 15,0-18-15,8 0 16,1-25 0,-10-18-16,-8-9 0,-17-8 15,0 17 1,-18 17-16,0 1 15,-17 16-15,0 1 16,0 17-16,18 0 16</inkml:trace>
  <inkml:trace contextRef="#ctx0" brushRef="#br1" timeOffset="193715.98">28604 13544 0,'0'0'0,"0"0"0,0 0 16,0 17-16,0 9 16,0 26-16,-8 0 15,-1 0 1,0 0-16,1-9 16,-10-17-16,10 0 15,-1-17-15,9-1 16,0-8-16,0 0 15,0-17-15,17-26 16,9-9-16,9 0 16,0 8-16,-1 10 15,-7 16 1,-1 1-16,-9 17 16,0 0-16,1 26 15,-1 9-15,-8 17 16,-1 8-1,1-8-15,-9-8 0,9-18 16,-9-9-16,8-8 16,1-1-1,0 1-15</inkml:trace>
  <inkml:trace contextRef="#ctx0" brushRef="#br1" timeOffset="194402.53">28934 13717 0,'0'0'0,"0"0"0,0 0 16,0 8-16,18 10 15,8-1-15,8-8 16,19-1-16,16-16 16,-8-18-16,0 0 15,-18 0-15,-8 0 16,-9 0-16,-18 8 15,1 1 1,-18 0-16,1 8 16,-1 9-16,-17 0 15,-9 0-15,1 18 16,-1 7-16,0 10 16,0 8-16,18 1 15,17-1 1,0 0-16,0-17 0,17 0 15,9-17 1,9 0-16,9-18 16,-1 0-16,0-17 15,1-17-15,-9 8 16,-9 1-16,-9 16 16,0 1-1,-8 17-15,0 0 0,-1 0 16,1 17-1,0 9-15,-1 9 16,1 0-16,0-1 16,-9 1-16,0-9 15,0-9-15,0-8 16,0 0-16,0-9 16,0 0-16,0-9 15,17-26-15,9-8 16,18-9-1,-10 17-15,1 1 16,-9 16-16,0 1 16,-8 17-16,-1 9 15,0 8-15,1 0 16,-1 18-16,0 0 16,1-9-1,-9 0-15,-1-9 16,1-8-16</inkml:trace>
  <inkml:trace contextRef="#ctx0" brushRef="#br1" timeOffset="194620.2">29794 13457 0,'0'0'15,"0"0"-15,0 0 0,17 0 16,9 9 0,35-1-16,9 1 0,16 0 15,10-18 1,-18 0-16,-8 1 16,-36 8-16,-25 0 15</inkml:trace>
  <inkml:trace contextRef="#ctx0" brushRef="#br1" timeOffset="194837.55">30115 13249 0,'0'0'0,"0"0"16,0 0-16,0 17 15,0 18-15,0 26 16,-8 34-16,-10 26 15,10 9 1,-10-26-16,9-9 16,-8-8-16,17-35 15,-9 0-15,9-18 16</inkml:trace>
  <inkml:trace contextRef="#ctx0" brushRef="#br1" timeOffset="194999.29">30376 13864 0,'0'0'0,"0"9"0,0 8 0,0 18 16,0-9-16,0 0 16,0-18-16,0-8 15</inkml:trace>
  <inkml:trace contextRef="#ctx0" brushRef="#br1" timeOffset="195136.33">30463 13414 0,'0'0'0,"0"0"0,0 0 0,0 0 0,0 17 16,0 0-16,8 1 15,-8-10-15</inkml:trace>
  <inkml:trace contextRef="#ctx0" brushRef="#br1" timeOffset="195569.7">30958 13656 0,'0'0'0,"0"0"15,-9 0-15,0 0 16,-17 0-16,0 9 16,-17 8-16,-1 18 15,-8-1-15,9 10 16,8-1-16,18-8 16,-1-9-1,18 0-15,0-18 16,0 1-16,26 0 15,9-18-15,17 0 16,-8-8-16,-1 0 16,-17-1-16,-9 10 15,1 8-15,-9 0 16,-1 8-16,10 10 16,-10 16-16,10 10 15,-1-1 1,18 0-16,-1-8 15,1-18 1,0-17-16,-9-9 0,-9 9 16</inkml:trace>
  <inkml:trace contextRef="#ctx0" brushRef="#br1" timeOffset="196020.81">31418 13136 0,'0'0'0,"0"0"16,0 0-16,0 9 15,0 17-15,0 26 16,-9 43-16,-17 35 16,0 18-1,-9-19-15,9-16 16,9-18-16,0-17 16,17-26-16,0-26 15,0-9 1,0-17-16,0 0 0</inkml:trace>
  <inkml:trace contextRef="#ctx0" brushRef="#br1" timeOffset="196319.18">31748 13102 0,'0'0'0,"0"0"16,0 0-16,0 0 16,0 9-16,-9 25 15,-8 35-15,-9 53 16,0 25-16,-9 0 16,0-17-16,18-26 15,-1-9-15,18-8 16,0-35-1,0-18-15,0-16 16,9-10-16,0 1 16</inkml:trace>
  <inkml:trace contextRef="#ctx0" brushRef="#br1" timeOffset="196789.13">31852 13717 0,'0'0'0,"0"17"0,-9 9 15,1 26-15,8 0 16,0 0-16,0-9 16,0-17-16,0-17 15,8 0 1,10-9-16,-1-9 15,18-17-15,17-17 16,0-18-16,-9 9 16,1 17-16,-18 1 15,-9 16-15,1 1 16,-10 17-16,1 0 16,8 17-1,1 27-15,-1 34 16,-8 34-16,-1 10 15,-8-1-15,-8-17 16,-1-9-16,0-8 16,-8-35-16,8-18 15,-8-8-15,0-17 16,-18-1 0,-17-25-16,-9-9 15,0-17-15,-8-18 16,17 9-16,8 0 15,36 26-15</inkml:trace>
  <inkml:trace contextRef="#ctx0" brushRef="#br1" timeOffset="197043.1">32599 13310 0,'0'0'15,"0"0"-15,17 17 16,18 26-16,0 18 16,-1 34-16,-8 18 15,-26-18-15,-26 9 16,-52 43-16,-130 226 15</inkml:trace>
  <inkml:trace contextRef="#ctx0" brushRef="#br1" timeOffset="199535.13">27684 9283 0,'0'0'0,"0"0"16,0 0-16,0 0 15,0 0 1,-9 17-16,0 9 16,-8 34-16,-9 36 15,0 34 1,0 8-16,17 18 0,9-9 16,9-34-16,26-9 15,-1-18-15,19-8 16,59 9-1,218 138-15</inkml:trace>
  <inkml:trace contextRef="#ctx0" brushRef="#br1" timeOffset="210851.63">29464 9109 0,'0'0'0,"0"0"0,0 0 16,0 0-16,0 0 16,0 9-16,17 26 15,18 51-15,9 35 16,-10 61-16,-8 43 15,-34 18 1,-10-18-16,-16-8 16,-19-44-16,-33 9 15,-36 0-15,26-52 16,62-87-16</inkml:trace>
  <inkml:trace contextRef="#ctx0" brushRef="#br1" timeOffset="-214672.73">28700 9603 0</inkml:trace>
  <inkml:trace contextRef="#ctx0" brushRef="#br1" timeOffset="-208696.72">28179 9430 0,'-9'-9'0,"0"9"0,1 0 15,8 0-15,0 0 16,0 0-16,0-9 16,17 1-16,27-1 15,8 0 1,8 1-16,1-10 15,-9 10-15,-8 8 16,-27 0-16</inkml:trace>
  <inkml:trace contextRef="#ctx0" brushRef="#br1" timeOffset="-208297.86">28240 9516 0,'0'0'0,"0"0"0,0 0 15,0 0-15,0 0 16,0 0 0,0 0-16,-9 18 15,0-1-15,1 0 16,-10 18-16,1 0 15,-1-1-15,1-8 16,8 0-16,1-8 16,-1-1-16,9-9 15,0 1 1,0 0-16,9-1 16,8 10-16,9-10 15,9 1-15,-9 0 16,9-1-16,-9-8 15,17 0-15,9 9 16,-8-9-16,-18-9 16,-9 1-1</inkml:trace>
  <inkml:trace contextRef="#ctx0" brushRef="#br1" timeOffset="-208081.29">28205 9603 0,'0'0'16,"0"0"-16,0 0 16,0 0-16,0 0 15,0 0-15,9 0 16,8 0-16,18-9 16,8 1-16,9-1 15,0 0-15,-8 9 16,-1 0-1,-17 0-15</inkml:trace>
  <inkml:trace contextRef="#ctx0" brushRef="#br1" timeOffset="-207759.05">28465 9655 0,'0'0'0,"0"0"0,0 0 16,9 0-16,8 0 16,18 0-16,0 0 15,0 0-15,17-9 16,0-8-16,-26 17 16</inkml:trace>
  <inkml:trace contextRef="#ctx0" brushRef="#br1" timeOffset="-207480.8">28630 9638 0,'0'0'0,"0"0"0,0 0 0,0 8 16,0 10-16,0-1 15,0 18 1,0-1-16,0 1 15,-8-1-15,-1 1 16,0-9-16,1 0 16,-1 0-1,-8-9-15,-9 1 0,-1-10 16,-7 1-16,-10-9 16,10 0-1,25 0-15</inkml:trace>
  <inkml:trace contextRef="#ctx0" brushRef="#br1" timeOffset="-207181.29">28109 10088 0,'-8'0'0,"-1"0"0,0 0 16,9 0-1,0 0-15,0 0 16,0 0-16,0 0 16,18 0-16,8 9 15,43-9-15,27 0 16,-1-9-16,-8 9 15,-9 0-15,26-17 16,1-1-16,-71 18 16</inkml:trace>
  <inkml:trace contextRef="#ctx0" brushRef="#br1" timeOffset="-206607.81">28222 10201 0,'0'0'0,"0"0"16,0 0-16,0 0 16,18 0-16,8 0 15,26 0-15,0 0 16,9 0-16,-18 0 16,9 0-1,0 0-15,-34 8 16</inkml:trace>
  <inkml:trace contextRef="#ctx0" brushRef="#br1" timeOffset="-206248.71">28309 10278 0,'0'0'0,"0"0"16,0 0-16,0 0 15,0 0-15,0 9 16,0 8-16,-9 1 16,1-1-16,-1 18 15,0-1-15,-8 1 16,0 0 0,8-9-16,0 0 15,9-9-15,0 0 16,0 1-16,0-10 15,18 10-15,8-1 16,8 0 0,1-8-16,9 0 0,-1-1 15,0 1 1,-8-18-16,-9 9 16,-8 0-16,-1 0 15</inkml:trace>
  <inkml:trace contextRef="#ctx0" brushRef="#br1" timeOffset="-206065.05">28335 10452 0,'0'0'0,"0"0"0,0 0 15,9 0-15,8 0 16,1 0-16,16 0 15,10-9-15,-1 9 16,-17 0-16</inkml:trace>
  <inkml:trace contextRef="#ctx0" brushRef="#br1" timeOffset="-205764.44">29056 10443 0,'0'0'15,"-9"0"-15,0 0 0,1 0 16,-1 0-16,0 0 16,1 0-16,-10 0 15,1 0-15,-9 0 16,0 0-16,-9 17 15,0 1-15,1 16 16,8 1 0,8 0-16,10-9 15,8 0-15,0 0 16,43 8-16,-8-8 16</inkml:trace>
  <inkml:trace contextRef="#ctx0" brushRef="#br1" timeOffset="-204448.07">29542 9075 0,'0'0'0,"0"0"0,0 0 15,0 0-15,0 0 16,0 0-16,9 0 16,8-9-16,1 0 15,16 1 1,18 8-16,9 0 15,0 0-15,-35 0 16</inkml:trace>
  <inkml:trace contextRef="#ctx0" brushRef="#br1" timeOffset="-204197.23">30072 8676 0,'0'0'0,"0"0"0,0 0 0,0 0 0,0 0 16,0 0-16,0 18 16,-9-1-16,9 18 15,0 8 1,-9 9-16,9 0 15,0-9-15,0-26 16</inkml:trace>
  <inkml:trace contextRef="#ctx0" brushRef="#br1" timeOffset="-203974.33">29855 9205 0,'0'0'0,"0"0"16,0 0-16,0 0 16,0 0-1,0 0-15,17 0 0,1-9 16,16 9 0,1-9-16,8 1 15,27-1-15,-1-8 16,-43 17-16</inkml:trace>
  <inkml:trace contextRef="#ctx0" brushRef="#br1" timeOffset="-203547.54">30011 9430 0,'0'0'0,"0"0"0,-9-9 16,9 9-16,0 0 15,0 0-15,0 0 16,0 0-16,0 0 16,0 0-16,0 0 15,9 0-15,0 0 16,-1 9-16,1-1 15,0 1-15,-1 0 16,1-1 0,-9 10-16,-9-1 15,1 0-15,-10 1 16,1-10-16,8 1 16,1 0-16,-1-1 15,9 1-15,0 0 16,0-1-16,0-8 15,17 9 1,27 0-16,25-18 16,-17 9-16</inkml:trace>
  <inkml:trace contextRef="#ctx0" brushRef="#br1" timeOffset="-201049.12">27119 15371 0,'0'0'0,"0"0"0,0 0 0,0 0 16,0 0-16,0 0 16,0 9-16,9 8 15,8 9-15,9 9 16,9-1-16,17 10 15,9-10 1,17-8-16,9 0 16,0-17-16,17-27 15,0-16-15,-25-9 16,-27 8-16,-9-8 16,-17-1-16,-17 1 15,-1 0-15,-25-18 16,-18-8-1,-8 17-15,-9 17 16,-9 18-16,-8 8 16,-18 35-16,9 26 15,8 0-15,9 26 16,1 35-16,16 8 16,27 0-16,25 18 15,18-18 1,18-17-16,25-9 15,27-26-15,8-17 16,18-26-16,51-60 16,166-62-16</inkml:trace>
  <inkml:trace contextRef="#ctx0" brushRef="#br1" timeOffset="-199899.9">28847 14496 0,'0'0'0,"0"0"0,0 0 16,0 0-16,0 0 15,9 0 1,17 0-16,35-8 15,17 8-15,9-9 16,0 0 0,0 9-16,-9 0 0,-26 0 15,-17 0 1,-18 0-16</inkml:trace>
  <inkml:trace contextRef="#ctx0" brushRef="#br1" timeOffset="-199565.76">29177 14548 0,'0'0'0,"0"0"0,0 0 16,0 0-16,0 9 15,-8 8-15,-1 18 16,0-1-16,1 1 15,-1 8-15,0 1 16,1-1-16,8-17 16,0 0-16,0 0 15,0-9 1,8 1-16,1-10 16,8 1-16,9 0 15,9-1-15,0-8 16,0 0-16,8-8 15,-8 8-15,-9-9 16,-17 9-16</inkml:trace>
  <inkml:trace contextRef="#ctx0" brushRef="#br1" timeOffset="-199366.59">29221 14747 0,'0'0'0,"0"0"15,0 0 1,0 0-16,0 0 0,17 0 16,1 0-1,16-8-15,18-1 16,9 0-16,9 1 16,34 16-1,-43 1-15</inkml:trace>
  <inkml:trace contextRef="#ctx0" brushRef="#br1" timeOffset="-199087.77">29568 14877 0,'0'0'0,"0"0"16,0 0-16,0 0 16,0 0-16,0-8 15,18-1-15,16 0 16,1 1-16,8-10 16,1 18-16,-1 0 15,-17 0-15</inkml:trace>
  <inkml:trace contextRef="#ctx0" brushRef="#br1" timeOffset="-198865.71">29742 14817 0,'0'0'0,"0"0"15,0 0 1,0 17-16,9 0 15,-1 9-15,1 9 16,0 8-16,-1 1 16,-8-10-16,-8-8 15,-1-9-15,0 1 16,-17-1 0,0-8-16,0 8 15,17-8-15</inkml:trace>
  <inkml:trace contextRef="#ctx0" brushRef="#br1" timeOffset="-198614.18">29125 15232 0,'0'0'0,"0"0"16,0 0-16,0 0 15,0 0-15,0 0 16,18 0-16,16-8 16,27-1-16,17 0 15,18 1 1,8-1-16,-8 0 16,-10-8-16,-16 8 15,-35 18-15</inkml:trace>
  <inkml:trace contextRef="#ctx0" brushRef="#br1" timeOffset="-198211.66">29212 15284 0,'0'0'0,"0"0"16,0 0 0,0 0-16,0 0 15,18 0-15,16 0 16,27 0-16,9 0 16,8 0-16,0 0 15,0 0-15,0 0 16,-26 0-16,-26 0 15</inkml:trace>
  <inkml:trace contextRef="#ctx0" brushRef="#br1" timeOffset="-197848.1">29481 15336 0,'0'0'0,"0"0"0,0 0 16,0 0-16,0 0 16,0 18-16,0-1 15,-8 18-15,-1-1 16,0 1-16,1 0 16,-1-1-16,9-8 15,0 0-15,0 0 16,0-9-16,0 1 15,0-10 1,0 1-16,9 0 16,-1-1-16,10 1 15,-1 0-15,0-1 16,18 1-16,0-9 16,0-9-1,25 9-15,1 0 16,-35 0-16</inkml:trace>
  <inkml:trace contextRef="#ctx0" brushRef="#br1" timeOffset="-197665.56">29473 15544 0,'0'0'0,"0"0"16,0 0-16,17 0 15,0-8-15,36-1 16,16 0-16,9 1 16,-8-1-16,-36 0 15</inkml:trace>
  <inkml:trace contextRef="#ctx0" brushRef="#br1" timeOffset="-197409.14">30176 15492 0,'0'0'0,"0"0"0,0 0 15,0 0-15,-9 0 16,1 0 0,-1 0-16,0 0 15,-17 18-15,0-1 16,0 0-16,9 9 15,-1 9-15,18-9 16,0 0-16,0 0 16,18-9-16,-10-8 15</inkml:trace>
  <inkml:trace contextRef="#ctx0" brushRef="#br1" timeOffset="-196999.52">28969 14349 0,'0'0'0,"0"0"0,0 0 16,0 17-16,0 9 15,-9 44-15,1 16 16,-10 27-1,10 34-15,-1 9 16,-8-26-16,17 0 16,8-9-16,-8-17 15,9-17-15,8-27 16,18 1-16,-9-27 16,-9-25-16</inkml:trace>
  <inkml:trace contextRef="#ctx0" brushRef="#br1" timeOffset="-196685.63">30098 14713 0,'0'0'0,"0"0"0,17 8 16,9 10-16,18 16 16,8 18-16,9 26 15,-9 18-15,-9 7 16,-8-7 0,-9 8-16,-17 0 0,-9-9 15,-9-17 1,0-18-16,-8-16 15,0-18-15,8-18 16,9-8-16,0 0 16</inkml:trace>
  <inkml:trace contextRef="#ctx0" brushRef="#br1" timeOffset="-196379.59">30697 14176 0,'0'0'0,"0"0"0,0 17 16,0 9-16,0 9 16,0 17-16,0-9 15,0 0 1,26 27-16,-8-27 16</inkml:trace>
  <inkml:trace contextRef="#ctx0" brushRef="#br1" timeOffset="-195976.21">30211 14488 0,'0'0'0,"0"0"16,0 0-16,17-9 16,18 0-16,17 1 15,35-1-15,-26 9 16</inkml:trace>
  <inkml:trace contextRef="#ctx0" brushRef="#br1" timeOffset="-195638.13">30654 14678 0,'0'0'0,"0"0"0,0 0 15,0 0-15,0 0 16,17-9-16,18 1 16,0-1-16,17 0 15,52-17-15,252-86 32</inkml:trace>
  <inkml:trace contextRef="#ctx0" brushRef="#br1" timeOffset="-195300.35">30662 14808 0,'0'0'0,"0"0"0,0 0 15,18 0-15,-1 0 16,18 9-16,0 8 15,-1 0-15,1 1 16,-9 8-16,-17-9 16,-1 9-16,-8 0 15,-8 9 1,-1-9-16,-8 0 16,-1-9-16,1 0 15,8-8-15,9-1 16,0 1-16,0 0 15,18-1-15,42 1 16,71-26-16,233-35 16</inkml:trace>
  <inkml:trace contextRef="#ctx0" brushRef="#br1" timeOffset="-193437.19">32199 15128 0,'0'-8'0,"-8"-1"16,-1 0-16,0 1 16,1-1-16,-1 0 15,9 1-15,-9-1 16,9 9-16,0-8 16,0 8-16,0 0 15,9 0 1,8 0-16,1 17 15,8 0-15,0 0 16,-9 1-16,-8-1 16,0 0-16,-1 1 15,-8 8-15,-8 8 16,-1-8-16,0 0 16,0 0-1,9-8-15,0-1 0,0 0 16,0 9-1,9 0 17,0 0-32</inkml:trace>
  <inkml:trace contextRef="#ctx0" brushRef="#br1" timeOffset="-193319.85">32225 15821 0,'0'0'0,"0"0"0,0 0 16,0 0-16,0 0 15,0 0-15,0 0 16</inkml:trace>
  <inkml:trace contextRef="#ctx0" brushRef="#br1" timeOffset="-192858.12">32920 14938 0,'0'0'0,"0"0"0,0 0 16,9 0-16,8 0 16,1 9-16,-10-1 15,1 10-15,0-1 16,-1 0-16,-16 9 15,-1 0-15,0 0 16,-17 9-16,9-9 16,-1 0-1,1 0-15,8-9 16,1-8-16,8 8 16,0 0-16,8 1 15,10-1-15</inkml:trace>
  <inkml:trace contextRef="#ctx0" brushRef="#br1" timeOffset="-192738.17">32859 15787 0,'0'0'0,"0"0"0,0 0 16,0 0-16,9 0 15</inkml:trace>
  <inkml:trace contextRef="#ctx0" brushRef="#br1" timeOffset="-191904.89">31409 9135 0,'0'0'0,"0"0"16,0 0-16,0 0 15,0 0-15,-9-8 16,1-1-16,8 0 15,0 1-15,0-1 16,0 0-16,0 1 16,0-1-1,0 9-15,17-9 0,1 9 16,-1 0 0,0 0-16,1 9 15,-1 8-15,-8-8 16,-18 8-16,0 9 15,-17 9-15,0 0 16,0-9-16,9 0 16,-1 8-16,10 9 15,8-25 1</inkml:trace>
  <inkml:trace contextRef="#ctx0" brushRef="#br1" timeOffset="-191784.8">31435 9603 0,'0'0'0,"0"0"0,0 0 16,0 0-16,0 0 16,0 0-1,9 0-15</inkml:trace>
  <inkml:trace contextRef="#ctx0" brushRef="#br1" timeOffset="-90701.53">24167 7394 0,'0'0'0,"0"0"0,0 0 16,0 0-16,0 0 15,0 0-15,0 0 16,0 0-16,0 0 15,0 0-15,0 0 16,0 0-16,0 0 16,9 0-1,8 0-15,9 9 16,9 0-16,-1-1 16,1 1-16,9-9 15,-1 0-15,-17 0 16,0 0-16,0 0 15,-17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3:37:30.3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6530 4632 0,'-8'0'0,"8"0"0,0 0 16,0 0-16,0 0 15,-9-9-15,0 0 16,0 1-16,1-1 15,-1 0 1,-17 1-16,0-1 16,-17 9-16,-18 17 15,0 18-15,0 17 16,9 9-16,9-18 16,17-8-16,8-9 15,18 0 1,0-18-16,18 1 15,8-18-15,26-25 16,9-10-16,-18 10 16,-17-1-16,0 9 15,-17 9-15,-1 17 16,-16 0-16,-10 26 16,-16 43-1,-18 35-15,-18 52 16,1 8-16,17 18 15,17-9-15,17-51 16,1-36-16,17-16 16,9-27-16,8-17 15,0 0-15,1-18 16,-1-16-16,1-1 16,8-25-1,0-36-15,-9-16 16,-8-10-16,-18 18 15,0 35-15,1 8 16,-1 18-16,0 0 16,1 0-16,-1 8 15,9 0-15,0 1 16,0-1 0,17-17-16,1-17 15,16-1-15,10 10 16,17-1-16,-18 18 15</inkml:trace>
  <inkml:trace contextRef="#ctx0" brushRef="#br0" timeOffset="631.16">6643 4675 0,'0'0'0,"0"0"16,0 0-16,0 0 16,0 0-16,0 0 15,-9 0-15,1 17 16,-1 18-16,0 17 15,1 17-15,8-8 16,0-1 0,0-16-1,0-18-15,0 0 0,8-18 16,1 1-16,0-9 16,8-9-16,9-17 15,9-26-15,8-25 16,-8 7-16,-9 10 15,-17 25-15,-1 9 16,1 17 0,-9 9-16,0 9 15,9 17-15,-9 9 16,8 8-16,10 9 16,-1-9-16,1-8 15,8-9-15,-9-18 16,9 1-16,-9 0 15,-8-9 1</inkml:trace>
  <inkml:trace contextRef="#ctx0" brushRef="#br0" timeOffset="1051.51">7095 4363 0,'0'-8'0,"0"8"0,0 0 15,0 0-15,0 0 16,0 17-16,8 9 16,1 35-16,0 34 15,-1 17 1,1-25-16,0-18 0,-1-17 16,-8-8-1,0-18-15,0-18 16,0 1-16,0-9 15,0-9-15,18-17 16,8-8-16,9-1 16,-1 0-16,1 18 15,-9 0-15,0 17 16,-8 8 0,-10 10-16,1-1 15,0 0-15,-18 18 16,0 8-16,-17-8 15,0-9-15,0 0 16,9-9-16,-1-8 16,18-9-16,9 0 15,0 0-15</inkml:trace>
  <inkml:trace contextRef="#ctx0" brushRef="#br0" timeOffset="1237.93">7624 4614 0,'0'0'0,"0"9"16,-8 17-16,8 9 16,0 17-16,0-9 15,0 0 1,0-17-16,0 0 16,0-17-16,0 0 15,0-9-15,0-18 16,0 10-16</inkml:trace>
  <inkml:trace contextRef="#ctx0" brushRef="#br0" timeOffset="1348.3">7590 4225 0,'0'0'0,"0"0"0,0 0 15,0 0 1,0 0-16,0 0 16,8 8-16,44 18 15,-17 0-15</inkml:trace>
  <inkml:trace contextRef="#ctx0" brushRef="#br0" timeOffset="1598.17">7711 4614 0,'0'0'0,"0"0"16,0 0-16,0 0 15,18 0 1,8 0-16,17-8 16,18-1-16,8 0 15,18-17-15,-9 0 16,9 0-16,-26 9 16,-18-17-16,-17 16 15</inkml:trace>
  <inkml:trace contextRef="#ctx0" brushRef="#br0" timeOffset="1801.3">8267 4199 0,'-9'0'0,"1"0"0,-1 0 0,0 8 16,-17 10-16,0 25 16,0 9-16,0 17 15,9 18 1,-1 8-16,1 9 15,17-17-15,0-27 16,17-16-16,1-10 16,8-8-16,26 0 15,-17-9 1</inkml:trace>
  <inkml:trace contextRef="#ctx0" brushRef="#br0" timeOffset="2273.71">8901 4632 0,'0'0'0,"0"0"15,0 0-15,0 0 16,0 0-16,0 0 16,26 8-16,9 1 15,17 0-15,0-9 16,9-9 0,-1-8-16,-7-9 15,-10 0-15,-8-9 16,-9-26-16,-18 10 15,-8 16-15,-8 9 16,-18 9-16,0 8 16,-26 35-1,-9 17-15,9 18 0,17-1 16,26 10-16,27 8 16,-1-26-1,18-9-15,17-17 16,43-17-16,18-27 15,0-16 1,-35-1-16,-43 26 0</inkml:trace>
  <inkml:trace contextRef="#ctx0" brushRef="#br0" timeOffset="2630.99">9752 4398 0,'0'0'0,"0"0"0,0 17 16,-9 1-16,0 16 15,1 9-15,-1 9 16,0 0-16,1 0 16,8-8-1,0-18-15,0 0 16,0-18-16,0 1 16,0-18-16,0 1 15,17-27-15,0-34 16,18-18-16,0 9 15,-9 26-15,0 18 16,-9 16-16,-8 18 16,0 0-1,-1 26-15,1 26 16,-18 17-16,1 27 16,8-27-16,0-17 15,0-17-15,17-9 16,27 0-16,-10-9 15</inkml:trace>
  <inkml:trace contextRef="#ctx0" brushRef="#br0" timeOffset="3015.23">10151 4554 0,'0'0'0,"0"0"0,0 8 0,0 1 15,0 0 1,9-1-16,8 1 16,9 0-16,9-1 15,17-16-15,9-18 16,0 0-16,0-18 16,-18-7-16,-17 7 15,-9 10 1,-8-1-16,-18 18 15,1-1-15,-18 18 16,-18 18-16,1 16 16,-9 27-16,17-1 15,9 10-15,17 8 16,9-9-16,18-26 16,16-8-16,10-9 15,17-26 1,25-17-16,45-18 15,-18-26-15,-61 35 16</inkml:trace>
  <inkml:trace contextRef="#ctx0" brushRef="#br0" timeOffset="3285.58">11054 4233 0,'-8'0'0,"-1"18"0,0-1 16,1 18-16,8-1 15,0 10-15,0 8 16,0-9-16,8 0 16,1 0-16,-9 1 15,0-18-15,0-9 16,0-8-16,0-1 16,0-8-1,0-8-15,0-10 16,9-34-16,8-34 15,18-1-15,0 9 16,-1 26-16,1 26 16,-9 18-16</inkml:trace>
  <inkml:trace contextRef="#ctx0" brushRef="#br0" timeOffset="3864.18">11897 4216 0,'-9'0'0,"0"0"16,1 0-16,-10-9 15,-8 1-15,0-1 16,-17 9-16,-1 0 16,-16 17-1,-1 18-15,0 17 16,9 0-16,17-9 16,9-8-16,9-9 15,17-9-15,0-8 16,0-1-16,0-8 15,17-8 1,1-1-16,8 1 0,0-10 16,-9 18-1,0 0-15,1 0 16,-1 18-16,0 16 16,-8 35-16,0 18 15,0 8-15,-18-17 16,0 0-16,0-17 15,-8-9 1,-9-9-16,9-17 16,-1 0-16,1-17 15,-9-1-15,9-16 16,-1-10-16,1-16 16,17-18-16,0-17 15,17-1-15,9 18 16,-8 35-1</inkml:trace>
  <inkml:trace contextRef="#ctx0" brushRef="#br0" timeOffset="4381.13">12123 4103 0,'0'0'0,"0"0"15,0 0-15,0 0 16,0 9-16,0 8 16,0 27-16,0 8 15,8 8-15,10-16 16,-10-1-16,10-8 16,-10-9-16,1-18 15,8 1 1,1 0-16,-1-18 15,9-8-15,9-27 16,-9 1-16,0 8 16,0 9-16,-9 9 15,-8 17-15,0 0 16,8 26-16,9 26 16,0 26-1,0 17-15,-8 18 16,8-9-16,-9-9 15,-8-26-15,-1-17 16,-8-9-16,-8-17 16,-1 0-16,0-17 15,1 0-15,-1-1 16,-17-16 0,0-10-16,0-42 15,9-18-15,17-9 16,26 1-16,52-44 15,182-199-15</inkml:trace>
  <inkml:trace contextRef="#ctx0" brushRef="#br0" timeOffset="11381.75">16873 6849 0,'-9'0'0,"0"0"0,0 0 0,1 0 15,8 0-15,0 0 16,0 0-16,-9 26 16,0 26-16,-17 26 15,-17 17-15,0 26 16,8 9 0,0-26-16,18-26 15,-1-17-15,10-18 16,8-17-16,8-17 15,-8-9-15,0 0 16</inkml:trace>
  <inkml:trace contextRef="#ctx0" brushRef="#br0" timeOffset="11729.79">16951 6875 0,'0'0'0,"0"0"16,0 0-16,0 0 15,0 0-15,0 0 16,0 17-16,0 9 16,17 35-16,0 17 15,18 17 1,9 26-16,-1-17 16,-8-26-16,-1-9 15,-7-25-15,-1-18 16,-18 0-16,1-18 15,0 1-15,-1-18 16,10-25-16,16-62 16,1-77-16,9-26 15,-18 26 1,0 26-16,0 60 16,17 26-16,1 9 15,-27 44-15</inkml:trace>
  <inkml:trace contextRef="#ctx0" brushRef="#br0" timeOffset="11997.59">17550 7152 0,'0'0'0,"0"0"0,0 0 16,0 0 0,17 0-16,9 0 15,9-9-15,17 9 16,9 0-16,8-8 16,10-1-16,-1 18 15,-9-1-15,-25-8 16,-27 0-16</inkml:trace>
  <inkml:trace contextRef="#ctx0" brushRef="#br0" timeOffset="12162.42">17732 7360 0,'0'0'0,"0"0"0,0 0 16,0 0-1,0 0-15,18 0 0,8 0 16,8 0-1,18 0-15,9-9 16,17 1-16,9-1 16,-52 9-16</inkml:trace>
  <inkml:trace contextRef="#ctx0" brushRef="#br0" timeOffset="12496.18">18800 6953 0,'0'0'0,"0"0"16,0 0-16,-8 8 0,-1 10 15,-8 16-15,-1 1 16,1 17-16,17 0 16,0 0-1,17 0-15,9 0 16,18 0-16,-1-18 15,9-25-15,0-18 16,0-8-16,9-17 16,-9-18-16,-8-35 15,-10-8-15,-34 25 16,-8 1-16,-18 17 16,-18 17-1,-8 18-15,0 17 16,0 17-16,26-8 15</inkml:trace>
  <inkml:trace contextRef="#ctx0" brushRef="#br0" timeOffset="13129.69">16543 6572 0,'0'0'0,"0"0"15,0 0-15,0 0 16,0 0 0,0 8-16,0 18 15,0 44-15,0 77 16,-9 61-16,-8-9 16,-1-26-16,18-43 15,0-17-15,9-27 16,0 1-16,8-27 15,-8-34-15</inkml:trace>
  <inkml:trace contextRef="#ctx0" brushRef="#br0" timeOffset="13582.36">19261 6494 0,'0'0'0,"0"0"16,0 0-16,0 0 15,0 0-15,0 17 16,8 9-16,18 9 16,18 17-16,17 0 15,25-9 1,10 0-16,-9-8 15,-9-9-15,-17-9 16,-18-8-16,-17 0 16,-17 8-16,-9 26 15,-44 35-15,-42 35 16,-71 51 0,10 9-16,-114 131 15</inkml:trace>
  <inkml:trace contextRef="#ctx0" brushRef="#br0" timeOffset="17796.91">23741 6485 0,'0'0'0,"0"0"0,0 0 0,0 0 0,0 0 16,0 0-16,0 0 15,0 0 1,0 0-16,-8 9 16,-1 43-16,0 52 15,-17 78-15,9 17 16,0-17-16,17-35 15,0-43-15,0-18 16,8-8-16,1-34 16,0-36-1,-9 1-15</inkml:trace>
  <inkml:trace contextRef="#ctx0" brushRef="#br0" timeOffset="18054.4">23507 7291 0,'0'0'0,"0"0"16,0 0-16,0 0 15,0 0-15,0 26 16,17 25-16,1 19 16,16 8-16,-8-18 15,1-8-15,-1-8 16,0-18-16,-9 0 15,0-18-15,18-8 16,17-26 0,35-60-16,17-53 15,-52 70-15</inkml:trace>
  <inkml:trace contextRef="#ctx0" brushRef="#br0" timeOffset="19361.87">21041 3783 0,'0'0'0,"0"0"0,0 0 16,0 0-16,0 0 15,0 0-15,0 0 16,0 0-16,0 0 15,0 0 1,-9 17-16,0 44 16,1 34-16,-18 44 15,0 8 1,8-26-16,-8-17 0,9-9 16,-1-8-16,18-18 15,18 1 1,-10-44-16</inkml:trace>
  <inkml:trace contextRef="#ctx0" brushRef="#br0" timeOffset="19911.58">21267 4164 0,'-9'0'0,"9"0"0,0 0 15,0 0-15,0 0 16,0 0-16,0 0 16,0 17-16,0 9 15,-9 18-15,0 8 16,1 0 0,-10-9-16,10 0 15,-1-17-15,0 0 16,9-17-16,0-1 15,0 1-15,0-9 16,0 0-16,0-9 16,0-17-16,9-8 15,0-1-15,-1 1 16,10-1 0,-10 9-16,1 9 15,0-1-15,8 18 16,1 0-16,8 0 15,8 18-15,18 16 16,1 10-16,-10-1 16,0-17-1,-8 0-15,-9-9 0,0-8 16,-17-1 0,0-8-16,-1-8 15,1-10-15,0-16 16,-1-35-16,-8-9 15,0-18-15,9-16 16,8 34-16,9 26 16,-17 35-16</inkml:trace>
  <inkml:trace contextRef="#ctx0" brushRef="#br0" timeOffset="20195.09">21953 4121 0,'0'0'0,"0"0"15,0 0-15,0 0 16,0 0-16,17-9 15,0 0-15,18 1 16,17-1 0,0 0-16,0 1 15,-17 8-15,-9 8 16,-9 1-16</inkml:trace>
  <inkml:trace contextRef="#ctx0" brushRef="#br0" timeOffset="20348.86">21987 4259 0,'0'0'0,"0"0"16,0 0-16,0 0 15,0 0-15,18 0 16,8 0-16,8-8 16,27-1-16,0 0 15,-35 9-15</inkml:trace>
  <inkml:trace contextRef="#ctx0" brushRef="#br0" timeOffset="20584.97">22560 3870 0,'0'0'0,"0"0"0,0 0 15,0 8-15,0 18 16,0 18-16,0 16 16,9 9-16,0 1 15,-1 8 1,-8-26-16,18 8 0,-1-8 16,-8-26-16</inkml:trace>
  <inkml:trace contextRef="#ctx0" brushRef="#br0" timeOffset="20849.88">22665 3878 0,'0'0'0,"0"0"0,0 0 15,17 18-15,9-1 16,17 9-16,27 0 15,17 0-15,8 0 16,-17 0-16,-25-9 16,-10 0-1,-17 1-15,-17-1 0,-18 9 16,-8 35 0,-44 25-16,-35 10 15,18-18-15,52-44 16</inkml:trace>
  <inkml:trace contextRef="#ctx0" brushRef="#br0" timeOffset="21429">23715 4034 0,'0'-9'0,"0"9"0,0 0 16,9 0-16,8 18 15,1 25-15,-1 35 16,9 35-16,-17-1 16,0 18-1,-1-9-15,-8-43 16,-8-34-16,-1-10 16,0-8-16,1-17 15,8 0-15,-9-18 16,-9-26-16,1-51 15,17-62 1,17-16-16,10 8 16,25 26-16,0 35 15,0 34-15,0 27 16,-9 8-16,-8 8 16,-9 18-16,-9 18 15,1-1-15,-9 26 16,-18 9-16,-9 0 15,-8 9 1,-17-1-16,-9 1 16,0-26-16,17-18 15,18-17-15,8 0 16</inkml:trace>
  <inkml:trace contextRef="#ctx0" brushRef="#br0" timeOffset="21728.43">24245 3835 0,'0'0'0,"0"0"16,17 0-16,1 17 15,8 18-15,0 0 16,0 8-16,0 0 16,-9 0-16,-8-8 15,0-9-15,-1 0 16,-8 0-1,0-17-15,0-1 16,0 1-16,0-9 16,0 0-16,0-17 15,18-18-15,-1-26 16,18-17-16,0 18 16,-1 17-1,-16 25-15</inkml:trace>
  <inkml:trace contextRef="#ctx0" brushRef="#br0" timeOffset="21999.14">24731 3766 0,'0'0'0,"0"0"0,0 17 16,0 9-16,0 9 16,0-1-1,9 10-15,0-1 16,8 0-16,0-17 15,10 0-15,-1-9 16,0-8-16,0 0 16,0-18-16,-18 0 15,1-8 1,0-26-16,-18 0 16,0-1-16,-8 10 15,-9 8-15,9 0 16,-1 8-1,1 10-15,17 8 0</inkml:trace>
  <inkml:trace contextRef="#ctx0" brushRef="#br0" timeOffset="22311.29">25235 3748 0,'0'0'0,"0"0"16,0 0-16,9 26 16,-1 18-1,1 16-15,8 18 16,1 0-16,-10 9 16,1-1-16,-9-25 15,-9-9-15,1-9 16,-1-17-16,9 0 15,-9-17-15,1 0 16,-1-18 0,-17-8-16,0-35 15,-17-70-15,-36-267 16</inkml:trace>
  <inkml:trace contextRef="#ctx0" brushRef="#br0" timeOffset="22399.47">25148 3385 0,'0'0'0,"0"0"15,0 0-15,0 0 16,26 8-16,0 10 16</inkml:trace>
  <inkml:trace contextRef="#ctx0" brushRef="#br0" timeOffset="22796.3">25539 3740 0,'0'0'0,"0"0"0,0 0 0,0 0 16,0 0-1,9 8-15,8 1 16,0 0-16,18-9 15,0-9-15,8 0 16,1-8-16,-1-9 16,-17 0-16,0-9 15,-17-8-15,-9 8 16,-9 1-16,-17 16 16,-9 10-1,1 8-15,-1 17 16,0 18-16,0 8 15,18 9-15,8 17 16,18-8-16,17-18 16,26 9-16,-17-26 15</inkml:trace>
  <inkml:trace contextRef="#ctx0" brushRef="#br0" timeOffset="23211.75">26242 3463 0,'0'0'0,"0"0"0,0 0 16,-8 0-16,-10 8 15,-8 10-15,0 7 16,0 10-16,0 0 15,9 8-15,-1 9 16,1 0-16,17-9 16,9 1-16,8-18 15,9 0 1,9-9-16,8-8 16,-17-9-16</inkml:trace>
  <inkml:trace contextRef="#ctx0" brushRef="#br0" timeOffset="23410.82">26338 3558 0,'0'0'0,"0"0"0,0 0 15,17 0-15,9-9 16,35-8-16,9-9 15,8-9-15,-9 1 16,-17 8 0,-26 17-16</inkml:trace>
  <inkml:trace contextRef="#ctx0" brushRef="#br0" timeOffset="23627.96">26694 3255 0,'-9'0'0,"9"0"0,-8 8 15,-1 44-15,0 26 16,0 9-16,9-1 16,0-8-16,9 0 15,0-8 1,0-1-16,17-17 15,-9-35-15</inkml:trace>
  <inkml:trace contextRef="#ctx0" brushRef="#br0" timeOffset="24190.72">26928 3705 0,'0'0'0,"0"0"0,0 0 15,0 0-15,0 0 16,0 0 0,0-9-16,9 1 15,8-1-15,9-8 16,9-9-16,0 0 15,-9 0-15,0-9 16,0 9-16,-17 0 16,-1 0-16,-16 9 15,-1 0-15,-8 8 16,-9 9 0,-9 9-16,0 8 15,0 18-15,18-1 16,0 9-16,17 1 15,0-10-15,17 1 16,18-9-16,17 0 16,26-9-16,9 1 15,-44-18 1</inkml:trace>
  <inkml:trace contextRef="#ctx0" brushRef="#br0" timeOffset="24580.01">27658 3627 0,'-9'-9'0,"0"1"16,-8 8-16,0 0 0,-1 0 15,-8 17 1,0 0-16,0 18 16,9-9-16,-1 9 15,1-9-15,17 0 16,0-9-16,0-8 15,0-1-15,9-8 16,-9 0 0,8-8-16,10-18 15,17-26-15,-1-26 16,10-35-16,-10-8 16,-8-9-16,-8 26 15,-9 43-15,-9 27 16,0 16-16,0 18 15,-9 9-15,0 26 16,-8 34 0,-1 44-16,18 8 15,9-9-15,8-16 16,18-1-16,35 0 16,-27-34-16</inkml:trace>
  <inkml:trace contextRef="#ctx0" brushRef="#br0" timeOffset="25077.99">21171 5446 0,'0'0'0,"0"0"0,9 0 16,17 0-16,35 0 15,43-9-15,26-17 16,0 0-16,-17-17 16,0 0-16,-26 8 15,0 0 1,-18 9-16,-43 18 0</inkml:trace>
  <inkml:trace contextRef="#ctx0" brushRef="#br0" timeOffset="25294.73">21857 5013 0,'-9'-9'0,"1"9"0,-1 0 16,0 0-16,-8 17 16,0 18-16,-9 43 15,-1 35-15,-7 17 16,16 8-16,1-17 15,17-25-15,0-27 16,17-26-16,9-8 16,0-9-1,-8-17-15</inkml:trace>
  <inkml:trace contextRef="#ctx0" brushRef="#br0" timeOffset="25584.04">22126 5558 0,'0'0'0,"0"0"0,0 0 0,0 18 16,0 16-1,18 1-15,-1 8 16,18-17-16,-1 0 16,1 0-16,9-17 15,8-9-15,0-9 16,-9-17-16,-17 0 15,-17 0-15,0-8 16,-18-10-16,-17 1 16,0 8-1,-18 1-15,-8 16 16,-8 18-16,-1 18 16,35-10-16</inkml:trace>
  <inkml:trace contextRef="#ctx0" brushRef="#br0" timeOffset="26115.67">23238 5281 0,'0'0'0,"0"-8"16,-9-1-16,0 0 15,1 1-15,-10-1 16,-8 9-1,-17 17-15,-1 27 16,1 8-16,0 34 16,8 27-16,26-9 15,27-26-15,8-18 16,8-16 0,18-18-16,1-18 15,59-8-15,218-17 16</inkml:trace>
  <inkml:trace contextRef="#ctx0" brushRef="#br0" timeOffset="26482.82">23655 4909 0,'-9'0'0,"0"0"0,1 0 16,-1 0-16,0 26 15,0 26-15,1 43 16,-10 35-1,1 26-15,-9 8 0,9-51 16,-1-44-16,1-34 16,8-9-16,9-17 15,0-1-15,0-16 16,18-18 0,8-44-16,8-16 15,1-1-15,0 9 16,-9 35-16,-17 17 15,-1 26-15,1 0 16,8 17-16,1 18 16,-10 25-16,10 18 15,-1-8 1,0-18-16,1-18 16,-1-8-16,27 9 15,25-26-15,-34-9 16</inkml:trace>
  <inkml:trace contextRef="#ctx0" brushRef="#br0" timeOffset="26830.12">24219 5290 0,'0'0'0,"0"0"0,-9 0 16,1 0-16,-18 17 15,0 1-15,-9 16 16,0 10-16,18 7 15,-1 1 1,10-8-16,8-1 16,0-17-16,8-17 15,1-1-15,8-8 16,1-8-16,8-18 16,9 0-16,-9 0 15,0 8-15,-18 1 16,1 0-16,0 17 15,-1 0 1,10 0-16,-1 8 16,9 1-16,9 0 15,26-1-15,8 1 16,35-9-16,-34 0 16</inkml:trace>
  <inkml:trace contextRef="#ctx0" brushRef="#br0" timeOffset="27193.93">24627 5143 0,'0'0'0,"0"0"0,0 0 15,0 17-15,18 18 16,-1-1-16,9 10 16,0 8-16,0-9 15,0 0 1,0-17-16,-17 0 0,0-9 16,-1 1-1,1-10-15,-9 1 16,0-9-16,0 0 15,0-9-15,9-25 16,8-44-16,0-17 16,18 17-16,-9 26 15,9 17-15,-18 26 16</inkml:trace>
  <inkml:trace contextRef="#ctx0" brushRef="#br0" timeOffset="27648.34">25522 5082 0,'0'0'0,"0"0"0,-9-9 0,0 1 16,-8-1 0,-9 9-16,0 0 15,-9 0-15,9 17 16,-9 1-16,0 16 15,9 10-15,9-18 16,17 0-16,0 0 16,0-9-1,0-8-15,0-1 16,9 1-16,-1-9 16,1 0-16,0 9 15,8 8-15,1 18 16,-1-1-16,0 18 15,1 9-15,-10-1 16,1-16-16,0-1 16,-18 0-16,0-17 15,1 0 1,-1-8-16,-8-10 16,8 1-16,-8-9 15,-10-9-15,10-17 16,0 0-16,17-8 15,17-1 1,-8 26-16</inkml:trace>
  <inkml:trace contextRef="#ctx0" brushRef="#br0" timeOffset="27961.04">25565 5359 0,'0'0'0,"0"0"16,0 0-16,0 0 15,17 0-15,18 0 16,9-8-16,8-10 16,8-8-1,-16-8-15,-1-1 16,1-8-16,-18 8 16,-18 0-16,1 1 15,-9-1-15,-9 9 16,1 9-1,-1-1-15,0 18 16,-8 0-16,0 18 16,-1 16-16,18 18 15,0 0-15,18-8 16,25-1-16,26 18 16,-16-27-16</inkml:trace>
  <inkml:trace contextRef="#ctx0" brushRef="#br0" timeOffset="28444.99">26590 4528 0,'0'0'0,"0"8"0,8 27 15,10 34-15,-1 18 16,9 8 0,0 1-16,-8-19 0,-10-7 15,1-18 1,0-18-16,-9-8 15,0 0-15,0-17 16,0 0-16,0-9 16,0-9-16,17-26 15,18-8-15,-1 8 16,1 9-16,-9 9 16,0 8-1,-8 9-15,8 0 16,-18 0-16,1 9 15,0 8-15,-18 9 16,0 9-16,1 8 16,-10-17-16,1 0 15,8 0-15,9 0 16,0-17 0</inkml:trace>
  <inkml:trace contextRef="#ctx0" brushRef="#br0" timeOffset="28811.05">27397 4805 0,'0'0'0,"0"0"0,-8 0 16,-1 9-16,-8 17 15,-10 8-15,1 18 16,0 0-16,9 17 15,0-8-15,17-18 16,0-17-16,8 0 16,1-17-16,0 0 15,8-18 1,0 0-16,9-17 16,1 0-16,-10 0 15,-8 9-15,-1 0 16,1 8-16,-9 9 15,0 0-15,0 0 16,17 17 0,1 1-16,16 16 15,10-8-15,-18-8 16</inkml:trace>
  <inkml:trace contextRef="#ctx0" brushRef="#br0" timeOffset="29117.29">27892 4710 0,'0'0'0,"0"0"15,0 0-15,0 0 16,-8 0-16,-1 0 16,0 0-16,-8 0 15,-9 17-15,8 9 16,1 9-16,8-1 15,9 1 1,0 0-16,9-9 16,0 0-16,-1-1 15,1-7 1,0-1-16,-9 0 0,0 1 16,-9-10-16,0 10 15,9-10-15,0-8 16,0 0-16</inkml:trace>
  <inkml:trace contextRef="#ctx0" brushRef="#br0" timeOffset="29307.34">28066 4918 0,'0'0'0,"0"0"0,0 17 16,0 0-16,0 0 15,0 1-15,0-10 16,0 1-16,0 0 16,9-9-16,-1 0 15,1 0-15</inkml:trace>
  <inkml:trace contextRef="#ctx0" brushRef="#br0" timeOffset="29415.87">28153 4562 0,'0'0'0,"0"0"0,0 0 0,0 0 16,0 0-16,0 0 16,8 0-16,1 9 15</inkml:trace>
  <inkml:trace contextRef="#ctx0" brushRef="#br0" timeOffset="29676.64">28648 4640 0,'0'0'0,"0"0"0,0 0 15,-9 0-15,0 0 16,1 0-16,-10 0 16,1 9-16,0 8 15,-9 9-15,8 9 16,1 0 0,8 8-16,9-8 15,0-1-15,9 1 16,-1-9-16,1 0 15,0-9-15,0 0 16,-9 1-16,-9-1 16,0 0-1,-17 1-15,17-1 0</inkml:trace>
  <inkml:trace contextRef="#ctx0" brushRef="#br0" timeOffset="30229.41">29516 3904 0,'0'0'15,"0"9"-15,0 17 0,0 34 16,0 53 0,-9 26-1,1-1-15,-1-8 0,9-17 16,0-27-16,0-16 16,0-18-1,9-9-15,-1-26 0</inkml:trace>
  <inkml:trace contextRef="#ctx0" brushRef="#br0" timeOffset="30660.89">29803 4329 0,'0'0'0,"0"0"16,0 17-16,0 9 16,0 9-16,0 8 15,0 0-15,0 0 16,0-17-16,0-8 16,0-10-16,0 1 15,0 0 1,0-1-16,0-8 15,8-8-15,10-27 16,16-17-16,10-8 16,-18 16-16,0 10 15,0 16-15,-9 18 16,1 0 0,-1 18-16,9-1 15,0 18-15,0-1 16,-8 1-16,8-9 15,-9 0-15,9 0 16,0-9-16,-8-8 16</inkml:trace>
  <inkml:trace contextRef="#ctx0" brushRef="#br0" timeOffset="30911.07">30341 4147 0,'-9'0'0,"9"0"0,0 0 16,0 0-16,0 0 16,0 0-16,0 0 15,18 17 1,16 0-16,19 1 16,7 8-16,1-9 15,-17-8 1,-18 8-16,0 0 0,-18 9 15,-16 18 1,-10 16-16,-34 27 0,-9 51 16,-60 226-1</inkml:trace>
  <inkml:trace contextRef="#ctx0" brushRef="#br0" timeOffset="33677.65">25252 6347 0,'0'0'0,"0"0"0,0 0 16,0 0-16,0 0 15,0 0-15,-8 0 16,-1 17-16,-26 9 16,-17 26-16,-9 8 15,-8 1 1,8-9-16,9-9 15,0 1-15,17-18 16,18-9-16,-1-8 16,1-1-16,17 1 15,0 0-15,17 8 16,10 9-16,25 9 16,8-1-16,1 18 15,17-9 1,-8-8-16,-27-9 15,-17 0-15,0-9 16,0-8-16,-8 0 16,-1 8-16,9 0 15,-8-8-15</inkml:trace>
  <inkml:trace contextRef="#ctx0" brushRef="#br0" timeOffset="34099.62">25417 6589 0,'0'0'0,"0"0"0,0 0 16,0 17-16,9 9 0,0 9 16,-1 17-1,1 0-15,0 0 16,-1-9-16,-8-17 15,0-9-15,0 1 16,0-10-16,0 1 16,0-9-16,0-9 15,18-8-15,-1-18 16,27-34 0,8-9-16,-9 18 15,-17 25-15,0 18 16,0 17-16,-8 0 15,-1 17-15,0 18 16,1 8-16,-1 18 16,-8 8-16,0-9 15,-1-8-15,1-8 16,-9-18 0,9-9-16,-1 9 15,1-17-15</inkml:trace>
  <inkml:trace contextRef="#ctx0" brushRef="#br0" timeOffset="34446.22">25982 6035 0,'0'0'0,"0"0"0,0 0 16,0 0-16,0 0 16,0 0-1,0 0-15,0 0 16,0 17-16,8 26 16,10 27-16,-9 60 15,8 34 1,-8-17-16,-9-8 0,0-9 15,8-26-15,1-18 16,-9-25 0,0-18-16,0-8 15,0-9-15,0-9 16,9-8-16,-1 0 16</inkml:trace>
  <inkml:trace contextRef="#ctx0" brushRef="#br0" timeOffset="35259.75">26564 6373 0,'0'0'0,"0"0"0,0 0 15,0 0-15,0 0 16,0 0-16,-9 25 16,0 19-16,-8 25 15,8 0 1,-8 9-1,-1 0-15,-8-8 0,9-1 16,0-26-16,8-17 16,0 0-1,9-17-15,0-1 0,0-16 16,0-1-16,9-26 16,8-17-1,1-34-15,8 8 16,0 17-16,0 18 15,-17 8-15,-1 18 16,1 0-16,8 8 16,1 9-16,8 17 15,8 18-15,10 17 16,-1 0 0,1 9-16,-10-1 15,-7 1-15,-1-9 16,-18-26-1,1 0-15,0-18 0,-1 1 16,-8 0-16,0-18 16,9-8-16,8-27 15,1-51 1,8-35-16,-9 18 16,0 16-16,10 27 15,-10 17-15,-8 9 16,8 26-16,9 8 15,-9 0-15</inkml:trace>
  <inkml:trace contextRef="#ctx0" brushRef="#br0" timeOffset="35514.69">27093 6719 0,'0'0'0,"0"0"0,0 0 16,0 0-1,0 0-15,18 0 16,-1 0-16,18 0 16,0 0-16,8 0 15,0 0-15,1 0 16,8 17-1,0 1-15,-43-10 0</inkml:trace>
  <inkml:trace contextRef="#ctx0" brushRef="#br0" timeOffset="35691.21">27189 6901 0,'0'0'0,"0"0"16,0 0-16,0 0 15,0 0 1,17 0-16,1 0 16,8 0-16,17 0 15,9 0-15,18 0 16,-18 0 0</inkml:trace>
  <inkml:trace contextRef="#ctx0" brushRef="#br0" timeOffset="36034.41">27823 6433 0,'0'0'16,"0"0"-16,0 0 0,0 0 15,0 0-15,0 0 16,0 0-16,0 9 16,0 17-16,8 34 15,1 10 1,0 8-16,-9 0 15,0 8-15,0 1 16,0-1-16,0-51 16</inkml:trace>
  <inkml:trace contextRef="#ctx0" brushRef="#br0" timeOffset="36593.14">28040 6225 0,'0'0'0,"0"0"0,0 0 0,0 0 15,0 0 1,17 18-16,27 16 16,8-8-16,26 9 15,9 0-15,8-1 16,-25-8-16,-18 0 15,-17-17-15,-9-1 16,-18 10 0,-8 16-16,-17 18 0,-44 35 15,-34 26 1,-27 16-16,-17 19 16,26-36-16,61-77 15</inkml:trace>
  <inkml:trace contextRef="#ctx0" brushRef="#br0" timeOffset="88869.1">3248 13673 0,'0'0'0,"0"0"0,0 0 0,0 0 0,0 0 16,0 0-16,0 0 16,0 18-1,0-1-15,-9 18 16,0 8-16,-17 26 15,0 18-15,-17 17 16,-1 8-16,1 1 16,8-18-16,1-8 15,-1 0 1,17-27-16,1-17 16,0-17-16,17-8 15,8-10-15,10-8 16,-1-26-16,0 9 15</inkml:trace>
  <inkml:trace contextRef="#ctx0" brushRef="#br0" timeOffset="89635.15">2692 13457 0,'0'0'0,"0"0"0,0 0 0,0 0 16,0 0-16,0 17 15,-9 35 1,-8 26-16,-9 35 16,0 34-1,0 9-15,-9-9 0,0-17 16,18-17 0,0-18-16,-1-17 0,10-26 15,8-9-15,0-17 16,8 0-1,1-17-15,0-1 16</inkml:trace>
  <inkml:trace contextRef="#ctx0" brushRef="#br0" timeOffset="90074.1">4194 13769 0,'0'0'0,"0"0"15,0 0-15,9 8 16,8 10-16,18-1 15,0 9-15,8 9 16,9-1-16,9-8 16,9 0-1,-10 0-15,1 0 0,-17-8 16,-10-1 0,-8 0-16,-8 1 15,-10 7-15,-8 10 16,-17 17-16,-35 9 15,-9 8-15,-8-8 16,8-1-16,9-16 16,8-1-1,27-17-15,8-17 16,9-1-16,0-16 16,0 8-16</inkml:trace>
  <inkml:trace contextRef="#ctx0" brushRef="#br0" timeOffset="90241.09">5349 13933 0,'0'0'0,"0"0"0,0 0 15,0 0-15,0 18 16,9-10-16</inkml:trace>
  <inkml:trace contextRef="#ctx0" brushRef="#br0" timeOffset="90385.11">5306 14288 0,'0'0'0,"0"0"0,0 0 16,0 0-16,0 0 15,8 9-15</inkml:trace>
  <inkml:trace contextRef="#ctx0" brushRef="#br0" timeOffset="90919.4">5853 14115 0,'0'0'0,"0"0"0,0 0 15,0 0-15,0 17 16,17 1-16,1 8 16,-1 0-16,18-9 15,17 0-15,0-8 16,0-18 0,0 1-16,9-18 15,-9 0-15,-26 0 16,0 0-16,-17 0 15,-1 0-15,-8-9 16,-8 9-16,-1 9 16,-17 0-16,0 17 15,-17 0-15,-1 17 16,9 9 0,1 17-16,-1 9 15,18 9-15,8-9 16,9-9-16,17 0 15,1 1 1,16-18-16,1 0 0,35-18 16,25 1-16,-51-9 15</inkml:trace>
  <inkml:trace contextRef="#ctx0" brushRef="#br0" timeOffset="91100.26">6608 14141 0,'0'0'0,"0"17"16,0 9-16,0 9 0,9 8 15,-9 1 1,0-18-16,0 0 16,9-18-16,-9 1 15,0-9-15</inkml:trace>
  <inkml:trace contextRef="#ctx0" brushRef="#br0" timeOffset="91237.27">6652 13734 0,'0'0'0,"0"0"0,0 0 15,0 0 1,0 0-16,0 0 16,0 17-16,8 9 15,-8-8-15</inkml:trace>
  <inkml:trace contextRef="#ctx0" brushRef="#br0" timeOffset="91720.23">7069 14115 0,'0'0'0,"0"0"0,0 0 16,0 0-16,0 0 15,0 0-15,-9-9 16,0 1 0,-17 8-16,0 0 15,-26 17-15,0 18 16,8-1-16,18-8 16,9 0-1,8 0-15,9-17 0,0 0 16,18-1-1,16 1-15,1 0 16,9-9-16,-1 0 16,0 0-16,1 0 15,-1 17-15,-17 0 16,9 18-16,0 17 16,-9 9-16,-17 8 15,-18 0-15,0 9 16,-17-17-16,0-1 15,-9-16 1,9-18-16,0 0 16,0-18-16,0 1 15,0-18-15,0-8 16,9-18-16,25-43 16,18-17-16,-17 60 15</inkml:trace>
  <inkml:trace contextRef="#ctx0" brushRef="#br0" timeOffset="92485.1">7346 14167 0,'0'0'0,"0"0"0,0 0 15,0 9 1,18-1-16,-1 10 15,18-10-15,17 1 16,18-18-16,-10-8 16,-16-9-1,-1 9-15,-17-1 16,0 1-16,-17 0 0,0-9 16,-9 9-1,-9 8-15,0-8 16,-17 17-16,0 0 15,-9 0-15,1 17 16,-1 9-16,0 17 16,9 0-16,9 1 15,17-1-15,0 0 16,8 1 0,10-18-16,-1 0 15,18-9-15,0-8 16,8-9-16,9-9 15,0-17-15,-8-9 16,-1-17 0,1 9-16,-18 8 0,0 18 15,-18 0 1,1 8-16,0 9 16,-9 0-16,0 0 15,0 9-15,8 8 16,1 0-16,0 1 15,-9 8-15,0 0 16,-9 0-16,9 0 16,0-18-1,0 1-15,0 0 16,0-1-16,0-8 16,0 0-16,0-8 15,17-27-15,9-8 16,18-9-16,-1 17 15,-17 9 1,0 9-16,0-1 16,-8 18-16,-1 0 15,1 18-15,-10 16 16,1 18-16,0 0 16,8 0-16,0-8 15,9-18-15,-8-18 16</inkml:trace>
  <inkml:trace contextRef="#ctx0" brushRef="#br0" timeOffset="93102.68">9335 13431 0,'0'0'0,"0"0"0,0 0 16,0 0-16,0 0 16,0 0-16,-9 0 15,1 0-15,-18 17 16,-9 9-16,-9 35 16,-8 34-1,18 0 1,8 1-16,8 8 0,18 0 15,0-1-15,0-25 16,0-8-16,0-10 16,0-16-16,9-18 15,-9 0-15,0-18 16,-9 1-16,-8 0 16,-9-9-1,17 0-15</inkml:trace>
  <inkml:trace contextRef="#ctx0" brushRef="#br0" timeOffset="93254.22">8892 14150 0,'0'0'0,"0"0"0,0 0 0,0 0 16,0 0 0,0 0-16,18 0 15,8-9-15,26 0 16,17-8-16,1 0 15,-44 8-15</inkml:trace>
  <inkml:trace contextRef="#ctx0" brushRef="#br0" timeOffset="93634.28">9543 13968 0,'0'0'0,"0"0"0,0 0 16,0 0-16,0 9 15,0 8-15,9 18 16,0-1 0,0 9-16,-1-8 15,1-9-15,0 0 16,-1-17-16,1-1 16,0 1-16,8-9 15,0-9-15,1 1 16,8-18-16,-9 8 15,-8 1-15,-1 8 16,1 1 0,0 8-16,-9 0 15,0 0-15,0 8 16,9 10 0,8 8-16,0 0 0,1 0 15,-1-9-15,18-8 16,17-1-16,9-25 15,-35 8 1</inkml:trace>
  <inkml:trace contextRef="#ctx0" brushRef="#br0" timeOffset="93985.89">10229 14003 0,'0'0'0,"0"0"15,0 0-15,0 0 16,0 8-16,-8 10 15,-1 16 1,0 18-16,-8-9 16,8 1-16,1-18 15,-1 0-15,9-9 16,0-8-16,0-1 16,0-8-16,0 0 15,0-8-15,17-18 16,1 0-1,-1 0-15,0 8 16,-8 1-16,0 8 16,0 9-16,8 0 15,0 18-15,1-1 16,8 9 0,-9 0-16,26 0 15,10-9-15,-10 1 0,-26-18 16</inkml:trace>
  <inkml:trace contextRef="#ctx0" brushRef="#br0" timeOffset="94251.9">11098 14011 0,'0'0'0,"0"0"16,0 0-16,-9 0 15,0 0-15,-17 0 16,0 0-16,-17 9 15,-9 8-15,0 1 16,8 16-16,-8 9 16,17 1-16,1 8 15,8 8 1,8-16-16,18-1 16,9-17-16,8 0 15,18 0-15,26-17 16,17-9-16,-17-9 15,-35 9-15</inkml:trace>
  <inkml:trace contextRef="#ctx0" brushRef="#br0" timeOffset="94450.98">11150 14063 0,'0'0'0,"0"0"0,0 0 16,26 0-16,9 0 16,17 0-16,0-8 15,17-10-15,1 1 32,-9 0-32,-27 17 0</inkml:trace>
  <inkml:trace contextRef="#ctx0" brushRef="#br0" timeOffset="94694.29">11350 13734 0,'0'0'0,"-9"9"0,0 17 15,1 26-15,-18 26 16,8 17-16,1 0 15,-1 0-15,10-8 16,-1-26 0,9-9-16,0-18 15,17-16-15,1-10 16,-1 1-16</inkml:trace>
  <inkml:trace contextRef="#ctx0" brushRef="#br0" timeOffset="94848.99">11602 14210 0,'0'0'0,"0"0"0,0 0 16,0 0-16,-9 18 15,0-1-15,0 0 16,9 1-16,0-1 16,0-8-16,0-1 15</inkml:trace>
  <inkml:trace contextRef="#ctx0" brushRef="#br0" timeOffset="94984.12">11740 13708 0,'0'0'0,"0"0"0,0 0 16,0 17-16,0 9 15,26 18-15,1-18 16</inkml:trace>
  <inkml:trace contextRef="#ctx0" brushRef="#br0" timeOffset="95601.48">11931 14193 0,'0'0'0,"0"0"0,0 0 0,0 17 0,0 9 15,0 9-15,0 0 16,0-1-16,9-8 16,0 0-16,0-17 15,8 0-15,0-1 16,1-8 0,-1-8-16,0-1 0,-8 0 15,0-17 1,-1 0-16,-8-8 15,-8 8-15,-1 8 16,0 1-16,9 0 16,0 17-16,0 0 15,0 0 1,0 0-16,0 0 16,9 8-16,17 10 15,26-10-15,0 1 16,0 0-16,-8-9 15,-9 8-15,-9 1 16,0 0-16,-18-1 16,1 10-16,0-10 15,-9 1 1,0 0-16,0-1 16,0 1-16,0 0 15,17-9-15,0-9 16,18-8-16,0-9 15,8 0-15,-17 8 16,0 1-16,-17 17 16,0 0-1,0 0-15,-1 17 16,1 9-16,0 18 16,8-10-16,9-8 15,9-8-15,-18-10 16</inkml:trace>
  <inkml:trace contextRef="#ctx0" brushRef="#br0" timeOffset="96351.03">13538 14089 0,'0'0'0,"0"0"0,0 0 16,-9 0-16,1 17 15,-1 9-15,0 9 16,1 0 0,8-1-16,0-8 0,0 0 15,8 0-15,10-17 16,-1 0-16,9-1 15,0-16 1,-9-1-16,-8 0 16,0-17-16,-18-8 15,0 8-15,-17 0 16,0 0-16,9 8 16,0 1-16,-1 0 15,18-1 1,9-7-16,43-27 15,44-26-15,42-18 16,-7 18-16,-27 26 16,-26 18-16,-26 16 15,-17 1-15,-9 17 16,-17 0-16,-1 35 16,-25 43-16,-26 52 15,-27 26 1,-8 17-16,8 0 15,18-8 1,18-36-16,16-25 0,18-8 16,0-10-16,9-34 15,8-26-15,1-9 16,8-8 0,0-18-16,-9-16 0,1-19 15,-10-34 1,-8 0-16,-8 0 15,-10 26-15,1 18 16,-1 8-16,1 8 16,0 1-16,17 8 15,0 1-15,8-1 16,18 0-16,44-16 16,17-10-1,-44 18-15</inkml:trace>
  <inkml:trace contextRef="#ctx0" brushRef="#br0" timeOffset="96902.42">5879 15146 0,'0'0'0,"0"0"0,0 0 15,0 0-15,17 8 16,27 10-16,16-1 16,19 9-16,16-17 15,1-1-15,-1-16 16,-8-1-16,-26 0 15,17-8 1,9-18-16,-52 18 16</inkml:trace>
  <inkml:trace contextRef="#ctx0" brushRef="#br0" timeOffset="97134.6">6478 14938 0,'0'0'0,"0"0"0,0 0 15,-9 9 1,-8 43-16,-9 25 16,-9 10-16,-8 8 15,8 27-15,18-10 16,8-25-16,9-9 16,9-26-16,8-9 15,9-17-15,18-17 16,-1-9-1,0-9-15,-17 0 16</inkml:trace>
  <inkml:trace contextRef="#ctx0" brushRef="#br0" timeOffset="97402.39">6895 15371 0,'-9'0'0,"9"9"0,0-1 16,0 10-16,0 16 15,0 10 1,18-1-16,-1 0 15,0 9-15,-8-9 16,0 1-16,-1-18 16,-8 0-16,0-9 15,0-8-15,0-1 16,0 1-16,0 0 16,0-9-1,0-9-15,18-8 16,8-27-16,17-34 15,27 0-15,34 1 16,-17 16-16,-53 35 16</inkml:trace>
  <inkml:trace contextRef="#ctx0" brushRef="#br0" timeOffset="97801.03">7859 15336 0,'-9'0'0,"-8"0"0,8 0 15,-8 9-15,-9 0 16,0-1-16,-9 10 16,0-1-16,-8 18 15,-1 8 1,1 9-16,8-9 16,9 0-16,9-8 15,8-9-15,9 0 16,0-17-16,9-1 15,8-8-15,0-8 16,10-10-16,7-8 16,10-8-16,-18 16 15,0 1 1,-18 0-16,1 8 16,0 9-16,-1 0 15,1 9-15,9 8 16,-1 0-16,0 9 15,1 0-15,8 0 16,0-8-16,8-10 16,-7 1-16,-19-9 15</inkml:trace>
  <inkml:trace contextRef="#ctx0" brushRef="#br0" timeOffset="98151.34">8224 15423 0,'0'0'0,"0"0"0,0 17 15,0 9-15,-9 18 16,0 7-16,0 1 16,1-8-16,-1-10 15,0-8 1,9-8-16,0-10 0,0 1 15,0-9 1,0-9-16,18-8 16,8-26-16,9-9 15,-1 8-15,-8 10 16,0 17-16,-17-1 16,0 18-16,-1 0 15,1 9-15,-9 8 16,0 0-1,9 9-15,8-8 16,-8-1-16,0-8 16</inkml:trace>
  <inkml:trace contextRef="#ctx0" brushRef="#br0" timeOffset="98451.03">8918 15310 0,'0'0'0,"0"0"0,0 0 16,0 0-1,0 0-15,0 0 16,-8 0-16,-19 0 16,1 18-16,0-1 15,9 0-15,0 18 16,-1 0-16,18-9 16,0 0-1,9 0-15,0 0 16,-1-9-16,1-9 15,0 1-15,-9 8 16,0 1-16,-9-1 16,0 0-16,-8 1 15,0-1-15,8-8 16,9-1-16,0-8 16</inkml:trace>
  <inkml:trace contextRef="#ctx0" brushRef="#br0" timeOffset="99656.82">9283 15336 0,'0'0'0,"0"0"0,0 0 0,0 0 0,0 0 0,0 18 16,9 8 0,-9 8-16,-9 18 15,0-8-15,1-1 16,-10 0-16,10-17 15,8 0-15,0-17 16,0-1-16,0-8 16,0 0-16,17-8 15,0-18-15,18-9 16,0-8 0,8 8-16,-8 1 15,-9 16-15,0 1 16,-9 17-16,-8 0 15,0 0 1,-1 26-16,1 9 0,-9 8 16,0-9-16,0-8 15,0-8 1,0-10-16,0 1 16,17 0-16,10-18 15,25-17-15,8-17 16,10 0-16,-9-9 15,-9 17-15,-9 9 16,-17 9-16,0 17 16,-17 0-1,0 0-15,-1 17 16,1 18-16,0 8 16,-1-8-16,1-10 15,0 1-15,8-17 16,0 0-1,18-1-15,9-16 0,42-36 16,10-16 0,-27 25-16,-25 18 15,-18 0-15,0-1 16,-17 18-16,-9 0 16,0 0-16,0 0 15,0 18-15,-9 8 16,0 17-16,9 0 15,0-8 1,0 8-16,18-17 16,-1 0-16,0-17 15,9-1-15,9-8 16,9-8-16,16-18 16,-16-18-16,-18 10 15,-17-1 1,-1 9-16,-16 0 15,-1 9-15,-17 0 16,0-1-16,0 10 16,0 8-16,8 0 15,1 0-15,17 0 16,0 0-16,0 0 16,0 0-16,26 0 15,35-9-15,8 0 16,1 1-1,-10 8-15,-7 0 16,-19 0-16,-8 0 16,-17 8-16,0 10 15,-1 16-15,1 1 16,-18-9-16,9 0 16,0 0-16,0-18 15,0 1-15,0 0 16,0-9-1,0-9-15,18-8 16,17-18-16,17-17 16,8 0-16,-16 9 15,-1 17-15,-17 9 16,-8 17 0,-10 0-16,1 0 15,8 17-15,1 26 16,-1 9-16,1 0 15,-1-9-15,9 1 16,0-18-16,-17-18 16</inkml:trace>
  <inkml:trace contextRef="#ctx0" brushRef="#br0" timeOffset="100700.72">3091 16246 0,'0'0'0,"0"0"15,0 0-15,0 0 16,0 0-16,0 0 16,0 0-16,0 0 15,0 0 1,0 8-16,-8 36 15,-1 51-15,-17 61 16,9 0-16,-1-18 16,1-34-1,17-35-15,0-17 0,9-34 16,-9-10-16,0-8 16</inkml:trace>
  <inkml:trace contextRef="#ctx0" brushRef="#br0" timeOffset="103019.03">7624 16601 0,'0'0'0,"0"0"0,0 0 16,0 0-16</inkml:trace>
  <inkml:trace contextRef="#ctx0" brushRef="#br0" timeOffset="103795.02">4455 16514 0,'0'0'0,"0"0"0,0 0 15,17 17-15,9 1 16,26 16-16,18 10 15,8-1 1,17 0-16,1 1 16,-18-10-16,-8 1 15,-18-9-15,-9 0 16,-17-9-16,0 1 16,-17 8-1,-9 17-15,-35 26 16,-34 35-16,-18 0 15,17-35-15,27-17 16,8-8-16,18-27 16</inkml:trace>
  <inkml:trace contextRef="#ctx0" brushRef="#br0" timeOffset="108520.62">3734 16757 0,'0'0'0,"0"0"0,0 0 16,0 0-16,0 0 16,9 17-16,8 9 15,0 9 1,1 17-16,-10 0 15,1-1-15,-9 10 16,-9-9-16,1 0 16,-1-9-16,9-17 15,0 0-15,0-17 16,0 0 0,0-9-16,0-9 15,0-8-15,17-18 16,18-8-16,0-1 15,0 10-15,-1-1 16,1 18-16,-9 8 16,-8 9-16,-1 0 15,0 17-15,1 1 16,-1 8 0,0 8-16,1 1 15,-1 8-15,-8 1 16,0-1-16,8 0 15,9 1 1,0-18-16,-9-9 0</inkml:trace>
  <inkml:trace contextRef="#ctx0" brushRef="#br0" timeOffset="109436.66">6027 16852 0,'0'0'0,"0"0"16,0 0-16,0 0 16,0 0-16,0 0 15,8 17-15,1-8 16</inkml:trace>
  <inkml:trace contextRef="#ctx0" brushRef="#br0" timeOffset="109582.97">5992 17233 0,'0'0'0,"0"0"0,0 0 0,0 0 16,26 17 0,-9-8-16</inkml:trace>
  <inkml:trace contextRef="#ctx0" brushRef="#br0" timeOffset="111966.6">7190 16861 0,'0'0'0,"0"0"16,0 0-16,0 0 15,0 0-15,0 0 16,0 8 0,0 18-16,0 9 15,0 17-15,-9 17 16,-8 0-16,8-8 15,1-9-15,-1-17 16,9-9 0,0-18-16,0 1 15,0-9-15,9-9 16,8-17-16,18-17 16,0 0-16,8-9 15,0 17-15,-17 9 16,1 9-16,-10 17 15,0 0-15,1 17 16,-10 9-16,1 17 16,0 1-1,-1-10-15,-8-8 16,0-8-16,0-10 16,0 1-16,18-18 15,8-17-15,17-17 16,9-9-16,0 9 15,-8-1 1,-18 10-16,0 16 16,0 18-16,-17 0 15,-1 0-15,1 18 16,0 16-16,-1 1 16,1 8-16,0-8 15,-1-9 1,1-9-16,0-8 0,-1 0 15,10-9 1,-1-9-16,1 0 16,8 1-16,0-1 15,-9 0-15,-8 9 16,-1 0-16,1 0 16,0 0-16,-1 0 15,-8 9-15,18 17 16,-1 9-1,9 8-15,0-17 16,-8 0-16,-1-9 16,9-8-16,0 0 15,0-18-15,0 0 16,0-17-16,-17 0 16,0 0-16,-1 0 15,-16 0-15,-1 9 16,-8 0-1,-1-1-15,1 1 16,0 8-16,-1 9 16,1 0-16,-1 0 15,10 0-15,8 0 16,0 0-16,0 0 16,0 0-16,17 0 15,0 0 1,18 0-16,9-8 15,-10 8-15,-8 0 16,0 0-16,1 0 16,-10 0-16,-8 8 15,-1 1-15,1 8 16,0 18-16,-1-9 16,-8 0-16,0 0 15,0-17 1,0-1-16,0 1 15,0 0-15,0-9 16,0-9-16,9 0 16,8-17-16,9 0 15,0-8-15,9 8 16,-9 8 0,0 1-16,-8 17 15,-10 0-15,1 0 16,0 17-16,-1 18 15,-8 8 1,0-8-16,0-9 16,0-17-16,0-1 15,0 1-15,0 0 16,0-18-16,18-8 16,8-9-16,9-9 15,-1 0-15,1 1 16,-9 16-16,0 1 15,-17 17-15,-1 0 16,1 0-16,0 9 16,0 8-16,-1 9 15,1 0 1,8 0-16,1-9 16,25-17-16,18-26 15,-35 18-15</inkml:trace>
  <inkml:trace contextRef="#ctx0" brushRef="#br0" timeOffset="112683.32">9309 17094 0,'0'0'0,"-9"0"0,1 0 16,-1 0-16,0 9 15,9 0-15,0-1 16,0 1-16,0 0 15,9-1 1,8 1-16,1 0 16,-1-9-16,9 0 15,-9-9-15,1 0 16,-9 1-16,-1-1 16,-8 0-16,-8 1 15,-1-1-15,0 9 16,0 0-16,-17 0 15,0 17 1,9 1-16,0-1 16,-1 9-16,10 0 15,8 0-15,0 0 16,8-9-16,10-8 16,8 0-16,17-9 15,1-9-15,-1 0 16,0 1-1,-8-1-15,-9 9 16,-8 0-16,-1 0 16,-8 0-16,-1 0 15,1 0-15,0 17 16,-9 1 0,0-1-16,0 0 0,0 1 15,0-10 1,0 1-16,0 0 15,0-9-15,0-9 16,17 0-16,9-17 16,9 0-16,-1-8 15,1-1-15,-9 18 16,0 8-16,-8 0 16,-1 9-1,0 0-15,1 18 16,-1 16-16,-8 1 15,0 8-15,-1-17 16,10 0-16,-1-17 16,18 0-16,8-27 15,1-16-15,-27 16 16</inkml:trace>
  <inkml:trace contextRef="#ctx0" brushRef="#br0" timeOffset="112940.43">9995 17025 0,'0'0'0,"0"0"0,0 0 16,0 0-16,0 0 15,17 0-15,9 9 16,9-1-16,26 1 15,8-9-15,1 0 16,-1-9-16,-8 1 16,0-1-16,-9-17 15,-17 9 1,-27 17-16</inkml:trace>
  <inkml:trace contextRef="#ctx0" brushRef="#br0" timeOffset="113198.99">10299 16705 0,'0'0'0,"0"0"16,0 0-16,0 26 15,0 26-15,0 17 16,-9 18-16,1-1 15,-18 9 1,8 1-16,1-18 16,-1-18-16,18-16 15,0-18-15,18-18 16,-10 1-16,1 0 16</inkml:trace>
  <inkml:trace contextRef="#ctx0" brushRef="#br0" timeOffset="113614.48">10655 17112 0,'0'0'0,"0"0"16,0 0-16,0 0 16,0 8-16,0 10 15,0 8-15,0 8 16,0 1-16,0 0 15,0-9 1,9 0-16,-1-9 16,1-8-16,8-1 15,1 1-15,16-18 16,1-8-16,0-9 16,-9 0-16,0-9 15,-17 18-15,-1 0 16,1 8-1,0 9-15,-9 0 16,0 0-16,0 0 16,8 17-16,10 1 15,-1 8-15,1 0 16,8 0-16,0-18 16,8 1-16,45-35 15,7-9 1,-51 18-16</inkml:trace>
  <inkml:trace contextRef="#ctx0" brushRef="#br0" timeOffset="114121.44">11367 17120 0,'0'0'0,"0"0"0,0 0 0,0 9 15,0 17 1,0 17-16,-9 9 15,1 0-15,-1-8 16,0-18-16,1 0 16,8-9-1,0-8-15,0-1 0,0-8 16,0 0-16,8-8 16,10-10-1,16-8-15,1-8 16,-9 16-16,0 1 15,0 8-15,-17 9 16,0 0-16,-1 18 16,1-1-16,0 9 15,-9-9-15,0-8 16,0 0 0,0-1-16,0-8 15,17-8-15,9-18 16,18-18-16,8 1 15,-9 8 1,-8 9-16,-9 9 16,0 8-16,-9 9 15,1 9-15,-1 17 16,0 9-16,-8 17 16,8 0-16,1 0 15,-1-18-15,9-8 16,44-9-16,-10-8 15</inkml:trace>
  <inkml:trace contextRef="#ctx0" brushRef="#br0" timeOffset="114648.8">12635 17207 0,'0'0'0,"0"0"0,0 0 0,0 0 15,0 0-15,0 9 16,0 8-16,17 0 15,9-8 1,9 0-16,17-9 16,0-9-16,0-8 15,-8-1-15,-1-8 16,-17-8-16,0 8 16,-17 8-16,0 1 15,-18-9 1,0 9-16,1-1 15,-18 10-15,-1 8 16,1 0-16,-8 17 16,-1 0-16,18 18 15,-1 8-15,10 9 16,8 0-16,17-8 16,0-1-16,18 0 15,0-17-15,8-17 16,9 0-1,0-18-15,9-26 16,0-17-16,-35 26 16</inkml:trace>
  <inkml:trace contextRef="#ctx0" brushRef="#br0" timeOffset="114786.71">13347 17164 0,'0'0'0,"0"0"15,-9 26 1,1 17-16,-1 0 15,9-8-15,0-9 16,0-17-16,0-1 16</inkml:trace>
  <inkml:trace contextRef="#ctx0" brushRef="#br0" timeOffset="114926.81">13477 16653 0,'0'0'0,"0"0"0,0 0 16,-8 17-16,8 18 16,0 8-16,26 18 15,0-18-15</inkml:trace>
  <inkml:trace contextRef="#ctx0" brushRef="#br0" timeOffset="115382.36">14111 16973 0,'0'0'0,"0"0"16,0 0-16,0 0 15,0 0-15,-9 0 16,-17 0-16,0 0 15,-8 17-15,-1 1 16,0 8-16,0 0 16,18 0-1,0 0-15,17 0 16,0 0-16,8 0 16,27 8-16,8 10 15,1-1-15,-1 0 16,-8 1-1,-9 8 1,0-1-16,-17 1 0,-18 0 16,0 0-16,1-8 15,-18-10-15,0-8 16,-9 0-16,0-17 16,0-9-16,1-17 15,-1-9-15,0-18 16,18 1-16,17 0 15,0 34 1</inkml:trace>
  <inkml:trace contextRef="#ctx0" brushRef="#br0" timeOffset="116197.81">14250 17164 0,'0'0'0,"0"0"0,0 0 15,0 0-15,0 8 16,0 1-16,0 0 15,0-1 1,17 1-16,9-9 16,1 0-16,7-9 15,-8 1-15,0-1 16,-8 0-16,-10 1 16,1-1-16,0 0 15,-9 1-15,0-1 16,0 0-1,-9 1-15,0 8 16,1 0-16,-1 0 16,0 0-16,1 8 15,-1 10-15,9 8 16,0 8-16,17 10 16,1-1-16,-1-8 15,18-9 1,0 0-16,8-18 15,-8 1-15,-1-18 16,19-8-16,-1-9 16,-9 0-16,-17 9 15,0-1-15,-17 10 16,0-1-16,-1 9 16,1 0-16,0 0 15,-9 0 1,0 0-16,0 0 15,8 0-15,-8 0 16,9 0-16,-9 0 16,0 0-16,0 0 15,0 0-15,0 0 16,0 0-16,0 0 16,0 0-1,0 0-15,-9 17 16,1 9-16,-1 9 15,-8 0-15,-1-9 16,9 0-16,1-9 16,8-8-16,0-1 15,0-8-15,0 0 16,8-17 0,27-26-16,9-9 15,-1 0-15,0 17 16,-8 9-16,-9 9 15,-8 17-15,-10 0 16,10 8-16,-1 27 16,0 17-16,1 9 15,-1-9 1,-8-26-16,0-18 16</inkml:trace>
  <inkml:trace contextRef="#ctx0" brushRef="#br0" timeOffset="116648.27">15692 17034 0,'0'0'0,"0"0"0,0 0 15,0 17-15,17 26 16,9 27-16,0-10 15,0 1-15,-9-9 16,-8-9 0,8-8-16,-8-9 15,0-9-15,0-8 16,-1-1 0,1 1-16,8-18 0,18-25 15,17-35 1,-8-27-16,-1 1 0,-8 8 15,-9 9 1,0 9-16,-9 35 16</inkml:trace>
  <inkml:trace contextRef="#ctx0" brushRef="#br0" timeOffset="117270.87">16517 17164 0,'0'0'0,"0"0"0,0 0 16,0 0-16,0 0 15,-9 0-15,0 0 16,-8 0-16,-9 0 16,0 17-16,-18 9 15,1 17-15,8 1 16,18-1 0,-1-17-16,18 0 15,0-17-15,18-1 16,16 1-16,10-18 15,8 1-15,9-10 16,-18 1-16,-17 8 16,0 1-16,-17 8 15,0 0-15,-1 17 16,1 0 0,8 1-16,-8 8 15,8-9-15,1 0 16,8-8-16,9-9 15,-1 0-15,-16 0 16</inkml:trace>
  <inkml:trace contextRef="#ctx0" brushRef="#br0" timeOffset="117502.54">16933 16670 0,'0'0'0,"0"0"0,0 0 0,0 0 0,0 17 16,0 18-16,0 26 16,-8 25-1,-1 18-15,0 17 16,-8-8-16,8-26 16,1-9-16,8-26 15,0-18-15,0-17 16,0-8-16,0-9 15,0 0-15</inkml:trace>
  <inkml:trace contextRef="#ctx0" brushRef="#br0" timeOffset="118003.85">17281 17138 0,'-9'0'0,"0"0"0,9 0 16,0 0-16,0 0 16,0 0-16,0 0 15,0 0-15,0 17 16,-8 9-1,-1 9-15,0 8 16,1 0-16,-1-8 16,9 0-16,0-9 15,0-9 1,9-8-16,-1-1 0,10-8 16,-1 0-16,0-8 15,9-18 1,0-9-16,1 0 15,-1 1-15,-18 16 16,1 1-16,0 8 16,-1 9-16,-8 0 15,0 9-15,9 17 16,8 26-16,1 0 16,-1-9-16,9 0 15,18-17-15,-1-17 16,-8 0-1,-18-9-15</inkml:trace>
  <inkml:trace contextRef="#ctx0" brushRef="#br0" timeOffset="118348.75">17776 17190 0,'0'0'0,"0"0"0,0 0 15,0 0-15,0 8 16,17 1-16,0 0 16,9-1-16,27 1 15,7-9-15,1-9 16,-9 1 0,-8-10-16,-18 1 15,0 0-15,-18 8 16,1 0-16,0 1 15,-18-1 1,0 9-16,-8 0 16,-18 17-16,-8 18 0,-1 17 15,18 17 1,18-8-16,16 0 16,36-1-16,25-34 15,-25-17-15</inkml:trace>
  <inkml:trace contextRef="#ctx0" brushRef="#br0" timeOffset="120688.72">21597 16809 0,'0'0'0,"0"-9"16,-9 0-16,0 1 15,0-1 1,1 0-16,-10-8 16,-8 0-16,0 8 15,-8 0-15,-1 9 16,0 0-16,9 9 15,0 8-15,9 9 32,-1 9-32,18 8 0,0-8 0,0 0 15,18-1 1,8 1-16,0-9 16,0 0-16,-9 0 15,-8 0-15,0-9 16,-1 0-16,-16 1 15,-10 8-15,-8 0 16,0 0-16,0-18 16,9 1-1,8-9-15,9-9 16,0 9-16</inkml:trace>
  <inkml:trace contextRef="#ctx0" brushRef="#br0" timeOffset="120851.31">21631 16990 0,'0'0'0,"0"0"0,0 0 16,0 18-16,0 16 15,0-8-15,0 0 16,0 0-16,0-8 16,0-10-16,9-8 15,-9 0-15</inkml:trace>
  <inkml:trace contextRef="#ctx0" brushRef="#br0" timeOffset="121400.01">21770 16635 0,'0'0'0,"0"0"0,0 9 16,9 8-16,8 9 15,1 9-15,-1 8 16,0 1-1,1 8-15,-10-9 16,1 9-16,0-9 16,-9 0-16,0 1 15,0-18-15,0 0 16,0-9-16,0-8 16,0-1-16,0-8 15,0 0 1,0-8-16,8-1 15,10-8-15,-10-1 16,1 1-16,9 8 16,-1 9-16,-8 0 15,-1 0-15,1 0 16,0 9 0,-1 0-16,-8-1 15,9 1-15,-9-9 0,0 0 16,9 0-1,8-9-15,9 1 16,9-18-16,0 0 16,-9 8-16,0 1 15,-9 8-15,0 9 16,-8 0 0,0 9-16,8 8 15,-8 9-15,0 0 16,-1 0-16,1-8 15,8-10-15,1 1 16,-1 0-16,-8-9 16</inkml:trace>
  <inkml:trace contextRef="#ctx0" brushRef="#br0" timeOffset="121796.83">22456 16835 0,'0'0'0,"0"0"16,0 0-16,0 8 16,0 10-16,0 16 15,0 1-15,0 8 16,0 0-16,0-17 15,0 0-15,0-17 16,0 0-16,0-9 16,0 0-1,0 0-15</inkml:trace>
  <inkml:trace contextRef="#ctx0" brushRef="#br0" timeOffset="121927.43">22413 16419 0,'0'0'0,"0"0"0,0 0 15,0 0-15,0 0 16,0 0 0,35 26-16,34-9 15,-34-8-15</inkml:trace>
  <inkml:trace contextRef="#ctx0" brushRef="#br0" timeOffset="122816.79">22812 16454 0,'0'0'0,"0"0"15,0 0-15,0 0 16,0 0-16,0 0 16,0 17-16,0 26 15,-8 18-15,-1 43 16,-8 8 0,8-8-16,0-17 15,9-27-15,0-16 16,0-18-16,9-9 15,8-8-15,-8-1 16,17-16-16,26-1 16,0 0-16,-17 1 15,-26-10-15,-1 10 16,1-1-16,0 0 16,-1 1-1,1-1-15,-9 0 16,0 9-16,-9 0 15,1 0-15,-1 0 16,0 18 0,-8-1-16,8 0 15,0 1-15,9-10 16,0 1-16,0 0 16,9-9-16,9-9 15,-1 0-15,0 1 16,1-1-16,-1 0 15,0 9-15,1 0 16,-1 0-16,0 9 16,1 8-1,8 1-15,0-1 16,-9-8-16,-8-1 16,0 1-16,-1 0 15,1-1-15,-9 1 16,0-9-1,0 0-15,0 0 0,0 0 16,0 0-16,17-9 16,1-8-1,43-9-15,25-9 16,-42 9-16</inkml:trace>
  <inkml:trace contextRef="#ctx0" brushRef="#br0" timeOffset="123180.94">23828 16748 0,'0'0'0,"0"0"0,0 0 0,0 0 15,0 0-15,18 0 16,16 9-1,18-1-15,18 1 16,8-18-16,9 1 16,-9-10-16,9 1 15,-35 0-15,-26 8 16</inkml:trace>
  <inkml:trace contextRef="#ctx0" brushRef="#br0" timeOffset="123413.97">24210 16531 0,'0'0'0,"0"0"15,0 0 1,-8 18-16,-1 25 0,-17 26 16,0 27-16,0-1 15,8-8 1,1-18-16,8-9 15,9-16-15,0-18 16,9-9-16,0-17 16,-1 0-16</inkml:trace>
  <inkml:trace contextRef="#ctx0" brushRef="#br0" timeOffset="123681.68">24549 16956 0,'0'0'0,"0"0"0,0 0 16,-9 17-16,1 18 16,8-1-16,0 1 15,8 0-15,10-9 16,-1 0 0,18-9-16,8-8 15,1-18-15,-1 0 16,-17 1-16,0-18 15,-17 0-15,-9-9 16,-18-8-16,-8 17 16,-17 8-16,0 10 15,17 16-15,17 1 16</inkml:trace>
  <inkml:trace contextRef="#ctx0" brushRef="#br0" timeOffset="127230.38">28656 16523 0,'0'0'0,"0"0"15,0 0-15,9 8 16</inkml:trace>
  <inkml:trace contextRef="#ctx0" brushRef="#br0" timeOffset="133262.82">25643 17016 0,'0'0'0,"-9"9"16,1 17-16,-18 26 0,0 9 15,0-18 1,0 0-16,8-17 16,1 0-16,-1-17 15,18 0-15,0-9 16,0-9-16,9-17 16,9-17-16,16-1 15,10-8-15,-1 9 16,1 8-1,-10 18-15,-8 8 16,0 9-16,-8 0 16,-1 18-16,-8-1 15,-1 18-15,-8 8 16,-8 0-16,-1 1 16,0-18-1,9-9-15,0-8 16,0-1-16,0-16 15,18-10-15,17-16 16,8-10-16,0-8 16,1 18-16,-1 8 15,-17 8-15,-8 18 16,-10 0-16,10 18 16,-1 25-1,-8 26-15,-1 1 16,1-27-16,0-8 15,17-1-15,-9-8 16</inkml:trace>
  <inkml:trace contextRef="#ctx0" brushRef="#br0" timeOffset="133629.38">26329 17216 0,'0'0'0,"0"0"16,0 0-16,9 0 15,8 0 1,18 0-16,8-9 16,9-8-16,9-9 15,-9 0-15,-8 0 16,-18 0-16,-9 8 15,-8 1-15,-9 0 16,0-1-16,-9 18 16,1 0-16,-1 0 15,-9 0 1,1 18-16,0-1 16,-1 18-16,18 8 15,9 9-15,26 17 16,0-17-16,-18-43 15</inkml:trace>
  <inkml:trace contextRef="#ctx0" brushRef="#br0" timeOffset="133896.38">27206 16861 0,'0'0'0,"0"0"0,-8 0 16,-1 0 0,-17 17-16,-9 0 15,-8 9-15,-1 9 16,1 17-16,8 0 16,9 8-16,9-8 15,17 0-15,0-8 16,17-18-16,18 0 15,17-9 1,-9-8-16,-17-1 16</inkml:trace>
  <inkml:trace contextRef="#ctx0" brushRef="#br0" timeOffset="134299.7">27449 16592 0,'0'0'0,"0"0"0,0 0 16,0 17-16,9 9 15,-9 26-15,-9 35 16,1 17 0,-10 8-16,-8-16 0,9-10 15,0-34-15,-1-17 16,9-9-1,9-17-15,0-1 16,0-8-16,18-8 16,8-27-16,9-8 15,8-9-15,0 17 16,-16 18-16,-1-1 16,-18 18-1,1 0-15,0 0 16,-1 18-16,1 25 15,0 0-15,-9 1 16,8-10-16,1-8 16,0-17-1,-1 8-15,1-8 16</inkml:trace>
  <inkml:trace contextRef="#ctx0" brushRef="#br0" timeOffset="134645.67">28040 17016 0,'0'0'0,"0"0"0,0 0 16,0 0-16,-9 0 15,0 0-15,-8 0 16,-9 18-16,-17 8 16,8 8-1,0 1-15,0 8 16,18 1-1,0-18-15,17-9 0,0-8 16,8-1-16,10-16 16,17-1-16,-9-8 15,0-1 1,0 1-16,-18 8 16,1 1-16,0 8 15,-1 0-15,1 0 16,8 8-16,1 10 15,17-1-15,-9-8 16,-18-9-16</inkml:trace>
  <inkml:trace contextRef="#ctx0" brushRef="#br0" timeOffset="135196.66">28283 17008 0,'0'0'0,"0"0"0,0 0 0,0 17 16,0 0-16,9 1 15,-1 8-15,-8 0 16,0 0-16,0 0 16,0-9-16,0-8 15,0-1-15,0 1 16,0-9-16,0 0 15,0-9 1,18 1-16,-1-10 16,0-8-16,1 9 15,-9 0-15,-1 8 16,1 0-16,0 9 16,-1 0-16,-8 9 15,9 8-15,0 18 16,-1 8-16,1 1 15,0-18 1,-1 0-16,1-18 16,0 1-16,-1-9 15,10-9-15,17-17 16,-9 0 0,-9 9-16,-8 0 0,8-9 15,0 8 1,-8 18-16,0 0 15,-9 0-15,0 9 16,8 17-16,1 9 16,0-1-16,-1-8 15,1 0-15,0-8 16,-9-1-16</inkml:trace>
  <inkml:trace contextRef="#ctx0" brushRef="#br0" timeOffset="135378.6">28665 16800 0,'0'0'0,"0"0"0,0 0 16,0 0-16,0 9 15,0 8-15,9 0 16,-1 18-16,-8-9 15</inkml:trace>
  <inkml:trace contextRef="#ctx0" brushRef="#br0" timeOffset="135684.09">29203 16990 0,'0'0'0,"0"0"0,0 0 15,0 0 1,0 0-16,-8 0 16,-1 0-16,0 0 15,-17 9-15,0 8 16,0 9-16,9 9 15,0 0 1,8-9-16,9 0 0,0 0 16,9-9-16,-1-8 15,1-1-15</inkml:trace>
  <inkml:trace contextRef="#ctx0" brushRef="#br0" timeOffset="136245.45">29698 17016 0,'0'0'0,"0"0"0,0 0 16,0 0-16,-8 0 16,-1 0-16,0 0 15,-17 9-15,-8 8 16,-1 1-16,0 8 15,9 0-15,9 0 16,-1-9 0,18-8-16,0-1 15,0 1-15,18-9 16,-1-9-16,18 1 16,-9-1-16,0 0 15,-9 1-15,1 8 16,-10 0-16,1 0 15,0 0 1,-1 8-16,10 1 16,-10 0-16,10-1 15,-1 1-15,1 0 16,-1-1-16,18-16 16,-1-10-16,19-8 15,-1-26-15,0-17 16,8-35-1,-16 0-15,-9 26 16,-18 18-16,-8 25 16,-1 18-16,-8-1 15,0 18-15,-8 9 16,-10 17-16,-8 43 16,0 27-16,9-1 15,17 0-15,0-17 16,9-43-1</inkml:trace>
  <inkml:trace contextRef="#ctx0" brushRef="#br0" timeOffset="136894.82">31496 16748 0,'0'0'0,"0"0"0,-9 26 16,1 35-16,-10 17 15,-8 8-15,0-8 16,9-9-16,-1-17 15,18-26 1,0-17-16</inkml:trace>
  <inkml:trace contextRef="#ctx0" brushRef="#br0" timeOffset="137067.68">31418 16904 0,'0'0'0,"0"0"0,0 0 15,0 0-15,9 0 16,17 9 0,17-1-16,18 1 15,8-18-15,-17-17 16,-26 9 0</inkml:trace>
  <inkml:trace contextRef="#ctx0" brushRef="#br0" timeOffset="137278.51">31852 16497 0,'0'0'0,"0"0"16,0 8-16,0 27 0,0 60 15,0 44 1,-9 8-16,9-8 15,0-27-15,9-25 16,0-35-16,-9-26 16</inkml:trace>
  <inkml:trace contextRef="#ctx0" brushRef="#br0" timeOffset="137648.31">32364 16757 0,'0'0'0,"0"0"0,0 0 0,-8 0 15,-1 17 1,-8 0-16,-9 27 15,8 16-15,1 10 16,8 7 0,9-16-16,18-18 0,8 1 15,17-18-15,9-18 16,0-16-16,-8-10 16,-1-8-1,-17-17-15,-17-26 16,-27-18-16,-34-8 15,-26 0-15,26 43 16</inkml:trace>
  <inkml:trace contextRef="#ctx0" brushRef="#br0" timeOffset="142149.65">30958 16670 0,'0'0'0,"0"0"15,0 0-15,8 0 16,-8 0-16,9 0 16,-9-9-16,0 1 15,0-1-15,-9 0 16,1 1-16,-18-1 16,-18 9-1,1 0-15,-1 17 16,1 1-16,8-1 15,0 18-15,18 8 32,17 9-32,17 0 0,9 0 0,9 9 15,9-10 1,-18-7-16,0-18 16,0 0-16,-18 0 15,1-9-15,-18 0 16,1 1-16,-18-1 15,-26 9-15,-18-17 16,9-9-16,35 0 16</inkml:trace>
  <inkml:trace contextRef="#ctx0" brushRef="#br0" timeOffset="144081.56">22986 17631 0,'0'0'0,"0"0"0,0 0 16,0 0-16,0 0 15,-9 0-15,1 0 16,-27 18-16,-26 25 16,-26 9-16,0 9 15,1-9-15,-1 0 16,0-9-16,17 0 16,27-17-1,8-17-15,18-1 16,-1 1-16,1 0 15,17-1-15,0 1 16,17 0-16,10 8 16,42 18-16,18 8 15,-9 0-15,0-8 16,-8-9 0,-18 0-16,-35-9 15</inkml:trace>
  <inkml:trace contextRef="#ctx0" brushRef="#br0" timeOffset="144659.66">23229 18558 0,'0'0'0,"0"9"0,-9-1 0,-8 10 16,0-1-16,-1-8 16,10-1-1,-1 1-15,0 0 16,9-1-16,0-8 16,0 0-16,0 0 15,-8 0-15,8 0 16,0 0-16,-9 0 15,0 0-15,0 0 16,1 0-16,-1-8 16,0-1-1,1 0-15,-1 1 16,9-1-16,0 0 16,0 9-16,0 0 15,0-8-15,0 8 16,0 0-16,0 0 15,0-9 1,0 0-16,9 1 0,-1 8 16</inkml:trace>
  <inkml:trace contextRef="#ctx0" brushRef="#br0" timeOffset="145280.6">23255 17865 0,'0'0'0,"0"0"0,0 0 15,0 0-15,0 0 16,0 0 0,0 0-16,0 0 15,0 18-15,-9 16 16,1 35-16,-1 35 16,-8 9-1,-1 0-15,1-9 0,0-18 16,8-25-1,0-27-15,9-8 16,0-8-16,0-10 16,0 1-16,0-9 15,-8-17-15,8-27 16,0-34-16,17-17 16,9-9-16,9 9 15,-1 8 1,1 27-16,0 8 15,8 17-15,1 0 16,-1 18-16,1 9 16,-18 8-16,0 0 15,-9 17-15,-8 0 16,-9 9 0,-18 17-16,-25 9 15,-18 0-15,0-8 16,-8-18-16,8-9 15,9-8-15,26-9 16,26-9-16,0 9 16</inkml:trace>
  <inkml:trace contextRef="#ctx0" brushRef="#br0" timeOffset="145599.54">24037 17579 0,'-9'0'0,"0"0"0,1 0 15,8 0-15,0 0 16,0 0-16,0 18 15,-9 16-15,0 44 16,-8 26 0,-9 43-16,0 9 15,0-26-15,8-26 16,1-17-16,0-27 16,17-34-16,0-26 15</inkml:trace>
  <inkml:trace contextRef="#ctx0" brushRef="#br0" timeOffset="147344.65">25574 17770 0,'0'0'0,"0"0"0,0 0 15,0 0-15,17 17 16,0 1-16,18 16 16,26 1-1,26 8-15,0-8 31,-1-9-31,-7 0 0,-19 0 0,-16-9 16,-18 0-16,-17 27 16,-18 16-16,-35 27 15,-51 17-15,-44 17 16,0-26 0,35-34-16,34-26 15,53-18-15</inkml:trace>
  <inkml:trace contextRef="#ctx0" brushRef="#br0" timeOffset="152009.65">24810 17831 0,'0'0'0,"0"0"0,0 0 16,0 0-16,0 0 16,-9 8-1,0 18-15,-17 26 16,-26 43-16,0 35 16,0-17-16,0-18 15,17-17-15,9-17 16,9-27-16,17-16 15,0-18-15,0 0 16</inkml:trace>
  <inkml:trace contextRef="#ctx0" brushRef="#br0" timeOffset="152376.22">24836 17909 0,'0'0'0,"0"0"16,0 0-16,0 0 16,0 0-1,0 0-15,0 0 16,0 8-16,0 10 16,0-1-16,0 9 15,17 17-15,0 26 16,9 1-16,0 8 15,9 0 1,-9-9-16,0-17 16,-8-9-16,-10-8 15,1-9-15,0-9 16,-1-8-16,-8-1 16,0-16-16,18-18 15,8-61-15,35-69 16,8-43-16,9 17 15,78-173 1</inkml:trace>
  <inkml:trace contextRef="#ctx0" brushRef="#br0" timeOffset="200438.32">3309 13621 0,'-9'0'0,"0"0"0,0 0 15,1 0-15,-1 0 16,0 0-16,9 0 16,0 0-16,0 0 15,0 0-15,0 0 16,0 9-1,0 8-15,0 1 16,0 8-16,0 0 16,0 0-16,0 8 15,0 1-15,9 8 16,8 1 0,1 8-16,-1 0 0,1 17 15,-1 0 1,0-8-16,1-1 15,-1 1-15,0-9 16,-8-9-16,0 9 16,-1 0-1,1-8-15,0-1 0,0-17 16,-1 0-16,1 0 16,-9 0-1,0-18-15,0 1 16,0 0-16,0-1 15,0-8-15,0 0 16,0 0-16,0-17 16,0-18-16,9-8 15,8-18-15,-8-16 16,8-27-16,9-9 16,9 9-1,-9 0-15,0 0 16,-17 9-16,-1 26 15,-8 17-15,0 17 16,0 9-16,0 9 16,0 8-16,0 0 15,9-8 1,0 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24:56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2015 6017 0,'-9'0'0,"0"0"16,9 0-16,-8 0 0,-1 0 0,9 0 16,-9 0-16,9 0 15,0 0-15,0 0 16,-8 0-16,-1 18 16,-17 16-1,0 18-15,8 0 16,10 9-16,-18-9 15,0 17-15,8 9 16,18-17-16,0-27 16,9-8-16,8 0 15,1-17-15,8 0 16,-9-18 0,26-17-16,10-26 15,7-17-15,1-18 16,0-8-16,-9 17 15,-26 35-15,-17 8 16,-1 18-16,1-1 16,-9 18-16,0 0 15,-9 26 1,1 35-16,-1 17 16,0 17-16,9-17 15,0 0-15,18-26 16,-1-17-16,1-9 15,16-9 1,1 0-16</inkml:trace>
  <inkml:trace contextRef="#ctx0" brushRef="#br0" timeOffset="437.32">2822 6026 0,'-8'0'0,"-1"0"16,0 0-16,-8 0 16,-1 0-16,1 0 15,-9 0-15,9 0 16,-1 0-16,1 9 15,0 8-15,-1 9 16,1 9 0,17-1-16,0 1 15,8 8-15,1 1 16,0-1-16,0-8 16,-1-9-16,1-1 15,-18 1-15,1 0 16,-1 0-16,-17 0 15,-18 0 1,1 0-16,-9-17 16,0 0-16,8-9 15,27 0-15,17-9 16,0 9-16</inkml:trace>
  <inkml:trace contextRef="#ctx0" brushRef="#br0" timeOffset="922.89">2857 6390 0,'0'0'0,"-9"-9"0,1 1 16,8 8-1,0 0-15,0 0 16,0 0-16,0 0 16,0 0-16,8 0 15,10 0-15,16 8 16,10 1-16,-1-9 16,1-9-16,8 1 15,-9-1-15,1-8 31,-18-1-31,0-8 0,0 0 16,-18 0-16,1-8 16,-9-1-16,-9 18 15,1-1-15,-10 1 16,-8 8 0,0 9-16,0 18 15,-9-1-15,9 18 16,9-1-16,0 18 15,17 0-15,8 0 16,18 9-16,18-9 16,8-9-16,0-17 15,0-9-15,0-25 16,-26 8-16</inkml:trace>
  <inkml:trace contextRef="#ctx0" brushRef="#br0" timeOffset="2370.13">4802 6321 0,'0'0'0,"-9"-9"0,1-8 16,-1-1-16,-8 1 15,-1 0-15,-8-1 16,0 1-16,-17 8 16,-1 9-16,10 0 15,-1 18 1,0 8-16,-8 8 0,8 18 16,9 0-1,9 9-15,8-1 16,9-16-16,9-1 15,8-17-15,9 0 16,9-9-16,17-8 16,17-26-16,1-18 15,8 0-15,0-8 16,-17 8 0,-9 1-16,-17 16 15,-18 1-15,-8 0 16,-9 8-16,0 9 15,0 0-15,0 0 16,-9 0-16,0 17 16,9 1-16,0 16 15,18 1 1,8 0-16,-9-9 16,1-9-16,8-8 15,0-9-15,0-9 16,0-17-16,0 0 15,-9-9-15,-8-8 16,-18 0-16,1 8 16,-10 1-1,-8-1-15,0 18 16,0-1-16,0 10 16,9 8-16,17 0 15,0 0-15,8 8 16,27 1-16,-9 0 15,-9-9-15</inkml:trace>
  <inkml:trace contextRef="#ctx0" brushRef="#br0" timeOffset="2702.97">5627 6147 0,'0'0'0,"0"0"0,0 0 15,0 0-15,-9 0 16,1 0-16,-1 0 15,-17 0 1,0 18-16,-9-1 16,18 0-16,-1 9 15,1 0-15,17 9 16,0-9-16,17 9 16,10-1-16,7 1 15,1-1-15,-9-8 16,0 0-1,-17-17-15,-1 0 16,1-1-16,-18 1 16,-8 8-16,-26-8 15,-18 0-15,9-1 16,17-16-16,18 8 16,8-9-16,9 9 15</inkml:trace>
  <inkml:trace contextRef="#ctx0" brushRef="#br0" timeOffset="8186.85">6495 6347 0,'-8'-9'0,"-1"-8"0,-8-1 16,-9 1-16,0 0 15,0 8-15,0 9 16,-18 0-16,1 17 15,-9 1 1,-1 16-16,19 1 0,-10 8 16,10 26-1,16-8-15,10 0 16,16-18-16,18 0 16,18-8-16,16-9 15,27-17-15,18-18 16,7-26-16,1-34 15,0 0-15,-35 8 16,-8 0-16,-18 9 16,-17 1-1,-18-1-15,-8 17 16,-18 0-16,0 18 16,-25 17-16,-19 9 15,-16 17-15,-9 34 16,0 27-16,0 43 15,25 8-15,27 10 16,18 7 0,16-42-16,27-26 15,0-27-15,0-16 16,-1-27-16,44-8 16,-25-9-1</inkml:trace>
  <inkml:trace contextRef="#ctx0" brushRef="#br0" timeOffset="8635.26">6530 5870 0,'-8'-8'0,"-1"8"0,-9 0 16,-8 8 0,-8 18-16,-10 9 0,10 8 15,-1-17 1,17 0-16,1-17 15,17-1-15,0 1 16,0-9-16,0 0 16</inkml:trace>
  <inkml:trace contextRef="#ctx0" brushRef="#br0" timeOffset="8782.81">6574 5688 0,'0'0'0,"0"0"0,8 18 15,10 8-15,8 26 16,8 0-16,27 0 16,9-9-1,-36-26-15</inkml:trace>
  <inkml:trace contextRef="#ctx0" brushRef="#br0" timeOffset="9894.79">7503 6485 0,'0'0'0,"-9"0"16,0 0-16,9 0 15,0 0-15,0 0 16,0 0 0,0 0-16,9 0 15,8 0-15,18 0 16,17 0-16,0 0 15,0 0-15,-8-9 16,-1 9-16,-17 0 16,-8 0-16</inkml:trace>
  <inkml:trace contextRef="#ctx0" brushRef="#br0" timeOffset="10102.44">7494 6823 0,'0'0'0,"0"0"16,0 0 0,0 0-16,0 0 0,0 0 15,0-9 1,17 1-16,10-1 16,7 0-16,27 1 15,8 8-15,-8-9 16,-26 9-16</inkml:trace>
  <inkml:trace contextRef="#ctx0" brushRef="#br0" timeOffset="10420.11">8449 6009 0,'0'0'0,"0"0"0,0 0 15,0 0-15,0 0 16,0 0-16,-8 26 15,-1 8-15,0 18 16,1 0 0,-10 9-16,18-9 15,0-17-15,0-18 16</inkml:trace>
  <inkml:trace contextRef="#ctx0" brushRef="#br0" timeOffset="10645.08">8067 6528 0,'0'0'0,"0"0"15,0 0-15,0 0 16,18 0-16,25 0 16,18-8-16,8-1 15,9 0 1,9-17-16,9 0 15,-9 9-15,-9 0 16,-26-1-16,-26 18 16,0 0-16,-17 0 15</inkml:trace>
  <inkml:trace contextRef="#ctx0" brushRef="#br0" timeOffset="11034.55">8432 6736 0,'0'-8'0,"0"-1"0,0 9 16,0 0-16,0 0 15,0 0-15,0 0 16,0 0-16,0 0 16,9 0-1,8 0-15,9 0 16,0 0-16,-9 0 15,1 9-15,-9-1 16,-1 1-16,1 0 16,-9-1-16,0 1 15,-9 8-15,1 1 16,-1-1-16,-9 9 16,1-9-1,8 0-15,1 1 16,8-1-16,0 0 15,8 1-15,10-1 16,17 0 0,17-8-16,8 0 0,10-18 15,-35 0-15</inkml:trace>
  <inkml:trace contextRef="#ctx0" brushRef="#br0" timeOffset="11377.58">9352 5948 0,'0'0'0,"0"0"0,0 0 15,0 0-15,-8 0 16,-10 26-16,-8 26 16,-17 43-1,-1 53-15,-8 33 16,26-25-16,18-17 16,8-9-16,0-18 15,17-25-15,9-18 16,9-8-16,26-26 15,51-9 1,-42-18-16</inkml:trace>
  <inkml:trace contextRef="#ctx0" brushRef="#br0" timeOffset="11948.27">9813 6450 0,'0'0'0,"0"0"0,0 0 16,0 0-16,0 0 15,-9 18 1,0-1-16,9 9 16,0 9-16,0-1 15,18 1-15,-1-9 16,0 0-16,18-9 16,17-8-1,0-9-15,9-9 0,-17-17 16,-1 0-1,0 0-15,-17-17 16,0 8-16,-17-8 16,-9 0-16,-9-1 15,-8 10-15,-9-1 16,-26 18-16,-9 17 16,0 9-16,1 17 15,-1 17 1,9 17-16,0 27 15,17 0-15,17-1 16,18 1-16,9 8 16,17-17-16,9-9 15,17-8-15,18-18 16,16-17-16,1-8 16,43-10-1,235 27-15</inkml:trace>
  <inkml:trace contextRef="#ctx0" brushRef="#br0" timeOffset="12525.56">10586 6424 0,'0'0'0,"0"0"0,-9 0 0,-9 0 15,10 0 1,-1 0-16,9 0 16,0 0-16,0 0 15,0 0-15,0-8 16,17-10-16,1-7 15,8-19-15,0 1 16,0 8 0,-17 1-16,-1 16 15,1 1-15,0 8 16,-9 9-16,0 9 16,0 8-16,8 18 15,1 17-15,0-9 16,-1-8-16,10-9 15,-1 0-15,1-18 16,8 1 0,17-9-16,-26 0 15</inkml:trace>
  <inkml:trace contextRef="#ctx0" brushRef="#br0" timeOffset="12717.07">10803 5723 0,'0'0'16,"0"0"-16,0 0 0,0 9 16,0 8-16,26 9 15,17 0-15,-17-17 16</inkml:trace>
  <inkml:trace contextRef="#ctx0" brushRef="#br0" timeOffset="13605.64">11497 5567 0,'0'0'0,"-8"0"0,-1 0 16,-8 17-1,-9 18-15,-9 8 16,0 1-16,0-1 16,1 0-1,16-17-15,1 0 0,8-17 16,9 0-16,0-1 15</inkml:trace>
  <inkml:trace contextRef="#ctx0" brushRef="#br0" timeOffset="13741.04">11471 5567 0,'-8'0'0,"8"0"0,0 0 16,0 17-16,0 1 15,17-1-15,0 9 16,9 9-16,0-1 15,-8-8-15</inkml:trace>
  <inkml:trace contextRef="#ctx0" brushRef="#br0" timeOffset="14245.44">11958 6485 0,'0'0'0,"0"0"16,0 0-16,0 0 0,0 0 16,0 0-1,17 9-15,18-1 16,17-8-16,26-8 15,9-1-15,-44 9 16</inkml:trace>
  <inkml:trace contextRef="#ctx0" brushRef="#br0" timeOffset="14781.03">12809 6468 0,'0'0'0,"-9"0"0,0 0 0,0 0 16,1 0 0,8 0-16,0 0 15,0 8-15,0 10 16,0-1-16,8 9 15,10-9-15,-1 1 16,1-10-16,8 1 16,17-9-16,0-9 15,1-8 1,-9-9-16,-9 0 16,0 0-16,0 0 15,-18 0 1,1-9-16,0 10 15,-18-1-15,0 8 0,-17 1 16,-17 17 0,0 0-16,-18 17 15,9 18-15,0 17 16,-1 26-16,10 8 16,17-8-16,17 0 15,9-8-15,18-1 16,8-9-16,17-8 15,9-8-15,18-18 16,17-18 0,17-16-16,-9-10 15,-60 1-15</inkml:trace>
  <inkml:trace contextRef="#ctx0" brushRef="#br0" timeOffset="15155.76">13382 6321 0,'0'-9'0,"0"0"0,0 1 0,0-1 15,0 0 1,0 9-16,0 0 15,0-8-15,26-1 16,8 0-16,19-8 16,7-9-16,10 0 15,-35 9-15</inkml:trace>
  <inkml:trace contextRef="#ctx0" brushRef="#br0" timeOffset="15638.94">13842 6416 0,'0'0'0,"0"0"15,0 0-15,-9 0 16,9 0-16,-8 0 16,8 0-16,0 0 15,0 0-15,0 0 16,0 0 0,0-9-16,17 0 15,0-8-15,18-9 16,0-8-16,-1-10 15,-7 10-15,-10-1 16,-8 18 0,-1-1-16,1 10 15,-9 8-15,0 0 0,0 17 16,0 0 0,0 18-16,0 0 15,9-1-15,8-8 16,0 0-16,1 0 15,-1-17-15,9-1 16,-8-8-16,-10 0 16</inkml:trace>
  <inkml:trace contextRef="#ctx0" brushRef="#br0" timeOffset="15778.11">14215 5870 0,'-8'-8'0,"-1"-1"16,0 9-16,1 0 15,8 0 1,0 0-16,0 0 0,0 0 16,8 9-16,1-1 15</inkml:trace>
  <inkml:trace contextRef="#ctx0" brushRef="#br0" timeOffset="16677.78">14771 5680 0,'0'0'0,"0"0"15,0 0-15,0 0 16,-9 8-16,1 10 15,-18 16-15,0 1 16,-18 0-16,9-1 16,18-8-16,8-17 15,9 0 1,0-9-16</inkml:trace>
  <inkml:trace contextRef="#ctx0" brushRef="#br0" timeOffset="16813.24">14710 5619 0,'0'0'0,"0"0"0,0 0 16,9 17-16,8 1 15,1 16 1,-1 1-16,26 8 16,-8-17-16</inkml:trace>
  <inkml:trace contextRef="#ctx0" brushRef="#br0" timeOffset="17327.89">15171 5827 0,'0'-9'0,"0"9"15,0 0-15,17 0 0,0 0 16,27 18-1,16 16-15,10 18 16,17 35 0,-9 17-16,-26-9 0,-9 35 15,-16 8-15,-27-8 16,-27 26-16,-42 17 16,-27-8-1,-121 164-15</inkml:trace>
  <inkml:trace contextRef="#ctx0" brushRef="#br0" timeOffset="23254.85">11454 6009 0,'0'0'0,"-9"0"0,1 0 0,-1 0 16,0 0-16,0 0 16,1 0-1,-1 0-15,0 0 0,-8 0 16,0 0-1,8 0-15,0 0 16,-8 8-16,0 10 16,-1-1-16,1 0 15,8 1-15,0 8 16,9 0-16,0 0 16,9-9-16,0 0 15,0 1 1,8-1-16,0 0 15,9-8-15,9 0 16,0-9-16,0-9 16,-9 0-16,0 1 15,0-18-15,0 0 16,-9 0-16,-8 8 16,-1 1-1,1 0-15,-9-1 16,0 1-16,0 0 15,-9 8-15,1 9 16,-1 0-16,0 0 16,-17 17-16,0 18 15,-8 0-15,-1 17 16,0 0 0,0-9-16,18 9 15,8 8-15,9 1 16,18 0-16,25-1 15,1 1-15,-18-35 16</inkml:trace>
  <inkml:trace contextRef="#ctx0" brushRef="#br0" timeOffset="24330.21">14728 6260 0,'0'0'0,"0"0"0,0-9 15,0 1-15,0-10 16,0 10-16,0-1 16,0 0-16,0 1 15,0-1-15,0 9 16,0 0-1,0 0-15,-9 0 16,0 0-16,1 9 16,-1 8-16,9 0 15,0 1-15,0-1 16,0 9-16,0 0 16,9-9-16,8 1 15,0-10 1,1 1-16,-1-9 15,18-9-15,0 1 16,8-10-16,-17-8 16,0 0-16,0 0 15,-17-8-15,-1-1 16,-8 18-16,-8-1 16,8 1-1,-9 8-15,0 1 16,-8 8-16,0 0 15,-9 17-15,0 0 16,0 18-16,-1 17 16,1 9-16,9 8 15,17 9-15,0-18 16,9 1 0,8-18-16,18 9 15,-9-26-15</inkml:trace>
  <inkml:trace contextRef="#ctx0" brushRef="#br1" timeOffset="34614.78">14728 3055 0,'0'0'0,"0"0"16,0 0-16,0 0 16,0 0-16,-9 0 15,9 0-15,0 0 16,0 0-16,0 0 16,0 0-16,0 9 15,17 0-15,1 8 16,25 0-16,18-8 15,8-9 1,1-9-16,-1-17 16,1-8-16,-9-1 15,-9 1-15,-9-10 16,-17 1-16,0 8 16,-17 1-16,-18-1 15,-17 0-15,0 9 16,-17 18-1,-27 16-15,1 18 16,-9 18-16,8 25 16,18 26-16,17 9 15,18 9-15,17-18 16,17-8-16,18-18 16,17-8-16,18-18 15,16-17 1,19-26-16,-1-9 15,-52 9-15</inkml:trace>
  <inkml:trace contextRef="#ctx0" brushRef="#br1" timeOffset="35184.87">15622 2796 0,'0'0'0,"0"0"0,0 0 16,0 0-16,0 0 15,0 0-15,9 0 16,8-9-16,1 0 15,8 1-15,8-18 16,1-9-16,0-8 16,-9-1-16,0 1 15,0 9 1,-17-1-16,-1 18 16,1-1-16,-9 18 15,0 0-15,0 9 16,0 26-16,0 16 15,0 10-15,9-18 16,8 1-16,0-10 16,1-8-16,-10-17 15,10 0 1,-10-9-16</inkml:trace>
  <inkml:trace contextRef="#ctx0" brushRef="#br1" timeOffset="35303.91">16013 2163 0,'0'0'0,"0"0"0,0 0 16,0 0-1,0 0-15,0 9 16,9 8-16,-1-8 16</inkml:trace>
  <inkml:trace contextRef="#ctx0" brushRef="#br1" timeOffset="35896.87">16612 2363 0,'0'0'15,"0"-9"-15,0 0 16,-9 1-16,1-1 16,-1 0-16,0 9 15,1 0-15,-1 0 16,0 0-16,-8 9 16,-9 8-16,8 1 15,-8 8-15,9 17 16,0 9-1,8-9-15,9 0 16,0 1-16,17-10 16,1-8-16,8 0 15,9-8-15,-1-10 16,1 1-16,17-18 16,0-8-16,0-9 15,0-17 1,-8-1-16,-9 1 15,-9 9-15,-18-1 16,1 0-16,-9 18 16,0 0-1,-9 8-15,1 0 0,-10 9 16,1 0-16,-9 9 16,-18 26-16,10 17 15,-1 17 1,18 0-16,-1 0 15,18-17-15,9 0 16,8-8-16,9-1 16,18-17-16,-18-17 15</inkml:trace>
  <inkml:trace contextRef="#ctx0" brushRef="#br1" timeOffset="36252.56">17411 2302 0,'0'0'0,"0"0"0,0 0 16,0 0-1,-9 9-15,1 25 16,-1 44-16,-8 44 16,-10 25-16,1-17 15,9-9-15,0-17 16,8-18-16,18 1 15,17-18-15,-18-43 16</inkml:trace>
  <inkml:trace contextRef="#ctx0" brushRef="#br1" timeOffset="36910.94">17810 2796 0,'-8'-9'16,"-10"-8"-16,10 17 0,-1 0 15,9 0 1,-9 0-16,1 17 16,-1 0-16,0 27 15,1 8-15,-1-9 16,-8 0-16,8-8 16,0-9-1,0-9-15,9-8 0,0-1 16,0 1-1,0-18-15,0 1 16,18-18-16,-1-17 16,18-18-16,0 9 15,-9 17-15,0 1 16,0 16-16,0 18 16,-9 0-16,1 18 15,-1-1 1,0 26-16,-8 1 15,0 8-15,-1-9 16,1 0-16,-9-17 16,0-9-16,9 1 15,-1-10-15</inkml:trace>
  <inkml:trace contextRef="#ctx0" brushRef="#br1" timeOffset="37247.87">18253 2562 0,'-8'0'0,"-1"0"15,0 0 1,1 0-16,-1 0 0,9 8 16,0 10-1,0-1-15,17 9 16,18 9-16,8-1 15,18 10-15,9-1 16,8-17-16,-17 0 16,-9 0-16,-18-9 15,-8 1 1,1 16-16,-19 1 16,-8 0-16,-8 16 15,-27 1-15,-9 0 16,1 0-16,0-8 15,16-18-15,19-18 16</inkml:trace>
  <inkml:trace contextRef="#ctx0" brushRef="#br1" timeOffset="37561.57">19235 2900 0,'0'0'0,"0"0"0,0 0 15,0 0-15,0 0 16,0 0-16,0 0 15,0 0-15,17 0 16,0 0 0,18 0-16,17 0 15,0-9-15,0 9 16,0 0-16,-26 0 16,-8 0-16</inkml:trace>
  <inkml:trace contextRef="#ctx0" brushRef="#br1" timeOffset="37759.99">19208 3203 0,'0'-9'0,"0"9"0,0 0 16,0 0-16,0 0 15,18-9-15,17 9 16,8-8-1,26-1-15,10 9 16,60 17-16,269 18 16</inkml:trace>
  <inkml:trace contextRef="#ctx0" brushRef="#br1" timeOffset="38185.74">20572 2458 0,'0'0'0,"0"0"0,0 0 16,0 0-16,0 0 16,-9 0-16,0 26 15,1 26 1,-1 26-16,0 26 15,1 8 1,8 1-16,-9-9 0,9-18 16,-9-8-16,9-8 15,0-10-15,0-8 16,9-34-16</inkml:trace>
  <inkml:trace contextRef="#ctx0" brushRef="#br1" timeOffset="38698.11">20945 2839 0,'0'0'0,"0"0"0,0 0 15,-8 0 1,-1 26-16,0 17 16,-8 9-16,8 9 15,-8-9-15,8-9 16,0 0-16,1-17 15,8-8-15,0-1 16,0-8-16,0-1 16,0-8-1,0-8-15,17-10 16,18-34-16,0 0 16,8 0-16,-8 9 15,-9 9-15,0 16 16,-9 1-16,1 17 15,8 0-15,-9 17 16,0 18-16,-8 0 16,0 8-1,-9 0-15,8 0 16,-8-17-16,9-8 16,0-10-16</inkml:trace>
  <inkml:trace contextRef="#ctx0" brushRef="#br1" timeOffset="38927.17">21423 3021 0,'0'0'0,"0"0"0,0 0 0,0 0 15,0 0-15,17 9 16,9-1-16,9 1 15,17-9 1,0-9-16,9 1 16,-9-10-16,-8 10 15,-10-1-15,-8-8 16,-17 17-16</inkml:trace>
  <inkml:trace contextRef="#ctx0" brushRef="#br1" timeOffset="39130.01">21718 2839 0,'-9'0'0,"1"0"0,-1 17 16,0 9-16,-8 18 16,0 8-16,8 8 15,0 1 1,1-18-16,8 0 15,0-17-15,8 0 16,10-17-16,-10 0 16</inkml:trace>
  <inkml:trace contextRef="#ctx0" brushRef="#br1" timeOffset="39331.71">22152 2839 0,'0'0'0,"0"0"0,0 17 16,0 18-16,-8 17 16,-1 9-16,9-1 15,0-17-15,0 1 16,0-18 0,9 0-16,-1-18 15,1 1-15</inkml:trace>
  <inkml:trace contextRef="#ctx0" brushRef="#br1" timeOffset="39594.65">22309 2848 0,'0'0'0,"0"0"0,0 0 0,0 0 15,0 0-15,17 8 16,9 1-16,17 8 15,10 1-15,16 8 16,0 0 0,-16 0-16,-10 0 0,-17 0 15,-9-1 1,-17 10-16,-26 8 16,-43 35-16,-35 9 15,-44 34-15,-173 139 16</inkml:trace>
  <inkml:trace contextRef="#ctx0" brushRef="#br1" timeOffset="40345.17">15301 4173 0,'0'0'0,"0"0"0,0 0 16,0 0-16,17 17 16,1 18-16,16-1 15,18-8 1,-8 0-16,17-17 15,8-9-15,1-9 16,-27-8-16,-17 0 16,0-9-16,-9-9 15,-8 0-15,0-8 16,-18-9-16,-17 0 16,0 17-16,0 18 15,-17 17 1,-1 9-16,-17 17 15,9 26-15,17 17 16,1 26-16,16 18 16,27-18-16,17-17 15,9 0-15,17-9 16,0-17-16,18-17 16,-1-18-1,9-17-15,0-17 16,-43 0-16</inkml:trace>
  <inkml:trace contextRef="#ctx0" brushRef="#br1" timeOffset="40562.83">15900 3826 0,'0'0'0,"0"0"16,0 0-16,0 0 16,9 0-16,8 0 15,18 0-15,8 0 16,53 0 0,-27 0-16</inkml:trace>
  <inkml:trace contextRef="#ctx0" brushRef="#br1" timeOffset="40950.08">16152 4207 0,'0'0'0,"0"0"16,0 0-16,0 0 15,0 0-15,0 0 16,8-8-16,10-1 16,-1-8-1,18-9-15,8-18 16,1 1-16,-1-9 16,-17 18-16,-8-1 15,-10 18-15,1-1 16,0 18-16,-9 0 15,0 0-15,8 18 16,1 16 0,8 1-16,-8-1 15,0-8-15,-1 0 16,1-17-16,0 0 16,0-9-16,-1 0 15</inkml:trace>
  <inkml:trace contextRef="#ctx0" brushRef="#br1" timeOffset="41089.11">16508 3610 0,'0'0'0,"0"0"15,0 0-15,0 0 16,0 0-16,0 0 16,0 0-16,9 8 15,-1 1-15</inkml:trace>
  <inkml:trace contextRef="#ctx0" brushRef="#br1" timeOffset="41543.53">16985 3731 0,'0'0'0,"0"0"15,0 0-15,-8 0 16,-1 0-16,0 0 16,-8 17-16,0 1 15,-1 16-15,1 1 16,0 8-16,17-8 16,0 0-16,17-9 15,0-1 1,1 1-16,16-17 15,1 0-15,0-18 16,8 0-16,1-17 16,-1 1-16,-17-10 15,0 0-15,-17 1 16,0-1-16,-18 0 16,0 18-1,1 8-15,-1 9 16,0 0-16,-17 18 15,0 16-15,9 18 16,-1 18-16,1-10 16,17 1-16,0-1 15,35 18-15,-1-26 16</inkml:trace>
  <inkml:trace contextRef="#ctx0" brushRef="#br1" timeOffset="42410.84">17897 4103 0,'0'0'0,"0"0"15,0 0-15,0 0 16,0 0-16,0 0 15,0 18-15,0 8 16,0 17 0,0 9-16,0-9 15,0 1-15,0-1 16,0-17 0,0 0-16,0-17 0,0-1 15,0 1-15,0-9 16,0-9-1,0 1-15,0-18 16,18-26-16,-1-9 16,9 9-16,0 0 15,0 17-15,0 1 16,0 16-16,0 1 16,0 8-16,0 9 15,-8 0-15,8 18 16,0-1-1,-9 9-15,1 17 16,-10 1-16,1-1 16,0 0-16,-1 1 15,1-18-15</inkml:trace>
  <inkml:trace contextRef="#ctx0" brushRef="#br1" timeOffset="43463.05">18714 3757 0,'0'0'0,"-18"0"0,-8 0 0,9 0 16,-1 0 0,1 0-16,8 0 15,9 0-15,0 17 16,9 9-16,17 18 16,17-1-16,10 0 15,16 1-15,9-1 16,-8-9-1,-18-8-15,-9-8 16,-17-1-16,-17 0 16,0 1-16,-18 25 15,-26 18-15,-8-1 16,-18 1-16,9 0 16,8-18-16,27-17 15,17-18-15</inkml:trace>
  <inkml:trace contextRef="#ctx0" brushRef="#br1" timeOffset="43745.49">19677 3930 0,'0'0'0,"0"0"0,0 0 15,0 0-15,9 0 16,17 18 0,18-1-16,8-8 15,17-1-15,1 1 16,-10-9-16,10 17 15,-1 9-15,-34-17 16</inkml:trace>
  <inkml:trace contextRef="#ctx0" brushRef="#br1" timeOffset="43903.6">19764 4207 0,'0'0'0,"0"0"0,0 0 16,0 0-16,0 0 15,9 0-15,8 9 16,9 0 0,44 8-16,8-17 0,-52 0 15</inkml:trace>
  <inkml:trace contextRef="#ctx0" brushRef="#br1" timeOffset="44176.68">20667 3800 0,'0'0'0,"0"0"0,0 0 15,-8 26-15,-1 18 16,0 25-16,1 17 15,-10 18-15,-8 9 16,9-9 0,-1-17-16,18-27 15,0-17-15,0-25 16,0-10-16</inkml:trace>
  <inkml:trace contextRef="#ctx0" brushRef="#br1" timeOffset="44612.53">20989 4129 0,'0'0'0,"0"0"0,0 0 15,0 0-15,-9 0 16,0 18-16,1-1 15,-1 18-15,-8 8 16,8-8 0,0-9-16,0 0 15,1-9-15,8-8 16,0-1-16,0-8 16,0 0-16,0-8 15,17-10-15,1-8 16,8-17-16,0 8 15,0 1 1,0 16-16,-9 1 16,0 17-16,-8 0 15,0 9-15,0 8 16,-1 0-16,1 18 16,-9 0-16,0-9 15,0 0-15,0 0 16,9 8-1,-1-16-15</inkml:trace>
  <inkml:trace contextRef="#ctx0" brushRef="#br1" timeOffset="44798.73">21319 4277 0,'0'0'0,"0"0"0,0 0 15,0 0-15,0 0 16,17 0-16,0 8 16,18 1-16,26 0 15,26-18-15,0-8 16,-53 8-16</inkml:trace>
  <inkml:trace contextRef="#ctx0" brushRef="#br1" timeOffset="45013.31">21935 4147 0,'0'0'0,"0"0"0,0 0 0,0 0 16,0 17-1,-9 9-15,1 17 16,-1 9-16,9-8 15,0-1-15,0 0 16,0-17-16,9-8 16</inkml:trace>
  <inkml:trace contextRef="#ctx0" brushRef="#br1" timeOffset="45286.48">22248 3974 0,'0'0'0,"0"0"0,0 0 15,0 8 1,17 9-16,18 18 16,8 0-16,9 8 15,18-8 1,-9 8-16,-1 0 0,-16 1 15,-18-18-15,-17 8 16,-27 10-16,-25 16 16,-53 44-1,-86 43-15,-174 130 16</inkml:trace>
  <inkml:trace contextRef="#ctx0" brushRef="#br1" timeOffset="52802.8">17741 3748 0,'0'0'0,"-9"-8"0,1 8 16,-1 0-16,0 0 16,9 0-16,0 0 15,0 0-15,0 0 16,0 26-16,-8 43 15,8 35-15,-9 52 16,-9 26 0,18-26-16,0-18 15,-8-17-15,-10-34 16,27-18-16,0-34 16</inkml:trace>
  <inkml:trace contextRef="#ctx0" brushRef="#br0" timeOffset="122341.36">4394 7446 0,'0'0'0,"0"0"0,0 0 0,0 0 15,0 0-15,0 0 16,0 0-16,0 0 16,0 9-16,-9 0 15,1 8-15,-1 0 16,-17 9-16,-18 9 15,1 0 1,-18-1-16,0 1 16,-8-9-16,0 0 15,16 0-15,-7-9 16,8 1-16,-1-10 16,19 1-16,16 0 15,1-1-15,17-8 16,0 0-1,0 0-15,26 9 16,9 8-16,17 9 16,17 0-16,1 0 15,-18 0-15,-9-9 16,-17-8-16,0 0 16,-8-1-1,8 10-15,0-1 0,-9-8 16</inkml:trace>
  <inkml:trace contextRef="#ctx0" brushRef="#br0" timeOffset="123626.83">4411 7732 0,'0'0'0,"0"-8"0,0 8 16,0 0 0,0 0-16,0 0 15,0 0-15,0 0 16,0 0-16,0 17 16,0 0-16,0 9 15,0 0-15,0 0 16,0 0-16,0-9 15,0-8-15,0 0 16,0-1 0,0-8-16,0 0 15,0-8-15,0-1 16,0-8-16,18-9 16,-1 0-1,0 0-15,-8 9 0,0 8 16,0 9-16,-1 0 15,1 0 1,0 9-16,8 8 16,-8 9-16,-1 8 15,1-8-15,0 0 16,-1-8-16,-8-10 16,0 1-16,0-9 15,0-9-15,9 1 16,8-18-1,1-9-15,16-8 16,1 0 0,-9 8-16,0 18 15,0-1-15,-8 18 0,-10 0 16,1 9-16,0 8 16,-1 18-1,1 17-15,0-9 16,0 0-16,-1-17 15,10 9-15,-1-18 16</inkml:trace>
  <inkml:trace contextRef="#ctx0" brushRef="#br0" timeOffset="124033.22">5167 7317 0,'0'0'0,"-9"0"0,0 0 0,1 0 16,-1 0 0,0 8-16,1 27 15,-1 34-15,-8 9 16,8 43-16,0 18 15,-8-27-15,0-25 16,17-18-16,0-17 16,8-17-1,10-18-15</inkml:trace>
  <inkml:trace contextRef="#ctx0" brushRef="#br0" timeOffset="128005.26">5314 7715 0,'0'0'0,"0"0"0,0 0 16,0 0-16,0 0 15,0 0-15,0 9 16,9 8-16,0 9 15,0 17-15,-9 0 16,8 1-16,-8-1 16,0-17-16,0 0 31,0-17-31,0-1 0,0 1 16,0-9-16,0-9 15,9-17-15,8-17 16,9-18-16,18 1 15,-1 8-15,1 9 16,-18 17-16,0 8 16,-9 18-16,0 0 15,-8 18-15,8 34 16,-8 17 0,0 9-16,-1 0 15,-8-18-15,0-16 16,0-10-16,0-8 15,0-17-15,9 0 16,-9-9-16,0 0 16</inkml:trace>
  <inkml:trace contextRef="#ctx0" brushRef="#br0" timeOffset="128372.51">5592 7317 0,'-8'0'0,"-1"0"15,0 0-15,1 17 16,-18 0-16,0 0 16,-1 9-16,1 0 15,9 0-15,0 0 16,8-17-16,0 0 15,1-9-15,-1-9 16,9 0-16,0 1 16,9-10-1,8 1-15,0 0 16,-8 17-16,0 0 16,8 0-16,0 0 15,1 8-15,-1 10 16,18-1-16,0 18 15,-9-18 1</inkml:trace>
  <inkml:trace contextRef="#ctx0" brushRef="#br0" timeOffset="129001.25">6122 7343 0,'0'0'0,"0"0"16,-9 0-16,9 0 15,0 0-15,0 0 16,0 0-16,0 0 16,-8 25-16,-1 27 15,0 35-15,1 43 16,-10 9 0,1-27-16,8-25 15,9-9-15,0-18 16,0-8-16,9 9 15,8-18-15,-8-25 16</inkml:trace>
  <inkml:trace contextRef="#ctx0" brushRef="#br0" timeOffset="129901.23">6478 7767 0,'-9'0'0,"1"0"16,-1 0-16,9 0 0,0 0 15,-9 17 1,1 27-16,-1 7 16,0-7-16,1-18 15,-1 0-15,0 0 16,9 0 0,0-18-16,0 1 0,0 0 15,0-1-15,0-8 16,0-17-1,18-18-15,8-17 16,8 0-16,1 0 16,0 18-16,-9 8 15,0 9 1,-9 17-16,1 0 16,-10 17-16,10 9 0,-1 26 15,0 8 1,-8-8-16,0-8 15,0-1-15,-1-17 16,1 9-16,0-18 16,-9-17-16</inkml:trace>
  <inkml:trace contextRef="#ctx0" brushRef="#br0" timeOffset="130206.03">6921 7767 0,'0'0'0,"-9"-9"16,1 1-16,-1 8 15,0 0-15,9 0 16,0 0 0,0 0-16,18 0 15,8 8-15,8 10 16,18-1-16,9 0 15,0 1-15,-18-1 16,-16 9-16,-1-9 16,-18 9-16,-8 17 15,-17 9 1,-18 18-16,-34 25 16,-18 18-16,-9-10 15,53-51-15</inkml:trace>
  <inkml:trace contextRef="#ctx0" brushRef="#br0" timeOffset="131364.03">7555 8035 0,'0'-8'0,"0"8"0,0 0 0,0 0 15,17 0-15,9-9 16,9 0 0,0 1-16,17-1 15,-9 0-15,1 1 16,-1-1-1,-8 0-15,-18 9 16</inkml:trace>
  <inkml:trace contextRef="#ctx0" brushRef="#br0" timeOffset="131552.94">7633 8200 0,'0'0'0,"0"0"0,0 0 15,0 0-15,0 0 16,17 0-16,9 0 16,9 0-1,17 0-15,-8 0 16,-18 0-16</inkml:trace>
  <inkml:trace contextRef="#ctx0" brushRef="#br0" timeOffset="134267.34">8415 7802 0,'0'0'0,"0"0"0,0 0 16,0 0-16,0 0 15,0 0-15,0 0 16,0 0-16,0 0 15,8 8 1,1 1-16,8 8 16,9 18-16,0-1 15,0 1-15,-17 0 16,0-1-16,0 1 31,-1 8-31,-8 1 0,-8-1 16,-1 0-16,0 1 0,0-18 15,9-9-15,0 0 16,0-8 0,0-1-16,0 1 15,0-9-15,0 0 16,0-9-16,0 1 16,9-18-16,9-17 15,16-27 1,10 1-16,-1 0 15,0 17-15,1 17 16,-18 9-16,0 9 16,-9-1-16,-8 18 15,0 0-15,-1 18 16,1-1-16,0 18 16,-1 8-1,1 0-15,-9 1 0,0-1 16,0-8-1,0-9-15,0-9 16,9-8-16,-9-1 16</inkml:trace>
  <inkml:trace contextRef="#ctx0" brushRef="#br0" timeOffset="136797.78">9622 7793 0,'0'0'15,"0"0"-15,0 0 0,-9 0 0,0 0 16,9 0-16,0-9 16,0 1-16,0-1 15,0 0-15,0 1 16,0-1-16,0 0 16,0 1-16,0-1 15,-8 0-15,-1-8 16,0 0-1,-17 8-15,9 0 16,-1 9-16,1 0 16,0 18-16,-1-1 15,1 26-15,0 9 16,17 17-16,17 1 16,9-1-1,9-8-15,8-1 16,1 10-16,-10-10 15,-8-16-15,0-10 16,-17-8-16,0 9 16,-18-1-16,0 1 15,-17-9-15,-8 0 16,-1 0-16,-9-17 16,1-1-1,8 1-15,1-9 16,16 0-16,1-9 15,8-8-15,9-9 16,9-17 0,8-1-16,18-8 0,0 9 15,8 9-15,9-1 16,-17 18 0</inkml:trace>
  <inkml:trace contextRef="#ctx0" brushRef="#br0" timeOffset="137656.37">10021 8243 0,'0'0'0,"-9"0"0,1 0 16,8 0-1,0 0-15,0 0 16,-9 0-16,0 18 16,1 16-16,-1 9 15,0-8-15,1 8 16,-1-17-16,0 0 15,9-8-15,0-10 16,0 1 0,0 0-16,0-1 15,0-8-15,0-8 16,0-10-16,9-8 16,8-8-16,1-1 15,-1 0-15,0 9 16,9 9-1,-8 0-15,-1 8 0,1 9 16,-1 0 0,0 18-16,1-1 15,-1 17-15,-8 1 16,-1-9-16,1 0 16,0 0-16,-9-17 15,0-1-15,0 1 16,0 0-1,0-9-15,0-18 16,17-16-16,18-10 16,-9-8-16,0 9 15,0 9-15,0 16 16,-9 10-16,-8 8 16,0 0-1,-1 0-15,1 17 0,0 18 16,0-1-1,-9-8-15,0 0 16,0 0-16,8 0 16,10 0-16,-10-9 15</inkml:trace>
  <inkml:trace contextRef="#ctx0" brushRef="#br0" timeOffset="138125.29">10724 8217 0,'0'0'0,"0"0"16,0 0-16,0 0 15,0 0-15,0 0 16,0 9-16,0 8 15,0 18-15,0 8 16,0 0-16,0 1 16,0-18-16,0 0 15,0-18-15,0 1 16,0 0-16,0-1 16,0-8-1,0-8-15,0-10 16,0-16-16,18-1 15,-1 0-15,1 1 16,-1 8-16,0 9 16,1-1-16,-1 10 15,0 8 1,1 0-16,-1 8 16,0 10-16,10 16 15,-10 1-15,0-1 16,1 1-16,-1 0 15,0-9-15,1-9 16</inkml:trace>
  <inkml:trace contextRef="#ctx0" brushRef="#br0" timeOffset="143797.44">11593 8607 0,'0'0'0,"0"0"0,9 0 0,-1 0 0,-8 17 16,-8 9-16,-1 18 15,-9 16-15,-8 1 16,18-27-16</inkml:trace>
  <inkml:trace contextRef="#ctx0" brushRef="#br0" timeOffset="144832.87">12348 7732 0,'0'0'0,"0"0"16,0 0-16,-8 0 15,-1 9-15,0 8 16,-8 1-16,-18 25 15,-17 0-15,9-8 16,-1-9 0,1 0-16,-1 0 15,1 0-15,8 0 16,18-18-16,-1 1 16,1 0-16,8-1 15,9 1-15,0 0 16,0 8-1,18 0-15,-1 1 16,18 16-16,26 10 16,-1-1-16,1 0 15,-17-8-15,-1-9 16,-17 0-16,0-18 16,-8 10-16,8-10 15,-18-8 1</inkml:trace>
  <inkml:trace contextRef="#ctx0" brushRef="#br0" timeOffset="145486.54">12453 7845 0,'0'0'0,"0"0"0,0 0 16,0 0-16,0 0 16,0 17-16,-9 0 15,9 18-15,-9 0 16,0-1-16,9 1 16,-8-9-1,8 0-15,0-9 16,0 1-16,0-10 15,0 1-15,0 0 16,0-9-16,0-9 16,0 0-16,0 1 15,17-18-15,1 0 16,-1-9-16,9 0 16,0 18-1,0 0-15,0 8 16,-9 9-16,1 9 15,-9 8-15,-1 0 16,1 1-16,0 8 16,-9 8-16,8-8 15,-8-8-15,0-1 16,0-8 0,0-1-16,0-8 15,0 0-15,9-8 16,8-18-16,18-18 15,-9 10-15,0 8 16,0 8-16,-17 1 16,0 17-16,-1 9 15,1 8 1,0 0-16,-1 18 16,1 0-16,0-9 15,-1 0-15,1 0 16,0-18-16,-1 1 15,1 0-15</inkml:trace>
  <inkml:trace contextRef="#ctx0" brushRef="#br0" timeOffset="145794.84">13086 7646 0,'0'0'0,"0"0"16,0 0-16,0 0 16,0 17-16,-8 26 15,-1 53-15,0 25 16,1 9-16,-1 0 15,9-9 1,0-35-16,0-8 16,0-17-16,0-18 15,0-17-15,9 0 16,8-17 0</inkml:trace>
  <inkml:trace contextRef="#ctx0" brushRef="#br0" timeOffset="146703.6">13356 8165 0,'0'0'0,"0"0"0,-9 0 15,9 0-15,0 0 16,0 0-16,0 9 16,0 8-16,17 1 15,9-1-15,18 0 16,8-8 0,9 0-16,-1-1 15,1-16-15,-9-1 16,-8-17-16,-18 0 15,0 0-15,0-9 16,-9-17-16,-8 0 16,0 18-16,-18-1 15,0 18 1,-17-1-16,0 1 16,0 17-16,-17 17 15,-9 18-15,0 8 16,8 18-16,9 26 15,9 17-15,26-9 16,18-17-16,25 0 16,9-18-16,0-8 15,0-8 1,18-18-16,8-18 16,18-8-16,-44-8 15</inkml:trace>
  <inkml:trace contextRef="#ctx0" brushRef="#br0" timeOffset="147550.51">14163 8183 0,'0'0'15,"-8"-9"-15,-1 0 0,0 9 16,9 0-16,0-8 15,0-1-15,0 0 16,18-17-16,-1-17 16,9-9-16,0 0 15,0 17-15,-9 1 16,-8 16 0,0 1-16,-1 8 15,-8 9-15,0 0 16,0 18-16,9 16 15,0 1-15,0 8 16,-1-8-16,1-9 16,0-9-16,8 1 15,18-1-15,-18-8 16</inkml:trace>
  <inkml:trace contextRef="#ctx0" brushRef="#br0" timeOffset="147688.41">14293 7420 0,'0'0'0,"0"0"0,0 0 16,0 0-16,0 0 15,0 0 1,0 0-16,0 9 16,9 0-16</inkml:trace>
  <inkml:trace contextRef="#ctx0" brushRef="#br0" timeOffset="148246.67">14736 7715 0,'0'-9'0,"0"1"0,0-1 16,0 0-16,-8 1 15,-1 8-15,0 0 16,1 0-16,-18 0 16,0 0-16,-1 17 15,10 0-15,0 1 16,8 16-16,0 1 15,9 8-15,0-8 16,18-9 0,-1 0-16,0 0 15,10-18-15,7 1 16,18 0-16,-8-18 16,-1 0-1,-8-17-15,0 0 0,-9-8 16,0-1-1,-18 1-15,1 8 16,0 8-16,-9 1 16,0 8-16,-9 9 15,0 0-15,1 9 16,-18 17-16,-9 26 16,18 8-16,-1 10 15,10-10-15,8-16 16,0-1-1,17-8-15,18-9 16,-18-18-16</inkml:trace>
  <inkml:trace contextRef="#ctx0" brushRef="#br0" timeOffset="148542.57">14814 7343 0,'0'0'0,"0"0"15,0 0-15,0 0 16,0 0-16,-8 17 15,-1 0-15,0 18 16,-8-1-16,0 1 16,-1 0-16,18-9 15,0-18-15,0 1 16</inkml:trace>
  <inkml:trace contextRef="#ctx0" brushRef="#br0" timeOffset="148665.47">14953 7360 0,'0'0'0,"0"0"0,0 8 16,0 10-16,9 16 16,17 10-16,9-1 15,-18-17-15</inkml:trace>
  <inkml:trace contextRef="#ctx0" brushRef="#br0" timeOffset="149418.91">15266 7845 0,'0'0'0,"0"0"0,0 0 0,0 0 16,-9 17-16,1 26 15,-1 18 1,0 34-16,-8 27 15,0 8-15,-1-18 16,10-17-16,8-17 16,0 9-16,0-26 15,8-35-15</inkml:trace>
  <inkml:trace contextRef="#ctx0" brushRef="#br0" timeOffset="149891.54">15527 8200 0,'-9'0'0,"0"0"0,9 0 15,0 0-15,0 0 16,-8 0-16,-1 17 16,0 9-16,0 9 15,1 8-15,-1-17 16,0 0-16,1-9 16,8-8-16,0 0 15,0-1 1,0 1-16,0-9 15,0-9-15,17-17 16,0 0-16,10-8 16,7-1-16,-8 18 15,0 0-15,-8 8 16,-10 9 0,1 0-16,0 0 15,-1 17-15,1 18 16,0 8-16,0-8 15,-9-9-15,8 0 16,-8 0-16,0-18 16</inkml:trace>
  <inkml:trace contextRef="#ctx0" brushRef="#br0" timeOffset="150187.7">15943 8018 0,'-8'-9'0,"-10"1"0,10 8 16,8 0-1,-9 0-15,9 8 16,0 1-16,0 8 16,17 1-16,9 16 15,9 1-15,0 0 16,-9-9-16,-9 0 15,1 0 1,-10 8-16,-8 18 16,-8 0-16,-18 0 15,-18 9-15,9-1 16,9-25-16,18-18 16,8-8-16</inkml:trace>
  <inkml:trace contextRef="#ctx0" brushRef="#br0" timeOffset="150828.31">16473 8209 0,'0'0'0,"0"0"0,0 0 16,0 0-16,0 0 15,0 0 1,0 0-16,0 0 15,0 0-15,0 0 16,0 0-16,0 0 16,0 0-16,-9 0 15,1 0-15,-1 0 16,0 0-16,9 0 16,0 0-16,0 0 15,0 0 1,0 0-16,0 0 15,0 0-15,0 0 16,0 0-16,0 0 16,18 0-16,8 0 15,9 0-15,-1 0 16,1 0-16,17 0 16,0 0-1,-26 0-15</inkml:trace>
  <inkml:trace contextRef="#ctx0" brushRef="#br0" timeOffset="151043.71">16317 8468 0,'0'0'0,"0"0"0,0 0 15,0 0-15,17 0 16,1 0-16,16 0 16,1 0-16,17 0 15,52 9 1,-34 0 0</inkml:trace>
  <inkml:trace contextRef="#ctx0" brushRef="#br0" timeOffset="152446.94">17446 7957 0,'0'0'16,"0"0"-16,0-8 0,0-1 0,0 0 16,8 1-16,1-1 15,0-8-15,-1-1 16,1 1-16,-9 0 15,0 0-15,-9 8 16,1-8-16,-1 8 16,0 9-1,1 0-15,-10 0 16,-8 26-16,9 26 16,0 8-16,17 18 15,0 9-15,17 17 16,9-9-16,9-17 15,-1 0-15,-8-17 16,1-18-16,-1 0 16,-18 1-1,1-1-15,-18-8 16,1-9-16,-10 0 16,-8 0-16,-9-18 15,-8 1-15,0-18 16,-18 1-16,9-10 15,8 1-15,10 0 16,16-1-16,1 1 16,17 8-1,0-8-15,8-9 16,19-9-16,25-8 16,0-9-16,-26 35 15</inkml:trace>
  <inkml:trace contextRef="#ctx0" brushRef="#br0" timeOffset="160487.37">17828 8451 0,'0'0'0,"0"0"0,0 0 0,0 0 0,0 0 15,-9 0 1,0 0-16,1 17 16,-1 9-16,0 9 15,-8 8-15,8 18 16,-8 0-16,0-1 16,-1-16-1,10-19-15,-1 1 16,9-17-16,0 0 15,0-1-15,0-8 16,0-8-16,0-10 16,9-16-16,8-9 15,0 8-15,1 0 16,-1 1-16,-8 16 16,-1 1-16,1 17 15,0 0-15,-1 0 16,1 17-1,0 1-15,-9 16 16,0-8-16,0 0 16,0 0-16,0-8 15,0-10-15,0 1 16,0-1-16,0-8 16,0-8-1,17-1-15,0-17 16,1 0-16,8 0 15,0 9-15,-9 0 16,-8-1-16,0 10 16,-1 8-16,1 0 15,0 0-15,-1 26 16,1 8-16,0 10 16,-9-1-1,0-9-15,0-8 16,8 0-16,10 0 15,-1-8-15</inkml:trace>
  <inkml:trace contextRef="#ctx0" brushRef="#br0" timeOffset="160703.24">18288 8927 0,'0'0'0,"0"0"16,0 0-16,0 0 16,0 0-1,-9 9-15,1 8 16,-1 1-16,-17 16 16,17-8-16,9-8 15,0-10-15</inkml:trace>
  <inkml:trace contextRef="#ctx0" brushRef="#br0" timeOffset="161215.47">18401 8624 0,'0'0'0,"0"0"0,0 0 0,0 0 0,0 0 16,0 9-16,0 8 16,0 9-16,0 26 15,0 0-15,0-9 16,0 1-16,0-10 15,0-8-15,0-8 16,0-10 0,0 1-16,0 0 15,0-9-15,0-9 16,9-17-16,8-17 16,0-1-16,1 10 15,-1-1-15,0 18 16,1 0-16,-1 17 15,1 0 1,-10 0-16,10 17 16,-10 9-16,1 8 15,0 10-15,-1-1 16,-8 0-16,0-8 16,0-9-16,18-9 15,-10-8 1,1 0-16</inkml:trace>
  <inkml:trace contextRef="#ctx0" brushRef="#br0" timeOffset="161501.9">18809 8962 0,'0'-9'0,"0"1"0,0-1 16,0 9-16,0 0 16,0 0-16,0 0 15,0 0-15,0 0 16,17 0-16,1 0 16,16 0-1,1-9-15,17 1 16,0-1-16,-8-8 15,-9-1 1,-18 10-16</inkml:trace>
  <inkml:trace contextRef="#ctx0" brushRef="#br0" timeOffset="161747.37">19174 8685 0,'0'0'0,"0"0"16,-9 0-16,0 0 16,1 0-1,-10 9-15,10 8 16,-10 18-16,-8 17 16,0-1-16,9 10 15,-1-18-15,18 1 16,0-10-16,0 1 15,9-26-15,0-1 16</inkml:trace>
  <inkml:trace contextRef="#ctx0" brushRef="#br0" timeOffset="161964.63">19373 8676 0,'0'0'0,"0"0"15,0 0-15,0 0 16,-8 26-16,-1 9 16,0 17-16,1 17 15,8 0-15,0-34 16</inkml:trace>
  <inkml:trace contextRef="#ctx0" brushRef="#br0" timeOffset="165766.31">19625 8936 0,'0'0'0,"0"0"0,0 0 0,0 0 15,9 0-15,0 0 16,-1 17-16,1 1 15,0 8-15,-18 34 16,0 36-16,1-36 16</inkml:trace>
  <inkml:trace contextRef="#ctx0" brushRef="#br0" timeOffset="166646.96">20858 8338 0,'0'0'0,"0"0"15,0 0-15,0 0 16,0 18-16,0-1 16,-8 0-16,-18 18 15,-26 8-15,-18 9 16,-17-8 0,-8-1-16,8 0 15,9-8-15,26-9 16,17 0-16,0 0 15,18-9-15,-1 1 16,18-1-16,0 0 16,18 0-16,8 18 15,35 0 1,17 8-16,9 0 16,-9 1-16,-17-18 15,-9 0-15,-9 0 16,-17-9-16,0-8 15,-8-1-15,-10 1 16,1 0-16,8-1 16,1-8-16,-10 0 15</inkml:trace>
  <inkml:trace contextRef="#ctx0" brushRef="#br0" timeOffset="167310.97">20928 8711 0,'0'0'0,"0"0"16,0 0-16,0 0 15,0 0-15,0 0 16,0 9-16,0 8 16,0 0-1,0 18-15,0-9 16,0 0-16,0 0 16,0 0-16,0-9 15,0-8-15,0-1 16,0 1-16,0-9 15,0 0-15,0 0 16,0-9-16,9-17 16,8 0-1,0 0-15,1 0 16,8 9-16,-9 0 16,9 17-16,0 0 15,0 9-15,-8 8 16,-10 0-16,1 0 15,0 1 1,-1-1-16,1-8 16,0-1-16,-9 1 15,0 0-15,8-18 16,10-8-16,16-18 16,1 0-16,0 1 15,-9-1-15,0 18 16,-9 0-1,-8 17-15,0 0 16,-1 0-16,1 17 16,0 18-16,0-1 15,-1 1-15,1 8 16,0-8-16,-1-18 16</inkml:trace>
  <inkml:trace contextRef="#ctx0" brushRef="#br0" timeOffset="167810.73">21909 8243 0,'0'0'0,"0"0"0,0 0 0,0 0 16,0 9-1,9 8-15,-1 18 16,1 25-16,0 18 15,-18 52-15,0 18 16,-8-10-16,0-8 16,-1-17-16,10-27 15,-1-25 1,9-18-16,0-8 16,0-18-16</inkml:trace>
  <inkml:trace contextRef="#ctx0" brushRef="#br0" timeOffset="168416">22144 8927 0,'0'0'0,"0"0"15,0 0-15,0 0 16,0 18-16,17-1 15,0 18-15,9-1 16,9-8-16,0 0 16,0-8-1,8-10-15,9 1 16,0-18-16,0 1 16,-8-18-16,-1 0 15,-17 0-15,0-18 16,-17-8-16,0 18 15,-18-1 1,0 0-16,-17 18 16,0 0-16,-9 8 15,-8 9-15,0 18 16,-1 16-16,1 9 16,8 18-16,18 8 15,-1 18-15,18-9 16,18 0-16,-1-18 15,18-8 1,-1-8-16,19-18 16,7 0-16,10-18 15,-18-8-15,-26 9 16</inkml:trace>
  <inkml:trace contextRef="#ctx0" brushRef="#br0" timeOffset="168707.72">22804 8763 0,'0'0'0,"0"0"15,0 0-15,0 0 16,0 0-16,0 0 16,0 0-16,0 0 15,0 0-15,0 0 16,26 0-16,8 0 16,27 9-1,9-9-15,-44 0 16</inkml:trace>
  <inkml:trace contextRef="#ctx0" brushRef="#br0" timeOffset="169200.89">23090 9101 0,'0'0'0,"-9"-9"0,1 0 15,8 1-15,0 8 16,0 0-16,0-9 15,0 0-15,17 1 16,0-10-16,10-8 16,-1 0-16,0 0 15,0 0 1,-18 9-16,1 0 16,0 8-16,-1 0 15,-8 9-15,0 0 16,0 0-16,9 18 15,0-1-15,-1 0 16,10 1 0,-1 8-16,1-18 15,-1 1-15,0-9 16,18 0-16,17-17 16,-8-35-16,-27 26 15</inkml:trace>
  <inkml:trace contextRef="#ctx0" brushRef="#br0" timeOffset="169318.61">23464 8486 0,'0'0'0,"0"0"0,0 0 16,0 0-1,0 0-15,0 0 16,0 8-16,8 10 16,10-1-16,-10-8 15</inkml:trace>
  <inkml:trace contextRef="#ctx0" brushRef="#br0" timeOffset="169829.9">23794 8642 0,'0'0'0,"0"0"0,0 0 16,0 0-16,0 0 15,0 0 1,0 0-16,0 0 16,-9 0-16,0 8 15,0 10 1,-8 8-16,0 8 0,8 10 16,9-10-16,0 1 15,9-1 1,8-8-16,0 0 15,1-8-15,17-10 16,8 1-16,9-18 16,-9 1-16,1-18 15,-1-9-15,-17 0 16,0 1-16,-17-1 16,0 1-1,-1 16-15,-8 1 16,-8 0-16,-1 8 15,0 9-15,1 0 16,-10 17-16,-8 9 16,0 26-16,0 17 15,9 9-15,-1-17 16,18 0-16,0-1 16,9-8-16,9-17 15</inkml:trace>
  <inkml:trace contextRef="#ctx0" brushRef="#br0" timeOffset="170119.47">24019 8304 0,'0'0'0,"0"0"0,0 0 0,0 0 15,-8 17 1,-1 0-16,-8 18 16,-10 0-16,10-9 15,0 0-15,8-9 16,9 0-16,0 1 15,0-10-15</inkml:trace>
  <inkml:trace contextRef="#ctx0" brushRef="#br0" timeOffset="170225.56">24150 8390 0,'0'0'0,"0"0"16,0 0-16,8 18 15,10-1-15,-1 18 16,26 8-16,-17-17 15</inkml:trace>
  <inkml:trace contextRef="#ctx0" brushRef="#br0" timeOffset="171161.42">24618 8616 0,'0'0'0,"0"0"0,0 0 0,0 0 16,0 17-1,0 18-15,-8 34 16,-1 26-16,-17 26 15,0 9-15,0-17 16,9-26-16,-1-10 16,10-25-16,16-17 15,1-18-15</inkml:trace>
  <inkml:trace contextRef="#ctx0" brushRef="#br0" timeOffset="171735.56">24870 9005 0,'0'0'0,"0"0"15,0 0-15,0 0 16,0 18-16,9-1 15,-9 9-15,0 9 16,0 8 0,0 0-16,0-17 15,0 0-15,0-8 16,0-10-16,0 1 16,0-9-16,0 0 15,0-9-15,17-8 16,1-9-16,8 0 15,0-9-15,0 9 16,0 9 0,0 0-16,-9 17 15,-8 0-15,0 0 16,-1 17-16,1 9 16,0 9-1,8 8-15,-8 0 0,8-17 16,9 9-1,0-9-15</inkml:trace>
  <inkml:trace contextRef="#ctx0" brushRef="#br0" timeOffset="172119.23">25374 8728 0,'0'0'0,"0"0"16,0 0-16,0 0 15,0 9-15,0 8 16,9 1-16,8 8 16,0 8-16,18 1 15,9-1 1,8 10-16,0-1 15,9-8-15,-18-9 16,0 0-16,-17 0 16,0-9-1,-17 0-15,0 9 0,-18 26 16,-17 0-16,-9 9 16,-8-9-1,0 0-15,8-9 16,0-17-16,9 0 15,9-17-15,17-9 16,0 0-16</inkml:trace>
  <inkml:trace contextRef="#ctx0" brushRef="#br0" timeOffset="172427.05">26338 9083 0,'0'0'0,"0"0"16,0 0-16,0 0 15,0 0-15,0 0 16,0 0-16,0 0 15,0 0-15,9 0 16,8 0-16,18 0 16,-1 0-16,10 0 15,25 9 1,-17-9-16,-26 0 16</inkml:trace>
  <inkml:trace contextRef="#ctx0" brushRef="#br0" timeOffset="172620.87">26251 9334 0,'0'0'0,"0"0"0,0 0 16,0 0-16,17 0 15,18 9-15,17 0 16,18-1-16,8 10 15,-26-10 1</inkml:trace>
  <inkml:trace contextRef="#ctx0" brushRef="#br0" timeOffset="174450.23">27649 8884 0,'0'0'0,"0"0"0,0-9 0,0 1 16,0-1-1,0 0-15,0 1 16,-9-10-16,1 1 16,-1 0-16,-8 0 15,-9 17-15,-9 0 16,0 17-16,0 17 16,1 10-1,-1 8-15,18 26 16,8 17-16,26 0 15,1 1-15,8-19 16,0-16-16,0-9 16,0-9-16,-17-8 15,-1-9-15,1 0 16,-18-9-16,-8 1 16,-9-10-1,0 1-15,-9-9 16,0 0-16,9-9 15,9 1-15,-1-1 16,10 0-16,8 1 16,0-18-16,17 0 15,9-18-15,18 1 16,-1 0 0,-8 8-16,-9 18 15</inkml:trace>
  <inkml:trace contextRef="#ctx0" brushRef="#br0" timeOffset="175133.55">27805 9568 0,'0'0'0,"0"0"16,0 0-16,0 0 16,0 0-16,0 0 15,0 0-15,0 0 16,0 18-16,-8-1 15,-1 18-15,0-1 16,1 1 0,-1 8-16,0-17 15,1 0-15,-1-9 16,0-8 0,9 0-16,0-9 0,0 0 15,0-9 1,0 0-16,18-17 15,-1-8-15,9-1 16,-9 1-16,1 16 16,-1 1-16,-8 0 15,8 8-15,1 0 16,-1 9-16,0 0 16,1 0-1,-1 18-15,0-1 0,-8 9 16,0 0-16,-1 0 15,1 0 1,8 0-16,1-9 16</inkml:trace>
  <inkml:trace contextRef="#ctx0" brushRef="#br0" timeOffset="176412.76">28083 9889 0,'0'0'0,"-8"-18"15,-1-8 1,9 0-16,0 0 0,0 0 15,0 1 1,17-1-16,1 0 16,-1 0-16,0 8 15,1 1-15,-1 0 16,0 8 0,-8 9-16,0 0 0,0 9 15,-1 8-15,1 18 16,8-1-1,-8 10-15,0-1 16,-1-9-16,1-8 16,0-8-16,8-1 15,0 0-15</inkml:trace>
  <inkml:trace contextRef="#ctx0" brushRef="#br0" timeOffset="182544.3">28491 9586 0,'0'0'0,"0"0"0,0 0 16,0 0-16,0 0 15,0 0-15,0 17 16,9 0-16,0 18 16,-9 0-16,0-1 15,0-8-15,0 0 16,0 0 0,0-9-16,0-8 15,0 0-15,0-1 16,0-8-16,0-8 15,0-1-15,17-17 16,1-9-16,8 1 16,0-1-1,0 9-15,0 9 0,-9 0 16,-8 17 0,-1 0-16,1 0 15,0 17-15,0 0 16,-1 18-16,1 0 15,0-10-15,-9 1 16,0 0-16,0-8 16,8-1-16,10 0 15,-1 1 1,-8-10-16</inkml:trace>
  <inkml:trace contextRef="#ctx0" brushRef="#br0" timeOffset="182818.28">28986 9802 0,'0'0'0,"0"0"0,0 0 15,0 0-15,0 0 16,0 0 0,0 0-16,18 0 15,-1 0-15,9 0 16,35 9-16,17 8 16,-34-8-16</inkml:trace>
  <inkml:trace contextRef="#ctx0" brushRef="#br0" timeOffset="183065.98">29499 9629 0,'0'0'0,"0"0"16,0 0-16,0 0 16,0 9-16,0 8 15,0 18-15,0 17 16,0 17-16,0-17 16,8-26-16</inkml:trace>
  <inkml:trace contextRef="#ctx0" brushRef="#br0" timeOffset="183407.65">28457 9967 0,'0'0'0,"0"0"0,0 0 15,0 0-15,0 0 16,0 0-16,-9 17 16,-8 9-16,-27 52 15,9-17-15</inkml:trace>
  <inkml:trace contextRef="#ctx0" brushRef="#br0" timeOffset="189253.89">8163 9785 0,'0'0'0,"0"0"0,0 0 16,8 8-16,1 1 16</inkml:trace>
  <inkml:trace contextRef="#ctx0" brushRef="#br0" timeOffset="190609.34">1876 9767 0,'0'0'0,"0"0"0,0 9 16,17 0-16,9 8 15,0-8-15,18-1 16,8-8-16,26-34 16,0-9-1,9-18-15,-9-17 16,0-17-16,0-18 15,-17 1-15,-18 8 16,-16 8-16,-10 18 16,-8 18-16,-9 16 15,-9 18-15,0 9 16,-8 0-16,-1 17 16,-8 8-16,-17 18 15,-9 35-15,17 17 16,0 26-1,1 0-15,25-9 16,9-8-16,17-9 16,18 0-16,0-18 15,0-25-15,8-9 16,9-17 0,0-18-16,-8 0 15,8-17-15,0-17 16,-9 8-16,-8 1 15,-9 16-15</inkml:trace>
  <inkml:trace contextRef="#ctx0" brushRef="#br0" timeOffset="190792.5">3065 9283 0,'0'0'0,"0"8"0,0 9 16,9 18-16,0 0 15,-1 8-15,-8 0 16,0-17-16,0-8 16,0-10-16,9 1 15,-9-9-15,0 0 16</inkml:trace>
  <inkml:trace contextRef="#ctx0" brushRef="#br0" timeOffset="190922.71">3100 8979 0,'0'0'0,"0"0"16,0 0-16,0 0 16,0 9-16,9 8 15,8 1 1,-8-10-16</inkml:trace>
  <inkml:trace contextRef="#ctx0" brushRef="#br0" timeOffset="191613.84">3395 9395 0,'0'0'0,"0"0"16,0 0-16,0 17 15,0 1-15,0 16 16,0 1-1,-8 0-15,8-9 0,0 0 16,0-18-16,0 1 16,0 0-1,0-9-15,0 0 16,0-9-16,17-17 16,0 0-16,1 0 15,8 0-15,9 9 16,-9-1-16,0 10 15,0 8 1,-18 0-16,1 8 16,0 10-16,-1-1 15,1 0-15,-9 1 16,0-10-16,0 1 16,0 0-16,0-1 15,0-8-15,9 0 16,-1-8-16,10-1 15,8 0 1,9-17-16,-1 9 16,-8 0-16,0-1 15,-8 10-15,-1 8 16,1 0 0,-10 0-16,1 0 0,0 0 15,-1 8-15,1 1 16,0 0-1,-1-1-15,1 10 16,0-1-16,-1 0 16,1 9-16,8 0 15,-8 0-15,0-8 16,0-10-16,-1 1 16,1 0-16,0-1 15,-1-8 1,1 0-16,0 0 15,17-8-15,-9-1 16</inkml:trace>
  <inkml:trace contextRef="#ctx0" brushRef="#br0" timeOffset="191858.21">4272 9430 0,'0'0'0,"0"0"0,0 17 16,0 9-16,0 17 15,0 18-15,-8-9 16,8-9 0,0-17-16,0-17 15,0-9-15,0-9 16,8 1-16,1-1 15</inkml:trace>
  <inkml:trace contextRef="#ctx0" brushRef="#br0" timeOffset="192005.98">4229 9170 0,'0'0'0,"0"0"15,0 0-15,0 0 16,0 0-16,0 0 15,17 0-15,-8 9 16,0-9-16</inkml:trace>
  <inkml:trace contextRef="#ctx0" brushRef="#br0" timeOffset="192260.86">4446 9308 0,'0'0'0,"0"0"0,0 0 0,0 0 15,0 0-15,0 0 16,17 0-16,1 0 16,-1 0-16,18 0 15,0-8-15,17-1 16,0-8-1,9-9-15,-1 0 0,19 0 16,-10 0 0,-43 17-16</inkml:trace>
  <inkml:trace contextRef="#ctx0" brushRef="#br0" timeOffset="192526.19">4819 8988 0,'0'0'0,"0"0"0,0 0 16,0 0-1,0 17-15,-8 1 16,-1 25-16,-8 26 16,-1 9-16,1 0 15,0 0 1,-1-9-16,10 9 0,8-8 15,0-18 1,8-26-16,10 0 16,8-9-16,-9-8 15</inkml:trace>
  <inkml:trace contextRef="#ctx0" brushRef="#br0" timeOffset="192797.26">5514 9404 0,'0'0'0,"0"0"16,0 0-16,0 0 16,0 0-16,18 8 15,16 1 1,18 0-16,9-9 15,9-9-15,-1 0 16,9-17-16,-17 0 16,-9-8-16,-17 8 15,-9 9 1,-17 8-16</inkml:trace>
  <inkml:trace contextRef="#ctx0" brushRef="#br0" timeOffset="193024.53">5888 9161 0,'0'0'0,"0"0"16,0 0-1,0 0-15,-9 9 0,0 26 16,-8 17 0,-9 17-16,0 9 15,0 17-15,8 9 16,1-26-16,8-9 15,9-17-15,0-17 16,18-9-16,8 0 16,8-9-16,-8-8 15</inkml:trace>
  <inkml:trace contextRef="#ctx0" brushRef="#br0" timeOffset="193325.04">6304 9638 0,'0'0'0,"0"0"15,0 0-15,0 0 16,0 0-16,-8 17 16,8 9-16,0 0 15,8 9 1,10-10-16,-1 1 16,18 0-16,0 0 15,-1-17-15,1 0 16,-9-18-16,0 0 15,-8-8-15,-10-9 16,-16-9 0,-10 1-16,-25-1 15,-9 18-15,0 0 16,-1 17-16,27 0 16,18 0-16,8 0 15</inkml:trace>
  <inkml:trace contextRef="#ctx0" brushRef="#br0" timeOffset="193883.37">7086 9187 0,'0'0'0,"0"0"0,0 0 15,17 18 1,27 16-16,8 10 16,0-10-16,0 1 15,-9-9-15,1 0 16,-18 0-16,-9-18 16,-8 1-1,0 8-15,-18 1 16,0-1-16,-17 18 15,0-1-15,-17 1 16,8 8-16,9-17 16,9 0-16,17-8 15,0-10 1,8 1-16,10 8 0,16-8 16,10-1-1,8 1-15,9 0 0,17-18 16,-9 0-1,1 1-15,-9 8 16,-35 0-16</inkml:trace>
  <inkml:trace contextRef="#ctx0" brushRef="#br0" timeOffset="194243.74">7998 9551 0,'0'0'0,"0"0"0,0 0 16,0-9-1,8 1-15,-8 8 16,0 0-16,0 0 15,0 0-15,0 0 16,0 0-16,0 0 16,0 17-16,0 26 15,-8 9-15,-1 9 16,0-1-16,9-16 16,0-18-1,0 0-15,0-18 16,0 1-16,0 0 15,0-1-15</inkml:trace>
  <inkml:trace contextRef="#ctx0" brushRef="#br0" timeOffset="194531.27">8119 9179 0,'0'0'0,"0"0"0,0 0 15,0 0-15,0 0 16,0 0-16,0 0 16,0 0-16,0 8 15,-8 18 1,-1 18-16,0 25 16,-17 17-16,0 27 15,0-9-15,0-17 16,9-10-16,-1-25 15,10-8-15,8-18 16,0 0 0,8-9-16,1-8 15,-9-9-15</inkml:trace>
  <inkml:trace contextRef="#ctx0" brushRef="#br0" timeOffset="194957.06">8319 9672 0,'0'0'0,"0"0"16,0 0-16,0 9 15,9 8-15,8 1 16,0-1-16,1 0 15,-1 0 1,18-8-16,0 0 16,-1-18-16,1 0 15,0-8-15,-9-9 16,0 0-16,-17 0 16,-1 0-16,-16 9 15,-1 0-15,0-1 16,1 10-16,-18 8 15,0 0 1,-9 17-16,9 9 16,0 9-16,8-1 15,1 1-15,17-1 16,0-8-16,9 0 16,8-8-16,18 8 15,-18-9 1</inkml:trace>
  <inkml:trace contextRef="#ctx0" brushRef="#br0" timeOffset="195230.21">8779 9733 0,'0'0'0,"0"0"0,0 17 0,9 0 15,8 18 1,1 0-16,-1-9 15,0 0-15,-8 0 16,0-9-16,-1-8 16,1-1-16,0 1 15,-9-9-15,0-9 16,0 1-16,17-36 16,1-16-1,-1-1-15,9 1 16,0 25-16,0 0 15,-9 27-15</inkml:trace>
  <inkml:trace contextRef="#ctx0" brushRef="#br0" timeOffset="195667.29">9135 9811 0,'0'0'0,"0"0"16,0 0-16,0 0 16,18 8-16,-1 1 15,18 0 1,0-1-16,17-16 16,0-1-16,0-8 15,-9-9-15,-8 0 16,-9 0-16,-17 0 15,-1 0 1,-8 9-16,-8-1 0,-1 1 16,-8 8-16,-9 9 15,-9 0 1,0 18-16,0 16 16,1 1-16,16 8 15,1 0-15,17 1 16,0-1-16,17 0 15,1-17-15,16 0 16,19-17 0,7 0-16,1-9 15,-17-9-15,-18 9 16</inkml:trace>
  <inkml:trace contextRef="#ctx0" brushRef="#br0" timeOffset="195890.2">9969 9179 0,'0'0'0,"0"0"15,0 26-15,-9 17 16,1 35-16,-18 34 16,-1 1-16,10-9 15,0-17-15,8-27 16,9-17-16,0-17 15,0-8-15,0-10 16,9 1 0,-1 0-1</inkml:trace>
  <inkml:trace contextRef="#ctx0" brushRef="#br0" timeOffset="196197.69">10403 9551 0,'0'0'0,"0"0"0,0 0 16,0 0-16,0 0 16,0 0-16,-9 0 15,1 9-15,-18 8 16,8 0-16,-8 1 16,9 8-16,0 0 15,17 0-15,0 0 16,0 0-1,8-1-15,1 1 16,0-8-16,-1-10 16,1 1-16,0 0 15,-9-1-15,-9 10 16,-17-1-16,-26 0 16,-9 1-1,26-10-15</inkml:trace>
  <inkml:trace contextRef="#ctx0" brushRef="#br0" timeOffset="197355.95">11376 9863 0,'0'0'0,"0"0"0,8 17 16,10 0-16,-10 18 16,1 17-16,-9 17 15,-35 9 1,-17 18-16,18-53 15</inkml:trace>
  <inkml:trace contextRef="#ctx0" brushRef="#br0" timeOffset="199863.76">12340 9430 0,'0'0'0,"0"0"0,0 0 0,0 0 0,17 17 16,0 18 0,1 25-16,8 18 15,-18 0-15,1-17 16,0-1-16,-18-16 15,0-18-15,1 0 16,-1-9-16,0-8 16,9-1-16,0 1 15,0-9 1,0-9-16,18-8 16,8-44-16,26-8 15,17 0-15,1 0 16,-1 17-16,-25 26 15,-18 17-15</inkml:trace>
  <inkml:trace contextRef="#ctx0" brushRef="#br0" timeOffset="200288.5">12869 9672 0,'0'0'0,"0"0"0,0 0 0,0 9 15,0 0 1,9 8-16,0-8 16,8 8-16,18-8 15,8-1-15,9-16 16,0-10-16,1-8 15,-1-8 1,-9-1-16,-17 0 16,0 9-16,-17 9 15,0 0-15,-9-1 16,-9 10-16,0 8 16,0 0-16,-8 8 15,-9 10-15,0 25 16,9 9-16,8 9 15,9-18 1,9 0-16,8 0 16,18-17-16,-9 0 15,35-8-15,-9-10 16</inkml:trace>
  <inkml:trace contextRef="#ctx0" brushRef="#br0" timeOffset="200856.31">13625 9568 0,'-9'0'0,"0"0"0,1 0 16,-1 0-16,0 0 15,9 0-15,0 0 16,0 0-1,0 18-15,0 16 16,-8 18-16,8 18 16,0-1-16,0 17 15,-9 18-15,0 0 16,1-26 0,-1-9-16,-8-17 0,8-17 15,0-9 1,1-9-16,-1-8 15,0 0-15,1-1 16,-1-16-16,0-10 16,0-34-16,9-34 15,9-18-15,17-9 16,9-8 0,-9 34-16,9 18 15,-1 17-15,1 18 16,9-1-16,-1 18 15,-8-1-15,-1 18 16,1 0-16,-9 0 16,0 9-16,-17 0 15,0 8-15,-9 0 16,-9 1-16,0 8 16,-17 0-1,-8-9-15,-10 0 16,18 9-16,26-9 15,0-8-15</inkml:trace>
  <inkml:trace contextRef="#ctx0" brushRef="#br0" timeOffset="201882.75">14207 9681 0,'-9'0'0,"0"0"15,1 0 1,8 0-16,0 0 0,0 0 15,0 0 1,8 9-16,10-1 16,-1 1-16,26-9 15,10-9-15,-10-8 16,0 0 0,1-9-16,-18 8 15,0-8-15,-17 9 16,-1-9-16,-8 9 15,-8-1-15,-1 1 16,-8 0-16,-10 17 16,1 0-16,0 0 15,0 17-15,0 0 16,0 27-16,9 8 16,17 0-16,0 0 15,9-9 1,8 0-16,0-17 15,27 0-15,25 0 16,-17-17-16,-26-9 16</inkml:trace>
  <inkml:trace contextRef="#ctx0" brushRef="#br0" timeOffset="202293.28">14997 9577 0,'-9'0'0,"0"0"15,1 0-15,-1 0 16,0 0-16,1 0 16,-1 0-16,0 0 15,-17 0-15,0 0 16,0 0 0,-9 9-16,-8 8 15,8 18-15,1-1 16,-1 10-16,18-18 15,8-1-15,9-16 16,0 0-16,0-9 16,0 0-16,9-9 15,8 0-15,0-8 16,1 0 0,-10 0-16,1 8 15,0 9-15,-1 0 16,10 17-16,-1 1 15,0-1-15,1 9 16,-1 0-16,18-9 16,8 0-16,18 1 15,-35-10 1</inkml:trace>
  <inkml:trace contextRef="#ctx0" brushRef="#br0" timeOffset="203344.77">15214 9638 0,'0'-9'0,"0"0"0,0 9 0,0 0 16,17-8-1,1-1-15,25 0 0,9 1 16,18-1 0,-10 0-16,1-8 15,9 0-15,-1 17 16,-43 0-16</inkml:trace>
  <inkml:trace contextRef="#ctx0" brushRef="#br0" timeOffset="203635.15">15492 9248 0,'0'0'0,"0"0"0,0 0 15,0 0-15,-9 17 16,0 1 0,1-1-16,-10 17 15,1 10-15,-9 8 16,0 26-16,0 17 16,9-17-16,-1 0 15,18-9-15,0-8 16,18-1-16,-1-16 15,18-18-15,17 0 16,-9-9 0</inkml:trace>
  <inkml:trace contextRef="#ctx0" brushRef="#br0" timeOffset="205123.89">16499 9551 0,'0'0'0,"0"0"16,0 0-16,0 0 15,-9 0-15,-8 17 16,-9 27-16,-9 8 15,1 8 1,8-17-16,8 1 16,9-10-16,1-8 15,8-8-15,0-10 16,0 1-16,17 0 16,1-18-16,8 0 15,0 1-15,0 8 16,0 0-16,0 0 15,0 0 1,-9 17-16,9 0 16,0 1-16,0-1 15,0 0-15,0-8 16,1 0-16,-1-9 16,0-9-1,-9-8-15,9-18 16,9-17-16,-9-26 15,0 0-15,-17 44 16</inkml:trace>
  <inkml:trace contextRef="#ctx0" brushRef="#br0" timeOffset="205557.14">17003 9213 0,'0'0'0,"0"0"0,0 9 16,0 8-16,17 9 16,-8 26-16,0 17 15,-18 9-15,0 18 16,0-10 0,1-8-16,-1-17 15,0-18-15,1 0 16,-1-17-16,0-17 15,9 0-15,0-1 16,0-8-16,0-8 16,0-1-16,18-17 15,-1 0-15,18-9 16,-9 1 0,0 16-16,0 1 15,-9 17-15,-8 0 16,0 17-16,-1 1 15,1 16-15,0 1 16,-1-9-16,1 0 16,9 0-16,-1-17 15,0-1 1,1 1-16,-10-9 16</inkml:trace>
  <inkml:trace contextRef="#ctx0" brushRef="#br0" timeOffset="205958">17706 9690 0,'0'0'0,"0"0"0,0 0 16,0 0-16,0 0 16,0 0-16,0 0 15,-8 0-15,-10 0 16,-8 17-16,-9 0 15,1 9-15,-1 9 16,0-1 0,18 1-16,-1-9 15,18 0-15,0 0 16,0-17-16,18-1 16,-1 1-16,1-18 15,16 1-15,10-10 16,-18 1-16,0 0 15,-9 8 1,-8 9 0,0 0-16,-1 0 0,1 9 15,8 8-15,1 0 16,-1 9-16,9-8 16,9-1-16,-9-8 15,17-9 1,-17 0-16</inkml:trace>
  <inkml:trace contextRef="#ctx0" brushRef="#br0" timeOffset="206177.1">17854 9672 0,'0'0'0,"0"0"15,0 0-15,0 0 16,0 0-16,26 18 15,17-1 1,1-8-16,8-1 16,0-16-16,9 8 15,-9-18-15,-17 1 16,-18 8-16</inkml:trace>
  <inkml:trace contextRef="#ctx0" brushRef="#br0" timeOffset="206389.17">18184 9464 0,'0'0'0,"0"0"0,0 0 15,-9 0-15,0 18 16,-8 34-16,-9 26 16,0 8-1,9 1-15,-1-9 16,18 0-16,9 0 15,8-26-15,9-9 16,9-8-16,-18-18 16</inkml:trace>
  <inkml:trace contextRef="#ctx0" brushRef="#br0" timeOffset="206880.62">19026 9811 0,'0'0'0,"0"0"16,0 0-16,0 0 15,0 0-15,0 0 16,0 0-16,-9 0 15,1 8-15,-1 10 16,-8-1-16,8 0 16,0 9-16,9-8 15,0-10 1,0 1-16,0 0 16,0-9-16,9 0 15,8 0-15,1 0 16,-1 0-16,0 0 15,1 0-15,-1 8 16,1 1-16,-1 0 16,9-1-16,-9 1 15,9 0 1,9-1-16,-9-8 16,0-8-16,-8-1 15,8-17-15,0-9 16,0-8-16,-18-9 15,1 26-15,-18 0 16,1 9-16</inkml:trace>
  <inkml:trace contextRef="#ctx0" brushRef="#br0" timeOffset="207294.93">19538 9967 0,'0'0'0,"0"0"15,0 0-15,0 0 16,0 0-16,0 0 16,0 0-16,9 0 15,9 0-15,-1-9 16,0 0-16,9 1 15,0-10 1,0 1-16,0 0 16,-17-9-16,0 8 15,-9 1-15,-9 0 16,0-1-16,1 18 16,-18 0-16,0 9 15,-9 8 1,9 1-16,0 16 15,8 1-15,18 0 16,18 17-16,17 8 16,8-16-16,61-1 15,18-26-15,-79-25 16</inkml:trace>
  <inkml:trace contextRef="#ctx0" brushRef="#br0" timeOffset="207876.94">20980 9975 0,'0'0'0,"0"-8"15,0-1-15,0 0 16,-9 1-16,1-1 16,-1 0-16,0 1 15,-8-1-15,-9 0 16,-9 9-16,0 0 16,1 0-1,-10 18-15,9-1 16,1 18-16,8-1 15,8 1-15,10-9 16,8 0-16,0-17 16,0-1-16,17-8 15,9-8-15,9-10 16,8-16 0,9-18-16,0-18 15,-8-16-15,-9 16 16,-9 10-16,-18 25 15,1 9-15,0 9 16,-1 0-16,-8 17 16,0 0-16,0 8 15,-8 18-15,-1 35 16,0 17 0,1 17-16,8-8 15,0-9-15,0-26 16,8-9-16,10-17 15,-10 0-15,1-17 16</inkml:trace>
  <inkml:trace contextRef="#ctx0" brushRef="#br0" timeOffset="208043.56">21336 9889 0,'0'0'0,"0"0"0,0 0 15,0 17-15,0 9 16,0 9-16,0-9 16,0-9-1,0-8-15,0-9 16,0 0-16</inkml:trace>
  <inkml:trace contextRef="#ctx0" brushRef="#br0" timeOffset="208167.46">21371 9620 0,'0'0'0,"0"0"0,0 0 0,0 0 15,8 9-15,10 34 16,-10-17-16</inkml:trace>
  <inkml:trace contextRef="#ctx0" brushRef="#br0" timeOffset="208875.81">21822 9828 0,'0'0'0,"0"0"15,0 0-15,-8 0 0,-1 9 16,-8 8-16,-1 0 15,-8 1 1,0-1-16,0 18 16,-9 8-16,9 9 15,9-9-15,17-8 16,0-9-16,0 0 16,9-17-16,8-1 15,0-16-15,18-10 16,17-16-1,-8-27-15,-1 0 16,0-25-16,1 8 16,-18 17-16,-17 18 15,-1 8-15,1 18 16,0 0 0,-9 8-16,0 9 15,0 0-15,-9 0 16,0 17-16,1 9 15,-1 26-15,0 17 16,0 9-16,9 9 16,0-9-16,0-26 15,9-9-15,9-17 16,-1 0 0,0-8-16,1-10 15,-1 1-15,9-1 16,-9 1-16,1-9 15,-1 0-15,-8 0 16,0 0-16,-1 0 16,1 0-16,0 0 15,-1 0-15,-8 0 16,0 0 0,9 0-16,-9 0 15,0 0-15,0 0 16,0 0-16,0 0 15,0 0-15,0 0 16,9 0-16</inkml:trace>
  <inkml:trace contextRef="#ctx0" brushRef="#br0" timeOffset="209205.34">22804 10036 0,'0'0'0,"0"0"0,0 0 16,0 26-1,0 9-15,0 8 16,0 0-16,0-17 16,0 0-16,0 0 15,0-17-15</inkml:trace>
  <inkml:trace contextRef="#ctx0" brushRef="#br0" timeOffset="209362.68">23029 9776 0,'0'0'0,"0"0"0,0 0 0,0 26 16,0 17-16,18 1 15,-1-27-15</inkml:trace>
  <inkml:trace contextRef="#ctx0" brushRef="#br0" timeOffset="209697.96">23255 10123 0,'0'0'0,"0"0"0,0 17 16,-9 0-1,1 1-15,-1 8 16,0-9-16,1 0 16,8-8-16,0-1 15,0 1-15,0 0 16,0-9-16,0 0 16,0-9-16,17-17 15,0 0 1,9 0-16,1 9 15,-1 0-15,-9 8 16,0 9-16,1 0 16,-1 17-16,0 9 15,1 9-15,-1-1 16,9 10-16,9-10 16,0-8-16,-18-17 15</inkml:trace>
  <inkml:trace contextRef="#ctx0" brushRef="#br0" timeOffset="212353.98">24497 9967 0,'0'0'0,"-9"0"16,1-9-16,-1 0 0,-9 1 16,1-1-1,-9 9-15,-17 0 16,-1 0-16,1 17 15,-18 18 1,9 8-16,0 9 0,17-8 16,18 8-16,8-9 15,9 0 1,17-8-16,1-9 16,16 0-16,19-18 15,16-16-15,9 8 16,-8-9-16,-36 9 15</inkml:trace>
  <inkml:trace contextRef="#ctx0" brushRef="#br0" timeOffset="212680.63">24566 10123 0,'0'0'0,"0"0"0,0 0 16,0 8-16,-8 10 15,8 16-15,0 18 16,0 0 0,0-9-16,17 1 15,0-18-15,1 0 16,-1-9-16,1-8 16,8-1-16,-9-8 15,0-8-15,1-1 16,-10-8-16,1-9 15,0 0-15,-18-9 16,-8 0 0,-1 9-16,1 9 15,0 0-15,-1 17 16,18 0-16,0 0 16</inkml:trace>
  <inkml:trace contextRef="#ctx0" brushRef="#br0" timeOffset="213038.75">24966 10218 0,'0'0'0,"0"0"16,0 0-16,0 0 16,-9 0-16,0 17 15,1 0-15,-1 1 16,0-1-16,9 9 15,0 0 1,9 0-16,8-9 16,1 9-16,-1-17 15,9 0-15,0-1 16,0-8-16,0-8 16,0-1-16,-17-8 15,0-1-15,-18-8 16,0-8-1,-17 8-15,0 0 16,0 8-16,9 1 16,8 17-16,9 0 15,0 0-15</inkml:trace>
  <inkml:trace contextRef="#ctx0" brushRef="#br0" timeOffset="213464.89">25339 10105 0,'0'0'0,"0"0"16,0 0-16,0 18 16,0 16-16,0 27 15,0 17-15,-8 26 16,-1 0-16,-9-9 16,1-8-1,-9-27-15,0-8 16,9-9-16,-1-17 15,10-8-15,-1-10 16,0 1-16,9-9 16,0-9-16,0-8 15,9-52-15,8-26 16,18-1 0,17 10-16,0 8 15,-8 8-15,-1 18 16,-8 18-16,-9 8 15,9 8-15,-1 18 16,-16 0-16,-10 0 16,1 9-16,-9 8 15,-9 1 1,-8 8-16,-9 0 16,0 0-16,0-9 15,8-8-15,18-1 16,0-8-16</inkml:trace>
  <inkml:trace contextRef="#ctx0" brushRef="#br0" timeOffset="213870.47">25600 10400 0,'0'0'0,"0"0"15,0 0-15,0 8 16,17 1-16,0 8 16,10-8-1,7 0-15,1-1 16,8-16-16,1-1 16,-1-17-16,1 0 15,-18 9-15,0-9 16,-18 8-16,1 1 15,0 0 1,-9 8-16,-9 9 16,0 0-16,1 0 15,-18 9-15,0 8 16,0 0-16,8 9 16,1 0-16,17 9 15,0 0-15,17-9 16,1 0-16,34 8 15,35-25 1,-35-9-16</inkml:trace>
  <inkml:trace contextRef="#ctx0" brushRef="#br0" timeOffset="214299.07">26277 10278 0,'0'0'0,"0"0"0,0 0 16,17 18-16,1-1 16,-1 18-16,-8-1 15,0 1-15,-1 0 16,-16-1-16,-1-8 16,0 0-1,0-8-15,1-10 16,-1 1-16,0 0 15,1-9-15,-1 0 16,0-9-16,9 0 16,0-8-16,26-26 15,9-1-15,35 1 16,-18 26-16</inkml:trace>
  <inkml:trace contextRef="#ctx0" brushRef="#br0" timeOffset="-214472.83">26954 10045 0,'0'0'0,"0"0"0,0 0 15,0 0-15,-8 17 16,-1 26-16,0 18 15,1 8-15,-1 0 16,-8 18 0,-1-9-16,10-26 15,-1-9-15,9-17 16,0-8-16,0-10 16,0 1-16,0 0 15,0-9-15,9-9 16,17-17-16,8-9 15,1 9-15,8 9 16,-8 0 0,-9 17-16,0 0 15,-8 8-15,-10 10 16,1 8-16,-18 8 16,1 1-16,-10 0 15,-8-9-15,0 0 16,-9-1-1,1-16-15,-1 0 16,9-9-16,9 8 16,17-8-16,0 0 15</inkml:trace>
  <inkml:trace contextRef="#ctx0" brushRef="#br0" timeOffset="-214102.02">27406 10469 0,'0'0'0,"0"0"16,0 0-16,0 0 15,0 0-15,-9 17 16,1 1-16,-10 16 16,1 1-16,-1 0 15,1 8 1,17-17-16,0 0 15,0 0-15,9-18 16,8 1-16,1 0 16,16-1-16,1-16 15,-9-1-15,0-17 16,0 0-16,-17-8 16,0-1-1,-18 18-15,0-1 16,0 1-16,-8 0 15,-9 8-15,9 9 16,-1 0-16,10 0 16,8 0-16,0 0 15</inkml:trace>
  <inkml:trace contextRef="#ctx0" brushRef="#br0" timeOffset="-213866.68">28144 10556 0,'0'0'0,"0"0"0,0 0 15,-9 8-15,1 10 16,-18 16 0,0 1-16,-9 0 15,0 8-15,-8-9 16,8 10-16,0-18 15,18-9-15,0-8 16,8-9-16</inkml:trace>
  <inkml:trace contextRef="#ctx0" brushRef="#br0" timeOffset="-213702.1">27745 10547 0,'0'0'0,"0"0"15,0 9-15,17 17 16,18 26-16,8 17 16,9 0-16,18-8 15,-10-1 1,-33-34-16</inkml:trace>
  <inkml:trace contextRef="#ctx0" brushRef="#br0" timeOffset="-213220.3">29012 10356 0,'-8'-8'0,"-1"-1"0,9 9 15,0 0-15,-9 0 16,1 0-16,-10 0 16,-25 17-16,0 27 15,-10 25-15,1 18 16,9-1-1,17-8-15,8-9 16,18-8-16,9 0 16,43 8-16,0-17 15</inkml:trace>
  <inkml:trace contextRef="#ctx0" brushRef="#br0" timeOffset="-212775.47">29169 10573 0,'0'0'0,"0"9"0,0 17 16,-9 8-1,0 1-15,-8 8 16,0-8-16,8-9 15,0-9-15,1-8 16,8-1-16,0 1 16,0-9-16,0 0 15,0 0 1,0-9-16,17-17 0,18 0 16,8-8-1,1-1-15,-18 18 16,0 0-16,0 17 15,-9 0-15,-8 0 16,-1 8-16,1 10 16,-9 16-16,0 1 15,0-9 1,0 0-16,9 0 16,-1-9-16,10-8 15,-1-1-15,1-8 16,-10 0-16</inkml:trace>
  <inkml:trace contextRef="#ctx0" brushRef="#br0" timeOffset="-212458.42">29664 10677 0,'0'0'0,"0"0"0,0 0 16,0 0-16,0 9 15,0 8-15,-9 0 16,9 9-16,0 9 15,0-9-15,17 0 16,1 0-16,8 0 16,0-9-1,9-8-15,-1-1 16,-8-8-16,0-8 16,1-1-16,-19-8 15,1-9 1,-18-18-16,1 10 0,-19-1 15,-16 1-15,-9 8 16,17 17 0,0 9-16,18 9 15,8 8-15</inkml:trace>
  <inkml:trace contextRef="#ctx0" brushRef="#br0" timeOffset="-211721.13">30411 10599 0,'0'0'0,"0"0"0,0 17 16,8 9-16,10 18 15,-1 7-15,-8 1 16,-1 0-16,1-8 16,0-1-1,-1-17-15,1-9 0,0-8 16,-9 0 0,8-9-16,10-9 15,-1-17-15,18-26 16,8-26-16,-8-9 15,-9 10-15,0 16 16,-8 26 0,-1 9-16,-8 18 0</inkml:trace>
  <inkml:trace contextRef="#ctx0" brushRef="#br0" timeOffset="-209753.64">31097 10919 0,'0'0'0,"0"0"15,0-8-15,0-1 16,-9 0 0,0-8-16,-17 0 15,-17-1-15,-1 10 16,-16 8-16,16 17 16,9 0-1,1 1-15,16-1 0,1 9 16,17 0-1,9 0-15,8 0 16,9-17-16,9-1 16,17 1-16,0-18 15,-9 9-15,-17 0 16,-8 0-16,-1 18 16,-8-1-16,-1 9 15,-16 17 1,-1 1-16,0 7 15,-8-7-15,0-10 16,-1-8-16,-8 0 16,9-17-16,-9 0 15,0-1-15,0-16 16,8-1-16,1-17 16,0 0-1,17 0-15,17-17 0,9 0 16,18-9-1,34-9-15,-26 35 16</inkml:trace>
  <inkml:trace contextRef="#ctx0" brushRef="#br0" timeOffset="-209514.1">31400 10521 0,'0'0'0,"0"0"0,27 26 15,16 26-15,9 9 16,0 16 0,-8 27-16,-27 0 15,-17-8 1,-17-1-16,-44 26 0,-139 208 15</inkml:trace>
  <inkml:trace contextRef="#ctx0" brushRef="#br0" timeOffset="-204959.39">2640 10876 0,'0'0'0,"0"0"0,0 0 0,0 0 0,0 0 15,0 0-15,0 0 16,-9 26-16,0 26 16,-17 43-16,0 61 15,-8 26-15,-1-17 16,9-27-1,9-8-15,-1-35 16,9-25-16,9-18 16,0-18-16,9-25 15,0 0-15</inkml:trace>
  <inkml:trace contextRef="#ctx0" brushRef="#br0" timeOffset="-204675">2649 11404 0,'0'0'0,"0"0"0,0 0 16,0 0-16,0 0 16,0 0-16,0 0 15,0 0 1,17 0-16,9 0 15,9 0-15,17 0 16,17 0-16,1 0 16,8-8-1,-9-1-15,1 0 0,-1 1 16,-17-1-16,-26 9 16</inkml:trace>
  <inkml:trace contextRef="#ctx0" brushRef="#br0" timeOffset="-204408.11">3256 10945 0,'0'0'0,"0"0"0,0 0 16,0 0-1,0 0-15,0 9 16,-8 17-16,-1 26 15,-8 9-15,-9 34 16,-9 35 0,0 8-16,9-8 0,0 0 15,9-9 1,-1-34-16,10-9 16,8-26-16,0-9 15,8-25-15,-8-10 16</inkml:trace>
  <inkml:trace contextRef="#ctx0" brushRef="#br0" timeOffset="-204054.87">2883 10287 0,'0'0'0,"0"0"0,0 0 0,0 0 16,-9 0-16,1 17 15,-10 18-15,-8 0 16,-17 17-16,8 8 16,0-8-1,18-17-15,0-9 16,8-9-16,9 1 16</inkml:trace>
  <inkml:trace contextRef="#ctx0" brushRef="#br0" timeOffset="-203908.05">3091 10339 0,'0'0'0,"0"0"0,0 0 15,0 0-15,18 17 16,17 18-16,-9 17 16,0 0-16,17 26 15,0-9-15,-16-43 16</inkml:trace>
  <inkml:trace contextRef="#ctx0" brushRef="#br0" timeOffset="-203159.68">3777 11378 0,'0'0'0,"0"0"15,0 0-15,0 0 16,0 0-16,0 0 15,0 0-15,9 0 16,8 0-16,1 0 16,-1 0-16,9 0 15,9 0-15,0 0 16,8 0 0,-8 0-16,17-8 15,0 8-15,-26 0 16</inkml:trace>
  <inkml:trace contextRef="#ctx0" brushRef="#br0" timeOffset="-202941.2">3769 11595 0,'0'0'0,"0"0"15,0 0-15,0 0 16,8 0 0,10 0-16,8 0 15,9 0-15,25 0 16,-25 0-16</inkml:trace>
  <inkml:trace contextRef="#ctx0" brushRef="#br0" timeOffset="-195452.06">4932 10911 0,'0'0'0,"0"0"0,0 0 0,0 0 15,0 0-15,0 0 16,0 0-16,0 0 15,0 0-15,0 0 16,-8 0-16,-1 17 16,0 26-1,-8 9-15,0 0 16,-1 9-16,1 0 16,-1-1-16,1-8 15,8-9-15,1 1 16,8-18-16,0 0 15,0 0 1,0-9-16,0-8 16,8-1-16,10 1 15,8 0-15,26-1 16,17-8-16,10-8 16,7-1-16,10 0 15,-9 1-15,-26 8 16,-9 0-16,-9 0 15,-17 0 1,-8 0-16,-10 0 16,1 0-16,8-9 15,1 0-15,-10 9 16</inkml:trace>
  <inkml:trace contextRef="#ctx0" brushRef="#br0" timeOffset="-193425.3">5236 11023 0,'0'0'0,"0"0"0,0 0 15,0 0-15,0 0 16,0 0-16,0-8 16,0-1-16,0 0 15,0 9-15,0-8 16,0 8 0,0 0-16,0 0 15,0 0-15,0 0 16,0 0-16,0 0 15,0 0-15,0 0 16,0 0 0,0 0-16,0 0 0,0 0 15,0 0 1,0 0-16,0 0 16,0 17-16,-8 18 15,-1 25-15,0 10 16,1 16-16,-1 18 15,0-9-15,-8-8 16,8-18 0,0-8-16,9-18 15,0-8-15,0-9 16,0 0-16,0-18 16,9 1-16,0-9 15</inkml:trace>
  <inkml:trace contextRef="#ctx0" brushRef="#br0" timeOffset="-191439.01">5731 11032 0,'0'0'0,"0"0"15,0 0 1,0 0-16,0 0 16,0 0-16,0 0 15,9 0-15,17 0 16,26 0-16,18 0 15,-1 0-15,1-9 16,-1 1-16,9-1 16,-17 0-16,-18 9 15,9-8 1,-8-1-16,-27 9 16</inkml:trace>
  <inkml:trace contextRef="#ctx0" brushRef="#br0" timeOffset="-190989.83">6070 11292 0,'-9'0'0,"1"0"16,8 0-16,0 0 15,0 0-15,0 0 16,-9 0-16,0 8 15,1 10-15,-1 8 16,0 26-16,-8 8 16,-9 10-1,0-10 1,0 1-16,0-1 0,8-16 16,1-1-16,-1-17 15,10 0-15,-1-9 16,0 1-16,9-10 15,0 1 1,0 0-16,0-1 16,18 1-16,-1 0 15,18-1-15,8 1 16,9-9-16,-8-9 16,-1 1-16,1-1 15,-10 0-15,-8 1 16,1 8-1,-10 0-15,-8-9 16,-9 9-16</inkml:trace>
  <inkml:trace contextRef="#ctx0" brushRef="#br0" timeOffset="-190771.91">5966 11630 0,'0'0'0,"0"0"16,0 0-16,0 0 16,0 0-16,8 0 15,10 0-15,8 8 16,9-8-16,-1 9 16,1-9-16,8 0 15,1-9-15,17 9 16,-18 9-1</inkml:trace>
  <inkml:trace contextRef="#ctx0" brushRef="#br0" timeOffset="-190232.83">6964 11785 0,'-8'0'0,"-1"0"0,0 0 16,1 0-16,-1 0 15,9 0-15,-9 0 16,1 0 0,-1 0-16,0-8 15,1 8-15,-1 0 16,-9 0-16,-8 0 15,0 0-15,0 8 16,9 1-16,0 0 16,-1 8-1,1 0-15,8 1 16,0 8-16,9 0 16,0-9-16,0 9 15,18-9-15,-1 1 16,9-1-16,0-8 15,9-1-15,17-16 16,0-10-16,-34 10 16</inkml:trace>
  <inkml:trace contextRef="#ctx0" brushRef="#br0" timeOffset="-189311.69">7642 10833 0,'0'0'0,"0"0"16,0 0-16,0 0 16,0 0-16,0 0 15,0 0-15,-9 0 16,0 0 0,1 17-16,-18 9 15,0 17-15,-9 27 16,0 16-16,18 10 15,-1 7-15,18-7 16,18-10-16,-1-8 16,0-8-16,18-10 15,9-8-15,16-9 16,10-17 0,-35-17-16</inkml:trace>
  <inkml:trace contextRef="#ctx0" brushRef="#br0" timeOffset="-188745.02">8215 11067 0,'0'0'0,"0"0"0,-9 0 16,-8 17-1,-9 0-15,0 18 0,-18 0 16,1 16-16,8 1 16,0 0-1,1 18-15,8-10 16,8 1-16,18-18 16,0-8-16,18-9 15,-1 0-15,18-17 16,17-1-16,9-16 15,-1-10 1,10-25-16,-9-9 16,-18-17-16,-8-1 15,-18 1-15,-8-9 16,-18 0-16,0 26 16,-17 18-16,0-1 15,-8 18-15,-10 8 16,9 18-1,-8 25-15,8 10 16,27-27-16</inkml:trace>
  <inkml:trace contextRef="#ctx0" brushRef="#br0" timeOffset="-188409.35">8527 11439 0,'0'0'0,"0"0"0,0 0 16,9 0-16,9 0 16,-1 9-1,0-1-15,9 1 0,0-9 16,9 0-16,0 0 16,0 0-16,-9-9 15,-18 9 1</inkml:trace>
  <inkml:trace contextRef="#ctx0" brushRef="#br0" timeOffset="-187929.57">9222 11309 0,'0'0'0,"0"0"15,0 0-15,0 0 16,-9 0 0,1 17-16,-1 9 0,0 18 15,1 8-15,-10 0 16,1 0 0,0-9-16,-1 0 15,10-17-15,-1-8 16,0-10-16,9 1 15,0-9-15,0 0 16,0-9-16,9-17 16,8-26-16,18-8 15,0-18 1,8 0-16,9 8 16,0 1-16,9 9 15,-17 25-15,-18 18 16,0 17-16,-18 0 15,1 17 1,0 9-16,-1 17 0,-16 35 16,-1 17-1,0-17-15,1 0 16,8-17-16,8-26 16,10-9-16,-1-9 15</inkml:trace>
  <inkml:trace contextRef="#ctx0" brushRef="#br0" timeOffset="-187410.05">9917 11560 0,'0'0'0,"0"0"0,0 0 15,0 0-15,0 0 16,0 0-16,0 0 15,-9 0-15,0-8 16,1 8 0,-1 0-16,-8 0 15,-1 8-15,-8 10 16,0-1-16,9 0 16,0 1-16,17-1 15,0-8-15,0-1 16,0 1-16,8-9 15,10 0 1,-1 0-16,18-9 16,-9 9-16,0 0 15,0 0-15,0 9 16,-9 8-16,9 9 16,0 17-16,-8 9 31,-10 9-31,1 0 0,-18-18 15,1-17-15,-1 0 16,0 0-16,-8-9 16,-9-8-16,0 0 15,0-1-15,-9-16 16,0-10 0,18-8-16,0-17 0,8 0 15,9 8 1,0 18-16</inkml:trace>
  <inkml:trace contextRef="#ctx0" brushRef="#br0" timeOffset="-187044.54">10212 10980 0,'0'0'0,"0"0"16,0 0-16,0 0 15,0 0 1,0 17-16,17 1 16,1 16-16,8 1 15,9 17-15,-1 9 16,1 16-16,-9 10 15,0-9-15,-17 0 16,-9 0-16,-9 9 16,-17 16-16,0-25 15,0-26-15,9-17 16,-1-9 0,10-17-16,-1-1 15,9-8-15</inkml:trace>
  <inkml:trace contextRef="#ctx0" brushRef="#br0" timeOffset="-186535.7">10351 10590 0,'0'0'0,"0"0"0,0 0 16,0 0-16,0 0 16,0-8-16,9 8 15,8 0-15,0 0 16,1 0-16,-1 8 15,1 10-15,8-1 16,-9 0-16,-8 1 16,-1-1-1,1 0-15,-18 1 16,1-1-16,-1 0 16,-17 0-16,9 9 15,-1-8-15,1-10 16,8 1-16,0 0 15,9-1-15,0 1 16,0 0 0,0-1-16,18 1 15,8 0-15,17-1 16,9-8-16,9 0 16,0 0-16,17 0 15,-26 0-15</inkml:trace>
  <inkml:trace contextRef="#ctx0" brushRef="#br0" timeOffset="-185979.15">11089 11214 0,'0'-9'0,"0"9"16,0 0-16,0 0 16,0 0-16,-9 0 15,1 17-15,-1 9 16,0 35 0,-17 26-16,9-9 15,0 0-15,-1-18 16,1-8-16,8-9 15,9 1-15,0-18 16,0-9-16,9-8 16</inkml:trace>
  <inkml:trace contextRef="#ctx0" brushRef="#br0" timeOffset="-185483.75">11497 11326 0,'0'0'0,"0"0"0,0 0 16,-8 0-1,-1 9-15,0 8 16,-17 9-16,0 9 16,-9 8-16,18 1 15,0-1-15,8-17 16,9 0-16,0 0 15,17-9 1,1-8-16,16 0 16,1-18-16,9 0 15,-10-17-15,1-17 16,-9 0-16,0-1 16,-17 1-16,-18 8 15,1 1-15,-19 8 16,1 8-16,0 10 15,18 8 1,-1 0-16,9 0 16</inkml:trace>
  <inkml:trace contextRef="#ctx0" brushRef="#br0" timeOffset="-185195.98">11697 11240 0,'0'0'0,"0"0"0,0 0 15,9 17 1,8 0-16,0 1 16,18 16-16,0 1 15,8-9-15,-8 0 16,-9 0-16,0-9 16,0-8-16,-17 0 15,0-1 1,-1 10-16,-16-1 15,-10 18-15,-25-1 16,-9 10-16,0-1 16,-1-17-16,19 0 15,8 0-15,17-18 16,9-8-16</inkml:trace>
  <inkml:trace contextRef="#ctx0" brushRef="#br0" timeOffset="-184530.82">12704 11248 0,'0'0'0,"0"0"0,0 0 16,0 0-16,0 0 15,0 0-15,0 0 16,-8 0-16,-10 18 16,-16-1-16,-19 18 15,-7-1 1,8 1-16,8 0 16,9-9-16,1 0 15,16 0-15,1-9 16,0 9-16,17-9 15,0 9-15,17 9 16,18 0-16,-1-1 16,19-8-16,-10 0 15,0-9 1,1 1-16,-1-10 16,1 1-16,-10 0 15,-16-9-15</inkml:trace>
  <inkml:trace contextRef="#ctx0" brushRef="#br0" timeOffset="-179509.82">12965 11370 0,'0'0'0,"0"0"0,0 0 15,0 0-15,0 0 16,0 0-16,-9 0 16,0 0-16,1 0 15,-1 0-15,-8 17 16,-1 9-16,1 9 16,17-1-1,0 10-15,17-10 16,1-8-16,8 0 15,9-17-15,-1 0 16,10-9-16,-1-9 16,-8-17-16,-9 0 15,-17-9-15,-1 1 16,-16-1-16,-1 0 16,-8 18-1,-1 0-15,1 17 16,8 0-16,-8 0 15,17 0-15</inkml:trace>
  <inkml:trace contextRef="#ctx0" brushRef="#br0" timeOffset="-179263.92">13521 11119 0,'0'0'0,"0"0"16,0 0-16,0 0 16,0 17-16,0 18 15,8 25-15,1 18 16,0 17 0,-9 1-16,0-10 15,0-8-15,0-9 16,0 1-16,0-27 15</inkml:trace>
  <inkml:trace contextRef="#ctx0" brushRef="#br0" timeOffset="-177985.14">14181 11785 0,'-9'0'0,"0"0"0,9 0 0,0 0 16,0 0-16,0 0 15,0 0 1,0 0-16,18-8 16,16-1-16,10 0 15,17 1-15,8-1 16,9-8-1,-17-1-15,-18 18 16,-17 0-16,-8 0 0</inkml:trace>
  <inkml:trace contextRef="#ctx0" brushRef="#br0" timeOffset="-177773.91">14511 11404 0,'0'0'0,"0"0"0,0 0 16,0 9 0,0 17-16,-9 26 15,0 9-15,1 17 16,-1 25-16,-9 1 16,1-26-1,17-17-15,9 0 0,-1-35 16</inkml:trace>
  <inkml:trace contextRef="#ctx0" brushRef="#br0" timeOffset="-177341.56">15344 11274 0,'0'0'0,"0"0"16,0 0-16,0 0 15,0 0 1,0 9-16,-8 8 15,-1 18-15,-9 26 16,1-1-16,0 1 16,-1 0-16,1-18 15,8 0-15,9-17 16,0 0-16,0 0 16,18 0-1,8 0-15,8 0 16,19-9-16,7-8 15,10 0-15,-9-9 16,-9-9 0,-9 0-16,18 1 0,-26 8 15</inkml:trace>
  <inkml:trace contextRef="#ctx0" brushRef="#br0" timeOffset="-177109.03">15501 11552 0,'0'0'0,"0"0"0,0 8 16,-9 18-16,0 18 16,0 33-16,-8 10 15,-9 8 1,9-17-16,-1-17 0,10-9 15,8-9-15,0-25 16,17-1-16,-8-8 16</inkml:trace>
  <inkml:trace contextRef="#ctx0" brushRef="#br0" timeOffset="-176864.75">15926 11422 0,'0'0'0,"0"0"0,0 0 0,0 0 15,17 0 1,1 8-16,8 1 16,17-9-16,27 9 15,-1-9-15,-8-9 16,0 0-16,0 1 15,-18 8-15,-8-9 16,-27 9-16</inkml:trace>
  <inkml:trace contextRef="#ctx0" brushRef="#br0" timeOffset="-176505.75">16056 11638 0,'0'0'0,"0"0"0,0 0 16,0 0 0,0 9-16,0 8 15,0 1-15,0 7 16,0 1-16,-8 9 16,-1 0-16,0 8 15,1 0-15,-1-8 16,0-9-1,0 0-15,1-9 16,8 1-16,0-1 16,0-8-16,0 8 15,8-8-15,10 8 16,-1 0-16,18-8 16,0 0-16,17-1 15,0 1-15,-9-9 16,1-9-16,-10 9 15,-16 0 1</inkml:trace>
  <inkml:trace contextRef="#ctx0" brushRef="#br0" timeOffset="-176278.65">16152 11846 0,'0'0'0,"0"0"16,0 0-16,0 0 16,17 0-16,1 9 15,16-1-15,1 1 16,17-9-16,0 0 16,0 0-16,26 0 31,-25 0-31</inkml:trace>
  <inkml:trace contextRef="#ctx0" brushRef="#br0" timeOffset="-175959.52">17003 11985 0,'0'0'0,"0"0"0,0 0 16,0 0-16,0 0 16,-9 0-16,0 0 15,-17 8-15,-8 10 16,-10-1-16,-8 0 16,9 9-1,8 0-15,0 9 16,18 0-16,0-1 15,17 1-15,17-1 16,18-8 0,-1 0-16,18-26 15,-26 0-15</inkml:trace>
  <inkml:trace contextRef="#ctx0" brushRef="#br0" timeOffset="-175236.9">17984 11145 0,'0'0'0,"0"0"0,0 0 15,0 0 1,-9 0-16,1 17 16,-18 9-16,-18 17 15,1 18-15,-18 34 16,9 9-16,9-9 16,16 9-16,10 9 15,17-18-15,9-17 16,8 0-1,18-17-15,0-9 16,8-18-16,-26-25 16</inkml:trace>
  <inkml:trace contextRef="#ctx0" brushRef="#br0" timeOffset="-174945.06">18201 11396 0,'0'0'0,"0"0"15,0 17-15,0 18 16,-9 17-16,1 17 15,-1 0-15,0-8 16,1 8-16,-1-8 16,0-18-16,1-8 15,-1-9 1,18 8-16,8-8 16</inkml:trace>
  <inkml:trace contextRef="#ctx0" brushRef="#br0" timeOffset="-174714.83">18314 11898 0,'0'0'0,"0"0"0,0 0 16,9 0-16,17 9 15,9-1-15,17-8 16,0-8-16,17 8 16,-17-9-1,-26 9-15</inkml:trace>
  <inkml:trace contextRef="#ctx0" brushRef="#br0" timeOffset="-174272.51">18957 11716 0,'0'0'0,"0"0"0,0 0 16,0 17-16,8 18 15,1 26-15,-9-1 16,-9-8-16,1-8 15,-1-10 1,0-8-16,1-8 16,8-10-16,0 1 15,0 0-15,0-9 16,0 0-16,0-18 16,17-16-16,0-10 15,18-16-15,0-10 16,8 18-1,-17 18-15,0 16 16,-8 1-16,-1 8 16,-8 9-16,-1 0 15,1 9-15,0 8 16,-1 35-16,-16 18 16,-1-10-16,9-16 15,0-1-15,0-17 16,0-9-1</inkml:trace>
  <inkml:trace contextRef="#ctx0" brushRef="#br0" timeOffset="-173774.66">19625 11846 0,'0'0'0,"0"0"15,0 0-15,0 0 16,0 0-16,0 0 16,-8 0-16,-1 0 15,0 0-15,-17 17 16,9 1-16,-1 8 16,1 0-1,0 0-15,17-18 16,0 1-16,0 0 15,17-1-15,0-8 16,1 0-16,-1 0 16,1 0-16,-10 0 15,1 0-15,8 0 16,1 18 0,-10 8-16,1 8 15,0 1-15,-1 8 31,-8-8-31,-8-9 0,-1 0 16,0 0-16,1-18 0,-1 1 16,-8 0-16,-9-1 15,8-8-15,1-8 16,-9-1-16,8-17 16,1 9-1,17-1-15,9 18 16</inkml:trace>
  <inkml:trace contextRef="#ctx0" brushRef="#br0" timeOffset="-173491.49">19964 11578 0,'0'0'0,"0"0"0,0 0 16,17 17-16,18 0 16,0 18-1,0 0-15,8 16 16,0 1-16,-17 9 16,-8 0-16,-10-9 15,-16 8-15,-18-8 16,0 0-16,-18-8 15,10-19-15,25-16 16</inkml:trace>
  <inkml:trace contextRef="#ctx0" brushRef="#br0" timeOffset="-173030.59">20129 11162 0,'0'0'0,"0"0"0,0 0 15,0 0-15,0 0 16,0 0-16,9 0 15,-1 0 1,10 9-16,-1-1 16,0 1-16,-8 0 15,0-1-15,-1 1 16,1 8-16,0 0 16,-18 1-1,0-1-15,-17 0 0,0 9 16,0-8-1,9-10-15,0 1 16,-1 0-16,10-1 16,8 1-16,0-9 15,0 0-15,0 0 16,26 9-16,17-1 16,18 1-16,17-9 15,0 0 1,-43 0-16</inkml:trace>
  <inkml:trace contextRef="#ctx0" brushRef="#br0" timeOffset="-172623.62">20954 11439 0,'0'0'0,"0"0"0,0 9 16,0 8 0,0 18-16,9 25 0,-9 10 15,8 25 1,-8 9-16,0-9 16,0-8-16,0-9 15,0-18-15,0 1 16,0-18-16,0 0 15,9-17-15</inkml:trace>
  <inkml:trace contextRef="#ctx0" brushRef="#br0" timeOffset="-172246.04">21440 11777 0,'0'0'0,"0"0"0,0 0 16,0 0-16,0 0 15,0 0-15,0 0 16,0 0-16,0 0 16,0 0-1,0 0-15,0 0 16,-8 17-16,-1 18 16,0 8-16,0 0 15,9 1-15,0-18 16,0 0-16,0-9 15,0 0-15,0-8 32</inkml:trace>
  <inkml:trace contextRef="#ctx0" brushRef="#br0" timeOffset="-171915.01">21623 11630 0,'0'0'0,"0"0"16,0 0-16,0 0 15,0 0-15,17 17 16,0 0-16,9 1 16,9-1-16,0 0 15,8 0-15,-8-8 16,-9 0-1,0-1-15,-17 1 16,-1 0-16,1 8 16,-18 9-16,-8 9 15,-9 8-15,-9 0 16,-8-17 0,8 0-16,9-8 0,9-1 15,8 0 1</inkml:trace>
  <inkml:trace contextRef="#ctx0" brushRef="#br0" timeOffset="-171529.22">22786 11578 0,'0'0'0,"0"0"16,0 0-16,-8 0 16,-10 8-16,-17 10 15,-8 16-15,-18 1 16,0 8-16,-8 0 16,17-17-1,8 0-15,10 0 16,16 0-16,1-8 15,0-1-15,-1 0 16,18 1-16,0-1 16,0 0-16,18 1 15,-1 8-15,18 0 16,-1-9 0,10 0-16,17 1 15,-1 8-15,-34-18 16</inkml:trace>
  <inkml:trace contextRef="#ctx0" brushRef="#br0" timeOffset="-171265.22">23064 11612 0,'0'0'0,"0"0"15,0 0-15,0 0 0,0 0 16,0 0-16,0 9 16,-9 8-1,9 1-15,0 16 16,0 1-16,-8 8 16,-1 9-16,0-9 15,1-8 1,8-9-16,8 17 0,1-8 15</inkml:trace>
  <inkml:trace contextRef="#ctx0" brushRef="#br0" timeOffset="-170973.22">23472 11378 0,'0'0'0,"0"0"0,0 0 16,0 9-16,0 26 15,-8 25-15,-1 27 16,-9 8-1,-8 0-15,9 9 16,0-17-16,8-18 16,0-8-16,1-35 15</inkml:trace>
  <inkml:trace contextRef="#ctx0" brushRef="#br0" timeOffset="-169707.14">4681 13111 0,'-9'-9'0,"0"9"15,0 0-15,1 0 0,8 0 16,0 0-16,0 0 16,0 0-16,0 0 15,17 0 1,9 0-16,9 0 15,0 0-15,8 0 16,1 0-16,-1 0 16,18 0-16,0-9 15,-35 9-15</inkml:trace>
  <inkml:trace contextRef="#ctx0" brushRef="#br0" timeOffset="-168930.79">5740 12695 0,'0'0'0,"0"0"15,0 0-15,0 0 16,0 0-16,0 0 16,0 0-16,0 0 15,0 0-15,9 0 16,8 0-16,26 0 15,18 0 1,9 0-16,8 0 16,-9 0-1,-8-9-15,0 0 0,-9 1 16,0 8-16,-8 0 16,-27 0-1</inkml:trace>
  <inkml:trace contextRef="#ctx0" brushRef="#br0" timeOffset="-168578.45">6018 12729 0,'0'0'0,"0"0"0,0 0 16,0 0-16,0 0 15,0 18-15,0 16 16,-9 1-1,0 17-15,1 0 16,-1 0-16,0-9 16,1 1-1,-1 8-15,0-9 0,9-17 16,0 0-16,0-9 16,9 0-1,8-8-15,18 0 0,0-1 16,8 1-1,9-9-15,9-9 16,-17 1-16,-10-1 16,-8 0-16,18-8 15,-1 0-15,-25 8 16</inkml:trace>
  <inkml:trace contextRef="#ctx0" brushRef="#br0" timeOffset="-168393.44">6027 13015 0,'0'0'0,"0"0"0,0 0 15,0 0-15,17 0 16,9 0-16,9 0 16,17 0-1,0-8-15,17-1 16,10 0-16,-45 9 15</inkml:trace>
  <inkml:trace contextRef="#ctx0" brushRef="#br0" timeOffset="-168126.56">6669 13085 0,'0'0'0,"0"0"0,0 0 0,9-9 15,8 9-15,1-9 16,8 1 0,8-1-16,1 0 15,0 1-15,0-1 16,-1 0-16,1 1 15,-26 8-15</inkml:trace>
  <inkml:trace contextRef="#ctx0" brushRef="#br0" timeOffset="-167882.17">6834 13050 0,'0'0'0,"0"0"16,0 0-16,0 9 15,0 8-15,9 0 16,-1 18 0,1 8-16,0 0 15,-9-8-15,0-9 16,0 0-16,-9-9 16,0-8-1,-8 0-15,-9-1 0,9 1 16,-1-9-1,10 9-15</inkml:trace>
  <inkml:trace contextRef="#ctx0" brushRef="#br0" timeOffset="-167552.06">5862 13561 0,'0'0'0,"0"0"15,0 0-15,17 0 0,9 0 16,35 0-1,17-9-15,17 1 16,1-1-16,-1 0 16,1 1-16,-18-1 15,-8 0-15,-10 1 16,10 8 0,-1 8-16,-34-8 0</inkml:trace>
  <inkml:trace contextRef="#ctx0" brushRef="#br0" timeOffset="-167079.6">6374 13587 0,'0'0'0,"0"0"0,0 0 15,0 0-15,17 0 16,1 9-16,-1-1 16,9 9-16,0 1 15,0-1-15,0 0 16,0 1 0,0-1-16,-17 0 15,0 1-15,-1-1 16,1-8-16,-9 8 15,-9 0-15,1 1 16,-10-1-16,1 0 16,0-8-16,-1 0 15,1-1-15,-1 1 16,10 0 0,8-9-16,0 0 15,0 8-15,17 10 16,9-1-16,18 0 15,8-8-15,17 0 16,1-1-16,8-16 16,9-1-16,-27 9 15,-42 0 1</inkml:trace>
  <inkml:trace contextRef="#ctx0" brushRef="#br0" timeOffset="-166554.72">8197 12270 0,'0'0'0,"0"0"0,0 0 0,0 0 15,-8 9-15,-10 26 16,-8 25-16,-8 27 16,-10 26-1,-8 16-15,9 10 0,8 8 16,0 9-1,18-17-15,17-9 16,0 0-16,17-27 16,9-16-16,9-18 15,8-8-15,10-9 16,7-35-16,10-8 16,-27-9-16</inkml:trace>
  <inkml:trace contextRef="#ctx0" brushRef="#br0" timeOffset="-166221.39">8545 12747 0,'0'0'0,"0"0"16,0 0-16,0 8 15,9 18-15,-1 35 16,1 8-16,-18 35 16,-8 17-1,-1-25-15,10-18 16,-1-18-16,9-16 15,0-18-15,0 0 16,0-18-16,9 1 16,-1 0-16</inkml:trace>
  <inkml:trace contextRef="#ctx0" brushRef="#br0" timeOffset="-165966.3">8970 13007 0,'0'0'0,"0"0"16,0 0-16,0 17 15,-8 9-15,-1 26 16,9 17-16,-9-8 15,1-18-15,8-8 16,0-9-16,0-18 16,0 10-1,0-10-15</inkml:trace>
  <inkml:trace contextRef="#ctx0" brushRef="#br0" timeOffset="-165648.56">9066 12989 0,'0'0'0,"0"0"0,0 0 16,17 18-16,1 8 16,16 8-16,10 1 15,-1-9-15,-8-9 16,17 0-1,0 9-15,-8-8 0,-18-1 16,0 0 0,-18 1-16,1-1 15,-18 0-15,-17 18 16,-17 0-16,-9 8 16,-9 0-16,9-17 15,17 0 1,18-17-16,17-9 15</inkml:trace>
  <inkml:trace contextRef="#ctx0" brushRef="#br0" timeOffset="-165246.08">10134 12842 0,'0'0'0,"0"0"0,0 0 16,0 0-16,0 9 15,-9 8-15,1 0 16,-18 18-16,-1 0 16,-16-1-16,0 10 15,-9-1 1,8-8-16,9-10 15,1 1-15,8 9 16,8-9-16,1 0 16,17 0-16,0 0 15,0 0-15,17 0 16,18 9-16,0-9 16,8 0-16,1 0 15,8 0 1,-9-18-16,0 1 15,-8 0-15,-9-9 16,-17 0-16</inkml:trace>
  <inkml:trace contextRef="#ctx0" brushRef="#br0" timeOffset="-164898.72">10360 13067 0,'0'0'0,"0"0"16,0 0-16,0 0 16,0 0-16,-9 18 15,0-1-15,1 17 16,-1 10 0,0-1-16,9 0 15,0-8-15,9-9 16,8-9-16,9 1 15,9-10-15,9 1 16,-1 0-16,-8-18 16,-1-8-16,-7-9 15,-1 0-15,-18-18 16,-8 1 0,-8 8-16,-18 1 15,-1-1-15,-25 18 16,0 8-16,35 9 15</inkml:trace>
  <inkml:trace contextRef="#ctx0" brushRef="#br0" timeOffset="-164367.15">11072 12712 0,'0'0'0,"0"0"16,0 0-16,0 9 16,8 25-16,1 27 15,0 8-15,-9 18 16,-9 17 0,0 0-16,1-18 0,-1-8 15,0-17 1,9-9-16,0-9 0,0-17 15,0-8 1,0-10-16,0-8 16</inkml:trace>
  <inkml:trace contextRef="#ctx0" brushRef="#br0" timeOffset="-163827.56">11819 12963 0,'0'0'0,"0"0"0,0 0 16,0 0-16,0 0 16,0 0-16,0 0 15,0 0-15,0 0 16,0 0-16,0 0 16,0 0-1,0 0-15,0 0 16,0 0-16,0 0 15,0 0-15,0 0 16,0 0-16,0 0 16,0 0-1,0 0-15,0 0 0,0 0 16,0 0-16,0 18 16,0 8-1,-9 17-15,0 26 16,-8 9-16,-1-9 15,1-8-15,0 0 16,8-18-16,0-8 16,1-9-16,8 0 15,0-18 1,0-8-16</inkml:trace>
  <inkml:trace contextRef="#ctx0" brushRef="#br0" timeOffset="-163365.68">11159 13171 0,'0'0'0,"0"0"16,0 0-16,0 0 16,26 0-16,8 17 15,19-8 1,-1 0-16,8-1 0,-7-16 31,-1-1-31,-9 0 0,-26 9 16</inkml:trace>
  <inkml:trace contextRef="#ctx0" brushRef="#br0" timeOffset="-163149.08">11428 12972 0,'0'0'0,"0"0"16,0 0-16,0 17 15,9 9-15,-1 44 16,-8 16-16,-8 1 16,-1-9-16,0 0 15,9-26 1,18-18-16,-10-8 15</inkml:trace>
  <inkml:trace contextRef="#ctx0" brushRef="#br0" timeOffset="-162673.33">12305 13180 0,'0'0'0,"0"0"0,0 0 15,0 0-15,-9 17 16,1 9-16,-19 9 16,10 8-16,0-8 15,-1-1-15,10 1 16,8 0 0,0-9-16,17-9 15,0-8-15,18-1 16,9-16-16,-1-1 15,0 0-15,-17-17 16,1-8-16,-10-10 16,-8 1-1,-18 8-15,0 1 16,-17 8-16,9 8 16,8 1-16,9 8 15,0 9-15</inkml:trace>
  <inkml:trace contextRef="#ctx0" brushRef="#br0" timeOffset="-162399.65">12609 13102 0,'0'0'0,"0"0"0,9 9 15,8 8-15,18 17 16,17 10-16,0-1 15,-9-17-15,1 0 32,-1 0-32,-17-9 0,0-8 15,-17 8-15,0 1 16,-18-1-16,-9 18 16,-25-1-1,-35 27-15,-9 0 0,26-10 16,35-16-1</inkml:trace>
  <inkml:trace contextRef="#ctx0" brushRef="#br0" timeOffset="-157388.48">13885 13154 0,'0'0'0,"0"0"0,0 0 16,0 0-16,0 0 15,-8 17-15,-10 9 16,-25 26-16,-18 0 16,0-9-1,-8 1-15,17-1 16,0-8-16,17-9 15,18 0-15,-1-9 16,1 0-16,17 1 16,0 16-16,26 1 15,17 8-15,27 0 16,8 1-16,0-18 16,0 0-1,-17-18-15,-9 1 16,0 0-16,-17-1 15</inkml:trace>
  <inkml:trace contextRef="#ctx0" brushRef="#br0" timeOffset="-157177.65">14241 13171 0,'0'0'0,"0"0"15,0 0-15,0 0 16,0 26-16,9 26 16,-9 0-16,-9 17 15,1-8 1,-1-9-16,9-9 16,0-17-16,0-17 15</inkml:trace>
  <inkml:trace contextRef="#ctx0" brushRef="#br0" timeOffset="-156700.22">14684 13145 0,'0'0'0,"0"0"16,0 0-16,0 0 16,0 0-16,0 0 15,0 0-15,0 0 16,0 0 0,0 0-16,0 0 0,0 0 15,-8 17-15,-1 27 16,0 25-1,1 9-15,8 0 16,-9 0-16,9 0 16,0-18-16,-9-16 15,9-1-15,9-17 16</inkml:trace>
  <inkml:trace contextRef="#ctx0" brushRef="#br0" timeOffset="-156146.72">14814 12764 0,'0'0'0,"0"0"0,9 9 15,26 25-15,17 18 16,17 26-16,1 26 16,-1 26-1,-8 0-15,-17-9 0,-18 18 16,-18 8 0,-16-17-16,-27 0 15,-17 0-15,0-26 16,34-61-16</inkml:trace>
  <inkml:trace contextRef="#ctx0" brushRef="#br2" timeOffset="-105772.78">16586 14089 0,'0'0'0,"0"0"0,0 26 15,-9 9-15,-8 25 16,0 10-16,8-36 15</inkml:trace>
  <inkml:trace contextRef="#ctx0" brushRef="#br2" timeOffset="-105137.29">17923 13240 0,'0'0'0,"0"0"16,0 0-16,0 9 15,0 17-15,0 26 16,-8 35-16,-1 25 16,0 18-16,-8-17 15,8-18 1,0-17-16,1-17 0,8-27 15,0-25-15</inkml:trace>
  <inkml:trace contextRef="#ctx0" brushRef="#br2" timeOffset="-104780.33">17810 13353 0,'0'0'0,"0"0"0,0 0 0,0 0 16,0 0-16,9 0 16,8 9-16,9 8 15,18 0-15,17 1 16,8 16-16,9 1 31,-17 0-31,-9-9 0,0 8 0,-8 18 16,-18 0-1,-18 0-15,-8 0 16,-26 0-16,-17 9 16,-18-18-16,0 0 15,-8-17-15,17 0 16,0-17-16,17 0 16,18-1-16,17-8 15,0 0-15,0 0 16</inkml:trace>
  <inkml:trace contextRef="#ctx0" brushRef="#br2" timeOffset="-104403.86">18314 13959 0,'0'0'0,"0"0"15,0 0-15,0 0 16,0 0-16,0 0 15,0 0-15,17 0 16,9 9-16,18 0 16,25-9-16,-8-9 15,0 0 1,-9-8-16,-9 0 0,-16-1 16,-1-8-1,-18 0-15,1 0 16,-18 9-16,1 0 15,-1-1-15,-17 18 16,-18 0-16,-8 18 16,0 8-1,17 8-15,18 1 16,0 0-16,17-1 16,17 1-16,18 0 15,17-1-15,0-8 16,-26-26-16</inkml:trace>
  <inkml:trace contextRef="#ctx0" brushRef="#br2" timeOffset="-104063.39">19469 13197 0,'0'0'0,"0"0"0,0 0 16,-9 0-16,1 0 16,-1 0-1,-17 17-15,0 9 16,8 9-16,-8 17 16,9 17-16,0 27 15,-1 16-15,18 1 16,0-9-16,0 0 15,0 0-15,9-27 16,-9-25 0,0-17-16,-9-9 15,9-17-15,-8-1 16,-1-25-16,0 0 16</inkml:trace>
  <inkml:trace contextRef="#ctx0" brushRef="#br2" timeOffset="-103912.52">18957 13881 0,'0'0'0,"0"0"16,0 0-16,0 0 15,8 0-15,18 9 16,18 0-16,17-1 16,17-16-16,26 8 15,-43 8-15</inkml:trace>
  <inkml:trace contextRef="#ctx0" brushRef="#br2" timeOffset="-103702.08">19651 13717 0,'0'0'0,"0"0"0,0 17 16,0 9-1,0 9-15,0 8 16,0 0-16,9 1 16,-9-10-16,9-16 15,-9-10-15,0-8 16</inkml:trace>
  <inkml:trace contextRef="#ctx0" brushRef="#br2" timeOffset="-103580.68">19721 13414 0,'0'0'0,"0"0"16,0 0-16,0 17 15,9 9-15,-1 0 16</inkml:trace>
  <inkml:trace contextRef="#ctx0" brushRef="#br2" timeOffset="-103200.52">19955 13855 0,'0'0'0,"0"0"0,0 0 16,0 18-16,-8-1 16,-1 9-1,0-9-15,9 1 16,0-10-16,0 1 15,0 0-15,0-1 16,0-8-16,0 0 16,0 0-16,0-8 15,9-1-15,8-8 16,1-1-16,-1 1 16,0 8-1,1 9-15,-10 0 16,1 0-16,0 9 15,-1 8-15,1 1 16,0 16-16,0 1 16,-1 0-16,1-18 15,-9-17 1</inkml:trace>
  <inkml:trace contextRef="#ctx0" brushRef="#br2" timeOffset="-102819.99">20242 13951 0,'0'0'0,"0"0"0,0 0 16,0 8-16,0 1 15,17 0-15,1-1 16,-1 1-16,18-9 15,8-9-15,-8 1 16,0-10 0,-9 1-16,0 0 15,-18-1-15,1-8 16,0 0-16,-18 9 16,0 0-16,1 17 15,-18 0-15,0 0 16,-9 17-16,9 0 15,8 18-15,10 0 16,8-1 0,17 1-16,9-9 15,18 0-15,51-17 16,270-18-16</inkml:trace>
  <inkml:trace contextRef="#ctx0" brushRef="#br2" timeOffset="-101748.85">21562 13301 0,'0'0'0,"0"0"0,0 0 15,0 0-15,0 0 16,0-9 0,0 1-16,17-1 15,9 0-15,35 9 16,8 0-16,27-8 16,8-1-16,-8 9 15,-18-9-15,-9 1 16,-17 8-16,-17 0 15,-26 0-15</inkml:trace>
  <inkml:trace contextRef="#ctx0" brushRef="#br2" timeOffset="-101345.46">21788 13414 0,'0'0'0,"0"0"0,0 0 16,0 0-16,0 0 16,0 8-16,0 10 15,0-1 1,0 18-16,0 8 0,-9 26 16,0-8-16,-8-1 15,-1 1 1,1-18-16,0 1 15,8-10-15,0-8 16,1-8-16,8-1 16,0 0-16,0-8 15,0 8-15,17 1 16,0-1-16,18 0 16,17 1-1,18-1-15,8-9 16,-17 1-16,-1-9 15,-16 0-15,-18 0 16,0 0-16,-9-9 16,-8 1-16,0 8 15</inkml:trace>
  <inkml:trace contextRef="#ctx0" brushRef="#br2" timeOffset="-101150.52">21762 13795 0,'0'0'0,"0"0"0,0 0 16,0 0-16,0 0 15,17 0-15,9 0 16,17 8 0,27-8-16,17 0 15,8-8-15,-8 16 16,-52 1-16</inkml:trace>
  <inkml:trace contextRef="#ctx0" brushRef="#br2" timeOffset="-100729.64">22804 13881 0,'0'0'0,"0"0"0,0 0 15,0 0-15,0 0 16,0 0-16,-9 0 16,0 0-16,-8 0 15,-9 0 1,0 9-16,-9 8 16,18 1-16,-1-1 15,1 9-15,0 0 16,17-9-16,0 9 15,0-8-15,17-1 16,9 0 0,0 0-16,-17-8 15</inkml:trace>
  <inkml:trace contextRef="#ctx0" brushRef="#br2" timeOffset="-100435.39">23394 13881 0,'0'0'0,"0"0"0,0 0 0,-9 0 16,1 0-16,-1 0 0,-17 0 15,0 9-15,0 8 16,-9 1-1,0-1-15,9 9 16,9-9-16,0 18 16,17 0-16,0-1 15,17-8-15,9-9 16,35-8-16,26-9 16,-35-9-1</inkml:trace>
  <inkml:trace contextRef="#ctx0" brushRef="#br2" timeOffset="-100024.04">23837 13630 0,'0'0'0,"0"0"0,0 0 0,0 0 15,17 0-15,9 0 16,9 0 0,17 0-16,0 0 15,18 0-15,8 0 16,-26 0-16</inkml:trace>
  <inkml:trace contextRef="#ctx0" brushRef="#br2" timeOffset="-99835.29">23906 13890 0,'0'0'0,"0"0"16,0 0-16,0 0 15,9 0-15,17 0 16,18 0-16,16 0 16,18-9-1,27 9-15,-45 9 16</inkml:trace>
  <inkml:trace contextRef="#ctx0" brushRef="#br2" timeOffset="-99467.1">24688 13284 0,'0'0'0,"0"0"0,0 0 16,0 0-16,0 8 15,0 10-15,0-1 16,0 9-16,0 9 15,0-1-15,-9 10 16,1 8 0,-1-9-16,9 0 15,0 0-15,0-8 16,0-9-16,0 0 16,9 0-16,8-9 15,0 1-15,18-1 16,17 0-1,18-8-15,-10 0 16,10-18-16,8 0 16,-9 9-16,-8-26 15,-26 9-15</inkml:trace>
  <inkml:trace contextRef="#ctx0" brushRef="#br2" timeOffset="-99237.7">24983 13509 0,'0'0'0,"0"0"16,0 0-16,0 17 15,-9 9-15,1 35 16,-10 8 0,1 18-16,0-1 15,8-8-15,0 0 16,1-8-16,-1-19 15,9-25-15,0 0 16,9-8-16,-1-1 16</inkml:trace>
  <inkml:trace contextRef="#ctx0" brushRef="#br2" timeOffset="-98918.93">25426 13561 0,'0'0'0,"0"0"0,0 0 15,0 0 1,0 0-16,0 0 15,0 0-15,17 0 16,9 0-16,27 0 16,25-9-16,9 1 15,-1 8 1,-7-9-16,-19 9 16,1 0-16,-26 9 15</inkml:trace>
  <inkml:trace contextRef="#ctx0" brushRef="#br2" timeOffset="-98548.11">25608 13639 0,'0'0'0,"0"0"0,0 0 15,0 0-15,0 17 16,0 0-16,0 18 15,0 0-15,0 8 16,-8 9-16,-1 0 16,-17 0-1,0 9-15,0-1 16,9-8-16,-1-9 16,1-17-16,8 0 15,9-8-15,0-1 16,0 0-16,0 1 15,17-1-15,1 0 16,25 1-16,9-10 16,18 1-16,-1-9 15,9 0 1,-17-9-16,0 1 16,-9 8-16,-26 8 15</inkml:trace>
  <inkml:trace contextRef="#ctx0" brushRef="#br2" timeOffset="-98324.11">25600 14029 0,'0'0'0,"0"0"0,0 0 15,0 0-15,0 0 16,17 0-16,9 8 15,18 1 1,16 0-16,10-9 16,-1 0-16,18-9 15,0 9-15,-52 0 16</inkml:trace>
  <inkml:trace contextRef="#ctx0" brushRef="#br2" timeOffset="-98067.6">26564 14029 0,'0'0'0,"0"0"15,0 0-15,0 0 16,-9 0-16,0 0 16,-17 0-16,0 0 15,-9 8-15,1 10 16,-1-1-1,0 17-15,9 1 16,9 8 0,-1-8-16,18 0 0,18-1 15,8 1-15,17-9 16,44 0-16,-26-17 16</inkml:trace>
  <inkml:trace contextRef="#ctx0" brushRef="#br2" timeOffset="-95658.03">20980 14921 0,'0'0'0,"0"0"0,0 0 0,0 0 16,17 0-16,1-9 15,16 0-15,27 1 16,9-1-16,-1 0 16,1 9-1,-18 0-15,-35 9 16</inkml:trace>
  <inkml:trace contextRef="#ctx0" brushRef="#br2" timeOffset="-95481.02">20989 15111 0,'0'0'0,"0"0"15,0 0-15,0 0 16,0 0-16,26 0 15,26 9-15,0-9 16,17 0-16,-8 0 16,-35 0-1</inkml:trace>
  <inkml:trace contextRef="#ctx0" brushRef="#br2" timeOffset="-94601.52">22309 14851 0,'0'0'0,"0"0"0,0-8 15,-9-1-15,0 0 16,-8 1-16,-1-1 16,-8 9-16,0 0 15,0 0-15,0 17 16,0 1-16,0 25 16,9 26-16,17 1 15,17-19 1,9-7-16,9-1 15,8-17-15,9-9 16,1-8-16,33-9 16,-25 0-16</inkml:trace>
  <inkml:trace contextRef="#ctx0" brushRef="#br2" timeOffset="-94203.89">22630 14540 0,'0'0'0,"0"0"16,0 0-16,0 8 16,0 18-16,9 17 15,-18 18-15,0 17 16,1 9 0,-1-1-16,-9-16 15,10-18-15,-1-27 16,0 1-16,9-17 15,0 0-15,0-1 16,0-25-16,18-18 16,17-8-16,17-9 15,-9 0-15,0 18 16,-16 16 0,-10 18-16,0 0 15,-8 0-15,0 18 16,-1 25-16,1 9 15,0-9-15,-1-8 16,1-9-16,8-9 16,18 9-16,17 9 15,-26-27 1</inkml:trace>
  <inkml:trace contextRef="#ctx0" brushRef="#br2" timeOffset="-93840.76">23342 14825 0,'0'0'0,"0"0"0,0 0 16,0 0-1,0 0-15,-9 0 16,1 9-16,-18 8 16,-1 9-16,-16 18 15,8 8-15,9 0 16,9-9-1,17-17-15,0-9 0,0-8 16,17-1 0,1-8-16,16-17 15,10-18-15,-1-8 16,1 9-16,-18 8 16,-18 8-16,1 10 15,0 8-15,-9 0 16,0 0-16,8 17 15,10 9 1,-1 9-16,1-9 16,8 17-16,8 0 15,-16-26-15</inkml:trace>
  <inkml:trace contextRef="#ctx0" brushRef="#br2" timeOffset="-93542.03">23733 14869 0,'0'0'0,"0"0"16,0 0-16,0 17 15,17 9-15,0 26 16,-8 9-16,0-18 16,0 0-16,-1-17 15,-8 0 1,0-17-16,0-1 15,-8 1-15,8 0 16,-9-9-16,0-9 16,0-8-16,9-18 15,9-8-15,9-9 16,16 0-16,10 17 16,8 18-1,-26 8-15</inkml:trace>
  <inkml:trace contextRef="#ctx0" brushRef="#br2" timeOffset="-93071.38">24323 14964 0,'0'0'0,"0"0"0,0 0 15,0 0-15,0 0 16,-8 0-16,-1-9 15,-9 9-15,-8 0 16,0 0-16,-8 9 16,-1 8-16,9 1 15,8 8-15,1 0 16,17-9 0,0 0-16,0-8 15,17-1-15,1 1 16,8 0-16,9 8 15,8 0-15,-8 1 16,0 16-16,8 1 16,-17 8-1,0 9-15,0 9 16,-17 0-16,-18-9 16,0-9-16,1 0 15,-10-17-15,-8 0 16,0-9-16,0-8 15,-9 0-15,1-18 16,-1-8-16,0-9 16,18-9-1,0 0-15,17 1 16,0 25-16</inkml:trace>
  <inkml:trace contextRef="#ctx0" brushRef="#br2" timeOffset="-92833.83">24749 15016 0,'0'0'0,"0"0"15,0 0-15,-9 17 16,9 18-16,-9-1 15,9 1 1,0-9-16,0 0 16,-8-9-16,-1 1 15,9-10-15</inkml:trace>
  <inkml:trace contextRef="#ctx0" brushRef="#br2" timeOffset="-92420.54">24888 14834 0,'0'0'0,"0"0"0,0 17 15,0 9-15,8 35 16,-8 8-16,-8-8 16,-1-1-1,0-16-15,1-18 16,-1 0-16,0-18 0,9 1 15,0-9 1,0 0-16,0-9 16,9-17-16,0-8 15,8-1-15,9 0 16,0 18-16,0 0 16,0 0-16,-8 17 15,-1 8 1,9 9-16,-9 1 15,9 16-15,-8-8 16,-1 0-16,-8 0 16,8-8-16,-8-10 15,8 1-15,1 0 16,-1-9-16,18 0 16,-1 8-16,-16-8 15</inkml:trace>
  <inkml:trace contextRef="#ctx0" brushRef="#br2" timeOffset="-91973.43">25582 15076 0,'0'0'0,"0"0"0,0 0 0,0 0 16,0 0-1,0 0-15,0 0 16,0 0-16,-8 0 15,-1 0-15,0 0 16,1 0-16,-10 0 16,1 18-16,0-1 15,-1 0-15,9 1 16,9-1 0,0 0-16,9 1 15,9-1-15,-1 0 16,18 1-16,-1 16 15,1 1-15,9 17 16,-18 0-16,0 9 16,-18-1-1,1-17-15,-18 1 0,1-1 16,-10-8 0,-8-9-16,-9 0 15,-8-18-15,0 1 16,8-9-16,0-9 15,0 1-15,18-10 16,17-16-16,9-18 16,34-9-1,-17 26-15</inkml:trace>
  <inkml:trace contextRef="#ctx0" brushRef="#br2" timeOffset="-90842.07">26381 15241 0,'0'0'0,"0"0"0,0 0 15,9 0-15,8 9 16,18-9 0,8-9-16,27 0 15,-1 1-15,-8-18 16,0-9-16,-18 0 15,-8 1-15,-9 8 16,-17 9 0,0-1-16,-18 1 15,0 8-15,-17 1 16,0 8-16,9 0 16,-9 17-16,0 0 15,8 18-15,1-1 16,17 1-1,0 0-15,17-9 0,1 0 16,16-9 0,1 0-16,26 1 0,-26-10 15</inkml:trace>
  <inkml:trace contextRef="#ctx0" brushRef="#br2" timeOffset="-90439.75">27224 14999 0,'0'0'0,"0"0"0,0 0 16,-9 17-16,0 18 15,1-1-15,-10 9 16,1-17-16,-1 0 16,10 0-16,-1-17 15,0 0-15,9-1 16,0-8-16,0 0 15,0-8 1,18-18-16,-1-9 16,9-8-16,9 8 15,-9 1-15,0 16 16,0 1-16,-9 8 16,-8 9-16,0 0 15,-1 0-15,1 18 16,0 16-16,0 9 15,-1 1 1,1-1-16,-9 0 16,9-17-16,-1-8 15,1-10-15,8 1 16,1 0-16,-10-1 16</inkml:trace>
  <inkml:trace contextRef="#ctx0" brushRef="#br2" timeOffset="-90057.63">27528 15102 0,'0'0'0,"0"0"0,0 0 16,0 0-16,0 9 16,0 0-16,17-1 15,9 1 1,9-9-16,-1-9 15,10 1-15,8-18 16,-9 8-16,-17 1 16,0 0-16,-17 0 15,0-1-15,0 10 16,-18-1 0,0 0-16,0 9 15,1 0-15,-10 0 16,-8 0-16,0 18 15,9 16-15,0 1 16,17-1-16,0 10 16,8-10-16,10-8 15,-1 0-15,35-8 16,18-1 0,-36-8-16</inkml:trace>
  <inkml:trace contextRef="#ctx0" brushRef="#br2" timeOffset="-89775.63">28248 15007 0,'0'0'0,"0"0"0,0 18 16,0 16 0,0 1-16,0-1 15,0 1-15,-8 0 16,-1-9-16,0 0 15,9-18-15,0 1 16,0 0-16,0-1 16,0-8-16,0 0 15,0-8 1,0-1-16,9-26 16,17-8-16,9-9 15,8 9-15,1 8 16,-18 18-16</inkml:trace>
  <inkml:trace contextRef="#ctx0" brushRef="#br2" timeOffset="-89221.44">28787 15016 0,'0'0'0,"0"0"0,-9 0 16,0 0 0,-17 0-16,0 9 15,-9 8-15,1 0 16,-1 9-16,9 0 16,9-9-16,8-8 15,9 0 1,0-1-16,0-8 0,0 0 15,17 0 1,1 0-16,-1 9 16,0 0-16,1 8 15,8 18-15,-9-1 16,-8 27-16,0 26 16,-1-9-16,-16-1 15,-1-16-15,-9-9 16,-8-9-16,0-17 15,0 0 1,0-17-16,0 0 16,9-18-16,-1 0 15,1 1-15,0-1 16,17-17-16,0-17 16,8-9-16,18-9 15,9 9 1,17 0-16,0 9 15,9 26-15,-17-1 16,-18 10-16,-9 8 16,0 0-16,-8 0 15</inkml:trace>
  <inkml:trace contextRef="#ctx0" brushRef="#br2" timeOffset="-88768.94">29012 15137 0,'-8'-9'0,"-1"1"16,9-1-16,0 0 15,0 1-15,0-1 16,0 9-16,0 0 16,0 0-16,0 0 15,0 0-15,0 9 16,0 8-16,0 0 16,9 1-16,-1-1 15,1-8 1,0-1-16,-1 1 15,10-9-15,-9 0 16,8-9-16,0-17 16,9 9-16,-8 0 15,-10-1-15,1 18 16,0 0-16,8 26 16,-8 18-1,-1 25-15,-8 35 31,0 0-31,0-17 0,0-87 0,-8 77 0,-1-25 16,0-17-16,1-9 16,-1-9-16,0-8 15,1 0-15,-1-18 16,-8 0 0,-1-25-16,1-18 15,8-9-15,9 1 16,0 25-16,9 26 15</inkml:trace>
  <inkml:trace contextRef="#ctx0" brushRef="#br2" timeOffset="-88089.56">29872 15137 0,'0'0'0,"-9"0"15,1 9-15,-10 8 16,1 0-16,0 1 16,-1-1-16,18 0 15,0-8-15,0 0 16,18-1-16,-1 1 15,9-18-15,0-17 16,0-8-16,-8-10 16,-10-8-1,-16 1-15,-1 7 16,0 10-16,1 8 16,8 8-16,0 1 15,0 0-15,17-1 16,9 1-1,17 0-15,27-1 16,-1 1-16,9 8 16,-17 9-16,-17 0 15,-18 18-15,-9-1 16,-8 18-16,-27 43 16,-16 43-16,-18 17 15,-9 10-15,17-10 16,10-17-1,16-8-15,1-18 16,17-17-16,9-34 16,8-18-16,0 0 15,9-18-15,0-16 16,0-27-16,0-17 16,1-17-16,-19-18 15,-8 9-15,-8 9 16,-1 25-1,0 10-15,9 17 16,0-1-16,0 10 16,0-1-16,18 0 15,-1 1-15</inkml:trace>
  <inkml:trace contextRef="#ctx0" brushRef="#br2" timeOffset="-87420.64">31140 15007 0,'0'0'0,"0"0"0,-9 0 15,1 0-15,-1 0 16,-17 18-16,0-1 15,0 17-15,0 1 16,8 17 0,1 0-16,17-9 15,0 1-15,26-1 16,9-8-16,8-9 16,1-18-16,-18-8 15</inkml:trace>
  <inkml:trace contextRef="#ctx0" brushRef="#br2" timeOffset="-87099.02">31565 15215 0,'0'0'0,"0"0"0,-8 0 16,-1 17-16,0 1 15,-8 8-15,0 8 16,-1 1-16,18 0 15,0-9 1,18 0-16,-1-9 16,0-8-16,9-1 15,9-16-15,0-1 16,0-17-16,-9 0 16,0-17-16,-18-1 15,-8-8-15,-8 0 16,-1 18-16,-8-1 15,-9 18 1,0-1-16,-9 18 16,0 18-16,18-1 15</inkml:trace>
  <inkml:trace contextRef="#ctx0" brushRef="#br2" timeOffset="-86706.29">32156 15189 0,'0'0'0,"0"0"0,0 0 16,-9 0-16,1 0 15,-10 17 1,1 1-16,-1 8 15,1 8-15,0 1 16,17 0-16,0-1 16,0 1-16,17-9 15,0 0-15,10-17 16,-10-1-16,18-16 16,-1-1-1,10-17-15,-18-9 16,-9-8-16,-17 0 15,-8-9-15,-10 17 16,-8 0 0,-9 9-16,1 18 15,-1 16-15,9 1 0</inkml:trace>
  <inkml:trace contextRef="#ctx0" brushRef="#br2" timeOffset="-86242.5">32573 15258 0,'0'0'0,"0"0"0,0 9 15,0 8-15,-9 27 16,0 25-16,-17 18 15,-8 8 1,-1-9-16,0 1 0,0-9 16,9-17-16,9-18 15,0-17 1,8-9-16,0-8 16,9 0-16,0-18 15,0-17-15,0-26 16,35-61-16,17-25 15,0-1-15,9 27 16,-9 34-16,-8 17 16,-18 26-1,0 18-15,8 8 16,-8 9-16,0 0 16,-8 18-16,-9 8 15,-1 8 1,-16 1-16,-1 17 0,-17-9 15,0-8 1,8 8-16,10-17 16</inkml:trace>
  <inkml:trace contextRef="#ctx0" brushRef="#br2" timeOffset="-85749.22">32764 15484 0,'0'0'0,"0"0"0,0 0 16,9 8-16,17 1 16,0 0-16,8-1 15,1 1-15,9-18 16,-1 1-16,0-1 16,1-17-1,-18 0-15,0 0 16,-17 9-16,-1-1 0,-16 1 15,-1 0 1,0 8-16,0 0 16,1 9-16,-1 0 15,-8 9-15,8 8 16,0 9-16,9 9 16,0 8-16,18 1 15,-1-1 1,0-9-16,1-8 15,-9 0-15,-1-17 16,1 0-16,0-1 16,-9-8-16,0 0 15,-9 0-15,0 0 16,1 0-16,-1 0 16,9 0-1,0-8-15,0-18 16,17 0-16,18-18 15,8 10-15,183-113 16</inkml:trace>
  <inkml:trace contextRef="#ctx0" brushRef="#br2" timeOffset="-79637.16">30819 14643 0,'0'0'0,"0"0"15,0 0 1,-9 0-16,0 18 16,1 25-16,-18 35 0,0 43 15,-18 27 1,1-1-16,-1-9 16,10-16-16,7-36 15,10-17-15,0-25 16,-1-27-16,10-8 15,8-1-15</inkml:trace>
  <inkml:trace contextRef="#ctx0" brushRef="#br2" timeOffset="-79370.7">30784 14678 0,'0'0'0,"0"0"0,0 0 16,0 0 0,0 0-16,0 0 15,0 0-15,0 0 16,0 17-16,0 18 16,0 26-16,-9 43 15,1 34 1,-10 18-16,1 0 15,-1-9-15,10-17 16,8-17-16,0-44 16</inkml:trace>
  <inkml:trace contextRef="#ctx0" brushRef="#br2" timeOffset="-78241.69">30246 13890 0,'0'0'0,"0"0"0,0 0 16,-9 0-16,0 17 16,0 18-16,-8 8 15,0 18-15,17-1 16,8 1-1,10-18-15,-1-8 0,9-9 16,9-17 0,8-1-16,1-16 15,-9-10-15,-9-8 16,0-17-16,-18 0 16,-8-9-16,-8 0 15,-10 9 1,1 8-16,0 9 15,-1 9-15,1 17 16,17 0-16,0 0 16</inkml:trace>
  <inkml:trace contextRef="#ctx0" brushRef="#br2" timeOffset="-77803.76">30688 13881 0,'0'0'0,"0"0"0,0 18 15,0-1-15,0 18 16,9 17-16,0 0 16,-18-9-16,9-9 15,0-8 1,0-8-16,0-10 15,0 1-15,0 0 16,0-9-16,0-9 16,0-8-16,17-18 15,10-17-15,7 0 16,1 0-16,-9 26 16,0 9-1,0 0-15,0 17 16,-8 0-16,-10 17 15,1 18-15,0 25 16,-1 18 0,-8-17-16,0-9 0,0-9 15,0-17 1,0 0-16,0-17 16,0-1-16</inkml:trace>
  <inkml:trace contextRef="#ctx0" brushRef="#br2" timeOffset="-77439.66">31123 14046 0,'0'0'0,"0"0"0,0 0 16,0 0-16,8 0 15,10 9-15,16-1 16,1-8-16,17 0 15,9-8-15,-9-1 16,-8-8 0,-1-1-16,-17 1 0,0 0 15,-17-1 1,-1 1-16,-16 8 16,-1 1-16,-8-10 15,-9 18-15,0 0 16,-9 9-1,0 8-15,9 18 0,9 8 16,17 27 0,8-10-16,18 1 15,18-1-15,25-8 16,9-26-16,-34-8 16</inkml:trace>
  <inkml:trace contextRef="#ctx0" brushRef="#br2" timeOffset="-76223.38">31262 15795 0,'0'0'0,"0"0"15,0 0-15,0 18 16,-9 16-16,-9 27 15,-8 26-15,9-1 16,0-8-16,8 17 16,9-25-1,-9-27-15,9-8 16,0-18-16,0-8 16,0-1-16,0-16 15,0-1-15,0-34 16,18-27-16,16-16 15,1-10-15,0 27 16,0 17-16,-1 18 16,1 16-1,9 1-15,-10 17 16,10 0-16,-18 17 16,0 1-1,-9-1-15,-8 0 0,-18 0 16,0 1-1,1-1-15,-18 0 0,0-8 16,-9 8 0,0-8-16,18 0 15</inkml:trace>
  <inkml:trace contextRef="#ctx0" brushRef="#br2" timeOffset="-75810.66">31939 15899 0,'0'0'0,"0"0"0,0 0 0,0 0 16,-9 0-16,1 0 16,-1 0-16,-17 0 15,-9 9-15,0 8 16,1 9-16,-1 0 15,17 9 1,1-1-16,8-8 16,9 0-16,0-17 15,18 0-15,-1-1 16,18-8-16,0-8 16,8-18-16,0 0 15,-16 8-15,-1 1 16,-18 8-1,1 9-15,0 0 16,-9 0-16,8 18 16,-8-1-16,0 9 15,18 0-15,8 0 16,-9-9 0,-8-8-16</inkml:trace>
  <inkml:trace contextRef="#ctx0" brushRef="#br2" timeOffset="-75657.2">32243 16064 0,'0'0'0,"0"8"16,0 10-16,0-1 15,8 9-15,-8-17 16</inkml:trace>
  <inkml:trace contextRef="#ctx0" brushRef="#br2" timeOffset="-75476.8">32330 15873 0,'0'0'0,"0"0"0,26 26 16,34 35-16,-25-18 16</inkml:trace>
  <inkml:trace contextRef="#ctx0" brushRef="#br2" timeOffset="-75189.49">32712 16384 0,'0'0'0,"0"0"0,0 0 0,-9 9 15,0 0 1,1-1-16,-1 1 16,0 0-16,9-1 15,0 1-15,0 0 16,0-9-16,0 0 15,0-9-15,9-8 16,17-27 0,9-16-16,8-1 15,18-8-15,0 8 16,-9 9-16,-35 35 16</inkml:trace>
  <inkml:trace contextRef="#ctx0" brushRef="#br2" timeOffset="-74562.11">32703 16072 0,'0'0'0,"0"0"0,0 18 15,9 16-15,-1 10 16,1-1-16,-9-26 16</inkml:trace>
  <inkml:trace contextRef="#ctx0" brushRef="#br2" timeOffset="-72423.63">21223 16705 0,'0'0'0,"0"0"0,9 0 15,17 0 1,26 0-16,26-9 0,18 9 16,-44 0-1</inkml:trace>
  <inkml:trace contextRef="#ctx0" brushRef="#br2" timeOffset="-72254.89">21362 16904 0,'0'0'0,"0"0"0,0 0 0,0 0 16,17 0-1,9 17-15,53 9 16,25 0-16,-52-26 15</inkml:trace>
  <inkml:trace contextRef="#ctx0" brushRef="#br2" timeOffset="-71774.51">22665 16142 0,'0'0'0,"0"0"15,0 0-15,0 0 16,0 0 0,0 17-16,0 9 15,-9 35-15,0 17 16,1 8-16,-10 1 16,18-27-16,-8 1 15,-1-18-15,9 9 16,0-26-16</inkml:trace>
  <inkml:trace contextRef="#ctx0" brushRef="#br2" timeOffset="-71535.08">22144 16982 0,'0'0'0,"0"0"0,0 0 0,8 0 16,18 0-16,18 17 16,34-8-16,9-1 15,17 1-15,-9 0 16,-8-1-16,-9 1 16,-17-9-16,0 9 15,-9-1-15,-43 1 16</inkml:trace>
  <inkml:trace contextRef="#ctx0" brushRef="#br2" timeOffset="-71135.86">22317 17389 0,'0'0'0,"0"0"0,0 0 16,0 0-16,18 0 16,-1 9-16,18 8 15,-1 0-15,10 1 16,-1 7-16,-8-7 16,-9-1-1,-17 0-15,-1 1 16,1-1-16,-26 0 15,-18 18-15,-8 8 16,-9 1-16,-1-1 16,19-17-1,-1 0-15,18-17 16,-1-1-16,18 1 16,0 0-16,18 8 15,25 0-15,35-8 16,35-9-16,78-9 15,235 1-15</inkml:trace>
  <inkml:trace contextRef="#ctx0" brushRef="#br2" timeOffset="-70575.84">23741 16194 0,'0'0'0,"0"0"16,0-9-16,0-8 15,0-1-15,0 10 16,0-1 0,0 0-16,0 1 15,0-1-15,0 0 16,0 1-16,0 8 16,0 0-16,0 0 15,-8 8-15,-18 44 16,0 61-16,0 26 15,8-1 1,18-8-16,18-26 16,-1-9-16,18-25 15,17-10-15,-17-34 16</inkml:trace>
  <inkml:trace contextRef="#ctx0" brushRef="#br2" timeOffset="-68878.33">24019 16384 0,'0'0'0,"0"0"16,0 0-16,18 0 15,-1 0-15,0 0 16,18 0-16,9 18 16,-1-1-16,0 0 15,-17 1-15,0-1 32,-17 0-32,0 0 0,-9 9 15,-9 9-15,-17 0 16,0-1-16,0 1 15,-9-9-15,18 0 16,0-9-16,-1-8 16,9 0-16,9-1 15,0 1 1,0 0-16,9-1 16,9 10-16,34-1 15,8-8-15,-7-1 16,16-8-1,-17-8-15,-8-18 0,-27 17 16</inkml:trace>
  <inkml:trace contextRef="#ctx0" brushRef="#br2" timeOffset="-68494.76">24566 16696 0,'0'0'0,"0"0"16,0 0-16,0 0 15,0 0-15,9 0 16,8 9-16,9-1 16,9 1-16,9-18 15,-1 1 1,9-1-16,-8-8 16,-18-1-16,0 1 15,-9 0-15,-8-1 16,-1 1-16,1 8 15,-9 1-15,-9-1 16,1 9 0,-18 0-16,0 0 15,0 9-15,0 8 16,-1 0-16,10 9 16,0 9-16,17 8 15,17 9-15,9 0 16,9-8-16,17-10 15,0 1-15,-35-18 16</inkml:trace>
  <inkml:trace contextRef="#ctx0" brushRef="#br2" timeOffset="-68143.33">25226 16306 0,'0'0'0,"0"0"0,0 0 16,0 0-16,0 0 15,18 9-15,-1 17 16,18 9-16,0 8 15,8 18 1,0-1-16,-17 9 16,-8 9-16,-10 0 15,-16-8 1,-10-10-16,-8 1 16,0-18-16,0-17 0,-8 0 15,16-17-15,-17-1 16,1-8-1,25 0-15</inkml:trace>
  <inkml:trace contextRef="#ctx0" brushRef="#br2" timeOffset="-67788.72">25530 16150 0,'0'0'0,"0"0"0,0 0 16,0 0-16,0 0 16,0 0-16,0 0 15,9 0-15,8 0 16,1 9-16,-1 8 16,9 1-16,-9-1 15,1 0 1,-9 1-16,-1-1 15,1 0-15,-18 18 16,1-9-16,-1 0 16,0-9-16,0 1 15,9-10 1,0 10-16,0-1 0,18 0 16,8-8-1,35 0-15,-27-1 16</inkml:trace>
  <inkml:trace contextRef="#ctx0" brushRef="#br2" timeOffset="-66195.71">23663 17164 0,'0'0'0,"0"0"0,0 0 0,0 0 16,0 0-1,0 0-15,0 0 16,9 0-16,26 8 16,52 10-16,34 8 15,53 8-15,25-8 16,19 0-1,-1-8-15,-26-10 0,-18 1 16,-42-9-16,-27 9 16,9-9-1,-18 0-15,-25 8 16,-27 10-16</inkml:trace>
  <inkml:trace contextRef="#ctx0" brushRef="#br2" timeOffset="-65602.76">24905 17727 0,'0'0'0,"0"0"0,0 0 16,0 0-16,0 0 15,0-9-15,0 0 16,0 1-16,0-1 16,0 0-16,-9 1 15,1-10 1,-18 1-16,-9 0 15,-17 17-15,-9 0 16,9 17-16,-9 9 16,0 17-16,9 9 15,17 0-15,9 18 16,26-10-16,18 9 16,25 1-1,9-1-15,26-8 16,27-27-16,-10-16 15,1-36-15,34-34 16,183-86-16</inkml:trace>
  <inkml:trace contextRef="#ctx0" brushRef="#br2" timeOffset="-56166.86">26147 16774 0,'0'0'0,"0"0"0,0 0 0,0 0 16,0 0-16,17 0 16,18 9-16,17-9 15,17 8-15,1-8 16,8 0 0,-8 0-16,-10 0 15,-34 0-15</inkml:trace>
  <inkml:trace contextRef="#ctx0" brushRef="#br2" timeOffset="-55971.55">26182 17094 0,'0'0'0,"0"0"0,8 0 15,18 0-15,18 9 16,25-9-16,9-9 16,27 9-1,-53 0-15</inkml:trace>
  <inkml:trace contextRef="#ctx0" brushRef="#br2" timeOffset="-53713.69">27171 16246 0,'-8'0'15,"-1"0"-15,0 0 0,9 0 16,0 0 0,0 0-16,0 0 15,0 0-15,0 0 16,0 8-16,-8 18 15,-1 9-15,0 17 16,-8 9-16,0-9 16,8 8-1,0-17-15,9 1 0,0-10 16,0-8-16,9 0 16,0-8-1,-1-1-15,10 0 16,8 9-16,8-17 15,19 0-15,16-1 16,1-16-16,-10-1 16,1 0-1,-17 1-15,-27 8 16</inkml:trace>
  <inkml:trace contextRef="#ctx0" brushRef="#br2" timeOffset="-53430.54">27354 16488 0,'0'0'0,"0"0"0,0 0 16,0 0-16,0 0 15,0 0-15,0 17 16,-9 9-16,0 35 15,1 26-15,-18 25 32,0 1-32,0-1 0,8-8 15,1-17-15,8-26 16,1-9-16,8-18 16,8-8-16,1-17 15</inkml:trace>
  <inkml:trace contextRef="#ctx0" brushRef="#br2" timeOffset="-50871.69">28144 16046 0,'0'0'0,"0"0"0,0 0 16,-9 0-16,-8 18 15,-9 25-15,0 35 16,-18 43 0,1 18-16,0 34 15,8 18-15,9-10 16,0 1-16,26-17 16,0-1-16,17-25 15,9-35-15,9-17 16,8-18-1,9-34-15,-8-18 16,-27-9-16</inkml:trace>
  <inkml:trace contextRef="#ctx0" brushRef="#br2" timeOffset="-50628.97">28604 16393 0,'0'0'0,"0"0"0,0 0 0,0 0 16,0 0 0,0 17-16,-8 9 0,-1 26 15,0 9 1,1 8-16,8 0 15,0 9-15,8-26 16</inkml:trace>
  <inkml:trace contextRef="#ctx0" brushRef="#br2" timeOffset="-50404.82">28179 17034 0,'0'0'0,"0"0"0,0 0 16,0 0-16,8 0 16,19 0-16,16 0 15,26 8-15,18-8 16,0-8 0,-9 8-16,0 0 15,-8 8-15,-1 10 16,-34-10-16</inkml:trace>
  <inkml:trace contextRef="#ctx0" brushRef="#br2" timeOffset="-50029.74">28370 17311 0,'0'0'0,"0"0"15,0 0-15,0 0 16,17 9-16,1-1 16,-1 10-16,9-1 15,0 0-15,0 9 16,0-8 0,-17-1-16,0 0 15,-18 9-15,0 9 16,-17-1-1,-17 1-15,-1 0 16,10-1-16,16-8 0,1-17 16,-1 0-1,10 8-15,8 0 16,0 1-16,17-1 16,18 0-16,17 1 15,0-10-15,-17 1 16</inkml:trace>
  <inkml:trace contextRef="#ctx0" brushRef="#br2" timeOffset="-49444.06">29160 16722 0,'0'0'0,"0"0"16,0 0-16,0 0 15,0 17-15,9 1 16,8 16-16,18 1 16,0-9-16,17 0 15,0-9-15,-9-8 16,1-9-1,-1-9-15,0 1 16,-16-10-16,-1 1 16,-18 0-16,1-1 15,-9 1-15,-9 0 16,-8-1-16,-9 1 16,-9 17-16,0 0 15,9 17-15,-17 9 16,8 18-1,9 8-15,9 0 16,17 8-16,0-17 16,17 1-16,0-1 15,10-26-15,-19-8 16</inkml:trace>
  <inkml:trace contextRef="#ctx0" brushRef="#br2" timeOffset="-48956.16">29759 16280 0,'0'0'0,"0"0"15,0 0-15,0 0 16,18 9-16,-1 8 15,0 1-15,1-1 16,-10 9-16,1-9 16,0 1-16,-18 8 15,0-9 1,1 9-16,-1-9 16,0 0-16,-8 1 15,8-1-15,1 0 16,8-8-16,0 0 15,0 8 1,0 0-16,17 1 0,18-1 16,-1 0-1,-7-8-15,-19 0 16</inkml:trace>
  <inkml:trace contextRef="#ctx0" brushRef="#br2" timeOffset="-48651.96">29065 17285 0,'0'0'0,"0"0"0,0 0 16,0 0 0,8 0-16,27 0 15,26 0-15,17 9 16,26-1 0,18 1-16,8 0 15,-26-1-15,-26 10 0,-52-1 16</inkml:trace>
  <inkml:trace contextRef="#ctx0" brushRef="#br2" timeOffset="-48308.76">29698 17588 0,'0'0'0,"0"0"0,0 0 16,0 0-16,0 0 15,-8-9-15,-1 1 16,0 8-16,-17 0 16,0 0-16,-8 0 15,-1 17-15,9 0 16,0 1-1,8 16-15,1 1 16,8 8-16,9-8 16,18 8-16,8 1 15,17-10-15,18 1 16,17-9 0,-8-18-16,-44 1 0</inkml:trace>
  <inkml:trace contextRef="#ctx0" brushRef="#br2" timeOffset="-47996.98">30254 16783 0,'0'0'0,"0"0"0,0 0 15,0 0-15,18 17 16,-1 18-16,9 8 16,9 35-16,-1 26 15,-7 26-15,-1-9 16,-18 0-16,-16 9 16,-18-9-1,-1-17-15,1-26 16,-8-17-16,8-18 15,-9-17-15,18-17 16</inkml:trace>
  <inkml:trace contextRef="#ctx0" brushRef="#br2" timeOffset="-47670.47">30827 17042 0,'0'0'0,"0"0"0,0 0 0,0 0 16,18 0-16,-1 0 15,18 0-15,17 18 16,17-1-16,-25-8 16,-27-1-16</inkml:trace>
  <inkml:trace contextRef="#ctx0" brushRef="#br2" timeOffset="-47509.84">30897 17328 0,'0'0'0,"0"0"0,0 0 16,0 0-16,17-8 15,27 8-15,16 0 16,1-9-16,-35 9 15</inkml:trace>
  <inkml:trace contextRef="#ctx0" brushRef="#br2" timeOffset="-47198.2">31574 16748 0,'0'0'0,"0"0"0,0 0 16,0 0-16,0 17 15,0 1-15,0 16 16,0 1-16,-9 17 16,1 0-16,8-9 15,0 0 1,0 1-16,8-1 15,1 0-15,9 1 16,-1-18-16,0 0 16,18 0-16,0 0 15,-1-18-15,27 1 16,-17 0 0</inkml:trace>
  <inkml:trace contextRef="#ctx0" brushRef="#br2" timeOffset="-46989.84">31774 16999 0,'0'0'0,"0"0"15,0 0-15,-9 0 16,1 17-16,-1 18 16,0 17-1,-8 17-15,-1 9 16,1 0-16,8 0 15,9-17-15,0-27 16,9-16-16</inkml:trace>
  <inkml:trace contextRef="#ctx0" brushRef="#br2" timeOffset="-46769.28">32113 16990 0,'0'0'0,"0"0"0,0 0 16,17 0-16,0 0 15,18 9 1,17 0-16,18-9 16,16 8-16,10-8 15,-18 0-15,-26 9 16,-34 0-16</inkml:trace>
  <inkml:trace contextRef="#ctx0" brushRef="#br2" timeOffset="-46373.27">32269 17120 0,'0'0'0,"0"0"0,0 0 16,0 0-16,0 0 16,0 18-1,0-1-15,-9 18 16,0 8-16,1 9 16,-10 0-16,-8 0 15,0 0-15,9-9 16,0 0-16,8-17 15,0 0-15,1-8 16,8-1 0,0 0-16,0 1 15,17-1-15,9 0 16,26 9-16,18 0 16,8 0-16,-9-17 15,1 0 1,-10-18-16,-25 0 0,-17-8 15,-10 8 1</inkml:trace>
  <inkml:trace contextRef="#ctx0" brushRef="#br2" timeOffset="-46203.79">32156 17398 0,'0'0'0,"0"0"0,0 0 0,0 0 15,17 0 1,9 8-16,18 1 16,25 0-16,18 8 15,-17 0 1,-44-8-16</inkml:trace>
  <inkml:trace contextRef="#ctx0" brushRef="#br2" timeOffset="-45898.11">33102 17562 0,'0'0'0,"0"0"0,-8 0 16,-1 0-16,-17 0 16,0 9-16,0 8 15,-9 9-15,1 26 16,16-9 0,18 9-16,9 9 15,26-9-15,34-9 16,53-25-16,242 7 15</inkml:trace>
  <inkml:trace contextRef="#ctx0" brushRef="#br2" timeOffset="-38253.86">3317 15354 0,'0'0'0,"0"0"0,0 0 0,0 0 15,0 0-15,0 0 16,0 0-16,18 8 16,-1 1-16,9 0 15,9-1 1,-1 1-16,10 0 16,-1-1-16,1 1 15,-10 0 1,-8-9-16,9 0 0,9 0 15,-27 0-15</inkml:trace>
  <inkml:trace contextRef="#ctx0" brushRef="#br2" timeOffset="-38015.71">3282 15691 0,'0'0'0,"0"0"16,0 0-16,0 0 15,18 0-15,17 0 16,8 9-16,18-9 16,8 0-16,1 0 15,-10 0-15,1 0 16,0 0-16,-26 0 15</inkml:trace>
  <inkml:trace contextRef="#ctx0" brushRef="#br2" timeOffset="-34782.9">5558 14453 0,'0'0'0,"-9"-9"0,0 1 16,1-1-16,8 9 15,0 0-15,-9 0 16,9 0-16,0 0 16,-9 0-16,1 0 15,-1 0-15,0 17 16,-17 1-16,0 16 16,-9 10-1,1 7-15,8 1 16,-1 18-16,1 8 15,0 8-15,9 1 16,0-9-16,-1 0 16,10 0-16,-1 8 15,9 10-15,0-1 16,0 0 0,0-8-16,0 17 0,9 8 15,-1 1 1,1-18-16,8 18 15,1 8-15,-1-17 16,9-9-16,9 18 16,0-1-16,8-16 15,9-1-15,9-9 16,-9 1-16,17-9 16,1-17-16,34-9 15,-43-35 1</inkml:trace>
  <inkml:trace contextRef="#ctx0" brushRef="#br2" timeOffset="-33446.57">5783 14808 0,'0'-9'0,"0"9"0,0 0 16,0 0-16,0-8 15,0 8-15,0 0 16,0 0-16,9-9 16,0 9-16,8 0 15,0 0-15,10-9 16,16 1 0,18-1-16,17 0 15,26 1-15,9-1 16,-9 0-16,9-8 15,0-9-15,-35 9 16,-17-1-16,-18 1 16,-17 8-16,9 1 15,-9-1-15,-8 9 16</inkml:trace>
  <inkml:trace contextRef="#ctx0" brushRef="#br2" timeOffset="-32964.59">6313 14756 0,'0'0'0,"0"0"0,0 0 0,0 0 15,0 0-15,0 0 16,0 17-16,-9 1 16,1 16-16,-1 10 15,0 8 1,1 0-16,-1-9 16,0 0-1,1 0-15,-1-17 16,0 0-16,9 0 0,0-8 15,0-1-15,0-8 16,0-1-16,0 1 16,9 8-1,8-8-15,1 0 16,8-1-16,17 10 16,9-10-16,9 1 15,0 0-15,0-9 16,-18 8-16,-17-8 15,0 0-15,0 0 16,0 0 0,-8 0-16,-10 0 15</inkml:trace>
  <inkml:trace contextRef="#ctx0" brushRef="#br2" timeOffset="-32741.07">6383 15033 0,'0'0'0,"0"0"16,0 0-16,0 0 16,0 0-16,17 9 15,18 0-15,-1-1 16,1 1-16,17-18 15,9 1 1,17-1 0,-26 0-16</inkml:trace>
  <inkml:trace contextRef="#ctx0" brushRef="#br2" timeOffset="-32344.09">7147 15120 0,'0'0'0,"0"0"16,0 0-16,0 0 15,0 0-15,-9 0 16,0 0-16,1 0 16,-18 0-16,0 17 15,0 0-15,-1 1 16,1 8-16,-8 0 16,16 0-1,1 0-15,17 0 16,0 0-16,0 0 15,17 0-15,1-9 16,16-8-16,1-1 16,-17-8-16</inkml:trace>
  <inkml:trace contextRef="#ctx0" brushRef="#br2" timeOffset="-32070.23">7538 15102 0,'0'0'0,"0"0"16,0 0-16,0 0 15,-9 0 1,0 0-16,0 0 16,-17 18-16,0-1 15,0 0-15,-8 9 16,8 0-16,-1 0 15,10 0-15,0 0 16,17-8-16,0-1 16,17 0-1,0 9-15,18-17 16,43 0-16,-17-9 16</inkml:trace>
  <inkml:trace contextRef="#ctx0" brushRef="#br2" timeOffset="-30275.76">8154 14973 0,'0'0'0,"0"0"15,0 0-15,0 0 16,0 0-16,0 8 16,0 18-16,0 9 15,-9 8-15,1 0 16,-1 1-16,0-18 15,1 0 1,8-9-16,0 0 16,0-8-1,0 0-15,0-9 0,0 0 16,8-9-16,10-17 16,16-17-16,1-9 15,0 8 1,8 10-16,-17 17 15,0-1-15,-8 10 16,-10 8-16,10 8 16,-1 18-16,-8 26 15,0 0-15,-1 9 16,1-1-16,0-8 16,-1-17-16,1-9 15,8-17 1,-8-9-16</inkml:trace>
  <inkml:trace contextRef="#ctx0" brushRef="#br2" timeOffset="-29799.97">8892 15172 0,'0'0'0,"0"0"0,0 0 15,0 0-15,-9 0 16,1 0-16,-1 0 16,0 0-16,-17 0 15,0 8-15,0 10 16,0-1 0,9 9-16,-1 0 15,10-9-15,8-8 16,0 0-16,8-1 15,10 1-15,-1-9 16,1 0-16,8 0 16,0 0-16,-9 0 15,9 9-15,-9 8 16,1 0 0,-9 27-16,-1 8 15,1-9-15,-9 0 16,-9 0-16,1-8 15,-1-9-15,-9 0 16,1-9-16,-9-8 16,0 0-1,0-1-15,9-16 16,-1-1-16,1-17 16,17-17-16,9 25 15</inkml:trace>
  <inkml:trace contextRef="#ctx0" brushRef="#br2" timeOffset="-29297.74">8918 14652 0,'0'0'0,"0"0"0,0 0 15,0 0-15,0 0 16,0 0-16,18 9 16,-1 8-16,18-8 15,-1-1-15,1 10 16,-9-1-16,0-8 15,-8 8 1,-10-8-16,1 8 16,0 0-16,-1 1 15,-16-1-15,-1 0 16,0 1-16,1-1 16,-10-8-16,10-1 15,-1 1-15,0 0 16,1-1-1,8-8-15,0 0 16,0 0-16,0 0 16,0 9-16,17 0 15,9-1-15,9 1 16,8 0-16,9-1 16,26-8-1,-17 0-15</inkml:trace>
  <inkml:trace contextRef="#ctx0" brushRef="#br2" timeOffset="-27029.53">11046 16661 0,'-9'-8'0,"0"-1"16,1 0-16,8 9 15,0 0 1,0 0-16,0 0 16,0 0-16,0 0 15,0 0-15,0 0 16,0 0-16,0 0 16,0 0-16,0 0 15,0 0-15,0 0 16,0 0-1,17 0-15,9 0 16,35 0-16,17 0 16,18-8-16,-1 8 15,-8 0-15,-26-9 16,-18 9-16,-8 0 16,-9 0-16,-17 0 15,-1 9 1,-8-1-16</inkml:trace>
  <inkml:trace contextRef="#ctx0" brushRef="#br2" timeOffset="-26617.93">11072 16852 0,'0'0'0,"0"0"0,0 0 16,0 0-16,0 0 15,0 17-15,0 1 16,0 16-16,-9 10 16,0 7-16,-8 19 15,8 8 1,-8-18-16,8-8 0,1-8 16,-1-1-1,0-8-15,9-9 16,0 0-16,0-9 15,0 0-15,9-8 16,8 8-16,1-8 16,8 8-1,8 0-15,19 1 0,-1-10 16,8 1 0,-7 0-16,-10-1 15,0 1-15,-8-9 16,-9 0-16,9 0 15,-18 0-15,-8-9 16,0 9-16</inkml:trace>
  <inkml:trace contextRef="#ctx0" brushRef="#br2" timeOffset="-26417.36">11133 17259 0,'0'0'0,"0"0"0,0 0 16,0 0-16,0 0 16,8 0-16,18 0 15,9 9 1,8-1-16,10 1 16,7-9-16,1 0 15,-26 9-15</inkml:trace>
  <inkml:trace contextRef="#ctx0" brushRef="#br2" timeOffset="-26048.67">12027 17380 0,'0'0'0,"0"0"0,0 0 16,0 0-16,0 0 15,0 0-15,0 0 16,-9 0-16,1 0 16,-10 0-16,1 0 15,0 0-15,-10 18 16,1-1-1,0 0-15,9 9 16,0 0-16,8 0 16,9 0-16,0 0 15,17 0-15,1-9 16,16 1-16,1-1 16,-26-17-16</inkml:trace>
  <inkml:trace contextRef="#ctx0" brushRef="#br2" timeOffset="-25811.84">12444 17415 0,'0'0'0,"0"0"0,0 0 16,0 0 0,-9 0-16,0 0 0,1 0 15,-10 9 1,-8-1-16,0 10 15,9-1-15,0 0 16,-1 9-16,18-9 16,0 1-16,18 8 15,8 8-15,8-8 16,36-8 0,-9-18-16</inkml:trace>
  <inkml:trace contextRef="#ctx0" brushRef="#br2" timeOffset="-25212.97">13191 16783 0,'0'0'0,"0"0"15,0 0-15,-9 0 16,0 0 0,-17 8-16,0 10 15,-9 8-15,9 8 16,0 1-16,-8 17 16,-1 8-1,17 10-15,1-1 0,17 0 16,9 1-16,8-10 15,18 1-15,0-1 16,8-16 0,9-10-16,0-16 15,-26-10-15</inkml:trace>
  <inkml:trace contextRef="#ctx0" brushRef="#br2" timeOffset="-24979.83">13521 16930 0,'0'0'0,"0"0"16,0 17-16,0 9 16,-9 17-16,0 18 15,-8 8-15,8 1 16,1-10-16,-1-16 15,9-10 1,0-8-16,-9-8 16,9-10-16</inkml:trace>
  <inkml:trace contextRef="#ctx0" brushRef="#br2" timeOffset="-24796.11">13686 17268 0,'0'0'0,"0"0"0,0 0 16,0 0-16,0 0 15,17 0-15,0 0 16,1 0-16,25 0 16,35-9-16,-26 0 15</inkml:trace>
  <inkml:trace contextRef="#ctx0" brushRef="#br2" timeOffset="-24308.75">14285 17120 0,'0'0'0,"0"0"16,0 0-16,0 0 16,0 0-16,0 0 15,0 18-15,0 16 16,-9 18 0,0 0-16,1-8 15,-1-1-15,0-8 16,1-9-16,8-9 15,0-8-15,0-1 16,0-8-16,0 0 16,0-17-16,17-18 15,9-17-15,9-8 16,8-1 0,-8 26-16,-9 1 15,0 16-15,-9 1 16,-8 17-16,0 0 15,0 0-15,8 26 16,-8 35-16,-1 8 16,-8 0-16,0-8 15,18-18 1,-1-17-16,-8-17 16,-1-1-16</inkml:trace>
  <inkml:trace contextRef="#ctx0" brushRef="#br2" timeOffset="-23813.08">14962 17380 0,'0'0'0,"0"0"16,0 0-16,0 0 15,0 0-15,0 0 16,0 0-16,-9 0 15,1 0-15,-1 0 16,-8 9 0,-1 8-16,1 1 15,0-1-15,8 0 16,9 0-16,0-8 16,0 0-16,0-9 15,0 0-15,0 0 16,9 0-16,8 0 15,-8 0-15,-1 0 16,10 0 0,-1 17-16,0 0 15,-8 18-15,0 0 16,-1 17-16,1-9 16,0 0-1,-9-17-15,-9 0 0,0 0 16,1-17-1,-1 0-15,0-1 16,1 1-16,-10-9 16,-8-9-16,9-8 15,0-9-15,-9-26 16,17 35-16</inkml:trace>
  <inkml:trace contextRef="#ctx0" brushRef="#br2" timeOffset="-23483.54">15205 17060 0,'0'0'0,"0"0"0,0 0 16,0 0-16,0 0 15,18 8 1,-1 10-16,0-1 15,18 9-15,0 9 16,0-1-16,-1 1 16,-8 8-1,0-8-15,-17 17 0,0 0 16,-18 8-16,0 10 16,-17-1-1,0-8-15,-8-18 16,-1-17-16,9-17 15,8-1-15,10-25 16,-18-9-16,17 9 16</inkml:trace>
  <inkml:trace contextRef="#ctx0" brushRef="#br2" timeOffset="-23080.49">15431 16791 0,'0'0'0,"0"0"0,0 0 0,0 0 16,0 0-16,0 0 15,0 0-15,9 0 16,-1 0 0,10 0-16,-1 0 15,1 0-15,-1 0 16,0 9-16,1 0 15,-1 8-15,-8 0 16,-1 1-16,1-1 16,-9 0-16,0 1 15,-9-1 1,1 0-16,-1-8 16,0 0-16,9-1 15,0 1-15,0-1 16,0 1-16,0 0 15,0-1-15,0 1 16,18 0 0,-1-1-16,35 10 15,-17-10-15</inkml:trace>
  <inkml:trace contextRef="#ctx0" brushRef="#br2" timeOffset="-20884.12">11237 15328 0,'0'0'0,"0"0"16,0 0-16,0 0 16,0 0-16,0 0 15,26 0 1,17 0-16,18 0 16,9 0-16,8-9 15,0 9-15,9 0 16,-9 0-16,-52 0 15</inkml:trace>
  <inkml:trace contextRef="#ctx0" brushRef="#br2" timeOffset="-20575.36">12305 14886 0,'-9'-9'0,"9"1"16,0-1-16,0 0 16,0 9-16,0 0 15,0-8-15,18-1 16,25 0-16,26-8 15,18 0-15,9-1 16,-9 1 0,-9 0-16,-9 8 15,9 9-15,-34 9 16</inkml:trace>
  <inkml:trace contextRef="#ctx0" brushRef="#br2" timeOffset="-20161.87">12548 14903 0,'0'0'0,"0"0"15,0 0-15,0 0 16,0 0-1,0 9-15,-9 8 16,1 18-16,-1 8 16,0 9-16,-8-9 15,0 1-15,-1-1 16,10 0-16,-1-17 16,0 0-16,9 0 15,0 0 1,0-8-16,0-1 15,9 0-15,8 1 16,9-1-16,26-8 16,9-1-16,9-8 15,-10 0-15,-8-8 16,-8-1-16,-9 9 16,-18 0-1,-8 0-15,-9 0 16</inkml:trace>
  <inkml:trace contextRef="#ctx0" brushRef="#br2" timeOffset="-19975.6">12531 15224 0,'0'0'0,"0"0"0,0 0 15,0 0-15,8 0 16,10 0-16,25 0 15,18 0-15,8 0 16,10-9-16,16 0 16,1 9-16,-44 9 15</inkml:trace>
  <inkml:trace contextRef="#ctx0" brushRef="#br2" timeOffset="-19698.68">13251 15302 0,'0'0'0,"0"0"0,0 0 15,0 0-15,9 0 16,8 0-16,1-9 15,17 0-15,-1 1 16,18-1-16,1 0 16,-1 9-1,0-8-15,-26 8 16</inkml:trace>
  <inkml:trace contextRef="#ctx0" brushRef="#br2" timeOffset="-19466.29">13469 15250 0,'0'0'15,"0"0"-15,0 0 0,0 8 16,0 10-16,0-1 16,8 18-16,1-1 15,-9 10-15,0-10 16,0-8-16,0 0 15,-9 0-15,1-8 16,-1-1 0,-17 0-16,-9 0 15,26 1-15</inkml:trace>
  <inkml:trace contextRef="#ctx0" brushRef="#br2" timeOffset="-19197.91">12583 15674 0,'0'0'0,"0"0"16,0 0-16,0 0 0,0 0 16,0 0-16,17 0 15,9 0-15,35 0 16,17 0-1,18 0-15,8-9 16,-9 9-16,-8 0 16,-9 0-16,-8 0 15,8 9-15,-9 17 16,-51-17-16</inkml:trace>
  <inkml:trace contextRef="#ctx0" brushRef="#br2" timeOffset="-18783.86">12878 15882 0,'0'0'0,"0"0"15,0 0-15,0 0 16,0 0-16,0 0 15,9 0-15,8 9 16,18 8-16,0 0 16,-9 1-16,0-1 15,0 0-15,-18-8 16,1 0 0,-18 8-16,1 0 15,-18 0-15,0 1 16,0-1-16,-1 0 15,10 1-15,0-10 16,-1 1-16,10 0 16,8-1-16,0 10 15,17-1-15,18 0 16,26 9 0,17-17-16,9 0 15,-27-9-15,-34 0 16</inkml:trace>
  <inkml:trace contextRef="#ctx0" brushRef="#br2" timeOffset="-18274.79">6704 17008 0,'0'0'0,"0"0"16,0 0-16,0 0 15,0 0-15,0 0 16,17 0-16,9 0 16,18 0-16,16 0 15,1 0-15,-26 8 16</inkml:trace>
  <inkml:trace contextRef="#ctx0" brushRef="#br2" timeOffset="-18010.93">7364 16679 0,'0'0'0,"0"0"16,0 0-16,9 0 16,8 0-16,26 0 15,18 0-15,17-9 16,9 0 0,9 1-16,-1-1 0,-17 0 15,-17 1 1,17-1-16,-8 18 15,-44-9-15</inkml:trace>
  <inkml:trace contextRef="#ctx0" brushRef="#br2" timeOffset="-17613.2">7659 16705 0,'0'0'0,"0"0"16,0 0-16,0 8 16,0 10-16,0-1 15,-9 18-15,1-1 16,-1 1 0,0 0-16,-8-1 15,0 1-15,8-9 16,-8 0-16,8 0 15,0-9-15,9 0 16,0 1-16,0-10 16,9 10-16,8-1 15,9 0 1,9-8-16,17 0 16,0-1-16,9 1 15,0-9-15,-9 0 16,-9-9-16,-8 1 15,-9-1-15,-9 9 16,-17 0-16,0 0 16</inkml:trace>
  <inkml:trace contextRef="#ctx0" brushRef="#br2" timeOffset="-17416.32">7624 16982 0,'0'0'0,"0"0"0,0 0 16,0 0-16,18 0 16,8 0-1,17 0-15,9 0 16,9-9-16,9 1 16,42-27-1,1 0-15,-69 18 0</inkml:trace>
  <inkml:trace contextRef="#ctx0" brushRef="#br2" timeOffset="-17151.09">8380 16956 0,'0'0'0,"0"0"15,0 0-15,0 0 16,0 0-16,0 0 16,9 0-16,-1 0 15,10-9-15,25 1 16,0-10-16,-8 1 16,0 0-16,8-1 15,1-8 1,-27 18-16</inkml:trace>
  <inkml:trace contextRef="#ctx0" brushRef="#br2" timeOffset="-16951.86">8501 16947 0,'0'0'0,"0"0"16,0 0-1,0 18-15,9 7 0,0 10 16,-1 0-1,-8-1-15,-8 10 16,-1-1-16,0-17 16,1 0-16,-10 0 15,-8-9-15,9-8 16,17-9-16</inkml:trace>
  <inkml:trace contextRef="#ctx0" brushRef="#br2" timeOffset="-16699">7685 17424 0,'0'0'16,"0"0"-16,0 0 0,0 0 0,17 0 15,18 0 1,17 0-16,35-9 15,17 0-15,9 1 16,-9-10-16,9-8 16,-17 9-1,-18 0-15,-8-1 0,-10 1 16,-42 8 0</inkml:trace>
  <inkml:trace contextRef="#ctx0" brushRef="#br2" timeOffset="-16305.85">8093 17605 0,'0'0'0,"0"0"0,0 0 15,9 0-15,8 0 16,9 9-16,9 0 15,9-1-15,-1 1 16,-17 0-16,0-1 16,-17 1-16,-1 8 15,1 1 1,-18-1-16,1 0 16,-27 18-16,-8 0 15,-1-9-15,1 0 16,8 0-1,0-9-15,18-8 0,0-1 16,17 1-16,0 0 16,17 8-1,35 0-15,52-8 16,61-18-16,26 0 16,148 1-16</inkml:trace>
  <inkml:trace contextRef="#ctx0" brushRef="#br2" timeOffset="-15767.83">15900 15068 0,'0'0'0,"0"0"0,26 26 0,17 17 16,36 26-1,16 35-15,9 26 16,9 17-16,0 27 16,-9 8-16,-8 8 15,-27 1-15,-17 16 16,-34 10-16,-18 0 16,-35-10-16,-34 1 15,-27-9 1,-17-34-16,61-96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2:32:56.9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28578 596 0,'0'0'0,"0"0"0,0 0 15,0 0-15,0 0 16,0 0-16,0 0 15,0 0 1,0 0-16,0 0 16,0 0-16,-8 17 15,-1 0-15,0 18 16,1 8-16,-1 9 16,0 9-16,-8-9 15,17 9-15,-9 8 16,0 9-1,1 0-15,-10 0 16,1 0-16,17-9 16,-9 9-16,1 0 15,-1 0 1,-8 0-16,-1 0 0,-8 0 16,9 0-16,-1-9 15,10-8 1,-1-1-16,0 1 15,1-1-15,-1 1 16,-8 8-16,8-8 16,0 0-16,1-9 15,-1-9-15,9 0 16,0 0-16,0 1 16,0-18-16,0 0 15,0 0 1,0 0-1,0 0-15,0 0 16,0 0-16,9 0 0,-1 0 16,1 8-16,0-8 15,8 0 1,0 0-16,1 0 16,-1 0-16,0 0 15,18 0-15,0 0 16,0 0-16,8 0 15,1 0-15,8 0 16,17-9-16,9 1 16,9-1-16,-9 0 15,26 1-15,18-1 16,-18 0-16,9 1 16,17-1-1,18 0-15,-18 1 16,27-1-16,-1 0 15,-9 0-15,18-8 16,9 0-16,9-1 16,-10 1-1,-8-18-15,9 1 16,17-18-16,43-43 16,201-70-16</inkml:trace>
  <inkml:trace contextRef="#ctx0" brushRef="#br0" timeOffset="5037.47">29056 648 0,'0'0'0,"0"0"0,0 0 0,0 0 16,0 0-16,0 0 15,0 0-15,0 17 16,0-8-16,9 8 15,-1 0 1,10 1-16,-1 16 16,-8 1-16,-1 0 15,1-1-15,-9 1 16,-9 8 0,1-8-16,-1-9 0,0 0 15,1-9-15,8-8 16,0 0-1,0-1-15,0-8 16,0 0-16,0 0 16,0-8-16,0-10 15,8-8-15,10-8 16,-1-10-16,18 1 16,-9-9-16,0 17 15,0 18 1,-9 0-1,1 8-15,-1 9 0,-8 0 16,-1 0-16,1 17 16,0 1-16,-1-1 15,1 18 1,0-1-16,-1 10 0,10-10 16,-1 10-1,1-10-15,-1 1 16,-8-18-16</inkml:trace>
  <inkml:trace contextRef="#ctx0" brushRef="#br0" timeOffset="5483.48">29230 423 0,'0'0'0,"0"0"16,0 0-16,0 0 15,0 0-15,0 0 16,-9 17-16,0 18 15,-8-1 1,-1 18-16,1-8 0,0-1 16,17-17-16,0-9 15,0-17 1</inkml:trace>
  <inkml:trace contextRef="#ctx0" brushRef="#br0" timeOffset="5630.26">29247 449 0,'0'0'0,"0"0"16,0 0-16,0 8 15,0 10-15,17 8 16,18 8-16,17 1 16,-26-18-16</inkml:trace>
  <inkml:trace contextRef="#ctx0" brushRef="#br0" timeOffset="5982.25">29629 856 0,'0'0'0,"0"0"0,0 0 0,0 0 16,0 0-1,0 0-15,17 0 16,1 0-16,16 0 16,1 0-16,9 0 15,-1 17-15,-17 0 16,-9-8-16</inkml:trace>
  <inkml:trace contextRef="#ctx0" brushRef="#br0" timeOffset="6144.56">29629 1020 0,'0'0'0,"0"0"0,9 0 0,8 0 16,26 0-16,10 0 16,-1 0-16,35 0 15,-27 9 1</inkml:trace>
  <inkml:trace contextRef="#ctx0" brushRef="#br0" timeOffset="6971.93">30923 570 0,'0'0'0,"0"-9"16,0-8 0,0 0-16,-9-1 0,1 1 15,-1 0 1,0-1-16,0 1 16,1 0-16,-1 8 15,0 9-15,-17 0 16,0 9-16,0 8 15,0 9-15,0 9 16,9-1 0,-1-8-16,18 18 15,0 7-15,0-7 16,18-10 0,-1-8-16,18 0 0,0-8 15,17-10-15,0-8 16,9-8-16,-18-10 15,0-8-15,-17 0 16,1 0 0,-10 9-16,-8 8 15,-9 9 1</inkml:trace>
  <inkml:trace contextRef="#ctx0" brushRef="#br0" timeOffset="7191.38">30871 605 0,'0'0'0,"0"0"16,0 0-16,8 0 16,1 0-16,9 0 15,-1 8-15,-8 9 16,17 18-16,8 8 16,-8 1-16,-8-10 15,-10-8-15,10 9 16,8-9-1,-17 0-15,-1 0 16,1-17-16</inkml:trace>
  <inkml:trace contextRef="#ctx0" brushRef="#br0" timeOffset="7567.39">30914 215 0,'0'0'0,"0"0"16,0 0-1,0 0-15,0 0 0,0 0 16,0 0-16,-8 17 16,-1 0-1,0 9-15,0 9 16,1 0-16,8-9 15,0-9-15,0-8 16</inkml:trace>
  <inkml:trace contextRef="#ctx0" brushRef="#br0" timeOffset="7733.06">30940 206 0,'0'0'0,"0"0"16,0 0-1,0 0-15,0 0 0,18 17 16,-1 9 0,9 9-16,0 8 15,9 1-15,8-1 16,-25-17-16</inkml:trace>
  <inkml:trace contextRef="#ctx0" brushRef="#br0" timeOffset="8316.03">30393 1046 0,'0'0'0,"0"0"16,0 0-1,0 0-15,0 0 0,0-8 16,9-1 0,8 0-16,18 1 15,26 8-15,52 0 16,17 0-16,18 0 16,16 0-1,-25 0-15,-34-9 0,-27 9 16,-17-9-16,-18 9 15,-8 0 1,-27 0-16,1 0 16</inkml:trace>
  <inkml:trace contextRef="#ctx0" brushRef="#br0" timeOffset="8653.28">30263 622 0,'0'0'0,"-9"0"0,9 0 16,0 0-16,0 0 15,0 0-15,9-9 16,8 9-16,1 0 16,16 0-1,-8 0-15</inkml:trace>
  <inkml:trace contextRef="#ctx0" brushRef="#br0" timeOffset="9348.57">30567 1133 0,'0'0'0,"0"0"0,0 0 0,0 0 16,0 0-16,0 0 15,0 0 1,17 0-16,9 8 16,9 10-16,0-1 15,-1 0-15,1 1 16,-9-1-16,0 0 15,-17-8 1,0 0-16,-18 8 0,-8 0 16,-9 9-1,0 0-15,-9 0 16,0 0-16,0-8 16,18-1-16,0-8 15,-1-1-15,18 1 16,0 0-16,0-1 15,18 1-15,16 8 16,27-8 0,9 8-16,-18-8 15,-26-9-15</inkml:trace>
  <inkml:trace contextRef="#ctx0" brushRef="#br0" timeOffset="9733.71">31036 1341 0,'0'0'0,"0"0"16,0 0-16,0 0 15,0 0-15,0 0 16,0 0-16,8 0 16,10 8-16,-1 1 15,9 0-15,9-9 16,-9 0-1,0 0-15,0-9 16,-9 0-16,-8 1 16,0-1-16,0-8 15,-9-1-15,-9 1 16,0 0-16,0-1 16,-8 1-16,0 17 15,-9 9-15,0 8 16,8 9-1,1 9-15,0-1 16,17 10-16,0-18 16,17 8-16,0-8 15,18 0-15,0 0 16,-9-8 0</inkml:trace>
  <inkml:trace contextRef="#ctx0" brushRef="#br0" timeOffset="11600.38">29151 2354 0,'0'0'0,"0"-9"16,0-8-16,0 0 16,0-1-16,0-8 15,0 9-15,0-9 16,-8 9 0,-1-1-16,0 1 15,1 0-15,-10-1 16,1 18-16,-9 0 15,0 9-15,-9 8 16,0 18-16,1 0 16,16-1-16,1 1 15,17 0 1,9-1-16,8-8 16,18 0-16,8-17 15,18 0-15,8-18 16,1-17-16,8 0 15,-17-9-15,-18 1 16,-17-10-16,-8 10 31,-10-1-31,-16 9 16,-1 9-16,-8-1 0,-27 10 16,1 25-16,-9 9 15,-9 26-15,9 17 16,0 27-16,8-1 15,27-17 1,17 0-16,8-18 16,10-16-16,-1-18 15,27 0-15,-18-18 16</inkml:trace>
  <inkml:trace contextRef="#ctx0" brushRef="#br0" timeOffset="11935.77">29264 1531 0,'0'0'0,"0"0"0,-8 0 16,-18 18-16,-9 8 16,-17 25-16,8 1 15,10-8 1,-1-1-16,9-17 15,8 0-15,10-9 16,8-8-16</inkml:trace>
  <inkml:trace contextRef="#ctx0" brushRef="#br0" timeOffset="12065.71">29082 1566 0,'0'0'0,"0"0"15,0 9 1,17 8-16,1 17 15,8 18-15,8 0 16,27 18 0,-17-27-16</inkml:trace>
  <inkml:trace contextRef="#ctx0" brushRef="#br0" timeOffset="12565.4">29698 2293 0,'0'0'0,"0"0"16,0 0-16,0 0 16,0 0-16,9 0 15,17 0-15,18 9 16,-1 0-16,9-9 15,-8 17-15,-18-8 16</inkml:trace>
  <inkml:trace contextRef="#ctx0" brushRef="#br0" timeOffset="12725.02">29620 2501 0,'0'0'0,"0"0"0,0 0 0,0 0 16,18 0-16,8 0 16,17 0-16,9 0 15,-17 0 1</inkml:trace>
  <inkml:trace contextRef="#ctx0" brushRef="#br0" timeOffset="27411.67">30871 1886 0,'0'0'0,"0"0"0,0 0 0,0 0 15,0 0-15,0 0 16,0 0-16,0 0 15,0 0-15,0 0 16,0 0-16,0 0 16,0 0-16,-9 0 15,0 0 1,-8 0-16,-18 9 16,18 0-16,0 8 15,-1-8-15,1-1 16,17 1-16</inkml:trace>
  <inkml:trace contextRef="#ctx0" brushRef="#br0" timeOffset="27648.35">30879 1895 0,'0'0'0,"0"0"0,0 0 0,9 9 16,0 8-16,0 0 16,-1 1-16,1-1 15,0 26-15,-1-8 16</inkml:trace>
  <inkml:trace contextRef="#ctx0" brushRef="#br0" timeOffset="28377.05">30853 2319 0,'0'0'0,"0"-8"0,0-1 0,0 0 15,-17 1 1,0-10-16,-9 1 16,0 8-16,-9-8 15,0 8-15,9 1 16,9 8-16,-9 0 16,8 0-1,-8 8-15,0 10 16,9-10-16,-1 1 15,10 0-15,8 8 16,0 0-16,0 1 16,0-1-16,8 0 15,10 1-15,8 8 16,9 0-16,-1 0 16,10-18-1,-1 1-15,1-18 16,-1 1-16,-8-1 15,-9-8-15,0-1 16,-17 1-16,-1 0 16,1-1-16,-9 10 15,0-1-15,0 9 16,0 0-16,0 0 16,0 0-1</inkml:trace>
  <inkml:trace contextRef="#ctx0" brushRef="#br0" timeOffset="28683.54">30827 2016 0,'0'0'0,"0"0"0,0 0 16,-8 0-16,-1 0 15,0 18-15,1-1 16,-1 17-16,-17 1 16,0 8-16,8 9 15,-8 0 1,0 9-16,0 8 16,9-8-16,8-18 15,9-17-15,0 0 16,0 0-16,0 0 15,18 0-15,-10-9 16</inkml:trace>
  <inkml:trace contextRef="#ctx0" brushRef="#br0" timeOffset="28967.6">30645 2042 0,'0'0'0,"0"0"16,0 0-16,0 0 15,0 0-15,0 0 16,0 0-16,0 0 15,17 0-15,9 9 16,9 0 0,0-1-16,0 18 15,-18-9-15</inkml:trace>
  <inkml:trace contextRef="#ctx0" brushRef="#br0" timeOffset="29414.55">30428 2770 0,'0'0'0,"0"0"0,0-9 15,0-8-15,0 8 16,0 9-16,0-9 16,17 9-16,9-8 15,9-1-15,26 0 16,8 9-16,18 0 31,-9 0-31,0 18 0,-8 8 0,-35-9 16</inkml:trace>
  <inkml:trace contextRef="#ctx0" brushRef="#br0" timeOffset="29830.02">30028 2917 0,'0'0'0,"0"0"0,0 0 16,0-9-16,0 9 15,0 0-15,0 0 16,0-8-16,9-1 16,8 0-16,18 9 15,52 0-15,26 0 16,43 0 0,18 18-16,8-10 15,-17 1-15,-34 0 16,-27-1-16,-26-8 15,-9 0-15,-25 0 16,-9 0-16,-27 0 16</inkml:trace>
  <inkml:trace contextRef="#ctx0" brushRef="#br0" timeOffset="30373.76">30741 3263 0,'0'0'0,"0"-8"16,0-1-16,0-8 15,0 8-15,0-8 16,0-1 0,0 1-16,0 0 15,0 8-15,0-8 16,-9 8-16,-9 0 16,-8-8-16,0 8 15,-8 9-15,-1 0 16,0 0-16,0 9 15,1 0 1,8-1-16,8 10 16,10-10-16,8 1 15,0 8-15,0 1 16,17 8-16,9 0 16,17 0-16,18 0 15,0-9-15,0-8 16,0-1-16,-18-16 15,-8-1 1,-9 0-16,-18 1 16,1-1-16,0 0 15,0-8-15,-9 0 16,0 8-16,0 9 16,0 0-16</inkml:trace>
  <inkml:trace contextRef="#ctx0" brushRef="#br0" timeOffset="30629.51">30775 2882 0,'-8'0'0,"-1"0"0,9 0 0,-9 9 16,1 17-16,-1 9 15,0 8 1,-8 9-16,-1 0 15,10 0-15,-1 0 16,0 0-16,-8 0 16,8-9-16,1-8 15,8-9 1,0-9-16,0 0 0,0 1 16</inkml:trace>
  <inkml:trace contextRef="#ctx0" brushRef="#br0" timeOffset="30869.06">30489 3099 0,'0'-9'0,"0"0"0,0 9 16,0-8-1,0 8-15,0 0 16,0-9-16,17 0 15,18 1-15,0-1 16,17 1-16,0 8 16,0 0-16,0 8 15,26 18 1,-26-9-16</inkml:trace>
  <inkml:trace contextRef="#ctx0" brushRef="#br0" timeOffset="31129.32">30454 3393 0,'0'0'0,"0"0"0,0 0 16,0 0-16,0 0 15,0 0-15,0 0 16,0 0-16,17 0 16,9 0-16,9 9 15,17 8 1,9 1-16,0 16 16,-26-16-16</inkml:trace>
  <inkml:trace contextRef="#ctx0" brushRef="#br0" timeOffset="31544.65">31279 3341 0,'0'0'0,"0"0"0,0 0 16,-9 0 0,-8 0-16,-1 0 15,1 0-15,8 0 16,1 0-16,-10 18 16,10-1-16,8 0 15,-9 1-15,9-1 16,0-8-16,0-1 15,9 1-15,-1-9 16,1 0 0,8-9-16,-8 1 15,0-1-15,-1 0 16,1-8-16,-18 0 16,1-1-16,-1 10 15,0 8-15,9 0 16,0 0-16</inkml:trace>
  <inkml:trace contextRef="#ctx0" brushRef="#br0" timeOffset="31780.25">31592 2952 0,'0'0'0,"-9"0"0,0 17 0,-8 0 16,-18 27-16,0-1 15,18 9 1,8-26-16</inkml:trace>
  <inkml:trace contextRef="#ctx0" brushRef="#br0" timeOffset="-209576.23">15926 15414 0,'-9'0'0,"1"0"15,8 0-15,-9 0 16,9 0-16,0 0 16,0 0-16,0 0 15,0 0-15,0 0 16,0 0-16,0 0 16,0 0-16,17 0 15,18 9-15,26 0 16,17-9-1,18 0-15,-1 0 16,1 0-16,-1 0 16,-8 0-16,-26 0 15,0 0-15,-18 0 16,-17 0-16,0 0 16,-9 0-1,-8 0-15,0 0 16,-1 0-16,1 0 15</inkml:trace>
  <inkml:trace contextRef="#ctx0" brushRef="#br0" timeOffset="-209190.76">16508 15284 0,'0'-8'0,"0"8"16,0 0-16,0 0 16,0 0-16,0 0 15,9 0-15,-1 0 16,10 0-16,-1 0 16,18 0-1,-1 8-15,19 10 16,-1-1-16,-9 0 15,0-8-15,-17 0 16,1-1-16,-10 1 16,-8 0-16,-1-9 15,1 8-15,-9 1 16,-9 8 0,1 9-16,-18 9 15,-9 0-15,-17 8 16,8-9-16,1 10 15,17-18-15</inkml:trace>
  <inkml:trace contextRef="#ctx0" brushRef="#br0" timeOffset="-205343.11">17576 15033 0,'0'0'0,"0"0"0,0 0 0,0 0 16,0 0-16,-9 18 15,9 25-15,-8 17 16,-1 18-16,-8 26 31,-1 9-31,1-18 0,8-17 0,0-17 16,1-9-16,8-18 16,0 1-1,0-9-15,0-17 16,0-9-16</inkml:trace>
  <inkml:trace contextRef="#ctx0" brushRef="#br0" timeOffset="-204943.26">17880 15328 0,'0'0'0,"0"0"15,0 0-15,-9 0 16,0 17-16,1 9 16,-10 17-16,10 9 15,8-8-15,0 7 16,0-7 0,17-1-16,0-17 15,1 0-15,-1-17 16,9-1-16,9-8 15,0-8-15,8-27 16,1-8-16,-18-18 16,0-8-1,-18 0-15,-8-1 16,-8 10-16,-18 16 16,-18 27-16,1 17 15,-18 9-15,18 17 16,25-9-16,1 0 15,8-8-15</inkml:trace>
  <inkml:trace contextRef="#ctx0" brushRef="#br0" timeOffset="-204659.38">18219 15189 0,'0'0'0,"0"0"0,8 0 15,10 9-15,16 8 16,1 0-16,8 18 16,10-9-16,-10 0 15,0 0 1,1 0-16,-18-9 0,0-8 16,-17 0-16,-1-1 15,1 1-15,-18 8 16,-25 27-16,-45 25 15,-42 17 1,-9 1-16,-1 17 16,79-43-16</inkml:trace>
  <inkml:trace contextRef="#ctx0" brushRef="#br0" timeOffset="-204068.85">16117 17120 0,'0'0'0,"0"0"0,0 0 0,0 0 16,0 0 0,0 0-16,0 0 15,0-8-15,17-1 16,27 9-16,34-9 15,35 1-15,17-1 16,18 0-16,-9 1 16,-26 8-16,-1 0 15,-16 0 1,-18 0-16,-17 0 16,-9 0-16,-17 8 15,-9-8-15,-9 0 16,-8 0-16,-9 0 15,0 0 1,0 0-16</inkml:trace>
  <inkml:trace contextRef="#ctx0" brushRef="#br0" timeOffset="-203772.65">17090 16765 0,'0'0'0,"0"0"0,0 0 15,0 0-15,0 0 16,0 0-16,8 0 16,10 0-16,16 18 15,19 8 1,-1 0-16,-9 0 16,0 0-16,1 0 15,-18-9-15,0 0 16,-17 1-16,-9 16 15,-9 18-15,-26 9 16,-8 17-16,-18 0 16,-8-18-1,16-8-15,27-26 16</inkml:trace>
  <inkml:trace contextRef="#ctx0" brushRef="#br0" timeOffset="-201611.25">17949 16835 0,'0'0'0,"0"0"16,0 0-16,0 0 15,0-9-15,-8 0 16,-1 1-16,9 8 16,0 0-16,0 0 15,0 0-15,0 0 16,0 0 0,0 0-16,0-9 15,0 0-15,0 1 16,0-1-16,0 0 15,0 9-15,0 0 16,0 0-16,0 0 16,0 0-16,0 0 15,0 0 1,0 0-16,0 0 16,0 0-16,0 26 15,-9 26-15,1 35 16,-1 34-16,0 0 15,1-8-15,-1-9 16,0-18-16,0-16 16,1-10-16,8-16 15,-9-18 1,9-9-16,0-8 16,0-1-16,0-8 15,0 0-15</inkml:trace>
  <inkml:trace contextRef="#ctx0" brushRef="#br0" timeOffset="-201257.96">18262 17172 0,'0'0'0,"0"0"0,0 0 16,0 0-16,0 0 16,0 0-16,0 0 15,0 18-15,0 8 16,0 8-16,9 18 15,-1 0 1,-8 0-16,0-8 16,9-10-16,-9-8 15,9-9-15,-1-8 16,-8-9-16,0 0 16</inkml:trace>
  <inkml:trace contextRef="#ctx0" brushRef="#br0" timeOffset="-200940.65">18687 16939 0,'0'0'0,"0"0"16,0 0-16,0 0 16,0 0-16,9 8 15,9 10-15,-1-1 16,18 9-1,8 0-15,-8 0 16,-1-9-16,10 0 16,-18 1-16,0-10 15,-9 1-15,-8 0 16,0 8-16,-18 26 16,-26 18-1,-17 26-15,-35-1 16,-17 1-16,-9-1 15,26-8-15,53-43 16</inkml:trace>
  <inkml:trace contextRef="#ctx0" brushRef="#br0" timeOffset="-168512.75">18870 15440 0,'0'0'16,"0"0"-16,0 0 0,0 0 15,8 0 1,10-8-16,-1-1 15,18 0-15,0 1 16,-1-1-16,1 9 16,0 0-16,-18 9 15,-8-9-15,0 0 16</inkml:trace>
  <inkml:trace contextRef="#ctx0" brushRef="#br0" timeOffset="-168333.38">18844 15665 0,'0'0'0,"0"0"16,0 0-16,0 0 16,17 0-16,18 0 15,8 0-15,9-8 16,9 8-16,-26 0 15</inkml:trace>
  <inkml:trace contextRef="#ctx0" brushRef="#br0" timeOffset="-167918.5">19573 15094 0,'0'0'0,"0"0"0,0 0 16,0 0-16,0 0 16,-8 17-1,-1 9-15,0 35 16,-8 43-16,-9 8 16,8 1-16,1-1 15,0-8-15,-1-17 16,1-18-1,8-25-15,18-1 16,8 0-16,1-26 16</inkml:trace>
  <inkml:trace contextRef="#ctx0" brushRef="#br0" timeOffset="-167295.66">19651 15501 0,'0'0'0,"0"0"0,0 0 15,0 0-15,0 0 16,0 0-16,0 9 16,0 8-16,9 0 15,-9 18 1,0-1-16,0 1 15,0-9-15,0 0 16,0-9-16,0-8 16,0 0-16,0-1 15,0-8-15,0-8 16,0-1 0,17-17-16,1-17 0,-1-1 15,9 10 1,0-1-16,0 18 15,0 0-15,-8 8 16,-1 9-16,0 9 16,1 8-16,-1 17 15,1 10 1,-10-1-16,1 0 16,0 1-16,-1-10 15,1-8-15,-9-8 16,0-10-16,0 1 15,9 0-15,-1-9 16,1-9-16,0 9 16</inkml:trace>
  <inkml:trace contextRef="#ctx0" brushRef="#br0" timeOffset="-167086.53">20146 15665 0,'0'0'0,"0"0"0,0 0 0,0 0 16,0 0-16,0 0 15,18 0 1,-1 0-16,9 0 16,9-8-16,0-1 15,-1 9-15,10 0 16,-27 0-16</inkml:trace>
  <inkml:trace contextRef="#ctx0" brushRef="#br0" timeOffset="-166884.52">20198 15752 0,'0'0'0,"0"0"16,0 0-16,0 0 15,0 0-15,0 0 16,0 0-16,0 0 15,18 0-15,8 0 16,26 0 0,0 0-16,0 9 15,-26-1-15</inkml:trace>
  <inkml:trace contextRef="#ctx0" brushRef="#br0" timeOffset="-166551.92">20789 15544 0,'0'0'0,"0"0"16,-9 0-16,1 0 15,-10 17-15,1 9 16,-1 0-16,1 9 16,8 0-16,1-1 15,8-8-15,0 0 16,17 0-16,0 0 15,10-17 1,-10 0-16,18-18 16,-1 0-16,-8-17 15,0 0-15,0-17 16,-17 0-16,0-1 16,-18 10-16,-8-1 15,-9 18-15,-18 17 16,1 0-16,8 17 15,0 9 1,1 9 0,25-27-16</inkml:trace>
  <inkml:trace contextRef="#ctx0" brushRef="#br0" timeOffset="-166276.16">20945 15432 0,'0'0'0,"0"0"0,0 0 16,0 8-16,18 18 15,-1 9-15,0 0 16,18-1-16,-9 1 16,9-1-16,-9-8 15,0 0 1,-17-17-16,-1 0 15,1-1-15,0 1 16,-18 8-16,-17 9 16,-35 35-16,-52 52 15,44-44-15</inkml:trace>
  <inkml:trace contextRef="#ctx0" brushRef="#br0" timeOffset="-165663.89">19122 17484 0,'0'0'0,"0"0"16,0 0-16,0 0 15,0 0-15,8 0 16,10 0-16,-1 0 15,18 0-15,-9 0 16,26 17 0,0-8-16,-35 0 15</inkml:trace>
  <inkml:trace contextRef="#ctx0" brushRef="#br0" timeOffset="-165485.6">19070 17623 0,'0'0'0,"0"0"0,0 0 16,0 0-16,0 0 15,17 0-15,0 8 16,18-8-16,34 0 16,-16 0-16</inkml:trace>
  <inkml:trace contextRef="#ctx0" brushRef="#br0" timeOffset="-165231.1">19643 17164 0,'0'0'0,"0"0"0,0 0 15,0 0 1,0 0-16,0 8 15,0 18-15,0 9 16,-9 17-16,0 17 16,1 18-1,-1 17-15,0 0 0,9-18 16,0-16-16,0-18 16,9-26-1,0-18-15,-1 1 16</inkml:trace>
  <inkml:trace contextRef="#ctx0" brushRef="#br0" timeOffset="-164462.83">19877 17501 0,'0'0'0,"0"0"0,0 0 16,0 0-16,0 0 15,0 0-15,0 0 16,0 18-16,9-1 15,-1 18-15,1-1 16,0 10-16,-9-18 16,0 0-1,0-9-15,0-8 16,0-1-16,0 1 16,0-9-16,0 0 15,0-9-15,0 1 16,0-10-16,0-8 15,9 0-15,8-8 16,0-1-16,9 0 16,0 9-1,0 9-15,-17 0 16,0 8-16,-1 0 16,1 1-16,0 8 15,0 0-15,-1 0 16,1 0-16,0 0 15,-1 0-15,1 8 16,8 1 0,-8 8-16,8 1 15,-8 8-15,0 0 16,-1 8-16,1 1 16,0-9-16,-1 0 15,-8-17-15,35-18 16,-9 0-16</inkml:trace>
  <inkml:trace contextRef="#ctx0" brushRef="#br0" timeOffset="-164182.08">20468 17484 0,'0'0'0,"0"0"0,0 0 16,0 0-16,0 0 15,0 0-15,0 0 16,0 0-16,8 0 16,10 0-16,-1 0 15,9 0-15,9 0 16,0 0-1,8 0-15,9 9 16,-35-1-16</inkml:trace>
  <inkml:trace contextRef="#ctx0" brushRef="#br0" timeOffset="-163986.79">20476 17623 0,'0'0'0,"0"0"0,0 0 0,0 0 0,0 0 15,0 0-15,0 0 16,9 0-16,8 0 16,1 0-16,16 0 15,19-9-15,16 0 16,-17 1-16,-26 8 31</inkml:trace>
  <inkml:trace contextRef="#ctx0" brushRef="#br0" timeOffset="-163790.7">20893 17406 0,'0'0'0,"0"0"16,0 0-16,0 0 0,0 0 16,0 18-1,0 8-15,0 8 16,9 18-16,-1 17 15,1-8-15,0-18 16,8 1-16,-8-10 16,0-25-16</inkml:trace>
  <inkml:trace contextRef="#ctx0" brushRef="#br0" timeOffset="-163498.52">21093 17302 0,'0'0'0,"0"0"0,0 0 15,0 18 1,17-1-16,1 9 16,8 9-16,8-1 15,18 1-15,-8-1 16,-1-8-1,-17 0-15,0-17 0,-17 0 16,0 8 0,-18 0-16,-34 35 15,-44 26-15,-61 18 16,-43-10-16,-174 70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33:13.5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 3766 0,'0'0'0,"0"0"0,0 0 0,0 0 16,0 0-16,0 17 15,0 9-15,0 35 16,-9 17-16,1 34 16,-1 1-16,-8-9 15,8-18-15,0-8 16,0-26-16,9-9 15,0-17 1,0 0-16,9-17 16,-9-9-16,0 0 15</inkml:trace>
  <inkml:trace contextRef="#ctx0" brushRef="#br0" timeOffset="209.31">2145 4233 0,'0'0'0,"0"0"0,0 0 16,0 0-16,0 0 16,0 0-16,0 0 15,0 0-15,17 0 16,18 0-16,17 0 16,0 0-16,18 0 15,-18 0 1,-26 0-16,-9 0 15</inkml:trace>
  <inkml:trace contextRef="#ctx0" brushRef="#br0" timeOffset="428.86">2588 3826 0,'0'0'0,"0"0"0,0 0 16,0 0-16,0 9 15,0 17-15,-9 26 16,0 17-16,1 35 16,-10 17-1,10-17-15,8-8 16,0-19-16,0-25 0,0-26 16,8-8-1</inkml:trace>
  <inkml:trace contextRef="#ctx0" brushRef="#br0" timeOffset="693.43">2362 3402 0,'0'0'0,"-9"0"16,1 17-16,-10 1 16,1 8-16,-9 8 15,8 1 1,1-1-16,0 1 16,8-9-16,0-9 15,9-8-15</inkml:trace>
  <inkml:trace contextRef="#ctx0" brushRef="#br0" timeOffset="800.33">2319 3610 0,'0'0'16,"0"0"-16,0 0 0,17 0 15,0 17 1,27 0-16,-1 9 16,-17-8-16</inkml:trace>
  <inkml:trace contextRef="#ctx0" brushRef="#br0" timeOffset="1313.14">3065 4199 0,'0'0'0,"0"0"15,0 0-15,0 0 16,0 0-16,0 0 16,18 0-16,-1 0 15,9-9-15,9 0 16,17 1-16,-9 8 16,1 0-16,-18 0 15</inkml:trace>
  <inkml:trace contextRef="#ctx0" brushRef="#br0" timeOffset="1470.88">3109 4277 0,'0'0'0,"0"0"0,0 0 16,0 0-16,17 0 15,9 8 1,18-8-16,25 0 15,-17 9-15</inkml:trace>
  <inkml:trace contextRef="#ctx0" brushRef="#br0" timeOffset="2041.55">4429 3766 0,'0'0'0,"0"0"0,0 0 15,0 0-15,0 0 16,0-9-16,0 0 15,0-17-15,0-8 16,0 16-16,0 1 16,0 0-16,0 8 15,0 9 1,0 0-16,-9 0 16,0 9-16,-17 34 15,-8 44-15,-1 34 16,0 17-1,18 18-15,8-8 0,18-1 16,8-9-16,18-16 16,8-27-1,1-17-15,16-9 16,19-26 0,-1-17-16,-44-17 0</inkml:trace>
  <inkml:trace contextRef="#ctx0" brushRef="#br0" timeOffset="2396.1">5219 3627 0,'-9'-9'0,"9"9"0,0 0 15,0 0-15,0 0 16,9-8-1,17-1-15,17 0 16,27-8-16,-1 0 16,-8-1-1,0 1-15,-9 17 0,-35 9 16</inkml:trace>
  <inkml:trace contextRef="#ctx0" brushRef="#br0" timeOffset="2810.27">5349 3722 0,'0'0'0,"0"-8"0,0 8 0,0 0 15,0 0 1,-8 0-16,-1 0 15,0 17-15,0 0 16,-8 18-16,0 0 16,-1-1-16,1 1 15,8-9-15,1 0 16,-1 0 0,9 0-16,0 0 15,0-9-15,9 0 16,8 1-16,0-1 15,18 0-15,0 1 16,0-10-16,8 1 16,0 0-16,1-9 15,-1-9-15,-17 9 16,-8 0-16,-1 0 16</inkml:trace>
  <inkml:trace contextRef="#ctx0" brushRef="#br0" timeOffset="2964.45">5306 3887 0,'0'0'0,"0"0"15,0 0-15,0 0 16,0 0 0,0 0-16,17 0 15,18 0-15,8 0 16,35 0-16,1 0 15,-45-9-15</inkml:trace>
  <inkml:trace contextRef="#ctx0" brushRef="#br0" timeOffset="3300.23">6113 3835 0,'0'0'0,"-8"0"15,-1 0-15,0 0 16,1 0-16,-1-9 16,-17 9-16,-9 0 15,0 0-15,1 18 16,-1-1-1,0 9-15,18 0 16,-1 0-16,10 0 16,8 0-16,0 0 15,8 0-15,1-18 16,26 10-16,8-1 16,-17-8-16</inkml:trace>
  <inkml:trace contextRef="#ctx0" brushRef="#br0" timeOffset="3540.84">6383 3766 0,'0'0'0,"-9"0"0,0 0 0,1 8 16,-10 1-16,1 0 15,-9 8-15,-9 9 16,0 9-1,9-1-15,9 1 16,-1 0 0,18-10-16,0 1 0,0 0 15,18-8-15,-1-1 16,35 0-16,-17-8 16</inkml:trace>
  <inkml:trace contextRef="#ctx0" brushRef="#br0" timeOffset="5311.03">6921 3714 0,'-9'0'0,"1"0"0,8 0 15,0 0 1,0 0-16,0 17 16,0 9-16,-9 17 15,0 9-15,-8 0 16,-1-8-16,10-10 15,-1-8-15,9 0 16,-9-17-16,9-1 16,0-8-16,0-8 15,0-18 1,9-17-16,8-18 16,1 0-16,8 9 15,0 18-15,0 8 16,0 8-16,-9 18 15,1 0-15,-10 0 16,10 26-16,-1 18 16,-8 8-16,0-9 15,-1 0 1,1-8-16,0-9 16,-1 0-16,1-9 15</inkml:trace>
  <inkml:trace contextRef="#ctx0" brushRef="#br0" timeOffset="5783.13">7503 3826 0,'0'0'0,"-9"0"16,9 0-16,-9 0 15,1 0-15,-1 0 16,0 0-1,1 0-15,-10 0 16,1 0-16,-9 0 16,0 9-16,-9 8 15,9 1-15,9-10 16,-1 1-16,10 0 16,8-1-16,0-8 15,0 0 1,0 9-16,0 0 0,8 8 15,10 0 1,-1 18-16,9-1 16,0 10-1,0-10-15,-8 10 16,-1 8-16,-8-9 0,-1-8 16,-16-9-16,-1 0 15,0 0-15,-17-9 16,-9-8-1,1-1-15,-1 1 16,0-18-16,18-8 16,0-9-16,8 0 15,9 9-15,0 8 16</inkml:trace>
  <inkml:trace contextRef="#ctx0" brushRef="#br0" timeOffset="6150.14">7503 3532 0,'0'-9'0,"0"9"0,0 0 16,0 0-1,0 0-15,0 0 16,0 0-16,0 0 15,8 0-15,10 9 16,-1-1-16,-8 1 16,0 8-16,-1 1 15,1-1-15,-9 0 16,-9 1-16,1-1 16,-1 0-1,-8 9-15,-1-8 16,9-10-16,1 1 15,8 0-15,0-1 16,0 1-16,17 0 16,44-9-16,17 0 31,-35 0-31</inkml:trace>
  <inkml:trace contextRef="#ctx0" brushRef="#br0" timeOffset="7363.03">8970 3904 0,'0'0'0,"0"0"16,0 0-16,0 0 15,0 0-15,18 0 16,16 9-16,10 0 15,8-9-15,17 0 16,-25 8-16</inkml:trace>
  <inkml:trace contextRef="#ctx0" brushRef="#br0" timeOffset="7717.78">9778 3584 0,'0'-9'0,"0"0"0,0 1 16,0-1 0,0 0-16,0 9 15,9-8-15,34-10 16,18 1-16,8 0 16,9 0-1,-8-1-15,-1 1 16,27-9-16,-9 9 0,-61 17 15</inkml:trace>
  <inkml:trace contextRef="#ctx0" brushRef="#br0" timeOffset="8083.15">10073 3644 0,'-9'-8'0,"-8"-1"0,0 0 16,8 9-16,0 0 16,1 0-16,-1 0 15,0 18-15,-8-1 16,0 9-16,-1 9 16,1-1-1,-1 1-15,1 8 0,0-17 16,8 0-1,9 0-15,0 0 16,0-8-16,9-1 16,8-8-16,0 8 15,18-9-15,17 1 16,0 0-16,-8-1 16,-1-8-16,1-8 15,-1-1 1,9 9-16,-17 9 15</inkml:trace>
  <inkml:trace contextRef="#ctx0" brushRef="#br0" timeOffset="8267.75">9960 3757 0,'0'0'0,"0"0"0,0 0 16,0 0-16,0 0 15,0 0-15,18 0 16,8 0-16,26 0 16,0 0-16,17 0 15,-17 0-15</inkml:trace>
  <inkml:trace contextRef="#ctx0" brushRef="#br0" timeOffset="8580.14">10299 3783 0,'0'0'0,"0"0"0,0 0 15,0 0-15,17 0 16,1 0-16,-1-9 16,18 1-16,0-1 15,-1 0 1,10 1-16,-1-1 16,-8 9-16,-9 0 15,-9 0-15,1 0 16,-10 0-16</inkml:trace>
  <inkml:trace contextRef="#ctx0" brushRef="#br0" timeOffset="8794.79">10690 3757 0,'0'0'16,"0"0"-16,0 0 0,0 0 15,-9 0 1,0 17-16,9 18 16,0 0-16,0-1 15,0 1-15,0 0 16,0-1-16,-8-8 15,-1 0 1,0-9-16,1 1 16,-18-10-16,0 1 15,-1 0-15,1-18 16,9 9-16,8 0 16,9 0-16</inkml:trace>
  <inkml:trace contextRef="#ctx0" brushRef="#br0" timeOffset="9077.9">11350 3437 0,'0'0'0,"0"0"0,-9 0 16,0 17-16,-17 9 16,0 17-16,-17 26 15,-9 27-15,-18 16 16,18-16-16,0-10 16,9-17-16,25-17 15,10-17-15,8-9 16,0-17-1</inkml:trace>
  <inkml:trace contextRef="#ctx0" brushRef="#br0" timeOffset="9499.6">11245 3774 0,'0'0'0,"0"0"0,0 0 16,0 0-16,0 0 15,0 0-15,0 0 16,18 0 0,-1 9-16,9 0 0,9 8 15,0 0 1,-9 1-16,0-1 15,-9 0-15,-8 1 16,0-1-16,-18 18 16,-8-1-16,-10 1 15,-16 8 1,0-8-16,8-9 0,0 0 16,18 0-1,-1-9-15,10-8 16,8-1-16,8 1 15,18 0-15,18-1 16,25 1-16,27-9 16,-35 0-16</inkml:trace>
  <inkml:trace contextRef="#ctx0" brushRef="#br0" timeOffset="10105.43">5271 5091 0,'0'0'0,"-9"0"0,9 0 15,0 0-15,0 0 16,0 0-16,0 0 16,0 0-16,0 0 15,18 0-15,16 0 16,27-9-1,26 9-15,-52 0 16</inkml:trace>
  <inkml:trace contextRef="#ctx0" brushRef="#br0" timeOffset="10493.02">5818 4701 0,'0'0'0,"0"0"0,0 0 16,0 0-16,0 0 15,0 0-15,0 0 16,0 0-16,17 0 16,18 0-16,26 0 15,8 0 1,10-9-16,-10 1 15,-8-1-15,8 0 16,-8 9-16,-35 0 16</inkml:trace>
  <inkml:trace contextRef="#ctx0" brushRef="#br0" timeOffset="10882.07">6148 4718 0,'0'0'0,"-9"0"16,1 9-16,-1 0 16,0-1-16,1 1 15,-1 8-15,0 1 16,-8 16 0,0 1-16,-1 0 15,10 8-15,-1-9 16,0-8-16,0 0 15,9 0-15,0-8 16,0-1 0,0 0-16,0 1 0,0-1 15,18 0 1,-1-8-16,1 0 16,16-1-16,10 1 15,8-9-15,-9 0 16,-8 0-16,0-9 15,-9 9-15,9-8 16,-1-1-16,-16 0 16,-10 9-1</inkml:trace>
  <inkml:trace contextRef="#ctx0" brushRef="#br0" timeOffset="11044.98">6200 5047 0,'0'0'0,"-8"-8"0,-1-1 16,0 0-16,0 9 15,9 0-15,0 0 16,0 0 0,9-8-16,9-1 15,16 0-15,18 1 16,18-10-16,-1 10 16,-43 8-16</inkml:trace>
  <inkml:trace contextRef="#ctx0" brushRef="#br0" timeOffset="11324.47">6608 5047 0,'0'0'0,"0"0"0,0 0 16,0 0-16,0 0 16,0-8-16,18-1 15,-1 0-15,9 1 16,0-1-16,9 0 16,0 1-16,-1 8 15,10-9-15,-27 9 16</inkml:trace>
  <inkml:trace contextRef="#ctx0" brushRef="#br0" timeOffset="11576.98">6990 5030 0,'-8'-9'0,"-10"9"0,18 0 0,-17 0 0,8 0 16,1 9-1,8 0-15,0 8 16,-9 0-16,9 9 15,-9 0-15,1-8 16,-1-1-16,-8 0 16,-10 1-16,1-10 15,0 1-15,-8-18 16,-1 1 0,9-1-16,8 0 15,10 1-15,8 8 16</inkml:trace>
  <inkml:trace contextRef="#ctx0" brushRef="#br0" timeOffset="11878.79">7564 4788 0,'0'0'0,"0"0"16,0 0-16,-9 0 15,0 17-15,-17 18 16,-17 25-16,-9 9 16,-18 35-1,1 9-15,-1-18 16,18-8-16,0-18 15,9-8-15,8-9 16,17-9-16,18-8 16,0-27-1</inkml:trace>
  <inkml:trace contextRef="#ctx0" brushRef="#br0" timeOffset="12323.78">7433 5351 0,'-8'-9'0,"-1"9"0,9 0 16,0 0-16,0 0 15,0 0-15,0 0 16,17 0-16,1 0 15,-1 17-15,18 1 16,-9-1-16,0 0 16,0 1-1,-17-1-15,-1-9 16,1 1-16,-9 8 16,-9 1-16,-8-1 15,-9 0-15,0 1 16,0 8-16,0-9 15,8-8-15,1-1 16,8 1 0,9 0-16,0-9 15,0 0-15,0 0 16,18 0-16,-1 8 16,18-8-16,43-8 15,-17-1-15</inkml:trace>
  <inkml:trace contextRef="#ctx0" brushRef="#br0" timeOffset="13266.8">9413 4848 0,'0'0'0,"0"0"15,0 0-15,0 0 16,0 0-16,18 0 16,16 9-16,27-9 15,9 0-15,-1 0 16,18 0-1,-9-9-15,0 1 0,-8-1 16,-10 9 0,-25 0-16,-17 9 15</inkml:trace>
  <inkml:trace contextRef="#ctx0" brushRef="#br0" timeOffset="13706.22">9752 4987 0,'0'0'0,"0"0"0,-9 0 0,0 0 16,1 0-16,-1 0 16,0 8-16,1 10 15,-1-1-15,0 18 16,1-1-1,-1 10-15,-8-1 16,-1 0-16,1-8 16,8-9-16,1 9 15,-1-9-15,0-9 16,1 9 0,8-9-16,0 1 0,0-1 15,0-9-15,0 1 16,17 8-1,0 1-15,18-10 16,8 1-16,9 0 16,18-1-16,-9 1 15,0-9 1,-18 0-16,0 0 0,-17 0 16,0 0-1,-8 0-15,-9-9 16,-1 9-16</inkml:trace>
  <inkml:trace contextRef="#ctx0" brushRef="#br0" timeOffset="13855.97">9830 5264 0,'0'0'16,"0"0"-16,0 0 0,0 0 16,0 0-16,0 0 15,9-9 1,8 1-16,18-1 15,26 0-15,-1-8 16,-25 17-16</inkml:trace>
  <inkml:trace contextRef="#ctx0" brushRef="#br0" timeOffset="14354.06">10664 5403 0,'0'0'0,"0"0"0,0-9 16,0 0-16,-9 1 15,0-1-15,1 0 16,-1 1-16,0-1 15,1 9-15,-1 0 16,-8 0-16,-1 9 16,-8 8-16,0 9 15,9 0 1,-1 0-16,18-9 16,0 0-16,0 9 15,9 0-15,8-8 16,1-10-16,8-8 15,-9 0-15</inkml:trace>
  <inkml:trace contextRef="#ctx0" brushRef="#br0" timeOffset="14600.81">11141 5480 0,'0'-8'0,"0"-1"0,0 0 16,0 9-16,-8-8 15,-1-1 1,-8 9-16,-10 0 16,1 0-16,0 17 15,9-8-15,0 0 16,-1 8-16,18 0 16,0 1-16,0-1 15,0 0-15,18 1 16,8-10-16,-18 1 15</inkml:trace>
  <inkml:trace contextRef="#ctx0" brushRef="#br0" timeOffset="15061.19">11905 4995 0,'-8'-8'0,"-10"-10"0,1 10 16,-9-1-1,9 9-15,-9 0 16,-1 0-16,-7 17 15,-10 18-15,10 17 16,-1 17-16,0 1 16,18 8-16,17-18 15,0-8-15,8-8 16,10-1-16,17-17 16,34 0-1,-26-9-15</inkml:trace>
  <inkml:trace contextRef="#ctx0" brushRef="#br0" timeOffset="15334.5">12105 5047 0,'0'-8'0,"0"8"16,0 0-16,0 0 16,0 8-16,-9 18 15,1 18 1,-1 16-16,0 1 16,9 0-16,0-18 15,0 0-15,9-8 16,-9-26-16</inkml:trace>
  <inkml:trace contextRef="#ctx0" brushRef="#br0" timeOffset="15515.13">12218 5333 0,'0'0'0,"0"0"0,0 0 0,17-8 16,1-1 0,17 0-16,17 1 15,-26 8-15</inkml:trace>
  <inkml:trace contextRef="#ctx0" brushRef="#br0" timeOffset="15993.21">12852 5125 0,'0'0'0,"-9"0"0,1 0 16,-1 0-16,0 0 0,1 9 15,-1 17-15,0 9 16,-8 17-16,-1 0 15,1 0 1,8-9-16,1-8 16,8-1-16,0-8 15,0-9-15,0-8 16,0 0-16,0-9 16,0 0-1,0-9-15,17-8 0,0-35 16,18-17-1,0-1-15,0 18 16,-9 9-16,0 17 16,-9 9-16,-8 8 15,-1 9-15,1 0 16,0 17-16,0 1 16,-1 25-16,1 9 15,0 0 1,-9-9-16,-9 1 15,9-1-15,0-9 16,0-16-16,0-10 16</inkml:trace>
  <inkml:trace contextRef="#ctx0" brushRef="#br0" timeOffset="16515.25">13408 5489 0,'0'-9'0,"0"1"15,0-1-15,0 0 16,0 1 0,0-1-16,0 9 15,-9 0-15,0 0 16,1 0-16,-1 0 15,-8 0-15,-1 9 16,1 8-16,0-8 16,8-1-16,0 1 15,9 0-15,0-1 16,0-8 0,0 0-16,0 0 15,0 0-15,0 0 16,9 0-16,0 9 15,-1 8-15,10 18 16,-1 8 0,0 1-16,-8-1 0,0 0 15,-1-8 1,-8 0-16,-8-9 16,-1 0-16,0-9 15,1-8-15,-10-1 16,1 1-16,0-9 15,-1-9-15,9 1 16,1-1 0,8-17-16,8-9 15,10-17-15,-9 35 16</inkml:trace>
  <inkml:trace contextRef="#ctx0" brushRef="#br0" timeOffset="16823.84">13651 5065 0,'-9'0'0,"9"0"16,0 0-16,0 0 15,0 0-15,18 17 16,-1 26-16,18 9 15,-1 18 1,1-1-16,-9-8 16,-8-1-16,-10 9 15,1 9-15,-18-17 16,1-9-16,-10-9 16,-8-8-16,0-9 15,9 0-15,17-17 16</inkml:trace>
  <inkml:trace contextRef="#ctx0" brushRef="#br0" timeOffset="17214.29">13816 4926 0,'0'-8'0,"0"-1"16,0 9-16,0 0 15,0 0-15,9 0 16,8 0 0,0 9-16,1-1 0,8 1 15,-9 8 1,-8-8-16,-1-1 15,1 10-15,0-1 16,-9 0-16,-9 1 16,0-1-16,1-8 15,-1-1-15,9 1 16,0 0-16,0-1 16,0 1-1,0-9-15,17 0 16,18 0-16,17-9 15,-26 9 1</inkml:trace>
  <inkml:trace contextRef="#ctx0" brushRef="#br0" timeOffset="17760.8">13781 3185 0,'0'0'0,"0"0"16,0 0-16,0 0 15,0 0-15,0 0 16,9 0-16,8 18 15,18-1-15,26 26 16,17 27-16,9 16 16,8 18-1,9 26-15,-8 9 16,-18-9-16,-17 8 16,-9 1-16,-17-1 15,-18 1 1,-17 8-16,-9-8 15,-17-18-15,-26 9 0,-17 0 16,-9-9 0,26-26-16,34-60 15</inkml:trace>
  <inkml:trace contextRef="#ctx0" brushRef="#br0" timeOffset="24075.92">14962 3878 0,'0'0'0,"0"0"0,0 0 0,0 0 15,17 0-15,18 9 16,35 0 0,34-1-16,0 1 15,0 0-15,9-18 16,0 0-16,-35 9 16,-8 0-16,-10 0 15,-16-8 1,-27 8-16</inkml:trace>
  <inkml:trace contextRef="#ctx0" brushRef="#br0" timeOffset="24353.95">15162 4164 0,'0'0'0,"0"0"0,0 0 16,0 0-16,0 0 16,17-9-16,27 1 15,34-1-15,17 0 16,1 9 0,-1-8-16,1-1 15,-9 0-15,-9 1 16,-17-1-16,-18 9 15,-26 0-15,1 0 16</inkml:trace>
  <inkml:trace contextRef="#ctx0" brushRef="#br0" timeOffset="24629.82">15613 3480 0,'0'0'0,"0"0"0,26 17 16,18 18-16,17 17 16,25 0-16,-7 0 15,-1 8 1,0 10-16,-17-18 16,-35-9-16,0 9 15,-17 0-15,-18 0 16,-17 0-16,-9 17 15,-8-8-15,-9-9 16,8-18-16,27 1 16,17-9-16,0-17 15</inkml:trace>
  <inkml:trace contextRef="#ctx0" brushRef="#br0" timeOffset="25291.3">17515 3272 0,'0'0'0,"0"0"15,0 0-15,0 0 16,0 0-1,0 0-15,0 0 16,0 0-16,0 0 16,0 9-16,0-1 15,0 10-15,0-1 16,-9 18-16,9-9 16</inkml:trace>
  <inkml:trace contextRef="#ctx0" brushRef="#br0" timeOffset="30289.22">17689 3289 0,'-9'0'0,"9"0"0,0 0 16,0 0-16,0 0 16,0 0-16,0 0 15,0 0-15,0 0 16,0 0-16,0 0 16,-9 0-1,1 0-15,-18 0 16,-9 9-16,-8 8 15,-10 1-15,1 16 16,0 1 0,9 8-16,8 1 15,18-1-15,8 0 16,18 9-16,8-9 16,0 1-16,10-1 15,-1 0-15,0-8 16,-18-9-1,1-9-15,0 1 0,-18-1 16,0 0-16,-17 1 16,-8 8-1,-10-1-15,9-16 16,-8 8-16,17-8 16</inkml:trace>
  <inkml:trace contextRef="#ctx0" brushRef="#br0" timeOffset="30791.1">17862 2917 0,'0'0'0,"0"0"0,0 0 16,0 17-16,0 9 15,0 35-15,-8 17 16,-1 34 0,0 10-16,1-10 15,-1-8-15,0 0 16,-8-9-16,0-25 16,8-18-16,0-18 15,1-8-15,-1-17 16,9 0-1,0-1-15,0-8 16,0-8-16,0-18 16,17-18-16,18 1 15,0 0-15,-1 8 16,1 0-16,0 18 16,-9 0-16,-9 17 15,1 0-15,-1 17 16,0 9-16,10 17 15,-10 9 1,0 0-16,-8-8 16,0-1-16,-1-17 15,1 0-15,0-18 16,8 1-16,-8 0 16</inkml:trace>
  <inkml:trace contextRef="#ctx0" brushRef="#br0" timeOffset="31003.69">18314 3679 0,'0'0'0,"0"0"16,0 0-16,9 17 15,-1 1 1,1 16-16,0-8 15,-1 0-15,1 0 16,0-8-16,-9-1 16</inkml:trace>
  <inkml:trace contextRef="#ctx0" brushRef="#br0" timeOffset="31153.89">18366 3220 0,'0'0'0,"0"0"0,0 0 16,0 0-16,0 0 16,0 0-16,9 0 15,8 9-15,1-1 16</inkml:trace>
  <inkml:trace contextRef="#ctx0" brushRef="#br0" timeOffset="31499.37">18896 2969 0,'0'0'0,"0"0"15,0 0-15,-9 0 16,0 0-16,1 9 15,-1 8-15,-8 18 16,-9 25-16,8 18 16,1 17-1,17 18-15,0 0 16,9-10-16,-1 10 16,1-18-16,0-17 15,-1-17-15,1-18 16,-9-8-16,0-9 15,-9-9 1,1-8-16,-1-1 16,9-8-16,0 0 15</inkml:trace>
  <inkml:trace contextRef="#ctx0" brushRef="#br0" timeOffset="31650.74">18635 3731 0,'-8'0'0,"-1"0"0,9 0 15,0 0-15,0 0 16,9 0 0,17 0-16,17-9 15,18 1-15,26-10 16,-26 10-16</inkml:trace>
  <inkml:trace contextRef="#ctx0" brushRef="#br0" timeOffset="32323.37">19017 3566 0,'0'0'0,"0"0"0,0 0 16,0 0-16,0 0 16,18 0-16,8 0 15,26 9-15,9-9 16,8-9 0,1 1-16,8 8 15,-17-18-15,-27 10 16</inkml:trace>
  <inkml:trace contextRef="#ctx0" brushRef="#br0" timeOffset="32580.06">19400 3255 0,'0'0'0,"0"0"16,0 0-16,0 0 15,-9 8-15,0 18 16,-8 35-16,8 17 16,-8 17-1,-1 9-15,1 0 16,17-17-16,0-9 16,0-18-16,9-17 15,-1-8-15,27-9 16,-9-9-16</inkml:trace>
  <inkml:trace contextRef="#ctx0" brushRef="#br0" timeOffset="33055.51">19877 3783 0,'0'0'0,"0"0"15,0 0-15,0 0 16,17 0-16,1 9 16,17-1-16,8 1 15,9-18-15,0 1 16,0-10-16,-8 1 15,-1-9-15,-8 0 16,-9 0 0,-9 0-16,-8-9 15,0 9 1,-18 9-16,0 0 0,1 8 16,-10 9-16,10 0 15,-1 9-15,-8 8 16,-1 18-1,9-1-15,1 10 16,8 8-16,8 0 16,10-9-16,-1-8 15,1-9-15,16-18 16,1 1-16,0-9 16,-18-9-16</inkml:trace>
  <inkml:trace contextRef="#ctx0" brushRef="#br0" timeOffset="33423.25">20633 3610 0,'0'0'0,"0"0"0,0 17 16,-9 0-16,0 18 16,1 8-16,-1 18 15,0-18 1,1 1-16,-1-18 15,0-9-15,9-8 16,0-1-16,0 1 16,0-18-16,0 1 15,18-27-15,-1-8 16,0-18-16,18 0 16,8 9-1,-17 26-15,-8 9 16,-1 8-16,1 9 15,-10 0-15,10 18 16,-10-1-16,1 18 16,0 8-16,-1 9 15,-8-9-15,9-17 16,0 9 0,8-9-16</inkml:trace>
  <inkml:trace contextRef="#ctx0" brushRef="#br0" timeOffset="33822.83">21006 3722 0,'0'0'0,"0"0"16,0 0-16,0 9 15,0 0-15,0-1 16,9 1-16,8 0 15,9-1-15,9 1 16,0-9-16,-1-9 16,10 1-16,-1-10 15,-17-8 1,0 0-16,-8 0 16,-10 0-16,1-8 15,-9 16-15,-9 1 16,1 0-16,-1 17 15,-8 0-15,-9 17 16,8 0-16,1 18 16,-1 0-1,1 17-15,17 0 16,9 0-16,8-9 16,0-17-16,18 0 15,-9 0-15,-8-17 16</inkml:trace>
  <inkml:trace contextRef="#ctx0" brushRef="#br0" timeOffset="34130.11">21588 3540 0,'0'0'0,"0"0"0,0 18 15,0 8-15,9 8 16,-1 10-16,1 8 15,0 8 1,-1-8-16,1-8 16,-9-18-16,0 0 15,0-9-15,0-8 16,0-1-16,0-8 16,0 0-16,0-8 15,0-27 1,0-17-16,17-9 15,1 1-15,8-10 16,8 18-16,-7 18 16,-1 25-16,-18 9 15</inkml:trace>
  <inkml:trace contextRef="#ctx0" brushRef="#br0" timeOffset="34607.15">22300 3653 0,'0'0'0,"0"0"0,-9-9 15,1 1-15,-1-1 16,-9 0-16,-8 9 16,-8 0-16,-1 0 15,9 9 1,0 8-16,8 1 15,1-10-15,8 1 16,9 0-16,0-1 16,0 1-16,0-9 15,9 9-15,8 8 16,1 0-16,8 9 16,0 9-1,0 8-15,0 9 16,-17 0-16,-1-9 15,-16 1-15,-1-10 16,0 1-16,1-9 16,-18 0-16,0-9 15,0 1-15,8-10 16,1 1 0,-1-9-16,10-9 15,-1 1-15,0-18 16,9-18-16,26-25 15,0 34-15</inkml:trace>
  <inkml:trace contextRef="#ctx0" brushRef="#br0" timeOffset="35107.11">22404 3644 0,'0'-8'0,"0"-1"0,0 9 0,0 0 15,9 0 1,-1 0-16,1 17 16,0 1-16,8-1 15,1 0-15,-1-8 16,-8 0-16,-1-1 15,10 1-15,-10 0 16,10-18 0,-1 0-16,0 1 15,1-10-15,-1 1 16,1 8-16,-1 9 16,0 0-16,1 18 15,8 16-15,-9 27 16,9 8-16,0 9 15,-17-9 1,0-8-16,-9-9 16,-9 0-16,0-9 15,1-8-15,-10-9 16,1-9-16,-1-8 16,1 0-1,0-18-15,-9-8 0,8-9 16,18-26-16,18-52 15,8 8 1,-9 71-16</inkml:trace>
  <inkml:trace contextRef="#ctx0" brushRef="#br0" timeOffset="36079.14">17255 4588 0,'0'0'0,"0"0"16,0-8-16,0-1 15,0 0-15,0 9 16,0 0-16,17 0 16,0 0-1,9 18-15,0-1 16,1 18-16,-1 8 16,-9 0-16,-8 1 15,-1-18-15,-8 0 16,0-9-16,-8-8 15,-1-1-15,0 1 16,1-9 0,-1-9-16,0-8 15,9-18-15,0-25 16,18-1-16,-1-8 16,18 8-16,17 9 15,9 18-15,-1 8 16,-34 17-16</inkml:trace>
  <inkml:trace contextRef="#ctx0" brushRef="#br0" timeOffset="36492.93">17793 4658 0,'0'0'0,"0"0"0,0 0 0,0 0 16,0 8 0,0 1-16,17 0 15,1-1-15,8 1 16,9-9-16,-1 0 16,1-9-16,-9 1 15,0-10-15,0-8 16,-8 0-1,-10 0-15,1-17 16,-18 8-16,1 9 16,-10 9-16,1 17 15,-1 0-15,-8 17 16,0 18-16,-8 26 16,16 17-16,10-9 15,8 0 1,0-8-16,17-18 15,0 1-15,18-19 16,-9-7-16</inkml:trace>
  <inkml:trace contextRef="#ctx0" brushRef="#br0" timeOffset="36919.21">18392 4259 0,'0'0'0,"0"0"16,0 0-16,0 0 16,0 0-16,0 18 15,0 8-15,0 34 16,0 27-16,0 34 16,0 0-1,0-17-15,0-17 16,-8-18-16,-1-8 15,0-18-15,0-17 16,9-9-16,0-8 16,0-9-16,-8 0 15,-1-9-15,0 1 16,-8-1 0,8-8-16,-8-27 15,-18 1-15,18 17 16,8 9-16,9 0 15,0 8-15,18-17 16,-1 0-16,26-9 16,18 1-16,9-1 15,8 0 1,-17 18-16,-27 8 16</inkml:trace>
  <inkml:trace contextRef="#ctx0" brushRef="#br0" timeOffset="37339.46">18653 4935 0,'-9'-9'0,"0"1"16,9 8-16,0 0 0,0 0 15,0 0-15,0 0 16,0 0 0,18-9-16,-1 0 15,9-8-15,9-9 16,8-9-16,-17 9 16,0 0-16,-8 0 15,-10 0 1,1 0-16,-9 0 0,-9 9 15,1 0-15,-1 8 16,-17 9 0,9 0-16,-9 17 15,0 9-15,8 26 16,10 0-16,8-8 16,17-1-1,0 0-15,1-17 0,34 0 16,8 0-16,-33-17 15</inkml:trace>
  <inkml:trace contextRef="#ctx0" brushRef="#br0" timeOffset="37669.83">19182 4658 0,'0'0'0,"0"0"16,0 17-16,0 18 16,9-1-1,0 10-15,-9-1 0,0 0 16,0 1-16,-9-18 31,9-1-31,0-7 0,0-10 16,0 1-16,0-9 15,0 0-15,0-9 16,0-25-16,17-35 16,18-9-16,0 8 15,0 10-15,8 25 16,1 18 0,-18 17-16</inkml:trace>
  <inkml:trace contextRef="#ctx0" brushRef="#br0" timeOffset="38976.03">19582 4935 0,'-9'0'0,"9"0"0,0 0 15,0 0-15,0 0 16,0 0-16,0 0 15,9-9-15,8 1 16,1-1-16,16-17 16,1 0-16,-9-9 15,0 1-15,-17 8 16,0-9 0,-1 0-16,-16 18 15,-1 0-15,0-1 16,1 10-16,-10 8 15,1 0-15,-9 17 16,8 18-16,1 8 16,17 0-1,0 1-15,9-1 16,8-17-16,0 0 16,9-9-16,1-8 15,16 0-15,9-9 16,0-9-1,-8-17-15,-1-17 0,-17 8 16,-9 9-16,-8 9 16,0-1-1,-1 10-15,1 8 16,-9 0-16,0 0 16,9 8-16,-1 10 15,1-1-15,0 0 16,-9 9-16,0 0 15,-9 0-15,0-8 16,9-1 0,-8-8-16,8-1 15,0 1-15,0-9 16,0 0-16,0-9 16,0-8-16,8-9 15,10-9-15,-1-8 16,1 8-16,8 1 15,-9 16 1,9 1-16,-9 8 16,1 1-16,-1 8 15,1 0-15,-10 0 16,10 17-16,-10 9 16,1 0-16,0 9 15,-1-1-15,1 10 16,8-18-16,1 0 15,-1-1 1,0-7-16,10-10 16,7 1-16,1-18 15,17 1-15,0-18 16,9-17-16,0-1 16,-18 1-16,1 8 15,-18 18 1,0 0-16,-9-1 15,-8 10-15,-1-1 16,1 0-16,0 9 16,-9 0-16,0 0 15,0 0-15,0 0 16,0 0-16,-9 18 16,0 8-16,-8 8 15,0 1 1,8 0-16,9-1 15,0-8-15,17 0 16,1 0-16,-1 0 16,18-17-16,0-1 15,-1 1 1,1-18-16,8 1 0,1-18 16,-9-9-16,-9-8 15,0 8 1,-18 1-16,1 8 15,-9 8-15,-9 1 16,1 8-16,-1 9 16,-8 0-16,-1 9 15,1 8 1,0 1-16,-1 16 0,10 1 16,8 8-1,8 0-15,10 1 16,16-1-16,18 0 15,9-17-15,-35-17 16</inkml:trace>
  <inkml:trace contextRef="#ctx0" brushRef="#br0" timeOffset="40300.82">15266 5532 0,'0'-8'0,"0"-1"0,0 0 16,-9 1-1,1-10-15,-1 10 16,-8-1-16,-9 9 15,0 0-15,-9 17 16,17 1-16,1 8 16,8 26-16,9 0 15,18 8-15,-1-16 16,9-1 0,0 0-16,0-17 15,-17 0-15,0-17 16,-1 0-16,-8-1 15,-8 1-15,-10 8 16,-16-8-16,-10-1 16,9 1-1,1-9-15,8 0 16,17 0-16,9 0 16,0-9-16,9 9 15</inkml:trace>
  <inkml:trace contextRef="#ctx0" brushRef="#br0" timeOffset="40570.93">15596 5688 0,'0'0'0,"0"0"15,0 18-15,0-1 16,0 0-16,0 18 16,9 0-16,8-9 15,0 0-15,1-9 16,8-8-16,-9-1 15,9-8-15,0-8 16,-8-1-16,-1-17 16,-8-17-1,-18-1-15,0 10 16,-17-1-16,0 18 16,-8-1-16,16 10 15,10 8-15,8 0 16</inkml:trace>
  <inkml:trace contextRef="#ctx0" brushRef="#br0" timeOffset="40882.07">16204 5576 0,'0'0'0,"0"0"16,0 0-16,17 0 15,1 0-15,25 0 16,18 0-1,8 0-15,1 0 16,-1 0-16,18-9 16,-17 9-16,-36 0 15</inkml:trace>
  <inkml:trace contextRef="#ctx0" brushRef="#br0" timeOffset="41112.74">16586 5333 0,'0'0'0,"0"0"0,0 18 16,-9 16-16,1 27 16,-1 25-1,0 10-15,9-1 16,0-8-16,0-9 15,9-1-15,0-7 16,-1-27-16</inkml:trace>
  <inkml:trace contextRef="#ctx0" brushRef="#br0" timeOffset="41506.75">16959 5290 0,'0'0'0,"0"0"0,0 0 16,0 17-16,0 18 15,0 26 1,-8 16-16,-1 27 16,0 0-16,-8-8 15,0-18-15,-1-18 16,10-17-16,8-17 15,0 0 1,0-17-16,0-9 0,0-9 16,8-8-16,10-26 15,8-18 1,8 9-16,1 9 16,-9 17-16,0 9 15,-8 17-15,-10 8 16,10 10-16,-10 16 15,10 1-15,-1 0 16,0-1 0,9-8-16,9 0 15,-17-17-15</inkml:trace>
  <inkml:trace contextRef="#ctx0" brushRef="#br0" timeOffset="41948.2">17802 5870 0,'-9'-17'0,"-8"0"0,-1-9 15,1 0-15,-9 8 16,-9 1-16,0 0 16,1 17-16,-1 0 15,-8 17 1,8 18-16,0-1 0,0 1 15,18 8 1,8 0-16,9-17 16,0 0-16,9-8 15,8-10-15,9 1 16,0-18-16,9 1 16,9-18-1,-1-9-15,-17 1 0,0 16 16,-17 1-1,-1 17-15,1 0 16,-9 0-16,0 9 16,0 8-16,9 17 15,0 10-15,8 8 16,0-9-16,1-17 16,8 0-16,0-9 15,-18 1-15</inkml:trace>
  <inkml:trace contextRef="#ctx0" brushRef="#br0" timeOffset="42204.56">17836 5766 0,'0'0'0,"0"0"0,0 0 16,0 0-16,0 0 16,0 0-16,9 0 15,8 0-15,18 0 16,17 9-16,0-9 16,9 0-1,0-9-15,-9 1 16,0 8-16,-26 8 15</inkml:trace>
  <inkml:trace contextRef="#ctx0" brushRef="#br0" timeOffset="42468.84">18227 5506 0,'-8'0'0,"-1"0"0,0 0 16,0 0-16,1 18 16,-1 8-16,-17 26 15,0 17 1,9 9-16,-1 0 16,10-9-16,8 9 15,8-9-15,-8-25 16,26 8-16,9-9 15,-18-17-15</inkml:trace>
  <inkml:trace contextRef="#ctx0" brushRef="#br0" timeOffset="52005.16">15101 6459 0,'-9'0'0,"9"0"16,0 0-16,0 0 16,18 0-16,-1 0 15,27 0-15,8 9 16,0-1-1,9-8-15,-1 9 16,-8 8-16,-17-8 16,-17-9-16</inkml:trace>
  <inkml:trace contextRef="#ctx0" brushRef="#br0" timeOffset="52436.04">15136 6658 0,'0'0'0,"0"0"16,0 0-16,0 0 16,0 0-1,0 0-15,0 0 16,0 0-16,0 18 15,-9 8-15,0 8 16,1 10-16,-1 8 16,-8-1-16,8 10 15,-8-18-15,8 1 16,0-18-16,1-9 16,8 0-1,0-8-15,0 0 16,0-1-16,17 1 15,0 0-15,18-1 16,0 1-16,8 0 16,1-1-16,8-8 15,-9-8-15,1-1 16,-10 0 0,1 9-16,-9 0 15,-9 0-15</inkml:trace>
  <inkml:trace contextRef="#ctx0" brushRef="#br0" timeOffset="52636.66">15171 6840 0,'0'0'0,"0"0"0,0 0 16,0 0-16,0 0 15,0 0-15,0 0 16,17 0-16,0 0 15,18-8-15,17 8 16,9 0-16,0 0 16,-27 8-1</inkml:trace>
  <inkml:trace contextRef="#ctx0" brushRef="#br0" timeOffset="53005.11">15943 6883 0,'-8'0'0,"-10"0"16,10 0-16,-1 0 16,0 0-16,-8 0 15,-9 18-15,0-1 16,8 18-16,1 8 15,17-8-15,0 8 16,0-8 0,9-9-16,8 0 15,0 0-15,10-18 16,-1 1-16,8-18 16,-8-8-16,0-18 15,0-8-15,-17 0 16,-9-1-1,-9 10-15,1 8 16,-10 8-16,10 18 16,8 0-16</inkml:trace>
  <inkml:trace contextRef="#ctx0" brushRef="#br0" timeOffset="53642.02">16464 7291 0,'0'0'0,"0"0"0,0 0 15,-8 0-15,-1 0 16,0 8-16,1 1 15,-1 8-15,-17 18 16,-9 8 0,-8 9-16,-1 0 15,36-35-15</inkml:trace>
  <inkml:trace contextRef="#ctx0" brushRef="#br0" timeOffset="53917.97">16560 6606 0,'0'0'0,"0"0"0,0 0 15,0 0-15,26 0 16,9 0-16,26-8 15,8-1-15,18 0 16,8-8 0,1-9-16,-9 9 15,-9 8-15,-17 0 16,-35 9-16,-9 0 16</inkml:trace>
  <inkml:trace contextRef="#ctx0" brushRef="#br0" timeOffset="54324.4">16925 6788 0,'0'0'0,"-9"0"16,9 0-16,-9 0 15,9 0-15,-8 0 16,-1 18-1,0-1-15,1 9 16,-1 26-16,0 8 16,0 1-16,1 0 15,-1-18-15,0 0 16,9 1-16,0-18 16,0 0-16,0-9 15,0 0 1,0 1-16,9-10 15,0 1-15,8 0 16,1-1-16,-1 1 16,0-1-16,18-8 15,0 0-15,-1 0 16,-7 0-16,-1 0 16,8-8-16,10 8 15,-27 0 1,-8 0-16</inkml:trace>
  <inkml:trace contextRef="#ctx0" brushRef="#br0" timeOffset="54528.94">16951 6944 0,'0'0'0,"0"0"0,0 0 15,0 0-15,0 0 16,0 0-16,26 0 15,8 0-15,19 0 16,-1 0-16,8 0 16,10 0-1,-18-9-15,-26 9 0</inkml:trace>
  <inkml:trace contextRef="#ctx0" brushRef="#br0" timeOffset="54725.68">17611 7187 0,'0'0'0,"0"0"16,-9 17-16,0 0 15,1 18-15,-10 17 16,1 17-16,8 0 15,1-25 1</inkml:trace>
  <inkml:trace contextRef="#ctx0" brushRef="#br1" timeOffset="58481.99">7598 4155 0,'0'0'0,"0"-8"16,0-1-16,0 0 16,18 1-16,-1-1 15,9 0-15,9 1 16,8 8-16,1 8 15,-1 1 1,-26 0-16</inkml:trace>
  <inkml:trace contextRef="#ctx0" brushRef="#br1" timeOffset="58704.08">7598 4242 0,'0'0'0,"0"0"0,0 0 15,0 0-15,18 0 16,-1 0-16,18 9 16,17-1-16,9-8 15,-9-8-15,-18 8 16,-7 0-1</inkml:trace>
  <inkml:trace contextRef="#ctx0" brushRef="#br1" timeOffset="58988.81">7998 3826 0,'0'0'0,"0"0"0,0 0 15,0 0-15,0 0 16,0 0 0,17 0-16,18 0 15,0 0-15,-1 0 16,1 0-16,8 0 15,1 0-15,-18 0 16,-17 0 0</inkml:trace>
  <inkml:trace contextRef="#ctx0" brushRef="#br1" timeOffset="59373.15">7972 4077 0,'0'0'0,"0"0"0,0 0 15,0 0-15,0 0 16,0 0-16,0 9 16,0 8-16,0 1 15,0 8-15,0 8 16,0 10-1,0-10-15,0-8 0,0 0 16,0 0 0,0-8-16,8-1 15,10 0-15,-1 1 16,9-10-16,9 1 16,0 0-16,-1-1 15,1-8-15,-9 0 16,0-8-16,-8 8 15,-1 0-15,0-18 16,1 10-16</inkml:trace>
  <inkml:trace contextRef="#ctx0" brushRef="#br1" timeOffset="59573.91">8024 4181 0,'0'0'0,"0"0"16,0 0-16,0 0 16,8 0-16,10 0 15,-1 0-15,9-8 16,9-1 0,8 9-16,1 0 0,-1 0 15,-17 0-15,-8 0 16</inkml:trace>
  <inkml:trace contextRef="#ctx0" brushRef="#br1" timeOffset="59942.6">8484 4173 0,'0'0'0,"0"0"0,0 0 15,0 0-15,0 0 16,0 0-16,-9 8 16,1 10-16,-1-1 15,9 18 1,0-1-16,0 1 16,0-9-16,9 0 15,-1 0-15,1-17 16,8-1-16,1 1 15,-1 0-15,1-18 16,8-17-16,0 0 16,-18 0-16,1-9 15,-18 1-15,1-1 16,-1 18 0,-8-1-16,-1 18 15,10 0-15,8 0 16</inkml:trace>
  <inkml:trace contextRef="#ctx0" brushRef="#br1" timeOffset="60934.23">11593 5965 0,'0'0'0,"0"0"15,0 0-15,0 0 16,0-8-16,17-1 16,1 0-16,16 1 15,18 8-15,9 0 16,-17 0-16,-1 8 16,-26-8-1</inkml:trace>
  <inkml:trace contextRef="#ctx0" brushRef="#br1" timeOffset="61099.13">11567 6104 0,'0'0'0,"0"0"0,0 0 16,0 0-16,17 0 15,18 0 1,17 9-16,17-18 15,-25 9-15</inkml:trace>
  <inkml:trace contextRef="#ctx0" brushRef="#br1" timeOffset="61381.12">12062 5939 0,'0'0'0,"0"0"0,0 0 16,0 0 0,17 0-16,9 0 15,18 0-15,16 0 16,10 0-16,-1 0 15,-8 0-15,9 0 16,-1 0-16,-34 0 16,-18 0-16</inkml:trace>
  <inkml:trace contextRef="#ctx0" brushRef="#br1" timeOffset="61754.18">12366 5983 0,'0'0'0,"-9"0"0,-8 0 15,8 0-15,0 8 16,1 10-16,-18 8 16,-1 8-16,10 18 15,0 0-15,-1-8 16,1-1-16,0 0 15,8-17-15,0 0 16,9 0 0,0-9-16,9 1 15,8-1-15,1 0 16,-1 1-16,0-1 16,1 0-16,17 1 15,-1-1-15,1-8 16,0-1-16,-1-8 15,1 0-15,17-8 16,-8-1 0,-27 9-16</inkml:trace>
  <inkml:trace contextRef="#ctx0" brushRef="#br1" timeOffset="61951.14">12192 6303 0,'0'0'0,"0"0"0,0 0 15,0 0-15,9 0 16,8 0-16,18 0 16,17 0-16,9 0 15,26 9-15,-27 0 31</inkml:trace>
  <inkml:trace contextRef="#ctx0" brushRef="#br1" timeOffset="62242.96">12921 6407 0,'0'0'0,"0"0"15,0 0-15,0 0 16,-8 9-16,-1 17 15,0 17-15,1 18 16,8 17-16,8-44 16</inkml:trace>
  <inkml:trace contextRef="#ctx0" brushRef="#br0" timeOffset="71399.14">18774 6901 0,'0'0'0,"0"0"0,0 0 16,0 0-16,-8-9 16,-1 0-16,0 1 15,-8-1-15,0 1 16,-10-1-16,1 9 16,0 0-1,0 9-15,-8 8 16,-1 9-16,0 17 15,18 0-15,-1 1 16,18-1-16,0-17 16,0-9-16,9-8 15,8 0 1,9-18-16,9-8 16,0-9-16,-9-9 15,0 18-15,-17-1 16,-1 1-16,1 17 15,-9 0-15,0 0 16,0 17-16,9 1 16,8 8-16,1 0 15,8 0 1,-18-9-16</inkml:trace>
  <inkml:trace contextRef="#ctx0" brushRef="#br0" timeOffset="71800.78">19026 6849 0,'-9'0'0,"9"0"15,0 0-15,0 0 16,0 0-16,0 17 15,0 9-15,0 9 16,9 8-16,0 0 16,-1 1-1,1-1-15,-9 0 16,0-17-16,0 0 16,0-17-16,0 0 15,0-1-15,0-8 16,0 0-16,0-8 15,0-27-15,9-17 16,8-9 0,18 1-16,0-1 15,-1 9-15,1 18 16,17 16-16,9 10 16,-35 8-16</inkml:trace>
  <inkml:trace contextRef="#ctx0" brushRef="#br0" timeOffset="72331.92">19321 6970 0,'0'0'0,"0"0"16,0 0-16,0 0 15,0 0-15,9 0 16,8 17-1,1 1-15,8-1 16,9 0-16,-1-8 16,-8 0-16,0-9 15,0-9-15,1 0 16,-1-8 0,-9-9-16,-8 0 15,-1 0-15,1 0 16,-18-9-16,1 10 15,-1 7-15,-17 10 16,0 8-16,-9 8 16,0 18-16,-8 26 15,17 9-15,9-1 16,17 1 0,0-18-16,17 1 15,0-18-15,18 0 16,8-9-16,-17-8 15</inkml:trace>
  <inkml:trace contextRef="#ctx0" brushRef="#br0" timeOffset="73392.98">16682 7845 0,'0'0'0,"0"-9"0,0 1 15,-9-1-15,0 0 16,0 1-16,1 8 16,-10 0-16,1 0 15,0 0-15,-9 17 16,8 17-1,1 1-15,0 17 16,17 9-16,0-9 16,8 0-16,1 0 15,0-9-15,-1 0 16,1-17-16,-9 0 16,0-8-16,0-1 15,-9 0 1,1-8-16,-10-1 15,1 1-15,-1 0 16,1-1-16,17 1 16,0 0-16,0-18 15,0 9-15</inkml:trace>
  <inkml:trace contextRef="#ctx0" brushRef="#br0" timeOffset="73854.23">16899 8139 0,'-9'-8'0,"0"-1"0,1 0 16,-1 9-16,0 0 15,0 0-15,9 0 16,0 18 0,0-1-16,0 0 15,0 1-15,9-1 16,0-8-16,0-1 15,-1 1-15,-8-9 16,9-9-16,8-8 16,1-9-16,-1-17 15,-8 8 1,-1 9-16,1 9 16,0 17-16,-9 0 15,8 17-15,1 9 16,8 26-16,1 43 15,-1 9-15,-8-9 16,-9-17-16,-9 9 16,1 0-1,-1-35-15,0-9 16,0-17-16,-17 0 16,0-18-16,-8-8 15,8-8-15,-9-27 16,17 1-16,18-1 15,18-43 1,-1 26-16</inkml:trace>
  <inkml:trace contextRef="#ctx0" brushRef="#br0" timeOffset="74452.83">17376 8096 0,'0'0'0,"0"0"0,0 0 0,-8 9 16,-1 8-1,0 18-15,0 8 0,1 9 16,-1-9-1,0 0-15,1-17 16,8 0-16,0-17 16,0 0-16,0-1 15,0-16-15,0-1 16,0-17-16,17-17 16,0 8-16,1 1 15,-1 8-15,1 8 16,-10 18-1,1 0-15,0 0 16,-1 0-16,1 18 16,0 8-16,-1 0 15,1 0-15,-9-1 16,0-16-16,0 0 16,9-18-1,8 0-15,18-25 0,8-18 16,9 0-1,-8 9-15,-9 17 16,-9 8-16,-18 18 16,1 0-16,0 9 15,-1 8-15,1 18 16,0 17-16,-1 9 16,-8-18-16,9 0 15,0-8 1,-1-18-16</inkml:trace>
  <inkml:trace contextRef="#ctx0" brushRef="#br0" timeOffset="75025.36">17889 8157 0,'0'0'0,"0"0"15,0 0-15,0 0 16,0 17-16,0 18 16,0-1-16,8 1 15,-8 8-15,0-17 16,0 0-16,0-9 16,0-8-1,0 0-15,0-9 16,0-9-16,9-8 15,8-9-15,1-17 16,-1-9-16,9 17 16,-9 9-16,-8 9 15,8 8-15,-8 9 16,0 0 0,0 9-16,-1 8 15,10 0-15,-10 18 16,1 0-16,0-9 15,-1-9 1,-8-9-16,0 1 0,0-9 16,0-9-16,0 1 15,18-18 1,8-17-16,0-1 16,0 10-16,-9 16 15,1 1-15,-10 17 16,1 0-16,0 0 15,-1 17-15,1 1 16,0 16-16,-1 10 16,10-18-1,-10 8-15,1-8 16</inkml:trace>
  <inkml:trace contextRef="#ctx0" brushRef="#br0" timeOffset="75407.28">18384 8226 0,'0'0'0,"0"0"0,0 0 16,0 9-16,0 8 16,0 0-16,17 1 15,0-10-15,1 1 16,16 0-16,1-9 15,0-9 1,8 0-16,-8-8 16,-9-9-16,0 0 15,0 0-15,-17 0 16,0 0-16,-9 9 16,-9-1-16,0 18 15,0 0 1,-8 9-16,0 8 15,-1 1-15,10 16 16,-1 18-16,9-8 16,0-10-16,17-8 15,1 9-15,16-9 16,-16-9-16</inkml:trace>
  <inkml:trace contextRef="#ctx0" brushRef="#br0" timeOffset="75651.45">18931 8174 0,'-9'-9'0,"9"1"0,0 8 16,0 0-16,0 0 15,0 0 1,0 0-16,0 0 15,0 0-15,17 0 16,1 0-16,8-9 16,8 0-16,1 9 15,-9 0-15,-8 0 16</inkml:trace>
  <inkml:trace contextRef="#ctx0" brushRef="#br0" timeOffset="75885.09">19243 7802 0,'0'0'0,"0"0"0,-8 0 0,-1 0 16,0 0-16,0 0 15,-17 17 1,0 9-16,0 26 16,0 0-16,9 8 15,0 1-15,8 8 16,9-8-16,0 0 15,9-18-15,-1-17 16,10-9-16,-1 0 16,-8-8-16</inkml:trace>
  <inkml:trace contextRef="#ctx0" brushRef="#br0" timeOffset="76198.8">19295 8183 0,'0'0'0,"0"0"0,0 0 16,9 0-16,0 0 16,8 0-16,0 17 15,1 0 1,8 1-16,-9 8 16,-8 0-16,0 0 15,-1-9-15,1 0 16,-9 0-16,0-8 15,0 0-15,0-9 16,0-9-16,0 0 16,0-17-1,17-17-15,1 0 16,8-9-16,0 17 16,-9 9-16,9 9 15,-8 8-15</inkml:trace>
  <inkml:trace contextRef="#ctx0" brushRef="#br0" timeOffset="76365.56">19677 8061 0,'0'0'0,"0"0"0,0 0 16,0 0-16,0 18 16,0-1-16,0 9 15,0 9-15,0 8 16,0 0-1,0-8-15,0 0 0,0-1 16,0-17 0</inkml:trace>
  <inkml:trace contextRef="#ctx0" brushRef="#br0" timeOffset="76529.8">19677 7784 0,'0'0'16,"0"0"-16,0 0 0,0 0 16,0 0-16,0 0 15,0 0-15,9 9 16,-9-9-16</inkml:trace>
  <inkml:trace contextRef="#ctx0" brushRef="#br0" timeOffset="76836.45">20242 8001 0,'0'-9'0,"0"0"0,0 1 15,0-1-15,-9 9 16,0 0-16,1 0 16,-1 17-16,-17 1 15,0 16-15,9 1 16,-1 8-16,10 1 16,8-1-1,0 0-15,17-8 16,-8 0-16,-1-10 15</inkml:trace>
  <inkml:trace contextRef="#ctx0" brushRef="#br0" timeOffset="77456.87">18297 9092 0,'0'0'0,"0"0"0,-9-9 15,0 1-15,-8-1 16,-9 0-16,0 1 15,0 8-15,-9 0 16,0 17-16,-8 0 16,-1 18-1,10 0-15,-1 8 16,18-17-16,-1 0 16,18-9-16,0-8 15,0-9-15,18-9 16,16-8-16,1-9 15,0-9 1,-9 18-16,0 0 16,-17-1-16,-1 18 15,1 0-15,0 18 16,8-1-16,0 18 16,9-1-16,1 1 15,7-9-15,1 8 16,-18-16-16</inkml:trace>
  <inkml:trace contextRef="#ctx0" brushRef="#br0" timeOffset="77900.2">18609 8711 0,'0'0'0,"0"0"0,0 9 16,0 8-16,0 18 16,9 16-16,0 19 15,-1-1-15,1 0 16,-9 9-16,-9-8 16,1-18-1,8-18-15,0-8 16,0-17-16,0-1 15,0-8-15,0-8 16,8-1-16,10-17 16,-1 9-16,0 0 15,10-1-15,-10 10 16,0 8-16,9 0 16,0 17-16,0 0 15,-17 1 1,0-1-16,-9 9 15,-9 0-15,0 0 16,-8 0-16,0 0 16,-1-18-16,10 1 15,8 0 1,0-9-16</inkml:trace>
  <inkml:trace contextRef="#ctx0" brushRef="#br0" timeOffset="78317.06">19269 9101 0,'0'0'0,"0"0"0,0 0 16,0 0 0,0 0-16,-8 0 15,-1 0-15,0 0 16,1 8-16,-1 10 15,0 8-15,0 17 16,9 0-16,0-8 16,0 8-16,9-17 15,0-9-15,0-8 16,8 0 0,0-1-16,1-16 15,8-1-15,0-17 16,-18 0-16,1-17 15,0 0-15,-18-1 16,0 10-16,1-1 16,-10 9-1,1 9-15,8-1 16,1 18-16,-1 0 16,9 0-16,0 0 15,0 0-15,0 0 16</inkml:trace>
  <inkml:trace contextRef="#ctx0" brushRef="#br0" timeOffset="78956.72">19686 9075 0,'0'0'0,"0"0"16,0 0-16,0 0 15,0 0-15,0 0 16,0 0 0,0 17-16,-9 9 15,9 17-15,0 1 16,0-10-16,0-8 16,0 0-16,0-9 15,0-8-15,0 0 16,0-9-16,0-9 15,18-8 1,-1-9-16,1 0 16,-1 9-16,-8-1 15,-1 10-15,1 8 16,0 0-16,-1 0 16,10 8-16,-1 10 15,0-1-15,1 0 16,-1-8-1,9 0-15,9-9 16,0-9-16,-1-17 16,10 0-16,8-17 15,0-18-15,0-17 16,-17-9 0,-9 9-16,-9 9 0,-8 17 15,0 18 1,-1 16-16,-8 1 15,0 17-15,0 0 16,0 17-16,9 35 16,-9 26-16,0 9 15,9 8-15,-1 9 16,1-26-16,0-17 16,-1-18-16,10 0 15,8-17 1,-9-17-16,-8-1 15</inkml:trace>
  <inkml:trace contextRef="#ctx0" brushRef="#br0" timeOffset="79150.8">20094 8893 0,'0'0'0,"0"0"15,0 0-15,0 0 16,0 0-16,0 0 15,9 8-15,8 10 16,18-1-16,17 0 16,26 1-16,0 8 15,-34-9-15</inkml:trace>
  <inkml:trace contextRef="#ctx0" brushRef="#br0" timeOffset="79765.02">21536 9075 0,'0'0'0,"0"0"0,0 0 15,0-9-15,8-8 16,-8 8-16,0 0 15,0 1-15,0-1 16,0 0-16,0 9 16,0 0-16,0 0 15,0 0 1,0 0-16,0 0 16,0 18-16,0-1 15,-8 18-15,8 17 16,0 8-16,8 1 15,10-18-15,-10 0 16,10-17 0,8 0-16,9 0 15,8-17-15,9 0 16,-8-18-16,8-26 16,8-8-1,-7-17-15,-19-1 16,-8-8-16,-26 8 15,-8-8-15,-1 17 0,-17 17 16,-18 9 0,-16 35-16,-27 25 15,35-8-15</inkml:trace>
  <inkml:trace contextRef="#ctx0" brushRef="#br2" timeOffset="130214.19">1997 6416 0,'0'0'0,"-8"-9"0,-1 0 16,-8 1-16,8-1 15,0 9-15,9 0 16,0 0-16,0 0 15,9-8-15,26-1 16,25 0-16,45 1 16,25-10-1,-9 10-15,-16-1 16,-10 0-16,-17 1 16,-26-1-16,-8 9 15,-18 9-15,0-1 16,-9-8-16</inkml:trace>
  <inkml:trace contextRef="#ctx0" brushRef="#br2" timeOffset="130645.34">2223 6442 0,'0'0'0,"0"0"15,0 0-15,0 0 16,0 0 0,0 0-16,0 0 15,0 0-15,0 8 16,-9 18-16,1 18 16,-1 16-16,0 1 15,1 0-15,-1-1 31,-8-8-31,8 9 0,-17-18 16,17 0-16,9-17 16,0 0-16,0-8 15,0-1-15,18 0 16,8 1-16,34-1 16,19-8-16,16-1 15,1 1 1,-10 0-16,-7-9 15,-19 0-15,-16 0 16,-18 0-16,0 0 16,-9 0-1,1 0-15,-1-9 16,-8 0-16</inkml:trace>
  <inkml:trace contextRef="#ctx0" brushRef="#br2" timeOffset="130822.79">2423 6866 0,'-9'-8'0,"0"8"16,1 0-16,-1 0 16,9 0-16,0 0 15,0-9-15,26 0 16,9 1-16,17-10 16,17 1-16,27 0 15,-35 17 1</inkml:trace>
  <inkml:trace contextRef="#ctx0" brushRef="#br2" timeOffset="131412.57">3447 6901 0,'0'0'0,"0"0"16,-8 0-16,-1-9 15,0 0-15,1 1 16,-1-1-16,-8 1 16,-1-1-1,1 0-15,-9 9 0,-9 0 16,0 9 0,1 8-16,-10 9 15,10 9-15,-1 8 16,17 0-16,1-17 15,17 0-15,0 0 16,17-17-16,1 0 16,17-9-16,17-18 15,0-8 1,0-8-16,-9-1 16,-17 0-16,0 18 15,-17 0-15,0 17 16,-9 0-16,0 0 15,0 8-15,8 27 16,10 0 0,-1 8-16,1-8 15,16-1-15,18 10 16,-8-18 0,-18-9-16</inkml:trace>
  <inkml:trace contextRef="#ctx0" brushRef="#br2" timeOffset="131732.67">3777 6858 0,'0'0'0,"-8"-9"16,-1 9-16,9 0 15,0 0-15,0 0 16,0 0-16,0 17 15,17 9-15,9 17 16,1 1 0,-1-1-16,0 0 15,0-17-15,0 0 16,-9-8-16,-8-10 16,-1 1-16,1 0 15,9-18-15,8-26 16,0-25-1,26-10-15,17-25 16,-34 35-16</inkml:trace>
  <inkml:trace contextRef="#ctx0" brushRef="#br2" timeOffset="132361.41">4802 6658 0,'0'0'0,"0"0"16,-9-8-16,1-1 15,-1 0-15,0 1 16,1-1-16,8 9 16,0-9-16,0 9 15,0 0 1,0-8-16,8 8 16,18-9-16,18 0 15,8 1-15,0-1 16,0 9-16,-8 0 15,-1 9 1,-17-1-16,-9-8 16</inkml:trace>
  <inkml:trace contextRef="#ctx0" brushRef="#br2" timeOffset="132570.24">4811 6849 0,'0'0'0,"0"0"16,0 0-16,0 0 16,0 0-1,0 0-15,0 0 16,17-9-16,1 1 16,16-1-16,27 9 15,17 0-15,-43 0 16</inkml:trace>
  <inkml:trace contextRef="#ctx0" brushRef="#br2" timeOffset="136244.49">5809 5965 0,'0'0'0,"0"0"0,0 0 0,0 0 16,0 0 0,18-8-16,17-1 15,25 0-15,10 9 16,8 0-16,-17 0 15,0 0-15,-1 0 16,-8 0-16,-17 0 16,-17 9-16</inkml:trace>
  <inkml:trace contextRef="#ctx0" brushRef="#br2" timeOffset="136647.68">5992 6000 0,'-9'0'0,"0"0"0,1 0 15,-1 0 1,0 0-16,1 17 16,-1 1-16,-8 16 15,-1 10-15,10-1 16,-1 0-16,0 1 15,1-1 1,-1-17-16,0 0 0,0-9 16,9 1-16,0-1 15,0 0 1,0 0-16,18 1 16,8-1-16,17 0 15,9 1-15,1-10 16,-1 1-16,0-9 15,0 0 1,-9 0-16,-17 0 16,-17 0-16,8 0 15,-8 0-15,-9 0 16</inkml:trace>
  <inkml:trace contextRef="#ctx0" brushRef="#br2" timeOffset="136832.04">5879 6303 0,'0'0'0,"0"0"16,0 0-16,0 0 15,0 0-15,0 0 16,17 0-16,1-8 16,16-1-16,27 0 15,-9 9-15,-26 9 16</inkml:trace>
  <inkml:trace contextRef="#ctx0" brushRef="#br2" timeOffset="137171.99">6443 6390 0,'0'0'0,"-8"-9"16,8 9-16,-9-8 0,0 8 15,1 0-15,-1 0 16,0 8-16,9 1 16,0-1-16,0 10 15,9-1-15,8 0 16,1-8-16,-1 0 16,18-1-1,0-16-15,-1-1 16,-8-8-16,0-9 15,-17 0-15,0-17 16,-18-9-16,-8 17 16,-9 18-16,0-1 15,0 18-15,8 0 16,1 18 0,8-1-16</inkml:trace>
  <inkml:trace contextRef="#ctx0" brushRef="#br2" timeOffset="137477.79">6878 6381 0,'0'-8'0,"0"-1"0,0 0 16,0 1-16,17-1 15,9 0-15,9 1 16,17-1 0,9 0-16,-1 1 15,1-1 1,-9 0-16,-8 9 0,-10 0 15,-16 0-15</inkml:trace>
  <inkml:trace contextRef="#ctx0" brushRef="#br2" timeOffset="137689.04">7095 6026 0,'0'0'0,"0"0"16,0 0-16,0 9 15,0 17-15,0 26 16,0 0-16,0 17 16,-9 0-1,9 1-15,0-10 16,0-8-16,0-17 16,9-1-16,-9 1 15,0-26-15</inkml:trace>
  <inkml:trace contextRef="#ctx0" brushRef="#br2" timeOffset="137934.29">7529 5991 0,'0'0'0,"0"0"0,0 0 16,0 0-16,0 0 15,0 0-15,17 0 16,9 0 0,18 0-16,16 0 15,10-8-15,-1-1 16,1 9-16,-1 0 16,-17 0-16,-26 0 15</inkml:trace>
  <inkml:trace contextRef="#ctx0" brushRef="#br2" timeOffset="138315.4">7789 6052 0,'0'0'0,"0"9"0,-8-9 15,-1 17-15,0 0 16,-8 9-1,0 9-15,-1 8 16,1-8-16,-1 8 16,1 1-1,0-10-15,-1-8 16,1 9-16,0-9 0,8 0 16,9 0-1,0-9-15,0 0 16,0 1-16,9-1 15,8 0-15,0 1 16,9-10-16,0 1 16,9 0-16,9-9 15,-1-9-15,-8 0 16,-1 1-16,1-1 16,-9 0-1,-17-8-15,0 8 16</inkml:trace>
  <inkml:trace contextRef="#ctx0" brushRef="#br2" timeOffset="138491.79">7581 6398 0,'0'0'0,"0"0"16,0 0-16,0 0 15,17-8-15,1-1 16,8 1-16,17-1 15,9 9-15,9 0 16,-9 0-16,-26 9 16</inkml:trace>
  <inkml:trace contextRef="#ctx0" brushRef="#br2" timeOffset="138701.1">8310 6398 0,'-8'0'0,"8"0"0,0 0 15,-9 0 1,0 18-16,1 8 16,-1 8-16,0 18 15,9 9-15,9-26 16</inkml:trace>
  <inkml:trace contextRef="#ctx0" brushRef="#br2" timeOffset="139211.73">5679 6883 0,'0'0'0,"0"0"16,0 0-16,0 0 16,9 0-16,17-8 15,26-1-15,52 1 16,44 8-1,34 0-15,27 0 16,16-9-16,19 0 16,-19-8-16,-25 0 15,-44-1-15,-17 1 16,-26 0 0,-43 8-16,-27 9 0,-17 0 15,-17 0 1,-1 9-16,-8-1 15</inkml:trace>
  <inkml:trace contextRef="#ctx0" brushRef="#br2" timeOffset="139657.01">6799 6987 0,'0'0'0,"0"0"0,0 0 15,0 0-15,18 0 16,8 0 0,9 0-16,17 18 0,0-1 15,9 0 1,-1 9-16,-16 0 15,-18-8-15,0-1 16,-9 0-16,-8 1 16,0-1-16,-18 18 15,-8-1-15,-10-8 16,-16 9-16,0 0 16,8-1-1,0-8-15,9-9 16,9-8-16,-1 0 15,18-1-15,0 1 16,9 8-16,8 1 16,36-1-16,33-8 15,27-1-15,-9 1 16,-60 0 0</inkml:trace>
  <inkml:trace contextRef="#ctx0" brushRef="#br2" timeOffset="152203.63">18158 12729 0,'0'0'16,"0"0"-16,0 0 0,8 0 0</inkml:trace>
  <inkml:trace contextRef="#ctx0" brushRef="#br1" timeOffset="173390.83">15622 11604 0,'0'0'0,"0"0"0,0 0 0,0 0 16,0 8-16,0 18 16,9 35-16,-9 43 15,8 26 1,-16 0-16,8-1 15,0-16-15,0-26 16,0-35-16,0-18 16,0-8-16,0-17 15,0 0 1</inkml:trace>
  <inkml:trace contextRef="#ctx0" brushRef="#br1" timeOffset="173726.98">15605 11751 0,'0'0'15,"0"0"-15,0 0 0,0 0 16,8 0-16,10 0 16,-1 0-1,9 8-15,9 10 16,8-1-16,9 0 15,1 27-15,-10 8 16,0 0-16,-17-9 16,0 9-1,-17 0-15,-18 17 16,-8 18-16,-26-1 16,-18-8-16,-9-17 15,10-18-15,-1-8 16,9-9-16,8-17 15,27-1-15,17-8 16,0 0-16</inkml:trace>
  <inkml:trace contextRef="#ctx0" brushRef="#br1" timeOffset="174167.6">16160 12244 0,'0'0'0,"0"0"0,0 0 16,0 0-16,0 0 16,0 9-16,0 0 15,9-9-15,9 8 16,16-8-16,18-8 15,0-1-15,9 0 16,-17-8-16,-10 0 16,-8 8-1,-17-8-15,0 0 16,0 8-16,-18-8 16,-9-1-16,-16 18 15,-10 0-15,-16 18 16,-1 8-16,9 8 15,8 18-15,9 9 16,18 8 0,17-8-16,17-1 15,18-16-15,9-10 16,8-16-16,17-10 16,-25 1-16</inkml:trace>
  <inkml:trace contextRef="#ctx0" brushRef="#br1" timeOffset="174591.55">17368 11569 0,'0'0'0,"0"0"0,0 0 16,-9 0-16,0 0 16,0 0-16,1 0 15,-1 0-15,0 0 16,1 9-16,-10 8 16,-8 9-16,9 9 15,0 8 1,-1 35-16,10 17 31,8-8-31,0-9 0,8 8 0,1-8 16,0 0-16,-1-17 15,-8-18-15,-8-17 16,-1 0 0,0 0-16,1-17 15,-10-1-15,-8-16 16,-9-18-16,27 17 15</inkml:trace>
  <inkml:trace contextRef="#ctx0" brushRef="#br1" timeOffset="174731.45">16933 12227 0,'0'0'0,"0"0"15,0 0-15,0 0 16,0 0 0,0 0-16,0 0 15,18 0-15,8 0 16,26-9-16,17 1 15,1-1-15,-35 9 16</inkml:trace>
  <inkml:trace contextRef="#ctx0" brushRef="#br1" timeOffset="174924.87">17619 12106 0,'0'0'0,"0"0"0,0 0 0,0 0 16,0 17-16,0 1 16,0 25-16,-8 17 15,-1-8 1,9-8-16,0-10 16,9 1-16,-1-18 15</inkml:trace>
  <inkml:trace contextRef="#ctx0" brushRef="#br1" timeOffset="175074.72">17637 11768 0,'0'0'0,"0"0"0,0 0 16,0 9-16,8 8 15,10 0-15,8 27 16,-9-10-16</inkml:trace>
  <inkml:trace contextRef="#ctx0" brushRef="#br1" timeOffset="175538.87">17836 12106 0,'0'0'0,"0"0"0,0 0 0,0 0 0,0 9 16,0 8 0,0 0-16,0 1 15,0 7-15,0 10 16,0 0-16,0-9 16,0 0-16,0-9 15,0 0-15,0-8 16,0 0-16,0-9 15,0 0 1,0 0-16,0-9 16,0 0-16,9-8 15,8-9-15,1 9 16,-1-9-16,9 8 16,0 1-16,-8 8 15,-1 9-15,0 0 16,1 0-1,-1 0-15,-8 9 16,8 8-16,1 18 16,-10 8-16,1-8 15,0-9-15,8 9 16,9-1-16,-9-16 16</inkml:trace>
  <inkml:trace contextRef="#ctx0" brushRef="#br1" timeOffset="175959.31">18331 12262 0,'0'0'0,"0"0"0,0 0 0,0 0 16,0 8-1,0 10-15,0-1 16,9 0-16,8 9 15,18-8-15,0-10 16,-9 1-16,0-9 16,0-9-16,0 1 15,0-1-15,-8 0 16,-1-8-16,-8-9 31,-1 0-31,-8 0 0,-8 9 16,-1-1-16,0 1 15,-8 0-15,-9 17 16,0 0 0,-9 17-16,0 9 0,9 17 15,9 9-15,0 0 16,17 9 0,0-18-16,17 1 15,9-1-15,9-17 16,25-9-16,-25-8 15</inkml:trace>
  <inkml:trace contextRef="#ctx0" brushRef="#br1" timeOffset="176839.94">19990 11707 0,'0'0'0,"0"0"0,0 0 0,0 0 15,0 0-15,0 0 16,0 0-16,17 0 16,9 0-16,18 9 15,25 0-15,36-1 16,7 1 0,-16-9-16,-9 0 15,0 0-15,-9 0 16,-26 0-16,-9 0 15,-25 9-15</inkml:trace>
  <inkml:trace contextRef="#ctx0" brushRef="#br1" timeOffset="177306.15">20190 11855 0,'0'0'0,"0"0"16,0 0-16,0 0 16,0 0-16,0 0 15,0 17-15,0 0 16,0 18 0,0 0-16,0 8 15,-9 9-15,0 9 16,1 8-16,-1 9 15,0-18-15,1-8 16,8-8-16,0-10 16,0-8-16,0-8 15,0-1 1,0 0-16,8 1 16,10-1-16,-1 0 15,18 1-15,17-1 16,17 9-16,1-17 15,-9-1-15,-1 1 16,-7-1-16,-27 1 16,0-9-1,0 0-15,-18 0 16,1 0-16,0 0 16,-1 0-16</inkml:trace>
  <inkml:trace contextRef="#ctx0" brushRef="#br1" timeOffset="177586.26">20294 12236 0,'0'0'0,"0"0"0,0 0 15,0 0-15,0 0 16,0 0 0,0 0-16,17 0 15,9 0-15,9 0 16,0 0-16,0 0 16,-1 0-16,10 0 15,-10 8-15,27 1 16,-26-9-16</inkml:trace>
  <inkml:trace contextRef="#ctx0" brushRef="#br1" timeOffset="178004.16">21110 12192 0,'0'0'0,"0"0"16,0 0-16,0 0 15,0 0-15,9 0 16,0 0-16,8 0 16,18 0-16,-1 0 15,10-8 1,-1 8-16,1 0 15,-1 0 1,-8 0-16,-9 0 0,0 0 16,-9 8-16</inkml:trace>
  <inkml:trace contextRef="#ctx0" brushRef="#br1" timeOffset="178202.67">21162 12400 0,'0'0'0,"0"0"16,0 0-16,9 0 15,0 0-15,8 0 16,0 0 0,1 0-16,17 0 15,8-8-15,0-1 16,-25 0-16</inkml:trace>
  <inkml:trace contextRef="#ctx0" brushRef="#br1" timeOffset="178606.09">22091 11777 0,'0'0'0,"0"0"16,0 0-16,0 0 15,0 0-15,0 0 16,18 0-16,17 0 16,25 8-1,10-8-15,34 9 16,18-9-16,-1-9 16,-8 1-16,-9-1 15,-8 0-15,-9-8 16,-27 8-16,-25 9 15,-9 0-15,-17 9 16</inkml:trace>
  <inkml:trace contextRef="#ctx0" brushRef="#br1" timeOffset="179042.28">22404 11933 0,'0'0'0,"0"0"16,0 0-16,0 0 15,0 0-15,0 8 16,0 10-16,9-1 16,-9 9-16,0 9 15,-9 17-15,0 0 16,-8 8-1,-9 18-15,0-9 16,0-8-16,0-9 16,8-9-16,1-8 15,0-9-15,8-9 16,9-8-16,0 0 16,0-1-16,17 1 15,9 0 1,9-1-16,17 1 15,18 0-15,8-1 16,0-8-16,-17 0 16,-9 0-16,-9 0 15,-17 0-15,-8 0 16,-9 0-16,-9 0 16</inkml:trace>
  <inkml:trace contextRef="#ctx0" brushRef="#br1" timeOffset="179235.96">22300 12305 0,'0'0'16,"0"0"-16,0 0 0,17 0 15,18 9-15,26-1 16,8 1-16,1-9 15,8-9-15,9 1 16,26-1-16,-53 0 16</inkml:trace>
  <inkml:trace contextRef="#ctx0" brushRef="#br1" timeOffset="179613.24">23333 12530 0,'0'0'0,"0"0"0,0 0 15,0 0-15,0-8 16,0-1-16,-8 0 15,-1 1-15,0-1 16,1 0-16,-10 1 16,-8 8-1,0 8-15,0 10 16,-9-1-16,9 9 16,9 0-16,-1-9 15,18 1-15,0 8 16,0-9-16,18 0 15,-1-8-15,1-1 16,-1-8-16</inkml:trace>
  <inkml:trace contextRef="#ctx0" brushRef="#br1" timeOffset="179857.23">23828 12487 0,'0'0'0,"0"0"15,-8 0-15,-1 0 16,-8 0 0,-10 9-16,-7 8 15,-1 0-15,0 9 16,18 0-16,0 0 16,-1-8-16,18-1 15,0 0 1,0 0-16,18 1 0,-1-10 15,35 1 1,-17-9-16</inkml:trace>
  <inkml:trace contextRef="#ctx0" brushRef="#br1" timeOffset="180246.2">24810 11811 0,'0'0'0,"0"0"0,-9 0 16,0 0-16,-17 0 15,-9 9-15,-8 8 16,-9 9-16,0 18 16,-9 8-16,9 0 15,0 17-15,8 0 16,10 18-16,16-9 16,18 0-16,0 0 15,18-18 1,-1-8-16,18-8 15,-1-1-15,10-9 16,-9-16-16,-18-18 16</inkml:trace>
  <inkml:trace contextRef="#ctx0" brushRef="#br1" timeOffset="180533.16">25148 12054 0,'0'0'0,"0"0"0,0 0 16,0 0-16,0 0 15,0 17-15,0 1 16,-9 16-16,1 18 15,-1 17-15,0 1 16,1-10 0,8-8-16,0-8 15,0-18-15,0-9 16,0 0-16,0-8 16</inkml:trace>
  <inkml:trace contextRef="#ctx0" brushRef="#br1" timeOffset="180993.34">25348 12400 0,'0'0'0,"0"0"16,0 0-16,0 0 16,0 0-16,17 0 15,1 9-15,16-9 16,10 9-16,17-1 15,-1-8 1,10-8-16,-35 8 16</inkml:trace>
  <inkml:trace contextRef="#ctx0" brushRef="#br1" timeOffset="181452.99">25912 12097 0,'0'0'0,"0"0"16,0 0-16,0 0 15,9 0 1,8 0-16,1 9 15,16 0-15,10 8 16,8 0-16,9 9 16,-18-9-1,1 9-15,-18 0 0,-9 0 16,-8 9-16,-1 8 16,-16 1-1,-18-1-15,0 0 16,0 1-16,8-18 15,1 0-15,-1 0 16,10-9-16,8-8 16,0 8-16,8-8 15,10-1-15,-1 1 16,18-1-16,0 1 16,8 0-1,1-18-15,8 9 16,-18 0-16</inkml:trace>
  <inkml:trace contextRef="#ctx0" brushRef="#br1" timeOffset="182373.29">27371 12461 0,'0'0'0,"0"0"0,0 0 16,0-9-16,-8 1 15,-1-1-15,0 0 16,-8 9-16,-1 0 16,-8 18-16,-8-1 15,-1 9-15,0 0 16,18 0-16,8 0 15,9-9 1,0 1-16,0-1 16,9-8-16,8-1 15,1 1-15,-1 0 16,0-1-16,1 1 16,-1 8-16,0 0 15,1 18 1,8 17-16,-9 0 15,-8 0-15,0-9 16,-1 1-16,-8-10 16,-8-8-16,-1 0 15,-9 0-15,-8-8 16,9-10-16,-9 1 16,0-1-1,0-16-15,9-1 16,-1 1-16,1-18 15,-1 0-15,1-26 16,17-9-16,17 0 16,-8 35-16</inkml:trace>
  <inkml:trace contextRef="#ctx0" brushRef="#br1" timeOffset="182638.96">27875 12097 0,'0'0'0,"0"0"16,9 0-16,8 18 15,18 16-15,8 1 16,9 8-16,-8 18 15,-10-1-15,-8 10 16,-17-1-16,-26 9 16,-27 17-16,-43 18 15,35-53-15</inkml:trace>
  <inkml:trace contextRef="#ctx0" brushRef="#br1" timeOffset="188335.9">26763 12175 0,'-8'-8'0,"-1"-1"0,0 0 16,1 1-16,8 8 15,0 0-15,0 0 16,0 0-16,0 0 16,0 0-16,0 0 15,-9 8-15,0 27 16,1 34-16,-1 18 16,-8 8 15,8-8-31,0-18 0,9-69 0,-9 69 0,9-26 15,0-17-15,0 0 16,0-17-16,0-9 16,0-9-16,0-8 15,0-26 1,9-18-16,9-17 0,-1 0 16,9 9-1,0 17-15,0 17 16,-9 1-16,1 16 15,-1 1-15,1 0 16,-10 17-16,1 0 16,0 17-16,-1 26 15,1 27 1,0 16-16,-1 1 16,-8 0-16,9-1 15,0-34-15,17 9 16,0-27-16</inkml:trace>
  <inkml:trace contextRef="#ctx0" brushRef="#br1" timeOffset="191214.37">19321 11422 0,'0'0'0,"0"0"0,0 0 16,0 0-16,0 0 15,0 0-15,18 26 16,-1 26 0,0 34-16,-8 61 15,0 27-15,-9-18 16,-9 8-16,0 1 15,-8-35-15,0 0 16,-1-9-16,10-35 16,-1-25-16,0-9 15,9-17 1,0-9-16,0 0 16,0-18-16,0 1 15,0 0-15,0-1 16,0-8-16,18 9 15,-1 0-15,9-1 16,26 1-16,18-1 16,25 1-1,9 0-15,9-1 16,9 1-16,17 0 16,17 8-16,-8-8 15,17-1-15,17 1 16,-8 0-16,-1-1 15,-8 1-15,18 8 16,8-8 0,-17 8-16,8 18 15,-17-18-15,9 1 16,17 8-16,0-18 16,0 1-16,8-9 15,1 9-15,0-1 16,0 1-16,8 0 15,-8-1-15,17-8 16,0 0 0,-9 9-16,9 0 15,-17-9-15,17 0 16,0 0-16,-8 8 16,-10 1-16,1 0 15,-17-1-15,16 1 16,1 0-16,0-1 15,8 10 1,9-10-16,-8 10 16,-1-10-16,0 10 15,-8-10-15,0 1 16,-18 8-16,-17-8 16,-43-1-16,-27 1 15,-25 0-15,-35-9 16,-18 0-1,-17 0-15</inkml:trace>
  <inkml:trace contextRef="#ctx0" brushRef="#br1" timeOffset="192191.18">18809 11162 0,'0'0'0,"0"0"0,0 0 16,0 0-16,0 0 15,26 0-15,17 0 16,27 0-16,34 0 16,44-9-1,25 9-15,19-8 0,25 8 16,26-9 0,26 0-16,0 1 15,18-10-15,-1 18 16,27-8-16,0-1 15,-10 9-15,10 9 16,8-1-16,1 10 16,-18-10-1,17 10-15,0-10 16,-17 1-16,9 8 16,-1-8-16,-25 0 15,8 8-15,-8 0 16,-1-8-16,10-1 15,-19 10-15,1-10 16,-9 1 0,-25 0-16,-19-9 15,-7 8-15,-27-8 16,-9 9-16,-26-9 16,-26 0-16,-17 0 15,-17 0-15,-9 0 16,-18 0-16,-17 0 15,-8 0-15,-18 9 16,0-9 0,0 8-16,-9 1 15,1 0-15,8 17 16,8 8-16,1 18 16,-9 0-16,0 18 15,0 25-15,0 26 16,-17 26-16,-9 9 15,-9 26-15,-17 0 16,-8 9 0,16-1-16,-8-25 15,0-10-15,9-25 16,-1-26-16,10-17 16,-1 0-16,-8 8 15,8-43-15</inkml:trace>
  <inkml:trace contextRef="#ctx0" brushRef="#br1" timeOffset="194811.86">12409 15051 0,'0'0'0,"0"0"0,0 0 15,0 0 1,0 0-16,0 0 15,17 0-15,10 0 16,25 8-16,8 1 16,-16-9-16,-1 8 15,9-8-15,-8 0 16,-18 0-16,9 0 16,-9 0-1,-18 0-15</inkml:trace>
  <inkml:trace contextRef="#ctx0" brushRef="#br1" timeOffset="195013.43">12340 15432 0,'0'0'0,"0"0"0,17 0 15,9 8-15,17-8 16,18 9-16,9-9 16,25 9-1,-34-1-15</inkml:trace>
  <inkml:trace contextRef="#ctx0" brushRef="#br1" timeOffset="197353.26">10942 14410 0,'0'0'0,"0"0"0,0 0 16,0 8-16,0 10 16,-9 34-16,0 34 15,-8 18 1,-1 52-16,-8 9 16,0-44-16,0-17 15,9-9-15,0-8 16,8-35-16,9-26 15,0 0-15,0-18 16</inkml:trace>
  <inkml:trace contextRef="#ctx0" brushRef="#br1" timeOffset="197563.12">10950 15025 0,'0'0'0,"0"0"15,0 0-15,0 0 16,0 0-16,18 17 16,16-8-1,1-1-15,26 9 16,17-8-16,-9-9 16,10-17-16,-27-9 15,-26 17-15</inkml:trace>
  <inkml:trace contextRef="#ctx0" brushRef="#br1" timeOffset="197819.97">11575 14557 0,'0'0'0,"0"0"15,0 0-15,0 0 16,0 9-16,0 16 15,-8 19 1,-1 25-16,-17 52 16,0 44-1,0 8-15,0 0 0,9-34 16,8-35-16,9-26 16,0-26-1,9-26-15,-1-18 0,1 1 16</inkml:trace>
  <inkml:trace contextRef="#ctx0" brushRef="#br1" timeOffset="198048.47">12123 14297 0,'0'0'0,"0"0"0,0 0 16,0 0-16,-9 9 15,-9 25-15,-34 53 16,-17 17 0,8-18-16,44-42 15</inkml:trace>
  <inkml:trace contextRef="#ctx0" brushRef="#br1" timeOffset="198600.25">11306 13786 0,'0'0'0,"0"0"0,-8 0 16,-1 17-16,-17 27 16,-9 16-16,-8 18 15,-1 0-15,10-9 16,7-8-16,27-18 15,0-25-15,0-10 16</inkml:trace>
  <inkml:trace contextRef="#ctx0" brushRef="#br1" timeOffset="198748.54">11228 13864 0,'0'0'0,"0"0"0,0 0 16,0 9-16,17 8 15,1 18-15,17 8 16,-1 18 0,18 8-1,-26-35-15</inkml:trace>
  <inkml:trace contextRef="#ctx0" brushRef="#br1" timeOffset="201028.53">14380 14462 0,'0'0'0,"0"0"15,0 0-15,0 0 16,0 17-16,-8 18 15,-1 25 1,0 9-16,1 1 16,-1-1-1,0 0-15,1 1 0,-1-1 16,9-34-16</inkml:trace>
  <inkml:trace contextRef="#ctx0" brushRef="#br1" timeOffset="201279.31">13842 15302 0,'0'0'0,"0"0"16,0 0-16,17 0 15,9 8-15,18 10 16,25-1-1,18-8-15,17-1 16,-8-16-16,-1-1 16,-8 0-16,-9 1 15,-17 8-15,-17 0 16,-27 0-16</inkml:trace>
  <inkml:trace contextRef="#ctx0" brushRef="#br1" timeOffset="201746.81">14163 15691 0,'0'0'0,"0"0"16,0 0-16,9 0 15,8 9-15,9 0 16,9 8-16,8 0 16,-8 1-16,9 8 15,-10-9-15,-8 0 16,0 1-16,-8 8 16,-9 0-1,-9 0-15,-9 8 16,-17 1-16,0-1 15,-18 1-15,10-9 16,-1 0-16,9 0 16,8-17-16,1-1 15,0 1-15,8 0 16,9-1 0,0 1-16,9 0 15,8 8-15,18 0 16,17 1-16,9-10 15,-1 1-15,1 0 16,0-1-16,-9-16 16,-34 8-16</inkml:trace>
  <inkml:trace contextRef="#ctx0" brushRef="#br1" timeOffset="202416.84">15813 14081 0,'0'0'0,"0"0"16,0 0-16,0 0 16,-9 0-16,1 25 15,-18 19-15,-18 34 16,1 52 0,-18 34-16,0 44 0,9 35 15,9 8-15,17-17 16,17-9-1,9-26-15,17-26 16,18-17-16,17-26 16,-8-35-16,8-17 15,9-26-15,-1-35 16,-16-8 0</inkml:trace>
  <inkml:trace contextRef="#ctx0" brushRef="#br1" timeOffset="202796.31">16100 14955 0,'0'0'0,"0"0"0,0 0 16,0 0-16,0 0 15,0 0-15,26 0 16,8 9-16,1 0 16,9-1-16,8 1 15,0 0-15,0-1 16,17-16 0,-16-1-16</inkml:trace>
  <inkml:trace contextRef="#ctx0" brushRef="#br1" timeOffset="203100.31">16968 14548 0,'0'0'0,"0"0"15,0 0-15,0 0 16,0 0 0,0 0-16,26 0 15,9 0-15,26-8 16,17-1-16,9 0 16,8-8-16,-8 0 15,0-1-15,-9 1 16,-26 17-16,-17 0 15,-26 0-15</inkml:trace>
  <inkml:trace contextRef="#ctx0" brushRef="#br1" timeOffset="203546.84">17402 14514 0,'0'0'0,"0"0"0,0 0 0,0 0 16,0 0 0,0 0-16,0 8 15,-8 10-15,-1 16 16,0 1-16,1-1 16,-10 18-16,1 0 15,-1 0 1,-8 9-16,9 17 0,0-17 15,-1-9 1,1-9-16,0-17 16,8 0-16,0 0 15,0-9-15,9-8 16,0-1-16,0 1 16,0 0-16,0 8 15,18 0-15,17 1 16,8 8-1,9 0-15,0-9 16,0-8-16,0-1 16,-8 1-16,-18-9 15,0 0-15,0 0 16,-9-9-16,9 1 16,-17 8-16</inkml:trace>
  <inkml:trace contextRef="#ctx0" brushRef="#br1" timeOffset="203762.42">17272 15007 0,'0'0'0,"0"0"0,0 0 16,0 0-16,0 0 15,9 0 1,8 0-16,9 9 15,18 8-15,16-8 16,1 0-16,0-9 16,0-18-16,-27 10 15</inkml:trace>
  <inkml:trace contextRef="#ctx0" brushRef="#br1" timeOffset="204412.12">18714 14903 0,'0'0'0,"0"0"0,0 0 15,0 0-15,0 0 0,17 0 16,0 0 0,18 9-16,8 0 15,18-9-15,9 0 16,8-9 0,-43 9-16</inkml:trace>
  <inkml:trace contextRef="#ctx0" brushRef="#br1" timeOffset="204685.63">19738 14453 0,'0'0'0,"0"0"15,0 0 1,0 0-16,0 0 0,18 0 15,8 9 1,17-1-16,18 1 16,8-9-16,1 0 15,-1 0 1,-8-9-16,0 1 0,-18 8 16,1 0-16,-18 0 15,-18 0-15</inkml:trace>
  <inkml:trace contextRef="#ctx0" brushRef="#br1" timeOffset="205011.31">19877 14669 0,'0'0'0,"0"0"0,0 9 15,0 8 1,0 1-16,-9 16 15,1 1-15,-1 17 16,-17 0-16,9 9 16,-1-1-16,1-16 15,8-1 1,1-17-16,8 0 16,0 0-16,0-9 15,0 0-15,17 1 16,0-1-16,18 0 15,8 1-15,10-10 16,-10 1-16,9-18 16,-9 1-16,27 8 15,-18 8-15</inkml:trace>
  <inkml:trace contextRef="#ctx0" brushRef="#br1" timeOffset="205232.64">19973 14929 0,'0'0'0,"0"0"0,0 0 16,0 0-16,0 0 15,0 0 1,0 0-16,17 0 16,18 9-16,26 0 15,17-18-15,17 0 16,1 1-16,-1-10 15,9 10-15,-17 8 16,-52 0-16</inkml:trace>
  <inkml:trace contextRef="#ctx0" brushRef="#br1" timeOffset="205488.19">20546 15137 0,'0'0'0,"0"0"0,0 0 16,0 0-16,17 0 16,9-9-16,18-17 15,-1 0-15,9 1 16,0-1-16,-8 0 15,-18 8 1,0 1-16,-18 17 16</inkml:trace>
  <inkml:trace contextRef="#ctx0" brushRef="#br1" timeOffset="205750.48">20746 15042 0,'0'0'0,"0"0"0,0 0 16,0 0-16,0 17 15,0 9 1,0 9-16,0 8 16,0 0-16,17 9 15,-8 0-15,-1 9 16,-8 0-16,-8-9 16,-1-9-1,0-9-15,-8-8 0,-9 0 16,0 0-1,-18-8-15,-16-10 16,-1-16-16,-35-18 16,1-35-16,51 27 15</inkml:trace>
  <inkml:trace contextRef="#ctx0" brushRef="#br1" timeOffset="206831.6">16378 16393 0,'0'0'0,"0"0"0,0 0 15,0 0-15,17 0 16,0 0-16,9 0 16,18 0-16,25 0 15,1 0-15,-1-9 16,-34 9-1</inkml:trace>
  <inkml:trace contextRef="#ctx0" brushRef="#br1" timeOffset="207062.42">17220 16081 0,'0'0'0,"0"0"0,0 0 16,0 0-16,17 0 16,1 0-16,16 9 15,10-1-15,17-8 16,8 0-16,1 0 16,-10-8-16,-8 8 15,-34 8 1</inkml:trace>
  <inkml:trace contextRef="#ctx0" brushRef="#br1" timeOffset="207428.46">17359 16211 0,'0'0'0,"0"0"0,0 0 15,0 17-15,0 1 16,-9 8-16,0 17 16,1 9-16,-10 0 15,1 0-15,0-9 16,-1 0 0,10 1-16,8-18 15,0 0-15,0 0 16,0-9-16,8 0 15,10 1-15,-1-1 16,18 0-16,8 1 16,9-10-16,9 1 15,-9-9 1,-8 0-16,-1-9 16,-8 1-16,-18 8 15</inkml:trace>
  <inkml:trace contextRef="#ctx0" brushRef="#br1" timeOffset="207657.03">17376 16549 0,'0'0'0,"0"0"0,0 0 15,0 0-15,0 0 16,18 0-16,16 0 15,18 8 1,18-8-16,-1 0 0,10-8 16,-1-1-1,35 18-15,-44 8 16</inkml:trace>
  <inkml:trace contextRef="#ctx0" brushRef="#br1" timeOffset="207879.43">18001 16687 0,'0'0'0,"0"0"15,0 0-15,18 0 16,-1 0-16,9 0 15,9-8 1,0-1-16,8-8 16,-8 8-16,-26 9 15</inkml:trace>
  <inkml:trace contextRef="#ctx0" brushRef="#br1" timeOffset="208115.5">18305 16713 0,'0'0'0,"0"0"0,0 18 16,0 8-16,0 26 15,0 8-15,0 1 16,-8-1-16,-1-16 16,0-1-16,1-17 15,-10 0-15,-8-9 16,-9-8-1,-8 0-15,0-18 16,8-8-16,18 8 16</inkml:trace>
  <inkml:trace contextRef="#ctx0" brushRef="#br1" timeOffset="208586.96">19608 16272 0,'0'0'0,"0"0"16,0 0-16,17 0 16,9 8-16,35 1 15,17 0-15,18-1 16,-1-8 0,1-8-16,-9-1 15,-9 0-15,-17 1 16,-18-1-16,-26 9 15</inkml:trace>
  <inkml:trace contextRef="#ctx0" brushRef="#br1" timeOffset="208980.89">19990 16384 0,'0'0'0,"0"0"0,0 0 15,0 18-15,0-1 16,-9 0 0,1 18-16,-1-1 15,0 10-15,1-1 16,-1 0-16,9 9 16,-9 9-16,1-18 15,-1 1-15,9-18 16,0 0-16,0-9 15,0 0-15,0 1 16,0-1 0,0 0-16,0 0 15,9 1-15,8-1 16,0 0-16,18 1 16,8 8-16,18 0 15,0 0-15,0-18 16,0 1-1,-18 0-15,-8-18 0,-9 0 16,-18 9 0</inkml:trace>
  <inkml:trace contextRef="#ctx0" brushRef="#br1" timeOffset="209183.34">20033 16826 0,'0'0'0,"0"0"16,0 0-16,0 0 16,18 0-16,8 0 15,26 0-15,26 0 16,9 0-16,8-9 31,36-25-31,-1-1 0,-78 26 0</inkml:trace>
  <inkml:trace contextRef="#ctx0" brushRef="#br1" timeOffset="209567.39">21336 14453 0,'0'0'0,"0"0"16,9 9-16,17 25 15,35 53-15,25 34 16,19 35-16,-1 26 16,0 34-16,-17 18 15,-26-17-15,-27 17 16,-25 17 0,-44-17-16,-34-18 15,-44 9-15,-122 139 16</inkml:trace>
  <inkml:trace contextRef="#ctx0" brushRef="#br1" timeOffset="210679.3">18080 16644 0,'0'0'0,"0"0"16,0 0-1,0 0-15,0 0 16,0 0-16,0 0 15,0 0-15,0 0 16,0 0-16,17 0 16,0 0-16,18 0 15,17 9-15,18-1 16,8 1 0,26 0-16,-17-18 15,-61 9-15</inkml:trace>
  <inkml:trace contextRef="#ctx0" brushRef="#br1" timeOffset="-199918.16">9422 13500 0,'0'0'0,"0"0"0,0 0 16,0 0-16,0 0 15,0 0-15,17 18 16,1 8-16,16 34 16,-8 35-16,0 53 15,1 34 1,-10 34-16,-8 18 16,-9 8-16,8 1 15,1-1-15,8-8 16,1-9-16,8 1 15,-9-10-15,9-8 16,-9-26-16,1-9 16,8-26-1,-17-25-15,-1-19 16,1-7-16,0-10 16,-1-34-16,1-8 15,0-18-15,-9 0 16,0-9-16</inkml:trace>
  <inkml:trace contextRef="#ctx0" brushRef="#br1" timeOffset="-198049.22">9274 13396 0,'0'0'0,"0"0"15,0 0-15,0 0 16,18 0 0,25 9-16,27 8 0,42-8 15,10 0 1,17-1-16,26 1 0,-26 0 15,17-1 1,18 1-16,0 0 16,17-1-16,8 1 15,1 0-15,-9-9 16,26 8-16,0-8 16,0 0-1,9-8-15,0-1 16,-9 0-16,0 9 15,0 0-15,9 0 16,-9 9-16,9-9 16,-9 9-16,17-9 15,-17 0-15,9 8 16,0-8-16,0 9 16,8 0-16,-8-1 15,0 1 1,0 0-16,-1-9 15,1 8-15,-9-8 16,0 0-16,-8 0 16,8 0-16,0 9 15,-17-9-15,8 9 16,-8-9 0,8 8-16,-8 9 15,-18-8-15,-17 0 16,9-1-16,8 10 15,-17-1-15,9 0 16,0 1-16,-1-1 16,1 9-16,-26 0 15,-9-9 1,17 9-16,-8-8 16,-18 8-16,0-9 15,18 9-15,-27-9 16,-8 1-16,9-1 15,-9 0-15,-9-8 16,-9 8-16,1-8 16,-1 8-16,-8 1 15,-9-10 1,-17 1-16,9 8 16,-10 9-16,1 0 15,-17-9-15,-1 9 16,0 9-16,1 0 15,-1-1-15,-8 1 16,0 0-16,-9 8 16,0 18-1,9 8-15,-9 9 16,0 0-16,-9 17 16,0 35-16,-8 9 15,0 25-15,-9 18 16,0-9-16,-9 0 15,9 9-15,-9 0 16,-8 9 0,8-18-16,1 0 15,-1 0-15,0-25 16,-8-10-16,8-17 16,1-25-16,-10-10 15,10-17-15,-10-8 16,9-18-16,1 1 15,-1-18 1,-8 0-16,-1 0 16,1 0-16,-9 0 15,-17 0-15,-1-9 16,-17 0-16,-17 1 16,-17-1-16,-18-8 15,0-1 1,-17 1-16,-9 0 0,-9-9 15,0 0 1,-17 8-16,-17-8 16,0 0-16,-9-8 15,0 8-15,-9-9 16,0 9-16,-17-9 16,0 1-16,0-10 15,0 1 1,-9 0-16,9-1 15,-9-8-15,-17 9 16,9 0-16,-1-1 16,-8 1-16,-9 8 15,9 1-15,-9-1 16,0 0-16,0 1 16,-8-1-16,-1 0 15,18 9 1,-17 0-16,-9-8 15,8-1-15,9 9 16,-8 9-16,-1-9 16,27 0-16,-9-9 15,-18 0-15,18 9 16,8 0 0,1 0-16,0 9 15,-18-9-15,17 9 16,18-9-16,9 0 15,-1 0-15,10 0 16,-1 0-16,9 0 16,9 0-16,-1 0 15,9 0-15,9 8 16,-8 1-16,-10 0 16,18 8-1,9 26-15,-18 9 16,-147 70-16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2:39:48.4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25600 15016 0,'0'0'0,"0"0"0,0 0 15,0 0-15,0 0 16,0 0-16,0 0 15,17 0-15,9-9 16,18 1-16,25-1 16,18 0-16,8 1 15,10-18-15,-10 8 16,-25 18-16,-44 0 16</inkml:trace>
  <inkml:trace contextRef="#ctx0" brushRef="#br0" timeOffset="441.47">25765 15172 0,'0'0'0,"0"0"0,0 0 16,0 0-16,0 0 15,0 0-15,0 0 16,0 0-16,0 17 16,-9 9-16,0 9 15,1 17-15,-10 0 16,1 0 0,0 0-16,8-9 15,0 0-15,9-8 16,0-9-16,0 0 15,0-9-15,0 0 16,0 1 0,9-1-16,8 0 15,9 1-15,9-1 16,17-8-16,0-1 16,0 1-16,9 0 15,-17-9-15,-1 0 16,9 0-16,-9 0 15,-16 0-15,-19 0 16</inkml:trace>
  <inkml:trace contextRef="#ctx0" brushRef="#br0" timeOffset="665.4">25652 15475 0,'0'0'0,"0"0"16,0 0-16,0 0 15,17 0-15,9 0 16,9 0-16,17-9 16,0 9-16,0-8 15,9 8 1,17-9-16,-26 0 0</inkml:trace>
  <inkml:trace contextRef="#ctx0" brushRef="#br0" timeOffset="913.87">26433 15354 0,'0'0'0,"0"0"0,0 0 15,0 0-15,18 0 16,-1 0-16,18-9 16,17 0-16,9 9 15,-18 0-15,1 0 16,-27 9-1</inkml:trace>
  <inkml:trace contextRef="#ctx0" brushRef="#br0" timeOffset="1098.79">26477 15596 0,'0'0'0,"0"0"0,0 0 15,8 0-15,19 0 16,25 0-16,17-9 16,9 1-16,61-18 15,235-17-15</inkml:trace>
  <inkml:trace contextRef="#ctx0" brushRef="#br0" timeOffset="1781.37">27510 15033 0,'0'0'16,"0"0"-16,0 0 0,0 0 15,0 0-15,0 0 16,18 0 0,16 9-16,18 0 15,9-1-15,17-16 16,-8-1-16,-9 9 16,-9-9-1,-9 9-15,-8-8 0,-18 8 16</inkml:trace>
  <inkml:trace contextRef="#ctx0" brushRef="#br0" timeOffset="1981.8">27762 15267 0,'0'0'0,"0"0"16,0 0-16,0 0 15,0 17-15,-9 1 16,1 16-1,-1 18-15,0 0 16,1 0-16,-10 0 16,18 0-16,0-17 15,0-18-15</inkml:trace>
  <inkml:trace contextRef="#ctx0" brushRef="#br0" timeOffset="2167.26">27458 15830 0,'0'0'0,"0"0"16,0 0-16,0 0 16,0 0-16,0 0 15,0 0-15,0 0 16,9 0 0,17 0-16,17-9 0,18 1 15,8 8 1,10 0-1,-27 0-15</inkml:trace>
  <inkml:trace contextRef="#ctx0" brushRef="#br0" timeOffset="2471.54">28187 15657 0,'0'0'0,"0"0"16,0 0-16,0 0 15,0 0-15,0 0 16,0 0-16,0 0 16,0 0-16,0 0 15,-8 0-15,-1 0 16,0 0 0,-8 8-16,-9 10 15,0-1-15,9 9 16,-1 0-16,10-9 15,-1 18-15,9 0 16,0-9-16,17 0 16,9-9-16,-8-17 15</inkml:trace>
  <inkml:trace contextRef="#ctx0" brushRef="#br0" timeOffset="3381.97">26268 15778 0,'-8'-9'0,"-1"9"0,0 0 15,1 0 1,8 0-16,0 0 15,0 0-15,0 0 16,0 0-16,17 0 16,18 0-16,8 0 15,1 0-15,25 0 16,1 0 0,-36 0-16</inkml:trace>
  <inkml:trace contextRef="#ctx0" brushRef="#br0" timeOffset="3599.35">26277 15977 0,'0'0'0,"0"18"0,0-1 16,0 17-16,9 1 15,-1-9-15,-8 0 16,-8 0-16,-1 0 15,0-9-15,-17 1 16,-17-10-16,-1 1 16,-8-18-16,18 9 15,25 0 1</inkml:trace>
  <inkml:trace contextRef="#ctx0" brushRef="#br0" timeOffset="4266.93">29221 15388 0,'0'0'0,"0"0"0,0 0 15,0 0-15,-9-8 16,0-1-16,1 0 16,-18 1-16,0-1 15,-18 9-15,-8 0 16,9 9-16,-9 8 15,0 0 1,8 1-16,9 16 16,1 1-16,-1 8 15,18-8-15,-1-1 16,18 1-16,0 0 16,18-9-16,16 0 15,10 0-15,17-9 16,8-8-1,0-9-15,-8-9 16,-9-8-16,-8 8 16,-1-8-16,-17-9 15,-8-9-15,-10 0 16,-16 9-16,-10 0 16,-8-8-16,17 25 15</inkml:trace>
  <inkml:trace contextRef="#ctx0" brushRef="#br0" timeOffset="4514.45">28978 15163 0,'0'0'0,"0"0"0,0 0 0,0 0 16,0 0-16,0 0 16,0 0-1,0 17-15,8 9 16,1 9-16,0 26 15,-18 25-15,0 18 32,1-9-32,-1 9 0,0 0 0,9-17 15,0-18-15,0-17 16,0-17-16,9-9 16,0-18-16</inkml:trace>
  <inkml:trace contextRef="#ctx0" brushRef="#br0" timeOffset="4853.51">28674 15293 0,'0'-9'0,"0"1"16,0-1-16,0 0 16,0 1-16,0 8 15,0 0-15,0 0 16,0 0 0,8-9-16,19 9 15,7-9-15,27 9 16,9 0-16,8 0 15,8 0 1,-16 9-16,-9-9 16,-9 17-16,0 1 0,-35-10 15</inkml:trace>
  <inkml:trace contextRef="#ctx0" brushRef="#br0" timeOffset="5100.75">28570 16185 0,'0'0'0,"0"0"16,0 0-16,0 0 15,0 0-15,0 0 16,0 0-16,8 0 15,10 0 1,8 0-16,8-9 16,19 1-16,16-1 15,0 9 1,-34 0-16</inkml:trace>
  <inkml:trace contextRef="#ctx0" brushRef="#br0" timeOffset="5464.33">29464 15977 0,'0'0'0,"0"0"16,0 0-16,0 0 16,0 0-16,-9 0 15,1 0-15,-1 9 16,0 8-16,-8 0 15,0 9 1,-1 9-16,18 0 16,0-1-16,0-8 15,9 0-15,8 0 16,1-17-16,-1 0 16,9-1-1,9-16-15,-1-18 16,-7-9-16,-1-17 15,-18 0-15,-16 0 16,-10 18-16,1-1 16,8 26-16</inkml:trace>
  <inkml:trace contextRef="#ctx0" brushRef="#br0" timeOffset="5700.05">29759 15007 0,'0'0'0,"0"0"0,-8 0 16,-10 18-16,-34 42 15,-35 44-15,-43 78 16,-139 199-16</inkml:trace>
  <inkml:trace contextRef="#ctx0" brushRef="#br0" timeOffset="6947.68">27267 16731 0,'0'0'16,"0"0"-16,0 0 0,0 0 15,-9-9 1,1 0-16,-18 1 15,-9-1-15,-9 9 16,1 0-16,-9 17 16,-9 18-1,9 17-15,9 17 0,8 1 16,18-10-16,17 1 16,8-18-1,18 0-15,9-17 16,17-8-16,18-18 15,-1-18-15,9-25 16,-8-26-16,-36 25 16</inkml:trace>
  <inkml:trace contextRef="#ctx0" brushRef="#br0" timeOffset="7380.69">27467 16523 0,'0'0'0,"0"0"15,0 0-15,0 0 16,0 17 0,0 26-16,0 35 15,-9 35-15,0 0 16,-17 8-16,9-9 16,0-25-16,-1-18 15,1-25-15,8-18 16,0-9-16,9-8 15,0-18 1,0 0-16,0-25 0,18-10 16,8-16-16,9 8 15,-1 0 1,-8 8-16,0 10 16,1 16-16,-10 10 15,0 8 1,1 0-16,-1 17 15,-8 18-15,-1 25 0,1 10 16,-9-10 0,0 1-16,0-18 15,0-17-15,0-17 16,17 0-16,-8-1 16,0-8-16</inkml:trace>
  <inkml:trace contextRef="#ctx0" brushRef="#br0" timeOffset="7745.13">27840 17172 0,'0'0'0,"0"0"0,0 0 16,0 0-16,0 0 15,18 0-15,-1 0 16,0-8-16,18-1 15,0 0 1,-9-8-16,0-9 16,0 0-16,-17 0 15,-1-9-15,-16 1 16,-1-1-16,-17 1 16,-9 16-16,-8 10 15,-1 16 1,-8 18-16,0 18 15,0 16-15,17 9 16,18 1-16,8-10 16,18 1-16,8-18 15,18-17-15,34 9 16,18-9-16,-43-17 16</inkml:trace>
  <inkml:trace contextRef="#ctx0" brushRef="#br0" timeOffset="8013.59">28639 17086 0,'0'-9'0,"0"9"0,0-9 16,0 1-16,0-1 15,-9 0-15,1 1 16,-1-1-16,-8 9 16,-9 0-16,-18 9 15,1 8 1,-1 18-16,1-1 15,8 10-15,0 8 16,18 0-16,0-9 16,17 0-16,0-8 15,17-9-15,9-17 16,26-1-16,9-8 16,-35 0-1</inkml:trace>
  <inkml:trace contextRef="#ctx0" brushRef="#br0" timeOffset="8532.01">28934 16739 0,'0'0'0,"0"0"16,0 0-16,0 9 15,0 17-15,0 17 16,-8 27-16,-10 33 15,1 27-15,-9 26 16,0-26-16,-9-9 16,18-25-1,-1-44-15,10-18 16,8-16-16,0-10 16,0-16-16,17-18 15,26-44-15,18-16 16,9-9-16,-10 8 15,1 18-15,-9 17 16,-8 8-16,-10 18 16,-7 9-1,-1 0-15,-18 17 16,1 0-16,0 0 16,-18 0-16,0 17 15,-17 0-15,-17 9 16,-9 0-16,8 0 15,10 0 1,-1-8-16,9-10 16,8 1-16,10 8 15,8 1-15,0-1 16,17 0-16,18 18 16,17-9-16,43 8 15,1-8-15,-61-17 16</inkml:trace>
  <inkml:trace contextRef="#ctx0" brushRef="#br0" timeOffset="9326.61">25600 14583 0,'0'0'0,"0"17"16,8 61-16,-8 113 16,-8 94-16,-18 53 15,-9 26-15,-8-44 16,8-51 0,0-53-16,0-16 15,9-27-15,9-35 16,0-25-16,17-18 15,0-17-15,17-9 16,18 9-16,25 0 16,45-17-16,51 0 15,78-9-15,70-18 16,61-16-16,78-1 31,43-8-31,27-18 0,-18 9 16,-79 0-16,-86 9 15,-60-9-15,-62 8 16,-26 9-16,218 18 16</inkml:trace>
  <inkml:trace contextRef="#ctx0" brushRef="#br0" timeOffset="9999.09">25912 14288 0,'0'0'0,"0"0"0,9 0 16,26 18-16,69 16 16,70 1-1,51 8-15,53-17 0,35 0 16,17-17-16,26-18 15,0 1 1,-26 8-16,0 8 0,-9 10 16,-34-1-1,-27 9-15,-25 17 16,-27 9-16,-34 0 16,-18 0-16,-34 0 15,-18 9-15,-9 17 16,-25 8-16,-18 1 15,-17 8 1,-18 35-16,-8 35 16,-18 16-16,-17 10 15,-9 17-15,1 17 16,-1 0-16,0 18 16,-8-10-16,8-16 15,-8 8-15,17-17 16,8-35-1,1-26-15,-1-34 16,10-44-16,-1-17 16,-17-26-1,-26 0-15,-52-17 0,-53-52 16,-60-35-16,-217-61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38:27.5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2319 4207 0,'0'0'0,"0"0"0,0 0 0,0 0 16,0 0-16,0 18 16,-9 25-16,0 26 15,1 18-15,-19 34 16,10 9 0,8-26-16,1-17 15,-1-27-15,0-8 16,1-9-16,8-17 15,0-8-15,0-10 16,0 1-16,0-9 16,0 0-16</inkml:trace>
  <inkml:trace contextRef="#ctx0" brushRef="#br0" timeOffset="271.87">2310 4649 0,'0'0'0,"0"0"0,0 0 16,-9 0-16,9 0 15,0 0-15,0 0 16,0 0 0,0 0-16,18 0 15,-1 9-15,18-1 16,8 1-16,1 0 15,8-1-15,0-8 16,-9 0 0,-8 0-16,8-8 15,9-1-15,-34 9 16</inkml:trace>
  <inkml:trace contextRef="#ctx0" brushRef="#br0" timeOffset="575.74">2848 4329 0,'0'0'0,"0"0"0,0 0 16,0 0-16,0 0 15,0 0-15,-8 17 16,-1 26-16,0 18 15,1 34-15,-1 26 16,-9-8 0,1-18-16,0 0 15,8-8-15,0-9 16,1-26 0,8-17-16,0-9 0,0-18 15,8 1 1,10 0-16</inkml:trace>
  <inkml:trace contextRef="#ctx0" brushRef="#br0" timeOffset="806.58">3282 4008 0,'0'0'0,"0"0"0,0 0 16,-8 0-16,-1 17 15,0 9-15,-17 9 16,-8 17-16,-1 17 16,18 9-1,8-34-15</inkml:trace>
  <inkml:trace contextRef="#ctx0" brushRef="#br0" timeOffset="1227.24">2562 3679 0,'0'0'0,"0"0"0,0 0 15,0 0-15,0 0 16,0 0-16,-9 0 16,0 0-16,-8 17 15,-9 18-15,-17 26 16,-1 8 0,1-8-16,8-18 15,9-9-15,9-8 16,-1 0-16,18-17 15</inkml:trace>
  <inkml:trace contextRef="#ctx0" brushRef="#br0" timeOffset="1426.75">2518 3714 0,'0'-9'0,"0"9"0,0 0 15,0 0-15,0 0 16,0 0-16,0 0 15,0 0-15,9 9 16,8 8-16,1 18 16,16 17-16,1-9 15,-9 0 1,0 1-16,9 7 16,-9-25-16</inkml:trace>
  <inkml:trace contextRef="#ctx0" brushRef="#br0" timeOffset="2734.81">3638 4484 0,'0'0'0,"0"0"0,0 0 16,0 0-1,0 0-15,0 0 16,0 0-16,18 0 16,-1 0-16,18 0 15,0 0-15,-1 0 16,1 0-16,-9 9 15,-8 0-15,-10-1 16</inkml:trace>
  <inkml:trace contextRef="#ctx0" brushRef="#br0" timeOffset="2914.09">3526 4831 0,'0'0'15,"0"0"-15,0 0 16,0 0-16,17 0 16,18 0-16,-1-9 15,27 9-15,9-8 16,-44-1-16</inkml:trace>
  <inkml:trace contextRef="#ctx0" brushRef="#br0" timeOffset="3247.93">4628 3930 0,'0'0'0,"0"0"15,0 0-15,0 0 16,-8 18-16,-1-1 16,0 26-16,9 9 15,0 0 1,9 17-16,-9 1 15,26 8-15,-9-9 16,-8-43-16</inkml:trace>
  <inkml:trace contextRef="#ctx0" brushRef="#br0" timeOffset="3487.76">4307 4562 0,'-9'-8'0,"1"-1"0,8 9 16,0 0-16,0 0 16,0 0-16,8 0 15,19 0-15,16 0 16,26 0 0,18 0-16,9-9 15,-1 1-15,-17-1 16,-8 0-16,-9 1 15,-1 8-15,-7 0 16,-27 0-16</inkml:trace>
  <inkml:trace contextRef="#ctx0" brushRef="#br0" timeOffset="3904.08">4507 4753 0,'0'0'0,"0"0"16,0 0-16,0 0 15,0 0 1,9 0-16,8 0 16,0 0-16,9 0 15,9 9-15,-9 8 16,0-8-16,-8 8 15,-10-8-15,1 8 16,0 0-16,-9 1 16,-9-1-1,0 9-15,-8 0 16,-9 0-16,0 0 16,8 0-16,1 0 15,0-18-15,8 1 16,9 0-16,0-1 15,9 10-15,8-10 16,9 1 0,9 0-16,17-1 15,17-16-15,-17 8 16</inkml:trace>
  <inkml:trace contextRef="#ctx0" brushRef="#br0" timeOffset="4309.49">5401 3740 0,'0'0'0,"0"0"0,0 0 15,0 0-15,0 0 16,-8 8-16,-1 18 16,-8 35-16,-9 17 15,-1 34 1,-7 27-16,16 8 15,1 18-15,17 8 16,17-17-16,1-9 16,8-8-16,9-27 15,-1-25-15,18-18 16,18-17-16,-9-17 16,-35-27-1</inkml:trace>
  <inkml:trace contextRef="#ctx0" brushRef="#br0" timeOffset="4663.7">5766 4216 0,'0'0'0,"0"0"15,0 0-15,0 0 16,0 0-16,0 0 15,0 0-15,0 0 16,17 0-16,9 0 16,18 0-16,17 0 15,8 0 1,-34 0-16</inkml:trace>
  <inkml:trace contextRef="#ctx0" brushRef="#br0" timeOffset="4958.07">6192 3999 0,'0'-8'0,"0"-1"16,0 1-16,0 8 15,0 0-15,0-9 16,17 0-16,9 1 16,26-10-1,0 1-15,18 0 16,-10-1-16,1 1 16,0 0-16,8 8 15,-8-8-15,-43 17 16</inkml:trace>
  <inkml:trace contextRef="#ctx0" brushRef="#br0" timeOffset="5358.81">6330 4017 0,'0'0'16,"0"0"-16,0 0 0,0 0 15,0 0-15,0 0 16,0 0 0,0 0-16,0 17 15,0 0-15,0 9 16,0 9-16,-8 8 16,-1 18-16,0 0 15,9-18 1,0-8-16,0-9 15,0 0-15,0 0 16,0-18-16,9 1 16,0 0-16,8 8 15,18-9-15,0 1 16,17 0 0,0-9-16,-9 0 0,9-9 15,0 0 1,-8 1-16,-18-1 15,17 9-15,-17 0 16</inkml:trace>
  <inkml:trace contextRef="#ctx0" brushRef="#br0" timeOffset="5530.19">6391 4259 0,'0'0'0,"0"0"0,0 0 15,0 0-15,0 0 16,9 0-16,8-8 16,18-1-16,17 0 15,18-8-15,-18 8 16</inkml:trace>
  <inkml:trace contextRef="#ctx0" brushRef="#br0" timeOffset="5914.25">7494 4129 0,'0'0'0,"-9"-8"16,-8 8-16,0 0 15,-1 0-15,10 0 16,-1 0-16,9 0 15,0 0-15,0 0 16,17-9-16,9 0 16,18 1-16,17-1 15,17 9 1,-26 0-16</inkml:trace>
  <inkml:trace contextRef="#ctx0" brushRef="#br0" timeOffset="6191.4">7954 3748 0,'0'0'0,"0"0"0,0 0 16,0 0-16,0 0 15,18 0 1,16 0-16,10-8 16,25-1-16,1 0 15,-1 1-15,-8-1 16,0 0-16,-9 9 16,0 0-16,-35 0 15</inkml:trace>
  <inkml:trace contextRef="#ctx0" brushRef="#br0" timeOffset="6561.37">8232 3800 0,'-8'0'0,"-1"9"0,0-9 15,0 0-15,1 17 16,-10 1-16,1 8 15,0 8 1,8 10-16,-8 7 16,-1 1-16,1-8 15,0 8-15,-1 0 16,9-9-16,9 0 16,0-17-16,0 0 15,9 0-15,9-8 16,-1-1-1,18 0-15,-1-8 16,1 0-16,9-1 16,-1-8-16,0-8 15,-17-1-15,0 0 16,-8 1-16,-1-1 16,-8 9-1</inkml:trace>
  <inkml:trace contextRef="#ctx0" brushRef="#br0" timeOffset="6754.42">8119 4216 0,'0'0'0,"0"0"0,0 0 0,0 0 16,0 0-16,0 0 16,18 0-16,8-9 15,17 1 1,18-1-16,0 0 15,0-8 1,-1 0-16,18-1 0,1 10 16,-45 8-16</inkml:trace>
  <inkml:trace contextRef="#ctx0" brushRef="#br0" timeOffset="7006.96">8484 4251 0,'0'0'0,"0"0"0,0 0 16,0 0 0,9 0-16,8 0 15,0-9-15,18 0 16,0 1-16,17-1 15,0-8-15,-8-1 16,-10 10 0,-16 8-16,-1 0 15</inkml:trace>
  <inkml:trace contextRef="#ctx0" brushRef="#br0" timeOffset="7237.11">8840 4242 0,'0'0'0,"0"0"15,-9 0-15,9 17 16,0 1 0,0-1-16,0 18 0,0-1 15,0 1 1,0 0-16,-8-9 16,-1-1-16,0 1 15,-17 0-15,0 0 16,-17 0-1,-9 0-15,0-8 0,34-10 16</inkml:trace>
  <inkml:trace contextRef="#ctx0" brushRef="#br0" timeOffset="7705.31">6070 5247 0,'0'0'0,"0"0"0,0 0 15,0 0-15,0 0 16,0 0 0,17 0-16,18 0 0,61-18 15,25 1 1,-69 8-16</inkml:trace>
  <inkml:trace contextRef="#ctx0" brushRef="#br0" timeOffset="7973.08">6591 5030 0,'0'0'0,"0"0"0,0 0 16,0 0-16,0 0 15,0 0-15,17-9 16,9 1-16,18-1 16,8 0-1,9 1-15,-1-1 16,-16 0-16,-18 9 15,-17 0-15</inkml:trace>
  <inkml:trace contextRef="#ctx0" brushRef="#br0" timeOffset="8362.98">6678 5091 0,'0'0'0,"0"0"16,0 0-16,0 0 15,-9 0-15,0 8 16,1 10-16,-1 8 16,0 8-16,1 1 15,-1 0 1,0 8-16,1 0 16,-1 1-16,0-18 15,1 0-15,8-1 16,0-7-16,0-1 15,0 0-15,0 1 16,8-1-16,10 0 16,-1 1-1,18-1-15,8-8 16,9-1-16,-8 1 16,-1-9-16,1 0 15,-10 0-15,-8 0 16,0-9-16,-17 1 15,0-1-15,-1 9 16</inkml:trace>
  <inkml:trace contextRef="#ctx0" brushRef="#br0" timeOffset="8539.79">6652 5377 0,'0'0'0,"0"0"0,0 0 16,0 0-16,0 0 15,0 0-15,17 0 16,18-9 0,17 0-16,0 1 15,9-1-15,-9-8 16,-26 17 0</inkml:trace>
  <inkml:trace contextRef="#ctx0" brushRef="#br0" timeOffset="8929.24">7173 5506 0,'0'0'0,"0"0"0,0 0 15,0 0-15,0 0 16,0 0-16,17-8 16,9-1-16,18 0 15,8-8-15,9 0 16,-9 0 0,-18 17-16,-16 0 15</inkml:trace>
  <inkml:trace contextRef="#ctx0" brushRef="#br0" timeOffset="9163.03">7494 5506 0,'0'0'0,"0"0"0,0 0 0,0 9 16,0 8-1,0 1-15,0 8 16,0 0-16,-9 0 15,1-9-15,-1 0 16,0 1-16,-8-1 16,-9-8-1,-17-1-15,8-8 0,9-17 16,8 8 0</inkml:trace>
  <inkml:trace contextRef="#ctx0" brushRef="#br0" timeOffset="10221.98">8232 5160 0,'0'0'0,"0"0"16,0 0-16,18 0 16,16 0-16,18 0 15,9-9-15,9 1 16,-1-1 0,-8 0-16,0 1 15,-9 8-15,-17 0 16,-18 0-16,-8 0 15</inkml:trace>
  <inkml:trace contextRef="#ctx0" brushRef="#br0" timeOffset="10616.13">8441 5151 0,'0'0'0,"0"0"0,0 0 15,0 0-15,-9 18 16,0-1-16,1 18 16,-1-1-16,0 1 15,1 17 1,-1-9-16,0 1 16,0-1-16,1 0 15,-1 0-15,9-8 16,-9-9-16,9-9 15,0 1-15,0-10 16,0 1-16,0 0 16,0-1-1,9 1-15,8 0 16,1-1-16,17 1 16,8 0-16,0-1 15,1-8-15,-9 0 16,-1-8-16,1-1 15,0 0 1,-9 1-16,-18 8 16</inkml:trace>
  <inkml:trace contextRef="#ctx0" brushRef="#br0" timeOffset="10805.81">8415 5498 0,'0'0'0,"0"0"0,0 0 16,0 0-16,0 0 16,0 0-16,17-9 15,0 0-15,27 1 16,17-1-16,8 0 16,-34 9-16</inkml:trace>
  <inkml:trace contextRef="#ctx0" brushRef="#br0" timeOffset="11439.55">8970 3740 0,'0'0'0,"0"0"0,0 0 15,0 0-15,0 0 16,0 0-16,0 0 16,0 0-16,0 0 15,0 0-15,9 0 16,8 0 0,27 17-16,17 26 15,8 18-15,9 34 16,0 0-16,-17 27 15,-9 8-15,-8-9 16,-10 17-16,-16 1 16,-10-18-16,-16 9 15,-10 9 1,-8-27-16,-8-16 16,-1-18-16,0-26 15,26-35-15</inkml:trace>
  <inkml:trace contextRef="#ctx0" brushRef="#br0" timeOffset="12445.34">9995 4407 0,'0'0'0,"0"0"16,0 0-16,0 0 15,0 0-15,0 0 16,9 0-16,8-9 16,9 0-16,9 9 15,0-8-15,-9-1 16,0 0 0,0 1-16,0 8 15,-9 0-15</inkml:trace>
  <inkml:trace contextRef="#ctx0" brushRef="#br0" timeOffset="12661.15">10073 4606 0,'-9'0'0,"1"0"16,-1 0-16,0 0 0,9 0 15,0 0-15,0 0 16,0 0-16,18 0 16,8 0-16,9 0 15,-1 0 1,-8 0-16</inkml:trace>
  <inkml:trace contextRef="#ctx0" brushRef="#br0" timeOffset="18473">10655 4554 0,'0'0'0,"0"-9"0,0 0 0,0 9 16,0 0-16,0 0 15,0 0-15,0 0 16,0 0-16,17-8 16,18-1-1,8 0-15,10 1 16,7 8-16,1 8 15,-35 1-15</inkml:trace>
  <inkml:trace contextRef="#ctx0" brushRef="#br0" timeOffset="19352.04">11489 3774 0,'-9'0'0,"0"0"16,1 0-16,8 0 15,0 0-15,0 0 16,17 0-16,9 9 16,26 0-16,18-1 15,8 1 1,0 0-16,0-9 15,-26 0-15,-26 0 16</inkml:trace>
  <inkml:trace contextRef="#ctx0" brushRef="#br0" timeOffset="19785.68">11567 4077 0,'0'-8'0,"0"-1"15,0 0-15,0 9 16,0 0-16,0 0 16,0 0-1,0 0-15,0 0 16,0 18-16,0 8 15,-9 8-15,0 10 16,1-1-16,-1 0 16,0 1-16,9-18 15,0 0 1,0 0-16,0 0 16,9-9-16,8 9 15,1-9-15,8 9 16,9-9-16,-1-8 15,10 0-15,-1-1 16,-17 1-16,0-9 16,0 0-16,-8 0 15,-1 0-15,-8 0 16</inkml:trace>
  <inkml:trace contextRef="#ctx0" brushRef="#br0" timeOffset="19973.32">11523 4190 0,'0'0'0,"0"0"15,0 0-15,0 0 16,0 0-16,9 0 16,8 0-16,18 0 15,26-9-15,17 1 16,9-1-16,-9 0 15,-43 9-15</inkml:trace>
  <inkml:trace contextRef="#ctx0" brushRef="#br0" timeOffset="20254.66">12036 4233 0,'0'0'0,"0"0"0,0 0 16,0 0-16,17 0 15,0 0-15,18-8 16,17 8-16,0-9 15,0 0 1,9 9-16,-17 0 16,-27 0-16</inkml:trace>
  <inkml:trace contextRef="#ctx0" brushRef="#br0" timeOffset="20535.56">12357 4259 0,'0'0'0,"-9"0"16,9 0-16,0 0 15,0 0-15,0 0 16,0 18-16,-8-1 16,-1 9-16,0 0 15,1 9 1,-1-1-16,-8 1 15,8-1-15,-9-8 16,-8 0 0,0 0-16,0-8 0,0-10 15,9 1 1,0-9-16,17 0 0</inkml:trace>
  <inkml:trace contextRef="#ctx0" brushRef="#br0" timeOffset="20893.41">11541 4935 0,'0'-9'0,"0"1"0,0 8 15,0-9-15,8 0 16,18 1-16,18-1 16,17-8-1,25 8-15,19-8 16,16-1-16,-25 10 15,-18-1-15,-17 0 16,-18 1 0,1 8-16,-18 8 0,-18 1 15</inkml:trace>
  <inkml:trace contextRef="#ctx0" brushRef="#br0" timeOffset="21466.4">11871 5056 0,'0'0'0,"-9"-9"0,0 1 15,9-1-15,0 9 16,0 0-16,0 0 15,0 0-15,0 0 16,9 0-16,8 0 16,1 9-1,8-1-15,0 10 16,0-10-16,0 1 16,-9 0-16,1-1 15,-10 1-15,1 8 16,0 1-16,-9-1 15,0 0-15,-9 1 16,0 8 0,-17 0-16,0 0 15,0 0-15,-9 0 16,18-9-16,0-8 16,-1-1-16,10 1 15,-1 0-15,9-9 16,0 0-16,0 0 15,9 0 1,17 8-16,8 1 16,19 0-16,-1-1 15,0-8-15,-9 9 16,1-9-16,-18 0 16,0 0-16,-9 0 15,0 0 1,1 9-16,-1-1 0</inkml:trace>
  <inkml:trace contextRef="#ctx0" brushRef="#br0" timeOffset="22517.93">13347 3783 0,'0'0'0,"0"0"0,0 0 0,0 0 16,0 0-16,0 0 15,-9 0-15,1 0 16,-1 0 0,0 17-16,-17 9 15,0 26-15,-9 18 16,18 16-16,-9 27 16,0 43-16,0 8 15,8 9-15,10-17 16,16 0-1,1-17-15,9-27 16,8-8-16,8-26 16,1-17-16,17-9 15,-26-26-15</inkml:trace>
  <inkml:trace contextRef="#ctx0" brushRef="#br0" timeOffset="23007.15">13842 4164 0,'0'0'0,"0"0"0,0 0 15,0 0-15,0 0 16,-9 0-16,1 17 16,-1 9-1,-9 18-15,18-1 16,0 0-16,18 1 15,-1-18-15,9 0 16,9-9 0,8-8-16,10-18 0,-1-8 15,-9-9-15,0-18 16,-16 1-16,-10 0 16,-17 8-1,-9 0-15,-8 1 16,-9 8-16,-9 8 15,0 10-15,18 8 16,0 0-16,8 0 16,9 8-16,0 1 15</inkml:trace>
  <inkml:trace contextRef="#ctx0" brushRef="#br0" timeOffset="23241.94">14745 4069 0,'0'0'0,"0"0"0,0 0 16,0 0 0,0 17-16,0 18 15,0 25-15,-9 27 16,1 0-1,8-1-15,-9 1 0,9 25 16,0-51-16</inkml:trace>
  <inkml:trace contextRef="#ctx0" brushRef="#br0" timeOffset="23536.09">13911 5039 0,'0'0'0,"0"0"0,0 0 16,0 0-16,-8 0 15,-1 17-15,0 18 16,-8 8 0,8 9-16,1-9 15,-1 1-15,9-1 16,0-8-16,0-18 16</inkml:trace>
  <inkml:trace contextRef="#ctx0" brushRef="#br0" timeOffset="23905.34">14658 5125 0,'-8'0'0,"-1"9"15,0 0-15,0 8 16,-8 18-16,0-1 15,-1 1 1,1 0-16,8 8 16,9-8-16,9-9 15,8 0-15,1-9 16,16-9-16,-7 1 16,-1 0-1,0-18-15,0 0 0,-18 1 16,1-9-1,0-18-15,-18-8 16,-8-1-16,-9 1 16,-18 8-16,9 1 15,1 16 1,16 1-16,18 17 0</inkml:trace>
  <inkml:trace contextRef="#ctx0" brushRef="#br0" timeOffset="24225.84">15153 4129 0,'0'-8'0,"0"8"15,0 0-15,0 0 16,0 0-16,18 8 15,-1 18-15,26 35 16,18 17-16,0 9 16,0 8-1,-9 9-15,-9 0 0,-17-9 16,-17 0 0,-18 9-16,-8 9 15,-18-18-15,-8-17 16,-1 0-16,-8-17 15,26-35-15</inkml:trace>
  <inkml:trace contextRef="#ctx0" brushRef="#br0" timeOffset="24723.28">15865 4788 0,'0'0'0,"0"0"0,0 0 15,0 0-15,0 0 16,26 8-16,9 1 16,0 0-16,26-1 15,17 1-15,-9 0 16,1-1-1,-36 1-15</inkml:trace>
  <inkml:trace contextRef="#ctx0" brushRef="#br0" timeOffset="25035.21">16664 4233 0,'0'0'0,"0"0"16,0 0-16,0 0 15,9 0-15,17-8 16,26-1-1,9 0-15,8 9 16,1 0 0,-1 0-16,1 0 0,-10 0 15,-16 0-15,-27 0 16</inkml:trace>
  <inkml:trace contextRef="#ctx0" brushRef="#br0" timeOffset="25409.76">16925 4441 0,'0'0'0,"0"0"0,0 0 0,0 0 16,0 0-1,0 0-15,0 0 16,0 18-16,0-1 15,-9 17-15,0 1 16,1 17-16,-1 0 16,0 9-16,-8-18 15,8 0-15,0-8 16,1-9 0,8-9-16,0 1 15,0-1-15,8 0 16,10-8-16,-1 0 15,9-1-15,9 1 16,0-1-16,8-8 16,1-8-16,-1-1 15,-8 9-15,-1 0 16,-16 9 0</inkml:trace>
  <inkml:trace contextRef="#ctx0" brushRef="#br0" timeOffset="25613.16">16959 4640 0,'0'0'15,"0"0"-15,0 0 16,0 0-16,0 0 16,18 0-16,-1 0 15,18-8-15,17-1 16,9 9-16,8 0 15,-17 9 1,-26-1-16</inkml:trace>
  <inkml:trace contextRef="#ctx0" brushRef="#br0" timeOffset="25933.68">16864 5368 0,'-9'-9'0,"-8"-8"16,8 8-16,9 1 15,0-1-15,0 0 16,0 1-16,17-1 15,18 0-15,26 1 16,26-10 0,0 1-16,8 0 15,-8 8-15,0-8 16,-9 8-16,-8 0 16,-18-8-16,-26 17 15</inkml:trace>
  <inkml:trace contextRef="#ctx0" brushRef="#br0" timeOffset="26344.35">16977 5480 0,'0'-8'0,"0"-1"0,0 9 0,8 0 15,10 0-15,-1 0 16,1 0-16,16 0 16,10 9-16,-1-1 15,1 10-15,-1-10 16,-17 1 0,-9 8-16,-8 1 15,0-1-15,-18 0 16,0 18-16,-17 0 15,0-1-15,-8-8 16,-1 0-16,9 0 16,8-17-16,1 0 15,8-1-15,9 1 16,0 0-16,0-9 16,18 8-1,8 1-15,35 0 16,17 8-16,-44-8 15</inkml:trace>
  <inkml:trace contextRef="#ctx0" brushRef="#br0" timeOffset="26765.6">18158 3870 0,'0'0'0,"0"0"0,0 0 15,0 0-15,-9 8 16,0 18-16,-17 18 16,-8 33-16,-10 36 15,9 26 1,1 17-16,8-1 16,8 1-16,18-17 15,9-1-15,8-8 16,1-17-16,16-26 15,1-1-15,17-8 16,0-9-16,9-17 16,-35-17-1</inkml:trace>
  <inkml:trace contextRef="#ctx0" brushRef="#br0" timeOffset="27419.97">18705 4502 0,'0'-9'0,"0"9"16,0 0-16,0 0 15,-9 0-15,0 9 16,1 17-16,-1 8 16,0 18-16,-8 18 15,17-1-15,17-8 16,-8-35-16</inkml:trace>
  <inkml:trace contextRef="#ctx0" brushRef="#br0" timeOffset="27847.74">19721 4588 0,'0'-8'0,"0"-1"16,0 0-16,-9 1 16,9 8-16,-9 0 15,1 0-15,-1 0 16,0 17 0,1 9-16,8 26 15,0 0-15,17-9 16,0 1-16,1-10 15,17-8-15,-1-8 32,10-10-32,-1-16 0,1-10 0,-1-8 15,-8-8 1,-9-10-16,-18 1 16,1 8-16,-18 1 15,-8 16-15,-9 1 16,-17 17-16,17 0 15</inkml:trace>
  <inkml:trace contextRef="#ctx0" brushRef="#br0" timeOffset="28335.16">18575 5472 0,'0'0'0,"-9"0"16,0 0-1,1 0-15,-1 0 16,0 0-16,0 17 16,1 0-16,8 9 15,0 9-15,8 8 16,10 1-16,-1-18 16,9 0-16,9-18 15,-9 1-15,0-18 16,0 1-1,0-10-15,0-8 16,-17 0-16,0-17 16,-18 0-16,0-1 15,-8 10-15,-9-1 16,8 9-16,-8 9 16,0 0-16,9 17 15,0 0-15,17 8 16,0 1-1</inkml:trace>
  <inkml:trace contextRef="#ctx0" brushRef="#br0" timeOffset="28603.03">19573 5403 0,'0'0'0,"0"0"15,0 0-15,0 0 16,0 0-16,0 0 16,0 0-1,18 0-15,-1 8 16,18 1-16,25 8 15,1-8-15,-35-1 16</inkml:trace>
  <inkml:trace contextRef="#ctx0" brushRef="#br0" timeOffset="28810.58">20138 5290 0,'0'0'0,"0"0"0,0 17 16,0 9-16,0 9 15,0 26-15,0 8 16,0 9 0,0-9-16,8-8 15,-8-27-15</inkml:trace>
  <inkml:trace contextRef="#ctx0" brushRef="#br0" timeOffset="29133.01">20450 4259 0,'0'0'0,"0"0"15,18 9-15,8 17 16,17 17-16,18 35 16,8 35-16,1 17 15,-9 8-15,-18 18 16,-26 17-16,-17-34 15,-17 17 1,-26 17-16,-27-26 16,-112 191-16</inkml:trace>
  <inkml:trace contextRef="#ctx0" brushRef="#br0" timeOffset="49163.85">3743 6632 0,'0'0'0,"0"0"0,0 0 0,0 0 16,0 0-1,17 9-15,9 0 16,18-1-16,8 1 16,8 0-16,1-1 15,0 10-15,-9-10 16,-26 1-16</inkml:trace>
  <inkml:trace contextRef="#ctx0" brushRef="#br0" timeOffset="49422.08">3847 6935 0,'-9'0'0,"1"0"0,-1 0 15,0 0 1,0 0-16,9 0 15,0 0-15,0 0 16,0 0-16,18 0 16,-1 0-16,18 0 15,17 0 1,18 0-16,-1 0 16,-34 0-16</inkml:trace>
  <inkml:trace contextRef="#ctx0" brushRef="#br0" timeOffset="50961.78">4759 6736 0,'-9'-8'0,"0"-1"0,9 9 16,0 0-1,0 0-15,0 0 16,0 0-16,0 0 16,18 0-16,8 0 15,26 0-15,26 9 16,9-1-16,-44-8 15</inkml:trace>
  <inkml:trace contextRef="#ctx0" brushRef="#br0" timeOffset="51363.62">5766 6390 0,'0'0'0,"0"0"0,-9-9 16,1 1-16,-1-10 16,0 10-16,9-1 15,0 0-15,0 9 16,0 0-16,18-8 16,8-1-16,26 0 15,17 1-15,9-1 16,1 0-1,7 18-15,10 8 16,-53-8-16</inkml:trace>
  <inkml:trace contextRef="#ctx0" brushRef="#br0" timeOffset="51780.18">5792 6407 0,'0'0'0,"0"0"16,0 0-16,0 0 15,0 0-15,0 0 16,0 0-16,0 0 16,0 17-1,0 9-15,0 9 16,9 17-16,-9 9 15,-9-1-15,0-8 16,1-8-16,-1-1 16,0 0-16,1 0 15,-1-17 1,9 0-16,0-8 0,0-1 16,9 0-1,17 1-15,8 8 16,19-18-16,-1 1 15,8 0-15,1-18 16,0 0-16,-18 1 16,1-1-16,-1 0 15,-8-8-15,-26 8 16</inkml:trace>
  <inkml:trace contextRef="#ctx0" brushRef="#br0" timeOffset="51969.81">5888 6754 0,'0'0'0,"0"0"16,0 0-16,0 0 15,0 0 1,0 0-16,17 0 16,26-9-16,18 0 15,9 1-15,16-10 16,1 1-16,0 0 15,-52 17-15</inkml:trace>
  <inkml:trace contextRef="#ctx0" brushRef="#br0" timeOffset="52205.55">6539 6814 0,'-9'-8'0,"9"-1"0,0 0 15,0 1-15,0-1 16,18 0-16,-1 1 16,18-1-16,25 9 15,19 9-15,-27-1 16,-26-8-1</inkml:trace>
  <inkml:trace contextRef="#ctx0" brushRef="#br0" timeOffset="52434.56">6678 6832 0,'0'0'0,"0"0"0,0 0 0,0 0 16,0 0-16,0 0 15,0 17 1,0 9-16,0 8 16,0 10-16,0-1 15,-9-17-15,0 0 16,1 0-16,-10-9 16,1 9-1,17-8-15</inkml:trace>
  <inkml:trace contextRef="#ctx0" brushRef="#br0" timeOffset="52769.17">5775 7291 0,'0'0'0,"0"-9"0,0 9 0,0 0 16,0 0-16,0 0 15,0 0-15,0 0 16,17 0 0,26 0-16,27 0 15,25 0-15,10 9 16,8-9-16,-1 0 15,-7 0-15,-18 0 16,-18 0-16,-26 0 16,18 0-16,-9 0 15,-34 0-15</inkml:trace>
  <inkml:trace contextRef="#ctx0" brushRef="#br0" timeOffset="53154.75">6200 7472 0,'0'0'0,"0"0"16,0 0-16,0 0 16,0 0-16,0 0 15,0 0-15,18 0 16,16 18-16,-8-1 15,0 0-15,0 1 16,1-1-16,-10 0 16,-8-8-1,-1 8-15,-8 1 16,-8-1-16,-1 0 16,-17 1-16,0 8 15,0-9-15,8 0 16,1-8-1,8 0-15,9-1 0,0 1 16,0-9 0,9 0-16,17 9 15,35-1-15,26 1 16,-53-9-16</inkml:trace>
  <inkml:trace contextRef="#ctx0" brushRef="#br0" timeOffset="53845.73">7494 6476 0,'0'0'0,"0"0"0,0 0 16,0 0-16,17 9 15,18 8-15,26 9 16,0 0 0,-18 0-16,1 0 15,-18 0-15,0 0 16,-18 0-16,1 9 16,-18 0-16,-17 25 15,-34 9 1,-1 9-16,0-8 0,-8-1 15,-1-8 1,18-9-16,17-9 16,0-8-16,9 8 15,9-9-15,17-8 16,9 9-16,8 0 16,18-9-1,26 0-15,25-9 16,27-17-16,-17-26 15,-9-9-15,-27 1 16,-7-1-16,-27 0 16,-18 1-16,-16-9 15,-18-1-15,-18 1 16,-25 8-16,-1 18 16,1 17-16,17 0 15,17 9 1,18 8-16,17 0 15,0-8-15</inkml:trace>
  <inkml:trace contextRef="#ctx0" brushRef="#br0" timeOffset="54152.11">8510 7230 0,'0'0'0,"0"0"0,0 0 15,0 0-15,-9 17 16,1 1-16,-1 25 15,-17 9-15,0 0 16,0 8-16,-9-16 16,9-1-16,9-17 15,17-9 1,0-8-16</inkml:trace>
  <inkml:trace contextRef="#ctx0" brushRef="#br0" timeOffset="54310.64">8345 7317 0,'0'0'0,"0"0"0,0 0 15,0 17-15,17 9 16,1 8-16,-1 10 16,27 8-16,-10-18 15</inkml:trace>
  <inkml:trace contextRef="#ctx0" brushRef="#br0" timeOffset="55108.99">9022 7213 0,'0'0'0,"0"0"0,0 0 0,0 0 0,0 0 16,18 0-1,17-9-15,17 0 16,17 1-16,1 8 15,42 0-15,-42 0 16</inkml:trace>
  <inkml:trace contextRef="#ctx0" brushRef="#br0" timeOffset="55904.81">9978 6650 0,'0'-9'0,"0"0"15,0 9-15,0 0 16,0-8-16,0-1 16,0 0-16,17 1 15,26-1-15,18 0 16,17 1-16,18-10 47,-1 10-47,-16-1 0,-1 9 0,-9-9 15,-8-8-15,-26 17 0</inkml:trace>
  <inkml:trace contextRef="#ctx0" brushRef="#br0" timeOffset="56269.9">10221 6736 0,'0'-8'0,"0"-1"0,0 9 16,0 0-16,0 0 16,0 0-1,0 0-15,0 0 16,0 17-16,0 18 15,-9 0-15,0 17 16,1-9-16,-1 0 16,0 0-16,1 1 15,8-18-15,0 0 16,0 0 0,0 0-16,8-9 15,10 0-15,-1 1 16,9-10-16,0 1 15,9 0-15,17-9 16,-9 0-16,1 0 16,-9 0-1,-9 8-15,-9-8 0</inkml:trace>
  <inkml:trace contextRef="#ctx0" brushRef="#br0" timeOffset="56452.89">10229 6987 0,'0'0'0,"0"0"0,0 0 15,0 0-15,0 0 0,9-8 16,9-1 0,16-8-16,18 8 15,0 0-15,9 1 16,-35 8-16</inkml:trace>
  <inkml:trace contextRef="#ctx0" brushRef="#br0" timeOffset="56818.57">9960 7412 0,'0'0'0,"0"0"15,0 0-15,0 0 16,0 0-16,18 0 15,8 0 1,34 0-16,19-9 16,16 0-16,1 1 15,-1-1-15,-8 0 16,-9 1-16,-17 8 16,8 0-16,-8 0 15,-43 0-15</inkml:trace>
  <inkml:trace contextRef="#ctx0" brushRef="#br0" timeOffset="57205.51">10247 7646 0,'0'-9'0,"0"0"0,0 1 0,0-1 16,9 0-1,8 9-15,9 0 16,9 0-16,8 9 16,-8 0-16,-9-1 15,0 1-15,-9 8 16,-8 1-16,0-1 16,-9 0-16,-9 1 15,-17 16 1,-9 1-16,0-9 15,9 0-15,9 0 16,0-9-16,8-8 16,9-1-16,0 10 15,0-1-15,17 0 16,18 1-16,9-10 16,16 1-1,10 8-15,-27 1 16</inkml:trace>
  <inkml:trace contextRef="#ctx0" brushRef="#br0" timeOffset="57862.68">11159 6875 0,'0'0'0,"0"0"15,0 0-15,8-9 16,10 9-16,8 0 15,17 0-15,9 0 16,9 9-16,-9-1 16,-8 1-1,-1 8-15,-8 1 16,-9-1-16,0 9 16,-17 9-16,-9-1 15,-18 18-15,-17 0 16,-25 9-16,-19 8 15,-7 1-15,25-10 16,9-17-16,8 1 16,10-1-1,16-17-15,1 0 16,17 0-16,9 0 16,8 0-16,18 0 15,25 0-15,19-17 16,7-18-16,-7 0 15,-19 1-15,1-18 16,-17 0-16,-18 0 16,-18-18-1,-8 1-15,-8-9 16,-18 9-16,-9 8 16,-17 0-16,0 18 15,17 17-15,0 0 16,9 0-16,9 9 15,17-1-15,8 1 16</inkml:trace>
  <inkml:trace contextRef="#ctx0" brushRef="#br0" timeOffset="58416.82">11819 7533 0,'0'0'0,"0"0"0,0 0 15,0 0 1,0 0-16,0 0 0,17 0 16,0 9-16,18-1 15,0 1-15,0-9 16,8 9-16,0-1 16,1-8-1,-18 0-15,-9 0 16,1 0-16,-10 0 15,1 0-15,-9 0 16,-9 0-16,1 9 16,-10 8-16,-8 1 15,-17 8-15,-1 8 16,10-8-16,-1 0 16,9 0-16,8-8 15,1-10 1,8 1-16,9 0 15,0-1-15,0 1 16,18 0 0,-1-1-16,18 1 0,8-1 15,35-8-15,-25 0 16</inkml:trace>
  <inkml:trace contextRef="#ctx0" brushRef="#br0" timeOffset="65844.75">3908 8468 0,'0'0'0,"-9"-8"0,0-1 15,1 9-15,8 0 16,0 0-16,0 0 16,0-9-16,0 9 15,0-8-15,26-1 16,17 0-16,9-8 16,0 8-1,0-8-15,1 8 16,-1 9-16,-9-8 15,-26 8-15</inkml:trace>
  <inkml:trace contextRef="#ctx0" brushRef="#br0" timeOffset="66107.08">3856 8668 0,'-9'0'0,"-8"0"0,8 0 0,9 0 15,0 0 1,0 0-16,9 0 16,8 0-16,18 0 15,17 0-15,17 0 16,9 0-16,1 0 31,-45 0-31</inkml:trace>
  <inkml:trace contextRef="#ctx0" brushRef="#br0" timeOffset="67096.85">4672 8529 0,'0'0'0,"0"0"0,0 0 16,0 0 0,17 0-16,9 0 15,18 0-15,8 0 16,17 0-16,18 9 15,-35-1-15</inkml:trace>
  <inkml:trace contextRef="#ctx0" brushRef="#br0" timeOffset="67395.38">5757 8217 0,'0'0'0,"0"0"0,0 0 16,0 0-16,0 0 15,0 0-15,0 9 16,-8 17-16,-1 26 15,0 17-15,1 0 16,8 9 0,0-8-16,0-1 15,0-34-15</inkml:trace>
  <inkml:trace contextRef="#ctx0" brushRef="#br0" timeOffset="67644.95">5323 8815 0,'0'0'0,"0"0"15,0 0-15,0 0 16,0 0-16,9 0 16,26 0-16,17 0 15,17 8-15,9-16 16,35-1-1,0 1-15,-26-1 16,-9 0-16,-8 9 16,-27-8-16,-17-1 15,-9 9-15</inkml:trace>
  <inkml:trace contextRef="#ctx0" brushRef="#br0" timeOffset="68094.23">5731 9083 0,'0'0'0,"0"0"0,-8-8 16,-1 8-16,0 0 16,9 0-16,0 0 15,0 0 1,0 0-16,0 0 15,0 0-15,9 0 16,8 0-16,1 8 16,-1 1-16,9 0 15,-9-1 1,1 1-16,-1 0 0,-8-1 16,0 1-1,-18 8-15,0 1 16,-17 8-16,0 0 15,0 0-15,-9 0 16,9-1-16,9-7 16,-1-10-16,10 1 15,8 0-15,0-1 16,0 1-16,17 0 16,1-1-16,16 1 15,-8 0 1,9-1-16,17 10 15,-8-1-15</inkml:trace>
  <inkml:trace contextRef="#ctx0" brushRef="#br0" timeOffset="68635.45">6652 8261 0,'0'0'0,"0"0"16,0 0-16,-9 0 15,0 0-15,-8 17 16,-9 9-16,0 17 16,-9 26-16,9 1 15,9 42-15,8 10 16,18-10-16,8-8 15,18 0 1,8-9-16,9-25 16,35-10-16,-26-25 15</inkml:trace>
  <inkml:trace contextRef="#ctx0" brushRef="#br0" timeOffset="69316.78">7451 8295 0,'0'0'0,"0"0"0,0 0 15,0 0-15,0 9 16,8 0-16,10 8 16,16 9-16,1 0 15,-9 0 1,0 0-16,-8 0 15,-1 0-15,-8 0 16,-9 8-16,-9 1 16,-8 8-16,-9 9 15,-18 0-15,1 0 16,8-9-16,0-8 16,1 0-1,8-9-15,8 0 16,9 0-16,9 0 15,9 0-15,9 0 16,16 0-16,1 0 16,8 0-1,18-9-15,-9-8 0,0-1 16,-8-16 0,-9-1-16,-9 0 15,-18 1-15,1-18 16,0 0-1,-18-26-15,-26-9 0,0 18 16,1 8-16,-10 18 16,1-1-16,0 18 15,8 0-15,9 18 16,8-10 0,18 10-16,0-1 15,9 0-15</inkml:trace>
  <inkml:trace contextRef="#ctx0" brushRef="#br0" timeOffset="69600.03">8371 8997 0,'0'0'0,"0"0"0,0 0 0,-9 0 16,1 0-16,-1 17 15,-17 0 1,0 1-16,0 16 16,-9 10-16,0-1 15,9 0 1,0-8-16,9 0 0,17-27 15</inkml:trace>
  <inkml:trace contextRef="#ctx0" brushRef="#br0" timeOffset="69754.34">7998 9057 0,'0'0'0,"0"0"15,0 0-15,8 0 16,10 18-16,17-1 15,-1 0-15,1 18 16,17 0 0,9 17-16,-26-18 15</inkml:trace>
  <inkml:trace contextRef="#ctx0" brushRef="#br0" timeOffset="70449.45">9674 8564 0,'-9'-9'0,"9"9"0,0 0 15,0 0-15,0 0 16,9 0-1,8 0-15,0 9 16,1 8-16,-1 0 16,1 1-16,-10-1 15,1 0-15,-9 18 16,-9 0-16,-17 8 16,-17 9-1,-9 8-15,0-8 16,-1 0-16,1-8 15,0-1-15,18 0 16,-1-8-16,17 0 16,1-9-1,17 0-15,0 0 0,9 0 16,8-1-16,18 1 16,8 0-1,27-8-15,-1-10 16,-8-16-16,-9-10 15,9-16-15,-18 8 16,-17 0-16,-17 0 16,0-9-16,-18 1 15,-8-1 1,-9 0-16,0 9 16,-9 9-16,0 0 15,0 17-15,27 0 16,8 0-16</inkml:trace>
  <inkml:trace contextRef="#ctx0" brushRef="#br0" timeOffset="70972.17">10108 9101 0,'-9'0'0,"1"0"0,8 0 16,0 8-16,0 10 16,0 8-16,0 0 15,8 0-15,1-9 16,0-8-16,-1-1 15,1-8-15,0-8 16,-1-1-16,10 0 16,-1-17-1,-8 9-15,-1 0 16,1 17-16,-9 0 16,0 0-16,9 17 15,8 26-15,1 9 16,-1 9-1,-8 8-15,-1-8 16,-8 8-16,0-17 0,0-9 16,-8-17-1,-1 0-15,0-17 16,-8 0-16,-1-18 16,1 0-16,-9 1 15,9-10-15,17 1 16,0 0-16,8 17 15</inkml:trace>
  <inkml:trace contextRef="#ctx0" brushRef="#br0" timeOffset="71694.87">11515 8598 0,'0'0'0,"0"0"0,0 0 15,17 0-15,9 18 16,9-1-16,0 0 16,8 9-16,0 9 15,-17-9-15,0 9 16,-17-9 0,0 8-16,-18 1 15,-17-1-15,-17 18 16,-18 9-16,0-9 15,-8 0-15,-1 9 16,9-18-16,27-8 16,16-9-16,10-1 15,8-7-15,0-1 16,17 0-16,18 1 16,26-10-1,8 1-15,0-18 16,1-8-16,-9-9 15,-18-9-15,-17 1 16,-17 8-16,-18-9 16,0 1-1,-8-1-15,-9 9 16,0 9-16,-9-1 16,1 18-16,16 0 15,18 0-15,0 0 16</inkml:trace>
  <inkml:trace contextRef="#ctx0" brushRef="#br0" timeOffset="72343.36">12010 9213 0,'0'0'0,"0"0"0,0 0 16,0 0-16,0 0 15,0 0-15,0 0 16,8 0-16,10 0 15,16 0 1,1 0-16,0 0 16,0 0-16,-9 9 15,0 0-15,-9-1 16,-8 1-16,-1 0 16,1 8-16,-9 0 15,-9 0 1,-8 1-16,-9 8 15,0 0-15,-9 0 16,1 0-16,-1 0 16,17-9-16,1-8 15,0-1-15,17 1 16,0 0-16,0-1 16,17 1-16,0 0 15,18-1-15,26 1 16,8 0-1,-34-9-15</inkml:trace>
  <inkml:trace contextRef="#ctx0" brushRef="#br0" timeOffset="72728.16">12565 8659 0,'0'0'0,"0"-9"0,0 1 15,0-1-15,0 9 16,9 0-16,8 0 16,10 17-16,25 27 15,8 25-15,1 9 16,0 8 0,-18 18-16,-8 9 15,-18-9-15,-8-9 16,-18 9-16,-17-9 15,9-8-15,8-35 16</inkml:trace>
  <inkml:trace contextRef="#ctx0" brushRef="#br0" timeOffset="73559.23">14120 7317 0,'0'0'0,"-9"-9"0,0 0 15,1 1 1,8 8-16,-9 0 16,9 0-16,0 0 15,0 0-15,-9 17 16,-8 35-16,-9 26 16,0 34-1,-9 27-15,0 17 16,9 17-16,9 18 15,8 16-15,9 10 16,9-9-16,0 0 16,17-9-16,0-26 15,9 0-15,-1-51 16,18-10-16,-8-25 16,8-18-16,-17-34 15</inkml:trace>
  <inkml:trace contextRef="#ctx0" brushRef="#br0" timeOffset="74034.17">14519 7308 0,'0'0'0,"-8"-9"0,-1 1 0,9-1 16,0 0 0,0 1-16,0-1 15,0 0-15,17 1 16,18-1-16,26 0 15,17 1-15,9-1 16,8 0-16,1 9 16,-18 0-1,0 9-15,-17 8 16,-35-8-16</inkml:trace>
  <inkml:trace contextRef="#ctx0" brushRef="#br0" timeOffset="74433.81">14797 7368 0,'0'0'0,"0"0"0,0 0 16,0 0-16,0 0 15,0 0-15,0 0 16,0 0-16,0 0 15,-9 18-15,1 8 16,-1 8 0,0 10-16,1 8 15,-10 0-15,10-9 16,-1 0-16,0 1 16,1-1-16,8 0 15,0-17-15,0 0 16,0-9-16,8-8 15,1 0 1,17 8-16,9-8 16,8-1-16,9 1 15,0-9-15,-8 0 16,-1 0-16,-17 0 16,-8 0-1,-10 0-15</inkml:trace>
  <inkml:trace contextRef="#ctx0" brushRef="#br0" timeOffset="74631.61">14814 7654 0,'0'0'0,"0"0"15,0 0-15,0 0 16,0 0-16,18 0 15,8 0-15,17 0 16,9 0-16,9 9 16,-35 0-16</inkml:trace>
  <inkml:trace contextRef="#ctx0" brushRef="#br0" timeOffset="74886.39">15249 7715 0,'0'0'0,"0"0"0,0 0 0,0 0 15,0 0 1,17 0-16,18 0 15,8 0-15,9-9 16,0 1-16,-8 8 16,-18 8-16,-9 1 15</inkml:trace>
  <inkml:trace contextRef="#ctx0" brushRef="#br0" timeOffset="75146.16">15570 7758 0,'0'0'0,"0"0"0,0 0 16,0 0-16,0 18 15,0 8 1,9 8-16,-1 9 16,1 1-16,-9-1 15,0 0-15,-9-8 16,1-9-16,-1 0 15,-17 0-15,0 0 16,-9-9-16,-8-8 16,17 0-16,0-9 15,17 0 1</inkml:trace>
  <inkml:trace contextRef="#ctx0" brushRef="#br0" timeOffset="75674.31">15075 8702 0,'0'0'0,"0"0"16,-9 0-16,1 0 15,-1 0-15,0 0 16,1 0-16,-1 0 15,0 0 1,-8 18-16,-1 16 16,1 10-16,0-1 15,17 0-15,0 0 16,17 1-16,0-18 16,18 0-16,0-18 15,8 1 1,9-18-16,-8 1 0,-1-10 15,1-25 1,-18-9-16,-18-9 16,-16 10-16,-1-1 15,-8 17-15,-9 0 16,8 18 0,1 17-16,17 0 0</inkml:trace>
  <inkml:trace contextRef="#ctx0" brushRef="#br0" timeOffset="76142.39">14841 9525 0,'0'0'0,"0"0"16,0 0-16,0 0 15,17-9-15,18 1 16,17-1-16,17-8 15,1-1-15,-10 10 16,1-1-16,9 9 16,-1 0-1,-34 0-15</inkml:trace>
  <inkml:trace contextRef="#ctx0" brushRef="#br0" timeOffset="76503.39">15110 9525 0,'0'0'0,"0"0"0,0 0 15,0 0 1,0 0-16,-9 0 16,0 17-16,1 9 15,-1 18-15,-8 8 16,-1 8-16,1 1 15,0-1-15,8-16 16,0-1 0,0 0-16,9-8 15,0-9-15,0 0 16,0-17-16,0-1 16,0 1-16,9 0 15,9-1-15,8 1 16,8 0-16,10-9 15,17 0 1,25-9-16,1-8 16,-52 17-16</inkml:trace>
  <inkml:trace contextRef="#ctx0" brushRef="#br0" timeOffset="76701.7">14953 9837 0,'0'0'0,"0"0"0,0 0 16,0 0-16,18 0 16,8-9-16,9 0 15,-1 1-15,-8 8 16</inkml:trace>
  <inkml:trace contextRef="#ctx0" brushRef="#br0" timeOffset="77326.2">15474 7784 0,'0'0'0,"-8"0"0,-1-8 16,0 8-16,1 0 15,-1 0-15,9 0 16,0 0-16,0 0 16,0 0-16,0 0 15,17 0-15,9 0 16,18 0 0,8 8-16,35-8 15,17 0-15,-61 0 16</inkml:trace>
  <inkml:trace contextRef="#ctx0" brushRef="#br0" timeOffset="77926.17">15553 7784 0,'0'0'0,"0"0"15,0 0-15,0 0 16,-9-8-16,0-1 16,9 9-16,-8-9 15,8 9-15,0 0 16,0 0-16,0 0 15,0 0 1,0 0-16,17-8 16,18 8-16,17 0 15,9-9-15,8 9 16,0 0 0,-8 0-16,-26 9 15</inkml:trace>
  <inkml:trace contextRef="#ctx0" brushRef="#br0" timeOffset="78409.22">15752 7074 0,'0'0'0,"0"0"0,0 0 16,18 0-16,-1 17 16,18 9-16,17 18 15,17 25-15,10 35 16,-1 26-16,-9 34 16,1 27-1,-18-18-15,-9 26 16,-17 0-16,-8-8 15,-18-9-15,-9 8 16,-17-8-16,-18-43 16,1-18-16,-9 0 15,0 1-15,34-62 16</inkml:trace>
  <inkml:trace contextRef="#ctx0" brushRef="#br0" timeOffset="83566.92">3934 10599 0,'0'0'0,"0"0"0,0 0 0,0 0 16,0 0-16,0 0 15,0 0-15,0 0 16,0 9-16,0-1 16,17 1-16,9 8 15,18-8 1,-18 0-16,17 8 16,0 9-16,1-17 15,-27-1-15</inkml:trace>
  <inkml:trace contextRef="#ctx0" brushRef="#br0" timeOffset="83733.86">3864 11023 0,'0'0'0,"0"0"16,0 0-16,0 0 15,18 0-15,16 0 16,18 0-16,9 0 15,9-8-15,8-10 16,-43 10 0</inkml:trace>
  <inkml:trace contextRef="#ctx0" brushRef="#br0" timeOffset="84301.78">4950 10937 0,'0'0'0,"0"0"0,0 0 16,0 0-1,0 0-15,0 0 16,0 0-16,17 0 16,9 0-16,18 0 15,16 0-15,10 0 16,25-9 0,-25 0-16</inkml:trace>
  <inkml:trace contextRef="#ctx0" brushRef="#br0" timeOffset="84537.16">6079 10330 0,'0'0'0,"0"0"0,0 0 16,0 0-16,0 0 15,0 18-15,-9 8 16,0 17-16,-17 35 16,0 9-16,9-9 15,17-18 1,8-34-16,1-9 0</inkml:trace>
  <inkml:trace contextRef="#ctx0" brushRef="#br0" timeOffset="84762.9">5592 10850 0,'0'0'0,"0"0"0,0 0 16,0 0-16,9 0 16,8 9-16,18-1 15,17 1-15,26 0 16,9-1-16,9-8 15,-1 0-15,-8-8 16,0-1-16,0 9 16,-35 0-16,-26 0 15</inkml:trace>
  <inkml:trace contextRef="#ctx0" brushRef="#br0" timeOffset="85191.55">5827 11041 0,'0'0'0,"0"0"16,0 0-16,0 0 16,0 0-16,17 17 15,9 0-15,9 1 16,0 8-16,8 0 15,1 0-15,-18 0 16,0-1 0,0 1-16,-18-8 15,1-1-15,-18 9 16,-8-9-16,-9 18 16,-26 0-16,0 8 15,0 0-15,17-17 16,0 0-16,18-17 15,-1 0 1,18-1-16,0 10 16,0-10-16,18 10 15,8-1-15,17 0 16,18 1-16,26-1 16,34 0-16,-51 0 15</inkml:trace>
  <inkml:trace contextRef="#ctx0" brushRef="#br0" timeOffset="85918.76">7155 10478 0,'0'0'0,"0"0"16,0 0-16,0 0 15,9 0-15,8 0 16,1 0-16,17 17 16,17 0-16,0 1 15,0 16-15,-9-8 16,1 0-16,-18 0 16,0 0-1,-17-8-15,-1-1 16,-8 0-16,-17 18 15,-18-1-15,-26 10 16,-17-1-16,-9 9 16,0-9-1,9 1-15,9-1 0,17-17 16,0 0 0,17 0-16,9 0 15,8-9-15,1 9 16,17 0-16,0 0 15,17 9-15,18-1 16,17 10-16,35-1 16,9-8-16,-1-18 15,1-17 1,-18-9-16,0-17 16,-26 0-16,-8 0 15,-10-8-15,-8 8 16,-17-9-16,-18 0 15,-8-8-15,-18 9 16,-8-1-16,-27 18 16,-16-1-1,7 10-15,27 8 16,18-9-16,25 0 16</inkml:trace>
  <inkml:trace contextRef="#ctx0" brushRef="#br0" timeOffset="86426.58">6652 10339 0,'0'-9'0,"0"1"0,0-1 16,0 0-16,0 1 16,0-1-16,17 0 15,18-8-15,17 0 16,17 0-16,10-1 15,16 1 1,18 8-16,-17 1 16,-18-1-16,-9 0 15,-17 1-15,-8 8 16,-10-9-16,-16 0 16,-10 9-16</inkml:trace>
  <inkml:trace contextRef="#ctx0" brushRef="#br0" timeOffset="86649.36">7381 9923 0,'-8'-8'0,"-1"8"0,0 0 0,9 0 15,0 0 1,0 17-16,18 9 15,8 17-15,8 18 16,1-9-16,0-9 16,0 1-1,8 7-15,-8-16 0</inkml:trace>
  <inkml:trace contextRef="#ctx0" brushRef="#br0" timeOffset="87265.79">8250 10971 0,'0'0'0,"0"0"0,0 0 15,0 0-15,0 0 16,0 9-16,8 8 15,10 1-15,-1-1 16,0 0 0,1 1-16,-1-1 15</inkml:trace>
  <inkml:trace contextRef="#ctx0" brushRef="#br0" timeOffset="93960.15">9196 10590 0,'0'0'0,"0"0"15,0 0-15,0 0 16,0 0-16,0 0 15,0 9-15,-9 17 16,1 35-16,-10 34 16,-8 43-1,9 10-15,-9 33 16,9-7-16,-1-70 16,1-18-16,8-34 15,9-17-15,0-18 16,17-17-16,1 0 15</inkml:trace>
  <inkml:trace contextRef="#ctx0" brushRef="#br0" timeOffset="94490.96">9127 10530 0,'0'0'0,"0"0"0,0 0 0,0 0 16,0 0-16,0 0 15,17 17 1,9 0-16,9 9 16,34 9-16,9 0 15,9-9-15,-9 0 16,-8-1-16,-9-7 16,-18-10-16,-17 1 15,-17 0-15,-1-1 16,-16 1-1,-10 8-15,-42 18 16,-18 17-16,-9 9 16,17-9-16,9-9 15,18-8-15,8-9 16,18 0-16,0-9 16,17 0-16,17 1 15,9 16-15,17 1 16,9 8-1,1-8-15,-10-1 16,-8 1-16,-9 8 16,-18-8-16,1-9 15,-26 9-15,-9 8 16,-18 9-16,1-9 16,-9-8-16,0-9 15,17-9 1,9-8-16,9-1 15,17-8-15,0-8 16,8 8-16</inkml:trace>
  <inkml:trace contextRef="#ctx0" brushRef="#br0" timeOffset="94752.56">9873 11370 0,'0'0'0,"0"0"0,0 0 16,0 0 0,0 0-16,18 0 15,-1 0-15,18 0 16,0 0-16,17 0 15,-9 0-15,1 0 16,-10 0 0,-8 0-16,-8 0 15</inkml:trace>
  <inkml:trace contextRef="#ctx0" brushRef="#br0" timeOffset="95141.92">10117 11396 0,'-9'0'0,"0"0"0,1 0 0,-1 8 15,9 1-15,-9-9 16,0 9 0,1 8-16,-1 0 15,-8 18-15,-1-9 16,-8 9-16,9 8 15,0 0 1,-1 1-16,1-19 0,8 1 16,9 0-16,0-17 15,0 0 1,0-1-16,9 1 16,8 0-16,1-1 15,-1 1-15,9-9 16,9 9-16,-1-9 15,1 0-15,0 0 16,-9 0-16,-17 0 16,-1 0-1,1 0-15</inkml:trace>
  <inkml:trace contextRef="#ctx0" brushRef="#br0" timeOffset="95308.22">10186 11725 0,'-9'0'16,"1"0"-16,-10 0 0,10 0 15,-1 0-15,9 0 16,0 0 0,0 0-16,0 0 15,0-9-15,17 0 16,1 1-16,34 8 16,26 0-16,-35 8 15</inkml:trace>
  <inkml:trace contextRef="#ctx0" brushRef="#br0" timeOffset="95919.02">9170 10408 0,'-9'-8'0,"1"-1"0,8 9 16,0 0-16,0 0 15,0 0-15,8-9 16,27 1-16,26 8 15,17 0-15,18 0 16,-1 0 0,1 0-16,-10 0 15,-25 0-15,9 0 16,-1 8-16,-34 1 16,-18 0-16</inkml:trace>
  <inkml:trace contextRef="#ctx0" brushRef="#br0" timeOffset="96121.23">9769 10036 0,'0'0'0,"0"0"0,0 0 16,0 0-16,0 0 15,0 17-15,18 9 16,8 26-16,8 0 15,1 9-15,26 8 16,-18-26-16</inkml:trace>
  <inkml:trace contextRef="#ctx0" brushRef="#br0" timeOffset="111345.99">15144 9889 0,'0'0'0,"0"0"0,0 0 0,-8-9 16,-1 0 0,0 1-16,1-1 15,8 9-15,0 0 16,0 0-16,0 0 15,0 0-15,0 0 16,0 0-16,0 0 16,0 0-16,0 0 15,0 0 1,8-9-16,10 1 16,17-1-16,8 0 15,0 9-15,-17 0 16,18 9-16,-18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2:42:0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7511 13258 0,'0'0'0,"0"0"16,0 0-16,0 0 15,18 0-15,17 0 16,17 17-16,0 0 16,9 18-16,-1-9 15,-8 0 1,-8 0-16,-18 0 0,0 0 15,-9 0 1,-8-9-16,0 18 16,-27 8-16,-16 26 15,-27 1-15,-17-10 16,-1 1-16,-7-18 16,-1 1-16,17-1 15,1-17-15,17 0 16,0 0-1,17-9-15,0 9 16,18 0-16,-1 0 16,18 9-16,0-1 15,18 1-15,25 0 16,18 8-16,26-8 16,26-18-16,8-17 15,1-9-15,-18-25 16,0-18-1,-26 0-15,-25 8 16,-27 10-16,-9-10 16,-17 10-16,-26-1 15,-26 1-15,-18 16 16,-16 10-16,16 8 16,9 17-1,27 0-15,7-8 0,19-9 16</inkml:trace>
  <inkml:trace contextRef="#ctx0" brushRef="#br0" timeOffset="370.01">7181 13007 0,'0'0'0,"0"0"0,0 0 16,0 0-16,0 0 15,9 0-15,17 0 16,18-9-16,16 9 16,27-9-16,17 1 15,9-1 1,-8 0-16,-10 1 16,-8-1-16,0 0 15,-18 9-15,1 0 16,-44 0-16</inkml:trace>
  <inkml:trace contextRef="#ctx0" brushRef="#br0" timeOffset="574.69">7772 12660 0,'0'0'0,"0"0"0,0 0 0,9 0 15,8 9-15,9 8 16,0 0-16,9 18 16,0 0-1,-1 17-15,-16-26 32</inkml:trace>
  <inkml:trace contextRef="#ctx0" brushRef="#br0" timeOffset="966.46">8519 13457 0,'0'0'15,"0"0"-15,0 0 0,0 0 16,17 0-16,18 0 16,17 0-16,17 0 15,1 0-15,-1 0 32,10 9-32,-1 8 0,-52-8 0</inkml:trace>
  <inkml:trace contextRef="#ctx0" brushRef="#br0" timeOffset="1129.77">8614 13795 0,'0'0'0,"0"0"0,0 0 0,0 0 16,18 0-16,16 0 15,36 8-15,-27-8 16</inkml:trace>
  <inkml:trace contextRef="#ctx0" brushRef="#br0" timeOffset="1916.56">10221 12608 0,'0'-8'0,"0"-1"0,0 0 16,0 9-16,0 0 16,0 0-16,0 0 15,0 0-15,-9 18 16,0 51-1,-17 61-15,0 60 16,9 44 0,0 26-16,-1 17 0,18 0 15,0 0-15,18-17 16,16-17-16,1-18 16,0-17-16,8-18 15,1-60 1,8-26-16,9-9 15,-9-25-15,8-44 0,27-35 16,-26 0 0</inkml:trace>
  <inkml:trace contextRef="#ctx0" brushRef="#br0" timeOffset="6454.07">11141 12418 0,'0'0'0,"0"0"16,9 0-16,26 17 16,17 0-16,0 1 15,0-1-15,9 18 16,-18-9-16,-17 0 15,0 0 1,-17 0-16,0 8 16,-27 9-16,-16 27 15,-19-1-15,-16-8 16,-9-1-16,8-8 16,18-8-16,9-10 15,8 1-15,18-1 16,-1 1-16,18 0 15,0 8-15,18-8 16,16-9 0,19 0-16,25 0 15,9-18-15,-9-16 16,-17-10-16,-18-8 16,0 0-16,-17-8 15,-8-1 1,-18-8-16,-18-1 0,-16 10 15,-36-1 1,1 18-16,-1 17 16,9 0-16,27 9 15,16-1-15,18 1 16,0-9-16</inkml:trace>
  <inkml:trace contextRef="#ctx0" brushRef="#br0" timeOffset="6702.9">12044 13180 0,'0'0'0,"0"0"0,0 0 15,0 0-15,0 0 16,-8 0-16,-1 17 15,-17 9 1,0 9-16,-9 17 16,0 0-16,1-9 15,16-8-15,1-9 16,17-18-16</inkml:trace>
  <inkml:trace contextRef="#ctx0" brushRef="#br0" timeOffset="6865.76">11862 13292 0,'0'0'0,"0"0"15,0 0-15,17 18 16,1 16-16,16 18 16,1 9-16,17 34 15,-17-26 1</inkml:trace>
  <inkml:trace contextRef="#ctx0" brushRef="#br0" timeOffset="7638.37">11454 13959 0,'0'0'0,"0"0"0,17 0 16,1 9-16,-1 8 16,9 1-16,0-1 15,0 0 1,0 9-16,-17 9 16,0-9-16,-18 8 15,-8 1 1,-27 26-16,-25 8 15,-10-8-15,10-9 16,0-9-16,-1 9 16,18-9-16,17 0 15,9-17-15,9 0 16,17-8-16,0-1 16,17 0-16,9 1 15,35-1-15,35 0 16,8-8-1,-9-18-15,-8-8 0,-17-9 16,-18 0 0,-26-9-16,-18 9 15,-8-8-15,-17-9 16,-18-1-16,-34 10 16,-9 16-16,17 18 15,9 0-15,17 18 16,18-1-1,8-17-15</inkml:trace>
  <inkml:trace contextRef="#ctx0" brushRef="#br0" timeOffset="8148.45">11992 14496 0,'0'0'0,"0"0"16,0 0-16,0 0 15,0 0-15,0 0 16,0 18-16,0 16 16,9-8-16,0 0 15,-1 0-15,1-9 16,0-8-1,-1 0-15,10-9 16,-1-9-16,9-8 16,0-1-16,-8 1 15,-10 0-15,1 0 16,0 17-16,-1 0 16,-8 8-1,18 18-15,-10 26 16,10 17-16,-1 1 15,-8-1-15,-1 0 16,1-8-16,-18-18 16,-17 0-16,-8-8 15,-10-9-15,1-9 16,-1-8-16,-8 0 16,18-18-16,8 0 15,8-17 1,1 0-16,25-17 15,19 9-15,-10 16 16</inkml:trace>
  <inkml:trace contextRef="#ctx0" brushRef="#br0" timeOffset="8788.12">11393 15215 0,'0'0'0,"0"0"15,0 0-15,0 0 16,9 0-16,-1 9 16,10 8-16,-1 0 15,1 1 1,-10-1-16,1 0 16,0 1-16,-1-1 15,1 9-15,-18 9 16,1-1-16,-1 10 31,-17-10-31,-9 9 0,0-8 0,-8 0 16,8-9-1,1 0-15,16-9 16,1-8-16,-1-1 16,10 1-16,-1 0 15,0-1-15,9 1 16,0 0-16,0-1 15,18 10-15,16-10 16,19 1 0,-1 0-16,8-9 15,-16 0-15,-18 0 16,0-9-16,-17 0 16,-1 1-16,1-10 15,-18 1-15,1 0 16,-18-1-16,0 1 15,-9 8 1,9 9-16,17 0 16,9 0-16</inkml:trace>
  <inkml:trace contextRef="#ctx0" brushRef="#br0" timeOffset="9297.79">11636 15709 0,'0'0'0,"0"0"15,0 0-15,0 0 0,0 0 16,0 0-1,0 0-15,0 0 16,18 0-16,16 0 16,18-9-16,1 0 15,7 1-15,-16 8 16,-10 0 0,-7 0-16,-10 0 0,-8 0 15,-1 0 1,-8 0-16,-8 0 15,-1 17-15,-17 0 16,-9 9-16,0-8 16,1-1-16,16-8 15,1-1-15,8 1 16,1 0-16,8-1 16,0-8-16,0 0 15,0 0 1,17 0-16,18 9 15,17 0-15,9-9 16,8 0-16,18-9 16,-35 9-16</inkml:trace>
  <inkml:trace contextRef="#ctx0" brushRef="#br0" timeOffset="9849.2">12331 12444 0,'0'0'0,"0"0"16,17 26-16,9 26 15,18 60-15,34 44 16,9 35-16,8 34 15,-8 17 1,-17 18-16,-10 17 16,-16 35-16,-27-35 15,-34 18-15,-18 25 16,-26-25-16,-17-1 16,-69 165-16</inkml:trace>
  <inkml:trace contextRef="#ctx0" brushRef="#br0" timeOffset="19279.52">13825 13821 0,'0'0'0,"0"0"0,0 0 0,0 0 0,0 0 15,0 0-15,0 0 16,26 0-16,17 0 16,9 0-16,-8 0 15,-1 0-15,0 0 16,1 0-1,-9 0-15,-18 0 0,-8 8 16</inkml:trace>
  <inkml:trace contextRef="#ctx0" brushRef="#br0" timeOffset="19463.57">13703 14124 0,'0'0'0,"0"0"0,0 0 16,0 0 0,9 0-16,8 0 15,9 0-15,35 8 16,17 1-16,9-9 16,-52 0-16</inkml:trace>
  <inkml:trace contextRef="#ctx0" brushRef="#br0" timeOffset="20441.73">15197 13405 0,'0'-9'0,"0"1"16,0-1-16,8 0 15,18 1-15,9 8 16,0 0-16,17 8 16,-9 10-16,1-1 15,-10 0 1,-7 1-16,-1 8 16,-18 0-16,1 8 15,-26 18-15,-9 17 16,-27 9-16,-16 0 15,-1-8-15,1-10 16,17-8-16,0-8 16,8-1-1,1 0-15,0 0 0,8-17 16,17 9 0,1-9-16,17 0 15,0-9-15,0 9 16,17 0-16,9 0 15,18 0 1,8-17-16,17-9 0,1-9 16,-9-8-16,0-9 15,-1 0 1,-16-9-16,-18-8 16,-18 8-16,-8 1 15,-17-1-15,-9 0 16,-17 1-16,-1 17 15,1-1-15,8 18 16,9 0-16,9 0 16,17 0-1,0 0-15,0 0 16,0 0-16</inkml:trace>
  <inkml:trace contextRef="#ctx0" brushRef="#br0" timeOffset="20747.15">16039 14063 0,'0'0'0,"0"0"0,0 0 16,0 0-16,0 0 15,0 0-15,0 0 16,-9 9 0,1 17-16,-19 8 15,1 18-15,-8 9 16,8 0 0,0-18-16,8 0 0,1-17 15,8-17-15,9 0 16</inkml:trace>
  <inkml:trace contextRef="#ctx0" brushRef="#br0" timeOffset="20914.99">15839 14115 0,'0'0'0,"0"0"0,0 0 15,0 9-15,9 8 16,0 18-1,8 8-15,18 9 16,-1 0-16,18 0 16,-17-17-16</inkml:trace>
  <inkml:trace contextRef="#ctx0" brushRef="#br0" timeOffset="21493.61">17506 14011 0,'0'0'0,"0"0"15,0 0-15,0 0 16,0 0-16,18 0 15,25-8-15,18-1 16,9 0-16,8 1 16,8-1-1,10 0-15,-18-8 16,0 8-16,-17 1 16,-17 8-16,-10 0 15,-25 8-15</inkml:trace>
  <inkml:trace contextRef="#ctx0" brushRef="#br0" timeOffset="21699.72">17993 13647 0,'0'0'0,"0"0"0,0 0 15,0 0-15,0 18 16,0 16-16,0 27 15,-9 8-15,0 27 16,1 16-16,-1-8 16,9 0-1,-9-35-15,9-51 16</inkml:trace>
  <inkml:trace contextRef="#ctx0" brushRef="#br0" timeOffset="23049.91">19790 13440 0,'0'0'16,"0"0"-16,0 0 0,18 0 16,-1 0-16,18 17 15,-1 0 1,10 1-16,-1 8 16,-17 8-16,0 1 15,0-1-15,-17 10 16,0-10-16,-18 18 15,-26 0-15,-17 18 16,-26-1 0,0 9-16,9 0 15,-1-18-15,9 1 16,9-18-16,9 1 16,8-1-16,18-17 15,17 0-15,0-9 16,0 1-16,17-1 15,18-8-15,17-1 16,9 1 0,17-26-16,0-9 15,-9 0-15,-8-18 16,-9-8-16,-17 0 16,-18 9-16,-8-9 15,-18 17-15,-17 1 16,0 17-16,0-1 15,-17 18 1,8 0-16,0 18 16,18-10-16,17-8 15</inkml:trace>
  <inkml:trace contextRef="#ctx0" brushRef="#br0" timeOffset="23528.8">20372 14132 0,'0'0'0,"0"0"16,0 0 0,0 18-16,0-1 0,0 0 15,9 1-15,8-1 16,-8-8-1,8-1-15,1 1 16,-1 0-16,0-18 16,1 0-16,-1-8 15,9 0-15,-17-1 16,-1 10-16,1-1 16,0 9-16,0 0 15,8 26 1,0 17-16,1 9 15,-1 18-15,-8 8 16,-1 0-16,1-18 16,-18-17-16,1-8 15,-1-9 1,0-9-16,-17-8 0,0 0 16,-9-1-1,-8-16-15,-9-18 16,0 0-16,17 0 15,18 8-15,25-8 16,1 18-16</inkml:trace>
  <inkml:trace contextRef="#ctx0" brushRef="#br0" timeOffset="24383.57">22413 14124 0,'0'0'0,"0"0"0,0 0 0,17 0 15,18-9 1,26 0-16,17 1 0,26-1 16,18-8-16,-10 0 15,-7-1 1,-10 1-16,1 17 15,-53 0-15</inkml:trace>
  <inkml:trace contextRef="#ctx0" brushRef="#br0" timeOffset="24599.49">23099 13725 0,'0'0'0,"0"0"0,0 0 16,0 9-16,-9 17 16,0 35-16,1 34 15,-1 18 1,-8 8-16,-9-17 0,0 8 16,-9 18-1,-26 182-15</inkml:trace>
  <inkml:trace contextRef="#ctx0" brushRef="#br0" timeOffset="26112.77">24566 13474 0,'0'0'0,"0"0"15,0 0-15,26 0 16,18 9-16,17 8 15,8 1-15,9 8 16,-17 0-16,-18 0 16,-17-1-16,1 1 15,-19 9-15,-8 8 16,-35 18 0,-25 8-16,-18 9 15,-18 9-15,-8 8 16,8-17-16,9-9 15,27-8-15,8-18 16,17-8-16,9-9 16,8 0-16,18 0 15,18 9 1,17-9-16,25-18 16,27-8-16,9-17 15,-1-9-15,-8-9 16,-26 1-1,-9-1-15,-26-8 0,-9-9 16,-17 0 0,-26 0-16,-8 17 15,-19 0-15,-7 18 16,-1 17-16,17 0 16,18 26-16,18 9 15,8-27-15</inkml:trace>
  <inkml:trace contextRef="#ctx0" brushRef="#br0" timeOffset="26612.3">25131 14332 0,'0'0'0,"0"0"0,0 0 0,0 0 16,0 0-16,0 0 15,17 0-15,9 0 16,18 0-16,8 0 15,9 0 1,-1 0-16,-8 0 16,-8 0-1,-18 0-15,0 0 0,-17 0 16,-1 0-16,-16 0 16,-10 17-16,-25 18 15,-18-1-15,0 1 16,9-9-1,17 0-15,1-17 16,16-1-16,1 1 16,0 0-16,17-1 15,0 1-15,17 8 16,26 0-16,44 1 16,61-1-16,-1 0 15,-86-8-15</inkml:trace>
  <inkml:trace contextRef="#ctx0" brushRef="#br0" timeOffset="41176.42">16187 13951 0,'0'-9'0,"0"9"0,0 0 0,0 0 15,0 0-15,0-9 16,8 9-16,10-8 16,-1-1-1,0 9-15,18 0 16,0 0-16,0 0 15,-1 0-15,-8 9 16,0 8-16,0 0 16,-17 1-16,0 8 15,-1 17-15,-16 9 16,-1 0 0,-17-9-16,0 0 15,0 1-15,0-10 16,9-8-16,-1 0 15,9-17-15,1 0 16,8-9-16,8-9 16,1 9-1</inkml:trace>
  <inkml:trace contextRef="#ctx0" brushRef="#br0" timeOffset="41475.93">16933 13647 0,'0'0'0,"0"0"0,-8 0 16,-1 0-16,0 0 16,1 0-16,-18 18 15,-18 16-15,-8 10 16,9 8 0,-9 0-16,-1 8 15,1 10-15,0 8 16,9-1-16,8 1 15,18-17-15,-1 0 16,18-9-16,0 0 16,18 0-1,8-9-15,17 0 16,18-17-16,17-17 16,0-27-16,-43 10 15</inkml:trace>
  <inkml:trace contextRef="#ctx0" brushRef="#br0" timeOffset="41912.41">16612 13162 0,'0'0'0,"0"0"0,0 0 16,-9 9-16,1 26 16,-18 17-16,0 17 15,-9-8-15,9-9 31,17-18-31,9-16 0,0-10 16,0 1-16,0-9 0,0 0 16,0-9-1,17-8-15,1-9 16,8-9-16,0 1 16,-9 16-16,1 1 15,8 17-15,-9 0 16,0 17-16,18 1 15,0 16 1,17 10-16,0-1 16,-35-26-16</inkml:trace>
  <inkml:trace contextRef="#ctx0" brushRef="#br0" timeOffset="49545.2">21006 13916 0,'0'0'15,"0"0"-15,0 0 0,0 0 16,0 17-16,0 18 16,9 8-16,8 18 15,0-1-15,1-16 16,-1-18 0,9 0-16,-8-18 15,8-8-15,8-17 16,1-9-16,0-9 15,-9-17-15,0 1 16,-17-1-16,-1 0 16,1 17-16,0 9 15,-9 9-15,0 17 16,0 0 0,0 0-16,17 26 15,9 52-15,9 34 16,0 18-16,-9 17 15,-9-17-15,-8-17 16,-18-27-16,0-8 16,-17-8-16,-8-18 15,-10-9-15,-17 0 16,-8-25 0,17-10-16,0-16 15,0-1-15,8-17 16,9 0-16,18 0 15,17-17-15,26-35 16,26-26 0,44 8-16,-36 53 15</inkml:trace>
  <inkml:trace contextRef="#ctx0" brushRef="#br0" timeOffset="49847.08">21206 13249 0,'0'0'0,"0"0"16,0 0-16,0 9 15,-9 25-15,0 18 16,-8 26-16,-9-17 16,9-18-1,8-25-15</inkml:trace>
  <inkml:trace contextRef="#ctx0" brushRef="#br0" timeOffset="50037.8">21267 13362 0,'0'0'0,"0"0"16,0 0-16,0 0 15,8 0-15,10 8 16,-1 10-1,18-1-15,-1 18 16,-8 8-16,-8-26 16</inkml:trace>
  <inkml:trace contextRef="#ctx0" brushRef="#br0" timeOffset="51307.56">26329 14072 0,'-9'0'0,"1"0"0,8 0 16,0 0-16,0 0 16,0 0-16,17 0 15,1 0-15,25 0 16,9 0-16,9 0 16,0 17-16,-18 0 15,0 9 1,-16 0-16,-19 0 15,-8 9-15,-8 0 16,-19 8-16,1-8 16,-8-1-16,-1 1 15,0-9-15,18 0 16,-1-9-16,1 18 16,17 0-16,9 8 15,8 0 1,18 9-16,17 9 15,-9-9-15,-8-9 16,-9 9-16,-17 0 16,-9-9-16,-9 1 15,-26-1-15,-17 0 16,-17-8-16,-9-9 16,0-9-1,8-8-15,1-18 0,17 0 16,17-17-1,17-8-15,10-10 16,42-25-16,36-17 16,43-27-16,26 0 15,182-103-15</inkml:trace>
  <inkml:trace contextRef="#ctx0" brushRef="#br0" timeOffset="51560.07">26546 13526 0,'0'0'0,"0"0"0,0 0 16,0 0-16,-8 18 15,-18 25-15,-1 9 16,-16 17-16,0 0 16,17-8-16,8-18 15,18-25 1</inkml:trace>
  <inkml:trace contextRef="#ctx0" brushRef="#br0" timeOffset="51707.74">26529 13621 0,'0'0'0,"9"0"15,34 26-15,18 26 0,26 9 16,26 8 0,-53-25-16</inkml:trace>
  <inkml:trace contextRef="#ctx0" brushRef="#br0" timeOffset="89767.65">15683 15899 0,'0'0'0,"0"0"15,0 0-15,0 0 16,0 26-16,0 18 16,-9 25-1,1 43-15,-10 18 16,1 0-16,-1-17 16,1-9-16,0-18 15,-1-16-15,18-18 16,0-18-16,0-25 15,0-9-15</inkml:trace>
  <inkml:trace contextRef="#ctx0" brushRef="#br0" timeOffset="90255.38">15778 15899 0,'0'0'0,"0"0"15,0 0-15,0 0 16,0 0-16,9 0 16,8 0-16,18 9 15,0 8-15,8 1 16,1-1-16,-18 9 16,0-9-16,0 0 15,-17 9-15,-1 9 16,-25 0-1,-18 17-15,-34 17 16,-18 9-16,26-26 16,26-9-16,1-17 15,16-8-15,1-1 16,17-8-16,0 8 16,17 0-16,18 0 15,17 9-15,9 0 16,0 0-1,-18-8-15,-8-10 16,-9 1-16,-17 0 16,-1 8-16,-16 0 15,-10 27-15,-17 8 16,-25 8-16,-1-16 16,9-10-16,8-8 15,10-17 1,16 0-16,10-1 15,8-8-15</inkml:trace>
  <inkml:trace contextRef="#ctx0" brushRef="#br0" timeOffset="90494.38">16325 16514 0,'0'0'0,"0"0"0,0 0 0,0 0 16,0 0-16,18 0 15,8 0-15,9 0 16,17-9 0,17 1-16,9 8 15,9-17-15,-52-1 16</inkml:trace>
  <inkml:trace contextRef="#ctx0" brushRef="#br0" timeOffset="90851.53">16412 16687 0,'0'0'0,"0"0"0,0 0 15,0 0-15,0 0 16,0 0-16,0 0 16,0 9-16,-8 8 15,-1 1 1,0 16-16,1 10 16,-1-10-16,0 10 15,9-1-15,0-17 31,0 0-31,0-9 0,0 0 0,0-8 16,0 0 0,9-1-16,8 1 15,1 0-15,8-9 16,8 0-16,1-9 16,35 9-16,8 9 15,-43-1-15</inkml:trace>
  <inkml:trace contextRef="#ctx0" brushRef="#br0" timeOffset="91014.32">16612 16826 0,'0'0'0,"0"-9"16,0 9-16,0 0 16,0 0-16,0 0 15,0-8-15,17-1 16,18-8-16,17-9 15,-17 17-15</inkml:trace>
  <inkml:trace contextRef="#ctx0" brushRef="#br0" timeOffset="91420.94">15804 15475 0,'0'0'0,"0"0"0,9 0 16,17 0-1,18 0-15,25 0 16,18 9-16,8-1 15,-8 1-15,-17 0 16,-9-1-16,-18 1 16,-17 8-16,-9-8 15</inkml:trace>
  <inkml:trace contextRef="#ctx0" brushRef="#br0" timeOffset="91602.21">16325 15345 0,'0'0'0,"0"0"0,0 0 0,0 0 15,18 17-15,8 1 16,9 16-16,-1 18 16,45 18-1,-27-19 1</inkml:trace>
  <inkml:trace contextRef="#ctx0" brushRef="#br0" timeOffset="91968.87">17255 15995 0,'0'0'0,"0"0"0,0 0 0,0 0 15,0 0-15,0 0 16,17 0-16,9 8 16,9 1-1,26-9-15,-1 8 16,-8-8-16,1 9 16,-1 8-16,-26-8 15</inkml:trace>
  <inkml:trace contextRef="#ctx0" brushRef="#br0" timeOffset="92117.56">17307 16254 0,'0'0'0,"0"0"0,0 0 16,0 0-16,0 0 16,0 0-16,17 0 15,9 9-15,44 0 16,-10-9-16</inkml:trace>
  <inkml:trace contextRef="#ctx0" brushRef="#br0" timeOffset="93016.66">18705 15787 0,'0'0'0,"0"0"15,0 0-15,0 0 16,0 0-16,0 0 16,0 0-16,26 0 15,17 0 1,27-9-16,25 0 16,9 1-16,-8-1 15,0-8-15,-18 8 16,-9 0-16,-17 9 15,-26 9 1,-8 0-16</inkml:trace>
  <inkml:trace contextRef="#ctx0" brushRef="#br0" timeOffset="93367.08">19009 15951 0,'0'0'0,"0"0"15,0 0-15,0 9 0,-9 8 16,0 18 0,1 8-16,-18 9 15,0 17-15,0 18 16,-1 0-16,1-9 16,0-18-16,9 1 15,0-18-15,-1 0 16,10-17-16,8 0 15,0 9-15,0 0 16,17-9 0,9 0-16,26 0 15,9-18-15,8 1 16,1-18-16,-1 1 16,-8-1-16,0-8 15,-18 17-15,9-9 16,-17 0-16</inkml:trace>
  <inkml:trace contextRef="#ctx0" brushRef="#br0" timeOffset="93582.99">18878 16341 0,'0'0'0,"0"0"0,0 0 15,0 0-15,18 0 16,8 0-16,26 9 16,17-18-16,10 0 15,25-8 1,0 0-16,-17-1 16,-44 18-16</inkml:trace>
  <inkml:trace contextRef="#ctx0" brushRef="#br0" timeOffset="93836.23">19582 16557 0,'0'0'0,"0"0"16,0 0-16,0 0 15,0 0-15,17 0 16,9-8-16,26-1 16,9-8-16,9-9 15,-10-17 1,-7 8-16,-27 26 0</inkml:trace>
  <inkml:trace contextRef="#ctx0" brushRef="#br0" timeOffset="94067">19921 16575 0,'0'0'0,"0"0"15,0 0-15,0 17 16,8 0-16,10 9 16,-10 9-16,1 0 15,0-1-15,-1 1 16,1-9-16,-18 0 15,1 0 1,-10 0-16,-8 0 0,-17-9 16,-9-8-16,17 0 15,18-18 1,8 0-16</inkml:trace>
  <inkml:trace contextRef="#ctx0" brushRef="#br0" timeOffset="94666.15">20433 16358 0,'0'0'0,"0"0"0,0 0 16,17 0-16,1 0 16,8 0-1,0 0-15,0 9 16,0 0-16,0 8 16,-9 0-16,-8 1 15,-18 16-15,1 1 16,-18 17-16,-9-9 15,0 0 1,0-17-16,18 0 16,0-17-16,17 0 15,0-9-15,17-9 16,0-8-16,1 8 16,407-381-16,-425 390 15,0-8-15,18-10 16,-10-8-16,1 9 15,0 0 1,-9 17-16,-9 0 16,0 0-16,-17 8 15,-9 10-15,-8 16 16,-9 27 0,9 0-16,16-1 0,10 1 15,17-9 1,0-9-16,17 0 15,1-17-15,17 0 16,17-8-16,0-10 16,0-16-16,-35 8 15</inkml:trace>
  <inkml:trace contextRef="#ctx0" brushRef="#br0" timeOffset="94896.44">20850 15657 0,'0'0'0,"0"0"0,0 0 0,-9 8 16,-8 18-1,-9 18-15,-18 16 16,1 27-16,-1-9 15,27-35-15,8-26 16</inkml:trace>
  <inkml:trace contextRef="#ctx0" brushRef="#br0" timeOffset="95034.43">20945 15761 0,'0'0'0,"0"0"0,0 0 15,0 0-15,0 0 16,18 17-16,-1 0 15,18 27-15,17 16 16,9 18-16,-27-26 16</inkml:trace>
  <inkml:trace contextRef="#ctx0" brushRef="#br0" timeOffset="95502.61">21423 16549 0,'0'0'0,"0"0"0,0 0 0,0 0 16,0 0-16,26 0 16,17 0-1,35 8-15,9-8 16,9-8-16,8-1 16,0 0-16,-26-8 15,-17 8-15,-9 1 16,-34 8-16</inkml:trace>
  <inkml:trace contextRef="#ctx0" brushRef="#br0" timeOffset="95708.77">21926 16246 0,'0'0'0,"0"0"0,0 0 16,0 0-1,0 0-15,0 8 16,0 27-16,0 34 16,-8 27-16,-1 7 15,0 10-15,1 0 16,8-18-16,0-60 16</inkml:trace>
  <inkml:trace contextRef="#ctx0" brushRef="#br0" timeOffset="96834.42">22908 16315 0,'0'0'0,"0"0"0,0 0 16,0 0-1,0 0-15,0 0 16,0 0-16,0 0 16,0 0-16,0 0 15,0 0-15,-9 0 16,0 9-16,-17 34 15,-8 26 1,8 18-16,8-1 16,18 10-16,18-27 15,-1-17-15,18-9 16,-1-17-16,18-17 16,18-26-16,8-18 15,0-26-15,-8-8 16,-9-35-16,-27 0 15,-16 0 1,-27 26-16,-17 9 16,-9 8-16,-8 35 15,-9 18-15,-27 16 16,10 36-16,0 42 16,42-34-16</inkml:trace>
  <inkml:trace contextRef="#ctx0" brushRef="#br0" timeOffset="97365.36">23863 16237 0,'0'0'0,"0"0"16,0 0-16,0 0 16,0 26-16,0 26 15,9 26-15,8 0 16,0-18 0,9-8-16,0-8 15,1-18-15,7-9 16,1-8-16,0-18 15,-1-17-15,27-26 16,0-35-16,-18 10 16,-16 25-1,-10 17-15,-8 18 0,-1 17 16,1 0-16,8 34 16,9 36-1,-8 42-15,-10 35 16,-16 1-16,-1-27 15,-8-17-15,-27-9 16,10-17 0,-1-26-16,0-26 0,0 0 15,1-17-15,-10-18 16,1-17 0,-1-35-16,18-43 15,26-34-15,9 69 16</inkml:trace>
  <inkml:trace contextRef="#ctx0" brushRef="#br0" timeOffset="97601.8">24123 15700 0,'0'0'0,"0"0"16,-8 9-16,-1 8 16,-17 18-16,0 25 15,0 1 1,17 0-16,9-9 16,0-18-16,9-25 15</inkml:trace>
  <inkml:trace contextRef="#ctx0" brushRef="#br0" timeOffset="97714.29">24306 15761 0,'0'0'0,"0"0"16,0 0-16,0 0 15,9 8-15,8 10 16,18 16-16,8 36 16,-8-18-16</inkml:trace>
  <inkml:trace contextRef="#ctx0" brushRef="#br0" timeOffset="98115.42">24844 16583 0,'0'0'0,"0"0"15,0 0-15,0 0 16,0 0-16,0 0 16,18 0-16,16 0 15,27-8-15,17-1 16,26 0 0,9 1-16,-8-1 0,-10 0 15,18 1 1,-52 16-16</inkml:trace>
  <inkml:trace contextRef="#ctx0" brushRef="#br0" timeOffset="98331.94">25400 16246 0,'0'0'0,"0"0"0,0 0 16,0 8-16,-9 27 15,1 34-15,-1 18 16,0 17 0,1 8-16,8-25 0,0-18 15,0-8 1,8-18-16,1-25 16</inkml:trace>
  <inkml:trace contextRef="#ctx0" brushRef="#br0" timeOffset="98702.07">25999 16142 0,'0'-9'0,"0"0"16,0 1-16,0 8 16,0-9-16,18 0 15,-1 1-15,18-1 16,25 9-16,10 0 15,25 0 1,27 0-16,0-9 16,-10 1-16,10-1 0,-9 0 15,-26 1 1,-18-1-16,-34 9 16</inkml:trace>
  <inkml:trace contextRef="#ctx0" brushRef="#br0" timeOffset="99097.88">26512 16211 0,'0'0'0,"0"0"0,0 0 16,0 0-16,0 9 15,0 8-15,0 0 16,-9 18-16,0 17 15,0 0-15,1 0 16,-18 8 0,0 1-16,0 0 15,8-18-15,1 0 16,0 1-16,8-18 16,0 0-16,9-9 15,0 0-15,0 1 16,0-10-16,18 10 15,8-1-15,17 0 16,18 1 0,17-1-16,0-8 15,-8-1-15,-10-8 16,1 0-16,-17-8 16,-1-1-16,-17 9 15</inkml:trace>
  <inkml:trace contextRef="#ctx0" brushRef="#br0" timeOffset="99274.24">26512 16566 0,'0'0'0,"0"0"16,0 0-16,0 0 15,17 0-15,18 0 16,34 9-1,27-18-15,43 9 32,234 0-32</inkml:trace>
  <inkml:trace contextRef="#ctx0" brushRef="#br0" timeOffset="99833.06">27597 16341 0,'0'0'0,"0"0"16,0 0-16,0 0 16,0 0-16,0 0 15,0 0 1,17 0-16,1 0 15,8 9-15,9-1 16,-1 10-16,1-1 16,-9 0-16,-17 1 15,-1 8-15,-16 8 16,-1 1 0,-8 8-16,-1-17 15,1 9-15,8-9 16,9 0-16,9 8 15,8 18-15,1 0 16,16-8-16,-8-1 16,1-17-16,-19 9 15,1 8 1,-18-9-16,-8 1 16,-18 8-16,-8 1 15,-27-1-15,-8-17 16,0-17-16,17-1 15,9-8 1,17 0-16,18-8 0,0-1 16,17-8-16,8-27 15,53-42 1,26-27-16,8 18 16,-51 60-16</inkml:trace>
  <inkml:trace contextRef="#ctx0" brushRef="#br0" timeOffset="100084.56">27884 15726 0,'0'0'0,"0"0"0,0 0 15,0 0-15,-9 17 16,-17 18 0,0 17-16,-9 9 15,-8-1-15,17-8 16,8-9-16,10-17 16,8-8-16</inkml:trace>
  <inkml:trace contextRef="#ctx0" brushRef="#br0" timeOffset="100221.19">27866 15839 0,'0'0'0,"9"0"0,17 17 0,17 18 16,9 17-16,9 0 16,-26-27-16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42:44.64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13555 3826 0,'0'0'0,"0"0"16,0 0 0,0 0-16,0 26 15,-8 18-15,-1 34 16,-17 34-16,9 18 16,8-17-16,0-18 15,-8-17-15,-1 0 16,10-18-16,-1-16 15,0-10 1,9-16-16,0-18 16</inkml:trace>
  <inkml:trace contextRef="#ctx0" brushRef="#br0" timeOffset="502.82">13390 3757 0,'0'0'0,"0"0"0,0 0 16,0 0-16,0 0 15,9 0-15,8 0 16,18 9-16,9-1 16,25 10-16,-8-1 15,8 0 1,9 9-16,-8 0 15,-18 0-15,-26-8 16,-9-1-16,-8 0 16,-18 1-16,-17 16 15,-26 1-15,-9 8 16,9 0 0,0-8-16,18 8 0,8-17 15,8 9 1,18 0-16,9-1 15,8 1-15,18 0 16,8 8-16,1-9 16,-18-8-16,0 0 15,-17 0-15,-9 9 16,-18 8-16,-17 18 16,-17 0-1,-17-18-15,-1-8 16,1-9-16,17-18 15,8 1-15,18-18 16,18 9-16,8-17 16,0 0-16</inkml:trace>
  <inkml:trace contextRef="#ctx0" brushRef="#br0" timeOffset="729.09">13851 4381 0,'0'0'0,"0"0"0,0 0 15,8 0 1,18 0-16,18-9 16,8 0-16,9 1 15,-1-1-15,-7 0 16,16-8-16,18 0 15,-52 17-15</inkml:trace>
  <inkml:trace contextRef="#ctx0" brushRef="#br0" timeOffset="1044.15">14198 4476 0,'-9'-9'0,"9"9"0,0 0 15,0 0-15,0 0 16,0 0-16,-8 0 16,-1 17-1,0 1-15,-8 16 16,-1 10-16,1 25 16,0-8-16,-1-18 15,1-8-15,8-9 16,9 0-16,0-9 15,0-8-15,0-1 16,18 1-16,-1 0 16,0-1-1,18-8-15,0 0 16,-9 0-16,-9 9 16</inkml:trace>
  <inkml:trace contextRef="#ctx0" brushRef="#br0" timeOffset="1223.15">14198 4701 0,'0'0'0,"0"0"15,0 0-15,0 0 16,0 0 0,0 0-16,17 0 0,9-9 15,9 1 1,35-10-16,16 1 0,-51 17 15</inkml:trace>
  <inkml:trace contextRef="#ctx0" brushRef="#br0" timeOffset="1653.03">13060 3471 0,'0'0'0,"0"0"16,0 0-16,18 0 15,-1 0-15,35 9 16,18 0-16,34-1 15,17 1 1,-16-9-16,-10-9 0,9 1 16,27-18-16,-18 0 15,-53 8 1,-34 10-16</inkml:trace>
  <inkml:trace contextRef="#ctx0" brushRef="#br0" timeOffset="1824.92">13833 3272 0,'0'0'0,"0"0"16,0 0-16,0 0 15,0 0-15,0 0 16,9 0 0,17 35-16,26 25 15,18 36-15,-27-45 16</inkml:trace>
  <inkml:trace contextRef="#ctx0" brushRef="#br0" timeOffset="2269.23">14867 4112 0,'0'0'0,"0"0"0,0 0 15,0 0-15,0 0 16,8 0-1,18 0-15,9 0 16,17 0-16,18 0 16,-10 0-16,27 17 15,-26-8-15</inkml:trace>
  <inkml:trace contextRef="#ctx0" brushRef="#br0" timeOffset="2445.23">14962 4363 0,'0'0'0,"0"0"0,0 0 15,0 0-15,0 0 16,0 0-16,17 9 16,27 0-16,-9-1 15</inkml:trace>
  <inkml:trace contextRef="#ctx0" brushRef="#br0" timeOffset="3106.1">16430 2822 0,'-9'-9'0,"9"9"0,-9 0 15,1 0-15,-1 0 16,0 0-16,1 17 15,-27 44-15,-17 69 16,0 78 0,0 43-16,17-9 15,9 27-15,8-1 16,18-17-16,9-17 16,8-26-16,18-9 15,9-51-15,8-27 16,17-9-16,1-34 15,34-8-15,234 103 16</inkml:trace>
  <inkml:trace contextRef="#ctx0" brushRef="#br0" timeOffset="3562.63">16951 2908 0,'0'0'0,"0"0"0,0 0 0,0 0 16,0 0-16,0 0 15,0 0-15,0 0 16,8 0-1,18 0-15,27 0 16,25-8-16,26-1 16,0 0-1,-8 1-15,-1-1 0,-8 0 16,-18 9 0,-25 0-16,-18 0 0,-17 0 15</inkml:trace>
  <inkml:trace contextRef="#ctx0" brushRef="#br0" timeOffset="4000.11">17142 2978 0,'0'0'0,"0"0"0,0 0 16,0 0-16,0 0 15,0 0-15,0 0 16,-9 17-16,0 9 16,1 8-16,-1 27 15,0 0-15,-8 8 16,0 0-16,8-8 16,9-18-1,0 1-15,0-10 16,0-8-16,0 0 15,0-9-15,0 1 16,9-1-16,8-8 16,0 8-16,18-8 15,17-1-15,9 1 16,0 0 0,-9-9-16,-9 0 15,-8 0-15,-9 0 16,0 0-16,-9 0 15,-8 0-15,9 0 16,-10 8-16,1-8 16</inkml:trace>
  <inkml:trace contextRef="#ctx0" brushRef="#br0" timeOffset="4251.96">17142 3211 0,'0'0'0,"0"0"16,0 0-16,0 0 16,0 0-16,0 0 15,17 0-15,9 0 16,18 0-16,8-8 15,8-1-15,1 0 16,17 9 0,-25 9-16</inkml:trace>
  <inkml:trace contextRef="#ctx0" brushRef="#br0" timeOffset="5065.37">17810 3454 0,'0'0'0,"0"0"15,0 0-15,0 0 16,0 0-16,0 0 16,26 0-16,18 0 15,17-9-15,8 1 16,-8-1 0,0 9-16,-18-9 15,-26 9-15</inkml:trace>
  <inkml:trace contextRef="#ctx0" brushRef="#br0" timeOffset="5313.81">18054 3558 0,'0'0'0,"0"0"16,0 8-16,0 10 15,0-1-15,8 18 16,1-1-16,0 1 15,-1 0-15,1 8 16,-18 0-16,1-8 16,-18-9-16,-9 0 15,-9-9 1,-16-8-16,7-18 16,10 1-16,26-1 15</inkml:trace>
  <inkml:trace contextRef="#ctx0" brushRef="#br0" timeOffset="5817.83">17359 4510 0,'0'0'0,"-9"-8"0,-8-10 0,8 1 15,0 9 1,1 8-16,-1 0 16,0 0-16,-8 17 15,8 0-15,9 18 16,9-1-16,8 1 16,9 0-1,9-1-15,26-8 0,0-8 16,-9-27-1,-9 0 1,1-17-16,-18-8 0,-18-18 16,-8-18-16,-17-7 15,-26 25-15,-9 17 16,-9 9-16,0 17 16,0 53-16,35-10 15</inkml:trace>
  <inkml:trace contextRef="#ctx0" brushRef="#br0" timeOffset="6513.91">17272 5091 0,'0'0'0,"-9"0"15,9 0-15,0 0 16,0 0-16,9 0 16,17 0-16,17 0 15,27 0-15,17-9 16,8 0-16,-8 9 15,-9-8-15,-17-1 16,-9 9 0,0 0-16,-26 0 15,-17 0-15</inkml:trace>
  <inkml:trace contextRef="#ctx0" brushRef="#br0" timeOffset="6901.02">17498 5151 0,'0'0'0,"0"0"16,0 0-16,0 0 15,0 0-15,0 0 16,0 9-16,0 17 16,0 9-16,0 17 15,-9 17-15,0 0 16,1 0-1,-10-8-15,10-18 16,-1 1-16,9-10 16,0-8-16,0 0 15,0-8-15,0-1 16,9 0-16,8-8 16,0 0-16,9 8 15,27-8 1,-1-1-16,8 1 15,-16-9-15,-1 0 16,-17 0-16,0 0 16,-17 0-16,0 0 15,-9 0-15</inkml:trace>
  <inkml:trace contextRef="#ctx0" brushRef="#br0" timeOffset="7060.18">17550 5506 0,'0'0'0,"0"0"16,0 0-16,0 0 16,0 0-16,9 0 15,17 0-15,17 0 16,27-8-16,8-1 16,35 9-1,-44 0-15</inkml:trace>
  <inkml:trace contextRef="#ctx0" brushRef="#br0" timeOffset="7544.11">18496 2804 0,'0'0'0,"0"0"16,9 26-16,35 35 16,16 60-16,27 44 15,9 43-15,-1 25 16,-8 1-16,-9 9 15,-26-1-15,-26 9 16,-26 18 0,-34-18-16,-19 9 15,-16-18-15,-27 1 16,10-18-16,-36 156 16</inkml:trace>
  <inkml:trace contextRef="#ctx0" brushRef="#br0" timeOffset="8718.57">17741 6390 0,'-9'0'0,"9"0"0,0 0 16,0 0-16,0 0 15,0 26-15,-8 34 16,-1 53 0,9 60-16,-9 35 15,9 0-15,-8-9 16,8-60-16,0-27 16,0-8-1,0-34-15,0-27 0,8-17 16,1-26-1,0 0-15</inkml:trace>
  <inkml:trace contextRef="#ctx0" brushRef="#br0" timeOffset="9043.04">17645 6442 0,'0'0'0,"0"0"0,0 0 16,0 0-16,-8 0 15,-10 17-15,-8 26 16,-8 9 0,8 9-16,8-9 15,1-9-15,17-17 16,0-17-16,8 0 16,36-1-16,17-42 15,-9-27 1,-17 9-16,-1 17 15,1 1-15,-9 16 16,0 1-16,-9 17 16,9 9-16,18 25 15,-1 18-15,18 26 16,-17-26-16</inkml:trace>
  <inkml:trace contextRef="#ctx0" brushRef="#br0" timeOffset="9582.23">16925 8157 0,'0'0'0,"0"0"0,0 0 16,0 0-16,0 0 15,0 8-15,17 1 16,9 0-16,9-1 16,17-8-16,9-8 15,-1-18-15,-7 0 16,-10 0 0,-17-18-16,0 1 15,-17 8-15,-9 1 16,-9 16-16,0 1 15,-8 0-15,8 17 16,-17 8-16,-8 18 16,16 9-16,1 0 15,17 8 1,0 0-16,17 1 16,18-10-16,0-8 15,17-8-15,9-10 16,-18-8-16</inkml:trace>
  <inkml:trace contextRef="#ctx0" brushRef="#br0" timeOffset="9943.43">17758 7957 0,'-8'0'0,"-1"0"16,0 9-16,1 8 15,-1 1-15,0 8 16,1 8-16,8-8 15,0 0-15,0 0 16,0 0-16,0-17 16,0 0-1,0-1-15,0 1 16,0-9-16,0 0 16,0-9-16,0-8 15,17-9-15,9-9 16,0 1-16,0-1 15,0 18-15,-9 17 16,1 0 0,-1 17-16,1 0 15,-1 9-15,-8 9 16,-1 0-16,10 17 16,16 8-1,1-16-15</inkml:trace>
  <inkml:trace contextRef="#ctx0" brushRef="#br0" timeOffset="10326.82">18192 8148 0,'-8'0'0,"-1"0"15,0 0-15,9 0 16,0 0-16,0 0 15,18 0 1,-1 9-16,18-9 16,0-9-16,8 0 15,0 1-15,1-1 16,-18-8 0,0-9-16,0 0 15,-17-9-15,-1 0 16,-16 9-16,-1 9 15,-8 0-15,-9 17 16,0 8-16,0 18 16,-1 9-16,10 17 15,8 0-15,9 0 16,9 9-16,8-18 16,18 0-16,17-8 15,-8-9 1</inkml:trace>
  <inkml:trace contextRef="#ctx0" brushRef="#br0" timeOffset="10613.44">18722 8044 0,'0'0'0,"0"0"0,0 0 15,0 0-15,18 17 16,-1 1-16,0 8 15,-8 0-15,0 8 16,-1 1-16,1 8 16,0-17-16,-9 0 15,0-17 1,0 0-16,0-9 16,0 0-16,0-9 15,0-26-15,8-17 16,18-34-16,9-10 15,17 10-15,0 34 16,-26 34-16</inkml:trace>
  <inkml:trace contextRef="#ctx0" brushRef="#br0" timeOffset="11142.88">19347 7966 0,'0'0'0,"-8"-9"0,-1 9 16,0-8-16,1-1 15,-10 9-15,-8 0 16,0 9-16,-9 8 15,1 9-15,-1 0 16,18 0-16,-1 0 16,10-9-1,8 1-15,0-10 16,0 1-16,0-9 16,17 0-16,0 0 15,1 0-15,-1 0 16,0 0-16,18 9 15,0 8-15,0 18 16,-1 17 0,-8 17-16,-17 0 15,8 0-15,-8 1 16,-9-10-16,-9 1 16,-8-18-16,0-17 15,-1-8-15,10-10 16,-10 1-16,-8-18 15,0-8 1,0-18-16,9-17 16,17-17-16,8 0 15,1 34-15</inkml:trace>
  <inkml:trace contextRef="#ctx0" brushRef="#br0" timeOffset="11614.05">19703 7897 0,'0'0'0,"0"0"16,0 0-16,0 17 16,9 9-16,9 0 15,-1 0-15,-8 0 16,8 0-1,-8-9-15,-1-8 16,10 0-16,-1-9 16,0-9-16,1 0 15,-1-17-15,9 0 16,0 9-16,-8 0 16,-1 17-1,0 0-15,1 17 16,16 26-16,1 18 15,0 43-15,8 9 16,-17-10-16,-17-7 16,0-10-16,-9-16 15,-9-18-15,0-9 16,1-17 0,-10-9-16,1-8 15,-9-9-15,0-17 16,-9-18-16,9-26 15,17-25-15,35-27 16,-8 61-16</inkml:trace>
  <inkml:trace contextRef="#ctx0" brushRef="#br0" timeOffset="17747.48">17724 9542 0,'-9'0'0,"0"0"0,1 0 0,8 0 16,0 0-16,0 0 16,-9 18-16,0 34 15,0 26-15,-8 34 16,-9 44 0,9 9-16,-9-27 15,8-8-15,1-17 16,17-27-16,-9-25 15,9-18-15,-8-17 16,-1-17-16,9-1 16</inkml:trace>
  <inkml:trace contextRef="#ctx0" brushRef="#br0" timeOffset="18065.07">17949 9967 0,'0'0'0,"0"0"16,0 0-16,0 0 15,0 0-15,0 0 16,0 0-16,0 0 15,0 17-15,0 18 16,0 34-16,0 18 16,0-10-1,-8 10-15,8-9 16,0-9-16,0-17 16,0-26-16,0 0 15,0-8-15</inkml:trace>
  <inkml:trace contextRef="#ctx0" brushRef="#br0" timeOffset="18580.84">17889 9949 0,'0'-8'0,"0"-1"15,0 0-15,0 1 16,8-1-16,10 0 15,8 1-15,8-1 16,18 0 0,1 1-16,7 8 15,1 0-15,-9 0 16,-8 8-16,-18 10 16,0-1-16,-18 0 15,1 1 1,-18-1-16,-8 9 0,-9 9 15,-9-1 1,-8 1-16,8 0 16,0-9-16,18 0 15,0-9-15,17 0 16,0 1-16,8-1 16,10 0-16,16 9 15,1 0-15,0 0 16,-9 0-1,0 0-15,-17-9 16,-1 1-16,-8 8 16,-8 8-16,-18 10 15,0-10-15,-18 1 16,1-9-16,8 0 16,0-17-1,18-1 1,0 1-16,-1-9 0,18 9 15</inkml:trace>
  <inkml:trace contextRef="#ctx0" brushRef="#br0" timeOffset="18978.5">18462 10313 0,'0'0'0,"0"0"0,0 0 0,0 0 15,0 0 1,17 0-16,18 0 0,17 0 16,0 0-1,17-9-15,1 1 16,-9-1-16,-1 9 15,-7 9-15,-27-1 16</inkml:trace>
  <inkml:trace contextRef="#ctx0" brushRef="#br0" timeOffset="19317.3">18696 10278 0,'0'0'0,"0"0"0,0 0 16,0 0-16,0 18 16,0-1-1,0 0-15,0 18 16,0 8-16,0 9 16,-9 9-16,1-18 15,-1 1-15,0-1 16,9-17-16,0 0 15,0-9-15,0 0 16,0-8 0,0 0-16,9-1 15,8 1-15,1 0 16,17-1-16,8 1 16,9 0-16,-26-1 15</inkml:trace>
  <inkml:trace contextRef="#ctx0" brushRef="#br0" timeOffset="19498.89">18670 10599 0,'0'0'0,"0"0"0,0 0 15,0 0-15,17 0 16,18-9-16,26 1 15,17-18-15,9 8 16,-44 10 0</inkml:trace>
  <inkml:trace contextRef="#ctx0" brushRef="#br0" timeOffset="19909.22">18027 9690 0,'0'0'0,"0"0"0,0 0 0,0 0 15,0 0 1,18 0-16,8 8 15,9 1-15,17 0 16,52-1-16,9-16 16,-18-1-16,-8 0 15,-26-17-15,-26 18 16</inkml:trace>
  <inkml:trace contextRef="#ctx0" brushRef="#br0" timeOffset="20094.96">18609 9464 0,'0'0'0,"0"0"0,0 0 16,18 18-1,-1-1-15,9 9 16,9 9-16,34 43 15,-17-26-15</inkml:trace>
  <inkml:trace contextRef="#ctx0" brushRef="#br0" timeOffset="20477.14">19287 9568 0,'0'0'0,"0"0"0,0 0 16,0 0-16,0 0 15,0 0-15,0 9 16,8 34 0,1 35-16,-9 26 15,0 35 1,0 8-16,-9-17 0,1 0 16,-1-26-16,9-18 15,0-16-15,0-27 16,0 0-16,0-17 15,0-17-15</inkml:trace>
  <inkml:trace contextRef="#ctx0" brushRef="#br0" timeOffset="20823.71">19738 10192 0,'0'0'0,"0"0"16,0 0-16,18 0 16,8 9-16,8-1 15,18 1-15,18 0 16,-1-1 0,1 1-16,8-1 15,0 1-15,-34 8 16</inkml:trace>
  <inkml:trace contextRef="#ctx0" brushRef="#br0" timeOffset="20982.73">19842 10382 0,'0'0'0,"0"0"0,0 0 15,0 0-15,18 18 16,25-1-16,18 9 15,69-17-15,261 17 16</inkml:trace>
  <inkml:trace contextRef="#ctx0" brushRef="#br0" timeOffset="21701.96">21162 9534 0,'0'0'0,"0"0"15,0 0-15,18 0 16,25 0-16,18 8 16,43 1-16,52 0 15,27-9-15,51-9 16,35 0-1,27-8-15,25-9 0,-8 0 16,-1 0 0,-8-9-16,-35 18 15,-34 0-15,-18-9 16,-26 8-16,-43 1 16,-27 17-16,-25 0 15,-27 9-15,-25 8 16</inkml:trace>
  <inkml:trace contextRef="#ctx0" brushRef="#br0" timeOffset="22261.66">21692 9612 0,'0'0'0,"0"0"15,0 0-15,0 0 16,0 0-16,0 0 15,0 0-15,0 26 16,0 8-16,0 27 16,0 8-16,9 52 15,-18 27-15,-8-18 16,-9 17-16,8 0 16,1-43-16,0-17 15,-1-27 1,1-17-16,-1-17 15,10 0-15,-1-17 16,0-9-16,1-9 16,-1-34-16,0-26 15,-8 0-15,8-1 16,1 27 0,-1 8-16,0 18 15,1 17-15,-10 0 16,-17 17-16,-8 27 15,-9 8-15,17-9 16,0-17-16,18 0 16,8 0-16,9-18 15</inkml:trace>
  <inkml:trace contextRef="#ctx0" brushRef="#br0" timeOffset="22520.58">22005 10079 0,'0'0'0,"0"0"15,8 0-15,10 0 16,8 0-16,17 9 15,9-9-15,18 0 16,-1-9 0,-17 1-16,18-1 15,8 9-15,-52 0 16</inkml:trace>
  <inkml:trace contextRef="#ctx0" brushRef="#br0" timeOffset="22866.57">22005 10287 0,'0'0'0,"0"0"16,0 0-16,0 17 16,0 1-16,0 8 15,0 8-15,-9 1 16,0 0-16,9 8 15,-8 0-15,8 1 16,0-10 0,0-8-16,0 0 15,0-8-15,0-1 16,0 0-16,8 0 16,10 1-16,-1-10 15,18 1-15,17 0 16,0-1-16,0-8 15,-9-8 1,1 8-16,-27 8 16</inkml:trace>
  <inkml:trace contextRef="#ctx0" brushRef="#br0" timeOffset="23065.54">21970 10530 0,'0'0'0,"0"0"0,17 0 16,27 17-16,16-8 15,10-1-15,17-16 16,0-10 0,-1 10-16,10-10 0,-53 10 15</inkml:trace>
  <inkml:trace contextRef="#ctx0" brushRef="#br0" timeOffset="23313.7">22578 10677 0,'0'0'0,"0"0"16,0 0-16,0 0 16,17 0-16,9 0 15,9-9-15,17-8 16,26-9 0,9 0-16,-18 0 15,-42 17-15</inkml:trace>
  <inkml:trace contextRef="#ctx0" brushRef="#br0" timeOffset="23562.2">22795 10686 0,'0'0'0,"0"0"0,0 17 15,0 0-15,9 0 16,-1 18-16,1 0 15,0-1-15,-9 1 16,0 0-16,-9-9 16,0 0-1,1-9-15,-10-8 16,1-1-16,-18-8 16,0-8-16,-8-10 15,17 10-15</inkml:trace>
  <inkml:trace contextRef="#ctx0" brushRef="#br0" timeOffset="23943.44">22916 9889 0,'0'0'0,"0"0"16,0 0-16,9 0 15,-9 0-15,17 8 16,1 1 0,-1 8-16,9-8 15,0 8-15,0 1 16,-17-10-16,0 10 16,-1-1-16,-8 0 15,-8 18-15,-1 0 16,-8-9-16,-1 0 15,10-9-15,-1 0 16,9-8 0,0 0-16,0-1 15,17 1-15,9 0 16,9-1-16,26 1 16,34 17-16,-25 0 15</inkml:trace>
  <inkml:trace contextRef="#ctx0" brushRef="#br0" timeOffset="24158.18">23325 10564 0,'0'0'0,"0"0"0,0 0 16,0 0-1,17 0-15,9 9 16,9-18-16,17 1 16,9-1-16,8 9 15,9-9 1,-34 1-16</inkml:trace>
  <inkml:trace contextRef="#ctx0" brushRef="#br0" timeOffset="24362.89">23524 10339 0,'0'0'0,"0"0"16,0 0-16,0 17 0,0 18 16,0 26-1,0 8-15,-8 0 16,8-8-16,0 0 15,8-27-15,10-8 16,-10-17-16</inkml:trace>
  <inkml:trace contextRef="#ctx0" brushRef="#br0" timeOffset="24598.41">23993 10209 0,'0'0'0,"0"0"16,0 0-16,18 0 15,-1 9-15,18 0 16,25-1 0,19-16-16,-1-1 15,0-8-15,-9-1 16,-16 10-16,-19-1 15,-16 9-15</inkml:trace>
  <inkml:trace contextRef="#ctx0" brushRef="#br0" timeOffset="24957.88">24158 10322 0,'0'0'0,"0"0"15,0 0 1,0 0-16,0 8 16,0 10-16,0-1 15,-8 9-15,-1 17 16,0 9-16,0 9 16,1-9-16,-1-9 15,0 1-15,9-1 16,0-17-16,0 0 15,0 0-15,9-9 16,8 0-16,1 1 16,8-1-1,9-8-15,8 8 16,9-8-16,0-1 16,-8-8-16,-10 0 15,-8-8-15,-17 8 16</inkml:trace>
  <inkml:trace contextRef="#ctx0" brushRef="#br0" timeOffset="25160.69">24158 10694 0,'0'0'0,"0"0"0,0 0 16,18 0-16,8 9 15,17 0 1,27-9-16,8-9 16,26-8-16,26-9 15,-26-9-15,-60 26 16</inkml:trace>
  <inkml:trace contextRef="#ctx0" brushRef="#br0" timeOffset="25538.75">24705 9958 0,'0'0'0,"0"0"0,0 0 0,0 0 15,9 0 1,8 0-16,9 0 16,9 9-16,9-1 15,-1 10-15,0-10 16,-17 1-16,0 0 16,-17-1-1,0 10-15,0-1 16,-18 9-16,0 0 15,-8 0-15,-1 0 16,1 0-16,17-17 16,0-1-16,0 1 15,17 8-15,36-8 16,-19-1-16</inkml:trace>
  <inkml:trace contextRef="#ctx0" brushRef="#br0" timeOffset="31910.8">2614 12019 0,'0'0'0,"0"0"0,-9 26 16,0 18-16,1 34 16,-10 17-16,1-17 31,8-18-31,9-8 0,0-26 16</inkml:trace>
  <inkml:trace contextRef="#ctx0" brushRef="#br0" timeOffset="32065.2">2709 11560 0,'0'0'0,"0"0"0,0 0 16,9 18-16,8 8 15,1-9-15</inkml:trace>
  <inkml:trace contextRef="#ctx0" brushRef="#br0" timeOffset="32675.19">3673 11422 0,'0'0'0,"0"0"0,0 0 15,0 0-15,-8 0 16,-1 0-1,-9 0-15,-8 8 16,-17 10-16,0 16 16,-1 18-16,9 0 31,1 9-31,16 17 0,1 17 16,17 0-16,0 1 0,17-1 15,1 0-15,8-8 16,0-9-1,-17-18-15,-1-16 16,1-1-16,-9 0 16,-9-17-16,1 0 15,-10 0 1,-8-8-16,0-10 0,-17 1 16,25-9-16</inkml:trace>
  <inkml:trace contextRef="#ctx0" brushRef="#br0" timeOffset="32874.75">3031 12132 0,'0'0'0,"0"0"15,17 0-15,9 0 16,26 0-16,26 0 15,9 0-15,9-9 16,34 1-16,235-1 16</inkml:trace>
  <inkml:trace contextRef="#ctx0" brushRef="#br0" timeOffset="33944.08">4958 12002 0,'0'0'0,"18"9"0,-1 8 16,18 26-16,0 9 15,8 9-15,-17 17 16,0-18 0,-17 1-16,0-9 0,-18-9 15,0-8-15,0-9 16,-8 0-1,8-17-15,1-1 16,-1 1-16,9 0 16,0-9-16,0-9 15,17-8-15,27-27 16,8-8 0,9 0-16,8 9 15,-17 17-15</inkml:trace>
  <inkml:trace contextRef="#ctx0" brushRef="#br0" timeOffset="34331.44">5575 12331 0,'0'0'0,"0"0"0,17 17 0,1 1 16,8-1-16,8 0 16,1-8-16,26-9 15,-9-9 1,-17-8-16,-9 0 16,0-9-16,-17 0 15,-1 0-15,-16 0 16,-1-9-16,-17 18 15,0-1-15,-18 1 16,1 17-16,0 17 16,-1 1-1,9 16-15,18 18 16,8 9-16,9-18 16,18 1-16,8-1 15,9-17-15,34 0 16,-26-9-16</inkml:trace>
  <inkml:trace contextRef="#ctx0" brushRef="#br0" timeOffset="34829.94">6322 12089 0,'0'0'0,"0"0"0,8 26 16,10 26-16,-9 43 15,-1 35-15,-8 26 16,-8-18-16,-1-17 16,0-17-16,-8-17 15,-1-35-15,1-9 16,8-17-16,1-17 15,-1-1 1,0-16-16,-17-9 16,0-44-16,0-43 15,17 0-15,9 9 16,18 17-16,-1 0 16,9 9-16,9 17 15,0 8-15,-1 10 16,10 8-16,-1 8 15,-8 10 1,-9 8-16,-17 0 16,-1 0-16,1 17 15,-18 0-15,1 9 16,-18 0-16,0 0 16,0 0-16,8 0 15,-8-8 1,18-10-16</inkml:trace>
  <inkml:trace contextRef="#ctx0" brushRef="#br0" timeOffset="35062.67">6756 11707 0,'0'0'0,"0"0"16,0 9-16,9 17 15,-9 26-15,-9 35 16,0-1-16,-8 18 16,0 17-1,-1-17-15,9-26 0,9-26 16,0-17-16,0-9 16,0-9-1</inkml:trace>
  <inkml:trace contextRef="#ctx0" brushRef="#br0" timeOffset="35512.18">7190 12175 0,'0'0'0,"0"0"0,0 0 16,0 0-16,0 0 15,0 0-15,-9 0 16,1 0 0,-1 0-16,-17 17 0,0 1 15,0 16 1,-9 1-16,9 8 16,9 1-16,-1-1 15,18-17-15,0 0 16,0-9-16,18-8 15,-1 0-15,9-18 16,18-26 0,-1-8-16,-8 8 0,-9 9 15,-9 9 1,-8 0-16,0 8 16,-1 9-16,-8 0 15,0 0-15,0 0 16,9 17-16,8 9 15,1 9 1,-1-9-16,0 0 0,18 0 16,9-17-1,-18-9-15</inkml:trace>
  <inkml:trace contextRef="#ctx0" brushRef="#br0" timeOffset="36138.71">7702 12158 0,'0'0'0,"0"0"0,0 0 15,0 0 1,0 0-16,0 0 16,0 0-16,-8 0 15,-1 0-15,0 0 16,-8 0-16,-9 17 16,0 0-16,-9 1 15,9 16-15,9 1 16,-1 8-16,1 1 15,17-10 1,0 1-16,17-9 16,1 0-16,17 0 15,8-9-15,9-8 16,18 0-16,-10-18 16,-8 0-16,1-8 15,-1-9-15,-9 0 16,-17-9-1,-9 9-15,-8 0 16,0 0-16,-18 9 16,0 0-16,1-1 15,-1 10-15,-17 8 16,0 0-16,0 17 16,9 9-16,-1 9 15,1 17 1,17 0-16,9 0 15,8-9-15,18 0 16,8 1-16,53-27 16,-1-9-16,-60-8 15</inkml:trace>
  <inkml:trace contextRef="#ctx0" brushRef="#br0" timeOffset="36542.04">9596 11907 0,'0'0'0,"0"0"16,0 0-16,0 17 16,0 0-16,0 9 15,-9 9-15,0 17 16,1 26-16,-1 26 15,-17 8-15,8-16 16,1-10 0,0-8-16,-1-9 15,10-34-15,8-18 16,0-8-16,0-9 16</inkml:trace>
  <inkml:trace contextRef="#ctx0" brushRef="#br0" timeOffset="37122.75">9370 11924 0,'0'0'0,"0"0"16,0 0-16,0 0 15,17-9-15,18 1 16,17 8 0,9 0-16,8 0 15,9 0-15,1 17 16,-1 0-16,-9 9 16,-17 0-16,-8-8 15,-18-1-15,-9 0 16,-8 1-16,-1-1 15,-16 0-15,-18 9 16,0 0 0,-18 0-16,1 0 15,8 0 1,0-9-16,9-8 0,9 0 16,0-1-1,8 10-15,9-1 0,0 0 31,9 18-31,8 0 0,0-1 16,9 1-16,9 0 16,-9 8-16,0-17 15,-8 0-15,-10 0 16,1-9-16,-18 18 16,-17 8-16,-9-8 15,-8-1-15,-9-16 16,-9-10-1,-8-16-15,-1-10 16,9 1-16,27 0 16</inkml:trace>
  <inkml:trace contextRef="#ctx0" brushRef="#br0" timeOffset="39254.51">10629 12314 0,'0'0'0,"-9"0"0,9 0 15,-8 0-15,8 0 16,0 0-16,0 0 16,0 0-16,0 0 15,0 0-15,0 0 16,0 0-16,0 0 15,17 0 1,18 0-16,43 8 16,17 1-16,44-9 15,9 9-15,0-9 16,17-9-16,-9 9 16,-17-9-16,-18 1 15,-16 8-15,-19 0 16,-25 0-1,-17 0-15,-10 0 16,-8 0-16,-8-9 16,-1 9-16</inkml:trace>
  <inkml:trace contextRef="#ctx0" brushRef="#br0" timeOffset="39627.89">11749 12063 0,'0'0'0,"0"0"0,0 0 16,0 0-16,17 8 15,10 10-15,16-1 16,9 0-16,18 9 16,-1 0-1,0-9-15,10 9 0,-19-8 16,-16-1-16,-9-8 16,-9-1-1,-18 1-15,1 17 16,-26 9-16,-27 25 15,-43 27-15,-26-9 16,1 9-16,59-36 16</inkml:trace>
  <inkml:trace contextRef="#ctx0" brushRef="#br0" timeOffset="41517.55">13581 11456 0,'0'0'0,"0"0"16,0 0-16,0 0 15,0 0-15,0 0 16,0 0-16,0 18 16,0 8-16,0 17 15,0 26-15,9 26 16,-18 27-1,1-10-15,-1-16 16,0-27-16,1 0 16,-1-8-16,9-18 15,0-17-15</inkml:trace>
  <inkml:trace contextRef="#ctx0" brushRef="#br0" timeOffset="42177">13547 11413 0,'0'0'0,"0"0"0,0 0 15,8 0 1,10 0-16,-1 0 0,18 0 16,0 0-1,8 0-15,0 9 16,27 8-16,-1 9 15,-8 9 1,-17-1-16,-1 1 0,-17-9 16,-17 0-16,-1 0 15,-16 0-15,-10-9 16,-16 9 0,-10 0-1,-17 0-15,9 0 0,0-17 16,17-1-16,9 1 15,9 0 1,8-9-16,9 0 0,0 0 16,0 8-1,18 10-15,16 8 16,10 8-16,17 1 16,-27-9-16,-8 0 15,-8 0-15,-10-9 16,1 9-16,-18 0 15,-17 9-15,-17-9 16,-9 0-16,-9 0 16,0-18-16,-8 1 15,17 0 1,17-18-16,9 0 16,9 9-16,17 0 15</inkml:trace>
  <inkml:trace contextRef="#ctx0" brushRef="#br0" timeOffset="42751.86">14267 11915 0,'0'0'0,"0"0"0,0 0 16,0 0-1,0 0-15,0 0 16,0 0-16,0 0 16,0 0-16,0 0 15,0 0-15,0 0 16,0 0-16,0 0 16,9 0-16,17-8 15,9-1 1,0 0-16,8 1 15,0 8-15,-8-9 16,-9 0-16,-17 9 16</inkml:trace>
  <inkml:trace contextRef="#ctx0" brushRef="#br0" timeOffset="43119.7">14250 11933 0,'0'0'0,"0"0"0,0 0 0,0 0 16,0 8-16,0 1 15,0 0-15,0 8 16,0 0-16,0 1 16,0-1-1,-9 18-15,1-9 16,-1 0-16,0 0 15,9 0-15,0-9 16,0-9-16,0 1 16,0 0-1,0-1-15,9 1 16,8 0-16,1-1 16,-1-8-16,9 0 15,0 0-15,9 0 16,0 0-16,-1-8 15,10 8-15,-18 0 16,-17 0-16</inkml:trace>
  <inkml:trace contextRef="#ctx0" brushRef="#br0" timeOffset="43320.82">14354 12037 0,'0'0'0,"0"0"0,0 0 0,0 0 16,0 0-16,0 0 16,18 0-1,-1 0-15,18 0 16,-1 0-16,19 0 16,-1-9-16,-9 18 15,-26-1-15</inkml:trace>
  <inkml:trace contextRef="#ctx0" brushRef="#br0" timeOffset="48309.38">12904 12617 0,'0'0'0,"0"0"0,0 0 0,0 0 15,0-9-15,17 1 16,1-1-16,17 0 16,17 1-1,26-1-15,17 0 16,18 1-16,35 8 16,17 0-16,0 0 15,8 0-15,-16 0 16,-1 0-16,-17 0 15,-26 8-15,-26 1 16,-18-9-16,-17 0 16,-8 9-1,-18-9-15,-9 0 16,-8 0-16,8 0 16,-8 8-16</inkml:trace>
  <inkml:trace contextRef="#ctx0" brushRef="#br0" timeOffset="49347.85">13243 12825 0,'0'0'0,"0"0"0,0 0 15,0 0 1,0 0-16,0 0 16,0 0-16,8 0 15,10 0-15,-1 0 16,18 17-16,0 9 15,8 9-15,9-1 16,0 10 0,0 8-16,-8-9 0,-9-8 15,-9-1-15,0 9 16,-18-8 0,1-9-16,-18 9 15,1-9-15,-10 0 16,1-9-16,-9 0 15,8-8 1,1 0-16,0-1 16,8-8-16,0-8 15,9-10-15,0-16 16,9-18-16,26-18 16,8 1-16,9-9 15,-8 18-15,-10 8 16,1 17-16,35 9 15,-18 17-15</inkml:trace>
  <inkml:trace contextRef="#ctx0" brushRef="#br0" timeOffset="50283.25">14380 12626 0,'0'0'0,"0"0"0,0 0 0,0 17 16,-8 9-16,-1 17 16,0 26-16,1 9 15,-10 9 1,1 17-16,-1 0 15,1-9-15,0-17 16,-1-17 0,1-18-16,8-17 0,9-9 15,0-8-15,0 0 16,0-1 0,0-8-16,0-8 15,18-18-15,-1-18 16,18 1-16,0-9 15,-9 17-15,8 1 16,-8-1-16,0 18 16,0-1-16,-8 10 15,-1 8-15,1 0 16,-1 17 0,0 9-16,1 9 15,-1-1-15,-8 10 16,-1-1-16,1 0 15,0-17-15,-1 0 16,1-8-16,-9-10 16,0 1-16,0 0 15,0-1 1,0-8-16,0 0 16</inkml:trace>
  <inkml:trace contextRef="#ctx0" brushRef="#br0" timeOffset="50556.74">14181 12929 0,'0'0'0,"0"0"15,0 0-15,0 0 16,0 0-16,0 0 16,0 0-1,17 0-15,9 0 16,35 0-16,17-9 16,17-8-1,-42 8-15</inkml:trace>
  <inkml:trace contextRef="#ctx0" brushRef="#br0" timeOffset="64662.17">16282 13102 0,'0'0'0,"0"0"0,17 17 0,1 26 16,-10 9-16,-16 18 15,-18-1-15,-18 0 16,27-34-16</inkml:trace>
  <inkml:trace contextRef="#ctx0" brushRef="#br0" timeOffset="65341.73">18062 12141 0,'0'0'0,"-8"0"0,-1-9 16,0 0-16,-26 9 15,-17 0-15,-8 18 16,7-1 0,19 17-16,-1 10 15,9 16-15,9 1 16,17-18-16,17 1 15,18-1-15,-1-8 16,-8-9-16,0 0 16,-17-18-1,0 1-15,0 0 16,-18-1-16,0 10 16,-17-1-16,-9 9 15,-8-9-15,8 0 16,9-8-16,18 0 15,8-9-15</inkml:trace>
  <inkml:trace contextRef="#ctx0" brushRef="#br0" timeOffset="65818.23">18253 12210 0,'0'0'0,"0"0"15,0 0-15,0 0 16,9 8-16,8 10 15,1 8-15,-1 17 16,9 18 0,0 8-16,0 18 15,-17 17-15,-9-1 16,0-16-16,-9-26 16,1-9-16,-1-9 15,0-17-15,0 0 16,1-17-16,-10-1 15,10 1-15,-10-18 16,1-34 0,0-26-16,17-27 15,17-8-15,0 1 16,18 16-16,9 26 16,-1 9-16,-8 18 15,8-1-15,1 18 16,-18-1-1,0 18-15,0 0 16,-9 0-16,-8 18 16,-1-1-16,-16 18 15,-1-1-15,-17 10 16,0-18-16,0 0 16,9 0-1,8-9-15,0-8 0</inkml:trace>
  <inkml:trace contextRef="#ctx0" brushRef="#br0" timeOffset="66024.64">18861 12322 0,'0'0'0,"0"0"16,0 18-16,0 16 15,0 1-15,-9 8 16,1 1-1,-1-1-15,0-17 16,9 0-16,0-17 16,0-1-16,0-8 15</inkml:trace>
  <inkml:trace contextRef="#ctx0" brushRef="#br0" timeOffset="66163.59">19052 12028 0,'0'0'0,"0"0"0,0 17 16,0 9-16,18 9 15,-1 0-15,-8-9 16</inkml:trace>
  <inkml:trace contextRef="#ctx0" brushRef="#br0" timeOffset="66472.66">19000 12617 0,'0'0'0,"0"0"0,0 0 0,0 0 16,0 0-16,0 0 15,0 0-15,0-9 16,0 1 0,0-10-16,17-8 15,1-17-15,17 0 16,-1 8-16,1 0 15,8 1-15,-8 16 16,9 1-16,-18 8 16,0 9-16,0 0 15,-9 18 1,-8 8-16,-1 8 16,1 10-16,0 8 15,0-9-15,8 0 16,0-17-16,18-17 15,-18 0-15</inkml:trace>
  <inkml:trace contextRef="#ctx0" brushRef="#br0" timeOffset="66973.56">20059 12218 0,'0'0'0,"0"0"0,0 0 0,0 0 15,0 18 1,18-1-16,17 9 16,25 9-16,10-9 15,-1-18-15,1-16 16,-1-1 0,-8-8-16,-18-9 0,-8 8 15,-9-8-15,-17 9 16,0 0-1,-18-1-15,-8 1 16,-9 0-16,-9 17 16,-17 9-16,8 8 15,1 17-15,8 27 16,9 0-16,17-1 16,9-16-16,18-1 15,16-17-15,19 0 16,42 0-1,18-9-15,-52-8 16</inkml:trace>
  <inkml:trace contextRef="#ctx0" brushRef="#br0" timeOffset="67584.73">21232 12141 0,'0'0'0,"0"0"0,0 0 15,0 0 1,0 0-16,0 0 15,-9 0-15,0 0 16,-17 0-16,0 0 16,-17 17-16,-1 9 15,10 0-15,-1 0 16,18 0 0,-1 0-16,18-9 15,0-8-15,0-1 16,0 1-16,18-9 15,8-9-15,0 1 16,0-1-16,-9 0 16,1 9-16,-10 0 15,1 0 1,-9 9-16,-9 26 0,-8 34 16,-18 26-1,-8 44-15,-1 8 16,10-8-16,16-27 15,9 1-15,9-27 16,9-34-16,9-17 16,-1-9-16,0-17 15,1-9 1,16-18-16,10-16 16,-1-10-16,1-8 15,-10-8-15,1-27 16,-9 1-16,-17 8 15,-18 8-15,0 10 16,1 25-16,-1 0 16,-8 18-1,8 0-15,0 0 16,1 8-16,8 9 16,0 0-16,0-9 15,26 1-15,26-10 16,-26 18-16</inkml:trace>
  <inkml:trace contextRef="#ctx0" brushRef="#br0" timeOffset="67865.31">21770 12574 0,'0'0'0,"0"0"0,0 0 16,0 0-16,0 0 15,0 0 1,18 8-16,-10 1 16</inkml:trace>
  <inkml:trace contextRef="#ctx0" brushRef="#br0" timeOffset="68342.42">22673 12400 0,'0'0'0,"0"0"15,0 0-15,9 0 16,17 0-16,61 9 16,26-9-16,0 0 15,52 0-15,-9 0 16,-34 0-16,-10 0 16,1-9-1,-17 9-15,-35 0 16,-9 18-16,-18-1 15</inkml:trace>
  <inkml:trace contextRef="#ctx0" brushRef="#br0" timeOffset="68589.84">22969 12652 0,'0'0'0,"0"0"15,0 0-15,0 0 16,8 0-16,18 0 16,26 0-16,18 0 15,17 8-15,26-8 16,17 0 0,-9-8-16,-8-1 15,0 0-15,-26 9 16,-26 0-16,-35 0 15</inkml:trace>
  <inkml:trace contextRef="#ctx0" brushRef="#br0" timeOffset="68869.95">23516 12149 0,'0'0'0,"0"0"16,0 0-16,8 0 15,18 18-15,18-1 16,43 26-16,17 9 16,0 9-1,-8-1-15,-18-16 16,-26-10-16,-9-8 16,-17 0-16,-17 9 15,-26 8-15,-27 35 16,-34 9-16,-26-1 15,26-25-15,26-18 16,34-25-16</inkml:trace>
  <inkml:trace contextRef="#ctx0" brushRef="#br0" timeOffset="69211.25">25148 12331 0,'0'0'0,"-9"0"16,1 0-16,-1-9 15,-17 1-15,0-1 16,9 9-1,-1 0-15,1 0 16,0 17-16,-1 18 16,1 26-16,8 8 15,9 0-15,17 1 16,18 7-16,-9-25 16,9-8-16,17-27 15,18-17-15,-1-17 16,-34 8-1</inkml:trace>
  <inkml:trace contextRef="#ctx0" brushRef="#br0" timeOffset="69601.78">25765 11959 0,'0'0'0,"0"0"16,0 0-1,0 0-15,-9 8 16,0 18-16,1 26 15,-27 52-15,-8 26 16,-1-9 0,9-17-16,1-34 0,16-18 15,1-18-15,8-8 16,9-17-16,0-1 16,0 1-1,0-9-15,9-9 16,17-17-16,9 1 15,8-1-15,-17 8 16,0 1-16,-17 17 16,0 0-16,-1 0 15,-8 17-15,9 1 16,-9 25 0,0 9-16,9-9 15,8-17-15,9 0 16,0-17-16,9-27 15,-18 10-15</inkml:trace>
  <inkml:trace contextRef="#ctx0" brushRef="#br0" timeOffset="69931.28">26199 12522 0,'0'0'0,"0"0"0,-9 0 16,1 0-16,-1 0 15,-17 0-15,0 0 16,-9 17-16,0 0 15,1 9-15,7 0 16,10 0-16,8-8 16,9-1-1,0-9-15,0 1 16,18 0-16,-1-9 16,1-9-16,-1 0 15,0 1-15,1-9 16,-10-1-16,1 10 15,0-1-15,-1 9 16,-8 0-16,0 0 16,9 17-1,8 9-15,9 9 16,9-1-16,9-8 16,-27-8-16</inkml:trace>
  <inkml:trace contextRef="#ctx0" brushRef="#br0" timeOffset="70217.39">26477 12461 0,'0'0'0,"0"0"0,8 17 16,10 1-16,-1 16 15,9 10-15,0-1 16,0 9-16,-17-9 15,0 0 1,-1-17-16,-8-8 16,0-10-16,0 1 15,0-9-15,0 0 16,0-9-16,0-8 16,0-18-16,18-8 15,17-17-15,17-1 16,-18 26-16,-16 27 15</inkml:trace>
  <inkml:trace contextRef="#ctx0" brushRef="#br0" timeOffset="70688.5">27232 12513 0,'0'0'0,"0"0"0,-8 0 16,-1 0-16,-26 0 16,-8 0-16,-9 17 15,0 1-15,17-1 16,0 0 0,9 1-16,9-10 0,17 1 15,0 0 1,0-1-16,0-8 15,17 9-15,9 0 16,9 8-16,8 0 16,9 18-16,-8 8 15,-1 26 1,-17 9-16,-8 0 0,-10 9 16,-16-1-1,-1-25-15,-17-18 16,0-8-16,0-9 15,-9 0-15,0-17 16,1-9-16,-1-18 16,0-8-16,9 0 15,9-17-15,17-9 16,34-34 0,36-10-16,-18 53 15</inkml:trace>
  <inkml:trace contextRef="#ctx0" brushRef="#br0" timeOffset="71583.77">28570 12652 0,'0'0'0,"0"-9"0,0 0 16,0 1-16,0-1 15,0-8-15,0 8 16,0-8-16,-9-1 16,0 1-16,-8 0 15,-18-1-15,-17 18 16,9 0-16,-10 18 15,1-1 1,18 9-16,16 0 16,10 0-16,8-9 15,0 1-15,17-1 16,0-9 0,9 1-16,0 0 0,0-1 15,-8 1 1,-1 8-16,-8 18 15,-9 17-15,-17 17 16,-10 18-16,-16 17 16,8 0-16,18-18 15,0-8-15,17-17 16,0-18-16,8-17 16,1-8-16,0-10 15,-1 1-15,10-18 16,-1 1-1,0-18-15,1-18 16,-10-16-16,1-18 16,-18 0-16,1 26 15,-1 9-15,0 8 16,1 18-16,8-1 16,0 1-16,0 8 15,17-8 1,27-26-16,-10 17 15</inkml:trace>
  <inkml:trace contextRef="#ctx0" brushRef="#br0" timeOffset="71988.8">28726 12548 0,'0'0'0,"0"0"0,0 0 16,0 0-16,0 17 16,9 0-16,-1 9 15,-8 9 1,9-1-16,0 10 16,-1-18-16,1 0 15,0-9-15,-1-8 16,10-1-1,-1-16-15,0-10 16,18-8-16,0-17 0,-9 8 16,0 1-16,-17 17 15,-1 8 1,1 9-16,-9 0 16,0 9-16,0 17 15,9 17-15,-1 9 16,10-9-16,-10 9 15,1-9-15,0-25 16</inkml:trace>
  <inkml:trace contextRef="#ctx0" brushRef="#br0" timeOffset="72398.48">29256 12132 0,'0'0'0,"0"0"0,0 0 0,0 17 16,8 18-16,1 43 16,0 17-1,-9-8-15,8-9 16,-8 8-16,9-17 16,-9-25-16,0-18 15,0-9-15,0-8 16,9-1-16,8-8 15,0-8-15,18-1 16,-9 0 0,0 1-16,0 8 15,-8 0-15,-10 0 16,1 17-16,0 9 16,-18 9-16,-8-1 15,-9 1-15,8-9 16,-8-9-16,9 9 15,-1-17 1,1 0-16,8-9 16,9 0-16,18-35 15,-1 9-15</inkml:trace>
  <inkml:trace contextRef="#ctx0" brushRef="#br0" timeOffset="72549.2">29725 12617 0,'0'0'0,"0"0"16,0 0-1,0 17-15,0 1 16,0 25-16,8 17 16,-8-8-16,0-8 15,0-10-15,0 1 16,9-9-16,0-17 16</inkml:trace>
  <inkml:trace contextRef="#ctx0" brushRef="#br0" timeOffset="72690.5">29672 12296 0,'0'0'0,"0"0"15,0 0-15,0 0 16,18 0 0,8 0-16,9 9 15,-18 0-15</inkml:trace>
  <inkml:trace contextRef="#ctx0" brushRef="#br0" timeOffset="72908.36">29933 12565 0,'0'0'0,"0"0"0,0 0 0,0 0 0,0 0 15,0 0-15,17 0 16,9 0-16,18 0 16,17-9-16,8 1 15,9-1-15,-26 0 16,-34 18 0</inkml:trace>
  <inkml:trace contextRef="#ctx0" brushRef="#br0" timeOffset="73134.1">30254 12270 0,'0'0'0,"0"0"0,0 0 15,0 0 1,0 18-16,-8 25 16,-1 18-16,-9 17 15,1 26-15,0 17 16,-1 0-16,10-26 15,8-8-15,17-9 16,26 8-16,-8-34 16,-17-43-1</inkml:trace>
  <inkml:trace contextRef="#ctx0" brushRef="#br0" timeOffset="73552.27">30897 12825 0,'0'0'0,"0"0"16,0 0-16,0 0 15,0 0-15,0 0 16,0 0-16,17 0 15,18 0-15,8-9 16,1 0 0,-10 1-16,-7-10 15,-1 1-15,0 0 16,-18-1-16,1 1 16,-9 0-16,-9 8 15,1-8-15,-18 17 16,0 0-16,-9 17 15,0 0 1,18 18-16,-1 8 16,18 1-16,9-1 15,8-8-15,27-1 16,8 1 0,-26-18-16</inkml:trace>
  <inkml:trace contextRef="#ctx0" brushRef="#br0" timeOffset="74084.3">31956 12686 0,'0'0'0,"0"0"16,0 0-16,0 0 16,-8 0-1,-1 0-15,-26 0 0,-17 17 16,-9 1-1,-8-1-15,-1 9 16,18 0-16,17 0 16,18-9-16,17-8 15,0 0-15,17-1 16,10-8-16,7-8 16,10-1-1,-18 0-15,0 9 16,-9 0-16,-8 0 15,0 18-15,-18 8 16,-17 34-16,-35 44 16,-8 26-16,-1-9 15,18-8-15,17-18 16,18-8-16,8-18 16,9-26-1,0-17-15,9-17 16,0 0-16,-1-18 15,10 0-15,-1-17 16,0-17-16,1-9 16,-10 0-16,1 9 15,0 0 1,-1 8-16,1 18 16,-9-1-16,0 10 15,17-10-15,1-16 16,-1 16-16</inkml:trace>
  <inkml:trace contextRef="#ctx0" brushRef="#br0" timeOffset="75438.17">18331 13128 0,'0'0'0,"0"0"0,0 0 16,-8 0-16,-1 0 15,-26 0-15,-8 8 16,-9 10-16,0 16 16,0 18-1,17-8-15,9-1 16,8-8-16,18-9 15,0 0-15,9-18 16,8 1-16,10-9 16,7-9-16,10 1 15,-1-10-15,-17 1 16,-8 8 0,-10 9-16,1 0 15,-9 18-15,-9 25 16,-8 44-16,-9 25 15,0 1-15,8-18 16,18 0-16,0-8 16,0-26-16,0-27 15,9-8 1,0-17-16,-9-1 16,0-8-16,0-8 15,8-10-15,1-8 16,-9-8-16,0-9 15,0-9-15,0-9 16,0 9-16,0 17 16,0 1-1,0 16-15,0 1 16,0 0-16,17-1 16,1 1-16,8 0 15,-9 8-15</inkml:trace>
  <inkml:trace contextRef="#ctx0" brushRef="#br0" timeOffset="75935.81">18748 13197 0,'0'0'0,"0"0"15,0 0-15,0 0 16,0 0-16,-8 0 16,-1 17-16,0 9 15,1 9-15,8 17 16,0 0-16,0-9 15,0 1 1,8-18-16,1 0 16,0-9-16,-1-8 15,1-1-15,0-16 16,8-1-16,9-26 16,0-8-16,0-9 15,0 17-15,-17 18 16,0 0-1,-1-1-15,-8 18 16,0 0-16,0 18 16,0 8-16,9 26 15,0 0-15,8-9 16,9-8-16,0-18 16,-9-8-1</inkml:trace>
  <inkml:trace contextRef="#ctx0" brushRef="#br0" timeOffset="76369.92">19217 12972 0,'0'0'0,"0"0"0,0 0 16,0 17-16,0 9 15,0 9-15,0 26 16,-9 16-16,1-7 31,8-10-31,0-16 0,0-18 0,0 0 16,0-18-16,0 1 16,0 0-1,0-9-15,0 0 16,8-9-16,10 0 15,-1 1-15,9 8 16,0 0-16,-8 0 16,-10 0-16,1 8 15,0 10 1,-18-1-16,0 0 16,-8 9-16,-9 0 15,0 0-15,9-17 16,-1 0-16,9-1 15,9-8-15,0 0 16,0 0-16</inkml:trace>
  <inkml:trace contextRef="#ctx0" brushRef="#br0" timeOffset="76522.09">19617 13284 0,'0'0'0,"0"0"16,0 17-16,0 18 15,0-1-15,0 10 16,0-1-16,0-17 16,0-9-1,0-8-15,0 0 16</inkml:trace>
  <inkml:trace contextRef="#ctx0" brushRef="#br0" timeOffset="76674.08">19695 12903 0,'0'0'0,"0"0"0,0 0 15,0 0-15,8 8 16,27 18-16,9 0 16,-27-8-16</inkml:trace>
  <inkml:trace contextRef="#ctx0" brushRef="#br0" timeOffset="76919.16">19730 13310 0,'0'0'0,"0"0"0,0 0 16,26 0-1,8-9-15,18 0 16,18 1-16,-1-18 16,-17 0-16,9 0 15,-17 17-15</inkml:trace>
  <inkml:trace contextRef="#ctx0" brushRef="#br0" timeOffset="77129.17">20059 13041 0,'0'0'0,"0"0"16,0 0-16,0 0 15,0 0-15,0 0 16,-8 9-16,-1 17 16,-17 26-16,0 17 15,9 18 1,-1-9-16,18 0 15,0-9-15,0-8 16,18-10-16,8-16 16,-9-18-16</inkml:trace>
  <inkml:trace contextRef="#ctx0" brushRef="#br1" timeOffset="96156.82">1789 14470 0,'0'0'0,"0"0"0,0 0 16,0 0-16,0 0 15,0 0-15,17 0 16,1 9-16,16 8 16,27 1-1,-17-10-15,8 1 16,17-18-16,-8 1 15,-18-18-15,1 0 16,-10 0-16,-7-18 16,-10-8-1,-17 0-15,-9 18 16,-17-1-16,0 18 16,-17 25-16,-18 18 15,0 35-15,-8 43 16,8 35-16,35-18 15,17-26-15,18-17 16,8 0-16,18-9 16,0-34-16,-1-18 15,27-34 1,-26 8-16</inkml:trace>
  <inkml:trace contextRef="#ctx0" brushRef="#br1" timeOffset="96328.43">2492 14773 0,'0'0'0,"0"0"16,0 0-16,0 9 16,0 0-16,0 8 15,9-8-15,0-1 16</inkml:trace>
  <inkml:trace contextRef="#ctx0" brushRef="#br1" timeOffset="96922.4">3091 14496 0,'0'0'0,"9"0"16,-9 0-16,0 0 16,0-8-16,0-1 15,0 0-15,0 1 16,0-1-1,-9 0-15,1-8 16,-1 0-16,-8 8 16,-9 9-16,0 0 15,-9 9-15,9 8 16,8 0-16,1 1 16,8 8-16,9 8 15,0-8 1,9 0-16,8-9 15,1 1-15,-1-1 16,18 0-16,0 1 16,8 8-16,-8 17 15,8 9 1,-8 17-16,-9 18 0,-17 8 16,-9-17-16,-9-17 15,-17-1 1,0-16-16,0-1 15,-18 0-15,10-17 16,-1 0-16,0-17 16,0 0-16,9-18 15,0-8 1,0-9-16,18 8 0,16 18 16</inkml:trace>
  <inkml:trace contextRef="#ctx0" brushRef="#br1" timeOffset="97071.37">3682 14886 0,'0'0'0,"0"0"0,0 0 15,17 9-15,1-1 16</inkml:trace>
  <inkml:trace contextRef="#ctx0" brushRef="#br1" timeOffset="97802.39">4898 14436 0,'0'0'0,"-9"0"0,0-9 16,-17 0-16,-9 9 15,-25 0 1,8 0-16,-1 18 16,1-1-16,18 9 15,-1 9-15,18 8 16,8 0-16,9 0 16,17 9-16,9-8 15,0-1-15,0-17 16,0 0-1,-17-17-15,0-1 16,-9 1-16,-9 8 16,-17 1-16,-17 16 15,-9-8-15,17 0 16,17-17-16,10-9 16,8 0-16</inkml:trace>
  <inkml:trace contextRef="#ctx0" brushRef="#br1" timeOffset="98249.11">5063 14514 0,'0'0'16,"0"0"-16,0 8 16,17 18-16,0 26 15,1 17-15,-10 27 16,-8 34-16,-8 0 15,-10-27-15,10 10 16,-1 0-16,-17-35 16,9-26-16,-1-26 15,1-9-15,-1-8 16,10-18 0,-10-26-16,1-34 15,8-52-15,18-18 16,17 9-16,18 35 15,-10 8-15,18 18 16,0 8-16,-8 27 16,8-1-16,9 18 15,-18 17-15,1 0 16,-18 17 0,0 0-16,-18 9 15,-16 9-15,-18 17 16,-9 0-16,-8 0 15,-10-9-15,10-8 16,17-18-16,26-17 16</inkml:trace>
  <inkml:trace contextRef="#ctx0" brushRef="#br1" timeOffset="98454.49">5610 14652 0,'0'0'0,"0"0"15,0 0-15,0 17 16,0 1-16,0 16 16,0 1-16,-9-9 15,9 0-15,0-9 16,9-8-16</inkml:trace>
  <inkml:trace contextRef="#ctx0" brushRef="#br1" timeOffset="98597.98">5792 14332 0,'0'0'0,"0"0"0,0 0 0,0 17 0,17 9 0,9 52 15,1-26-15</inkml:trace>
  <inkml:trace contextRef="#ctx0" brushRef="#br1" timeOffset="98849.9">5896 15068 0,'0'0'0,"0"0"0,0 0 15,0-9-15,0-8 16,9-18-16,8-8 15,18-9 1,0 0-16,0 0 16,-9 17-16,8 18 15,-8 0-15,9 17 16,0 0-16,-9 17 16,9 9-16,-9 17 15,0-8 1,-9 17-16,9-9 0,18-25 15,-18-10 1</inkml:trace>
  <inkml:trace contextRef="#ctx0" brushRef="#br1" timeOffset="99536.07">7268 14583 0,'0'0'0,"0"0"16,0 0-16,0 0 16,0 0-16,0 0 15,-8-9 1,-1 1-16,-17-1 15,-9 9-15,-8 0 16,-9 9-16,0 8 16,8 0-16,9 9 15,9 0-15,9-9 16,17-8 0,0 0-16,0-1 15,17 1-15,18 0 16,0-9-16,17 0 15,-9 0-15,-8 0 16,-9 8-16,-17 1 16,-1 17-16,-25 17 15,-18 53-15,-17 25 16,0 0 0,17-8-16,1-1 15,16-16-15,10-27 16,8-17-16,8-9 15,10-17-15,-1-17 16,0-1-16,9-25 16,9-18-16,9-25 15,-18-1 1,-18-8-16,-8-9 16,-8 0-16,-10 17 15,1 18-15,0 8 16,-1 18-16,1 0 15,8-1-15,9 18 16,0 0-16,0-8 16,26-1-1,52-25-15,35-10 16,-69 36-16</inkml:trace>
  <inkml:trace contextRef="#ctx0" brushRef="#br1" timeOffset="99969.92">7581 14591 0,'0'0'0,"0"0"15,0 0-15,0 0 16,0 0-1,0 18-15,0 8 0,-9 17 16,1 9 0,8 0-16,0 0 15,0-9-15,0-17 16,0 0-16,0-17 16,0 0-16,17-9 15,0-9-15,18-17 16,0 0-16,-9-9 15,0 1 1,-9 16-16,-8 1 16,0 8-16,-1 9 15,-8 0-15,0 9 16,0 8-16,0 18 16,9 0-16,0 8 15,8-8-15,0-18 16,1-17-1,-10 0-15</inkml:trace>
  <inkml:trace contextRef="#ctx0" brushRef="#br1" timeOffset="100386.85">8024 14392 0,'0'0'0,"0"0"0,0 0 15,0 0-15,0 18 16,0 25-16,8 26 16,1 9-16,-9 0 15,-9 0-15,1-9 16,-1-8-16,9-9 16,0-26-1,0 0-15,0-17 16,0-9-16,0-9 15,17 0-15,10-17 16,7 9-16,1 0 16,0-1-16,-9 18 15,0 0-15,-17 0 16,-1 9-16,1 17 16,-18 9-1,1 17-15,-19-18 16,1 1-16,9-9 15,0-9-15,-1-8 16,18-9 0,18-26-16,25-18 0,-17 27 15</inkml:trace>
  <inkml:trace contextRef="#ctx0" brushRef="#br1" timeOffset="100522.23">8666 14730 0,'0'0'0,"0"0"0,0 0 15,0 17-15,-8 9 16,-1 9-16,0 17 16,-8 0-16,0-9 15,17-17-15</inkml:trace>
  <inkml:trace contextRef="#ctx0" brushRef="#br1" timeOffset="100674.12">8701 14401 0,'0'0'0,"0"0"0,0 0 16,0 9-16,17-1 16,-8 1-16</inkml:trace>
  <inkml:trace contextRef="#ctx0" brushRef="#br1" timeOffset="100997.62">8771 14808 0,'0'0'0,"0"0"0,0 0 15,0 0-15,8 0 16,10 0-16,25 0 16,18-9-16,8 1 15,9-1-15,-8 0 16,-9-8-16,-9 0 15,-9-1 1,-8-8-16,-26 18 16</inkml:trace>
  <inkml:trace contextRef="#ctx0" brushRef="#br1" timeOffset="101208.78">9240 14488 0,'-9'0'0,"0"0"15,0 0-15,9 0 16,0 0-1,0 0-15,0 0 16,-8 8-16,-1 27 16,-8 25-16,-1 18 15,1 9-15,8 26 16,1-9 0,8-18-16,0-8 15,17-17-15,0-18 0,18-17 16,-18-17-1</inkml:trace>
  <inkml:trace contextRef="#ctx0" brushRef="#br1" timeOffset="115682.28">9891 14782 0,'0'0'0,"0"0"0,0 0 0,0 0 16,17 17-16,1-8 15</inkml:trace>
  <inkml:trace contextRef="#ctx0" brushRef="#br1" timeOffset="115812.97">10030 14964 0,'0'0'0,"0"0"16,0 0-16,17 17 16,9 1-16,-8-1 15</inkml:trace>
  <inkml:trace contextRef="#ctx0" brushRef="#br1" timeOffset="116544.7">11202 14141 0,'0'0'0,"0"0"0,0 0 15,0 0-15,0 0 16,-9 0-16,1 0 16,-1 17-16,-17 27 15,0 16-15,0 27 16,-9 17 0,0 9-16,1-18 15,16-17-15,1-18 16,17 1-16,0-18 15,9 1-15,8-10 16,9-8-16,17-8 16,36-10-16,16-16 15,9-18 1,-26-9-16,-43 26 16</inkml:trace>
  <inkml:trace contextRef="#ctx0" brushRef="#br1" timeOffset="116923.17">12001 14557 0,'0'0'0,"0"0"16,0 0-16,0 0 16,-9 0-16,1 0 15,-1 0-15,-17 9 16,-9 16-16,-17 10 15,9 8-15,8 1 16,17-1 0,1-8-16,17-9 15,0 0-15,0-18 16,17 1-16,1-18 16,17-8-16,-1-9 15,-8 9-15,0-1 16,-17 10-16,0 8 15,-1 0-15,1 0 16,9 17 0,-1 0-16,0 9 15,1 0-15,8 0 16,0-17-16,43-9 16,-17 0-16</inkml:trace>
  <inkml:trace contextRef="#ctx0" brushRef="#br1" timeOffset="117199.21">12505 14418 0,'0'0'0,"0"0"0,0 9 16,8 8-16,10 18 16,-1 26-16,0-1 15,-8-8-15,0 0 31,-9-9-31,-9-8 0,0-9 16,1 0-16,-1-17 16,0-1-16,9 1 15,0 0-15,0-9 16,0-9-16,0-8 16,9-27-16,52-51 15,-9 43-15</inkml:trace>
  <inkml:trace contextRef="#ctx0" brushRef="#br1" timeOffset="117802.74">13095 14566 0,'0'0'0,"0"0"16,0 0-16,0 17 16,9 9-16,-9 8 15,0 1-15,0 8 16,0 1-16,0-10 16,-9-8-1,9 0 1,-9-8-16,1-10 0,8 1 15,0-9-15,0-9 16,0 1-16,8-10 16,10-25-16,8 0 15,0 8 1,0 0-16,0 18 16,0 8-16,-9 9 15,1 9-15,-1 8 16,1 1-16,-10 16 15,1-8-15,-9 0 16,0-8-16,0-10 16,0 1-16,0-9 15,0-9-15,17-8 16,9-35 0,18 0-16,-1 0 15,1 9-15,-10 17 16,-8 9-16,0 17 15,-8 0 1,-1 17-16,-8 17 0,0 1 16,-1 8-1,1 1-15,0-18 16,8-18-16,0 1 16,-8 0-16</inkml:trace>
  <inkml:trace contextRef="#ctx0" brushRef="#br1" timeOffset="118134.29">14024 14514 0,'0'0'0,"0"0"0,0 0 16,-8 0-16,-1 17 16,-8 9-16,-1 17 15,1 9-15,-1 9 16,18-1-1,0-16-15,0-1 0,18 0 16,-1-17 0,1-17-16,-1 0 15,9-18-15,0 0 16,0-17-16,0-17 16,-17-9-1,-9 0-15,-9 0 0,-8 17 16,-9 18-16,0 0 15,0-1 1,0 18-16,8 9 16,1 0-16,17-9 15</inkml:trace>
  <inkml:trace contextRef="#ctx0" brushRef="#br1" timeOffset="118419.9">14380 14488 0,'0'0'0,"0"0"0,18 17 16,-1 26-16,9 9 15,0 0-15,0 9 16,-8-9-16,-10-9 16,1 0-16,-9-17 15,0 0-15,-9 0 16,-8 0-1,0-17 1,-1 0-16,1-9 0,8-9 16,9 0-16,0-8 15,26-35-15,26-26 16,18-26-16,-27 61 16</inkml:trace>
  <inkml:trace contextRef="#ctx0" brushRef="#br1" timeOffset="119051.06">15466 14349 0,'0'0'0,"0"9"0,0 17 15,8 43 1,1 35-16,-9 17 16,-9 9-16,1-9 15,-10-34-15,10-27 16,-1-16-16,0-10 15,1-16-15,-1-10 16,0-25 0,1-35-16,8-43 15,8-44-15,18-34 16,18 26-16,8 26 16,17 25-16,1 27 15,8 26-15,-17 17 16,0 26-16,-18 17 15,0 18-15,-17 8 16,-17 18 0,-26 17-16,-27 17 15,-25-17-15,-9-18 16,-9-16-16,35-18 16,43-18-16</inkml:trace>
  <inkml:trace contextRef="#ctx0" brushRef="#br1" timeOffset="119357.01">15804 14591 0,'0'0'0,"9"0"16,8 18-16,10 16 16,-1 1-16,0 0 15,0 17-15,-18-9 16,-16 9-1,-1 9-15,-8-9 16,-9-9-16,0-8 16,-1-10-16,10-16 15,0 0-15,-1-1 16,18-8-16,0-8 16,0-10-16,18-25 15,16 0-15,10-9 16,8 0-16,-17 17 15,-18 27 1</inkml:trace>
  <inkml:trace contextRef="#ctx0" brushRef="#br1" timeOffset="119749.63">16108 14895 0,'0'0'0,"0"0"16,0 0-16,0 0 15,0 0-15,0 8 16,9 1-16,8 0 16,9-1-1,9 1-15,0-18 16,8 1-16,1-10 15,-18-8-15,0 9 16,-17 0-16,-1-1 16,1 1-16,-9 0 15,-9 17-15,1 0 16,-18 8 0,-9 10-16,9 8 0,0 17 15,-9 26 1,18-8-16,17-26 15,17-10-15,18 1 16,8-26 0,-17 0-16</inkml:trace>
  <inkml:trace contextRef="#ctx0" brushRef="#br1" timeOffset="120405.97">16951 14548 0,'0'0'0,"0"0"0,0 0 16,0 0 0,0 0-16,-9 0 15,0 0-15,-17 18 16,-8 16-16,-19 1 16,1-1-16,0 18 15,0 0-15,17 0 16,9 0-16,9 0 15,17 0 1,0-17-16,9-9 16,17 0-16,17-18 15,18-25-15,-26 0 16</inkml:trace>
  <inkml:trace contextRef="#ctx0" brushRef="#br1" timeOffset="120760.21">17020 14851 0,'0'0'0,"0"0"16,0 0-16,0 0 16,0 0-1,0 0-15,18 0 0,-1 0 16,9-8-1,9-1-15,8 0 16,-17-8-16,0-9 16,-8 0-16,-10 9 15,1-1-15,-9 10 16,-9 8 0,-8 0-16,-9 8 15,-9 10-15,-8 16 16,8 1-16,0 8 15,0 9-15,18 9 16,8-18-16,9-17 16,9-17-16</inkml:trace>
  <inkml:trace contextRef="#ctx0" brushRef="#br1" timeOffset="121097.75">17637 14557 0,'0'0'0,"0"0"16,0 0-16,-9 0 16,0 0-16,-17 17 15,0 0-15,0 9 16,9 0 0,-1 9-16,1 0 15,17-1-15,0-8 16,0 0-16,9 0 15,-1-8-15,1-1 16,0-8-16,-9-1 16,0 1-1,0 0-15,-9 8 16,0-8-16,1-1 16,-1 1-16,-8 0 15,17-1-15,0-8 16,0 0-16,0-8 15,0 8-15</inkml:trace>
  <inkml:trace contextRef="#ctx0" brushRef="#br1" timeOffset="121538.28">17923 14514 0,'0'0'0,"0"0"0,0 0 16,0 0-16,0 0 16,0 0-16,0 0 15,0 0-15,0 0 16,0 0-16,0 0 15,0 0-15,-8 8 16,-1 10 0,0 16-16,1 1 15,-1-1-15,9 10 16,0-1-16,0 0 16,0-8-1,0-9-15,0 0 16,0-9-16,0-8 15,0 0-15,-9-1 16,0 1-16,-17 0 16,0-1-16,0 1 15,0 0-15,18-1 16,8-8-16,0 0 16</inkml:trace>
  <inkml:trace contextRef="#ctx0" brushRef="#br1" timeOffset="121776.47">18175 14713 0,'0'0'0,"0"0"0,0 0 0,0 0 16,0 17-1,-9 9-15,1 9 16,-1-1-16,0 1 15,9-9-15,0 0 16,0-17-16,0-9 16,9-9-16,0 0 15,-1 9-15</inkml:trace>
  <inkml:trace contextRef="#ctx0" brushRef="#br1" timeOffset="121877.27">18192 14392 0,'0'0'0,"0"0"15,0 0-15,0 18 16,0-10-16,9 1 16,0 0-16</inkml:trace>
  <inkml:trace contextRef="#ctx0" brushRef="#br1" timeOffset="122531.99">18496 14721 0,'0'0'0,"0"0"16,0 18-16,-8-1 15,-1 18-15,0-1 16,9 27 0,0 0-16,0-18 15,18-17-15,-10-9 16,1-8-16,8 0 15,1-18-15,8-8 16,0-18 0,-9-8-16,-8 8 0,0 0 15,-18 9 1,0 9-16,1 0 16,-1-1-16,0 10 15,-8 8-15,0 0 16,17 0-16,0 0 15,0 0-15,8 0 16,18 8-16,18 1 16,16-9-1,1 0-15,-9 0 16,-17 9-16,-9 8 16,0 0-16,-17 9 15,0 9-15,-18 17 16,0-9-16,0-17 15,9 0-15,0-17 16,0-1-16,0-8 16,0-8-1,18-18-15,17-17 16,-1-9-16,10 8 16,-18 18-16,0 9 15,-17 0 1,-1 17-16,10 0 0,-1 17 15,0 26-15,9 27 16,0-10 0,9 1-16,0-18 15,34-8-15,-17-18 16</inkml:trace>
  <inkml:trace contextRef="#ctx0" brushRef="#br1" timeOffset="123764.43">11185 15804 0,'0'0'0,"0"0"0,0-9 15,8 1-15,-8-1 16,0 0-16,9 9 16,-9 0-16,0 0 15,0 0-15,0 0 16,-9 0-16,1 26 15,-10 26-15,1 26 16,0 17 0,8-17-16,9-26 15,0-8-15,9-18 16,8-18-16,0 1 16,18-9-16,8-17 15,10-27-15,7 1 16,-16 0-16,-1 17 15,-17 17 1,0 9-16,9 17 16,0 9-16,0 0 15,-1 9-15,1-9 16,-9 0-16,0-17 16,0-1-16,-9 1 15,1-26-15,8-18 16,-9-34-16,-8-18 15,-9 1 1,-9 16-16,9 27 16,0 17-16,9 26 15,-9 0-15</inkml:trace>
  <inkml:trace contextRef="#ctx0" brushRef="#br1" timeOffset="124272.83">12053 16090 0,'0'0'0,"0"0"15,0 0-15,0 0 16,0 0-16,0 0 16,0 0-16,9 8 15,-1 10-15,-8-1 16,0 18-16,0-1 16,-8 18-1,-1 0-15,0-8 16,1-1-16,-1-17 15,9 0-15,0-9 16,0 1-16,0-10 16,0 1-16,0-1 15,9 1-15,8 0 16,0-1 0,18 1-16,17 0 15,-8-1-15,-1 1 16,1 0-16,-18-1 15,0-8-15,-9 0 16,-8 0-16,-1 0 16,1 0-16,-9 0 15,9 0 1</inkml:trace>
  <inkml:trace contextRef="#ctx0" brushRef="#br1" timeOffset="124750.85">12956 15873 0,'0'0'0,"0"0"0,0 0 15,0 0-15,0 0 16,0 0 0,0 0-16,18 0 15,-1 9-15,18 0 16,-1-1-16,18 1 16,1-9-16,7 0 15,-8 0 1,1-9-16,-10 9 0,-8 0 15,8-8 1,-8-1-16,-18 9 16</inkml:trace>
  <inkml:trace contextRef="#ctx0" brushRef="#br1" timeOffset="124974.3">13034 16116 0,'0'0'0,"0"0"0,0 0 0,0 0 15,0 0-15,0 0 16,18 0 0,16 8-16,1 1 0,17-9 15,0 0 1,0 0-16,27 9 15,-27-1-15</inkml:trace>
  <inkml:trace contextRef="#ctx0" brushRef="#br1" timeOffset="126696.8">14085 15613 0,'0'0'0,"0"0"0,0 0 15,0 0-15,9 0 16,8 0-16,0 0 15,18 18-15,17-1 16,-8 0-16,8 18 16,9 0-1,-18 8-15,0 9 16,-16 0-16,-1-9 16,-18 1-16,-16-1 15,-1 0-15,-17-8 16,0-9-16,-9 0 15,0-18-15,1 1 16,16-18-16,1 1 16,17-36-1,9-25-15,25-17 16,18-10-16,18 1 16,-1 8-16,-8 35 15,-9 18-15,-34 16 16</inkml:trace>
  <inkml:trace contextRef="#ctx0" brushRef="#br1" timeOffset="127078.15">15205 15371 0,'0'0'0,"0"0"15,0 0-15,0 0 16,0 0-16,0 0 15,0 9 1,0 25-16,-8 44 16,-1 35-16,-8 17 15,-1 8-15,1-25 16,-1-27-16,10-8 16,8-26-16,0-26 15,0-8-15,0-10 16,0-8-1</inkml:trace>
  <inkml:trace contextRef="#ctx0" brushRef="#br1" timeOffset="127846.54">15561 15553 0,'0'0'16,"0"0"-16,0 0 0,0 0 16,0 17-16,0 0 15,0 18-15,0 26 16,-8 17-16,8 0 31,-9-9-31,0-8 0,9-18 16,0-9-16,0-8 15,-8-8-15,8-10 16,0 1-16,0-9 16,-9-9-16,0-25 15,-8-27-15,17 1 16,0 8-16,0 0 16,9 8-1,8 1-15,0 0 16,1 8-16,-1 0 15,0 9-15,27 0 16,8 9-16,0 8 16,-9 9-16,1 9 15,-1 0 1,-8 8-16,-9 0 16,-9-8-16,-8 8 15,0 1-15,-18-1 16,-8 9-16,-9 0 15,-9 0-15,0-9 16,9 1-16,9-10 16,-1 1-1,1 0-15,8-1 16,9 1-16,0 0 16,0-1-16,18 10 15,-1-1-15,18 9 16,-9 0-16,0 0 15,0 0 1,0 0-16,-17-9 0,-1 0 16,-8 1-16,-8-1 15,-1 0 1,-17 1-16,-9 8 16,-8-9-16,-1-8 15,10-1-15,-1-8 16,18 0-16,17 0 15</inkml:trace>
  <inkml:trace contextRef="#ctx0" brushRef="#br1" timeOffset="130494.82">16291 15406 0,'0'0'0,"0"0"0,0 17 16,-9 35-16,0 26 15,1 8-15,-1 1 16,0 0-16,1-18 15,8-17-15,-9 0 16,0-9-16,1-17 16</inkml:trace>
  <inkml:trace contextRef="#ctx0" brushRef="#br2" timeOffset="138777.47">19347 15466 0,'0'0'0,"0"0"0,0 0 16,0 0-16,18 9 15,25 0-15,18 8 16,35 0-1,25-8 1,-8 0-16,-18-1 0,-16-8 16,-10 0-16,1 0 15,8 17-15,-35 1 16</inkml:trace>
  <inkml:trace contextRef="#ctx0" brushRef="#br2" timeOffset="139080.96">19261 15821 0,'0'0'16,"0"0"-16,0 0 15,0 0-15,0 0 16,0 0-16,0 0 15,8 0-15,10 0 16,16 0-16,27 9 16,17 0-16,9-1 15,9 1-15,-1 0 16,-17-1-16,0 1 16,-17-9-1,0 0-15,-18-9 16,1 1-16,-27 8 15</inkml:trace>
  <inkml:trace contextRef="#ctx0" brushRef="#br2" timeOffset="139458.12">19981 15302 0,'-8'-9'0,"-1"0"0,0 9 15,9 0-15,0 0 16,0 0-16,-8 0 16,8 0-16,0 0 15,0 0 1,0 0-16,17 9 16,9 8-16,9 9 15,26 9-15,17 0 16,-9-1-1,-8 10-15,-9-18 0,-9 0 16,-16-1-16,-19 1 16,1 9-16,-18 17 15,-43 35 1,-17 17-16,-10-9 16,10-26-16,0-8 15,8-18-15,17-17 16,27-9-16</inkml:trace>
  <inkml:trace contextRef="#ctx0" brushRef="#br2" timeOffset="142078.84">21536 14860 0,'0'-9'0,"0"1"0,0-1 16,0 0-16,-9 1 16,0-10-16,1-8 15,-18 9-15,0 0 16,0 17-1,-18 0-15,1 17 0,-9 9 16,8 17 0,1 18-16,17 17 15,26-9-15,8 0 16,18-17-16,9-8 16,17-18-16,9-18 15,35-25-15,16-35 16,-51 26-1</inkml:trace>
  <inkml:trace contextRef="#ctx0" brushRef="#br2" timeOffset="142465.96">21840 14384 0,'0'0'0,"0"0"0,0 8 0,0 18 16,0 26-1,0 26-15,-9 17 16,0 1-16,-8 8 16,0-9-16,-1-26 15,1-25-15,-1-10 16,10-8-16,8-17 16,0-1-1,0-16-15,0-1 16,17-17-16,9-17 15,9 0-15,-9 8 16,0 18-16,0-1 16,-17 18-16,-1 0 15,1 18-15,0 8 16,-1 26-16,1-1 16,0-7-1,0-18-15,-1 0 16,10 0-16,-1-9 15</inkml:trace>
  <inkml:trace contextRef="#ctx0" brushRef="#br2" timeOffset="142824.28">22387 14869 0,'0'0'0,"0"0"0,0 0 15,0 0-15,-9 0 16,0 0-16,-17 0 15,-8 17-15,-10 0 16,-8 27-16,0-1 16,17 0-1,18-17-15,17 0 0,0-17 16,9-1 0,-1-8-16,10-8 15,16-10-15,1-7 16,-9 7-16,0 1 15,-17 8-15,0 9 16,-1 0-16,1 0 16,8 18-1,1 16 1,8-8-16,8 0 0,1 0 16,0-17-16,17 8 15,9-26-15,-26 1 16</inkml:trace>
  <inkml:trace contextRef="#ctx0" brushRef="#br2" timeOffset="143119.91">22621 14808 0,'0'0'0,"0"0"16,0 0-16,18 17 15,-1 18-15,9 0 16,9 8-16,-9 9 15,0-9-15,-17 0 16,-1-17 0,-8 0-16,0-8 15,-8-10-15,8 1 16,-9 0-16,9-9 16,-9-9-1,9-8-15,0-18 0,18-8 16,16-18-16,10 9 15,25 0 1,1 9-16,-36 26 16</inkml:trace>
  <inkml:trace contextRef="#ctx0" brushRef="#br2" timeOffset="143597.41">23368 14834 0,'0'0'0,"0"0"16,0 0-16,0 0 15,0 0-15,-9 0 16,1 0-16,-1 0 16,-17 0-16,0 17 15,-9 1-15,0-1 16,18 0-1,0-8-15,8 0 16,9-1-16,0 1 16,0-9-16,9 0 15,8 9-15,9 8 16,17 9-16,18 17 16,-17 9-1,-1 0-15,-17 0 16,-8 9-16,-10-1 15,-16 10-15,-19-10 16,-7-8-16,-10-17 16,1-9-16,-9-9 15,8-17 1,-8-9-16,9-16 0,8-1 16,18-9-1,8-8-15,35-9 16,18-18-16,25-8 15,-34 35-15</inkml:trace>
  <inkml:trace contextRef="#ctx0" brushRef="#br2" timeOffset="144126.26">23507 15102 0,'0'0'0,"0"0"16,0 0-16,0 0 16,0 0-16,26-8 15,9-1-15,17-17 16,-9 0-16,9 0 15,-8-8 1,-18-1-16,0 9 16,-17 9-16,-9-1 15,0 10-15,-9 8 16,0 0-16,-17 17 16,0 9-16,-9 26 15,9 9-15,18-1 16,16-17-1,10 1-15,16-18 0,36 8 16,17-16 0,-44-10-16</inkml:trace>
  <inkml:trace contextRef="#ctx0" brushRef="#br2" timeOffset="144708.04">24931 14791 0,'0'0'0,"0"0"15,0 0-15,0 0 16,0-9-16,-9 0 16,1 1-16,-10-10 15,-16 1-15,-10 17 16,1 17-1,-1 1-15,-8 16 16,9-8-16,17 0 16,8 0-16,18-8 15,0-10-15,18 1 16,-1 0-16,18-1 16,0-8-16,-1 0 15,-8 0 1,-8 0-16,-10 0 15,1 26-15,-26 35 16,-9 34-16,-18 9 16,1 9-16,-1-1 15,18-25-15,9-27 16,17-8-16,0-26 16,9-8-16,-1-10 15,10-8 1,-1-8-16,18-36 15,0-8-15,-27-8 16,1-1-16,-9 9 16,-9 18-16,1-1 15,8 18-15,0-1 16,0 10 0,0-1-16,0-8 15,26-9-15,34-26 16,-16 17-16</inkml:trace>
  <inkml:trace contextRef="#ctx0" brushRef="#br2" timeOffset="145252.17">25113 14695 0,'0'0'0,"0"0"16,0 0-16,0 0 15,0 9-15,0 8 16,9 9-16,0 18 16,-9 16-1,0 10-15,0-1 16,0-34-16,8-9 16,-8-1-16,0-16 15,0 0-15,0-1 16,0 1-16,0-9 15,0 0-15,0 0 16,0 0-16,9 0 16,0-9-1,8 1-15,1-1 16,-10-8-16,1 8 16,0-8-16,8 0 15,-8-1-15,-1 1 16,1 0-1,0 8-15,-1 0 0,1 1 16,-9-1 0,0 9-16,0-9 15,0 9-15,0 0 16,0 0-16,0 0 16,0 18-16,9-1 15,-1 18 1,1 8-16,0-9 15,0-8-15,-1 0 16,10-17-16,-1 8 16,-8-8-16</inkml:trace>
  <inkml:trace contextRef="#ctx0" brushRef="#br2" timeOffset="145655.18">25608 14358 0,'0'0'0,"0"0"16,0 0-16,0 26 15,0 17-15,0 35 16,0 8-16,0-8 16,-8 0-16,-1 0 15,0-17-15,1-18 16,8-17-1,0 0-15,0-8 16,0-10-16,0 1 16,0-9-16,0 0 15,8-9 1,10 1-16,-1-1 0,0 0 16,10 9-1,-10 0-15,0 0 16,-8 0-16,0 0 15,-9 9-15,0 8 16,-9 1 0,0-1-16,-8-8 0,0-1 15,17-8-15,0 0 16,0 0 0</inkml:trace>
  <inkml:trace contextRef="#ctx0" brushRef="#br2" timeOffset="145833.37">26095 14799 0,'0'0'0,"0"0"16,0 0-16,0 18 15,-9-1-15,0 18 16,1-1 0,-1 1-16,9-9 15,0 0-15,0-17 16,0-9-16</inkml:trace>
  <inkml:trace contextRef="#ctx0" brushRef="#br2" timeOffset="145961.67">26121 14410 0,'0'0'0,"0"0"0,0 0 15,0 0-15,8 17 16,10-8-16,-1-1 15</inkml:trace>
  <inkml:trace contextRef="#ctx0" brushRef="#br2" timeOffset="146193.07">26320 14773 0,'0'0'0,"0"0"16,0 0-16,0 0 16,0 0-16,18 0 15,17 0 1,25 0-16,10 0 16,17-8-16,0-1 15,-35 9-15,-26 9 16</inkml:trace>
  <inkml:trace contextRef="#ctx0" brushRef="#br2" timeOffset="146456.96">26729 14436 0,'0'0'0,"0"0"16,0 0-16,-9 0 15,0 17 1,-8 9-16,-9 35 16,-18 16-16,10 10 15,-1 17-15,0 0 16,18 0-16,8-26 16,9-9-16,18-8 15,16-18-15,18-17 16,-17-17-1</inkml:trace>
  <inkml:trace contextRef="#ctx0" brushRef="#br2" timeOffset="147327.46">27875 14773 0,'0'0'0,"0"0"0,0 0 16,0 9-16,-9 17 15,1 43-15,8 35 16,0 9 0,-9 17-16,0 0 15,0-26-15,1-18 16,-1-34-16,0-9 15,1-17-15,8-17 16,0 0-16,-9-9 16,0-18-16,9-42 15,0-35 1,18-44-16,8 9 16,9 35-16,8 17 15,9 26-15,0 9 16,-8 25-1,-1 1-15,-17 17 0,0 0 16,-9 17 0,-8 18-16,0 8 15,-18 0-15,-17 1 16,0-1-16,-9-17 16,9-9-16,0-8 15,0-9-15,9 9 16</inkml:trace>
  <inkml:trace contextRef="#ctx0" brushRef="#br2" timeOffset="147623.91">28561 14791 0,'0'0'0,"0"0"0,0 8 15,9 10-15,-1 16 16,1 27-16,0 0 15,-9-1 1,-9-17-16,0 1 16,9-18-16,-8-9 15,8-8-15,0-1 16,0 1-16,0-9 16,0-9-1,0-8-15,17-26 0,9-18 16,9 1-1,8 8-15,1 8 16,-10 18-16,1 18 16,-9 8-16</inkml:trace>
  <inkml:trace contextRef="#ctx0" brushRef="#br2" timeOffset="148067.46">28847 14999 0,'0'0'0,"0"0"0,0 0 16,18 0-16,-1 0 16,18-9-16,8 0 15,9 1-15,-8-10 16,-1-8 0,-8 0-16,-9 9 15,-17 0-15,-1-1 16,-8 1-16,-8 8 15,-1 9-15,-26 0 16,-8 18-16,-1 16 16,10 18-16,-1 9 15,18 0-15,8-18 16,9-9 0,17-8-16,18 9 15,-9-18-15</inkml:trace>
  <inkml:trace contextRef="#ctx0" brushRef="#br2" timeOffset="149440.79">29620 14773 0,'0'0'0,"0"0"0,0 0 16,0 0-16,-8 0 16,-1 0-16,0 0 15,-17 18-15,-17-1 16,8 9-16,-8 9 15,-1 17-15,9 0 16,9-9-16,9 0 16,17-8-1,0-9-15,17-9 16,9 0-16,9-8 16,26 0-16,8-1 15,10-16-15,-10-18 16,-8 0-16,0 0 15,-18-9 1,-8 9-16,-9 9 16,-17 0-16,-1-1 15,1 1-15,-9 8 16,0 1-16,-9-1 16,1 0-16,-1 1 15,-8-1-15,-1 9 16,1 0-1,8 0-15,-8 0 16,-9 17-16,0 1 16,0 8-16,8 8 15,1 1-15,-1 8 16,18-17-16,0 0 16,0-9-16,18 1 15,-1-10-15,18 1 16,8-18-1,9 1-15,1-18 16,16-9-16,-17 0 16,-8 10-16,-1-10 15,-8 18-15,-9-1 16,0 1-16,-9 8 16,1 1-16,-1-1 15,-8 0-15,-1 9 16,1 0-1,0 0-15,-1 0 16,1 0-16,0 0 16,-9 0-16,0 9 15,0 8-15,-9 1 16,0 8-16,1 0 16,-1 0-1,0-9-15,1 0 16,-10-8-16,1-1 15,-9-8-15,8-8 16,1-1-16,0 9 16,8 0-16,0 0 15,1 0-15,-1 0 16,9 0-16,0 9 16,0-1-1,0 1-15,0 0 16,17-1-16,1 1 15,-1 0-15,18-9 16,0-9-16,8-8 16,0-9-16,1 0 15,-1-9-15,1-8 16,-1 8 0,-17 9-16,0 9 15,0 0-15,-8 8 16,-10 9-16,1 0 15,0 0-15,8 9 16,-8 8-16,8 0 16,-8 1-16,-1 8 15,1 0 1,-9 0-16,-9-9 16,1 0-16,-1 0 15,-8-8-15,-1 0 16,1-1-16,8-8 15,1 0-15,-1 0 16,0 0-16,9 0 16,0 0-16,0 9 15,0 0 1,9-1-16,8 1 16,9 0-16,9-1 15,8 10-15,-25-1 16</inkml:trace>
  <inkml:trace contextRef="#ctx0" brushRef="#br2" timeOffset="150267.91">21857 16133 0,'-9'-9'0,"1"1"0,-1-1 0,0 0 15,1 1-15,-1-10 16,0 1-16,1 8 16,-18 9-16,-9 0 15,0 18 1,0 16-16,1 1 15,16-9-15,1 0 16,17 0-16,0-17 16,9-1-16,8 1 15,18-26-15,17-9 16,-9-9-16,1 0 16,-18 18-1,-9 0-15,-8 17 16,-1 0-16,1 0 15,8 17-15,1 0 16,-1 9-16,0 0 16,1-8-16,25-10 15,-17 1 1</inkml:trace>
  <inkml:trace contextRef="#ctx0" brushRef="#br2" timeOffset="150680.54">22187 15579 0,'0'0'0,"0"0"0,0 17 16,9 18-16,-1 17 16,1 17-16,0 9 15,-18 0 1,0-17-16,-8-10 0,8-16 15,1-9 1,-1-17-16,9-1 16,0-8-16,0 0 15,9-8-15,17-10 16,8 1-16,1 0 16,9-1-16,-1 18 15,-17 0-15,-9 18 16,-8-1-16,-18 0 15,1 18-15,-18 0 16,0-9 0,-9 0-16,9-9 15,8-8-15,1-1 16,17 1-16,0-9 16,9-9-16,-1 9 15</inkml:trace>
  <inkml:trace contextRef="#ctx0" brushRef="#br2" timeOffset="151001.28">22665 15934 0,'0'0'0,"0"0"0,0 0 15,0 0-15,0 17 16,-9 1-16,0-1 16,1 17-16,8 1 15,0 8-15,8-8 16,1-9-16,8-9 15,1-8 1,-1 0-16,0-9 16,1-9-16,-10 0 15,1 1-15,0-27 16,0 0-16,-18 1 16,0-1-16,-8 9 15,-1 9-15,1 0 16,0 8-16,8 0 15,0 9 1,9 0-16,0 0 16,9 0-16</inkml:trace>
  <inkml:trace contextRef="#ctx0" brushRef="#br2" timeOffset="151611.67">22899 15917 0,'0'0'0,"0"0"0,0 0 0,0 17 16,9 0-16,-1 9 16,1 0-16,0 9 15,-1-1 1,1 1-16,0-18 15,0-8-15,-1 0 16,1-9-16,0-9 16,8 0-16,0-8 15,1-9-15,8-9 16,-9 18-16,-8 0 16,-1 8-1,-8 9-15,0 0 16,9 17-16,0 18 15,8 0-15,1-1 16,-1-8 0,0 0-16,1-17 0,-1 0 15,9-18-15,9-8 16,17-18-16,-9-26 16,1-16-1,-1-10-15,-8-8 16,-9 8-16,-9 26 15,-8 27-15,0 16 16,-9 1-16,0 17 16,0 0-16,-9 26 15,0 26 1,9 26-16,0 35 16,0-1-16,0-17 15,18-8-15,-1-18 16,0-17-16,1-17 15,-1-9-15,-8-17 16,-9-9 0</inkml:trace>
  <inkml:trace contextRef="#ctx0" brushRef="#br2" timeOffset="151814.43">23212 15865 0,'0'0'0,"0"0"0,0 0 16,0 0 0,0 0-16,17 0 15,26 0-15,27 0 16,25-9-16,18 0 31,9 9-31,8-8 0,-69 8 0</inkml:trace>
  <inkml:trace contextRef="#ctx0" brushRef="#br2" timeOffset="152891.9">25348 15778 0,'0'0'0,"0"0"0,0 0 0,0 17 16,0 18-16,-9 34 16,-8 9-16,-1 17 15,10-8-15,-1 0 16,0-18-16,1-17 15,-1-26-15,0 0 16,9-17 0,0-9-16,0-9 15,9 0-15</inkml:trace>
  <inkml:trace contextRef="#ctx0" brushRef="#br2" timeOffset="153343.29">25287 15769 0,'0'0'0,"0"0"0,0 0 16,0 0-16,17 0 16,10 0-16,7 0 15,18 0-15,0 18 16,9-1-16,-17 0 16,-1 1-16,-17 8 15,0-9-15,-17 0 16,-9 1-16,-9 8 15,-17-9 1,-9 9-16,-8 0 16,0 0-16,8 0 15,0-18-15,18 10 16,-1-10-16,18 10 16,0-1-16,18 0 15,-1 1-15,9 8 16,9 8-1,8-8-15,-17 9 16,0-9-16,-17 0 16,-18 9-16,-8-9 15,-18 0-15,-8 0 16,-9 0-16,0-9 16,0-9-16,8-8 15,9-8 1,18-9-16,8 8 15</inkml:trace>
  <inkml:trace contextRef="#ctx0" brushRef="#br2" timeOffset="153551.97">25860 16168 0,'0'0'0,"0"0"0,0 0 16,0 0 0,18 0-16,8 0 0,8-9 15,18 0-15,1 1 16,7 8-16,-8 0 16,-25 0-1</inkml:trace>
  <inkml:trace contextRef="#ctx0" brushRef="#br2" timeOffset="153856.01">25921 16211 0,'0'0'0,"0"0"0,0 0 15,0 0-15,0 17 16,0 1-16,-9 8 15,1 8-15,-1 10 16,0-1-16,1-8 16,-1-9-1,9 0-15,0-1 16,0-7-16,0-1 16,17 0-16,1 1 15,-1-1-15,18-8 16,-1-1-16,19 1 15,-1 0-15,-18-9 16</inkml:trace>
  <inkml:trace contextRef="#ctx0" brushRef="#br2" timeOffset="154029.41">25999 16350 0,'0'0'0,"0"0"0,0 0 16,26 0 0,18-9-16,25 0 15,61-8-15,252-44 16</inkml:trace>
  <inkml:trace contextRef="#ctx0" brushRef="#br2" timeOffset="154456.47">25131 15613 0,'0'0'0,"0"0"16,0 0-16,8 0 16,19 0-16,25 9 15,26 0-15,35-1 16,26 1-16,-9-18 16,-9 9-16,-16 0 15,8 18 1,-53-10-16</inkml:trace>
  <inkml:trace contextRef="#ctx0" brushRef="#br2" timeOffset="154633.41">25799 15432 0,'0'0'0,"0"0"16,0 0-16,18 17 15,8 18-15,9 17 16,17-1-16,17 1 16,-17-17-16</inkml:trace>
  <inkml:trace contextRef="#ctx0" brushRef="#br2" timeOffset="159989.14">21961 17034 0,'0'0'0,"0"0"0,0 0 0,0 0 15,0 0-15,0 0 16,-8 0 0,-19 17-16,-7 9 15,-18 26-15,-26 35 16,17 8-16,17-17 15,10 0 1,16-18-16,18 1 16,18-18-16,8-17 0,8-17 15,18-9 1,18-26-16,17-17 16,0-1-16,-9 10 15,-9 8-15,-8 17 16,-9 18-16,-8 8 15,-1 18-15,9-1 16,-9 1-16,1-9 16,-18-9-16,0-8 15,-17 0 1,-1-9-16,1-18 16,8-16-16,-8-53 15,-9-43-15,0 9 16,0 8-16,0 27 15,9 8-15,-1 52 16</inkml:trace>
  <inkml:trace contextRef="#ctx0" brushRef="#br2" timeOffset="160992.43">22934 17398 0,'0'0'0,"0"0"16,0 0-16,0 0 15,0 0-15,0 0 16,0 0-16,0 0 16,0 0-1,0 0-15,0 0 16,0 0-16,0 0 15,0 0-15,0 0 16,0 0-16,0 0 16,0 0-16,0 0 15,0 0 1,0 0-16,0 0 16,0 0-16,0 0 15,0 8-15,0 10 16,0 8-16,0 8 15,-9 18-15,0 0 16,9 9-16,0-18 16,0 0-1,0-17-15,0 0 0,0-8 16,0-10 0,0 1-16,0 0 15,18-1-15,8 1 16,17 0-16,9-1 15,0 1-15,1-9 16,33 9 0,-25-1-16</inkml:trace>
  <inkml:trace contextRef="#ctx0" brushRef="#br2" timeOffset="161290.76">23524 17415 0,'0'0'0,"0"0"0,0 0 15,0 0-15,0 0 16,0 0-16,0 0 15,18 0-15,-1 0 16,18 9 0,0-9-16,8 8 15,9-8-15,9 9 16,8 0 0,-34-1-16</inkml:trace>
  <inkml:trace contextRef="#ctx0" brushRef="#br2" timeOffset="161473.16">23585 17571 0,'0'0'0,"0"0"16,0 0-16,0 0 16,17 0-16,1 0 15,17 0-15,17 8 16,26-16-16,9-1 31,-53 9-31</inkml:trace>
  <inkml:trace contextRef="#ctx0" brushRef="#br2" timeOffset="162143.07">24610 16878 0,'0'0'0,"0"0"16,0 0-16,0 0 16,8 0-16,19 0 15,7 17-15,18 1 16,0-1 0,1 9-16,7 8 15,-8 1-15,-8 0 16,-18-1-16,-9 1 15,-8 0-15,-18 8 16,1 0-16,-18-8 16,-1 0-16,1-9 15,-8 0 1,-1-18-16,9 1 16,9 0-16,-1-9 15,10-9-15,8-8 16,17-18-16,9-17 15,26-26-15,9 0 16,17-17-16,9 8 16,-9 18-1,-52 52-15</inkml:trace>
  <inkml:trace contextRef="#ctx0" brushRef="#br2" timeOffset="162388.53">25339 16843 0,'0'0'0,"0"0"0,0 0 16,0 0-16,0 0 16,0 18-16,0 8 15,-8 17-15,8 17 16,-9 27-16,0 8 15,-8 1-15,-1-18 16,10-9 0,8-17-16,0-35 15,8-8-15</inkml:trace>
  <inkml:trace contextRef="#ctx0" brushRef="#br2" timeOffset="163078.66">25652 17103 0,'0'0'0,"0"0"0,0 0 0,0 0 16,0 0-16,0 0 15,0 9-15,0 8 16,0 26-1,-9 9-15,0 0 16,9 0-16,0-8 16,0-18-16,0-9 15,0-8-15,0-1 16,0-8-16,0 0 16,-8-8-16,8-18 15,0-18 1,0 1-16,8 0 15,1 8-15,9 0 16,-1 1-16,0 8 16,1 0-16,8 8 15,8 1 1,1 8-16,0 9 0,-9 0 16,0 0-16,0 9 15,-17 0 1,-1-1-16,1 1 15,-18 8-15,1 1 16,-18-1-16,0 0 16,0 1-16,0-1 15,8 9-15,1-9 16,8 1-16,9-1 16,0 0-1,9 1-15,8 8 16,9 0-16,0 0 15,0 0-15,-8-9 16,-10-8-16,1-1 16,-9 1-16,-9 8 15,-17 0-15,0-8 16,-17 0 0,-1-1-16,-8 1 15,9-9-15,17 0 16,17 0-16</inkml:trace>
  <inkml:trace contextRef="#ctx0" brushRef="#br2" timeOffset="163432.81">26103 17155 0,'0'0'0,"0"0"0,0 0 15,0 0-15,0 0 16,0 0-16,18 0 16,16 0-1,1 0-15,9 0 16,-1 0-16,0 0 16,-16 0-16</inkml:trace>
  <inkml:trace contextRef="#ctx0" brushRef="#br2" timeOffset="163767.62">26190 17198 0,'0'0'0,"0"0"0,0 0 16,0 0-16,0 0 15,0 0-15,0 0 16,0 0-16,0 18 15,0 8 1,-8 8-16,-1 1 16,-9 0-16,10-1 15,-10-8-15,10 0 16,-1-8-16,9-1 16,0-9-16,0 1 15,9 0 1,-1-1-16,10 1 15,-1 0-15,18-1 16,0-8-16,-9 0 16,-9 0-16,0 0 15,-8 0-15</inkml:trace>
  <inkml:trace contextRef="#ctx0" brushRef="#br2" timeOffset="163906.49">26260 17354 0,'0'0'0,"0"0"15,0 0-15,0 0 16,0 0-16,0 0 16,0 0-16,17 0 15,9 0-15,-9 0 16</inkml:trace>
  <inkml:trace contextRef="#ctx0" brushRef="#br2" timeOffset="164195.09">26624 16757 0,'0'0'0,"0"0"0,0 0 0,0 0 16,0 0-16,0 26 16,9 17-16,0 18 15,-1 17-15,1 34 16,0 9 0,-9-8-16,0-26 15,9-35-15,-1-35 16</inkml:trace>
  <inkml:trace contextRef="#ctx0" brushRef="#br2" timeOffset="174238.93">24288 17718 0,'0'0'0,"0"0"0,0 0 0,0 0 16,0 0-16,9 0 15,9 0-15,25 0 16,35-9-16,52 9 16,35 0-16,52 18 15,35-10 1,44 10-16,25-10 16,17-25-16,-51 0 15,-35 8-15,-52 0 16,-53 1-16,-34 8 15,-26 0-15,-35 0 16,-35 0-16</inkml:trace>
  <inkml:trace contextRef="#ctx0" brushRef="#br2" timeOffset="174831.55">24974 17960 0,'-8'-8'0,"-1"-1"16,0 9-16,9 0 15,0 0-15,0 0 16,0 0-16,0 0 15,18 0-15,8 0 16,17 26 0,9 9-16,9 8 15,0 18-15,-18 8 16,-8-8-16,-9-1 16,-17 1-16,-18-9 15,-8 8 1,-27-8-16,10-17 15,-10-26-15,1-1 16,8-16-16,0-10 16,18-8-16,8-17 15,18-17-15,17-18 16,26 0-16,35 0 16,17 0-1,18 17-15,25 26 0,175 1 16</inkml:trace>
  <inkml:trace contextRef="#ctx0" brushRef="#br2" timeOffset="175349.81">26112 17822 0,'0'0'0,"0"0"0,0 0 16,0 9-16,0 8 16,0 26-1,-9 26-15,1 27 16,-1 16-16,0-16 15,-8-1-15,0 0 16,-1-17-16,1-26 16,8-17-16,9-9 15,0-18-15,0-8 16,0-8-16,18-18 16,-1-18-1,18-8-15,-1 0 16,10 1-16,-18 16 15,0 18-15,-9 8 16,1 9-16,-1 0 16,0 17-16,1 9 15,-1 9-15,-8 8 16,-1 0 0,1 1-16,0-18 15,0 0-15,-9-18 16,0-8-16,0-8 15,0-1-15,0 0 16</inkml:trace>
  <inkml:trace contextRef="#ctx0" brushRef="#br2" timeOffset="175544.09">26017 18116 0,'0'0'0,"0"0"16,0 0-16,0 0 15,0 0 1,0 0-16,0 0 0,0 0 16,17 0-1,18 0-15,25-8 16,10-1-16,17-8 16,-35 8-1</inkml:trace>
  <inkml:trace contextRef="#ctx0" brushRef="#br2" timeOffset="176189.77">27762 17536 0,'0'0'0,"0"-9"0,0 1 15,0 8 1,0 0-16,0 0 15,0-9-15,0 9 16,0 0-16,9-9 16,17 1-16,17-1 15,9-8-15,18 8 16,-10 1 0,1-10-16,0 10 15,17 16-15,-26 1 16</inkml:trace>
  <inkml:trace contextRef="#ctx0" brushRef="#br2" timeOffset="176392.58">27858 17623 0,'0'0'0,"0"0"0,0 0 16,0 0-16,17 0 15,9 8-15,35-8 16,8 0-16,1 0 16,43-8-1,-44-1-15</inkml:trace>
  <inkml:trace contextRef="#ctx0" brushRef="#br2" timeOffset="177078.72">29012 16739 0,'0'0'0,"0"0"0,0 0 16,0 0-16,0 0 15,0 0-15,0 0 16,0 9-1,0 17-15,0 35 16,-8 8-16,-1 17 16,0 10-1,1-10-15,-1-16 0,0-18 16,9-18 0,0-16-16,0-1 0,9-8 15,0-27 1,-1 1-16</inkml:trace>
  <inkml:trace contextRef="#ctx0" brushRef="#br2" timeOffset="177542.54">29030 16505 0,'0'0'0,"0"0"16,0 0-16,0 0 16,0 0-16,0 0 15,17 0 1,1 0-16,25 0 15,26 18-15,1-1 16,-1 0 0,1 1-16,-18-1 0,-9 0 15,-17 1-15,-8-1 16,-10 0 0,-16 1-16,-18 8 15,-35 17-15,-9 0 16,1 1-16,8-10 15,18-8-15,8 0 16,18-8-16,-1-1 16,18 0-16,0 0 15,18 18-15,16 0 16,10 8 0,-1-8-16,-8 8 15,-9-17-15,-9 0 16,-8 0-16,-18 0 15,1 9-15,-18-9 16,-9 0-16,0 0 16,-8-18-16,-1 1 15,10 0 1,25-9-16,9-9 16,0 0-16</inkml:trace>
  <inkml:trace contextRef="#ctx0" brushRef="#br2" timeOffset="177730.65">29568 17077 0,'0'0'0,"0"0"0,0 0 16,0 0-16,18 0 15,-1-9-15,18 1 16,-1-1-16,10 9 15,-1 0-15,-17 0 16</inkml:trace>
  <inkml:trace contextRef="#ctx0" brushRef="#br2" timeOffset="178053.47">29725 17060 0,'0'0'0,"0"0"0,0 0 0,0 0 16,0 0-16,0 0 16,-9 8-1,0 10-15,0-1 16,1 0-16,-1 18 16,-8 0-16,8-1 15,0-8-15,9 0 16,0-8-1,0-1-15,0-8 16,0 8-16,18-8 16,-1-1-16,9 1 15,9 0-15,0-9 16,8-9-16,-17 0 16,-17 9-16</inkml:trace>
  <inkml:trace contextRef="#ctx0" brushRef="#br2" timeOffset="178203.11">29690 17190 0,'0'0'0,"0"0"15,0 0-15,0 0 16,8 0-16,19 0 16,16-9-16,0 0 15,1 1 1,-18 8-16</inkml:trace>
  <inkml:trace contextRef="#ctx0" brushRef="#br2" timeOffset="178691.49">28769 16289 0,'0'0'0,"0"0"0,0 0 15,0 0-15,0 0 16,0 26-16,9 17 15,0 44-15,-1 51 32,-8 18-32,-8 9 0,-10-9 0,1-9 15,0-34-15,8-27 16,0-25 0,9-27-16,0-8 15,0-17-15,0-9 16</inkml:trace>
  <inkml:trace contextRef="#ctx0" brushRef="#br2" timeOffset="179030.51">30298 16462 0,'0'0'0,"0"0"0,0 0 15,0 18-15,8 25 16,10 43-16,-10 36 15,1 16 1,0 18-16,-1-17 16,-8-18-16,9-17 15,-9-26-15,9-52 16</inkml:trace>
  <inkml:trace contextRef="#ctx0" brushRef="#br2" timeOffset="179507.99">28856 17657 0,'0'0'0,"0"0"0,0 0 0,26 0 15,44-8-15,43 8 16,60-9 0,36 0-16,25 1 15,-25-1-15,-10 0 16,-34-8-16,-26 8 15,-9 9-15,-34 0 16,-53 0-16,-25 0 16</inkml:trace>
  <inkml:trace contextRef="#ctx0" brushRef="#br2" timeOffset="180042.58">29638 17701 0,'0'0'0,"0"0"16,0 0-16,0 17 15,0 18-15,0 17 16,-9 26-16,0 8 16,1 18-1,-1-9-15,0-8 16,1-18-16,8-17 16,0-17-16,0-9 15,0-9-15,0-8 16,0-1-16,0-8 15,0 0-15,0-8 16,17-18-16,9-26 16,9 0-1,8-9-15,9 9 16,0 9-16,-8 8 16,-1 18-1,-17 0-15,0 17 0,-8 0 16,-1 17-1,0 18-15,1 17 16,-1 17-16,-8 0 16,-1 1-16,-8-19 15,0-7-15,0-27 16,0-8-16,0-18 16,0 9-16</inkml:trace>
  <inkml:trace contextRef="#ctx0" brushRef="#br2" timeOffset="180261.96">29507 17960 0,'0'0'0,"0"0"15,0 0-15,0 0 0,0 0 16,0 0-1,26-8-15,35-1 16,35 1-16,25-10 16,53-8-16,243-17 15</inkml:trace>
  <inkml:trace contextRef="#ctx0" brushRef="#br2" timeOffset="181537.08">21015 16627 0,'0'-9'0,"0"0"0,0 9 16,0-8-16,0 8 16,0 0-16,0 0 15,0 17-15,17 70 16,9 103-1,0 79-15,0 51 16,-17-51-16,8-62 16,-8-33-16,0-62 15,-9-34 1,17-34-16,-8-36 0</inkml:trace>
  <inkml:trace contextRef="#ctx0" brushRef="#br2" timeOffset="182076.09">21310 16661 0,'-9'-8'0,"1"-1"0,8 9 15,0 0-15,0 0 16,0-9 0,26 1-16,17-1 15,18 0-15,34 1 16,18-1-16,9 0 15,-1-8-15,18 0 16,-17 8-16,17 9 16,8-9-16,-8 1 15,9-1-15,0 0 16,-27-8 0,18 0-16,9 0 15,-18-1-15,-17 1 16,0 8-16,0-8 15,-9 8 1,0 1-16,-17-1 0,0 0 16,0 1-1,-18-1-15,9 0 16,-8 1-16,-1 8 16,-25-9-16,-10 0 15,18 1-15,-17 8 16</inkml:trace>
  <inkml:trace contextRef="#ctx0" brushRef="#br2" timeOffset="183438.4">23498 16306 0,'0'0'0,"0"0"0,0 0 16,0 0-16,0 0 15,0 0 1,0 0-16,0 9 16,18 8-16,-1 1 15,0 8-15,9 0 16,0 0-16,9 0 16,-9 0-1,9-9-15,8-9 0,10 1 16,-1 0-1,0-1-15,-9 1 16,1 0-16,-1-1 16,0-8-16,-8 9 15,0-9-15,8 9 16,-8-9-16,17 8 16,0-8-1,9 9-15,0-9 16,8 0-16,1 0 15,-1 0-15,1 0 16,17 9-16,-9-1 16,0 1-16,0-9 15,0 9-15,9-1 16,-9-8-16,9 0 16,0-8-1,0 8-15,8 0 16,1 0-16,-1 0 15,1 0-15,-1 0 16,9 0-16,-8 0 16,-1 0-16,1-9 15,8 0-15,0 9 16,-8 0-16,8-8 16,0-1-1,9 0-15,-9 1 16,1-1-16,16 0 15,-8 1-15,9-1 16,-1 0 0,1-8-16,-1-9 0,18 0 15,18-8 1,-27 8-16,9 8 16,-9-8-16,0 9 15,1 0-15,-10-1 16,9 1-16,1 0 15,-10-1-15,10 10 16,-1-10-16,0 10 16,-17-1-16,8 9 15,1 0 1,-9 0-16,0 0 16,8 0-16,-8 0 15,-8-9-15,-10 9 16,1 0-16,-10 0 15,-7 0 1,-19 0-16,-8 9 16,-8 0-16,-1 8 15,1 0-15,-10 1 16,1-1-16,0 18 16,-9 17-16,0 17 15,0 17-15,-9 53 16,-8 43-16,0 17 15,-9 18-15,0-10 16,0 1 0,0-8-16,0-19 15,0-25-15,0 0 16,-9-17-16,9-18 16,0-17-16,-9-43 15,1-35 1</inkml:trace>
  <inkml:trace contextRef="#ctx0" brushRef="#br2" timeOffset="184395.36">21979 18515 0,'0'0'0,"0"0"0,0 0 15,0 0-15,17 0 16,0 0-16,27 0 16,25 0-1,18 0-15,17 0 16,9 17-1,9 0-15,25 1 0,1-1 16,-9 0-16,26-8 16,17 0-16,27-9 15,-10 0-15,-8 0 16,9 8 0,0 10-16,8 8 15,-8 0-15,0-9 16,-1 9-16,1-17 15,0-1-15,-9-8 16,9 0-16,-1 0 16,10 0-16,-1 0 15,-17 0-15,9 0 16,-18 0 0,9 0-16,-17 0 15,0 0-15,8 0 16,9 0-16,-8 0 15,-18 0-15,8 0 16,18 9-16,-8-9 16,-10 9-1,-8-9-15,9 0 16,8 0-16,1 0 16,-10 8-16,10 1 15,-18 0-15,17 8 16,0 0-16,-8-8 15,0 8-15,-1-8 16,-8 0-16,0-1 16,26-8-16,-43-8 15,-96 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30T02:46:47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26199 9845 0,'0'0'0,"0"0"0,0 0 0,0 0 16,-9 0-16,1 9 16,-19 17-16,1 26 15,-8 26-15,-1 26 16,9 0-16,-9 34 15,0 1-15,9-18 16,9-8 0,0-1-16,-1 1 15,10 0-15,8-9 16,0-1-16,0 10 16,8-9-16,1 0 15,0 8-15,-1 1 16,1-18-16,8 1 15,-8-1 1,8 9-16,1 0 16,-1-9-16,-8-8 15,0-1-15,8 9 16,0-8-16,9-9 16,-8-9-16,16 9 15,1 0 1,0 9-16,8-9 0,1 0 15,-1 0 1,1 0-16,8 8 16,8-8-16,-16-9 15,-1-8-15,-8-9 16,-9-9 0,0 1-16,0-18 0,-17 0 15,8-18-15,-8 1 16,0-9-1</inkml:trace>
  <inkml:trace contextRef="#ctx0" brushRef="#br0" timeOffset="329.24">26268 13656 0,'0'0'0,"0"0"0,0 17 16,18 9-16,8 18 16,17 8-1,27 0-15,17 0 16,17-9-16,-9 0 15,-8-17-15,-17-17 16,-10 0-16,-16-9 16,-10-9-16,1-26 15,9-51-15,8-62 16,69-198-16</inkml:trace>
  <inkml:trace contextRef="#ctx0" brushRef="#br0" timeOffset="1512.41">24931 8685 0,'-9'0'0,"1"0"16,-1-9-16,0 1 15,1-1-15,-1 0 16,0-8-16,1 0 16,-1-1-1,0 10-15,1-1 16,-10 0-16,10 9 15,-1 0-15,-17 26 16,0 26-16,0 44 16,8 16-1,10 18-15,8 9 16,8-35-16,10-9 16,-10-17-16,1 0 15,0-9-15,-18-26 16,-8 18-16,-1-18 15,10-25-15</inkml:trace>
  <inkml:trace contextRef="#ctx0" brushRef="#br0" timeOffset="1696.25">24254 9378 0,'0'0'0,"0"0"0,8 0 0,18 0 16,35-9-16,9 0 16,17 1-16,43-1 15,-61 18 1</inkml:trace>
  <inkml:trace contextRef="#ctx0" brushRef="#br0" timeOffset="1879.46">25252 9161 0,'0'0'0,"0"0"0,0 9 16,0 17-16,0 26 15,-8 8-15,-1 1 16,0-9-16,9-35 15</inkml:trace>
  <inkml:trace contextRef="#ctx0" brushRef="#br0" timeOffset="2033.11">25174 8832 0,'0'0'0,"0"0"0,0 17 0,9 9 16,8 0 0</inkml:trace>
  <inkml:trace contextRef="#ctx0" brushRef="#br0" timeOffset="2397.73">25773 9023 0,'0'0'0,"0"0"15,0 0-15,-8 0 16,8 0-1,-9 0-15,0 8 16,-17 10-16,-17 8 16,8 8-16,-8 10 15,8 8-15,0-9 16,18 0-16,0-8 16,17-9-1,0 0-15,17-9 16,0 0-16,44 1 15,9 8-15,-36-18 16</inkml:trace>
  <inkml:trace contextRef="#ctx0" brushRef="#br0" timeOffset="2579.75">26008 9135 0,'0'0'0,"0"0"0,0 0 16,0 0-16,0 0 16,17 0-16,9-8 15,26-1-15,9 9 16,-35 0 0</inkml:trace>
  <inkml:trace contextRef="#ctx0" brushRef="#br0" timeOffset="2795.5">26286 8737 0,'0'0'0,"0"0"0,-9 17 15,0 27-15,-8 16 16,0 27-16,-9 25 15,8 1-15,1-26 16,17-18-16,17-26 16,-8-17-16</inkml:trace>
  <inkml:trace contextRef="#ctx0" brushRef="#br0" timeOffset="2957.48">26668 9187 0,'0'0'0,"0"0"0,0 0 0,-9 18 0,0 16 15,1 18-15,-18 0 16,8-9-16,10-25 16</inkml:trace>
  <inkml:trace contextRef="#ctx0" brushRef="#br0" timeOffset="3110.47">26616 8754 0,'0'0'0,"0"0"16,0 0-16,0 9 16,0 17-16,8 17 15,10-8 1</inkml:trace>
  <inkml:trace contextRef="#ctx0" brushRef="#br0" timeOffset="3519.45">26781 9083 0,'0'0'0,"0"0"0,0 0 15,0 0-15,0 0 16,17 0-16,18-8 16,8-1-1,18 0-15,8-8 16,1 0-1,-27 8-15,-17 9 0,-8 0 16</inkml:trace>
  <inkml:trace contextRef="#ctx0" brushRef="#br0" timeOffset="3736.52">27085 8711 0,'0'0'0,"0"0"0,0 0 15,0 9-15,-9 17 16,0 17-16,-8 26 16,-9 9-16,8 17 15,1 9 1,8-8-16,9-19 0,0-16 31,9-18-31,17-17 0,-8-8 16</inkml:trace>
  <inkml:trace contextRef="#ctx0" brushRef="#br0" timeOffset="3904.27">27423 9135 0,'0'0'0,"0"0"15,0 0-15,-8 18 16,8 8-16,0 8 15,-9 18-15,18 9 16,-1-35-16</inkml:trace>
  <inkml:trace contextRef="#ctx0" brushRef="#br0" timeOffset="4065.24">27519 8823 0,'0'0'0,"0"0"0,0 0 16,0 0-16,0 26 16,9 9-1,-1-9-15</inkml:trace>
  <inkml:trace contextRef="#ctx0" brushRef="#br0" timeOffset="4428.51">27788 9075 0,'0'0'0,"0"0"16,0 0-16,0 0 16,0 0-16,-9 17 15,1 0-15,-1 18 16,0 0-16,9 8 15,0 0 1,0-8-16,9-9 16,0 0-16,8-9 15,0-8-15,1-1 16,8-8-16,0-8 16,0-18-16,-17 0 15,-1-17 1,-8-9-16,-8 8 0,-1 10 15,0 16 1,-17 1-16,9 17 16,-1 0-16,10 0 15</inkml:trace>
  <inkml:trace contextRef="#ctx0" brushRef="#br0" timeOffset="4861.25">28179 9005 0,'0'0'0,"0"0"0,0 0 16,0 0-16,0 18 16,0-1-16,0 18 15,0 8-15,0 0 16,8 1-1,1-18-15,0 0 16,0-18-16,8 1 31,0 0-31,9-18 0,0 0 0,0-17 16,0 0-16,1-8 16,-1-1-16,0 18 15,-18-1 1,1 1-1,0 8-15,-1 9 0,-8 0 16,0 0-16,0 0 16,0 26-16,0 18 15,0 8-15,0-9 32,18 0-32,-1-17 0,9 0 15,9 9-15,-18-18 16</inkml:trace>
  <inkml:trace contextRef="#ctx0" brushRef="#br0" timeOffset="5277.57">29125 9049 0,'0'0'0,"0"0"0,0 0 16,0 0-16,-8-9 16,-1 9-16,-8 0 15,-9 0-15,-1 0 16,10 17-16,0 1 15,-1-1-15,10 18 16,8 8-16,0 0 16,8 1-16,10-1 31,-1-17-31,-8 0 0,-1-9 16,1-8-16,-9-1 15,-9 1-15,-17 8 16,-26 1-16,-26-1 15,9 0 1,17 1-16,26-10 16</inkml:trace>
  <inkml:trace contextRef="#ctx0" brushRef="#br0" timeOffset="6817.69">30150 9005 0,'0'0'0,"0"0"0,0 0 15,0 0 1,0 18-16,-9 8 16,1 17-16,-10 18 15,10-9-15,-1-9 16,0-8-1,9-10-15,0-7 0,0-10 16,0 1 0,0-9-16,0 0 15,0-9-15,0-17 16,18-17-16,-1 0 16,0 0-16,9-9 15,0 17-15,0 0 16,1 18-1,-10 0-15,0 17 0,1 0 16,-1 17 0,0 0-16,1 18 15,-10 8-15,1 1 16,-9-1-16,0-17 16,0 0-16,0-9 15,0-8-15,0-1 16,0 1-16,0-9 15,0-9 1,17-16-16,1-10 16,17-17-16,-1-9 15,10 9-15,-1 9 16,-17 8-16,0 18 16,-17 0-1,0 17-15,-1 0 16,-8 0-16,0 26 15,9 17-15,-9 18 16,0 8-16,0-8 16,0-18-16,0 0 15,9-8-15,8-18 16</inkml:trace>
  <inkml:trace contextRef="#ctx0" brushRef="#br0" timeOffset="7312.09">31114 9066 0,'0'-9'0,"-9"1"0,1-1 16,-19 0-16,1 9 15,-17 0-15,-18 18 16,9-1-16,17 18 15,1-1-15,8 10 16,8-10-16,18-8 16,0-17-16,18 0 15,8-9-15,26-9 16,9-17 0,-1 0-16,-16-9 15,-1 1-15,-17 16 16,-8 10-16,-10 8 15,-8 0-15,0 0 16,0 8-16,9 36 16,17 34-1,-17-44-15</inkml:trace>
  <inkml:trace contextRef="#ctx0" brushRef="#br0" timeOffset="7727.95">31748 9066 0,'0'0'0,"0"0"0,0 0 15,-9-9-15,0 1 16,-17 8-16,-8 0 16,-10 0-16,1 8 15,8 1-15,0 8 16,9-8-16,9 0 15,0-1 1,17 1-16,0 0 16,0 8-16,17 0 15,0 18-15,9 8 16,-8 9-16,-1 0 16,0 9-16,-8-9 15,0 8-15,-18 1 16,0-18-16,-17-8 15,0-9-15,0-9 16,0-8 0,-8 0-16,-1-18 15,0-17-15,18 9 16,17-9-16,0-18 16,0-51-1,8 43-15</inkml:trace>
  <inkml:trace contextRef="#ctx0" brushRef="#br0" timeOffset="8053.02">31704 9109 0,'0'0'0,"0"0"0,0 0 16,0 0-16,0 0 15,0 0-15,0 9 16,0 8-16,0 18 16,0-9-16,0 0 15,0-9 1,0 1-16,0-10 15,0 1-15,0-9 16,0-9-16,9 1 16,8-18-16,10 0 15,7-18-15,1 10 16,-9 8-16,0 8 16,-9 1-16,-8 17 15,0 0 1,0 9-16,8 8 15,-8 26-15,-1 9 16,-8 9 0,9-1-16,8-16 0,-8-18 15</inkml:trace>
  <inkml:trace contextRef="#ctx0" brushRef="#br0" timeOffset="8412.4">32060 9187 0,'0'0'0,"0"0"15,0 0-15,0 0 16,0 0-16,18 0 16,-1 0-1,18 0-15,8-8 16,9-1-16,-8-8 15,-1-1-15,-17 1 16,0 0-16,-17-1 16,0 1-16,-9 8 15,-9 1-15,0 8 16,-17 0 0,-8 8-16,-1 10 15,0 16-15,0 1 16,18 8-16,0 1 15,17-10-15,17 9 16,18-8-16,-18-18 16</inkml:trace>
  <inkml:trace contextRef="#ctx0" brushRef="#br0" timeOffset="8595.54">32356 9083 0,'0'0'0,"0"0"0,0 0 15,0 0-15,0 0 16,26 0-16,17 0 16,-17 0-16</inkml:trace>
  <inkml:trace contextRef="#ctx0" brushRef="#br0" timeOffset="8794.08">32668 8737 0,'0'0'0,"0"0"0,-8 17 15,-1 27-15,0 33 16,-17 19-16,0 25 15,9-8 1,17-27-16,0-17 16,0-43-16</inkml:trace>
  <inkml:trace contextRef="#ctx0" brushRef="#br0" timeOffset="8955.78">32773 9248 0,'0'0'0,"0"0"16,0 17-16,0 1 15,0 16-15,-9 1 16,9-18-16</inkml:trace>
  <inkml:trace contextRef="#ctx0" brushRef="#br0" timeOffset="9094.34">32773 8858 0,'0'0'0,"0"0"16,0 0-16,0 0 0,0 26 0,8-9 0</inkml:trace>
  <inkml:trace contextRef="#ctx0" brushRef="#br0" timeOffset="9379.36">33068 9179 0,'0'0'0,"-9"0"16,0 0-16,1 17 15,-10 18-15,-8 8 16,9 0 0,0 0-16,17 1 15,17-1-15,9-17 16,0-9-16,-9-8 15</inkml:trace>
  <inkml:trace contextRef="#ctx0" brushRef="#br0" timeOffset="9608.49">32356 9023 0,'0'0'0,"0"0"0,0 0 16,17 0-16,18 0 15,0 8-15</inkml:trace>
  <inkml:trace contextRef="#ctx0" brushRef="#br0" timeOffset="10590.73">32564 9066 0,'-9'-9'0,"9"1"0,0-1 15,0 0-15,0 1 16,0-1-16,0 9 16,0 0-16,0 0 15,0 0 1,9-9-16,26 1 16,69 8-16,252 34 15</inkml:trace>
  <inkml:trace contextRef="#ctx0" brushRef="#br0" timeOffset="11480.12">28431 9646 0,'0'0'0,"0"0"0,-9-8 0,0-1 16,1 0-16,-1 1 15,0 8-15,1 0 16,-1 0-1,0 26-15,-8 26 16,8 25-16,9 27 16,9 18-16,-1-18 15,1-18 1,9-8-16,-10-17 0,1-27 16,-9-8-16,0-17 15</inkml:trace>
  <inkml:trace contextRef="#ctx0" brushRef="#br0" timeOffset="11625.1">28109 10123 0,'0'0'0,"0"0"16,0 0 0,0 0-16,9 0 15,8 0-15,53-18 16,17 1-16,-44 17 15</inkml:trace>
  <inkml:trace contextRef="#ctx0" brushRef="#br0" timeOffset="11794.41">28761 10001 0,'0'0'0,"0"0"0,-9 9 16,0 17-16,9 26 15,0 9-15,0-9 16,0-1-16,0-16 16,0-18-16</inkml:trace>
  <inkml:trace contextRef="#ctx0" brushRef="#br0" timeOffset="11942.84">28978 9906 0,'-9'-9'0,"0"1"15,1-1-15,-1 0 16,9 9-16,0 0 16,0 0-1,0 9-15</inkml:trace>
  <inkml:trace contextRef="#ctx0" brushRef="#br0" timeOffset="12494.6">28900 10235 0,'0'0'0,"0"0"0,0 0 0,0 0 0,0 0 16,0 0-16,0 0 15,0 0 1,17 0-16,9-8 16,9-1-16,-1-8 15,19-9-15,-10 0 16,-8 8-16,-9 1 16,-18 0-16,1-1 15,-9 10-15,-9-1 16,1 9-16,-18 0 15,-9 0 1,0 17-16,-8 18 16,-1 8-1,18-8-15,9 8 0,8-17 16,9 0-16,18-9 16,8-8-16,17 0 15,44 8-15,-26-8 16</inkml:trace>
  <inkml:trace contextRef="#ctx0" brushRef="#br0" timeOffset="12694.45">29507 9655 0,'0'0'0,"0"0"0,0 9 16,-8 17-16,-1 17 15,-17 26-15,0 35 16,0 9-16,-9-9 16,18-26-16,25-27 15,10-7 1,-9-27-16</inkml:trace>
  <inkml:trace contextRef="#ctx0" brushRef="#br0" timeOffset="13194.4">29968 10079 0,'0'0'0,"0"0"16,0 0-16,0 0 15,0 0-15,-9 0 16,0 0-16,-17 9 15,-17 8-15,-9 18 16,0 8-16,0 1 16,8-1-16,9 0 15,18-8-15,8-9 16,9-9 0,0-8-16,9-1 15,8-16-15,27-10 16,17-16-16,8-18 15,18-35-15,-9-8 16,-9-9-16,-8 0 16,-26 17-1,-9 35-15,-17 9 16,-1 9-16,1 16 16,-9 1-16,0 17 15,-9 0-15,1 9 16,-18 34-16,0 35 15,-9 43 1,9 9-16,26-9 0,17-17 16,9-26-1,35-26-15,-26-26 16</inkml:trace>
  <inkml:trace contextRef="#ctx0" brushRef="#br0" timeOffset="13522.86">30810 10495 0,'0'0'15,"0"0"-15,0 17 0,-9 9 0,1 26 16,-18 26-1,0-17-15,26-35 16</inkml:trace>
  <inkml:trace contextRef="#ctx0" brushRef="#br0" timeOffset="14882.78">31253 9975 0,'0'0'0,"0"0"0,0 0 16,-9 0-16,0 18 15,1 16-15,-10 27 16,1 17-16,0 0 15,17-18 1,0-16-16,0-10 16,8-8-16,1-17 15,8 0-15,1-9 16,17-9-16,-1-17 16,10-17-16,-1-27 15,-8 1 1,-9 17-16,-9 9 15,-8 17-15,-9 9 16,0 17-16,-9 0 16,1 8-16,-10 18 15,-8 18-15,9 16 16,8 1-16,9-18 16,0 0-16,17-17 15,27 0 1,-1-8-16,-17-10 15</inkml:trace>
  <inkml:trace contextRef="#ctx0" brushRef="#br0" timeOffset="15559.8">31609 10088 0,'0'0'0,"0"0"0,0 9 15,0 8-15,0 18 16,-9-1-16,1 10 16,-1-1-16,0 0 15,0-8 1,1-9-16,-1-18 16,0 1-16,9 0 15,0-9-15,0 0 16,0-9-16,9-8 15,8-18-15,10-8 16,7-1 0,-8 10-16,0 8 0,0 9 15,0-1 1,-8 10-16,-9 8 16,-1 0-16,1 0 15,0 17-15,-1 0 16,1 18-16,0-1 15,-9 10-15,0-1 16,0 0-16,0-17 16,0-8-16,0-1 15,0-8-15,8-1 16,10-8 0,-1-8-16,0-10 15,18-8-15,0-8 16,-9-1-16,0 9 15,-17 9-15,-1-1 16,1 10-16,0-1 16,-1 9-1,-8 0-15,0 0 16,0 0-16,0 0 16,0 0-16,0 17 15,0 18-15,0 0 16,0 25-16,0 10 15,0-18-15,0-9 16,0-17 0,18 0-16,8-9 15,-18-17-15</inkml:trace>
  <inkml:trace contextRef="#ctx0" brushRef="#br0" timeOffset="15734.65">32017 9837 0,'0'0'0,"0"0"0,0 0 16,0 0-16,0 0 16,17 17-16,-8-8 15</inkml:trace>
  <inkml:trace contextRef="#ctx0" brushRef="#br0" timeOffset="16013.1">32069 10209 0,'0'0'0,"0"0"0,0 0 15,0 0-15,9 0 16,17 0-16,17 0 16,18 0-16,17 0 15,-17 0 1,0 0-16,-9 9 15,-35-9-15</inkml:trace>
  <inkml:trace contextRef="#ctx0" brushRef="#br0" timeOffset="16249.61">32347 9958 0,'0'0'15,"0"0"-15,0 0 0,0 0 16,-9 17 0,1 18-16,-10 17 0,-8 17 15,9 9-15,-1 0 16,1 0 0,17 0-16,0-9 15,17-8-15,27 8 16,-18-34-16</inkml:trace>
  <inkml:trace contextRef="#ctx0" brushRef="#br0" timeOffset="17895.46">30923 11101 0,'0'0'0,"0"0"16,0 0-16,9 0 15,17 0-15,8 0 16,18-8-16,9-1 16,0-8-1,-9-1-15,-8 1 16,-10 0-16,-8-1 16,-8 1-16,-10 0 15,1-1 1,-18 1-16,1 0 15,-18 8-15,0 0 16,-9 9-16,-9 18 0,1 8 16,8 8-1,9 1-15,9 8 16,17-17-16,0 0 16,0 0-16,17-8 15,18-10-15,8 1 16,27-18-16,25 1 15,1-18-15,-53 8 16</inkml:trace>
  <inkml:trace contextRef="#ctx0" brushRef="#br0" timeOffset="18276.88">31739 10945 0,'0'0'0,"0"0"0,-9 0 16,1 9-1,-1 8-15,0 18 16,-17 0-16,0-1 16,9 10-16,0-18 15,8 0-15,0-9 16,1-8 0,8-1-16,0-8 0,0 0 15,0-8 1,8-10-16,10-8 15,8-8-15,0-1 16,0 0-16,0 18 16,-9 0-1,-8 8-15,0 9 0,-1 0 16,-8 9-16,9 8 16,-9 18-1,0-1-15,0-8 16,0 0-16,17 0 15,-8 0-15,8-9 16,1 1-16</inkml:trace>
  <inkml:trace contextRef="#ctx0" brushRef="#br0" timeOffset="18672">31965 11101 0,'0'0'0,"0"0"0,0 0 15,0 0-15,0 0 16,9 0-16,8 9 16,0-9-1,1-9-15,8 1 16,-9-1-16,9 0 15,-8 1-15,-10-10 16,1 10-16,0-10 16,-9 10-16,-9 8 15,0 0 1,1 0-16,-10 0 16,-8 8-16,9 10 15,-1 8-15,1 8 16,8 1-16,9 0 15,0 8-15,18-17 16,8-9-16,-9-8 16</inkml:trace>
  <inkml:trace contextRef="#ctx0" brushRef="#br0" timeOffset="18964.25">32338 10997 0,'0'0'16,"0"0"-16,0 0 0,0 18 0,0-1 16,9 18-1,0-1-15,-1 10 16,-8-1-16,0-17 16,0 0-16,0-9 15,0-8-15,0-1 16,0 1-16,0 0 15,0-9-15,0-9 16,18 0 0,8-17-16,9-17 15,-1 0-15,10 8 16,-10 1-16,-8 16 16,-17 10-16</inkml:trace>
  <inkml:trace contextRef="#ctx0" brushRef="#br0" timeOffset="19443.59">32703 11257 0,'0'-9'0,"9"1"0,-1-1 0,1 0 15,0-8 1,-9 0-16,0 0 16,0-1-16,0 10 15,-9 8-15,0 0 16,1 0-16,-18 17 16,0 0-16,8 1 15,1-1 1,17-9-16,0 1 15,0 0-15,9-1 16,-1 10-16,10-1 16,-10 9-16,1 9 15,0 17-15,-1 17 16,-16-8-16,-1-9 16,-8-9-16,-1 0 15,1-17 1,0 0-1,-1-17 1,1-1-16,-1-16 0,-8-1 0,9-17 16,8-8-16,18-18 15,8 8-15,-8 27 16</inkml:trace>
  <inkml:trace contextRef="#ctx0" brushRef="#br0" timeOffset="19876.5">32938 11032 0,'0'0'0,"0"0"0,0 0 16,0 17 0,0 1-16,0-1 15,0 9-15,0 0 16,0-9-16,8 1 15,1-10-15,8 1 16,1 0-16,-1-9 16,0 0-1,1 0-15,-1 0 16,-8 0-16,-1 0 16,1 17-16,0 9 15,-1 17-15,-8 26 16,-8 9-16,-1 0 15,-8-8-15,-1-10 16,1-16-16,0-19 16,-1 1-16,1-17 15,-9 0 1,0-18-16,0-8 16,-9-18-16,0-34 15,18-18-15,0 18 16,8 52-16</inkml:trace>
  <inkml:trace contextRef="#ctx0" brushRef="#br0" timeOffset="20081.5">32868 10356 0,'0'0'0,"0"0"15,0 0-15,0 0 16,0 0-16,9 9 16</inkml:trace>
  <inkml:trace contextRef="#ctx0" brushRef="#br0" timeOffset="20210.5">32955 10677 0,'0'0'0,"0"9"0,0-9 0,9 8 16</inkml:trace>
  <inkml:trace contextRef="#ctx0" brushRef="#br0" timeOffset="31347.13">28526 12279 0,'-9'0'0,"9"0"0,0 0 0,-8 0 0,-1 0 16,0 0 0,9 0-16,0 0 15,0 0-15,0 0 16,0 9-16,-8 43 15,8 69-15,-9 52 32,9 9-32,0-35 0,9-34 15,-1-18-15,1-26 0,0-17 16,-1-17 0,-8-9-16,0-9 15,0 1-15,0-10 16,0 1-16,0 0 15,0-1-15,9 1 16,9 0-16,-1-1 16,18 1-16,8-9 15,35 0 1,35 0-16,35 9 16,34 8-16,35 0 15,35 1-15,52 8 16,26 0-16,26-9 15,26-8-15,-17-1 16,-44 1 0,-34-9-16,-18 0 15,-43 0-15,-35 0 16,-35 0-16,-61 0 16,-68 0-16</inkml:trace>
  <inkml:trace contextRef="#ctx0" brushRef="#br0" timeOffset="31991.83">28830 12279 0,'0'0'0,"0"0"15,9 0-15,43 0 16,35 0-16,52-9 16,43 1-16,26-1 15,36 9-15,-1 0 16,9 0-16,-1 0 16,10 17-16,-18-8 15,-9 0-15,-16 8 16,-1-8-1,-18 8-15,-34 0 16,-17 1-16,-26-1 16,-27 0-16,-25 1 15,-18-1-15,-18 0 16,-8 1-16,1-1 16,-19 9-1,1-9-15,0 18 0,-1 0 16,1 17-1,-9 17-15,0 9 16,-9 17-16,1 0 16,-1 9-16,9-17 15,0-9-15,0-18 16,0-8-16,0-8 16,0-18-1,0 0-15,0-18 16</inkml:trace>
  <inkml:trace contextRef="#ctx0" brushRef="#br0" timeOffset="44107.26">21900 10824 0,'0'0'0,"0"-9"0,-8 1 16,-1-1-16,0-8 15,-17-9-15,-8 0 16,-36 0 0,-17 0-16,-8 9 15,-53 8-15,-26 9 16,-17 17-16,9 9 15,8-8-15,18 7 16,8 1-16,10-8 16,16-10-1,35 1-15,9 0 0,17-9 16,18 0 0,8 0-16,18 8 15,17 1-15</inkml:trace>
  <inkml:trace contextRef="#ctx0" brushRef="#br0" timeOffset="44440.63">20285 10365 0,'0'0'0,"0"0"0,-8 0 0,-10 17 15,-17 9-15,-8 18 16,-18 8-16,-17 8 16,0 1-16,26-18 15,0 1-15,8-10 16,10 1-16,16-1 15,1 1 1,17 0-16,26 17 0,35 0 16,17 0-1,35-9-15,-52-17 16</inkml:trace>
  <inkml:trace contextRef="#ctx0" brushRef="#br0" timeOffset="45638.56">17376 9161 0,'0'0'0,"0"0"16,0 0-16,0 0 15,0 0-15,0 0 16,0 9-16,0 17 15,-8 26-15,-1 26 16,-9 43 0,1 18-16,0-9 15,-1-18-15,10 1 16,-10-18-16,10-34 16,-1-9-16,0-26 15,9 0-15,9-9 16,0 0-16,-1-17 15</inkml:trace>
  <inkml:trace contextRef="#ctx0" brushRef="#br0" timeOffset="46091.01">17637 9560 0,'0'0'0,"0"0"0,0 0 15,0 0 1,0 0-16,0 17 16,8 18-16,-16 8 15,-1 0-15,0-8 16,1 8-16,-1-17 16,0-9-16,1-8 15,-1 0 1,9-1-16,0-8 15,0 0-15,0-8 16,17-18-16,1-18 16,16 1-16,1-9 15,-9 18-15,0 16 16,-8 1-16,-1 0 16,0 17-1,-8 0-15,0 0 16,-1 0-16,10 26 15,-10 8-15,1 10 16,0-1-16,-1 0 16,-8-8-16,0-9 15,0 0 1,9-18-16,0 1 16,0 0-16</inkml:trace>
  <inkml:trace contextRef="#ctx0" brushRef="#br0" timeOffset="46330.63">18166 9620 0,'0'0'0,"0"0"15,0 0-15,0 0 16,0 0-16,0 0 15,0 0-15,18 0 16,-1-8-16,18-1 16,8 9-16,18-9 15,0 9 1,-35 0-16</inkml:trace>
  <inkml:trace contextRef="#ctx0" brushRef="#br0" timeOffset="46489.91">18297 9750 0,'0'0'0,"0"0"0,0 0 0,0 0 16,0 0-16,0 0 15,0 0 1,0 0-16,0 0 16,8 0-16,36 0 15,34-8-15,-35-1 16</inkml:trace>
  <inkml:trace contextRef="#ctx0" brushRef="#br0" timeOffset="46856.13">18896 9464 0,'0'0'0,"0"0"0,0 0 0,0 0 16,-9 0-16,0 9 15,1 8-15,-10 1 16,1 25 0,0 0-16,8 1 15,9-1-15,0-17 16,9 0-16,8-9 16,0-8-16,9-1 15,9-8-15,0-8 16,0-18-16,-9 0 15,0-9 1,-18-8-16,1 8 16,-18 1-16,1 8 15,-18 8-15,-9 1 16,-8 17-16,8 9 16,17-1-16,10-8 15</inkml:trace>
  <inkml:trace contextRef="#ctx0" brushRef="#br0" timeOffset="47256.17">19156 9222 0,'0'0'0,"0"0"0,0 0 16,0 0-16,9 17 15,8 1 1,9 16-16,9 1 15,26-1-15,0 10 16,0-18-16,-9 0 16,-9-9-16,-17 0 15,0-8-15,-17 8 16,0 1-16,-27 34 16,-51 34-16,-35 27 15,-35 25 1,-35 44-16,-87 104 15</inkml:trace>
  <inkml:trace contextRef="#ctx0" brushRef="#br0" timeOffset="49277.03">21701 17094 0,'0'0'0,"0"0"15,0 0-15,0 0 16,0 0-16,0 0 16,-9-8-16,-8-1 15,-9 0 1,-26-17-16,-18 9 15,-34 8-15,-52 9 16,-18 9-16,-9 26 16,-8-1-16,9 1 15,26-9-15,17 0 16,9 0-16,17-9 16,26-8-16,26 0 15,9-1-15,17 1 16,18-9-1,0 0-15,8 0 16,9 0-16</inkml:trace>
  <inkml:trace contextRef="#ctx0" brushRef="#br0" timeOffset="49892.81">19877 17120 0,'0'0'0,"0"0"16,0-8-16,0-1 15,0 0-15,0 1 16,0-1-16,0 0 16,0 1-16,0 8 15,0 0 1,0 0-16,0 0 16,0 0-16,0 0 15,0 0-15,0 0 16,0 0-16,0 0 15,0 0-15,0 0 16,0 0-16,0 0 16,0 0-16,0 0 15,0 0 1,0 0-16,0 0 16,0 0-16,0 0 15,0 0-15,-9 0 16,1 0-16,-10 0 15,-8 17-15,-17 0 16,-9 18-16,-9 17 16,9-9-1,17 1-15,9-18 16,9 0-16,-1 0 16,18 0-16,9 0 15,17 0-15,18 0 16,16-1-16,45 1 15,-36-17-15</inkml:trace>
  <inkml:trace contextRef="#ctx0" brushRef="#br0" timeOffset="51505.46">16325 16393 0,'0'0'0,"0"0"0,0 0 15,0 0 1,-8 9-16,-1 34 16,-8 26-16,-1 26 15,1 18-15,0-9 16,8-26-16,-8 0 16,-1-18-1,10-25-15,8-9 0,0-9 16,0-17-1</inkml:trace>
  <inkml:trace contextRef="#ctx0" brushRef="#br0" timeOffset="52039.22">16621 16783 0,'0'0'0,"0"0"15,0 0-15,0 0 16,0 0-16,0 17 15,0 0-15,0 9 16,0 0-16,0 0 16,0 0-16,0 0 15,0-8 1,0-10-16,0 1 16,0-9-16,0 0 15,0-9-15,0-8 16,17-18-16,9 1 15,0-10-15,9 10 16,-9-1-16,0 18 16,0-1-16,-9 18 15,-8 0 1,8 9-16,1 17 16,-1 17-16,-8 9 15,0 0-15,-1-8 16,1-1-16,-9-17 15,0 0-15,0-18 16,9 1-16,-1 0 16</inkml:trace>
  <inkml:trace contextRef="#ctx0" brushRef="#br0" timeOffset="52305.3">17142 16852 0,'0'0'0,"0"0"0,0 0 16,0 0-16,17 0 15,0-9-15,18 1 16,9-1-16,-1 0 15,0 1-15,1-1 16,17 0 0,-9-8-16,-26 17 15</inkml:trace>
  <inkml:trace contextRef="#ctx0" brushRef="#br0" timeOffset="52483.83">17237 17008 0,'0'0'0,"0"0"16,0 0-16,0 0 16,0 0-16,0 0 15,0 0-15,18 0 16,-1 0-16,18 0 16,17 8-16,26 1 15,-17 0-15</inkml:trace>
  <inkml:trace contextRef="#ctx0" brushRef="#br0" timeOffset="52758.9">17915 16601 0,'0'0'0,"0"0"0,0 0 15,0 0 1,0 17-16,0 0 16,0 9-16,0 35 15,0 8-15,0 1 16,8 8-16,-8-18 16,0-8-16,0-9 15,0-17 1,0-17-16,0-9 15,0 0-15</inkml:trace>
  <inkml:trace contextRef="#ctx0" brushRef="#br0" timeOffset="53172.1">18279 16358 0,'0'0'0,"0"0"0,0 0 16,0 0-16,0 0 15,0 0-15,0 0 16,0 0-16,0 0 16,0 0-1,0 0-15,0 0 16,0 0-16,0 0 15,0 18-15,0-1 16,18 18-16,-1-1 16,18 1-16,8 8 15,9 0 1,-8-8-16,-1-9 16,-17 0-16,0-9 15,-8 1 1,-10-1-16,1 26 0,-26 9 15,-27 35 1,-34 43-16,-26 8 0,-26 1 16,60-70-1</inkml:trace>
  <inkml:trace contextRef="#ctx0" brushRef="#br0" timeOffset="70419.1">2293 11387 0,'0'0'0,"0"0"0,0-9 0,0 1 16,0-1-16,0 0 16,-9 1-16,0-1 15,0 0-15,-17 9 16,-26 0-16,9 18 15,-35 25-15,8 9 16,9 9-16,9-1 16,18 1-1,8 0-15,8-1 16,18-8-16,9-9 16,8-17-16,27-17 15,-1-18-15,18-17 16,0-17-16,-1-9 15,-7 0-15,-10 0 16,-8 9-16,-9 8 16,-18 18-1,1 8-15,-9 9 16,0 0-16,-9 26 16,1 18-16,-1 16 15,0 9-15,9 9 16,9-8-1,8-18-15,10-9 0,7-17 16,18-9 0,-17-8-16</inkml:trace>
  <inkml:trace contextRef="#ctx0" brushRef="#br0" timeOffset="73390.92">3908 11214 0,'0'0'0,"0"-9"0,-9 1 16,0-10-16,1 1 15,-1 0-15,0-1 16,1 1-16,-1 0 16,0-1-16,-8 1 15,-18 17-15,-8 0 16,-1 17-16,-17 27 15,1 16 1,-10 9-16,18 9 16,0 18-16,17-18 15,18-9-15,17-8 16,0-9-16,17-9 16,1 0-1,-1-17-15,18 0 16,26-17-16,17-9 15,9-9-15,-44 0 16</inkml:trace>
  <inkml:trace contextRef="#ctx0" brushRef="#br0" timeOffset="73753.09">4212 11508 0,'0'0'0,"0"0"0,0 0 15,-9 0-15,0 9 16,-17 8-16,0 1 16,9-1-16,-9 18 15,8-1-15,1 10 16,8-1-16,1-17 16,8 0-16,17 0 15,0-9-15,1-8 16,8-1-1,9-16-15,-1-10 16,1-8-16,-9-8 16,0-1-16,-17-8 15,-1 0-15,-16 8 16,-1 0 0,-8 18-16,-9 17 0,-9 9 15,-8 17 1,8 8-16,26-25 15</inkml:trace>
  <inkml:trace contextRef="#ctx0" brushRef="#br0" timeOffset="74099.03">4741 11422 0,'-8'0'0,"-1"0"0,0 0 15,1 0-15,-1 17 16,-17 0-16,-18 18 16,10 0-1,-1-1-15,9 10 16,9-1-16,-1 0 16,10 0-16,8-17 15,17 0-15,0-8 16,18-10-16,0-8 15,17-8-15,-9-18 16,1 0-16,-18 0 16,0-17-16,-18-9 15,1 17-15,-9 0 16,0 1 0,0 16-16,0 18 15</inkml:trace>
  <inkml:trace contextRef="#ctx0" brushRef="#br0" timeOffset="74555.7">5028 11370 0,'0'0'0,"0"0"0,0 0 16,0 8-16,9 18 15,-1 18-15,-8 16 16,-8 44-16,-10 35 15,-8 8-15,0-26 16,-9 1-16,1-19 16,8-33-1,8-18-15,1-18 16,-1-8-16,10-17 16,-1 0-16,0-18 15,1-8 1,8-35-16,8-52 0,18-26 15,27-9 1,7 1-16,10 8 16,-9 26-16,-1 26 15,-16 26-15,-1 17 16,-17 18-16,0 0 16,-17 17-16,0 8 15,-1 18-15,1 26 16,-18 0-1,-17 9-15,0-9 16,0-9-16,9-17 16,8-9-16,9-17 15,0 0-15</inkml:trace>
  <inkml:trace contextRef="#ctx0" brushRef="#br0" timeOffset="74991.89">5427 11586 0,'0'0'0,"0"0"15,0 0-15,0 0 16,0 9-16,0 0 16,0-1-16,0 10 15,18-1-15,-1 0 16,18 1-1,0-10-15,8 1 16,0-9-16,1-9 16,-1 1-1,1-10-15,-10-8 0,-8 0 16,-17 0 0,0-8-16,-18 8 15,0 8-15,-17 1 16,-17 8-16,8 9 15,-8 18-15,-9 16 16,17 1-16,0 0 16,18-1-16,17 1 15,0-9-15,17 0 16,18 0-16,8 0 16,27-18-1,17-8-15,-9 0 16,-52 0-16</inkml:trace>
  <inkml:trace contextRef="#ctx0" brushRef="#br0" timeOffset="75370.78">6035 11543 0,'0'0'0,"0"0"0,0 0 16,0 0-16,9 9 16,8 8-16,1 0 15,8 1 1,0-1-16,0 9 16,0 0-16,-17 0 15,-1-9-15,1 0 16,-9 9-16,0 0 15,-9-8-15,1-1 16,-1-8-16,9-1 16,0 1-1,0-9-15,0 0 16,0-9-16,17-17 16,35-34-16,9-27 15,9 18-15,-10 17 16,-34 26-16</inkml:trace>
  <inkml:trace contextRef="#ctx0" brushRef="#br0" timeOffset="75686.92">6695 11699 0,'0'0'0,"0"0"0,0 0 0,0 0 15,18 0-15,8 0 16,17-9-16,18 1 16,8 8-16,-43 0 15</inkml:trace>
  <inkml:trace contextRef="#ctx0" brushRef="#br0" timeOffset="76225.92">7494 11231 0,'0'0'0,"0"0"16,0 0-16,0 0 15,0 0 1,0 17-16,0 35 15,0 26-15,-9 26 16,1 0-16,-1 9 16,-8-9-16,8-26 15,0-26-15,1-9 16,-1-17-16,9-9 16,0-8-1,0 0-15,0-18 16,-9-26-16,9-43 15,18-34-15,8-27 16,8 9-16,-8 35 16,9 8-16,9 9 15,-1 18-15,9 8 16,-8 17-16,-1 18 16,0 0-1,-8 17-15,-9 8 16,0 10-16,-17-1 15,0 9 1,-18 17-16,-26 26 0,-43 18 16,0-9-16,26-26 15,0 0 1,26-17-16,8-9 16,18-18-16</inkml:trace>
  <inkml:trace contextRef="#ctx0" brushRef="#br0" timeOffset="76672.71">7972 11560 0,'0'0'0,"0"0"0,0 0 15,0 0-15,0 0 16,-9 0-16,0 0 15,1 0 1,-18 18-16,0-1 16,-9 18-16,9-1 15,8 9-15,1-8 16,8 0-16,9-1 16,0-8-16,0-8 15,18-10-15,-1-16 16,18-1-16,8-17 15,1-17-15,-1 8 16,-17 0-16,0 18 31,-17 0-31,0 8 0,-1 9 16,-8 0-16,0 0 16,0 18-16,0 7 15,0 10-15,18 0 16,-1-1-16,9-8 15,9-17-15,8-9 16,1-9-16,-18 9 16</inkml:trace>
  <inkml:trace contextRef="#ctx0" brushRef="#br0" timeOffset="76835.02">8493 11604 0,'0'0'0,"0"0"15,0 0-15,0 17 16,0 0-16,0 9 16,0 0-16,0-9 15,0 1-15,0-1 16,8 0 0,-8-17-16</inkml:trace>
  <inkml:trace contextRef="#ctx0" brushRef="#br0" timeOffset="76985.53">8519 11266 0,'0'0'0,"0"0"0,0 0 16,0 0-16,0 0 16,17 8-16,-8 1 15</inkml:trace>
  <inkml:trace contextRef="#ctx0" brushRef="#br0" timeOffset="77301.63">8857 11664 0,'0'0'0,"0"0"0,0 0 16,9 18-16,0-1 15,-1 0-15,1 0 16,-9 18-16,0 8 16,-9 1-16,1-10 15,-1-8-15,0-8 16,1-10 0,-1 1-16,9 0 15,0-18-15,0-8 16,9-35-16,17-35 15,26-17-15,17 0 16,1 26-16,-1 18 16,-43 42-16</inkml:trace>
  <inkml:trace contextRef="#ctx0" brushRef="#br0" timeOffset="78123.74">10108 11344 0,'0'0'0,"0"0"0,0 17 16,9 9 0,-1 26-16,1 17 15,0 1-15,-9-10 16,-9 1-16,0-9 16,9-9-16,0-17 15,0-17-15,0-1 16,0-8-16,0-8 15,-8-1 1,8-34-16,0-44 16,17-17-16,9 0 15,0 18-15,9 8 16,17 8-16,-9 19 16,1 16-1,-1 18-15,-8 17 16,-9 0-16,0 17 0,0 0 15,-17 9 1,-1 9-16,-16 25 16,-18 10-16,-9-1 15,9-17-15,9-9 16,-1-17-16,18 0 16,0 0-1,0-8-15,18-1 0,-1 9 16,18-9-1,-9 9-15,0-9 16,-18-8-16,1 0 16,-9 8-16,-9 18 15,-25 8-15,-18 0 16,-1 1 0,1-18-16,18 0 0,8-18 15,8 1 1,18 0-16,0-9 15</inkml:trace>
  <inkml:trace contextRef="#ctx0" brushRef="#br0" timeOffset="78452.86">10759 11630 0,'0'0'0,"0"0"16,0 0-16,0 0 0,0 0 15,-9 8 1,1 10-16,-1 8 15,0 8-15,1 1 16,8 8-16,0 0 16,17 1-16,9-18 15,9-9 1,0-8-16,17-18 0,-9-8 16,1-9-1,-10 0-15,-8-9 16,-17-8-16,-9-1 15,-9 1-15,-17 9 16,-8-1-16,-19 18 16,19 8-16,-10 18 15,18 8-15,18-8 16</inkml:trace>
  <inkml:trace contextRef="#ctx0" brushRef="#br0" timeOffset="78670.41">11593 11439 0,'0'0'0,"0"0"0,0 0 15,0 0-15,0 0 16,-9 17-16,0 1 16,-17 16-16,-17 18 15,8 9-15,-8 0 16,-1 8-16,1 0 15,17-26 1,9-17-16,8-17 0,0-9 16,9 0-16</inkml:trace>
  <inkml:trace contextRef="#ctx0" brushRef="#br0" timeOffset="78818.92">11202 11604 0,'0'0'0,"0"0"0,17 17 15,9 9-15,18 34 16,8 18-16,17 18 16,1-10-1,-1-8-15,18-26 16,-35-26-16</inkml:trace>
  <inkml:trace contextRef="#ctx0" brushRef="#br0" timeOffset="79951.42">2310 13085 0,'0'0'0,"0"0"16,0 0-16,0 0 15,0 0-15,0 0 16,0-9-16,-9 0 16,1-8-1,-10 0-15,-8-1 16,-9 10-16,-17 8 15,-9 17-15,1 18 16,-1-1-16,9 18 16,8 9-16,18-18 15,26-17-15,0-17 16,18-1 0,8-8-16,17-8 15,9-18-15,9 0 16,-9 8-16,-8 1 15,-18 8-15,0 9 16,-18 0-16,1 9 16,-18 34-16,1 35 15,-27 18-15,-8 34 16,8 8 0,0-25-16,18-9 15,8-9-15,9-17 16,9-26-16,8-9 15,0-17-15,1-17 16,17-9-16,8-18 16,0-8-1,-8-17-15,-9-9 16,-8 9-16,-10-18 16,-8-8-16,-8 0 15,-10 8-15,1 18 16,-1 8-16,1 18 15,8-1-15,9 10 16,0 8 0,0 0-16,0 0 15,9-9-15,43-8 16,-8 8-16</inkml:trace>
  <inkml:trace contextRef="#ctx0" brushRef="#br0" timeOffset="80418.24">2683 13197 0,'-8'0'0,"8"0"0,0 0 0,0 0 15,-9 0 1,0 26-16,1 9 16,-1 8-16,0 9 15,0 9-15,9-18 16,0 0 0,0-17-16,0-8 0,0-10 15,18 1 1,-1-18-16,18-17 15,17-8-15,-9-18 16,1 0-16,-18 17 16,0 18-16,-17-1 15,-1 10-15,-8 8 16,0 0-16,0 17 16,0 9-16,9 9 15,0 8 1,8 0-16,0 1 15,1-18-15,8-9 16,0-17-16,0 0 16</inkml:trace>
  <inkml:trace contextRef="#ctx0" brushRef="#br0" timeOffset="80834.99">3309 12807 0,'0'0'0,"0"0"0,0 0 16,-9 18-16,0 16 16,0 18-16,1 9 15,-18 34-15,8 26 16,1-25 0,0-18-16,-1-18 15,1-25-15,8-9 16,9-9-16,0-8 15,0 0-15,0-9 16,0-9-16,18 0 16,8 1-16,8-1 15,1-8 1,-9 8-16,0 9 16,-8 0-16,-10 0 15,1 9-15,-18 8 16,1 9-16,-10 9 15,-8 8-15,-17 0 16,8-8-16,18-9 31,-1-18-31,18 1 0,9-18 0,17-17 16,0 18 0</inkml:trace>
  <inkml:trace contextRef="#ctx0" brushRef="#br0" timeOffset="80997.74">3743 13232 0,'0'0'0,"0"0"0,0 17 16,0 9-1,0 9-15,0 8 16,0 0-16,0-8 16,0-9-16,0-9 15,8-8-15,1 0 16,0-9-16</inkml:trace>
  <inkml:trace contextRef="#ctx0" brushRef="#br0" timeOffset="81137.61">3812 12955 0,'0'0'0,"0"0"0,0 0 16,0 0-16,0 0 15,0 0-15,0 0 16,0 0-16,9 0 15</inkml:trace>
  <inkml:trace contextRef="#ctx0" brushRef="#br0" timeOffset="81351.73">3968 13171 0,'0'0'0,"0"0"0,0 0 0,0 0 0,0 0 0,18 0 16,-1 0-16,9 0 15,9-9-15,0 1 16,17-10 0,-9 1-16,-17 9 0,-8 8 15</inkml:trace>
  <inkml:trace contextRef="#ctx0" brushRef="#br0" timeOffset="81586.96">4203 12851 0,'0'0'0,"0"0"0,0 0 16,-9 17-16,1 9 15,-1 17 1,0 18-16,-8 17 15,-1 26-15,1-9 16,17 0-16,9-17 16,8-8-16,1-10 15,16 1-15,18-18 16,44-34-16,-27-18 16</inkml:trace>
  <inkml:trace contextRef="#ctx0" brushRef="#br0" timeOffset="82034.53">5384 12686 0,'0'0'0,"0"0"0,0 0 16,0 17-16,17 35 15,1 18-15,-10 16 16,-8 18-16,-8 9 16,-1-1-16,0-34 15,1-8-15,-1-27 16,0-8 0,1-9-16,8-18 15,0 1-15,0 0 16,0-9-16,8-9 15,18-17-15,0-9 16,0 1 0,0 16-16,9 1 0,0 0 15,-9 17 1,0 0-16,-9 17 16,-8 0-16,0 1 15,-18 8-15,0 0 16,-8 8-16,-9-8 15,0 0-15,0-8 16,17-18-16</inkml:trace>
  <inkml:trace contextRef="#ctx0" brushRef="#br0" timeOffset="82401.34">5775 13344 0,'0'0'0,"0"0"15,0 0 1,0 9-16,17 8 16,9 1-16,9-1 15,0-8-15,8-1 16,9 1-16,-8-9 16,-1-9-1,-8 1-15,8-10 0,-17-8 16,0 0-16,-17 0 15,0 9 1,-18 0-16,-8-1 16,-10 1-16,-7 17 15,-10 26-15,-8 9 16,9 8 0,8 0-16,18 9 0,17 0 15,8 0 1,10-8-16,8-19 15,17 1-15,1-17 16,-27-9-16</inkml:trace>
  <inkml:trace contextRef="#ctx0" brushRef="#br0" timeOffset="82819.83">6617 12738 0,'0'0'0,"0"0"16,0 9-16,-9 25 16,1 27-16,-1 17 15,-17 43-15,0 9 16,-9-9-16,9-17 16,9-8-1,-1-18-15,1-27 16,8-25-16,9 0 15,0-17 1,0-9-16,9-17 0,17-18 16,26-25-16,0-10 15,0 1-15,9 8 16,-17 27-16,-18 16 16,0 10-1,-9 16-15,-8 10 16,-1 25-16,1 26 15,0 9-15,-1 0 16,1-9-16,0-34 16,17-9-16,9-26 15,-1-26-15,-8 9 16</inkml:trace>
  <inkml:trace contextRef="#ctx0" brushRef="#br0" timeOffset="83233.81">7529 13171 0,'0'0'0,"0"0"0,-9-9 16,0 1-16,1-1 16,-1 0-16,-17 1 15,-17 8 1,-9 0-16,-9 17 16,0 26-16,0 18 15,9 8-15,17-8 16,9-9-16,9-9 15,17-17-15,0 0 16,0-17-16,17 0 16,1-9-16,25-9 15,9-17-15,-8-9 16,-1 1 0,-8-1-16,-9 18 15,-18-1-15,1 10 16,0 8-16,0 0 15,-1 0-15,1 8 16,8 10-16,1-1 16,8 18-16,0-9 15,0 0 1,0-18-16,9 1 16,17-9-16,17 0 15,-43 0-15</inkml:trace>
  <inkml:trace contextRef="#ctx0" brushRef="#br0" timeOffset="83490.63">7867 13145 0,'-8'0'0,"-1"0"0,0 0 15,9 0-15,0 0 16,0 9-16,0 17 16,0 26-16,0 8 15,18 10-15,-1-10 16,-8-16-16,0-10 15,-1-8 1,1-8-16,0-10 16,-9 1-16,0-9 15,8-9-15,10-25 16,-1-36-16,9-16 16,0 8-16,-9 17 15,-8 26-15,-9 35 16</inkml:trace>
  <inkml:trace contextRef="#ctx0" brushRef="#br0" timeOffset="83888.41">8328 13310 0,'0'0'0,"0"0"0,0 0 0,8 17 15,10 0 1,-1-8-16,1 0 16,16-1-1,1 1-15,8-9 0,-8-9 16,-9 1-16,0-1 16,-8-8-1,-10-1-15,1 1 0,-9 0 16,-9 8-1,1 0-15,-10 9 16,-8 0-16,-9 18 16,1 16-16,-1 1 15,0 8-15,18 1 16,17-1 0,0 0-16,0-17 0,17 0 15,44-17 1,17-18-16,-17 1 15,-35-1-15</inkml:trace>
  <inkml:trace contextRef="#ctx0" brushRef="#br0" timeOffset="84168.3">9187 13154 0,'0'0'0,"0"0"0,0 0 16,0 0-1,-8 0-15,-1 0 16,-8 0-16,-9 17 15,-9 0-15,0 18 16,18 0-16,-1-9 16,18 0-16,0 0 15,0 0-15,0-9 32,0-8-32,0-1 0,0 1 15,-8 0-15,-1 8 16,0 0-16,-17 1 15,-8-1-15,16-8 16,10-1-16,8-8 16,0 0-16</inkml:trace>
  <inkml:trace contextRef="#ctx0" brushRef="#br0" timeOffset="84689.06">9908 13518 0,'0'0'0,"0"0"0,0 0 16,0 0-16,0 0 15,18 0-15,8-9 16,8-8 0,18-18-16,9-26 15,0 1 1,0-18-16,0 0 0,-9-9 16,0-8-16,-26 8 15,-9 18 1,-8 17-16,0 9 0,-9 17 15,-9 8-15,0 18 16,1 0 0,-1 0-16,-17 26 15,-9 35-15,0 17 16,18 9-16,0 25 16,17-8-16,8-17 15,10-18-15,-1-8 16,0-18-16,1-17 15,-1 0 1,9-17-16,9-9 16,0 0-16,-1-35 15,-8 9-15</inkml:trace>
  <inkml:trace contextRef="#ctx0" brushRef="#br0" timeOffset="84834.31">10664 13136 0,'0'0'0,"0"0"0,0 0 15,0 0-15,0 0 16,0 9-16,0 8 16,0 9-16,0 0 15,8 0-15,-8-8 16</inkml:trace>
  <inkml:trace contextRef="#ctx0" brushRef="#br0" timeOffset="85134.1">10898 12608 0,'0'0'0,"0"0"0,0 0 16,0 0-16,0 0 16,0 0-1,0 0-15,0 0 16,0 18-16,0 16 15,9 44-15,-18 26 16,9 0 0,0 0-16,0 0 0,0-18 15,-9-16-15,9-10 16,0-16-16,0-10 16,0-8-1,0-8-15,0-10 16,0 1-16,9-9 15,0 9-15</inkml:trace>
  <inkml:trace contextRef="#ctx0" brushRef="#br0" timeOffset="85500.91">11437 13007 0,'0'0'0,"0"0"0,0 0 0,0 0 16,0 0-16,-9 0 15,0 8 1,-17 10-16,-17-1 16,-9 18-16,-1-9 15,1 8 1,0-8-16,9 0 0,8 0 15,18 0 1,-1-9-16,10 1 16,8 8-16,0 0 15,17-9-15,0 9 16,18 0-16,0 0 16,0 0-16,-1-9 15,1-8-15,17 0 16,9-1-16,-35-8 15</inkml:trace>
  <inkml:trace contextRef="#ctx0" brushRef="#br0" timeOffset="85854.62">11515 13258 0,'0'0'0,"0"0"0,0 0 16,0 8-16,8 1 15,10 0-15,8-1 16,17 1 0,9-18-16,-17 1 15,-9-1-15,0 0 16,-17 1-16,-1-1 16,-8 0-16,-8 1 15,-10-1 1,-16 9-16,-10 9 0,-16 17 15,7 8-15,10 10 16,8 8 0,18 0-16,8 0 15,18 0-15,26 8 16,25-17-16,27-8 16,17-44-1,-43 1-15</inkml:trace>
  <inkml:trace contextRef="#ctx0" brushRef="#br0" timeOffset="86616.82">10855 12755 0,'0'0'0,"0"0"0,0 0 16,0 0-16,0 0 16,0 0-16,0 0 15,0 0-15,8 0 16</inkml:trace>
  <inkml:trace contextRef="#ctx0" brushRef="#br0" timeOffset="87194.71">10672 12903 0,'0'0'0,"0"0"0,0 0 16,0 0-16,0 0 16,0 0-16,0 0 15,0 0-15,0 0 16</inkml:trace>
  <inkml:trace contextRef="#ctx0" brushRef="#br0" timeOffset="88166.85">2562 14912 0,'0'0'0,"0"0"0,0 0 15,0 0-15,0 0 16,0 0-16,-9-9 15,0 1-15,1-1 16,-18-8 0,0-1-16,-9 18 15,-9 0-15,-8 18 16,9-1-16,-1 26 16,10 9-16,8 9 15,8-18-15,18 0 16,0-17-1,18-17-15,8 0 16,8-18-16,19-17 16,-10-9-16,0 1 15,-17 8-15,1 9 16,-10-1-16,-8 18 16,-1 0-16,10 9 15,-1 26-15,0 16 16,9 1-16,9 0 15,9-8 1,16-18-16,18-18 16,-43-8-16</inkml:trace>
  <inkml:trace contextRef="#ctx0" brushRef="#br0" timeOffset="92759.16">3856 15146 0,'0'0'0,"0"0"0,0 0 16,0 0-16,0 0 15,17 0-15,35 8 16,18 1-16,-1 0 16,9-9-1,0-9-15,9 0 0,17 9 16,-8 0-1,-61-8-15</inkml:trace>
  <inkml:trace contextRef="#ctx0" brushRef="#br0" timeOffset="92973.07">4194 14955 0,'0'0'0,"0"0"15,0 0-15,0 26 16,0 18-16,0 25 16,0 9-16,0 17 15,0 9-15,9-9 16,17-17 0,-17-26-16,-1-26 15</inkml:trace>
  <inkml:trace contextRef="#ctx0" brushRef="#br0" timeOffset="93283.25">4533 15120 0,'0'0'0,"0"0"16,0 0-16,9 17 15,8 0-15,0 18 16,18 17-16,0 0 15,0 17 1,-1-8-16,-8-9 0,0-9 16,0-17-1,-17 0-15,0-17 16,-1-1-16,1 1 16,-9-18-16,9-17 15,8-34-15,9-44 16,9-26-16,-9 17 15,17 35-15,-8 35 16,-17 26-16</inkml:trace>
  <inkml:trace contextRef="#ctx0" brushRef="#br0" timeOffset="93738.71">5367 15397 0,'0'0'0,"0"0"0,0 0 15,0 0-15,0 0 16,17 0-16,0 0 15,18-9 1,0 1-16,8-18 0,-8 0 16,-9 0-1,0 0-15,0 0 16,-17-9-16,-1 0 16,-8 18-16,-8 8 15,-1 9-15,-26 0 16,-8 18-1,0 16-15,-1 10 0,9 16 16,1 10 0,16 8-16,18-18 15,0-17-15,18 1 16,16-18-16,18 0 16,9-18-16,-26 1 15</inkml:trace>
  <inkml:trace contextRef="#ctx0" brushRef="#br0" timeOffset="94766.83">7043 15319 0,'0'0'0,"-9"-9"0,0 1 16,9-1-16,-9 0 15,1-8 1,-1 0-16,0-1 16,1 1-16,-1 0 15,0-1-15,1 1 16,-1 0-16,0 8 15,9 0-15,0 1 16,0-1-16,0 0 16,0 1-1,0-1-15,0 9 16,-8-9-16,-1 1 16,0-1-16,-17 1 15,0 8-15,-17 8 16,-1 9-16,1 9 15,-9 9-15,0 17 16,8 0-16,10 17 31,-1 18-31,17-9 0,18 0 16,9-18 0,9-8-16,16-8 0,10-18 15,16-9 1,19-8-16,7-18 0,-42 9 15</inkml:trace>
  <inkml:trace contextRef="#ctx0" brushRef="#br0" timeOffset="95217.41">7451 14669 0,'0'0'15,"0"0"-15,0 0 16,0 0-16,0 0 16,0 0-16,0 0 15,0 18-15,-9 8 16,0 17-16,-17 52 16,-8 18-1,-10 8-15,-8 26 0,9-17 16,17-34-1,8-36-15,9-25 16,1-9-16,8-18 16,0 1-16,0-18 15,17-17-15,18-17 16,8-17-16,1-1 16,-1 9-1,-8 17-15,-9 18 16,0 0-16,-17 17 15,-1 0-15,1 17 16,0 9-16,-1 26 16,1 26-16,-9-17 15,9-18-15,-1 0 16,10-17-16,43 9 16,-18-18-1</inkml:trace>
  <inkml:trace contextRef="#ctx0" brushRef="#br0" timeOffset="95657.13">8241 15059 0,'0'0'0,"0"0"0,0 0 16,0 0-1,-9 0-15,-8 0 16,-9 0-16,0 17 15,-9 1-15,-8 16 16,-1 1-16,1 17 16,8 0-16,0 0 15,18 0 1,8 0-16,9-9 16,0-17-16,18-8 15,-1-10-15,26-8 16,9-17-16,9-9 15,-9-9-15,-8 1 16,-18 8-16,-9 8 16,-8 1-16,0 8 15,-1 1 1,1 8-16,-9 0 16,0 0-16,17 17 15,1 9-15,16 17 16,-8 1-16,1-18 15,42 0-15,18-26 16,-52-18-16</inkml:trace>
  <inkml:trace contextRef="#ctx0" brushRef="#br0" timeOffset="95967.07">8658 15241 0,'0'0'0,"0"9"16,8 17-16,10 17 15,-1 18-15,-8-1 16,-1 1-16,1-18 16,-9-17-16,0 0 15,0-9-15,0-8 16,0 0-16,0-1 15,0-8 1,0-8-16,0-10 16,18-16-16,8-18 15,8-9-15,10 1 16,-10 16 0,36 10-16,-27 25 0</inkml:trace>
  <inkml:trace contextRef="#ctx0" brushRef="#br0" timeOffset="96509.98">9422 15319 0,'0'0'0,"0"0"16,0 0-16,0 0 16,0 0-16,0 0 15,-9 0-15,1 0 16,-19 0-16,-7 17 16,-10 1-16,1 8 15,-1 26 1,10-9-1,16 0-15,1-17 0,17-9 16,0-8-16,9 0 16,8-1-16,18 1 15,0-9-15,17 0 16,0 0-16,0 17 16,-17 1-16,-1 16 15,-8 10 1,0 8-16,-8 26 15,-10-9-15,-25-8 16,-9-1-16,-9 1 16,-8-18-16,-1-8 15,-8-9-15,0-18 16,0 1 0,0-18-16,0-17 15,0-26-15,26-17 16,8 9-16,44-1 15,1 35 1</inkml:trace>
  <inkml:trace contextRef="#ctx0" brushRef="#br0" timeOffset="96915.88">9561 15510 0,'0'0'0,"0"0"0,9 8 16,8 10-16,18-10 16,8-8-16,9-8 15,9-10 1,-9 1-16,-9-9 16,1 0-16,-18 0 15,0 0-15,-17-9 16,-1 1-16,1 8 15,-18 0-15,-17 8 16,-8 1-16,-10 17 16,-17 9-1,-8 8-15,17 18 16,0 8-16,0 35 16,17 0-16,17 8 15,27-8-15,17 0 16,18 9-16,16-18 15,27-17 1,26-26-16,17-26 16,192-26-16</inkml:trace>
  <inkml:trace contextRef="#ctx0" brushRef="#br0" timeOffset="97777.93">11463 15198 0,'0'0'0,"0"0"15,0 0-15,0 0 16,0 0-16,-9-9 16,0 0-16,-26-8 15,-17 8-15,-8 9 16,-1 18-16,9-1 16,0 9-1,17 9-15,17-9 16,10 8-1,8 10-15,17 8 0,18-9 16,17 0-16,0 1 16,0-19-1,-8 1-15,-18-8 0,0-1 16,-18 0 0,-8 18-16,-17 0 15,-18 17-15,-17 0 16,-9-9-16,1-8 15,16-18-15,36-8 16,8-9-16</inkml:trace>
  <inkml:trace contextRef="#ctx0" brushRef="#br0" timeOffset="98288.89">11662 15345 0,'0'0'0,"0"0"0,0 0 16,0 17-16,9 9 16,8 26-16,-8 18 15,0 16 1,-18 27-16,0 8 16,1-26-16,-1-17 15,9-26-15,0-17 16,0-9-16,0-9 15,-9-8-15,1-1 16,-1-16 0,0-10-16,-8-25 15,0-35-15,-1-26 16,18-17-16,18 0 16,-1 34-16,9 18 15,9 17-15,17 0 16,9 17-1,8 9-15,-8 9 0,0 17 16,-18 9 0,0 8-16,-17 0 15,1 1-15,-19 25 16,-8 9-16,-8 9 16,-19-1-16,1-8 15,0-9-15,0-17 16,9 0-1,0-17-15,17 0 16,0-9-16,0 0 16,0 0-16</inkml:trace>
  <inkml:trace contextRef="#ctx0" brushRef="#br0" timeOffset="98465.88">12383 15310 0,'0'0'0,"0"0"15,0 0-15,0 18 16,-9 8-16,9 26 16,-8 8-16,-1 1 15,0-18-15,9-17 16,0 0-16,9-17 16,0-9-16</inkml:trace>
  <inkml:trace contextRef="#ctx0" brushRef="#br0" timeOffset="98602.99">12435 14973 0,'0'0'0,"0"0"16,0 0-16,0 0 16,0 0-1,0 0-15</inkml:trace>
  <inkml:trace contextRef="#ctx0" brushRef="#br0" timeOffset="98982.89">12739 15492 0,'0'0'0,"0"0"0,0 18 16,-9-1-16,1 0 15,-1 0-15,0-8 16,1 0-16,-1-1 16,0-8-16,-8 0 15,8-8-15,-8-10 16,17-7 0,0-1-16,17 0 15,9 0-15,9-9 16,17 0-16,9 9 15,-9 0-15,0 9 16,-8 17 0,-1 0-16,-17 17 0,0 1 15,9 25 1,-9 9-16,-9 9 16,1-1-16,8-8 15,-9-26-15</inkml:trace>
  <inkml:trace contextRef="#ctx0" brushRef="#br0" timeOffset="100151.8">7095 16635 0,'0'0'0,"0"0"0,0 0 15,0 0-15,0 0 16,0-8-16,-9-1 16,0 0-16,-17 1 15,-26 8-15,-9 0 16,-8 17-16,-1 18 16,1-1-1,17 18-15,17 9 16,18-18-16,17-8 15,0-9-15,17-9 16,18-8-16,17-18 16,0-17-16,9 0 15,-9-8-15,-17 16 16,-9 1-16,-9 8 16,-8 9-16,-1 0 15,-16 9 1,-10 34-16,-8 35 15,-17 43-15,-9 9 16,17-8-16,0-18 16,18-1-16,17-7 15,17-36 1,9-25-16,-8-26 0,16-9 16,1-18-1,9-16-15,-1-10 16,-17-25-16,-17 0 15,-1 0-15,-16 8 16,-1 9-16,-8 17 16,-1 1-1,10-1-15,-1 9 16,9 0-16,0 0 16,17-26-16,18 0 15,0 0-15,8 9 16,1 8-16,-1 9 15,27 0-15,-10-8 16,-34 25-16</inkml:trace>
  <inkml:trace contextRef="#ctx0" brushRef="#br0" timeOffset="100594.32">7564 16549 0,'0'0'0,"0"0"16,0 0-16,0 0 15,0 0-15,0 8 16,0 10-16,-9-1 16,0 18-16,1 25 15,8 1-15,0-9 16,0-9-1,0-17-15,0 0 0,0-8 16,8-10 0,10 1-16,8-18 15,8-17-15,1 0 16,0-17-16,8-9 16,-17 9-16,0 17 15,-17 8-15,0 1 16,-1 8-1,1 9-15,-9 0 16,0 9-16,0 17 16,0 26-16,0 9 15,9-18-15,8 0 16,0-17-16,10 0 16,-19-17-16</inkml:trace>
  <inkml:trace contextRef="#ctx0" brushRef="#br0" timeOffset="101036.12">8102 16194 0,'0'0'0,"0"0"16,0 0-1,0 17-15,-9 18 0,9 34 16,0 26-1,-8 9-15,-1 17 16,0-8-16,9-26 16,0-35-16,0-18 15,0-8-15,0-17 16,0 0 0,0-9-16,18-18 0,16-8 15,1-17 1,8 8-16,1 1 15,-9 8-15,-1 8 16,-8 10-16,0 8 16,1 0-16,-10 17 15,-8 18 1,-1 8-16,-16 9 0,-10 0 16,-8 8-1,-9-16-15,1-1 16,-1-17-16,0 0 15,18-17-15,17-1 16,0-8-16,9 0 16</inkml:trace>
  <inkml:trace contextRef="#ctx0" brushRef="#br0" timeOffset="101231.85">8727 16696 0,'0'0'15,"0"0"-15,0 17 0,0 9 16,9 35-16,0 8 16,-9 1-1,0-10-15,0-17 16,0-8-16,0-18 16,8-8-16,1-9 15,0 0-15</inkml:trace>
  <inkml:trace contextRef="#ctx0" brushRef="#br0" timeOffset="101361.65">8840 16289 0,'0'0'0,"0"0"0,0 0 0,0 0 16,0 0-16,0 9 15,9-1-15,-9-8 16</inkml:trace>
  <inkml:trace contextRef="#ctx0" brushRef="#br0" timeOffset="101624.42">9075 16722 0,'0'0'0,"0"0"0,0 0 0,0 0 0,0 0 0,0 0 16,0 0-1,17 0-15,0 0 16,18 9-16,0-9 16,8-9-16,9 0 15,-8 1-15,25-10 16,-17 18-1</inkml:trace>
  <inkml:trace contextRef="#ctx0" brushRef="#br0" timeOffset="101882.14">9370 16376 0,'0'0'0,"0"0"15,0 0-15,0 8 16,-9 18-16,0 35 16,-8 17-16,-9 26 15,-9 26-15,18-18 16,0 1-16,-1-9 16,18-18-16,18-25 15,8-18-15,69-17 16,270 44-1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9F4A-3684-40E7-B990-BC4DDB73E35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90CA-BDF3-4F18-8965-70FFAE179A1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D5A0-5E13-44D1-A74F-D8114316C80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C56F-FB80-4EC7-A9D8-DEC546B06033}" type="datetime1">
              <a:rPr lang="en-US" smtClean="0"/>
              <a:t>4/29/2025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3F9F-4585-4D2D-B0FE-A1F047D5D6FC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3384-A519-4100-95AB-97BCB3F98502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34EB-563D-40D7-BF68-1AC338362D5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F04-6B2A-41C3-8B32-244AEF5E366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06D7-05A8-4620-B245-0717ECC1055A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B700-0613-4D10-ACA8-C453019036B7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7F91-A6DE-4AE0-AFAA-4BD8C31CACEF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9759-6BBC-4F71-A95D-81D8C3D0B21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9E7C-5234-4136-94F2-292A76763153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93B-F235-4AE7-82EE-FDD5E0177EBE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1E4-8FF3-4833-A14C-51E96FA47961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C9E-8867-472C-B3AF-A7AEBC18DC8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5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6FF-1C28-4D01-913B-52690D3B2FC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8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0BB-068C-4F78-AD38-4AFE0CD01F2B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C635-F7F2-472D-9206-B8548C6B604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9732-B230-4A12-8457-15D2C087F3D0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CFB-7CE8-4C83-B191-8ABEDD772A4C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E29-CC73-4F7F-869D-B2B37D3C0170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B264A6-56D2-42DA-9465-509CC5C67836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EE9A-9E79-499A-8B49-7F036627A93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4A70B-07FE-43AD-B976-DB75E35940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354-DC13-40CB-BECB-5C14964BFF8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customXml" Target="../ink/ink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customXml" Target="../ink/ink1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2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image" Target="../media/image2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</a:t>
            </a:r>
            <a:r>
              <a:rPr lang="en-US"/>
              <a:t>29, </a:t>
            </a:r>
            <a:r>
              <a:rPr lang="en-US" dirty="0"/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Charge Qubit at Sweet Spot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28" y="365125"/>
            <a:ext cx="3510944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649B8-8FC8-44D7-90E5-A710837D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770848"/>
            <a:ext cx="2019581" cy="3005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E050D-E231-4143-9F88-7507E639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4856480"/>
            <a:ext cx="3962400" cy="1780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CAF1A-DDE5-4A7F-8ADE-DAE8C947D2A9}"/>
                  </a:ext>
                </a:extLst>
              </p14:cNvPr>
              <p14:cNvContentPartPr/>
              <p14:nvPr/>
            </p14:nvContentPartPr>
            <p14:xfrm>
              <a:off x="1053360" y="1452240"/>
              <a:ext cx="10923120" cy="470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CAF1A-DDE5-4A7F-8ADE-DAE8C947D2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000" y="1442880"/>
                <a:ext cx="1094184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17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Qubit Gate for Charge Qubit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20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74" y="228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One-Qubit Gate Hamiltonian</a:t>
            </a:r>
            <a:br>
              <a:rPr lang="en-US" sz="4000" b="1" dirty="0"/>
            </a:br>
            <a:r>
              <a:rPr lang="en-US" sz="4000" b="1" dirty="0"/>
              <a:t>At Sweep Spot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DF702-00C5-49AD-AA76-4CE5D4CC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40" y="136525"/>
            <a:ext cx="4952573" cy="2258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56273-EC3E-4453-A4F6-9F14323F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44" y="3883196"/>
            <a:ext cx="5358486" cy="23697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111894-5A6D-4D17-AF31-C25A6FD737A7}"/>
                  </a:ext>
                </a:extLst>
              </p14:cNvPr>
              <p14:cNvContentPartPr/>
              <p14:nvPr/>
            </p14:nvContentPartPr>
            <p14:xfrm>
              <a:off x="609480" y="1393200"/>
              <a:ext cx="9694800" cy="519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111894-5A6D-4D17-AF31-C25A6FD737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1383840"/>
                <a:ext cx="971352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32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958E-7E07-45D2-87F1-87C5608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One-Qubit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5FF9-6FA7-4A45-BCE2-329DA17F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8ED25-6DFD-4F5D-9452-2EDDDD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6D53B-2925-4FF2-94E2-6DD892DE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4" y="24845"/>
            <a:ext cx="3719845" cy="169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05698-0790-4144-9037-49C1FEE2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57266"/>
            <a:ext cx="4686954" cy="666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D4A5B-2437-4549-A28D-78470A3F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6" y="2181057"/>
            <a:ext cx="4686954" cy="80021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C89DF55-4AAD-4814-AAF1-AD18EEE7123C}"/>
              </a:ext>
            </a:extLst>
          </p:cNvPr>
          <p:cNvSpPr/>
          <p:nvPr/>
        </p:nvSpPr>
        <p:spPr>
          <a:xfrm>
            <a:off x="2790380" y="1978174"/>
            <a:ext cx="533400" cy="376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D910E-7497-40BE-9BDC-7D929A88B125}"/>
              </a:ext>
            </a:extLst>
          </p:cNvPr>
          <p:cNvSpPr txBox="1"/>
          <p:nvPr/>
        </p:nvSpPr>
        <p:spPr>
          <a:xfrm>
            <a:off x="3282215" y="19781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Transformation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112B9-AC87-465C-AA32-17C707C45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1907849"/>
            <a:ext cx="3200400" cy="211567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BA18D8B-9A30-4AAC-83DA-2C59C2D140A4}"/>
              </a:ext>
            </a:extLst>
          </p:cNvPr>
          <p:cNvSpPr/>
          <p:nvPr/>
        </p:nvSpPr>
        <p:spPr>
          <a:xfrm rot="16200000">
            <a:off x="8292560" y="2848994"/>
            <a:ext cx="371531" cy="26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3EBC6-CAAA-4150-A693-F20F7E835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4110387"/>
            <a:ext cx="5508258" cy="2302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3335D9-D008-43A1-9142-FE2650E1F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011" y="3601913"/>
            <a:ext cx="4506730" cy="941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4AD06A-41AF-4AF2-AEE4-C1ADF7D48A71}"/>
              </a:ext>
            </a:extLst>
          </p:cNvPr>
          <p:cNvSpPr txBox="1"/>
          <p:nvPr/>
        </p:nvSpPr>
        <p:spPr>
          <a:xfrm>
            <a:off x="3302811" y="3338634"/>
            <a:ext cx="245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Similar to Spin Qubit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47FE7624-F177-422C-BAB5-D225340F25D9}"/>
              </a:ext>
            </a:extLst>
          </p:cNvPr>
          <p:cNvSpPr/>
          <p:nvPr/>
        </p:nvSpPr>
        <p:spPr>
          <a:xfrm>
            <a:off x="2895600" y="3048000"/>
            <a:ext cx="407211" cy="8002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E943A-36B4-4D8F-8CC5-78F0336F0B06}"/>
              </a:ext>
            </a:extLst>
          </p:cNvPr>
          <p:cNvSpPr txBox="1"/>
          <p:nvPr/>
        </p:nvSpPr>
        <p:spPr>
          <a:xfrm>
            <a:off x="704711" y="5156021"/>
            <a:ext cx="434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charge qubit acts like a spin qubit with a positive charge and thus rotate in the same direction as the electron with an opposite magnetic field.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26EB71-FAAE-49D3-933A-D7E2DF5E2D46}"/>
                  </a:ext>
                </a:extLst>
              </p14:cNvPr>
              <p14:cNvContentPartPr/>
              <p14:nvPr/>
            </p14:nvContentPartPr>
            <p14:xfrm>
              <a:off x="2516400" y="236160"/>
              <a:ext cx="3045240" cy="143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26EB71-FAAE-49D3-933A-D7E2DF5E2D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7040" y="226800"/>
                <a:ext cx="3063960" cy="14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89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Transmon</a:t>
            </a:r>
            <a:r>
              <a:rPr lang="en-US" dirty="0"/>
              <a:t> Qubit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19 and Chapter 21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3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Complete Solution for Cooper Pair Box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C7B8CC8-3AB6-4DA7-867D-DCE9E7DC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B2F37B-63D8-48C0-9BD4-9D4A07F0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7772400" cy="40475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03E9E-045E-4B6A-A3C9-EEA977DE2519}"/>
                  </a:ext>
                </a:extLst>
              </p14:cNvPr>
              <p14:cNvContentPartPr/>
              <p14:nvPr/>
            </p14:nvContentPartPr>
            <p14:xfrm>
              <a:off x="406440" y="1258920"/>
              <a:ext cx="11601360" cy="568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03E9E-045E-4B6A-A3C9-EEA977DE2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1249560"/>
                <a:ext cx="11620080" cy="57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46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Anharmonicity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D0D6C-FB09-4428-8097-BF1F98C2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5257800" cy="296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A2AB4-AFF0-4042-9CD6-2775B2A0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2638793" cy="5715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1071E0D-02A6-4D79-9012-F3D9C2D4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8FCC0-4194-40D9-A238-893FFA1FB92D}"/>
              </a:ext>
            </a:extLst>
          </p:cNvPr>
          <p:cNvSpPr txBox="1"/>
          <p:nvPr/>
        </p:nvSpPr>
        <p:spPr>
          <a:xfrm>
            <a:off x="1066800" y="182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Need multi-levels to find the anharmonicity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F207-5D24-448C-98C1-7E1E4D5D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310" y="316648"/>
            <a:ext cx="2211971" cy="37629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FF2BD1-6FD1-4A39-90DB-DB1CF241288B}"/>
                  </a:ext>
                </a:extLst>
              </p14:cNvPr>
              <p14:cNvContentPartPr/>
              <p14:nvPr/>
            </p14:nvContentPartPr>
            <p14:xfrm>
              <a:off x="1910160" y="1230840"/>
              <a:ext cx="10169640" cy="516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FF2BD1-6FD1-4A39-90DB-DB1CF24128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800" y="1221480"/>
                <a:ext cx="1018836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87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2A7E-F428-4C79-83FB-BD3B8A6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</a:t>
            </a:r>
            <a:r>
              <a:rPr lang="en-US" b="1" dirty="0" err="1"/>
              <a:t>Transmon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666D-67D3-40EA-9F72-1571C7D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C0351-FB04-4514-8328-6DE52E1B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0961-09E0-4693-B2CD-10DE775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090AE-A978-44C4-971F-998FA453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0075"/>
            <a:ext cx="3477110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1107F-7A9C-4EC6-B945-AD105430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68556"/>
            <a:ext cx="3477110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61F3C-3562-40CE-954C-1D6F22A8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06" y="2667000"/>
            <a:ext cx="7087387" cy="3184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E4449F-3DDD-4AA7-862A-5F5D48AFEFF9}"/>
                  </a:ext>
                </a:extLst>
              </p14:cNvPr>
              <p14:cNvContentPartPr/>
              <p14:nvPr/>
            </p14:nvContentPartPr>
            <p14:xfrm>
              <a:off x="884880" y="1109160"/>
              <a:ext cx="10841760" cy="561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E4449F-3DDD-4AA7-862A-5F5D48AFE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520" y="1099800"/>
                <a:ext cx="10860480" cy="56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95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EF11-E994-46DB-90D8-EA75B19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One-Qubit Gate for </a:t>
            </a:r>
            <a:r>
              <a:rPr lang="en-US" sz="4400" dirty="0" err="1">
                <a:latin typeface="+mn-lt"/>
              </a:rPr>
              <a:t>Transmon</a:t>
            </a:r>
            <a:r>
              <a:rPr lang="en-US" sz="4400" dirty="0">
                <a:latin typeface="+mn-lt"/>
              </a:rPr>
              <a:t> Qubit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6D95B-FD4F-4CEB-B1C1-27B75327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5B750-ECED-4458-8DED-48420806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349"/>
            <a:ext cx="7662898" cy="3100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F2220A-AAB0-4AD3-A37A-6399486C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27" y="3597557"/>
            <a:ext cx="3467584" cy="562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BCF40-BB08-4D5F-A2EE-6A807C5EE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291" y="2644563"/>
            <a:ext cx="2815589" cy="993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E1C40-FBB4-4EA8-A292-EFCC210A8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029" y="4432675"/>
            <a:ext cx="1800476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C2235-53F8-4AF5-BFDA-186A07EDB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58" y="1256395"/>
            <a:ext cx="5934903" cy="10002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C87AD7-FD24-434C-A9F4-AE07AE72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03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7095-3081-4597-8691-13139B91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Concept of Rotating Frame and Rotating Wave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BFFA-B3D0-4256-ABD6-4128CF81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BD88A-084D-4A83-817C-4D51116A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4277B-CF6F-4897-B7CE-125F3F8D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2" y="2152997"/>
            <a:ext cx="6394673" cy="3853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9A4C0-1188-4F51-8D03-F55B53F3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1" y="1248220"/>
            <a:ext cx="4991010" cy="1009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6EB7D-6939-4F48-9AAF-7632D07CB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86" y="2467644"/>
            <a:ext cx="4001427" cy="3223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2E94F1-FDA1-43E3-9152-404BAC31B666}"/>
              </a:ext>
            </a:extLst>
          </p:cNvPr>
          <p:cNvSpPr txBox="1"/>
          <p:nvPr/>
        </p:nvSpPr>
        <p:spPr>
          <a:xfrm>
            <a:off x="7753757" y="2152997"/>
            <a:ext cx="293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Similar to a pin qubit in a rotating magnetic field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42D09-FF9D-4A8E-93BB-E1DFFDD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68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Qubit </a:t>
            </a:r>
          </a:p>
          <a:p>
            <a:r>
              <a:rPr lang="en-US" dirty="0"/>
              <a:t>1-qubit gate and 2-qubit gate</a:t>
            </a:r>
          </a:p>
          <a:p>
            <a:r>
              <a:rPr lang="en-US" dirty="0" err="1"/>
              <a:t>Transmon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370B-FAA2-4404-BAE7-2937E6FF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Two-Qubit (</a:t>
            </a:r>
            <a:r>
              <a:rPr lang="en-US" sz="4400" dirty="0" err="1">
                <a:latin typeface="+mn-lt"/>
              </a:rPr>
              <a:t>iSWAP</a:t>
            </a:r>
            <a:r>
              <a:rPr lang="en-US" sz="4400" dirty="0">
                <a:latin typeface="+mn-lt"/>
              </a:rPr>
              <a:t>) Gate for </a:t>
            </a:r>
            <a:r>
              <a:rPr lang="en-US" sz="4400" dirty="0" err="1">
                <a:latin typeface="+mn-lt"/>
              </a:rPr>
              <a:t>Transmon</a:t>
            </a:r>
            <a:r>
              <a:rPr lang="en-US" sz="4400" dirty="0">
                <a:latin typeface="+mn-lt"/>
              </a:rPr>
              <a:t> Qubit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23F89-3B86-411C-91D7-7A8AB3F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00270-A65E-4B57-90C4-095BE29D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61" y="1201951"/>
            <a:ext cx="7035800" cy="337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745A8-5241-4FEF-BAB6-F20C702D3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1" y="3837266"/>
            <a:ext cx="2456177" cy="95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06A1D-1D3E-4C79-B658-FACFAFE41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956" y="4403215"/>
            <a:ext cx="2953077" cy="1710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12BEC-5451-4A47-87E8-95AF0DF23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353" y="4647376"/>
            <a:ext cx="3436266" cy="13484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6C925E-3877-4A22-91DB-930AF62982AB}"/>
              </a:ext>
            </a:extLst>
          </p:cNvPr>
          <p:cNvSpPr txBox="1"/>
          <p:nvPr/>
        </p:nvSpPr>
        <p:spPr>
          <a:xfrm>
            <a:off x="540845" y="1690388"/>
            <a:ext cx="2277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two qubit-frequencies are brought to be the same using flux tunable qubit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55618-82FD-4476-B2F9-2DC82F019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40" y="4800289"/>
            <a:ext cx="2662722" cy="13135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D19398B-09CC-41E4-9536-3BB6027CB80D}"/>
              </a:ext>
            </a:extLst>
          </p:cNvPr>
          <p:cNvSpPr/>
          <p:nvPr/>
        </p:nvSpPr>
        <p:spPr>
          <a:xfrm>
            <a:off x="1421476" y="3283527"/>
            <a:ext cx="266008" cy="494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2218C1-4597-45BF-98D6-AF1A8210B365}"/>
              </a:ext>
            </a:extLst>
          </p:cNvPr>
          <p:cNvSpPr/>
          <p:nvPr/>
        </p:nvSpPr>
        <p:spPr>
          <a:xfrm>
            <a:off x="3291840" y="5278582"/>
            <a:ext cx="88392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157EE6-60AE-436C-9337-4F65096E6A30}"/>
              </a:ext>
            </a:extLst>
          </p:cNvPr>
          <p:cNvSpPr/>
          <p:nvPr/>
        </p:nvSpPr>
        <p:spPr>
          <a:xfrm>
            <a:off x="7473033" y="5278582"/>
            <a:ext cx="88392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F4AFE-4572-4584-9BDB-E9AA3B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09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AB00-F74D-4EFE-BBC0-D5409C9D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+mn-lt"/>
              </a:rPr>
              <a:t>iSWAP</a:t>
            </a:r>
            <a:r>
              <a:rPr lang="en-US" sz="4400" dirty="0">
                <a:latin typeface="+mn-lt"/>
              </a:rPr>
              <a:t> as an Entanglement Gate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D730F5-E6EF-485C-B613-3E6E488A2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30" y="1626119"/>
            <a:ext cx="920596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357B-6E70-429F-AE5D-78152460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3839B-C968-4462-A86F-F949FA22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25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Solution for Cooper Pair Box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18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Hamiltonian of a Cooper-Pair Box with 2-level Approximation 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4182A-DA59-4585-84CC-9B24B6AB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21" y="1503583"/>
            <a:ext cx="5588779" cy="647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BE57E2-4783-42A4-97C8-E2F7D138A15A}"/>
                  </a:ext>
                </a:extLst>
              </p14:cNvPr>
              <p14:cNvContentPartPr/>
              <p14:nvPr/>
            </p14:nvContentPartPr>
            <p14:xfrm>
              <a:off x="650160" y="778680"/>
              <a:ext cx="11417040" cy="579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BE57E2-4783-42A4-97C8-E2F7D138A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00" y="769320"/>
                <a:ext cx="11435760" cy="5815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0A3D8D-CF5B-41EF-A6EA-2ECA2AFE5CB1}"/>
              </a:ext>
            </a:extLst>
          </p:cNvPr>
          <p:cNvSpPr txBox="1"/>
          <p:nvPr/>
        </p:nvSpPr>
        <p:spPr>
          <a:xfrm>
            <a:off x="152400" y="-489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75E46D-E048-4372-B598-4F86F303514E}"/>
                  </a:ext>
                </a:extLst>
              </p14:cNvPr>
              <p14:cNvContentPartPr/>
              <p14:nvPr/>
            </p14:nvContentPartPr>
            <p14:xfrm>
              <a:off x="5724000" y="74160"/>
              <a:ext cx="5837040" cy="643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75E46D-E048-4372-B598-4F86F3035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4640" y="64800"/>
                <a:ext cx="5855760" cy="64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7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Hamiltonian of a Cooper-Pair Box with 2-level Approximation 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DDA9C-06C1-4075-A7DA-A41AD542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33810"/>
            <a:ext cx="5029200" cy="2317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85E7AB-8E18-4863-BBAA-5E861467BDBF}"/>
                  </a:ext>
                </a:extLst>
              </p14:cNvPr>
              <p14:cNvContentPartPr/>
              <p14:nvPr/>
            </p14:nvContentPartPr>
            <p14:xfrm>
              <a:off x="700200" y="1050120"/>
              <a:ext cx="9847800" cy="539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85E7AB-8E18-4863-BBAA-5E861467B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840" y="1040760"/>
                <a:ext cx="9866520" cy="5409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81929D-FD3A-4962-97C4-B92BDFEDCAB3}"/>
              </a:ext>
            </a:extLst>
          </p:cNvPr>
          <p:cNvSpPr txBox="1"/>
          <p:nvPr/>
        </p:nvSpPr>
        <p:spPr>
          <a:xfrm>
            <a:off x="152400" y="-489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016CAA-1A84-4A8C-A140-DAA17D7509B6}"/>
                  </a:ext>
                </a:extLst>
              </p14:cNvPr>
              <p14:cNvContentPartPr/>
              <p14:nvPr/>
            </p14:nvContentPartPr>
            <p14:xfrm>
              <a:off x="9119160" y="5143680"/>
              <a:ext cx="2004120" cy="142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016CAA-1A84-4A8C-A140-DAA17D7509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9800" y="5134320"/>
                <a:ext cx="2022840" cy="14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5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Solution of a Cooper-Pair Box with 2-level Approximation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048E64-231C-48AD-9D00-1AD2A566B5B5}"/>
                  </a:ext>
                </a:extLst>
              </p14:cNvPr>
              <p14:cNvContentPartPr/>
              <p14:nvPr/>
            </p14:nvContentPartPr>
            <p14:xfrm>
              <a:off x="794160" y="1324440"/>
              <a:ext cx="6715080" cy="293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048E64-231C-48AD-9D00-1AD2A566B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800" y="1315080"/>
                <a:ext cx="6733800" cy="2953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D57B72D-BCFE-4EFA-A876-00F075B8ACFF}"/>
              </a:ext>
            </a:extLst>
          </p:cNvPr>
          <p:cNvSpPr txBox="1"/>
          <p:nvPr/>
        </p:nvSpPr>
        <p:spPr>
          <a:xfrm>
            <a:off x="152400" y="-489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982DAD-E581-48F1-8333-A265C6E21D18}"/>
                  </a:ext>
                </a:extLst>
              </p14:cNvPr>
              <p14:cNvContentPartPr/>
              <p14:nvPr/>
            </p14:nvContentPartPr>
            <p14:xfrm>
              <a:off x="2585160" y="4470480"/>
              <a:ext cx="7528320" cy="177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982DAD-E581-48F1-8333-A265C6E21D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5800" y="4461120"/>
                <a:ext cx="7547040" cy="17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10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 of a Cooper-Pair Box with 2-level Approximation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1F07B-81E0-4B51-9EAC-19D7F583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1217"/>
            <a:ext cx="5096342" cy="22723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4303F1-5170-4297-8231-48B2E7938956}"/>
                  </a:ext>
                </a:extLst>
              </p14:cNvPr>
              <p14:cNvContentPartPr/>
              <p14:nvPr/>
            </p14:nvContentPartPr>
            <p14:xfrm>
              <a:off x="644040" y="1009440"/>
              <a:ext cx="10860480" cy="579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4303F1-5170-4297-8231-48B2E79389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680" y="1000080"/>
                <a:ext cx="10879200" cy="5808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76B4B6-E98B-4A5E-86CB-D9EA99BFF07E}"/>
              </a:ext>
            </a:extLst>
          </p:cNvPr>
          <p:cNvSpPr txBox="1"/>
          <p:nvPr/>
        </p:nvSpPr>
        <p:spPr>
          <a:xfrm>
            <a:off x="152400" y="-489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168992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Solution of a Cooper-Pair Box with 2-level Approximation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1F07B-81E0-4B51-9EAC-19D7F583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67699"/>
            <a:ext cx="4066558" cy="1813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171F3-480B-49A3-B6A4-5EAABA680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82838"/>
            <a:ext cx="6172200" cy="2773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7AC64A-E38C-4782-9656-14C75384117C}"/>
                  </a:ext>
                </a:extLst>
              </p14:cNvPr>
              <p14:cNvContentPartPr/>
              <p14:nvPr/>
            </p14:nvContentPartPr>
            <p14:xfrm>
              <a:off x="650160" y="3085920"/>
              <a:ext cx="11266920" cy="328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7AC64A-E38C-4782-9656-14C753841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800" y="3076560"/>
                <a:ext cx="1128564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0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Charge Qubit at Sweet Spot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28" y="365125"/>
            <a:ext cx="3510944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649B8-8FC8-44D7-90E5-A710837D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770848"/>
            <a:ext cx="2019581" cy="3005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E050D-E231-4143-9F88-7507E639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4856480"/>
            <a:ext cx="3962400" cy="1780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EB4100-7B47-4081-8D72-B1513ACEE83E}"/>
                  </a:ext>
                </a:extLst>
              </p14:cNvPr>
              <p14:cNvContentPartPr/>
              <p14:nvPr/>
            </p14:nvContentPartPr>
            <p14:xfrm>
              <a:off x="431280" y="373680"/>
              <a:ext cx="11648520" cy="636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EB4100-7B47-4081-8D72-B1513ACEE8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364320"/>
                <a:ext cx="11667240" cy="63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01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16596</TotalTime>
  <Words>383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Retrospect</vt:lpstr>
      <vt:lpstr>2_Tema di Office</vt:lpstr>
      <vt:lpstr>Quantum Computing Architectures (EE274)  Lecture 25</vt:lpstr>
      <vt:lpstr>Outline</vt:lpstr>
      <vt:lpstr>Analytical Solution for Cooper Pair Box</vt:lpstr>
      <vt:lpstr>Hamiltonian of a Cooper-Pair Box with 2-level Approximation   </vt:lpstr>
      <vt:lpstr>Hamiltonian of a Cooper-Pair Box with 2-level Approximation   </vt:lpstr>
      <vt:lpstr>Solution of a Cooper-Pair Box with 2-level Approximation  </vt:lpstr>
      <vt:lpstr>Solution of a Cooper-Pair Box with 2-level Approximation</vt:lpstr>
      <vt:lpstr>Solution of a Cooper-Pair Box with 2-level Approximation</vt:lpstr>
      <vt:lpstr>Charge Qubit at Sweet Spot</vt:lpstr>
      <vt:lpstr>Charge Qubit at Sweet Spot</vt:lpstr>
      <vt:lpstr>One Qubit Gate for Charge Qubit</vt:lpstr>
      <vt:lpstr>One-Qubit Gate Hamiltonian At Sweep Spot</vt:lpstr>
      <vt:lpstr>One-Qubit Gate</vt:lpstr>
      <vt:lpstr>Transmon Qubit</vt:lpstr>
      <vt:lpstr>Complete Solution for Cooper Pair Box</vt:lpstr>
      <vt:lpstr>Anharmonicity</vt:lpstr>
      <vt:lpstr>Characteristics of a Transmon</vt:lpstr>
      <vt:lpstr>One-Qubit Gate for Transmon Qubit</vt:lpstr>
      <vt:lpstr>Concept of Rotating Frame and Rotating Wave Approximation</vt:lpstr>
      <vt:lpstr>Two-Qubit (iSWAP) Gate for Transmon Qubit</vt:lpstr>
      <vt:lpstr>iSWAP as an Entanglement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1939</cp:revision>
  <cp:lastPrinted>2023-04-14T00:48:43Z</cp:lastPrinted>
  <dcterms:created xsi:type="dcterms:W3CDTF">2018-08-11T18:04:59Z</dcterms:created>
  <dcterms:modified xsi:type="dcterms:W3CDTF">2025-04-30T04:44:23Z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