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95" r:id="rId5"/>
    <p:sldMasterId id="2147483833" r:id="rId6"/>
  </p:sldMasterIdLst>
  <p:notesMasterIdLst>
    <p:notesMasterId r:id="rId34"/>
  </p:notesMasterIdLst>
  <p:handoutMasterIdLst>
    <p:handoutMasterId r:id="rId35"/>
  </p:handoutMasterIdLst>
  <p:sldIdLst>
    <p:sldId id="256" r:id="rId7"/>
    <p:sldId id="257" r:id="rId8"/>
    <p:sldId id="1286" r:id="rId9"/>
    <p:sldId id="1610" r:id="rId10"/>
    <p:sldId id="1531" r:id="rId11"/>
    <p:sldId id="1612" r:id="rId12"/>
    <p:sldId id="1623" r:id="rId13"/>
    <p:sldId id="1638" r:id="rId14"/>
    <p:sldId id="1637" r:id="rId15"/>
    <p:sldId id="1621" r:id="rId16"/>
    <p:sldId id="1626" r:id="rId17"/>
    <p:sldId id="1629" r:id="rId18"/>
    <p:sldId id="1622" r:id="rId19"/>
    <p:sldId id="1639" r:id="rId20"/>
    <p:sldId id="1625" r:id="rId21"/>
    <p:sldId id="1624" r:id="rId22"/>
    <p:sldId id="1627" r:id="rId23"/>
    <p:sldId id="1617" r:id="rId24"/>
    <p:sldId id="1632" r:id="rId25"/>
    <p:sldId id="1633" r:id="rId26"/>
    <p:sldId id="1634" r:id="rId27"/>
    <p:sldId id="1635" r:id="rId28"/>
    <p:sldId id="1640" r:id="rId29"/>
    <p:sldId id="1628" r:id="rId30"/>
    <p:sldId id="1641" r:id="rId31"/>
    <p:sldId id="1642" r:id="rId32"/>
    <p:sldId id="164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286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610"/>
            <p14:sldId id="1531"/>
            <p14:sldId id="1612"/>
            <p14:sldId id="1623"/>
            <p14:sldId id="1638"/>
            <p14:sldId id="1637"/>
            <p14:sldId id="1621"/>
            <p14:sldId id="1626"/>
            <p14:sldId id="1629"/>
            <p14:sldId id="1622"/>
            <p14:sldId id="1639"/>
            <p14:sldId id="1625"/>
            <p14:sldId id="1624"/>
            <p14:sldId id="1627"/>
            <p14:sldId id="1617"/>
            <p14:sldId id="1632"/>
            <p14:sldId id="1633"/>
            <p14:sldId id="1634"/>
            <p14:sldId id="1635"/>
            <p14:sldId id="1640"/>
            <p14:sldId id="1628"/>
            <p14:sldId id="1641"/>
            <p14:sldId id="1642"/>
            <p14:sldId id="164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6:31.4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22508 8338 0,'0'0'0,"0"0"0,0 0 0,0 0 0,0 0 16,0 0-16,0 0 16,-8 0-1,-1 18-15,0 16 16,1 18-16,-1 0 16,0 0-16,1-8 15,8-18 1,0 8-16,8-16 0</inkml:trace>
  <inkml:trace contextRef="#ctx0" brushRef="#br0" timeOffset="900.23">24089 8269 0,'0'0'0,"-9"0"0,0 0 15,1 0-15,-1 0 16,0 0-16,1 0 16,8 0-16,0 0 15,0 0-15,0 0 16,0 0-16,0 0 16,8 0-1,10 9-15,-1 0 16,0 8-16,1 0 15,-1 0-15,1 1 16,-10 8-16,1 0 16,-9 0-16,-9 0 15,-8 8 1,-9 1-16,-9-9 16,0 0-16,1 0 15,-1-17-15,17-1 16,1 1-16,8 0 15,1-1-15,8 1 16,0-9-16,0 0 16,8 0-16,18 0 15,18 0 1,8 0-16,9 0 16,-9 0-16,-26 0 15,0 0-15,-9 0 16,-8 0-16,0 0 15,-1 0-15,1 0 16,0 9 0</inkml:trace>
  <inkml:trace contextRef="#ctx0" brushRef="#br0" timeOffset="10242.14">28387 9438 0,'0'0'0,"0"0"15,0 0 1,0 0-16,0 9 0,-8 8 16,-1 27-16,-9 34 15,1 17 1,0-9 0,-1-8-16,1 0 0,0 0 15,-1-8-15,18-44 16</inkml:trace>
  <inkml:trace contextRef="#ctx0" brushRef="#br0" timeOffset="10709.51">29082 9534 0,'0'0'0,"0"0"0,0 0 16,0 0 0,0 17-16,0 9 15,-9 17-15,-8 9 16,-18 18-16,-8-10 16,-9-17-16,-9 1 15,0-18 1,9 0-16,0-18 0,0-8 15,17-8 1,9-1-16,9 0 16,8-17-16,9-17 15,0 8-15,17 1 16,1 8-16,-1 9 16,0 8-16,18 9 15,0 17-15,8 0 16,1 18-1,-10 0-15,10 8 16,-9 0-16,-9-8 16,0-9-16,-9 0 15,0-9-15,-8-8 16,0-9-16,-1 0 16</inkml:trace>
  <inkml:trace contextRef="#ctx0" brushRef="#br0" timeOffset="11207.72">29707 9871 0,'0'0'0,"0"0"16,0 0-16,0 0 16,0 18-1,0-1-15,-9 9 16,-8 35-16,0 17 16,8-44-16</inkml:trace>
  <inkml:trace contextRef="#ctx0" brushRef="#br0" timeOffset="16841.62">29368 9490 0,'-8'-8'0,"-18"-10"0,8 1 16,1 0-1,0 8-15,-1 0 16,1 9-16,8 0 15,9 0-15,0 0 16,0 0-16,0 0 16,0 18-16,18-1 15,25 9-15,9 9 16,0-9 0,-8-9-16,-18 0 15,0-8-15,-9 0 16,-8 8-16,-1 0 15,-25 27-15,-26 16 16,-27 27 0,-8-1-16,-9 1 15,9 0-15,9-9 16,34-26-16,17-9 16,18-26-16</inkml:trace>
  <inkml:trace contextRef="#ctx0" brushRef="#br0" timeOffset="17284.59">30437 9525 0,'0'0'0,"0"0"0,0 0 15,0 0-15,0 0 16,-9 0-16,0 26 16,-17 26-16,0 35 15,-9-10-15,18-7 16,0-1-1,8 0-15,0 9 16,18-8-16,0-44 16</inkml:trace>
  <inkml:trace contextRef="#ctx0" brushRef="#br0" timeOffset="17908.22">30567 10434 0,'0'0'0,"0"0"0,0 0 15,0 0-15,0-8 16,0-1-16,-9 0 16,0-17-16,1-17 15,8-9-15,0-26 16,17 0 0,9 0-16,9 0 15,0 9-15,8 0 16,9 17-16,0 9 15,-8 8-15,8 18 16,-9-1-16,1 10 16,-18 8-16,0 0 15,-18 0-15,1 8 16,-18 1 0,1 8-16,-10 1 15,1-1-15,0 0 16,-1 0-16,1 1 15,17-1-15,0 0 16,0 1-16,17-1 16,1 9-16,-1-9 15,-8-8-15,-1 0 16,1-1 0,-9 1-16,-9 8 15,-17 1-15,-26-1 16,-9-8-16,1-1 15,8 1-15,-1 0 16,19-9-16,25 0 16</inkml:trace>
  <inkml:trace contextRef="#ctx0" brushRef="#br0" timeOffset="22857.54">31288 9551 0,'0'0'0,"0"0"0,0 0 16,0 0-16,0 0 15,0 0-15,0 0 16,0 0-16,17 17 16,0 1-1,27 16-15,17 1 16,8 8-16,0-17 47,-8 0-47,-17-9 0,-10-8 0,-8 0 0,-17-1 0,0 1 15,-18 8-15,-34 27 16,-35 16 0,-35 10-16,0 8 15,9-9-15,17-8 16,26-27-16,18-8 16,25-9-16,9 1 15,9-10-15</inkml:trace>
  <inkml:trace contextRef="#ctx0" brushRef="#br0" timeOffset="23357.8">31835 10209 0,'0'0'0,"0"0"0,0 0 16,0 0-16,0 0 16,0 0-16,8 0 15,18 0-15,9 9 16,0 0-1,0-1-15,8 1 16,0 8-16,1 0 16,-18 1-1,0-10-15,-17 10 0,-1-10 16,-16 10-16,-1-1 16,-17 0-1,0 1-15,0-10 0,8 1 16,1 0-1,0-1-15,8-8 16,9 0-16,0 0 16,0 0-16,17 9 15,27 0-15,17-1 16,25 1-16,1 0 16,0-1-1,-52-8-15</inkml:trace>
  <inkml:trace contextRef="#ctx0" brushRef="#br0" timeOffset="26276.37">28960 10902 0,'-8'0'0,"-1"-9"0,9 9 0,-9-8 0,1-1 15,-1 0-15,-8 1 16,-9-1-16,-1 9 16,-16 0-16,8 17 15,1 1 1,-1 16-16,17 10 15,18 8-15,9 0 16,9 0-16,8-9 16,0 0-16,0-17 15,-18 0-15,1-9 16,0 1-16,-18-1 16,0 0-1,-17 9-15,0 0 16,-17 9-16,17 0 15,17-18-15,9-17 16,0 0-16</inkml:trace>
  <inkml:trace contextRef="#ctx0" brushRef="#br0" timeOffset="26713.49">29091 11162 0,'0'-9'0,"0"1"0,0-1 15,0 9-15,0 0 16,0 0-16,0 0 16,-9 17-16,0 18 15,1 8-15,8 0 16,0-8-16,0-9 16,0-9-1,8-8-15,1 0 16,0-1-16,8-16 15,0-1-15,9 0 16,0-8-16,0 0 16,-8-1-16,-1 18 15,1 0-15,-1 0 16,9 18 0,0-1-16,0 0 15,0-8-15,0 0 16,-8-1-16,-10 1 15,1-9-15,0-9 16,8 1-16,0-18 16,-8-9-16,0-8 15,-1-1 1,-8 10-16,0 8 16,0 26-16,0 0 15</inkml:trace>
  <inkml:trace contextRef="#ctx0" brushRef="#br0" timeOffset="27123.6">30072 11283 0,'0'-9'0,"0"1"15,0-1-15,-9 0 16,0 1-16,-8-10 15,-9 18-15,-17 0 16,-9 18 0,8-1-16,9 9 0,1 0 15,16 0 1,18-9-16,0-8 16,0 0-16,18-1 15,8 1 1,8-18-16,1 1 0,-9-10 15,0 1-15,-8 8 16,-10 1 0,1 8-16,0 0 15,-1 0-15,1 0 16,0 17-16,8 0 16,9 9-1,26 0-15,0-17 0,-8-9 16,-27 0-1</inkml:trace>
  <inkml:trace contextRef="#ctx0" brushRef="#br0" timeOffset="27556.83">30411 11188 0,'0'0'0,"0"0"15,0 0-15,0 0 16,0 0-1,0 17-15,8 9 16,1 35-16,-18 25 16,1 18-1,-10-8-15,1-10 0,-1-8 16,1-17-16,0-9 16,8-26-16,0 0 15,9-18 1,0 1-16,0-9 15,-8-9-15,-1-25 16,9-36-16,17-34 16,18-17-16,8 17 15,-8 26-15,-9 26 16,9 9-16,0 8 16,-1 18-16,-7 0 15,-1 17 1,-18 0-16,1 8 15,0 10-15,-18-1 16,-8 9-16,-9 17 16,-9 9-16,0-8 15,26-27-15</inkml:trace>
  <inkml:trace contextRef="#ctx0" brushRef="#br0" timeOffset="39738.71">29082 11803 0,'0'0'0,"0"0"15,0 0-15,0 0 16,0 0-16,0 8 16,0 27-1,9 34-15,-9 44 16,-9 26-16,0-10 16,1-16-16,-1-26 15,0-27 1,9-25-16,0-9 0,-9-17 15,9-1-15,-8-8 16,-1-8-16,0-27 16,-8-34-1,17-18-15,9-8 16,8-9-16,9 17 16,0 27-16,0 16 15,-8 18-15,8 9 16,8 0-16,-8 17 15,1 0 1,-1 8-16,-18 10 16,1-1-16,0 0 15,-18 9-15,0 0 16,-17 0-16,0 0 16,9-8-1,-1-10-15,10 1 0,8-9 16</inkml:trace>
  <inkml:trace contextRef="#ctx0" brushRef="#br0" timeOffset="45855.1">29542 11733 0,'0'0'0,"0"0"0,0 0 16,0 0-16,0 0 16,0 0-16,0 0 15,0 0-15,0 0 16,0 0-16,9 18 16,0 8-16,-9 17 15,8 26 1,-8 1-16,-8-10 15,-1 1-15,0-18 16,0-17-16,1 0 16,8-9-16,0-8 15,0 0-15,0-9 16,0 0-16,0-9 16,17-8-16,1 0 15,-1-1 1,-8 1-16,8 8 15,-8 1-15,-1 8 16,1 0-16,0 0 16,-1 8-16,1 10 15,-9 8-15,0 8 16,0 9 0,0 1-16,26 8 15,18 0-15,-18-35 16</inkml:trace>
  <inkml:trace contextRef="#ctx0" brushRef="#br0" timeOffset="46348.44">29942 12149 0,'0'0'0,"0"0"16,0 0-16,0 0 15,0 0-15,0 9 16,0 0 0,0-1-16,0 1 15,0-1-15,8-8 16,1 0-16,0 0 15,8-8-15,0-1 16,-8 1-16,0-1 16,-1 0-1,1 9-15,0 0 16,-1 0-16,1 18 16,0 16-16,-9 27 15,9 8-15,-1 9 16,1-17-16,-9-18 15,0 0-15,0-17 16,-9 0 0,1-8-16,-1-1 15,-9-8-15,-8-1 16,-17-16-16,17 8 16,17 0-16,1-9 15,8 9-15</inkml:trace>
  <inkml:trace contextRef="#ctx0" brushRef="#br0" timeOffset="46742.25">30558 12158 0,'0'-9'0,"0"1"0,0 8 0,0-9 0,0 0 0,0 1 15,0-1 1,-9 9-16,1 0 16,-1 0-16,-8 0 15,-1 0-15,1 9 16,0-1-16,-1 1 16,10 0-16,8 8 15,0 0-15,0 0 16,8 1-1,1-10-15,-9 1 16,0 0-16,0-1 16,0 1-16,-9 0 15,1 8-15,-10 0 16,1-8-16,-1 0 16,18-1-16,0-8 15,0 0-15,0 0 16</inkml:trace>
  <inkml:trace contextRef="#ctx0" brushRef="#br0" timeOffset="46948.77">30845 12184 0,'0'0'0,"0"0"0,0 0 16,0 0-16,0 8 15,-9 10 1,0 16-16,1 1 15,8-9-15,0 0 16,0-9-16,0 1 16,0-18-16,0-9 15,8 0-15,1-8 16,0 8-16</inkml:trace>
  <inkml:trace contextRef="#ctx0" brushRef="#br0" timeOffset="47054.21">30845 11829 0,'0'0'0,"0"0"0,0 0 15,0 0-15,0 0 16,0 17-16,0 9 16,8 9-1,1-18-15</inkml:trace>
  <inkml:trace contextRef="#ctx0" brushRef="#br0" timeOffset="47956.92">31296 12175 0,'0'0'0,"-8"-8"15,8-1-15,0 0 16,-9 1-16,0-1 15,1 0-15,-1 1 16,0 8-16,0 0 16,1 0-16,-10 0 15,-8 0-15,0 0 16,0 0 0,-8 17-16,-1 0 15,0 1-15,18 7 16,-1 1-16,10-8 15,8-1-15,0-8 16,0-1-16,17 1 16,18 0-1,-1-1-15,19-16 16,-10-1-16,0 0 16,1 1-16,-18-1 15,-9 0 1,-8 1-16,0 8 0,-1 0 15,1 0 1,0 0-16,-9 0 16,0 0-16,0 0 15,0 0-15,0 0 16,0 0-16,0 0 16,8 0-16,-8 0 15,0 0-15,9 0 16,-9 0-16,0 0 15,0 0 1,0 0-16,0 0 16,0 0-16,0 0 15,0 0-15,-9 0 16,1 0-16,-10 8 16,1 1-16,0 8 15,-1 1-15,1 8 16,-1 0-1,10-9-15,8-8 16,0-1-16,0 1 16,8-9-16,10-9 15,-1 1-15,1-1 16,8-8-16,-9-1 16,-8 10-16,-1-1 15,1 9 1,0 0-16,-9 0 15,0 0-15,0 0 16,8 17-16,10 1 16,8 8-16,9 0 15,8 0-15,9 0 16,-8-35-16,-27 0 16</inkml:trace>
  <inkml:trace contextRef="#ctx0" brushRef="#br0" timeOffset="48208.75">31678 11803 0,'0'0'0,"0"0"0,0 0 0,0 0 16,0 17-1,0 26-15,0 27 16,0-1-16,0 9 15,0 0-15,0-9 16,0-8-16,0-18 16,0-17-16,9-9 15,0 1-15,-1-18 16,1-9 0,0 0-16</inkml:trace>
  <inkml:trace contextRef="#ctx0" brushRef="#br0" timeOffset="48408.9">32000 11716 0,'0'0'0,"0"0"0,0 0 15,-9 17 1,0 27-16,-8 34 16,-9 17-16,0 0 15,0 1-15,8-10 16,10-8-16,8-17 15,-9-18-15,9 0 16,0-17-16,9-17 16</inkml:trace>
  <inkml:trace contextRef="#ctx0" brushRef="#br0" timeOffset="48870.53">32208 12158 0,'0'0'0,"0"0"0,0 0 16,0 0 0,-9 9-16,1 8 15,-1 0-15,0 9 16,1 0-16,8 0 16,0-9-16,0-8 15,0 0-15,0-9 16,8 0-16,10-9 15,-1 0-15,0 1 16,1-10 0,-10 10-16,1 8 15,0 0-15,0 8 16,-1 18-16,1 18 16,0 16-16,-1 10 15,1-1-15,-18-8 16,1-1-16,-1-8 15,-8-9 1,-10-17-16,10 0 16,0-8-16,-1-10 15,1 1-15,-9-18 16,0 1-16,9-18 16,-1 0-16,18-18 15,18-25 1,16-9-16,-16 44 0</inkml:trace>
  <inkml:trace contextRef="#ctx0" brushRef="#br0" timeOffset="50121.97">29125 13214 0,'0'0'0,"0"0"0,0 0 15,0 0-15,0 0 16,0 0-16,0 0 15,0 0 1,0 18-16,0 8 16,-8 43-16,-1 35 15,0 52 1,-8-9-16,0-43 0,8-9 16,0-8-16,9-18 15,0-8-15,9-44 16</inkml:trace>
  <inkml:trace contextRef="#ctx0" brushRef="#br0" timeOffset="51687.05">29403 14479 0,'0'0'0,"-8"0"15,-1 9-15,0-9 16,0 8-16,1-8 16,-1 0-16,0 0 15,1-8-15,-1-1 16,0-8-16,9-27 16,0-25-16,0-35 15,18-9 1,16 1-16,1 8 15,9 9-15,-1 17 16,-8 26-16,0 0 16,-9 26-16,8 9 15,-8-1-15,0 10 16,0 8-16,1 0 16,-1 0-1,-18 8-15,1 1 16,0 8-16,-18 0 15,0 18 1,-8-9-16,0 9 0,-1-1 16,1 1-16,8-9 15,9 0 1,0 0-16,0-9 16,9 9-16,-1-8 15,1-10-15,-9 1 16,0 0-16,0-1 15,-9 1-15,1 0 16,-18-1-16,-18 1 16,10 0-16,8-9 15,17 0-15</inkml:trace>
  <inkml:trace contextRef="#ctx0" brushRef="#br0" timeOffset="52169.51">29863 13318 0,'0'0'0,"0"0"0,0 0 15,0 0-15,0 0 16,0 0-16,18 18 15,17-1-15,-1 9 16,10 0-16,-1 0 16,9 9-1,-8-9 1,-10 0-16,-8-9 0,0 0 16,-17 1-16,0 8 15,-27 25 1,-16 19-16,-18 8 0,-9 0 15,0-18 1,9-8-16,0-8 16,26-27-16</inkml:trace>
  <inkml:trace contextRef="#ctx0" brushRef="#br0" timeOffset="54481.34">30315 13899 0,'0'0'0,"0"0"16,0 0-16,0 0 16,0 8-16,0 18 15,9 26-15,-9 18 16,17 16-16,0-8 16,-8-43-16</inkml:trace>
  <inkml:trace contextRef="#ctx0" brushRef="#br0" timeOffset="57040.58">31088 13284 0,'0'0'0,"0"0"0,0 8 16,-9 36-16,0 16 16,1 36-16,-1 8 15,9-9-15,0-9 16,0-8-1,0-26-15,-9-8 16,9-10-16,0-25 16</inkml:trace>
  <inkml:trace contextRef="#ctx0" brushRef="#br0" timeOffset="57552.21">31791 13448 0,'0'0'0,"0"0"0,0 0 15,0 0-15,0 0 16,9 18-16,0-1 16,-1 9-16,1 17 15,-18 9-15,1 0 16,-10 0 0,-8 0-16,-17-9 15,-1-8-15,1-9 16,8-17-16,0-1 15,1-8-15,16-8 16,1-1 0,0 0-16,17-17 0,0 0 15,17-8 1,9 8-16,9-9 16,0 18-16,-9 8 15,0 9-15,8 9 16,1 8-16,9 18 15,-1 8-15,0 0 16,1 1-16,8-18 16,9 0-1,-35-18-15</inkml:trace>
  <inkml:trace contextRef="#ctx0" brushRef="#br0" timeOffset="57985.98">32208 13483 0,'0'-9'0,"0"1"0,0 8 16,0 0-16,0 0 15,0 0-15,0 0 16,0 0-16,17 0 16,1 8-16,8 1 15,9 8-15,17 1 16,-9-1-16,1 0 15,-10 1 1,-8-10-16,-17 1 16,0 8-16,-9 9 15,-18 17-15,-25 18 16,-18 26-16,-17-1 16,8-8-16,1 0 15,0 0-15,25-26 16</inkml:trace>
  <inkml:trace contextRef="#ctx0" brushRef="#br0" timeOffset="59504.63">32616 14046 0,'0'0'0,"0"0"0,0 0 15,0 0-15,0 0 16,0 0-1,0 0-15,0 0 16,0 0-16,0 0 16,0 0-16,18 0 15,-1 9-15,-8 8 16,-1 0-16,1 0 16,0 1-16,-1-1 15,-16 0 1,-1 1-16,0 8 15,-17 0-15,9 0 16,0-18-16,-1 1 16,9 0-16,1-1 15,8 1-15,0-9 16,17 9-16,9-1 16,18 1-1,16 0-15,19-9 16,7 8-16,-51-8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0:42.83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19556 3653 0,'-9'-9'0,"0"1"0,1-1 0,-1-8 16,0-1-16,1 1 15,-1 0-15,0-1 16,1 1-16,-10 0 15,1 0 1,0-1-16,-1 10 16,1-1-16,-9 0 15,0 9-15,-9 0 16,0 0-16,1 18 16,-1-1-16,0 0 15,0 9-15,1 0 16,8 0-1,8 9-15,1-1 16,17 1-16,0 17 16,0 0-16,0-9 15,8 1-15,10-1 16,-1-8-16,9 8 16,9-9-16,0 1 15,8-9 1,1 0-16,8 0 15,8-17-15,1-1 16,0-8-16,0-8 16,-9-1-16,0-8 15,-9-9-15,1 0 16,-9-18-16,-9-7 16,-9 7-16,-8-16 15,-1 8 1,1-9-16,0-8 15,-18-1-15,0 18 16,-17 9-16,0 9 16,0-1-16,-17 18 15,-9-1-15,-9 1 16,-9 17-16,10 0 16,16 9-1,18-9-15,18 8 16,8-8-16</inkml:trace>
  <inkml:trace contextRef="#ctx0" brushRef="#br0" timeOffset="501.41">19208 3774 0,'0'0'0,"0"0"0,0 0 15,0 0-15,0 0 16,0 0-16,0 0 15,18 0-15,8 0 16,17 9-16,9-9 16,18 0-1,-9 0-15,-1 0 16,-16 0-16,-9 9 16,-18-9-16,0 0 15,-8 0-15</inkml:trace>
  <inkml:trace contextRef="#ctx0" brushRef="#br0" timeOffset="732.94">19426 3610 0,'0'0'0,"0"0"15,0 0-15,0 8 16,0 10-16,0 8 16,0 43-16,0 9 15,-9 0-15,9 0 16,0-9-16,9-17 16,-1-35-16</inkml:trace>
  <inkml:trace contextRef="#ctx0" brushRef="#br0" timeOffset="1149.08">20303 3177 0,'0'0'0,"0"0"0,0 0 16,0 0-16,-9 17 15,0 18-15,-17 25 16,9 10 0,-1-1-16,1-8 15,8-18-15,9-17 16,0-9-16,0-8 15,0-1-15</inkml:trace>
  <inkml:trace contextRef="#ctx0" brushRef="#br0" timeOffset="1299.57">20303 2856 0,'0'0'0,"0"0"0,0 0 16,0 0-16,0 0 15,0 18-15,0-1 16,17 26-16,9-17 16</inkml:trace>
  <inkml:trace contextRef="#ctx0" brushRef="#br0" timeOffset="1682.66">20528 3246 0,'0'0'0,"0"0"16,-8 0-16,-1 0 15,0 17-15,-8 1 16,8 16-16,1 10 16,8-1-16,8-8 15,10-9-15,-1 0 16,0-18-16,1 1 15,17-1-15,8-16 16,0-18 0,-17 0-16,-8 0 15,-10-17-15,1-1 16,-18 1-16,-8 8 16,0 9-16,-9 9 15,0 0-15,-9 17 16,0 0-16,9 8 15,9 10 1,17-10-16,0 1 16,8 0-16</inkml:trace>
  <inkml:trace contextRef="#ctx0" brushRef="#br0" timeOffset="2036.36">21049 3246 0,'0'0'0,"0"0"16,0 0-16,0 0 16,0 0-16,0 9 15,0 8-15,0 9 16,-8 17-16,8-8 16,-9-9-16,9 0 15,0-9-15,0-8 16,0 0-1,0-1-15,0-8 16,0-8-16,17-18 16,18-9-16,0-8 15,0 8-15,8 0 16,-17 18-16,0 17 16,-8 0-16,-10 17 15,10 9 1,-1 35-16,0 8 15,1 9-15,8 0 16,-9-43-16</inkml:trace>
  <inkml:trace contextRef="#ctx0" brushRef="#br0" timeOffset="2991.44">20685 4649 0,'0'0'0,"0"0"0,0 0 15,0 0-15,0 0 16,0 0-16,0-9 16,0 9-16,0 0 15,0 0-15,-9-8 16,0-1-16,1 0 15,-18 1-15,-9 8 16,-17 0 0,-9 0-16,0 0 15,-26 8-15,-8 1 16,-9 0-16,-1 8 16,1-8-16,0-1 15,0 1-15,0 0 16,-1-1-1,10 1-15,-1-9 0,10 0 16,-1 9 0,0-1-16,0-8 15,9 9-15,0-9 16,0 0-16,-1 0 16,1 9-16,9-9 15,-1 0-15,1 0 16,17 0-16,-9 0 15,0 0 1,9 0-16,9 0 16,8 0-16,0 0 15,0 0-15,9 0 16,9 0 0,0 0-16,8 0 0,9 0 15,0 0 1</inkml:trace>
  <inkml:trace contextRef="#ctx0" brushRef="#br0" timeOffset="3498.52">18288 4493 0,'0'0'0,"0"0"0,0-9 16,0 1-16,0 8 15,0-9-15,0 9 16,0 0-16,0 0 16,-9 0-1,1 0-15,-1 0 16,0 0-16,-17 0 15,0 9-15,-9 8 16,-8 0-16,-18 1 16,0 8-1,1 0-15,8 0 0,8-9 16,9 0 0,18-8-16,0 0 15,-1-1-15,10 1 16,-1 0-16,9-9 15,0 8-15,0 10 16,17-1-16,18 18 16,8-1-16,18-8 15,9 0 1,8 0-16,0 0 16,-17-8-16,0-1 15,17 17-15,-35-16 16</inkml:trace>
  <inkml:trace contextRef="#ctx0" brushRef="#br0" timeOffset="5336.59">21597 4407 0,'0'0'0,"0"0"16,0 0-16,0 0 16,0 0-16,0 8 15,0 27-15,-9 34 16,0 35-1,0 17-15,1-17 16,-10-8-16,1-10 16,8-25-16,1-18 15,-1-8-15,9-9 16,0-18 0</inkml:trace>
  <inkml:trace contextRef="#ctx0" brushRef="#br0" timeOffset="5698.13">21484 4571 0,'0'0'0,"0"-9"0,8-8 0,1 8 16,-9 1-1,9-1-15,8 0 16,0-8-16,9 0 15,9 8-15,0 1 16,0 8-16,8 0 16,1 8-1,-1 1-15,-17-1 16,0 10-16,-17-10 16,-1 10-16,1-1 15,-18 0-15,-8 1 16,0 8-16,-18-9 15,-8 9-15,8-9 16,0-8-16,18 0 16,-1-1-16,10-8 15</inkml:trace>
  <inkml:trace contextRef="#ctx0" brushRef="#br0" timeOffset="6252.91">21900 4969 0,'0'0'0,"0"-8"15,0-1-15,0 1 16,0 8-16,0 0 16,0 0-16,0 0 15,9 0-15,8 0 16,1 0-16,-1 8 15,1 1-15,-1-1 16,-8 10 0,-1-10-16,1 10 15,0-10-15,-9 10 16,-9-10-16,0 10 16,1-1-16,-10 0 15,1 1-15,0-10 16,-1 1-1,9 0-15,1-1 16,8-8-16,0 0 16,0 0-16,0 0 15,26 9-15,9 0 16,17-1-16,0-8 16,17 0-16,-8 0 15,-18 9-15,-25-9 16</inkml:trace>
  <inkml:trace contextRef="#ctx0" brushRef="#br0" timeOffset="9614.12">10247 4632 0,'0'0'0,"0"0"0,0 0 16,0 0-16,0 0 16,0 0-1,0 0-15,0 0 0,0 0 16,0 0 0,0 0-16,0 0 15,0 0-15,0 0 16,9 0-16,8 0 15,9 0-15,17 0 16,9 0-16,-8 0 16,-1 0-1,1 0 1,-18 0-16,0 0 0,-9 0 16,-8 0-16,0 0 15,-1 0 1,1 0-16,0 0 0,-1 0 15,1 0-15,0 0 16,-9 0-16,0 0 16,0 0-1,0 0-15,0 0 16,0 0-16,0 0 16,0-9-16,8 0 15,1 1-15,0-1 16,-1-8-16,1-1 15,0 10-15,-1-10 16,10 1 0,-1 0-16,9-1 15,-8 1-15,-1 0 16,0 8-16,9 9 16,0 0-1,0 0-15,9 0 0,-9 9 16,0 8-1,0 0-15,0 1 16,-8-1-16,-1 0 16,-8 1-16,0-10 15,-1 1-15,1 0 16,0-1-16,-1 1 16,1-9-16,0 0 15,-1 0-15,1 0 16,0-9-1,8 1-15,0-10 16,1-8-16,8 9 16,0-9-16,0 9 15,9 0-15,-1 8 16,-8 0 0,1 1-16,-1 8 0,0 0 15,0 0 1,0 8-16,0 1 15,0 8-15,0 0 16,0 9-16,-9-8 16,-8-10-16,0 1 15,-1 0-15,1-1 16,0 1-16,-1-9 16,-8 0-16,0 0 15,9 0 1,0-9-16,-1 1 15,10-1-15,8-17 16,0 0-16,0 0 16,9-8-16,-1 8 15,-8 8 1,1 1-16,-1 0 0,8 8 16,1 9-1,8 0-15,-16 17 16,-1 1-16,0-1 15,0 9-15,0-9 16,-9 1-16,-8-1 16,-1-9-16,1 1 15,0 0-15,0-1 16,-9 1 0,0-9-16,0 0 15,0 0-15,0 0 16,8 0-16,1-9 15,8 1-15,1-18 16,16-9-16,-8 1 16,9-1-16,-9 18 15,9-1 1,-9 1-16,0 0 16,-9 8-16,1 9 15,8 0-15,0 17 16,0 1-16,0 8 15,0 0-15,-9 0 16,1 0-16,-10-9 16,1-8-1,0-1-15,-1 1 0,1-1 16,0 1 0,0-9-16,-1-9 15,1 1-15,0-1 16,-1 1-16,1 8 15,0 0-15,-1 0 16,1 0-16,0 0 16,-1 8-16,1 1 15,8 8 1,1-8-16,-1-1 16,1 1-16,-1 0 15,0-1-15,1 1 16,16 0-16,1-9 15,0 8-15,8-8 16,1 0 0,8 0-16,0 0 15,0 0-15,0 0 16,18 0-16,-1 0 16,9 9-16,0-9 15,9 9-15,9-9 16,-9 0-16,-9 0 15,-18 0 1,-7 0-16,-19 0 16,-8 0-16,0 0 15,-8 0-15,-10 0 16,1 0-16,0 0 16,0 0-16,-9 0 15,0 0 1</inkml:trace>
  <inkml:trace contextRef="#ctx0" brushRef="#br0" timeOffset="9932.31">14241 4277 0,'0'0'0,"-8"0"0,-1 0 0,0 0 15,9 0-15,0 0 16,0 0-1,0 0-15,0 17 16,0 0-16,18 1 16,-1 8-16,0 0 15,18 0-15,0 0 16,0 0-16,-9-1 16,0-7-1,0-1-15,-18 0 16,1 1-16,-18-1 15,-8 18-15,-9 17 16,-17 8-16,-9 10 16,34-27-16</inkml:trace>
  <inkml:trace contextRef="#ctx0" brushRef="#br0" timeOffset="16864.5">12479 5143 0,'0'0'0,"0"0"0,0 0 0,0 0 16,0 0-16,0 0 15,0 0-15,0 0 16,0 0-16,-9 8 15,0 18-15,1 35 16,-19 43-16,1 26 16,0 8-16,9-25 15,0-18 1,8-25-16,9-10 16,0-25-16,9-18 15,-9-17-15</inkml:trace>
  <inkml:trace contextRef="#ctx0" brushRef="#br0" timeOffset="17212.16">12426 5160 0,'0'0'0,"0"0"0,0 0 16,0 0-16,0 0 15,0 0-15,9 0 16,9 0-16,8 0 16,8 0-1,1 0-15,0 9 16,-9 8-16,0 0 16,-17 1-16,-1-1 15,-8 9-15,-8 9 16,-18-1-16,-9 1 15,-17 0 1,-9-9-16,9-1 16,17-16-16,9 0 15,9-1-15,8-8 16,9 0-16,0 0 16</inkml:trace>
  <inkml:trace contextRef="#ctx0" brushRef="#br0" timeOffset="17479.62">12748 5619 0,'0'0'0,"0"0"0,0 0 0,0 0 0,-9 26 15,0 17-15,-8 9 16,17 18-16,9 25 16,8-35-16</inkml:trace>
  <inkml:trace contextRef="#ctx0" brushRef="#br0" timeOffset="18600.54">11654 3298 0,'0'0'0,"0"0"0,0 0 16,0 17-16,8 35 15,10 26-15,-18 35 16,0 25-1,0-8-15,-9-34 16,0-19-16,1-25 16,8-17-16,0-9 15,0-17-15,0-9 16,0-9-16,0-34 16,0-1-1</inkml:trace>
  <inkml:trace contextRef="#ctx0" brushRef="#br0" timeOffset="18846.39">11680 3324 0,'0'0'0,"0"0"0,0 0 16,8 0-16,10 0 15,-1 0-15,9 0 16,9 9-16,0-1 16,-9 10-1,0-1-15,0 9 16,-18 0-16,-8 9 15,-8-1-15,-18 1 16,0 8-16,-18-8 16,1-9-16,8 0 15,0-18-15,18-8 16,8 0 0,9 0-16</inkml:trace>
  <inkml:trace contextRef="#ctx0" brushRef="#br0" timeOffset="19264.72">12062 2874 0,'0'0'0,"0"0"0,0 0 0,0 0 16,0 0 0,0 26-16,8 17 15,1 35-15,-9 8 16,-9 18-16,1 0 15,-1-17-15,0-26 16,1-10-16,-1-16 16,9-9-16,0-9 15,0-8 1,0 0-16,0-9 16,0-9-16,0-17 15,9 0-15,8-9 16,0 1-16,1 17 15,-1-1-15,1 1 16,-1 17 0,0 0-16,1 0 15,-1 17-15,-8 1 16,-1-1-16,1 0 16,0 9-16,-9-9 15,17 1-15,9 8 16,0-18-16,-8-8 15</inkml:trace>
  <inkml:trace contextRef="#ctx0" brushRef="#br0" timeOffset="19499.49">12539 3376 0,'0'0'0,"0"0"0,0 0 0,0 0 16,0 0 0,0 0-16,0 0 15,0 0-15,0 0 16,0 0-16,0 0 16,0 0-16,0 0 15,0 0-15</inkml:trace>
  <inkml:trace contextRef="#ctx0" brushRef="#br0" timeOffset="20129.41">12531 3367 0,'0'0'0,"0"0"16,0 0-16,0 0 15,0 0-15,0 0 16,0 0-16,-9 0 16,0 18-16,1-1 15,-1 18-15,9-1 16,0 9-16,9 1 16,8-10-1,0-8-15,1 0 16,-1-17-16,9 0 15,0-18-15,0 0 16,0-8-16,0-9 16,-17-17-16,-9 8 15,-9 1-15,-17 8 16,0 8 0,9 1-16,0 8 15,8 1-15,9 8 16</inkml:trace>
  <inkml:trace contextRef="#ctx0" brushRef="#br0" timeOffset="20380.71">12904 3272 0,'0'0'0,"0"0"0,0 0 0,0 0 16,0 0-16,0 0 16,17-9-16,1 1 15,17-1 1,17 0-16,8 1 16,-7 8-16,-10 0 15,0 0 1,-25 0-16</inkml:trace>
  <inkml:trace contextRef="#ctx0" brushRef="#br0" timeOffset="20595.91">13052 2882 0,'0'0'0,"0"0"0,0 0 15,-9 0-15,0 26 16,9 18-16,0 16 15,-8 27-15,-1 25 32,9 1-32,0-26 0,9-9 15,-1-18-15,10-25 16,-1-9-16,0 0 16,-8-18-16</inkml:trace>
  <inkml:trace contextRef="#ctx0" brushRef="#br0" timeOffset="21029.62">13442 3359 0,'0'0'0,"0"0"0,0 0 15,0 0-15,0 0 16,0 0-1,0 0-15,0 0 16,-8 8-16,8 10 16,0 16-16,0 1 15,8 8-15,1 0 16,9-8-16,-10-9 16,10-9-1,-1-8-15,0 0 16,1-18-16,8 0 15,-9 1-15,0-18 16,-8-18-16,0 1 16,-18 9-16,0-1 15,-8 18-15,-9-1 16,0 1-16,0 17 16,-9 0-1,18 0-15,-1 17 16,10 1-16,8-1 15,0 9-15,0 0 16</inkml:trace>
  <inkml:trace contextRef="#ctx0" brushRef="#br0" timeOffset="21413.42">13885 3350 0,'0'0'0,"0"0"0,9 9 15,-9-9-15,0 0 16,0 0-16,0 0 16,0 17-16,9 9 15,-1 9 1,1 8-16,0 0 16,-9-8-16,0-9 15,0 0-15,0-18 16,0 1-16,0 0 15,0-1-15,0-8 16,0-8-16,17-10 16,18-34-16,8-8 15,1 8-15,-18 17 16,0 18 0,-9 0-16,-8 17 15,0 0-15,-1 8 16,1 18-16,8 18 15,1 16-15,8 1 16,-18-35-16</inkml:trace>
  <inkml:trace contextRef="#ctx0" brushRef="#br0" timeOffset="22379.7">24236 4597 0,'0'0'0,"0"0"0,0 0 16,18 0-16,34 0 16,35-9-16,17 1 15,9-1 1,17-17-16,-17 0 16,-9 9-16,9 8 15,-9 0-15,-69 9 16</inkml:trace>
  <inkml:trace contextRef="#ctx0" brushRef="#br0" timeOffset="22587.37">24914 4008 0,'0'0'0,"-9"9"15,0 17-15,-8 43 16,-9 44-16,0 17 15,-9 25-15,9-25 16,9-26-16,17-17 16,0-26-1,0-27-15,17-8 16,9 0-16,-8-17 16</inkml:trace>
  <inkml:trace contextRef="#ctx0" brushRef="#br0" timeOffset="22864.62">25061 4710 0,'0'0'0,"-8"0"0,-1 17 16,0 18-1,-8-1-15,17 18 16,0-8-16,9-1 16,8-9-16,0-8 15,18 0-15,0-17 16,0 0-16,-1-18 15,-8 0 1,0-8-16,-17-9 16,0-26-16,-18 0 15,-17 0-15,0 18 16,-9-1-16,0 18 16,9 8-16,18 9 15,8 0-15</inkml:trace>
  <inkml:trace contextRef="#ctx0" brushRef="#br0" timeOffset="23063.01">25357 4606 0,'-9'0'0,"0"0"0,9 0 0,0 0 0,0 0 15,0 0-15,26 0 16,18-9-1,8 0-15,26 1 16,9-10-16,0 18 16,-27-8-16,-34 8 15</inkml:trace>
  <inkml:trace contextRef="#ctx0" brushRef="#br0" timeOffset="23262.18">25739 4181 0,'-9'0'0,"0"0"0,1 9 16,-18 17-16,0 35 15,-1 25-15,1 27 16,9 8 0,8 0-16,9-25 15,0-10-15,0-8 16,9-35-16,-9-34 15</inkml:trace>
  <inkml:trace contextRef="#ctx0" brushRef="#br0" timeOffset="23980.59">26017 4718 0,'0'0'0,"0"0"0,0 0 0,0 0 15,0 0 1,0 0-16,-9 0 16,0 0-16,0 0 15,-17 0-15,0 18 16,-8 16-16,-1 1 15,0 8-15,18 1 16,-1-10 0,18-8-16,0 0 15,18-17-15,-1-1 16,9 1-16,9-18 16,0 1-16,-1-10 15,1-7-15,-9-1 16,-8 8-16,-1 10 15,-8 8-15,-9 0 16,0 0 0,0 17-16,8 0 15,10 9-15,8 9 16,17 17-16,9-18 16,0-25-16,-26 0 15</inkml:trace>
  <inkml:trace contextRef="#ctx0" brushRef="#br0" timeOffset="24259.03">26685 4199 0,'-8'0'0,"-1"0"0,0 0 16,9 0-16,0 0 16,-9 34-16,1 27 15,-1 17-15,-17 34 16,9 10-16,-1-18 16,10-18-1,-1-8-15,9-17 16,0-18-16,9-34 15</inkml:trace>
  <inkml:trace contextRef="#ctx0" brushRef="#br0" timeOffset="24912.74">27284 4632 0,'0'0'0,"0"0"15,0 0-15,0 0 16,-8 17-16,-1 18 16,9 25-16,-9 27 15,1 17 1,-10 17-16,1-8 16,0-27-16,8-8 15,0-17-15,0-18 16,1-17-16,8 0 15,0-17-15,0-1 16,0 1-16,-9-9 16,0-9-1,1-17-15,-1-43 16,9-61-16,17-43 16,18-9-16,0 35 15,8 34-15,-8 35 16,0 18-16,0 16 15,8 19-15,-8 7 16,-1 18-16,10 0 16,-9 18-1,-9-1-15,0 0 16,-18 0-16,1 1 16,-18 8-16,1 8 15,-27 10-15,-8 8 16,-10-9-16,1 0 15,18-17-15,25-8 16</inkml:trace>
  <inkml:trace contextRef="#ctx0" brushRef="#br0" timeOffset="25344.69">28075 4684 0,'-9'0'0,"0"0"0,1 0 0,-1 0 16,9 0-16,0 0 15,0 0-15,0 0 16,0 0-1,17 0-15,1 0 16,16 8-16,10 1 16,8-9-16,9 0 15,8 9-15,-8-9 16,-18 8-16,-25 1 16</inkml:trace>
  <inkml:trace contextRef="#ctx0" brushRef="#br0" timeOffset="25554.1">28187 5030 0,'0'0'0,"0"0"0,0-9 15,0 9-15,0 0 16,0 0-16,0 0 15,18 0-15,-1-8 16,18-1-16,17 9 16,-9 9-16</inkml:trace>
  <inkml:trace contextRef="#ctx0" brushRef="#br0" timeOffset="26769.06">29464 4597 0,'-9'-9'16,"1"1"-16,8-1 0,0 9 0,0 0 15,0 0-15,0 9 16,0 34-16,-9 52 16,0 35-16,-17 26 15,0 0-15,0-26 16,17-43-16,-17-1 16,9-25-1,8-35-15,9-9 16,0-8-16,9-9 15,-9 0-15</inkml:trace>
  <inkml:trace contextRef="#ctx0" brushRef="#br0" timeOffset="27062.42">29325 4606 0,'0'0'0,"0"-9"0,0 0 15,0 1-15,0-1 16,17 0-16,9-8 15,9 0-15,17 8 16,9 9-16,0 0 16,-9 9-1,-9 8-15,1 0 16,-18 1-16,-9-10 16,-8 10-16,0-1 15,-27 18-15,-8 8 16,-17 0-16,-9 1 15,-9-10-15,9-8 16,17 0-16,9-8 16,17-1-1,9-8-15</inkml:trace>
  <inkml:trace contextRef="#ctx0" brushRef="#br0" timeOffset="27278.21">29829 5039 0,'0'0'0,"0"0"15,0 0-15,0 8 16,0 10-16,0 25 16,-9 9-16,0-9 15,1 1-15,-10-1 16,27-8-1,8-1-15,-8-16 16</inkml:trace>
  <inkml:trace contextRef="#ctx0" brushRef="#br0" timeOffset="27546.79">30159 5039 0,'0'0'0,"0"0"15,0 0-15,0 0 16,0 0-16,17-9 16,18 0-16,17 1 15,9 8 1,-1-9-16,1 9 15,-17 0-15,16 0 16,-7 9-16,-36-1 16</inkml:trace>
  <inkml:trace contextRef="#ctx0" brushRef="#br0" timeOffset="27753.44">30471 4753 0,'0'0'0,"0"0"0,0 0 16,0 17-16,-8 9 16,-1 35-16,0 8 15,1 9-15,-10 9 16,1-9-16,17-9 16,0-17-1,0-9-15,9-25 16</inkml:trace>
  <inkml:trace contextRef="#ctx0" brushRef="#br0" timeOffset="28245.45">30940 4788 0,'0'0'0,"0"0"16,0 17-16,-8 26 15,-1 18-15,0 25 16,-8 10 0,-1-1-16,1-8 0,0-27 15,8-16 1,0-10-16,1-8 16,8-9-16,0-8 15,0 0-15,0-9 16,0-9-16,8-34 15,18-52-15,9-27 16,9-34-16,16 18 16,-8 25-1,-8 35-15,-1 26 16,-8 18-16,0 16 16,-1 1-16,1 17 15,0 0-15,-9 0 16,0 17-1,-9-8-15,-8 8 0,0 1 16,-18 16 0,-8 1-16,-27 8 15,-16 9-15,-1-8 16,-9-1-16,9-8 16,27-10-16,16 1 15,1-17-15,17 0 16</inkml:trace>
  <inkml:trace contextRef="#ctx0" brushRef="#br0" timeOffset="28736.26">31288 5099 0,'0'0'0,"0"0"0,0 0 15,0 0-15,0 0 16,0 0-16,0 0 16,0 0-16,0 0 15,0 0-15,0 9 16,8 8-16,10 1 16,-1-1-16,-8 0 15,-1 1-15,1-1 16,0 0-16,-9 1 15,-9-10 1,0 1-16,1 8 16,-10-8-16,1 8 15,0-8-15,-1 0 16,1-1-16,8 1 16,0 0-16,9-9 15,0 0-15,0 0 16,0 0-1,0 0-15,9 0 16,9 8-16,16 10 16,10-10-16,-1 1 15,-8 0-15,-9-1 16,-17 1-16,-1 0 16,1-1-1,-9 1-15</inkml:trace>
  <inkml:trace contextRef="#ctx0" brushRef="#br0" timeOffset="36079.9">16360 5567 0,'0'0'0,"0"0"0,0 0 0,0 0 15,0 0-15,0 0 16,-8 17 0,-1 27-16,-9 25 15,-8 26-15,0 27 16,9-10-16,0-25 15,8-9-15,0-18 16,1-16-16,8-10 16,0-16-16,0-10 15,0 1-15</inkml:trace>
  <inkml:trace contextRef="#ctx0" brushRef="#br0" timeOffset="36343.21">16751 5524 0,'0'0'0,"0"0"0,0 0 0,0 0 16,-9 0 0,1 0-16,-1 26 15,-8 17-15,-9 18 16,-1 25-16,1 18 15,0 9-15,9-1 16,0-16-16,17-10 16,0-25-16,0-9 15,-9 0 1,9-18-16,0-25 16</inkml:trace>
  <inkml:trace contextRef="#ctx0" brushRef="#br0" timeOffset="36710.68">15909 6121 0,'0'0'0,"0"0"16,0 0-16,0 0 15,0 9-15,17 17 16,0 17-16,9 18 16,9 17-1,0 26-15,8-9 16,1 0-16,-1-25 16,1-10-16,-10-16 15,-8-18 1,0 0-16,0-18 0,9 1 15,0-18 1,8-8-16,27-26 16,25-35-16,-8-18 15,-9 1-15,0 8 16,-34 53-16</inkml:trace>
  <inkml:trace contextRef="#ctx0" brushRef="#br0" timeOffset="37794.18">14780 7732 0,'0'0'0,"0"0"0,0 0 16,0 0-1,0-8-15,0-1 16,0 0-16,0 1 16,0-1-16,0 0 15,0 1-15,0-1 16,-9 0-16,0 1 15,1-1-15,-1 9 16,-8 0-16,-9 9 16,0 8-1,0 9-15,8 9 16,1 8-16,8 0 16,9-8-16,0-9 15,9-9-15,8-8 16,1-1-16,-1-16 15,18-18-15,8-17 16,0-1 0,-8 10-16,-9 16 15,-17 1-15,0 8 16,-1 9-16,-8 0 16,0 0-16,9 18 15,8 25-15,1 9 16,-1-9-16,9 0 15,9-8 1,8 0-16,-25-18 16</inkml:trace>
  <inkml:trace contextRef="#ctx0" brushRef="#br0" timeOffset="39726.56">15214 7204 0,'0'0'0,"0"0"16,0 0-16,9 0 15,-1 17-15,1 27 16,-9 34-16,9 34 16,-9 1-1,-9-9-15,9-9 0,0-26 16,0-17-16,0-9 16,0-17-1,0-17-15,0 0 16,0-9-16,0-9 15,0 0-15,0-17 16,17-17-16,1 0 16,-1 8-16,0 1 15,18 16-15,0 10 16,0 8 0,-9 8-16,0 10 15,-9-1-15,-8 0 16,0 9-16,-9 0 15,-9 9-15,0-9 16,-17 8-16,-9-8 16,1 0-1,-1-17-15,18 0 16,8-9-16,-9 8 16,18 1-16</inkml:trace>
  <inkml:trace contextRef="#ctx0" brushRef="#br0" timeOffset="40197.33">15995 7776 0,'0'0'0,"0"-9"15,0 0-15,-8 1 16,-1-10-16,0 1 16,1 0-16,-1 8 15,0 0-15,1 9 16,-1 0-16,-8 0 15,-1 18 1,1-1-16,8 9 16,9 26-16,0 0 15,0-9-15,9-8 16,0-9-16,-1 0 16,1-9-16,0-8 15,-9-1-15,-9 1 16,0 0-16,1-1 31,-18 1-31,8 0 0,-8 8 16,0-8-16,9-1 15,17 1-15,0-9 16</inkml:trace>
  <inkml:trace contextRef="#ctx0" brushRef="#br0" timeOffset="40534.35">16369 7776 0,'-9'0'0,"1"0"0,-1 0 16,0 0-16,0 0 15,1 8-15,-18 10 16,0 8-16,0 8 16,8 9-16,1 1 15,17-1 1,0 0-16,0-17 15,9 0-15,8-17 16,0 0-16,18-1 16,0-16-16,0-1 15,-1-17-15,-8-17 16,0-1-16,-17-8 16,-18 9-1,1 8-15,-18 1 16,8 17-16,1 17 15,8 0-15,9 0 16,0 0-16</inkml:trace>
  <inkml:trace contextRef="#ctx0" brushRef="#br0" timeOffset="40893.18">16551 7784 0,'0'0'0,"0"0"16,0 0-16,0 0 15,0 0 1,9 0-16,8 0 16,1 18-16,8 16 15,0 9-15,-18 1 16,1-1-16,0-8 15,-9-9 1,9 0-16,-9 0 0,0-9 16,0-8-16,0-1 15,0-8 1,0 0-16,0-8 16,0-10-16,17-25 15,0-18-15,18 1 16,8 16-16,-25 27 15</inkml:trace>
  <inkml:trace contextRef="#ctx0" brushRef="#br0" timeOffset="41409.93">16994 7394 0,'0'0'0,"0"0"15,0 9-15,0-9 16,0 0-16,0 0 16,0 0-16,0 26 15,0 17-15,0 18 16,0 26-16,-9 8 15,1 0 1,8-17-16,-9-17 16,0-18-16,9-17 15,0 0-15,0-17 16,0-1-16,0 1 16,0-9-16,0 0 15,0-9-15,0 1 16,18-18-1,-1 0-15,0 0 16,10 8-16,-1 1 16,0 0-16,-9 17 15,-8 0-15,-1 0 16,1 8-16,0 10 16,-18-1-16,0 0 15,-8 9 1,0 0-16,-1-8 15,1-10-15,17 1 16</inkml:trace>
  <inkml:trace contextRef="#ctx0" brushRef="#br0" timeOffset="43217.95">17724 7732 0,'-9'0'0,"0"0"0,9 0 16,0 0-16,0 0 16,0 0-1,0 0-15,18 0 16,-1 9-16,-8 0 16</inkml:trace>
  <inkml:trace contextRef="#ctx0" brushRef="#br0" timeOffset="43359.4">17671 8113 0,'0'0'0,"0"0"0,0 0 16,0 0-16,18 0 16,-1 9-16</inkml:trace>
  <inkml:trace contextRef="#ctx0" brushRef="#br0" timeOffset="45576.33">20138 7368 0,'0'0'0,"0"0"0,0 0 16,0-8-16,0-1 15,0 1-15,-9-1 16,0-8-16,1-9 16,-10 0-1,1 0-15,-1 8 16,1 1-16,0 0 16,-9-1-16,-9 1 15,-8 0-15,-1 17 16,1 0-16,-9 17 15,0 0 1,-9 18-16,9 8 0,8 18 16,1 25-1,8-8-15,9 9 16,17-9-16,9 9 16,18 8-16,8-17 15,8 0-15,19 0 16,7-9-16,27-8 15,9-18 1,-1-26-16,-8-8 16,9-26-16,-1-18 15,1-8-15,-18-18 16,0-26-16,-17-17 16,-27-17-16,-16-17 15,-18 8-15,-18 26 16,-8 17-16,-17 9 15,-9 9 1,-9 17-16,-17 17 16,8 27-16,18 16 15,44 1-15</inkml:trace>
  <inkml:trace contextRef="#ctx0" brushRef="#br0" timeOffset="45843.58">19651 7680 0,'0'-8'0,"0"-1"0,0 9 15,0-9 1,9 9-16,8-8 15,27 8-15,17-9 16,25 0-16,-7 9 16,7 0-16,-16 0 15,-9-8-15,8 8 16,1 8-16,-44-8 16</inkml:trace>
  <inkml:trace contextRef="#ctx0" brushRef="#br0" timeOffset="46027.75">20094 7317 0,'0'0'0,"0"0"15,0 0-15,-8 0 16,-1 26 0,0 34-16,-8 18 15,-1 17-15,18 1 16,0-18-16,9 8 15,0-17-15,-1-43 16</inkml:trace>
  <inkml:trace contextRef="#ctx0" brushRef="#br0" timeOffset="46511.98">19703 6840 0,'0'0'0,"0"0"15,0 0-15,0 0 16,0 0-16,0 0 16,0 0-16,0 0 15,9 26-15,-9-26 16,0 0-16</inkml:trace>
  <inkml:trace contextRef="#ctx0" brushRef="#br0" timeOffset="49375.23">19703 6840 0,'0'0'0,"0"0"0,0-8 0,0-1 15,0 0 1,0 1-16,-8-1 16,-1 0-16,0-17 15,-8 0-15,-9-17 16,0 0-16,-17-1 16,8 1-16,0 8 15,9 1-15,0-1 16,9 9-1,-1 9-15,1-1 16,-1 1-16,10 9 16,8 8-16,0 0 15,0 0-15,0 17 16,17 26-16,1 26 16,-1 18-16,18 8 15,-9-17-15,0 0 16,0-17-1,0-9-15,-17-18 16,-1-8-16,1-8 16,-9-10-16,0 1 15,-9-9-15,-8 0 16,-27-9 0,-25-17-16,-18 0 0,-8-8 15,8 8 1,0 8-16,0 1 15,18 0-15,8 8 16,9 1-16,17 8 16,18 0-16,-1 0 15,10 0-15,8 0 16,0 0-16,0 0 16,0 0-1,17 8-15,9 9 16,9 1-16,8 8 15,1 0-15,-1 0 16,0 0-16,-17-9 16,0 0-16,1-8 15,-19 0-15,1-1 16,0 1 0,-1 0-16,-8-1 15,-8 1-15,-1 8 16,-17 1-16,-9-1 15,-8 0-15,-1 9 16,-8 0 0,17 0-16,1-8 0,16-10 15,10 1-15,8 0 16,0-1 0,0 1-16,17 0 15,9-1-15,9 10 16,0-1-16,8 0 15,0-8-15,-17-1 16,0 1-16,-8 8 16,-9 1-1,-1-1-15,-16 0 16,-1 9-16,-9 9 16,-8 0-16,-8 8 15,-1 0-15,0-8 16,9-9-16,9 0 15,-1-9-15,10-8 16,8 8-16,0-8 16,0 0-1,8-9-15,10 8 16,-1 1-16,18 0 16,0-9-16,-1 0 15,-8 0-15,0 0 16,-8 0-16,-9 8 15,-1 1-15,1 8 16,0 18 0,-18 8-16,0 18 15,1 8-15,-1 9 16,-17 17-16,0-8 16,8-9-1,1-18-15,0-16 0,8-18 16,9 0-16,0-9 15,0-8 1,0-1-16,0 1 16,0-9-16,0 0 15,0-9-15,17 1 16,9-18-16,18-9 16,8-8-16,-9 8 15,9 0-15,1 1 16,-10 16-1,0 1-15,1 17 16,-1 9 0,1 17-16,8 17 0,0 9 15,-9 17-15,1 1 16,8 8-16,-9-9 16,-17-17-16,0-9 15,0 0 1,-8-17-16,-10-8 15,1-10-15,0 1 16,8-18-16,0-17 16,18-26-16,0-8 15,-9 8-15,0 9 16,0 8-16,0 18 16,-8-1-16,-1 1 15,0 8 1,18 9-16,0 0 15,-1 18 1,19-1-16,-10 0 0,0 9 16,1-8-16,-9 8 15,-9 0 1,0-9-16,-9-8 16,0-1-16,1-8 15,-1-8-15,1-27 16,16-17-16,-8-9 15,0 1-15,-8 16 16,-10 10-16,1 16 16,0 1-16,-1 0 15,-8 8 1,0 9-16,0 0 0,0 0 16,9 0-1,9 0-15,8 9 16,17 8-16,9 0 15,18 1-15,8-1 16,9-8-16,8-1 16,-17 1-1,-26-9-15,-8 0 16,-18-9-16,-9 1 16,-8-1-16,0-17 15,-18-9-15,0 1 16,-17-10-16,-17 1 15,-1 9-15,-17-1 16,-8 0-16,0 1 16,8-1-1,17 0-15,10 9 16,8 0-16,8 0 16,1 9-16,8 0 15,9-1-15,0 1 16,26-9-16,18 0 15,16-9 1,19-8-16,25 0 16,-9 8-16,-17 1 15,-8 16-15,-27 1 16,-17 8-16,-8 1 16,-10-1-16,1 9 15,-9 0-15,-9 0 16,-17 0-16,-26 0 15,-9 0 1,1 0-16,8 0 16,8-9-16,9 1 15,18-1-15,0 0 16,-1-17-16,18-17 16,18-9-16,8-17 15,26-9-15,0 9 16,-9 17-1,-8 0-15,-9 17 16,-17 0-16,0 18 16,-1 0-16,-8 8 15,-8 9-15,-10 0 16,-17 9-16,-25 8 16,-19 9-16,-16 9 15,-9-9-15,26 0 16,17-9-16,9-8 15,17-1 1,0-8-16,18-8 16,0-1-16,17-26 15,0-25-15,26-27 16,8-8-16,18-26 16,0-1-16,-8 27 15,-18 26 1,-9 17-16,-8 17 15,0 9-15,-18 9 16,0-1-16,-8 18 16,-18 0-16,-26 18 15,-25 25-15,-10 9 16,-8 9-16,26-9 16,8-26-1,27 0-15,8-9 16,18-8-16,-1-1 15,10-8-15,-1-8 16,0-1-16,1-8 16,-1-1-16,0 1 15,1 8-15,-1 9 16,0 0-16,-26 18 16,-8 8-1,17 0-15,17-9 16</inkml:trace>
  <inkml:trace contextRef="#ctx0" brushRef="#br0" timeOffset="50308.6">21900 7724 0,'0'0'0,"0"0"16,0 0-16,0 0 15,0 0 1,0 0-16,0 0 16,9 8-16,8 1 15,18 0-15,9-1 16,16 1-16,1-18 16,0 1-1,-9-10-15,-8-8 0,-18 0 16,0 0-1,-18-8-15,1-1 16,0 0-16,-18 9 16,0 9-16,-8 0 15,0-1-15,-1 18 16,-8 9-16,0 17 16,-9 17-1,18 18-15,17-9 16,0 17-16,17-17 15,9-8-15,9-10 16,43-8-16,27-17 16,-53-18-16</inkml:trace>
  <inkml:trace contextRef="#ctx0" brushRef="#br0" timeOffset="55075.2">23759 7576 0,'0'0'0,"0"0"16,0 0-16,0 0 15,0 18-15,0 8 16,-9 8-16,0 18 15,1-8 1,8-18-16,-9 17 16,9 9-16,0-26 15,0-18-15</inkml:trace>
  <inkml:trace contextRef="#ctx0" brushRef="#br0" timeOffset="55207.57">23889 7282 0,'0'0'0,"0"0"0,0 0 16,0 0-16,0 0 15,17 0-15,-8 9 16</inkml:trace>
  <inkml:trace contextRef="#ctx0" brushRef="#br0" timeOffset="55478.94">23976 7550 0,'0'0'0,"0"0"0,0 0 15,0 0-15,0 0 16,0 0-16,0 0 15,0 0-15,0 0 16,17 0-16,18 0 16,8-8-16,18-1 15,26-17-15,9 0 16,-44 9-16,-9-1 16,-26 10-1</inkml:trace>
  <inkml:trace contextRef="#ctx0" brushRef="#br0" timeOffset="55741.78">24341 7265 0,'0'0'0,"0"-9"16,0 9-16,0 0 15,0 0-15,-9 0 16,0 9-16,-17 17 15,0 17-15,-9 26 16,1 9-16,8 0 16,8 0-16,1 0 15,-1-17 1,18-9-16,0-9 16,18 0-16,-1-8 15,-8-18-15</inkml:trace>
  <inkml:trace contextRef="#ctx0" brushRef="#br0" timeOffset="56820.58">24558 7776 0,'-9'0'0,"0"0"16,9 0-16,0 0 16,0 0-16,0 0 15,0 0-15,0 0 16,9 0-16,8 0 16,9 0-16,0-9 15,9 0 1,0 1-16,0-10 15,-9 1-15,0 0 16,-9-1-16,-8 1 16,0 0-16,-1 8 15,-16 0-15,-1 9 16,0 0-16,0 0 16,-8 18-16,-9 8 15,9 8 1,-1 1-16,1 8 15,17 1-15,0-19 16,9 1-16,8 0 16,18-17-16,26 0 15,8-18-15,0-8 16,1-9 0,-9 0-16,-18 9 0,1-1 15,-18 1 1,-9 8-16,-8 1 15,-1 8-15,-8 0 16,0 0-16,-8 0 16,-1 17-16,-17 18 15,0 8-15,0 0 16,8 0-16,1-8 16,17-9-16,0-9 15,0-8 1,0 0-16,17-9 15,9-9-15,9-17 16,17-17-16,0-18 16,1-17-16,-1-17 15,-9 0 1,-17 17-16,-9 34 16,-8 10-16,0 16 15,0 1-15,-9 17 16,-9 9-16,-9 25 15,-8 44-15,0 44 16,9-1-16,26-9 16,25 10-1,-8-62-15</inkml:trace>
  <inkml:trace contextRef="#ctx0" brushRef="#br0" timeOffset="64525.7">23073 7490 0,'0'0'0,"0"0"16,0 0-16,0 0 15,0 0-15,0 17 16,-9 9-16,-17 17 16,-17 9-16,-1 18 15,-8 25 1,17-9-16,9-25 0,0-9 15,18-35 1</inkml:trace>
  <inkml:trace contextRef="#ctx0" brushRef="#br0" timeOffset="64707.28">22786 7715 0,'0'0'0,"0"0"15,0 0-15,0 0 16,18 17-16,-1 18 16,9 8-16,35 35 15,0 0 1,-27-35-16,-16-25 16</inkml:trace>
  <inkml:trace contextRef="#ctx0" brushRef="#br0" timeOffset="65090.28">23594 7724 0,'-9'-9'0,"0"0"0,1 1 15,-1-1 1,0 0-16,1 9 16,-1-8-16,0 8 15,-17 0-15,0 8 16,-17 18-16,-1 9 15,10 8-15,-1 18 16,18-1-16,17-8 16,8-8-1,18-1-15,35 0 16,-18-25-16</inkml:trace>
  <inkml:trace contextRef="#ctx0" brushRef="#br0" timeOffset="70496.37">26815 8174 0,'0'0'0,"0"0"0,0 0 0,0 0 0,9 0 15,17 0-15,26 9 16,35-1-16,26 1 16,43-9-16,-25 0 15,-79 0-15</inkml:trace>
  <inkml:trace contextRef="#ctx0" brushRef="#br0" timeOffset="70742.25">27389 7888 0,'0'0'0,"0"9"0,-9 25 16,0 36-16,-17 42 16,0 36-16,-9-1 15,1-17-15,25 0 16,9-26-16,0-44 16,9-25-16,-1-27 15,1 1-15</inkml:trace>
  <inkml:trace contextRef="#ctx0" brushRef="#br0" timeOffset="71072.37">27701 8486 0,'0'0'0,"0"0"0,-8 0 16,-1 17-1,-9 18-15,1-1 16,8 10-16,9-1 16,0 0-16,18 1 15,-1-18 1,9-9-16,-8-8 0,16-1 16,10-16-1,-18-1-15,0-17 16,-17 0-16,-1-9 15,-16 1-15,-19-1 16,1 9-16,0 9 16,0 8-1,9 9-15,8 9 16</inkml:trace>
  <inkml:trace contextRef="#ctx0" brushRef="#br0" timeOffset="71889.66">28604 8555 0,'0'0'0,"-8"-9"16,-1 1-1,0 8-15,1 0 16,-10 0-16,-8 8 16,0 10-16,-9 16 15,1 1-15,-1 0 16,18 8 0,-1 0-16,18-17 0,0-8 15,18-10-15,8 1 16,8-18-16,10-17 15,-1 0 1,-17 0-16,0 0 16,0 9-16,-17 0 15,0 8-15,-1 9 16,-8 0-16,0 0 16,0 17-1,9 9-15,8 9 0,36 34 16,16 0-1,-34-43-15</inkml:trace>
  <inkml:trace contextRef="#ctx0" brushRef="#br0" timeOffset="72603.97">29777 8442 0,'0'0'0,"0"0"15,0 0-15,0 0 16,0 0-16,8 9 16,1 8-16</inkml:trace>
  <inkml:trace contextRef="#ctx0" brushRef="#br0" timeOffset="72755.85">29768 8685 0,'0'0'0,"0"0"0,0 0 16,0 0-16,9 0 15,8 0-15,-8 0 16</inkml:trace>
  <inkml:trace contextRef="#ctx0" brushRef="#br0" timeOffset="73306.45">30497 8304 0,'0'0'0,"0"0"0,0 0 16,0 0-16,0 0 16,0 17-16,0 26 15,-8 27 1,-1 16-16,-8 1 15,-1 8-15,1-8 16,8-27-16,-8-8 16,-1-8-16,10-18 15,-1-18-15,0 1 16,1-9-16,8-9 16,-9-8-16,9-35 15,0-35 1,17-34-16,18 0 15,0 26-15,-9 25 16,0 27-16,0 8 16,0 18-16,0 0 15,0 0-15,0 17 16,0 0 0,0 8-16,-8 10 31,-10-1-31,1 9 0,-18 0 0,1 8 15,-18 10-15,0-10 16,-9-8-16,18 0 16,8-17-1</inkml:trace>
  <inkml:trace contextRef="#ctx0" brushRef="#br0" timeOffset="73473.59">30819 8737 0,'0'0'0,"0"0"0,0 0 0,0 17 15,0 9-15,0 17 16,0 9 0,0-34-16</inkml:trace>
  <inkml:trace contextRef="#ctx0" brushRef="#br0" timeOffset="73805.89">31001 8659 0,'0'0'15,"0"0"-15,0 0 0,0 0 0,17 0 16,9 0-1,35 0-15,9 0 16,-1 0-16,18 0 16,-9 0-16,-43 0 15</inkml:trace>
  <inkml:trace contextRef="#ctx0" brushRef="#br0" timeOffset="73990.64">31288 8425 0,'0'0'0,"0"0"0,0 0 15,0 17-15,-9 9 16,0 26-16,9 26 16,0 26-1,9-8-15,0-62 0</inkml:trace>
  <inkml:trace contextRef="#ctx0" brushRef="#br0" timeOffset="74588.39">31748 8416 0,'0'0'0,"0"0"0,0 26 16,0 18-16,-9 34 16,0 8-16,1 18 15,-18 9-15,8-27 16,1-8-16,0-17 16,-1-9-1,10-17-15,8-27 16,0 1-16,0-9 15,0-9-15,-9-8 16,9-18-16,9-25 16,8-36-16,0-16 15,1 8-15,8 0 16,0 26 0,-9 9-16,1 17 15,-10 17-15,10 0 16,-1 9-16,0 0 15,9 9-15,-8 0 16,16 8-16,1 9 16,17 0-16,0 18 15,0-1-15,1 9 16,-10 8 0,-8-8-16,-9 0 15,-18-8-15,1-1 16,-18 0-16,-25 18 15,-18 0-15,-18-1 16,-8-8-16,0 0 16,8-8-16,10-1 15,25-8 1,35-9-16</inkml:trace>
  <inkml:trace contextRef="#ctx0" brushRef="#br0" timeOffset="74972.89">32217 8806 0,'0'0'0,"0"0"15,0 0-15,0 0 16,0 9-16,8 8 15,1 0-15,0-8 16,-1 8 0,1-8-16,-9 0 15,0 8-15,-9 0 16,1 1-16,-1-1 16,-8 0-16,-1 1 15,1-1-15,0-8 16,-1-1-16,10 1 15,-1 0 1,9-1-16,0 1 16,9 0-16,17 8 15,17 0-15,27 1 16,16-10-16,-34 1 16</inkml:trace>
  <inkml:trace contextRef="#ctx0" brushRef="#br0" timeOffset="80804.42">16447 9153 0,'0'0'0,"0"0"0,0 0 0,0 0 16,0 0-16,0 0 15,0 0-15,0 0 16,0 0-16,0 0 15,-9 26-15,1 26 16,-18 34-16,0 53 31,0 17-31,-1-26 0,19-1 16,-1-7-16,-8-18 16,-1-9-16,10-26 15,8-17-15,0-17 16,0-9-16,0 0 15,0-18 1,0 1-16,8-9 16,1 0-16</inkml:trace>
  <inkml:trace contextRef="#ctx0" brushRef="#br0" timeOffset="81122.57">16716 9135 0,'0'0'0,"0"0"16,0 0-16,0 0 15,0 0-15,0 35 16,0 26-1,-8 34-15,-18 52 16,8 9-16,-8-9 16,9 0-16,-1-25 15,1-18-15,8-9 16,1-17-16,-1-18 16,9-8-16,0-8 15,0-27-15,0-17 16</inkml:trace>
  <inkml:trace contextRef="#ctx0" brushRef="#br0" timeOffset="81504.48">15822 10019 0,'0'0'0,"0"0"0,0 0 16,0 0-16,8 0 15,19 26-15,7 17 16,18 26-16,0 18 16,1-1-16,16 18 15,-17-8 1,-8-27-16,-1-8 15,0-18-15,-17-17 16,1 0-16,-1-18 16,0 1-16,-9 0 15,9-18-15,17-17 16,10-43 0,-1-26-16,8-1 15,10-8-15,-35 52 16</inkml:trace>
  <inkml:trace contextRef="#ctx0" brushRef="#br0" timeOffset="82754.19">16247 11950 0,'0'0'0,"0"0"0,0 0 15,0-9-15,-8 1 16,-1-1-16,0 0 16,1 9-16,-1 0 15,-17 0-15,0 18 16,-18-1-16,1 18 16,-9 17-1,17 8 1,0 18-16,9 17 0,9 1 15,8-1-15,18-8 16,17-1-16,17-8 16,10-9-16,7-17 15,18-8-15,9-18 16,0-26-16,9-18 16,8-25-1,-26 0-15,-8-18 16,-10 0-16,-16-16 15,-10-27-15,-34 0 16,-8 8-16,-36-8 16,-8 9-16,-9 26 15,1 17-15,-1 9 16,-9 8 0,1 18-16,8 25 15,9 18-15,26 0 16</inkml:trace>
  <inkml:trace contextRef="#ctx0" brushRef="#br0" timeOffset="83054.66">16160 12392 0,'0'0'0,"0"0"0,0 0 16,0 0-16,0 0 16,18 0-16,17 0 15,17 0-15,17 0 16,1 0-16,16 0 15,1 0-15,0 0 16,-17-9-16,-44 9 16</inkml:trace>
  <inkml:trace contextRef="#ctx0" brushRef="#br0" timeOffset="83226.82">16517 12184 0,'0'0'0,"0"0"0,0 17 15,0 35-15,0 26 16,0 9-16,0-18 16,0-43-16</inkml:trace>
  <inkml:trace contextRef="#ctx0" brushRef="#br0" timeOffset="83518.56">17341 11699 0,'0'0'0,"0"0"0,0 0 16,0 0-16,0 0 16,-8 8-16,-1 18 15,0 18-15,-8 25 16,8-8-16,1-18 16,8-17-1,0 9-15,8-9 0,1-18 16,-9-8-1</inkml:trace>
  <inkml:trace contextRef="#ctx0" brushRef="#br0" timeOffset="83652.14">17263 11326 0,'0'0'0,"0"0"0,0 0 15,0 0 1,0 9-16,18 0 15,-10-1-15</inkml:trace>
  <inkml:trace contextRef="#ctx0" brushRef="#br0" timeOffset="84405.88">17645 11777 0,'0'0'0,"0"0"0,0 0 0,0 0 16,-8 17-16,-1 18 15,0 17-15,9-9 16,0 0 0,0-8-16,0 0 15,18-9-15,-1-9 16,9-8-16,0-1 15,0 1-15,0-18 16,0 1-16,-8-10 16,8-8-16,-18-17 15,1 0-15,-9-1 16,-9 10 0,1-1-16,-1 18 15,0-1-15,-8 1 16,8 8-16,1 9 15,8 0-15,0 0 16,0 0-16,0 0 16,0 0-1,17 9-15,0 0 16,9-1-16,9-8 16,0 0-16,8 0 15,-8 0-15,-9 0 16,0 0-16,0 0 15,-8 0-15,-1 9 16,-8 8-16,-1 18 16,1 0-1,0 8-15,-9-17 16,0 0-16,0 0 16,0-9-16,0-8 15,0 0-15,0-1 16,0-8-16,17-8 15,9-27-15,9-8 16,8-9 0,1 17-16,-10 0 15,-8 9-15,1 9 16,-19 0-16,1 17 16,8 0-16,1 17 15,-1 26-15,0 18 16,-8 17-16,8 0 15,9 9 1,-8-44-16</inkml:trace>
  <inkml:trace contextRef="#ctx0" brushRef="#br0" timeOffset="85403.78">16951 13812 0,'0'0'0,"0"0"0,0 0 16,0 0-16,0 0 16,-9-9-16,0 1 15,-8-1-15,-18 0 16,-26 1-16,-25 8 15,-27 0 1,-9 17-16,-17 0 0,9 1 16,8-1-1,18 0-15,0-8 16,8 0-16,10-1 16,16 1-16,9 0 15,18-1-15,17 1 16,9-9-16,17 0 15,0 0-15,0 0 16</inkml:trace>
  <inkml:trace contextRef="#ctx0" brushRef="#br0" timeOffset="85787.28">15961 13526 0,'0'0'0,"0"0"0,0 0 16,-9 0-16,0 0 16,1 0-1,-18 18-15,-18-1 0,-17 9 16,-17 8-1,0 18-15,-9 9 16,18-18-16,17 1 16,8-18-16,10 0 15,16-9-15,1 0 16,-1-8 0,18 0-16,0 8 15,27 0-15,25 18 16,26-9-16,43 9 15,18-9-15,-26-9 16,-69-9-16</inkml:trace>
  <inkml:trace contextRef="#ctx0" brushRef="#br0" timeOffset="87553.9">16187 14228 0,'0'0'0,"0"0"0,0 0 15,0 17-15,0 26 16,0 18-16,-9 26 16,9 25-1,-9-17-15,0 1 0,1-1 16,-1-8 0,0-27-16,9-16 15,0-18-15,0-1 16,0-16-16,0 0 15,0-9-15,-8-9 16,-1-25-16,0-36 16,1-25-16,8-9 15,8 17 1,1 9-16,0 9 16,8 26-16,0 8 15,10 1-15,7-1 16,1 0-16,0 18 15,8 0-15,1 8 16,-18 9-16,0 0 16,0 0-1,-18 9-15,1-1 16,0 10-16,-18-1 16,0 18-16,-17-1 15,-17 18-15,-9-8 16,0-10-16,8-8 15,18 0 1,9-17-16,8-9 16,1 8-16</inkml:trace>
  <inkml:trace contextRef="#ctx0" brushRef="#br0" timeOffset="88057.08">16525 14851 0,'0'0'0,"0"0"16,0 0-16,0 0 15,0 0-15,0 0 16,9 0-16,8 0 15,1 0-15,-1 0 16,0 9 0,1 0-16,-10-1 15,1 1-15,0 0 16,-1-1-16,-16 10 16,-1-1-16,0 0 15,-8 1-15,0 8 16,-1-9-1,1-8-15,8-1 16,1 1-16,8 0 16,0-1-16,0 1 15,0-9-15,0 0 16,0 0-16,0 8 16,0-8-1,0 9-15,17 0 0,9 8 16,9-8-1,-1-1-15,1-8 16,0-8-16,0-18 16,-18 17-16</inkml:trace>
  <inkml:trace contextRef="#ctx0" brushRef="#br0" timeOffset="88303.66">17072 14158 0,'0'-8'0,"0"8"0,0 0 16,0 0-16,0 0 15,-8 0-15,-10 26 16,-17 26-16,1 8 16,25-34-1</inkml:trace>
  <inkml:trace contextRef="#ctx0" brushRef="#br1" timeOffset="93736.84">14814 12270 0,'0'0'0,"0"0"16,0 0-16,0 0 15,0 0-15,0 0 16,0 0-1,0 0-15,0 0 16,0 0-16,-8-8 16,-10-1-16,-42 9 15,-27 0-15,-26 17 16,-9 1-16,9-1 16,1 0-16,16-8 15,27 8 1,-1-8-16,18 0 15,17-1-15,1-8 16,16 0-16,1 0 16,8 0-16,0 0 15,1 0-15,-1 0 16,9 0-16,0 0 16,0 0-1,0 0-15,0 0 16,0 0-16,-9 0 15,1 0-15,-1-8 16,0-1-16,-8 0 16,-9 1-16,0-18 15,-9 0-15,0 0 16,1 0-16,-1 0 16,0 8-1,0 1-15,1 0 16,-1 0-16,0 8 15,1 0-15,7 1 16,1 8-16,0 0 16,9 0-1,0 0-15,-1 17 16,1 0-16,0 1 16,-1 16-16,1 1 15,17 8-15,0 0 16,0-17-16,0 0 15,0-8-15,0-10 16,0 1-16,0 0 16,0-1-16,0-8 15,-9-8 1,0-1-16,1-8 16,-18-9-16,0 0 15,-9-9-15,0 0 16,0 9-1,9 9-15,-8 0 16,8-1-16,8 1 0,-8 9 16,0-1-1,-9 0-15,9 1 16,0 8-16,0 0 16,0 0-16,0 17 15,-9 0-15,9 9 16,0 9-16,0 8 15,9 0-15,0 1 16,8-18 0,9 0-16,0-18 15,0 1-15,0 0 16,0-1 0,0-8-16,0 0 0,0-8 15,-9-1 1,0-17-16,-17-17 15,0-9-15,-8 0 0,8 8 16,-9 10 0,0-1-16,0 1 15,1 16-15,8 1 16,0 0-16,-1 17 16,1 0-1,-8 0-15,-1 17 16,0 9-16,0 9 15,18-1-15,0 1 16,-1-1-16,1 18 16,17-17-16,0-9 15,0 0-15,0-17 16,0-1-16,0 1 16,0-9-16,0 0 15,0 0-15,-9-9 16,1-17-1,-10-8-15,-8-18 16,0 17-16,0 0 16,0 1-16,-9 8 15,1 9-15,-10-1 16,1 10-16,-9 8 16,-9 0-1,0 8-15,9 1 16,-9 8-16,9 1 15,-9-1-15,9 0 16,0 0-16,17 1 16,1 16-16,-1-8 15,0 0-15,18-8 16,-1-10-16,10 1 16,8 0-1,0-9-15</inkml:trace>
  <inkml:trace contextRef="#ctx0" brushRef="#br1" timeOffset="94555.77">11211 11811 0,'0'0'0,"8"0"0,-8 0 15,0 0 1,0 0-16,0 0 16,0 0-16,0 9 15,-8 17-15,-18 26 16,-18 9-16,-17-1 16,-8-8-1,8-8-15,9-1 0,0-17 16,9 0-1,8 0-15,9-18 16,8 1-16,1 0 16,8-1-16,9 1 15,0-9-15,0 0 16,26 17-16,27 18 16,25 8-16,17 1 15,1-1-15,-9-17 16,-9 0-1,-9 0-15,-8-9 16,-18 9-16,1-8 16,-27-10-1</inkml:trace>
  <inkml:trace contextRef="#ctx0" brushRef="#br1" timeOffset="95693.46">12027 10902 0,'0'0'0,"0"0"0,0-9 16,0 9-1,0 0-15,0 0 16,0 0-16,0 0 16,0 0-16,0 0 15,0 9-15,0 43 16,9 26-16,-1 9 15,1-1 1,-9-8-16,0-17 16,0-9-16,0-26 15,0-9-15,0-8 16,0-9-16,0-9 16,0-8-16,0-18 15,0-43-15,17-26 16,1 9-16,-1 17 15,1 26 1,-1 17-16,9 1 16,0 16-16,9 1 15,-1 17-15,10 0 16,-9 0-16,-9 9 16,-9 8-16,-8 0 15,-1 1-15,-16 16 16,-1 1-1,-17 0-15,-9-1 16,-8 1-16,-1 0 16,1-9-16,17-18 15,17-8-15</inkml:trace>
  <inkml:trace contextRef="#ctx0" brushRef="#br1" timeOffset="96559.03">12661 10382 0,'0'0'0,"0"0"0,0 18 16,17 16-16,-8 44 16,0 35-1,-9 8-15,-9 9 16,-8-26-16,-1-17 15,1-18-15,0-17 16,-1-18-16,9-8 16,1-17-16,8 0 15,0-9-15,0 0 16,0-9-16,0 0 16,0-17-1,17 1-15,1-10 16,-1 0-16,0 18 15,1 0-15,-10-1 16,10 10-16,-10-1 16,1 9-16,0 0 15,-1 0-15,1 0 16,0 9 0,-1-1-16,1 10 15,0-1-15,-1 0 16,1 1-16,0 8 15,8-9-15,1 0 16,-10-8-16,1-1 16,0 1-16,-1 0 15,1-9 1,0 0-16,-1 0 16,1-9-16,0 0 15,-1 1-15,1-1 16,-9 9-16,0 0 15,0 0-15,0 0 16,0 0-16,0 0 16,0 0-1,9 0-15,-1 0 16,10 9-16,-1 8 16,1 0-16,-1 1 15,9-10-15,0 1 16,0 0-16,9-1 15,0-8-15,-9-8 32,0-1-32,0 0 0,-9 1 15,-8-1-15,-1-8 16,-8-9-16,-8 0 16,-18-9-16,0 1 15,-9 16 1,0 1-16,0 0 0,18 17 15,0 0 1,8 0-16,9 0 16,9 0-16,-1 8 15</inkml:trace>
  <inkml:trace contextRef="#ctx0" brushRef="#br1" timeOffset="96817.04">13382 10911 0,'0'0'0,"0"0"0,0 0 16,0 0-16,0 0 15,0 0-15,0 0 16,17-9-1,26 0-15,18-8 16,9 0-16,17-9 16,-27 17-16,-42 9 15</inkml:trace>
  <inkml:trace contextRef="#ctx0" brushRef="#br1" timeOffset="97085.47">13590 10590 0,'0'0'0,"0"0"0,0 9 16,0 17-16,-9 17 16,9 18-1,-8 17-15,-1 17 16,0-8-16,9-9 15,0-18-15,0-16 16,9-18-16,8-9 16,1-9-16,-1 1 15,9-18-15,-8 9 16</inkml:trace>
  <inkml:trace contextRef="#ctx0" brushRef="#br1" timeOffset="97442.19">13894 10980 0,'0'0'0,"0"0"16,0 0-16,0 0 15,0 0-15,0 0 16,0 0-16,0 17 16,0 9-16,0 9 15,0 0-15,0-1 16,9-8 0,-1 0-16,1-8 15,8-10-15,1 1 16,-1-1-16,9-16 15,0-1-15,0 1 16,0-18-16,-17 0 16,0-9-16,-1 0 15,-16 1 1,-1-1-16,-8 18 16,-1-1-16,10 10 15,-10-1-15,10 9 16,-1 0-16,0 0 15,9 0-15,0 0 16,9 9-16,8-9 16,1-9-16,-10 9 15</inkml:trace>
  <inkml:trace contextRef="#ctx0" brushRef="#br1" timeOffset="97823.87">14450 10963 0,'0'0'0,"0"0"0,0 0 16,0 0 0,-9 0-16,0 17 15,1 9-15,-1 9 16,0-1-16,1 10 16,-1-18-16,0-9 15,1-8 1,8-1-16,0 1 0,0-9 15,0 0 1,0-9-16,17-17 16,9-8-16,0-1 15,0 0-15,0 18 16,-17 0-16,0-1 16,-1 10-16,1 8 15,0 0-15,-1 17 16,1 18-16,8 8 15,1 26 1,-1 0-16,9 9 16,0 0-16,-17-43 15</inkml:trace>
  <inkml:trace contextRef="#ctx0" brushRef="#br1" timeOffset="98568.59">12895 13024 0,'0'0'0,"0"0"16,0 0-16,0 17 15,0 1-15,9 25 16,0 26 0,-1 18-16,-16 8 15,-1-17-15,0 0 16,1 0-16,-1-26 15,0-9-15,1-17 16,-1-9-16,0-8 16,1 0-16,-1-1 15,0-16-15,1-10 16,-1-16 0,9-44-16,0-26 15,17-9-15,1 1 16,8 25-16,0 18 15,8 0-15,1-1 16,0 18-16,0 18 16,8 16-16,0 1 15,1 17 1,-1 9-16,-8 8 16,-9 0-16,0 1 15,-17-1-15,-18 18 16,-8-1-16,-27 18 15,-16 0-15,-10 0 16,1-9-16,8 1 16,26-10-1,26-16-15</inkml:trace>
  <inkml:trace contextRef="#ctx0" brushRef="#br1" timeOffset="98818.99">13616 13301 0,'0'0'0,"0"0"16,0 17-16,-9 9 15,1 26-15,8 18 16,0 8-16,-9 17 15,0-26 1,9-17-16,9-9 16,8-17-16,-8-17 15</inkml:trace>
  <inkml:trace contextRef="#ctx0" brushRef="#br1" timeOffset="99019.84">14068 12738 0,'0'0'0,"0"0"16,0 0-16,-9 35 15,-26 51-15,-26 62 16,-69 224-1</inkml:trace>
  <inkml:trace contextRef="#ctx0" brushRef="#br1" timeOffset="112434.2">18175 12686 0,'-9'0'0,"9"0"0,0 0 0,0 0 16,0 0-16,0 0 16,18 0-16,8 0 15,9 0 1,17 0-16,26 0 16,9 0 15,0 0-31,-27 0 0,-8 0 0,-8 0 15,-18 0-15,0 0 0,-9 0 16,-8 0-16,0 0 16,-1 0-1,1 0-15,0 0 16,-1 0 0,1 0-16,-9 0 15,0 0-15,0 0 0,0 0 16,0 0-16,0 0 15,0 0-15,0 0 16,0 0-16,0 0 16,0 0-1,0 0-15,0 0 16,0 0-16,0 0 16,0 0-16,0 0 15,0-9-15,9 1 16,-1-1-16,1 1 15,8-18 1,1 0-16,-1 0 16,9 0-16,0-9 15,0 0-15,0 9 16,9 9-16,-9 0 16,9-1-1,-9 10-15,9-1 0,-1 9 16,1 0-1,9 17-15,-18 1 16,8-1-16,-8 9 16,1 0-16,-1 0 15,-9 0-15,-8-9 16,-1-8-16,1 0 16,0-1-16,-9 1 15,0 0-15,0-1 16,0-8-1,0 0-15,0 0 16,0 0-16,8 0 16,1-8-16,8-1 15,1 0-15,-1-17 16,9-8-16,0-1 16,9 0-16,0 9 15,-1 9 1,1 0-16,0 8 15,-9 9-15,9 0 16,-1 17-16,-8 1 16,9-1-16,-9 9 15,0 0-15,0 0 16,-8 0 0,-10 0-16,1-9 15,0-8-15,-1 0 16,-8-1-16,0 1 15,0-9-15,0 0 16,0 0-16,0 0 16,0-9-16,18 1 15,-1-18 1,27-18-16,8-8 0,0 0 16,0 9-1,9 8-15,-9 1 16,-9 16-16,1 1 15,-1 17-15,1 0 16,-10 9-16,-8 8 16,9 0-16,-9 18 15,0-9 1,-8 9-16,-10-1 16,1-8-16,0 0 15,-1-8-15,1-10 16,0 1-16,-9 0 15,0-1-15,0-8 16,0 0-16,0 9 16,0-9-16,0 0 15,0 0 1,0 0-16,0 9 16,0-9-16,0 0 15,0 0-15,8 8 16,10 1-16,8 0 15,17-1-15,18-8 16,17-8 0,26-1-16,0 0 15,1 1-15,-10-1 16,-8 0-16,-26 1 16,-9 8-16,-17 0 15,-9 0-15,-9 0 16,-8 0-16,-1 0 15,1 0 1,-9 0-16,9 8 0,0 1 16</inkml:trace>
  <inkml:trace contextRef="#ctx0" brushRef="#br1" timeOffset="112717.36">21492 12296 0,'0'0'0,"0"0"0,0 0 0,0 0 16,0 0-16,9 0 15,17 18-15,9 16 16,17 1-16,0-9 16,9 0-1,0 0-15,-18 0 0,0-9 16,-17-8-1,-8 0-15,-10-1 16,1 10-16,-26 8 16,-27 43-16,-60 26 15,-17 18-15,34-35 16,52-44-16</inkml:trace>
  <inkml:trace contextRef="#ctx0" brushRef="#br1" timeOffset="114486.06">19677 13232 0,'0'0'0,"0"0"0,0 0 15,0 0 1,0 0-16,0 0 15,0 0-15,0 8 16,0 10-16,0 16 16,-8 18-16,-1 9 15,0 8-15,1 1 16,-1-10 0,0 1-16,1-18 15,8-17-15,0 0 16,0 0-16,0-17 15,0-1-15,0 1 16,0-18-16,0-8 16,0-9-16,0-26 15,8 26 1,44-450-16,-52 476 0,0 0 16,0 0-1,0 0-15,0-9 16,0 9-16,0-9 15,9 1-15,0-1 16,8 9-16,1 0 16,-1 0-1,18 0-15,8 9 16,0-1-16,-8 10 16,-9-1-16,0 0 15,-17 1-15,0-1 16,-18 0-16,-8 9 15,-18 9-15,-9 0 16,1-9-16,-9 0 16,9 0-1,8-18-15,17 1 16,1 0-16,17-1 16,0-8-16,0 0 15,0 0-15</inkml:trace>
  <inkml:trace contextRef="#ctx0" brushRef="#br1" timeOffset="114709.66">20146 13673 0,'0'0'0,"0"0"0,0 0 15,0 0-15,0 0 16,-8 9-16,-1 8 15,0 18-15,1 0 16,-1 8 0,0 0-16,9-17 15,0 0-15,0-17 16,0 0-16</inkml:trace>
  <inkml:trace contextRef="#ctx0" brushRef="#br1" timeOffset="114969.73">20667 12963 0,'0'0'0,"0"0"0,0 0 15,-8 9-15,-10 26 16,-16 51-16,16-25 16</inkml:trace>
  <inkml:trace contextRef="#ctx0" brushRef="#br1" timeOffset="116514.78">19113 10798 0,'-9'-9'0,"1"-8"0,-1 0 16,0 8-16,1 0 15,-1 1 1,9 8-16,-9 0 15,0 0-15,-17 17 16,0 18-16,0 17 16,9 8-16,8 10 15,9-10 1,0-8-16,18-8 16,-1-18-16,18-9 15,-1-8-15,1-18 16,0-8-16,0-9 15,-9-18-15,-9 1 16,-8-18-16,-18 9 16,-17 0-16,0 0 15,-9 0-15,1 18 16,-1 17 0,0 8-16,18 9 15,8 9-15,9 8 16,17 0-16,-8-8 15</inkml:trace>
  <inkml:trace contextRef="#ctx0" brushRef="#br1" timeOffset="116865.84">19321 10781 0,'0'0'0,"0"0"0,0 0 15,0 0-15,9 0 16,17 17-16,9 9 16,0 9-1,8-1-15,-17 10 16,0-1 0,-17-8-16,-1-9 0,1 0 15,-9-9-15,0 0 16,0-8-16,0 0 15,-9-1-15,1 1 16,8-9 0,0 0-16,-9-9 15,9-8-15,9-18 16,17-17-16,17-8 16,35-18-16,27 0 15,-45 34-15</inkml:trace>
  <inkml:trace contextRef="#ctx0" brushRef="#br1" timeOffset="126048.85">18809 13483 0,'0'-9'0,"0"1"0,0-1 0,0 0 0,0 9 16,0 0-1,0 0-15,0 0 16,0 0-16,9-8 16,17 8-16,8-9 15,19 0-15,7 1 16,1-1-16,-17 9 15,-1-9-15,0 9 16,18 9 0,-17 0-16</inkml:trace>
  <inkml:trace contextRef="#ctx0" brushRef="#br0" timeOffset="148195.81">23985 11768 0,'0'0'0,"0"0"0,0 0 0,0 0 16,17 0-16,0 0 15,18 0-15,17 0 16,26 0-16,9 9 15,9-1-15,-18-8 16,-9 0 0,1 0-16,-18 0 15,-26 0-15</inkml:trace>
  <inkml:trace contextRef="#ctx0" brushRef="#br0" timeOffset="148430.68">24410 11491 0,'0'0'0,"0"0"0,0 0 15,0 9-15,-9 17 16,1 34-16,-18 27 16,8 17-1,1 0-15,0-9 16,8-17-16,0-17 0,9-1 15,9-8 1,8-17-16,9-18 16,0-8-16,-8-9 15</inkml:trace>
  <inkml:trace contextRef="#ctx0" brushRef="#br0" timeOffset="148778.1">24766 12011 0,'0'0'0,"0"0"0,0 0 0,0 0 16,0 0-16,-9 17 16,1 0-16,8 9 15,0 9-15,0-9 16,0 0-1,17 0-15,0 0 16,1-9-16,-1-8 16,9-1-16,-8 1 15,-1-18-15,-8 1 16,-1-1-16,1-8 16,-18-9-1,1 9-15,-10-1 16,-8 1-16,0 17 15,-9 0-15,27 0 16</inkml:trace>
  <inkml:trace contextRef="#ctx0" brushRef="#br0" timeOffset="149045.06">25044 11924 0,'0'0'0,"0"0"0,0 0 16,0 0-16,0 0 15,0 0-15,9 0 16,8 0 0,18 0-16,17-9 15,0 9-15,9-8 16,0-1-16,-1 0 15,-25 1-15,-9-1 16,-17 9-16</inkml:trace>
  <inkml:trace contextRef="#ctx0" brushRef="#br0" timeOffset="149245.34">25148 11785 0,'0'0'0,"0"0"0,0 0 0,0 0 16,0 0-16,0 18 16,0 25-1,0 18-15,0 8 16,0 0-16,0 1 16,-9-1-16,9-26 15,0-26-15</inkml:trace>
  <inkml:trace contextRef="#ctx0" brushRef="#br0" timeOffset="149945.37">25765 12002 0,'0'0'0,"0"0"0,0 0 0,0 0 16,-9 0 0,0 0-16,-17 0 15,0 0-15,0 9 16,-9 8-16,1 0 16,-10 9-16,10 0 15,-1 0 1,17 0-16,1 0 0,17-9 15,0-8 1,9 0-16,8-1 16,1-8-16,8-8 15,8-10-15,1 1 16,-9 0 0,0 0-16,-17-1 0,0 10 15,-1 8-15,1 0 16,-9 0-16,0 0 15,0 17 1,9 0-16,8 1 16,0 7-16,1 1 15,16-17-15,1 0 16,0-1-16,8-16 16,1-18-16,16-9 15,1-25-15,-17-18 16,-1 0-1,-17 0-15,0 17 16,-17 9-16,0 17 16,-9 1-16,0 17 15,0-1-15,-9 10 16,0 8 0,1 0-16,-19 26 0,-16 43 15,-9 26 1,17 9-16,9 0 15,17 0-15,9-9 16,18-17-16,25-9 16,18-8-16,-26-35 15</inkml:trace>
  <inkml:trace contextRef="#ctx0" brushRef="#br0" timeOffset="156028.74">27910 8252 0,'0'0'0,"0"0"0,0 0 15,0 0-15,0 0 16,17 0-16,0 0 16,18 0-16,17 9 15,9-9-15,8 0 16,18-9-1,-9 9-15,-43 0 0</inkml:trace>
  <inkml:trace contextRef="#ctx0" brushRef="#br0" timeOffset="156310.21">28205 8165 0,'0'-8'0,"0"8"16,0 0-16,0 0 15,0 0-15,0 0 16,0 8-16,-9 10 16,0 25-16,-17 9 15,0 17-15,9 9 31,0-17-31,17-1 0,0-16 16,8-1-16,10 0 16,-1-8-16,0-9 15</inkml:trace>
  <inkml:trace contextRef="#ctx0" brushRef="#br0" timeOffset="156629.64">29108 8209 0,'0'0'0,"0"0"15,0 0-15,0 0 16,0 0-16,0 0 16,0 0-16,0 0 15,0 17-15,0 26 16,-9 18-16,1 25 16,-1 18-1,0 0-15,9 18 16,0-62-16</inkml:trace>
  <inkml:trace contextRef="#ctx0" brushRef="#br0" timeOffset="159080.25">26737 11976 0,'0'0'0,"0"0"0,0 0 16,0 0-16,0 0 15,0 0-15,0 0 16,0 17-16,0 27 16,0 25-1,0 26-15,-8 26 16,-1 1-16,0-10 15,1-16-15,-1-10 16,0-34-16,9 0 16,9-9-16,0-17 15,-1-17-15</inkml:trace>
  <inkml:trace contextRef="#ctx0" brushRef="#br0" timeOffset="159419.72">26859 12019 0,'0'0'0,"0"0"0,0 0 15,0 0 1,0 0-16,0 0 16,9 0-16,8 0 15,0 0-15,9 0 16,0 9-16,-8 8 15,8 1-15,0-1 16,0 9 0,0 0-16,-17 0 0,-1-9 15,1 0 1,-26 18-16,-18 0 16,-9-1-16,-16 1 15,8-9-15,0 0 16,8-17-16,9-1 15,9 1-15,26-9 16,0 9 0,0-9-16</inkml:trace>
  <inkml:trace contextRef="#ctx0" brushRef="#br0" timeOffset="159912.94">27458 12210 0,'0'0'0,"0"0"0,0 0 15,0 0-15,0 0 16,0 0-16,9 0 16,17 0-1,9 0-15,17 0 16,0 0-16,9 0 15,-9 0-15,8 0 16,-34 8-16</inkml:trace>
  <inkml:trace contextRef="#ctx0" brushRef="#br0" timeOffset="160089.34">27458 12418 0,'0'0'0,"0"0"0,0 0 16,17 0-16,9 8 15,27 1-15,7 0 16,-34-1 0</inkml:trace>
  <inkml:trace contextRef="#ctx0" brushRef="#br0" timeOffset="160760.47">28326 12002 0,'0'0'0,"0"0"16,0 0-16,0 0 16,0 0-16,9 17 15,0 27-15,-1 34 16,1 25-16,0 27 31,-18 0-31,0-8 0,-8-10 16,8-25-16,9-35 15,0-9-15,0-17 16,0-17-16,0-1 16,0-8-16,-8-8 15,8-36-15,0-25 16,-9-35-16,18-17 15,8 8 1,-8 27-16,8 16 16,1 18-16,-1 9 15,0 8-15,1 1 16,8 8-16,8 9 16,1-1-16,9 10 15,8 8-15,-9 0 16,-8 8-1,-9-8-15,-9 18 16,1-1-16,-10 0 16,-8 0-16,-8 9 15,-18 18-15,0-1 16,-1 0-16,-16-8 16,8 0-1,9-1-15,9 1 16,17-18-16</inkml:trace>
  <inkml:trace contextRef="#ctx0" brushRef="#br0" timeOffset="160975.17">28856 12626 0,'0'0'0,"0"0"0,0 0 15,0 0-15,0 8 16,0 10-16,-9 7 16,1 10-16,-10 8 15,1-8-15,17 0 16,-9-1-16,9-8 16</inkml:trace>
  <inkml:trace contextRef="#ctx0" brushRef="#br0" timeOffset="161244.65">29134 12478 0,'0'0'0,"0"0"0,0 0 0,0 0 16,0 0-16,0 0 16,26-8-1,9-1-15,17-8 16,17 8-16,1-8 16,-9-1-16,17 10 15,-26 8-15</inkml:trace>
  <inkml:trace contextRef="#ctx0" brushRef="#br0" timeOffset="161476.73">29395 12288 0,'0'0'0,"0"0"16,0 0-16,0 8 15,0 18-15,0 9 16,-9 17 0,0 17-16,0-8 15,9 0 1,0 8-16,9 9 0,9-9 16,-10-43-16</inkml:trace>
  <inkml:trace contextRef="#ctx0" brushRef="#br0" timeOffset="162123.79">29907 12270 0,'0'0'0,"0"0"0,0 0 16,0 0-16,0 0 15,0 18-15,0 16 16,0 18 0,0 18-16,-9-1 15,1 9 1,-1 8-16,0-8 0,0-17 16,9-18-16,0-8 15,0-9-15,0-9 16,0 1-16,0-10 15,0 1 1,0-9-16,0 0 16,-8-17-16,-1-27 15,-8-16-15,17-10 16,0 1-16,0-9 16,8 9-1,10 8-15,-1 9 16,1 18-16,-1-1 15,9 0-15,0 1 16,9 8-16,-9 8 16,8 1-16,1 0 15,0 17-15,0 0 16,-9 0-16,0 0 16,-9 8-1,-8 1-15,0 8 16,-1 1-16,-16 16 15,-1-8-15,-9 0 16,-8 0-16,0 0 16,0-8-16,0-1 15,9-8-15,0 8 16,-1 0-16,1 9 16,-1-17-1,18 0-15</inkml:trace>
  <inkml:trace contextRef="#ctx0" brushRef="#br0" timeOffset="162832.57">30324 12729 0,'-9'0'0,"9"0"15,0 0-15,0 0 16,0 0-16,0 0 16,0 0-16,0 0 15,17 0 1,1 9-16,-1 0 16,0-1-16,1 10 15,8-1-15,-9 0 16,9 1-16,-17-1 15,0-8-15,-9 8 16,0 0 0,-9 1-16,0-1 15,-17 0-15,0 1 16,9-10-16,-1 1 16,10 0-16,-1-1 15,0 1-15,9-9 16,0 0-16,0 0 15,0 0-15,18 9 16,-1-1 0,1 1-16,8 0 15,8-1-15,-8-8 16,-8 9-16,-10-9 16,1 0-16,0 0 15,-1 0-15,1 0 16,0 0-16,-9 0 15,0 0 1,0 0-16,0 0 16,0 0-16,0 0 15,0 0-15,0 0 16,0 0-16</inkml:trace>
  <inkml:trace contextRef="#ctx0" brushRef="#br0" timeOffset="164525.56">25435 13526 0,'-9'-8'0,"9"8"16,-9-9-16,9 9 16,0 0-16,0 0 15,0 0-15,0 0 16,0 0 0,0-9-16,18 1 15,16 8-15,1 0 16,26 0-16,-9 8 15,-26 1-15</inkml:trace>
  <inkml:trace contextRef="#ctx0" brushRef="#br0" timeOffset="164719.46">25322 13656 0,'0'0'0,"0"0"16,0 0-16,0 0 16,17 0-1,9 0-15,35 9 16,17-9-16,26-9 16,-43 9-16</inkml:trace>
  <inkml:trace contextRef="#ctx0" brushRef="#br0" timeOffset="165593.04">26538 13457 0,'0'0'0,"0"0"0,0 0 15,0 0-15,0 0 16,0 17 0,-9 18-16,0 26 15,1 34-15,-1 9 16,0 0-16,0 0 15,1-18-15,-1-17 16,0-17-16,9-17 16,0-9-16,0-17 15,0-1-15,0 1 16,-8-26 0,8-1-16</inkml:trace>
  <inkml:trace contextRef="#ctx0" brushRef="#br0" timeOffset="165942.29">26564 13440 0,'0'0'0,"0"0"16,0 0-16,0 0 16,8 0-16,10-9 15,-1 0-15,18 9 16,0 0-16,17 0 15,-9 9-15,0 0 16,1-1 0,-18 1-16,0 8 15,-9 1-15,-8-1 16,0-8-16,-18 8 16,0 0-16,-17 9 15,-8 0-15,-1-9 16,-17 1-1,0 8-15,8-9 16,9-8-16,18-1 16,0 1-16,17 8 15,0-8-15</inkml:trace>
  <inkml:trace contextRef="#ctx0" brushRef="#br0" timeOffset="166475.53">26920 13899 0,'0'0'0,"0"0"0,0 0 16,0 0-16,0 0 16,8 0-16,1 8 15,8 10 1,1-1-16,-1 0 15,9 1-15,-17-1 16,0-8-16,-1 8 16,-8 0-16,-8 1 15,-10 8-15,1-1 16,-1-7-16,1-1 16,8-8-16,1-1 15,8 1 1,0 0-16,0-9 15,0 8-15,0-8 16,0 9-16,0 0 16,17 8-16,0-8 15,9-1-15,9 1 16,9 0-16,-1-1 16,-26 1-1</inkml:trace>
  <inkml:trace contextRef="#ctx0" brushRef="#br0" timeOffset="166781.17">27545 13145 0,'0'0'0,"0"0"16,0 0-16,0 0 16,0 0-16,-17 26 15,-18 17-15,-9 9 16,-8 9-16,18-9 15,16-17-15,9-18 16</inkml:trace>
  <inkml:trace contextRef="#ctx0" brushRef="#br0" timeOffset="168592.99">27701 13933 0,'0'-8'0,"-8"-1"0,8 0 0,0 9 15,0 0 1,0 0-16,0-8 15,17-1-15,9 0 16,17 1-16,27-1 16,8-8-16,0 8 15,-8 9-15,-1 0 16,-34 9-16</inkml:trace>
  <inkml:trace contextRef="#ctx0" brushRef="#br0" timeOffset="168842.06">27970 13604 0,'0'0'0,"0"0"0,0 0 15,0 0 1,0 9-16,0 17 15,0 26-15,-8 8 16,8 10-16,0-18 16,0-9-1,0 0-15,8-8 0,10 8 16,-10-17-16</inkml:trace>
  <inkml:trace contextRef="#ctx0" brushRef="#br0" timeOffset="169575.54">28674 13596 0,'0'0'0,"0"0"16,0 0-16,0 0 15,0 0-15,0 17 16,0 9-16,8 17 15,1 18-15,0 8 16,-9 0 0,-9 9-16,0 0 15,1-9-15,-1-17 16,0-8-16,1-18 16,8 0-1,0-9-15,0-8 0,0-1 16,0-8-16,-9 0 15,0-8 1,1-10-16,-1-16 16,-8-10-16,8-8 15,9 1-15,0-1 16,0 8-16,9 1 16,8-9-16,0 0 15,18 0-15,0 17 16,0 1-1,8-1-15,0 18 16,1-1-16,-1 10 16,-8 8-16,-9 0 15,0 0-15,-17 8 16,-1 10-16,1-1 16,-18 0-16,1 9 15,-18 0-15,0 9 16,-9-9-1,0 0-15,0 0 16,1 0-16,8-9 16,8 1-16,1-10 15,17 1-15</inkml:trace>
  <inkml:trace contextRef="#ctx0" brushRef="#br0" timeOffset="169797.47">29065 14089 0,'0'0'0,"0"0"15,0 0-15,0 17 16,-9 9-16,0 9 16,0 8-1,1 9-15,-1-8 16,0-10-16,1-8 15,8-8-15,0-10 16,0-8-16,0 0 16</inkml:trace>
  <inkml:trace contextRef="#ctx0" brushRef="#br0" timeOffset="170029.91">29560 13544 0,'0'0'0,"0"0"16,0 0-16,0 0 15,0 0-15,0 0 16,-9 0-16,-9 26 15,-16 34-15,16-17 16</inkml:trace>
  <inkml:trace contextRef="#ctx0" brushRef="#br0" timeOffset="193938.6">22491 14358 0,'0'-9'0,"0"0"0,0-8 16,-9 0-16,1-1 15,-1 1-15,0 0 16,-17-1-16,0 1 16,0 0-16,-9-1 15,1 18-15,8 0 16,-9 0 0,-9 18-16,10-1 0,-1 18 15,9-1 1,8 18-16,1-8 15,17 8-15,17 0 16,10-9-16,16 0 16,0-17-16,-17-26 15</inkml:trace>
  <inkml:trace contextRef="#ctx0" brushRef="#br0" timeOffset="194404.56">23142 14436 0,'-8'-9'0,"-1"0"15,0 1-15,0-1 16,1 0-16,-1 1 16,-8-1-1,-1 0-15,-8 1 16,0 8-16,0 0 15,0 0-15,-9 8 16,1 10-16,8 8 47,0 0-47,8 0 0,10 8 0,8-8 0,0 0 16,0-17-16,8 0 15,10-9-15,-1-9 16,9 0-16,-9 1 15,1-1-15,-10 0 16,1 9-16,0 0 16,-1 0-1,1 0-15,0 0 16,-9 0-16,9 18 16,8 16-16,0-8 15,9 9-15,9-18 16,-9-17-16,0-9 15,-8 1-15</inkml:trace>
  <inkml:trace contextRef="#ctx0" brushRef="#br0" timeOffset="194764.95">23524 14332 0,'0'0'0,"0"0"16,0 0-16,0 0 15,0 0 1,0 0-16,0 0 16,-8 0-16,-1 0 15,0 8-15,-8 1 16,0 8-16,-1 1 16,9-1-16,1 9 15,8 0-15,0 9 16,0-1-16,8 1 15,1-9 1,0 0-16,-9-9 16,0 0-16,-9 1 15,0-10-15,1 10 16,-10-10 0,1 1-16,0 0 0,-1-1 15,10-8-15,8 9 16,-9-18-1,9 9-15</inkml:trace>
  <inkml:trace contextRef="#ctx0" brushRef="#br0" timeOffset="195121.67">23585 14540 0,'0'0'0,"-9"0"0,1 8 16,8 1-16,0 0 15,0 8-15,0 0 16,17 0-1,0-8-15,1 0 16,17-1-16,-1-16 16,10-1-16,-10-8 15,-7-1-15,-10 10 16,-8-1-16,-1-8 16,1 0-1,-9-1-15,-9 10 0,1-1 16,-18 9-1,-9 0-15,0 17 16,0 9-16,1 17 16,-1 9-16,17 0 15,18-8-15,9-1 16,17-8 0,44-9-16,34-18 15,-52 1-15</inkml:trace>
  <inkml:trace contextRef="#ctx0" brushRef="#br0" timeOffset="195639.07">24610 14617 0,'0'0'0,"0"0"0,0 0 16,0 0-16,8 9 15,10 8-15,17 1 16,8-1-16,9-8 16,0-1-16,0-16 15,-8-1 1,-1-8-16,-17-1 16,0-8-16,-17 9 15,0 0-15,-1 0 16,-16-1-16,-1 1 15,-8 0-15,-10 17 16,1 0-16,-26 26 16,0 17-1,18 9-15,16 0 16,9 8-16,9-8 16,18-8-16,-1-10 15,18-8-15,0-8 16,-9-18-16,-9 0 15</inkml:trace>
  <inkml:trace contextRef="#ctx0" brushRef="#br0" timeOffset="196520.81">25278 14591 0,'0'0'0,"0"0"0,0 18 16,0-1-16,0 0 15,-8 18 1,-1 8-16,0-8 16,-8-9-16,0 0 15,8-9-15,0-8 16,9 0-16,0-1 16,0-8-16,0 0 15,0-8-15,0-1 16,18-8-1,-1-27-15,9 10 16,0-1-16,0 18 16,-8-1-16,-1 1 15,-8 17-15,-1 0 16,-8 0-16,0 17 16,0 1-16,0 16 15,0-8-15,0 0 16,0-8-1,0-10-15,0 1 16,0 0-16,0-1 16,0-8-16,0 0 15,9-8-15,8-1 16,1-8 0,-1-1-16,0 1 0,-8 0 15,0 8 1,-1 0-16,1 1 15,0 8-15,-9 0 16,0 0-16,0 0 16,0 0-16,0-9 15,0 9-15,0 0 16,0 0 0,0 0-16,0 0 15,0 0-15,0 0 16,0 0-16,0 0 15,0 0-15,0 0 16,0 0-16,0 0 16,0 0-16,0 0 15,0 0-15,0 0 16,0 0 0,0 0-16,0 0 15,0 0-15,0 0 16,0 0-16,0 0 15,0 0-15,9 0 16,-1 9-16,1-1 16,-9 1-16,9 0 15,-1-1 1,1 1-16,0 0 16,-1-1-16,1 1 15,-9 0-15,0-9 16,0 0-16,0 8 15,0-8-15</inkml:trace>
  <inkml:trace contextRef="#ctx0" brushRef="#br0" timeOffset="196752.64">25799 14617 0,'0'0'0,"0"0"0,0 0 15,0 9-15,0 8 16,-8 1 0,-1 16-16,0 10 15,9-10-15,0-8 16,0-8-16,0-10 16,0 1-16,9-9 15,0 0-15,-1 0 16</inkml:trace>
  <inkml:trace contextRef="#ctx0" brushRef="#br0" timeOffset="196906.52">25904 14410 0,'0'0'0,"0"0"0,0 0 16,0 0-16,0 0 16,0 0-16,0 0 15,0 0-15,8 0 16,1 0-16,0 0 15</inkml:trace>
  <inkml:trace contextRef="#ctx0" brushRef="#br0" timeOffset="197124.25">25964 14609 0,'0'0'0,"0"0"0,0 0 0,0 0 0,0 0 16,0 0-16,18 0 15,8 0-15,9 0 16,17 0-16,8-9 16,1 0-16,-9 1 15,-26-9-15,-8 8 16</inkml:trace>
  <inkml:trace contextRef="#ctx0" brushRef="#br0" timeOffset="197354.58">26242 14410 0,'0'0'15,"0"0"-15,0 0 0,0 17 16,-8 9-16,-1 35 15,-8 8-15,-1 0 16,10 9 15,8-17-31,0-18 0,8 0 0,10-8 0,8-9 16,0-9 0,0-25-16,-9 8 15</inkml:trace>
  <inkml:trace contextRef="#ctx0" brushRef="#br0" timeOffset="197608.63">26876 14747 0,'0'0'0,"0"0"0,0 0 16,0 0-16,0 0 15,0 0-15,18 0 16,16 0-16,18-8 16,18-1-16,-1 0 15,-8-8 1,17 0-16,0-9 16,-17-9-16,-35 26 15</inkml:trace>
  <inkml:trace contextRef="#ctx0" brushRef="#br0" timeOffset="197854.28">27241 14488 0,'0'0'0,"0"0"16,0 0-16,0 0 15,-9 0-15,1 17 16,-1 26-16,-17 9 15,0 9-15,8-1 16,1 1 0,8-9-16,9-9 15,0 1-15,0-18 16,18-18-16,-1 1 16,-8-18-16,-1 9 15</inkml:trace>
  <inkml:trace contextRef="#ctx0" brushRef="#br0" timeOffset="198150.93">27397 14903 0,'0'0'0,"0"0"0,0 0 16,0 0-16,0 0 16,0 9-16,0 8 15,18 1-15,-1 8 16,9 0-16,0-9 15,9-8 1,0-1-16,-9-8 16,-9 0-16,-8-8 15,-1-1-15,1 0 16,-9 1-16,-9-1 16,1-8-16,-10-1 15,-8 10-15,-8 8 16,7 0-1,10 0-15,8 0 16</inkml:trace>
  <inkml:trace contextRef="#ctx0" brushRef="#br0" timeOffset="198487.79">28066 14661 0,'0'0'0,"0"0"16,0 0-16,0 0 15,0 0-15,9 0 16,8 0-16,9 8 16,17 1-16,27-9 15,-1-9-15,1 1 16,-9-1 0,-18-17-16,-17 9 15,-9 8-15</inkml:trace>
  <inkml:trace contextRef="#ctx0" brushRef="#br0" timeOffset="198738.08">28552 14488 0,'-8'0'0,"-1"0"16,0 0-16,0 8 15,1 18-15,-1 18 16,-17 16-16,9 9 15,-1-8-15,10-9 16,8-9-16,0 1 16,0-18-16,0-18 15,17 1 1,-8-9-16,8-9 16,0 1-16,-8-1 15</inkml:trace>
  <inkml:trace contextRef="#ctx0" brushRef="#br0" timeOffset="199290.54">28787 14462 0,'0'0'0,"0"0"15,0 0-15,0 0 16,-9 26-16,0 17 16,-8 17-16,-9 10 15,0-10-15,0 1 16,8-18-16,1-8 15,8-9-15,1-9 16,8-8 0,0 0-16,0-9 15,0 0-15,0 0 16,17-9-16,0 0 16,1 1-16,-1-1 15,-8 0-15,0 1 16,-1 8-16,1 0 15,0 0-15,-1 8 16,10 10 0,-1-10-16,0 10 15,1-1-15,16 0 16,1-8-16,9 0 16,-1-1-16,0-8 15,-8-8-15,0-1 16,-9 0-16,0 1 15,-17-1 1,-1 0-16,1 1 16,-9-1-16,0 0 15,0 1-15,0 8 16,-9 0-16,1 0 16,-1 0-16,-8 8 15,-1 10-15,1 8 16,0 8-1,17 1-15,0 0 16,8-1-16,1-8 16</inkml:trace>
  <inkml:trace contextRef="#ctx0" brushRef="#br0" timeOffset="200203.81">29942 15163 0,'0'0'0,"0"-9"0,0 9 16,0-8-16,0-1 16,17 0-16,0-17 15,18-8-15,0-9 16,0-1-16,8 1 15,0-9-15,1-9 16,-1 1-16,1-10 16,-18 18-16,-18 9 15,1 17 1,0 9-16,-1 0 16,-8-1-16,0 10 15,0 8-15,-8 0 16,-1 0-16,0 8 15,1 18-15,-10 17 16,-8 9-16,9 9 16,8-9-1,9-9-15,0 9 16,18-8-16,-1-1 16,0 0-16,18-17 15,-9-17-15,9 0 16,8-1-16,1-16 15,-10-1-15,-16 0 16,-10 1 0,1-1-16,0-8 15,0-1-15,-9 10 16,0-1-16,-9 0 16,0 1-16,0 8 15,1 0-15,-10 0 16,1 17-16,0 9 15,-1 9 1,18-1-16,0-8 16,18 0-16,25 9 15,18-1-15,-35-25 16</inkml:trace>
  <inkml:trace contextRef="#ctx0" brushRef="#br0" timeOffset="200524.07">31175 14522 0,'0'0'0,"0"0"16,0 0-16,0 0 16,0 0-16,0 0 15,0 0-15,-9 0 16,0 9-1,-17 17-15,0 26 16,0 17-16,0 18 16,0-1-16,9 1 15,-1-9-15,10-18 16,-1-8-16,9-8 16,0-18-16,-9-18 15,1 1 1,-1 0-16,0-27 15,-8-34-15,8 26 16</inkml:trace>
  <inkml:trace contextRef="#ctx0" brushRef="#br0" timeOffset="200671.74">30801 14903 0,'-8'0'0,"-1"0"0,9 0 0,0 0 16,0 0-1,0 0-15,0 0 16,26 0-16,17 0 15,18-8-15,35-1 16,-1 0-16,-60 9 16</inkml:trace>
  <inkml:trace contextRef="#ctx0" brushRef="#br0" timeOffset="200938.79">31374 14843 0,'0'0'0,"0"0"16,0 0-16,0 0 16,0 0-16,0 0 15,0 0-15,9 0 16,8 0-16,10 0 15,33 0-15,10-9 16,8 0-16,-9 9 16,1 9-1,-27-9-15</inkml:trace>
  <inkml:trace contextRef="#ctx0" brushRef="#br0" timeOffset="201222.64">31739 14574 0,'0'0'0,"0"0"0,0 0 16,0 0-16,0 17 16,0 1-16,-9 16 15,1 1-15,-10 8 16,1 9-16,0 9 15,-9 8 1,8 9-16,1-17 16,8-9-16,9 0 15,0-9-15,0-17 16,18 0-16,8-17 16,-18-1-16</inkml:trace>
  <inkml:trace contextRef="#ctx0" brushRef="#br0" timeOffset="203875.22">21866 15336 0,'0'0'0,"0"0"0,0 0 0,0 0 16,0 0-16,0 0 15,0 0-15,0 0 16,0 18-16,-9 16 15,0 44-15,1 9 16,-1 17 0,0 8-16,1-25 15,-1-9-15,0-17 16,1-10-16,-1-16 16,0-9-16,9-17 15,0-1-15,9 1 16</inkml:trace>
  <inkml:trace contextRef="#ctx0" brushRef="#br0" timeOffset="204196.28">21874 15397 0,'0'0'0,"0"0"0,0 0 0,0 0 16,0 0-16,0 0 15,0 0-15,0 0 16,0 0-16,0 0 15,18 0 1,-1 0-16,18 0 16,0 9-16,8 8 15,0 0-15,-17 1 16,1-1-16,-19 0 16,1 1-1,-18 8-15,-17 8 0,0-8 16,-17 0-1,-1 0-15,1 0 16,8-17-16,9-1 16,17 1-1,9 0-15,0-9 0,0 0 16</inkml:trace>
  <inkml:trace contextRef="#ctx0" brushRef="#br0" timeOffset="204470.48">22361 15839 0,'0'0'0,"0"0"0,0 0 16,0 0-16,0 0 15,0 0 1,0 0-16,0 26 15,-9 8-15,0 1 16,1 17-16,8-9 16,0 0-16,0-17 15,0 0 1,8-17-16,-8 0 16,0-9-16</inkml:trace>
  <inkml:trace contextRef="#ctx0" brushRef="#br0" timeOffset="204717.67">23003 15224 0,'0'0'0,"0"0"0,0 0 15,0 0-15,0 0 16,0 0-16,-8 0 16,-1 17-16,-17 9 15,-18 17 1,10 27-16,16-27 16</inkml:trace>
  <inkml:trace contextRef="#ctx0" brushRef="#br0" timeOffset="205239.36">22977 15735 0,'0'0'0,"0"0"0,0 0 16,0 0-16,9 0 16,17 0-16,9 8 15,17 1-15,0-9 16,9 0-16,8 0 47,9 9-47,-26-1 0,-34-8 0</inkml:trace>
  <inkml:trace contextRef="#ctx0" brushRef="#br0" timeOffset="205453.33">23116 16038 0,'0'0'0,"0"0"0,0 0 15,0 0 1,0 0-16,0 0 15,0 0-15,18 0 16,-1 0-16,18-9 16,25 0-16,36-8 15,-44 9 1</inkml:trace>
  <inkml:trace contextRef="#ctx0" brushRef="#br0" timeOffset="205754.24">23811 15951 0,'0'-8'0,"0"8"0,0 0 16,0 0-16,0 0 15,0 0-15,9-9 16,8 9 0,9-9-16,26 1 15,18 8-15,-18-9 16,-26 9-16</inkml:trace>
  <inkml:trace contextRef="#ctx0" brushRef="#br0" timeOffset="206386.26">24697 15605 0,'0'0'0,"0"0"0,0 0 16,0 0-16,0 8 15,0 18-15,0 26 16,-9 26-16,9 9 15,0 8 1,0-8-16,-9-18 16,1-8-16,-1-9 15,9-26-15,0 0 16,0-18-16,0 1 16,0-9-16,0-9 15,0-25-15,0-36 16,17-34-16,-8 1 15,0 25 1,8 8-16,9 10 16,0-1-16,0 18 15,-8 8-15,8 9 16,8 9-16,1-1 16,8 1-16,-17 17 15,9 17-15,0 1 16,-9-1-16,0 0 15,-17 1 1,-1-1-16,-16 9 16,-1 0-16,-17 0 15,0 0-15,-9 0 16,0-9-16,1 9 16,-1-17-16,9 8 15,9 1 1,-1-10-16,18-8 15</inkml:trace>
  <inkml:trace contextRef="#ctx0" brushRef="#br0" timeOffset="206701.69">25244 15960 0,'0'0'0,"0"0"15,0 0-15,0 17 16,0 9-16,-9 17 16,0 9-16,9 9 15,0-26-15</inkml:trace>
  <inkml:trace contextRef="#ctx0" brushRef="#br0" timeOffset="-214011.6">20876 17094 0,'0'0'0,"0"0"16,0 0-16,17 0 15,18 0-15,17 0 16,26-8-16,9 8 16,8-9-1,-16 9-15,-19 0 0,-16 0 16,-9 0-16,-27 9 16,1-1-1,-9-8-15</inkml:trace>
  <inkml:trace contextRef="#ctx0" brushRef="#br0" timeOffset="-213792.61">20876 17294 0,'0'0'0,"0"0"15,0 0-15,17 0 16,18 8-16,34-8 15,27 9-15,-1-18 16,1 1-16,-1-1 16,10-8-1,-19-9-15,-51 17 16</inkml:trace>
  <inkml:trace contextRef="#ctx0" brushRef="#br0" timeOffset="-213491.2">21353 16748 0,'0'0'0,"0"0"0,9 0 16,17 17-16,26 9 15,35 9-15,17 0 16,-8 8-16,-9 0 15,-18-8-15,-8-1 16,-9-8 0,-9 9-16,-17 0 15,-8 8-15,-18 26 16,-18 1-16,-16 8 16,-27 0-16,0-18 15,9-17-15,-9-25 16,35-10-16</inkml:trace>
  <inkml:trace contextRef="#ctx0" brushRef="#br0" timeOffset="-212894.09">22916 16982 0,'0'0'0,"0"0"0,0 0 16,0 0-16,0 0 16,0 17-16,0 9 15,0 26 1,0 43-16,0 18 15,-8 0-15,8 16 16,0-16-16,0-26 16,-9-18-16,0-17 15,9-26-15,0 0 16,-8-17-16,-1-1 16,0-8-1,1-17-15,-10-26 16,1-35-16,0-26 15,17-9-15,17 1 16,0 25-16,1 18 16,8 17-16,0 17 15,0 0-15,9 9 16,17 9 0,0 8-16,-9 9 15,1 18-15,-1-1 16,-8 18-16,-9 8 15,-18 0-15,-16 9 16,-27 0-16,-26 9 16,-8-18-1,-1-8-15,10-9 16,25-18-16,9 1 16,17-9-16</inkml:trace>
  <inkml:trace contextRef="#ctx0" brushRef="#br0" timeOffset="-212462.06">23220 17562 0,'0'0'0,"0"0"0,0 0 15,0 0-15,0 0 16,0 0-16,0 0 15,9 0-15,0 0 16,8 0-16,0 17 16,10 1-1,7-1-15,-8 0 16,0 9-16,-17 0 16,0-8-16,-18-1 15,0 0-15,-17 9 16,-17 9-16,-1-9 15,10 0 1,-1-9-16,18-8 0,-1 0 16,1-1-1,17 1 1,0 0-16,0-1 0,17 10 16,9-1-16,18 0 15,8-8-15,0-1 16,9-16-1,0 8-15,-27 0 16,-16 0-16</inkml:trace>
  <inkml:trace contextRef="#ctx0" brushRef="#br0" timeOffset="-212228.49">23854 16809 0,'0'0'0,"0"0"0,0 0 16,0 0-16,-8 17 16,-1 18-16,-17 25 15,-9 9-15,0 18 16,27-44-1</inkml:trace>
  <inkml:trace contextRef="#ctx0" brushRef="#br0" timeOffset="-211663.03">25001 17155 0,'0'0'0,"0"0"0,0 0 15,0 0 1,0 0-16,0 0 0,0 0 16,-9 0-1,0 0-15,-17 17 16,-26 1-16,-17 8 15,-10 8-15,10 1 16,-1 8-16,18-17 16,26-8-16,0-1 15,9-8-15,0-1 16,17 1 0,0 0-16,8 8 15,18 0 1,35 18-16,26 8 0,26 0 15,-18 1-15,-8-10 16,9 1-16,-18-9 16,-43 0-16,-9-9 15,0 1 1,-9-1-16</inkml:trace>
  <inkml:trace contextRef="#ctx0" brushRef="#br0" timeOffset="-211095.66">25765 17172 0,'0'0'0,"0"0"0,0 0 15,0 0-15,0 18 16,8 8-16,1 17 15,0 35-15,-1 17 16,-16 35 0,-1 17-16,-8-25 15,17-18-15,0-9 16,-9-26-16,9-26 16,0-17-16,0-17 15,0 0-15,-9-18 16,1-8-16,-1-27 15,-8-51-15,-1-61 16,18 18 0,18 8-16,-1 17 15,9 27-15,9 16 16,0 18 0,8 0-16,9 9 0,0 8 15,0 9 1,9 9-16,0 17 15,0 0-15,-18 17 16,-8 1-16,-9-1 16,-18 9-16,1 17 15,-18 1-15,-17 8 16,-17 0-16,-18 0 16,0-9-1,-8-9-15,-1-8 16,18-8-16,26-10 15,26-8-15,0 0 16</inkml:trace>
  <inkml:trace contextRef="#ctx0" brushRef="#br0" timeOffset="-210709.14">26182 17666 0,'0'0'0,"0"0"0,0 0 15,0 0-15,17 0 16,0 9-16,1 8 16,8 0-1,0 1-15,0 8 16,-9 0-16,-8 0 15,0-9-15,-18 9 16,0 0-16,0 0 16,-8 0-16,0 0 15,-1-9-15,1-8 16,8-1-16,1 1 16,8 0-1,0 8-15,17 0 16,18 1-16,34 8 15,35-26-15,-34-9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7:51.67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10238 5134 0,'0'0'0,"-9"0"0,9 0 0,-8 0 0,-1 0 15,0 0-15,1 0 16,8 0-16,0 0 16,0 0-16,0 0 15,0 0-15,0 0 16,17 0-1,27 9-15,16-1 16,27 1-16,-9-9 16,9 0-16,-9 0 15,-26 0-15,-8 0 16,-18 0-16,0 0 16,0 0-16,-17 0 15,-1 0 1,1 0-16,0 0 15,-1 0-15,1 0 16,0 0-16,-1 0 16,-8 0-16,9 0 15,-9 0-15,0 0 16,0 0-16,0 0 16,0 0-16,0 0 15,0 0 1,0-9-16,9 1 15,-1-1-15,1-8 16,9-9-16,-1 0 16,9 0-16,9 0 15,-9 0-15,8 0 16,10 0 0,17 9-16,-9-1 15,0 10-15,9 8 16,-1 0-16,-7 8 15,-10 10-15,0-1 16,1 9-16,-9 0 16,-1 0-16,-8 0 15,0 0 1,-17 0-16,0-18 16,-1 1-16,1 0 15,-9-9-15,0 0 16,0 0-16,0 0 15,0 0-15,0-9 16,0 0-16,17-17 16,1 0-1,17 0-15,-1-8 16,10-1-16,-1 1 16,1 8-16,16 8 15,-16 10-15,-1 8 16,-17 17-16,0 0 15,0 1 1,0 8-16,-8-1 16,-10 1-16,1-8 15,0-10-15,0 1 16,-9 0-16,0-1 16,0-8-16,0 0 15,0-8-15,17-10 16,18-16-16,8-18 15,9 0-15,0 0 16,-8 9 0,8 8-16,9 0 15,-9 18-15,-9 0 16,0 17-16,-16 0 16,7 17-16,1 18 15,0 25-15,-9 18 16,0 0-16,-9 9 15,9-1 1,0-16-16,-8-18 16,-10-18-16,1 1 15,0-9-15,-1 0 16,10-9-16</inkml:trace>
  <inkml:trace contextRef="#ctx0" brushRef="#br0" timeOffset="677.7">12930 5316 0,'0'0'0,"0"0"16,0 0-16,0 0 15,0 0-15,9 0 16,17 9 0,43-1-16,36-8 15,33 9-15,36 0 16,17 8-16,-8-8 15,-18-9-15,-18 0 16,-17 0 0,-25 0-16,-19 0 0,-33 0 15,-10 0 1,-17 0-16,-9 0 16,-8 0-16,0 0 15,-9 0-15,0 0 16,0 0-16,0 0 15,0 0-15</inkml:trace>
  <inkml:trace contextRef="#ctx0" brushRef="#br0" timeOffset="915.31">14250 5073 0,'0'0'0,"0"0"16,0 0-16,0 0 15,0 0-15,17 9 16,18 8-16,26 9 15,8 9-15,10 8 32,-1 1-32,-17-1 0,-18 0 15,0-8-15,-25 8 16,-18 0-16,-18 27 16,-42 25-16,-36 0 15,-17-8-15,61-52 16</inkml:trace>
  <inkml:trace contextRef="#ctx0" brushRef="#br0" timeOffset="1551.81">11671 3575 0,'0'0'0,"0"17"15,0 9-15,0 18 16,0 25-16,0 9 16,9 0-1,-18-17-15,0-18 16,1-9-16,-1-8 15,0-8-15,1-10 16,-1 1-16,0-18 16,1-8-16,-1-35 15,9-17-15,17-9 16,9 0-16,18-9 16,16 9-1,-7 26-15,-10 18 16,0 16-16,-8 18 15,-9 0-15,0 18 16,0-1-16,-17 9 16,0 9-16,-18 8 15,-17 18-15,-18-1 16,-16 1-16,-1-9 16,9-26-1,17-17-15,9-9 16,9-18-16,8 10 15</inkml:trace>
  <inkml:trace contextRef="#ctx0" brushRef="#br0" timeOffset="2308.98">12244 3055 0,'0'0'0,"0"0"0,0 0 16,0 9-16,0 8 15,0 18-15,9 26 16,-1 25-16,-16 18 16,-1-26-16,0 0 15,1-26 1,-1-9-16,0-17 16,9 0-1,0-17-15,0 0 0,0-1 16,0-8-16,0 0 15,0-8-15,0-1 16,18 0-16,-1-8 16,9 0-1,0-1-15,0 10 16,-8 8-16,-1 0 16,-8 0-16,-1 0 15,1 8-15,0 10 16,-1-1-16,1 0 15,0 1 1,-1-10-16,1 1 16,0 0-16,0-1 15,-1 1-15,1-9 16,8 0-16,1-9 16,-1 1-16,9-18 15,0 0-15,0 0 16,-17 8-16,0 10 15,-1-1 1,1 9-16,-9 0 16,0 0-16,0 0 15,0 0-15,0 17 16,0 1-16,9-1 16,8 9-16,0 0 15,9 0-15,0-9 16,0-8-16,-8 0 15,8-9 1,0-9-16,-9 0 16,9-8-16,-17-9 15,0-26-15,-9 0 16,-9 0-16,-17 17 16,0 1-16,9 17 15,-10 8-15,1 9 16,18 9-1,8 17-15,8-9 16</inkml:trace>
  <inkml:trace contextRef="#ctx0" brushRef="#br0" timeOffset="2565.89">12930 3324 0,'0'0'0,"0"0"0,0 0 0,0 0 16,0 0-16,0 0 15,9 0-15,8 0 16,27 0-16,16 0 16,10-9-16,8 1 15,-17-10 1,-9 1-16,0 17 15,-9 0-15,-25 0 16</inkml:trace>
  <inkml:trace contextRef="#ctx0" brushRef="#br0" timeOffset="2776.25">13182 3203 0,'-9'-9'0,"1"9"0,8 0 16,0 0-16,-9 0 15,9 9-15,0 17 16,-9 34-16,1 27 16,-1 0-16,9-1 31,0-17-31,0-8 0,17-9 16,9-26-16,-8-17 15,-10-9-15</inkml:trace>
  <inkml:trace contextRef="#ctx0" brushRef="#br0" timeOffset="3465.72">13442 3506 0,'0'0'0,"0"0"0,0 0 16,-8 8-16,-1 10 15,0-1-15,9 18 16,0-9-16,0 0 15,0 0-15,9 0 16,8-9-16,1 0 16,8-8-1,-9 0-15,1-18 16,-1 0-16,9 1 16,-9-18-16,1-18 15,-10-8-15,-8 9 16,-8 8-16,-1 18 15,-17 0 1,0 8-16,9 9 16,-1 9-16,1 0 15,0-1-15,17 1 16,0 8-16,0-8 16,8-1-16,18 1 15,18 0-15,16-9 16,1 0-16,0 0 15,0 0-15,-18 0 16,-8 8 0,-9 1-16,-17 0 15,8 8-15,-8 9 16,-1-9-16,1 1 16,-9-1-16,0-8 15,0-1-15,0 1 16,0 0-1,0-9-15,0 0 16,17-9-16,10-26 16,16-17-16,0-8 15,1 16-15,-18 10 16,0 17-16,0-1 16,-17 18-1,-1 0-15,10 18 0,-1-1 16,0 17-1,-8 1-15,8 8 16,1 9-16,25 26 16,-8-26-16</inkml:trace>
  <inkml:trace contextRef="#ctx0" brushRef="#br0" timeOffset="14976.21">17376 5454 0,'0'0'0,"0"0"0</inkml:trace>
  <inkml:trace contextRef="#ctx0" brushRef="#br0" timeOffset="20467.34">18323 5524 0,'0'0'0,"0"0"15,0-9-15,0 9 16,0 0-16,0 0 16,0 0-16,0-9 15,17 1-15,0-1 16,27 0-1,17 1-15,26-1 16,17 0 0,26 9-16,18-8 0,-1-1 15,18 1 1,18-1-16,-10 9 0,10-9 16,-18 9-16,8 0 15,1 0-15,-9 0 16,0 0-1,0 0-15,-9 0 16,9-8-16,-8-1 16,-10 0-16,1 9 15,-18-8-15,-8 8 16,-10 0 0,-16 0-16,-9 0 15,-26 0-15,-9 0 16,-18 0-16,-7 0 15,-10 0-15,-8 0 16,-1 0-16,-8-9 16,9 0-16</inkml:trace>
  <inkml:trace contextRef="#ctx0" brushRef="#br0" timeOffset="20771.96">21892 4995 0,'0'0'15,"0"0"-15,0 0 0,8 0 16,10 0 0,17 0-16,25 18 15,27-1-15,9 9 16,-1 0-16,-8 0 15,-17 0-15,-27-9 16,-17 1-16,0-1 16,-17 18-16,-27 8 15,-16 26 1,-36 1-16,-43 25 16,18-9-16,17-16 15,43-36-15</inkml:trace>
  <inkml:trace contextRef="#ctx0" brushRef="#br0" timeOffset="21129.92">23516 5160 0,'0'0'0,"0"0"15,-9 26-15,0 26 16,1 9 0,-10 8-16,10 0 15,8-17-15,0-9 16,0-8-16,8-18 16,-8-17-16</inkml:trace>
  <inkml:trace contextRef="#ctx0" brushRef="#br0" timeOffset="21276.85">23611 4753 0,'0'0'0,"0"0"0,0 0 16,0 0-16,0 9 16,0 25-16,18 10 15,-10-18-15</inkml:trace>
  <inkml:trace contextRef="#ctx0" brushRef="#br0" timeOffset="21973.43">23967 5195 0,'0'0'0,"0"0"0,-9 17 15,1 18-15,-1 8 16,-8 18-16,-1-9 16,18-9-16,0 0 15,18-8 1,-1-9-16,0 0 16,10-18-16,7 1 0,1-18 15,0 1 1,-1-18-16,-7 0 15,-10 0-15,-8-18 16,-1-7-16,-16-1 16,-10 17-16,1 9 15,-1 9 1,1-1-16,0 18 16,8 0-16,0 0 15,9 0-15,0 9 16,18 8-16,16 1 15,27-1-15,26-8 16,9-1-16,-18 10 16,-17-10-16,-18 10 15,-8-1 1,-9 0-16,-18 1 16,1-1-16,-9 9 15,-9 0-15,1 0 16,-1-9-16,0-8 15,9-1-15,0 1 16,0 0 0,0-9-16,18-18 15,34-16-15,26-27 16,0 1-16,-17 16 16,-18 10-16,-17 25 15,0 9-15,-17 0 16,0 17-16,0 9 15,-1 26-15,1 9 16,-9 17-16,17 0 16,1-9-1,-10-34-15</inkml:trace>
  <inkml:trace contextRef="#ctx0" brushRef="#br0" timeOffset="22929.91">19009 4181 0,'0'0'0,"-9"-8"16,0-1-16,1 9 16,-18 0-16,0 9 15,-18 8 1,-8 35-16,-26 26 15,17 17-15,18 18 16,-1 8-16,18 0 16,18-17-16,16-26 15,18 0-15,18-17 16,8-9-16,17-26 16,27-26-1,25-18-15,1-34 16,17-17-16,-9-26 15,-26-9-15,-25-9 16,-27 1-16,-18-10 16,-34 19-16,-17 16 15,-9 18 1,-26 8-16,-26 0 16,-27 27-16,-16 16 15,-1 18-15,9 18 16,18 16-16,43 1 15,43-26-15</inkml:trace>
  <inkml:trace contextRef="#ctx0" brushRef="#br0" timeOffset="23270.52">18792 4675 0,'0'0'0,"0"0"15,0 0-15,0 0 16,0 0-16,0 0 15,17 0-15,0-9 16,27 1 0,17-1-16,8 0 15,9 1 1,-17-1-16,-9 0 0,9 9 16,0 0-16,-44 0 15</inkml:trace>
  <inkml:trace contextRef="#ctx0" brushRef="#br0" timeOffset="23452.48">19208 4294 0,'0'0'0,"0"0"0,0 0 0,0 0 15,0 9-15,0 17 16,0 26-1,-17 43-15,-18 52 16,9 0-16,26-86 16</inkml:trace>
  <inkml:trace contextRef="#ctx0" brushRef="#br0" timeOffset="27679.32">16412 5974 0,'0'0'0,"0"0"0,0 0 0,0 0 0,0 0 15,0 0-15,0 0 16,0 0-16,-8 9 16,-1 34-16,-8 44 15,-1 69 1,-8 25-16,0-33 0,17-36 16,1-16-1,8-1-15,-9-17 16,18-18-16,-9-16 15,-9-27-15</inkml:trace>
  <inkml:trace contextRef="#ctx0" brushRef="#br0" timeOffset="27945.42">15952 6840 0,'-9'-8'0,"1"-1"0,-1 0 0,9 9 16,0 0-16,0 0 15,0 0-15,17 18 16,18 8-16,35 34 16,-1 1-1,-8-9 1,0-9-16,-18-17 0,-17-9 16,0-8-16,-8 0 15,-1-1-15,9-25 16,35-44-16,26-34 15,34-69-15,-25 25 16,-70 104-16</inkml:trace>
  <inkml:trace contextRef="#ctx0" brushRef="#br0" timeOffset="29363.56">16482 8321 0,'-9'0'0,"0"0"0,1 0 16,-1 0-16,0-8 15,-8 8-15,-9 0 16,-17 0-16,-1 17 15,-8 0-15,-9 18 32,-8 8-32,8 9 0,0 9 15,18-9-15,-1 17 16,10 9-16,8 8 16,17 1-16,9-9 15,17 0-15,18 0 16,17 0-16,18-17 15,25-10-15,18-7 16,9-27 0,8-17-16,-9-17 15,-8-27-15,-26-7 16,-9-10-16,-17 0 16,-9-17-16,-26-17 15,-17-9-15,-27 0 16,-8 18-16,-17-1 15,-9 18 1,-9 17-16,-8 8 16,-1 18-16,18 26 15,17 26-15,27-8 16</inkml:trace>
  <inkml:trace contextRef="#ctx0" brushRef="#br0" timeOffset="29613">16239 8953 0,'0'0'15,"0"0"-15,0 0 0,0 0 16,17 0-1,18-8-15,17-1 16,17 0-16,1 1 16,25 8-16,1 0 15,-35-26-15,-35 8 16</inkml:trace>
  <inkml:trace contextRef="#ctx0" brushRef="#br0" timeOffset="29785.47">16499 8702 0,'0'0'0,"0"0"15,0 9-15,0 17 16,0 43-16,0 35 16,0 43-1,0-17-15,9-78 16</inkml:trace>
  <inkml:trace contextRef="#ctx0" brushRef="#br0" timeOffset="31000.94">15822 8356 0,'0'0'0,"0"0"0,0 0 16,0 0-16,0 0 16,0 0-1,0-9-15,-9 0 16,0 1-16,1-1 16,-1-8-16,-8 0 15,-9-1-15,0-8 16,-9 9-16,0 0 15,-8-9 1,8 8-16,0 1 0,9 0 16,0-1-1,-9 10-15,18-1 16,0 0-16,-1 9 16,10 0-16,-1 0 15,0 0-15,1 0 16,8 0-16,0 0 15,0 0-15,0 0 16,0 0 0,0 0-16,0 0 15,0 9-15,0 8 16,0 1-16,0-1 16,17 0-16,0 18 15,18 0-15,-9 8 16,0-17-16,0 0 15,0 0 1,-17-18-16,0 1 16,-1 0-16,1-1 15,-9 1-15,-9 0 16,-8 8-16,-9 9 16,-26 9-16,-9-1 15,-8 1-15,-1 0 16,1-1-16,16-8 15,10 9 1,8-9-16,1 0 16,16 0-16,10-9 15,8 1-15,0-10 16,17 9-16,9 1 16,9-1-16,17-8 15,0 8 1,0-8-16,-9-1 15,-17 1-15,-8-9 16,-9 0-16,-1 0 16,1 9-16,-18-1 15,1 10 1,-19 8-16,1 8 16,0-8-16,9 0 0,0 0 15,-1-17 1,18 0-16,0-1 15,0 1-15,18 0 16,16-1-16,10 1 16,25 0-16,-8-1 15,-18 10-15,-16-1 16,7 9-16,-8 17 16,-17 9-1,-9 17-15,-9 9 16,-17 26-16,0-17 15,0-18-15,9-8 16,-1-27-16,18-8 16,0-17-16,0 0 15,9-18-15,17-17 16,0 9 0</inkml:trace>
  <inkml:trace contextRef="#ctx0" brushRef="#br0" timeOffset="32107.59">16074 8261 0,'0'0'0,"0"0"16,0 0-16,0 0 16,0 0-16,0 0 15,0 0 1,0 0-16,17-9 16,9-8-16,26-35 15,26-18-15,18-16 16,-9-1-16,-9 18 15,-9 17-15,-8 17 16,-17 1-16,-1 16 16,-17 1-1,0 17-15,-17 0 16,-1 0-16,1 17 16,-9 9-16,-9 18 15,1 16-15,-1-8 16,-8-9-16,-1 1 15,18-18-15,0 0 16,18-9 0,8-8-16,17-1 15,18 1-15,26-18 16,8 1-16,1-10 16,-18 10-16,-17-1 15,-18 9-15,-17 0 16,-8 0-16,-10 0 15,1 0 1,-9 9-16,0 8 16,0 0-16,0 1 15,0-10-15,0 1 16,0 0 0,0-1-16,9 1 0,8 0 15,0-1-15,1 1 16,-10 0-1,1 8-15,-9 9 16,-9 26-16,-8 17 16,-9 0-16,9-8 15,-1 0-15,1-1 16,17 10-16,9-1 16,8-8-1,0-1-15,18 1 16,8-1-16,1 18 15,-1 9-15,-17 0 16,-8-1-16,-10 9 16,1 9-16,0 0 15,-9-17-15,0-9 16,17-18 0,1 1-16,-1-18 15,9 1-15,0-18 16,-9 0-16,-8 0 15,0-18-15,-1 1 16,1 0-16,-18-9 16,-8 0-16,-52-9 15,-44 0 1,-18 1-16,-25-1 0,-26 0 16,8-8-1,0 0-15,1 8 16,16 0-16,36 1 15,17-1-15,25 0 16,19 1-16,8-1 16,17 0-16,26 9 15,9-8-15,9 8 16</inkml:trace>
  <inkml:trace contextRef="#ctx0" brushRef="#br0" timeOffset="32664.68">18757 8520 0,'0'-8'0,"-9"-1"16,1 0-16,-1 1 15,-8 8 1,-10 0-16,-7 0 0,-10 17 15,-8 18 1,0 8-16,0 9 16,9 9-16,17-18 15,8 0-15,18-17 16,0-9-16,0-8 16,9 0-16,17-18 15,9-17-15,8-17 16,0 8-16,-16 1 15,-1 16-15,-18 1 16,1 8 0,0 1-16,-1 8 15,1 0-15,8 17 16,1 18 0,16 17-16,1 0 0,0-9 15,43 0-15,9-17 16,-52-26-1</inkml:trace>
  <inkml:trace contextRef="#ctx0" brushRef="#br0" timeOffset="33125.49">19217 8027 0,'0'0'0,"0"0"0,0 0 16,0 0-16,0 17 16,0 26-16,9 27 15,0 25-15,-1 0 32,-8-8-32,0-27 0,0-8 0,0-17 15,0-9 1,0-17-16,0-1 15,0 1-15,0-9 16,0 0-16,0-9 16,9 1-16,8-10 15,1-8-15,8 9 16,0 0 0,0 17-16,-9 0 15,1 0-15,-10 8 16,1 10-16,0-1 15,-18 0-15,-8 9 16,-10 0-16,-16 0 16,0 0-16,8 0 15,9-17-15,17 0 16,9-9 0,0 0-16</inkml:trace>
  <inkml:trace contextRef="#ctx0" brushRef="#br0" timeOffset="33503.4">20007 8304 0,'0'0'0,"0"0"15,0 0-15,0 0 16,-8 0-16,-1 0 15,0 9-15,-17 8 16,0 0-16,9 9 16,-1 0-1,10 9-15,8-1 16,0 1-16,8-9 16,1 0-16,0-9 15,0-8-15,-1 0 16,-8-1-16,-8 1 15,-1 8-15,-17 1 16,-18 8 0,-8 0-16,9 0 15,17-18-15,8 1 16,18-9-16,-8 0 16,8 0-16</inkml:trace>
  <inkml:trace contextRef="#ctx0" brushRef="#br0" timeOffset="33811.58">20190 8460 0,'0'0'0,"0"0"0,0 0 16,0 0-16,-9 17 16,0 9-16,1 9 15,-10-1-15,18 1 16,0 0-16,0 8 15,18-8-15,-1-9 16,18-18 0,-9 1-16,0 0 15,0-18-15,-9 0 16,1 1-16,-10-18 16,1 0-16,-9-9 15,-9 9-15,-17-9 16,9 9-16,0 18 15,8 8 1</inkml:trace>
  <inkml:trace contextRef="#ctx0" brushRef="#br0" timeOffset="34145">20607 8382 0,'0'0'0,"0"0"16,0 8-16,17 10 16,0-1-16,1 18 15,-10 8-15,1-8 16,0-9-16,-9 0 16,-9-9-16,9 0 15,0 1-15,0-10 16,0 1-1,0 0-15,0-1 16,0-8-16,0 0 16,0 0-16,0-8 15,9-10-15,8-16 16,35-18-16,9-9 16,-35 44-1</inkml:trace>
  <inkml:trace contextRef="#ctx0" brushRef="#br0" timeOffset="34846.41">21067 8442 0,'0'0'0,"0"0"16,0 0-16,0 18 15,8 8-15,1 26 16,-9 17-16,-9 9 16,1 0-1,-1-18-15,0-8 16,1-8-16,-1-18 16,0-9-16,1-8 15,-1-1-15,0 1 16,9-9-16,-8-9 15,-1-25 1,9-36-16,17-16 16,1-1-16,8 18 15,8 0-15,1 17 16,-9 8-16,0 18 16,0 9-16,-8 17 15,-1 0-15,-8 9 16,-1 8-16,1 0 15,-18 1 1,1 8-16,-1 8 16,-8-8-16,-1-17 15,10 0-15</inkml:trace>
  <inkml:trace contextRef="#ctx0" brushRef="#br0" timeOffset="35062.44">21449 8382 0,'0'0'0,"0"0"0,0 0 15,0 0-15,17 8 16,18 1-16,17 0 16,9-18-16,8 9 15,-17-17 1,-8-9-16,-18 0 15,-9 17-15</inkml:trace>
  <inkml:trace contextRef="#ctx0" brushRef="#br0" timeOffset="35229.71">21701 8079 0,'0'0'0,"0"0"0,0 0 0,0 8 15,0 10-15,0 34 16,-9 26-16,-8 25 16,-9-16-1,8-26-15,18-35 0</inkml:trace>
  <inkml:trace contextRef="#ctx0" brushRef="#br0" timeOffset="35399.75">21944 8512 0,'0'0'0,"0"0"0,0 0 0,0 8 16,0 10 0,0 8-16,9-9 15,-9-8-15</inkml:trace>
  <inkml:trace contextRef="#ctx0" brushRef="#br0" timeOffset="36127.75">22135 8079 0,'0'0'0,"0"0"15,0 0-15,0 17 16,0 9-16,17 0 15,1 17-15,8 18 16,-9-9-16,0-9 16,-8 0-16,0 1 15,-9-18 1,-9 0-16,9 0 16,0 8-16,0-8 15,0 0-15,9-8 16,-1-1-16,1-8 15,0-1-15,0-8 16,-1-8 0,1-1-16,0 0 15,-1-8-15,1 0 16,-9-9-16,0 0 16,-9 8-16,1 1 15,-1 0-15,0 8 16,9 9-16,0 0 15,0 0-15,0 0 16,0 0 0,0 0-16,0 0 15,18 0-15,8 9 16,8-9-16,1 8 16,-9 1-16,0 0 15,-17-1 1,0 1-16,-1 8 15,-8 1-15,0-10 16,0 1-16,0 0 16,0-1-16,0-8 15,0 0-15,0 0 16,18-8-16,16-18 16,10-9-16,-1-8 15,-17 8-15,0 18 16,-17-1-1,0 10-15,-1 8 16,-8 0-16,0 17 16,0 9-16,0 26 15,0 0-15,18 0 16,8 0 0,-18-35-16</inkml:trace>
  <inkml:trace contextRef="#ctx0" brushRef="#br0" timeOffset="36394.94">23212 8287 0,'0'0'0,"0"0"16,0 0-16,0 0 15,0 0-15,17 0 16,9 0-16,26 8 16,18-8-16,17-8 15,-9 8 1,0 0-16,-17-9 0,-27 9 16,-25 0-1</inkml:trace>
  <inkml:trace contextRef="#ctx0" brushRef="#br0" timeOffset="36578.01">23186 8512 0,'0'0'0,"0"0"0,0 0 16,8 0-16,10 0 15,25 0-15,35-9 16,18 0-16,-1 1 31,1-1-31,-1-17 0,-43 0 0</inkml:trace>
  <inkml:trace contextRef="#ctx0" brushRef="#br0" timeOffset="36829.98">23446 8061 0,'0'0'0,"0"0"0,0 0 16,26 9-16,18 8 15,8 9-15,17 9 16,1 0-16,-10-1 16,-16 1-16,-18 8 15,-9 0-15,-17 9 16,-17 0-16,-18 18 15,0-27-15,18-17 16,8-9 0</inkml:trace>
  <inkml:trace contextRef="#ctx0" brushRef="#br0" timeOffset="37327.17">24393 8408 0,'0'0'0,"0"0"16,0 0-16,0 0 16,17 8-16,18 1 15,0-18-15,-1 1 16,18-10-16,-8-8 16,-1 0-16,-17 9 15,-8 0 1,-1-9-16,-8 0 15,-1 9-15,-8-1 16,-8 1-16,-1 8 16,0 1-16,-8 8 15,-9 0-15,9 17 16,-1 0-16,1 18 16,-1 8-1,18 0-15,18 1 16,-1-18-16,9 0 15,44 0-15,8-9 16,-43-8-16</inkml:trace>
  <inkml:trace contextRef="#ctx0" brushRef="#br0" timeOffset="38047.86">24879 8131 0,'0'0'0,"0"0"16,0 0-16,17 0 15,1 8-15,16 1 16,1 8-16,17 1 15,-8-1 1,-10 0-16,-8 1 16,-17-1-16,0 0 15,-9 9-15,-9 9 16,0-9-16,-8 0 16,0 8-16,-1-8 15,10-8-15,8-10 16,0 1-16,0-9 15</inkml:trace>
  <inkml:trace contextRef="#ctx0" brushRef="#br0" timeOffset="38294.68">25548 8165 0,'0'-8'0,"8"-1"16,-8 0-16,0 1 15,0 8-15,-8 0 16,-1 0-16,-17 0 15,0 8 1,-9 10-16,0-1 16,18 0-16,0 1 15,-1 16-15,10 1 16,8 0-16,0-10 16,17 1-16,9-8 15,9 8-15,-9-9 16</inkml:trace>
  <inkml:trace contextRef="#ctx0" brushRef="#br0" timeOffset="38502.25">25912 8131 0,'0'0'0,"0"0"0,0 0 15,0 8 1,-8 10-16,-1 16 15,-8 18-15,-1 9 16,1-18-16,17 0 16,0-17-1,9 0-15,-1-17 0,1 0 16,-9-9-16</inkml:trace>
  <inkml:trace contextRef="#ctx0" brushRef="#br0" timeOffset="38610.53">26051 7828 0,'0'0'0,"0"0"0,0 0 0,0 0 15,0 0-15,0 8 16</inkml:trace>
  <inkml:trace contextRef="#ctx0" brushRef="#br0" timeOffset="38931.05">26138 8183 0,'0'0'0,"0"0"0,0 0 0,0 0 15,0 0 1,9 0-16,17 0 16,9-9-16,17 0 15,0 1-15,17 8 16,18 0-16,-17-9 15,-44 9-15</inkml:trace>
  <inkml:trace contextRef="#ctx0" brushRef="#br0" timeOffset="39143.86">26399 7879 0,'0'0'0,"0"0"0,0 0 16,0 9-16,-9 8 15,0 18 1,1 17-16,-1 17 16,-8 9-16,8 9 15,9-9-15,9-9 16,-1-26-16,1 1 16,8-18-16,-8-18 15</inkml:trace>
  <inkml:trace contextRef="#ctx0" brushRef="#br0" timeOffset="39894.25">26590 8321 0,'0'0'0,"0"0"0,0 0 0,0 0 15,8 0-15,10 0 16,8 0-16,9-8 16,-1-1-16,10-8 15,-10-1-15,-8 1 16,1 0 0,-19-1-16,1 1 0,0 0 15,-9 8 1,-9 0-16,0 9 15,1 0-15,-19 0 16,1 18-16,9-1 16,0 0-16,-1 18 15,1 0-15,17-9 16,0-1-16,17 1 16,9 0-1,18-8-15,17-10 16,17-16-16,-9-1 15,1-17-15,-10 0 16,-16 9-16,-18 0 16,-9 8-16,-8 9 15,0 0-15,-9 0 16,-9 0-16,-8 26 16,-9 8-1,-9 10-15,17-1 16,1-17-16,17 0 15,0-17-15,9-1 16,8 1-16,0 0 16,18-18-16,9-17 15,16-26-15,10-26 16,8-17 0,0-26-16,-17 8 15,-18 26-15,-17 27 16,-17 25-16,0 18 15,0 0-15,-9 17 16,0 0-16,-18 17 16,-8 52-1,-9 35-15,9 43 0,-8 18 16,16-9 0,27 0-16,43 216 15</inkml:trace>
  <inkml:trace contextRef="#ctx0" brushRef="#br0" timeOffset="40605.44">16230 10841 0,'0'0'0,"0"0"16,0 0-16,0 0 16,0 0-16,0 0 15,0 9-15,0 26 16,0 51-16,-9 36 16,1 42-1,-1 18-15,-8 9 16,8-10-16,9-51 15,0-26-15,-9-26 16,9-17-16,0-27 16,0-8-16,9-17 15,-9-9 1</inkml:trace>
  <inkml:trace contextRef="#ctx0" brushRef="#br0" timeOffset="40861.53">16022 11751 0,'0'0'0,"0"0"0,0 0 0,0 0 15,0 17 1,17 35-16,18 35 16,-1 8-16,10 9 15,-1-9-15,-8-17 16,-9-26-16,-17-9 15,-1-17-15,1-8 16,0-10-16,8-8 16,18-34-16,43-79 15,35-51-15,156-166 16</inkml:trace>
  <inkml:trace contextRef="#ctx0" brushRef="#br0" timeOffset="41330.83">16907 11673 0,'0'0'0,"0"0"16,0 0-16,0 0 15,0 0-15,0 0 16,18 0-16,-1 9 16,18-1-1,8-8-15,18-8 16,0-1-16,0-8 31,-18-1-31,0-8 0,-17 9 0,0-9 16,-17 0-16,0 9 15,0-9 1,-18 8-16,0 1 16,-17 0-16,0 17 15,-17 8-15,8 27 16,0 0-16,0 17 16,18 8-16,0-16 15,17-1-15,17 0 16,0-17-1,27 0-15,17-9 16,8-17-16,-43 0 16</inkml:trace>
  <inkml:trace contextRef="#ctx0" brushRef="#br0" timeOffset="42114.99">17680 11456 0,'0'0'0,"0"0"16,0 0-16,0 18 16,0 8-16,0 17 15,-9 9-15,1 0 16,-1 0-16,0-9 16,1-8-16,8-9 15,0-18 1,0 1-16,0 0 15,0-9-15,0 0 16,0-9-16,17-17 16,18-17-16,0-1 15,-1 10-15,-8-1 16,0 18-16,-17 0 16,0 17-16,-1 0 15,1 8 1,0 10-16,-1 16 15,-8 1-15,0-9 16,0 0-16,0-9 16,0-8-16,0-1 15,0 1-15,0-9 16,18-9 0,17-17-16,17-8 15,0-9-15,-9-1 16,1 10-16,-18 16 15,0 1-15,-18 8 16,1 1-16,0 8 16,-1 0-16,-8 0 15,0 0-15,0 8 16,9 1 0,0 8-16,0 1 15,-1-10-15,-8 1 16,9 0-16,-9-1 15,0 1-15,0 0 16,0-1-16,0 1 16,0 0-16,0-1 15,0 1 1,0-1-16,9 1 16,-1 0-16,1 8 15,0-8-15,-1 8 16,1-8-16,0-1 15,-1 1-15,1 0 16,0-1-16,-1 1 16,1-9-16,0 0 15,-1 0 1,1 0-16</inkml:trace>
  <inkml:trace contextRef="#ctx0" brushRef="#br0" timeOffset="42297.16">18575 11612 0,'0'0'0,"0"9"16,-9 17-16,9 9 16,0-1-16,0 18 15,17-17-15,-8-18 16,0-17-16</inkml:trace>
  <inkml:trace contextRef="#ctx0" brushRef="#br0" timeOffset="42429.83">18644 11300 0,'0'-8'0,"0"8"0,0 0 0,0 0 16,0 0-16,0 0 15,9 0 1</inkml:trace>
  <inkml:trace contextRef="#ctx0" brushRef="#br0" timeOffset="42760.98">19070 11352 0,'0'0'0,"0"0"0,0 0 15,0 0 1,-9 0-16,0 18 16,0-1-16,1 18 15,8-1-15,0 1 16,0 0-16,17-9 16,1 0-16,-1 0 15,0 0 1,-8-9-16,0-8 15,-9-1-15,-9 10 16,-8-1-16,-9 0 16,-9 9-16,-9 0 15,10-9-15,8-8 16,17 0-16,-8-9 16,17 0-1</inkml:trace>
  <inkml:trace contextRef="#ctx0" brushRef="#br0" timeOffset="43079.7">19547 11361 0,'0'0'0,"0"0"16,0 0-16,0 0 0,-9 0 16,1 0-1,-18 17-15,-9 1 16,0 16-16,18-8 15,0 9-15,8-9 16,9 9-16,0-1 16,0-8-16,9 9 15,-1-9-15,1 0 16,0-9 0,-1 0-16,-8 1 15,-8-10-15,-1 10 16,-17-1-16,8-8 15,1 8-15,8-8 16,1-18 0,8 9-16</inkml:trace>
  <inkml:trace contextRef="#ctx0" brushRef="#br0" timeOffset="43251.75">19721 11543 0,'0'0'0,"0"0"16,0 0-16,0 0 15,0 17-15,0 1 16,0-1-16,0 9 16,0 0-1,0 0-15,0-17 16,0-1-16,0-8 16</inkml:trace>
  <inkml:trace contextRef="#ctx0" brushRef="#br0" timeOffset="43378.4">19834 11145 0,'0'0'0,"0"0"0,0 0 15,0 0 1,8 17-16,18 9 16,-8-9-16</inkml:trace>
  <inkml:trace contextRef="#ctx0" brushRef="#br0" timeOffset="44060.1">20129 11647 0,'0'0'0,"0"0"16,0 0-16,0 9 16,0 8-16,0 0 15,0-8-15,9-1 16,-1 1-1,-8-9-15,9 0 16,-9 0-16,9 0 16,-9-9-16,0 1 15,0-18-15,0-9 16,0 1-16,0 8 16,-9 8-16,0 1 15,1 8-15,8 1 16,0 8-1,0 0-15,0 0 16,0 0-16,0 0 16,0 8-16,17 1 15,0 8-15,18 1 16,26-10-16,8 1 16,-8 0-1,0-9-15,0 0 16,-18 0-16,-8 0 15,-9 0-15,-17 8 16,-1 1-16,1 8 16,-9 1-16,-9-1 15,1 0-15,-1 0 16,9-8-16,0 0 16,0-1-16,0 1 15,0-9 1,0 0-16,0-9 15,17 1-15,18-18 16,0 0-16,-9 9 16,0-1-16,-17 10 15,-1 8 1,1 0-16,0 0 16,-1 17-16,10 0 15,-1 18-15,0-1 16,1 18-16,8-8 15,-9 8 1,1-26-16</inkml:trace>
  <inkml:trace contextRef="#ctx0" brushRef="#br0" timeOffset="45176.55">16612 14124 0,'0'0'0,"0"0"15,0 0-15,-9-9 16,1 0-16,-18 1 16,-18-1-16,1 1 15,-9 8-15,-9 0 16,9 8 0,0 9-16,0 18 0,-1 0 15,19 17 1,-1 0-16,18 17 15,8 18-15,18 17 16,8-1-16,26 10 16,10-18-16,16-8 15,0-9-15,10-26 16,16-9-16,1-17 16,-1-17-1,-17-27-15,9-16 16,-9-9-16,0-18 15,-17 0-15,-17-8 16,-10-18-16,-25-8 16,-18 8-16,-17 1 15,-17-9-15,0 17 16,-1 8-16,1 18 16,-9 0-1,-1 18-15,10 16 16,-9 1-16,35 17 15</inkml:trace>
  <inkml:trace contextRef="#ctx0" brushRef="#br0" timeOffset="45476.96">16178 14713 0,'0'0'0,"0"0"0,0 0 0,0 0 15,9 0 1,8 0-16,18 0 16,17 0-16,17 0 15,9 0-15,1-9 31,-1 0-31,-18 1 0,-7-1 16,-10 0-16,-8 1 16,-9-10-16,0 1 15,-18 8-15</inkml:trace>
  <inkml:trace contextRef="#ctx0" brushRef="#br0" timeOffset="45709.64">16760 14332 0,'0'0'0,"0"0"15,0 0-15,0 0 16,0 0-16,0 0 16,-9 0-16,0 17 15,1 26-15,-1 27 16,-8 25-16,-1 0 31,18-8-31,0-9 0,35 8 16,-9-42-16</inkml:trace>
  <inkml:trace contextRef="#ctx0" brushRef="#br0" timeOffset="47475.98">22699 5983 0,'0'0'0,"0"0"0,0 0 16,0 0-16,0 0 15,0 17-15,0 35 16,-8 35-16,-1 17 16,0 26-1,-17-9-15,9-26 16,0-17-16,8-26 15,9-17-15,0-9 16,0-18-16,0 1 16,0-9-16,9 0 15,-1-43 1,1-27-16,-9 1 0,-9-26 16,1-35-1,-1 35-15,9 34 16,-9 9-16,9 17 15,0 9-15,18-8 16,8-1-16,8 0 16,10 9-16,8 9 15,-9 8-15,1 9 16,-1 0 0,-8 9-16,-9 0 15,-17 8-15,-9 0 16,-18 18-16,-17 8 15,-17 1-15,-8-1 16,7-17-16,1 0 16,0 9-16,9-9 15,34-18 1</inkml:trace>
  <inkml:trace contextRef="#ctx0" brushRef="#br0" timeOffset="47842.83">23012 6459 0,'0'0'0,"0"0"0,0 0 16,17 0-16,1 0 15,-1 0-15,9 9 16,9-1-16,-9 1 15,-9 0-15,-8-1 16,0 1-16,-1 8 16,-16 1-1,-1-1-15,-17 9 16,0 0-16,-9 0 16,9 0-16,9-9 15,-1-8-15,10 0 16,8-1-16,0 1 15,17 8 1,26 1-16,27-1 16,43 0-16,-44 1 15</inkml:trace>
  <inkml:trace contextRef="#ctx0" brushRef="#br0" timeOffset="48433.91">12531 6225 0,'0'0'0,"0"0"15,0 0-15,0 0 16,0 0-16,0 26 16,8 26-16,10 52 15,-10 26 1,1-9-16,-18 1 0,9-10 16,0-25-1,0-27-15,0-16 16,0-18-16,-8 0 15,8-18-15,0-8 16</inkml:trace>
  <inkml:trace contextRef="#ctx0" brushRef="#br0" timeOffset="48735.31">12548 6217 0,'0'0'0,"0"0"0,0-9 16,17 0-16,1-17 15,8 9-15,9 0 16,-1-1-16,10 18 16,-10 9-1,-8 8-15,1 1 16,-1 8-16,-18 0 16,-8 8-16,-8 1 15,-18 8-15,-9 1 16,-17-1-16,0-17 15,0 0-15,17-18 16,17 1 0,1 0-16,0-1 15,17-8-15,0 9 16,0-9-16</inkml:trace>
  <inkml:trace contextRef="#ctx0" brushRef="#br0" timeOffset="48959.36">13130 6546 0,'0'0'0,"0"0"15,0 0-15,0 0 16,0 0-16,0 8 16,0 10-16,0 16 15,0 1 1,0 8-16,0 1 0,0-10 15,17 18 1,18 26 0,-9-17-16</inkml:trace>
  <inkml:trace contextRef="#ctx0" brushRef="#br0" timeOffset="49978.4">16751 15908 0,'0'0'0,"0"0"15,0 0-15,0 0 16,17 0-16,9 0 15,18 0-15,43 0 16,34 0 0,44 0-16,35 0 15,26-9-15,17 1 16,17-1-16,-8 0 16,-26 1-16,-26-1 15,-27 0-15,-34 9 16,-26 0-16,-26 0 15,-35-8-15,-8-1 16,-18 0 0,0 1-16,-18-1 15,1 9 1</inkml:trace>
  <inkml:trace contextRef="#ctx0" brushRef="#br0" timeOffset="50198.82">19243 15397 0,'0'0'0,"0"0"0,0 0 16,0 0-16,0 0 15,0 0 1,0 0-16,18 0 16,16 17-16,27 9 15,9 9-15,8 8 16,-17 0-16,-18-8 16,-8 0-16,-9-1 15,-18 1-15,-25 26 16,-26 17-1,-53 26-15,-8-18 16,69-60-16</inkml:trace>
  <inkml:trace contextRef="#ctx0" brushRef="#br0" timeOffset="50810.2">17741 16410 0,'0'0'0,"0"0"16,0 0-16,0 0 16,0 0-1,0 0-15,0 0 16,0 18-16,0 16 15,9 18-15,-1 17 16,-8 9-16,0 0 16,-8 0-16,-1-17 15,0-9-15,9-26 16,0 0-16,0-18 16,0 1-1,0 0-15,0-1 16,0-8-16,0 0 15,-8-8-15,-1-27 16,0-17-16,9-34 16,18-1-16,16-8 15,10-1-15,-10 10 16,10 25 0,-18 18-16,0 8 15,9 18-15,-1 0 16,1 17-16,9 0 15,-10 8-15,-8 10 16,0-1-16,-8 0 16,-10 1-16,-8-1 15,-17 18 1,-9-1-16,-17 1 16,-1-1-16,1-8 15,-9 0-15,26-17 16,8 0-16,10-1 15,8-8-15</inkml:trace>
  <inkml:trace contextRef="#ctx0" brushRef="#br0" timeOffset="51209.05">18236 16687 0,'-9'0'0,"9"0"0,0 0 16,0 0-1,0 0-15,0 9 16,9 0-16,8 8 16,1 0-16,-1 1 15,-8-10-15,-1 10 16,1-1-16,0 0 15,-18 1 1,0 8-16,-17 8 16,0 1-16,-8-9 15,-1 0-15,9 0 16,8-18-16,1 1 16,8 0-1,9-1-15,0-8 0,0 9 16,26 0-1,18-1-15,34-8 16,61-17-16,243-61 16</inkml:trace>
  <inkml:trace contextRef="#ctx0" brushRef="#br1" timeOffset="55159.75">17880 14843 0,'0'-9'0,"9"0"0,8 1 15,9-1-15,26 9 16,44 0-16,8 0 16,43 0-16,10 0 15,-18 0 1,0-9-16,0 9 16,-35 0-16,-9 0 15,-8 0-15,-26 0 16,-18 0-16,1 0 15,-10 0-15,-7 0 16,-1 0 0,-9 0-16,-8 0 15,-1 0-15,1 0 16,0 0-16,-1 0 16,-8 0-16,0 0 15,0 0-15,0 0 16,0 0-16,0-8 15,9-1-15,8-17 16,1-9 0,-1 1-16,1-1 15,8 0-15,0 1 16,8 8-16,1 0 16,0 9-16,0-1 15,8 18-15,9 0 16,-9 0-16,1 9 15,-1 8-15,-8 1 16,-9-1 0,0 9-16,0 0 15,0 8-15,-8-8 16,-10 0-16,1 0 16,0-8-16,-1-10 15,1 1-15,-9 0 16,0-9-16,0 0 15,17-9 1,1-8-16,8-9 16,9-9-16,-1 0 15,1 9-15,0 0 16,8 9-16,1 0 16,-10 17-1,1 0-15,17 0 0,-8 17 16,-1 0-1,-17 1-15,0 8 16,-17 0-16,0-9 16,-1-8-16,1-1 15,0 1-15,-1 0 16,-8-9-16,0 0 16,0 0-16,9-9 15,8-8 1,18-18-16,17-8 15,0-9-15,0 0 16,0 9-16,-8 8 16,-1 9-16,-8 9 15,0-1-15,-1 18 16,-7 0-16,7 9 16,-8 8-16,0 1 15,0 8 1,-8-9-16,-10 9 15,1 0-15,0 0 16,0-9-16,-1-8 16,-8 0-16,0-1 15,0 1-15,0-1 16,0-8 0,0 0-16,0 0 15,0 0-15,0 0 16,0 0-16,0 0 15,0 0-15,0 0 16,0 0-16,0 9 16,9 0-16,8-1 15,18 10-15,26-10 16,17 10 0,17-10-16,27 1 15,17-18-15,-17 1 16,8-1-16,-9-8 15,-25 8-15,-18 9 16,-17 0-16,-18 0 16,-17 0-16,-8 0 15,-10 0 1,1 0-16,0 0 16,-9 0-16,0-9 15,0 1-15,0-1 16,0 0-16</inkml:trace>
  <inkml:trace contextRef="#ctx0" brushRef="#br1" timeOffset="55448.92">22691 14349 0,'0'0'0,"0"0"15,0 0-15,0 0 16,0 17-16,17 1 15,18 8-15,0 8 16,17 1 0,8 0-16,-16-1 15,-1-8-15,-17 0 16,0-9-16,-17 1 16,0-1-16,-27 9 15,-42 43-15,-88 61 16,-43 18-16,52-45 15,96-77 1</inkml:trace>
  <inkml:trace contextRef="#ctx0" brushRef="#br1" timeOffset="56408.49">19799 13180 0,'0'0'0,"0"0"0,0 0 15,0 0-15,0 0 16,0 0-16,0 0 16,17 17-16,-8 18 15,0 17-15,-1 17 16,1 0 0,-18 18-16,1 0 15,-1-27-15,-8-17 16,8-17-16,0-8 15,1-10-15,-1 1 16,0-18 0,1 1-16,-10-27 15,1-17-15,17-26 16,9-8-16,8-1 16,9 18-16,9 17 15,8 0-15,9 17 16,0 9-16,-8 9 15,-10 17-15,-8 0 16,1 0 0,-19 8-16,1 10 15,-9 16-15,-17 18 16,-27 9-16,-8-18 16,9 1-16,-1-10 15,9-25-15,27 0 16</inkml:trace>
  <inkml:trace contextRef="#ctx0" brushRef="#br1" timeOffset="57141.21">20372 12799 0,'0'0'0,"0"0"0,0 0 0,0 17 15,9 26-15,-18 18 16,0 17-16,-8 26 15,-9 0 1,9-26-16,-1-26 16,1-9-16,8-17 15,1-9-15,8-8 16,0 0-16,0-1 16,0-8-16,0-8 15,17-1 1,0-17-16,9 9 0,0-1 15,-8 1 1,8 0-16,-9 17 16,1 0-16,-1 0 15,9 8-15,0 1 16,0 0-16,9-1 16,8 1-1,1 0-15,-1-18 16,0 0-16,-8 1 15,9-1-15,-18-8 16,-18 8-16,1 0 16,0 1-16,-1 8 15,-8 0-15,0 0 16,0 17-16,0 0 16,0 1-1,9 8-15,8 0 16,1 0-16,8 0 15,9-18-15,-1 1 16,1-9-16,0-9 16,-9 1-16,0-1 15,0-17-15,-9 0 16,-8 0 0,-18 0-1,1 0-15,-10 0 0,1 9 16,0-1-16,-1 1 15,9 8-15,1 9 16,8 0-16,0 0 16,0 0-16,0 0 15,0 0-15,0 0 16,0 0 0,0 0-16,0 0 15,0 0-15</inkml:trace>
  <inkml:trace contextRef="#ctx0" brushRef="#br1" timeOffset="57391.85">21006 13162 0,'0'0'0,"0"0"0,0 0 15,0 0-15,9 0 16,8 0-16,18 0 16,26-8-1,25-1-15,-7-8 16,-1 0-16,-9 8 16,1 9-16,-44 0 15</inkml:trace>
  <inkml:trace contextRef="#ctx0" brushRef="#br1" timeOffset="57674.71">21371 12833 0,'0'0'0,"0"0"0,0 0 15,0 0-15,0 9 16,0 17-16,-9 17 15,0 27-15,1 8 16,-10 17 0,1-9-16,0-16 15,17-10-15,0-8 16,0-26-16,8-8 16,10-10-16,-1 1 15,0 0-15,9-1 16,-17-8-1</inkml:trace>
  <inkml:trace contextRef="#ctx0" brushRef="#br1" timeOffset="58291.54">21753 13232 0,'-9'0'0,"0"0"0,1 0 15,-1 0-15,0 17 16,-17 18-16,9-1 16,0 1-16,8 0 15,9-1 1,0-8-16,0-8 15,9-1-15,-1-8 16,1-1-16,0-8 16,-1 0-16,1-8 15,0-1-15,-1 0 16,-8 1-16,0-10 16,0 1-16,0 0 15,0-1 1,0 10-16,0-1 15,0 9-15,0 0 16,0 0-16,18 0 16,-1 0-16,18 0 15,0 0-15,8 0 16,0 9 0,1-9-16,-9 8 15,-9 1-15,-9 0 16,-8-1-16,-1 1 15,1 8-15,-9 1 16,0-10-16,0 1 16,0 0-16,0-1 15,0 1-15,0-9 16,0 0-16,0 0 16,17-9-1,18 1-15,9-18 16,-1 8-16,-17 1 15,0 0-15,-17 8 16,-1 9-16,1 0 16,0 0-16,0 9 15,-1 8 1,10 18-16,-1-1 16,0-8-16,1 0 15,8 0-15,35-8 16,-27-18-16</inkml:trace>
  <inkml:trace contextRef="#ctx0" brushRef="#br1" timeOffset="59191.74">23576 15241 0,'0'0'0,"0"0"15,0 0-15,0 26 16,-8 43-16,-1 44 16,0-1-1,9-16-15,0-18 0,0-9 16,-8-26-1,8-17-15,0-8 16,0-10-16,0-8 16,-9-17-16,-8-18 15,8-34-15,0-35 16,1-17-16,25 8 16,0 27-16,1 16 15,16 1 1,1 17-16,0 9 15,0 8-15,8 18 16,0 0-16,1 17 16,-1 17-16,1 9 15,-18 8-15,0 1 16,-18 0-16,1-1 16,-18 1-1,1-9-15,-1 0 16,-17 0-16,0 0 15,9-9-15,-1 1 16,10-18-16</inkml:trace>
  <inkml:trace contextRef="#ctx0" brushRef="#br1" timeOffset="59363.14">24245 15475 0,'0'0'0,"0"0"15,0 0-15,0 17 16,9 27-16,-1 16 16,-8 9-16,-8 27 15,-1-1-15,0-43 16</inkml:trace>
  <inkml:trace contextRef="#ctx0" brushRef="#br1" timeOffset="64519.09">15752 14765 0,'0'0'0,"0"0"0,-8-9 16,-18 0-16,-26 1 15,-27-1-15,-25 9 16,-9 0-16,0 9 15,0-1-15,-8 10 16,8-1 0,9 0-16,17-8 15,18 0-15,16-1 16,1 1-16,18-9 16,16 0-16,1 0 15,-1 0-15,10 0 16,-1 0-16,0 0 15,1 0-15,8 0 16,0 0-16,0 0 16,0 0-1,0 0-15,0 0 16,0 0-16,0 0 16,0 0-16,0 0 15,0 0-15,0 0 16,0 0-16,0 0 15,0 0-15,0 0 16,-9 0 0,0-9-16,1 1 15,-18-18-15,-18 0 16,1-18-16,-9 1 16,-9 0-16,-9-9 15,1 0-15,8 9 16,-8 8-1,17 0-15,-1 18 16,-7 0-16,-1-1 16,9 10-16,0 8 15,8 8-15,1 10 16,8-1-16,0 9 16,18-9-16,0 1 15,-1 8-15,1 8 16,8-8-1,1 0-15,8 0 16,0-9-16,0 1 16,0-10-1,0 1-15,0 0 0,0-1 16,0-8-16,0-8 16,-9-1-1,0-17-15,-17-17 16,-9 0-16,9-1 15,-17 10-15,0-1 16,-1 0-16,-17 9 16,1 9-16,7 0 15,-7 17-15,-10 0 16,18 0-16,0 17 16,0 9-1,0 9-15,8-1 16,10 18-16,-1 0 15,18-9-15,-1 1 16,18-18 0,0 0-16,0-9 15,0-8-15,0-1 0,9 1 16,-9-9 0,0 0-16,0 0 15,0-9-15,0-8 16,-9-9-16,0 0 15,-8-9 1,-9 1-16,0-1 0,-17 1 16,-1 16-16,-17 1 15,1 8 1,-1 9-16,-9 0 16,10 0-16,-1 18 15,0-1-15,9 0 16,0 1-1,8 8-15,-8 8 0,18-8 16,-1 0 0,17-9-16,1-8 15,8 0-15,1-1 16,-1 1-16,9 0 16,0-9-16,0 0 15,0 0-15</inkml:trace>
  <inkml:trace contextRef="#ctx0" brushRef="#br1" timeOffset="65109.21">11793 14193 0,'0'0'0,"0"0"16,0 0-16,-9 0 15,-26 17-15,-34 27 16,-44 16-1,-9 1 1,1 0-16,16-18 0,19 0 16,7 1-16,-7-10 15,25-8-15,17 0 16,27-17-16,0-1 16,-1 1-16,10-9 15,8 0 1,0 9-16,17 8 15,26 9-15,36 9 16,25 17-16,17 8 16,27-16-16,26-18 15,164-35-15</inkml:trace>
  <inkml:trace contextRef="#ctx0" brushRef="#br1" timeOffset="65657.67">12974 13154 0,'0'0'0,"0"0"0,0 0 16,0 0 0,0 0-16,-9 0 15,0 0-15,0 17 16,-8 0-16,-9 18 15,9 17-15,-1 0 16,1 17-16,17-8 16,0 0-16,17-1 15,1-8 1,-1-17-16,18-9 16,17 0-16,0-18 15,0-16-15,0-10 16,-8-8-16,-1 0 15,-17-8-15,0-1 16,-17-17 0,-18-8-16,0-10 15,-8 18-15,-9 0 16,9 18-16,-9 8 16,0 8-16,8 18 15,-8 0-15,17 0 16</inkml:trace>
  <inkml:trace contextRef="#ctx0" brushRef="#br1" timeOffset="66073.57">13616 13059 0,'0'0'0,"0"0"0,0 0 15,0 0-15,18 8 16,-1 10 0,18-1-16,-1 17 15,1 10-15,0 8 16,-9 0 0,0 0-16,-17-9 0,-1 9 15,1-9-15,-18 9 16,1 0-16,-1-9 15,0-17 1,1 0-16,-1-17 16,0 0-16,0-1 15,1 1-15,-1-9 16,0-9-16,1 1 16,8-18-1,0 0-15,17-17 0,35-35 16,26-9-1,1 9-15,-1 26 16,-9 17-16,-43 18 16</inkml:trace>
  <inkml:trace contextRef="#ctx0" brushRef="#br1" timeOffset="67806.2">12496 15380 0,'0'0'0,"0"0"16,0 0-16,0 0 15,0 0-15,0 0 16,-9 26-16,1 26 16,-1 51-16,0 45 15,-8 8 1,-1-35-16,1-26 16,8-17-16,1-26 15,-1-9-15,9-25 16,0-10-16,0-16 15,0 8-15</inkml:trace>
  <inkml:trace contextRef="#ctx0" brushRef="#br1" timeOffset="68155.53">12444 15432 0,'0'0'0,"0"0"15,0 0-15,0 0 16,0 0-16,0 0 15,0-9-15,17 0 16,1 1 0,16-1-16,10 0 15,17 9-15,-1 0 16,-8 0 0,-8 9-16,-1 0 0,-17-1 15,0 1-15,-8 8 16,-10 1-1,1-1-15,-9 9 16,-17 9-16,-27-1 16,-8 9-16,-9 1 15,1-18-15,8 0 16,-1 0-16,10-9 16,26-8-16,17-1 15,0-8-15,0 0 16</inkml:trace>
  <inkml:trace contextRef="#ctx0" brushRef="#br1" timeOffset="68385.07">13121 15839 0,'0'0'0,"0"0"0,0 0 16,0 0-16,0 8 15,9 18-15,0 35 16,-18 8-16,0-8 16,0-35-16</inkml:trace>
  <inkml:trace contextRef="#ctx0" brushRef="#br1" timeOffset="75006.23">13868 15821 0,'0'0'0,"0"0"0,0 0 0,0 0 15,0 0 1,0 9-16,9 0 16,-9-9-16</inkml:trace>
  <inkml:trace contextRef="#ctx0" brushRef="#br1" timeOffset="75539.28">13798 14981 0,'0'0'0,"0"0"15,0 0-15,-8 0 16,-10 18-16,-16 34 16,-18 34-16,0 27 15,-9-1 1,35-60-16</inkml:trace>
  <inkml:trace contextRef="#ctx0" brushRef="#br1" timeOffset="76206.42">24601 14756 0,'0'0'0,"0"0"16,0 0-16,0 0 15,-17 17-15,-61 70 16,-44 60 0,-121 182-16</inkml:trace>
  <inkml:trace contextRef="#ctx0" brushRef="#br0" timeOffset="78644.57">18783 16228 0,'0'0'0,"0"0"15,0 0-15,0 0 16,-9 9-16,1 34 16,-10 44-16,10-35 15</inkml:trace>
  <inkml:trace contextRef="#ctx0" brushRef="#br0" timeOffset="79582.78">21692 16731 0,'0'0'0,"0"0"16,0 0 0,0 0-16,0 8 15,9 27-15,-9 60 16,0 35-16,-9 17 16,0-8-16,1-26 15,8-27-15,0-34 16,0-26-16,0-9 15,-9-17-15,9 0 16</inkml:trace>
  <inkml:trace contextRef="#ctx0" brushRef="#br0" timeOffset="79822.17">21788 16705 0,'-9'0'0,"0"0"0,1 0 16,8 0-1,0 0-15,0 0 16,0 0-16,17 0 16,0 0-16,18 17 15,8 0-15,9 1 16,-8-1-16,-1 0 16,-17 1-16,0-1 15,-17 0-15,-9 1 16,-9 16-1,-25 18-15,-1-9 16,0-8-16,18-18 16</inkml:trace>
  <inkml:trace contextRef="#ctx0" brushRef="#br0" timeOffset="80222.5">22135 17172 0,'0'0'0,"0"0"15,0 0-15,0 0 16,17 9-16,1 0 16,-1 8-1,0 0-15,1 1 0,-10-1 16,1 0-1,0 1-15,-18-1 16,0 9-16,-17 9 16,9-9-16,0 0 15,-1 0 1,1-9-16,8-9 16,1 1-16,-1 0 15,9-1-15,0 1 16,0 0-16,0-1 15,9 1-15,8 0 16,18-1-16,17-16 16,-9 8-1,-17 0-15</inkml:trace>
  <inkml:trace contextRef="#ctx0" brushRef="#br0" timeOffset="80455.39">22673 16445 0,'0'0'0,"0"0"0,0 0 15,0 0-15,0 0 16,-8 26-16,-18 26 15,-18 17-15,9 9 16,1 0 0,16-35-16</inkml:trace>
  <inkml:trace contextRef="#ctx0" brushRef="#br0" timeOffset="86710.53">23160 17077 0,'-9'-9'0,"0"1"16,1 8-16,8 0 16,0 0-1,0 0-15,0 0 16,0 0-16,17 0 15,18 0-15,-1 0 16,10 0-16,-9 8 16,-9 1-16,0 0 15,-18-1-15,1-8 16,0 9-16,-9 8 16,-18 27-1,-25 16-15,-18 10 16,0-10-16,9-16 15,9-10-15,17-8 16,8-17-16,18-1 16,9 1-16</inkml:trace>
  <inkml:trace contextRef="#ctx0" brushRef="#br0" timeOffset="87237.6">24184 16869 0,'0'0'0,"0"0"0,0 0 15,0 0 1,0 18-16,9 16 16,0 27-16,-18 25 15,0 27 1,1 8-16,-10-17 0,1-9 15,-1-8-15,1-26 16,8-18-16,9-17 16,0-9-1,-8-8-15,8 0 16,-9-18-16,0-26 16,1-34-16,8-35 15,8-17-15,10 0 16,-1 25-16,0 18 15,1 18-15,8 16 16,17 10-16,1-1 16,8 18-1,0 8-15,9 9 16,0 9-16,-18 8 16,0 9-16,-17 0 15,0-9-15,-17 1 16,0-1-16,-18 9 15,-8 9-15,-27 8 16,-25 0 0,-18 1-16,9-18 15,26-18-15,26-16 16,17 8-16</inkml:trace>
  <inkml:trace contextRef="#ctx0" brushRef="#br0" timeOffset="88490.43">24723 17527 0,'0'0'0,"0"-8"0,0 8 16,0 0-16,0 0 16,0 0-16,8-9 15,10 0-15,-1 9 16,18 0-16,0 0 15,-1 9 1,-8 0-16,0-1 16,-17 1-16,0 0 15,-1 8-15,-16 0 16,-1 1-16,-17 16 16,-9 1-16,1-9 15,-1 0-15,17-9 16,1-8-16,8 0 15,9-1 1,0 1-16,18 0 16,8-1-16,17 1 15,9-9-15,35-35 16,-35 9-16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9:57.5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18349 3004 0,'0'0'0,"0"0"16,0 0-16,0 0 15,0 0-15,17 0 16,53 17-16,43-8 16,86 8-1,62-9-15,17-16 16,34-18-16,27-9 15,-35 18-15,-9 0 16,-34-1-16,-44 1 16,-52 0-16,-52 8 15,-44 0-15,-34 9 16,-18 0-16,-17 0 16,-35-8-16,-112-1 15,-114 0 1,-43 1-16,-26 8 15,9 0-15,26 8 16,0-8-16,34 0 16,35 9-16,27 0 15,25-1 1,35 1-16,52 0 16,35-9-16,17 0 15,18 0-15,17 0 16,9-9-16,34 0 15,87-8-15,79-9 16,60 9-16,61-1 16,17 10-16,-8 16 15,0 10-15,-9 8 16,-53 0 0,-42-9-16,-35 0 15,-61 9 1,-53-17-16,-34 0 0,-25-1 15,-19 1-15,-25-9 16,-79 17-16,-112 18 16,-53-9-1,27 0-15,34-9 16,35 0-16,96-8 16</inkml:trace>
  <inkml:trace contextRef="#ctx0" brushRef="#br0" timeOffset="766.11">22977 2406 0,'0'0'0,"0"-9"0,-8 1 16,-1-10-16,0 10 15,-17-10-15,-17 18 16,-18 0-16,0 18 16,-8 34-1,-9 26-15,17 8 16,17 9-16,10 1 15,16 8-15,18-26 16,18-9-16,-1-17 16,26-9-16,18 0 15,43-17-15,27 0 16,-19-26-16,-59-8 16</inkml:trace>
  <inkml:trace contextRef="#ctx0" brushRef="#br0" timeOffset="1061.94">23368 2917 0,'-9'0'0,"1"0"16,-1 0-16,0 0 15,-17 26-15,0 9 16,9-1-16,17 9 16,0-8-1,17-9-15,1 0 16,-1-9-16,9-8 15,9 0-15,8-18 16,1-8-16,-1-18 16,-17-8-16,-9-18 15,-8 9-15,-18 9 16,1 8 0,-18 18-16,0 0 15,-9 8-15,9 9 16,8 9-16,1-1 15,17 1-15</inkml:trace>
  <inkml:trace contextRef="#ctx0" brushRef="#br0" timeOffset="1495.36">24002 2865 0,'0'0'0,"0"0"0,-9 0 16,1 0-16,-1 0 16,0 0-16,-17 0 15,0 17-15,0 9 16,9 9-16,-1 8 15,18 1-15,0-19 16,0 1 0,18 0-16,16-8 15,10-10-15,8 1 16,-9-18-16,1-8 16,-1-18-16,-17-8 15,-8-17-15,-18-1 16,-18-8-16,-8 17 15,-17 0 1,-9 8-16,-9 18 16,17 26-16,1 9 15,8 8-15,27-8 16</inkml:trace>
  <inkml:trace contextRef="#ctx0" brushRef="#br0" timeOffset="1729.64">24679 2397 0,'0'0'0,"0"0"0,0 0 16,0 18-16,0 8 16,0 34-16,-8 18 15,-1 26 1,0 0-16,1 0 15,-10-17-15,9-35 16,1-9-16,-1-17 16,9 0-16,0-18 15,0 1-15</inkml:trace>
  <inkml:trace contextRef="#ctx0" brushRef="#br0" timeOffset="1951.02">24931 2804 0,'0'0'0,"0"0"15,0 0-15,-9 0 16,1 9-16,-1 17 16,0 17-1,-8 9-15,0-8 16,8-1-16,0-17 15,9-9-15,0 9 16,9-17-16</inkml:trace>
  <inkml:trace contextRef="#ctx0" brushRef="#br0" timeOffset="2093.89">24905 2458 0,'0'0'0,"0"0"0,0 0 0,0 0 15,0 0-15,0 0 16,0 0-16,17 17 16,-8-8-16</inkml:trace>
  <inkml:trace contextRef="#ctx0" brushRef="#br0" timeOffset="2513.83">25192 2839 0,'0'0'0,"0"0"0,0 0 16,0 0-16,-9 9 16,0 17-16,1 8 15,-1 10-15,0-10 16,0-8-16,1-8 15,8-10-15,0 1 16,0-1 0,0-8-16,0-8 15,17-18-15,9-26 16,18-9-16,8 1 16,9 8-16,-18 17 15,-17 9-15,0 9 16,-9 17-16,-8 0 15,0 17-15,-1 9 16,1 35 0,-9 8-1,0-8-15,0-1 0,0-8 16,9-9-16,8-17 16,-8-8-16</inkml:trace>
  <inkml:trace contextRef="#ctx0" brushRef="#br0" timeOffset="3063.46">26147 2943 0,'0'0'0,"0"0"16,0 0-16,0 0 15,0 0-15,0 0 16,0-9-1,-9 1-15,0-1 16,1 0-16,-18 1 16,0 8-16,-18 0 15,1 17-15,8 0 16,0 18-16,1 0 16,16-9-16,1-1 15,17 1-15,0-8 16,17-1-1,9-8-15,18-1 16,8 1-16,0-9 16,9 0-16,-9 0 15,-9 9-15,1 8 16,-10 18-16,1 25 16,-9 27-16,0 8 15,-17 0 1,-18-8-16,1-9 15,-19 0-15,-7-17 16,-10-18 0,-16-8-16,-1-9 0,0-18 15,-9-8 1,1-17-16,8-26 16,9-18-16,26-8 15,26-9-15,26 0 16,35-9-16,69 9 15,191-60-15</inkml:trace>
  <inkml:trace contextRef="#ctx0" brushRef="#br0" timeOffset="7096.17">4689 6667 0,'0'0'0,"0"0"0,0 0 0,0 0 16,18 0-1,8 9-15,34 8 16,19-8-16,25-1 15,0 1-15,0-9 16,-8 0-16,-27-9 16,-17 9-1,-8 0-15,-18 0 16,0 0-16,-9 0 16,-8 0-16,0 0 15,-1 0-15,1 0 16,0 0-16,-9 0 15,8 0-15,-8 0 16,0 0-16,0 0 16,0 0-1,0 0-15,0 0 16,0 0-16,0-8 16,0-1-16,0-17 15,9 0-15,8-9 16,1 1-16,16-10 15,1 10-15,9-10 16,8 10 0,17-1-16,1 18 15,-1 0-15,-8 17 16,-18 0-16,9 17 16,-8 0-16,-1 18 15,1-1-15,-18 1 16,0 0-16,-9-9 15,-8 0-15,0-9 16,-1-8 0,1-1-16,-9-8 15,0-8-15,17-10 16,9-16-16,9-10 16,8 1-16,-8 8 15,9 1 1,-10 17-16,1-1 15,-9 18-15,0 0 16,0 18-16,0-1 16,0 17-16,0 18 15,-17-8-15,0-10 16,-9-8-16,0-17 16,0 0-16,0-1 15,0-8 1,8-8-16,18-18 15,18-18-15,8-16 16,9 8-16,0 9 16,-1 8-1,-8 18-15,-8 8 0,-1 9 16,-17 17 0,0 1-16,0 16 15,1 9-15,-10 1 16,-8-1-16,-1-17 15,1-9-15,0-8 16,-1 0-16,-8-18 16,18 0-16,8-17 15,8-8-15,-7-1 16,-1 9-16,0 9 16,-18 17-16,10 0 15,-1 8-15,18 10 16,-1 16-1,19 1-15,16 8 16,27-8 0,43-9-16,-1-9 15,45-8-15,34-9 0,0 0 16,0-9 0,-26 9-16,-17 0 15,-44 9-15,-26-9 16,-17 0-16,-17 9 15,-18-1-15,-18 1 16,-16-9-16,-10 0 16,1 0-16,-9 0 15,-9 0-15,-8-17 16,0-18 0,-9 9-16,0-9 15,0 18-15,0 0 16,-9-9-16,-9 8 15,27 1-15,0 17 16,17 0-16,0 0 16,17 0-1,18 0-15,26 26 16,34 9-16,-8-1 16,0 10-16,-18-10 15,-25-8-15,-18 0 16,-9 0-16,-17 9 15,-35 0-15,-34 25 16,-35 18-16,8 0 16,53-35-1</inkml:trace>
  <inkml:trace contextRef="#ctx0" brushRef="#br0" timeOffset="7811.69">6582 4692 0,'0'0'0,"0"0"16,0 18-16,0-1 15,0 18-15,0 25 16,9 10-16,0 33 16,-1 27-1,-16-17-15,-1-9 16,0-9-16,-8-8 15,0-35-15,8-9 16,-8-17-16,8-17 16,0-9-16,-8-18 15,-1-25-15,10-44 16,8-42-16,8-10 16,27 26-16,0 27 15,0 25 1,-1 9-16,1 18 15,8 16-15,-8 18 16,-9 0-16,-8 18 16,-10-1-16,1 18 15,-18 8-15,-17 17 16,-17 10 0,-1-10-16,-8-8 15,9-17-15,8-9 16,27-17-16,8-27 15,0 10-15</inkml:trace>
  <inkml:trace contextRef="#ctx0" brushRef="#br0" timeOffset="8535.85">7095 4433 0,'0'0'0,"0"0"0,0 0 16,0 0-16,8 17 15,1 17-15,-9 36 16,0 42-16,-9 1 16,1-9-16,-1-9 15,0-8-15,1-18 16,8-17 0,0-26-16,0 0 15,0-17-15,0-1 16,0-8-16,0 0 15,0-8-15,0-1 16,8-8-16,1-9 16,8 0-16,1 0 15,-1 8 1,0 1-16,1 0 16,-1 8-16,1 9 15,-1 0-15,0 0 16,1 17-1,-1 1-15,-8 8 0,-1 0 16,10 0 0,-10 0-16,1-9 0,8-8 15,1-1 1,-1-16-16,18-1 16,0-17-16,-1 0 15,1-9-15,-9 1 16,0 16-16,-17 1 15,0 17-15,-1 0 16,1 0 0,-9 0-16,17 17 15,1 18-15,-1 8 16,9 1-16,0-10 16,0-8-16,9-8 15,0-10-15,8-8 16,-8-8-16,0-18 15,8-18 1,-17 1-16,-17 0 16,-9-9-16,-9 0 15,-17 8 1,0 18-16,0 9 0,0 9 16,-9 8-16,9 17 15,17-9-15</inkml:trace>
  <inkml:trace contextRef="#ctx0" brushRef="#br0" timeOffset="8946.29">7876 4848 0,'0'0'0,"0"0"16,0 0-16,0 0 15,0 0 1,18 0-16,8 9 15,34-9-15,10-9 16,8 1-16,0-10 16,-8 1-16,-10 0 15,1-1-15,0-8 16,-18 9-16,-25 8 16,-10 1-16,-8-1 15,-8 0-15,-1 1 16,-8-10-1,-18-16-15,0-1 16,18 18-16,0 17 16,-1 0-16,9 8 15,-8 18-15,8 26 16,-8 26-16,0 18 16,17-1-1,0-9-15,8 1 16,10-9-16,-10-35 15,1-25-15,0-10 16</inkml:trace>
  <inkml:trace contextRef="#ctx0" brushRef="#br0" timeOffset="9596.19">8649 5047 0,'-9'-8'0,"9"-1"0,-8 9 16,-1 0-16,0 0 15,1 0-15,-1 17 16,0 1-16,9 8 16,9 8-16,8-8 15,1 0 1,-1-17-16,18 0 16,8-18-16,9 0 15,-8-17-15,-1 0 16,-17-8-16,-8-10 15,-10 1 1,-16-9-16,-1 9 16,0 8-16,-17 18 15,0 17-15,0 0 16,0 17-16,-9 1 16,18-1-16,-1 9 15,18 0-15,9-9 16,9 0-16,16-8 15,18 0 1,27-18-16,16 0 16,-8-8-16,-18 0 15,-17 8-15,-8 9 16,-18 0-16,0 0 16,-9 17-16,-8 1 15,0-1-15,-1 9 16,-8 0-16,0 0 15,0-9-15,0-8 16,0 0 0,0-1-16,0-8 15,18-8-15,-1-1 16,18-17-16,17-17 16,-9 8-1,1 18-15,-18-1 0,0 18 16,0 0-16,-9 18 15,1 8 1,8 26-16,8 34 16,-7 10-16,-10-44 15</inkml:trace>
  <inkml:trace contextRef="#ctx0" brushRef="#br0" timeOffset="10577.74">13147 6528 0,'0'0'0,"0"0"15,0 0-15,18 0 16,25 18-16,44-1 15,69-8 1,53-1-16,34-8 16,35-8-16,26-1 15,-27 0-15,-25-8 16,-9-9-16,-34 9 16,-27-1-16,-34 1 15,-53 0 1,-25 8-16,-27 9 15,-17 9-15,-8-1 16,-18-8-16</inkml:trace>
  <inkml:trace contextRef="#ctx0" brushRef="#br0" timeOffset="10950.1">13634 6260 0,'0'0'0,"0"0"0,0 0 16,0 0-16,0 0 15,0 0 1,-9 0-16,-9 9 15,-16 8-15,-18 18 16,-9-1-16,-9 9 16,1 1-16,-9 16 15,17-16-15,18-10 16,25-8-16,1-8 16,17-1-16,8 0 15,27 18 1,43 0-16,35 8 15,70-17-15,68 0 16,132 17-16</inkml:trace>
  <inkml:trace contextRef="#ctx0" brushRef="#br0" timeOffset="12079.19">16534 6234 0,'0'-9'0,"0"1"0,0-10 0,0 1 16,0 0-16,-9 8 15,1 0 1,-1 9-16,-9 0 16,-16 18-16,-10 25 15,1 26-15,8 18 16,9 17 0,17-9-16,18-8 0,17-18 15,18-8-15,16-9 16,19-18-1,25-17-15,0-8 16,0-18-16,-8-16 16,-10-19-16,-7-8 15,-10-17-15,-17-9 16,-17-9 0,-26-17-16,-27-17 15,-8 26-15,-9 26 16,-17 17-16,-26 8 15,-9 18-15,18 35 16,-9 0-16,43-9 16</inkml:trace>
  <inkml:trace contextRef="#ctx0" brushRef="#br0" timeOffset="12311.19">16482 6528 0,'0'0'0,"0"0"16,0 0-16,0 0 16,0 0-16,17 0 15,18 9-15,26 0 16,17-1-16,0-8 16,0-8 15,35-10-31,-9-8 0,-34 9 0,-44 17 15</inkml:trace>
  <inkml:trace contextRef="#ctx0" brushRef="#br0" timeOffset="12511.17">16820 6182 0,'0'0'0,"0"0"0,0 9 0,-8 17 16,-1 34-16,0 36 16,-17 25-1,9-17-15,0-18 16,17-8-16,8-17 16,10-35-16</inkml:trace>
  <inkml:trace contextRef="#ctx0" brushRef="#br0" timeOffset="12843.43">16325 5117 0,'0'0'0,"0"0"0,0 17 15,0 18-15,-8 17 16,-1 8-16,0 1 15,9-18 1,0-8-16,9-18 16,0-8-16</inkml:trace>
  <inkml:trace contextRef="#ctx0" brushRef="#br0" timeOffset="13018.92">16412 4554 0,'0'0'0,"0"0"0,0 0 15,0 8-15,0 10 16,0 34-16,18 0 16,-10-26-16</inkml:trace>
  <inkml:trace contextRef="#ctx0" brushRef="#br0" timeOffset="13811.02">16846 5099 0,'-8'0'0,"-1"0"0,0 0 15,1 0 1,-1 9-16,9 0 15,-9 17-15,-8 8 16,0 10-16,8-1 16,9 0-16,0 1 15,17-18-15,1 0 16,16 0-16,1-18 16,0 1-1,0-18-15,8 1 16,9-27-16,-8-8 15,-18-9-15,-18-9 16,-16 9-16,-1 0 16,0 17-16,-8 9 15,0 9 1,-1 0-16,9 8 16,9 9-16,0 0 15,0 0-15,0 0 16,0 0-16,18 9 15,17 8-15,25-8 16,1-1-16,0 1 16,-18 0-16,-8-1 15,-9 1 1,-8 0-16,-10 8 16,1 0-1,0 9-15,-9 9 0,0-9 16,0 0-16,0 0 15,0-17-15,0-1 16,0 1-16,0 0 16,0-1-16,0-8 15,0 0 1,17-17-16,0-9 16,18-17-16,8-9 15,-8 8-15,-9 10 16,0 16-16,-8 1 15,-10 0-15,1 17 16,0 0 0,-1 0-16,1 0 15,0 17-15,8 9 16,1 17-16,-1 1 16,0-1-16,1-8 15,-1-1-15,9-8 16,0 9-16,-17-18 15</inkml:trace>
  <inkml:trace contextRef="#ctx0" brushRef="#br0" timeOffset="17510.56">4741 7559 0,'0'0'16,"0"0"-16,0 0 0,0 0 15,0 0-15,0 9 16,0 17-16,0 43 16,-8 70-16,-1 16 15,9 1-15,-9-17 16,1-35-16,8-18 15,0-34 1,0-8-16,0-18 0,0-18 16,0-8-1,0 0-15,8-8 16,1-36-16,0 10 16</inkml:trace>
  <inkml:trace contextRef="#ctx0" brushRef="#br0" timeOffset="17794.71">4785 7784 0,'0'0'0,"0"0"0,0 0 16,0 0 0,0 0-16,17 0 15,18 0-15,17 18 16,17-1-16,1 17 16,-9 10-1,-1-10-15,-16 10 0,-1-1 16,-17 0-1,-17 1-15,0 16 0,-18 1 16,-26 8 0,-8-8-16,-18-9 15,0 0-15,9-18 16,0-8-16,17-17 16,18 0-16,8-1 15,9-8 1,0 0-16</inkml:trace>
  <inkml:trace contextRef="#ctx0" brushRef="#br0" timeOffset="18135.32">5705 8200 0,'0'0'0,"0"0"0,-8 0 15,-1 0-15,0 0 16,0 9-1,1 8-15,-10 26 16,1 1-16,8-1 16,9 0-16,18-8 15,-1-9-15,0 0 32,18-9-32,0-8 0,0-1 15,-1-16-15,1-10 16,-9-16-16,-8-10 15,-27 1-15,-8 0 16,-10 0-16,-16 8 16,-9 9-16,9 9 15,-1 17 1,27 8-16,17-8 0,0 0 16</inkml:trace>
  <inkml:trace contextRef="#ctx0" brushRef="#br0" timeOffset="18609.66">6148 8200 0,'0'0'0,"0"0"0,0 0 16,0 0-16,0 0 15,0 26-15,9 35 16,-9 25-16,0 35 15,-9 35-15,0-17 16,-8-18-16,8-26 16,-8-8-16,8-35 15,1-17-15,-1-9 16,9-18 0,0 1-16,0-9 15,-9-17-15,9-27 16,0-68-16,9-36 15,8 10-15,9 17 16,0 34-16,0 26 16,-8 18-1,-1 17-15,1 9 16,16 17-16,-8 0 16,0 17-16,-8 0 15,-10 1-15,1 16 16,-9 10-16,-9-1 15,-8-17-15,0 0 16,-1-17 0,10-1-16,-1-8 15,9 0-15</inkml:trace>
  <inkml:trace contextRef="#ctx0" brushRef="#br0" timeOffset="19060.32">6626 8226 0,'0'0'0,"0"0"16,0 0-16,0 0 16,0 0-16,8 17 15,10 27-15,-1 16 16,0 27-16,-8 17 16,-9 26-1,9-9-15,-9-35 16,0-16-16,-9-27 15,9-8-15,-9-9 16,9-18-16,0 1 16,0-9-16,-8-9 15,-1-8-15,0-52 16,9-61-16,18-9 16,8 1-16,9 25 15,-1 44-15,1 17 16,0 17-1,0 18-15,-9 0 16,0 17-16,0 0 16,0 8-16,-9 18 15,-8 9-15,-9 8 16,-9 0 0,-17 9-16,0-8 15,-9-10-15,1-8 16,7-17-16,1 0 15,18-9-15</inkml:trace>
  <inkml:trace contextRef="#ctx0" brushRef="#br0" timeOffset="19295">7338 7602 0,'0'0'0,"0"0"15,0 0-15,0 26 16,-9 35-16,0 52 16,-17 25-1,0-8-15,0-9 0,0-17 16,18-17 0,8-35-16,0-18 15,26-8-15,17 0 16,-17-17-16</inkml:trace>
  <inkml:trace contextRef="#ctx0" brushRef="#br0" timeOffset="19726.82">7546 8226 0,'0'0'0,"0"0"0,-8 0 16,-1 9-16,9-1 15,0 1-15,0 8 16,0 1-16,0-10 15,0 1-15,9 0 16,8-1-16,18-16 16,-9-1-16,0 0 15,0 1 1,0-1-16,-9 0 16,-8 1-16,0-1 15,-9-8-15,0-1 16,0 1-16,-9 0 15,0 8-15,0 9 16,1 0-16,-10 0 16,1 0-16,0 9 15,-1 8 1,1 9-16,0 17 16,17 9-16,0-9 15,8 1-15,10-18 16,-1 0-16,18-18 15,17 1 1,26-26-16,-17-9 16,-18 0-16,-25 8 15</inkml:trace>
  <inkml:trace contextRef="#ctx0" brushRef="#br0" timeOffset="20026.45">8050 8200 0,'0'0'0,"0"0"0,0 0 16,0 0-16,9 0 16,8 0-16,0 17 15,9 1-15,0-1 16,9 18-16,-9 8 16,-8-9-1,-10-8-15,1 0 16,-9 0-16,0-8 15,0-10-15,0 1 16,0 0-16,0-9 16,0 0-16,0 0 15,0-9-15,9-17 16,8-17-16,26-18 16,1 18-16,-27 26 15</inkml:trace>
  <inkml:trace contextRef="#ctx0" brushRef="#br0" timeOffset="20562.75">9474 7836 0,'0'0'0,"0"0"16,0 0-16,0 0 16,-9 0-16,1 0 15,-18 0-15,0 9 16,-9 8 0,0 18-16,18 8 15,-1 0-15,18 1 16,0-1-16,18 0 15,-1 1-15,0-10 16,9-8-16,1 0 16,-19-17-16,1 0 15,0-1 1,-18 1-16,0 0 0,-8 8 16,-27 0-1,1 0-15,-18-8 16,-17-18-16,17-8 15,44 9-15</inkml:trace>
  <inkml:trace contextRef="#ctx0" brushRef="#br0" timeOffset="21377.57">9761 7377 0,'0'0'0,"0"0"0,0 0 15,0 0-15,0 26 16,0 17 0,0 18-16,-9 26 15,0 34-15,-17 17 16,9-34-16,-1-17 16,1-26-16,0-9 15,8-26-15,9 0 16,0-9-16,0-8 15,0-1-15,0-8 16,0 0 0,0-8-16,9-1 15,8-8-15,0-1 16,1 1-16,-10 0 16,10 8-1,-1 0-15,1 1 0,-1 8 16,-8 0-16,-1 0 15,1 0-15,0 0 16,-1 0 0,1 17-16,8 0 15,1 18-15,-1 17 16,0-9-16,1-8 16,-9-9-16,-1 0 15,1-18-15,0 1 16,8 0-16,0-18 15,18-8 1,8-18-16,-16 9 16,-1 0-16,-9 18 15,131-183-15,-148 191 16,0 0-16,0 0 16,0 0-16,0 0 15,0 0-15,0 9 16,-9 8-1,0 0-15,1 18 16,-1 0-16,9 8 16,0-17-16,0-17 15,0-1-15,0-8 16,9 0-16,-9-8 16,0-1-16,0-34 15,8-53 1,1-8-16,0 26 15,-1 0-15,-8 35 16,0 9-16,0 16 16,0 1-16,0 8 15,0 9 1,9 0-16,0 0 16</inkml:trace>
  <inkml:trace contextRef="#ctx0" brushRef="#br0" timeOffset="21726.98">11011 7429 0,'0'0'0,"0"0"0,0 0 16,0 0-16,0 0 15,-9 0-15,1 0 16,-10 9-16,-8 17 15,-9 8-15,1 18 16,-1 9-16,9 17 16,9 26-16,8 0 15,9-18 1,9-8-16,8-8 16,0-10-16,1-8 15,-10-8-15,1-18 16,0-1-16,-18 1 15,0 0-15,-8-8 16,0 8-16,-9-9 16,8-8-1,10-9-15</inkml:trace>
  <inkml:trace contextRef="#ctx0" brushRef="#br0" timeOffset="21911.36">10638 8070 0,'0'0'0,"0"0"0,0 0 16,0 0-16,0 0 16,0 0-1,0-9-15,17 1 16,26-18-16,44-9 16,0 0-16,-9 1 15,-34 25-15</inkml:trace>
  <inkml:trace contextRef="#ctx0" brushRef="#br0" timeOffset="22193.28">11419 7802 0,'0'0'0,"-9"0"16,1 0-1,-1 0-15,0 0 16,1 0-16,-1 0 16,9 0-16,0 0 15,0 0-15,0 0 16,17 8-16,18-8 16,17-8-16,9-1 15,17 0-15,9-8 16,-26 8-1,-18-8-15,-25 8 16</inkml:trace>
  <inkml:trace contextRef="#ctx0" brushRef="#br0" timeOffset="22436.69">11619 7420 0,'0'0'0,"0"0"0,0 0 16,0 0-16,0 0 15,0 0-15,0 18 16,-9 8-16,1 17 16,-1 26-16,-17 27 15,0 25 1,0-9-16,0 1 0,8 0 16,1-9-1,17-18-15,0-25 16,17-1-16,9-16 15,-8-27-15</inkml:trace>
  <inkml:trace contextRef="#ctx0" brushRef="#br0" timeOffset="23475.87">12270 8512 0,'0'0'0,"0"0"16,0 0-16,9 17 15,0 9-15,-9 26 16,-35 52-16,-17 8 16,26-68-1</inkml:trace>
  <inkml:trace contextRef="#ctx0" brushRef="#br0" timeOffset="26265.53">13755 7802 0,'-9'0'0,"1"8"0,-1 1 16,0-9-16,1 0 15,-1 17-15,-8 18 16,-9 25-16,-9 10 16,9 16-1,-9 10-15,18-10 16,8-34-16,9-9 16,0-17-16,9-17 15,-1 0-15,10-1 16,-1-16-16,18-18 15,0 0-15,-1 0 16,-8 9-16,0-1 16,-8 18-1,8 0-15,9 18 16,17-1-16,-9 9 16,9 0-16,0-9 15,-8-8-15,-10-9 16,1-9-16,-9-8 15,0-9-15,0 0 16,-17-9 0,0-8-16,-18-18 15,0 9-15,9 9 16,0 8-16,0 9 16,9 18-16</inkml:trace>
  <inkml:trace contextRef="#ctx0" brushRef="#br0" timeOffset="26991.87">14754 8139 0,'0'0'0,"0"0"0,0-8 16,0 8-16,0-9 15,0 9-15,-9-9 16,0 9-16,-17 0 15,0 18 1,-8-1-16,-1 0 16,9 18-16,8 0 15,1 8-15,17-17 16,0 0 15,9 0-31,8-18 0,0 1 16,18-18-16,0-17 0,0 1 15,-1-10-15,-8 0 16,0 1-16,-17 16 16,0 1-16,-1 0 15,1 8-15,-9 9 16,0 0-16,0 0 16,9 17-16,8 1 15,1 8 1,8 0-16,0 0 15,8 0-15,-8-18 16,1-8-16,-1-8 16,-9-1-16,0 0 15,-8 1-15,0-1 16,-1-8-16,1-9 16,0 0-1,-9 8-15,0 10 16,0 8-16,0 0 15,8 0-15,10 8 16,-1 10-16,9 16 16,9 10-1,-9-10-15,0-8 0,-9-9 16,-8-8 0,0 0-16,-1-1 15,-8-8-15,0-8 16,9-27-16,9-25 15,-1-36-15,9 1 16,9 8-16,-1 18 16,-8 34-16,-8 18 15,-9 8 1</inkml:trace>
  <inkml:trace contextRef="#ctx0" brushRef="#br0" timeOffset="27408.94">15570 8191 0,'0'0'0,"-9"0"0,9 0 16,0 0-1,0 0-15,0 0 16,0 0-16,0 0 16,0 0-16,0 0 15,0 0-15,0 9 16,9 0-16,8-1 15,1 1-15,8 0 16,0-9-16,9-9 16,-1 0-1,1-8-15,-9 0 16,0-9-16,-9 0 16,-8 0-1,0-9-15,-18 18 0,0-1 16,1 1-16,-10 17 15,1 0 1,-9 17-16,9 18 16,-1 17-16,1 17 15,17 1-15,17-10 16,1-17-16,16 1 16,18-10-16,9-8 15,-35-17-15</inkml:trace>
  <inkml:trace contextRef="#ctx0" brushRef="#br0" timeOffset="27612.36">16517 7455 0,'0'0'0,"0"0"16,0 0-16,0 9 15,-9 17-15,-9 34 16,-8 36-16,-8 25 15,-10 17 1,18-25-16,9-9 16,26 9-16,17-27 15,-18-43-15,1-34 16</inkml:trace>
  <inkml:trace contextRef="#ctx0" brushRef="#br0" timeOffset="28008.62">16525 8200 0,'0'0'0,"0"0"16,0 0-16,0 0 15,0 0-15,0 9 16,18 8-16,8-8 16,17-1-16,9 1 15,18-18 1,-10 1-16,1-18 15,-17 0-15,-1 0 16,-17 0-16,0 0 16,-17 0-16,-1-9 15,-8 9-15,-8 9 16,-1 8 0,0 9-16,-8 9 15,-9 8-15,0 18 16,9-1-16,-1 10 15,18-10-15,0-8 16,18 0 0,-1 0-16,9-17 0,26 0 15,35-9-15,0-18 16,-26 1 0,-35 8-16</inkml:trace>
  <inkml:trace contextRef="#ctx0" brushRef="#br0" timeOffset="28359.09">17454 8009 0,'0'0'0,"0"0"0,0 0 0,0 0 16,0 0-16,0 0 15,0 18 1,-8-1-16,-1 9 16,0 9-16,1-9 15,-1 0-15,0-9 16,1-8-16,8-1 15,0 1-15,0 0 16,0-1-16,0-8 16,0-8-16,17-1 15,0-17 1,1 0-16,8 9 16,-9-1-16,0 10 15,-8 8-15,0 0 16,0 0-16,-9 0 15,8 17-15,1 0 16,8 1-16,1 8 16,8 0-1,8-18 1,-16 1-16</inkml:trace>
  <inkml:trace contextRef="#ctx0" brushRef="#br0" timeOffset="28808.57">18253 8165 0,'-8'-8'0,"8"-1"0,-9 0 16,0 1 0,1-1-16,-1 0 15,0 1-15,0-1 16,-17 0-16,0 9 16,-17 0-16,0 18 15,-10-1-15,10 9 31,8 0-31,18 0 0,0 0 16,17-9-16,0 9 16,0-8-16,17-1 15,18 9-15,8 0 16,9 8-16,-8 1 16,-1 0-16,0-1 15,-17-8 1,-8 0-16,-9 0 15,-9 0-15,-9 0 16,0-8-16,-17-1 16,0 9-16,-17-17 15,8-1-15,0-8 16,9-8-16,9-10 16,-1-8-16,18-26 15,9-17-15,34 0 16,18-1-1,-26 44-15</inkml:trace>
  <inkml:trace contextRef="#ctx0" brushRef="#br0" timeOffset="28980.94">18731 7628 0</inkml:trace>
  <inkml:trace contextRef="#ctx0" brushRef="#br0" timeOffset="29325.93">18453 7836 0,'0'-8'0,"0"8"0,0 0 15,0 0-15,0 0 16,0 0-16,0 0 16,0 0-16,26-9 15,17 0-15,18 1 16,9-10-16,17 10 15,-9-1-15,-44 9 16</inkml:trace>
  <inkml:trace contextRef="#ctx0" brushRef="#br0" timeOffset="29575.28">18783 7394 0,'0'0'0,"0"0"16,0 0-16,0 0 15,0 0-15,-9 18 16,1 8 0,-1 34-16,-17 18 15,0 18-15,0 8 16,0-1-16,8-16 16,18-26-16,0-9 15,9-9-15,8-17 16,9-9-1,-8-8-15,25 0 0,-17-9 16</inkml:trace>
  <inkml:trace contextRef="#ctx0" brushRef="#br0" timeOffset="29975.84">19208 7317 0,'0'0'16,"0"0"-16,0 0 0,0 0 15,0 8 1,-8 18-16,-1 35 16,-17 17-16,0 8 15,-9 1-15,9 8 16,0-8-16,9-27 16,-1-16-16,10-18 15,8-9 1,0-8-16,0-1 15,0-8-15,0-8 16,17-1-16,9-17 16,9 0-16,0 0 15,-9 9-15,0-1 16,0 18 0,0 0-16,0 18 15,0 16-15,0 10 16,-9 8-16,1-9 15,-1 0-15,0-17 16,18 0-16,17-8 16,-26-10-1</inkml:trace>
  <inkml:trace contextRef="#ctx0" brushRef="#br0" timeOffset="30293.19">20841 7273 0,'0'-8'0,"-9"-1"16,9 0-16,0 9 15,-8 0-15,-1 0 16,0 18-16,-17 25 15,-8 43-15,-1 18 16,0 18 0,9 8-16,9-18 0,-1-17 15,1-17-15,8-17 16,1-9 0,8-9-16,0-17 15,0-17-15,0-9 16,0 0-16</inkml:trace>
  <inkml:trace contextRef="#ctx0" brushRef="#br0" timeOffset="30592.68">20442 7810 0,'0'0'0,"-9"0"15,0 0-15,9 0 16,-8 0-16,8 18 15,0 16-15,0 1 16,0 17-16,17 0 16,0-9-1,1 0-15,-1 1 16,9-18-16,-9 0 16,-8-9-16,0-8 15,-1-1 1,1 1-16,0 0 0,0-9 15,17-18 1,26-34-16,43-69 16,148-191-16</inkml:trace>
  <inkml:trace contextRef="#ctx0" brushRef="#br0" timeOffset="31085.2">21675 8174 0,'0'0'0,"0"0"0,0 0 16,0 0-16,0 0 16,8 17-16,1 9 15,0 18 1,-18 8-16,-17-1 15,0 10-15,0-9 32,0-17-32,17-18 0</inkml:trace>
  <inkml:trace contextRef="#ctx0" brushRef="#br0" timeOffset="31477.16">22856 7368 0,'0'0'0,"0"0"0,0-8 0,0-1 16,-9 1-16,0-1 15,1 0-15,-1 1 16,0 8-16,1 0 15,-18 8-15,-1 18 16,-7 35-16,-10 25 16,10 27-1,-1 8-15,17 9 16,10-26-16,8-17 16,8-1-16,1 1 15,-9-26-15,-9-10 16,9-7-16,-8-18 15,-1 0-15,-8 0 16,-9-9-16,0 0 16,17-8-16</inkml:trace>
  <inkml:trace contextRef="#ctx0" brushRef="#br0" timeOffset="31625.47">22065 8061 0,'0'0'0,"0"0"16,18 0-16,25-8 16,27-1-16,43 0 15,43-17-15,0-8 16,18-10-16,217-59 16</inkml:trace>
  <inkml:trace contextRef="#ctx0" brushRef="#br0" timeOffset="31941.74">23698 7438 0,'0'0'0,"0"0"0,0 0 15,0 0-15,0 0 16,0 0-1,0 8-15,-9 18 16,1 26-16,-1 26 16,0 35-16,1 17 15,8-9-15,0-26 16,0 1-16,-9-1 16,0-9-16,1-34 15,-1-8 1,9-10-16,0-16 15,0-10-15,0 1 16</inkml:trace>
  <inkml:trace contextRef="#ctx0" brushRef="#br0" timeOffset="32340.82">23681 7317 0,'0'0'0,"0"0"0,0 0 16,0 0-16,-9 0 16,0 17-16,-17 26 15,-17 26-15,-1 1 16,-8 8 0,9-18-16,8-8 15,18-17-15,-1-9 16,18-17-16,0-1 15,9-8-15,26-8 16,0-1-16,8-26 16,0-25-16,1 8 15,-18 8-15,0 10 16,-9 16 0,1 1-16,-1 17 15,9 0-15,17 17 16,1 1-16,8 16 15,0 1-15,18 17 16,-18-17-16,-26-18 16</inkml:trace>
  <inkml:trace contextRef="#ctx0" brushRef="#br0" timeOffset="49418.87">25973 7187 0,'0'0'0,"0"0"0,-9 0 0,1 0 16,-10 0-16,-16 26 15,-18 34-15,-18 61 16,1 27-16,8 8 16,17 8-1,18-34-15,26-9 0,9 1 16,26-36 0,26-8-16,17-26 15,43-9-15,261 61 16</inkml:trace>
  <inkml:trace contextRef="#ctx0" brushRef="#br0" timeOffset="49812.68">26650 7836 0,'0'0'0,"0"0"0,0 0 16,0 0 0,0 0-16,0 0 15,-8-8-15,-1 8 16,0 0-16,-8 0 16,0 0-16,-1 17 15,1 0-15,0 18 16,8-1-16,9 1 15,9 8 1,-1-8-16,10 0 16,-1-9-16,0 0 15,-8-9-15,0-8 16,-1-1-16,1 1 16,-9 0-16,0-1 15,0 1-15,0 0 16,9-1-1,-1-8-15</inkml:trace>
  <inkml:trace contextRef="#ctx0" brushRef="#br0" timeOffset="50489.65">26650 7368 0,'-8'0'0,"-1"0"15,0 0-15,9 0 16,0 0-16,0 0 15,0 0-15,0 0 16,0 0-16,-8 0 16,-1 18-16,0 25 15,1 26-15,-1 27 16,-8 25 0,-1 9-16,10-26 15,-1-9-15,0-8 16,9-9-16,0-26 15,0-18-15,0-8 16,0-17-16,0-1 16,0 1-16,0-18 15,0-8-15,0-17 16,18-27 0,-1 9-16,-8 0 15,-1 17-15,1 18 16,0 0-16,8 8 15,0 9-15,18 0 16,0 17-16,8 1 16,1-1-1,-18 0-15,0 1 16,-17-10-16,-1 10 16,1-1-16,-18 0 15,-8 1-15,-9-1 16,-9 0-16,-8-8 15,8 0-15,0-1 16,18-8-16,8 0 16,9 0-16,0-8 15,9 8 1</inkml:trace>
  <inkml:trace contextRef="#ctx0" brushRef="#br0" timeOffset="50754.95">27232 7394 0,'0'0'0,"0"0"0,0 0 15,0 9-15,0 34 16,-8 35-16,-1 44 15,-8 25 1,-1-9-16,1-16 16,8-10-16,9-25 15,9-9-15,8-18 16,1-34-16,-10-8 16</inkml:trace>
  <inkml:trace contextRef="#ctx0" brushRef="#br0" timeOffset="51166.02">27371 7983 0,'0'0'0,"0"0"0,0 0 15,0 0 1,0 18-16,0 16 15,0 1-15,9 0 16,-9 8-16,0-17 16,0-9-16,0 1 15,0-10-15,0 1 16,9-9-16,-1 0 16,10-9-16,-1-8 15,9-18 1,0 1-16,0 16 15,-17 1-15,0 0 16,-1 17-16,-8 0 16,0 8-16,0 18 15,0 18-15,18 16 16,-1 1 0,18-1-16,8 1 15,-8-18-15,-9-25 16</inkml:trace>
  <inkml:trace contextRef="#ctx0" brushRef="#br0" timeOffset="51800.28">27840 8200 0,'0'0'0,"0"0"0,0 0 16,0 0-16,0 0 15,0 0-15,0 0 16,0 0-16,0 0 15,18 0-15,-1 0 16,9-9 0,17 1-16,1-1 15,-1-8-15,-17-1 16,0 1-16,-17 0 16,0-1-1,-1-8-15,-16 0 0,-1 9 16,0 0-16,1-1 15,-1 18-15,-17 0 16,0 18 0,0 16-16,8 1 15,1 17-15,17 17 16,17-8-16,9-18 16,18 0-16,8 9 15,-26-26-15</inkml:trace>
  <inkml:trace contextRef="#ctx0" brushRef="#br0" timeOffset="52172.21">29108 7853 0,'0'0'0,"0"0"0,0 0 0,0 0 15,-9 0 1,1 0-16,-10 0 16,1 0-16,-1 9 15,1 8-15,0 1 16,-1 8-16,1 0 16,17 0-16,0 8 15,0-8-15,9 0 16,-1 0-1,1 0-15,0-8 16,-1-10-16,-8 1 16,-8 8-16,-1 1 15,-17-10-15,-9 1 16,-8 0-16,8-1 16,9-8-16,9 0 15,-1 0 1,18 0-16</inkml:trace>
  <inkml:trace contextRef="#ctx0" brushRef="#br0" timeOffset="52691.9">29481 7455 0,'0'0'0,"0"0"16,0 0-16,0 0 15,0 17-15,-8 9 16,-1 26-16,-8 18 16,-1 8-16,-8 17 15,0 0 1,9-17-16,-1-9 16,1-17-16,0-8 15,-1-18-15,10-9 16,-1-8-16,9-1 15,0 1-15,0-9 16,0 0-16,0-9 16,17-8-16,1-9 15,-1 0-15,9 9 16,-9-1 0,1 1-16,-9 0 15,-1 8-15,1 9 16,0 0-16,-1 0 15,-8 0-15,0 9 16,9 8 0,0 0-16,-1 1 0,10 8 15,-10 0 1,1 0-16,8-9 16,-8-8-16,8-1 15,1 1-15,-1-9 16,1 0-16,16-9 15,1 1-15</inkml:trace>
  <inkml:trace contextRef="#ctx0" brushRef="#br0" timeOffset="52830.36">29846 8035 0,'0'0'0,"-9"-8"16,1 8-16,-1 0 16,0 0-16,1 17 15,-1 0-15,0 1 16,9 8-16,0-9 15,18-8-15,-10-1 16,1 1 0</inkml:trace>
  <inkml:trace contextRef="#ctx0" brushRef="#br0" timeOffset="52971.82">29759 7611 0,'0'0'0,"0"0"0,0 0 0,0 0 16,0 0-16,9 9 16,0-1-16</inkml:trace>
  <inkml:trace contextRef="#ctx0" brushRef="#br0" timeOffset="53288.36">30480 7611 0,'0'0'0,"0"0"16,0 0-16,0 0 16,0 0-16,0 0 15,-9 0-15,1 0 16,-10 17-1,-8 18-15,0 34 16,-9 35-16,18-9 16,0 1-16,17-18 15,0 0-15,0-18 16,0-8-16,0-26 16,0 9-16,8-9 15,1-18 1</inkml:trace>
  <inkml:trace contextRef="#ctx0" brushRef="#br0" timeOffset="53422.87">30011 8148 0,'0'-9'0,"0"1"15,0-1-15,0 9 16,0 0-16,0-9 16,17 1-1,18-1-15,35 9 16,-18 9-16</inkml:trace>
  <inkml:trace contextRef="#ctx0" brushRef="#br0" timeOffset="53690.61">30819 7654 0,'0'0'0,"0"0"0,0 0 16,0 0-16,0 0 16,17 18-16,0-1 15,18 18 1,17 17-16,9 25 16,-18 1-16,1 9 15,-18 8-15,-17 27 16,-27-1-16,-17-9 15,-8 10-15,17-53 16</inkml:trace>
  <inkml:trace contextRef="#ctx0" brushRef="#br0" timeOffset="54223.1">30054 8096 0,'0'0'0,"0"0"0,0 0 16,0 0-1,0 0-15,9-9 16,26 1-16,26-1 16,8 0-16,-34 18 15</inkml:trace>
  <inkml:trace contextRef="#ctx0" brushRef="#br0" timeOffset="54571.67">30532 7975 0,'0'0'0,"0"0"0,0 0 16,0 0 0,0 0-16,9 0 15,8 0-15,18 0 16,17-9-16,-9 0 15,10 9-15,-1-8 16,-35 8 0</inkml:trace>
  <inkml:trace contextRef="#ctx0" brushRef="#br0" timeOffset="54839.13">30853 7802 0,'0'0'0,"0"0"0,0 0 16,0 0-1,0 0-15,-8 8 16,-1 18-16,-17 26 16,-9 9-16,1-1 15,-1 1 1,0 0-16,18-1 0,17 1 15,8-18-15,18 0 16,35 1 0,-26-18-16</inkml:trace>
  <inkml:trace contextRef="#ctx0" brushRef="#br0" timeOffset="55321.99">30063 8217 0,'0'0'0,"0"0"0,0 0 16,0-8-16,0-1 16,0 0-16,0 9 15,0-8-15,18-1 16,8-8-1,34-1-15,-25 18 16</inkml:trace>
  <inkml:trace contextRef="#ctx0" brushRef="#br0" timeOffset="58010.81">10533 9127 0,'-8'0'0,"8"0"0,0 0 16,0 0-16,0 17 15,-9 9-15,0 17 16,1 9-16,-10 0 16,1 0-16,0-9 15,-1-8-15,10-9 16,-1-17 0,9-1-16,0 1 15,0-9-15,0-9 16,9-8-1,8-18-15,18-17 0,-1-8 16,18 8-16,1 0 16,-10 17-16,0 1 15,-8 16 1,9 18-16,-18 0 16,0 0-16,-9 18 15,0-1-15,-8 18 16,0-1-16,-1-8 15,-8 0-15,0 0 16,0 0-16,9 0 16,0-9-1,-1 1-15,1-10 16,9 10-16,8-10 16,8 1-16,1-9 15,0 0-15,0-9 16,-1 1-16,10-10 15,-18 1 1,0 0-16,0-1 0,-17-8 16,-1 9-1,-8 0-15,-8-9 16,-1 9-16,0-1 16,0 1-16,-8 0 15,8 8-15,-8 9 16,8 0-16,1 0 15,-1 17 1,-8 1-16,-1 8 16,10 0-16,8 8 15,0 1-15,8-1 16,10 1-16,-1 0 16,18-9-16,-1 0 15,19-18-15,-1 1 16,8-18-16,1-8 15,-17-9 1,16-9-16,1-17 16,-17 0-16,-18 18 15,-18-1-15,1 18 16,-9 0-16,0-1 16,-9 10-16,1 8 15,-18 0-15,0 0 16,0 8-1,-9 10-15,9 8 16,0 8-16,8-8 16,1 0-16,17 0 15,0 0-15,17 0 16,1-9-16,16-8 16,10 0-16,17-18 15,25 0 1,-7-8-16,-19 0 15,-7-9-15,-1 0 16,-18 8-16,-8 10 16,-17 8-16,0 0 15,-9 0-15,0 0 16,0 0-16,0 17 16,0 0-1,0 9-15,0 0 16,0 9-16,0-9 15,8 0-15,10 0 16,-1-9-16,1-8 16,-1 0-16,18-18 15,-1 0-15,1-17 16,0 0 0,8-8-16,-8-10 15,0-16-15,-9-1 16,0 1-16,-17 8 15,-1 0-15,1 17 16,-9 0-16,-9 18 16,9 0-16,0-1 15,-8 10 1,-1 8-16,0 0 16,1 0-16,-1 8 15,-9 10-15,-8 16 16,0 27-1,9 26-15,0-1 0,8 1 16,9-9 0,9 0-16,8-9 0,0-17 15,9-9 1,9-17-16,35 0 16,-18-9-16</inkml:trace>
  <inkml:trace contextRef="#ctx0" brushRef="#br0" timeOffset="58532.96">12114 9308 0,'0'0'0,"0"0"15,0 0-15,0 0 16,9-8-16,8-1 16,26 1-16,-8-1 15</inkml:trace>
  <inkml:trace contextRef="#ctx0" brushRef="#br0" timeOffset="59537.66">13790 8988 0,'0'-9'0,"0"1"0,0 8 15,0 0 1,0 0-16,0 0 16,0 0-16,-9 8 15,-17 44-15,-17 52 16,8 35-16,0-27 16,18-8-16,26 9 15,8-35-15,-8-43 16</inkml:trace>
  <inkml:trace contextRef="#ctx0" brushRef="#br0" timeOffset="59907.53">13972 9395 0,'0'0'0,"0"0"15,0 0-15,0 0 16,0 17-16,-9 18 16,9 0-16,0 17 15,0 0-15,18-26 16,-1 0-16,1-18 16,-1 1-16,0-9 15,9-9 1,0 1-16,0-10 15,1 1-15,-19-9 16,1 0-16,-18-9 16,-17 1-1,-9-1-15,1 9 0,-10 9 16,1 17 0,8 8-16,9 10 15,9-1-15,17-8 16</inkml:trace>
  <inkml:trace contextRef="#ctx0" brushRef="#br0" timeOffset="60396.07">14354 9369 0,'0'0'0,"0"0"0,0 0 0,0 0 16,0 0-16,0 17 16,-8 18-1,-1 8-15,0 18 0,1-18 16,-1 1 0,9-1-1,0-17-15,0-9 0,0-8 16,0 0-1,0-18-15,17 0 0,9-17 16,9 0-16,0 0 16,-1 9-1,-7 0-15,-1-1 16,-9 18-16,9 0 16,0 0-16,0 9 15,0 0-15,0-1 16,-8 1-16,-10 0 15,1-9-15,0 0 16,-1 0 0,1-9-16,0-8 15,-1-18-15,1-8 16,0-9-16,-9 26 16</inkml:trace>
  <inkml:trace contextRef="#ctx0" brushRef="#br0" timeOffset="60818.57">14893 9516 0,'0'0'0,"0"0"0,0 0 16,0 0-16,17 0 15,0 0 1,1 0-16,16-8 16,1-1-16,0 0 15,-9-8-15,0 0 16,-17 8-16,-1 0 16,1-17-16,-9 9 15,-9 0-15,1-1 16,-1 10-16,0 8 15,-8 0 1,0 0-16,-1 8 16,1 10-16,0-1 15,-1 0-15,18 9 16,0 9-16,9 0 16,8 8-16,9-17 15,9 0 1,-9-17-16,0-18 15,-9 9-15</inkml:trace>
  <inkml:trace contextRef="#ctx0" brushRef="#br0" timeOffset="61106.34">15388 9395 0,'0'0'0,"0"0"0,0 0 16,0 0-16,0 9 15,8 8-15,10 0 16,-1 9-16,9 0 16,-9 0-16,-8 0 15,0-8-15,0-10 16,-9 1 0,0 0-16,0-1 15,0 1-15,0-9 16,0 0-16,0 0 15,0 0-15,17-9 16,9-17-16,17-17 16,36-35-1,7 0-15,-51 43 0</inkml:trace>
  <inkml:trace contextRef="#ctx0" brushRef="#br0" timeOffset="61703.7">16621 9075 0,'0'-9'0,"0"0"0,0 1 16,-9-1-16,0 0 15,1 1 1,-1-1-16,0 9 0,-8 0 15,-9 17 1,0 1-16,0 16 16,-9 27-16,18 26 15,-1-1-15,18-8 16,0 9-16,0-1 16,9-16-16,0-18 15,-1-9-15,1-17 16,-9 0-1,-9-9-15,9 0 16,-8 1-16,8-10 16</inkml:trace>
  <inkml:trace contextRef="#ctx0" brushRef="#br0" timeOffset="61904.55">16213 9620 0,'0'-8'0,"0"-1"16,0 9-16,0 0 16,0 0-16,8-9 15,18 1-15,35-10 16,9 1-16,-1 0 16,27-1-1,-1 1-15,-51 17 16</inkml:trace>
  <inkml:trace contextRef="#ctx0" brushRef="#br0" timeOffset="62996.9">17315 9326 0,'0'0'0,"0"0"0,0 0 0,0 0 16,0 0-16,0 0 15,0 0-15,9 8 16,-9 1-1,0-9-15,0 0 0,0 0 16,0 0-16,0 0 16,0 0-1,0 0-15,0 0 16,0 0-16,0 0 16,0 0-16,0 0 15,9 17-15,-1 1 16,1 25-16,0 26 15,0 27 1,-9 8-16,-9-1 16,0-16-16,0-9 15,1-9-15,-1-17 16,0-17-16,9-9 16,0-9-16,-8-8 15,8 0-15,-9-18 16,0-8-1,1-27-15,-1-42 16,26-36-16,9 1 16,9 9-16,0 16 15,0 10-15,8 16 16,0 18-16,1 18 16,-9 16-1,-1 1-15,-8 17 16,0 9-16,-17 8 15,0 0-15,-18 18 16,-17 17-16,-17 0 16,-18-9-16,9 1 15,17-10-15,18-25 16,8-9-16</inkml:trace>
  <inkml:trace contextRef="#ctx0" brushRef="#br0" timeOffset="63842.36">17776 9014 0,'0'0'0,"0"0"15,0 0-15,0 0 16,8 0-16,1 17 16,0 9-1,-1 26-15,1 18 16,-18-1-16,-8 9 15,0-18-15,-1-16 16,10-1-16,-1-17 16,0-9-16,9-8 15,0 0-15,0-1 16,0 1 0,0-9-16,0 0 15,0-9-15,9 1 16,8-10-16,1 1 15,-1-9-15,9 9 16,-17-1 0,-1 10-16,1-1 0,0 9 15,-1 0 1,1 0-16,9 0 16,-10 0-16,1 0 15,0 0-15,-1 0 16,1 0-16,0 9 15,-1-1-15,1 10 16,0-1 0,-1 0-16,1 1 15,0-1-15,8 0 16,-8-8-16,8 0 16,1-1-16,-1-8 15,0 0-15,1-8 16,8-1-1,0-8-15,0-1 16,-18 1-16,1 0 0,0-1 16,0 10-1,-9-1-15,0 0 16,0 9-16,0 0 16,0 0-16,0 0 15,0 0-15,0 18 16,0-1-1,0 9-15,0 0 0,0 0 16,8 0 0,1-9-16,0-8 15,-1 0-15,1-1 16,0-8-16,-1 0 16,1-8-16,-9-1 15,0 0-15,-9-8 16,1 0-16,-10-1 15,-8 1 1,9 0-16,8 8 16,9 9-1,0 0-15</inkml:trace>
  <inkml:trace contextRef="#ctx0" brushRef="#br0" timeOffset="64060.62">18271 9343 0,'0'0'0,"0"0"0,0 0 15,0 0-15,0 0 16,8 0-16,10 0 16,25-9-16,9 1 15,9-18 1,8-9-16,-25 9 15,-18 18-15</inkml:trace>
  <inkml:trace contextRef="#ctx0" brushRef="#br0" timeOffset="64295.52">18531 9023 0,'0'0'0,"0"0"0,0 0 16,0 0-16,0 17 16,-9 26-16,1 18 15,-1 26-15,0-1 16,9-8-16,0-9 16,9 1-1,17 16-15,9-16 16,-18-44-16</inkml:trace>
  <inkml:trace contextRef="#ctx0" brushRef="#br0" timeOffset="64953.46">18852 9447 0,'0'0'0,"0"0"0,0 0 16,0 0-16,0 0 15,-8 17-15,8 1 16,0-1-16,0 9 16,0 0-1,0-9-15,8 1 16,10-10-16,8 1 16,-9-9-16,9 0 15,0-9-15,-8 1 16,-1-1-16,-8-8 15,-1-1-15,1 1 16,-9 0-16,-9-1 16,1 1-1,-10 0-15,1 8 16,0 0-16,-1 1 16,18 8-16,0 0 15,0 0-15,0 0 16,18 0-16,8 0 15,8 0-15,10 0 16,-1 0 0,-17 8-16,0 1 15,-8 0-15,-10-1 16,1 10-16,0-1 16,-9 0-16,0-8 15,0 0-15,0-1 16,0 1-16,0 0 15,0-9-15,0 0 16,17-9 0,9-8-16,9-9 15,0 0-15,8 8 16,-17 1-16,0 8 16,-8 9-16,-1 0 15,0 9-15,1 8 16,-1 1-16,18 16 15,0-8 1,-18-17-16</inkml:trace>
  <inkml:trace contextRef="#ctx0" brushRef="#br0" timeOffset="65226.14">20146 9291 0,'0'0'16,"0"0"-16,0 0 0,0 0 16,0 0-16,0 0 15,26 0-15,18-8 16,17-1-1,25-8-15,1-1 16,-17 1-16,34 0 16,-17-9-16,-52 17 15</inkml:trace>
  <inkml:trace contextRef="#ctx0" brushRef="#br0" timeOffset="65470.23">20563 8927 0,'0'0'0,"0"0"16,0 0-16,-9 0 15,1 26-15,-1 9 16,-17 26-16,0 25 16,0 1-1,9-9-15,-1-9 16,18-8-16,0-9 15,9-9-15,8 0 16,1-25-16,-10-10 16,1-8-1</inkml:trace>
  <inkml:trace contextRef="#ctx0" brushRef="#br0" timeOffset="65768.25">20971 9412 0,'0'0'0,"0"0"0,-8 0 16,-1 0 0,0 0-16,-8 18 15,-1 8-15,1 0 16,17 0-16,0-9 16,0 0-16,17-8 15,1 0-15,-1-1 16,9-8-16,0-8 15,-8-1-15,-1 0 16,-8-8-16,-1-9 16,-16-17-1,-1 8-15,-17 9 16,0 9-16,-9 17 16,18 8-16,8 1 15</inkml:trace>
  <inkml:trace contextRef="#ctx0" brushRef="#br0" timeOffset="66254.47">21892 9265 0,'0'0'15,"0"0"-15,0 0 0,0 0 16,0 0-16,0 0 15,-9 0 1,0 0-16,-8 0 16,0 0-16,-9 0 15,0 9-15,8 0 16,1-1-16,-1 1 16,18-1-16,0 1 15,0 0-15,0-9 16,0 0-1,18 8-15,-1 1 16,1 8-16,8 1 16,0 16-16,0 10 15,0 8-15,-9 0 16,0 8-16,-8-8 16,0-8-1,-9-10-15,-9-8 0,0 0 16,1-9-1,-10-8-15,1 0 16,0-1-16,-1 1 16,1-9-16,8-9 15,-8-17-15,17-17 16,9 0-16,-1 26 16</inkml:trace>
  <inkml:trace contextRef="#ctx0" brushRef="#br0" timeOffset="66653.23">22031 9438 0,'0'0'0,"0"0"15,0 0-15,0 0 16,0 0-16,17 0 15,0 0-15,18 0 16,0-8-16,0-1 16,-1 0-16,-8 1 15,0-10-15,-8 1 16,-9 0 0,-1-1-16,1 10 15,-18-1-15,1-8 16,-1 8-16,0 9 15,0 0 1,-8 0-16,0 17 0,-1 1 16,1 8-1,17 8-15,0 1 16,17-9-16,18 9 16,0-18-16,-18-8 15</inkml:trace>
  <inkml:trace contextRef="#ctx0" brushRef="#br0" timeOffset="66907.33">22526 9213 0,'0'0'0,"0"0"16,0 0-16,0 0 15,0 0-15,0 0 16,17 0 0,9 0-16,26-8 15,18-1-15,-1 0 16,18-8 0,8 0-16,-25-1 0,-18 10 15,-35 8-15</inkml:trace>
  <inkml:trace contextRef="#ctx0" brushRef="#br0" timeOffset="67156">22925 8962 0,'0'0'0,"0"0"0,0 0 15,0 0-15,0 0 16,0 17-16,-9 1 15,1 25 1,-10 18-16,1 8 16,0 9-1,8-9-15,9 0 0,0-8 16,0 0-16,17-18 16,9-8-16,35-9 15,-26-18-15</inkml:trace>
  <inkml:trace contextRef="#ctx0" brushRef="#br0" timeOffset="68289.23">24193 9170 0,'0'0'0,"9"9"0,-9-9 16,0 0-16,0 0 16,0 0-16,-9 0 15,-8 0-15,-9 0 16,-9 8-16,-17 18 15,0 9 1,-1 8-16,19 0 16,16-17-16,1 0 15,17-8-15,0-10 16,0 1-16,9-9 16,8 0-16,18-9 15,-9 1-15,0-10 16,-9 10-1,-8-1-15,0 0 16,-1 9-16,1 0 16,-9 0-16,9 18 15,8-1-15,0 9 16,9 0-16,9 0 16,9 0-16,8-17 15,-35-1-15</inkml:trace>
  <inkml:trace contextRef="#ctx0" brushRef="#br0" timeOffset="68689.47">24445 8901 0,'0'0'0,"0"0"0,0 0 0,0 9 15,0 17 1,0 26-16,0 26 15,-9 17-15,0 1 16,1-10 0,-1-34-16,9-9 0,0-17 15,0-8 1,0-10-16,0 1 0,0 0 16,0-9-1,17-9-15,18 0 16,0-17-16,0 9 15,-1 0-15,-8 17 16,0 0-16,-8 0 16,-9 0-16,-1 8 15,-8 1-15,-8 0 16,-1 8 0,0 0-16,-8 1 15,-1-10-15,1 1 16,17 0-16,0-9 15,0 0-15,0 0 16</inkml:trace>
  <inkml:trace contextRef="#ctx0" brushRef="#br0" timeOffset="69033.35">25148 9213 0,'0'0'0,"0"0"16,0 0-16,0 0 15,0 0-15,-9 0 16,1 18-16,-18-1 16,0 9-16,0 0 15,8 8 1,1 1-16,17 0 16,0-9-16,0 0 15,9 0-15,-9-9 16,8-8-16,-8-1 15,0 1-15,-8 0 16,-1-1-16,0 1 16,-8 0-1,-1-1-15,10 1 16,8-9-16,0 0 16,0 0-16,0 0 15,0 0-15,0 0 16</inkml:trace>
  <inkml:trace contextRef="#ctx0" brushRef="#br0" timeOffset="69336.28">25426 9482 0,'0'-9'0,"-9"0"0,9 1 15,0 8-15,0 0 16,-8 0-16,-1 0 16,0 0-16,1 17 15,-1 0-15,9 1 16,0-1-16,0 0 15,9 1 1,8-10-16,0 1 16,1 0-16,-1-9 15,0-9-15,-8 0 16,0 1-16,0-1 16,-9-17-16,-9 0 15,0-9-15,-17 1 16,0 16-1,0 1-15,-17 17 16,-1 17-16,27-8 16</inkml:trace>
  <inkml:trace contextRef="#ctx0" brushRef="#br0" timeOffset="70053.92">25773 9317 0,'0'0'0,"0"0"16,0 0-16,0 0 15,0 9 1,9 8-16,0 0 16,-1 18-16,1 0 15,0-1-15,-9-8 16,-9 0-16,0 0 15,9 0-15,0-8 16,0-10 0,0 1-16,0 0 0,0-1 15,0-8 1,0 0-16,0-8 16,0-10-16,18-16 15,8-10-15,0 10 16,-9-1-16,1 18 15</inkml:trace>
  <inkml:trace contextRef="#ctx0" brushRef="#br0" timeOffset="70537.2">26251 9343 0,'0'0'0,"0"0"0,0 0 16,0 0 0,0 17-16,0 18 15,0 26-15,-9 34 16,-17 18 0,9-18-16,0-9 0,8-25 15,-9-9-15,1-9 16,8-17-16,1-8 15,8-10 1,0 1-16,0-9 16,0-9-16,0-8 15,0-26-15,8-53 16,10-25-16,17 26 16,-1 17-16,1 26 15,-9 17 1,0 1-16,0 16 15,0 1-15,0 17 16,-8 0-16,-1 0 16,-8 9-16,-1 8 15,1 0-15,-18 1 16,1 16-16,-10 10 16,1-10-16,0 1 15,8 0-15,9-18 16</inkml:trace>
  <inkml:trace contextRef="#ctx0" brushRef="#br0" timeOffset="70736.62">26598 9482 0,'0'0'0,"0"0"0,0 0 16,0 0-16,0 0 15,18 0-15,16 0 16,19 0-16,-1-9 16,26 9-16,9 9 15,-44-1 1</inkml:trace>
  <inkml:trace contextRef="#ctx0" brushRef="#br0" timeOffset="70952.17">26842 9144 0,'0'0'0,"0"0"0,0 0 0,0 0 15,0 26-15,-9 35 16,0 8 0,-8 17-16,-9 10 15,8-1-15,1-17 16,17-17-16,9-18 15,-1-17-15,1-18 16,0 1-16</inkml:trace>
  <inkml:trace contextRef="#ctx0" brushRef="#br0" timeOffset="71109.23">27093 9534 0,'0'0'0,"0"0"0,0 0 15,0 17-15,0 0 16,0 9-16,9 18 16,8-1-1,-8-26-15</inkml:trace>
  <inkml:trace contextRef="#ctx0" brushRef="#br0" timeOffset="71248.11">27215 9205 0,'0'0'0,"0"0"16,0 0-16,0 0 15,0 0-15,0 8 16,9 1-16</inkml:trace>
  <inkml:trace contextRef="#ctx0" brushRef="#br0" timeOffset="71888.73">27432 9499 0,'0'0'0,"0"0"16,0 0-16,0 17 16,-9 1-1,1 16-15,8 1 0,0 0 16,17-9-1,0 0-15,1-18 16,-1 1-16,0 0 16,10-18-16,-10 0 15,0 1-15,-8-10 16,0-8-16,-9 0 16,-9-8-16,0 8 15,1 8-15,-1 1 16,9 8-1,0 1-15,0 8 16,0 0-16,0 0 16,0 0-16,9 0 15,8 8-15,18 10 16,-1-1 0,-8 0-16,1 1 15,-1-1-15,-9 0 16,-8 1-16,-1-1 15,1 0-15,-9 1 16,0-10-16,0 1 16,0 0-16,0-1 15,0 1-15,0-9 16,17-9-16,9-8 16,18-9-1,8-9-15,9 1 16,-18-1-16,-17 18 15,0 8-15,-17 0 16,0 9-16,-1 0 16,1 0-16,0 0 15,8 18-15,0 8 16,18 26 0,0 17-16,-18-26 15</inkml:trace>
  <inkml:trace contextRef="#ctx0" brushRef="#br1" timeOffset="78717.89">14137 10218 0,'0'0'0,"0"0"16,0 0-16,0 0 16,0 0-16,0 0 15,0 0-15,0 0 16,0 9-16,9 8 16,8 0-16,9 0 15,9-8 1,8 0-16,10-18 15,-10 0-15,0-17 16,-17 1 0,0-10-16,-17 9 0,-9 9 15,-9-1-15,1 1 16,-10 0 0,-8 17-16,0 8 15,-8 10-15,8 16 16,8 27-16,1 8 15,17 0-15,17 9 16,9-17-16,35 17 16,-18-35-16</inkml:trace>
  <inkml:trace contextRef="#ctx0" brushRef="#br1" timeOffset="78890.6">14814 10365 0,'0'0'0,"0"0"0,0 0 16,0 0-16,0 17 15,9 1 1,17-10-16,-8 1 16</inkml:trace>
  <inkml:trace contextRef="#ctx0" brushRef="#br1" timeOffset="79368.98">15587 10209 0,'0'0'0,"0"0"15,0-8-15,0-1 16,-8 0-16,-1 1 15,0-1-15,-8 0 16,-9 9 0,-18 9-16,1 8 15,8 9-15,1 0 16,16 0-16,1 0 16,17-17-16,0-1 15,0 1-15,0-9 16,17 0-16,1 0 15,-1 0-15,0 0 16,1 0-16,-1 9 16,9 8-1,0 18-15,0 25 16,0 10-16,-8-1 16,-10-8-16,-8-18 15,-8 0-15,-1-17 16,-17 0-16,0 0 15,-9 0-15,-8-17 16,-1-1 0,10-16-16,-1-1 15,17 0-15,1 1 16,17-1-16</inkml:trace>
  <inkml:trace contextRef="#ctx0" brushRef="#br1" timeOffset="79500.6">15804 10426 0,'0'0'0,"0"0"16,0 0-16,0 0 15,0 0-15,18 8 16,-1 1-16</inkml:trace>
  <inkml:trace contextRef="#ctx0" brushRef="#br1" timeOffset="80123.05">17941 10036 0,'0'0'0,"0"0"0,0 0 16,0 0-16,0 0 15,0 26-15,0 26 16,-9 43-16,-8 35 15,-1 0-15,1-26 16,-1-17-16,10-27 16,8-17-1,0-17-15,8-8 16,-8-10-16,0-8 16</inkml:trace>
  <inkml:trace contextRef="#ctx0" brushRef="#br1" timeOffset="80501.82">18418 10053 0,'0'0'0,"0"0"16,0 0-16,0 0 15,0 0-15,0 9 16,-8 8 0,-1 18-16,0 8 15,1 9-15,-10-9 16,9 1-16,1-1 31,8-17-31,0 0 0,0-26 0,0 26 0,0 0 16,17-9-16,9 9 15,9 0 1,17-17-16,9 0 16,0-9-16,-1-9 15,-7 9-15,-1-9 16,0 1-16,-26-1 16</inkml:trace>
  <inkml:trace contextRef="#ctx0" brushRef="#br1" timeOffset="80800.42">18740 10304 0,'0'0'0,"-9"0"15,9 0-15,-9 0 16,1 0-16,-1 0 16,0 18-16,-8 16 15,-9 44-15,-9 18 16,0-10 0,18-8-16,17-17 0,0-18 15,9-26 1,-1 1-16,1-10 15</inkml:trace>
  <inkml:trace contextRef="#ctx0" brushRef="#br1" timeOffset="81434.53">19339 10045 0,'0'0'0,"0"0"0,0 0 16,-9 0-16,0 0 15,-8 8 1,-9 10-16,-17 16 16,-10 18-16,1 9 15,18-1-15,8 10 16,-1 8-16,10 17 15,0-8-15,17-27 16,17-16-16,18-1 16,0-17-1,-1-9-15,1-8 16,8-18-16,1 0 16,-9 1-16,-9-1 15,-9-8-15,-26-9 16,1 0-16,-1 0 15,-8 9-15,-1-1 16,1 1-16,8 8 16,1 1-1,8 8-15,0 0 16,0 0-16,0 0 16,0 0-16,17 0 15,0 0-15,1 0 16,8 0-16,-9 8 15,0 10 1,1-1-16,-10 0 16,1 9-16,0 9 15,0-1-15,-1 1 16,1-9-16,0 0 16,-1 0-16,1-9 15,8-8-15,1-9 16,-1 0-16,-8 0 15</inkml:trace>
  <inkml:trace contextRef="#ctx0" brushRef="#br1" timeOffset="81659.5">19799 10270 0,'0'0'0,"0"0"0,0 0 0,0 8 15,-9 18 1,1 35-16,-1 26 16,0 8-16,-8-17 15,8-17-15,1-10 16,8-16-16,0-9 16,0-17-16,0-1 15,0-8 1,0 0-16</inkml:trace>
  <inkml:trace contextRef="#ctx0" brushRef="#br1" timeOffset="81813.5">19773 10651 0,'0'0'0,"0"0"0,0 0 16,0 0-16,0 0 16,17 0-16,1 0 15,16-9 1,10 1-16,-1-18 15,-8 8-15,-18 10 16</inkml:trace>
  <inkml:trace contextRef="#ctx0" brushRef="#br1" timeOffset="82035.12">20329 10218 0,'0'0'0,"0"0"0,0 0 0,0 0 0,0 0 15,-9 0-15,0 17 16,1 26-16,-18 18 16,0 17-16,-1 26 15,10-17-15,0-18 16,8-9 0,9-8-16,0-26 15,0-17-15,0 0 16</inkml:trace>
  <inkml:trace contextRef="#ctx0" brushRef="#br1" timeOffset="82536.39">20494 10599 0,'0'0'0,"0"0"0,0 0 15,0 0-15,0 0 16,0 0-16,0 0 16,8 0-1,10 0-15,-1 0 16,18 0-16,8 0 16,1 0-16,-1 0 15,-8 0-15,-9 0 16,-9 0-16,-8 0 15,0 0-15,-9 0 16,0 17-16,-9 1 16,0-1-1,-8 0-15,-9 1 16,8-1-16,1 0 16,0-8-16,-1-1 15,1 1-15,8 0 16,9-1-16,0-8 15,0 0-15,0 0 16,0 0 0,0 9-16,0 0 15,18-1-15,8 1 16,8 0-16,10-1 16,8 1-16,0 0 15,-9-1-15,-25 1 16</inkml:trace>
  <inkml:trace contextRef="#ctx0" brushRef="#br1" timeOffset="82936.6">21570 10668 0,'0'0'15,"0"0"-15,0 0 0,0 0 16,0 0-1,18 0-15,8 0 16,17 0-16,18 9 16,17 0-16,18-1 31,8 1-31,-9-9 0,-8 0 0,-9-9 16,1 1-16,-10-1 15,-25 0 1,-18 1-16,8-1 15,-8 0-15,-8 1 16</inkml:trace>
  <inkml:trace contextRef="#ctx0" brushRef="#br1" timeOffset="83240.42">22118 10486 0,'0'0'0,"0"0"15,0 0-15,0 0 16,17 0-16,9 0 16,9 0-16,8 9 15,9 0-15,18 8 16,-10 0 0,-16 1-16,-18-1 15,0 0-15,0 1 16,-17-1-16,-1 0 15,-16 1-15,-10 16 16,-16 9-16,-10 9 16,-17-8-1,27-18-15,25-18 16</inkml:trace>
  <inkml:trace contextRef="#ctx0" brushRef="#br1" timeOffset="85244.4">23585 10573 0,'0'0'0,"0"0"0,0 0 16,0 0-16,-9 17 15,1 18-15,-18 17 16,8 8-16,-8-16 16,9-1-16,0-17 15,-1-9-15,9-8 16,1 0 0,8-1-16,0-8 0,0 0 15,0-8-15,26-10 16,17-25-1,9 0-15,0-1 16,-8 10-16,-9 17 16,-9-1-16,-9 10 15,9 8 1,-17 8-16,-1 10 0,1-1 16,0 9-1,-18 8-15,0-8 16,1 0-16,-1 0 15,9-8-15,0-10 16,0 1-16,0 0 16,0-9-16,0 0 15,17 0-15,1 0 16,17 0 0,-1-9-16,10 0 15,-1 1-15,1-1 16,-1 0-16,0 1 15,-17-1-15,0-8 16,-8 8-16,-1-8 16,-8-1-1,0-8-15,-1 9 16,1 0-16,-9 0 16,0-1-16,0 1 15,0 0-15,-9 8 16,1 0-16,8 9 15,-9 0-15,0 0 16,1 0-16,-1 0 16,0 9-1,0 8-15,1 1 16,-1-1-16,9 18 16,0-1-16,0 1 15,9-9-15,8 0 16,1 0-16,-1-9 15,18-8-15,-1-1 16,1-8-16,9-8 16,-1-1-1,-8-8-15,-9-9 16,0 0-16,0 0 16,-17 8-16,-1 1 15,1 0-15,0 0 16,-9-1-16,0 10 15,0 8-15,-9 0 16,0 0 0,1 0-16,-19 8 15,1 10-15,9-1 16,0 0-16,-1 0 16,10 1-16,8-1 15,0-8-15,0-1 16,17 1-16,9 0 15,9-1 1,17-8-16,-9-8 16,1-1-16,-10 0 15,-7 1-15,-1 8 16,-18 0-16,1 0 16,0 0-16,-1 0 15,-8 0-15,0 0 16,-8 8-1,-1 10-15,0-1 16,1 0-16,-1 1 16,9 8-16,0-9 15,0-8-15,0-1 16,17 1-16,1-9 16,-1-9-16,9 1 15,9-18-15,0-9 16,8-26-1,0-17-15,1-17 16,-18 9-16,0 25 16,-17 9-16,-1 17 15,1 18-15,-9 0 16,0 8-16,0 9 16,0 0-1,0 0-15,-9 26 16,1 26-16,-1 35 15,9 17-15,0-9 16,17 0-16,1-8 16,-1-35-1,18-9-15,17-8 0,-9-9 16</inkml:trace>
  <inkml:trace contextRef="#ctx0" brushRef="#br1" timeOffset="85502.14">25730 10374 0,'0'0'0,"0"0"16,0 0-16,0 8 15,-9 18-15,-8 26 16,-9 44-16,-9-1 15,0-17-15,9-9 16,9-8-16,0-9 16,8-18-1,9-8-15,0-17 0,0 8 16,0-8 0</inkml:trace>
  <inkml:trace contextRef="#ctx0" brushRef="#br1" timeOffset="86102.04">25973 10530 0,'0'0'0,"0"0"15,0 0-15,0 0 16,17 0-1,1 0-15,17 0 16,-1 0-16,-8 0 16,0 8-16,0 1 15,-17 0-15,0-1 16,0 10-16,-9-1 16,0-8-16,-9 8 15,0-8-15,9-1 16,0 10-16,0-1 15,0 0 1,0 1-16,0-1 16,0-9-16,0 1 15,0 0-15,0-1 16,0 1-16,-9 0 16,1-1-16,-1 1 15,0 0 1,-8-1-16,0 1 15,8 0-15,0-1 16,1 1-16,8-9 16,0 9-16,0-9 15,0 0-15</inkml:trace>
  <inkml:trace contextRef="#ctx0" brushRef="#br1" timeOffset="86264.95">26442 10928 0,'0'0'0,"0"0"0,0 0 16,0 0-16,0 0 15,0 0 1,0 0-16,0 0 0,0 0 16</inkml:trace>
  <inkml:trace contextRef="#ctx0" brushRef="#br1" timeOffset="86567.12">26781 10400 0,'0'0'0,"0"0"16,0 0-16,0 0 15,0 0-15,0 0 16,0 17-16,17 9 15,0 26-15,1 0 16,-1 9 0,1-9-1,-1-9-15,0 0 0,-8 0 0,0-17 16,-1-8 0,-8-1-16,-8 0 15,-18 1-15,-9-1 16,-26 0-1,0-8-15,-8-18 0,43 9 16</inkml:trace>
  <inkml:trace contextRef="#ctx0" brushRef="#br1" timeOffset="86701.32">26963 10547 0,'0'0'0,"0"0"0,9 0 16,8 0-16,18 0 15,17-9-15,-26 9 16</inkml:trace>
  <inkml:trace contextRef="#ctx0" brushRef="#br1" timeOffset="87250.71">27606 10434 0,'-9'0'0,"0"-8"0,9 8 16,-8 0 0,8 0-16,-9 0 15,0 0-15,-8 17 16,-9 9-16,-18 35 16,10 8-16,-1 18 15,0-10 1,18 10-1,8-9-15,9-17 0,9-18 16,0-17-16,8-9 16,-8-8-16,-1 0 15,1-9-15,0-9 16,-1 0-16,-8 1 16,0-1-16,-8-8 15,-1-1-15,0 1 16,9 8-16,0 1 15,0-1 1,0 0-16,0 1 16,18-1-16,16 0 15,18-8-15,-8 8 16,-1 9 0,-17 0-16,0 0 15,-17 0-15,0 18 0,-1 8 16,1 8-1,-9 18-15,0-8 16,0-1-16,0-17 16,0 0-16,0-9 15,9-8-15,-9-9 16</inkml:trace>
  <inkml:trace contextRef="#ctx0" brushRef="#br1" timeOffset="87783.93">28075 10538 0,'0'0'0,"0"0"0,0 26 0,-9 18 16,0 25 0,1 17-16,-10 10 31,1-18-31,-1-18 0,10-8 0,8-8 15,8-18-15,1-18 16,0-8-16,-1-17 16,1 0-16,0-9 15,0 8-15,-9 1 16,0 0 0,0 8-16,0 0 15,0 1-15,0-1 16,17 0-16,9 1 15,9-10-15,17-8 16,9 0-16,8-8 16,-8-1-16,0-8 15,-18-1 1,-8 10-16,-9-1 16,-17 18-16,-1 0 15,1 8-15,0 9 16,-1 0-16,-8 0 15,0 0-15,0 26 16,-8 17-16,-1 26 16,-8 27-16,-10-1 15,10 0 1,0-8-16,17-35 16,8-26-16,1-18 15,0 1 1</inkml:trace>
  <inkml:trace contextRef="#ctx0" brushRef="#br1" timeOffset="88182.56">28709 10893 0,'0'0'0,"0"0"15,0 0-15,0 0 16,0 0-16,0 0 15,17 0-15,0 0 16,18 0 0,17 0-16,9 0 15,-9 9-15,-9 0 16,-17-1-16,0 1 16,-17 0-16,0-1 15,-18 10-15,0-1 16,-17 9-16,0 0 15,-8 0 1,-1 0-16,18-17 16,-1-1-16,10 1 15,-1 0-15,9-1 16,0 1-16,17 0 16,27 8-16,16-8 15,27-1-15,17 10 16,-8-1-1,-61-9-15</inkml:trace>
  <inkml:trace contextRef="#ctx0" brushRef="#br1" timeOffset="88402.99">30037 10434 0,'0'0'0,"0"0"16,-9 26-16,-17 35 16,-26 43-16,9 17 15,8-8-15,0-9 16,1-18 0,16-8-16,10-17 0,8-35 15,8-18 1</inkml:trace>
  <inkml:trace contextRef="#ctx0" brushRef="#br1" timeOffset="88803.59">30384 10911 0,'0'0'0,"0"0"15,0 0-15,0 0 16,0 0-16,-8 0 15,-1 0-15,-17 0 16,-17 17-16,-1 0 16,-8 9-16,17 9 15,1 0 1,16-9-16,1 0 16,8-9-16,9 0 15,0-8-15,0 0 16,18-1-16,-1-8 15,9-8-15,0 8 16,-9 0-16,-8 0 16,0 0-1,-1 0-15,1 0 0,0 0 16,0 0 0,8 17-16,0 0 15,9 1-15,0 7 16,9-7-16,-9-10 15</inkml:trace>
  <inkml:trace contextRef="#ctx0" brushRef="#br1" timeOffset="89103.13">30819 10902 0,'0'0'0,"0"0"0,0 0 15,0 0-15,0 0 16,0 0-16,-9 0 15,0 0-15,1 17 16,-1 9-16,-8 9 16,-1 8-1,1 1-15,8-18 16,0 0-16,1-9 16,-1 0-1,9-8-15,-9 0 0,-8 8 16,-9-8-16,-17 8 15,8-9-15,9 1 16,8 0 0,1-1-16,17-8 15</inkml:trace>
  <inkml:trace contextRef="#ctx0" brushRef="#br1" timeOffset="89702.23">30906 11214 0,'0'-9'0,"17"1"0,9-1 15,9-8 1,-1 8-16,10-8 16,-1-1-16,1 1 15,-18 0-15,0-1 16,0 1-16,-9 0 16,-8-1-16,0 10 15,-1-1-15,1-8 16,-9 8-1,0 0-15,-9 1 16,1-1-16,-1 9 16,-9 0-16,1 0 15,-9 0-15,0 0 16,0 17-16,0 1 16,9 8-16,-1 8 15,18 1 1,0-9-16,0 0 15,9 0-15,8 0 16,9 0-16,9-18 16,0 1-16,-1-9 15,1 0-15,0 0 16,-9 0 0,0 0-16,0 0 15,0 0-15,-8 0 16,-10 9-16,10 8 15,-10 0-15,1 1 16,0-10-16,-9 1 16,0 0-16,0-1 15,0 1-15,0 0 16,0-1-16,0-8 16,0 0-1,0 0-15,0 0 16,8-8-16,53-10 15,26-25-15,-35 26 16</inkml:trace>
  <inkml:trace contextRef="#ctx0" brushRef="#br0" timeOffset="106815.73">4446 12279 0,'0'0'0,"0"0"16,9 0-16,17 0 15,35 9-15,17-1 16,35 1-1,0-9-15,-9-9 16,-17 9-16,-27-8 16,-8-1-16,-25 9 15,-1 0-15,-9 0 16,-8 0-16,-1 0 16,1 0-16,0 0 15,-1 0-15,1 0 16,-9 0-1,0 0-15,0 0 16,0 0-16,0 0 16,0 0-16,0-9 15,9 1-15,-1-18 16,10 0-16,8-26 16,9 0-16,8 0 15,-8 9 1,-1 8-16,10 18 15,8-1-15,-9 10 16,9 8-16,9 17 16,9 9-16,-18 9 15,-9-1-15,1 1 16,-18 0-16,0-9 16,-18 0-1,1-1-15,0-16 16,0 0-16,-1-1 15,-8 1-15,0-9 16,0 0-16,0 0 16,18-9-16,-1 1 15,18-18-15,-1 9 16,-8-1 0,9 1-16,0 8 15,0 9-15,-1 0 16,1 18-16,0-1 15,0 17-15,-1 1 16,-8 0-16,0 8 16,-8-17-16,-1 0 15,-8-17-15,0-1 16,8-16-16,9-10 16,17-34-1,27-8-15,-1-9 16,9-1-1,-17 18-15,-9 18 0,-8 16 16,-9 18-16,17 9 16,-9 17-1,-8 9-15,-9 17 0,9 0 16,-9 8 0,0 1-1,-9-18-15,-8-17 0,-1 0 16,1-17-16,0-1 15,8-16-15,1-1 16,-10 0-16,10 9 16,-10 0-16,10 0 15,-1 0 1,0 0-16,1 9 16,16 8-16,19 9 15,25 0-15,17-17 16,27 0-1,34-1-15,9-8 16,17-8-16,18 8 16,-9 0-16,-8 0 15,-27 0-15,-8 0 16,-18-9-16,-35 9 16,-17 0-16,-25 0 15,-19 0 1,-16 0-16,-10 0 0,1 9 15</inkml:trace>
  <inkml:trace contextRef="#ctx0" brushRef="#br0" timeOffset="107047.49">9170 12253 0,'0'0'0,"17"0"0,27 17 15,34 18 1,26 17-16,-17-9 16,-17 1-16,-18-1 15,-18-8-15,-16-1 16,-18 18 0,-52 52-16,-53 17 15,-25-8-15,-17 0 16,34-44-16,69-52 15</inkml:trace>
  <inkml:trace contextRef="#ctx0" brushRef="#br0" timeOffset="107654.83">5862 10651 0,'0'0'0,"0"0"16,0 26-16,0 17 15,8 44-15,1 25 16,0-16 0,-18-18-16,0-18 15,1-16-15,-1-1 16,0-17-16,-8 0 15,-1-18-15,1 1 16,0-18-16,-1-8 16,1-26-16,17-35 15,17-17 1,18 8-16,8 18 16,18 17-16,9 0 15,-1 17-15,9 0 16,1 18-16,-27 17 15,-18 0-15,-8 9 16,-17 8-16,0 0 16,-27 27-16,-25 16 15,-26 27 1,-10 0-16,10-27 16,-9-16-16,26-18 15,43-26-15</inkml:trace>
  <inkml:trace contextRef="#ctx0" brushRef="#br0" timeOffset="108347.72">6608 10097 0,'0'0'0,"0"0"0,0 0 15,0 8-15,0 18 16,0 18-16,-8 33 15,-10 27-15,-8 26 16,-8-8 0,-1-27-16,17-17 15,-8 0-15,9-18 16,0-25-16,8-9 16,9-17-16,0-1 15,0 1-15,0 0 16,0-9-16,0-9 15,17-8 1,18-9-16,0-9 16,-9 18-16,0-1 15,0 1-15,0 17 16,-9 0-16,1 9 16,-1 8-16,0 0 15,9 18-15,9 0 16,-9-9-16,0 0 15,9-18 1,0-8-16,8-8 16,1-10-16,-10 1 15,-8 0-15,0-1 16,-17 10-16,0 8 16,0 0-1,-1 0-15,-8 8 16,9 18-16,0 9 15,8 0-15,0-1 16,1-8-16,-1 0 16,9-17-16,-9 0 15,10-9-15,-1-9 16,-9 0-16,9-17 16,-17-8-16,-1-1 15,-16 0 1,-1 9-16,0-8 15,-17 8-15,0 8 16,0 10-16,9 8 16,-1-9-1,10 9-15</inkml:trace>
  <inkml:trace contextRef="#ctx0" brushRef="#br0" timeOffset="108586.09">7043 10833 0,'0'0'0,"0"0"0,0 0 15,17 0-15,9 0 16,35 8-16,26-16 16,8-1-1,1 0-15,-18 1 16,0-10-16,-17 1 15,-9 17-15,-9-9 16,-17 1-16,-8-1 16</inkml:trace>
  <inkml:trace contextRef="#ctx0" brushRef="#br0" timeOffset="108816">7546 10400 0,'0'0'0,"0"0"15,0 0-15,0 0 16,0 8-16,0 18 16,-8 35-16,-1 34 15,0 9 1,-8 9-16,8-1 16,9-25-16,9-18 15,8-17-15,-8-17 16,17-18-16,26 9 15,-17-17 1</inkml:trace>
  <inkml:trace contextRef="#ctx0" brushRef="#br0" timeOffset="109415.19">8032 10893 0,'0'0'0,"0"0"0,0 0 16,0 0-16,0 0 15,0 0-15,-8 18 16,-1 16-16,0 18 15,9 9-15,0-9 16,9-9 0,8-8-16,1-9 15,-1-18-15,18 1 16,0-9-16,8-9 16,1-8-16,-10-17 15,-8-10-15,-8 1 16,-10 8-16,-8 1 15,-8 16 1,-1 1-16,0 0 16,1 8-16,-1 9 15,9 0-15,0 0 16,0 0-16,0 9 16,0-1-16,17 1 15,9 0 1,9-1-16,17-8 15,9 0-15,0 0 16,-9 9-16,-9 8 16,-17 1-16,0-1 15,-17 9-15,0 0 16,-1-9-16,1 1 16,-9-10-16,0 1 15,0 0 1,0-1-16,17-8 15,10-8-15,16-27 16,18-8-16,0-1 16,-18 10-16,0 16 15,-8 1-15,-9 17 16,9 9-16,0 25 16,17 27-1,0 26-15,52-1 16,-34-43-16</inkml:trace>
  <inkml:trace contextRef="#ctx0" brushRef="#br0" timeOffset="110147.07">13060 12357 0,'0'0'0,"0"0"0,0 0 16,0 0-16,0 0 15,26 0-15,27 0 16,25 0-16,43 0 16,36 0-1,25 9-15,18-1 16,43 10-16,26-10 16,-35-16-16,-16-1 15,-19 9 1,-25 0-16,-35 9 0,-18-9 15,-16 8 1,-18 1-16,-35-9 16,-18-9-16,-8 1 15,-8-1 1,-10-17-16,-34 0 0,0 0 16,9 9-16</inkml:trace>
  <inkml:trace contextRef="#ctx0" brushRef="#br0" timeOffset="110363.96">15205 11959 0,'0'0'0,"0"0"0,0 0 16,0 0-16,9 0 15,34 17-15,18 0 16,26 18-16,-9 0 16,0-1-16,-8 1 15,-18 0 1,-9-10-16,-17 10 15,-8 17-15,-36 0 16,-25 17-16,-44 18 16,-26-9-16,9-26 15,52-35-15</inkml:trace>
  <inkml:trace contextRef="#ctx0" brushRef="#br0" timeOffset="110866.54">13234 12764 0,'0'0'0,"0"0"15,-9 0-15,1 0 16,-1 17-16,-17 27 16,0 16-1,-9 10-15,9 34 16,9 8-16,17-25 15,17-1-15,9-8 16,18-17-16,8-18 16,17-8-16,9-18 15,18-17-15,-1-17 16,1-9 0,-18-26-16,-9-17 15,-16-18-15,-10 0 16,-26-8-16,-25 0 15,-18 8-15,-9 27 16,-26 8-16,-8 8 16,-9 18-16,8 18 15,9 8 1,44 0-16</inkml:trace>
  <inkml:trace contextRef="#ctx0" brushRef="#br0" timeOffset="111129.83">13217 13085 0,'0'0'0,"0"0"0,0 0 15,0 0-15,17 0 16,0 0-16,18 8 15,9 1-15,8 0 16,17-18-16,1 0 16,8 1-1,-17 8-15,-18 0 16,-26 0-16</inkml:trace>
  <inkml:trace contextRef="#ctx0" brushRef="#br0" timeOffset="111280.43">13442 12920 0,'0'0'0,"0"0"15,0 9-15,0 17 16,9 34-16,-9 27 16,35 17-1,-9-44-15</inkml:trace>
  <inkml:trace contextRef="#ctx0" brushRef="#br0" timeOffset="111598.31">16317 12184 0,'0'0'0,"0"0"0,0 0 0,0 8 15,0 18 1,0 35-16,-9 8 15,0-8-15,1-9 16,8-9-16,8-17 16,1-17-16,0 0 15</inkml:trace>
  <inkml:trace contextRef="#ctx0" brushRef="#br0" timeOffset="111748.84">16490 11742 0,'0'0'0,"0"0"0,0 0 16,0 0-16,0 0 16,0 0-16,0 0 15,0 9-15,0-1 16</inkml:trace>
  <inkml:trace contextRef="#ctx0" brushRef="#br0" timeOffset="112462.21">16786 12089 0,'0'0'0,"0"0"0,0 0 16,-9 17-16,0 9 15,1 17 1,-1 26-16,-8 1 0,8-1 15,9-17-15,0-9 16,17-8 0,1-9-16,8 0 15,8-17-15,-8-1 16,1 1-16,-1-18 16,0 1-16,-9-18 15,0-9-15,-8-26 16,0 9-16,-18 9 15,0 8-15,-17 1 16,9 16 0,0 1-16,-1 0 15,1 17-15,8 0 16,9 0-16,0 0 16,9 0-16,17 0 15,26 8-15,26 1 16,18-9-1,-9 0-15,-18 0 16,-17 0-16,-8 9 16,-18 8-16,-9 0 15,0 18-15,-8 0 16,0-1-16,-9-8 16,0 0-16,0-8 15,0-10-15,0 1 16,0 0-16,0-1 15,0-8 1,17-17-16,26-26 16,18-18-16,17 0 15,-8 9-15,-27 18 16,-8 16-16,-9 1 16,-9 17-1,1 0-15,-1 9 0,1 17 16,8 34-1,0 10-15,-9 8 16,0-18-16,-8-25 16</inkml:trace>
  <inkml:trace contextRef="#ctx0" brushRef="#br0" timeOffset="113948.76">6183 13665 0,'0'0'0,"0"0"0,0 0 15,0 0 1,-9 0-16,0 0 15,1-9-15,-1 0 16,0 1-16,1-1 16,-1 0-16,0 9 15,1 0-15,-1 0 16,0 9-16,-17 34 16,0 18-1,9 8-15,8 1 16,9-10-16,18-16 15,8-1-15,8-17 16,10-17-16,17-9 16,-9-26-1,8-9-15,-16-8 0,-18-9 16,-9-9 0,-17-17-16,-17 17 15,-18 9-15,-8 18 16,-18 8-16,0 26 15,9 17-15,26 18 16,26-18 0</inkml:trace>
  <inkml:trace contextRef="#ctx0" brushRef="#br0" timeOffset="114448.93">6686 13596 0,'0'0'0,"0"0"0,0 0 16,0 17-16,0 26 15,0 18 1,-8 34-16,-1 35 16,-8 17-16,-1-26 15,-8-8-15,0-18 16,0-8-16,9-26 15,0-27-15,-1-8 16,9-9 0,1-8-16,8 0 15,-9-18-15,9-34 16,0-70-16,26-51 16,9 8-16,8 26 15,1 17-15,-1 35 16,1 18-16,-10 25 15,1 0-15,0 18 16,8 0 0,-8 17-16,-9 8 15,0 10-15,0 8 16,-17 0-16,-18 8 16,0 1-16,-17 0 15,0-9-15,-8 0 16,-1 0-1,9-18-15,0 1 16,17-9-16</inkml:trace>
  <inkml:trace contextRef="#ctx0" brushRef="#br0" timeOffset="114884.71">7129 13717 0,'0'0'0,"0"0"15,0 0-15,0 26 16,18 17-16,-10 35 16,1 61-16,-18 25 15,1-34-15,-18 0 16,8-17-16,1-27 16,0-34-16,8-26 15,0 0-15,9-17 16,0-1-1,0-16-15,0-18 16,0-70-16,26-77 16,9-26-16,17 43 15,0 18-15,9 34 16,-18 26-16,1 26 16,-1 17-16,-17 18 15,0 17 1,-8 0-16,-1 17 15,-8 26-15,-9 18 16,-18 17-16,-8 9 16,-8-9-16,-1-9 15,0-17-15,18-9 16,17-26-16,0-8 16</inkml:trace>
  <inkml:trace contextRef="#ctx0" brushRef="#br0" timeOffset="115363.93">7920 13691 0,'0'0'0,"0"0"0,0 0 16,0 0-16,0 0 15,0 0-15,-9 0 16,0 0-16,1 0 15,-1 8-15,-9 1 16,10 0-16,-1-1 16,0 1-16,1 0 15,8-1 1,0-8-16,0 9 16,-9 0-16,0 8 15,1 0-15,-1 9 16,0 9-16,9 8 15,0-8 1,0-9-16,9 0 0,8 0 16,1 0-1,8-17-15,0-1 16,0-8-16,0-8 16,0-1-16,0-8 15,-9-9-15,-8 0 16,0 0-16,-18 0 15,0 0-15,-17 0 16,0 8-16,0 10 16,0 8-1,9 17-15,17-8 16</inkml:trace>
  <inkml:trace contextRef="#ctx0" brushRef="#br0" timeOffset="115696.07">8415 13630 0,'0'0'0,"0"0"0,0 0 15,0 0-15,-9 0 16,0 9-16,-17 8 16,0 18-16,-9-1 15,1 1-15,16 0 16,1 8-16,17-8 15,0-9 1,9 0-16,8 0 16,-8 0-16,-1-9 15,1-8-15,-9-1 16,0 1-16,-9 8 16,-8 9-16,-26 9 15,-1-9-15,18-9 16,9-8-1,-1-18-15,18 9 16</inkml:trace>
  <inkml:trace contextRef="#ctx0" brushRef="#br0" timeOffset="115846.13">8640 13812 0,'0'0'0,"0"0"0,0 0 15,0 17 1,0 9-16,0 9 15,-8 34-15,8 9 16,8 9-16,1-35 16,0-35-16</inkml:trace>
  <inkml:trace contextRef="#ctx0" brushRef="#br0" timeOffset="116004.56">8701 13552 0,'0'0'0,"0"0"16,0 0-16,0 0 16,0 0-16,17 0 15,1 9-15,-9-9 16,-1 0-16</inkml:trace>
  <inkml:trace contextRef="#ctx0" brushRef="#br0" timeOffset="116213.05">8840 13760 0,'0'0'0,"0"0"0,0 0 16,0 0 0,9 0-16,17 0 15,17 9-15,27-18 16,8-8-16,0-9 15,-9 8-15,-8 1 16,-26 0-16,-18-1 16,-8 18-16</inkml:trace>
  <inkml:trace contextRef="#ctx0" brushRef="#br0" timeOffset="116435.72">8988 13509 0,'0'0'0,"0"0"0,0 0 0,0 0 0,0 17 16,0 18-1,0 34-15,0 35 16,-9 9-16,0 8 16,-8 0-16,17-34 15,0-27-15,0-25 16,9-9-16,-1-9 15,10-8-15</inkml:trace>
  <inkml:trace contextRef="#ctx0" brushRef="#br0" timeOffset="116848.86">9231 13985 0,'0'0'0,"-9"0"0,0 0 0,9 0 15,0 0-15,0 0 16,0 0 0,0 0-16,0 9 15,9 0-15,9-1 16,-1 1-16,9 0 16,9-1-16,8-16 15,9-1-15,0 0 16,-8-8-1,-18 0-15,0-1 16,-17-8-16,-1 0 16,-8 9-16,-8-9 15,-19 9-15,1-1 16,0 18-16,-8 0 16,-1 18-16,0 16 15,9 1 1,9 17-16,-1 9 0,18-1 15,18 1 1,16-9-16,10-9 16,43-8-16,-35-18 15</inkml:trace>
  <inkml:trace contextRef="#ctx0" brushRef="#br0" timeOffset="117170.59">10559 13821 0,'0'0'0,"0"0"16,0 0-16,0 0 15,9 8-15,0 10 16,0-10-16</inkml:trace>
  <inkml:trace contextRef="#ctx0" brushRef="#br0" timeOffset="117313.29">10507 14124 0,'0'0'0,"0"0"0,0 0 0,0 0 0,0 0 16,18 17-16,-1-8 15,-8-9-15</inkml:trace>
  <inkml:trace contextRef="#ctx0" brushRef="#br0" timeOffset="117782.92">12079 13968 0,'0'-9'0,"-9"1"16,1-10-16,-1-8 15,-8 0-15,-9 0 16,0 9 0,8 0-16,-8 17 15,0 0-15,-9 17 16,9 0-16,9 9 16,0 9-16,17 0 15,0-1-15,8 10 16,1-10-16,0 1 15,-1-9 1,-8 0-16,-8 8 16,-1-8-16,-17 9 15,-18 0-15,1-9 16,0 0-16,8 0 16,18-18-16,8 1 15,9-9-15,0 0 16</inkml:trace>
  <inkml:trace contextRef="#ctx0" brushRef="#br0" timeOffset="118394.71">12140 14245 0,'0'0'0,"0"0"0,17 0 16,9 9-1,26-1-15,9 1 16,-9-18-16,0 1 15,1-10-15,-10-8 16,-17 9-16,0 0 16,-17-1-16,-1 1 15,1-9-15,-9 9 16,-9 0-16,1-1 16,-1 1-16,0 8 15,-8 9 1,0 0-16,-9 0 15,0 18-15,-1 16 16,10 9-16,0 1 16,17-1-16,0 0 15,17 1-15,9-18 16,9 0-16,8-9 16,18-8-1,9-1-15,-10-16 16,-16-1-16,-1-8 15,-17-1-15,0-8 16,0-8 0,-17-1-16,0 0 0,-1 9 15,-8 9 1,0 0-16,-8-1 16,-1 1-16,0 8 15,-8 9-15,0 0 16,-9 18-16,-9 16 15,0 18-15,9 0 16,9 9-16,17-9 16,0-9-16,17 1 15,18-10 1,8-16-16,70-18 16,9-9-16,-70 0 15</inkml:trace>
  <inkml:trace contextRef="#ctx0" brushRef="#br0" timeOffset="118749.83">13755 14020 0,'0'0'0,"0"0"0,0 0 16,0 0-16,0 17 15,17 27-15,1 7 16,-10 10 0,1 0-16,0-9 15,-9-9-15,-9-8 16,0-9-16,1-9 16,-1-8-16,0-1 15,9 1-15,0-9 16,0 0-16,0-9 15,0-8-15,26-44 16,9-25 0,17 16-16,9 18 15,9 0-15,-36 35 16</inkml:trace>
  <inkml:trace contextRef="#ctx0" brushRef="#br0" timeOffset="119129.01">14102 14297 0,'0'0'0,"0"0"16,0 0-16,18 9 16,-1-1-16,18 1 15,0 0-15,8-9 16,9-9-1,0 0-15,-8-17 16,-1 0-16,-17 0 16,0-8-16,-17-1 15,0 0-15,-9 9 16,-9 9-16,0 0 16,1 0-16,-1 17 15,-9 0 1,-8 26-16,0 8 15,9 18-15,0 0 16,17 0-16,8-9 16,10-8-16,25-9 15,9-9-15,-8-8 16,-18-9-16</inkml:trace>
  <inkml:trace contextRef="#ctx0" brushRef="#br0" timeOffset="119582.6">15171 14115 0,'0'0'0,"0"0"0,0 0 15,0 0-15,0 0 16,-9 0 0,0-9-16,-8 9 15,-9 0-15,-18 9 16,-16 34-16,-1 9 15,9 0 1,17 9-16,9-9 0,8-9 16,10-17-16,8 0 15,0-17-15,8 0 16,10-1 0,25-25-16,9-18 15,18-25-15,8-36 16,0-34-16,-17-17 15,-9 26-15,-26 34 16,-17 27-16,-1 25 16,1 18-16,-9-1 15,0 10 1,0 8-16,-9 0 16,1 17-16,-18 35 15,8 43-15,1 44 16,8 8-16,9-26 15,18-34-15,16-26 16,10-27-16,-18-25 16</inkml:trace>
  <inkml:trace contextRef="#ctx0" brushRef="#br0" timeOffset="120029.57">16334 13925 0,'0'0'0,"0"0"15,0 0-15,0 0 16,0 0-16,0 0 15,0 0-15,-9 0 16,1 0 0,-18 0-16,0 8 15,-9 10-15,18-1 16,-1 0-16,1 9 16,17 9-16,0 0 15,17-1-15,1 1 16,-1-9-1,0 0-15,-8-18 16,0 1-16,-1 0 16,-8-1-16,-8 10 15,-18-1-15,-18 9 16,-8-9-16,17-8 16,18 0-16,17-9 15</inkml:trace>
  <inkml:trace contextRef="#ctx0" brushRef="#br0" timeOffset="120712.08">16638 13466 0,'0'0'0,"0"0"0,0 8 15,9 10 1,-1 25-16,-8 35 15,-8 17-15,-10 18 16,-8 8-16,0-8 16,9-27-16,0-17 15,-1-17-15,10-17 16,8-9-16,0-17 16,0-1-16,0 1 15,0 0 1,0-9-16,0 0 15,0-9-15,17-8 16,0-18-16,9 0 16,0 9-16,0 9 15,-8 0-15,-10 8 16,1 9-16,0 0 16,0 0-1,-1 9-15,10 8 16,-1 0-16,0 1 15,1 8-15,-1 0 16,9 0-16,0 0 16,0 0-16,-8-18 15,-1 1-15,0 0 16,1-18 0,-1 0-16,0-8 15,1-9-15,-1-26 16,-8-9-16,-1 27 15,1-1-15,-9 18 16,0-1-16,9 1 16,-9 8-16,0 9 15,0 0 1,0 0-16,0 9 16,0 17-16,9 9 15,-1 8-15,10 0 16,-1 1-16,0-1 15,1-17-15,8-17 16,-18-1-16</inkml:trace>
  <inkml:trace contextRef="#ctx0" brushRef="#br0" timeOffset="120863.31">17150 13613 0,'0'0'0,"0"0"0,0 0 16,0 0-16,9 0 15,0 0-15</inkml:trace>
  <inkml:trace contextRef="#ctx0" brushRef="#br0" timeOffset="121212.56">17836 13518 0,'0'0'0,"0"0"0,0 0 16,0 0-16,0 0 15,0 0-15,-8 0 16,-10 17-16,-8 18 15,0 25 1,-8 18-16,16 9 16,1-1-16,17 1 15,0-9-15,0-9 16,9-8-16,-1-18 16,1-8-16,-9-9 15,0 0-15,-9-9 16,1 0-1,-1 1-15,-9-1 16,1-8-16,-18-1 16,9 1-16</inkml:trace>
  <inkml:trace contextRef="#ctx0" brushRef="#br0" timeOffset="121395.78">17454 13968 0,'0'0'0,"0"0"0,0 0 16,0 0-16,18 0 16,16 0-16,27 0 15,26 0-15,9-9 16,16 1-16,-7 16 16,-36-16-1,-43 8-15</inkml:trace>
  <inkml:trace contextRef="#ctx0" brushRef="#br0" timeOffset="121595.34">18132 13855 0,'0'0'0,"0"0"0,0 0 16,0 0-1,0 0-15,17 0 16,18 0-16,26 9 15,8-18-15,9 1 16,0-1 0,-17-17-16,-35 9 0</inkml:trace>
  <inkml:trace contextRef="#ctx0" brushRef="#br0" timeOffset="121828.54">18410 13552 0,'0'0'0,"0"0"0,0 0 16,0 0-16,0 0 15,-9 26 1,0 35-16,1 25 16,-10 10-16,1 16 15,-1 10-15,18-19 16,0-7-16,18-18 15,8-9-15,35-26 16,-27-34-16</inkml:trace>
  <inkml:trace contextRef="#ctx0" brushRef="#br1" timeOffset="124078.93">6261 15354 0,'0'0'0,"0"0"16,0 0-16,9 8 16,17 18-16,8 18 15,19-1 1,16 0-16,-8-17 16,8-26-16,18-17 15,-9-9-15,-17-9 16,0-8-16,-18 0 15,-17 8-15,-17 0 16,0 1-16,-18-1 16,0 0-16,1 18 15,-1 0 1,-17 17-16,-9 8 16,9 18-16,-9 26 15,9 35-15,18 17 16,16-17-16,18-10 15,18-16-15,8-26 16,-26-18 0</inkml:trace>
  <inkml:trace contextRef="#ctx0" brushRef="#br1" timeOffset="124228.37">7338 15518 0,'0'0'0,"0"0"15,0 0-15,0 0 16,0 18 0,17-1-16,9 0 15,-17-8-15</inkml:trace>
  <inkml:trace contextRef="#ctx0" brushRef="#br1" timeOffset="124737.04">8067 15336 0,'0'0'15,"0"0"-15,0 0 0,0 0 16,0 0-16,0 0 16,0 0-16,0 0 15,-8-8-15,-1-1 16,-17 0-1,0 9-15,-18 0 16,10 18-16,-1-1 16,9 18-16,8 17 15,1-9 1,17-8-16,0-9 0,17-9 16,1 0-16,8-8 15,0-1 1,9-8-16,-1 9 15,1 0-15,0-1 16,-9 10-16,0 8 16,0 26-16,0 26 15,-9 17-15,-17 0 16,-8-17-16,-1-17 16,-17-9-1,0 0-15,0-18 16,0-8-16,-9 0 15,9-17-15,0 0 16,0-18-16,-9-8 16,27-1-16,8 1 15,8 0-15</inkml:trace>
  <inkml:trace contextRef="#ctx0" brushRef="#br1" timeOffset="124918.14">8892 15821 0,'0'0'0,"0"0"16,0 0-16,0 0 15,0 0-15,0 0 16,0 0-16</inkml:trace>
  <inkml:trace contextRef="#ctx0" brushRef="#br1" timeOffset="125478.27">10403 14955 0,'0'0'0,"0"0"15,0 0-15,0 0 16,0 0-16,0 0 16,0 35-16,0 51 15,-9 62-15,-8 16 16,0-16-1,-1-27-15,1-17 16,17-18-16,0-34 16,0-26-16,0-17 15</inkml:trace>
  <inkml:trace contextRef="#ctx0" brushRef="#br1" timeOffset="125795.87">10863 15137 0,'0'0'0,"0"0"0,0 0 16,0 26-16,-8 26 16,-1 26-16,-8 9 15,8-9 1,0-9-16,9-9 15,0-16-15,0-1 16,0-8-16,18-9 16,-1 0-16,18 0 15,8 0-15,9-9 16,26-8-16,9-9 16,17-9-1,1-17-15,-36 9 16,-25 8-16,-27 0 15</inkml:trace>
  <inkml:trace contextRef="#ctx0" brushRef="#br1" timeOffset="126145.09">11211 15354 0,'0'0'0,"0"0"15,0 0-15,0 0 0,0 0 16,0 0-16,0 8 15,0 36-15,-9 51 16,-17 43 0,9 10-16,-1-10 0,1-25 15,0-27 1,17-16-16,8-27 16,-8-34-16,0-9 15</inkml:trace>
  <inkml:trace contextRef="#ctx0" brushRef="#br1" timeOffset="126739.82">12131 15258 0,'0'0'0,"0"0"0,0 0 15,0 0-15,0 0 16,0 0 0,-8 0-16,-10 18 15,-17-1-15,-8 26 16,-18 27-16,0 34 16,18 8-16,8 18 15,18-9-15,8-17 16,18-17-16,8-27 15,18-16 1,0-18-16,-1 0 16,10-18-16,-1 1 15,-17-18-15,-8 1 16,-1-1-16,-8-8 16,-1-1-16,-16-8 15,-1 0-15,0 0 16,-8 9-1,0 0-15,8 8 16,9 0-16,0 1 16,0 8-16,0-9 15,26 0-15,17 1 16,10 8-16,-1 0 16,0 8-16,-9 1 15,-8 8 1,-9 1-16,0 16 15,-17 1-15,-1 17 16,-8 9 0,-8-9-16,8-9 0,8-26 15,-8-17-15,0 0 16</inkml:trace>
  <inkml:trace contextRef="#ctx0" brushRef="#br1" timeOffset="126954.58">12687 15414 0,'0'0'15,"0"0"-15,0 18 0,-9 34 16,1 34-16,-1 35 16,0 9-16,1-8 15,-1-19 1,9-25-16,0-43 15,0-26-15,0-1 16,0-8-16</inkml:trace>
  <inkml:trace contextRef="#ctx0" brushRef="#br1" timeOffset="127328.12">12704 15830 0,'0'0'0,"0"0"15,0 0-15,0 0 16,0 0-16,0 0 15,0 0-15,18 0 16,25-9-16,18-17 16,52 9-16,-9-9 31,-26-26-31,-26-26 0,-17 26 16,-9 18-16,-9-1 15,1 0-15,-1 9 16,-8-8-16,0 16 15,-1 1-15,-8 0 16,0 17 0,0 0-16,0 0 15,-8 26-15,-1 43 16,-9 35-16,1 34 16,-9 1-16,9-18 15,-1-17 1,18-17-16,9-35 0,0-35 15,-1-8-15,1-9 16</inkml:trace>
  <inkml:trace contextRef="#ctx0" brushRef="#br1" timeOffset="127778.29">13469 15934 0,'0'0'0,"0"0"0,0 0 16,0 0-16,0 0 15,0 0-15,0 0 16,17 0-16,0 0 16,18-9-16,0 9 15,17 0-15,-9 0 16,1 0-16,-18 0 15,0 0 1,-18 0-16,1 0 16,0 0-16,-9 9 15,-9 8-15,-8 9 16,-9 9-16,-9-9 16,0 8-16,1-8 15,16 0-15,1-17 16,-1 0-16,10-1 15,8 1 1,0 0-16,0-1 16,17 10-16,9-1 15,35 9-15,17-9 16,18-8-16,34-9 16,-35-9-16,-69 9 15</inkml:trace>
  <inkml:trace contextRef="#ctx0" brushRef="#br1" timeOffset="128096.22">14528 15960 0,'0'0'0,"0"0"0,0 0 16,0 0-16,0 0 16,9 0-16,17 9 15,8-1-15,36 1 16,34 0 0,9-1-16,52 1 15,9-9-15,-44 0 16,0-9-16,-8 1 15,-18-1-15,-26 0 16,-17 1-16,-26-1 16,-9-17-16,-18 17 15</inkml:trace>
  <inkml:trace contextRef="#ctx0" brushRef="#br1" timeOffset="128419.01">15283 15709 0,'0'0'0,"0"0"16,0 0-16,18 17 16,25 0-16,18 18 15,35 0-15,8-1 16,-9 1-16,-8 0 15,-9 8-15,-26-17 16,-8 0 0,-18-9-16,0-8 0,-17 8 15,-1 0 1,-16 18-16,-27 8 16,-35 18-16,-25 0 15,25-27-15,53-25 16</inkml:trace>
  <inkml:trace contextRef="#ctx0" brushRef="#br1" timeOffset="129660.75">17324 15432 0,'0'0'0,"0"0"16,0 0-16,0 8 15,-9 44-15,1 35 16,-18 60 0,-9 9-16,0-18 15,9-16-15,-9-1 16,18-43-16,8-26 16,9-26-16,9 0 15,0-17-15</inkml:trace>
  <inkml:trace contextRef="#ctx0" brushRef="#br1" timeOffset="129944.49">17758 15518 0,'0'0'0,"0"0"0,0 9 16,-8 17-1,-1 34-15,-17 18 16,0 9-16,0 0 16,8-9-16,1-18 15,8-8-15,9-9 16,0-17-16,18 0 16,8 0-16,17 0 15,18-17 1,17-9-16,26-9 15,-17 1-15,-52-1 16</inkml:trace>
  <inkml:trace contextRef="#ctx0" brushRef="#br1" timeOffset="130169.13">17975 15813 0,'0'0'0,"-8"8"16,-1 27-16,-17 52 16,0 25-16,-9 35 15,0 1 1,18-27-16,8-35 0,9-25 16,0-35-1,0-17-15,0-1 16,0-8-16</inkml:trace>
  <inkml:trace contextRef="#ctx0" brushRef="#br1" timeOffset="130307.46">18097 16350 0,'0'0'0,"0"0"15,0 0-15,0 0 16,0 8-16,17 1 15,-8-9-15</inkml:trace>
  <inkml:trace contextRef="#ctx0" brushRef="#br1" timeOffset="130661">18679 15579 0,'0'0'0,"0"0"0,0 0 16,0 0-1,0 17-15,0 9 16,8 17-16,10 35 16,-1 18-16,18-10 15,0-8-15,-1 0 16,10-9-16,-18-25 15,0-18 1,-17 0-16,-1-9 0,1 0 16,-18-8-1,-8 8-15,-35 1 16,-26-10-16,-27-16 16,1-10-16,43 1 15,35 8-15</inkml:trace>
  <inkml:trace contextRef="#ctx0" brushRef="#br1" timeOffset="130780.7">18948 15865 0,'0'0'0,"0"0"0,17 0 16,18 0-16,17 0 16,0 0-16,9-9 15,-26 9-15</inkml:trace>
  <inkml:trace contextRef="#ctx0" brushRef="#br1" timeOffset="131443.57">19634 15613 0,'0'-8'0,"0"-1"15,0 0-15,0 9 16,0 0-16,0 0 16,0 0-16,-9 0 15,1 0-15,-1 18 16,-17 8-1,0 26-15,0 17 16,0 35-16,8-9 16,18-8-16,18-9 15,-1-9-15,18-17 16,-9-9-16,0-17 16,9-17-16,-9 0 15,0-9 1,-9-9-16,-8 0 15,0-8-15,-18 0 16,0-1-16,0-8 16,-8 9-16,8 0 15,1-1 1,8 10-16,0-1 16,0 9-16,0 0 15,17-9-15,9 1 16,9 8-16,0 0 15,8 0-15,-17 0 16,0 8-16,-9 10 16,-8-1-16,0 0 15,0 18 1,-9 17-16,-9 0 16,9-9-16,0-17 15,9-8-15,-1-1 16,10-34-16,-1-9 15,0 8-15</inkml:trace>
  <inkml:trace contextRef="#ctx0" brushRef="#br1" timeOffset="131794.04">20294 15752 0,'0'0'0,"0"0"0,0 17 16,0 18-16,9 26 15,-1 17-15,-16 17 16,-1-9 0,0-25-16,1-9 0,8 0 15,0-35 1,0-17-16,0 0 16,0 0-16,8-8 15,1-1-15,8 0 16,9 1-16,-17-10 15,-9 1-15,0 0 16,0-1 0,0 10-16,0-1 15,0 0-15,17 1 16,27-18-16,17 0 16,52-35-16,8-8 15,-51 26-15,-44 25 16</inkml:trace>
  <inkml:trace contextRef="#ctx0" brushRef="#br1" timeOffset="132001.18">20963 15406 0,'0'0'0,"0"0"16,0 0-16,0 0 15,0 8-15,-9 27 16,0 26-16,1 16 15,-1 36 1,-17 17-16,0 0 16,8-26-16,10-9 15,-1-8-15,18-9 16,-1-26-16,1-35 16</inkml:trace>
  <inkml:trace contextRef="#ctx0" brushRef="#br1" timeOffset="132632.51">21032 16194 0,'0'0'0,"0"0"15,0-9-15,0 9 16,0 0-16,0 0 15,0 0-15,0 0 16,0 0-16,17-9 16,1 1-16,17-1 15,17 0-15,0 1 16,0-1-16,-9 0 16,1 9-1,-18 0-15,0 0 16,-9 0-16,-8 0 15,0 0-15,-1 0 16,-8 0-16,-8 9 16,-10 8-16,-8 1 15,-9 8 1,9-9-16,9 0 16,0-8-16,-1 0 15,10-1-15,-1 1 16,9-9-16,0 0 15,0 0-15,17 9 16,9-1 0,35 1-16,17 0 0,18-18 15,-9-8 1,-53 8-16</inkml:trace>
  <inkml:trace contextRef="#ctx0" brushRef="#br1" timeOffset="140042.29">22804 15458 0,'0'0'0,"0"0"0,0 0 16,0 0-16,0 0 16,0 8-16,-9 18 15,-8 26-15,-18 43 16,-9 35 0,1 9-16,-9-9 15,8-35-15,10-17 16,16-17-16,10-18 15,8-17-15,0 0 16,17-9-16,0 1 16,27-1-16,8-8 15,43-1-15,18-16 16,-17-1 0,-9-8-16,-18-1 15,-17 10-15,-26-10 16,-17 10-16</inkml:trace>
  <inkml:trace contextRef="#ctx0" brushRef="#br1" timeOffset="140443.04">23681 15969 0,'0'0'0,"0"0"0,0 0 16,-9 0-16,0 0 15,-8 0-15,-27 17 16,-8 17-16,-8 1 16,7 17 15,1 0-31,18-9 0,16 1 0,1-10 16,17 1-16,0-9 15,0-17-15,26-1 16,17-16-16,18-18 15,0-18-15,0 10 16,-27-1 0,-7 18-16,-19-1 15,1 10-15,0 8 16,-1 0-16,-8 0 16,9 26-16,8 8 15,1 18-15,-1 9 16,18-9-16,26-9 15,-18-17 1</inkml:trace>
  <inkml:trace contextRef="#ctx0" brushRef="#br1" timeOffset="140762.34">24280 15908 0,'0'0'0,"0"0"0,0 0 15,0 0 1,0 0-16,-9 17 16,9 9-16,0 9 15,0 8-15,17 9 16,1-9-16,-1 1 16,-8-18-1,0-9-15,-1 0 0,1 1 16,0-1-1,-18 0-15,-17 9 16,-9 9-16,-8-9 16,8 0-16,9-9 15,9-8-15,17-9 16,-9-9-16,9 1 16,0 8-16</inkml:trace>
  <inkml:trace contextRef="#ctx0" brushRef="#br1" timeOffset="141142.18">24549 16246 0,'0'0'0,"0"0"0,0 0 16,0 0-16,0 0 15,0 0-15,17 0 16,1 0-16,8-9 16,0 0-1,9 1-15,-1-10 16,-8 10-16,-8-1 15,-10 0-15,1 1 16,0-1-16,-9 0 16,-9-8-16,0 0 15,-8-1-15,0 1 16,-1 17 0,1 0-16,0 0 15,-1 0-15,1 17 16,8 1-16,0 16 15,9 18-15,0 9 16,18 0-16,-1-9 16,1-9-16,8-17 15,26 9 1,0-27-16,-9-25 16,-25 0-16</inkml:trace>
  <inkml:trace contextRef="#ctx0" brushRef="#br1" timeOffset="141405.87">25166 16272 0,'0'0'0,"0"0"0,0 0 16,17 0-16,0 17 16,9 18-16,0 8 15,-17 0-15,0 9 16,-9-9-16,-9 1 15,0-18-15,1-9 16,8-8 0,0-1-16,0 1 15,0 0-15,0-9 16,0-9-16,26-17 16,26-52-16,43-17 15,-43 60-15</inkml:trace>
  <inkml:trace contextRef="#ctx0" brushRef="#br1" timeOffset="186129.62">25843 12184 0,'0'0'0,"0"0"0,0 0 0,0 0 15,0 0-15,0 17 16,17 35-16,-8 26 16,8 26-16,-8 26 15,0 26-15,-1 0 16,-8 8 0,-8 18-16,-1 17 15,0 0-15,-8 9 16,0 9-16,-1-1 15,-8-8-15,9 35 16,-18 17-16,9-35 16,0 0-16,0 9 15,9 0 1,-1 17-16,1-9 16,8 1-16,9 8 15,0 9-15,9-18 16,-9 1-16,-9 17 15,9-18-15,-9-25 16,1-27-16,8-43 16,0-43-16,17-34 15,0-36 1,18-17-16,-9-17 16</inkml:trace>
  <inkml:trace contextRef="#ctx0" brushRef="#br1" timeOffset="186771.53">25278 12132 0,'0'0'0,"0"0"0,0 0 16,0 0-16,18 0 15,8 0-15,26 0 16,26 9-16,35-1 16,26 1-16,9 8 15,17 0-15,17 1 16,0-10-1,18 1-15,0-9 16,8 9-16,1-1 16,8 1-16,0 0 15,9-1-15,17-8 16,-9 0-16,9 0 16,0-8-16,1 8 15,7 0-15,10-9 16,-9 0-1,0 1-15,17-1 16,-17 0-16,-1 1 16,10 8-16,-18 0 15,-26 0-15,0-9 16,9 9-16,-9 0 16,-61 9-16,-103-1 15</inkml:trace>
  <inkml:trace contextRef="#ctx0" brushRef="#br1" timeOffset="187787.31">26616 12669 0,'0'0'0,"0"0"0,0 0 16,0 0-16,0 0 16,0 34-16,-9 36 15,0 8-15,1 8 16,8-16 0,0-10-16,0-16 15,8-19-15,1-16 0,-9-9 16</inkml:trace>
  <inkml:trace contextRef="#ctx0" brushRef="#br1" timeOffset="187940.21">26659 12487 0,'0'0'0,"0"0"0,0 0 0,0 0 15,0 0 1,0 17-16,18 1 15,8 8-15,-9-9 16</inkml:trace>
  <inkml:trace contextRef="#ctx0" brushRef="#br1" timeOffset="188719.44">27006 12799 0,'0'0'0,"0"0"0,0 0 16,0 0-16,0 0 16,-8 0-16,8 17 15,0 9 1,0 9-16,0 8 16,0 0-16,17 1 15,1-1-15,-1-17 16,0-9-16,18-8 15,0 0-15,-1-18 16,-7 0-16,-1-17 16,0 0-16,-9-17 15,-8-9 1,-18 0-16,-8 0 16,-9 17-16,-9 9 15,9 9-15,-9 0 16,9 17-16,0 0 15,9 8-15,-1 10 16,10 8-16,8-9 16,17 0-1,9-8-15,26 0 16,9-1 0,26-25-16,8-18 0,-25 18 15,-27 0-15,-17-1 16,-8 18-16,-18 0 15,0 0-15,0 0 16,0 0 0,0 0-16,8 18 15,1-1-15,0 0 16,-1 9-16,-8 9 16,0-9-16,0 0 15,-8 0-15,8 0 16,0-9-16,0-8 15,0 0-15,0-1 16,0-8 0,0-8-16,26-10 15,17-34-15,18-8 16,0 8-16,-9 17 16,-9 9-16,1 9 15,-18 17-15,0 0 16,-9 8-16,0 18 15,1 9 1,-1 26-16,0 8 16,18-17-16,-17-26 15</inkml:trace>
  <inkml:trace contextRef="#ctx0" brushRef="#br1" timeOffset="189356.7">29490 12695 0,'0'0'0,"-9"-9"0,-8 0 0,0-8 15,-9 0-15,-9 0 16,-9 8-16,1 9 15,-9 0-15,8 17 16,10 1 0,8 7-16,8 10 0,1 8 15,17 1 1,0-1-16,17-8 16,-8-1-16,0-8 15,-1 0-15,1-8 16,-9-1-16,0 0 15,-9-8-15,1 0 16,-18 8-16,0-8 16,0-1-16,26-8 15,0 0 1</inkml:trace>
  <inkml:trace contextRef="#ctx0" brushRef="#br1" timeOffset="189575.6">29620 12470 0,'0'0'0,"0"0"16,0 0-16,0 0 15,0 26-15,-8 17 16,-1 26-16,-17 35 16,0 9-1,8-9-15,1-18 0,17-8 16,0-17-16,9-27 15,-1-25 1,-8 0-16,0-9 16</inkml:trace>
  <inkml:trace contextRef="#ctx0" brushRef="#br1" timeOffset="189918.24">29924 12981 0,'-8'-9'0,"-1"-8"0,0 8 16,1 9-16,-1 0 15,-9 9 1,1 8-16,-9 18 16,9-1-16,-1-8 15,18 9-15,0-1 16,9-8-16,0-8 16,8-10-16,0 1 15,1 0-15,-1-18 16,9 0-1,0-17-15,0 0 16,-17-8-16,0-9 16,-18-9-16,0 17 15,1 0-15,-10 18 16,1 17-16,-9 0 16,-9 9-16,9 8 15,17 9 1,9-17-16</inkml:trace>
  <inkml:trace contextRef="#ctx0" brushRef="#br1" timeOffset="190370.27">30280 12877 0,'0'0'0,"0"0"15,0 0-15,0 0 16,-8 17-16,-1 0 16,-8 18-16,8 8 15,-9-8-15,1-9 16,8 0-16,1-9 16,-1-8-1,9 0-15,0-1 16,0-8-16,0 0 15,0 0-15,17-8 16,9-1-16,1 9 16,-1 0-16,-9 0 15,9 0-15,0 9 16,-9-1-16,1 1 16,-1-1-1,1 1-15,-10 0 16,1-9-16,0 0 15,-1-9-15,10-8 16,-10-9-16,1-9 16,0-8-1,-1 8-15,-8-8 16,0 26-16</inkml:trace>
  <inkml:trace contextRef="#ctx0" brushRef="#br1" timeOffset="191969.37">31227 12955 0,'0'0'0,"0"0"16,0 0-16,0 0 15,0 0-15,0-9 16,-9 0-16,0 9 15,-17 0-15,0 0 16,0 18-16,0-1 16,0 0-1,9 9-15,-1 0 16,18 0-16,0-8 16,9-10-16,8 1 15,1 0-15,17-18 16,-1-8-16,10-18 15,-10-17 1,10-26-16,-1-17 16,-17-1-16,-8 27 15,-10 9-15,1 25 16,-9 18-16,0-1 16,0 18-16,0 0 15,0 0-15,-9 18 16,1 8-1,-1 26-15,0 17 16,9 0-16,0 0 16,0-8-16,18-9 15,-1-9-15,0-17 16,10 0-16,7-17 16,1 0-16,8-18 15,1 0-15,-1 1 16,-17-10-1,0 10-15,-17-1 16,0 9-16,-9 0 16,0 0-16,0 0 15,0 0-15,-9 17 16,9 1-16,0 16 16,0 1-16,9-9 15,8 0 1,0-9-16,1-8 15,-1-1-15,18-16 16,-9-1-16,0-17 16,0 0-16,0-8 15,-17-10 1,0 1-16,-18 0 0,0 8 16,0 9-16,1 9 15,-10-1 1,1 10-16,0-1 15,-1 9-15,10 0 16,-1 0-16,0 9 16,9-1-16,0 1 15,0 0-15,0-1 16,0 1-16,18 0 16,-1-1-1,18 1-15,-1-9 16,1 0-16,-9 0 15,0 0-15,0 0 16,-8 0 0,-10 0-16,1 0 15,0 9-15,-9 8 16,0 0-16,0 18 16,0-9-16,0 0 15,0 0-15,0-17 16,0-1-16,0 1 15,0 0-15,0-1 16,0-8-16,17 0 16,0 0-16,1-8 15,-1-1 1,1 9-16,-1 0 16,-8 0-16,8 0 15,0 9-15,1 8 16,-1 0-16,0-8 15,1-1-15,-1 1 16,1 0 0,-10-9-16,1 0 15,8-9-15,1-8 16,-10-1-16,1 1 16,0 0-16,-1 0 15,1 8-15,-9 0 16,9 1-16,-1 8 15,10 0 1,8 0-16,9 0 16,-1 0-16,-8 0 15,0 8-15,-17 1 16,0 8-16,0 1 16,-1-1-16,-8 9 15,0 0-15,0 0 16,0-9-16,0-8 15,0-1 1,0 1-16,0-9 16,18-9-16,25-25 15,0-1-15,1 0 16,-1 1-16,-17 17 16,-8-1-16,-10 18 15,1 0-15,0 18 16,8 16-16,-8 27 15,-1 8 1,1 0-16,9-17 16,-1-26-16</inkml:trace>
  <inkml:trace contextRef="#ctx0" brushRef="#br1" timeOffset="193169.31">26607 14150 0,'0'0'0,"0"0"0,0 0 0,0 0 16,0 0-16,0 0 16,0 0-1,0 17-15,9 0 16,-9 18-16,0 8 16,-9 9-16,0-8 15,1-1-15,-10 0 16,10 1-16,-1-18 15,0-9-15,1-8 16,8-1-16,0-8 16,0 0-1,0-8-15,0-1 16,0 0-16,0-17 16,17 0-16,0 0 15,9-8-15,9-1 16,0 0-16,0 9 15,-9 9-15,0 0 16,-9 17 0,0 0-16,1 0 15,-10 8-15,1 10 16,0-1-16,0 18 16,-1-1-16,-8-8 15,0 0-15,0 0 16,0-8-16,0-10 15,0 1 1,0 0-16,0-1 16,0-8-16,0-8 15,18-10-15,-1-8 16,9-17-16,9-9 16,8 0-16,-17 17 15,0 1-15,0 16 16,-17 1-1,0 8-15,-1 9 16,1 0-16,0 0 16,-1 18-16,1 8 15,0 17-15,-9 9 16,0 9-16,8-1 16,1-8-16,8 0 15,1-17-15,-9-18 16</inkml:trace>
  <inkml:trace contextRef="#ctx0" brushRef="#br1" timeOffset="193575.7">27415 14176 0,'0'0'0,"0"0"0,0 0 15,0 8-15,17 10 16,0 16-16,18 18 15,0 0-15,0 18 16,-9-10-16,0 1 16,0-18-16,-9-17 15,-8 0-15,-1-9 16,1-8 0,-9 0-16,0-1 15,0-16-15,18-44 16,16-52-16,10-35 15,-18 79-15</inkml:trace>
  <inkml:trace contextRef="#ctx0" brushRef="#br1" timeOffset="194252.25">28005 13717 0,'0'0'0,"0"0"16,0 0-16,0 0 16,0 0-16,0 0 15,0 0-15,9 0 16,8 17-16,1 0 15,8 1 1,-9-1-16,-8 0 16,-1 1-16,1-1 15,-18 0-15,1 9 16,-10 0-16,1 0 16,0-8-16,-1-1 15,9 0-15,1-8 16,8 0-1,0-1-15,0 1 16,0 0-16,17-1 16,9 1-16,18 0 15,34-9-15,17 0 16,-51 0-16</inkml:trace>
  <inkml:trace contextRef="#ctx0" brushRef="#br1" timeOffset="194935.33">28483 14704 0,'-9'-9'0,"0"1"16,1-1-16,-1 0 15,0 1-15,1-1 16,8 0-16,0-8 15,0-9-15,0 0 16,8 0-16,1 9 16,0 0-16,8-1 15,0 1 1,1 0-16,8-1 16,9 10-1,-9-1-15,0 0 0,0 9 16,0 0-16,0 0 15,-9 0-15,1 9 16,-1 0 0,0 8-16,1 0 15,-1 1-15,0-1 16,9 0-16,1 1 16,7-10-16,1 1 15,17 0-15,9-18 16,26 0-16,-9-17 15,-35 18-15</inkml:trace>
  <inkml:trace contextRef="#ctx0" brushRef="#br1" timeOffset="195935.08">29725 14332 0,'0'0'0,"0"0"16,0 0-16,0 0 15,17-9-15,9 0 16,17-8-16,9-9 16,1-17-16,-10 8 15,-8-8 1,-9 8-16,-9 1 15,-8-1-15,-1 18 16,1-1-16,-9 1 16,0 17-16,0 0 15,-9 0-15,1 17 16,-10 27-16,1 33 16,0 27-1,-1 0-15,1 0 16,0-8-16,8-27 15,0-17 1,1-9-16,-1-17 16,9-9-16,0-8 15,-9 0-15,1-9 0,8 0 16,-9-18 0,0-16-16,9-10 15,0-8-15,9 9 16,8 9-16,1-1 15,-1 0-15,18 9 16,8 0-16,0 9 16,1 0-1,-1 17-15,-17 0 16,0 0-16,-17 0 16,0 8-16,-9 1 15,0 8-15,0-8 16,-9 8-16,0 1 15,-8-1-15,0 0 16,-1-8 0,10 0-16,-1-1 0,0 1 15,9 8 1,0 1-16,9-1 16,8 9-16,1 0 15,16 0-15,19-9 16,-1-8-16,-9 8 15,-26-8-15</inkml:trace>
  <inkml:trace contextRef="#ctx0" brushRef="#br1" timeOffset="196189.42">30480 14210 0,'0'0'0,"0"0"0,0 0 16,0 0 0,9 0-16,17 9 15,17 0-15,18-18 16,17 0-16,18 1 16,17-10-16,-18 10 15,-8-1-15,-35 0 16,-9-8-16,-25 17 15</inkml:trace>
  <inkml:trace contextRef="#ctx0" brushRef="#br1" timeOffset="196418.4">31001 14306 0,'0'0'0,"0"0"0,0 0 16,0 0-16,0 17 15,0 0-15,0 18 16,-9 26 0,9 8-16,-8 9 15,-1-9-15,0 0 16,1-34-16</inkml:trace>
  <inkml:trace contextRef="#ctx0" brushRef="#br1" timeOffset="197100.96">27250 15657 0,'0'0'0,"0"0"15,17 0-15,18 0 16,34-9-16,44 0 15,35-17 1,8-8-16,-26-1 0,-26 18 16,-8-9-1,-44 17-15</inkml:trace>
  <inkml:trace contextRef="#ctx0" brushRef="#br1" timeOffset="197351.81">27823 15709 0,'0'0'0,"0"0"0,0 0 16,0 17-16,0 0 16,0 35-16,0 18 15,-9 16-15,0 1 16,1-1-16,-1 1 15,-8 0 1,17-18-16,0-17 16,8-17-16,-8-9 15,0-18-15</inkml:trace>
  <inkml:trace contextRef="#ctx0" brushRef="#br1" timeOffset="197634.43">28821 15458 0,'0'0'0,"0"0"0,0 0 0,-8 26 15,-1 17 1,0 17-16,-8 27 15,0 17-15,-1 9 16,10-9-16,-10-1 16,10-16-16,-10 0 15,18-18-15,-9-17 16,1-17 0,8-27-16</inkml:trace>
  <inkml:trace contextRef="#ctx0" brushRef="#br1" timeOffset="197901.65">28431 16124 0,'0'0'0,"0"0"0,0 0 15,0 0-15,17 18 16,0 16-16,18 1 15,0 26-15,8-1 16,-8-16 0,-9-1-16,0-17 0,0 0 15,-8-9 1,-1-8-16,18-18 16,43-51-16,35-79 15,138-190-15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44:0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10351 4684 0,'0'0'0,"0"0"0,0 0 0,0 0 15,0 0-15,-9 26 16,1 17-16,-10 18 16,-8 17-16,9-1 15,0 1-15,-1-8 16,9-10 0,9-8-16,0-17 15,0-26-15</inkml:trace>
  <inkml:trace contextRef="#ctx0" brushRef="#br0" timeOffset="466.5">10238 4528 0,'0'-9'0,"-9"0"0,1 1 0,-18-10 15,-9 10-15,-17 8 16,-9 8-16,-8 18 16,-1 18-1,1 16-15,-1 36 16,9 16-16,27 18 16,25 17-16,18-8 15,25-9 1,1-18-16,26-16 15,8-27-15,10-17 0,7-17 16,19-27 0,25-25-16,-9-26 15,-8-18-15,-8-26 16,-1-16-16,-35-27 16,-17-18-16,-26 1 15,-26 17-15,-8 26 16,-27 35-16,-17 8 15,-18 18 1,-25 17-16,-35 35 16,-1 17-16,-8 26 15,9 34-15,69-34 16</inkml:trace>
  <inkml:trace contextRef="#ctx0" brushRef="#br0" timeOffset="6898.82">12044 4814 0,'0'0'0,"0"0"16,0 0-16,0 0 15,0 8-15,0 27 16,0 60 0,-8 87-1,-1 52-15,-8-9 0,-1-52 16,10-34-16,-1-18 16,9-34-16,0-44 15,0-34-15,0-9 16</inkml:trace>
  <inkml:trace contextRef="#ctx0" brushRef="#br0" timeOffset="7204.42">12079 4935 0,'0'0'0,"0"0"15,0 0-15,0 0 16,17 0-16,1 0 15,8 0 1,17 17-16,9 0 16,9-8-16,0 0 15,-18-1-15,-8 1 16,-17 0-16,-10 8 16,-8 0-16,-17 18 15,-18 17 1,-17 0-16,-17 9 15,8-18-15,9-17 16,17 0-16,9-17 16,8-1-16,18-8 15,0 0-15</inkml:trace>
  <inkml:trace contextRef="#ctx0" brushRef="#br0" timeOffset="7618.16">12835 4995 0,'-9'-8'0,"0"-1"0,1 0 16,8 9-16,0 0 16,0 0-1,-9 9-15,0 8 16,0 18-16,1 26 15,-1-1-15,9-16 16,0-1-16,9-17 16,-1-9-16,1-8 15,0 0-15,8-18 16,1-8-16,16-18 16,1-17-1,0 0-15,-9 9 16,0 8-16,-17 18 15,-1-1-15,1 18 16,-9 0-16,0 9 16,0 8-16,0 9 15,17 9-15,1 8 16,16 1-16,10-18 16,-18-26-1</inkml:trace>
  <inkml:trace contextRef="#ctx0" brushRef="#br0" timeOffset="8180.86">13416 4935 0,'0'0'0,"0"0"0,0 0 0,0 17 15,0 0-15,-8 18 16,-1 0-16,0 8 16,-8 0-1,8-17-15,1 0 16,8-17-16,0 0 16,0-9-16,0 0 15,0-9-15,17-8 16,0-18-16,9-8 15,0 8-15,1 9 16,-1 9 0,0-1-16,-9 18 15,0 0-15,-8 9 16,0 8-16,-1 1 16,1-1-16,0-8 15,-9-1-15,8 1 16,-8 0-16,0-9 15,18-9 1,-1 0-16,18-17 16,0-8-16,-9 8 15,0 8-15,0 1 16,-9 17-16,-8 0 16,0 0-16,-1 17 15,1 9-15,0 0 16,-1 9-16,10 8 15,8-17 1,-9-17-16</inkml:trace>
  <inkml:trace contextRef="#ctx0" brushRef="#br0" timeOffset="8683">14285 4848 0,'0'0'0,"0"0"15,0 0-15,0 18 16,0 8-16,0 34 16,-9 35-16,0 35 15,1-8-15,-18 8 16,0-1-16,8-25 16,1-26-16,0-26 15,-1-8 1,9-18-16,1-18 15,-1 1-15,0-18 16,1-8-16,-1-35 16,-8-26-16,8-61 15,9-8-15,17 35 16,1 34-16,-1 8 16,0 18-1,10 18-15,-1-1 16,0 9-16,8 9 15,18-1-15,1 1 16,-1 8-16,8 9 16,-16 0-16,-18 0 15,0 0-15,-17 0 16,-1 0 0,1 9-16,-18 8 15,-8 1-15,-18 8 16,-8 0-16,-18-9 15,9 0-15,17-8 16,27-9-16</inkml:trace>
  <inkml:trace contextRef="#ctx0" brushRef="#br0" timeOffset="11797.53">16230 4632 0,'0'0'0,"0"0"0,0 0 0,0 0 16,0 26-16,0 26 16,0 26-1,-9 26-15,-8 17 16,8-9-16,9-25 16,0-9-16,-8-26 15,8-9-15,0-17 16,0 0-16,0-9 15,0-8-15,8 0 16</inkml:trace>
  <inkml:trace contextRef="#ctx0" brushRef="#br0" timeOffset="12046.91">16612 4805 0,'0'0'0,"0"0"16,0 0-16,0 17 15,0 9-15,0 35 16,-9 8-16,1 9 16,-1 0-1,0-17-15,1-1 0,8-16 16,0-18-16,0-18 15,0 1 1</inkml:trace>
  <inkml:trace contextRef="#ctx0" brushRef="#br0" timeOffset="12397.32">16820 4779 0,'0'0'0,"0"0"0,0 0 16,0 0-16,0 17 16,18 1-16,8 16 15,9 1-15,8 0 16,9-9-16,9-1 16,17 1-16,-17 0 15,-9-17 1,-9 0-16,-17-1 15,0 1-15,-17 0 16,0-9-16,0 0 16,-18 17-16,-9 9 15,-34 26-15,-8 9 16,-1-9-16,0-9 16,9-8-1,0-1-15,26-8 16,26-17-16</inkml:trace>
  <inkml:trace contextRef="#ctx0" brushRef="#br0" timeOffset="12945.34">17941 4944 0,'0'0'0,"0"0"15,0 0-15,0 0 16,0 0-16,0 17 16,0-9-1</inkml:trace>
  <inkml:trace contextRef="#ctx0" brushRef="#br0" timeOffset="13097.71">17906 5316 0,'0'0'0,"0"0"0,0 0 0,0 0 15,0 0-15,0 0 16,9 9-16</inkml:trace>
  <inkml:trace contextRef="#ctx0" brushRef="#br0" timeOffset="15200.51">18401 4441 0,'0'0'0,"0"0"0,0 0 0,0 0 15,0 0 1,17 9-16,1 8 16,8 0-16,0 1 15,0-1-15,0 9 16,-17-9-16,-1 1 15,-8-1-15,-8 0 16,-19 18-16,1 0 16,0-9-1,9 0-15,0-9 16,-1-8-16,10-1 16,8 1-16,0 0 15,0-1-15,8 1 16,10 0-16,16-9 15,10 0 1,-1 0-16,9 0 16,-8 8-16,-18 1 15</inkml:trace>
  <inkml:trace contextRef="#ctx0" brushRef="#br0" timeOffset="15680.39">19391 4666 0,'0'0'0,"0"0"0,0 0 0,0 0 0,0-8 0,0-1 15,-9 0-15,0 1 16,-17-1-1,-8 0-15,-10 1 16,-17 8-16,9 0 16,9 8-16,0 10 15,-1-1-15,9 18 16,9 8-16,9 9 16,17 0-16,9 9 15,8-1-15,18 9 16,17-8-1,-9-9-15,-8-9 16,-9-17-16,0 0 16,-17-8-16,-1-1 15,-8 0-15,-8 1 16,-27 16-16,-8 1 16,-1 0-16,-17-9 15,9-1 1,0-7-16,17-1 15,9-8-15,18-9 16,-1 0-16,9 0 16</inkml:trace>
  <inkml:trace contextRef="#ctx0" brushRef="#br0" timeOffset="15947.74">19547 5143 0,'0'0'0,"0"0"16,0 0-16,0 0 15,0 0-15,-9 17 16,1 9 0,-1 9-16,-8 8 15,-1 0-15,1 1 16,0-18-16,17 0 15,0-9-15,8-8 16,1-1-16,0 1 16</inkml:trace>
  <inkml:trace contextRef="#ctx0" brushRef="#br0" timeOffset="16196.64">19903 5143 0,'0'0'0,"0"0"0,0 0 16,0 0-16,0 0 15,-9 8 1,-8 18-16,-9 26 16,0 0-16,-9 9 15,-8 0 1,8-1-16,0 1 0,1-9 15,16 0-15,10-9 16,8-26 0,0-8-16</inkml:trace>
  <inkml:trace contextRef="#ctx0" brushRef="#br0" timeOffset="16584.59">20042 5454 0,'0'-8'16,"0"-1"-16,0 9 0,0 0 15,0 0-15,0 0 16,0 0-16,9 0 16,-1 0-16,10 0 15,-9 0-15,-1 9 16,1-1-16,0 1 15,-1 0 1,-8-1-16,-8 10 16,-1-1-16,-17 0 15,8 1-15,1-1 16,0-8-16,8-1 16,0 1-16,1 0 15,8-1-15,0-8 16,0 9-16,0-9 15,17 9 1,18-1-16,26 1 16,25-18-16,-25 1 31</inkml:trace>
  <inkml:trace contextRef="#ctx0" brushRef="#br0" timeOffset="17263.32">20511 5550 0,'0'0'0,"0"0"15,0 0-15,0 0 16,0 0-16,0 0 16,0 17-16,-9 9 15,1 9 1,-18 8-16,0 9 16,-9-9-16,0-8 15,9-9-15,17-9 16</inkml:trace>
  <inkml:trace contextRef="#ctx0" brushRef="#br0" timeOffset="17607.5">20789 4649 0,'0'0'0,"0"0"0,0 0 15,0 0-15,0 0 16,9 0-16,25 0 15,27-9 1,17 1-16,18-1 16,8 0-16,-17-8 15,-9 17-15,-35 0 16,-17 0-16,-17 0 16</inkml:trace>
  <inkml:trace contextRef="#ctx0" brushRef="#br0" timeOffset="17850.45">20997 4788 0,'0'0'0,"0"0"0,0 17 16,0 26-16,9 18 15,-9 34 1,0 9-16,0-9 15,0-8-15,0-18 16,0-25-16,0-18 16,0-1-16,0-16 15,9 0-15,-9-9 16,0 0 0</inkml:trace>
  <inkml:trace contextRef="#ctx0" brushRef="#br0" timeOffset="18024.82">21136 5091 0,'0'0'0,"0"0"16,0 0-16,0 0 15,0 0-15,0 0 16,18-9-16,-1 0 16,18 1-1,8 8-15,1 0 16,-27 0-16</inkml:trace>
  <inkml:trace contextRef="#ctx0" brushRef="#br0" timeOffset="18245.59">21727 5021 0,'0'0'0,"0"0"0,0 0 0,0 0 16,0 0-1,8 0-15,10 0 16,-1 0-16,9 0 16,0 9-16,-8 0 15</inkml:trace>
  <inkml:trace contextRef="#ctx0" brushRef="#br0" timeOffset="18466.82">21744 5221 0,'0'0'0,"0"0"0,0 0 0,0 0 16,0 0-16,9 0 15,8 0 1,18-9-16,0 0 16,43-8-16,9 0 15,-27-1 1,-34 10-16</inkml:trace>
  <inkml:trace contextRef="#ctx0" brushRef="#br0" timeOffset="18646.96">22534 4762 0,'0'0'0,"0"0"0,0 0 0,0 8 16,-8 27-16,-1 34 16,-8 26-16,-9 61 15,0-8-15,17-88 16</inkml:trace>
  <inkml:trace contextRef="#ctx0" brushRef="#br0" timeOffset="27904.88">23090 5151 0,'0'0'0,"0"0"0,0 0 0,0 0 16,0 0-16,0 0 15,0 0-15,17 0 16,27 0-16,25 0 15,44 0-15,44 0 16,16 0-16,18 0 16,-8 0-1,-27 0-15,-17 0 16,-26 0-16,-35 0 16,-9 0-16,-16 0 15,-27 0-15,-18 0 16,-8 0-16,0 0 15</inkml:trace>
  <inkml:trace contextRef="#ctx0" brushRef="#br0" timeOffset="28328.32">24167 4814 0,'0'0'0,"0"0"0,0 0 16,0 0-16,0 0 16,0 0-16,0 0 15,0 0 1,17 17-16,1 0 15,16 1-15,27 16 16,26 1-16,0-1 16,8 1-16,10 0 15,-1-9-15,-17-9 16,-27-8 0,-25-1-16,-9 1 0,-17 0 15,0-1 1,-18 10-16,-9 25 15,-34 9-15,-17 17 16,-18 1-16,18-18 16,43-35-16</inkml:trace>
  <inkml:trace contextRef="#ctx0" brushRef="#br0" timeOffset="30323.33">25591 4710 0,'0'0'0,"0"0"0,0 0 16,0 0-16,0 0 15,0 0-15,17 0 16,1 0-16,17 8 16,8 10-16,0-1 15,1 9-15,-18-9 16,-17 1-16,-1-1 15,-16 9 1,-19 0-16,1 9 16,0-9-16,-8-1 15,8 1-15,8-8 16,1-10-16,8 1 16,9 0-16,0-1 15,0 1-15,26 8 16,18 1-16,25-10 15,1 1 1,34-9-16,0 0 16,-69 0-16</inkml:trace>
  <inkml:trace contextRef="#ctx0" brushRef="#br0" timeOffset="30944.41">26520 4969 0,'0'0'0,"0"0"0,0 0 15,0 0-15,0 0 16,0 0-16,0 0 16,0 0-16,0 0 15,0 18 1,0-1-16,0 26 15,0 18-15,9 26 16,0 8 0,8 18-16,-8-1 0,-1-8 15,1-9 1,-9-8-16,0-26 16,-9-18-16,1-17 15,-1 0-15,0-18 16,9 1-16,0-9 15,0 0-15,-8-9 16,-1-34-16,-8-35 16,17-26-16,17-26 15,18-8 1,-1 25-16,1 27 16,0 8-16,8 17 15,-8 9-15,0 17 16,-1 1-16,19 16 15,16 1-15,0 17 16,-8 0-16,-9 0 16,-8 9-16,-18-1 15,-17 1 1,-1 8-16,-16 1 16,-27 25-16,-26 18 15,-17-1-15,0-8 16,-9-8-16,17-1 15,18-17-15,9 0 16,-1 0-16,10 0 16,25-18-16</inkml:trace>
  <inkml:trace contextRef="#ctx0" brushRef="#br0" timeOffset="31166.39">27145 5593 0,'0'0'0,"0"0"0,0 0 16,0 17-16,-8 9 16,-1 18-16,-8 16 15,-1 1-15,1-9 16,0-17-1,17-27-15,0 1 16</inkml:trace>
  <inkml:trace contextRef="#ctx0" brushRef="#br0" timeOffset="31700.12">27510 5671 0,'0'0'0,"0"0"0,0 0 16,0 0-16,0 0 15,0 0-15,0 0 16,0 9-16,0-9 16,0 8-16,0-8 15,9 9-15,0 0 16,-1-1-1,10 1-15,-1 0 16,0 8-16,9 0 16,-8 1-16,-1-1 15,0 0-15,-8-8 16,0 8-16,0 1 16,-18-10-16,0 10 15,0-1-15,-8 0 16,-9 0-1,0 1-15,0-1 16,9-8 0,-1-1-16,1 1 0,8-9 15,0 0-15,1 0 16,-1 0-16,9 0 16,0 0-1,0 0-15,17 9 16,18-1-16,0 1 15,8-9-15,1 0 16,-18 9-16,-17-9 16</inkml:trace>
  <inkml:trace contextRef="#ctx0" brushRef="#br0" timeOffset="32260.31">27501 5394 0,'0'0'0,"0"0"15,0 0-15,0 0 16,-8 9 0,-10 17-16,-16 43 15,-10 26-15,-17 9 16,9-9-16,9 1 16,17-1-16,26 0 15,0-60-15</inkml:trace>
  <inkml:trace contextRef="#ctx0" brushRef="#br0" timeOffset="32863.51">28153 5931 0,'0'0'0,"0"0"0,0 0 16,0 0-16,0 17 16,-9 9-16,-8 9 15,-1 25-15,-25 18 16,-9-26 0,34-26-16</inkml:trace>
  <inkml:trace contextRef="#ctx0" brushRef="#br0" timeOffset="33178.58">28431 5160 0,'0'0'0,"0"0"0,0 0 0,8 0 16,18 0 0,35 0-16,17-9 15,27 1 1,7-1-16,-7 0 0,-10 9 15,-8 0-15,-9 0 16,-52 0-16</inkml:trace>
  <inkml:trace contextRef="#ctx0" brushRef="#br0" timeOffset="33427.17">28674 5247 0,'0'0'0,"0"0"16,0 17-16,0 9 15,0 17-15,-9 27 16,0 16-16,-8 9 16,0 1-16,-1-18 15,1-18-15,17-16 16,0-18-16,0-9 15,0-8 1,0-1-16</inkml:trace>
  <inkml:trace contextRef="#ctx0" brushRef="#br0" timeOffset="33612.43">28665 5550 0,'0'0'0,"0"0"15,0 0-15,0 0 16,17 0-16,1 0 16,25 0-16,18-9 15,9 0-15,-10 1 16,-16 8-16,-18 0 16</inkml:trace>
  <inkml:trace contextRef="#ctx0" brushRef="#br0" timeOffset="33808.92">29342 5567 0,'0'0'0,"0"0"0,0 0 0,18 0 0,-1 0 16,9 0-1,9 0-15,-9 0 16,-9 0-16,-8 0 16</inkml:trace>
  <inkml:trace contextRef="#ctx0" brushRef="#br0" timeOffset="34010.11">29447 5766 0,'0'0'0,"0"0"0,0 0 0,0 0 15,0 0 1,0 0-16,17 0 0,0-8 16,27-1-1,25-8-15,-25 8 16</inkml:trace>
  <inkml:trace contextRef="#ctx0" brushRef="#br0" timeOffset="34376.57">30358 5472 0,'-8'0'0,"8"0"0,-9 0 16,0 0-16,1 0 15,-18 8-15,0 10 16,-18 16-16,9 10 16,1 8-16,16 8 15,1-16 1,17-1-16,9-17 16,8 0-16,26 0 15,18-17-15,9-9 16,-1-9-16,9-17 15,-17-17-15,-26-1 16,-18 1-16,-8 0 16,-9-1-1,-17 1-15,-18 8 16,-35 18-16,-17 8 16,1 9-1,42 9-15</inkml:trace>
  <inkml:trace contextRef="#ctx0" brushRef="#br0" timeOffset="63741.18">12913 6875 0,'0'0'0,"0"-9"15,-9 1-15,0-1 16,1-8-16,-1-1 16,0 1-16,-8 0 15,0 8-15,-9 9 16,-9 9-1,-9 17-15,1 17 16,-9 35-16,17 8 16,18-8-16,17-8 15,8-18-15,10-9 16,17-17-16,8-9 16,18-17-16,8-17 15,9-44-15,1-17 16,-36 0-1,-26 0-15,-25-8 16,-18 8-16,-18 26 16,1 26-16,-9 17 15,-9 18-15,9 8 16,17 27 0,18-18-16,8-18 15</inkml:trace>
  <inkml:trace contextRef="#ctx0" brushRef="#br0" timeOffset="64189.31">13312 6771 0,'0'0'0,"0"0"15,0 0-15,0 0 16,0 9-16,9 8 15,0 0-15,-9 27 16,0-1-16,0 0 16,-9 0-16,0 1 15,1-18 1,8 0-16,0-9 0,0-8 16,0-1-1,0-8-15,0-8 16,17-18-16,9-18 15,17-16-15,1 8 16,-1 17-16,-17 1 16,0 16-16,-8 18 15,-10 0-15,10 18 16,-10 33-16,1 19 16,-9-1-1,0-8-15,0-9 16,9-18-16,-1-8 15,1-17-15,9 0 16,-1-1 0,0-8-16</inkml:trace>
  <inkml:trace contextRef="#ctx0" brushRef="#br0" timeOffset="64451.46">13972 6286 0,'0'0'0,"0"0"0,0 0 0,0 0 0,-9 17 15,1 27 1,-10 25-16,10 35 16,-1 8-16,-8 18 15,-1 0-15,18-26 16,0-26-16,0-17 15,0-27 1,9-8-16,8-8 0,9-10 16,-17 1-1</inkml:trace>
  <inkml:trace contextRef="#ctx0" brushRef="#br0" timeOffset="64926.84">14250 6883 0,'0'0'0,"0"0"0,0 0 16,0 0-16,0 0 15,0 0-15,-9 18 16,1 8-16,8 8 16,0 1-16,0-9 15,0 0-15,8-17 16,1-1-1,0 1-15,-1-18 16,10-8-16,8-9 16,0-9-16,0 1 15,0-1-15,-17 18 16,-1-1-16,1 18 16,0 0-16,8 26 15,9 26 1,9 35-16,0 17 15,-1 9-15,-8-10 16,0-7-16,-17-18 16,-18-18-16,1-16 15,-18-1-15,-9-17 16,-8 0-16,-18-17 16,0-18-16,9 0 15,0-17 1,17-17-16,18 0 15,17-9-15,17 0 16,-8 26-16</inkml:trace>
  <inkml:trace contextRef="#ctx0" brushRef="#br0" timeOffset="65273.07">15483 6572 0,'0'0'0,"0"0"0,0 0 15,0 17-15,0 26 16,-9 18-16,1 26 16,-1 25-1,0-8-15,-8-17 0,8-18 16,9-8 0,0-9-16,0-18 15,0-16-15,9-10 16,0-8-16</inkml:trace>
  <inkml:trace contextRef="#ctx0" brushRef="#br0" timeOffset="65522.91">15787 6754 0,'0'0'0,"0"0"0,0 0 16,0 0-16,0 17 15,0 0-15,9 18 16,-1 0-16,1 16 16,0-7-1,-1-10-15,1-8 16,9 0-16,-10-17 16,1 0-16,0-1 15,8-8-15,0 0 16,-8 0-16</inkml:trace>
  <inkml:trace contextRef="#ctx0" brushRef="#br0" timeOffset="66358.89">16030 6883 0,'0'0'0,"0"0"15,0 0 1,0 0-16,0 0 16,0 0-16,0 0 15,0 0-15,-8-8 16,-10-1-16,9 1 16,1-1-16,-1 0 15,0 9-15,9 0 16,0 0-16,-8 0 15,-1 0 1,0 0-16,1 0 16,-1 26-16,-8 26 15,-1 26-15,-8-9 16,9-8 0,8-9-16,9-26 0,0 0 15,0-9 1,0-8-16,0 0 15,0-1-15,0-8 16,0-8-16,0-10 16,0-34-16,0-26 15,0-8 1,0-1-16,9 44 0,-9 8 16,0 18-16,0 0 15,0 8 1,0 9-16,0 0 15,0 0-15,0 0 16,0 17-16,9 18 16,-9 34-16,-9 9 15,0 0-15,0-17 16,9-18-16,-8 0 16,8-17-16,0-17 15,0 0 1,0-1-16,0-8 15,0-8-15,0-18 16,8-44-16,1-25 16,0 17-16,0 17 15,-1 27-15,-8 16 16,0 1 0,0 17-16,0 0 15,0 0-15,0 9 16,0 25-16,0 10 15,-8-1-15,-1 9 16,-9 0-16,10-9 16,8-17-16,0 0 15,0 0 1,8-17-16,10 0 16,-1-1-16</inkml:trace>
  <inkml:trace contextRef="#ctx0" brushRef="#br0" timeOffset="66707.5">16317 6719 0,'0'0'0,"0"0"15,0 0-15,0 0 16,0 0-16,0 0 15,0 0-15,0 17 16,17 1-16,9 8 16,9 0-1,17 8-15,18-8 16,-1 0-16,-26 0 16,1-9-16,-18 1 15,-17-1-15,-1 9 16,-25 9-1,-27 25-15,-16 10 0,-18-1 16,-18 9 0,18-18-16,34-16 15,27-18-15</inkml:trace>
  <inkml:trace contextRef="#ctx0" brushRef="#br0" timeOffset="67778.27">17724 6875 0,'0'0'0,"-9"0"16,0-9-16,1 1 16,-10-1-1,-8 0-15,-9 1 16,-8 8-16,-18 0 15,-8 17-15,17 9 16,-9 17-16,9 9 16,8 9-16,27-9 15,0-9-15,17 0 16,17 1 0,18-18-16,34-9 15,44-8-15,9-9 16,-10-9-16,-51 9 15,460-78 1,-521 69-16,0-8 0,9 0 16,-9-1-1,-9 1-15,1 0 16,-1-1-16,0 1 16,-8 0-16,-9 8 15,-18 9-15,1 9 16,0 17-16,-10 8 15,10 10-15,8-1 16,18 0 0,8-17-16,9 0 15,0-17-15,18 0 16,-1-1-16,9-16 16,17-18-16,10 0 15,-10-18-15,-8 1 16,-9 17-16,-18 9 15,1 17-15,0 0 16,-9 0-16,8 17 16,1 0-1,9 9-15,-1 0 16,0 0-16,1 0 16,-1-8-16,0-10 15,1 1-15,-1 0 16,-8-9-16</inkml:trace>
  <inkml:trace contextRef="#ctx0" brushRef="#br0" timeOffset="68174.22">18540 7048 0,'0'0'0,"0"0"0,0 0 15,0 0-15,0 17 16,-9 9 0,0 9-16,1 0 15,-1 8-15,0-17 16,1 0-16,8-9 16,0-8-16,0 0 15,0-1-15,0-8 16,0-8-1,26-18-15,9-26 16,8-9-16,0 18 16,-17 8-16,-8 18 15,-10 17-15,1 0 16,0 17-16,0 9 16,-1 26-16,-8 0 15,0-9-15,18 1 16,-1-10-1,26-16-15,35-18 16,-34 0-16</inkml:trace>
  <inkml:trace contextRef="#ctx0" brushRef="#br0" timeOffset="68628.06">19608 6485 0,'0'0'0,"0"0"16,-9 0-16,1 17 16,-1 27-16,0 16 15,-8 10-15,-1 25 16,1 9-16,0-9 16,-1-8-1,10-27-15,8-8 16,0-17-16,0-9 15,0-9-15,0-8 16,0 0-16,0-9 16,8-9-16,10-8 15,8-1 1,0 1-16,0 0 16,9 17-16,-9 0 15,0 0-15,0 0 16,-18 8-16,1 10 15,0-1-15,-18 0 16,0 1-16,-17 8 16,0 0-16,-8-9 15,16-8 1,1-1-16,8-8 16,9 0-16,0 0 15,0 0-15</inkml:trace>
  <inkml:trace contextRef="#ctx0" brushRef="#br0" timeOffset="68989.88">19929 7109 0,'0'0'0,"0"0"0,-8 8 16,-1 10-16,9-1 15,0 9-15,9-9 16,8 1-16,18 8 15,-1-18-15,1 1 16,9-18 0,8 1-16,-9-18 15,0 0-15,-8-9 16,-9 0-16,-17 1 16,0-1-16,-18 18 15,0-1 1,-8 1-16,-9 17 0,-9 26 15,-8 17 1,8 9-16,18 18 16,8 8-16,26 0 15,9-18-15,44 18 16,25-17-16,-51-44 16</inkml:trace>
  <inkml:trace contextRef="#ctx0" brushRef="#br0" timeOffset="69472.57">21154 6979 0,'0'0'0,"0"0"0,0 0 15,0 17-15,0 26 16,0 18-1,-9 43-15,-8 26 16,8 0-16,0 0 16,-8 0-16,-1-26 15,10-18-15,-10-25 16,1-18-16,8-17 16,1-17-16,-1-1 31,0 1-31,1-26 0,-10-27 15,10-68-15,25-61 16,18-27-16,17 27 16,0 52-16,-9 60 15,-8 18-15,0 17 16,0 17-16,-9 9 16,0 9-16,-9 8 15,-8 18 1,-1 0-16,-16 25 15,-18 10-15,-9 7 16,0-16-16,0-18 16,18-17-16,8-17 15,1-9-15,8 9 16</inkml:trace>
  <inkml:trace contextRef="#ctx0" brushRef="#br0" timeOffset="69826.23">21770 6927 0,'-8'0'16,"-1"0"-16,0 0 0,0 17 15,1 0-15,-10 18 16,1 17 0,0 0-16,-1 9 15,1-18-15,8 0 16,9-17-16,0 0 15,0-17-15,0 0 16,9-1 0,8-8-16,1-8 0,16-18 15,1-9 1,9-8-16,-18 8 16,-9 18-16,-8-1 15,-1 18-15,1 0 16,0 18-16,-1 8 15,1 8 1,0 1-16,8 8 16,0-8-16,18-1 15,-9-8-15</inkml:trace>
  <inkml:trace contextRef="#ctx0" brushRef="#br0" timeOffset="70788.84">22352 6927 0,'0'0'0,"0"0"15,0 17-15,0 18 16,0-1-16,-9 18 16,1 0-16,-1 9 15,0-9 1,1 0-16,-1-9 15,0-17-15,9-9 16,0-8-16,0 0 16,0-9-16,0-9 15,0 0-15,18-25 16,8-18-16,0 0 16,-9 17-16,0 1 15,-8 16-15,0 18 16,-1 0-1,-8 0-15,9 18 16,0-1-16,0 9 16,-9 0-16,0-9 15,0-8-15,0 0 16,8-1-16,10-16 16,8-1-16,17-17 15,9-9 1,-8 1-16,-18 16 15,0 1-15,-18 17 16,1 0-16,0 17 16,8 1-16,0 8 15,1 0-15,-1-9 16,1 0-16,-10-8 16,27 0-16,17-1 15,-9-8 1,1-8-16,-1-1 15,-17 0-15,0-17 16,-8-8-16,-18 16 16,0 10-16,0 8 15,-9 8 1,0 18-16,1 35 16,-10 34-16,-8 18 15,9-9-15,-9-9 16,9-8-16,-1-27 15,1-8-15,8-26 16,9 0-16,0-17 16,0-1-16,0 1 15,0-18-15,0-17 16,0-34 0,9-53-16,26-17 15,-1 9-15,18 17 16,-8 26-16,-1 18 15,-8 16-15,-9 10 16,0 16 0,-9 1-16,-8 17 0,0 0 15,-1 0 1,1 17-16,-18 1 16,1 16-16,-10-8 15,1-8-15,17-10 16,0 1-16,0 0 15</inkml:trace>
  <inkml:trace contextRef="#ctx0" brushRef="#br0" timeOffset="71588.47">23368 7299 0,'0'0'0,"0"0"0,0 0 15,0 0-15,0 9 16,0 0-16,0-1 16,0 1-1,17 0-15,1-1 16,16-8-16,1-8 16,9-1-16,-1-8 15,0-9-15,-16 0 16,-1-18-1,0 1-15,-9 8 0,-8 1 16,-1 16 0,-8 1-16,0 0 15,-8 17-15,-1 0 16,0 17-16,-8 0 16,0 18-16,-1 0 15,18-1-15,0-8 16,0 0-1,18-8-15,8-1 16,26-8-16,26-9 16,0-9-16,0 0 15,-8-17-15,-10 9 16,-16 0 0,-1-1-16,-17 1 0,-8 8 15,-10 9 1,1 0-16,-9 0 15,0 0-15,0 0 16,0 0-16,-9 0 16,1 18-16,-18-1 15,8 18-15,-8 8 16,9 9-16,-1-9 16,18 0-16,0-17 15,0 0 1,9-17-16,0 0 15,8-9-15,9-9 16,9-17-16,8-17 16,10-35-16,16-35 15,-8-17 1,-9 9-16,-17 9 16,-18 34-16,-8 34 15,-1 18-15,-8 18 16,-8 8-16,-18 26 15,-18 69-15,-17 52 16,9 0-16,26-8 16,26-1-16,26-16 15,26-36-15,-17-51 16</inkml:trace>
  <inkml:trace contextRef="#ctx0" brushRef="#br0" timeOffset="72642.38">10247 8390 0,'0'0'0,"0"0"0,0 0 15,0 0 1,0 0-16,0 0 15,0 0-15,0 0 16,0 0-16,26 18 16,17-10-16,9 10 15,-8-1-15,-1 0 16,-8 1-16,-18-10 16,-8 10-1,-9 8-15,-17 8 0,-18 18 16,-8 18-1,-10-10-15,1-8 16,18-9-16,-1-17 16,17 0-16,18 0 15,0-8-15,9-1 16,9-8-16,34-1 16,26-16-16,9-18 15,26-26 1,216-121-16</inkml:trace>
  <inkml:trace contextRef="#ctx0" brushRef="#br0" timeOffset="73088.97">10342 8183 0,'0'-9'0,"0"9"15,-8-9-15,-1 9 16,0 0-16,1 0 16,-1 0-16,-17 18 15,-9 34-15,0 26 16,1 25 0,-1 27-16,18 0 15,17 0-15,17-17 16,18-1-16,-1-8 15,19-34-15,16-18 16,18-18-16,34-17 16,18-42-16,-8-27 15,-19-9 1,-16-8-16,-9-27 16,-18-16-16,-25-1 15,-27-25-15,-26-1 16,-17 26-1,-17 27-15,-9 17 0,-9-1 16,-17 18 0,0 0-16,0 26 15,25 26-15,36 9 16</inkml:trace>
  <inkml:trace contextRef="#ctx0" brushRef="#br0" timeOffset="74574.06">12192 8754 0,'0'0'0,"0"0"0,0 0 15,-9 0-15,1 9 16,-10 17 0,1 17-16,8 9 15,-8 9-15,8-1 16,9-25-16,0-9 16,0-17-16,18-1 15,-1 1-15,9-18 16,17-17-16,9-8 15,-8 8 1,-1 8-16,-8 1 16,0 17-16,0 0 15,-1 17-15,-8 9 16,0-8-16,0-1 16,0-8-16,-8-1 15,-1 1-15,1-9 16,-10-9-1,10-8-15,-1-35 16,-8 0-16,-1 9 16,1-1-16,-9 36 15</inkml:trace>
  <inkml:trace contextRef="#ctx0" brushRef="#br0" timeOffset="75055.23">13321 8754 0,'0'0'0,"0"0"16,0 0-16,-9 0 15,1 0-15,-1 0 16,-17 0-16,-18 0 15,-8 0-15,9 18 16,-1 16-16,-8 1 16,18 8-16,8 0 15,8 1-15,18-10 16,0-8-16,9-8 16,8-10-16,9 1 15,9-18 1,17-17-16,0 0 15,-8-17-15,-1-9 16,-17 17-16,-9 18 16,-8 0-1,0 8-15,0 9 0,-9 0 16,0 17 0,-9 18-16,9 17 15,0 0-15,0 9 16,17-1-16,1-8 15,-1-26-15,-8-17 16,-1-9 0</inkml:trace>
  <inkml:trace contextRef="#ctx0" brushRef="#br0" timeOffset="75221.11">13746 8720 0,'0'0'0,"0"0"0,0 17 0,0 9 16,0 17-16,0 9 16,0 0-16,0-17 15,0-18 1,0-8-16</inkml:trace>
  <inkml:trace contextRef="#ctx0" brushRef="#br0" timeOffset="75354.07">13764 8313 0,'0'0'0,"0"0"0,0 0 15,0 0-15,0 0 16,0 8-16,8 1 16</inkml:trace>
  <inkml:trace contextRef="#ctx0" brushRef="#br0" timeOffset="75638.5">13963 8676 0,'0'0'0,"0"0"0,0 0 0,0 0 15,0 0 1,18 0-16,8 0 16,17 9-16,9-9 15,18-9-15,-1 1 16,1-18-16,8 8 16,-9 10-16,-25-10 15,-27 18-15</inkml:trace>
  <inkml:trace contextRef="#ctx0" brushRef="#br0" timeOffset="75842.5">14363 8243 0,'0'0'0,"0"0"0,0 0 0,0 0 0,-9 9 0,1 34 15,-18 35 1,-1 17-16,-16 44 15,8 8-15,9-26 16,9-17-16,17-8 16,17-27-16,18-17 15,0 0-15,-18-26 16</inkml:trace>
  <inkml:trace contextRef="#ctx0" brushRef="#br0" timeOffset="76191.17">15865 8338 0,'0'0'0,"0"0"0,0 0 15,0 0-15,-8 0 16,-1 0 0,-17 18-16,0 8 0,0 17 15,-9 18-15,0 34 32,9 18-32,9-1 0,-1 1 15,18-1-15,0-8 16,0-17-16,0-26 15,0-10-15,0-7 16,-8-18-16,-1-18 16,9 1-16</inkml:trace>
  <inkml:trace contextRef="#ctx0" brushRef="#br0" timeOffset="76356.25">15283 9023 0,'0'0'0,"0"0"0,0 0 0,18 0 16,25 8-1,18 1-15,52 0 16,26-9-16,226-18 16</inkml:trace>
  <inkml:trace contextRef="#ctx0" brushRef="#br0" timeOffset="77038.14">16325 8988 0,'0'0'0,"0"0"0,0 0 16,-8 0-16,-1 17 16,0 1-16,-8 16 15,-9 10-15,9 16 16,17 1-16,0-18 15,0 0-15,8-8 16,10-9 0,-1 0-16,18-17 15,0-1-15,-1-16 16,-8-10-16,9-16 16,-9-10-16,-17 1 15,-9-9-15,-9 9 16,-8 8-16,-1 1 15,1 8 1,0 8-16,-1 1 16,1 8-16,0 9 15,8 0-15,9 0 16,0 0-16,0 0 16,9 0-16,17 0 15,8 0-15,18-8 16,18-1-1,-1 9-15,-8 0 16,0 0-16,-18 0 16,1 17-16,-18 1 15,0-1-15,0 9 16,-9 9-16,-8 8 16,0-8-16,-9-9 15,0 0-15,0 0 16,-9-18-1,9 1-15,0-1 16,0 1-16,0-9 16,-9 0-16,1-9 15,8 1-15,0-18 16,0 0-16,17-17 16,18-18-16,8 0 15,18-8 1,17 8-16,-8 1 15,-44 42-15</inkml:trace>
  <inkml:trace contextRef="#ctx0" brushRef="#br0" timeOffset="78122.73">18635 8520 0,'0'0'0,"0"0"0,0 0 16,0 0-1,0 0-15,18 0 16,8 18-16,9-1 16,8 9-16,-8 0 15,-9 0-15,0-9 16,-18 1 0,1-1-16,-18 0 0,1 18 15,-1-9 1,-8 0-16,-1 0 15,1 0-15,0-9 16,8-8-16,0-1 16,9 1-16,0 0 15,0-1-15,18 1 16,8 0-16,43 8 16,18-17-16,-52 0 15</inkml:trace>
  <inkml:trace contextRef="#ctx0" brushRef="#br0" timeOffset="78652.45">19365 8694 0,'0'0'0,"0"0"0,0 0 16,8 34-16,1 27 15,0 34-15,0 44 16,-18 8-16,-9-17 16,-8 0-16,9-26 15,0-18 1,8-16-16,0-18 0,1-27 16,8-7-1,-9-10-15,9 1 16,-9-18-16,1-8 15,-1-52-15,9-44 16,9-51-16,25-27 16,1 9-1,8 52-15,10 35 0,-1 17 16,0 26 0,0 9-16,0 8 15,0 18-15,18 17 16,-10 0-16,1 17 15,-17 1-15,-18-1 16,0 18-16,-9-1 16,-17 18-1,-35 17-15,-26 18 16,-25 8-16,-10 1 16,9-18-16,9-26 15,17-1-15,27-16 16</inkml:trace>
  <inkml:trace contextRef="#ctx0" brushRef="#br0" timeOffset="78868.2">19894 9438 0,'0'0'0,"0"0"0,0 0 16,0 18-16,0 8 16,-8 34-16,-1 10 15,-8-10-15,-1 1 32,1-18-32,17-26 0</inkml:trace>
  <inkml:trace contextRef="#ctx0" brushRef="#br0" timeOffset="79087.52">20372 9404 0,'0'0'0,"0"0"0,0 0 15,-9 17 1,1 18-16,-10 25 15,-8 18-15,9-8 16,0 8-16,-1-18 16,10-8-16,-10-26 15,18-9-15</inkml:trace>
  <inkml:trace contextRef="#ctx0" brushRef="#br0" timeOffset="79471.16">20476 9707 0,'0'0'0,"0"0"0,0 0 16,0 0-1,18 0-15,-1 0 16,9 9-16,18 8 15,-1 0-15,-8-8 16,-9-1-16,-9 1 16,-8 0-16,-1 8 15,-8 0-15,-8 1 16,-1 8 0,-17 8-16,0-8 15,9 0-15,-1 0 16,10-17-16,-1 0 15,9-1-15,0 1 16,0 0-16,26-1 16,26 1-1,35-9-15,0 0 16,-61 0-16</inkml:trace>
  <inkml:trace contextRef="#ctx0" brushRef="#br0" timeOffset="79803.89">21379 9066 0,'0'0'0,"0"0"0,0 0 15,0 0-15,18 0 16,8 9-16,26-1 16,17 1-16,18-9 15,9-9 1,-18 1-16,-17 8 15,-9 0-15,0 0 0,-9 8 16,-25-8 0</inkml:trace>
  <inkml:trace contextRef="#ctx0" brushRef="#br0" timeOffset="80026.97">21544 9257 0,'0'0'0,"0"8"16,0 18-16,9 35 16,-18 25-16,1 27 15,-1 0-15,-8-27 16,8-25-16,0-9 16,9-18-16,0-8 15,0-17-15,0-9 16,0 0-16,0 0 15</inkml:trace>
  <inkml:trace contextRef="#ctx0" brushRef="#br0" timeOffset="80183.25">21631 9490 0,'0'0'0,"0"0"0,0 0 0,0 0 15,0 0 1,18 0-16,8 0 15,26-8-15,9 8 16,8 0-16,-26 8 16</inkml:trace>
  <inkml:trace contextRef="#ctx0" brushRef="#br0" timeOffset="80401.57">22395 9404 0,'0'0'0,"0"0"0,0 0 15,0 0-15,0 0 16,9 0-16,8 0 16,1 0-1,17 0-15,8 0 16,0 8-16,-25-8 15</inkml:trace>
  <inkml:trace contextRef="#ctx0" brushRef="#br0" timeOffset="80587.69">22256 9664 0,'0'0'0,"0"0"15,0 0-15,0 0 16,0 0-16,9 0 15,9 0-15,25 0 16,18-9-16,17 0 16,0-8-16,-43 8 15</inkml:trace>
  <inkml:trace contextRef="#ctx0" brushRef="#br0" timeOffset="80913.14">23090 9386 0,'0'0'0,"0"0"16,0 0-16,-9 9 15,1 8 1,-1 18-16,0 26 16,1 17-16,8-9 15,0-8-15,17-10 16,18-7-16,0-10 15,-1-8-15,18-17 16,-8 0-16,8-18 16,0-8-16,9-27 15,-18-8 1,-17-8-16,-8-1 16,-10 9-16,-16 0 15,-27 0-15,-17 18 16,-18 8-16,-8 26 15,43 17-15</inkml:trace>
  <inkml:trace contextRef="#ctx0" brushRef="#br0" timeOffset="81404.5">21136 9897 0,'0'0'0,"0"0"16,0 0-16,0 0 16,0 18-16,-8 8 15,-10 34 1,-8 27-16,0 0 15,17-53-15</inkml:trace>
  <inkml:trace contextRef="#ctx0" brushRef="#br0" timeOffset="82787.57">25018 9473 0,'0'-9'0,"-9"1"0,1-1 15,-1-17-15,0 0 16,-8-9-16,-1 18 16,-16 0-16,-10 8 15,-8 18-15,-9 17 16,9 17-16,0 0 16,17 1-16,18-1 15,8 0 1,9-8-16,9-9 15,8-17-15,10-18 16,25 0-16,8-17 16,10-17-1,-9-9-15,8-26 0,-8-17 16,-18-9-16,-8-9 16,-9 9-1,-17 35-15,-1 17 16,1 17-16,-9 18 15,0 0-15,0 17 16,-9 8-16,-8 27 16,-9 52-16,-9 43 15,1 17 1,16-17-16,1-9 16,17-26-16,17-25 15,1-18-15,8-9 16,34 0-16,-16-8 15</inkml:trace>
  <inkml:trace contextRef="#ctx0" brushRef="#br0" timeOffset="83205.36">25252 9664 0,'0'0'0,"0"0"0,0 0 16,0 0-16,9 0 15,8-9 1,9 0-16,9 1 16,9-18-16,-1 8 15,0-8-15,-8 0 16,-9 0-16,0 0 15,-17 0-15,0 0 16,-9 0-16,-9 9 16,0 0-1,-17-1-15,0 18 16,0 0-16,-9 9 16,-8 8-16,0 18 15,8 0-15,0 17 16,9 0-16,26 0 15,17-9-15,9-8 16,18-1 0,17 9-16,-27-17 15</inkml:trace>
  <inkml:trace contextRef="#ctx0" brushRef="#br0" timeOffset="83573.75">26268 9421 0,'0'0'0,"0"0"0,0 0 0,0 0 15,0 0-15,0 0 16,0 0-1,-8 0-15,-1 0 16,-17 0-16,0 0 16,-9 0-16,0 0 15,1 17-15,-1 1 16,0-1-16,0 0 16,18 1-1,0 16-15,-1 1 0,18 0 16,0-1-1,18-8-15,8 0 16,17 0-16,18-8 16,8-1-16,-42-17 15</inkml:trace>
  <inkml:trace contextRef="#ctx0" brushRef="#br0" timeOffset="84521.08">26694 9560 0,'0'0'0,"0"0"0,0 0 16,0 0-16,0 0 15,0 0-15,-9 0 16,1 0-16,-1 0 16,-17 0-16,-9 17 15,0 9 1,1 9-16,-1-1 15,17 1-15,1-9 16,17 0 0,0-9-16,0-8 0,17-1 15,1 1-15,8-18 16,-9 1 0,9-18-16,0 0 15,0-9-15,0 1 16,-17-1-16,0 0 15,0 18-15,-1 0 16,-8 8-16,0 0 16,0 9-1,0 0-15,0 0 0,0 18 16,9 8 0,0 8-16,8 1 15,0-9-15,1 0 16,-1-9-16,0-8 15,1 0-15,-1-1 16,18-25-16,8-18 16,1-8-1,-1 0-15,-8-1 16,-9 10-16,-9 16 16,-8 1-16,0 0 15,-1 8-15,-8 9 16,0 0-16,0 0 15,0 9-15,0 8 16,0 9-16,0 9 16,9-9-1,0 0-15,-1-9 16,10-8-16,-1-1 16,0-8-16,18-8 15,0-18-15,0 0 16,-9 0-16,0 8 15,0 1 1,-17 17-16,-1 0 16,1 0-16,8 17 15,1 27-15,-10 34 16,1 8-16,-18 18 16,-8-9-16,0 1 15,-9-18-15,-1-18 16,-7 1-16,-10-18 31,1-17-31,-1 0 0,10-17 16,-10-1-16,10-16 15,-1-1-15,0-26 16,9-8 0,9 0-16,17-18 15,17 1-15,26-10 0,18 27 16,-26 26-1</inkml:trace>
  <inkml:trace contextRef="#ctx0" brushRef="#br0" timeOffset="85319.48">27953 9837 0,'0'0'0,"0"0"0,0-9 0,17-8 16,18-18-16,17-8 15,0-18-15,9-8 16,-9-9-16,9-9 16,-26 18-1,-9 8-15,-18 18 16,1 9-16,0 16 15,-9 10-15,0 8 16,-9 0-16,-8 17 16,-18 35-1,-8 26-15,-9 17 0,-1 9 16,27-17 0,9-9-16,17-18 15,0-17-15,17-17 16,1 0-16,16-17 15,10 0-15,-1-18 16,9 0-16,-8-8 16,-9 8-16,-9 1 15,-18 8-15,1 0 16,0 0 0,-9 0-16,8 17 15,1 0-15,8 1 16,1-1-16,8 0 15,0-8-15,0 0 16,-9-1-16,-8-8 16,0 0-16,-1-8 15,1-1 1,-9 0-16,0 1 16,0-10-16,0 10 15,0-1-15,0-8 16,0-9-16,9 0 15,8 0-15,-8 8 16,-1-7-16,-8 16 16</inkml:trace>
  <inkml:trace contextRef="#ctx0" brushRef="#br0" timeOffset="85521.9">27979 9430 0,'0'0'0,"0"0"0,0 0 16,0 0-16,0 0 15,17 0-15,27 0 16,34 0-16,35 0 16,35 0-1,25 26-15,-8-18 0,-95-8 16</inkml:trace>
  <inkml:trace contextRef="#ctx0" brushRef="#br0" timeOffset="85850.32">29785 9161 0,'0'0'0,"0"0"16,0 0-16,0 0 16,0 9-16,0 26 15,-8 43 1,-27 51-16,0 36 15,0-26-15,9-36 16,9-16-16,0-26 16,8-9-16,0 0 15,9-26-15,0-26 16</inkml:trace>
  <inkml:trace contextRef="#ctx0" brushRef="#br0" timeOffset="86187.39">30159 9490 0,'0'0'0,"0"0"0,-9 18 0,0 8 16,-8 34-1,0 10-15,17-10 16,0-8-1,8-9-15,10-8 0,-1-9 16,26-9-16,10-8 16,-1-18-1,-9 1-15,0-18 0,-8-18 16,-9 1 0,-8-9-16,-27 0 15,-8 0-15,-18 9 16,-17 0-16,-18 8 15,9 26-15,9 9 16,35 0-16</inkml:trace>
  <inkml:trace contextRef="#ctx0" brushRef="#br0" timeOffset="86410.5">30428 9274 0,'0'0'0,"0"0"0,0 0 15,17 17-15,18 18 0,26-1 16,8 10 0,18-1-16,-9-17 15,-17 0-15,-9 0 16,-8-9-16,-18 1 16,-18 8-16,-16 8 15,-18 27-15,-61 25 16,-61 36-16,-199 138 15</inkml:trace>
  <inkml:trace contextRef="#ctx0" brushRef="#br0" timeOffset="112968.1">14302 10634 0,'0'0'0,"0"0"0,0 0 16,0 0 0,0 0-16,9 0 15,34 0-15,18 8 16,26 1-16,26 0 15,17-18-15,-17 9 16,0 0 0,-9-9-16,-17 1 0,-35 8 15,0 17-15,-17 0 16</inkml:trace>
  <inkml:trace contextRef="#ctx0" brushRef="#br0" timeOffset="113203.05">14432 10980 0,'0'0'0,"0"0"0,0 0 16,0 0-16,26 0 15,27 0-15,25 0 16,17 9-16,27-9 15,8-9-15,-8-8 16,-18 8-16,0-8 16,-26-1-1,-43 18-15</inkml:trace>
  <inkml:trace contextRef="#ctx0" brushRef="#br0" timeOffset="113491.06">15032 10452 0,'0'0'0,"0"0"0,17 0 16,9 17-16,43 26 16,27 9-16,8 0 15,-8-8-15,-27-1 16,-17-9-1,-8 1-15,-18-9 16,-18 9-16,-8 17 16,-17 26-16,-35 17 15,0 0-15,0-17 16,0-26-16,8-35 16,36-8-16</inkml:trace>
  <inkml:trace contextRef="#ctx0" brushRef="#br0" timeOffset="114917.19">16569 10703 0,'0'0'0,"0"0"0,0 0 16,-9 0-1,0 0-15,-17 9 16,-17 16-16,-9 10 16,8 17-16,-8 9 15,9 8-15,17 0 16,8 1-16,18-10 16,18-8-1,-1-9-15,18-17 0,0-17 16,17-9-1,34-35-15,10-34 16,0-35-16,-1-26 16,-17-26-16,-8-8 15,-18 8-15,-26 35 16,-18 43-16,1 35 16,0 17-1,-9 8-15,0 18 16,-9 0-16,0 9 15,-25 34-15,-1 26 16,-8 27-16,8 16 16,9-16-16,8-18 15,18 8-15,18 1 16,-1-18 0,1-26-16,16 1 15,1-10-15,17-16 16,9-10-16,0-16 15,-1-18-15,1 0 16,-9-9-16,-17 9 16,-9 9-16,-17-1 15,0 10-15,-9 8 16,0 0 0,-9 8-16,-9 18 15,1 26-15,0 0 16,17 0-16,0-8 15,17-1-15,0-17 16,18-9-16,0-8 16,17-18-16,0-8 15,0-18 1,0-17-16,-26 0 16,-8 0-16,-18 9 15,-9 8 1,-8 1-16,-9-1 0,-9 18 15,0-1-15,0 18 16,1 0 0,16 0-16,1 9 15,17 0-15,0-1 16,0 1-16,17 8 16,27-8-16,17 0 15,17-1-15,0-8 16,-17 0-16,-9 0 15,-9 0-15,-17 0 16,-8 9 0,-10 8-16,1 18 15,-9 8-15,-9 1 16,9-18-16,0 0 16,0-9-1,0-8-15,0-1 0,0 1 16,0-9-16,18-17 15,16-18 1,18-8-16,1-9 16,-1 17-16,-9 0 15,-17 18-15,-8 0 16,-10 17-16,1 0 16,0 0-16,-1 17 15,1 9 1,0 9-16,-1 8 15,10 0-15,-1-8 16,0-9-16,18 0 16,9-9-16,16-8 15,10 0-15,-9-18 16,-1-8-16,-7-9 16,7-9-1,-16 0-15,-18-8 0,0-9 16,-18 9-1,-16 8-15,-1 9 16,0 0-16,-17 9 16,0 17-16,-17 0 15,8 17-15,-8 26 16,8 18-16,18 8 16,8 1-16,26-10 15,18-8 1,26-9-16,43-8 15,18-26-15,-62-9 16</inkml:trace>
  <inkml:trace contextRef="#ctx0" brushRef="#br0" timeOffset="115816.12">10698 12201 0,'0'0'0,"0"0"0,0 0 15,0 0-15,0 0 16,0 0-16,0 0 15,18 0-15,8 0 16,26 0 0,9 9-16,-9-1 15,-26 1-15,0 8 16,-17 1 0,-1 8-16,-16 8 0,-18 10 15,-1-1-15,-7 0 16,8-8-16,8-9 15,1 0 1,17 0-16,9 0 16,8 0-16,18 0 15,-1 0-15,1 0 16,-9 0-16,0-9 16,-8-8-1,-10-1-15,1 10 0,-18-1 16,1 0-1,-36 1-15,-8 8 16,0-26-16,9-18 16,17 1-16</inkml:trace>
  <inkml:trace contextRef="#ctx0" brushRef="#br0" timeOffset="116233.01">10837 11759 0,'0'0'0,"-8"0"0,-10 9 15,-16 17-15,-19 43 16,-16 27-16,8 16 16,0 27-16,1-1 15,25-16 1,18-1-16,17-9 15,8-25-15,27-9 16,26 0-16,8-17 16,27-18-16,25-17 15,10-26-15,7-35 16,-7-25-16,-10-27 16,-16-8-16,-27-18 15,-9-17 1,-34-8-16,-26 8 15,-44 0-15,-17 9 16,-9 43-16,-17 17 16,-9 35-16,-9 17 15,-8 53-15,-9 34 16,61-26 0</inkml:trace>
  <inkml:trace contextRef="#ctx0" brushRef="#br0" timeOffset="116483.04">12435 12348 0,'0'0'0,"0"0"0,0 9 15,-9 26-15,1 43 16,-1 34-16,-8 1 16,8-18-1,9-26-15,0-25 16,0-27-16,9-8 16</inkml:trace>
  <inkml:trace contextRef="#ctx0" brushRef="#br0" timeOffset="116608.23">12383 12037 0,'0'0'0,"0"0"15,0 0-15,0 0 16,0 17-16,9-8 16</inkml:trace>
  <inkml:trace contextRef="#ctx0" brushRef="#br0" timeOffset="116917.1">13173 11837 0,'0'0'0,"0"0"0,0 0 15,-8 0-15,-10 9 16,-8 34-16,-9 18 15,1 17 1,-1 17-16,18 35 16,17 0-16,0-17 15,8-18-15,10 0 16,-1-8-16,-8-35 16,-1-18-1,1-8-15,-18-8 16,9-10-16,-8 1 15,-18-26-15,8-1 16</inkml:trace>
  <inkml:trace contextRef="#ctx0" brushRef="#br0" timeOffset="117049.45">12756 12478 0,'0'0'0,"0"0"0,0 0 15,9 0-15,17 0 16,35 9-1,43 0-15,0-18 16,-52 9-16</inkml:trace>
  <inkml:trace contextRef="#ctx0" brushRef="#br0" timeOffset="117681.95">14693 12617 0,'0'0'0,"0"0"15,-9-9-15,-17-17 16,0 0-16,-9-8 15,-8 8-15,8-9 16,1 18-16,-1 8 16,-9 9-16,1 17 15,-18 9-15,0 18 16,18 8 0,8 8-16,0 9 15,18 1-15,8-18 16,9-9-16,9-17 15,8-17-15,1-1 16,17-16-16,8-27 16,18-17-16,8-17 15,-8-35 1,-9-9 0,-8-17-1,-10 26-15,-8 26 0,-17 18 16,0 25-16,-9 9 0,0 9 15,0 8-15,0 9 16,0 0-16,0 0 16,-9 18-1,0 16-15,1 35 16,-1 27-16,0 8 16,9 0-16,0-26 15,18-9-15,-1-9 16,0-16-16,9-18 15,1-18-15,25-8 16,-9-8-16</inkml:trace>
  <inkml:trace contextRef="#ctx0" brushRef="#br0" timeOffset="118105.84">14832 12652 0,'0'0'0,"0"0"0,0 0 16,0 0-16,9 0 16,8 0-16,18 0 15,8-9-15,9 0 16,-8-8-16,-1 0 15,-17-1 1,0 1-16,-9-9 16,-8 0-16,0-9 15,-18 9-15,0 9 16,-8 0-16,-9-1 16,0 10-1,-9 8-15,-8 17 0,8 18 16,0 17-1,18 0-15,0 17 16,17 9-16,17-18 16,9-8-16,17-26 15,18-8-15,17-36 16,-34 1-16</inkml:trace>
  <inkml:trace contextRef="#ctx0" brushRef="#br0" timeOffset="118450.5">15969 12383 0,'0'0'0,"0"0"0,0 0 16,0 0-16,0 0 15,-8 0 1,-1 0-16,-26 0 15,-8 9-15,-1 8 16,1 0-16,-9 1 16,9 8-1,-10 8-15,1 1 0,18 8 16,-1-8 0,18 0-16,-1-1 15,1 9-15,17 1 16,0-18-16,17 0 15,9-9-15,18-8 16,51-18-16,18-26 16,-44 9-16,-42 18 15</inkml:trace>
  <inkml:trace contextRef="#ctx0" brushRef="#br0" timeOffset="120015.78">16308 12522 0,'0'0'0,"0"0"0,0 0 16,-9 0-1,1 0-15,-18 8 16,0 10-16,-18-1 16,1 9-16,-1 0 15,1 9 1,8-1-16,9 1 0,9 8 15,-1 0-15,1-17 16,17-8-16,0-10 16,9 1-1,8 0-15,0-18 16,10 0 0,7-17-16,10 0 0,-10 0 15,1-17-15,-9 0 16,0 8-16,0 1 15,-17 16 1,0 1-16,-1 0 16,-8 8-16,0 9 15,0 0-15,0 0 16,0 0-16,9 17 16,0 18-16,8 0 15,0-1-15,1 9 16,-1-17-16,1 0 15,-10-17 1,1 0-16,0-9 16,8-9-16,0 0 15,1-8-15,-1-9 16,0 0-16,1 9 16,-9-1-16,-1 1 15,1 9-15,0 8 16,-9 0-1,0 0-15,0 8 16,8 9-16,10 9 16,-1 9-16,0-9 15,1 0-15,-1-17 16,0-1-16,1 1 16,-1-18-1,18-17-15,-9 0 16,0-17-16,0 8 15,0 1-15,-17 17 16,-1-1-16,1 18 16,0 0-16,-9 0 15,9 26-15,8 35 16,-8 43-16,-1 17 16,1 9-16,-9 0 15,-9-35 1,1-26-16,-1-17 15,0-17-15,1-9 16,-19 0-16,1-17 16,-17-18-16,0 0 15,-1-8-15,9-9 16,1-17-16,16 8 16,10-8-1,8-1-15,26-16 16,35-10-16,17-7 15,8-1-15,10 8 16,0 1-16,-1 0 16,-17 17-16,-17 0 15,-18 9-15,-17 8 16,-8-8-16,-9 8 16,-9 9-16,-9 9 15,0-1 1,-8 18-1,-9 0-15,-18 18 0,10 8 16,-1 0-16,9 8 16,8 1-1,10 0-15,16 8 0,10 0 16,25 0 0,9-8-16,18-26 15,25-9-15,10-26 16,-1 0-16,-26-9 15,0-8-15,-26 8 16,-17 9-16,-18 9 16,-8 17-16,-9 0 15,-9 0 1,-8 17-16,-27 27 16,-16 25-16,8 9 15,8 0-15,9-26 16,18-9-16,8-17 15,9-9-15,0-8 16,9-9 0,17-9-16,18-25 15,25-36-15,18-34 16,0-17-16,-9-17 16,-9-10-16,-17 18 15,-17 27-15,-18 42 16,-8 26-16,0 18 15,-9 0-15,0 17 16,-9 17 0,-17 35-16,0 60 15,-9 53-15,1 8 16,16-26-16,18-25 16,9-18-16,26-52 15,-18-35-15</inkml:trace>
  <inkml:trace contextRef="#ctx0" brushRef="#br0" timeOffset="124789.29">18878 12600 0,'0'0'0,"0"0"15,0 0-15,0 0 16,18 0-16,25 0 16,35 8-16,9 1 15,17-18 1,18 1-16,-18-1 15,-43 0-15,-26 1 16</inkml:trace>
  <inkml:trace contextRef="#ctx0" brushRef="#br0" timeOffset="125048.28">19391 12080 0,'0'0'0,"0"0"15,-9 0-15,0 9 16,-17 25-16,-17 35 16,0 53-16,-10 25 15,1 0-15,9-8 16,8-18-16,18-26 16,17-25-1,0-10-15,9-17 16,8-25-16,0-10 15,-8-8-15</inkml:trace>
  <inkml:trace contextRef="#ctx0" brushRef="#br0" timeOffset="125368.82">19738 12833 0,'0'0'0,"0"0"16,0 18-16,-8 16 15,8 18-15,0 0 16,0-8-16,0-1 16,17 0-1,9-17-15,9 0 16,-1-17-16,10-9 16,-1-9-16,1 0 15,-18-17-15,0 1 16,-18-1-16,-8 0 15,-8-9-15,-18 0 16,-18 1-16,-8 16 16,0 10-1,17 8-15,18 17 16,0-8-16,17-1 16</inkml:trace>
  <inkml:trace contextRef="#ctx0" brushRef="#br0" timeOffset="125664.6">21136 12322 0,'0'0'0,"0"0"16,0 0-16,0 18 16,0 8-16,0 34 15,-8 27-15,-10 34 16,1 9-16,8-9 16,0-34-16,1-9 15,8-26-15,-9 0 16,9-26-16,0-26 15</inkml:trace>
  <inkml:trace contextRef="#ctx0" brushRef="#br0" timeOffset="125864.01">21675 12522 0,'0'0'0,"0"0"16,0 26-16,-9 17 16,-8 26-16,-1 26 15,1-17 1,8-26-16,1-8 16,8-27-16</inkml:trace>
  <inkml:trace contextRef="#ctx0" brushRef="#br0" timeOffset="126163.63">22126 12435 0,'0'0'0,"0"0"0,0 17 15,18 1-15,8 16 16,17 1-16,9 0 15,0-1-15,9-8 16,-18 0 0,1-9-16,-18-8 0,0 0 15,-17 8 1,-9 9-16,-18 17 16,-34 35-16,-26 9 15,-9-9-15,0-17 16,18-10-16,25-33 15,27-10-15</inkml:trace>
  <inkml:trace contextRef="#ctx0" brushRef="#br0" timeOffset="126399.18">23021 13180 0,'0'0'0,"0"0"0,0 0 16,0 8-16,-9 18 16,-8 35-1,-18 34-15,-9 27 16,-8-10-16,0-8 16,18-17-16,25-35 15,9-26-15,0-18 16,0 1-16</inkml:trace>
  <inkml:trace contextRef="#ctx0" brushRef="#br0" timeOffset="126934.67">23707 12790 0,'0'0'0,"0"0"0,0 0 15,0 0-15,0 0 16,8 0-16,10 17 16,-1 18-16,9 8 15,0 27-15,0 34 16,-17 25-1,-9-7-15,-9-18 16,1-18-16,-1-8 16,0-26-16,9-26 15,0-9-15,0-8 16,0-9-16,-8-9 16,-1-17-16,-17-43 15,8-61-15,18-52 16,9 18-1,8 43-15,10 43 16,-1 26-16,-9 17 16,9 9-16,9 9 15,8-1 1,1 18-16,-10 0 16,-8 18-16,0 16 15,-17 1-15,-9 17 16,-17-9-16,-9 9 15,-9-8-15,0-1 16,9-26-16,17-8 16</inkml:trace>
  <inkml:trace contextRef="#ctx0" brushRef="#br0" timeOffset="127313.88">24219 12825 0,'0'0'0,"0"0"0,0 0 16,0 17-16,17 18 16,1 17-16,-1 0 15,0-9-15,1-17 16,-1 0-16,1-9 31,-1-8-31,0 0 0,18-18 16,0-8-16,8-9 15,-8-18-15,8-8 16,-17 9-16,-8 17 16,-10 9-16,1-1 15,0 18-15,-9 0 16,0 0 0,9 18-16,-1 16 15,10 1-15,-1 8 16,18-8-16,-1-9 15,19-17-15,-10-1 16,-8-8 0,-18 0-16</inkml:trace>
  <inkml:trace contextRef="#ctx0" brushRef="#br0" timeOffset="127815.4">25122 12764 0,'0'0'0,"0"0"16,0 0-16,0 17 15,0 18-15,0 0 16,0 8 0,0 0-16,0 1 0,0-18 15,0 0 1,0-9-16,0-8 16,0-1-16,0 1 15,0-9-15,0 0 16,0-9-16,17 1 15,10-18-15,-1 0 16,0 8 0,0 1-16,-9 17 15,0 0-15,-8 0 16,0 17-16,-1 1 16,1-1-16,0-8 15,0-1-15,-1 1 16,-8 0-16,0-1 15,9-8 1,8-8-16,1-1 16,16-17-16,1 0 15,0-9-15,-9 18 16,-9 8-16,1 9 16,-1 9-16,0 8 15,1 1 1,-1 8-16,0-9 0,10 0 15,7-8 1,10 0-16,-10-1 16,-16-8-16</inkml:trace>
  <inkml:trace contextRef="#ctx0" brushRef="#br0" timeOffset="128264.35">26182 12807 0,'0'0'0,"0"9"0,-9 43 16,9 35-16,0 25 15,-9 18 1,0 9-16,-8-18 0,-9-17 16,9-18-1,8-34-15,0-17 0,9-9 16,0-17-1,0-1-15,0-8 16,-8-8-16,-1-27 16,0-43-16,9-60 15,26-44-15,9 34 16,0 62-16,0 8 16,-1 17-1,10 9-15,-1 26 16,1 9-16,8 8 15,8 9-15,-16 18 16,-18-1-16,0 0 16,-17 9-16,-9 9 15,-18 17 1,-16 0-16,-27 0 0,9-9 16,8-17-1,9-9-15,18-8 16,17-9-16</inkml:trace>
  <inkml:trace contextRef="#ctx0" brushRef="#br0" timeOffset="128696.93">27302 12894 0,'0'0'0,"0"0"15,0 0-15,0 0 16,0 0-16,-9 0 16,0 0-16,-8 0 15,-9 9 1,-9 8-16,-8 9 16,8 9-16,0-1 15,18-8-15,0 0 31,17-8-31,0-10 0,0 1 0,17 0 16,9-18-16,9 0 16,-1 1-1,-7-1-15,-10 0 16,-8 9-16,-1 0 16,1 0-16,0 0 15,-1 18-15,1-1 16,8 9-16,1 8 15,-1 1-15,27-9 16,16-17-16,-34-18 16</inkml:trace>
  <inkml:trace contextRef="#ctx0" brushRef="#br0" timeOffset="129132.22">27901 12920 0,'0'0'0,"0"0"16,0 0-16,0 0 16,-9 0-16,1 0 15,-10 0-15,-17 0 16,-8 17-16,-9 1 16,0-1-16,17 9 15,18-9 1,-1 1-16,18-10 15,0 1-15,0 0 16,18-9-16,-1 8 16,0-8-16,10 18 15,-1-1-15,8 9 16,1 26-16,0 26 16,-18 8-16,-8 18 15,-9 9 1,-9-9-16,0-18 15,1-25-15,-10-18 16,-8-17-16,0 0 16,0-17-16,0 0 15,-17-18-15,-1-26 16,-8-34-16,18-9 16,7 9-16,36-44 15,69-259 1</inkml:trace>
  <inkml:trace contextRef="#ctx0" brushRef="#br0" timeOffset="129566.9">28622 12955 0,'0'0'0,"0"0"0,0 0 16,0 0-16,-9 0 15,-8 0-15,-18 0 16,-9 17-16,-8 0 16,9 18-16,0 0 15,8-1 1,0 1-16,18-1 16,-1 1-16,18-9 15,0-17-15,9-1 16,8 1-16,9-18 15,9 1-15,0-18 16,0 8-16,-9 1 16,0 0-16,-18 17 15,1 0 1,0 0-16,-1 0 16,1 8-16,9 18 15,-1 9-15,0 8 16,9-8-16,0-9 15,0 0-15,18-9 16,8 1-16,-26-10 16</inkml:trace>
  <inkml:trace contextRef="#ctx0" brushRef="#br0" timeOffset="129739.15">28882 12981 0,'0'0'0,"0"0"0,0 17 16,0 9 0,0 17-16,0 18 15,0-9-15,0-9 16,0-8-16,9-27 16,0-8-16</inkml:trace>
  <inkml:trace contextRef="#ctx0" brushRef="#br0" timeOffset="129892.16">28978 12660 0,'0'0'0,"0"0"0,0 0 16,0 0-16,8 0 15,1 0-15</inkml:trace>
  <inkml:trace contextRef="#ctx0" brushRef="#br0" timeOffset="130223.79">29273 13059 0,'0'0'0,"0"17"0,0 0 16,0 26-16,0 9 15,-9 0-15,9-17 16,0-9-1,0 0-15,0-17 16,0-1 0,0 1-16,0 0 0,0-9 15,0-9-15,18-8 16,-1-18 0,18-8-16,8 8 0,-17 18 15,0-1 1,-8 18-16,-1 0 15,0 9-15,1 17 16,8 26-16,0 0 16,9 17-16,8-8 15,9-18-15,-26-34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47:02.1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9326 3913 0,'0'0'0,"0"0"15,0 0-15,0 17 16,-8 9-16,-1 26 16,0 26-16,-8 17 15,0 1 1,-1-10-16,10-16 16,8-19-16,8-16 15,1-9-15,0-17 16</inkml:trace>
  <inkml:trace contextRef="#ctx0" brushRef="#br0" timeOffset="448.7">9318 3852 0,'0'0'0,"0"0"0,-9 0 15,0 0-15,1 0 16,-10 0-16,-8 9 16,-17 17-16,-9 9 15,0 25 1,-1 9-16,1 27 16,9 8-16,17 0 15,9 0-15,17-1 16,17-16-16,18-18 15,17-25 1,0-18-16,17-18 0,18-25 16,17-35-1,1-17-15,-1-18 16,-9-17-16,-25-17 16,-18-18-16,-35 1 15,-17 8-15,-26 35 16,-17 34-16,-18 9 15,-17 26-15,-9 9 16,0 25-16,35 1 16,43 0-1</inkml:trace>
  <inkml:trace contextRef="#ctx0" brushRef="#br0" timeOffset="10997.1">11133 4112 0,'0'-9'0,"0"1"0,0 8 0,0 0 16,0 0-16,0 26 15,0 34-15,8 70 16,-16 43-16,-1 1 16,0-36-16,-8-34 15,8-17-15,-8-27 16,8-16 0,0-18-16,9-18 15,0 1-15,0-18 16,0-17-16,0-43 15,9-43-15,8-79 16,10-8-16,-10 78 16,9 17-16,17 0 15,1 26 1,-1 17-16,-8 26 16,0 18-16,-1 0 15,1 17-15,0 0 16,-9 17-16,0 0 15,0 9-15,-17 9 16,-1 0-16,-16 17 16,-18 0-16,-18 8 15,1-16 1,-9-10-16,8-8 16,1-8-16,17-1 15,17-8-15</inkml:trace>
  <inkml:trace contextRef="#ctx0" brushRef="#br0" timeOffset="11732.09">11845 3722 0,'0'0'0,"0"0"0,0 0 15,0 0-15,0 0 16,0 0-16,8 35 15,1 26-15,0 34 16,-9 9 0,-9 8-16,0-16 15,1-18-15,-10-26 16,10-9-16,-1-17 16,9 0-16,0-17 15,0-1-15,0-8 16,0-8-1,17-18-15,9-9 16,9-8-16,-9 8 16,0 0-16,0 18 15,0 0-15,-8 8 16,-1 9-16,0 0 16,-8 0-16,8 0 15,1 17-15,-1 1 16,9-1-1,-8-8-15,-1-1 16,0 1-16,9-9 16,0-9-16,0 1 15,1-1-15,-1 0 16,-18 1-16,1-1 16,0 9-16,-1 0 15,-8 0-15,0 0 16,9 17-1,0 18-15,8 0 16,0-1-16,1-8 16,-1 0-16,1 0 15,8-9-15,-9-8 16,18 0-16,-9-18 16,8-8-16,1-18 15,-9 1 1,-17-10-16,0 1 15,-18 8-15,0 9 16,-17 0-16,0 9 16,-9 8-16,1 9 15,-1 0-15,0 9 16,27 0 0,8-9-16,0 0 15</inkml:trace>
  <inkml:trace contextRef="#ctx0" brushRef="#br0" timeOffset="12029.05">12713 4164 0,'0'0'0,"0"0"0,0 0 16,0 0-16,0 0 16,0-9-16,26 1 15,17-10-15,18 1 16,9 0 0,17-9-16,-1 0 15,-7 8-15,-27 1 16,-9 0-16,-17 8 15</inkml:trace>
  <inkml:trace contextRef="#ctx0" brushRef="#br0" timeOffset="12288.99">13182 3740 0,'0'0'0,"-9"0"16,1 0-16,-1 0 15,-8 26-15,-10 34 16,1 18-16,0 35 16,-8 25-1,16-8-15,1-26 16,8-9-16,9-17 16,0-17-16,0-26 15,9-9-15,26-18 16,17-16-16,-9-1 15,-17 9-15</inkml:trace>
  <inkml:trace contextRef="#ctx0" brushRef="#br0" timeOffset="12951.55">13469 4329 0,'0'0'0,"0"0"16,0 0-16,-9 0 15,0 0-15,0 0 16,1 17-16,-1 0 15,9 18-15,0 0 16,0 8 0,9-17-16,8 0 15,1 0-15,16-18 16,1 1-16,0-18 16,8 1-16,1-18 15,-10-9 1,-8-17-16,-8-8 0,-10-1 15,-16 18 1,-18 8-16,0 9 16,-9 9-16,-9 17 15,10 0-15,-1 8 16,18 1-16,-1 0 16,10-1-16,8 1 15,0 0 1,17-9-16,26-9 15,36 0-15,7-8 16,1 0-16,9-1 16,-18 18-16,-17 0 15,-9 9-15,-9 8 16,-17 9-16,0 9 16,-17 8-16,0-8 15,-1 8 1,-8-17-16,0 0 15,0-8-15,0-10 16,0 1-16,0-9 16,0-9-16,9-8 15,17-26-15,9-9 16,0 0-16,-9 17 16,0 18-1,0-1-15,-9 18 16,0 0-16,1 18 15,17 25-15,-1 9 16,1 0-16,0 9 16,-1-1-16,1-17 15,-9-25-15</inkml:trace>
  <inkml:trace contextRef="#ctx0" brushRef="#br0" timeOffset="15218.52">9213 6338 0,'-8'-9'0,"-1"1"0,0-1 15,9 9-15,0 0 16,0 0-16,0 0 16,18 0-16,-1 0 15,9 0 1,9 9-16,0-1 15,-9 10-15,0-10 16,0 1-16,-17 0 16,-1 8-16,-16 0 15,-1 18-15,-17-1 16,0 18 0,-18-8-16,10-1 15,-1-17-15,9 0 16,8 0-16,1 0 15,17-9-15,0 1 16,17-1-16,18 0 16,0-8-16,8 0 15,35-9-15,9 0 16,-52 0 0</inkml:trace>
  <inkml:trace contextRef="#ctx0" brushRef="#br0" timeOffset="15648.4">9127 5991 0,'-9'0'0,"0"0"0,-8 0 15,-9 0-15,0 0 16,-18 18-16,1 25 15,0 18-15,-1 25 16,9 36-16,18 25 16,17-9-1,17-8-15,9-8 16,9-27-16,9-35 16,8 1-16,17-18 15,9-17 1,9-26-16,9-17 0,-1-35 15,1-9-15,-18-17 16,-17-25-16,-9-27 16,-35-18-1,-17-8-15,-26 1 16,-9 33-16,-17 36 16,0 25-16,-9 26 15,-17 10-15,0 25 16,-9 17-16,44 0 15</inkml:trace>
  <inkml:trace contextRef="#ctx0" brushRef="#br0" timeOffset="16283.31">10603 6875 0,'0'0'0,"0"0"0,0 0 16,0 0-16,0 0 15,0 0-15,0 0 16,0-9-16,17-8 16,1-26-16,16-27 15,1 1-15,-9 17 16,0 17-1,-8 9-15,-10 9 16,1 0-16,0 17 16,-9 0-16,0 0 15,0 26-15,0 8 16,0 10-16,0-1 16,8-17-16,1 0 15,0-9 1,8-8-16,9 0 15,17-1-15,-16-8 16</inkml:trace>
  <inkml:trace contextRef="#ctx0" brushRef="#br0" timeOffset="16678.48">11541 5939 0,'0'0'0,"0"-8"0,0-1 16,0 1-16,-9-1 15,0 9-15,1 0 16,-1 0-16,0 0 15,-8 17-15,-9 26 16,0 53-16,0 8 16,8 43-1,10 17-15,-1-16 16,9-1-16,9-9 16,-1-34-16,1-17 15,0-26-15,-1-18 16,-8-8-16,0-9 15,-8-18-15,-1 1 16,9 0-16,0-9 16</inkml:trace>
  <inkml:trace contextRef="#ctx0" brushRef="#br0" timeOffset="16861.74">11072 6754 0,'0'0'0,"0"0"0,0-9 0,17 0 16,18-8 0,34-9-16,10 0 15,16-9 1,-8-8-16,0 8 0,8 9 16,-8 0-16,-52 18 15</inkml:trace>
  <inkml:trace contextRef="#ctx0" brushRef="#br0" timeOffset="17051.12">11028 6000 0,'0'0'0,"0"0"16,0 0-16,0 0 15,18 9 1,8-1-16,-9-8 16</inkml:trace>
  <inkml:trace contextRef="#ctx0" brushRef="#br0" timeOffset="18045.09">15865 3731 0,'-8'0'0,"-1"0"0,-9 0 15,-8 0-15,-17 0 16,-9 17-16,-9 9 16,0 26-1,1 26-15,7 17 16,19 18-16,8 17 16,17-9-16,35-17 15,17 0-15,10-17 16,16-27-16,27-16 15,16-36 1,19-25-16,8-35 0,-9-17 16,-17-27-1,-18-25-15,-25 9 16,-27-36-16,-25 1 16,-18 26-16,-26 26 15,-18 34-15,-25 9 16,-10 17-16,10 27 15,0 25-15,34-8 16</inkml:trace>
  <inkml:trace contextRef="#ctx0" brushRef="#br0" timeOffset="18496.22">16074 4164 0,'0'0'0,"0"0"0,-9-9 15,0-8-15,1 0 16,-1-1-16,-8 1 16,-10 8-16,-7 9 15,-10 0-15,1 18 16,-1 8-16,10 8 15,-1 10 1,18-1-16,-1 0 16,18-17-16,0 0 15,18-17-15,8 0 16,17-27-16,18-8 16,8-17-1,-8-9-15,-17 0 16,-1 9-16,-17 8 15,-9 18-15,-8 17 16,-9 0-16,0 0 16,9 17-16,-1 35 15,10 26-15,-1 0 16,1-17-16,-1-1 16,18-8-1,8 0-15,-8-26 16</inkml:trace>
  <inkml:trace contextRef="#ctx0" brushRef="#br0" timeOffset="19445.13">17411 3809 0,'0'0'0,"0"0"0,0 0 16,26 0-16,17 0 15,18 9-15,9 8 16,-10 9 0,-7-9-16,-10 1 15,-17-1-15,-9 0 16,-8 1-16,-18 8 16,-17 8-16,-17 9 15,-9 9-15,0-8 16,17-1-16,9 0 15,9-8 1,17-9-16,0 0 16,17 0-16,9 0 15,9 0-15,-1 0 16,-7 0-16,-1 0 16,-18-9-16,1 0 15,-9 1-15,-9-1 16,-17 0-1,-17 1-15,-9 8 16,-9-9-16,9-8 16,26-1-16,8-8 15,18 0-15</inkml:trace>
  <inkml:trace contextRef="#ctx0" brushRef="#br0" timeOffset="19850.21">18410 3740 0,'0'0'0,"0"0"0,0 0 0,-9 0 16,0 0-16,1 0 16,-10 8-1,-8 18-15,-17 18 16,-1 16-16,1 10 78,8 7-78,18 19 0,-1 8 0,10-18 16,8-8-16,17-17 0,0-18 0,18 0 0,0-17 0,0 0 0,-1-17 15,-8-9-15,0-9 16,1 1-16,-1-18 15,-18-9-15,-16-8 16,-1 8-16,-17 1 16,0-1-16,-18 18 15,10-1 1,-1 10-16,18 8 0,17 8 16</inkml:trace>
  <inkml:trace contextRef="#ctx0" brushRef="#br0" timeOffset="20345.22">19182 4129 0,'0'-8'0,"0"-1"0,0 0 16,0-8-16,0-9 15,-8-9-15,-1 9 16,0-8-16,-8 8 16,-9 9-1,0-1-15,-18 10 16,1 16-16,-9 10 16,0 16-16,0 18 15,17-9-15,9 1 16,9-18-16,17 0 15,0-9-15,17-8 16,9-1-16,17 1 16,18-18-1,17-17-15,-8 9 16,-9 0-16,-18 8 16,-17 9-16,-9 0 15,-8 17-15,0 35 16,-9 26-1,-9 26-15,-17 17 0,-9-8 16,18-18 0,0-25-16,-1-18 15,10-18-15,8-8 16,8 0-16,1-17 16</inkml:trace>
  <inkml:trace contextRef="#ctx0" brushRef="#br0" timeOffset="20503.61">19478 4666 0,'0'0'0,"0"0"0,0 0 15,0 0-15,0 0 16,0 0-16,0 0 16,0 0-16,8 0 15,1 9-15</inkml:trace>
  <inkml:trace contextRef="#ctx0" brushRef="#br0" timeOffset="20821.79">20172 3835 0,'0'0'16,"0"0"-16,-8 9 15,-1 8-15,0 18 16,1 17-16,-1 17 16,9 17-16,0 10 15,9-1-15,8-8 16,-8-9-16,-1 8 16,1 1-1,0-18-15,-1-34 0,-8-9 16,-8 0-1,-1-9-15,0-8 16,-25-1-16,-10-16 16,-8-18-16,26 8 15</inkml:trace>
  <inkml:trace contextRef="#ctx0" brushRef="#br0" timeOffset="20979.92">19999 4251 0,'0'0'0,"0"0"0,17 0 16,0-9-16,18 0 16,0 1-16,34-1 15,-25 9-15</inkml:trace>
  <inkml:trace contextRef="#ctx0" brushRef="#br0" timeOffset="21630.43">20572 4147 0,'0'-9'0,"0"0"0,0 9 16,0 0-1,0-8-15,26-1 16,9 9-16,25 0 16,10 0-16,-1 9 15,-8 8-15,0 0 16,-18-8-1,-17 0-15,-17 8 0,0 0 16,-18 18 0,-8 0-16,-9 17 15,-9 0-15,0 0 16,0-9-16,18-9 16,17-8-16,0 0 15,17 9-15,1 0 16,8-1-16,0-8 15,0 0 1,-17 0-16,-1-8 16,1-1-16,-18 0 15,-8 1-15,-26 8 16,-18 0-16,-9-9 16,1-8-16,25 8 15,18-8-15,18-1 16</inkml:trace>
  <inkml:trace contextRef="#ctx0" brushRef="#br0" timeOffset="22114.8">21657 4640 0,'0'0'0,"0"0"0,-8 0 16,-1 18-16,0-1 15,-8 18 1,0-1-16,8 1 15,0-9-15,0 0 16,1-9-16,-1-8 16,9 0-16,0-1 15,0-8-15,0-8 16,17-10-16,10-16 16,16-10-1,9-8-15,-9 9 16,1 8-16,-18 18 15,0 17-15,-9 0 16,1 0-16,-10 17 16,10 9-16,-1 9 15,-8 8 1,8 1-16,-8-10 16,8 10-16,-8-18 15</inkml:trace>
  <inkml:trace contextRef="#ctx0" brushRef="#br0" timeOffset="22796.02">22474 4623 0,'0'0'0,"0"0"0,0 0 16,0 0-16,0 0 15,0 9 1,-9 8-16,0 9 0,1 17 16,-1 1-16,9-1 15,0-17 1,0 0-16,0 0 16,0-9 15,0-8-31,0 0 0,0-1 0,0-8 0,0 0 15,0-8-15,0-18 16,17-9 0,1 9-16,-1 9 15,0-1-15,1 10 16,-1-1-16,0 0 16,1 9-16,-10 0 15,1 0-15,0 0 16,0 0-1,-9 0-15,0 18 0,0-1 16,0 0 0,-9 1-16,0-1 15,9 9-15,-9-9 16,9-8-16,0 0 16,0-1-16,0-8 15,0 0-15,18-8 16,-1-10-16,18-8 15,0-8-15,-1-1 16,-8 9 0,1 9-16,-10-1 15,-8 18-15,8 0 16,0 18-16,1 16 16,-1 1-16,0 8 15,-8 1-15,0-1 16,-1-9-16,-8-8 15,0 0 1,0-8-16,9-1 16</inkml:trace>
  <inkml:trace contextRef="#ctx0" brushRef="#br0" timeOffset="23432.54">20094 4225 0,'0'0'0,"0"0"16,0 0-16,0 0 16,0 0-16,0 0 15,9 0-15,8 0 16,18 0-16,8-9 15,27 9-15,-9 0 16,-27 0-16</inkml:trace>
  <inkml:trace contextRef="#ctx0" brushRef="#br0" timeOffset="33679.58">12513 6433 0,'0'0'0,"0"0"0,0-9 0,0 1 16,0-1-16,0 9 15,0 0-15,0 0 16,-8 0-1,-1 17-15,-8 27 16,-1 8-16,1 8 16,8-8-16,9-8 15,0-18 1,0 0-16,9-18 0,0 1 16,-1-9-16,10-9 15,16 1-15,1-10 16,0 1-16,0 17 15,-1 0 1,1 0-16,-9 9 16,9-1-16,-9 1 15,0 0-15,0-9 16,-9 0-16,-8-9 16,0 0-16,-1-17 15,1-17 1,0 0-16,-18-9 15,9 0-15,0 17 16,0 18-16,0 17 16,0 0-16</inkml:trace>
  <inkml:trace contextRef="#ctx0" brushRef="#br0" timeOffset="34135.12">13555 6520 0,'0'0'0,"0"0"0,0 0 16,-8 0-16,-1 0 16,0-9-1,1 0-15,-1 1 16,-17-1-16,0 0 15,-9 9-15,0 0 16,1 18-16,-1 8 16,9 8-16,8-8 15,1 0-15,17 0 16,0-17 0,0 0-16,0-9 15,17-9-15,10-8 16,7-9-16,1-9 15,-9 9-15,0 9 16,-9-1-16,-8 10 16,0 8-16,0 0 15,8 0 1,0 17-16,1 0 16,16 9-16,1 0 15,9 9-15,-1-9 16,-26-17-16</inkml:trace>
  <inkml:trace contextRef="#ctx0" brushRef="#br0" timeOffset="34534.56">14207 6407 0,'0'0'0,"0"0"0,-9-9 0,0-8 16,1 9-16,-1-1 16,0 0-1,1 1-15,-1 8 16,0 0-16,0 0 16,-17 0-16,0 17 15,0 0-15,-8 18 16,16 8-16,1 0 15,17 1-15,0-1 16,9 0 0,-1-17-16,1 0 15,0-8-15,-1-1 16,1 0-16,-9 1 16,-9-1-16,-17 0 15,0 1-15,-17-1 16,8-8-16,18-1 15,8 1 1</inkml:trace>
  <inkml:trace contextRef="#ctx0" brushRef="#br0" timeOffset="35258.57">15188 6329 0,'0'-8'0,"0"-1"0,0 0 15,0-8 1,0 0-16,-9-1 0,1 10 16,-1 8-1,-9 0-15,-8 8 16,-17 18-16,8 18 15,1 42-15,-1 9 16,17 1-16,18-1 16,9 0-16,8-8 15,10-18-15,7-17 16,1-17 0,17-9-16,18-18 15,-1-25-15,1-18 16,8-17-16,-9-17 15,-8-26-15,-9-26 16,-17 17-16,-27 0 16,-16-9-16,-18 35 15,0 18 1,-9 16-16,-8 18 16,-1 9-16,-17 26 15,9 25-15,35-16 16</inkml:trace>
  <inkml:trace contextRef="#ctx0" brushRef="#br0" timeOffset="35658.26">15561 6476 0,'-8'0'0,"-1"0"16,0 0-16,1 0 15,-1 0-15,-8 0 16,-10 0-16,-7 0 16,-10 0-1,10 18-15,-10 8 16,9 8 0,1-8-16,16 0 0,1 0 15,17-8-15,0-10 16,0 1-16,0 0 15,17-18-15,9 0 16,9-17 0,-9 0-16,0 9 15,0 0 1,-17 17-16,0 0 0,-1 0 16,1 8-16,8 10 15,1-1-15,-1 0 16,0 1-1,10 8-15,-10-9 16</inkml:trace>
  <inkml:trace contextRef="#ctx0" brushRef="#br0" timeOffset="36791.83">16473 5991 0,'-9'0'0,"9"0"0,0 0 0,0 0 16,0 0-16,-8 0 15,-1 26-15,-17 35 16,0 34-16,0 44 16,0-1-16,0-25 15,8-26-15,1-9 16,0-9-16,-1 9 15,27 0 1,0-35-16</inkml:trace>
  <inkml:trace contextRef="#ctx0" brushRef="#br0" timeOffset="37242.44">16881 6407 0,'-8'0'0,"-1"0"0,0 0 15,0 0-15,1 0 16,-1 0-16,0 0 16,1 17-16,-1 27 15,-8 8-15,-1-9 16,18 0-16,0 1 16,18-18-1,-1 0-15,0-9 16,9-8-16,1-18 15,7-8-15,1-18 16,-9-8-16,-9-1 16,-17 1-16,-8-9 15,-18 0-15,0 17 16,-9 18-16,9 9 16,17 8-1,9 0-15</inkml:trace>
  <inkml:trace contextRef="#ctx0" brushRef="#br0" timeOffset="37532.33">17150 6139 0,'0'0'0,"0"0"0,0 0 15,0 17-15,18 0 16,-1 1-16,18 16 15,17 1-15,17 8 16,-8-8 0,0-9-16,-18 0 0,1 0 15,-18 8 1,0 1-16,-17 8 16,-18 9-16,-26 18 15,-17-1-15,-35 26 16,-17 9-16,0 9 15,60-61-15</inkml:trace>
  <inkml:trace contextRef="#ctx0" brushRef="#br0" timeOffset="38557.43">18384 6935 0,'0'0'0,"0"0"0,0 0 16,0 0-16,0 0 16,0 0-1,0 0-15,0 0 16,0 26-16,-9 18 15,-9 16-15,-16 10 16,8-1 0,26-34-16</inkml:trace>
  <inkml:trace contextRef="#ctx0" brushRef="#br0" timeOffset="38994.92">19252 6468 0,'0'0'0,"0"0"16,0 0-16,0 0 15,17 0-15,9 0 16,18 0-16,25 0 15,18 0 1,17-9-16,9 0 16,0-8-16,-9 8 15,-26 1-15,-8 8 16,-27 0-16,18 0 16,-9 0-16,-34 8 15</inkml:trace>
  <inkml:trace contextRef="#ctx0" brushRef="#br0" timeOffset="39278.21">19460 6840 0,'-8'-8'0,"-1"-1"0,9 9 0,-9-9 0,9 1 0,0-1 16,0 0-1,0 1-15,9-1 16,17 0-16,17 1 16,18-1-16,26 0 15,9 1 1,-1-1-16,1-8 0,8-1 16,-17 1-1,-18 0-15,-25-1 0,-1 1 16,0 0-1,-17 8-15,-17 9 16</inkml:trace>
  <inkml:trace contextRef="#ctx0" brushRef="#br0" timeOffset="39591.25">19955 6000 0,'0'0'0,"0"0"0,0 0 16,0 0-16,0 17 16,9 9-16,8 9 15,27 17-15,8 0 16,17 9 0,1-1-16,8 1 15,-9-9-15,-8 0 16,-17 0-16,-10-9 15,-8-8-15,-17-1 16,-9 10-16,-17 8 16,-27 17-16,-16 9 15,-27 17-15,35-17 16,34-52 0</inkml:trace>
  <inkml:trace contextRef="#ctx0" brushRef="#br0" timeOffset="43859.39">21857 6321 0,'0'-9'0,"0"9"0,0 0 0,0 0 15,0 0-15,-9 17 16,1 9-16,-1 35 16,-17 17-16,0 0 15,0-9 1,8-17-16,10-17 15,-1-9-15,0-9 16,9-8-16,0-1 16,0-16-16,9-10 15,8-34-15,18-17 16,17-9-16,-8 9 16,-1 17-16,-17 17 15,0 9 1,0 9-1,-8 8-15,-10 9 0,1 0 16,-9 0-16,9 18 16,8 7-16,0 19 15,-8 8-15,0 0 16,-1-9-16,1 0 16,0 1-16,8-18 15,1 0 1,-1-18-16,0 1 15,1 0-15,-1-1 16,0-8-16,1-8 16,-1-1-16,9 0 15,-8-17-15,8 9 16,-9 0 0,-8-1-16,-1 1 15,1 0-15,0 8 16,-1 0-16,-8 1 15,9-1-15,-9 0 16,0 1-16,0 8 16,0 0-16,0 0 15,0 0 1,0 0-16,0 0 16,0 0-16,0 0 15,0 0-15,0 17 16,0 0-16,0 18 15,0 17-15,0 0 16,9 0-16,8 0 16,18 0-16,-9-26 15,0-9 1,9-8-16,17-18 16,0-17-16,9-9 15,-18-8-15,-8-9 16,-9-17-16,-17 0 15,-18 8-15,-17 9 16,-18 0 0,-8 17-16,0 18 15,0 8-15,0 9 16,17 9 0,9 8-1,9-8-15,17 0 0</inkml:trace>
  <inkml:trace contextRef="#ctx0" brushRef="#br0" timeOffset="44340.15">23637 6407 0,'0'0'0,"0"-9"0,0 1 16,-8-9-16,-1-9 15,0 0-15,0 8 16,1-8-16,-1 9 16,0 0-16,-17 17 15,0 0-15,-8 17 16,8 18-16,-9 17 16,0 25-16,18 1 15,17 0-15,0-8 16,17-10-1,0-16-15,9-10 16,9-8-16,17-17 16,9 0-16,17-9 15,35-26-15,-43 0 16</inkml:trace>
  <inkml:trace contextRef="#ctx0" brushRef="#br0" timeOffset="44742.01">24150 5905 0,'0'0'0,"0"0"15,0 0-15,0 0 16,-9 17-16,0 18 16,-17 43-1,-9 26-15,1 17 16,-1 0-16,0-26 15,9-25-15,9-18 16,-1-9-16,10-17 16,8-17-16,0-1 15,0-16-15,17-10 16,18-25 0,0-9-16,8 0 15,0 9-15,-17 25 16,0 1-16,-17 17 15,0 0-15,0 26 16,-1 26-16,1 17 16,-9-8-16,0-9 15,0-9 1,0-17-16,17 0 16,1-8-16,16-10 15,-8 1-15</inkml:trace>
  <inkml:trace contextRef="#ctx0" brushRef="#br0" timeOffset="45156.31">24662 6485 0,'0'0'0,"0"0"0,0 0 15,0 0 1,0-9-16,0 1 16,0-1-16,0 9 15,-9 0-15,1 0 16,-10 0-16,-8 17 15,-17 27-15,-1 16 16,10 1-16,16-9 16,1-9-1,17-17-15,0 0 16,0-8-16,17-10 16,1 1-16,16-18 15,10-8-15,16-35 16,10-17-16,-18 17 15,-9 8-15,-16 18 16,-19 9 0,1 17-16,0 0 15,-9 9-15,8 8 16,1 18-16,0-1 16,8 1-16,0 0 15,1-9-15,8 0 16,0-9-16,-9-8 15</inkml:trace>
  <inkml:trace contextRef="#ctx0" brushRef="#br0" timeOffset="54492.03">25157 6442 0,'0'0'0,"0"0"0,0 0 15,0 26-15,0 8 16,0 18-16,0 0 15,0-8-15,0-1 16,0-17 0,0 0-16,0-17 0,0-1 15,0-8 1,0-8-16,17-10 16,9-25-16,9 0 15,0-9-15,-1 8 16,-7 10-16,-1 16 15,0 1-15,-9 17 16,0 9-16,1 17 16,8 17-16,0 18 15,-9-1 1,-8 1-16,0 8 16,-1 0-16,1-34 15</inkml:trace>
  <inkml:trace contextRef="#ctx0" brushRef="#br0" timeOffset="55006.49">26277 6459 0,'-9'0'0,"1"0"0,-1 0 15,0 0-15,1-9 16,-10 1 0,-8 8-16,-9 0 15,-8 8-15,0 10 16,-9-1-16,8 18 16,9-1-1,9-8-15,9 0 0,17-8 16,0-10-16,0 1 15,9 0 1,8-9-16,9-9 16,17 9-16,1 0 15,-1 0-15,1 17 16,-1 1-16,1 25 16,-1 18-16,-8 17 15,-9 17 1,-18-9-16,1-8 15,-9-26-15,-9-8 16,1-10-16,-10-8 16,-8 0-16,-17 0 15,0-17-15,-1 0 16,1-18-16,8-8 16,0-9-16,18 0 15,8 0 1,9 17-16</inkml:trace>
  <inkml:trace contextRef="#ctx0" brushRef="#br0" timeOffset="55399.11">26529 6710 0,'0'0'0,"0"0"16,0 0-16,0 0 16,0 0-16,17 9 15,18-9-15,17 0 16,9-9 0,-9-8-16,17-18 15,1 1-15,-35-1 16,-9 9-16,-9 0 15,-8 0-15,-1 0 16,-16 9 0,-1-1-16,-8 10 0,-9 8 15,-18 8 1,1 27-16,-9 26 16,0 8-16,26-8 15,17-1-15,18 1 16,25 0-16,53-10 15,-26-16-15</inkml:trace>
  <inkml:trace contextRef="#ctx0" brushRef="#br0" timeOffset="57246.06">12418 7802 0,'0'0'0,"0"0"16,0 0-16,0 0 16,0 0-16,0 0 15,-9 0-15,0 0 16,-8 26-16,-9 17 16,-9 26-16,1-8 15,16-1 1,18-16-16,0-1 15,0-8-15,9-9 16,8-18-16,1 1 16,16-9-16,1-9 15,8-8-15,1 0 16,-9 8-16,-1 0 16,1 9-1,0 0-15,0 9 0,-1 0 16,10-1-1,-1 1-15,-8-9 16,8-9-16,-8 1 16,8-10-16,-17-8 15,1 0-15,-10-26 16,-8 0-16,-1 0 16,-16 18-16,-1 8 15,9 17 1</inkml:trace>
  <inkml:trace contextRef="#ctx0" brushRef="#br0" timeOffset="57707.03">13521 7819 0,'0'0'0,"0"0"0,0 0 16,0 0-16,-9 0 16,0 0-16,1 0 15,-18 17-15,-9 9 16,0 9 0,0 17-16,1-9 15,16 0-15,10-8 16,8-9-16,0 0 15,8-17-15,10-1 16,-1 1-16,18-18 16,-9 1-16,0-1 15,0 0 1,-9 1-16,1 8 16,-10 0-16,1 0 15,0 0-15,-9 0 16,0 17-16,8 0 15,10 1 1,-1 8-16,18 0 0,8-9 16,1-8-1,-10-18-15,36 0 16,-18 9-16</inkml:trace>
  <inkml:trace contextRef="#ctx0" brushRef="#br0" timeOffset="57970.96">14233 7802 0,'0'0'0,"-9"0"0,0 0 15,1 0-15,-1 0 16,0 0-16,-8 0 16,-9 0-1,0 17-15,0 0 16,8 18-16,1-1 16,17 1-16,0 8 15,17-8-15,1 0 16,8-9-16,-9 0 15,-8 0 1,0-9-16,-1 0 16,-16 1-16,-45 16 15,-42 36-15,-9 7 16,60-25-16</inkml:trace>
  <inkml:trace contextRef="#ctx0" brushRef="#br0" timeOffset="58426.88">10733 7845 0,'0'0'0,"0"0"0,0 8 16,-9 27-16,1 17 15,-1 0 1,0 9-16,9-9 15,0-18-15,0-25 16,0 0-16</inkml:trace>
  <inkml:trace contextRef="#ctx0" brushRef="#br0" timeOffset="58591.59">10803 7291 0,'0'0'0,"0"0"16,0 0-16,0 8 16,0 18-16,8 17 15,36 27-15,-10-18 16</inkml:trace>
  <inkml:trace contextRef="#ctx0" brushRef="#br0" timeOffset="58925.1">11567 7498 0,'0'0'0,"0"0"16,0 0-16,0 0 15,-9 0-15,0 0 16,1 0-16,-10 0 15,-8 18-15,0-1 16,-8 26-16,-1 9 16,17 18-16,1 16 15,8 9 1,9-8-16,9-18 16,0-8-1,-1 0-15,1-18 0,-9 0 16,0-17-16,-9 0 15,-8 0-15,-9-17 16,17-9-16</inkml:trace>
  <inkml:trace contextRef="#ctx0" brushRef="#br0" timeOffset="59070.76">11054 8009 0,'0'0'0,"0"0"16,9 0-16,17 0 15,35 9-15,34 0 16,36-18 0,60 0-16,234-17 15</inkml:trace>
  <inkml:trace contextRef="#ctx0" brushRef="#br0" timeOffset="59811.32">15579 7793 0,'0'0'0,"-9"0"15,0 0-15,-8 0 16,-9 0-16,-18 17 16,-8 1-16,0 7 15,9 10-15,8 17 16,0 0-16,1 17 16,16 9-1,1 18-15,17-10 16,17-8-16,9-17 15,9-1-15,17-16 16,0-18-16,18-18 16,-1-16-16,18-10 15,-9-16-15,0-10 16,-17-16-16,0-1 16,-18-8-1,-17-9-15,-17-9 16,-9 9-16,-17 9 15,-9 17-15,-9 17 16,0 9-16,9 9 16,9 8-16</inkml:trace>
  <inkml:trace contextRef="#ctx0" brushRef="#br0" timeOffset="60227.27">15639 7966 0,'0'0'0,"0"0"16,-8 0-16,-1 0 16,-8 0-16,-9 9 15,0 8-15,-9 0 16,-9 1-16,10 8 15,-1 0-15,18 0 32,8 0-32,9 0 0,0-9 15,17-8-15,9-1 16,9-16-16,17-1 16,0-17-16,-8 0 15,-1 9-15,-17-1 16,-8 10-1,-10 8-15,1 0 0,-9 0 16,0 17-16,0 18 16,17 8-1,1 18-15,8-9 16,17-1-16,-8-25 16</inkml:trace>
  <inkml:trace contextRef="#ctx0" brushRef="#br0" timeOffset="60487.13">16734 7663 0,'0'0'0,"0"0"0,0 17 16,0 9-1,0 35-15,-9 25 16,-8 1-16,-9 0 16,8-1-16,1 1 15,8-26-15,9-18 16,-9 9-16,9 0 16,0-35-16</inkml:trace>
  <inkml:trace contextRef="#ctx0" brushRef="#br0" timeOffset="60691.52">17098 7905 0,'0'0'0,"0"9"0,0 26 16,0 17-1,-8 8-15,-1 18 16,0 9-16,9-18 16,18 0-16,-1-25 15</inkml:trace>
  <inkml:trace contextRef="#ctx0" brushRef="#br0" timeOffset="61004.55">17454 7758 0,'0'0'0,"0"0"15,0 0-15,0 0 16,18 18-16,16 16 16,19 1-1,-1-1-15,17 10 16,-8-18-16,8 0 15,-8 0-15,-17-9 16,-18-8-16,-18-1 16,1 10-16,-18 16 15,-25 27-15,-36 26 16,-17 8 0,0-17-16,9-18 15,26-16-15,35-27 16</inkml:trace>
  <inkml:trace contextRef="#ctx0" brushRef="#br0" timeOffset="61338.82">18766 8503 0,'0'0'0,"0"0"0,-9 9 16,0 17 0,-25 26-16,-27 43 15,-17 18 1,8-27-16,44-51 0</inkml:trace>
  <inkml:trace contextRef="#ctx0" brushRef="#br0" timeOffset="62173.94">19217 8252 0,'0'0'0,"0"0"15,0 0-15,0 0 16,9 0-16,17 0 15,17 0-15,35 9 16,9-1-16,35 1 16,34 0-16,9-1 15,0-8 1,9 0-16,-18 0 16,-8-8-16,-18-1 15,-26 0-15,-17 1 16,-35 8-16,-8 0 15,-18 0-15,-18 0 16,-8 0-16,0 0 16</inkml:trace>
  <inkml:trace contextRef="#ctx0" brushRef="#br0" timeOffset="62442.23">20754 7992 0,'0'0'0,"9"0"16,34 17-16,18 1 15,26 8-15,17 8 16,0 10-16,-17-18 16,-26 0-16,-18 8 15,-17 1 1,-8 17-16,-18 8 0,-26 10 15,-26 8 1,-18-9-16,1 9 16,8-9-16,35-25 15</inkml:trace>
  <inkml:trace contextRef="#ctx0" brushRef="#br0" timeOffset="63603.54">22343 7654 0,'0'0'0,"0"0"16,0 0-16,18 0 16,-1 9-16,18 8 15,17 1-15,9 8 16,-1 0-16,-7 0 15,-10-9 1,-17 0-16,-9 1 0,-8 7 16,-18 10-1,-8 0-15,-18-1 16,-8 10-16,-9-1 16,0-17-1,17 0-15,0-9 0,18-8 16,-1 0-1,10-1-15,8-8 0,0 0 16,8 0 0,19 0-16,33 9 15,10-9-15,8 0 16,9 9-16,-26-1 16</inkml:trace>
  <inkml:trace contextRef="#ctx0" brushRef="#br0" timeOffset="64171.74">23516 7611 0,'0'0'0,"0"0"16,0 0-16,0 0 0,0 17 15,0 35 1,8 26-16,-16 35 16,8-1-1,0 10-15,-9 8 0,0-27 16,9-16-16,0-18 16,0-17-16,0-17 15,0-9 1,0-9-16,0-8 15,0 0-15,0-9 16,-8-9-16,-1-34 16,0-35-16,9-35 15,18 1-15,16-10 16,1 10-16,8 25 16,1 9-16,8 9 15,0 17 1,0 17-16,0 1 15,0 16-15,0 10 16,-8 8-16,-1 8 16,-17 1-16,-8 8 15,-10 1-15,1-1 16,-26 18-16,-18 17 16,-26 8-1,-8-17-15,-9 1 16,8-1-16,1-8 15,34-9-15,18-9 16,17-8-16</inkml:trace>
  <inkml:trace contextRef="#ctx0" brushRef="#br0" timeOffset="64403.92">24028 8313 0,'0'0'0,"0"0"0,0 0 0,-9 17 16,1 17 0,-1 10-16,-8 8 15,-1-9-15,18-8 16,0-9-16,0-9 15</inkml:trace>
  <inkml:trace contextRef="#ctx0" brushRef="#br0" timeOffset="64639.09">24488 8304 0,'0'0'0,"0"0"15,0 0-15,0 0 16,-8 26-16,-10 8 16,-17 18-1,-8 18-15,-18 16 16,18 1-16,8-9 16,0-17-16,18-10 15,0-7-15,17-18 16,0-18-16</inkml:trace>
  <inkml:trace contextRef="#ctx0" brushRef="#br0" timeOffset="65090.12">24627 8572 0,'0'0'0,"0"0"15,0 0 1,0 0-16,0 0 16,0 0-16,9 0 15,8 9-15,1 0 16,-1-1-16,0 1 16,1 0-1,-1-1-15,0 1 0,-8 0 16,0 8-1,-1 0-15,-16 1 16,-1-1-16,-8 9 16,-1 0-16,1 0 15,0-9-15,8-8 16,0-1-16,1 1 16,-1 0-16,9-1 15,0 1-15,0-9 16,0 9-16,17-1 15,9 1 1,9 0-16,0-1 16,17 1-16,-9 0 15,1-1-15,-10 10 16,-16-10-16</inkml:trace>
  <inkml:trace contextRef="#ctx0" brushRef="#br0" timeOffset="65775.17">25713 7914 0,'0'0'0,"8"0"0,18 0 15,18 0-15,43 0 16,17-9-16,-9 1 31,-8-1-31,-17 9 0,-27-9 0,-17 9 16,-17 0-16</inkml:trace>
  <inkml:trace contextRef="#ctx0" brushRef="#br0" timeOffset="65986.82">25895 8105 0,'0'0'0,"0"0"0,0 8 0,-9 27 15,-8 34 1,-9 27-16,-9 7 16,18-7-16,-1-1 15,1-8-15,0-35 16,25 0-16,10-1 16,-10-33-16</inkml:trace>
  <inkml:trace contextRef="#ctx0" brushRef="#br0" timeOffset="66156.53">26086 8338 0,'0'0'0,"0"0"16,0 0-16,17 0 16,1 0-16,-1 0 15,9 0-15,9 0 16,0-8-1,-18 8-15</inkml:trace>
  <inkml:trace contextRef="#ctx0" brushRef="#br0" timeOffset="66488.52">26772 8252 0,'0'0'0,"0"0"15,0 0-15,0 0 16,0 0-16,9 0 16,8 0-16,18-9 15,17 1-15,9-1 16,8 0 0,-8 9-16,-18 0 15,-17 0-15</inkml:trace>
  <inkml:trace contextRef="#ctx0" brushRef="#br0" timeOffset="66669.47">26842 8520 0,'0'0'0,"0"0"15,0 0-15,0 0 0,8 0 16,18 0-16,9-8 15,26-1-15,8 9 16,-34 9-16</inkml:trace>
  <inkml:trace contextRef="#ctx0" brushRef="#br0" timeOffset="67070.44">27771 8209 0,'0'0'0,"0"0"0,0 0 15,-9 0-15,0 0 16,1 17-1,-18 18-15,8 17 0,1-1 16,17 1 0,0 0-16,17-8 15,1-1-15,16-17 16,10 0-16,17-17 16,8-9-16,9-18 15,-26-8-15,0-26 16,-8-8-16,-18-10 15,-18 1 1,-16 0-16,-18 17 16,-35 17-16,-26 18 15,44 26-15</inkml:trace>
  <inkml:trace contextRef="#ctx0" brushRef="#br0" timeOffset="67460.47">25374 8910 0,'0'0'0,"0"0"0,-9 0 16,1 17-16,-10 18 16,-17 34-16,18-25 15</inkml:trace>
  <inkml:trace contextRef="#ctx0" brushRef="#br0" timeOffset="73385.55">9040 9958 0,'0'0'0,"0"0"0,0 0 0,8 0 15,10 0-15,17 0 16,8 9-1,0-1-15,1 1 0,-18 0 16,-17 8 0,-1 0-16,-8 1 15,-8 16-15,-10 1 16,-8 0-16,9-9 16,-1 0-16,1 0 15,17-1-15,0 1 16,17 0-16,1 0 15,8 0 1,0 0-16,-9-8 16,-8-10-16,0 10 15,-18-1-15,-8 18 16,-9-1-16,-9 10 16,-17-1-16,8-17 15,10 0 1,-1-17-16,26-1 15</inkml:trace>
  <inkml:trace contextRef="#ctx0" brushRef="#br0" timeOffset="73864.14">9153 9690 0,'0'0'0,"0"0"0,0 0 16,-9 0-16,-8 8 15,-9 10-15,-18 16 16,1 1-16,-1 17 16,-8 0-1,9 17-15,8 26 16,9 9-16,17 0 15,18 26-15,17 0 16,17-17-16,18-18 16,9-17-1,8-26-15,0-18 0,9-25 16,0-9 0,8-35-16,9-43 15,-17-25-15,-17-10 16,-18-8-16,-26-27 15,-26 10-15,-17 17 16,-18 25-16,-9 27 16,-25 17-16,-9 26 15,8 26 1,1 26-16,25 0 16,36-9-16</inkml:trace>
  <inkml:trace contextRef="#ctx0" brushRef="#br0" timeOffset="74719.16">11410 10027 0,'-8'0'0,"-1"0"0,0 0 16,1 0-16,-1 0 15,-17 26 1,0 18-16,0 16 16,0 18-16,0 9 15,8-9-15,10-18 16,8-8-16,0-8 16,17-18-16,0-18 15,10-8-15,7-8 16,18-18-1,0 0-15,-8-9 16,-1 18-16,1 8 16,-1 9-16,1 9 15,-1 8-15,0 0 16,1 1-16,-1-10 16,-8 1-16,-9 0 15,0-9 1,-9-9-16,1 0 15,-1-17-15,1 0 16,-10-17-16,1-9 16,-9-17-16,0 25 15,0 10-15,0 17 16,0 8-16</inkml:trace>
  <inkml:trace contextRef="#ctx0" brushRef="#br0" timeOffset="75239.31">12496 10270 0,'0'-9'0,"0"0"15,0 1-15,0 8 16,0 0-16,0 0 15,0-9-15,0 1 16,-9-1-16,1 0 16,-1 9-16,0 0 15,-17 18-15,0-1 16,0 17 0,0 10-16,9-10 15,8 10-15,9-1 16,0-17-16,9-9 15,-1-8-15,10 0 16,-1-18-16,18 0 16,0-8-1,8-9-15,0-17 16,1-1-16,-9 1 16,-9 8-16,-18 18 15,1 8-15,-9 9 16,-9 9-16,1 17 15,-10 17-15,-8 18 16,9 8 0,8 1-16,9-18 0,0-18 15,17-8 1,18 9-16,17-9 16,-26-17-16</inkml:trace>
  <inkml:trace contextRef="#ctx0" brushRef="#br0" timeOffset="75419.09">13165 10261 0,'0'0'0,"-9"9"16,0 8-16,9 18 15,-8 34-15,-1 9 16,0-17-16,9-1 31,18-8-31,-10-34 0</inkml:trace>
  <inkml:trace contextRef="#ctx0" brushRef="#br0" timeOffset="75617.89">13364 9638 0,'0'0'0,"0"0"0,0 0 15,0 0-15,0 0 16,0 0-16,0 0 16,0 0-16</inkml:trace>
  <inkml:trace contextRef="#ctx0" brushRef="#br0" timeOffset="75902.78">13416 10218 0,'0'0'0,"0"0"16,0 0-16,0 0 16,0 0-16,0 0 15,26 0-15,9-9 16,17 1-16,18-1 16,-1 0-16,18-17 15,26 0 1,-18 0-16,-25 9 15,-44 8-15</inkml:trace>
  <inkml:trace contextRef="#ctx0" brushRef="#br0" timeOffset="76202.03">13911 9863 0,'0'0'0,"0"0"0,0 0 16,0 0-16,0 0 16,-8 17-1,-1 0-15,-8 18 16,-9 26-16,0 25 16,-9 1-1,17 8-15,1 0 0,0-17 16,17 0-16,0-17 15,8-9-15,10-9 16,-1-17-16,9 0 16,35-9-1,26 1-15,-44-10 16</inkml:trace>
  <inkml:trace contextRef="#ctx0" brushRef="#br0" timeOffset="76435.87">14545 10737 0,'0'0'0,"0"0"0,-8 18 15,-18 34-15,-44 52 16,1 8 0,43-60-16</inkml:trace>
  <inkml:trace contextRef="#ctx0" brushRef="#br1" timeOffset="89266.23">10264 6009 0,'0'0'0,"0"0"0,0 0 15,0 0-15,-8 0 16,-1 0 0,0 0-16,-17 0 15,0 0-15,-9 26 16,-8 17-16,-1 9 15,10 0 1,-1 0-16,18-9 0,-1 1 16,18-1-16,0-17 15,9-18 1,0 1-16,-1 0 16,10-18-16,8-17 15,0 0-15,0-17 16,0 8-16,-9 1 15,-8 16-15,0 18 16,-1 0-16,1 9 16,8 8-1,1 18-15,8-9 16,0 0-16,0-9 16,-9-8-16,27 0 15,8-9 1,-9-18-16,-17 1 0</inkml:trace>
  <inkml:trace contextRef="#ctx0" brushRef="#br1" timeOffset="89451.54">10368 5810 0,'0'0'0,"0"0"16,0 0-16,0 0 15,9 17-15,8 26 16,10 26-16,-10 27 15,-8 8 1,-18 43-16,-8 0 16,-27-8-16,1-35 15,25-70-15</inkml:trace>
  <inkml:trace contextRef="#ctx0" brushRef="#br1" timeOffset="90177.69">9986 7472 0,'0'0'0,"0"0"0,0 0 15,0 9-15,-8 26 16,8 25-16,-9 44 16,0 18-1,1-10-15,-10-25 16,18-87-16,-8 60 0,-1-16 0,0-18 16,0-18-1,9 1-15,0 0 16,0-9-16,9-9 15,9-8-15,8-9 16,8 8-16,1 1 16,-9 0-1,0 17-15,0 0 16,0 8-16,-17 10 16,0-1-16,-9 0 15,-9 1-15,-8 8 16,-9 0-16,-18 0 15,9 0-15,9-18 16,9-8-16</inkml:trace>
  <inkml:trace contextRef="#ctx0" brushRef="#br1" timeOffset="90414.23">10273 7420 0,'0'0'0,"0"0"0,9 26 16,17 9-1,8 17-15,1 9 16,0 8-16,-9 0 16,-9 9-16,-8-9 15,-18 1-15,-25 16 16,-10 27-16,-8 0 15,35-53-15</inkml:trace>
  <inkml:trace contextRef="#ctx0" brushRef="#br1" timeOffset="91816.94">16247 10434 0,'0'0'0,"0"0"0,0 0 16,0 0-16,0 0 15,0-8-15,0-1 16,-8 0-16,-1 1 15,0-10-15,-17 1 16,0 0 0,-17 17-16,-1 8 15,1 10-15,8 16 16,0 10 0,18 16-16,0-8 0,17-8 15,0-18-15,17 0 16,0-18-16,1 1 15,17-18 1,17-17-16,-9 0 16,-17 9-16,0 0 15,-8 8-15,-10 0 16,1 9-16,8 9 16,1 17-16,-1 9 15,0 8-15,9 0 16,9-8-16,0-9 15,0-18 1,-1 1-16,18-9 16,-8 0-16</inkml:trace>
  <inkml:trace contextRef="#ctx0" brushRef="#br1" timeOffset="92033.37">16560 10036 0,'0'0'0,"0"0"0,9 9 16,25 43-16,10 17 15,8 17-15,-9 18 16,-8 18 0,-26-1-16,-18-17 0,-17 0 15,-26 17 1,0-26-16,8-25 15,27-36-15</inkml:trace>
  <inkml:trace contextRef="#ctx0" brushRef="#br1" timeOffset="94951.59">17871 10521 0,'0'0'0,"0"0"16,0 0-16,0 0 15,0 0-15,0 0 16,0 0-16,18 0 16,8 0-16,8 0 15,18 0-15,18 0 16,8 0-1,0 0-15,9 0 0,-9 0 16,-17 0 0,0 0-16,-18 0 15,-17 0-15,-17 0 16</inkml:trace>
  <inkml:trace contextRef="#ctx0" brushRef="#br1" timeOffset="95205.41">17967 10807 0,'0'0'0,"0"0"15,0 0-15,0 0 16,0 0-16,0 0 16,8 0-16,18 0 15,18 0-15,17 0 16,8 0-1,9-9-15,9 9 16,-17-9-16,-10 1 16,-8-1-16,-17 9 15,-9 9-15,-8-9 16</inkml:trace>
  <inkml:trace contextRef="#ctx0" brushRef="#br1" timeOffset="95483.53">18418 10330 0,'0'0'0,"0"0"0,18 0 16,8 18-16,34 16 16,10 1-16,8 0 15,18 8 1,-18 0-16,-26-17 15,-17 0-15,-9 0 16,-18 9 0,-16 17-16,-27 17 0,-17 26 15,-18-8-15,18-26 16,18-9 0,34-18-16,0-16 15</inkml:trace>
  <inkml:trace contextRef="#ctx0" brushRef="#br1" timeOffset="96695.86">20025 10460 0,'0'0'0,"0"0"0,0 0 15,0 0-15,0 0 16,0 18-16,0 8 16,-9 26-16,0 0 15,1 8-15,-1 1 16,-8-18-1,8-17-15,0 0 16,1-17-16,-1-1 16,9 1-16,0-9 15,0 0-15,9-9 16,17-25-16,17-27 16,9 1-16,9-10 15,0 18 1,-18 18-16,1-1 15,-10 18-15,-8 17 16,0 0-16,-8 8 16,-1 18-16,1 9 15,-10 8-15,1 1 16,0-10-16,-1-8 16,10 0-16,-1 0 15,0-17 1,1-1-16,-1 1 15,0 0-15,18-18 16,0 0-16,0-8 16,-9 0-16,0 0 15,-9-1 1,-8 10-16,0 8 0,-1 0 16,-8 0-1,0 8-15,0 10 16,9-1-16,0 17 15,8-8-15,0 9 16,9-9-16,0 0 16,0-17-16,0-1 15,1-8-15,-1-8 16,0-1-16,0-8 16,-18-9-1,1-18-15,-18-8 16,1 1-16,-10 16 15,-8 0-15,0 18 16,9 0-16,-1 8 16,10 9-16,8 0 15</inkml:trace>
  <inkml:trace contextRef="#ctx0" brushRef="#br1" timeOffset="97070.84">21119 10512 0,'0'0'0,"0"0"0,0 0 16,0 0-16,0 0 15,0 0-15,0 0 16,0 0-16,17 0 15,27-8-15,16-1 16,10 0 0,8-8-16,9 8 15,-35 9-15</inkml:trace>
  <inkml:trace contextRef="#ctx0" brushRef="#br1" timeOffset="97337.63">21345 10296 0,'0'0'0,"0"0"16,0 0-16,0 17 16,-9 0-16,0 27 15,1 16-15,-1 18 16,-8-8-1,-1-1-15,18-8 16,0-18-16,0-17 16,18 0-16,-1-18 15,0 1-15</inkml:trace>
  <inkml:trace contextRef="#ctx0" brushRef="#br1" timeOffset="97933.67">21909 10019 0,'0'0'0,"0"0"0,0 0 15,0 8-15,-9 27 16,1 26-16,-18 17 16,0 25-1,-9 1-15,0-8 16,9-27-16,9-26 15,-1-8-15,1-9 16,8-9-16,9-8 16,0 0-16,0-1 15,0-8-15,9-8 16,8-1 0,18-17-16,0 0 15,0 9-15,-9-1 16,0 1-16,-9 17 15,-8 0-15,-1 0 16,1 0-16,0 17 16,8 1-16,-8 8 15,0-9-15,-1 0 16,1 1 0,8-10-16,1 1 15,8-1-15,8-16 16,19-1-16,-10-17 15,0-8-15,-8 8 16,-9 8-16,-8 1 16,-10 8-16,1 1 15,0 8 1,-9 0-16,0 8 16,8 10-16,1 8 15,-9 8-15,0 1 16,0-1-16,0-8 15,0 0-15,9-17 16,-9 0-16,0-1 16</inkml:trace>
  <inkml:trace contextRef="#ctx0" brushRef="#br1" timeOffset="98081.62">22300 10261 0,'0'0'0,"0"0"0,0 0 16,0 0-16,0 17 15,9 1-15,-1-10 16</inkml:trace>
  <inkml:trace contextRef="#ctx0" brushRef="#br1" timeOffset="98456.55">22491 10616 0,'0'0'0,"0"0"0,0 18 0,0-1 16,-9 18-1,1-9-15,8-1 0,0-16 16,0 0-1,0-1-15,0 1 16,0-9-16,17-9 16,18-17-16,-1-8 15,10-1-15,-1 1 16,-17 8-16,0 8 16,0 1-16,-17 17 15,0 0-15,-1 9 16,1 8-1,0 18-15,0-1 16,-1 10-16,1-19 16,0 1-16,-1-8 15,1-10-15</inkml:trace>
  <inkml:trace contextRef="#ctx0" brushRef="#br1" timeOffset="98933.33">23455 10504 0,'0'0'0,"0"0"15,0 0-15,0 0 16,-9 0-16,0 0 16,-17 8-1,0 10-15,-17 8 16,0 8-16,8 1 15,0 0-15,0-1 16,18-8-16,0 0 16,17-9-16,0 1 15,8-10 1,10 1-16,-1 0 0,18-9 16,-1 0-1,1 0-15,0 0 16,0 0-16,-1 17 15,1 26-15,-9 27 16,-8 16 0,-10 1-16,-8-9 15,-17 0-15,-18 8 0,0-25 16,1-18 0,-10-17-16,-8-8 15,9-10-15,-1-16 16,1-18-16,-9-9 15,26-26-15,17-25 16,35-27-16,18 9 16,-18 70-1</inkml:trace>
  <inkml:trace contextRef="#ctx0" brushRef="#br1" timeOffset="99787.93">16117 11526 0,'0'0'0,"0"0"0,0 0 16,0 0-16,0 8 15,9 18 1,-1 26-16,1 52 15,-9 17-15,9-17 16,-9-17-16,-9-9 16,0-17-16,1-10 15,-1-25-15,9-8 16,0-10-16,0-8 16,0 0-16,0-8 15,9-10 1,8-8-16,18-17 15,8 9-15,9-1 16,9 18-16,-9-1 16,9 18-16,-9 0 15,-8 9-15,-18 0 16,-18 8-16,1 0 16,-18 9-16,-17 9 15,-26 8 1,-26 18-16,-9-9 15,26-26-15,18-26 16,26 0-16</inkml:trace>
  <inkml:trace contextRef="#ctx0" brushRef="#br1" timeOffset="100098.77">16881 11404 0,'0'0'0,"0"0"15,0 9-15,26 17 16,18 17 0,16 9-16,-7 0 15,7 18 1,-16-1-16,-1 9 0,-17 0 15,-26 0-15,-8 8 16,-27 18-16,-17 0 16,0-17-1,0-27-15,25-16 16,10-10-16,8-16 16</inkml:trace>
  <inkml:trace contextRef="#ctx0" brushRef="#br1" timeOffset="100403.12">17932 12045 0,'0'0'0,"0"0"16,0 0-16,17 0 15,18 0-15,17 0 16,18-8-16,8-1 16,26-8-16,0-9 15,-8 8-15,-9 1 16,-27 8-16,-25 9 15,-26 0-15</inkml:trace>
  <inkml:trace contextRef="#ctx0" brushRef="#br1" timeOffset="100665.92">17836 12331 0,'0'0'0,"0"0"16,0 0-16,0 0 16,0 0-16,26-9 15,35 9-15,17-8 16,27-1-16,8 0 16,17 1-1,0-1-15,-26 0 0,-17 1 16,-17-1-16,-36 9 15,10-9 1,-18 9-16</inkml:trace>
  <inkml:trace contextRef="#ctx0" brushRef="#br1" timeOffset="100966.76">18314 11759 0,'0'0'0,"0"0"0,0 0 16,17 0-16,9 9 15,18 8-15,25 1 16,1 16-16,-1 1 16,-8 8-1,0 1-15,-18-18 16,-8 0-16,-9 8 15,-9 10-15,-17 8 16,-26 17-16,-17 17 16,-26 1-16,-1 0 15,1-27-15,8-8 16,43-26-16</inkml:trace>
  <inkml:trace contextRef="#ctx0" brushRef="#br1" timeOffset="102116.09">19973 11907 0,'0'0'0,"0"0"0,0 0 16,0-9-16,-9 0 16,0 1-16,-8-1 15,-18-8-15,-8 17 16,-18 8-1,0 18-15,-8 26 16,8 0-16,18 9 16,16-18-1,10 1-15,17-18 0,0-1 16,0-16-16,17 0 16,18-18-1,26-8-15,17-44 16,9-25-16,0-18 15,-9-9-15,-17-8 16,-9 8-16,-17 27 16,-9 25-16,-18 18 15,1 17-15,0 8 16,-9 1-16,0 17 16,-9 0-1,0 9-15,-17 34 16,-26 52-16,0 61 15,0 9-15,9-18 16,25-26-16,1-8 16,17-18-16,0-26 15,0-8-15,17-18 16,9-8-16,0-9 16,-8-9-1</inkml:trace>
  <inkml:trace contextRef="#ctx0" brushRef="#br1" timeOffset="102570.63">20164 12218 0,'0'0'0,"0"0"0,0 0 16,0 0-1,17 0-15,0 9 16,18-9-16,17-9 16,18 1-16,-9-10 15,-9-7 1,-9-1-16,9 0 0,-17-9 15,-9 9-15,-17 0 16,-1 0-16,-16 9 16,-10-1-16,-16 10 31,-10 8-31,-8 26 0,-17 8 16,16 1-16,1 17 15,18 0-15,-1 0 16,17 17-16,18-8 15,9-9-15,9-9 16,25-17 0,18-17-16,17 8 15,-35 0-15</inkml:trace>
  <inkml:trace contextRef="#ctx0" brushRef="#br1" timeOffset="102981.47">21449 12054 0,'0'0'0,"0"0"16,0 0-16,0 0 15,0 0 1,0 0-16,-9 0 15,1 0-15,-1 0 16,0 0-16,0 0 16,-8 0-16,-9 0 15,-9 0-15,-8 9 16,-1-1-16,10 10 16,-10-1-1,1 18-15,-1-1 0,10 9 16,-1 9-1,18-8-15,8-1 16,9-17-16,0 0 16,17 0-16,18-9 15,26-8-15,17-18 16,9-17-16,26-17 16,243-44-1</inkml:trace>
  <inkml:trace contextRef="#ctx0" brushRef="#br1" timeOffset="103491.28">21961 12097 0,'0'0'0,"0"0"0,0 0 16,-8 0-16,-1 0 16,0 0-16,-17 0 15,-9 9 1,1 8-16,-10 1 15,-8 16-15,-9 9 16,9 9-16,18-8 16,16-1-16,1 0 15,8-17-15,9 0 16,0-17-16,0 0 16,17-1-1,1-16-15,17-10 16,-1-16-16,1-10 15,8-8-15,-16 18 16,-1-1-16,-18 18 16,1-1-1,0 1-15,-1 8 0,1 9 16,0 0 0,-9 0-16,0 0 15,0 0-15,8 18 16,1 8-16,0 8 15,8-8-15,0 0 16,1 0-16,-1 0 16,1-17-16,8 0 15,8-18-15,1-8 16,0-1 0,-9 1-16,-17 8 15</inkml:trace>
  <inkml:trace contextRef="#ctx0" brushRef="#br1" timeOffset="103982.31">22291 12115 0,'-8'-9'16,"-1"-8"-16,0-1 0,9 10 16,0 8-1,0 0-15,-9 0 16,1 17-16,-1 0 16,9 9-16,0 0 15,0-8-15,0-1 16,9-9-16,-1 1 15,1 0-15,9-9 16,-1-9 0,0 0-16,1 1 15,-1-1-15,-8-8 16,-1 8-16,1 1 16,0-1-16,-1 9 15,1 0-15,0 0 16,-1 17-16,10 9 15,-1 43-15,1 9 16,-10 18 0,1-1-16,-18 0 15,1 0-15,-10-17 16,-8-17-16,-9-9 16,-8-9-16,0-8 15,-1-9-15,1-17 16,-1-1-1,10-16-15,-1-1 16,9-8-16,8-35 16,27-18-16,26-16 15,52-35-15,26-9 16,17 17-16,-17 35 16,-61 61-16</inkml:trace>
  <inkml:trace contextRef="#ctx0" brushRef="#br1" timeOffset="105420.04">23212 12236 0,'-9'0'0,"0"0"16,1 0-16,-1 0 15,0 0-15,9 0 16,0 0-16,0 0 16,0 0-16,9 0 15,17-9-15,26 0 16,52 1-16,18-1 16,8 0-1,-8 1-15,-9-1 16,-9 1-16,-26-1 15,-35 9-15,-17 0 16,-17 0-16</inkml:trace>
  <inkml:trace contextRef="#ctx0" brushRef="#br1" timeOffset="105674.84">23820 11872 0,'0'0'0,"0"0"0,0 0 15,17 17-15,18 9 16,17 9-16,17 0 16,9 8-1,-17 0-15,-9-8 16,-8-9-16,-18 0 16,0 8-16,-26 18 15,-18 18-15,-8-1 16,-17 0-16,8-8 15,0-18-15,18-17 16,17-17 0,0 0-16</inkml:trace>
  <inkml:trace contextRef="#ctx0" brushRef="#br1" timeOffset="106067.62">24853 12158 0,'0'0'0,"0"0"15,0 0-15,9 9 16,8 8-16,18 0 16,-1-8-16,1-1 15,9-16-15,8-1 16,0-8-1,-9-9-15,1-17 0,-18 8 16,-9 0 0,-8 1-16,-9 16 15,-9 1-15,0 0 16,-17 8-16,0 9 16,-17 17-16,-1 18 15,1 17-15,8 0 16,18 17-1,17 9-15,9 0 16,8-17-16,44-9 16,17 0-16,-35-35 15</inkml:trace>
  <inkml:trace contextRef="#ctx0" brushRef="#br1" timeOffset="106681.34">25843 12089 0,'0'0'0,"0"0"0,0 0 16,-9 17-16,1 18 15,-10 16-15,-8 10 16,0 0-16,-9-18 16,18-8-16,0-9 15,-1-18 1,10 1-16,-1 0 15,9-18-15,0 0 16,17-17-16,1-17 16,16 0-16,10-1 15,-1 10-15,-8-1 16,-9 18-16,0 0 16,-17 17-16,-1 0 15,1 17 1,-9 0-16,-9 9 15,1 9-15,-1-1 16,9-8-16,0-8 16,0-1-16,0-8 15,0-9-15,9-9 16,8-8-16,26-18 16,10-8-1,7-9-15,-16 17 16,-1 9-16,-17 9 15,0 0-15,-17 17 16,0 0-16,-1 8 16,1 10-16,0-1 15,-1 17-15,1 1 16,8 0-16,1-9 16,-1 0-1,1-9-15,-1-8 16,9-18-16,9 0 15,17-17-15,9 9 16,-9-9-16,-26 17 16</inkml:trace>
  <inkml:trace contextRef="#ctx0" brushRef="#br1" timeOffset="106981.72">26833 12115 0,'0'-9'0,"0"9"0,0 0 15,0 0-15,0 0 16,0 0-16,0 0 15,0 0-15,0 0 16,0 0-16,0 0 16,0 0-16,0 0 15,0 0-15,0 0 16,0 0 0,0 9-16,-9 8 15,0 9-15,1 8 16,-1 18-16,0 9 15,9-18-15,0 1 16,0-18-16,0 0 16,9-18-1,8 1-15,-8 0 16,0-1-16</inkml:trace>
  <inkml:trace contextRef="#ctx0" brushRef="#br1" timeOffset="107128.59">26937 11534 0,'0'0'0,"0"0"0,0 0 16,0 0-16,0 0 15,9 26-15,-1-8 16</inkml:trace>
  <inkml:trace contextRef="#ctx0" brushRef="#br1" timeOffset="107414.67">26980 12080 0,'0'0'0,"0"0"0,0 0 15,0 0-15,9 0 16,8 0-16,27 0 16,17-9-16,8 1 15,18-10 1,9-8-16,-10-8 15,-16 8-15,-18 0 16,-26 17-16</inkml:trace>
  <inkml:trace contextRef="#ctx0" brushRef="#br1" timeOffset="107665.99">27380 11621 0,'0'0'0,"0"0"16,0 9-16,-9 17 16,1 43-16,-19 35 15,1 8 1,0 1-16,9-9 0,0 0 16,17-18-1,0-8-15,17-17 16,9-18-16,26-8 15,26-9-15,-34-17 16</inkml:trace>
  <inkml:trace contextRef="#ctx0" brushRef="#br1" timeOffset="108569.34">29021 12115 0,'0'0'0,"0"0"15,0 8-15,0 18 16,-9 43-16,1 44 15,-18 26 1,0 8-16,0-17 16,-9-26-16,9-35 15,8-26-15,1-17 16,8-8-16,1-10 16,8 1-16,-9-18 15,0-17 1,9-34-16,9-62 0,26-33 15,8 7 1,9 44-16,-8 35 16,-10 17-16,1 17 15,0 18-15,0 0 16,-9 17-16,-9 0 16,9 17-16,-17 9 15,-1 26 1,-16 17-16,-18-8 15,-18 0-15,1-18 16,-1 0-16,10-17 16,16-17-16</inkml:trace>
  <inkml:trace contextRef="#ctx0" brushRef="#br1" timeOffset="109338.22">29698 11482 0,'0'0'0,"0"0"0,9 0 0,9 18 16,-10 8-16,1 17 16,0 18-1,-9 25-15,-18 18 16,-8 9-16,-17-1 15,-1-8-15,10 0 16,-1-35-16,17-17 16,1-17-16,8-9 15,1-9-15,8-8 16,0 0-16,0-1 16,0-8-1,0-8-15,17-18 16,0 0-16,10 0 15,-1-9-15,0 9 16,0 9-16,0-1 16,-9 18-1,-8 0-15,-1 0 0,1 0 16,0 9 0,0 8-16,8 1 15,-8 8-15,-1-9 16,1 0-16,8 1 15,1-10-15,8 1 16,0 0-16,9-18 16,-1-8-16,10-9 15,-10 8 1,-8 1-16,0 0 16,-17 8-16,0 9 15,0 0-15,-9 0 16,0 9-16,0 8 15,0 18-15,0 8 16,0 0-16,0 1 16,17-18-1,0 0-15,1-9 16,8-8-16,8-1 16,-8-16-16,1-1 15,-1-26-15,0-8 16,-18-9-16,-16 9 15,-10 8-15,-8 0 16,0 9 0,-9 9-16,9 0 15,9 8-15,8 9 16</inkml:trace>
  <inkml:trace contextRef="#ctx0" brushRef="#br1" timeOffset="109614.91">30315 12045 0,'0'0'0,"0"0"0,0 0 16,9 0-16,8 0 16,18 0-16,26 0 15,17-8-15,9-10 16,8 1-16,-25-9 16,-36 17-16</inkml:trace>
  <inkml:trace contextRef="#ctx0" brushRef="#br1" timeOffset="109866.32">30628 11725 0,'0'0'0,"0"0"0,-9 8 16,0 27-16,-8 26 15,0 25-15,-1 1 16,1 8-16,-1 9 16,1-17-16,17-9 15,0-18-15,0-8 16,0-17 0,17 0-16,9-9 15,-8-18-15</inkml:trace>
  <inkml:trace contextRef="#ctx0" brushRef="#br1" timeOffset="110598.1">31070 12253 0,'0'0'0,"0"0"0,0 0 15,-8 0-15,-1 17 16,-8 9-16,-1 9 15,1 8-15,8 1 16,9-1-16,0 0 16,18-8-1,-1-9-15,0 0 16,18-17-16,0-1 16,-9-8-16,0-8 15,0-1-15,0-8 16,-9-9-16,-8-9 15,-9 0-15,-9 18 16,1 0-16,-1-1 16,0 1-16,-8 8 15,0 9 1,8 0-16,9 0 16,0 0-16,0 0 15,0 0 1,17 0-16,18 0 0,9-8 15,16 8-15,1-9 16,-9 9 0,-8 0-16,-18 0 15,0 0-15,-9 17 16,-8 1-16,-1 8 16,-8 8-16,-8 10 15,-1-1-15,0-17 16,1 0-16,8-9 15,0-8 1,0 0-16,0-1 16,0 1-16,0-18 15,17 1-15,18-18 16,8-26-16,18-9 16,-18 9-16,-8 17 15,-9 18-15,-17 0 16,0 17-1,-1 0-15,1 26 16,8 17-16,-8 9 16,0 9-16,8-1 15,18 9-15,0-34 16,8-18-16,-17-17 16</inkml:trace>
  <inkml:trace contextRef="#ctx0" brushRef="#br1" timeOffset="117763.62">28161 12244 0,'0'0'0,"0"0"0,0 0 16,0 0-16,0 0 15,0 0-15,0-8 16,-8-1-16,-1 0 16,0 1-16,-17-10 15,0 10 1,0-1-16,-17 9 15,-1 0-15,1 17 16,0 1-16,8 16 16,0 1-16,18 8 15,-1-8-15,18-9 16,0 0 0,9-17-16,17-1 0,9 1 15,17-18 1,0-17-16,0 0 15,-8 0-15,-10 9 16,-8 0 0,-8 8-16,-10 9 0,1 0 15,-9 9-15,-9 25 16,1 27 0,8 8-16,8-8 15,10 0-15,51 16 16,-17-33-16</inkml:trace>
  <inkml:trace contextRef="#ctx0" brushRef="#br2" timeOffset="126898.72">12539 13379 0,'0'0'0,"0"0"0,0 0 15,0 0 1,0 0-16,18 0 16,8 0-16,26 0 15,17 0-15,18-9 16,17 1 0,-8 8-1,-18 0-15,-8 0 0,-18 0 0,-18 8 16,-8 1-1,-17 0-15</inkml:trace>
  <inkml:trace contextRef="#ctx0" brushRef="#br2" timeOffset="127162.26">12487 13570 0,'0'0'0,"0"0"15,0 0-15,0 0 16,0 0-16,0 0 16,18 0-16,8 8 15,34 1-15,19 0 16,25-1 0,0-16-16,9-1 15,0 0-15,-18 1 16,-17-1-16,-25 0 15,7 9-15,-16 0 16,-27 0-16</inkml:trace>
  <inkml:trace contextRef="#ctx0" brushRef="#br2" timeOffset="127478.87">13095 13171 0,'0'0'0,"0"0"0,0 0 16,0 0-16,0 0 16,17 0-16,1 0 15,17 17 1,8 1-16,9 16 16,0 1-16,9-9 15,-9 0-15,-26 0 16,0-9-16,-17-8 15,0 8-15,-1 1 16,-16 16-16,-27 27 16,-26 17-16,0 0 15,-8 0 1,8-18-16,9-8 16,35-34-16</inkml:trace>
  <inkml:trace contextRef="#ctx0" brushRef="#br2" timeOffset="130761.6">14511 13544 0,'0'0'0,"0"0"15,0 0-15,0 0 0,0 0 16,-9 17-16,0 26 16,-8 26-16,8 1 15,0 8 1,-8-18-16,8-34 15</inkml:trace>
  <inkml:trace contextRef="#ctx0" brushRef="#br2" timeOffset="130924.81">14476 13059 0,'0'0'0,"0"0"0,0 0 15,0 0-15,26 17 16,-9-8-16</inkml:trace>
  <inkml:trace contextRef="#ctx0" brushRef="#br2" timeOffset="131296.28">15440 13093 0,'0'0'0,"0"0"15,0 0-15,0 0 16,0 0-16,0 0 16,-9 0-1,0-8-15,1 8 16,-1 0-16,-8 0 15,-1 0-15,-8 17 16,0 26-16,9 26 16,8 18-16,0 0 31,9 25-31,9 1 0,0-18 16,-1-17-16,1-9 15,-18-17-15,1-8 16,-10-1-16,1 0 15,-9 1-15,9-19 16,8-16-16,9-9 16</inkml:trace>
  <inkml:trace contextRef="#ctx0" brushRef="#br2" timeOffset="131481.97">14997 13673 0,'0'0'0,"0"0"0,0 0 16,0 0-16,0 0 16,0 0-16,17 0 15,9 0 1,26 0-16,27-8 16,25-1-1,-43 0-15</inkml:trace>
  <inkml:trace contextRef="#ctx0" brushRef="#br2" timeOffset="134646.04">16152 13561 0,'0'0'0,"0"0"0,0 0 15,0 0-15,17 0 16,9 0-16,18 0 16,16-9-16,10 1 15,25-1 1,10 0-16,-53 9 0</inkml:trace>
  <inkml:trace contextRef="#ctx0" brushRef="#br2" timeOffset="134863.31">16621 13188 0,'0'0'0,"0"0"0,0 0 16,0 0-16,-9 0 15,0 26-15,1 26 16,-18 35-16,-18 52 16,9 8-16,1-17 15,8-18-15,17-25 16,18-9-16,-1-18 16,1-42-1,-9-18-15</inkml:trace>
  <inkml:trace contextRef="#ctx0" brushRef="#br2" timeOffset="135263.87">16925 13240 0,'0'0'0,"0"0"0,0 0 15,0 9-15,-9 17 16,0 35-16,-8 43 15,-18 26 1,-8-1-16,-1-16 0,10-18 16,-1-25-16,18-18 15,-1-9-15,1-17 16,8-18-16,9 1 16,0 0-1,0-9-15,0-9 16,17 0-16,1-16 15,8 7-15,0 1 16,-9 0-16,1 8 16,-1 9-16,-8 0 15,8 0 1,-8 17-16,8 9 16,0 9-16,1 8 15,-1 0-15,1 1 16,-10-10-16,1-25 15</inkml:trace>
  <inkml:trace contextRef="#ctx0" brushRef="#br2" timeOffset="136279.1">17098 13977 0,'0'0'0,"0"-9"0,0 9 15,0 0-15,0 0 16,0 0-16,0 0 15,0 0-15,0 0 16,0 0 0,0 0-16,0 0 15,0 0-15,9 9 16,-9-9-16,0 0 16,0 8-16,0 1 15,-9 8-15,1 1 16,-1 8-16,0 0 15,9-9 1,0 0-16,0-8 16,0-1-16,0 1 15,0 0-15,0-9 16,0 0-16,0 0 16,0-9-16,0 0 15,0 1-15,0-1 16,0-8-1,0-9-15,9 0 16,8 0-16,1 9 16,-1-9-16,0 8 15,1-8-15,8 9 16,-9 0-16,1-1 16,-10 1-16,1 0 15,0-1 1,-1 1-16,1 0 15,-9 8-15,0-8 16,0-1-16,0 10 16,-9-1-16,1-8 15,-1 8-15,0-8 16,1 8-16,-1 0 16,-17 9-16,0 0 15,0 18 1,0 16-16,0 10 15,0 8-15,8 0 16,1 0-16,-1-9 16,18 9-16,0-9 15,0 0-15,18-8 16,-1-9-16,9-9 16,9-8-1,0-18-15,-1 1 16,19-10-16,-1-8 15,-35 18-15</inkml:trace>
  <inkml:trace contextRef="#ctx0" brushRef="#br2" timeOffset="136628.57">17385 13881 0,'0'0'0,"0"0"16,0 0-16,0 0 16,9 9-16,8 8 15,0 1-15,-8-1 16,0 9 0,-1-9-16,1 9 15,-9-8-15,0-1 16,0-8-16,0-1 15,0 1-15,0 0 16,0-9-16,0 0 16,0-9-1,17-17-15,9-17 16,9-18-16,9 0 16,-1 9-16,0 9 15,-25 26-15</inkml:trace>
  <inkml:trace contextRef="#ctx0" brushRef="#br2" timeOffset="137010.78">17645 13959 0,'0'0'0,"0"0"0,0 0 0,0 0 16,0 9-16,9 0 15,8-1-15,1 1 16,17 0 0,-1-1-16,1-16 15,0-1-15,8-8 16,-17-1-16,0-8 31,0 0-31,-17 0 0,0 0 0,-18 9 16,0 8-16,1 9 15,-10 0 1,-8 18-16,-9-1 16,1 18-16,-1-1 15,18 27-15,-1 8 16,18 0-16,9-8 16,8-9-16,18-9 15,35-8-15,25 0 16,-34-18-1</inkml:trace>
  <inkml:trace contextRef="#ctx0" brushRef="#br2" timeOffset="137290.15">18687 13977 0,'0'0'0,"0"0"0,0 0 16,0 0-16,0 8 16,0 10-1,0-1-15,0 0 16,9-8-16,0 0 15,-9-1-15</inkml:trace>
  <inkml:trace contextRef="#ctx0" brushRef="#br2" timeOffset="137430.26">18748 13656 0,'0'0'0,"0"0"0,0 0 15,0 0-15,0 0 16,9 26-16,0-9 16</inkml:trace>
  <inkml:trace contextRef="#ctx0" brushRef="#br2" timeOffset="137696.38">19208 13725 0,'0'0'0,"-8"0"0,-1 0 0,0 18 16,1-1-16,-1 9 16,9 9-16,0-1 15,0 1 1,9-9-16,-1 0 16,1 0-16,0-9 15,-1 1-15,1-10 16,0 1-16,-9 0 15,-9 8 1,-8 0-16,-9 9 0,-18 9 16,-16 17-1,25-18-15</inkml:trace>
  <inkml:trace contextRef="#ctx0" brushRef="#br2" timeOffset="138449.04">20146 13743 0,'0'0'0,"0"0"0,0 17 16,18 26-16,-10 27 16,1 34-16,0 17 15,-18-26-15,0-8 16,1-27 0,-10-16-16,1-10 0,0-8 15,8-17 1,0 0-16,1-1 15,-1-16-15,0-27 16,9-34-16,18-27 16,16 1-16,18 0 15,9 17-15,-17 26 16,-1 9-16,-17 17 16,0 8-1,-17 18-15,-1 0 16,1 9-16,-18 17 15,1 9-15,-27 17 16,0-9-16,1 0 16,16-17-16,10-17 15,8-9-15</inkml:trace>
  <inkml:trace contextRef="#ctx0" brushRef="#br2" timeOffset="139109.13">20867 13370 0,'0'0'15,"0"0"-15,0 18 0,0 25 16,-9 26 0,-8 44-16,-9-1 15,0-8-15,-9-26 16,0 0-16,9-17 15,9-18-15,8-17 16,1-17-16,8-1 16,0 1-16,0-9 15,0-9 1,8-8-16,10-9 16,-1 0-16,0 9 15,1 0-15,-1 8 16,1 9-16,-1 0 15,0 0 1,1 0-16,-1 0 0,0 9 16,9-1-1,9-8-15,0 0 16,0-8-16,-1-1 16,-8 0-16,-8 1 15,-10 8-15,1 0 16,0 0-16,-9 0 15,0 17 1,0 9-16,0 9 0,0 8 16,9-17-1,8 0-15,0-9 16,1-8-16,16-18 16,1 0-16,0-17 15,0 0-15,-9-8 16,0-1-1,-18 1-15,1 8 0,-18 8 16,1 1 0,-1 0-16,0 8 15,1 0-15,-1 9 16,0 0-16,9 0 16,0 0-16,0 0 15</inkml:trace>
  <inkml:trace contextRef="#ctx0" brushRef="#br2" timeOffset="139438.94">21405 13864 0,'0'0'0,"0"0"16,0 0-16,0 0 16,0 0-16,18-9 15,17-8 1,34-9-16,18 0 15,-9-9-15,0 18 16,-8 0-16,-27 8 16,-26 0-16</inkml:trace>
  <inkml:trace contextRef="#ctx0" brushRef="#br2" timeOffset="139663.7">21727 13561 0,'0'0'0,"0"0"0,0 17 16,-9 18-16,0 34 15,-17 9-15,9 9 16,-9-1 0,9-8-16,8-8 15,9-19-15,26-7 16,9-10-16,-1-25 15,-8-26-15,-8 8 16</inkml:trace>
  <inkml:trace contextRef="#ctx0" brushRef="#br2" timeOffset="140277">22265 13968 0,'-9'-9'0,"1"1"16,-1 8-16,0 0 15,1 0-15,-10 8 16,10 10-16,8-1 15,0 0-15,0 9 16,0-8-16,8-10 16,1 1-1,8 0-15,1-9 16,-1-9-16,1 0 16,-1-17-16,-8 0 15,-1 9-15,-8 0 16,-8-1-16,-1 1 15,0 0-15,-8 8 16,8 9-16,0 0 16,1 0-1,8 0-15,0 0 16,0 0-16,17 0 16,9 0-16,18 9 15,8-9-15,0 0 16,-9 8-16,1 1 15,-10 0 1,-8 8-16,1 0 16,-19 1-16,1-1 15,0 0-15,-9 9 16,0-8-16,0-10 16,0 1-16,0-1 15,0 1-15,17-9 16,0-9-16,18-8 15,0-9-15,-9 9 16,0 0 0,0-1-16,-17 10 15,-1 8-15,1 0 16,0 0-16,-1 0 16,10 26-16,8 26 15,8 8-15,1 1 16,26-9-16,-18-18 15</inkml:trace>
  <inkml:trace contextRef="#ctx0" brushRef="#br2" timeOffset="140926.85">23524 13994 0,'0'0'0,"0"0"15,0 0-15,18 9 16,8-1-16,17 10 16,18-10-16,8 1 15,18-18 1,0-8-16,-9-9 0,-8 0 16,-18-9-1,-9-8-15,-8 0 16,-18 8-16,-8 9 15,0 9-15,-18-1 16,0 1-16,1 8 16,-18 9-1,0 18-15,-9 16 16,0 10-16,9 8 16,9 8-16,17 10 15,0-1-15,17-9 16,0-16-16,18-10 15,0-8-15,43 0 16,0-8-16,-43-10 16</inkml:trace>
  <inkml:trace contextRef="#ctx0" brushRef="#br2" timeOffset="142033.47">24705 13864 0,'0'0'0,"0"0"15,0 0-15,0 0 16,-8 17-16,-1 18 16,0 0-1,-8 17-15,-9-9 16,8 0-16,1-8 16,0-9-16,8-18 15,0 1-15,9 0 16,0-9-16,0 0 15,0-9-15,0 0 16,18-17 0,-1-8-16,9-1 15,-8 9-15,8 9 16,-9 0-16,-8 17 16,-1 0-16,1 0 15,0 0-15,-9 17 16,-9 0-16,0 9 15,9 0-15,0 0 16,0-17 0,0-1-16,0 1 15,0 0-15,0-1 16,0-16-16,9-1 16,8 0-16,1-17 15,16 1-15,1-10 16,-9 9-16,0 9 15,0-1 1,-17 10-16,0-1 16,-1 0-16,1 9 15,-9 0-15,0 0 16,0 0-16,0 0 16,0 9-16,0 0 15,9-1-15,-1 1 16,1 0-1,0-1-15,-1 1 16,1 0-16,0-1 16,0 1-16,-1 0 15,10-9-15,-1 0 16,0 0-16,1 0 16,-1 0-16,0 0 15,1 0 1,-10 0-16,1 0 15,0 0-15,0 0 16,-1 0-16,1 0 16,-9 0-16,0 0 15,0 0-15,0 0 16,0 0-16,0 0 16,0 0-1,0 0-15,0 0 16,0 0-16,0 0 15,0 0-15,9 0 16,-9 0-16,8 0 16,-8 0-16,0 0 15,0 0-15,0-9 16,9 0-16,0 1 16,-1-1-1,1 0-15,0 9 16,-9 0-16,0 0 15,0 0-15,0 0 16,0 0-16,0 0 16,0 0-16,0 0 15,0 0-15,8 18 16,1 16 0,0 9-16,-1 1 15,1-10-15,0-8 16,-1-8-16,1-1 15,9 0-15,-10 1 16</inkml:trace>
  <inkml:trace contextRef="#ctx0" brushRef="#br2" timeOffset="142201.22">25339 13656 0,'0'0'0,"0"0"0,0 0 16,0 0-16,0 0 16,9 26-16,0-9 15</inkml:trace>
  <inkml:trace contextRef="#ctx0" brushRef="#br2" timeOffset="142576.75">25747 13855 0,'0'0'0,"0"0"0,0 0 16,0 0-16,-8 0 15,-1 0-15,0 0 16,1 0-1,-1 0-15,0 9 0,1 8 16,-1 1 0,9-1-16,0 9 15,0 0-15,9-9 16,-1 1-16,1-1 16,0-8-16,-9-1 15,0 10-15,-9-1 16,-8 0-1,-1 0-15,-8 1 16,9-10-16,-1 1 16,10 0-16,-1-1 15,9-8-15</inkml:trace>
  <inkml:trace contextRef="#ctx0" brushRef="#br2" timeOffset="142912.41">26216 13656 0,'0'0'0,"0"0"0,0 0 15,-8 0-15,-10 0 16,-8 17-16,-9 1 16,1 8-16,-1 0 15,0 8-15,18 1 16,-1 0-1,18-1-15,0-8 16,0 0-16,0 0 16,9 0-16,0-8 15,-9-10-15,0 1 16,0 0-16,0 8 16,-9 0-1,0 1-15,1-1 16,-10 9-16,1-9 15,0 0-15,-1 1 16,18-1-16</inkml:trace>
  <inkml:trace contextRef="#ctx0" brushRef="#br2" timeOffset="143126.79">26399 13881 0,'0'0'0,"0"0"16,0 0-16,0 18 16,-9 8-16,0 8 15,1 18 1,8 0-16,0-9 16,0 1-16,0-10 15,0-16-15</inkml:trace>
  <inkml:trace contextRef="#ctx0" brushRef="#br2" timeOffset="143293.5">26390 13466 0,'0'0'0,"0"0"0,0 0 15,0 0-15,0 0 16,9 26-16,-1-9 15,-8-8-15</inkml:trace>
  <inkml:trace contextRef="#ctx0" brushRef="#br2" timeOffset="144045.01">26807 13968 0,'0'0'0,"0"0"16,0 0-16,0 0 16,-9 0-16,0 9 15,1 8-15,-1 0 16,0 18-16,9 0 15,0-1 1,0-8-16,18 0 16,-1 0-16,0-17 15,10-1-15,7-16 16,10-1-16,-10-8 16,-8-1-16,0-8 15,-8 0-15,-9 9 16,-1 0-16,-8 0 15,-8 8 1,-1 0 0,0 9-16,0 0 0,9 0 15,0 0-15,0 0 16,0 0-16,0 0 16,18 0-16,8 9 15,9 0 1,-1 8-16,1 0 15,-9 0-15,0 1 16,-17 8-16,0 0 16,-1-9-16,1 0 15,-9 1-15,0-10 16,0 1-16,0 0 16,0-1-16,0-8 15,0 0 1,17-8-16,27-10 15,25-25-15,1 0 16,-1 8-16,-17 9 16,-17 9-16,-9 0 15,-9 8-15,-8 9 16,0 0-16,-1 0 16,1 26-1,0 26-15,0 0 16,-1 17-16,10-8 15,-10-27-15,1-16 16</inkml:trace>
  <inkml:trace contextRef="#ctx0" brushRef="#br2" timeOffset="144940.65">28240 14479 0,'0'0'0,"0"0"0,0 0 15,-9 17-15,0 9 16,-17 18-16,9 7 16,17-25-16</inkml:trace>
  <inkml:trace contextRef="#ctx0" brushRef="#br2" timeOffset="145598.35">29221 13847 0,'0'0'0,"-9"0"0,0-9 16,-17 9-16,-17 0 15,0 0 1,8 17-16,0 1 0,0-1 16,18 18-16,0-9 31,17 8-31,8 18 0,18 9 16,9-18-16,-9 0 15,0-17-15,0 0 16,-17-8-16,0-10 15,-1 1-15,-8 0 16,-8-1-16,-18 1 16,-9 0-1,0-1-15,18-8 16,8 9-16,9 0 16</inkml:trace>
  <inkml:trace contextRef="#ctx0" brushRef="#br2" timeOffset="145775.88">29290 14037 0,'0'0'0,"0"0"0,0 0 16,0 0-1,0 0-15,9 0 16,8 0-16,18 0 16,17 0-16,18 0 15,-1-8-15,9-1 16,9 0-16,-52 9 15</inkml:trace>
  <inkml:trace contextRef="#ctx0" brushRef="#br2" timeOffset="146011.57">29525 13717 0,'0'0'0,"0"0"0,0 0 16,0 17-16,0 9 16,0 35-16,0 8 15,0 18-15,0-1 16,0-8-16,0-17 16,0-1-16,8-16 15,10-10-15,-9-8 16,-1-17-1</inkml:trace>
  <inkml:trace contextRef="#ctx0" brushRef="#br2" timeOffset="146463.76">30063 14176 0,'0'0'0,"0"0"16,0 0-16,0 0 16,0 0-16,0 0 15,-9-9-15,1 9 16,-1 0 0,-17 0-16,0 17 15,0 1-15,-9 8 16,1 0-16,16 0 15,1 0-15,17-18 16,0 1-16,0 0 16,0-9-16,17 0 15,1 0-15,-1 0 16,0 0 0,-8 0-16,0 0 15,-1 0-15,1 0 16,0 0-16,-1 0 15,1 8-15,0 10 16,8-1-16,0 0 16,9-8-16,9 0 15,0-1-15,-9 1 16</inkml:trace>
  <inkml:trace contextRef="#ctx0" brushRef="#br2" timeOffset="146676.21">30028 13951 0,'0'0'0,"0"0"0,0 0 16,9 0-16,17 0 15,18 0-15,25-9 16,9 0-16,0 1 15,1-10-15,7 18 16,-34 9 0</inkml:trace>
  <inkml:trace contextRef="#ctx0" brushRef="#br2" timeOffset="146960.06">30428 13760 0,'0'0'0,"0"0"16,0 0-16,0 0 15,0 17-15,0 1 16,0 16-16,-9 1 16,1 17-16,-1 9 15,9 8-15,0 9 16,0-9-16,0-8 15,17-1 1,1-16-16,8-10 16,17-8-16,27-8 15,-36-10-15</inkml:trace>
  <inkml:trace contextRef="#ctx0" brushRef="#br2" timeOffset="147362.48">30836 14306 0,'0'0'0,"0"0"0,0 0 0,0 0 16,17 0-1,18-9-15,17-8 16,9-9-16,0 0 16,0 0-1,-18 0-15,0 0 0,-17 0 16,1 0-16,-19 9 16,1-1-16,-18 10 15,1-1-15,-19 9 16,-7 9-1,-27 17-15,-9 25 16,10 10-16,16 8 16,18-8-16,18 0 15,8-18 1,26 9-16,26-17 0,0-27 16,-26 1-1</inkml:trace>
  <inkml:trace contextRef="#ctx0" brushRef="#br2" timeOffset="147760.15">28014 13968 0,'0'0'0,"0"0"15,0 0-15,0 0 16,0 0-16,8 0 16,10 0-16,17 9 15,25-1 1,10 1-16,17 0 16,8-1-16,-8-8 15,-17 0-15,-27 9 16,-26-9-16</inkml:trace>
  <inkml:trace contextRef="#ctx0" brushRef="#br2" timeOffset="147977.73">27884 14297 0,'0'0'0,"0"0"0,0 0 15,0 0-15,17 0 16,35-9-16,17 1 16,27-10-1,26-8-15,-18 9 16,0 0-16,-17 8 16,-52 0-16</inkml:trace>
  <inkml:trace contextRef="#ctx0" brushRef="#br2" timeOffset="148295.23">28335 13838 0,'0'0'0,"0"0"0,0 0 0,0 0 16,9 0-16,17 0 15,17 17 1,9 1-16,9 8 16,9 8-16,-1 1 15,-17 0-15,-8-1 16,-18 1-16,0-1 16,-18 10-1,-16 8-15,-18 17 16,-18 0-16,-8-8 15,-9 0 1,18 8-16,26-34 0</inkml:trace>
  <inkml:trace contextRef="#ctx0" brushRef="#br2" timeOffset="148825.74">32017 13855 0,'0'0'0,"0"0"0,0 0 0,0 0 16,0 0 0,-9 18-16,-8 25 15,-9 26-15,-9 35 16,0 9-16,9-9 15,9-9-15,0-8 16,17-35-16,0-18 16,0-8-1,8-9-15,1-8 16</inkml:trace>
  <inkml:trace contextRef="#ctx0" brushRef="#br2" timeOffset="149042.53">32338 14081 0,'0'0'0,"0"0"0,0 0 16,0 8-16,0 18 16,0 17-16,0 9 15,0 9-15,0-18 16,0 1-1,0-1-15,-8-8 0,8-27 16</inkml:trace>
  <inkml:trace contextRef="#ctx0" brushRef="#br2" timeOffset="149366.41">32634 13942 0,'0'0'0,"0"0"0,0 0 16,0 0-16,8 17 15,10 1-15,16 25 16,10 9-16,8 0 16,-9-9-1,-17-8-15,0-9 0,0 0 16,-8 0-1,-9 0-15,-1 8 16,-25 1 0,-35 26-16,-35 17 31,-43 17-31,-44-17 0,-26-9 16,-199 87-1</inkml:trace>
  <inkml:trace contextRef="#ctx0" brushRef="#br2" timeOffset="161513.13">14736 14522 0,'0'0'0,"0"0"0,0 0 16,0 0-16,0 0 15,0 0-15,0 0 16,0 9-16,0 8 16,0 18-16,9 8 15,-9 26 1,0 1-16,0 16 15,0 1-15,0-9 16,0 0-16,0 0 16,-9 0-16,1 0 15,8 0-15,0 0 16,0-1-16,0 1 16,0 0-1,0 9-15,0 0 16,0-9-16,0-9 15,0-9-15,0 1 16,0 0-16,0 17 16,0-9-16,0 0 15,0 0-15,0-8 16,0 8 0,0 9-16,-9 0 15,9 0-15,0-8 16,0-1-16,0 0 15,0 9-15,0 0 16,0 0-16,0 0 16,0-17-16,0-1 15,0 1-15,0 17 16,0-18 0,-9 1-16,1-9 15,-1-9-15,9-17 16,0-17-16,0 0 15</inkml:trace>
  <inkml:trace contextRef="#ctx0" brushRef="#br2" timeOffset="162240.68">14710 14444 0,'0'0'0,"0"0"0,0 0 16,0 0-16,0 0 16,-8 0-16,-1 9 15,-17 17-15,0 17 16,-9 18-16,0-9 15,9-9 1,9 0-16,0-17 16,8 0-16,9-17 15,9 0-15,8-9 16,0-26-16,9-18 16,0 1-16,0 8 15,-8 1-15,-9 16 16,8 1-1,0 0-15,1 8 16,16 9-16,18 0 16,1 18-16,16 7 15,9 10-15,-17 8 16,0-8-16,-27 8 16,-16-25-16</inkml:trace>
  <inkml:trace contextRef="#ctx0" brushRef="#br2" timeOffset="169509.98">11879 17164 0,'0'0'0,"-8"0"0,-1 0 0,0 0 16,1 0-16,8 0 15,0 0 1,0 0-16,0 0 15,0 0-15,0 0 16,0 0-16,0 0 16,8 0-16,10 0 15,-1 0-15,0 0 16,9 0-16,9 0 16,0 0-1,8 8-15,9-8 16,9 0-16,9 0 15,-1 0-15,1 0 16,-1-8-16,1-1 16,16 0-16,1 1 15,-9-1-15,1 0 16,-1 1 0,17-1-16,1 0 15,-1 9-15,-8 0 16,0-8-16,9-1 15,-1 9-15,1 0 16,-18 0-16,9 0 16,8-9-16,1 9 15,-18 0-15,9-8 16,-1 8 0,1-9-16,9 9 15,-18 0-15,0 0 16,0 0-16,9 0 15,-9 0-15,0 0 16,1 0-16,-10 0 16,0 0-16,1 0 15,8 0 1,9 0-16,-9 0 16,-8 0-16,8 0 15,9 0-15,-1 0 16,1 0-16,-9 9 15,-8-9-15,8 0 16,9 0 0,-9 0-16,0 8 15,0 1-15,0-9 16,1 0-16,16 0 16,-17 9-16,0-9 15,9 0-15,0 0 16,0 0-16,8 0 15,-16 0 1,-1 0-16,9 0 16,8 0-16,1 0 15,-1 0-15,-8-9 16,0 9-16,8 0 16,1 0-16,-1 0 15,1 0-15,-1 0 16,1 0-16,0 0 15,-18 0-15,9 0 16,-1 0 0,10 0-16,-9 0 15,-9 0-15,0 9 16,9-9 0,8 0-16,1 0 0,-9 0 15,-9 0-15,0 0 16,9 0-1,0 0-15,-9 0 16,0 0-16,-9 0 16,10 0-16,7-9 15,-7 9-15,-1 0 16,-9 0 0,1-9-16,-1 1 0,1 8 15,-1 0 1,1 0-16,-10 0 15,1-9-15,0 9 16,8 0-16,1 0 16,-9 0-16,-1 0 15,1 0-15,0-9 16,-9 9-16,0 0 16,0 0-16,0 0 15,9-8 1,0-1-16,-9 9 15,-8 0-15,-1 0 16,9 0-16,0 0 16,-8-9-16,8 9 15,-9-8-15,9-1 16,-8 9-16,-1 0 16,0 0-1,10 0-15,7 0 16,1-9-16,0 1 15,-9-1-15,9 9 16,-9 0-16,0 0 16,9-8-16,0 8 15,-1-9-15,10 0 16,-9 9 0,-9-8-16,-9-1 15,27 0-15,16 1 16,-7-1-16,-19 0 15,10 1-15,-9 8 16,-9-9-16,9 0 16,8 1-16,9-1 15,-8 0-15,-10 9 16,1-8 0,-9 8-16,9-9 15,9 0-15,-1 9 16,1 0-16,-10 0 15,1 0-15,-9-8 16,9 8-16,0 0 16,8 0-1,-8 0-15,-9 0 16,9 0-16,-9 0 16,0-9-16,0 9 15,0 0-15,0 0 16,-8 0-16,-1 0 15,1 0-15,-1 0 16,1 0 0,-1 0-16,0 0 15,-8 0-15,0 0 16,17 0-16,-9 0 16,-8 0-1,-9 0-15,0 0 0,0 0 16,0 0-16,0 0 15,0 0-15,0 0 16,1 0 0,-1 0-16,0 0 15,-9 0-15,9 0 16,-9 0-16,1 0 16,-1 0-16,9 0 15,0 0-15,0 0 16,0 0-1,0 0-15,-8 0 16,-1 0-16,-8 0 16,-1 0-16,1 0 15,0 0-15,0 0 16,-1 0 0,-8 0-16,0 0 0,0 0 15,0-9-15,9 9 16,-9 0-1</inkml:trace>
  <inkml:trace contextRef="#ctx0" brushRef="#br2" timeOffset="169873.64">25956 16480 0,'0'0'0,"0"0"16,0 0-16,0 0 16,0 0-16,0 0 15,0 0-15,0 0 16,17 0-16,9 17 16,18 0-16,8 0 15,0 1-15,9 8 16,-18 0-1,0-9-15,-17 0 16,1-8-16,-19 8 16,1 1-16,0 16 15,-27 36-15,-25 16 16,-27 1 0,-17 8-16,1 9 15,42-43-15</inkml:trace>
  <inkml:trace contextRef="#ctx0" brushRef="#br2" timeOffset="175149.01">12096 14609 0,'0'0'0,"0"0"0,0 0 16,0 8-16,0 10 16,9 25-16,0 35 15,-9 43 1,0 18-16,0-18 0,-9-26 16,0-17-1,1-8-15,8-27 16,8-26-16,-8-17 15</inkml:trace>
  <inkml:trace contextRef="#ctx0" brushRef="#br2" timeOffset="175476.26">12235 14540 0,'0'0'0,"0"0"0,0 0 16,0 0-16,0 0 16,18 0-1,8 8-15,9 10 16,-1-1-16,10 9 16,-10 0-16,1 0 15,-9 0 1,-17-9-16,0 9 0,-18 9 15,-8 8-15,-27 26 16,-17 1-16,-17-10 16,17-8-1,18-26-15,17 0 16,0-9-16,9 1 16,17-10-16</inkml:trace>
  <inkml:trace contextRef="#ctx0" brushRef="#br2" timeOffset="175840.54">12539 14921 0,'0'0'0,"0"0"0,0 0 16,0 0-16,0 0 15,0 8-15,9 18 16,8 18-16,1 8 15,-10-1 1,1 1-16,-9 0 16,-9-8-16,1-18 15,-1 0-15,0 0 16,1-18-16,-1 1 16,0 0-1,9-9-15,0 0 0,0-9 16,0-17-1,0-17-15,18-18 16,8 9-16,0 17 16,9-8-16,-1 9 15,10-1-15,-18 18 16,-9 8-16</inkml:trace>
  <inkml:trace contextRef="#ctx0" brushRef="#br2" timeOffset="176171.21">12887 15016 0,'0'0'0,"0"0"0,-9 0 15,0 17-15,1 9 16,-1 9-16,9 8 16,0 9-16,0-9 15,9 1 1,8-18-16,0 0 15,1-18-15,-1 1 16,0-18-16,1 1 16,8-18-16,9-9 15,-9-17-15,-18 0 16,-16 9 0,-1 8-16,-8 1 15,-1 16-15,1 1 16,0 0-16,-1 8 15,18 9-15,0 0 16,0 0-16,0 0 16</inkml:trace>
  <inkml:trace contextRef="#ctx0" brushRef="#br2" timeOffset="176860.65">13373 14496 0,'0'0'0,"0"0"16,0 0-1,0 0-15,0 0 16,0 0-16,0 0 16,0 0-16,0 0 15,0 0-15,0 0 16,0 0-16,0 0 15,0 18-15,0 8 16,0 25-16,0 19 16,-9 16-1,9 10-15,0-1 16,0-17-16,-8-18 16,8-16-16,-9-18 15,0 0-15,9-9 16,0-8-1,0-1-15,0 1 0,0-9 16,0 0-16,0-9 16,0 1-1,18-10-15,-1 1 16,18 0-16,-1-1 16,10 1-16,-9 17 15,-9 0-15,0 0 16,-9 0-16,-8 0 15,-1 9 1,-8-9-16,-8 17 16,-10 0-16,-8 9 15,-26 0-15,-9 0 16,-8 0-16,8-17 16,0 0-16,35-1 15</inkml:trace>
  <inkml:trace contextRef="#ctx0" brushRef="#br2" timeOffset="179099.97">24193 17631 0,'0'0'0,"0"0"16,0 0-16,0 0 16,17 0-16,1 0 15,25-8-15,18-1 16,8-8-16,10 8 31,-1-8-31,-9 8 0,1 0 16,-18 9-16,-9 0 15,-8 0-15,-26 0 16,-1 9-16</inkml:trace>
  <inkml:trace contextRef="#ctx0" brushRef="#br2" timeOffset="179340.51">24158 17883 0,'0'0'0,"0"0"0,9 0 16,17 0-16,35-9 15,8 0-15,9 1 16,9-18-1,0 0-15,0-9 16,-26 18-16,-18-1 16,1 1-16,-18 0 15,0 8-15,-18 0 16</inkml:trace>
  <inkml:trace contextRef="#ctx0" brushRef="#br2" timeOffset="179599.74">24645 17268 0,'0'0'0,"0"0"16,0 0-16,0 0 16,0 26-1,-9 17-15,0 35 16,-8 43-16,-9 9 15,8-9-15,1-25 16,0-19-16,-1 1 16,1-26-16,17-17 15,9-18 1,-9-25-16,0 8 16</inkml:trace>
  <inkml:trace contextRef="#ctx0" brushRef="#br2" timeOffset="179772.5">24966 17198 0,'0'0'0,"0"0"0,0 35 15,-9 43-15,0 69 16,-17 44 0,9-1-16,-9-17 15,0-34-15,9-44 16,17-25-16,8-44 15,1-9-15</inkml:trace>
  <inkml:trace contextRef="#ctx0" brushRef="#br2" timeOffset="180662.45">25522 17735 0,'0'0'0,"0"0"16,-9 0-16,0 18 15,1-1-15,8 18 16,0-1-1,0-8-15,0 0 16,8 0-16,10-17 16,-1 0-16,9-9 15,9-9-15,-1-17 16,-7-17-16,-1-1 16,-18-8-16,-8 9 15,-8 8-15,-1 9 16,-8 9-16,-1 0 15,9 8 1,1 0-16,8 1 16,0-1-16,0 0 15,26-8-15,17-9 16,9 0 0,0 0-16,-8 0 0,-1 9 15,-8 0-15,-9 17 16,-17 0-1,-1 0-15,1 17 16,-18 26-16,-25 52 16,-18 44-16,0 26 15,-1-1-15,10-17 16,8-34-16,18-9 16,8-18-16,9-34 15,9-17 1,8-18-16,1-8 15,-1-18-15,18-25 16,8-18-16,1-26 16,-18-9-16,-18 18 15,1 17-15,-9 17 16,0 1-16,0 16 16,0 1-1,0 0-15,0 8 16,0 0-16,9 1 15,8-1-15,-8 9 16</inkml:trace>
  <inkml:trace contextRef="#ctx0" brushRef="#br2" timeOffset="181172.58">26737 17527 0,'0'0'0,"0"0"0,0 0 15,0 18-15,9 34 16,0 17-16,-9 18 15,-9 8 1,0-8-16,1-10 0,-1 1 16,-8-17-16,-1-18 15,10-17 1,-1-8-16,0-10 16,9 1-16,0-18 15,0-17-15,9-43 16,17-26-16,26-9 15,0 17 1,0 27-16,9 8 16,-18 17-16,-8 18 15,-9-1-15,0 18 16,-17 0-16,0 18 16,-1 16-16,-16 1 15,-10 8-15,-8-8 16,0-9-16,-9 0 15,18-17-15,0-1 16,8 1 0</inkml:trace>
  <inkml:trace contextRef="#ctx0" brushRef="#br2" timeOffset="181895.09">27441 17034 0,'0'0'0,"0"0"0,0 17 16,-9 35-16,-8 17 15,-9 27-15,0 16 16,-9 1-16,0-9 16,9-18-16,9-25 15,-1-9-15,10-17 16,8-9-1,0-9-15,0-8 16,0-1-16,0-8 16,0-8-16,17-1 15,0-17-15,18 0 16,0 0-16,-9 9 16,0-1-16,-9 10 15,1-1 1,-10 9-16,1 0 15,8 0-15,-8 9 16,0-1-16,-1 1 16,1 0-16,0-1 15,8 1-15,1 0 16,8-18-16,0 0 16,0 1-16,0-1 15,-9 0 1,-8 1-16,-1-1 15,1 9-15,0 0 16,-9 0-16,0 17 16,9 9-16,-1 9 15,1-9 1,8 0-16,1 0 0,-1-9 16,0-8-1,1 0-15,8-18 16,9 0-16,-1-17 15,-8-8-15,0-10 16,-17 10-16,-18-1 16,1 9-16,-1 9 15,-8-1-15,-1 1 16,1 8 0,0 9-16,-1 0 15,18 0-15,0 0 16,0 0-16,0 0 15</inkml:trace>
  <inkml:trace contextRef="#ctx0" brushRef="#br2" timeOffset="182138.66">27996 17467 0,'0'0'0,"0"0"0,0 0 16,0 0-1,0 0-15,18 0 16,17 0-16,25-9 16,10 1-16,8-1 15,0-8-15,-43 17 16</inkml:trace>
  <inkml:trace contextRef="#ctx0" brushRef="#br2" timeOffset="182371.74">28300 17190 0,'0'0'0,"-8"8"0,-1 27 15,-8 26-15,-9 25 16,0 9 0,-1 1-16,10-10 15,0-16-15,17-10 16,0-16-16,0-18 16,0-9-16,8 0 15,1-8-15</inkml:trace>
  <inkml:trace contextRef="#ctx0" brushRef="#br2" timeOffset="182688">28578 17631 0,'0'0'0,"0"0"16,0 0-16,0 0 16,0 18-16,-8-1 15,8 18-15,0-1 16,0 1-1,17 0-15,0-9 16,9 0-16,9-9 16,0-8-16,0-1 15,-1-16-15,-8-10 16,0-8-16,-17 0 16,0-8-16,-18 8 15,0 0 1,-17 0-16,0 8 15,-8 1-15,-1 17 16,0 0-16,18 0 16,8 0-16,9 9 15</inkml:trace>
  <inkml:trace contextRef="#ctx0" brushRef="#br2" timeOffset="183087.97">29134 17614 0,'0'0'0,"0"0"0,0 0 0,0 0 16,-9 17-1,1 18-15,-1 0 16,-8-1-16,-1 1 15,10-9-15,-1 0 16,9-17-16,0-1 16,0 1-16,0-9 15,0-9-15,17-8 16,18-9-16,0 0 16,-1 9-1,-8-1-15,1 1 16,-10 17-16,0 0 15,1 9-15,-10 8 16,1 9-16,0 9 16,-1 8-1,10-8-15,-1-9 16,-8-18-16</inkml:trace>
  <inkml:trace contextRef="#ctx0" brushRef="#br2" timeOffset="183504.74">29846 17484 0,'0'0'16,"0"0"-16,0 0 0,0 0 0,0 0 15,0 9-15,0-1 16,0 1 0,17 0-16,10-1 15,7 1-15,18-9 16,-8-9-16,-10 1 16,10-10-16,-18 1 15,0-9-15,-17-8 16,-1 8-16,-16 8 15,-1 1-15,-17 17 16,-17 0 0,-1 17-16,1 18 15,-1 17-15,18 0 16,9 0-16,8 8 16,9-16-16,18-1 15,-1-8-15,-8-9 16</inkml:trace>
  <inkml:trace contextRef="#ctx0" brushRef="#br2" timeOffset="184132.82">30437 17380 0,'0'0'15,"0"0"-15,0 0 0,-9 18 16,0 16-16,1 9 15,-1 9 1,0-8-16,-8-1 16,8-17-16,0 0 15,9-9-15,0-8 16,0 0-16,0-9 16,0 0-16,0-9 15,18-17 1,-1 0-1,9-9-15,0 1 0,0-1 16,0 9-16,0 9 16,-17 8-16,0 9 15,-1 0-15,-8 17 16,0 1-16,-8 8 16,-1 0-1,0 0-15,9 0 16,0-9-16,0-8 15,0-1-15,0-8 16,9 0-16,8-8 16,10-18-1,7 0-15,10-9 0,-1 0 16,-17 18-16,0 0 16,-17-1-1,0 18-15,-1 0 16,1 0-16,0 0 15,-1 18-15,1-1 16,0 18-16,-1-1 16,1 1-16,8-9 15,1 0-15,-10-17 16,10-1-16,-1-16 16,9-1-1,18-17-15,8 9 16,-26 8-1</inkml:trace>
  <inkml:trace contextRef="#ctx0" brushRef="#br2" timeOffset="184307.28">31218 17320 0,'0'0'0,"0"0"15,0 0-15,0 0 16,0 17 0,-9 9-16,1 17 15,8 9-15,0 17 16,0 1-1,0-10-15,0-8 0,0-26 16,8 0-16,1-8 16</inkml:trace>
  <inkml:trace contextRef="#ctx0" brushRef="#br2" timeOffset="184461.12">31201 16982 0,'0'0'0,"0"0"0,0 0 0,0 0 16,0 0-1,8 0-15,10 17 16,-10-8-16</inkml:trace>
  <inkml:trace contextRef="#ctx0" brushRef="#br2" timeOffset="184720.67">31348 17346 0,'0'0'0,"0"0"0,0 0 0,0 0 15,0 0-15,26 0 16,27 0 0,-1 0-16,0-9 15,9 9-15,-27-9 16,-16 9-16</inkml:trace>
  <inkml:trace contextRef="#ctx0" brushRef="#br2" timeOffset="184938.98">31574 17008 0,'0'0'0,"-9"0"0,1 26 16,-10 26-1,-8 34-15,9 18 16,0 9-16,-1-1 15,1-8-15,17-26 16,0-26-16,0-8 16,17-10-16,-8-16 15</inkml:trace>
  <inkml:trace contextRef="#ctx0" brushRef="#br2" timeOffset="185175.59">31635 17250 0,'0'0'16,"0"0"-16,0 0 0,0 0 16,17 9-1,1 0-15,16-1 0,27 1 16,17-18-1,-8 1-15,-9-1 16,-9-8-16,-26 8 16</inkml:trace>
  <inkml:trace contextRef="#ctx0" brushRef="#br2" timeOffset="185406.15">31991 17077 0,'0'0'0,"0"0"16,0 0-16,0 9 16,0 17-16,-9 26 15,-8 17 1,0 18-16,-9 17 16,-1-9-16,10 0 15,0-8-15,8-18 16,9-17-16,-9-17 15,9-9-15,0-18 16</inkml:trace>
  <inkml:trace contextRef="#ctx0" brushRef="#br2" timeOffset="186138.84">32026 17649 0,'0'0'0,"0"0"0,0 0 16,0 0-1,0 0-15,17 0 16,0-9-16,18 0 16,0-8-16,0-9 15,-9 9-15,0-9 16,-18 8-16,1-8 15,0 9 1,-18 0-16,0 0 16,1 17-16,-10 0 15,-8 0-15,-8 17 16,8 17-16,-1 1 16,10 0-16,8 17 15,9-9-15,18-8 16,-1-9-16,18 0 15,17-18 1,17-8-16,-8-8 16,0-1-16,-18-8 15,-8 8-15,-9 0 16,-17 1-16,0 8 16,-9 0-16,-9 0 15,-8 8-15,-9 10 16,-9 16-1,0 1-15,9 0 16,9-1-16,-1-8 16,18 0-16,0-17 15,18 0-15,8-18 16,17 0-16,27-25 16,8-27-16,0-17 15,-9-17 1,-8-18-16,-9 9 15,-26 26-15,-17 26 16,0 18-16,-1 8 16,-8 8-16,0 18 15,-8 9-15,-18 17 16,-18 43-16,1 53 16,8 16-1,18-17-15,-1-17 16,10-26-16,8-52 15</inkml:trace>
  <inkml:trace contextRef="#ctx0" brushRef="#br3" timeOffset="191972.97">14745 15406 0,'0'0'0,"0"0"15,0 0-15,0 0 16,0 0-16,0 0 16,0 0-16,0 0 15,0 0-15,0 0 16,0 0 0,0 0-16,0 0 15,0 0-15,0 0 16,0 0-16,9 8 15,-1 1-15,10 8 16,-1 1 0,9 8-16,0 0 15,-8 0-15,8-1 16,0 1-16,0 0 31,-9-8-31,9 8 0,-8-9 0,8 9 16,-9-9-16,0 1 15,1-1-15,-1 0 16,0 1-16,-8-1 16,0 0-1,-1 1-15,1-1 16,0 0-16,8 1 16,1-1-16,-1 9 15,0-9-15,1 1 16,-10-1-16,1 0 15,0 0-15,-1-8 16,1 8 0,0 1-16,-1-10 15,1 1-15,0 0 16,0-1-16,-1 1 16,1 0-16,0 8 15,-1 0-15,1 1 16,0-1-16,-1 0 15,1 1 1,0-10-16,-1 1 16,1 8-16,0 1 15,-1-10-15,1 1 16,0 8-16,-1 1 16,1-1-16,0 0 15,0 1 1,-1-1-16,1 0 0,0-8 15,-9 8 1,8 1-16,1-1 16,0-8-16,-9 8 15,8-9-15,-8 1 16,9 0-16,-9 8 16,9 0-16,-1-8 15,-8 0 1,0-1-16,0 1 15,0 0-15,0 8 16,9 0-16,0-8 16,-9 8-16,8-8 15,-8 0-15,0 8 16,0-8-16,0 8 16,0-8-1,0 8-15,0 0 16,0 1-16,0-10 15,0 1-15,0 8 16,9 1-16,-9-1 16,0 0-16,0-8 15,0 0-15,0-1 16,0 1-16,0 0 16,0-1-1,0 1-15,0 0 16,0-1-16,0 1 15,0 8-15,9 0 16,-9 1-16,0-10 16,0 1-16,0 0 15,0-1-15,0 1 16,0 0 0,0-1-16</inkml:trace>
  <inkml:trace contextRef="#ctx0" brushRef="#br3" timeOffset="195206.18">16412 17155 0,'0'0'0,"0"0"0,-8-9 16,-10 9-16,10 0 16,-1 0-16,9 0 15,0 0-15,0 0 16,0 0-16,0 0 15,0 0-15,0 0 16,0 0-16,0 0 16,0-8-1,0-1-15,0 0 16,0 1-16,0-10 16,17-8-16,1-17 15,-1 0-15,9 0 16,0-1-16,0 1 15,0 0 1,0-1-16,9 1 16,-9 8-16,9 1 15,0-10-15,-1 1 16,1 0-16,-9 8 16,0 1-16,0-1 15,0 9-15,0-9 16,0 9-1,0 0-15,0 0 0,0 0 16,9 0 0,-9 0-16,9 0 15,0 0-15,-1 0 16,1 0-16,0-8 16,0 8-16,-9 0 15,0 0-15,8 0 16,1 0-16,0 9 15,0-9 1,-1 8-16,10-8 16,-1 9-16,1 0 15,-10-1-15,10 1 16,-9 0-16,-1-1 16,1 1-16,0 0 15,-1-1-15,10 1 16,-1 0-1,-8-1-15,0 10 16,0-1-16,-1-8 16,1-1-16,0 1 15,-1 0-15,1 8 16,0 1-16,0-1 16,-1 0-1,10 1-15,-1-1 0,-8 0 16,0 1-1,-1-1-15,1 0 16,9 1-16,-10-1 16,1 0-16,0 1 15,0 8-15,-1 0 16,1 0-16,0 0 16,-1 0-16,1-9 15,0 0 1,8 9-16,-8 0 15,9 0-15,-10 0 16,1 0-16,8 0 16,1 0-16,-1 0 15,1 0-15,-1 0 16,1 0 0,-1 0-16,0 0 15,-8 9-15,0-9 16,-9 0-16,9 9 15,17-1-15,-9 1 16,1-9-16,8 9 16,-9-1-16,0 1 15,1 0 1,-1-1-16,1 1 16,8 0-16,0-1 15,0 1-15,-9 0 16,1-1-16,-9 9 15,-1-8-15,1 0 16,0-1-16,-9 1 16,0 0-16,0-1 15,0 1-15,0 0 16,0-1 0,0 1-16,0 0 15,0-1-15,0 1 16,0 0-16,0-1 15,1 1-15,-1 0 16,0-1-16,0 1 16,0 0-1,0-1-15,0 1 16,0 0-16,0-1 16,0 1-16,0 0 15,-9 8-15,9-8 16,0-1-16,9 10 15,-9-10-15,-8 10 16,8-1 0,0 0-16,0 1 15,0-1-15,0 9 16,0-9-16,0 1 16,0-1-16,0 0 15,0 0 1,0 1-16,0-1 0,0 0 15,0-8 1,0 8-16,-8 1 16,8-1-16,0 0 15,-9 1-15,1-1 16,8 0-16,-9 1 16,0-1-16,1 0 15,-1-8-15,1 8 16,-1 1-16,0-1 15,1 0 1,-1 9-16,0-8 16,1-1-16,-1 0 15,0 1-15,1-1 16,-1 0-16,1 0 16,-1 1-1,9-1-15,-9 0 16,1 1-16,-1-1 15,0 0-15,1 1 16,-1-1-16,1 0 16,-1 1-16,-8-10 15,8 10-15,0-1 16,1 0-16,-10-8 16,10 8-16,-10-8 15,10 8 1,-10 1-16,10-1 15,-9 0-15,-1-8 16,1 0-16,0 8 16,-1 0-16,1 1 15,0-10-15,-1 1 16,1 0-16,0-1 16,-1 1-1,1 0-15,0 8 16,-1 0-16,1 0 15,0-8-15,-1 0 16,1-1-16,-9 1 16,0 0-16,9-1 15,-9 1-15</inkml:trace>
  <inkml:trace contextRef="#ctx0" brushRef="#br3" timeOffset="206386.27">15144 14973 0,'0'0'0,"0"0"0,0 0 16,0 0-16,0 0 15,0 0-15,0 0 16,0 0-16,-8 0 15,-1 17-15,0 9 16,1 9-16,-1 16 16,0 19-1,1-1 1,-1 0-16,0 1 0,9-10 16,0-16-16,0-18 15,0 0-15,9-9 16,0-9-16</inkml:trace>
  <inkml:trace contextRef="#ctx0" brushRef="#br3" timeOffset="206819.06">15492 15224 0,'-9'-9'0,"0"0"16,1 9-16,-1 0 15,0 0-15,1 0 16,-1 9-16,-8 0 16,8 8-16,0 0 15,1 1 1,8-1-16,0 0 15,0 1-15,0-10 16,8 10-16,10-10 16,-1 1-16,0 0 15,1-9-15,-1-9 16,1 0-16,-10 1 16,1-10-16,0-8 15,-9 0-15,-9-8 16,0-1-1,-8 18-15,-9-1 16,0 1-16,8 17 16,1 0-16,17 9 15</inkml:trace>
  <inkml:trace contextRef="#ctx0" brushRef="#br3" timeOffset="207152.65">15709 14947 0,'0'0'0,"0"0"0,0 0 15,0 0-15,0 0 16,0 0-16,0 0 16,0 0-1,17 17-15,9 0 16,0 9-16,9-8 15,-9-1-15,0 0 16,0 0-16,0-8 16,-8 0-16,-10-1 15,1 10 1,0-1-16,-1 9 16,-25 17-16,-18 18 15,-34 34-15,-9 1 16,-9-10-16,17-8 15,44-43-15</inkml:trace>
  <inkml:trace contextRef="#ctx0" brushRef="#br3" timeOffset="208401.38">21336 15059 0,'0'0'0,"0"0"16,0 0-16,0 0 15,0 0-15,-9 17 16,1 27-16,-1 16 16,0 44-1,-17 26-15,9-17 16,-1-9-16,-8 0 16,9-18-16,17-34 15,0-8 1,0-18-16,0-18 0,17 1 15,-8-9-15</inkml:trace>
  <inkml:trace contextRef="#ctx0" brushRef="#br3" timeOffset="208651.53">21544 15328 0,'0'0'0,"0"0"0,0 0 16,0 0 0,0 17-16,0 9 15,0 9-15,0 17 16,0 0-16,0-9 16,0-9-16,0-8 15,0-8-15,0-1 16,0-8-16,9-1 15</inkml:trace>
  <inkml:trace contextRef="#ctx0" brushRef="#br3" timeOffset="209010.06">21909 15198 0,'0'0'0,"0"0"16,0 0-16,0 0 15,0 8-15,9 10 16,8-1-16,1 18 16,16-9-16,1 8 15,8-8 1,10 0-16,-10 0 15,0 0-15,1 0 16,-18-8-16,0-1 16,-9 0-16,-8 1 15,-9 7-15,-17 19 16,-36 16-16,-25 36 16,-35-1-1,1 0-15,-10-8 0,61-44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55:10.3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23255 3540 0,'0'0'0,"0"0"0,0 0 0,-9-8 16,1 8-16,-1 0 15,-8 0-15,-9 0 16,0 0-1,-18 8-15,9 10 16,1-1-16,-10 0 16,1 18-1,8 0-15,0-1 0,1 10 16,-1 8-16,9 8 16,9 10-1,-1-1-15,18-9 16,0 10-16,18 8 15,-1-18-15,9 1 16,9-9-16,8 0 16,27-9-16,16-8 15,1-18-15,9-8 16,8-18-16,0-17 16,-8-8-1,-9-27-15,-1 0 16,-16-17-16,-9-8 15,-9-27-15,-18-8 16,-16 17-16,-18 0 16,-26 17-16,-18 27 15,1 8 1,-18 17-16,-17 18 16,-26 34-16,8 26 15,62-25-15</inkml:trace>
  <inkml:trace contextRef="#ctx0" brushRef="#br0" timeOffset="300.11">22995 4051 0,'0'0'16,"0"0"-16,0 0 0,0 0 15,26 0 1,8 0-16,18 0 16,18 0-16,8 0 15,-8 0-15,8-8 16,-9-1-16,-17 9 15,-17 9-15,-18-1 16</inkml:trace>
  <inkml:trace contextRef="#ctx0" brushRef="#br0" timeOffset="516.79">23359 3757 0,'0'0'0,"0"0"0,0 0 16,0 0-16,0 26 16,0 9-1,0 25 1,0 10-16,0-1 0,-8 0 16,8 0-16,0 1 15,8-1-15,1-26 16</inkml:trace>
  <inkml:trace contextRef="#ctx0" brushRef="#br0" timeOffset="992.67">24150 3774 0,'0'0'0,"0"0"0,0 0 16,0 0-16,0 0 15,0 18-15,0 8 16,17 8-16,9 1 16,0 8-16,9-8 15,-1-9-15,1 0 16,9 0-16,-1 0 16,-26-18-1</inkml:trace>
  <inkml:trace contextRef="#ctx0" brushRef="#br0" timeOffset="1376.97">24792 3705 0,'0'0'0,"0"0"16,0 0-16,0 0 15,-9 0-15,1 17 16,-18 1-16,0 16 15,0 1-15,-9 8 16,0-17-16,9 0 16,-9 0-16,9-8 15,9-10 1,0 10-16,-1-1 16,1 0-16,8 9 15,0 9-15,1 34 16,-1 26-16,-8-8 15,8-9-15,9 0 16,0-9 0,0-8-16,0-18 0,0 0 15,0-17 1,0-8-16,0-10 16,9-16-16,8-1 15,-8 9-15</inkml:trace>
  <inkml:trace contextRef="#ctx0" brushRef="#br0" timeOffset="2211.54">24810 4121 0,'0'-9'0,"0"9"16,0 0-16,0 0 16,0 0-16,0 0 15,-9 17 1,0 9-16,0 18 15,1 16-15,8 1 16,0 0-16,0-18 31,-9 0-31,9-17 0,0 0 0,0-9 16,0-8-16,0 0 16,0-9-16,0 0 15,0-9 1,0 0-16,9-8 15,8 0-15,1-1 16,-1 1-16,0 9 16,1 8-16,-1 0 15,0 0-15,1 8 16,-1 9-16,0 1 16,-8-1-1,0 0-15,-18 1 16,0-1-16,-8 0 15,-18 9-15,-8 0 16,-18-17-16,9 0 16,17-9-16,18 0 15,17 0-15</inkml:trace>
  <inkml:trace contextRef="#ctx0" brushRef="#br0" timeOffset="2807.87">25053 3783 0,'0'0'0,"0"0"0,0 0 16,0 0-16,0 0 16,0 0-16,8 0 15,10 0-15,8 0 16,0 0-16,26-9 15,9 1-15,-18 8 16,-26 0 0</inkml:trace>
  <inkml:trace contextRef="#ctx0" brushRef="#br0" timeOffset="3015.5">25174 3584 0,'0'0'0,"0"0"0,0 0 16,0 17-16,-8 18 16,-1 25-16,9 27 15,-9 8 1,9-43-16</inkml:trace>
  <inkml:trace contextRef="#ctx0" brushRef="#br0" timeOffset="6340.75">26868 1427 0,'0'-8'0,"8"-10"0,-8 10 16,0-1-16,0 0 15,0 1-15,0 8 16,0 0-16,-8 0 16,-18 26-16,-27 8 15,-16 27-15,-18 17 16,18-18-16,-1 1 15,1-9 1,17-9-16,17-17 0,0 0 16,18-17-1,-1 0-15,10-1 16,8 1-16,0-9 16,0 0-16,0 0 15,0 0-15,0 0 16,0 0-16,0 0 15,0 0-15,0 0 16,0 0 0,0 0-16,0 0 15,0 0-15,0 0 16,0 0-16,0 0 16,0 0-16,0 0 15,-9 0-15,0 0 16,1 0-16,-1 0 15,9 0 1,-9-9-16,1 1 16,-10-1-16,-8 0 15,0-8-15,0 0 16,0 8-16,0 0 16,0 1-16,9-1 15,-10 9-15,10 0 16,-9 0-1,0 9-15,9-1 16,-1 10-16,1-1 16,0 0-16,-1 1 15,10 8-15,8-9 16,0 9-16,0 0 16,0 0-16,0-9 15,0 1 1,0-1-16,8-8 15,-8-1-15,0 1 16,0-9-16,0 0 16,0 0-16,0 0 15,0 0-15,0 0 16,0-9-16,-8 1 16,-1-1-1,0 0-15,0 1 16,-17-1-16,0 0 15,-8 9-15,-1 0 16,0 0-16,0 0 16,1 0-16,-1 0 15,9 9-15,0 8 16,0 1-16,0-1 16,8 17-1,1-8-15,0 0 16,-1 0-16,10-8 15,8 8-15,0 0 16,0-9-16,8 0 16,1-8-16,0 0 15,-1-1-15,1 1 16,0 0 0,-1-9-16,1 0 15,-9 0-15,0 0 16,0-9-16,0 0 15,-9 1-15,1-1 16,-1-8-16,0 8 16,-17-8-16,0-1 15,-9 10-15,1 8 16,8 0 0,8 0-16,1 8 15,0 10-15,-1-1 16,1 0-16,-1 9 15,10 0-15,-1 0 16,9-8-16,0-1 16,0 0-1,0-8-15,0 0 16,0-1-16,0-8 16,0 0-16,0 0 15,0 0-15,0 0 16,0 0-16,0 0 15,0 0-15,0 0 16,0 0 0,0 0-16,0 0 15,0 0-15,0 0 16,0 0-16,0 0 16,0 0-16,0 0 15,0 0-15,0 0 16,0 0-16,-9 0 15,1 0 1,-1 0-16,-17 18 16,-9-1-16,-17 18 15,-17 17-15,-1-9 16,9 0 0,1 9-16,-1-9 0,9 1 15,8-10 1,10-8-16,-1 0 0,0 0 15,9-8-15,9-10 16,-1 1 0,10 0-16,8-1 15,0-8-15,0 0 16</inkml:trace>
  <inkml:trace contextRef="#ctx0" brushRef="#br0" timeOffset="6708.82">24558 2545 0,'0'0'0,"-9"0"0,0 0 0,1 0 16,-1 17-1,-8 0-15,-9 18 16,-1-1-16,10 1 16,0 8-16,-9-8 15,0 0-15,8-9 16,-8 8-16,9-8 16,-1 0-1,10-17-15,8 0 16,0-1-16,0 1 15,0-9-15,17 9 16,9-9-16,18 0 16,25-9-16,9 0 15,-43 1-15</inkml:trace>
  <inkml:trace contextRef="#ctx0" brushRef="#br0" timeOffset="8028.96">26121 2328 0,'0'0'0,"0"0"16,0 0-16,0 0 16,26 0-16,9 0 15,25 0-15,10-9 16,-9 9-16,8 0 16,9 0-1,-8 0-15,-18 0 16,-17 9-1,-18-9-15</inkml:trace>
  <inkml:trace contextRef="#ctx0" brushRef="#br0" timeOffset="8473.6">26329 2397 0,'0'0'0,"-9"0"0,1 0 0,8 0 16,0 0-1,0 0-15,0 0 16,-9 9-16,0 8 16,1 9-16,-1 18 15,-8-1-15,-1 9 16,1-9-16,0 0 15,-1 1-15,10-18 16,-1 0 0,0-9-16,9 0 15,0-8-15,0 0 16,0-1-16,9 1 16,8 0-16,9-1 15,18 1-15,16 0 16,10-1-16,-1-8 15,1 0-15,-9 0 16,-9-8 0,-9 8-16,1 0 15,-18 0-15,-9 0 16,-8 0-16</inkml:trace>
  <inkml:trace contextRef="#ctx0" brushRef="#br0" timeOffset="8697.1">26294 2622 0,'0'0'0,"0"0"16,0 0-16,18 0 15,-1 0-15,9 0 16,26 0-1,18 0-15,-1 0 16,9 9-16,-43 0 16</inkml:trace>
  <inkml:trace contextRef="#ctx0" brushRef="#br0" timeOffset="9190.66">27319 2527 0,'0'0'0,"0"0"15,0 0-15,0 0 16,-9-8-16,1-1 15,-1 0-15,-17 1 16,0-1-16,0 9 16,0 0-16,-18 17 15,10 1-15,-1 16 16,9 1 0,9-1-16,-1 1 15,18 0-15,0-9 16,18 0-16,-1 0 15,18 0-15,25-18 16,1 1-16,-26 0 16</inkml:trace>
  <inkml:trace contextRef="#ctx0" brushRef="#br0" timeOffset="9552.89">27727 2709 0,'0'0'0,"-8"-9"0,-1 9 16,0 0 0,-8 0-16,-9 0 15,0 9-15,8 8 16,1 1-16,0 8 16,8-9-16,9 0 15,0 1-15,0 8 16,17 0-16,1-18 15,-1 1-15,18 0 16,0-18 0,8-8-16,0-9 15,-8-18-15,-9 1 16,-17-18-16,0 9 16,-18 18-16,0-1 15,-17 18-15,0 0 16,0 17-16,9 8 15,8 9 1,9 1-16</inkml:trace>
  <inkml:trace contextRef="#ctx0" brushRef="#br0" timeOffset="10007.04">28318 2562 0,'0'0'0,"0"0"0,0 0 15,-9-9-15,0 1 16,1 8-16,-18 0 16,0 0-16,0 0 15,-1 17-15,-7 0 16,8 18-16,8-9 16,1 8-1,17 1-15,0 0 16,17-9-16,-8 0 15,0 0-15,-1-9 16,1-8-16,0 8 16,-18 0-16,0 1 15,-17-1-15,-26-8 16,0-1 0,9 10-16,8-10 15,26-8-15</inkml:trace>
  <inkml:trace contextRef="#ctx0" brushRef="#br0" timeOffset="11492.31">28648 2467 0,'0'0'0,"0"0"16,0 0-16,0 0 15,-9 0-15,0 0 16,1 8-16,-18 18 16,0 18-16,-9 7 15,0 1-15,18 0 16,-1-8 0,10-18-16,8 0 15,0-9-15,0-8 16,0-1-16,17-8 15,0-8-15,1-1 16,8 0-16,0 1 16,0 8-1,-9 0-15,1 0 0,-1 8 16,0 1 0,9 0-16,1-1 15,-1 1-15,0 0 16,0-9-16,-9 0 15,0-9-15,-8 0 16,8-8 0,1-18-16,-9-25 0,-9-1 15,0 9 1,8 17-16,1 18 16</inkml:trace>
  <inkml:trace contextRef="#ctx0" brushRef="#br0" timeOffset="11822.6">29108 2475 0,'0'0'0,"0"0"0,0 0 15,0 0-15,0 0 16,0 0-16,0 0 16,9 0-16,17 0 15,17 0-15,9 0 16,0 0-16,9-8 15,-17 8 1,-1 0-16,-8-9 16,-18 9-16,-8 0 15</inkml:trace>
  <inkml:trace contextRef="#ctx0" brushRef="#br0" timeOffset="12108.89">29412 2363 0,'0'0'0,"-9"-9"0,9 0 15,0 9-15,0 0 16,-8 0-16,-1 0 16,0 0-16,-8 35 15,-27 52 1,1 16-16,8 10 15,0-18-15,18 1 16,0-27-16,17-8 16,0-18-16,17-9 15,0-8-15,27-8 16,17-1-16,-18 0 16</inkml:trace>
  <inkml:trace contextRef="#ctx0" brushRef="#br0" timeOffset="23741.65">3517 4753 0,'0'0'0,"0"0"0,0 0 0,0 0 15,0 0-15,0 0 16,0-9-16,17 1 15,1-18 1,16-18-16,1-8 16,9-26-16,-1 9 15,-8 9-15,-9 8 16,0 17-16,-18 9 16,1 9-16,-9 17 15,0 0-15,0 0 16,0 8-16,0 18 15,0 26 1,9 0-16,0-8 16,8-1-16,-8-17 15,8 0-15,0-18 16,-8 1-16,0-9 16,-1 0-16</inkml:trace>
  <inkml:trace contextRef="#ctx0" brushRef="#br0" timeOffset="23886.71">3803 3939 0,'0'0'0,"0"0"16,0 0-16,0 0 16,0 0-16,18 17 15,-9-8 1</inkml:trace>
  <inkml:trace contextRef="#ctx0" brushRef="#br0" timeOffset="24676.25">4420 3774 0,'0'0'0,"0"0"0,0 0 16,0 0 0,0 0-16,0 0 0,0 0 15,-9 18 1,9 16-16,-8 27 16,-1 17-16,0 34 15,1 10-15,-1-10 16,-8-8-16,-1-9 15,1 1-15,-1-27 16,1-17 0,0-9-16,-1-17 15,18-17-15,0 0 16,0-18-16,0-8 16,9-27-16,8-16 15,9-1-15,9 0 16,0 1-16,0 8 15,-9 17 1,0 18-16,-9 8 16,9 9-16,-8 18 15,-10 8-15,1 17 16,0 17-16,-1 10 16,1 8-16,0-26 15,-1-18-15,1-8 16,-9-8-1,9-1-15,17 0 16,-9-8-16</inkml:trace>
  <inkml:trace contextRef="#ctx0" brushRef="#br0" timeOffset="24892.61">4255 4337 0,'-9'0'0,"1"0"16,8 0-16,0 0 15,0 0-15,8-8 16,18-1-16,35-8 16,9-9-16,17 0 15,-27 17 1</inkml:trace>
  <inkml:trace contextRef="#ctx0" brushRef="#br0" timeOffset="26164.68">5123 3740 0,'-8'0'0,"-1"0"16,9 0-1,0 0-15,0 0 16,0 0-16,9 0 16,8 17-16,18 0 15,8 18-15,9 17 16,0 0-16,-8 0 16,-18-9-16,0 0 15,-17 9-15,-9 0 16,-9 0-1,-8-8-15,-9-1 16,0-17-16,-9 0 16,0-17-16,0-9 15,1-9-15,-1-17 16,0-9-16,18 1 16,17-10-16,0 1 15,8 8 1,10-8-16,17 8 15,-18 27-15</inkml:trace>
  <inkml:trace contextRef="#ctx0" brushRef="#br0" timeOffset="26816.83">5601 3766 0,'0'0'0,"-9"0"15,1 0-15,-1 0 16,9 0-16,0-9 15,0 0-15,0 1 16,17-1-16,1 0 16,-1 1-1,9-1-15,0 9 16,-8 0-16,-10 0 16,1 9-16,0 8 15,-1 18-15,1 17 16,-9-9-16,0 0 15,0 1-15,0-1 16,0-17 0,0 0-16,17-9 15,1 0-15,8-8 16,8 0-16,1-1 16,9-16-16,-1-1 15,-8 0-15,-9-8 16,0 8-16,-9-17 15,1 0-15,-1 1 16,-8-10 0,-1 18-16</inkml:trace>
  <inkml:trace contextRef="#ctx0" brushRef="#br0" timeOffset="26989.8">6070 3722 0,'0'0'0,"-9"0"0,-8 0 16,0 0-16,8 0 15,0 18 1,0 8-16,-8 26 16,0 17-16,-1 18 15,-8 16-15,9 10 16,0-18-16,8-17 16,9-43-16</inkml:trace>
  <inkml:trace contextRef="#ctx0" brushRef="#br0" timeOffset="27392.46">4837 4614 0,'0'0'0,"0"0"0,0 0 16,0 0-16,0-8 15,17-1 1,9 0-16,35 1 15,43-10-15,35 10 16,44-1-16,16-17 16,-8 0-16,-34 0 15,8-17-15,-26 0 16,-53 17-16,-33 8 16,-19 10-1,-16 8-15,-1 8 16,0 10-16</inkml:trace>
  <inkml:trace contextRef="#ctx0" brushRef="#br0" timeOffset="27905.12">5254 4701 0,'0'0'0,"0"0"0,-9 0 16,0 0-16,9 0 15,0 0-15,0 0 16,0 0-16,0 0 15,9 0-15,8 0 16,27 17-16,17 18 16,-9 0-16,0-1 15,-9 10 1,-17-10-16,0 10 16,-17-10-16,0 18 15,-18 0-15,-8 0 16,-18 9-16,-9-18 15,10-17 1,-10 0-16,1-17 0,-1-18 16,10-8-1,-1-18-15,18-8 16,8-1-16,9 1 16,17-9-16,9-9 15,44 1-15,25-9 16,-43 43-16</inkml:trace>
  <inkml:trace contextRef="#ctx0" brushRef="#br0" timeOffset="28254.63">5749 4995 0,'0'0'0,"0"0"0,0 0 15,0 0 1,0 0-16,0 0 16,0-8-16,26-1 15,8 0-15,19 1 16,-1-9-16,8-9 16,1 8-1,-17 1-15,-27 17 0</inkml:trace>
  <inkml:trace contextRef="#ctx0" brushRef="#br0" timeOffset="28555.94">6122 4649 0,'0'0'0,"0"0"16,-9 0-16,1 0 15,-1 0-15,0 0 16,1 0-16,-1 9 16,0 17-16,-8 17 15,-9 18-15,8 8 16,1 0 0,17 9-16,0 0 15,0-9-15,0-17 16,0-17-16,9-9 15,8-9-15,18-8 16,-9-9-16</inkml:trace>
  <inkml:trace contextRef="#ctx0" brushRef="#br0" timeOffset="29089.6">6669 4363 0,'0'0'0,"0"0"0,0 0 16,0 0-16,0 0 15,17-8-15,18 8 16,17-9-16,0 0 15,9 9-15,0 0 16,0-8 0,0 8-16,8-9 15,-8 0-15,-35 9 16</inkml:trace>
  <inkml:trace contextRef="#ctx0" brushRef="#br0" timeOffset="29320.99">6721 4632 0,'0'0'0,"0"0"16,0 0-16,0 0 16,0 0-16,0 0 15,18-9-15,16 0 16,18 1-1,1 8-15,7-9 16,10 0-16,8 9 16,-26 0-16</inkml:trace>
  <inkml:trace contextRef="#ctx0" brushRef="#br0" timeOffset="29706.37">7590 3870 0,'0'0'0,"0"0"16,0 0-16,0 8 15,0 18-15,0 18 16,8 25-16,-8 35 16,0 26-1,-8-26-15,-1-9 16,0-9-16,9-8 15,0-17-15,0-18 16,0-17-16,0-17 16,0 0-16,0-1 15,0-8-15</inkml:trace>
  <inkml:trace contextRef="#ctx0" brushRef="#br0" timeOffset="29921.64">7590 4337 0,'0'0'0,"0"0"0,0 0 0,0 0 15,17 0-15,9 0 16,9-8 0,17-1-16,9 0 15,8 1-15,1-1 16,25-8-16,1-1 15,-62 18-15</inkml:trace>
  <inkml:trace contextRef="#ctx0" brushRef="#br0" timeOffset="30154.61">8302 3792 0,'-9'0'0,"0"0"0,1 17 0,-1 18 16,-17 34-1,0 17-15,0 44 16,-9 9-16,18-26 16,-1-10-16,1-7 15,17-10-15,9-16 16,25-1-1,-16-43-15</inkml:trace>
  <inkml:trace contextRef="#ctx0" brushRef="#br0" timeOffset="30692.8">8475 4147 0,'0'0'0,"0"-9"0,0 0 15,0 1-15,0-1 16,0-8-1,0 8-15,18-17 16,16 0-16,1 9 16,0-1-16,0 1 15,8 9-15,-8 8 16,-9 0-16,0 0 16,-17 8-16,-1 1 15,1 8-15,-9 18 16,-9-1-1,1 10-15,-10 8 16,10 0-16,-1 0 16,9-9-16,0-17 15,9 0-15,8 0 16,0-9-16,9-8 16,9 0-1,17-1-15,9-16 16,-18-18-16,1 0 15,-1-9-15,-17 0 16,0 1-16,0-1 16,-8 18-16</inkml:trace>
  <inkml:trace contextRef="#ctx0" brushRef="#br0" timeOffset="30921.16">8953 3844 0,'0'0'0,"0"0"0,0 0 16,0 8-16,0 18 15,9 26-15,-1 26 16,-16 61 0,-1 25-16,-8-8 15,-1 9-15,18-18 16,0-17-16,9-26 15,-9-52-15</inkml:trace>
  <inkml:trace contextRef="#ctx0" brushRef="#br0" timeOffset="45369.33">11245 3913 0,'0'0'0,"0"0"0,9-9 0,9 1 15,8-1 1,8-8-16,18-1 16,1 1-16,-10 0 15,0 8 1,-17 9-16,0 0 0,-17 0 15,0 9-15,0 17 16,-9 8-16,-9 18 16,0 0-1,-8 9-15,8-18 16,0 9-16,9 0 16,0-9-16,0 1 15,18-18-15,-1 0 16,9 0-16,18-18 15,-1-16-15,9-1 16,0-8 0,-8-9-16,-1 8 15,-8-8-15,-9 0 16,-9 9-16,-8 8 16,0 9-16</inkml:trace>
  <inkml:trace contextRef="#ctx0" brushRef="#br0" timeOffset="45602.48">11966 3800 0,'0'0'0,"-8"0"0,-1 0 15,0 0-15,0 18 16,-17 8-16,0 17 16,-8 26-16,8 26 15,-9 44-15,0 0 16,9-18-1,0 0-15,9-8 16,17-44-16,0-17 16,0-26-16,0-9 15,8 1-15,27-1 16,-9-17-16</inkml:trace>
  <inkml:trace contextRef="#ctx0" brushRef="#br0" timeOffset="45809.78">12479 4155 0,'0'0'0,"0"0"15,0 0-15,0 0 16,0 0-16,0 0 15,0 0-15,0 0 16,0 0-16,0 0 16</inkml:trace>
  <inkml:trace contextRef="#ctx0" brushRef="#br0" timeOffset="45953.28">12348 4510 0,'0'0'0,"0"0"0,0 0 0,0 0 16,0 0-16,0 0 16,18 0-16,-10 0 15</inkml:trace>
  <inkml:trace contextRef="#ctx0" brushRef="#br0" timeOffset="46702.6">13399 4069 0,'0'0'0,"-9"-9"0,1-8 16,-1-1-16,0 1 16,1 0-16,-10 0 15,1-1-15,0 10 16,-1 8-16,1 8 15,-1 10 1,1 7-16,0 10 16,17 0-16,8 17 15,10 0-15,-1 0 16,0-9-16,-8 0 16,0-17-1,0-8-15,-9-1 16,-9 0-16,-9 1 15,-8-1-15,0-8 16,-8-1-16,-1 1 16,9-9-16,17 9 15</inkml:trace>
  <inkml:trace contextRef="#ctx0" brushRef="#br0" timeOffset="46886.11">13442 4199 0,'0'0'0,"0"0"16,0 0-16,0 0 16,0 0-16,18 0 15,8 0-15,26 0 16,17-9-16,1 0 16,-9 9-1,-9-8-15,-17 8 16</inkml:trace>
  <inkml:trace contextRef="#ctx0" brushRef="#br0" timeOffset="47086.65">13781 3783 0,'-9'0'0,"1"9"0,-10 17 15,-8 26-15,0 17 16,9 9-16,0 26 15,-1 8-15,1-25 16,17-26-16,9-9 16,17-18-16,0-8 15,-9-9 1</inkml:trace>
  <inkml:trace contextRef="#ctx0" brushRef="#br0" timeOffset="47472.88">14233 4233 0,'0'0'0,"-9"0"16,0-8-16,1-1 15,-18 9-15,0 0 16,-1 0 0,1 0-16,-8 17 15,-1 18-15,0 0 16,9 8-16,9-8 15,-1-9-15,18 0 16,0-9-16,0-8 16,9-1-16,8-16 15,10-1 1,7-17-16,-8-9 16,0 18-16,-8 0 15,-10 8-15,1 9 16,0 0-16,8 17 15,1 1-15,-1 8 16,9 0-16,0-9 16,9-8-1,34 8-15,18 9 16,-52-18-16</inkml:trace>
  <inkml:trace contextRef="#ctx0" brushRef="#br0" timeOffset="47686.75">14233 4138 0,'0'0'0,"0"0"0,0 0 16,0 0-16,0 0 16,17-9-1,9 1-15,18-1 0,8 0 16,0 1-16,0-1 15,-9 9 1,-8-9-16,-18 9 16</inkml:trace>
  <inkml:trace contextRef="#ctx0" brushRef="#br0" timeOffset="47885.21">14406 3748 0,'0'0'0,"-8"9"0,8 43 16,-9 35-16,0 16 16,9 27-1,0 0-15,0-34 0,9-18 16,-9-27 0,17-16-16,18-9 15,-18-17-15</inkml:trace>
  <inkml:trace contextRef="#ctx0" brushRef="#br0" timeOffset="48242.3">14728 4259 0,'0'0'0,"-9"0"0,0 9 0,9 8 15,0 1 1,0-1-16,0 0 15,9 1-15,8-1 16,9-8-16,9-1 16,0-16-16,0-1 15,-9 0-15,0-8 16,-9 0 0,-8-1-16,-1 1 15,-8 0-15,-8 8 16,-1 0-16,0 9 15,-17 9-15,0 8 16,9 18-16,0 0 16,17-1-16,0-8 15,8 0-15,27 0 16,17 0 0,-26-17-16</inkml:trace>
  <inkml:trace contextRef="#ctx0" brushRef="#br0" timeOffset="48670.19">15622 4147 0,'0'0'0,"0"-9"0,0 9 15,-9 0-15,1 0 16,-1 0-16,0 9 16,1 8-1,8 0-15,0 18 16,0 0-16,17-9 16,0 0-16,9-18 15,18 1-15,-1-18 16,-17 1-16,0-1 15,-8-8-15,-10-9 16,1 0 0,-18 0-16,1 0 15,-10 8-15,10 1 16,-1 8-16,0 1 16,9 8-16,0 0 15,0 0-15,0-9 16,35 0-16,17 1 15,-26-1-15</inkml:trace>
  <inkml:trace contextRef="#ctx0" brushRef="#br0" timeOffset="49055.61">16499 3670 0,'0'0'0,"-9"-8"0,1-1 16,-1 0-16,0 1 15,1-1 1,-1 9-16,0 0 0,1 0 15,-10 0 1,1 17-16,-9 9 16,-18 52-16,10 26 31,8 0-31,8 0 0,10 9 16,8-18-16,0-17 15,0-17-15,0-18 16,0-17-16,0 0 15,0-18-15,-9 1 16,9 0-16,0-9 16</inkml:trace>
  <inkml:trace contextRef="#ctx0" brushRef="#br0" timeOffset="49177.79">16082 4207 0,'0'0'0,"0"0"0,0 0 15,0 0-15,0 0 16,9 0-16,8-8 15,18-1-15,35-8 16,-27 8-16</inkml:trace>
  <inkml:trace contextRef="#ctx0" brushRef="#br0" timeOffset="49584.95">17194 3627 0,'0'0'0,"0"0"15,0 0-15,0 0 16,9 9-16,8 17 15,18 8 1,-1 27-16,10 0 0,-1-9 16,18 0-1,17 8-15,-34-34 16</inkml:trace>
  <inkml:trace contextRef="#ctx0" brushRef="#br0" timeOffset="49901.09">17862 3722 0,'0'0'0,"0"0"16,0 0-16,0 0 15,0 0-15,-8 0 16,-10 18-16,-8-1 16,-26 18-16,-8 17 15,7-9 1,10 0-16,8-8 0,1 8 15,16 0 1,1 1-16,8 8 16,9 0-16,0 0 15,0 0-15,0-9 16,-9 0 0,9-8-16,0-9 0,0 0 15,0-9-15,0-8 16,0-1-16</inkml:trace>
  <inkml:trace contextRef="#ctx0" brushRef="#br0" timeOffset="50355.92">18132 3696 0,'0'0'0,"-9"0"16,0 0-16,1 18 16,-18 16-16,0 44 15,-1 9-15,1 17 16,-8 8 0,16-16-16,1-27 0,8-17 15,1-9 1,8-17-16,0-8 15,0-10-15,0-8 16,0 0-16,0-8 16,0-10-16,17-8 15,0 9-15,1 0 16,-1-1-16,0 18 16,1 0-16,-1 0 15,-8 18 1,0-1-16,-1 0 15,-16 9-15,-1 0 16,-17 9-16,0-1 16,-18-8-16,10 0 15,8-17 1,17-9-16,9 0 0</inkml:trace>
  <inkml:trace contextRef="#ctx0" brushRef="#br0" timeOffset="50775.96">18331 3783 0,'0'0'0,"0"0"0,0 0 16,0 0-16,0 0 16,0 0-1,0 0-15,18 0 16,8 0-16,9-9 16,17 1-16,8-1 15,-16 9-15,-1 0 16,-25 0-16</inkml:trace>
  <inkml:trace contextRef="#ctx0" brushRef="#br0" timeOffset="50989.87">18392 3679 0,'0'-9'0,"0"9"0,0 0 16,0 0-16,0 18 15,0 16-15,0 27 16,0 8-16,9 1 16,-9-27-16</inkml:trace>
  <inkml:trace contextRef="#ctx0" brushRef="#br0" timeOffset="53436.87">19243 4043 0,'0'-9'0,"0"-8"16,0 8-16,0-8 16,0 0-16,-8 8 15,-1 0-15,-9 9 16,-8 0-16,-8 18 15,8-1-15,-9 9 16,18 0 0,17-18-16,0 1 15,17 0-15,18-18 16,34-8-16,18-18 16,-9-8-1,-8 0-15,-18 8 16,-18 18-16,-16 8 0,-10 9 15,-8 9 1,-8 34-16,-18 43 16,-26 62-1,-9 25-15,9 0 0,26-17 16,17-35-16,9-25 16,17-27-16,9-17 15,0-18 1,9-8-16,0-17 15,0-18-15,-1-17 16,-8-26-16,-8-34 16,-18-18-16,-9 9 15,-17 8-15,0 26 16,-9 18-16,1 17 16,16 9-16,10 8 15,8 9 1,8-8-16,10-10 15,25-16-15,35-10 16,35 1-16,-52 26 16</inkml:trace>
  <inkml:trace contextRef="#ctx0" brushRef="#br0" timeOffset="53954.69">19868 3826 0,'0'0'0,"0"0"0,0 9 16,-8 8-16,-1 18 15,9 26-15,0-1 16,0 9 0,17 1-1,-8-10-15,0-16 0,8-18 16,1 0-16,-1-18 15,0-8-15,1-8 16,16-18-16,10-18 16,-1-16-16,-8-1 15,0 0 1,-9 18-16,-18 17 16,1 26-16,-9 0 15,0 9-15,0 17 16,-9 17-16,1 18 15,8 8-15,0-8 16,8-18-16,18 0 16,18 1-16,-18-18 15</inkml:trace>
  <inkml:trace contextRef="#ctx0" brushRef="#br0" timeOffset="54401.47">20520 3627 0,'-9'0'0,"9"0"15,0 0-15,0 0 16,-9 0-16,1 17 16,-1 18-16,-8 34 15,-9 18-15,8 0 16,1-10-16,-1-16 15,10-18 1,8-17-16,0 0 16,0-17-16,0 0 15,0-1-15,0-8 16,0 0-16,0-8 16,8-1-16,10 9 15,-1 0-15,9 0 16,0 0-16,-8 9 15,-10-1 1,1 1-16,0 8 16,-9 1-16,-9-1 15,0 9-15,-8 0 16,0-9-16,8-8 16,9 0-16,0-9 15,0-9-15,9 9 16</inkml:trace>
  <inkml:trace contextRef="#ctx0" brushRef="#br0" timeOffset="54564.23">20754 4112 0,'0'0'16,"0"0"-16,0 17 0,0 1 15,-8-1 1,-1 18-16,0-9 15,9 0-15,0 0 16,0-18-16</inkml:trace>
  <inkml:trace contextRef="#ctx0" brushRef="#br0" timeOffset="54683.1">20902 3696 0,'0'0'0,"0"0"16,0 0-16,0 0 0,8 9 16</inkml:trace>
  <inkml:trace contextRef="#ctx0" brushRef="#br0" timeOffset="54939.81">20893 4077 0,'0'0'16,"0"0"-16,0 0 0,0 0 16,0 0-16,0 0 15,17 0-15,10 0 16,16-8-16,26-1 15,1 0-15,-1-8 16,1 0-16,-44 17 16</inkml:trace>
  <inkml:trace contextRef="#ctx0" brushRef="#br0" timeOffset="55192.45">21414 3688 0,'0'0'0,"0"0"16,0 0-1,-9 0-15,1 8 16,-18 27-16,0 34 16,-18 35-16,1 9 15,8-1 1,9-8-16,17-17 0,9-9 15,18-17-15,8-18 16,17-9 0,-17-16-16</inkml:trace>
  <inkml:trace contextRef="#ctx0" brushRef="#br0" timeOffset="61009.4">4455 5567 0,'0'0'0,"0"0"0,0 0 15,0 0-15,0 0 16,0 0-16,0 17 15,0 27-15,-9 25 16,0 26-16,1 18 16,-1-9-16,9-18 15,0-25-15,0-9 16,0-9 0,0-17-16,0-8 15,0-10-15</inkml:trace>
  <inkml:trace contextRef="#ctx0" brushRef="#br0" timeOffset="61218.72">4394 5974 0,'0'0'0,"0"0"0,0 0 16,9 0-16,8 0 15,18 0-15,26 0 16,8-9-16,9 1 16,9-1-1,0 9-15,-26 0 16,-35 0-16</inkml:trace>
  <inkml:trace contextRef="#ctx0" brushRef="#br0" timeOffset="61488.8">4872 5550 0,'0'0'0,"0"0"0,0 0 0,0 0 15,0 0-15,0 17 16,0 26-16,8 35 15,-16 35 1,8 8-16,-9-8 16,9-27-16,0-8 15,0-26-15,0-8 16,0-18-16,0-18 16</inkml:trace>
  <inkml:trace contextRef="#ctx0" brushRef="#br0" timeOffset="61985">5341 5965 0,'0'0'0,"0"-8"0,0-1 15,0 0-15,0 9 16,0 0-16,0 0 15,8-8-15,10-1 16,8 1-16,17-1 16,9 0-16,0 1 15,0-1-15,0 9 32,-26 9-32,-17-1 0</inkml:trace>
  <inkml:trace contextRef="#ctx0" brushRef="#br0" timeOffset="62193.16">5314 6087 0,'0'0'0,"0"0"16,0 0-16,0 0 15,9 0-15,17 0 16,9 0-16,17 0 15,9-9-15,8 9 16,18-9 0,-26 1-16</inkml:trace>
  <inkml:trace contextRef="#ctx0" brushRef="#br0" timeOffset="64025.79">6383 5498 0,'0'0'0,"0"0"0,0 0 16,0 0-16,-9 26 16,0 26-16,-8 26 15,8 8-15,-17 18 32,9 0-32,17-17 0,0-9 0,-9-18 15,9-8 1,0-34-16</inkml:trace>
  <inkml:trace contextRef="#ctx0" brushRef="#br0" timeOffset="64221.11">6322 5965 0,'0'0'0,"0"0"0,0 0 16,0 0-16,8 0 15,19 0-15,16-8 16,18-1-16,8 0 16,9-8-16,9 17 15,9-8-15,-62 8 16</inkml:trace>
  <inkml:trace contextRef="#ctx0" brushRef="#br0" timeOffset="64456.97">6982 5515 0,'-9'0'0,"0"0"0,1 0 16,-1 17-16,-8 27 15,-9 34-15,-9 17 16,-9 44-1,18-1-15,9-34 0,0-17 16,17-18-16,8-26 16,18-17-16,-8-8 15</inkml:trace>
  <inkml:trace contextRef="#ctx0" brushRef="#br0" timeOffset="64788.05">7138 6000 0,'0'0'0,"0"0"0,0 0 16,0 0-16,-9 0 16,1 17-16,8 9 15,0 9-15,8 0 16,10-9-16,-1 0 15,18 0-15,0-18 16,-1 1 0,1-18-16,-9 1 15,0-10-15,-8 1 16,-10-9-16,-16 0 16,-1 9-16,-17-1 15,0 10 1,-9 8-16,18 0 0</inkml:trace>
  <inkml:trace contextRef="#ctx0" brushRef="#br0" timeOffset="68999.95">7894 5965 0,'0'0'0,"0"0"0,0 0 15,0 0-15,17 0 16,9-8-16,9 8 16,17-9-16,9 0 15,-1 1-15,1-1 16,-17 9 0,-10 0-16,-16 0 15</inkml:trace>
  <inkml:trace contextRef="#ctx0" brushRef="#br0" timeOffset="69236">8059 5723 0,'0'0'0,"0"0"16,0 17-16,0 9 15,0 18-15,-9 34 16,9 25-16,0-16 31,0-9-31,9-17 0,-9-18 0,8-17 16,10 0 0,-1-9-16</inkml:trace>
  <inkml:trace contextRef="#ctx0" brushRef="#br0" timeOffset="69550.97">8814 5515 0,'0'0'0,"-9"0"15,1 0-15,-1 0 16,0 0-16,1 0 16,-1 17-16,0 18 15,-8 34 1,-1 18-16,1 8 16,8 1-16,1-10 15,-1-17-15,0-17 16,1-26-16,16 9 15,10-9-15,-10-9 16</inkml:trace>
  <inkml:trace contextRef="#ctx0" brushRef="#br0" timeOffset="69767.7">8727 5957 0,'-9'0'0,"1"-9"0,8 9 15,0 0-15,0 0 16,0 0 0,0-9-16,26 1 15,9-1-15,17 1 16,0-10-16,0 1 16,17 0-1,1 17-15,-18-9 0,-26 0 16</inkml:trace>
  <inkml:trace contextRef="#ctx0" brushRef="#br0" timeOffset="69989.2">9283 5420 0,'0'0'0,"0"0"0,0 0 0,-9 0 16,1 26-1,-1 26-15,-17 43 16,0 0-16,8-8 16,1 8-16,0 9 15,8-26-15,9-17 16,9-9-16,17-9 16,-18-26-1</inkml:trace>
  <inkml:trace contextRef="#ctx0" brushRef="#br0" timeOffset="70283.53">9344 5914 0,'0'-9'0,"0"0"16,0 9-16,0 0 16,0 0-16,0-8 15,17-1-15,18 0 16,0 1 0,8-1-16,0 0 15,1 1-15,-1 8 16,-17 8-16,-8-8 15</inkml:trace>
  <inkml:trace contextRef="#ctx0" brushRef="#br0" timeOffset="70489.47">9717 5914 0,'-9'-9'0,"-8"9"15,0 0-15,-1 0 16,1 17-16,8 0 16,1 18-16,-10 0 15,1 8-15,17 18 16,9-9 0,-1-26-16</inkml:trace>
  <inkml:trace contextRef="#ctx0" brushRef="#br0" timeOffset="70669.69">9352 6329 0,'0'0'0,"0"0"15,0 0-15,0 0 16,0 0-16,0-8 16,18-1-16,-1 0 15,18 1-15,0-1 16,17 0-16,9 1 15,-27 8-15</inkml:trace>
  <inkml:trace contextRef="#ctx0" brushRef="#br0" timeOffset="71109.28">10203 5524 0,'0'0'0,"0"0"0,0 0 15,-8-9-15,-1 0 16,9 1 0,-9-1-16,1 9 15,-1 0-15,0 0 16,1 0-16,-10 9 16,-16 25-16,-10 36 15,-8 16-15,17 1 31,1 0-31,16 25 0,9-17 16,18-34-16,9 0 16,-1-9-16,9-18 15,9-8-15,8-17 16,-8 0-16,-9-1 16</inkml:trace>
  <inkml:trace contextRef="#ctx0" brushRef="#br0" timeOffset="71356.05">10203 5939 0,'0'0'0,"-8"0"15,8 0-15,0 0 16,0 0-16,0-8 15,8-1-15,10 1 16,17-1-16,-1 0 16,18-8-16,0 0 15,1-1-15,-10 10 16,-26 8 0</inkml:trace>
  <inkml:trace contextRef="#ctx0" brushRef="#br0" timeOffset="71599.22">10551 5558 0,'0'0'0,"-9"0"0,0 0 0,1 0 16,-1 0-16,-8 18 16,-9 25-1,0 9-15,0 17 16,-1 1-16,10 8 15,8 8-15,9-8 16,9-26-16,0-17 16,8-9-1,18-9-15,8 0 0,-25-8 16</inkml:trace>
  <inkml:trace contextRef="#ctx0" brushRef="#br0" timeOffset="71828.78">10690 5567 0,'0'0'0,"0"0"16,0 0-16,0 0 16,0 0-16,17 17 15,0 18-15,9 26 16,9 8-16,-9 35 15,-17 26 1,-26 0-16,-18-9 16,-17 43-16,-44 174 15</inkml:trace>
  <inkml:trace contextRef="#ctx0" brushRef="#br0" timeOffset="75265.14">11923 6225 0,'0'0'0,"0"0"0,0 0 16,8 9-16,10 8 15,-9 1-15,-1 16 16,1 1-16,-18 17 16,1 26-16,8 0 15,0-44 1</inkml:trace>
  <inkml:trace contextRef="#ctx0" brushRef="#br0" timeOffset="75623.17">12539 5680 0,'0'0'0,"0"0"0,0 8 16,9 10-16,0 16 15,-1 10-15,-8 25 16,0 17-16,0 10 31,0-18-31,0-18 0,0-16 16,0 8-16,9-18 16,-9-25-16,0 0 15</inkml:trace>
  <inkml:trace contextRef="#ctx0" brushRef="#br0" timeOffset="75782.97">12513 6078 0,'0'0'0,"0"0"0,0 0 16,0 0-16,18 0 16,-1 0-16,18 0 15,8 0-15,18-9 16,8 1-16,-43-1 15</inkml:trace>
  <inkml:trace contextRef="#ctx0" brushRef="#br0" timeOffset="75997.7">12982 5593 0,'0'0'0,"0"0"0,0 26 15,-8 17 1,-1 18-16,0 26 16,-8 34-1,-1 0-15,1-17 0,17-17 16,9-18-16,-1-17 16,1-35-16,0-8 15</inkml:trace>
  <inkml:trace contextRef="#ctx0" brushRef="#br0" timeOffset="76317.95">13321 6095 0,'0'0'0,"-9"0"0,-8 18 16,-1-1-16,1 9 15,0 0-15,17 0 16,0 0-16,17 0 15,0-9 1,10-8-16,7 0 16,1-18-16,8 0 15,-17-8-15,1-9 16,-19 0-16,-16-17 16,-1 8-16,-17 0 15,0 18-15,0 0 16,-9 17-1,18 0-15,17 8 16</inkml:trace>
  <inkml:trace contextRef="#ctx0" brushRef="#br0" timeOffset="82621.16">13885 5974 0,'0'0'0,"0"0"16,0 0-16,0 0 16,0 0-16,0-9 15,0 1-15,0-1 16,0 0-16,0 1 15,0 8-15,0-9 16,9 9 0,8-8-16,18-1 15,0 0-15,8 9 16,1 0-16,-18 0 16,-9 0-16</inkml:trace>
  <inkml:trace contextRef="#ctx0" brushRef="#br0" timeOffset="82822.53">13842 6087 0,'0'0'0,"0"0"0,0 0 16,0 0-1,0 0-15,0 0 0,17 0 16,9 0-1,9 0-15,8 8 16,18-8-16,0-8 16,-35 8-16</inkml:trace>
  <inkml:trace contextRef="#ctx0" brushRef="#br0" timeOffset="83255.73">14710 5576 0,'0'0'0,"0"0"16,0 0-16,0 0 16,0 0-1,0 0-15,-8 17 16,-1 18-16,0 25 15,1 10-15,-1 25 16,0 9-16,1-18 16,-1-16-1,9-10-15,0-16 0,0-18 16,0 0 0,9-18-16,-1 1 15,1 0-15</inkml:trace>
  <inkml:trace contextRef="#ctx0" brushRef="#br0" timeOffset="83445.8">14719 5991 0,'0'0'0,"0"0"0,0 0 15,0 0 1,0 0-16,0 0 16,0 0-16,0 0 15,0-8-15,17-1 16,18 0-16,8 1 15,10-1-15,7 9 16,-8 0-16,-17-9 31,-17 9-31</inkml:trace>
  <inkml:trace contextRef="#ctx0" brushRef="#br0" timeOffset="83714.34">15153 5506 0,'0'0'0,"0"0"0,0 0 15,0 0-15,0 0 16,-9 18-16,1 25 16,-10 35-16,1 9 15,0 17 1,-1 8-16,10-17 0,-1-17 15,0-17 1,1-9-16,8-9 16,0-17-16,8-8 15,1-10-15</inkml:trace>
  <inkml:trace contextRef="#ctx0" brushRef="#br0" timeOffset="85034.99">15830 5818 0,'0'0'0,"0"0"15,0 0-15,0 0 16,-8 0-16,-1 9 16,0 17-16,-17 17 15,-8 26-15,8 9 16,8-17-1,10-9-15,8-17 0,0-9 16,0-18 0,8 1-16,10 0 15,-1-18-15,18 0 16,-1-8-16,1 0 16,-9 17-16,0 0 15,0 0-15,-8 0 16,-1 8-1,9 1-15,-9 0 16,10-1-16,-10 1 16,0 0-16,1-9 15,16-9-15,1-17 16,-9 0 0,-8-17-16,-1-9 15,-8 0-15,-1 0 0,-8 26 16,0 17-16,0 9 15</inkml:trace>
  <inkml:trace contextRef="#ctx0" brushRef="#br0" timeOffset="85272.05">16490 5939 0,'0'0'0,"0"0"0,0 0 16,-8 9-16,-1 17 16,0 9-16,1 17 15,-10-9-15,10 0 16,-1-17-16,9 0 16,0 0-1,9-17-15,-1 0 16,1-9-16</inkml:trace>
  <inkml:trace contextRef="#ctx0" brushRef="#br0" timeOffset="85372.37">16508 5654 0,'0'0'0,"0"0"15,0 0-15,0 0 16,0 0-16,0 0 16,0 0-1</inkml:trace>
  <inkml:trace contextRef="#ctx0" brushRef="#br0" timeOffset="85653.87">16621 5948 0,'0'0'0,"0"0"0,0 0 0,0 0 0,8 0 15,18 0-15,9 0 16,17-9 0,18 1-16,-9 8 15,17 0-15,9 0 16,-53 0-16</inkml:trace>
  <inkml:trace contextRef="#ctx0" brushRef="#br0" timeOffset="85879.83">17011 5593 0,'0'0'0,"0"0"0,-8 17 0,-1 1 16,0 16-16,-17 18 15,0 18-15,0 16 32,9 9-32,0-8 0,17-26 15,0-9-15,8-9 16,1-17-16,0-9 16,8-8-16,-8 0 15</inkml:trace>
  <inkml:trace contextRef="#ctx0" brushRef="#br0" timeOffset="86284.76">17350 5515 0,'-9'0'0,"1"0"0,-1 0 16,0 17-16,-8 18 15,-9 34-15,-9 9 16,-8 18-1,-1 8-15,10 8 16,8-34-16,8-17 16,1-18-16,8-17 15,9-17-15,0-1 16,0-8-16,0-8 16,18-27-16,8 0 15,0 1-15,0-1 16,0 18-1,-9-1-15,-8 10 16,0 8-16,-1 0 16,1 17-16,0 9 15,-1 9-15,1-9 16,0 0-16,8 0 16,0 0-16,1-18 15,16 1 1,53 8-16,-17-8 15</inkml:trace>
  <inkml:trace contextRef="#ctx0" brushRef="#br0" timeOffset="86830.47">17680 6009 0,'0'0'0,"0"0"0,0 0 16,0 0-16,0 0 15,-9 0-15,1 0 16,-1 0-16,0 0 16,1 0-1,-1 8-15,-8 1 0,-1 8 16,1 9 0,0 9-16,8 0 15,9-1-15,0-8 16,0 0-16,9 0 15,8-8 1,0-10-16,1 1 0,8-9 16,8-9-16,-7-8 15,-1-18 1,0 1-16,-18-10 16,1 1-16,-18-9 15,1 17-15,-10 1 16,-8 16-16,0 1 15,9 17 1,-9 0-16,8 0 0,1 0 16,17 0-1</inkml:trace>
  <inkml:trace contextRef="#ctx0" brushRef="#br0" timeOffset="87427.25">17897 5965 0,'0'0'0,"0"0"0,0-8 15,0 8-15,0 0 16,0 0-16,0 0 16,0 17-16,-8 9 15,8 9-15,0 8 16,0 0-16,0-17 15,8 0-15,1-8 16,0-10 0,-1 1-16,10-18 15,-1-8-15,9-9 16,0-9-16,0-8 16,-8 8-16,-10 18 15,1 0-15,-9 17 16,0 0-1,0 0-15,9 17 16,8 18-16,0-1 16,1-8-16,-1 0 15,9-8-15,0-10 16,9-16-16,8-18 16,9-9-16,1-8 15,-1-18-15,-9-17 16,0 0-1,-16 0-15,-1 26 16,-18 18-16,1 16 16,-9 10-16,0 8 15,0 0-15,-9 26 16,1 34-16,8 10 16,0 16-16,0 18 15,8-26 1,10-17-16,-1-18 15,9 0-15,-9-17 16,-8-17-16</inkml:trace>
  <inkml:trace contextRef="#ctx0" brushRef="#br0" timeOffset="87623.69">18323 5706 0,'0'0'0,"0"0"15,0 0-15,0 0 16,0 0-16,0 0 16,0 0-16,26 0 15,17 0-15,9 0 16,9 0-16,0-9 16,-26 9-1</inkml:trace>
  <inkml:trace contextRef="#ctx0" brushRef="#br0" timeOffset="88881.85">20051 5939 0,'0'0'0,"-9"-8"0,0-1 16,1 1-1,-1-1-15,0 0 16,1 1-16,-1-1 16,-8 9-16,-9 0 15,0 0-15,-1 17 16,-7 1-16,8 7 16,8 1-1,1 0-15,0-17 16,17 0-16,0-1 15,0-8-15,8 0 16,1 0-16,8 0 16,1 0-16,-10 0 15,1 0-15,8 18 16,-8 8 0,0 8-16,-1 18 15,-8 0-15,0 0 16,0-8-16,-8-1 15,-1-8-15,0-10 16,-8-7-16,0-10 16,-1 1-16,-8 0 15,0-18 1,0-8-16,9-18 16,-1-34-16,18 0 15,0 34-15</inkml:trace>
  <inkml:trace contextRef="#ctx0" brushRef="#br0" timeOffset="89514.32">20476 5177 0,'-8'0'0,"-1"26"15,-17 9-15,0 26 16,-9-1-16,-8 35 15,-1 18-15,10-18 16,7 1 0,1-18-16,9-9 15,0 0-15,-1-26 16,10-17-16,8-8 16,0-10-16,0 1 15,0-9-15,0-9 16,17-17-16,9 0 15,0-8-15,0 16 16,-8 1 0,-10 8-16,1 9 15,0 0-15,-1 9 16,1 8-16,0 18 16,-1 0-16,1-9 15,0 0-15,8-9 16,0-8-16,1-1 15,-1-16 1,9-10-16,9-8 16,8-26-16,18-26 15,0-17-15,0-9 16,-18 9-16,-8 34 16,-9 18-16,-17 17 15,-1 9-15,1 17 16,-9 0-1,0 8-15,0 36 16,-9 25-16,1 18 16,8 8-16,0-8 15,8-1 1,1-17-16,0-17 0,8-8 16,9-1-1,-9-17-15,-8-17 0</inkml:trace>
  <inkml:trace contextRef="#ctx0" brushRef="#br0" timeOffset="89693.59">20511 5740 0,'0'0'0,"0"0"0,0 0 15,0 0 1,0 0-16,0-8 15,17-1-15,18 0 16,35 1-16,16-10 16,-42 18-16</inkml:trace>
  <inkml:trace contextRef="#ctx0" brushRef="#br0" timeOffset="94978.98">19339 5264 0,'0'0'0,"0"0"15,0 0-15,0 0 16,0 17-16,0 9 16,-9 26-16,0 26 15,-8 26 16,-9 0-31,9-9 0,-1-8 0,1 0 16,-1-18-16,1-17 16,8-9-16,9-8 15,0-9-15,0-9 16,9-8-16</inkml:trace>
  <inkml:trace contextRef="#ctx0" brushRef="#br0" timeOffset="95231.02">19651 5870 0,'0'0'0,"-8"0"0,-1 0 16,0 0-16,1 18 15,-10 8-15,1 8 16,0 18-16,-1-9 16,1 1-16,17-10 15,8 1-15,1-18 16,0-8-16</inkml:trace>
  <inkml:trace contextRef="#ctx0" brushRef="#br0" timeOffset="95368.13">19625 5541 0,'0'0'0,"0"0"0,0 0 15,0 0-15,0 17 16,9-8-16,0-9 16</inkml:trace>
  <inkml:trace contextRef="#ctx0" brushRef="#br0" timeOffset="114892.76">2657 7317 0,'0'0'0,"0"-9"0,0 0 16,0 1-16,0-1 15,0 0-15,18 1 16,-1-1-16,26 0 15,18-8-15,17 0 16,18-9 0,17 0-16,-9 0 0,-17-9 15,-18 18-15,-8-1 16,-18 10 0,-16 8-16,-10 17 15,-8-8-15,-1-1 16</inkml:trace>
  <inkml:trace contextRef="#ctx0" brushRef="#br0" timeOffset="115143.09">3065 7317 0,'0'0'0,"0"0"15,0 0-15,0 0 16,-8 0-16,-1 26 15,0 17-15,1 17 16,-1 10-16,0 8 16,1 8-1,-1 1-15,0-18 16,1-8-16,-1-18 16,0-17-16,9-9 15,0-8-15,0 0 16</inkml:trace>
  <inkml:trace contextRef="#ctx0" brushRef="#br0" timeOffset="115290.01">2970 7741 0,'0'0'0,"0"0"16,0 0-16,0 0 16,0 0-16,17-9 15,9 1-15,26-18 16,18 0-16,8 0 15,-43 26 1</inkml:trace>
  <inkml:trace contextRef="#ctx0" brushRef="#br0" timeOffset="115790.96">3890 7585 0,'0'0'0,"0"0"0,-8-9 15,-10 1 1,1 8-16,0 0 15,-10 0-15,1 0 16,-8 8-16,-1 10 16,0-1-16,0 18 15,1-1 1,-1 18-16,0 9 0,18-1 16,17-8-1,0-8-15,0-18 16,17 0-16,1-18 15,8 1-15,8-18 16,1-8-16,9-9 16,-18-17-16,0-1 15,-18 1 1,-16 0 0,-18 0-16,-9 8 0,-9 18 15,1-1-15,8 18 16,1 0-16,25 0 15,9 0-15,0 0 16</inkml:trace>
  <inkml:trace contextRef="#ctx0" brushRef="#br0" timeOffset="116226.46">3908 7741 0,'0'0'0,"0"0"0,0-9 16,0 1-16,0 8 15,0 0-15,0 0 16,0 0-16,0 0 15,8 0-15,1 17 16,8 0-16,1 18 16,-1 8-1,-8 0-15,0 1 16,-9-1-16,-9-8 16,0-9-16,0 0 15,1-18-15,-1 1 16,0 0-16,9-9 15,0-18-15,0-16 16,18-18 0,8-9-16,17-8 15,1 17-15,8 9 16,-26 25-16</inkml:trace>
  <inkml:trace contextRef="#ctx0" brushRef="#br0" timeOffset="118046.12">5506 7074 0,'0'0'0,"0"0"0,0 0 16,-9 17-16,0 9 15,0 18-15,-17 25 16,0 35 0,0 8-16,9-8 15,0-8-15,-1-18 16,18-26-16,0-9 15,0-17-15,0-9 16</inkml:trace>
  <inkml:trace contextRef="#ctx0" brushRef="#br0" timeOffset="118259.88">5393 7576 0,'0'0'0,"0"0"15,0 0-15,0 0 16,17 0-16,9 0 16,17 9-16,10-9 15,16 0 1,9 0-16,9 0 16,-9 0-16,9-17 15,-52-1-15</inkml:trace>
  <inkml:trace contextRef="#ctx0" brushRef="#br0" timeOffset="118533.61">6131 7178 0,'0'0'0,"0"0"0,0 0 15,-9 0-15,0 0 16,1 17 0,-18 44-16,0 60 15,0 26-15,-1 9 16,1-8-16,9-45 16,17-16-16,0-26 15,0-9-15,0-9 16,17-26-1,-8-8-15</inkml:trace>
  <inkml:trace contextRef="#ctx0" brushRef="#br0" timeOffset="118895.34">6348 7845 0,'0'0'0,"0"0"16,0 0-16,0 0 16,-9 0-16,0 17 15,1 0-15,8 18 16,0 8 0,0 1-16,8-1 0,1 0 15,9-17 1,-1 0-1,0-17 1,1 0-16,-1-1 0,9-16 0,-9-1 16,1-8-16,-10-18 15,1-8 1,-18 8-16,1 0 16,-18 18-16,0 0 0,8 17 15,-8 17 1,18 0-16</inkml:trace>
  <inkml:trace contextRef="#ctx0" brushRef="#br0" timeOffset="119289.95">6990 8217 0,'0'0'0,"0"0"16,0 0-16,0 0 16,0 0-16,-8 18 15,-1 8-15,-17 26 16,-9 17-16,18-35 15</inkml:trace>
  <inkml:trace contextRef="#ctx0" brushRef="#br0" timeOffset="122300.01">8345 7663 0,'-9'-9'0,"-8"-8"0,8 8 16,1 1-16,8-1 15,0 0-15,0 9 16,0 0-16,0 0 16,0 0-1,0 0-15,0 0 16,17-8-16,0-1 16,1 9-16,8-9 15,17 9-15,9 0 16,0-8-16,1 8 15,7 0 1,1 0-16,-9 0 16,9 0-16,8 0 15,-8 0-15,0 0 16,0 0-16,0-9 16,-9 0-16,9 1 15,8-1-15,9 9 16,-17 0-16,0 0 15,0 0 1,-9 0-16,8-9 16,19 1-16,-1 8 15,-18 0-15,10-9 16,-9 9-16,0-9 16,-1 1-1,18-1-15,-8 0 16,-1 1-16,-8-1 15,-9 0-15,9 1 16,0-1-16,17 0 16,0 1-16,-8-1 15,-1 0-15,1 1 16,8 8-16,9-9 16,-1 0-16,10 1 15,-1-1 1,1 9-16,0 0 15,8-8-15,-9 8 16,1-9-16,-9 9 16,8 0-16,1 0 15,-1 0-15,-17 0 16,-17 0-16,0 9 16,-18-9-1,-8 0-15,-9 0 16,-17 0-16,-1 0 15,1 8-15,-9-8 16</inkml:trace>
  <inkml:trace contextRef="#ctx0" brushRef="#br0" timeOffset="123460.77">8449 8676 0,'0'0'0,"0"0"0,0 0 16,0 0-16,0 0 15,0 0-15,0 0 16,-8 0-16,-1 0 16,0 0-1,-8 0-15,0 0 16,8 0-16,0 0 16,0 0-16,1 0 15,8 0-15,0 0 16,0 0-16,0 0 15,0 0-15,0 0 16,0 0 0,0 0-16,0 0 15,8 0-15,10-8 16,-1-1-16,1 0 16,16 1-16,18-1 15,1 0 1,7 1-16,1-1 0,0 0 15,0 1 1,-1-1-16,1 0 16,9 1-16,-1-1 15,-8 0-15,0 1 16,8-1-16,1 0 16,-1 9-16,1-8 15,-1 8-15,-8 0 16,0 0-1,8-9-15,1 9 16,-1-9-16,-8 1 16,0 8-16,-1 0 15,1-9 1,0 0-16,8 1 16,1-1-16,-1 0 0,1 1 15,-1-1 1,27 0-16,8-8 15,-17 8-15,-9 1 16,0-1-16,0 9 16,18 0-16,-1 0 15,-8-9-15,-9 9 16,9 0-16,9-8 16,8 8-16,-17 0 15,-9 0 1,-9 0-16,1-9 15,-9 9-15,-9 0 16,-17 0-16,-9 0 16,-9 0-16,9 9 15,0 8-15</inkml:trace>
  <inkml:trace contextRef="#ctx0" brushRef="#br0" timeOffset="124191.64">13286 8200 0,'0'0'0,"-9"-9"0,9 1 15,0-1-15,0 0 16,0 1-16,0 8 15,0 0 1,0 0-16,0 0 0,0 0 16,18 0-1,-1 0-15,1 8 16,-1 1-16,-8 0 16,-1-1-16,1 1 15,-9 8-15,-9 1 16,1-1-16,-18 18 15,0-1 1,-1-8-16,10 0 16,0-9-16,8-8 15,0 0-15,1-1 16,8 1-16,0 0 16,0-1-16,0 1 15,17 0-15,0-1 16,18 10-1,0-10-15,0 1 16,34 8-16,-8 9 16,-44-17-16</inkml:trace>
  <inkml:trace contextRef="#ctx0" brushRef="#br0" timeOffset="124893.62">14189 8200 0,'0'0'0,"0"-9"15,-8 1-15,-1-1 0,0 0 16,1-8-16,-1 0 16,-17-1-1,-18 1-15,1 0 16,-9 17-16,-9 0 15,9 17-15,0 0 16,8 9-16,10 9 16,16 17-16,1 0 15,17 0 1,17 0-16,18 8 16,0-8-16,0-8 15,8-10-15,-8-8 16,-9 0-16,0-8 15,-18-1 1,1 0-16,-18 18 16,-17 0-16,-17 8 0,0 0 15,-18-8 1,-9-9-16,18 0 16,9 0-16,17-9 15,8 0-15,10-8 16</inkml:trace>
  <inkml:trace contextRef="#ctx0" brushRef="#br0" timeOffset="125158.11">14250 8650 0,'0'0'0,"0"0"0,0 0 0,0 0 16,-9 0-16,1 18 16,-1 16-1,-8 18-15,-1 0 16,1-9-16,8 1 16,1-10-16,8-8 15,0 0-15,8-17 16,1 0-16</inkml:trace>
  <inkml:trace contextRef="#ctx0" brushRef="#br0" timeOffset="125393.1">14441 8659 0,'0'0'0,"0"0"0,0 0 0,0 0 15,0 0 1,-9 9-16,1 17 16,-10 17-16,-8 18 15,0 8-15,9-9 32,0 1-32,-1 0 0,18-61 0,-9 43 0,9-8 15,0-9-15</inkml:trace>
  <inkml:trace contextRef="#ctx0" brushRef="#br0" timeOffset="125825.39">14693 8884 0,'0'0'0,"0"0"15,0 0-15,0 0 16,0 0-16,0 0 16,0 0-16,0 0 15,0 0-15,0 0 16,9 9-16,-1-1 16,1 1-1,0 8-15,-1 1 16,1-1-16,0 0 15,-9 1-15,0-1 16,-9 0-16,0 1 16,1-1-16,-1 0 15,0 1-15,1-10 16,-1 1-16,0 0 16,1-1-1,8 1-15,0 0 16,0-1-16,0-8 15,8 9-15,10 0 16,25-1-16,18 1 16,17-18-1,-35 9-15</inkml:trace>
  <inkml:trace contextRef="#ctx0" brushRef="#br0" timeOffset="142956.75">7538 7265 0,'0'-9'0,"0"0"0,0 1 0,0 8 0,0 0 15,0 0-15,0 0 16,0 0-16,17-9 16,9 9-16,26-9 15,17 1-15,18-1 16,0-8-1,9 8-15,-18-8 0,-17-1 16,-1 18 0,-16 0-16,-27 0 15</inkml:trace>
  <inkml:trace contextRef="#ctx0" brushRef="#br0" timeOffset="143457.14">7772 7317 0,'0'0'0,"0"0"0,0 0 15,-9 0-15,1 0 16,-1 0-16,0 8 16,1 10-16,-10 16 15,1 9-15,-1 1 16,1-1-16,8 0 16,1-17-1,-1 0-15,0 0 16,9-8-16,0-1 15,0-8-15,0-1 16,0 1-16,0 0 16,0-1-16,0 1 15,0 0-15,0-1 16,18 1-16,8 0 16,8-1-1,19 1-15,-1 0 16,-9-9-16,1 0 15,-18-9-15,0 0 16,0 9-16,0 0 16,-18 0-16,-8 0 15,0 0 1</inkml:trace>
  <inkml:trace contextRef="#ctx0" brushRef="#br0" timeOffset="143677.51">7546 7672 0,'0'-9'0,"0"0"0,0 1 15,0 8-15,0-9 16,18 0 0,16 1-16,1-1 15,17 0-15,9-8 16,-9 0-16,0-1 15,-26 18 1</inkml:trace>
  <inkml:trace contextRef="#ctx0" brushRef="#br0" timeOffset="143931.98">8250 7758 0,'0'0'0,"-9"-8"0,9 8 16,-9 0-16,9 0 15,0 0-15,0 0 16,-8 17-16,-1 18 15,18 34-15,-1-17 16</inkml:trace>
  <inkml:trace contextRef="#ctx0" brushRef="#br0" timeOffset="144527.07">7485 8373 0,'-8'0'0,"8"0"0,0 0 16,0 0-16,0 0 16,0 0-16,17 0 15,9-9-15,26 1 16,9-1 0,8-8-16,1 0 15,-18 8-15,-9-8 16,-16 17-16</inkml:trace>
  <inkml:trace contextRef="#ctx0" brushRef="#br0" timeOffset="144957.43">7564 8330 0,'0'0'0,"0"0"0,0 0 0,0 0 16,0 0-16,0 17 15,0 0 1,0 9-16,-9 9 16,0 17-16,1 0 15,-1 0-15,-9 0 16,1 9-16,0-18 15,8-8-15,0-9 16,1-9-16,8 0 16,0-8-1,0-1-15,0 1 16,0 0-16,0-1 16,17 10-16,0-1 15,18 0-15,9-8 16,8 0-16,-9-1 15,0-8 1,1 0-16,-18-8 0,0 8 16,0 8-1,-9-8-15</inkml:trace>
  <inkml:trace contextRef="#ctx0" brushRef="#br0" timeOffset="145160.74">7529 8720 0,'0'0'0,"0"0"16,0 0-16,0 0 15,0 0-15,0 0 16,0 0-16,17-9 16,9 0-16,9 1 15,17-1-15,0 0 16,9 9-1,-35 0-15</inkml:trace>
  <inkml:trace contextRef="#ctx0" brushRef="#br0" timeOffset="145588.16">8015 8945 0,'0'-9'0,"0"9"0,0 0 16,0 0-16,0 0 15,0 0 1,-9 0-16,1 17 15,-1 18-15,9 0 16,0-9-16,0 0 16,0 0-16,9-9 15,-1-8-15,10-1 16,-1 1-16,9-18 16,-8 1-1,-1-10-15,0-8 0,-8 0 16,-9 0-1,-9-8-15,-8 16 16,-9 1-16,0 17 16,-9 9-16,18 8 15,8-8-15</inkml:trace>
  <inkml:trace contextRef="#ctx0" brushRef="#br0" timeOffset="153787.74">10247 8650 0,'0'0'0,"0"0"0,0 0 0,0 0 15,0 0 1,0 0-16,0 0 16,-9 9-16,0 26 15,1 43-15,-18 25 16,8-7 0,1-1-16,0-17 0,8-17 15,9-9-15,9-9 16,-1-17-1,1-18-15</inkml:trace>
  <inkml:trace contextRef="#ctx0" brushRef="#br0" timeOffset="154253.72">10672 8815 0,'0'0'0,"-8"0"0,-1 0 15,-17 17-15,0 0 16,0 1-16,0 16 15,-9 1-15,18 8 16,-1-8 0,1 8-1,17 1-15,0-10 0,0-8 0,9-8 16,8-10 0,0 1-16,1-18 15,8 1-15,0-1 16,0-17-16,0 0 15,-17 0-15,-1 0 16,-16 9-16,-1-1 16,-8 1-1,-1 8-15,-8 9 0,9 0 16,8 0 0,9 0-16,0 9 15,0 0-15</inkml:trace>
  <inkml:trace contextRef="#ctx0" brushRef="#br0" timeOffset="154538.87">10829 8953 0,'-9'-8'0,"0"-1"15,9 0-15,0 9 16,0 0-16,0 0 15,18 0-15,-1 9 16,18 8 0,17 1-16,0-1 15,-9 0-15,1-8 16,-18 0 0,0-1-16,-17 1 0,-1 8 15,-16 9-15,-10 18 16,-25 16-16,-35 18 15,34-26-15</inkml:trace>
  <inkml:trace contextRef="#ctx0" brushRef="#br0" timeOffset="155387.66">10229 6823 0,'0'0'0,"0"0"0,0 0 0,0 0 15,0 0-15,0 9 16,0 25-16,0 27 16,0 8-16,-8 9 15,-1 0 1,9-17-16,0-9 16,9-18-16,-9-25 15,0 0-15</inkml:trace>
  <inkml:trace contextRef="#ctx0" brushRef="#br0" timeOffset="155583.2">10594 6901 0,'0'0'0,"0"0"15,0 8-15,0 10 16,0 16-16,0 1 15,0 8-15,0 1 16,0-1-16,0-8 16,9-9-1,0-18 1</inkml:trace>
  <inkml:trace contextRef="#ctx0" brushRef="#br0" timeOffset="155903.04">10785 6858 0,'0'0'0,"0"0"0,0 0 0,0 0 16,0 0-16,0 0 15,0 0-15,18 8 16,8 9-16,8 1 15,10 8 1,-1-9-16,-8 0 16,-9-8-16,-9 0 15,1 8-15,-10 0 16,-16 1-16,-18 25 16,-35 18-16,-35 43 15,-8 25 1,-96 209-16</inkml:trace>
  <inkml:trace contextRef="#ctx0" brushRef="#br0" timeOffset="158366">12479 6866 0,'0'0'0,"0"0"0,0 0 0,0 0 16,0 0-16,8-8 15,10-1-15,16 0 16,27 1-16,9-10 16,8 10-1,-17-1-15,8 9 0,9 9 16,-43-1-16</inkml:trace>
  <inkml:trace contextRef="#ctx0" brushRef="#br0" timeOffset="158624.7">12756 6866 0,'-8'0'0,"8"0"16,0 0-16,-9 17 15,0 27-15,-8 8 16,0 0-16,-1 0 16,10 0-1,-1-9-15,0-17 0,9 0 16,0-9 0,9-8-16,0 0 15</inkml:trace>
  <inkml:trace contextRef="#ctx0" brushRef="#br0" timeOffset="158787.71">12704 6987 0,'0'0'0,"0"0"0,0 0 16,0 0-16,0 0 15,18 0-15,8-8 16,17-1-16,18 0 15,-18 1-15</inkml:trace>
  <inkml:trace contextRef="#ctx0" brushRef="#br0" timeOffset="159327.51">13043 6970 0,'0'0'0,"0"0"0,0 0 0,0 0 15,17 0-15,1 0 16,8 0-16,9 0 15,-1 0 1,18 9-16,-17-1 16,-26-8-16</inkml:trace>
  <inkml:trace contextRef="#ctx0" brushRef="#br0" timeOffset="159517.67">13034 7169 0,'0'0'0,"0"0"0,0 0 15,0 0-15,18 0 16,8 0-16,8 0 16,27 0-16,-9 0 15,-26 9-15</inkml:trace>
  <inkml:trace contextRef="#ctx0" brushRef="#br0" timeOffset="159820.94">13703 6849 0,'-9'-9'0,"1"9"0,-1 0 16,0 0-1,1 0-15,8 0 16,-9 9-16,0 25 15,-17 27-15,0 17 16,0 9 0,9 25-16,8-42 15</inkml:trace>
  <inkml:trace contextRef="#ctx0" brushRef="#br0" timeOffset="166769.89">11958 8884 0,'-9'-9'0,"0"1"16,0-1-16,9 9 15,0 0-15,0 0 16,0 0-16,0 0 15,0 0-15,0-9 16,18 1 0,17-1-16,17 0 15,8 1-15,1-1 16,0 1-16,-18-1 16,1 9-16,-18 9 15,-9-9-15,-8 8 16</inkml:trace>
  <inkml:trace contextRef="#ctx0" brushRef="#br0" timeOffset="167073.37">12044 9014 0,'0'-9'0,"0"1"0,0-1 16,0 0 0,0 9-16,0 0 15,0 0-15,0 18 16,9 16-16,-9 36 16,0 8-16,0 0 15,-9-1 1,9-25-16,0-8 15,0-18-15,0 0 16,0-18-16,0 1 16,0-9-16</inkml:trace>
  <inkml:trace contextRef="#ctx0" brushRef="#br0" timeOffset="167267.31">12088 9213 0,'0'0'0,"0"0"0,0 0 16,0 0-16,0 0 15,0 0-15,0 0 16,8-8-16,10-1 16,8 0-16,26 1 15,-17 8 1</inkml:trace>
  <inkml:trace contextRef="#ctx0" brushRef="#br0" timeOffset="167857.31">12487 9135 0,'0'0'0,"0"0"16,0 0-16,0 0 15,0 0-15,0 0 16,0 0-16,0 0 15,0 0-15,9 0 16,8 0-16,1-8 16,-1 8-1,26-9-15,10 9 16,-19 0-16,-16 0 16</inkml:trace>
  <inkml:trace contextRef="#ctx0" brushRef="#br0" timeOffset="168091.72">12479 9317 0,'0'0'15,"0"0"-15,0 0 0,0 0 16,0 0-16,0 0 15,17 0 1,9 0-16,9 0 16,26 0-16,-27 0 15</inkml:trace>
  <inkml:trace contextRef="#ctx0" brushRef="#br0" timeOffset="168831.14">13121 9092 0,'0'0'0,"-9"-9"0,9 1 16,0-1-16,0 9 15,0 0-15,-8 0 16,-1 0-16,0 0 16,1 0-1,-1 17-15,-8 18 16,-1 8-16,18 1 15,0-1-15,0 0 16,9-17-16,0 0 16,8-9-1,0-8 1,9 0-16,9-18 0,17-17 16,-8-17-16,-1 0 15,-17-1-15,-8 10 16,-10-1-16,-16 0 15,-1 1-15,-17 16 16,0 1-16,-9 17 16,-8 17-16,17-8 15</inkml:trace>
  <inkml:trace contextRef="#ctx0" brushRef="#br0" timeOffset="-187065.51">16673 7343 0,'0'0'0,"0"0"0,0 0 16,0 0-16,0 0 15,0 0-15,-9 0 16,9 0-16</inkml:trace>
  <inkml:trace contextRef="#ctx0" brushRef="#br0" timeOffset="-186895.45">16308 7819 0,'0'0'0,"0"0"16,0 0-16,0 0 15,0 9-15,26-1 16,-8 1-16</inkml:trace>
  <inkml:trace contextRef="#ctx0" brushRef="#br0" timeOffset="-186767.73">16994 7776 0,'0'0'0,"0"0"0,0 8 16,9 1-16</inkml:trace>
  <inkml:trace contextRef="#ctx0" brushRef="#br0" timeOffset="-185403.96">18097 7083 0,'0'0'0,"0"0"16,0 0-16,0 0 15,0 0-15,0 0 16,0 8-16,-9 10 16,9 25-16,-8 35 15,-1 35-15,-8 25 16,-10 9-1,10-25-15,8-19 16,9-16-16,0-26 16,0-9-16,0-18 15,0-25-15,0 0 16</inkml:trace>
  <inkml:trace contextRef="#ctx0" brushRef="#br0" timeOffset="-185170.24">18027 7620 0,'0'0'0,"0"0"0,0 0 16,18 0-1,-1 0-15,18 0 16,8 8-16,9-8 15,9 0-15,9 0 16,8 0-16,9 0 16,-53-8-16</inkml:trace>
  <inkml:trace contextRef="#ctx0" brushRef="#br0" timeOffset="-184953.83">18627 7161 0,'0'0'0,"0"0"16,0 0-16,0 0 15,0 17 1,-9 9-16,0 35 16,-8 25-16,-9 27 15,0-9-15,0-18 16,8 10-16,-8-10 15,18-34-15</inkml:trace>
  <inkml:trace contextRef="#ctx0" brushRef="#br0" timeOffset="-184612.04">18792 7767 0,'0'0'0,"0"0"16,0 0-16,0 0 16,0 0-1,0 9-15,-9 8 16,9 9-16,0 0 16,0 0-16,9 0 15,8-9-15,0-8 16,9-1-1,0-8-15,1-8 16,-10-1-16,-8-8 0,-1-1 16,1-8-1,-18 9-15,1-9 16,-18 9-16,-1 0 16,-7-1-16,16 18 15,18 0-15</inkml:trace>
  <inkml:trace contextRef="#ctx0" brushRef="#br0" timeOffset="-184349.53">19287 7221 0,'0'0'0,"0"0"15,0 0-15,0 26 16,-9 26-16,0 26 16,1 17-16,-10 9 15,1 0-15,-1 0 16,1-17 0,8-27-16,1-8 15,8-26-15,0 0 16,8-8-16,1-10 15</inkml:trace>
  <inkml:trace contextRef="#ctx0" brushRef="#br0" timeOffset="-183978.9">19591 7568 0,'0'0'0,"0"0"0,0 0 16,0 0-16,-9 0 15,0 17-15,1 0 16,-10 18-16,18 0 16,0-9-16,0 0 15,9 0 1,8-9-16,1 0 15,-1-8-15,0 0 16,1-9-16,-1-9 16,-8 0-16,-1 1 15,1-18-15,-18-9 16,-8 0-16,-9 18 16,9 8-1,17 9-15</inkml:trace>
  <inkml:trace contextRef="#ctx0" brushRef="#br0" timeOffset="-183650.32">19903 7299 0,'0'0'0,"0"0"0,0 0 15,18 18-15,-1-1 16,0 17-16,9-8 16,0 0-16,9 0 15,-9 0 1,0 0-16,0 0 16,0-17-16,-17 0 15,0 8-15,-1 0 16,-16 1-16,-10 16 15,-25 18-15,-18 9 16,-17 17-16,0-9 16,34-26-1,10-8-15,16-18 16</inkml:trace>
  <inkml:trace contextRef="#ctx0" brushRef="#br0" timeOffset="-183199.61">20589 7412 0,'0'0'0,"0"0"0,0 0 16,0 0-1,18 0-15,8 8 0,8 1 16,-8-9-16,9 0 16,0 0-16,-9 0 15,9 0-15,-9 9 16,-9-9 15</inkml:trace>
  <inkml:trace contextRef="#ctx0" brushRef="#br0" timeOffset="-183015.55">20615 7715 0,'0'0'0,"0"0"0,0 0 15,0 0-15,9 0 16,0 0-16,-1 0 16,10 0-16,8 0 15,26 0-15,-17 9 16</inkml:trace>
  <inkml:trace contextRef="#ctx0" brushRef="#br0" timeOffset="-182716.02">21145 7360 0,'0'0'0,"0"0"0,0 0 0,0 0 15,17 0-15,9 0 16,18 0 0,17-9-16,8 9 15,9-8-15,9-1 16,0 0-16,-44 9 15</inkml:trace>
  <inkml:trace contextRef="#ctx0" brushRef="#br0" timeOffset="-182336.25">21397 7420 0,'0'0'0,"0"0"15,0 0-15,0 0 16,-9 18-16,0-1 16,1 18-1,-1-1-15,-8 1 16,-1 8-16,1-8 16,0 17-1,-1 0-15,1 0 16,-1-9-16,10 0 0,-1-17 15,9 0 1,0-8-16,0 8 16,0-18-16,9 1 15,8 8-15,9 1 16,9-10-16,0 1 16,-1 0-16,1-9 15,0-9-15,0 0 16,25-25-1,-25 16-15</inkml:trace>
  <inkml:trace contextRef="#ctx0" brushRef="#br0" timeOffset="-182137.98">21319 7741 0,'0'0'0,"0"0"0,0 0 16,0 0-1,0 0-15,8 0 16,10 0-16,-1 0 16,18-9-16,0 1 15,43-1-15,17 0 16,-51 9-16</inkml:trace>
  <inkml:trace contextRef="#ctx0" brushRef="#br0" timeOffset="-181853.94">21788 7810 0,'0'0'0,"0"0"0,0 9 16,0 8-16,0 0 16,0 9-1,8 0-15,10 0 16,-1 0-16,9 0 15,9-17-15,-1 0 16,10-18-16,-9 0 16,-9-17-16,0 0 15,-18 0 1,1-17-16,-18 9 0,1 8 16,-10 0-1,1 8-15,0 10 16,17 8-16</inkml:trace>
  <inkml:trace contextRef="#ctx0" brushRef="#br0" timeOffset="-181586.73">22430 7317 0,'0'0'0,"0"0"15,0 8-15,0 18 16,9 26-16,-9 17 16,-9 18-16,-8 8 15,-1 1 1,1-10-16,8-25 16,9-9-16,0-9 15,0-17-15,0-9 16,0-8-16,0 0 15</inkml:trace>
  <inkml:trace contextRef="#ctx0" brushRef="#br0" timeOffset="-181039.09">22908 7602 0,'0'0'0,"0"0"15,0 0-15,-9 0 16,0 9-1,-8 8-15,0 1 16,-1 8-16,10 0 16,8 0-16,0 0 15,0-18-15,17 1 16,18 0-16,-1-18 16,10 0-16,-1 1 15,-8-18 1,-9 0-16,-9 0 15,-8-18-15,-18 1 16,1 8-16,-10 9 16,10 0-16,8 18 15</inkml:trace>
  <inkml:trace contextRef="#ctx0" brushRef="#br0" timeOffset="-180771.47">23168 7291 0,'0'0'0,"0"0"0,18 8 16,8 10-16,17 8 15,18 8-15,0 1 16,-1-9 0,-16 0-16,-1-9 15,-17 0-15,0-8 16,-17 0-16,0 8 15,-1 0-15,-16 1 16,-18 16-16,-9 18 16,-8 0-16,8 0 15,0-8 1,26-18-16</inkml:trace>
  <inkml:trace contextRef="#ctx0" brushRef="#br0" timeOffset="-180600.21">23906 8009 0,'0'0'0,"0"0"0,0 0 16,-8 18-16,-27 16 15,-34 18-15,-1 0 16,53-26-16</inkml:trace>
  <inkml:trace contextRef="#ctx0" brushRef="#br0" timeOffset="-180020.65">25061 7187 0,'0'0'0,"0"8"15,0 18-15,-8 35 16,-1 43-1,-17 17-15,0 9 16,-9-9-16,9-26 16,-9-25-16,18-18 15,8-18-15,9-8 16,9-8-16</inkml:trace>
  <inkml:trace contextRef="#ctx0" brushRef="#br0" timeOffset="-179821.07">25009 7637 0,'0'0'0,"0"0"16,0 0-16,18 0 0,8 9 15,8-1 1,18-8-16,18-8 15,-9 8-15,-9 0 16,-26 0-16</inkml:trace>
  <inkml:trace contextRef="#ctx0" brushRef="#br0" timeOffset="-179571.45">25574 7230 0,'0'0'0,"0"0"16,0 0-16,0 0 16,0 9-16,0 17 15,-9 26-15,0 17 16,-17 26 0,0 0-1,0 9-15,9 0 0,-1-17 16,1-27-16,17-16 15,0-10-15,9-16 16</inkml:trace>
  <inkml:trace contextRef="#ctx0" brushRef="#br0" timeOffset="-179215.93">25782 7819 0,'0'0'0,"0"0"0,0 0 16,-9 0-16,1 9 15,-1 8-15,-8 17 16,17 1-16,0-9 15,0 0-15,17 0 16,0 0 0,18-17-16,9-1 15,8-16-15,0-1 16,0-17-16,-9-9 16,-17 1-16,-17-1 15,-9 0-15,-9 18 16,-17 0-1,18 8-15</inkml:trace>
  <inkml:trace contextRef="#ctx0" brushRef="#br0" timeOffset="-178761.11">26477 7178 0,'0'0'0,"0"0"16,0 0-1,0 17-15,8 18 16,-8 43-16,0 34 15,-8 1 1,-1 8-16,-8-8 0,8-27 16,0-25-16,1-9 15,8-9-15,0-17 16,0-17-16</inkml:trace>
  <inkml:trace contextRef="#ctx0" brushRef="#br0" timeOffset="-178531.91">26902 7403 0,'0'0'0,"0"9"0,0 17 16,0 17-16,-8 18 15,-1-1-15,-8 1 16,8 0 0,-8-9-16,17-9 0,0-9 15,0-25-15</inkml:trace>
  <inkml:trace contextRef="#ctx0" brushRef="#br0" timeOffset="-178218.02">27085 7308 0,'0'0'0,"0"0"0,17 0 16,0 17-16,18 1 15,0 16-15,17 1 16,9-9-16,0 0 15,-18-9-15,-8-8 16,-9-1-16,-18 1 16,1 8-16,-9 1 15,-9 16 1,-17 18-16,-17 18 16,-18-1-16,9-8 15,0-10-15,17-7 16,9-10-16,17-8 15</inkml:trace>
  <inkml:trace contextRef="#ctx0" brushRef="#br0" timeOffset="-177977.27">27979 7386 0,'0'0'0,"0"0"0,0 0 15,0 0-15,0 0 16,0 0-16,0 0 16,17 0-16,9 0 15,1 8-15,-10-8 16</inkml:trace>
  <inkml:trace contextRef="#ctx0" brushRef="#br0" timeOffset="-177787.72">27866 7741 0,'0'0'0,"0"0"0,0 0 15,0 0-15,18 0 16,8 0-16,8 0 16,10 0-16,8 0 15,-26 0-15</inkml:trace>
  <inkml:trace contextRef="#ctx0" brushRef="#br0" timeOffset="-177521.45">28561 7368 0,'0'0'0,"0"0"0,0 0 15,0 0-15,0 0 16,0 0-16,17 0 15,1 0-15,25 0 16,27-8-16,-1-1 16,9 1-16,0-1 15,-26 0-15,-26 9 16</inkml:trace>
  <inkml:trace contextRef="#ctx0" brushRef="#br0" timeOffset="-177155.47">28682 7420 0,'0'0'0,"0"0"0,0 0 16,0 0-16,-8 18 15,-1 8-15,0 8 16,-8 18-16,-9 0 15,0 0-15,0 9 16,0 0-16,0-1 16,8-17-16,1 1 15,8-18 1,1-9-16,8 9 16,0-9-16,0 1 15,17-1-15,0 0 16,18 1-16,9-1 15,8-8-15,8-1 16,10-8-16,-9-8 16,0-1-1,-18 9-15,-26 0 16</inkml:trace>
  <inkml:trace contextRef="#ctx0" brushRef="#br0" timeOffset="-176954.92">28517 7750 0,'0'0'0,"0"0"0,0 0 0,0 0 16,18 0-16,17 8 15,25-8-15,10 0 16,25-8-1,-8 8-15,-43 0 16</inkml:trace>
  <inkml:trace contextRef="#ctx0" brushRef="#br0" timeOffset="-176754.6">29429 7862 0,'0'0'0,"0"0"0,0 0 16,0 17-16,-8 27 15,-1 16-15,-8 1 16,8 0-16,18 25 16,8-25-16</inkml:trace>
  <inkml:trace contextRef="#ctx0" brushRef="#br0" timeOffset="-176487.04">30081 7317 0,'0'0'0,"0"8"16,0 44-16,-9 17 16,0 18-16,-17 17 15,0-9-15,9-8 16,-1-27-16,10-16 16,8-10-1,8-16-15</inkml:trace>
  <inkml:trace contextRef="#ctx0" brushRef="#br0" timeOffset="-176301.63">30402 7585 0,'0'0'0,"0"9"16,0 8-16,9 18 15,-9 17-15,0 0 16,0-9-16,0 17 16,8-25-1</inkml:trace>
  <inkml:trace contextRef="#ctx0" brushRef="#br0" timeOffset="-176017.84">30775 7368 0,'0'0'0,"0"0"0,0 9 16,18 8-16,16 18 16,10 0-16,8 8 15,9-8-15,-1-9 16,-7 0-16,-10 0 15,-17 0-15,-9-9 16,-17 18-16,-26 17 16,-52 43-1,-61 17-15,-34-8 16,-166 96-16</inkml:trace>
  <inkml:trace contextRef="#ctx0" brushRef="#br1" timeOffset="-161573.85">1659 9603 0,'0'0'0,"0"0"0,0 0 15,0 0-15,0 0 16,0 0-16,0 0 16,-9 17-16,-8 27 15,-18 34-15,-9 25 16,1 10 0,0-9-16,8-26 15,9-17-15,8-10 16,10-16-16,8-9 15,0-17-15</inkml:trace>
  <inkml:trace contextRef="#ctx0" brushRef="#br1" timeOffset="-161408.14">1693 10131 0,'0'0'0,"0"0"16,0 18-16,0-1 15,0 0-15,0 18 16,-17-1-16,8-8 16,9 0-16,0-17 15,0 0 1</inkml:trace>
  <inkml:trace contextRef="#ctx0" brushRef="#br1" timeOffset="-161274.81">1780 9698 0,'0'0'0,"0"0"0,0 0 0,0 18 15,0-1-15,26 9 16,-26 0-16</inkml:trace>
  <inkml:trace contextRef="#ctx0" brushRef="#br1" timeOffset="-160107.46">1789 10071 0,'0'0'0,"0"0"0,0 0 16,17 0-1,-17 0-15,18 0 16,-1-9-16,18-8 16,8-9-16,1-18 15,-1 1-15,-8 0 16,-9-9-16,0 0 16,-18 0-16,1 17 15,0 1-15,0 8 16,-9 8-16,-9 1 15,0 17 1,0 0-16,1 0 16,-10 26-16,-8 26 15,-8 26-15,-1 17 16,9 26-16,-9 1 16,0-18-16,9-27 15,0-7 1,9-27-16,8-8 15,-17-9-15,17-18 16,9 1-16,0-9 16,0-9-16,0 1 15,0-18-15,35-26 16,-9-9-16,18 9 16,-18 9-1,26 0-15,-9 8 16,1 0-16,-1 18 15,-17 0-15,9 8 16,-26 9-16,-1 0 16,1 0-1,-9 0-15,0 0 0,-9 17 16,1 1-16,-1-1 16,9 0-1,-17 1-15,8-10 16,0 1-16,0 0 15,1-1-15,8 1 16,0 0-16,0-1 16,0 10-1,0-1-15,8 0 0,10 0 16,8 1-16,-17-1 16,8-8-1,0-1-15,1 1 16,8-9-16,-9-9 15,0 1-15,1-1 16,-1 0 0,-8 1-16,0-1 15,-1 0-15,1 1 16,0 8-16,-9-9 16,8 9-16,-8 0 15,0 0-15,0 0 16,0 0-16,0-9 15,9 1 1,0-1-16,-1 1 0,-8-1 16,0-8-16,0-1 15,0 1 1,-8 0-16,-1-1 16,9 10-16,-9-1 15,1 9-15,-1 0 16,0 0-16,-8 17 15,0 9 1,-1 9-16,1 0 16,8 8-16,0 0 15,9-17-15,9 9 16,8-1-16,18-8 16,17 0-16,26-8 15,-25-10-15</inkml:trace>
  <inkml:trace contextRef="#ctx0" brushRef="#br1" timeOffset="-159321.09">3395 9958 0,'0'0'0,"-8"0"0,-1 0 16,-8 0-16,-9 0 15,0 0-15,-9 9 16,0 8-16,0 0 15,9 1-15,9 8 16,0 8-16,8 1 16,9-9-16,0 0 15,0-9 1,9 1-16,-1-1 16,1-8-16,-9 8 15,0 0-15,-9 0 16,1 1-16,-19-1 15,1 9-15,0-9 16,26-8-16</inkml:trace>
  <inkml:trace contextRef="#ctx0" brushRef="#br1" timeOffset="-158851.11">3395 10062 0,'0'0'0,"0"0"0,0 0 16,9 9-16,8 8 16,1 18-1,-10-1-15,1 27 16,0 17-16,-18 17 16,0 0-16,1-17 15,-1-17-15,-8-9 16,8-9-16,0-17 15,1 0-15,-1-17 16,0-1 0,1-8-16,-1-8 15,0-27-15,9-43 16,9-17-16,8 0 16,1 8-16,8 9 15,0 26-15,0 18 16,-9 16-16,1 1 15,8 8 1,0 9-16,0 18 16,-9-1-16,-8 0 15,-9 0-15,-9 18 16,-17 0-16,0 8 16,0-17-16,9 0 15,8-9-15,9-17 16,0 0-16</inkml:trace>
  <inkml:trace contextRef="#ctx0" brushRef="#br1" timeOffset="-158676.31">3803 10131 0,'0'0'0,"0"0"0,0 18 15,0-1-15,0 0 16,0 1-1,0 8-15,0-1 16,0-7-16,9-10 16,0 1-16</inkml:trace>
  <inkml:trace contextRef="#ctx0" brushRef="#br1" timeOffset="-158504.31">3890 9733 0,'0'0'0,"0"0"0,0 0 0,0 9 16,9 8-16,0 9 15,8 17-15,-8 0 16,-1-25 0</inkml:trace>
  <inkml:trace contextRef="#ctx0" brushRef="#br1" timeOffset="-158191.05">3890 10426 0,'0'0'0,"0"0"16,0 0-16,0 0 15,0 0-15,0 0 16,0 0-16,0 0 16,0 0-1,0-9-15,0-8 16,18-35-16,-1 0 15,18 0-15,0 9 16,-9 8 0,0 18-16,0-1 0,-9 18 15,0 0-15,1 18 16,-10-1 0,1 18-16,0-1 15,0 1-15,-1-1 16,10-8-16,-1 0 15,0-8 1,9-10-16,-8 1 16</inkml:trace>
  <inkml:trace contextRef="#ctx0" brushRef="#br1" timeOffset="-157556.05">4846 10157 0,'0'0'0,"0"0"0,0 0 16,0 0-16,0-8 16,0-1-16,0 0 15,-9 1-15,0-1 16,0 0-16,-8 9 15,0 0 1,-9 18-16,-9-1 16,0 9-16,18 0 15,-1-9-15,18 9 16,0-17-16,0-1 16,18 1-16,-1-9 15,9 0-15,0 0 16,0 0-16,-8 0 15,-10 0 1,1 0-16,0 17 16,-18 27-16,-17 25 15,-17 26-15,-1 9 16,9-8-16,18-1 16,8 9-16,9-35 15,0-26 1,18-17-16,-1 0 15,1-17-15,-1-18 16,9 1-16,9-18 16,-9-18-16,0 1 15,-18 0-15,1-1 16,-9-8-16,-9 9 16,1 9-16,-1 8 15,9 8 1,0 1-16,0 8 15,0 1-15,0-10 16,17 1-16,18-9 16,-17 17-16</inkml:trace>
  <inkml:trace contextRef="#ctx0" brushRef="#br1" timeOffset="-157108.15">5167 10183 0,'0'0'0,"0"0"0,0 0 16,0 9-16,0 8 15,0 1-15,0 16 16,0 1-16,0-1 15,0 10-15,9-10 16,-1 1-16,1-9 16,0-9-16,-1-8 15,10 0-15,-1-18 16,18 0 0,-1-17-16,10-8 15,-18-1-15,0 9 16,0 9-16,-17-1 15,-1 18-15,-8 0 16,0 0-16,0 18 16,0-1-16,9 35 15,8 9 1,-8-1-16,0-25 16,8-9-16,1-17 15,-1-9-15</inkml:trace>
  <inkml:trace contextRef="#ctx0" brushRef="#br1" timeOffset="-156710.27">5775 9880 0,'0'0'0,"0"0"0,0 0 15,0 17-15,0 9 16,0 18-16,0 25 15,-9 18-15,0 8 16,1-17-16,-1-9 16,0-17-1,9-9-15,0-17 16,0-8-16,0-10 16,0 1-1,0-9-15,0-9 0,18 1 16,-1-1-16,9-8 15,9-1-15,-9 10 16,0 8 0,-17 0-16,-1 0 15,-8 0-15,-8 0 16,-1 17-16,-8 9 16,-10 9-16,1-9 15,9 0-15,0-18 16,17 1-1,0-9-15,0 0 16</inkml:trace>
  <inkml:trace contextRef="#ctx0" brushRef="#br1" timeOffset="-156533.29">6235 10235 0,'0'0'0,"0"0"0,0 17 0,9 1 16,-9 16-16,0 1 15,0 0 1,0 8-16,0-17 16,0-9-16,8-8 15,-8-9-15</inkml:trace>
  <inkml:trace contextRef="#ctx0" brushRef="#br1" timeOffset="-156393.34">6417 9915 0,'0'0'0,"0"0"16,0 0-16,0 0 16,0 0-16,0 0 15,0 0-15,9 8 16</inkml:trace>
  <inkml:trace contextRef="#ctx0" brushRef="#br1" timeOffset="-156138.11">6469 10382 0,'0'0'0,"0"0"15,0 0-15,0 0 16,9 0-16,8 0 15,1 0-15,8 0 16,9-8-16,17-1 16,8-17-16,1 0 15,0 0 1,-9 0 0,-8-8-16,-27 16 0</inkml:trace>
  <inkml:trace contextRef="#ctx0" brushRef="#br1" timeOffset="-155874.73">6808 10019 0,'0'0'0,"0"0"16,0 0-16,0 0 16,0 0-16,-9 8 15,1 18-15,-10 18 16,-8 16-16,0 10 15,0 7 1,0 10-16,9 0 0,17-27 16,0-16-16,0-1 15,8-17 1,10 0-16,8-9 16,26-8-16,-17 0 15</inkml:trace>
  <inkml:trace contextRef="#ctx0" brushRef="#br1" timeOffset="-155691.21">7320 10616 0,'0'0'0,"-8"18"0,-1 8 0,0 26 16,-17 8-16,-17 18 15,-9 9 1,34-44-16</inkml:trace>
  <inkml:trace contextRef="#ctx0" brushRef="#br1" timeOffset="-154222.58">8658 10019 0,'0'0'0,"0"0"0,0 26 16,8 26-16,-8 34 15,0 53 1,0 17-16,-8-44 0,8-25 16,0-18-16,0-17 15,17-17 1,9-27-16,-17 1 15</inkml:trace>
  <inkml:trace contextRef="#ctx0" brushRef="#br1" timeOffset="-154025.46">8762 10530 0,'0'0'0,"0"0"15,0 0-15,0 0 16,0 0-16,0 0 15,17 0-15,1 0 16,25-9-16,9 0 16,26-8-16,9 0 15,-52 17-15</inkml:trace>
  <inkml:trace contextRef="#ctx0" brushRef="#br1" timeOffset="-153807.72">9344 10036 0,'0'0'0,"0"0"16,0 0-16,-9 9 15,0 25 1,1 27-16,-1 17 16,-8 17 30,-9 26-46,8 1 0,18-122 0,-17 95 0,-1-9 0,10-16 0,8-27 0,8-17 16,1-17-16,0-9 16</inkml:trace>
  <inkml:trace contextRef="#ctx0" brushRef="#br1" timeOffset="-145657.87">9405 10642 0,'0'0'0,"0"0"0,0 0 15,0 0 1,17 0-16,9 9 15,9 0-15,-1-9 16,10 0-16,-1-9 16,-8 9-16,-9 9 15,-17-9-15</inkml:trace>
  <inkml:trace contextRef="#ctx0" brushRef="#br1" timeOffset="-145443.31">9570 10720 0,'0'0'0,"0"0"15,0 0-15,0 0 16,-9 0-16,0 17 16,0 1-16,9 8 15,0 0 1,0-9-16,0 9 15,9-17-15,-9-1 16</inkml:trace>
  <inkml:trace contextRef="#ctx0" brushRef="#br1" timeOffset="-145242.9">9344 10989 0,'0'0'0,"0"0"0,0 0 0,0 0 16,0 0-16,8 0 15,18 0-15,9 0 16,0 0 0,26 0-16,8 0 15,-34 0-15</inkml:trace>
  <inkml:trace contextRef="#ctx0" brushRef="#br1" timeOffset="-144643.24">10577 10530 0,'0'0'0,"-9"0"0,0 0 16,1-9-1,-1 0-15,0 1 16,1-1-16,-18 0 16,0 9-16,-18 0 15,9 9-15,-8 8 16,8 18-16,1 0 31,8-1-31,8 1 0,18-9 16,0-9-16,9 1 15,8-10-15,9 1 16,9-18-16,17 1 16,-8-18-16,-10 8 15,-8 1-15,-8 8 16,-10 9-16,1 0 15,-9 0 1,0 18-16,0-1 16,9 9-1,8 8-15,0-8 0,1 0 16,-1-17-16</inkml:trace>
  <inkml:trace contextRef="#ctx0" brushRef="#br1" timeOffset="-144341.65">11141 10434 0,'0'0'0,"0"0"0,0 0 16,-8 0-16,-1 0 16,0 0-16,1 0 15,-1 0-15,-9 9 16,1 0-1,8 8-15,9 0 16,0 1-16,0 8 16,0 0-16,0 0 15,0-9-15,0 0 16,0 1-16,0-1 16,-8 0-16,-1 1 15,-8-1 1,-1 0-16,10 0 15</inkml:trace>
  <inkml:trace contextRef="#ctx0" brushRef="#br1" timeOffset="-143742.72">11940 10426 0,'0'0'0,"0"0"0,0 0 15,0 0-15,0 0 16,0 0-16,0 0 16,-9 17-16,1 18 15,-1 34-15,-8 18 16,-1-9 0,1 8-16,0 1 15,-1-18-15,10-17 16,-1-17-16,0-9 15,1-18-15,-1 1 16,9 0-16,0-18 16,0-8-1,0-18-15,9-34 16,17-27-16,8-25 16,10 17-16,-1 26 15,1 18-15,-18 25 16,8 0-16,-8 18 15,0 0-15,-8 17 16,-9 0 0,-1 0-16,1 8 15,-18 10-15,1 16 16,-10 10-16,-8-1 16,0 0-16,9-8 15,8-9-15</inkml:trace>
  <inkml:trace contextRef="#ctx0" brushRef="#br1" timeOffset="-143321.14">12244 10538 0,'0'0'0,"0"0"0,0 0 16,0 9-16,9 8 15,-1 1 1,10-10-16,-1 1 16,9 0-16,9-18 15,0 0-15,-1 1 16,10-10-16,-18 1 16,0 0-1,0-9-15,0 0 0,-17 8 16,-1 10-1,-8-1-15,-8 0 16,-1 1-16,0 8 16,-8 0-1,0 8-15,-1 10 0,1-1 16,0 18-16,-1-1 16,18-8-16,0 0 15,18 0 1,-1-8-16,9-10 15,43 18-15,1-17 16,-44-9-16</inkml:trace>
  <inkml:trace contextRef="#ctx0" brushRef="#br1" timeOffset="-143018.15">12826 10391 0,'0'0'0,"0"0"15,0 0-15,0 0 16,0 17-16,9 9 16,-1 9-16,1 8 15,0 1 1,-1-10-16,-8-8 0,0 0 16,-8-8-1,-1-10 1,0 1-16,9 0 0,0-1 15,0 1 1,0-9-16,0 0 0,0-9 16,18-17-16,8-17 15,8 8 1,10 9-16,-9 9 0</inkml:trace>
  <inkml:trace contextRef="#ctx0" brushRef="#br1" timeOffset="-142782.73">13112 10374 0,'0'0'0,"0"0"0,0 0 16,0 0-16,9 0 15,9 0-15,8 0 16,8-9-16,10 0 16,-1 1-1,-8 8-15,-18 0 16</inkml:trace>
  <inkml:trace contextRef="#ctx0" brushRef="#br1" timeOffset="-142493.02">13338 10079 0,'0'0'0,"0"0"0,0 18 16,-8-1-16,-1 18 15,0 8-15,1 9 16,-1 8-16,-9 10 15,1 16 1,0 1-16,-1-26 16,18-18-16,0-8 15,0-9-15,0-18 16,18 1-16,-1-1 16,0 1-16,-8-9 15</inkml:trace>
  <inkml:trace contextRef="#ctx0" brushRef="#br1" timeOffset="-142143.06">13599 10434 0,'0'0'0,"0"0"0,0 0 15,0 0-15,-9 0 16,9 0-16,-9 0 16,1 18-16,-1 8 15,0 8-15,1 10 16,8-18-1,0 0-15,0-18 16,8 1-16,1 0 16,8-18-16,1 0 15,8-8-15,0-9 16,0 0-16,0 9 16,-17-1-16,-1 1 15,1 8 1,-9 9-16,0 0 15,0 0-15,0 9 16,0 26-16,17-1 16,1 10-16,16-1 15,-7 0 1,-19-25-16</inkml:trace>
  <inkml:trace contextRef="#ctx0" brushRef="#br1" timeOffset="-141835.6">13946 10469 0,'0'0'0,"0"0"16,0 0-16,0 0 16,0 17-1,17 1-15,1 16 16,-9 1-16,-1 0 15,1-1-15,-9 1 16,0-9-16,0 0 16,0-9-1,0-8-15,0-1 16,0 1-16,0-9 16,0 0-16,9-9 15,8-25-15,18-18 16,8-9-16,-17 18 15,-8 26-15</inkml:trace>
  <inkml:trace contextRef="#ctx0" brushRef="#br1" timeOffset="-141376.91">14372 10175 0,'0'0'0,"0"0"0,0 0 16,8 8-16,10 10 15,-10 8 1,1 8-16,0 18 16,-1 9-16,-16 8 15,-1 0-15,0-8 16,1-26-1,8-9-15,0 0 0,0-18 16,0 1-16,0 0 16,0-9-1,0-9-15,8 0 16,10-17-16,-1 0 16,9 0-16,0 9 15,0 0-15,0-1 16,0 18-1,0 0-15,-17 0 0,0 0 16,-1 18 0,1-1-16,-18 0 15,1 1-15,-10 8 16,1 0 0,0-9-16,17 9 0,0-17 15</inkml:trace>
  <inkml:trace contextRef="#ctx0" brushRef="#br1" timeOffset="-140991.67">14945 10443 0,'0'0'0,"0"0"0,0 0 0,0 0 15,0 0-15,-9 0 16,0 0-1,-17 0-15,0 17 16,-17 1-16,-1 16 16,10 1-16,-1-9 15,18 0 1,-1-9-16,18-8 0,0 0 16,0-1-1,9-8-15,8-8 16,18-1-16,-9 0 15,0 1-15,0 8 16,-8 0-16,-1 0 16,0 17-16,-8 0 15,8 1 1,1-1-16,-1-8 0,18-1 16,0 10-1,-18-10-15</inkml:trace>
  <inkml:trace contextRef="#ctx0" brushRef="#br1" timeOffset="-140772.47">15101 10408 0,'0'0'0,"0"0"16,0 0-16,0 0 15,0 0-15,0 0 16,9 0-16,8 0 15,9 0-15,9-8 16,8-1-16,9 0 16,9 1-16,-17 8 31,-27 0-31</inkml:trace>
  <inkml:trace contextRef="#ctx0" brushRef="#br1" timeOffset="-140560.81">15405 10140 0,'0'0'0,"0"0"0,0 17 15,-9 1 1,1 25-16,-10 26 16,-8 9-16,9 9 15,-1-9-15,10-9 16,8-26-16,0 1 15,17-18-15,1-1 16,-10-7-16</inkml:trace>
  <inkml:trace contextRef="#ctx0" brushRef="#br1" timeOffset="-140410.3">15700 10512 0,'0'0'0,"0"0"0,-8 0 16,-1 18-16,0 16 15,1-8-15,-1 0 16,9-8-16,-9-1 16,9 9-1,0-17-15</inkml:trace>
  <inkml:trace contextRef="#ctx0" brushRef="#br1" timeOffset="-140294.06">15735 10131 0,'0'0'0,"0"0"16,0 0-16,0 0 16,0 18-16,26 16 15,-9-8-15</inkml:trace>
  <inkml:trace contextRef="#ctx0" brushRef="#br1" timeOffset="-139694.45">15995 10443 0,'0'0'0,"0"0"0,0 0 15,0 9-15,0 8 16,-8 0-16,8 1 16,0 8-16,0 0 15,0-9 1,8 0-16,1-8 15,0 0-15,0-9 16,-1-9-16,10 0 16,-10 1-16,1-1 15,0-8-15,-1 8 16,-8 0 0,0 1-16,0 8 0,0 0 15,0 0 1,0 0-16,0 0 15,18 0-15,8 0 16,8 0-16,10 0 16,-1 0-16,1 0 15,-18 8-15,0 10 16,0-1-16,-17 9 16,-1-9-1,-8 9-15,0 0 16,0-8-16,0-10 15,0 1-15,0-9 16,0 0-16,18-9 16,8-8-1,17-9-15,9-9 0,-8 1 16,-10 8-16,-8 8 16,-8 10-1,-10 8-15,10 0 16,-9 0-16,8 17 15,0 9-15,9 17 16,0-17-16</inkml:trace>
  <inkml:trace contextRef="#ctx0" brushRef="#br1" timeOffset="-139539.36">17463 10651 0,'0'0'0,"0"0"0,0 0 16,-9 17-16,9 1 15</inkml:trace>
  <inkml:trace contextRef="#ctx0" brushRef="#br1" timeOffset="-136860.2">17663 10625 0,'0'0'0,"0"17"16,-9 18-16,-17 60 16,-26 44-1,-9-1-15,35-77 0</inkml:trace>
  <inkml:trace contextRef="#ctx0" brushRef="#br1" timeOffset="-127759.31">18731 9949 0,'0'0'0,"0"0"0,0 0 15,0 9-15,0 17 16,0 26-16,-9 43 15,-8 18 1,8 8-16,-8 0 0,8-25 16,0-18-1,9-18-15,0-17 16,0-17-16,9-17 16,0 0-16</inkml:trace>
  <inkml:trace contextRef="#ctx0" brushRef="#br1" timeOffset="-127269.37">18757 10218 0,'0'0'0,"0"0"0,0-9 16,0 1-16,0-1 15,9 0-15,8 1 16,18-10-16,-1 1 16,1 0-16,9 8 15,8 0-15,-9 9 31,1 0-31,-18 0 0,0 9 16,-9 8-16,0 1 16,-8 8-16,0 8 15,-1 9-15,-8 1 16,0-1 0,0 0-16,0 1 15,0-1-15,9 0 0,0-17 16,-1-8-1,10-1-15,17-8 16,8-9-16,0-9 16,1-8-16,8-9 15,-9-9-15,-8 9 16,-18 9-16</inkml:trace>
  <inkml:trace contextRef="#ctx0" brushRef="#br1" timeOffset="-127031.29">19373 10036 0,'0'0'0,"0"0"15,0 0-15,-8 17 16,-1 27-16,0 16 16,-8 18-1,-9 17-15,-9 18 16,9-9-16,9-9 15,-1-17-15,1-9 16,8-25-16,9-10 16,0-8-16,9-8 15,-9-18-15,0 0 16</inkml:trace>
  <inkml:trace contextRef="#ctx0" brushRef="#br1" timeOffset="-126307.58">19747 10027 0,'0'0'0,"0"0"16,0 0-16,0 0 15,0 0-15,0 0 16,0 0-16,0 0 16,0 0-1,0 18-15,17-1 16,18 9-16,0 9 16,17-1-16,0 1 15,9-9-15,-9 0 16,-9 0-16,-8-9 15,-9-8-15,0-1 16,-9 1-16,-8 0 16,0-1-1,-1 1-15,1-9 16,-9 0-16,9 9 16,-9-1-1,0 1 1,-9 8-16,0 1 0,-17 8 15,0 17-15,-17 9 16,0 0-16,8-9 16,0 1-16,0-10 15,1 1-15,16-9 16,1 0-16,-1-18 16,10 10-16,-1-10 15,0 1-15,9 0 16,0-1-16,0-8 15,0 0 1,0 9-16,0-9 16,0 0-16,0 0 15,0 0-15,0 0 16,0 0-16,0 0 16,0 0-16,0 0 15,0 0 1,0 0-16,0 0 15,0 0-15,0 0 16,0 0-16,0 9 16,0-9-16</inkml:trace>
  <inkml:trace contextRef="#ctx0" brushRef="#br1" timeOffset="-125960.66">20676 10270 0,'0'0'16,"0"0"-16,0 0 0,0 0 15,0 0-15,9 0 16,8 0-16,0 0 16,18 0-1,9 0-15,8 0 16,-9 0-16,1 8 15,-27 1 1</inkml:trace>
  <inkml:trace contextRef="#ctx0" brushRef="#br1" timeOffset="-125765.09">20780 10495 0,'0'0'15,"0"0"-15,0 0 0,0 0 16,0 0-16,9 0 16,8 0-16,18 0 15,8-9 1,10 1-16,-27 8 16</inkml:trace>
  <inkml:trace contextRef="#ctx0" brushRef="#br1" timeOffset="-124879.54">22291 10062 0,'-8'0'0,"-1"0"0,9 0 15,-9 0 1,0 0-16,1-9 15,-1 1-15,0-1 16,-8 0-16,-9 1 16,-9-1-16,-8 9 15,-9 0-15,-9 17 16,9 1 0,0 8-16,-9 26 15,9 8-15,0 9 16,17 1-16,0-1 15,18 9-15,8-17 16,9-18-16,9 0 16,8-8-16,1-9 15,16 0-15,1 0 16,0-9 0,-9-8-16</inkml:trace>
  <inkml:trace contextRef="#ctx0" brushRef="#br1" timeOffset="-124588.59">22265 10608 0,'0'0'0,"0"0"16,-9 17-16,1 0 15,-1 1-15,0 8 16,9-9-16,0 0 15,9-8-15,8-1 16,1 1-16,17 0 16,-1-9-16,10-9 15,-10 0 1,-7-8-16,-19-9 16,1 0-16,0 9 15,-18 0-15,0-1 16,1 10-16,8 8 15</inkml:trace>
  <inkml:trace contextRef="#ctx0" brushRef="#br1" timeOffset="-124077.2">23168 9949 0,'0'0'0,"0"0"0,0 0 16,0 0-1,0 0-15,0 0 16,0 0-16,-8 18 16,-1 34-16,-17 34 15,0 1-15,8 8 16,1 9-16,0-17 16,-1-9-16,10-18 15,-1-16-15,9-10 16,0-8-1,17-9-15,-8-8 16</inkml:trace>
  <inkml:trace contextRef="#ctx0" brushRef="#br1" timeOffset="-123729.46">23481 10235 0,'0'0'0,"0"0"16,-9 0-16,1 17 15,-1 9-15,-9 9 16,1 8 0,0 1-16,17-1 15,0 0-15,17-8 16,0-9-16,1-17 15,-1-1-15,1 1 16,8-18-16,0 1 16,-9-1-16,0-17 15,-8-17 1,0-1-16,-18 1 16,0 8-16,-25-8 15,-1 8-15,26 35 16</inkml:trace>
  <inkml:trace contextRef="#ctx0" brushRef="#br1" timeOffset="-123424.7">23811 10088 0,'0'0'0,"0"0"0,9 9 15,8 8-15,0 9 16,9 0-16,0 0 16,9-9-1,-9 9-15,0-9 16,0-8-16,-17 0 16,0-1-16,-1 1 15,1-9-15,-9 9 16,-9 17-16,-25 8 15,-19 18-15,-25 18 16,-8 8-16,16 0 16,44-44-1</inkml:trace>
  <inkml:trace contextRef="#ctx0" brushRef="#br1" timeOffset="-118279.56">24610 10443 0,'0'0'0,"0"0"0,0 0 16,0 0-16,0 9 15,17 8-15,9 0 0,9 1 16,8-10-1,9 1-15,9-9 16,0-9 0,-9 1-16,0-10 15,-8-8-15,-1 0 16,-17 9-16,0-9 16,-17-9-16,-9-8 15,-9 8-15,-8 1 16,-18 8-16,-8 9 15,-9 17-15,-9 17 16,-9 0-16,18 18 16,9 8-1,-1 18-15,10 25 16,16 10 0,10-10-16,16-8 0,10-9 15,25 1-15,9-1 16,0-17-16,9-9 15,0-17-15,17-17 16,0-18 0,9-17-16,-9-8 15,-43 25-15</inkml:trace>
  <inkml:trace contextRef="#ctx0" brushRef="#br1" timeOffset="-117947.35">25322 9845 0,'0'0'0,"0"0"0,0 0 16,0 0-16,17 0 16,1-8-16,16-1 15,1 0 1,8 1-16,27 8 15,-1 0-15,-25 8 16</inkml:trace>
  <inkml:trace contextRef="#ctx0" brushRef="#br1" timeOffset="-117563.84">25591 10209 0,'0'0'0,"0"0"16,0 0 0,0 0-16,0 0 15,17-8-15,9-18 16,9 0-16,9-18 15,8 1-15,-9 0 16,-8 8-16,-9 0 16,0 18-16,-17 0 15,-1 8-15,1 0 16,0 9 0,-9 0-16,0 0 15,0 18-15,8-1 16,1 9-16,0 9 15,-1-9-15,10 0 16,-1 0-16,1-9 16</inkml:trace>
  <inkml:trace contextRef="#ctx0" brushRef="#br1" timeOffset="-117407.74">25938 9551 0,'0'0'0,"0"0"16,0 0-16,0 0 16,0 0-16,0 0 15,0 0 1</inkml:trace>
  <inkml:trace contextRef="#ctx0" brushRef="#br1" timeOffset="-116806.02">26373 9629 0,'0'0'0,"0"0"0,0 0 0,0 0 0,0 0 16,0 0-16,0 0 15,-9 0-15,-8 26 16,-10 9-1,-7 17-15,-1-1 16,18 1-16,-1-8 16,18-18-16,0 0 15,0 0-15,9-18 16,8 1-16,1 0 16,16-18-16,1 0 15,0 1-15,-9-1 16,0 0-1,0 9-15,-9 0 16,-8 0-16,8 0 16,1 0-16,-9 0 15,-1 0-15,1 0 16,0 0-16,8-8 16,0-1-1,1-17-15,-1-9 16,-8-25-16,-1 8 15,1 0-15,-9 26 16,9 9-16,-1-1 16,-8 18-16</inkml:trace>
  <inkml:trace contextRef="#ctx0" brushRef="#br1" timeOffset="-116450.64">26859 9949 0,'0'-8'0,"0"8"0,0 0 0,0 0 16,0 0 0,0 0-16,0 0 15,0 0-15,0 8 16,0 1-16,9 8 15,-1-8-15,10 0 16,-1-1-16,0 1 16,1-9-16,-1 0 15,-8-9-15,-1 1 16,1-1 0,0 0-16,-9 1 15,-9-1-15,0 0 16,1 1-16,-1 8 15,9 0-15,0 0 16</inkml:trace>
  <inkml:trace contextRef="#ctx0" brushRef="#br1" timeOffset="-116211.46">27250 9750 0,'0'0'0,"0"0"0,0 0 15,0 0-15,0 0 16,17 0-16,0-8 16,18-1-16,17-8 15,0-1-15,9 10 16,-9-10-16,-26 10 15</inkml:trace>
  <inkml:trace contextRef="#ctx0" brushRef="#br1" timeOffset="-115914.4">27406 9542 0,'0'0'0,"0"0"0,0 0 16,0 0-16,0 0 15,0 9-15,-9 8 16,1 9-16,-1 9 16,0 0-16,1 8 15,-1 0-15,9 0 16,0 1-1,0-10-15,0 1 16,9-9-16,8-9 16,18 9-16,-9-17 15</inkml:trace>
  <inkml:trace contextRef="#ctx0" brushRef="#br1" timeOffset="-115512.55">27415 10547 0,'0'0'0,"0"0"0,0 0 15,0 0-15,17 0 16,0 0 0,9 9-16,27-9 0,-1 0 15,8 0-15,1 0 32,9-9-32,-27 0 0</inkml:trace>
  <inkml:trace contextRef="#ctx0" brushRef="#br1" timeOffset="-115279.96">27554 10365 0,'0'0'0,"0"0"15,0 0-15,0 0 16,0 17-16,0 1 15,0 34-15,0 17 16,-9-8-16,9 8 16,0 0-1,17-8-15,1-44 16</inkml:trace>
  <inkml:trace contextRef="#ctx0" brushRef="#br1" timeOffset="-114465.2">28908 10348 0,'0'0'0,"0"0"15,0 0-15,0 0 16,-8-9-16,-18 0 16,-1 1-16,-16-1 15,-18 9 1,-17 17-16,9 9 15,-1 9-15,1 17 16,8 17-16,17-8 16,18 0-16,9-18 15,17 9-15,9-9 16,8-8-16,18-9 16,26 0-1,8-18-15,18 1 16,17-9-16,-52 0 15</inkml:trace>
  <inkml:trace contextRef="#ctx0" brushRef="#br1" timeOffset="-114292.64">29108 10686 0,'0'0'0,"0"0"0,0 0 15,-9 17-15,1 0 16,-1 18-16,0 17 15,1 17-15,-1 0 16,9-8 0,0-9-16,0-9 15,9-25-15</inkml:trace>
  <inkml:trace contextRef="#ctx0" brushRef="#br1" timeOffset="-114012.43">29629 10244 0,'0'0'0,"0"0"15,0 17-15,-9 9 16,1 26-16,-1 35 15,-8 8 1,-1 0-16,1-17 16,-1-9-16,10-8 15,-1 0-15,9-18 16,0 0-16,0-17 16</inkml:trace>
  <inkml:trace contextRef="#ctx0" brushRef="#br1" timeOffset="-113776.59">29950 10547 0,'0'0'0,"0"0"15,0 0-15,0 9 16,0 8-1,-8 18-15,-1 8 16,0 0-16,1 0 16,-1 1-16,9-10 15,0-16-15,9-10 16</inkml:trace>
  <inkml:trace contextRef="#ctx0" brushRef="#br1" timeOffset="-113464.68">30272 10400 0,'0'0'0,"0"0"0,0 0 16,0 0-16,8 8 15,10 10-15,8-1 16,8 9-1,10 9-15,17 8 16,-18-8-16,-17-18 16,0-8-16,-17 8 15,-9 0 1,-9 18-16,-26 17 0,-17 17 16,-8-8-16,-10 8 15,-8 0 1,17-8-16,26-18 15</inkml:trace>
  <inkml:trace contextRef="#ctx0" brushRef="#br1" timeOffset="-112777.74">30906 10582 0,'0'0'0,"0"0"15,0 0-15,0 0 0,0 0 16,0 17-16,8 0 15,10 1-15,-1 8 16,9 0-16,9 0 16,-1-9-1,10-9-15,-1 1 16,1-9-16,-1-9 16,-17 1-16,0-18 15,-8 0-15,-10-17 16,1-1-16,-18 10 15,1-1-15,-18 0 16,-1 18-16,1 0 16,0 17-1,-17 8-15,0 18 16,-10 26-16,1 18 16,0-1-16,18 9 15,16-9-15,18 9 16,9-17-16,8-1 15,18-8 1,26-8-16,8-18 16,18-9-16,26 0 15,-44 1-15</inkml:trace>
  <inkml:trace contextRef="#ctx0" brushRef="#br1" timeOffset="-111671.37">31010 10088 0,'0'0'0,"0"0"15,0 0-15,0 0 16,17 0-16,0 0 16,9-9-16,9 1 15,9-1-15,8 0 16,-9 1-16,1 8 15,-1 0 1,-8 0-16,-27 0 16</inkml:trace>
  <inkml:trace contextRef="#ctx0" brushRef="#br1" timeOffset="-111298.62">31357 10304 0,'0'0'0,"0"0"0,0 0 0,0 0 16,0 0-16,0 0 16,0 0-16,17-8 15,9-18-15,9-17 16,-9 8-1,0-8-15,0 8 16,0 0 0,-17 9-16,0 9 0,-1 0 15,1-1-15,-9 18 16,0 0-16,0 0 16,0 26-1,0 18-15,0-1 16,0 0-16,9 1 15,8-10-15,9-8 16,0 0-16,-8-17 16,-10-1-16</inkml:trace>
  <inkml:trace contextRef="#ctx0" brushRef="#br1" timeOffset="-111161.33">31661 9646 0,'0'0'0,"0"0"16,0 0-16,0 0 16,0 9-16,17 26 15,-8-18-15</inkml:trace>
  <inkml:trace contextRef="#ctx0" brushRef="#br1" timeOffset="-110611.43">32000 9897 0,'0'0'15,"0"0"-15,0 0 0,0 0 16,0 0-16,0 0 16,0 0-1,-9 0-15,0 18 16,-17-1-16,0 18 16,0-1-16,9 10 15,-1-1-15,1-17 16,17 0-16,0-17 15,0-1 1,17-16-16,18-1 0,0 0 16,0-8-1,-9 0-15,0-1 16,-9 10-16,0 8 16,-8 0-16,0 0 15,8 17-15,1 0 16,-1 1-16,0-10 15,-8 1 1,0 0-16,8-9 16,0-9-16,1-17 15,-1 0-15,0-26 16,-8-9-16,0 9 16,0 9-16,-18 8 15,9 9-15,0 26 16</inkml:trace>
  <inkml:trace contextRef="#ctx0" brushRef="#br1" timeOffset="-110381.14">32555 10053 0,'0'0'0,"0"0"15,0 0-15,0 18 16,-8 8-16,-1 8 16,-8 10-16,-1-10 15,1 9-15,8-17 16,9 0-16,0-8 16</inkml:trace>
  <inkml:trace contextRef="#ctx0" brushRef="#br1" timeOffset="-110131.04">32764 9941 0,'0'0'0,"0"0"0,0 0 16,0 0-16,9-9 16,8 0-16,18 1 15,17-1-15,9 0 16,-9 9 0,-35 9-16</inkml:trace>
  <inkml:trace contextRef="#ctx0" brushRef="#br1" timeOffset="-109814.85">33068 9742 0,'0'0'0,"0"0"0,0 0 16,0 8-16,-9 9 15,0 9-15,-8 9 16,0 8 0,-1 18-16,10 8 31,-1-8-31,0-18 0,9-43 0,0 44 0,9-18 15,17 0-15,17 8 16,-17-17 0</inkml:trace>
  <inkml:trace contextRef="#ctx0" brushRef="#br1" timeOffset="-82787.08">8910 11716 0,'0'0'0,"0"-9"0,0 1 16,0-1-16,0 1 0,0 8 15,-9 0 1,0 0-16,0 17 16,-17 17-16,9 27 15,0 0-15,17-9 16,0-9-16,17-17 16,0-9-1,18-17-15,26-17 0,-9-18 16,0-8-1,-8 8-15,-10 9 16,-8 9-16,0 17 16,0 0-16,1 17 15,-1 18-15,0-9 16,8 0-16,1-9 16,-9-8-16,0-9 15,0-9-15,0-17 16,-17 0-1,8-17-15,-8-18 16,0-17-16,-9 1 16,0 7-16,-9 44 15</inkml:trace>
  <inkml:trace contextRef="#ctx0" brushRef="#br1" timeOffset="-82334.11">9769 11240 0,'0'0'0,"0"0"16,0 0 0,0 17-16,0 0 15,-8 27-15,-1 16 16,0 10-16,-8-1 15,-1 0-15,1-8 16,0-1-16,-1-16 16,10-10-1,-1-8-15,0-17 0,9 0 16,0-9 0,0-9-16,0 0 15,18-17-15,-1 0 16,9 0-16,0 9 15,0 0-15,-8 8 16,8 9-16,-9 0 16,0 0-16,-8 17 15,0 1-15,-1 25 16,1 9 0,-9-9-16,0-17 15,9 0-15,17-8 16,0-18-16,-9-9 15</inkml:trace>
  <inkml:trace contextRef="#ctx0" brushRef="#br1" timeOffset="-81936.65">10177 11777 0,'0'0'0,"0"0"0,0 0 0,0 0 16,0 8-16,0 1 16,9 0-1,0-1-15,8-8 16,0 0-16,10-8 16,7-1-16,1-17 15,-9 9-15,0-9 16,0-9-16,-17 1 15,0-1 1,-18 18-16,0-1 16,-17 10-16,0 8 15,-17 17-15,-1 18 16,1-1-16,8 9 16,9 9-16,9 0 15,17-8-15,0-10 16,17-8-16,0 0 15,9-17 1,53-18-16,7-17 16,-51 18-16</inkml:trace>
  <inkml:trace contextRef="#ctx0" brushRef="#br1" timeOffset="-81650.81">10646 11707 0,'0'0'0,"0"0"15,0 0-15,0 0 16,0 0-16,-8 18 16,8-1-16,0 26 15,-9 1-15,9-1 16,-9-17-16,9 0 16,0-9-1,0-8-15,0 0 16,0-1-16,0-8 15,0-8-15,0-1 16,18-17-16,-1-9 16,18-8-16,17 8 15,9 1-15,-27 16 16</inkml:trace>
  <inkml:trace contextRef="#ctx0" brushRef="#br1" timeOffset="-81278.02">11037 11768 0,'-9'0'0,"1"0"0,8 0 15,-9 0-15,9 9 16,0-1-16,0 1 15,0 0-15,17-1 16,1-8-16,16-8 16,10-10-16,8-8 15,-9 0-15,-8-8 16,-9 8 0,0-9-16,-17 18 15,-18 8-15,-17 9 16,0 9-16,-17 17 15,-9 17-15,0 18 16,-1 34-16,19-8 16,25-27-16,18-8 15,25-8 1,-16-27-16</inkml:trace>
  <inkml:trace contextRef="#ctx0" brushRef="#br1" timeOffset="-79965.38">12539 11387 0,'0'0'0,"0"0"0,0 0 16,0 0-16,0 0 16,0 0-16,0 0 15,0 0-15,-8 17 16,-1 18 0,-8 8-16,-9 18 15,8 0-15,1-1 16,17-17-1,0 1-15,0-18 0,0-18 16,17 1-16,1-18 16,16-8-16,10-9 15,8 0 1,-9 9-16,-8 0 16,-9 17-16,0 0 15,9 0-15,0 17 16,-9 0-16,0 0 15,0-8-15,-9 0 16,0-1-16,1-8 16,-1-8-1,1-1-15,-10-26 16,1-16-16,0-19 16,-9 10-16,-9 25 15,9 9-15,0 17 16,0 1-16,0 8 15</inkml:trace>
  <inkml:trace contextRef="#ctx0" brushRef="#br1" timeOffset="-79603.92">13304 11707 0,'-9'0'0,"0"0"0,0 0 16,1 0-16,-1 9 16,0 8-16,1 1 15,-1-1-15,9 0 16,0 1-16,0-10 16,9 1-16,8 0 15,0-9-15,10-9 16,-1 0-16,0-8 15,0-9 1,-18 9-16,1-9 16,-9-9-16,-9 9 15,1 9-15,-10 0 16,1 17-16,0 0 16,17 8-16,-9 1 15,9 0-15</inkml:trace>
  <inkml:trace contextRef="#ctx0" brushRef="#br1" timeOffset="-79337.75">13833 11474 0,'0'0'0,"0"0"0,0 0 0,0 0 15,0 0-15,0 0 16,18 0-16,16-9 16,1 0-1,8 1-15,10 8 16,-1-9-16,-9 0 15,-26 9-15</inkml:trace>
  <inkml:trace contextRef="#ctx0" brushRef="#br1" timeOffset="-79175.16">13937 11716 0,'0'0'0,"0"0"15,0 0-15,0 0 16,0 0-16,0 0 15,0 0-15,18-9 16,25 9-16,18 0 16,-35 0-16</inkml:trace>
  <inkml:trace contextRef="#ctx0" brushRef="#br1" timeOffset="-78903.88">14650 11127 0,'0'0'0,"0"0"16,0 0-16,0 0 15,0 0-15,17 9 16,0 0-16,27-1 15,16-16-15,10-1 16,-1 0 0,-8-8-16,9 0 15,-1-1-15,-34 10 16</inkml:trace>
  <inkml:trace contextRef="#ctx0" brushRef="#br1" timeOffset="-78554.09">14788 11274 0,'0'0'0,"0"0"16,0 0-16,0 0 16,0 9-16,0 8 15,-8 1-15,-1-1 16,0 18-16,1-1 15,-1 1-15,0-9 16,1 0 0,8-9-16,0 1 15,0-1-15,0 0 16,17 1-16,0-1 16,9 0-16,9-8 15,9 0-15,-1-1 16,0-8-1,1-8-15,-9-1 16,-9 9-16,-18 0 16,1 0-16</inkml:trace>
  <inkml:trace contextRef="#ctx0" brushRef="#br1" timeOffset="-78395.92">14901 11387 0,'0'0'0,"0"0"15,0 0-15,0 0 16,0 0-16,0 0 16,18 0-16,-1 0 15,26 0-15,1-9 16,-27 9 0</inkml:trace>
  <inkml:trace contextRef="#ctx0" brushRef="#br1" timeOffset="-78087.7">15370 11396 0,'0'0'0,"0"0"0,0 0 0,-8 0 16,-1 17-1,0 9-15,1 0 16,8 0-16,0 0 15,8 0-15,1-17 16,8-1-16,1 1 16,8-18-16,8 1 15,-8-10-15,1-8 16,-19 9 0,1-9-16,-18 9 15,-8-1-15,-9 10 16,-26-1-16,17 9 15</inkml:trace>
  <inkml:trace contextRef="#ctx0" brushRef="#br1" timeOffset="-77787.41">14580 11863 0,'0'0'0,"0"0"0,17 0 16,18 0-16,26-8 15,17-1-15,26 0 16,9-17-16,0 0 15,-9 0-15,-8 9 16,-18 0-16,-17 8 16,-35 9-1,-9 9-15</inkml:trace>
  <inkml:trace contextRef="#ctx0" brushRef="#br1" timeOffset="-77353.89">15084 11950 0,'0'0'0,"0"0"0,0 0 16,0 9-16,0-1 16,0 10-16,0-1 15,0 18-15,0 8 16,0 9-16,-9 0 15,0 17 1,1-17-16,-1-9 16,0-17-16,9 0 15,0-8-15,0-10 16,0 1-16,0-18 16,9 1-16,8-18 15,1 0-15,8-9 16,8 9-16,-7 9 15,-1-1 1,-9 10-16,0 8 16,1 0-16,-1 0 15,0 17-15,1 0 16,8 9-16,-17 0 16,-1-8-16,1-10 15,17 10-15,-9-1 16</inkml:trace>
  <inkml:trace contextRef="#ctx0" brushRef="#br1" timeOffset="-77139.44">14927 12115 0,'0'0'0,"0"0"15,0 0-15,18 0 16,8 0-16,9 0 16,25-9-16,18 0 15,18-17 1,0 9-16,-53 17 16</inkml:trace>
  <inkml:trace contextRef="#ctx0" brushRef="#br1" timeOffset="-76407.25">16786 12011 0,'0'0'0,"0"0"0,0 0 16,0 8-16,0 10 16,-9 16-16,9 1 15,0-18-15</inkml:trace>
  <inkml:trace contextRef="#ctx0" brushRef="#br1" timeOffset="-75804.11">17402 11716 0,'0'-9'0,"0"9"0,0 0 16,0 0-1,0 0-15,0 0 16,0 0-16,-8 0 15,-1 18-15,0 8 16,-8 26-16,-1 0 16,10-9-16,8 0 15,0-17-15,0-17 16,8 0 0,1-1-16,9-16 15,8-10-15,8-8 16,-8 9-16,0 0 15,0-1-15,-8 18 16,-1 0-16,1 0 16,8 9-16,0 0 15,0-1-15,0-8 16,-9 0-16,1 0 16,-1-8-1,0-1-15,1-17 16,-10 0-16,1-9 15,-9 1-15,0-1 16,0 18-16,0 17 16,0 0-16</inkml:trace>
  <inkml:trace contextRef="#ctx0" brushRef="#br1" timeOffset="-75554.32">18140 11777 0,'0'0'0,"0"0"16,0 0-16,0 17 15,0 9-15,0 9 16,0 8-16,0 0 15,0-17-15,9 9 16,8-9-16,-8-9 16</inkml:trace>
  <inkml:trace contextRef="#ctx0" brushRef="#br1" timeOffset="-75305.96">18687 11630 0,'0'0'0,"0"0"16,0 0-16,0 0 15,0 0-15,0 0 16,18 0-16,-1 0 15,9-9 1,44 9-16,-1 9 16,-34-1-16</inkml:trace>
  <inkml:trace contextRef="#ctx0" brushRef="#br1" timeOffset="-75133.06">18800 11785 0,'0'0'0,"0"0"0,0 0 16,0 0-16,0 0 16,0 0-16,9 0 15,8 0-15,35 0 16,9-8-16,-26 8 16</inkml:trace>
  <inkml:trace contextRef="#ctx0" brushRef="#br1" timeOffset="-74888.04">19460 11292 0,'0'0'0,"0"0"0,0 0 15,0 0-15,18 0 16,8 0-16,8-9 16,27 0-16,9 1 15,-1-10 1,18 1-16,-26 8 16,-35 9-16</inkml:trace>
  <inkml:trace contextRef="#ctx0" brushRef="#br1" timeOffset="-74521.97">19556 11370 0,'0'0'0,"0"0"0,0 0 16,0 0-16,0 8 15,0 10-15,-9-1 16,0 18-16,1-1 16,-1 1-16,0 0 15,1-1 1,-1-8-16,0 0 16,9-8-16,0-1 15,0 0-15,18 0 16,-1 1-16,0-10 15,18 1-15,0 0 16,0-1-16,-9-8 16,8-8-1,10 8-15,-1 0 16,-25 0-16</inkml:trace>
  <inkml:trace contextRef="#ctx0" brushRef="#br1" timeOffset="-74340.33">19651 11474 0,'0'0'0,"0"0"15,0 0-15,0 0 16,0 0-16,0 0 16,9 0-16,17 0 15,26 0-15,18-9 16,-1-8-16,-34 8 15</inkml:trace>
  <inkml:trace contextRef="#ctx0" brushRef="#br1" timeOffset="-74180.51">20355 11387 0,'0'0'0,"0"0"0,0 0 16,-9 17-1,0 9-15,-8 18 16,0 8-16,-1 8 16,10-34-16</inkml:trace>
  <inkml:trace contextRef="#ctx0" brushRef="#br1" timeOffset="-73871.41">19235 12037 0,'0'0'0,"0"0"0,8 0 15,36-9-15,16 0 16,27-17-16,35 0 16,17 0-16,-26 0 15,0 0 1,-18 9-16,-8 0 0,-9 17 16,-8-9-16,-36 9 15</inkml:trace>
  <inkml:trace contextRef="#ctx0" brushRef="#br1" timeOffset="-68337.09">19799 12089 0,'0'0'0,"0"0"0,0 0 0,0 0 16,0 0-16,0 0 16,0 0-16,0 0 15,0 17-15,-9 0 16,1 27-1,-1 16-15,0 9 16,1-8-16,-1-18 16,9 1-16,0-18 15,0-9-15,0-8 16,0-1-16,9-16 16,8-1-1,9-17-15,9 0 0,-9 0 16,0 9-1,0-1-15,-9 10 16,1 8-16,-1 0 16,0 8-16,1 10 15,-10 16-15,1 1 16,0 0-16,-1 8 16,1 0-1,0-8-15,-1-9 16,10 8-16,-1-16 15,-8-18-15</inkml:trace>
  <inkml:trace contextRef="#ctx0" brushRef="#br1" timeOffset="-68056.25">19651 12262 0,'0'0'0,"0"0"0,0 0 15,0 0-15,0 0 16,9 0-16,17 0 15,44-9-15,25 0 16,53-8 0,242-18-16</inkml:trace>
  <inkml:trace contextRef="#ctx0" brushRef="#br1" timeOffset="-64039.93">4846 13067 0,'0'0'0,"0"0"0,0 0 15,0 0 1,0 0-16,0 0 16,0 18-16,-9 8 15,0 25-15,-17 10 16,0 0-16,0-9 16,9-9-16,-1-17 15,10 0-15,-1-17 16,9-1-1,0-8-15,0-8 16,9-10-16,8-8 16,18-17-16,-1 8 15,1 1-15,0 16 16,-9 1-16,0 8 16,-9 9-16,1 0 15,-10 0 1,1 18-16,0 8 15,-1 0-15,-8 8 16,0 1-16,0 0 16,0-9-16,0 0 15,0 0-15,0-9 16,0 0-16,9-8 16,0 0-1,0-1-15,8 1 16,9-9-16,9-9 15,8 1-15,1-10 16,-1 1-16,0 0 16,1-9-16,-1 0 15,-8-9 1,-9 0-16,-17 9 0,-1 0 16,-16 0-1,-1 0-15,0 0 16,1 9-16,-1 0 15,0 8-15,1 9 16,-18 0-16,-1 17 16,-7 18-16,-1 17 15,18 0-15,-1 0 16,18 0 0,0-9-16,0 1 15,18-10-15,-1-8 16,9 0-16,17-17 15,18-18-15,9-8 16,8-9-16,0-9 16,-9-17-16,1-8 15,-9 8 1,-27 8-16,-16 10 16,-9-1-16,-1 18 15,-8-1-15,-8 1 16,-1 8-16,0 9 15,-8 0-15,-9 0 16,0 18-16,0 16 16,0 1-1,8 8-15,1-8 16,8 0-16,9-1 16,0-8-16,9 0 15,8-8-15,1-1 16,16-8-16,18-1 15,1-16-15,16-10 16,-8-8 0,0 0-16,-18-8 15,0-1-15,-17 0 16,1 18-16,-19 0 16,1 8-16,-9 9 15,0 0-15,-9 9 16,-8 8-16,-9 18 15,0 17 1,8-9-16,1-17 16,17 0-16,0-9 15,0-8-15,0 0 16,0-9-16,17-9 16,1-17-16,-1-9 15,9-34 1,0-9-16,0 0 15,-8-9-15,-10 18 16,1 9-16,-9 8 16,0 26-16,0 8 15,0 1-15,0 17 16,0 0 0,0 0-16,-9 26 0,1 17 15,-1 61 1,-8 17-16,17-17 0,0-17 15,8-9 1,10-9-16,-1-17 16,18-9-16,17-25 15,-9-18-15</inkml:trace>
  <inkml:trace contextRef="#ctx0" brushRef="#br1" timeOffset="-58791.2">8866 13206 0,'0'0'0,"0"0"0,-9-9 0,1 0 0,-1 1 16,0-1 0,-17 9-16,-8 0 15,-10 0-15,-8 17 16,9 18-16,-18 17 16,9 9-1,0 8-15,0 18 16,17-1-16,17-8 0,10-17 15,8-9-15,17-9 16,1-17 0,16 0-16,-8-9 15</inkml:trace>
  <inkml:trace contextRef="#ctx0" brushRef="#br1" timeOffset="-58504.81">8979 13656 0,'0'0'0,"0"0"0,0 0 0,0 0 16,0 0-16,0 17 15,0 9-15,0 0 16,9 0-16,8-8 16,0-10-16,1 1 15,8-9-15,0-9 16,0 1-1,0-10-15,-17 1 16,-1 0-16,1-9 16,-18 0-16,-8-9 15,-9 1-15,-9 16 16,9 1-16,9 17 16</inkml:trace>
  <inkml:trace contextRef="#ctx0" brushRef="#br1" timeOffset="-57636.68">8180 13007 0,'0'0'0,"0"0"0,0 0 16,0 17-16,0 9 15,-9 43-15,1 26 16,-1 9-1,0 26-15,-8 9 16,8-18-16,1-26 16,8-8-16,0-9 15,8-17-15,10-9 16,16-9-16,-8-26 16</inkml:trace>
  <inkml:trace contextRef="#ctx0" brushRef="#br1" timeOffset="-57290.37">9804 13050 0,'0'0'0,"0"0"0,0 0 15,0 0-15,0 17 16,0 9-16,0 35 16,0 17-16,-9 8 15,1 10 1,8 8-16,0-18 15,0-17-15,0-17 16,8-8 0,-8-18-16,9-18 0,0 10 15,-9-10-15</inkml:trace>
  <inkml:trace contextRef="#ctx0" brushRef="#br1" timeOffset="-56857.6">10091 12669 0,'-9'0'0,"9"0"0,-9 0 16,9 0-1,0 0-15,0 0 16,0 0-16,0 8 15,9 1-15,0 8 16,8 1-16,0-1 16,1 9-16,-10 0 15,1-9 1,0 1-16,-9-1 16,-9 0-16,0 1 15,1 8-15,-10 0 16,1-18-16,8 1 15,1 0-15,-1-1 16,9 1-16,0 0 16,0-1-1,0 1-15,0-9 16,17 9-16,1-1 16,8 1-16,8-9 15,18 9 1,-17-1-16</inkml:trace>
  <inkml:trace contextRef="#ctx0" brushRef="#br1" timeOffset="-56573.29">10386 13500 0,'0'0'0,"0"0"15,0 0-15,0 0 16,0 0 0,0 0-16,17 0 15,9 0-15,9 0 16,17 0-16,0 0 16,9 0-16,0-8 15,-1-1-15,-7 0 16,-1 9-16,-9-8 15,-26 8-15</inkml:trace>
  <inkml:trace contextRef="#ctx0" brushRef="#br1" timeOffset="-56376.19">10742 13318 0,'0'0'0,"0"0"15,0 18-15,0-1 16,0 18-16,8 25 16,-16 18-16,8 0 15,0 0-15,0-9 16,0-8-16,17-9 16,-8-17-16,-9-27 15</inkml:trace>
  <inkml:trace contextRef="#ctx0" brushRef="#br1" timeOffset="-55974.81">11801 12998 0,'0'0'0,"0"0"15,0 9-15,0 17 16,0 34-16,-8 35 16,-10 1-1,1-18-15,-9 0 0,8 0 16,1-9 0,0 0-16,17-17 15,0-17-15,8-1 16,1-8-16</inkml:trace>
  <inkml:trace contextRef="#ctx0" brushRef="#br1" timeOffset="-55625.1">12496 13206 0,'0'0'0,"0"0"0,0 0 15,0 0-15,0 0 16,0 0-16,-9 0 16,-17 0-16,-17 0 15,-9 17 1,-18 9-16,18 9 16,0-1 15,0 18-31,17 0 0,0-8 0,18-1 0,0-8 15,17 8 1,0 0-16,8-17 0,10-9 16,8-8-1,17 0-15,9-9 16,9-9-16,9 9 16,-18-9-16,-35 1 15</inkml:trace>
  <inkml:trace contextRef="#ctx0" brushRef="#br1" timeOffset="-55458.21">12687 13544 0,'0'0'0,"0"0"15,0 0-15,0 0 16,0 17-16,0 18 16,0 8-16,0 0 15,0 0-15,0 1 16,17-1-16,-8-17 15</inkml:trace>
  <inkml:trace contextRef="#ctx0" brushRef="#br1" timeOffset="-55137.3">13008 13015 0,'0'0'0,"0"0"0,0 0 16,0 0-16,0 0 16,0 18-16,9 25 15,0 43 1,-9 18-16,-9 0 15,0 0 1,1 0-16,-1-17 0,9-18 16,0-17-16,0-17 15,0-9-15,0-9 16,0-8-16</inkml:trace>
  <inkml:trace contextRef="#ctx0" brushRef="#br1" timeOffset="-54707.35">13312 12652 0,'0'0'0,"0"0"0,0 0 16,0 0-16,0 0 15,0 0-15,9 0 16,0 8-16,8 1 16,-8-1-16,8 10 15,0-1-15,1 0 16,-10-8 0,1 8-16,0 1 15,-18-1-15,0 9 16,-8 0-16,-9 0 15,9 0-15,-1 0 16,10-9 0,-1-8-16,9 0 0,0-1 15,0 1 1,9 0-16,8-1 16,0 1-16,18 0 15,-9-1 1,9-8-16,17 0 0,0 9 15,-17 0-15</inkml:trace>
  <inkml:trace contextRef="#ctx0" brushRef="#br1" timeOffset="-54471.32">13590 13353 0,'0'0'0,"0"0"16,0 0-16,0 0 16,0 0-1,0 0-15,17 0 16,1 9-16,17-9 16,-1 0-16,1 0 15,0-9-15,-1 0 16,19 18-16,-19 8 15</inkml:trace>
  <inkml:trace contextRef="#ctx0" brushRef="#br1" timeOffset="-54286.79">13607 13587 0,'0'0'0,"0"0"0,0 0 16,0 0-16,18 0 15,-1 0 1,18 0-16,0 0 16,17 0-16,17-9 15,27 1 1,-44-1-16</inkml:trace>
  <inkml:trace contextRef="#ctx0" brushRef="#br1" timeOffset="-54041.63">14458 13059 0,'0'0'0,"0"0"16,0 0-16,0 17 15,0 0 1,9 9-16,0 35 15,0 8-15,-9 9 16,0 35 0,8 8-16,1-9 15,-9-8-15,9-52 0</inkml:trace>
  <inkml:trace contextRef="#ctx0" brushRef="#br2" timeOffset="-23512.35">2770 14886 0,'0'0'0,"0"0"0,0 0 16,0 0-16,0 0 16,0 0-16,0 9 15,0 25-15,-9 27 16,1 17-16,-1 26 15,0 8 1,-8 10-16,0-1 16,8-35-16,0-16 15,1-10-15,8-25 16,0-18-16,0-8 16,0-9-16</inkml:trace>
  <inkml:trace contextRef="#ctx0" brushRef="#br2" timeOffset="-23280.47">2683 15414 0,'0'0'0,"0"0"0,0 0 16,0 0-16,0 0 15,18 0 1,-1 9-16,18 0 15,8-1-15,9-8 16,9-8-16,9-1 16,-10 0-16,18-8 15,-8 0-15,-35 8 16</inkml:trace>
  <inkml:trace contextRef="#ctx0" brushRef="#br2" timeOffset="-23012.52">3404 14903 0,'0'0'0,"0"0"0,0 0 16,0 0-16,0 0 15,0 26-15,-9 26 16,1 18-16,-1 16 15,-8 27-15,-1 8 16,1 0-16,0-17 16,17-17-16,0-9 15,0-9-15,0-17 16,17-17 0,0-18-16</inkml:trace>
  <inkml:trace contextRef="#ctx0" brushRef="#br2" timeOffset="-22730.48">3526 15570 0,'0'0'0,"0"0"0,0 0 16,0 0-16,0 0 15,0 0-15,0 0 16,0 0-16,17 0 16,18-9-1,-1 1-15,19-9 16,-10-1-16,0 1 16,9 0-1,-17 8-15,-17-8 0,-10 17 16</inkml:trace>
  <inkml:trace contextRef="#ctx0" brushRef="#br2" timeOffset="-22495.01">3821 15536 0,'0'0'0,"0"0"0,0 0 15,0 0-15,0 8 16,0 1-16,-9 8 15,0 0-15,1 18 16,-1 0 0,-8-1-16,8-8 15,9 9-15,0-9 16,0 0 0,0-9-16,9-17 0,-9 0 15</inkml:trace>
  <inkml:trace contextRef="#ctx0" brushRef="#br2" timeOffset="-22275.37">3699 15847 0,'-8'0'16,"-1"0"-16,9 0 0,0 0 16,0 0-16,0 0 15,0 0-15,0 0 16,0 0-1,0 0-15,17 0 16,9 9-16,9 0 16,26-9-16,8 0 15,27-9-15,-44 9 16</inkml:trace>
  <inkml:trace contextRef="#ctx0" brushRef="#br2" timeOffset="-20396.83">5037 15388 0,'0'0'0,"0"0"16,0 0-16,0 0 15,-9 0-15,0 0 16,1 0-16,-1 0 15,0 0-15,0 0 16,9 0-16,-8-8 16,-1-1-1,9 9-15,0 0 16,0 0-16,0 0 16,0 0-16,0 0 15,0 0-15,0-9 16,17 1-1,18-1-15,0 9 0,8 0 16,1 0 0,-1 0-16,-8 0 15,0 0-15,-1 0 16,-16 0 0</inkml:trace>
  <inkml:trace contextRef="#ctx0" brushRef="#br2" timeOffset="-20163.98">5002 15683 0,'0'0'0,"0"0"0,0 0 16,0 0-16,0 0 15,9 0-15,8 0 16,18 0-1,-1 0-15,10 0 16,-1 0-16,9 0 16,-8 0-1,25 17-15,-17-8 0</inkml:trace>
  <inkml:trace contextRef="#ctx0" brushRef="#br2" timeOffset="-18221.48">6556 15380 0,'0'0'0,"0"0"0,0 0 15,0 0-15,0 0 16,0 0 0,-8 0-16,-1 0 0,0 0 15,1 0 1,-1 0-16,0 0 15,9 0-15,0 0 16,0 0-16,0 0 16,0 0-16,0 8 15,0 10-15,18-1 16,-1 9 0,0 0-16,27-9 15,25-8-15,1-9 16,-10-9-16,1-17 15,-9 0-15,-8 0 16,-18 9-16,0 0 16,-9-1-1,-8 1-15,0 0 16,-9-1-16,-9 1 16,0 0-16,-8 8 15,-9 0-15,0 9 16,-9 0-16,0 18 15,-8 16-15,-1 10 16,10 25-16,8 0 16,8 0-1,18-8-15,0-9 16,18-9-16,-1-8 16,18-9-16,8 0 15,18-9-15,26-17 16,17-17-16,-43 17 15</inkml:trace>
  <inkml:trace contextRef="#ctx0" brushRef="#br2" timeOffset="-17638">7546 15319 0,'0'0'0,"0"-9"0,0 1 0,0-1 16,0 9-1,0-9-15,0 9 16,0 0-16,0 0 16,9 0-16,0 0 15,8 0-15,0 0 16,1 0-16,-1 18 16,18-1-16,-1 9 15,-7 9 1,-1 8-16,0 0 15,-18 1-15,1-1 16,0 0-16,-9-17 16,0 0-16,0-9 15,0-8 1,0 0-16,0-1 0,0 1 16,0-9-16,0 0 15,-9-17 1,9-18-16,0-17 15,9-8-15,8-10 16,0 10-16,18-1 16,0 0-16,17-8 15,9 8-15,0 18 16,-1 0-16,-34 34 16</inkml:trace>
  <inkml:trace contextRef="#ctx0" brushRef="#br2" timeOffset="-17231.76">7425 14903 0,'0'0'0,"0"0"0,0 0 16,0 0-16,0 0 15,0 0-15,17 0 16,9 0 0,26 0-16,9-8 15,17-1-15,0 0 16,0 1-16,-17-1 16,-9 0-16,9 9 15,-9 0-15,-34 9 16</inkml:trace>
  <inkml:trace contextRef="#ctx0" brushRef="#br2" timeOffset="-17031.24">7937 14540 0,'0'0'0,"0"0"0,0 0 16,0 8-16,17 18 15,1 9-15,-1-1 16,9 10 0,9 8-16,0 0 15,17-9-15,-26-26 16</inkml:trace>
  <inkml:trace contextRef="#ctx0" brushRef="#br2" timeOffset="-16322.99">8423 15605 0,'0'0'0,"0"0"0,0 0 15,0 0-15,0 0 16,0 0-16,0 0 15,9 8-15,0 1 16</inkml:trace>
  <inkml:trace contextRef="#ctx0" brushRef="#br2" timeOffset="-15764.84">9092 15111 0,'0'0'0,"0"0"0,0 0 0,0 0 16,0 0-16,9 0 15,8 9-15,26-1 16,9-8-16,27 0 16,7-8-16,-7-1 15,-10 0-15,-8-8 16,-26 8-16,-18 9 16</inkml:trace>
  <inkml:trace contextRef="#ctx0" brushRef="#br2" timeOffset="-15364.91">9274 15224 0,'0'0'0,"0"0"15,0 0-15,0 8 16,-8 10-16,-1 8 15,0 17-15,1 9 16,-19 9-16,1 8 16,-8-9-1,8-8-15,8-8 0,1-1 16,0-17 0,8 0-16,0-9 15,9 1-15,0 8 16,9-9-16,0-8 15,8-1-15,18 1 16,8 0-16,27-9 16,-1-9-16,-8 0 15,0 1-15,-1-1 16,-8 0 0,-8-8-16,-9 8 15,-18 9-15,-8 0 16</inkml:trace>
  <inkml:trace contextRef="#ctx0" brushRef="#br2" timeOffset="-15149.03">9292 15553 0,'0'0'0,"0"0"15,0 0-15,0 0 16,0 0-16,8 0 15,10 0-15,8 0 16,8 0-16,1 0 16,17 0-16,0-9 15,-8 1 1,-18-1-16</inkml:trace>
  <inkml:trace contextRef="#ctx0" brushRef="#br2" timeOffset="-14818.65">10012 15674 0,'0'0'0,"0"0"0,0 0 16,0 0-16,0 0 15,-8 17-15,-1 1 16,9 8-16,0 0 15,0 0 1,0 0-16,9 0 16,-1-9-16,1-8 15,8-1-15,1-8 16,-1 0-16,1-8 16,-1-10-16,-8-8 15,-9 0-15,-9-17 16,-26 0-16,-17 8 15,0 26 1,26 9-16</inkml:trace>
  <inkml:trace contextRef="#ctx0" brushRef="#br2" timeOffset="-14131.56">9109 14747 0,'0'0'0,"0"0"0,0 0 16,0 0-16,18 0 15,16 0-15,10 0 16,17 9-16,17-9 16,0 0-1,-9-9-15,-8 1 16,-9-1-16,-8 0 16,-18 9-16</inkml:trace>
  <inkml:trace contextRef="#ctx0" brushRef="#br2" timeOffset="-13963.02">9613 14453 0,'0'0'0,"0"0"16,0 9-16,17 25 15,1 18-15,16 17 16,1 9-16,0-26 15,-18-26-15</inkml:trace>
  <inkml:trace contextRef="#ctx0" brushRef="#br2" timeOffset="-13042.84">10698 15354 0,'0'0'0,"0"0"0,0 0 16,0 0-16,0-9 16,0 0-16,0 1 15,0-1-15,-8 0 16,-1 9-16,-8 0 31,-9 0-31,-9 18 0,-9-1 16,-8 26-16,0 9 15,18-8-15,16-1 16,1 0-16,17-17 16,0 0-16,17 0 15,1 0-15,16-17 16,1-1-16,8 1 16,1-18-16,-18 1 15,0-1 1,0-17-16,0 9 15,-17-1-15,-1 1 16,1 0-16,0 8 16,-9 9-16,0 0 15,0 0-15,0 0 16,0 0-16,8 17 16,10 1-1,-1-1-15,1 0 16,-1 9-16,18 0 15,-1 0-15,1-8 16,9-10-16,-1 1 16,0-18-16,-17 1 15,0-1 1,1-17-16,-19-9 0,1-8 16,0 8-1,-18 1-15,0-1 16,-17 18-16,0 0 15,0-1 1,0 18-16,9 0 0,-1 0 16,18 0-1,0 0-15,9 9 16</inkml:trace>
  <inkml:trace contextRef="#ctx0" brushRef="#br2" timeOffset="-12664.67">11636 15302 0,'0'0'0,"0"0"16,0 0-16,-8 0 15,-1 0-15,-8 0 16,-10 8-16,1 1 15,-8 8-15,16 1 16,1-10 0,8 10-16,1-1 15,8 18-15,0-9 16,8 8-16,1-8 16,0 0-1,-1 0-15,1-9 0,0 1 16,-18-1-16,0 0 15,-17 1-15,0 8 16,0-9 0,0 0-16,0-8 15,17 0-15</inkml:trace>
  <inkml:trace contextRef="#ctx0" brushRef="#br2" timeOffset="-10948.16">12348 15302 0,'0'0'0,"-8"-9"0,-1 0 16,0 1-16,1-1 16,-1 0-16,9 1 15,0-1-15,0 9 16,0 0-16,-9-9 16,1 9-16,-10 0 15,-8 0 1,-9 18-16,-8 16 15,0 1-15,8 8 16,0 1-16,18-1 16,17-17-16,0 0 15,0-17-15,8-1 16,18 1 0,9-18-16,0 1 15,8-1-15,1 9 16,-18 0-16,0 0 15,-9 0-15,1 17 16,-1 1-16,9-1 16,0 0-16,0 0 15,0-8 1,-8 0-16,8-1 16,0-16-16,8-18 15,-8-17 1,0-9-16,-17-18 0,-18 18 15,1 9-15,-1 17 16,0 26-16</inkml:trace>
  <inkml:trace contextRef="#ctx0" brushRef="#br2" timeOffset="-10698.69">12913 15302 0,'0'0'0,"0"0"0,0 0 15,0 0 1,17 0-16,0 8 16,18 1-16,17 0 15,18-9-15,-9-9 16,-1 0-1,-8-8-15,-25 17 0,-19 0 16</inkml:trace>
  <inkml:trace contextRef="#ctx0" brushRef="#br2" timeOffset="-10455.23">13182 15007 0,'0'0'0,"0"0"0,0 0 0,0 0 16,0 18 0,-9 16-16,1 9 15,-10 18-15,-8 8 16,-9 27 0,18-1-16,0-17 0,17-9 15,0-8 1,0-18-16,17-8 0,9-9 15,-9-18-15</inkml:trace>
  <inkml:trace contextRef="#ctx0" brushRef="#br2" timeOffset="-9949.2">12340 14886 0,'-9'0'0,"0"0"0,1 0 15,-1 0-15,0 0 16,1 0-16,-1 0 15,0 0-15,-17 17 16,0 9-16,-17 18 16,-1 16-16,1 18 15,-1 26-15,10 9 16,16 17 0,10-18-16,16-8 15,10-9-15,16-17 16,18-17-16,18 0 15,8-10-15,-43-25 16</inkml:trace>
  <inkml:trace contextRef="#ctx0" brushRef="#br2" timeOffset="-9665.06">13929 15051 0,'0'0'0,"8"8"0,10 27 16,8 8-16,9 26 15,-9 18-15,-9 17 16,-17 9-16,-17-10 16,-35 10-1,-18 26-15,-86 164 16</inkml:trace>
  <inkml:trace contextRef="#ctx0" brushRef="#br2" timeOffset="-6602.38">15388 15813 0,'0'0'0,"0"0"0,0 0 15,0 17-15,0 9 16,-9 26-16,0 0 16,-17 0-16,9-18 15</inkml:trace>
  <inkml:trace contextRef="#ctx0" brushRef="#br2" timeOffset="-5993.93">16378 15336 0,'-9'0'0,"0"0"0,1 0 16,8 0-16,0 0 16,0 9-16,0 0 15,17 8 1,0 0-16,9 1 15,9-10-15,8 1 16,10-9-16,7-9 16,-8 1-16,-8-18 15,-1 0-15,-17 8 16,-17 1-16,0 0 16,-9-1-1,-9 1 1,-17 0-16,0 17 0,-17 0 15,-1 17-15,1 0 16,8 18-16,0 8 16,18 18-16,17 8 15,9-8 1,8-18-16,9 0 16,17-17-16,18 0 15,-17-17-15</inkml:trace>
  <inkml:trace contextRef="#ctx0" brushRef="#br2" timeOffset="-5650.43">17229 15154 0,'0'0'0,"0"0"16,0 0-16,0 18 15,17-1-15,0 9 16,9 9-16,0-1 16,0 1-16,-8 0 15,-1-1 1,-8 1-16,0 8 16,-1-17-16,-8 0 15,0-8-15,0-10 16,-8 1-16,-1-1 15,0 1-15,1-18 16,-1 1-16,9-18 16,0-26-1,17-17-15,18-9 16,17-18-16,-9 44 16</inkml:trace>
  <inkml:trace contextRef="#ctx0" brushRef="#br2" timeOffset="-5333.17">16985 14947 0,'0'0'0,"0"0"0,0 0 0,9 0 16,17 0-16,18-9 16,16 0-1,27 1-15,0-18 16,9 0-16,-1 8 15,-8 10-15,-52 8 16</inkml:trace>
  <inkml:trace contextRef="#ctx0" brushRef="#br2" timeOffset="-5133.43">17472 14609 0,'0'0'0,"0"0"0,0 0 16,0 0-16,8 17 16,10 0-16,-1 1 15,9 16-15,18 10 16,8-1-16,-26-17 16</inkml:trace>
  <inkml:trace contextRef="#ctx0" brushRef="#br2" timeOffset="-4682.85">18140 15154 0,'0'0'0,"0"0"0,0 0 16,0 0-16,0 0 15,0 0-15,9 0 16,8 9-16,-8 0 16</inkml:trace>
  <inkml:trace contextRef="#ctx0" brushRef="#br2" timeOffset="-4546.58">18149 15440 0,'0'0'0,"0"0"0,0 0 0,0 0 16,0 0-16,0 0 16,9-8-1,-1 8-15</inkml:trace>
  <inkml:trace contextRef="#ctx0" brushRef="#br2" timeOffset="-3449.45">18748 15336 0,'0'0'0,"0"0"15,0 0-15,0 0 16,0 9-16,9 0 15,17 8-15,9-8 16,17-1-16,17-16 16,-8-10-1,0-8 1,-9 0-16,-17 0 0,-9 0 16,-9 0-16,-8-8 15,-18 8-15,0 8 16,1 1-16,-27 0 15,-17 25-15,-9 10 16,9 16-16,17 1 16,1 8-1,7 9-15,10 18 16,17-10-16,17 1 16,10-18-16,7-17 15,18 0-15,0-17 16,18-27-1,-1-25-15,36-9 0,8-26 16,-61 44 0</inkml:trace>
  <inkml:trace contextRef="#ctx0" brushRef="#br2" timeOffset="-3232.45">19582 14609 0,'0'0'0,"0"0"16,0 0-16,0 8 15,0 10 1,-9 25-16,1 18 16,-10 51-16,-8 36 31,9-19-31,-1-16 0,18-9 0,0-17 16,0-27-16,0-25 15,18-9 1,-10-9-16</inkml:trace>
  <inkml:trace contextRef="#ctx0" brushRef="#br2" timeOffset="-2815.9">19790 15276 0,'0'0'0,"0"0"15,0 0-15,0 0 16,0 8-16,0 1 16,0 0-16,9-1 15,8-8-15,1 0 16,16-8 0,10-1-16,-9-8 0,-9-1 15,0 1 1,-9-9-16,-8 9 15,-1-1-15,-16 1 16,-1 0-16,0-1 16,-17 18-16,0 0 15,-8 18-15,-1-1 16,0 18 0,9-1-16,9 10 15,-1 16-15,10 1 16,16-9-16,18-9 15,18-17-15,8-26 16,0-17 0,-26 8-16</inkml:trace>
  <inkml:trace contextRef="#ctx0" brushRef="#br2" timeOffset="-2517.74">20607 15025 0,'0'0'15,"0"0"-15,0 0 0,0 0 0,-9 0 0,0 17 16,-17 0 0,0 9-16,-9 9 15,1-1-15,-1 10 16,18-1-1,-1 0-15,1 9 0,17 0 16,0-8-16,0-10 16,17-8-16,1-17 15,8-9 1,8-9-16,-16 1 16</inkml:trace>
  <inkml:trace contextRef="#ctx0" brushRef="#br2" timeOffset="-2318.3">20659 15206 0,'0'0'0,"0"0"16,0 0-16,0 0 16,0 0-16,17 0 15,0 0-15,27-8 16,8-1-16,9-17 15,8-9 1,9-8-16,-26 26 16</inkml:trace>
  <inkml:trace contextRef="#ctx0" brushRef="#br2" timeOffset="-2049.66">21015 14869 0,'0'0'0,"0"0"0,0 0 15,0 0-15,0 0 16,-9 0 0,0 0-16,1 17 15,-18 18-15,0 25 16,-9 10-16,0 7 16,18-7-16,8-10 15,9 1 1,0-9-16,0-9 15,9-17-15,8-17 16,0 0-16,1-18 16,-10 9-16</inkml:trace>
  <inkml:trace contextRef="#ctx0" brushRef="#br2" timeOffset="-1734.3">21162 15198 0,'0'0'0,"0"0"0,0 0 16,0 0-16,0 8 16,9 10-16,8-1 15,1 9-15,-1 0 16,-8 9-16,-1-1 16,1 1-16,-9-9 15,0 0 1,0-9 15,0-8-31,0 0 0,0-1 0,0-8 16,-9 0-16,9-8 15,0-10-15,9-16 0,17-10 16,9-16-16,8-10 16,1 10-1,-1 8-15,-25 26 16</inkml:trace>
  <inkml:trace contextRef="#ctx0" brushRef="#br2" timeOffset="-1514.21">21597 15224 0,'0'0'0,"0"0"16,0 0-16,0 0 15,0 17-15,0 9 16,0 0-16,0 9 16,0-9-16,0 0 15,0-18 1,0 1-16,8-9 16</inkml:trace>
  <inkml:trace contextRef="#ctx0" brushRef="#br2" timeOffset="-1381">21640 14808 0,'0'0'0,"0"0"15,0 0-15,0 0 16,0 17-16,9 1 16,8-10-16</inkml:trace>
  <inkml:trace contextRef="#ctx0" brushRef="#br2" timeOffset="-1010.82">21970 15302 0,'0'-9'0,"9"0"16,-1 1-16,1-10 15,0-8-15,-1 9 16,-8 0-16,0 8 16,0 9-16,0 0 15,-8 0-15,-1 0 16,0 17-1,-8 18-15,0 8 16,8-8-16,9 8 16,0 1-16,17-10 15,9-8-15,44-26 16,17-8-16,-53-1 16</inkml:trace>
  <inkml:trace contextRef="#ctx0" brushRef="#br2" timeOffset="-400.29">23064 15068 0,'0'0'0,"0"0"16,0-9-16,-9 1 16,1-1-16,-1 9 15,0 0 1,-17 0-16,0 17 15,-17 18-15,8 17 16,0 0-16,1 8 16,16 1-16,18 0 15,0-18-15,9-8 16,0-27-16,17 1 16,8-18-1,18-8-15,9-18 16,0-25-16,0-18 15,0-26-15,-9 0 16,-18 0-16,-7 17 16,-19 27-16,1 16 15,-9 18-15,0 9 16,0 0 0,0 17-16,0 0 15,0 8-15,-9 18 16,1 35-16,-1 43 15,-9 17-15,1-17 16,8-17-16,9-9 16,0-9-1,0-26-15,0-17 16,9-17-16,-9-9 16</inkml:trace>
  <inkml:trace contextRef="#ctx0" brushRef="#br2" timeOffset="-207.48">23490 15232 0,'0'0'0,"0"0"16,0 18-16,0 8 16,0 0-16,0 0 15,0-9-15,0-8 16,0-1-16,8-8 15,1 0-15</inkml:trace>
  <inkml:trace contextRef="#ctx0" brushRef="#br2" timeOffset="-84.13">23524 14782 0,'0'0'0,"0"0"0,0 0 15,0 0-15,0 0 16,0 9-16,18 8 15,-1-8 1</inkml:trace>
  <inkml:trace contextRef="#ctx0" brushRef="#br2" timeOffset="382.63">23802 15094 0,'0'0'0,"0"0"16,0 8-16,0 10 15,0 16-15,-8 27 16,-1 17-16,-9 26 47,10-9-47,-10-8 0,1-18 0,8-17 15,1-17-15,-1-9 0,0-18 16,1 1-16,-1 0 16,0-18-1,1-8-15,-1-27 0,9-42 16,17-9-16,18 8 16,8-8-16,18 8 15,0 26 1,0 9-16,0 18 15,-18 16-15,-17 18 16,0 0-16,-9 9 16,-8 8-16,-9 18 15,-17 8-15,-9 18 16,0-9-16,-18 9 16,9-27-1,18-8-15,8-17 16</inkml:trace>
  <inkml:trace contextRef="#ctx0" brushRef="#br2" timeOffset="750.47">24410 15128 0,'0'0'0,"0"0"0,-9 0 0,1 18 15,-18-1-15,0 18 16,8-1-16,1 1 16,-1 0-16,18-1 15,0-8-15,0 0 32,18-8-32,-1-10 0,1 1 15,-1-9-15,0-9 16,1 1-16,8-18 15,-9-18-15,-8-8 16,-1-17-16,-16 8 16,-1 9-16,-8 18 15,-9-1 1,8 18-16,1 0 16,-9-1-16,9 10 15,8 8-15</inkml:trace>
  <inkml:trace contextRef="#ctx0" brushRef="#br2" timeOffset="1048.68">24888 14548 0,'0'0'0,"0"0"0,0 0 16,0 9 0,-9 17-16,0 34 15,-17 27-15,-17 52 16,8 17-16,0-27 16,1-16-16,16-9 15,1-35-15,17-25 16,0-18-16,-9-9 15,9 0-15</inkml:trace>
  <inkml:trace contextRef="#ctx0" brushRef="#br2" timeOffset="1383.34">24931 15250 0,'0'0'0,"0"0"0,0 0 0,9 8 15,8 10 1,18-1-16,0-8 16,8-1-16,9-8 15,0-8-15,9-10 16,-18 1 0,-17 0-16,1-9 0,-19 0 15,1 0-15,-18 8 16,-8 1-1,-9 0-15,-9 8 16,-8 18-16,-9 17 16,8 17-16,9 9 15,9 9-15,18 17 16,16-9-16,27-8 16,43-18-16,-26-26 15</inkml:trace>
  <inkml:trace contextRef="#ctx0" brushRef="#br3" timeOffset="41346.44">6530 16679 0,'-8'-9'0,"8"9"0,0 0 0,0 0 0,0 0 16,0 0-16,0 0 15,0 0-15,0 0 16,0 9-16,17 8 15,0 26-15,1 18 16,-1 8-16,-8-8 16,-1-1-1,-8-8-15,-8-8 16,-1-18-16,0 0 16,1-18-16,-1 1 15,9 0-15,0-9 16,0-9-16,0-8 15,17-44-15,18-26 16,0 10-16,8 16 16,1 18-1,16 8-15,-25 18 16</inkml:trace>
  <inkml:trace contextRef="#ctx0" brushRef="#br3" timeOffset="46424.79">7121 16956 0,'0'0'0,"0"0"0,0 0 15,0 0-15,0 0 16,-9 0-16,9 0 16,-9-9-16,9 9 15,0 0 1,0 0-16,0 0 15,0 0-15,0 0 16,0 0-16,0 0 16,0 0-16,0 0 15,0 0-15,18 0 16,-1 0 0,18-8-16,0-10 15,-1-8-15,-8 0 16,0 0-16,-17 0 15,0 0-15,-18 9 16,0 0-16,1 8 16,-18 9-16,0 0 15,0 17-15,-9 27 16,0 8-16,18 8 16,8 1-1,9-9-15,17-9 16,27 0-16,8-8 15,35-9 1,0-26-16,-61 0 0</inkml:trace>
  <inkml:trace contextRef="#ctx0" brushRef="#br3" timeOffset="46923.82">8180 16670 0,'0'0'0,"0"0"15,0 0-15,0 0 16,0 0-16,0 0 16,-9 0-16,1-9 15,-1 9-15,-17 0 16,0 0-16,-9 0 15,-8 9-15,8 8 16,0 1 0,1 16-16,-1 18 15,0 0-15,9 0 16,9 0-16,17-9 16,0 1-16,17-18 15,0 0-15,18-9 16,35-8-16,25-1 15,-8-16-15,-52-1 16</inkml:trace>
  <inkml:trace contextRef="#ctx0" brushRef="#br3" timeOffset="48007.53">8588 16921 0,'0'0'0,"0"0"0,-8 0 15,-1-8-15,0-1 16,1 0-16,-1 1 16,0-1-16,0 0 15,1 1-15,-10 8 16,-8 0-16,0 17 16,-8 0-16,-10 18 15,1 8-15,8 0 16,18 1-1,8-1-15,9 0 16,0-8-16,9-9 16,8-17-16,0-1 15,1-16-15,16-10 16,19-8-16,-1-17 16,0-9-16,-9-17 15,-17 17 1,-17 17-16,0 9 15,-1 9-15,1 8 16,-9 1-16,0 8 16,0 0-16,0 0 15,0 0-15,0 0 16,0 17-16,0 26 16,0 9-1,0 0-15,9-9 16,8 1-16,0-18 15,1 0-15,-1-9 16,0-8-16,18-18 16,0 0-16,17-25 15,9-18-15,0-26 16,-9-9 0,-9 9-16,-8 9 15,-9 17-15,-17 0 16,-1 17-16,1 1 15,-9 8-15,0 8 16,0 1-16,-9 8 16,1 9-16,-1 0 15,-17 0 1,0 18-16,0-1 16,0 18-16,0-1 15,0 36-15,8 8 16,1 0-16,8 0 15,9-9-15,0 0 16,0-8-16,0-9 16,9-9-16,8-17 15,1 0 1,8 0-16,0-17 16,8-1-16,1-16 15,0-1-15,17-17 16,0-9-16,0-8 15,9-35 1,9-35-16,-18 10 0,-9 16 16,-8 9-1,-9 9-15,-9 17 16,-8 17-16,0 0 16,-1 18-16,1 0 15,-9 8-15,0 9 16,0 0-16,-9 0 15,-8 26-15,-9 26 16,-18 69 0,1 35-16,17-17 15,9-1-15,17-8 16,17-34-16,18-27 16,8-26-16,18-26 15,-35-8-15</inkml:trace>
  <inkml:trace contextRef="#ctx0" brushRef="#br3" timeOffset="53909.43">10889 16644 0,'0'0'16,"0"0"-16,0 0 0,0 0 15,0 0 1,0 0-16,0 0 15,0 0-15,0 17 16,0 18-16,-8 43 16,-1 17-16,-17 44 31,9 8-31,-1-26 0,10-34 16,-1-26-16,9-18 0,0-17 15,0 0 1,0-18-16,0-8 15</inkml:trace>
  <inkml:trace contextRef="#ctx0" brushRef="#br3" timeOffset="54125.69">10863 17155 0,'0'0'0,"0"0"15,0 0-15,0 0 16,0 0-16,0 0 16,18 0-16,16 0 15,10-9 1,8 1-16,9-1 16,26 0-1,8 1-15,-51-1 0</inkml:trace>
  <inkml:trace contextRef="#ctx0" brushRef="#br3" timeOffset="54372.54">11567 16679 0,'0'0'0,"0"0"0,0 0 15,0 0-15,0 0 16,-9 17-16,0 18 15,1 34-15,-10 26 16,1 9 0,8 0-16,1 0 15,8-17-15,0-27 16,0-16-16,0-18 16,0 0-16,8-18 15,1 1-15</inkml:trace>
  <inkml:trace contextRef="#ctx0" brushRef="#br3" timeOffset="54584.81">11697 17129 0,'0'0'0,"0"0"15,0 0-15,0 0 16,9 0-1,8 0-15,9 9 0,9-9 16,17-9 0,0 0-16,0 1 15,9 8 1,-35 0-16</inkml:trace>
  <inkml:trace contextRef="#ctx0" brushRef="#br3" timeOffset="54841.89">12018 17164 0,'0'0'0,"0"0"15,0 0-15,0 0 16,0 0-16,0 0 16,0 0-16,-8 17 15,-1 9 1,0 9-16,1-1 15,-1 10-15,0-1 16,1-8-16,8-9 16,0 0-1,0-9-15,0-9 0,0 1 16</inkml:trace>
  <inkml:trace contextRef="#ctx0" brushRef="#br3" timeOffset="55030.55">11775 17519 0,'0'0'0,"0"0"0,0 0 15,0 0-15,0 0 16,0 0-16,18 0 16,8 0-1,8 8-15,18-8 16,18 0-16,25 0 15,-34 9-15</inkml:trace>
  <inkml:trace contextRef="#ctx0" brushRef="#br3" timeOffset="56170.34">12956 17172 0,'0'0'0,"0"0"0,0 0 0,0 0 16,0-8-1,0-1-15,0 0 16,-9 1-16,1-1 16,-1 9-16,0 0 15,-8 0-15,0 0 16,-1 9-16,10-1 16,-1 10-16,9-1 15,0 9 1,9 9-16,8-9 15,0 0-15,1 0 16,-10-9-16,1-8 16,0-1-16,-1 1 15,1 8-15,-9 1 16,-9-1-16,1 0 16,-18 9-1,0 0-15,0 0 16,17-17-16,9-9 15,0 0-15,0 0 16,0 0-16</inkml:trace>
  <inkml:trace contextRef="#ctx0" brushRef="#br3" timeOffset="56631.21">13321 17216 0,'0'0'0,"0"0"0,0 0 15,0 0-15,-9 0 16,1 17-16,-1 9 15,0 9-15,-8 25 16,-1 10-16,10 7 16,-1 10-1,-8-9-15,-1-17 16,1-18-16,8-17 16,1 0-16,-1-17 15,9-1-15,0-8 16,0-8-16,0-10 15,0-34-15,0-26 16,17-8 0,1-1-16,8 18 0,-9 17 15,0 17 1,1 1-16,-1 16 16,1 1-16,8 0 15,-9 17-15,0 0 16,1 0-16,8 17 15,-18 0-15,1 1 16,0 8-16,-18 0 16,0 0-1,-8 0-15,0 0 16,-1-9-16,1-9 16,8 1-16,9 0 15,0-1-15,0-8 16</inkml:trace>
  <inkml:trace contextRef="#ctx0" brushRef="#br3" timeOffset="56841.97">13625 17285 0,'0'0'0,"0"0"15,0 17 1,-9 9-16,0 9 15,1 0-15,-1 8 16,9-17-16,0-9 16,0-8-16,0-1 15</inkml:trace>
  <inkml:trace contextRef="#ctx0" brushRef="#br3" timeOffset="56973.27">13651 16939 0,'0'0'0,"0"0"16,0 0-16,0 0 16,0 0-16,0 8 15,9 10-15,-1 7 16,1-16-16</inkml:trace>
  <inkml:trace contextRef="#ctx0" brushRef="#br3" timeOffset="57308.93">13798 17467 0,'0'0'0,"0"0"15,0 0-15,0 0 16,0 0 0,0 0-16,0 0 15,0 0-15,0 0 16,0 0-16,0 0 15,0 0-15,0-9 16,0 1-16,0-10 16,9 1-16,0 0 15,0-1-15,-1 1 16,10 17 0,-1 0-16,0 0 15,9 17-15,-8 1 16,-1-1-16,0 9 15,1 0-15,8 0 16,9-9-16,-27-8 16</inkml:trace>
  <inkml:trace contextRef="#ctx0" brushRef="#br3" timeOffset="57630.58">12409 17527 0,'0'0'0,"0"0"0,0 0 16,0 0-16,-9 18 16,1 25-16,-18 26 15,-26 18-15,26-35 16</inkml:trace>
  <inkml:trace contextRef="#ctx0" brushRef="#br3" timeOffset="58389.15">14320 17086 0,'0'0'0,"0"0"0,0 0 16,0-9-16,8 0 15,-8 1 1,0-1-16,0 9 15,0 0-15,0 0 16,0 0-16,0 0 16,0 0-16,0 0 15,0 0-15,0 0 16,0 0-16,0 0 16,0 0-1,0 0-15,9 0 16,0 0-16,8 0 15,0-9-15,18 1 16,17-1-16,0 0 16,9 1-1,-9 8-15,0 0 0,-8 0 16,-10 0 0,-8 0-16,0 8 15,1 1-15,-27 0 16</inkml:trace>
  <inkml:trace contextRef="#ctx0" brushRef="#br3" timeOffset="58593.55">14571 17190 0,'-8'0'0,"-1"0"16,0 0-16,1 0 15,8 0-15,0 0 16,0 0-16,0 0 15,0 0-15,0 0 16,17 8-16,18 1 16,-1-9-16,36-9 15,-18 9 1</inkml:trace>
  <inkml:trace contextRef="#ctx0" brushRef="#br3" timeOffset="58962.57">15327 17138 0,'0'0'0,"0"0"16,0 0-16,0 0 15,9 0-15,17 0 16,17 0 0,9 0-16,18-9 15,25 9 1,-34 0-16</inkml:trace>
  <inkml:trace contextRef="#ctx0" brushRef="#br3" timeOffset="61889.96">16091 17588 0,'0'0'0,"0"0"0,0 0 15,0 0-15,0 0 16,0 0-16,0 0 16,0 0-16,0 0 15,17 0 1,1-9-16,8-8 15,17-9-15,18-26 16,8-8-16,-8-10 16,0 1-16,-9 0 15,0 17-15,-8 0 16,-10 0-16,-8 17 16,1 0-1,-19 18-15,1 0 16,0 0-16,-1 17 15,-8 0-15,0 0 16,-8 17-16,-1 9 16,0 17-16,-8 18 15,8-1 1,9 1-16,0-9 16,9-9-16,8-17 15,1 0-15,-1-17 16,9 0-16,9-18 15,-1 0-15,19-17 16,-10-17-16,0-18 16,1 1-16,-1-1 15,-8-8-15,-9 17 16,-9 17 0,-8 18-16,0 0 15,-1-1-15,-8 10 16,0-1-16,0 9 15,0 0-15,-8 17 16,-1 9-16,0 26 16,1 35-1,8 17-15,0-9 16,8-17-16,10-9 16,8-8-16,9-18 15,-1-8-15,10-18 16,-18-8-16</inkml:trace>
  <inkml:trace contextRef="#ctx0" brushRef="#br3" timeOffset="62140.12">17845 17233 0,'0'0'0,"0"0"0,0 0 0,0 0 16,0 0-16,0 0 16,0 0-16,0 0 15,9 0-15,-1 0 16</inkml:trace>
  <inkml:trace contextRef="#ctx0" brushRef="#br3" timeOffset="63205.94">18557 16739 0,'0'0'0,"0"0"16,0 0-16,0 0 16,0 0-16,0 26 15,0 18-15,-8 25 16,-1 18-16,0-1 16,0 9-16,-8-17 15,0-17 1,8-18-16,0-17 15,9-8-15,0-10 16,0-8-16,0-8 16,18-18-16,8-9 15,0 0-15,-9 18 16,79-485 0,-96 502-16,-9 0 15,0 0-15,1 0 16,-1 0-16,0 0 15,9 0-15,0 0 16,0 0-16,0 0 16,0-9-1,18 0-15,16 9 0,27 0 16,0 0 0,0 9-16,-18 0 15,-8-1-15,-9 1 16,-17 0-16,-1 8 15,-8 0-15,-17 18 16,-18 0-16,-17-1 16,-9 1-16,1-9 15,16 0 1,9-9-16,9 0 16,9-8-16,0 8 15,17 1-15,0-1 16,17 0-16,0 9 15,18 9-15,0 0 16,-9-9-16,0 0 16,-9 0-1,-8 0-15,0-9 16,-18 9-16,0 0 16,-17 0-16,0 0 15,-9 0-15,1 0 16,8-9-16,8-8 15,1-1-15,0-8 16,17 0 0,8 0-16,10-8 15,-10 8-15</inkml:trace>
  <inkml:trace contextRef="#ctx0" brushRef="#br3" timeOffset="63530.55">19165 17224 0,'0'0'0,"0"0"0,0 0 0,0 0 15,0 0-15,-9 0 16,1 0-16,-1 18 16,-8-1-16,-1 18 15,1-1-15,8 1 16,9 0-1,0-9-15,9 0 16,8-9-16,1-9 16,-1 1-16,9 0 15,0-18-15,-9 0 16,-8 1-16,0-9 16,0-9-16,-18 0 15,-9 0 1,-16 8-16,16 10 15</inkml:trace>
  <inkml:trace contextRef="#ctx0" brushRef="#br3" timeOffset="64558.79">20198 16947 0,'0'0'0,"0"0"16,-8-8-16,-1-1 16,-8 0-16,-9 9 15,-9 0 1,-9 18-16,-8 16 16,0 1-16,0 17 15,9 0-15,17 0 16,17 8-16,9-16 15,17-18-15,1 0 16,25 0-16,9-18 16,35-25-1,35-18-15,-27 1 16,-25 8-16,-27 8 16,-17 1-16,0 0 15,-17 8-15,0-8 16,-1 8-1,-8 9-15,0 0 0,0 0 16,0 0 0,-8 17-16,8 9 15,0 9-15,0 8 16,17 1-16,9-10 16,9-8-16,-1-8 15,19-10-15,-10-8 16,0-8-16,1-18 15,-18 0 1,0-9-16,-17 0 16,-9 1-16,-9-1 15,0 0-15,-8 18 16,0 0-16,-1-1 16,1 10-16,17 8 15,0 0 1,8 0-16,19 0 15,7-9-15,1 0 16,-18 9-16</inkml:trace>
  <inkml:trace contextRef="#ctx0" brushRef="#br3" timeOffset="64804.34">21275 16921 0,'0'0'0,"0"0"0,0 0 16,-8 0-16,-1 0 15,-9 9-15,1 0 16,0 8-1,-1 0-15,10 0 16,-1 9-16,9 0 16,0 0-16,9 0 15,8 0-15,0 0 16,1 0-16,-10 0 16,1-8-1,0-10-15,-9 10 16,-9-1-1,-8 0-15,-18 1 0,-8-1 16,8 0-16,26-17 16</inkml:trace>
  <inkml:trace contextRef="#ctx0" brushRef="#br3" timeOffset="65127.78">21779 16661 0,'0'0'0,"0"0"0,0 0 15,0 0-15,-9 0 16,1 0-16,-1 18 15,-17 16-15,-18 27 16,10 26-16,-1-1 16,0 9-16,18 9 15,8-17-15,18-9 16,8-17 0,18-18-16,8-8 15,-17-18-15</inkml:trace>
  <inkml:trace contextRef="#ctx0" brushRef="#br3" timeOffset="65557.68">21883 16990 0,'0'0'0,"0"0"15,0 0-15,0 0 16,0 0-16,-9 18 15,1-1-15,-1 18 16,0-9-16,1 8 16,-1 1-1,9-9-15,0 0 16,0-9-16,9-8 16,-1 0-16,1-1 15,8-8-15,1 0 16,-1 0-16,9 0 15,-8 0-15,-1 0 16,0 0 0,1 0-16,-1 0 15,9 9-15,-9 0 16,18-1-16,-9-8 16,0 0-16,0-8 15,-8-1 1,-10 0-16,1-17 15,0-8-15,-18-1 16,0 18-16,9 8 16,0 9-16</inkml:trace>
  <inkml:trace contextRef="#ctx0" brushRef="#br3" timeOffset="65805.12">22474 17025 0,'0'0'0,"0"0"15,0 0-15,0 0 16,0 0-16,8 0 16,10 0-16,16 0 15,18 0 1,1 0-16,-1-9 15,-9 1-15,1 8 16,-18 8-16</inkml:trace>
  <inkml:trace contextRef="#ctx0" brushRef="#br3" timeOffset="66054.38">22743 16800 0,'0'0'0,"0"0"0,0 0 15,0 0-15,0 0 16,0 0-16,-9 17 16,0 9-16,1 9 15,-10 17-15,1 8 16,0 10-16,8 8 31,0 0-31,1-18 0,8-16 16,0-10-16,8-8 15,10-8-15,-1-10 16,-8 1-16</inkml:trace>
  <inkml:trace contextRef="#ctx0" brushRef="#br3" timeOffset="66256.09">23116 16687 0,'0'0'0,"0"0"0,0 0 0,0 0 0,0 0 16,18 26-16,16 18 15,1 25 1,0 18-16,-1 34 16,-16 35-16,-18-26 15,-26-18-15,8-51 16</inkml:trace>
  <inkml:trace contextRef="#ctx0" brushRef="#br3" timeOffset="75752.49">18331 16635 0,'0'-8'0,"0"-1"16,0 9-16,0 0 16,0-9-16,0 9 15,0-8-15,18-1 16,25 0-1,9-8-15,18 0 16,-1-1-16,1 10 16,8-1-1,0 0-15,-26 1 0,-8-1 16,8 1-16,-9-10 16,-17-8-1,-9 18-15</inkml:trace>
  <inkml:trace contextRef="#ctx0" brushRef="#br3" timeOffset="75937.39">18844 16246 0,'0'0'0,"0"0"0,0 0 0,0 0 16,0 0-1,0 0-15,17 17 16,9 9-16,9 17 15,8 9-15,-8-8 16,0-10-16,-9 9 16,-9-25-16</inkml:trace>
  <inkml:trace contextRef="#ctx0" brushRef="#br3" timeOffset="76552.46">16464 16696 0,'0'0'0,"0"0"0,0 0 16,0 0 0,0 0-16,0 0 15,18 0-15,8 0 16,35 0-16,17 0 16,9-9-16,-9 1 15,0-1-15,-17 0 16,8 1-16,1-1 15,-18 9 1,-26 0-16</inkml:trace>
  <inkml:trace contextRef="#ctx0" brushRef="#br3" timeOffset="76768.68">16925 16480 0,'0'0'0,"0"0"15,0 0-15,0 0 16,0 0-16,8 0 16,10 0-16,8 17 15,0 0-15,9 0 16,-9 9-16,0 0 16,-9 0-16,0 0 15,1 9 1,-10-9-16</inkml:trace>
  <inkml:trace contextRef="#ctx0" brushRef="#br4" timeOffset="133913.78">29568 13518 0,'0'0'0,"0"-9"0,0 9 0,0-26 16,0-9-16,0 9 15,0-8-15,-8-1 16,-1 0-16,0 9 15,-17-8 1,0-1 0,-9 0-16,-8 9 0,-9 0 15,-9 9-15,0 0 16,-8 0-16,-1-1 16,9 18-16,-8 0 15,8 0-15,0 0 16,1 9-16,-1 8 15,9 1 1,0-1-16,0 9 16,-9 8-16,0 10 15,9 8-15,0 0 16,-9 17 0,9 0-16,0 9 0,0 0 15,0 0 1,-1 0-16,10 0 15,8 0-15,1 9 16,-1-1-16,18-8 16,-1 0-16,1 0 15,-1 9-15,18-1 16,0-8-16,9-9 16,8 9-1,10 9-15,7 8 16,1 1-16,17-19 15,0 1-15,9 0 16,26 9-16,0-9 16,-9-9-16,17-8 15,-8-1-15,17-8 16,9-8 0,0-1-16,0-8 15,0-9-15,8-9 16,-8-8-16,0-1 15,0-16-15,0-1 16,0 0-16,-9-17 16,-8 0-1,-1-8-15,1-1 0,-18-8 16,9-18 0,-9 1-16,0-10 15,0 1-15,-8 0 16,-10-1-16,-7 1 15,-10 0-15,-8-9 16,-9 9-16,0-9 16,-9 0-1,1 0-15,-10 0 16,1 8-16,-18 1 16,1-17-16,-19-1 15,1 0-15,-17 1 16,0-1-16,-10-17 15,-7-8 1,-1 25-16,-9 0 16,-8 9-16,-17 1 15,-27 7-15,9 18 16,-17-8-16,0 16 16,34 18-16,1 9 15,17 0-15,8 8 16,1 9-1,-10 35-15,36-9 16</inkml:trace>
  <inkml:trace contextRef="#ctx0" brushRef="#br4" timeOffset="134552.8">29099 16220 0,'0'0'16,"0"0"-16,0 0 0,0 0 15,0 0-15,9 17 16,17 18 0,17 25-16,1 18 15,8-8-15,-9-10 16,1 1-16,-1-18 15,-17-8-15,-8-27 16,-10 1-16</inkml:trace>
  <inkml:trace contextRef="#ctx0" brushRef="#br4" timeOffset="134943.28">30020 16428 0,'0'0'0,"0"0"0,0 0 16,0 0-16,0 0 16,-9 0-16,0 8 15,-17 10 1,-17 8-16,-9-1 16,0 1-1,0 0 16,17 0-31,0 0 0,35-26 0,-35 18 0,9-1 16,26-17-16,-17 17 0,0 1 0,-1 16 0,10 10 16,-10 8-1,10 0-15,-1 17 16,0 0 0,0-8-16,1-1 0,-1 1 15,0-18 1,9-8-16,-8-9 0,8-9 15,0-8-15,0 0 16,0-18 0,8 9-16</inkml:trace>
  <inkml:trace contextRef="#ctx0" brushRef="#br4" timeOffset="135645.92">30072 16687 0,'0'0'0,"0"0"0,0 0 16,0 0-16,0 0 16,0 18-16,-9 16 15,0 27 1,1 8-16,-1 9 15,-8-17-15,-1-9 16,10-9-16,8-17 16,0-9-16,0-8 15,0 0-15,0-1 16,0-8-16,0-8 16,17-1-1,0 0-15,1 1 16,8 8-16,9 0 15,-1 17-15,1 0 16,-9 1 0,0-1-16,-17 0 0,0 1 15,-18-1-15,-9 0 16,-16 9-16,-18-8 16,0-10-1,-1-16-15,19-1 16,16 0-16,18 1 15</inkml:trace>
  <inkml:trace contextRef="#ctx0" brushRef="#br4" timeOffset="136429.39">30376 16549 0,'0'0'0,"0"0"0,0 0 0,17 0 16,1 0-16,25 0 15,18 8-15,8-8 16,1 0-1,8-8-15,-26 16 16,-26 1-16</inkml:trace>
  <inkml:trace contextRef="#ctx0" brushRef="#br4" timeOffset="136607.92">30749 16254 0,'0'0'0,"0"0"16,0 9-16,-8 34 15,-1 61-15,-9 52 16,27 17-16,26 208 16</inkml:trace>
  <inkml:trace contextRef="#ctx0" brushRef="#br4" timeOffset="149873.11">28274 14955 0,'0'0'0,"0"0"0,0 0 0,0-8 16,0-1-16,0 9 15,0-9-15,0 9 16,0 0-16,0 0 15,0 0-15,0 0 16,0 0 0,0 0-16,0 0 15,0 0-15,0 0 16,0 0-16,9-8 16,0 8-16,8 0 15,9 0-15,18-9 16,8 9-16,8-9 15,10 9 1,-9 0-16,-9 0 16,9 0-16,-18 0 15,0 0-15,-17 0 16,1 0-16,-1 0 16,-9 0-16,-8 0 15</inkml:trace>
  <inkml:trace contextRef="#ctx0" brushRef="#br4" timeOffset="150274.23">28752 14591 0,'0'0'0,"0"0"0,0 0 16,0 0-16,0 0 16,0 0-1,0 0-15,0 0 16,0 0-16,0 0 15,0 0-15,9 18 16,-1-1-16,1 0 16,0 18-16,-1 17 15,1 9-15,0 8 16,-9 9 0,0-9-16,0-8 15,0-1-15,8-16 16,1-1-16,0-17 15,-1-9-15</inkml:trace>
  <inkml:trace contextRef="#ctx0" brushRef="#br4" timeOffset="151061.25">29994 14150 0,'0'0'0,"0"0"16,0 0-16,0 0 15,0 0-15,0 0 16,0 0-16,0 0 16,0 0-16,17 0 15,18 8-15,17 1 16,9 0-1,17-1-15,-17 1 16,8 0-16,18 17 16,-35 0-16</inkml:trace>
  <inkml:trace contextRef="#ctx0" brushRef="#br4" timeOffset="151693.95">28934 14955 0,'0'0'0,"-8"0"0,8 0 0,0 0 16,0 0-16,0 0 16,-9 0-16,0 0 15,9 0 1,0 0-16,0 0 16,0 0-16,0 0 15,0-8-15,18-1 16,16 0-16,27 9 15,26-8-15,8-1 16,-8 9-16,-52 0 16</inkml:trace>
  <inkml:trace contextRef="#ctx0" brushRef="#br1" timeOffset="159021.7">30185 14375 0,'0'0'0,"0"0"15,0 0-15,0 0 0,0 0 16,0 0-16,0 0 16,0 0-1,0 0-15,0 0 16,0 0-16,-9 0 16,0 9-16,-17 8 15,-17 18-15,-1-1 16,-16 10-16,-10 8 31,9-1-31,9-7 0,9-18 16,0 8-16,8-8 15,0 0-15,0 0 16,18-17-16,0 0 16,-1-1-16,10 1 15,-1 0-15,9-1 16,0-8-16,0 0 15</inkml:trace>
  <inkml:trace contextRef="#ctx0" brushRef="#br1" timeOffset="159404.8">29507 14566 0,'0'0'0,"0"0"0,0 0 16,0 0-16,0 0 15,0 0-15,0 17 16,-8 0-16,8 9 16,-9 9-16,0-1 15,1 1 1,-1 8-16,0-8 15,1-9 1,8 0-16,0-9 0,0-8 16,0 0-16,0-1 15,0 1-15,0 0 16,0-1-16,0-8 16,17 9-1,18-9-15,17 0 16,26-9-16,-26 9 15</inkml:trace>
  <inkml:trace contextRef="#ctx0" brushRef="#br1" timeOffset="160241.77">30263 14886 0,'0'0'0,"0"0"0,0 0 16,0 0-16,0 0 15,0 0-15,0 0 16,0 0 0,0 0-16,0 0 15,0 0-15,17 9 16,1-1-16,8 1 16,8 0-16,1-1 15,0-8-15,8-8 16,-8-1-1,-9 0-15,0 1 16,-8-10-16,-10 10 16,1-1-16,0-8 15,-18-1-15,0 1 16,1 0-16,-10-1 16,1 18-16,-9 0 15,0 0-15,0 18 16,0-1-1,8 0-15,1 18 16,8 0-16,9 8 16,0 0-1,18 1-15,-1-1 16,18-17-16,-1 0 16,27 0-16,-17-9 0</inkml:trace>
  <inkml:trace contextRef="#ctx0" brushRef="#br1" timeOffset="160906.36">31175 14799 0,'0'0'0,"0"0"15,0 0-15,0 0 16,0 0-16,8 0 15,10 9-15,-1 8 16,18 1-16,0-1 16,-9 9-16,0 9 15,0 8 1,0 0-16,-9 9 16,-8-9-16,0-8 15,-18-9-15,0 0 16,0-9-16,1-8 15,-1 0-15,-8-1 16,8 1-16,0-9 16,1 0-16,-1-9 15,9 1 1,0-10-16,9-25 16,17-18-16,8 10 15,19-10-15,-1 9 16,-9 17-16,-17 9 15,-17 26 1</inkml:trace>
  <inkml:trace contextRef="#ctx0" brushRef="#br1" timeOffset="161261.58">31279 14574 0,'0'0'0,"0"0"0,0 0 15,0 0 1,0 0-16,0 0 16,17 0-16,9 0 15,35 0-15,9 0 16,16 9-16,-7-9 16,7 0-16,1 0 15,-17-9-15,-36 9 16</inkml:trace>
  <inkml:trace contextRef="#ctx0" brushRef="#br1" timeOffset="161437.56">31748 14384 0,'0'0'0,"0"0"0,0 8 15,17 18-15,9 26 16,18 26-16,16 9 16,-25-44-16</inkml:trace>
  <inkml:trace contextRef="#ctx0" brushRef="#br1" timeOffset="-193357.5">23759 11335 0,'0'0'0,"0"0"0,0 0 15,0 0-15,0 0 16,0 17 0,0 1-16,0 16 15,-9 18-15,0 9 16,1-9-16,-1 9 16,-8-18-16,8 0 15,0-17-15,9 0 16,0-9-16,0 1 15,0-1-15,0-8 16,9-1 0,17 1-16,26 0 15,9-1-15,26 1 16,26 0-16,26-9 16,0 0-16,26 0 15,0 0-15,-18 0 16,1-9-16,-9 0 15,-18 1 1,-17-1-16,-34 0 16,-18 9-16,-9 0 15,-16 0-15,-1 0 16,-18 0-16,1 0 16,0 0-1,-1 0-15,1 0 16,-9 0-16,0 0 15</inkml:trace>
  <inkml:trace contextRef="#ctx0" brushRef="#br1" timeOffset="-192751.62">26129 11422 0,'0'0'0,"0"0"15,0 0-15,0 0 16,-8 0 0,-1 0-16,0 0 15,1 0-15,-10 0 16,1 0-16,-9 8 15,0 10-15,-9 16 16,0 1-16,1 17 16,-1 17-1,18 9-15,-1 17 0,18 1 16,18-1-16,8-8 16,8-1-1,27 9-15,9-25 16,8-10-16,9-16 15,17-10-15,9-25 16,-9-18-16,-9-8 16,-8-26-16,-9-18 15,-8 0-15,-9-25 16,-18-18 0,-17 0-16,-26-9 15,-9 18-15,-17 8 16,0 10-16,-17 7 15,0 18-15,-1 9 16,9 17-16,1 9 16,-1-1-16,0 18 15,0 0 1,9 18-16,-8 25 16,-1 9-16,26-26 15</inkml:trace>
  <inkml:trace contextRef="#ctx0" brushRef="#br1" timeOffset="-192444.42">26503 11716 0,'0'0'0,"0"0"15,0 0-15,0 0 16,0 0-16,0 0 15,0 0-15,0 0 16,0 0 0,-9 17-16,0 1 15,1 25-15,-10 26 16,1 9-16,0-8 16,-1-10-1,10 1-15,8-18 0,0 0 16,0 1-16,0-18 15,0 0 1,0-18-16,0 1 16</inkml:trace>
  <inkml:trace contextRef="#ctx0" brushRef="#br1" timeOffset="-189826.89">9318 4588 0,'0'0'0,"0"0"0,0 0 16,0 0-16,0 0 15,0 0-15,17 0 16,18-8-16,43-1 16,44 0-16,8 1 15,9-1 1,-18 0-16,-17 1 16,-17-1-16,-17 9 15,-27 0-15,-17 0 16,0 0-16,-8 0 15,8 9-15,-18-1 16</inkml:trace>
  <inkml:trace contextRef="#ctx0" brushRef="#br1" timeOffset="-187280.6">10889 4233 0,'0'0'0,"0"0"16,0-8-16,-8-1 16,-1 0-16,-17 1 15,0-10-15,-17 10 16,-1 8 0,-8 0-16,9 17 15,-1 9-15,9 26 16,1 0-16,16-9 15,1 1-15,17-1 16,17-9-16,1 10 16,8-10-16,0 1 15,0-9 1,-9 0-16,-8-9 16,0 1-16,-1-1 15,-16 9-15,-10 0 16,-8 9-16,-9-9 15,-8 0-15,8 0 16,9-18-16,9 1 16,-9 8-16,8 1 15,18-10 1</inkml:trace>
  <inkml:trace contextRef="#ctx0" brushRef="#br1" timeOffset="-187131.52">10759 4874 0,'0'0'0,"0"0"0,0 0 16,0 0-1,0 0-15,0 0 16,18 9-16,25 17 16,-17-17-16</inkml:trace>
  <inkml:trace contextRef="#ctx0" brushRef="#br1" timeOffset="-186885.02">10881 4484 0,'0'0'0,"0"0"0,0 0 0,0 0 16,0 0-16,0 0 15,17 0 1,9-8-16,9-1 16,8 1-16,9-1 15,9 0-15,9 9 16,-1 9-16,-25 0 16,-27-1-1</inkml:trace>
  <inkml:trace contextRef="#ctx0" brushRef="#br1" timeOffset="-186502.66">11089 4580 0,'0'0'0,"-9"0"16,9 0-16,0 0 16,0 0-16,0 0 15,0 0-15,0 17 16,-8 0-1,-1 9-15,0 18 16,-8-1-16,-9 9 16,0 0-16,9-9 15,-1 1-15,1-18 16,8-1 0,9-7-16,0-1 15,0 0-15,9 1 16,8-1-16,1 0 15,16-8-15,1 0 16,0-1-16,0 1 16,-1-9-1,-8 0-15,0-9 0,-8 1 16,8-1 0,-9 9-16,-8 0 15,-9 0-15</inkml:trace>
  <inkml:trace contextRef="#ctx0" brushRef="#br1" timeOffset="-186336.9">11107 4874 0,'0'0'16,"0"0"-16,0 0 0,0 0 15,0 0 1,0 0-16,0 0 16,0-8-16,17-1 15,18-8-15,8-1 16,9-8-16,9 9 15,-35 8-15</inkml:trace>
  <inkml:trace contextRef="#ctx0" brushRef="#br1" timeOffset="-186185.11">11402 5065 0,'0'0'0,"0"0"0,0 8 15,8 10-15,1-1 16,9 0-16,-1 1 16</inkml:trace>
  <inkml:trace contextRef="#ctx0" brushRef="#br0" timeOffset="93143.37">26920 2900 0,'0'0'0,"0"0"15,0 0-15,0 0 16,0 0-16,-9-9 15,0 9-15,1 0 16,-1 0 0,0 0-16,-8 0 15,0 9-15,-10 8 16,1 9-16,0 9 16,0-1-1,9-8-15,0 0 16,17 0-16,0-9 0,17 1 15,9-10 1,9 1-16,17-18 16,9-8-16,-9-18 15,-18 1-15,-8-9 16,-17-1-16,-9-8 16,-9 18-16,-8 16 15,0 18-15,8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06:25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3916 3826 0,'0'0'0,"0"0"16,-8 0-16,-1 0 16,0-8-16,-17 8 15,-8-9-15,-10 9 16,-17 0-16,1 17 16,-1 18-1,9 0-15,8 8 16,10 0-16,16 0 0,18-8 15,0 0 1,18-9-16,-1 0 16,0 0-16,9 0 15,0 0-15,-17-18 16,0 10-16,-18-1 16,-8 0-16,-18 18 15,-17 0 1,-9 8-16,0-17 15,9 0-15,17-9 16,18 0-16,8-8 16,9 0-16</inkml:trace>
  <inkml:trace contextRef="#ctx0" brushRef="#br0" timeOffset="803.12">3916 4129 0,'0'0'0,"0"0"0,0-8 16,0 8-16,0 0 15,0 0-15,-8 0 16,-1 0-16,0 17 16,1 0-1,-1 9-15,9 9 16,0-9-16,0 0 15,0 0-15,0-17 16,9-1-16,-9-8 16,17-8-16,0-1 15,9-17-15,9-9 16,0-8-16,-9 8 16,0 1-1,-17 16-15,-1 10 16,1 8-16,-9 0 15,0 0-15,9 17 16,8 0-16,0 9 16,1 0-16,-1 0 15,1-17 1,-1 0-16,0-9 16,18-9-16,0-17 15,0-26-15,8-35 16,0 1-16,-17-9 15,0 25-15,-17 27 16,0 8-16,0 18 16,-9 8-16,0 9 15,0 0 1,0 0-16,-9 9 16,0 43-16,-8 35 15,-1 17-15,1 17 16,0 9-16,-1-9 15,18-26-15,0-26 16,9-17-16,0-17 16,-9-9-16,8-17 15,-8-1 1,0-16-16,9-1 16,8-34-16,1-27 15,-1 1-15,-8 9 16,0 16-16,-9 10 15,0 16-15,0 1 16,0 8 0,0 9-16,8-8 15,1 8-15,8-9 16,9 0-16,9 1 16,0-10-16,8 1 15,-25 17 1</inkml:trace>
  <inkml:trace contextRef="#ctx0" brushRef="#br0" timeOffset="1455.84">5983 3887 0,'0'0'0,"0"0"0,-9 17 0,1 9 15,-1 18-15,-8 16 16,-1 1 0,10-9-16,-1 0 15,9-9-15,0 0 16,26 9-16,-9-17 15</inkml:trace>
  <inkml:trace contextRef="#ctx0" brushRef="#br0" timeOffset="1888.66">5914 3748 0,'0'0'0,"-9"0"15,0 0-15,-17 0 16,0 0-16,-17 0 16,-1 18-16,1 8 15,-9 26 1,0 17-16,26 9 16,8 8-16,1 18 15,17 0-15,17-17 16,18-18-16,0-8 15,-1-18-15,27-8 16,0-9-16,9-18 16,16-25-1,-7-9-15,-1-35 16,0-16-16,-26-10 16,0-26-16,-17-25 15,-18 8-15,-17 9 16,-26 34-16,-9 18 15,-8 17-15,-18 26 16,-26 17 0,-8 18-16,-1 17 15,35 8-15,44-16 16</inkml:trace>
  <inkml:trace contextRef="#ctx0" brushRef="#br0" timeOffset="2964.78">7095 4216 0,'0'0'0,"0"0"0,0 0 16,0 0-16,0 0 15,0 0-15,0 0 16,0 0-16,0 0 15,0 0-15,0 0 16,0 0-16,0 0 16,0 0-1,0 0-15,0 0 16,0 0-16,0 0 16,0 0-16,0 0 15,0 0-15,0 0 16,0 0-16,0 0 15</inkml:trace>
  <inkml:trace contextRef="#ctx0" brushRef="#br0" timeOffset="3753.94">7234 3679 0,'0'0'0,"0"0"0,0 0 16,-9 17 0,0 18-16,-8 34 15,8 35-15,-8 17 16,-1 1-16,18-18 15,0-26-15,0-18 16,0-16-16,9-1 16,0-9-16,-9-25 15</inkml:trace>
  <inkml:trace contextRef="#ctx0" brushRef="#br0" timeOffset="4183.75">7433 4086 0,'-8'-9'0,"-10"-8"16,18 0-16,0-1 15,0 1-15,9 0 16,8-9-16,1 9 15,-1-1-15,9 1 16,-9 8-16,-8 9 16,0 0-1,0 0-15,-1 18 16,1 8-16,0 17 16,-9 9-16,0-9 15,0 0-15,0 1 16,0-18-16,0 0 15,8 0-15,10-9 16,8-8 0,8-1-16,1-16 15,9-1-15,-1 0 16,0-17-16,-17 9 16,0 0-16,-8 8 15,-9 9-15</inkml:trace>
  <inkml:trace contextRef="#ctx0" brushRef="#br0" timeOffset="4382.57">7702 4025 0,'0'0'0,"0"0"0,0 0 16,-8 0-16,-1 26 15,0 26-15,-8 18 16,0 25-1,17-8-15,0-9 16,0-27-16,0-7 16,8-18-16,10-18 15,-10 1-15</inkml:trace>
  <inkml:trace contextRef="#ctx0" brushRef="#br0" timeOffset="4705.01">7963 3722 0,'0'0'0,"0"0"0,0 0 0,0 9 16,0 8 0,9 9-16,8 9 0,18 17 15,17-9 1,17-8-1,1-9-15,-1 0 0,-8-9 16,-17-8-16,-10-1 16,-8 10-16,-17-1 15,0 0-15,-18 18 16,-26 26 0,-8 8-16,-18 0 15,9-17-15,9-8 16,8-10-16,26-16 15</inkml:trace>
  <inkml:trace contextRef="#ctx0" brushRef="#br0" timeOffset="5124.78">9318 4129 0,'0'0'0,"0"0"0,0 0 16,0 0-16,0 0 16,0 9-16,-9 8 15,0 9-15,1 18 16,-1-1-16,0-8 15,1-9-15,8-9 16,0 0 0,0-8-16,0-9 15</inkml:trace>
  <inkml:trace contextRef="#ctx0" brushRef="#br0" timeOffset="5599.25">9292 3757 0,'0'0'0,"0"0"0,0 0 16,0 0 0,0 0-16,0 0 15,0 0-15,8 0 16,1 0-16,0 9 16,-1 17-16,1 8 15,8 18-15,-8-8 16,0 8-16,-1-1 15,1-7 1,-9-1-16,0-17 16,0 0-16,0-9 15,0-8-15,0 0 16,0-1-16,0-8 16,0 0-16,0 0 15,0-8-15,0-1 16,18 0-1,-1-8-15,0 8 16,1-8-16,8 8 16,0 1-16,0 8 15,0 0-15,0 8 16,-9 10-16,1-1 16,-1 0-1,0 1-15,1 8 16,-10 0-16,1-9 15,8-8-15,1-1 16,-10-8 0</inkml:trace>
  <inkml:trace contextRef="#ctx0" brushRef="#br0" timeOffset="5906.89">9700 3904 0,'-9'0'0,"9"0"0,0 0 15,0 0-15,0 0 16,17 0-16,9 0 15,27 0-15,25-8 16,-17-1-16,8 0 31,-8-8-31,0 8 16,-18 9-16,-26-8 0</inkml:trace>
  <inkml:trace contextRef="#ctx0" brushRef="#br0" timeOffset="6454.17">9891 3592 0,'0'0'0,"0"0"0,0 0 16,0 18-16,-9 8 15,0 34-15,9 27 16,-8 0-16,-1 8 15,0-17-15,1 0 16,8 0-16,0-18 16,0-8-1,0-8-15,0-18 16,26 0-16,26 0 16,0-35-1,-9-26 1,1 1-16,-18 8 0,0 0 0,0 0 15,-17 0-15,-1 8 16,1 1 0,0 17-16,-9 0 15,0 0-15,0 0 16,0 0-16,8 17 16,1 1-16,0 8 15,8-9-15,0 9 16,1-17-1,17-1-15,-1-16 0,-8-1 16,0 0 0,0-17-16,-17 0 15,0-8-15,-9-1 16,-18 0-16,1 1 16,-9 16-16,0 1 15,9 17-15,-1 0 16,18 9-1</inkml:trace>
  <inkml:trace contextRef="#ctx0" brushRef="#br0" timeOffset="6965.68">11671 3757 0,'0'0'0,"0"-9"0,0 9 0,0-8 0,-9-1 16,1-8-16,-1-1 16,-17 1-16,-9 0 15,-8 17-15,-1 0 16,1 17-16,-1 0 16,10 18-1,-1 0-15,18 17 16,17-9-16,8 9 15,18 0-15,9-9 16,9 0-16,-1-17 16,-17 0-16,0-8 15,-17-10-15,-1 1 16,1 0 0,-18-1-16,-8 10 15,-9-1-15,-26 0 16,0 9-16,17-17 15,9 0-15,26-1 16</inkml:trace>
  <inkml:trace contextRef="#ctx0" brushRef="#br0" timeOffset="7139.08">11905 4225 0,'0'0'0,"0"0"0,0 0 15,0 0-15,0 0 16,0 0-16,0 0 16,0 0-1,9 0-15,0 0 16</inkml:trace>
  <inkml:trace contextRef="#ctx0" brushRef="#br0" timeOffset="7382.26">12123 3757 0,'0'0'0,"0"0"0,0 0 16,0 0-16,0 0 15,17 0-15,9 0 16,17-9-16,9 1 15,9-1 1,0 9-16,-9 0 16,9 0-16,-18 0 15</inkml:trace>
  <inkml:trace contextRef="#ctx0" brushRef="#br0" timeOffset="7748.82">12400 3783 0,'0'0'0,"-8"0"0,-1 0 15,0 9-15,1 8 16,-18 18-16,0 17 16,0 0-16,-1 8 15,1 1 1,0-1-16,0 10 15,9-10-15,8-16 16,1-1-16,8-17 16,0 0-16,0 0 15,8-9-15,1 1 16,8-1-16,18-9 16,8 1-16,10-9 15,16 0 1,1-9-16,-10 1 15,-16-1-15,-1-8 16,-8 0-16,0-9 16,8 0-16,-26 17 15</inkml:trace>
  <inkml:trace contextRef="#ctx0" brushRef="#br0" timeOffset="7933.05">12340 4034 0,'0'0'0,"0"0"0,0 0 16,0 0-16,17 0 15,9 0-15,9 0 16,17 0 0,26 0-16,9-9 15,-44 9-15</inkml:trace>
  <inkml:trace contextRef="#ctx0" brushRef="#br0" timeOffset="8129.53">13225 4277 0,'0'0'0,"0"0"15,0 0-15,0 0 16,0 0-16,0 0 16,9 0-16</inkml:trace>
  <inkml:trace contextRef="#ctx0" brushRef="#br0" timeOffset="8781.52">14189 4233 0,'0'0'0,"-8"0"16,-10 9-16,10 8 15,-10 1-15,18-1 16,0 0-16,9-8 16,8 0-16,9-18 15,26-8-15,9-9 16,9-26-1,8-18-15,0-16 16,-17-1-16,-18 1 16,-17-1-16,-8 18 15,-10 17-15,-8 8 16,-8 18-16,-1 9 16,0 17-16,1 9 15,-19 17 1,1 34-16,0 27 15,9 0-15,17-9 16,9-9-16,8-9 16,0-16-16,18-18 15,-9 0-15,18-18 16,16-8-16,-25 0 16</inkml:trace>
  <inkml:trace contextRef="#ctx0" brushRef="#br0" timeOffset="8940.58">15049 4095 0,'-9'0'0,"1"0"0,-10 0 16,1 8-16,8 10 15,0-1-15,1-8 16,8-1-16,0 1 16,0 0-1,8-9-15,1 0 16</inkml:trace>
  <inkml:trace contextRef="#ctx0" brushRef="#br0" timeOffset="9084.71">15092 3679 0,'-8'-9'0,"-1"9"0,0 0 16,9 0-16,0 0 15,0 0-15,0 0 16,18 0-16,-10 9 15</inkml:trace>
  <inkml:trace contextRef="#ctx0" brushRef="#br0" timeOffset="9883.74">15466 3618 0,'0'-8'0,"-9"-10"0,-8-16 16,-1 8-16,10 8 15,8 10-15,0 8 16,-9 0-16,0 17 16,1 18-16,-18 34 15,0 26 1,8 18-16,1-18 16,-1-8-16,1-18 15,8-17-15,1-9 16,-1-17-16,9 0 15,0-17-15,0 0 16,0-9-16,0-9 16,0 0-1,0-17-15,17-17 16,18-9-16,-9 0 16,0 17-16,0 1 15,0 17-15,0-1 16,-8 1-16,-1 8 15,-8 9-15,-1 0 16,1 0 0,-9 0-16,0 0 15,0 9-15,-9 0 16,1-1-16,-1 1 16,-8 0-16,-1-1 15,1 1-15,0-1 16,-1 1-16,10 0 15,-1-1 1,9 1-16,0 0 16,0 8-16,0 0 15,0 1-15,17-1 16,1 0-16,16 9 16,1-8-16,17-10 15,9 1 1,-9-18-16,-8 1 15,-1-1-15,-8-8 16,-9-1-16,0-8 16,-9 0-16,-8 0 15,-1-8-15,-16 16 16,-1 1-16,-8 0 16,-1 17-1,10 0-15,-10 17 0,1 0 16,0 9-1,8 0-15,9 0 16,9 9-16,8-9 16,26 0-16,18-9 15,-26-8-15</inkml:trace>
  <inkml:trace contextRef="#ctx0" brushRef="#br0" timeOffset="10831.49">16751 3714 0,'0'0'0,"0"-9"0,-9 0 0,1 1 16,-1-1-1,0 0-15,1 9 16,-1 0-16,0 0 16,-8 26-16,-9 26 15,-9 26-15,18-8 16,-1-10-1,18-17-15,0-8 0,0-9 16,9-17 0,0-1-16,8 1 15,18-18-15,0 1 16,-9-1-16,0 0 16,-9 9-16,9 0 15,-9 0 1,1 9-16,-1 0 0,9-1 15,0 1 1,0 0-16,0-9 16,-8-9-16,-1 0 15,-8 1-15,-1-18 16,1-18-16,0-16 16,-9-1-16,0-8 15,0 0-15,0-9 16,8 26-1</inkml:trace>
  <inkml:trace contextRef="#ctx0" brushRef="#br0" timeOffset="11250.85">17376 3289 0,'0'0'0,"0"0"0,0 0 0,-8 0 16,-1 26-1,0 26-15,-8 26 16,-9 9-16,0 25 31,0 10-31,-9-27 0,18-17 0,-1-18 16,1-16 0,-1-18-16,10 0 15,8-18-15,0 1 16,0 0-16,0-9 15,0-18-15,17-34 16,9 0-16,0 9 16,0 9-16,-8 16 15,-10 1 1,1 17-16,0 0 16,-1 17-16,1 1 15,0 16-15,-1 9 16,1 1-16,0-18 15,-1 0-15,10-9 16,-9-8-16,25-1 16,-8 1-16</inkml:trace>
  <inkml:trace contextRef="#ctx0" brushRef="#br0" timeOffset="11635.78">17854 3835 0,'0'0'0,"0"0"0,0 0 16,-9 0-16,0 0 16,1 0-16,-1 0 15,-8 0 1,-9 0-16,-9 26 16,-17 9-16,17 8 15,0 0 1,18-17-16,8 0 0,9 0 15,0-9-15,0-8 16,9 0 0,8-18-16,9 0 15,0 1-15,-8-1 16,-9 0-16,-1 9 16,1 0-16,0 0 15,-1 9-15,10 0 16,-1-1-16,0 1 15,1 0-15,-1-1 16,0-8 0,1 0-16,-1 0 15,-17 0-15,0 0 16</inkml:trace>
  <inkml:trace contextRef="#ctx0" brushRef="#br0" timeOffset="11837.84">17871 3748 0,'0'0'0,"0"0"0,0 0 16,0 0 0,0 0-16,0 0 15,0 0-15,18 0 16,16 0-16,18 9 16,18-9-16,-1 0 15,1 0 1,-9 0-16,-18 0 0,-17 0 15</inkml:trace>
  <inkml:trace contextRef="#ctx0" brushRef="#br0" timeOffset="12064.66">18271 3385 0,'0'0'0,"-9"0"0,0 17 15,1 9-15,-18 26 16,-9 26-16,9 26 16,-9 8-16,0-16 15,18-10-15,8-25 16,9-18-16,9-8 16,17-9-16,9-9 15,-18-8 1</inkml:trace>
  <inkml:trace contextRef="#ctx0" brushRef="#br0" timeOffset="12613.36">18878 3809 0,'0'0'0,"0"0"15,0-9-15,9 1 16,0 8 0,-9 0-16,0-9 15,0 9-15,0 0 16,0 0-16,0 0 15,-9 9-15,0 17 16,-8 8-16,8 10 16,1-10-16,8-8 15,0 0 1,0-9-16,0-8 16,0 0-16,0-9 15,17 0-15,0 0 16,1 0-16,-1 0 15,1 8-15,-1 1 16,0 0-16,9-1 16,0 1 15,-8 0-31,-1-1 0,-17-8 0,18 0 0,-1 0 16,-8-8-16,-1-1 15,1-8-15,0-18 16,-1-8-16,1 0 15,-9 8-15,9 18 16,-1-1-16,1 18 16</inkml:trace>
  <inkml:trace contextRef="#ctx0" brushRef="#br0" timeOffset="13007.94">19478 4103 0,'-9'-8'0,"0"-1"0,9 9 16,0 0-16,0 0 15,0 0-15,0 0 16,0 0-16,9-9 16,8 1-16,1-1 15,8-17-15,0 0 16,0 0-16,0 0 15,-17 9 1,-1-9-16,1 9 16,-18-1-16,1 1 15,-1 0-15,-8 8 16,-1 9 0,-8 9-16,0 17 15,-9 8-15,18 1 0,0 0 16,8 8-1,9-9-15,17-8 16,9 0 0,35 0-16,43-8 0,-43-10 15</inkml:trace>
  <inkml:trace contextRef="#ctx0" brushRef="#br0" timeOffset="13815.17">20815 3748 0,'0'0'0,"-9"-8"15,1-1-15,-1-8 16,-8-1-16,-1 1 15,-8 8-15,0 9 16,0 0-16,-9 18 16,1-1-16,-1 18 15,0 8 17,18 0-32,8 1 0,9-18 0,0 0 15,17-18-15,9 1 16,18-26-16,25-9 15,10-26-15,-1-26 16,0-9-16,0-34 16,-17 8-1,-18 9-15,-17 18 16,-8 25 0,-10 26-16,-8 18 0,0 17 15,-8 0-15,-10 26 16,-17 43-16,-8 44 15,8 8-15,1-8 16,16-1 0,18-25-16,0-18 15,0-17-15,9-8 16,0-18-16,-1-9 16,1-9-16,0 1 15,-1 0-15</inkml:trace>
  <inkml:trace contextRef="#ctx0" brushRef="#br0" timeOffset="14124.38">21293 3679 0,'0'0'0,"0"0"0,0 17 16,-9 9-16,0 9 16,1 8-16,-1 1 15,9-18-15,-9 0 16,9-9-16,0-8 15,0-1 1,9-16-16,8-10 16,-8 1-16,0-9 15,17-43-15,0-44 16,-18 9-16,-8 52 16,-17 18-16,8 8 15,1 8-15,8 1 16,0 17-1,0 0-15,0 0 16,17 9-16,0 8 16,1 0-16</inkml:trace>
  <inkml:trace contextRef="#ctx0" brushRef="#br0" timeOffset="14613.99">21857 3714 0,'0'0'0,"-9"-9"16,1 0-16,-1 1 16,0-1-16,1 0 15,-10 1-15,10-1 16,-18 9-16,-1 0 16,1 17-1,-17 18-15,8 17 16,1 0-16,16-9 15,1 1-15,17-18 16,0 0-16,0-18 16,17 1-16,1 0 15,8-18-15,8-17 16,18-17-16,9-27 16,-9-16-1,9-27-15,0-8 16,-18 8-16,-17 27 15,0 16-15,-17 18 16,0 18-16,-9 16 16,0 18-16,-9 9 15,0 17 1,-17 52-16,-8 43 16,-1-8-16,17-9 15,18-18-15,0 1 16,18-9-16,-1-26 15,18 0-15,17 0 16,-9-18-16</inkml:trace>
  <inkml:trace contextRef="#ctx0" brushRef="#br0" timeOffset="15999.7">23672 2943 0,'0'0'0,"0"0"0,-9 0 15,1 0-15,-1 0 16,-8 0-16,-1 9 16,-17 25-1,-8 27-15,0 34 16,-1 44 0,9 8-16,9-9 0,9 1 15,8-18-15,1-25 16,-1-19-16,0-25 15,1-8-15,8-10 16,0-8 0,0-17-16,0-9 15</inkml:trace>
  <inkml:trace contextRef="#ctx0" brushRef="#br0" timeOffset="16165.73">23099 3835 0,'0'0'0,"0"0"0,0 0 16,0 0-16,0 0 15,0 0 1,0 0-16,8 0 16,27-9-16,35 1 15,43-10-15,26-8 16,8 0-16,-8 9 16,-78 17-16</inkml:trace>
  <inkml:trace contextRef="#ctx0" brushRef="#br0" timeOffset="16731.32">24045 3722 0,'0'0'0,"-8"0"15,-10 0-15,1 0 16,-9 18-16,0-1 16,0 9-16,8 17 15,1-8 1,17-9-16,0 0 15,9 0-15,-9-9 16,17-8-16,0 0 16,1-1-16,8-16 15,0-18-15,0 0 16,0 0-16,-17-18 16,-1 1-1,-16 8-15,-1 1 16,-8 16-16,-1 1 15,10 0-15,-1 17 16,0 0-16,9 0 16,0 0-16,0 0 15,9 0-15,8 8 16,18 1-16,0 0 16,17-1-1,-9 1-15,1 8 16,-1 1-16,-17-1 15,0 18-15,0 8 16,-17-8-16,0-9 16,-1 0-16,-8-9 15,0-8 1,0-1-16,0 1 16,0-9-16,0 0 15,0-9-15,9-17 16,8-17-16,9-18 15,9-8-15,0 34 16,-18 27-16</inkml:trace>
  <inkml:trace contextRef="#ctx0" brushRef="#br0" timeOffset="17130.81">25461 3610 0,'-9'-9'0,"0"0"16,1 1-16,-1-1 16,0 0-16,1 1 15,-1-1-15,-17 9 16,-9 0-1,0 0-15,9 17 0,9 1 16,0 16 0,-1 1-16,18 0 15,18 8-15,-1 0 16,0-8-16,9-9 16,-8 0-16,-9-9 15,-1-8-15,1 0 16,-9-1-16,-9 1 15,1 8 1,-19 1-16,1-1 16,9-8-16,0 8 15,8 0-15</inkml:trace>
  <inkml:trace contextRef="#ctx0" brushRef="#br0" timeOffset="17599.72">25799 3575 0,'0'0'0,"0"0"0,-8 9 15,-1 17-15,0 17 16,1 26-16,-1 27 16,-17 8-1,0-9-15,0-9 0,9-8 16,-1-8-1,1-18-15,8-26 16,9 0-16,-9-9 16,9-8-16,0-1 15,-8-16-15,8-1 16,0-26-16,0-34 16,17-35-1,18-17-15,0 26 16,8 17-16,0 26 15,-8 17-15,0 0 16,-9 18-16,0 8 16,-9 9-16,-8 0 15,0 0-15,-9 0 16,0 18-16,-9 8 16,0 8-1,-17 1-15,0 8 16,9-17-16,0-8 15,17-1-15,0 9 16,8-17-16</inkml:trace>
  <inkml:trace contextRef="#ctx0" brushRef="#br0" timeOffset="17833.28">26347 3670 0,'0'0'0,"0"0"0,0 0 0,0 9 0,-9 8 15,0 9 1,0 9-16,1 8 16,-1 1-16,0-18 15,1-9-15,8 9 16,8-9-16,1-8 15</inkml:trace>
  <inkml:trace contextRef="#ctx0" brushRef="#br0" timeOffset="17971.09">26390 3350 0,'0'0'0,"0"0"15,0 0-15,0 9 16,0 8-16,0 26 15,0 18 1,9-35-16</inkml:trace>
  <inkml:trace contextRef="#ctx0" brushRef="#br0" timeOffset="18299.81">26468 3913 0,'0'0'0,"0"0"0,0 0 16,0 17-16,0 1 15,0-1-15,0 0 16,0-8 0,0-1-16,0 1 15,0 0-15,0-1 16,0-8-16,0 0 16,0-8-16,9-10 15,17-25-15,9 0 16,8-9-16,0 17 15,-17 9 1,1 9-16,-10 17 16,0 0-16,1 0 15,-1 17-15,0 18 16,9 0 0,9 8-16,-17-17 0</inkml:trace>
  <inkml:trace contextRef="#ctx0" brushRef="#br0" timeOffset="31179.19">3439 5818 0,'-9'-8'0,"9"-1"0,0 9 15,0 0-15,0 0 16,0 0-16,0 0 15,0 0-15,17 0 16,27 0-16,34 0 16,18 0-16,-1 0 15,1 0 1,-10 0-16,-7 9 16,-10 8-16,-26-8 15,-25-1 1</inkml:trace>
  <inkml:trace contextRef="#ctx0" brushRef="#br0" timeOffset="31480.69">3430 6052 0,'0'0'0,"-9"0"0,1 0 16,-1 0-16,9 0 15,0 0-15,0 0 16,0 0-16,17 9 16,27-1-1,34 1-15,17-9 16,1-9-16,17 1 16,-9-1-16,-26 0 15,-17 1-15,-18 8 16,-16 0-16,-1 0 15,-9-9-15,-8 9 16,-1 0 0</inkml:trace>
  <inkml:trace contextRef="#ctx0" brushRef="#br0" timeOffset="31745.94">3864 5576 0,'-8'0'0,"-1"0"0,0 0 15,9 0-15,0 0 16,0 0 0,0 0-16,18 17 15,34 9-15,35 17 16,-1 1-16,-7-10 16,-10 1-16,-17-9 15,-8 0-15,-18 9 16,-18 8-1,-16 35-15,-27 26 16,-26 8-16,-17 1 16,-9 25-16,-69 166 15</inkml:trace>
  <inkml:trace contextRef="#ctx0" brushRef="#br0" timeOffset="33914.55">5862 6424 0,'0'0'0,"0"0"0,0 0 16,0 0-16,0 0 15,0 0-15,0 0 16,0 0-1,0 0-15,17-8 0,18-18 16,17-17 0,9-18-16,-1-8 15,-16-1-15,-10 18 16,-7 18-16,-10-1 16,-8 18-16,-1 17 15,-8 0-15,0 0 16,-8 26-16,8 17 15,0 26 1,0 9-16,0-17 16,8-9-16,1-9 15,0-17-15,8-17 16,9-1-16,17-8 16,-25 0-16</inkml:trace>
  <inkml:trace contextRef="#ctx0" brushRef="#br0" timeOffset="34047.06">6252 5558 0,'0'0'0,"0"0"15,0 0-15,0 0 16,0 0-16,0 9 16,9 0-16</inkml:trace>
  <inkml:trace contextRef="#ctx0" brushRef="#br0" timeOffset="35562.04">7485 5662 0,'0'0'0,"0"0"16,0 0-16,-8-8 15,-1-1-15,0 0 16,-17 1 0,-17-1-16,-1 9 15,-16 9-15,-1 17 16,-9 26-16,-8 8 15,17 1-15,27 17 16,-1 8-16,9 1 16,17-9-16,9-17 15,18-9 1,8-9-16,8-17 16,10 0-16,17-17 15,25-1-15,-33-8 16</inkml:trace>
  <inkml:trace contextRef="#ctx0" brushRef="#br0" timeOffset="35878.94">7564 6338 0,'0'-9'0,"0"9"16,0 0-16,0 0 15,0 0-15,0 9 16,8 8-16,10 1 16,-1-10-1,9 1-15,9-1 16,-1 1-16,1 0 16,0-18-16,-9 0 15,0 1-15,-17-9 16,-1-1-1,-16-8-15,-18-17 16,-26 8-16,-1 18 0,10 8 16,17 9-1,17 9-15</inkml:trace>
  <inkml:trace contextRef="#ctx0" brushRef="#br0" timeOffset="36421.76">7381 5099 0,'-8'0'0,"-1"0"16,0 0-16,0 9 16,1 0-16,-1 8 15,9 0 1,0 1-16,0-10 15,0 1-15,0 0 16,0-1-16,0-8 16,0 0-16,-9 0 15,-8 0-15,-9 0 16,9 0-16,-1 9 16,10 8-1</inkml:trace>
  <inkml:trace contextRef="#ctx0" brushRef="#br0" timeOffset="37328.83">8467 5983 0,'0'0'0,"0"0"16,0 0-16,0 0 15,0 0-15,0 0 16,17 0-16,9 0 16,26 0-16,9-9 15,8 9 1,-16 0-16,-10 0 15,-17 0-15</inkml:trace>
  <inkml:trace contextRef="#ctx0" brushRef="#br0" timeOffset="37510.41">8501 6199 0,'0'0'0,"0"0"0,0 0 0,9 0 16,8 9-16,27-9 16,25 0-16,-34 0 15</inkml:trace>
  <inkml:trace contextRef="#ctx0" brushRef="#br0" timeOffset="38445.19">9622 6251 0,'-18'-17'0,"-8"0"0,9 17 16,-1 0-16,1 0 16,8 0-16,1 17 15,-1 0 1,9 9-16,0 0 16,17 0-16,1 0 15,-1 0-15,18 0 16,-9-17-16,9-1 15,-1 1-15,-8-18 16,0 1 0,1-18-16,-19-9 15,1-17-15,0-8 16,-18-10-16,-8-8 16,-10-8-16,-16-9 15,0-1-15,-1 27 16,10 17-1,-1 0-15,0 17 0,18 9 16,-1 9 0,18-9-16,9 0 15,8 0-15,18-9 16,26-8-16,43 0 16,35 0-16,-26 34 15,-18 9-15,-16 0 16,-10 17-16,-17 1 15,-17-1 1,-9 18-16,-17-1 16,-9 27-16,-9 25 15,-17 18-15,-9-8 16,-8-1-16,8 9 16,0-18-16,18-8 15,8-17-15,9-18 16,18 1-1,-1-18-15,0 0 16,18-18-16,0 1 16,8 0-16,-17-18 15,0 0-15,0 1 16,-8-1-16,-1-26 16,-8-17-16,-18-26 15,-8-8-15,-9 34 16,17 34-1</inkml:trace>
  <inkml:trace contextRef="#ctx0" brushRef="#br0" timeOffset="39260.76">11185 5714 0,'0'-8'0,"0"-1"15,0 0-15,8 1 16,-8-1-16,9-8 15,-9 8-15,0-8 16,-9 8-16,1-8 16,-1 8-1,-17 9-15,0 0 16,0 17-16,-9 18 16,0 17-16,1 0 15,16 0-15,18-9 16,0 1-16,18-1 31,-1-17-31,18 0 0,17-18 16,35-8-16,0-17 15,-9 8-15,-44 1 16</inkml:trace>
  <inkml:trace contextRef="#ctx0" brushRef="#br0" timeOffset="39560.31">11602 5714 0,'0'0'0,"0"0"0,0 0 15,-9 0 1,0 18-16,0-1 16,9 18-16,0-1 15,9 1-15,0 0 16,8-9-16,1-1 16,-1-16-16,0 0 15,1-1-15,-1-16 16,0-1-16,1 0 15,-10-8 1,1-17-16,-18-18 16,-8 0-16,-9 8 15,0 10-15,9 16 16,-1 1-16,18 17 16,0-9-16,0 9 15,0 0 1</inkml:trace>
  <inkml:trace contextRef="#ctx0" brushRef="#br0" timeOffset="39877.73">12183 5593 0,'0'0'0,"0"0"0,0 0 15,-8 0-15,-1 0 16,0 0-16,1 0 15,-10 0-15,-8 17 16,0 18-16,9 0 16,-1-1-16,18 10 15,9-1-15,8 0 16,18 1 0,-9-18-16,0-1 15,0 1-15,-17-17 16,0 0-16,-1 8 15,-16 0-15,-1-8 16,-8 0-16,-1-1 16,1-8-16,17 0 15</inkml:trace>
  <inkml:trace contextRef="#ctx0" brushRef="#br0" timeOffset="40311.51">12713 5247 0,'0'0'0,"0"0"0,-9 8 16,1 10-16,-18 25 15,0 18-15,-9 42 16,9 27 0,8 0-16,18-8 15,0-10-15,18-17 16,-1-25-16,18-10 16,17-16-16,-9-18 15,-17-9-15</inkml:trace>
  <inkml:trace contextRef="#ctx0" brushRef="#br0" timeOffset="40844.62">13008 5567 0,'0'0'0,"0"0"0,0 0 16,0 0-16,-8 0 16,-1 9-16,-8 17 15,-10 17-15,1 9 16,9 9-1,0-1 1,17-8-16,0-8 0,0-19 16,8 1-16,1-17 15,8 0-15,1-9 16,8-9-16,0 0 16,0 1-1,0-1-15,0 0 16,0 9-16,0 0 15,0 9-15,0 0 16,9-1-16,0 1 16,-9 0-16,0-9 15,0 0-15,0-9 16,-17 0 0,-1-8-16,1-17 15,-9-18-15,-9-18 16,1 1-16,8 17 15,0 26-15,0 17 16</inkml:trace>
  <inkml:trace contextRef="#ctx0" brushRef="#br0" timeOffset="41183.43">13790 5610 0,'0'0'0,"0"0"16,0 0-16,0 0 15,0 0-15,0 0 16,0 0-16,0 0 16,8 0-16,10 0 15,17-8 1,-1-1-16,10 0 16,8 1-16,0 8 15,-9 0 1,-25 0-16</inkml:trace>
  <inkml:trace contextRef="#ctx0" brushRef="#br0" timeOffset="41445.78">13946 5342 0,'0'0'0,"0"0"0,0 0 16,0 17-16,-9 1 15,1 16-15,-1 35 16,-8 18 0,-1 0-16,1-1 15,8-8-15,1-8 16,8-1-16,0-17 16,0-18-16,8-8 15,18 18-15,-8-18 16</inkml:trace>
  <inkml:trace contextRef="#ctx0" brushRef="#br0" timeOffset="41778.17">14285 5177 0,'0'0'0,"0"0"0,0 0 16,0 0-16,17 9 16,9 17-16,9 9 15,0 17-15,8 17 16,1 9-1,-10 8-15,-8 10 16,-17-1-16,-18-8 16,1 8-16,-10 0 15,-16 0-15,7-17 16,10-43-16</inkml:trace>
  <inkml:trace contextRef="#ctx0" brushRef="#br0" timeOffset="42461.69">15188 5558 0,'0'0'0,"0"0"0,0 0 0,0 0 15,0 0-15,0 0 16,0 0 0,0 18-16,0-1 15,17 18-15,18-1 16,17-8-16,18 0 15,8-17 1,9-9-16,8-17 0,-17-9 16,-8 0-1,-10 0-15,-16-18 16,-1 1-16,-17-9 16,-17-8-16,-9-10 15,-9 27-15,-17 8 16,-17 18-16,-18 17 15,-26 26-15,-8 35 16,-18 51-16,9 27 16,43-9-1,17-18-15,18 9 16,35-17-16,8-34 16,27-10-16,17 1 15,17-26-15,9-18 16,43-8-16,0-18 15,-78 9 1</inkml:trace>
  <inkml:trace contextRef="#ctx0" brushRef="#br0" timeOffset="42910.99">16126 5273 0,'0'0'0,"0"0"0,0 0 15,0 0-15,0 0 16,8 0-16,27 0 16,0 0-16,17 0 15,9 0-15,0-9 16,8 9 0,-34 0-16</inkml:trace>
  <inkml:trace contextRef="#ctx0" brushRef="#br0" timeOffset="43367.84">16777 5532 0,'0'0'0,"-9"0"0,9 0 0,0 0 15,0 0-15,0 0 16,0 0 0,0-8-16,0-1 15,18-8-15,8-9 16,8-17-16,1-9 15,0 0-15,-9 0 16,0 17-16,-17 0 16,-1 18-16,1 0 15,0 8 1,-9 9-16,0 0 16,0 17-16,0 18 15,0 0-15,8 8 16,1 0-16,9-8 15,-1-9-15,0-9 16,9 1-16,18-10 16,-18-8-1</inkml:trace>
  <inkml:trace contextRef="#ctx0" brushRef="#br0" timeOffset="43495.67">17081 4692 0,'0'0'0,"0"0"0,0 0 0,0 0 16,0 0-16,9 0 16,-1 0-1</inkml:trace>
  <inkml:trace contextRef="#ctx0" brushRef="#br0" timeOffset="44279.31">17541 4822 0,'0'0'0,"0"0"0,0 0 16,0 0-16,0 0 15,0 0-15,-8 18 16,-10 16-16,-8 18 16,0 9-16,9 8 15,-1-8-15,10-18 16,8-17 0,0 0-16,0-17 15,8-1-15,18-16 16,9-1-16,0-17 15,0 9-15,-9-1 16,0 18-16,0 0 16,0 9-16,0 8 15,0 9-15,0 0 16,0-8-16,0-10 16,-9 1-1,1-9-15,-1-9 16,0-17-16,10-8 15,-1-18-15,-18-26 16,1-26-16,8 0 16,-8 26-16,0 35 15,-1 25 1,1 10-16,0 8 16</inkml:trace>
  <inkml:trace contextRef="#ctx0" brushRef="#br0" timeOffset="44716.6">18219 5065 0,'0'0'0,"-9"-9"0,0 9 15,0 0-15,1 0 16,-1 0-16,0 0 16,9 0-1,-8 0-15,-1 17 16,0 9-16,1 9 16,-18 8-16,8 1 15,1-1-15,0-17 16,8 0-1,0-9-15,0-8 0,1 0 16,8-1 0,0 1-16,0 0 15,0-9-15,0 0 16,8 0-16,10 0 16,-1 0-16,9 0 15,0 0-15,0 0 16,0 0-16,-8 8 15,-1 1-15</inkml:trace>
  <inkml:trace contextRef="#ctx0" brushRef="#br0" timeOffset="45194.53">18305 4969 0,'0'-8'0,"0"-1"15,0 1-15,0 8 16,0-9-16,0 9 16,26-9-16,27 1 15,7-1-15,10 0 16,8 1 0,-9-1-16,10 0 15,-19 1-15,10 16 16,-35 1-16</inkml:trace>
  <inkml:trace contextRef="#ctx0" brushRef="#br0" timeOffset="45460.56">18809 4632 0,'0'0'0,"0"0"16,0 0-16,0 0 15,-9 0-15,1 8 16,-18 18-16,0 35 16,0 8-16,8 9 15,1 0 1,-1 0-16,18-9 16,0-8-16,0-18 15,9-17-15,8 0 16,10 0-16,42 18 15,-17-18-15</inkml:trace>
  <inkml:trace contextRef="#ctx0" brushRef="#br0" timeOffset="46010.43">19981 5082 0,'-8'-9'0,"-1"1"0,0-1 16,1 0-16,-1 1 15,0-1-15,1 0 16,-1 1-16,-17-10 15,0 10-15,-18 8 16,-8 0 0,-9 26-16,-8 17 15,-18 26-15,9 18 16,26-9-16,8 9 16,10-1-16,25-8 15,9 0-15,17-17 16,18-9-1,26-9-15,17 0 16,9-25-16,17-10 16,0 1-16,-17 0 15,-52-1-15</inkml:trace>
  <inkml:trace contextRef="#ctx0" brushRef="#br0" timeOffset="46304.85">20329 5532 0,'0'0'0,"0"0"0,0 0 16,0 0-16,0 0 15,0 0 1,-9 9-16,0 26 0,-8 17 16,0 8-1,-1 1-15,1 0 16,-1 8-16,1 0 0,17 0 16,-9 9-1,9-26-15</inkml:trace>
  <inkml:trace contextRef="#ctx0" brushRef="#br0" timeOffset="48911.29">5896 7966 0,'0'0'0,"0"0"16,0 0-16,0 0 15,0 0-15,0 0 16,18-9-16,-1-8 15,18-18-15,17-8 16,0-17-16,0-10 16,0-8-16,0 0 15,-17 18 1,-9 25-16,-17 18 16,-1-1-16,-8 18 15,0 9-15,0 17 16,0 26-16,9 9 15,8-1-15,1 1 16,-1-9-16,1-9 16,-1-17-1,0-17-15,9-1 16,9-16-16,-9-9 16,-8 8-16</inkml:trace>
  <inkml:trace contextRef="#ctx0" brushRef="#br0" timeOffset="49047.93">6495 7247 0,'-8'-8'0,"-1"-1"16,0 9-16,1 0 15,-1 0-15,9 0 16,0 0-16,9 9 16</inkml:trace>
  <inkml:trace contextRef="#ctx0" brushRef="#br0" timeOffset="50027.04">7972 7472 0,'0'0'0,"0"0"16,0 0-16,0 0 15,0-8 1,0 8-16,0-9 16,0 0-16,0 1 15,0-1-15,-9 0 16,0 1-16,1-10 15,-18 1-15,0 0 16,-18 0-16,1 17 16,-18 0-16,0 17 15,0 17 1,1 10-16,7 8 16,1 17-16,26-8 15,9 8-15,17 0 16,9 1-16,8-10 15,9-17-15,9 1 16,0-18 0,8 0-16,26-18 15,1-16-15,-1-10 16,-34 10-16</inkml:trace>
  <inkml:trace contextRef="#ctx0" brushRef="#br0" timeOffset="50220.27">8336 7741 0,'0'0'0,"0"0"15,0 0-15,-8 0 16,-1 17-16,0 18 16,1 8-16,-1 0 15,0 9-15,-8-8 16,17-1-1,17 0-15,-8-25 0</inkml:trace>
  <inkml:trace contextRef="#ctx0" brushRef="#br0" timeOffset="51981.16">7729 6676 0,'0'0'0,"0"0"0,0 0 15,0 0-15,0 0 16,0 8-16,0 1 15,0 0-15,0-1 16,0 1-16,0 0 16,0-9-16,0 0 15,0 0-15,0 0 16,0 0 0,-9 0-16,0 0 15,0 0-15,-8 0 16,0 0-16,-1 0 15,18 0-15,9 17 16,0-8-16</inkml:trace>
  <inkml:trace contextRef="#ctx0" brushRef="#br0" timeOffset="52726.34">9187 7343 0,'-8'0'0,"-1"0"16,0 0-16,1 0 16,8 0-16,0 0 15,0 0-15,0 0 16,17 0-16,0 8 16,18 1-16,9-1 15,8-8 1,0 0-16,9-8 15,-1 8-15,-34 0 16</inkml:trace>
  <inkml:trace contextRef="#ctx0" brushRef="#br0" timeOffset="52912.61">9161 7585 0,'0'0'0,"0"0"0,0 0 16,0 0-16,0 0 16,0 0-16,18 0 15,8 0-15,17 0 16,44 26 0,-17-9-16</inkml:trace>
  <inkml:trace contextRef="#ctx0" brushRef="#br0" timeOffset="54226.25">10256 7819 0,'0'0'0,"0"0"0,0 0 16,-9 0-16,9 0 15,-9 0-15,9 0 16,0 0-16,0 0 16,0 17-16,0 0 15,18 18 1,8 0-16,8-9 15,1 0-15,17-18 16,0 1-16,-8-18 16,-1-8-16,9-9 15,-8-9-15,-10-8 16,-8 0-16,-17-9 16,-18-17-1,1-1-15,-18 1 16,0 8-16,-9 1 15,0 8-15,18 17 16,-1 9 0,1 9-16,8 0 0,9-1 15,0 1-15,0 0 16,18-1-16,-1 1 16,18 8-16,26 1 15,8 8 1,1 0-16,-10 0 15,-8 8-15,-8 10 16,-18-1-16,0 0 16,-17 9-16,-1 18 15,1 7-15,-18 19 16,1-1 0,-1-8-16,0-1 15,9 10-15,0-10 16,9-8-16,8-9 15,1 1-15,-1-18 16,18 0-16,0 0 16,-1-18-16,1 1 15,-9 0 1,0-9-16,-9 0 16,1-9-16,-9 0 15,-1-17-15,-16-8 16,-1-18-16,0-9 15,-8-25 1,8 16-16</inkml:trace>
  <inkml:trace contextRef="#ctx0" brushRef="#br0" timeOffset="54842.57">11289 7065 0,'0'0'0,"0"0"15,0 0-15,0 0 16,9 0-16,8 0 16,18-8-16,17-1 15,0 0-15,0 1 16,0-1-1,0 0-15,0 1 0,0-10 16,-34 10 0,-10 8-16,-86-61 15,78 61-15,0 0 16,0 0-16,0 0 16,-8 0-16,-1 0 15,0 0-15,1 0 16,-1 0-1,0 9-15,1 25 16,8 18-16,0 0 16,0 0-16,8 0 15,1-8-15,-9-18 16,9 0-16,-9 0 16,0-18-16,0 1 15,0 0-15,-9-9 16,0-9-1,-17 0-15,0 1 16,9-1-16,-1 0 16,1 1-16,8 8 15,9 0-15,0-9 16,0 0 0,18 1-16,16-18 0,10-18 15,8 1 1,17-9-16,-8 9 15,-35 34-15</inkml:trace>
  <inkml:trace contextRef="#ctx0" brushRef="#br0" timeOffset="55027.82">11549 6858 0,'0'0'0,"0"0"15,0 0-15,0 8 16,0 18-16,0 26 16,18 0-16,-1 0 15,18 17-15,17-8 16,-17-35 0</inkml:trace>
  <inkml:trace contextRef="#ctx0" brushRef="#br0" timeOffset="56360.8">12426 7403 0,'0'0'0,"-8"0"0,-1 0 16,0 0-16,9 0 16,-8 0-1,8 0-15,-9 0 16,0-9-16,1 1 15,-1-1-15,0 0 16,-8 1-16,0-1 16,-1 9-16,1 0 15,-9 0-15,0 0 16,-9 17-16,0 18 16,1 0-1,-1 8-15,17 9 16,1 0-16,17-9 15,9 1-15,8-10 16,18-8-16,0 0 16,17-17-16,17-18 15,1-17-15,-10-8 16,1-18 0,9 0-16,-36 0 15,-8 17-15,-17 18 16,0-1-16,0 10 15,-9 8-15,0 0 16,0 0-16,0 17 16,0 18-16,8-1 15,1 1 1,0-9-16,8 0 0,0 0 16,1-17-1,-1-1-15,9-8 16,0-8-16,-9-1 15,1-17-15,-9-9 16,-1-8-16,-16 0 16,-10-1-16,-8 10 15,9-1-15,-1 18 16,1-1 0,8 1-16,9 9 15,0 8-15,0 0 16,0 0-16,9-9 15,26 0-15,8 9 16,-17 0-16</inkml:trace>
  <inkml:trace contextRef="#ctx0" brushRef="#br0" timeOffset="56642.19">13277 7282 0,'0'0'0,"-8"0"16,-1 0-16,0 0 15,1 0-15,-1 0 16,0 0-16,1-9 15,-1 9-15,-8 0 16,-1 0-16,1 9 16,0 8-1,-1 1-15,1 16 16,17 1-16,0-1 16,8 10-16,10-18 15,-1 0-15,-8 0 16,0-9-16,-1-8 15,1-1-15,-9 1 16,-9 0-16,1-1 16,-1 10-1,-17-1-15,17-8 16</inkml:trace>
  <inkml:trace contextRef="#ctx0" brushRef="#br0" timeOffset="58025.67">13903 7368 0,'0'0'0,"0"0"16,0 0-16,0 0 16,0 0-1,0 0-15,0 0 16,0 0-16,0 0 16,0 0-16,0 0 15,0 0-15,0 0 16,0 0-16,0 0 15,0 0-15,0 0 16,0 0-16,0 0 16,0 0-1,0 0-15,0 0 16,0-8-16,0 8 16,0-9-16,0 9 15,0 0-15,0 0 16,-9 0-16,0 0 15,-8 17-15,-9 18 16,0 17 0,8 0-16,1 0 15,0-9 1,17-8-16,0-9 0,8-9 16,10-8-16,8 0 15,9-18 1,8-8-16,9-9 0,-8-9 15,-10 18 1,-8-1-16,0 18 16,-8 0-16,-1 0 15,0 9-15,18 0 16,0-1-16,-9 1 16,0 0-16,0-1 15,0-8-15,0 0 16,-17-8-1,0-10-15,-1-8 16,1-26-16,-9-8 16,0-10-16,0 19 15,17 16-15,1 26 16</inkml:trace>
  <inkml:trace contextRef="#ctx0" brushRef="#br0" timeOffset="58295.2">14676 7317 0,'0'0'0,"-9"0"16,0 0-1,1 0-15,8 0 16,0 0-16,0 0 15,0 0-15,0 0 16,17 0-16,9 0 16,9-9-16,8 0 15,27 1-15,-10-10 16,-8 10 0,-8-1-16,-18 0 15</inkml:trace>
  <inkml:trace contextRef="#ctx0" brushRef="#br0" timeOffset="58534.89">15084 6892 0,'0'0'0,"-9"0"0,0 0 16,1 0-16,-10 17 15,-16 35-15,-19 18 16,19-1-16,-1 18 15,0 8-15,9 9 16,9-26-16,17-18 16,0-16-16,8-1 15,1-17 1,26-9-16,8 1 16,-17-10-16</inkml:trace>
  <inkml:trace contextRef="#ctx0" brushRef="#br0" timeOffset="58944.89">13703 6840 0,'-9'0'0,"-8"0"15,8 0-15,1 0 0,-18 26 16,-9 26 0,0 35-16,-8 25 15,17 27-15,8-1 16,18-16-16,18 8 16,16-9-16,10-26 15,17-26-15,-9 1 16,-26-44-1</inkml:trace>
  <inkml:trace contextRef="#ctx0" brushRef="#br0" timeOffset="59397.91">15509 6875 0,'-8'0'0,"8"0"0,0 0 16,0 0-16,0 17 16,8 9-1,10 26-15,-1 9 16,9 17-16,0-9 15,-9 18-15,-8 8 16,-9 0-16,-9 0 16,-17 1-1,0 8-15,0-1 0,18-16 16,-1-52-16</inkml:trace>
  <inkml:trace contextRef="#ctx0" brushRef="#br0" timeOffset="60561.89">16204 7161 0,'0'0'0,"0"0"0,0 0 16,0 0-16,0 0 16,0 0-16,0 17 15,0 0-15,17 1 16,9 8-16,18 0 16,25 0-1,9-18-15,1-8 16,-1-8-16,0-18 15,-17 0-15,-18-9 16,0-8-16,-17-9 16,-8 8-16,-9 1 15,-18 8-15,-17 1 16,0-1-16,-18 18 16,-16 17-1,-1 17-15,-17 35 16,-9 26-16,26 0 15,26 26-15,1 17 16,7-8-16,27-18 16,18-8-16,17-1 15,17-8-15,8-17 16,10-18 0,8-8-16,9-27 15,8-8-15,-42-8 16</inkml:trace>
  <inkml:trace contextRef="#ctx0" brushRef="#br0" timeOffset="61757.81">17359 7273 0,'0'0'0,"-9"0"15,9 0-15,0 0 0,0 0 16,0 0-16,0 0 16,0 0-1,0 0-15,9-8 16,8-1-16,9-17 15,18-17-15,8-9 16,-9 0-16,-17 0 16,0 8-1,0 10-15,-17 8 0,0 8 16,-1 1 0,1 17-16,-9 0 15,0 0-15,0 9 16,9 17-16,-9 17 15,8 0-15,1 1 16,9-18-16,-1 0 16,9 0-16,-9-18 15</inkml:trace>
  <inkml:trace contextRef="#ctx0" brushRef="#br0" timeOffset="61899.04">17784 6485 0,'0'0'0,"0"0"0,0 0 16,0 0-16,0 0 16,0 0-1,0 0-15,9 9 16,0-9-16</inkml:trace>
  <inkml:trace contextRef="#ctx0" brushRef="#br0" timeOffset="62645.4">18297 6780 0,'0'0'0,"0"0"0,0 0 16,-9-9-16,0 0 16,1 1-16,-1-1 15,0 9 1,1 0-16,-1 0 15,0 17-15,-17 1 16,0 16-16,0 18 16,0 9-16,9-1 15,-1-16-15,10-10 16,8-8 0,0-17-16,8 0 0,10-1 15,-1-8 1,18-8-16,-1-1 15,-7 9-15,-1 0 16,0 0-16,0 9 16,0 8-16,0 0 15,0-8-15,-17 0 16,-1-1 0,1 1-16,0 0 0,8-9 15,-8-9 1,8-8-16,0-27 15,-8-16-15,8-18 16,1-18-16,-10-7 16,1 51-16,0 17 15,8 18-15,-8 17 16</inkml:trace>
  <inkml:trace contextRef="#ctx0" brushRef="#br0" timeOffset="66246.1">19148 7343 0,'0'0'0,"0"0"0,0 0 16,0 0-16</inkml:trace>
  <inkml:trace contextRef="#ctx0" brushRef="#br0" timeOffset="66660.02">18818 6944 0,'0'0'0,"0"0"0,0 0 16,0 0-16,0 0 15,0 0-15,0 0 16,0 0-16,0 17 16,0 1-16,0 16 15,0 1-15,-9 8 16,0 1-16,1-1 16,-1 0-1,0-17-15,1 0 16,8-8-16,0-10 15,0 1-15,0 0 16,0-1-16,0-8 16,17 0-16,0 9 15,18-9 1,8-9-16,18 9 16,-26 0-16</inkml:trace>
  <inkml:trace contextRef="#ctx0" brushRef="#br0" timeOffset="67077.03">19174 6953 0,'-9'0'0,"9"0"0,0 0 0,0 0 16,0 0-1,0 0-15,0 0 16,9 0-16,8 0 16,18 0-16,8 0 15,9 0 1,18 0-16,-18-9 15,-26 9-15</inkml:trace>
  <inkml:trace contextRef="#ctx0" brushRef="#br0" timeOffset="67391.3">19538 6806 0,'0'0'0,"-17"-9"16,0 0-16,-1 1 15,1 8-15,8 0 16,1 0-16,-18 17 16,0 18-16,-1 25 15,1 9 1,9 1-16,0-10 15,-1 1-15,10-18 16,8 1-16,0-18 16,0 0-16,8-18 15,27 1-15,-9 0 16</inkml:trace>
  <inkml:trace contextRef="#ctx0" brushRef="#br0" timeOffset="68027.83">20494 7308 0,'0'0'0,"-9"-9"0,-8 1 15,8-1-15,0 0 16,1 1-16,-1-10 15,-17 1-15,0 0 16,-9-1-16,9 18 16,-17 0-16,-1 18 15,-17 8 1,1 26-16,-1 25 16,9 27-16,8-17 15,27-9-15,0 9 16,17-9-16,0-18 15,17 1-15,18-18 16,8 0-16,9-17 16,9 0-1,34-8-15,1-1 16,-61-8-16</inkml:trace>
  <inkml:trace contextRef="#ctx0" brushRef="#br0" timeOffset="68457.78">20902 7845 0,'-9'0'0,"0"0"16,-8 0-16,-9 17 16,-9 9-16,9 0 15,9 9-15,0-9 16,8 8-16,9 1 16,0-9-1,9 0-15,8-9 0,9 1 16,17-10-1,9-16-15,1-1 16,7-17-16,1-17 16,-17-1-16,-18-8 15,-18 9-15,-16-9 16,-10 18-16,-17-1 16,-8 18-16,-18 8 15,0 18-15,27-9 16</inkml:trace>
  <inkml:trace contextRef="#ctx0" brushRef="#br0" timeOffset="70790.64">22691 6000 0,'-9'0'0,"0"0"15,1 0-15,-1 0 16,0-9-16,9 9 16,0 0-16,-8-8 15,-1 8-15,0 0 16,1 0-16,-10 8 15,-8 27 1,-9 26-16,1 34 16,-1 18-16,18-10 15,17-16 1,0-18-16,17-17 0,0-26 16,1 0-16,16-17 15,10-18 1,8-17-16,0-8 15,-9-1-15,-17 0 16,1 18-16,-19 0 16,1 8-16,0 9 15,8 0-15,9 17 16,9 9-16,8 0 16,1 0-1,8 0-15,-9-17 16,0-18-16,1 1 15,-1-18-15,-17 0 16,0-18-16,-17-8 16,0-25-16,-18-19 15,0 10-15,-8 25 16,8 18-16,9 25 16,0 18-1</inkml:trace>
  <inkml:trace contextRef="#ctx0" brushRef="#br0" timeOffset="71223.92">23681 6355 0,'0'0'0,"0"0"0,0 0 0,0 0 15,0 0 1,0 0-16,0 18 16,-9-1-16,0 26 15,1 18-15,-10-1 16,1-8-16,-1-8 15,10-1-15,-1-17 16,0-9-16,9-8 16,0 0-16,0-1 15,0 1 1,0 0-16,0-1 16,18 1-16,8-9 15,9 0-15,8 0 16,9 0-16,26 0 15,-8 9-15,-36-1 16</inkml:trace>
  <inkml:trace contextRef="#ctx0" brushRef="#br0" timeOffset="71593.92">24236 6251 0,'0'0'0,"0"0"0,0 0 15,0 0 1,0 0-16,0 0 16,0 0-16,18 0 15,-1 0-15,18 9 16,17 0-16,9-9 16,-9 0-16,-9 0 15,1 0-15,-1 0 16,-17 8-1,-17 1-15</inkml:trace>
  <inkml:trace contextRef="#ctx0" brushRef="#br0" timeOffset="71806.64">24228 6537 0,'0'0'15,"0"0"-15,0 0 0,0 0 16,0 0-16,0 0 16,17 0-16,9 0 15,9 0-15,17 0 16,0-9-16,0 9 16,0 0-1,-26 9-15</inkml:trace>
  <inkml:trace contextRef="#ctx0" brushRef="#br0" timeOffset="84837.92">25852 5532 0,'-9'0'0,"0"0"0,1 0 0,-1 0 16,0 0-16,9 0 16,0 0-16,0 0 15,18 0 1,25 0-16,35-8 16,35-1-16,0 0 15,0 1-15,-26-10 16,8 10-16,1 8 15,-62 0-15</inkml:trace>
  <inkml:trace contextRef="#ctx0" brushRef="#br0" timeOffset="85272.99">25964 5541 0,'0'0'0,"0"0"0,0 0 15,0 0-15,0 0 16,0 17-16,0 1 16,0 8-16,9 8 15,-18 18-15,1 0 16,-1 9-16,0-9 15,1-9 1,-1 9-16,0-9 16,9-8-16,0-9 15,0 0-15,0-9 16,9 1-16,8-1 16,9 0-16,27 1 15,7-10 1,10 1-16,-9 0 15,-9-9-15,-9 0 16,1-9-16,-10 0 16,-8 9-16,-8 0 15,-10 0 1,-8 9-16,0-9 0</inkml:trace>
  <inkml:trace contextRef="#ctx0" brushRef="#br0" timeOffset="85491.63">25973 5792 0,'0'0'0,"0"0"0,0 0 0,9 0 16,17 0-1,17 9-15,27-9 16,8 0-16,0 0 15,9-9-15,-18 9 16,1 0-16,-1 9 16,-34 0-16</inkml:trace>
  <inkml:trace contextRef="#ctx0" brushRef="#br0" timeOffset="85702.88">26763 5888 0,'0'0'0,"0"0"0,0 0 16,0 17 0,-8 9-16,-1 26 15,0 8-15,1-8 16,16 9-16,1-26 15</inkml:trace>
  <inkml:trace contextRef="#ctx0" brushRef="#br0" timeOffset="86040.49">27111 6061 0,'0'0'0,"0"0"0,0 0 0,0 0 15,0 0-15,0 0 16,17 0-16,0 0 16,18 0-1,17 0-15,18 0 16,17-9-16,-27 0 16</inkml:trace>
  <inkml:trace contextRef="#ctx0" brushRef="#br0" timeOffset="86322.09">27475 5628 0,'0'0'0,"0"0"0,0 0 0,18 0 16,8 0 0,17 0-16,9-9 15,27 0-15,7 1 16,10-1 0,-18 0-16,0 1 0,-17 8 15,-9 0-15,-26 0 16</inkml:trace>
  <inkml:trace contextRef="#ctx0" brushRef="#br0" timeOffset="86722.03">27823 5758 0,'0'0'0,"0"0"16,0 0-16,0 0 16,0 0-16,0 8 15,0 10-15,0 8 16,-9 8-16,0 10 16,1 16-1,-10 1-15,1-1 16,0-16-16,8-1 15,9-17-15,0 0 16,0 0-16,0-9 16,9 1-16,8-1 15,0-8-15,18-1 16,17 1-16,18-9 16,-1-9-1,-8 1-15,-18-1 16,1 9-16,-10 0 15,-7 9-15,-19-1 16</inkml:trace>
  <inkml:trace contextRef="#ctx0" brushRef="#br0" timeOffset="86905.23">27944 6069 0,'0'0'0,"0"0"0,0 0 0,0 0 16,0 0 0,18 0-16,8-8 0,8-1 15,19 9 1,42-17-16,-25 8 16</inkml:trace>
  <inkml:trace contextRef="#ctx0" brushRef="#br0" timeOffset="87245.1">28613 6095 0,'0'0'0,"0"0"0,0 0 15,0 18-15,0-1 16,0 9-16,0 9 16,17-9-1,1 0-15,8 0 16,0-18-16,9 1 16,-1-18-16,1 1 15,-9-18-15,0 0 16,-17-9-16,-9 0 15,-9 1-15,-17 8 16,-9 8 0,-8 10-16,26 8 15</inkml:trace>
  <inkml:trace contextRef="#ctx0" brushRef="#br0" timeOffset="87721.57">25574 6563 0,'0'0'0,"0"0"15,8 0-15,18 0 16,27 0-16,85 9 16,80 8-16,51-8 15,9-1-15,43-16 16,18-18-16,-62 0 16,-16 0-16,-35-9 15,-53 18 1,-25-1-16,-44 1 15,-43 17-15,-26 0 16,-18 0-16</inkml:trace>
  <inkml:trace contextRef="#ctx0" brushRef="#br0" timeOffset="88230.68">27119 6684 0,'0'0'0,"0"0"0,0 0 15,0 18-15,0 8 16,0 17-16,0 26 15,-8 35-15,-1-9 16,0 1-16,1-1 16,-1-8-16,9-36 15,0-16-15,0-9 16,0-17 0,0-1-16,0-16 15,9-10-15,17-25 16,17-35-16,9-8 15,-8 25-15,-1 18 16,-17 17 0,0 17-16,-8 18 15,-1 8-15,0 26 16,9 9-16,-8 0 16,-1 9-16,0-1 15,-8-34-15,-9 0 16,0-17-1,0 8-15,9-8 0,-9-9 16</inkml:trace>
  <inkml:trace contextRef="#ctx0" brushRef="#br0" timeOffset="88404.49">26937 7083 0,'0'0'0,"0"0"16,26-9-16,26 0 16,26-8-16,27-9 15,16-9-15,1 18 16,-53 8-16</inkml:trace>
  <inkml:trace contextRef="#ctx0" brushRef="#br0" timeOffset="115851.45">6591 10504 0,'0'0'0,"0"0"0,0 0 0,-9 0 0,9 0 16,-8 0-1,-1 8-15,9 10 16,0-1-16,0 9 15,0 9-15,9-1 16,8 1-16,0-9 16,1 0-16,-1 0 15,9-9 1,-9-8-16,10-1 16,7-16-16,1-1 15,8-17-15,1-8 16,-1-10-16,-17 1 15,0-9-15,-17-9 16,-9 1-16,-9-18 16,-17 0-16,0 9 15,-17 17-15,8 0 16,0 17-16,1 0 16,-1 1-1,18 8-15,-1 8 16,9 1-16,9-9 15,9-9-15,17-17 16,18 0-16,16 1 16,10-1-16,-1 17 15,10 0 1,-10 18-16,0 0 16,10 17-16,-19 0 15,-16 8-15,-9 10 16,-9 8-16,0 8 15,0 18-15,-18 0 16,1 9-16,-18 8 16,-8 18-16,0 8 15,-1-8 1,1-18-16,8-9 16,9 10-16,0-10 15,0 1-15,9-18 16,8 1-16,1-10 15,-1-8-15,0 0 16,9 0 0,1-8-16,-1-10 15,0 1-15,0-1 16,-9-8-16,0 0 16,-8-8-16,0-1 15,-1-17-15,-16-17 16,-1-9-16,-8-26 15,-1 9-15,1-9 16,17 43 0</inkml:trace>
  <inkml:trace contextRef="#ctx0" brushRef="#br0" timeOffset="117986.96">8432 10027 0,'0'0'0,"0"0"0,0 0 0,0 0 15,0 0-15,0 0 16,0 0-16,0 0 16,0 0-1,0 0-15,26 0 16,9 9-16,26 0 16,8-1-16,9 1 15,-17-9 1,0 0-16,-9 0 0,-17 0 15,-9 0-15,8-9 16,1 9-16,-26 0 16</inkml:trace>
  <inkml:trace contextRef="#ctx0" brushRef="#br0" timeOffset="118234.24">8519 10434 0,'0'0'0,"0"0"0,0 0 15,0 0-15,0 0 16,0 0-16,8 0 16,10 0-16,-1 0 15,18 0-15,0 0 16,8 0-1,0 0-15,1 0 16,-9 9-16,-18 0 16</inkml:trace>
  <inkml:trace contextRef="#ctx0" brushRef="#br0" timeOffset="124900.05">10664 9109 0,'0'0'0,"0"0"0,0 0 15,0 0-15,0 0 16,0 0-16,0 0 16,0 0-16,-9 0 15,0 0-15,-8 0 16,-18 18 0,-17-1-16,-26 18 15,0 8-15,0 0 16,-9 0-16,17-8 15,1 0-15,17-9 16,8 0-16,10-9 16,16-8-16,1-1 15,17 1 1,0 8-16,17 1 16,27 16-16,16 10 15,36 8 1,-1 0-16,-8-9 0,-17-17 15,-9 0-15,-18 0 16,-17-18 0,-9 1-16,-8 0 15,0-1-15,-1-8 16,1 0-16,0 0 16</inkml:trace>
  <inkml:trace contextRef="#ctx0" brushRef="#br0" timeOffset="125551.28">11107 9196 0,'0'0'0,"0"0"16,-9 0-16,0 0 16,-8 0-16,-1 9 15,-8 8-15,-17 9 16,8 0-1,0 8-15,1 10 16,8 8-16,8 0 16,10 0-16,16 8 15,10 1-15,-1-18 16,18-17 0,0 0-16,8-17 0,-8-9 15,25-17 1,-7-9-16,-10-18 15,0 1-15,-17-18 16,1-8-16,-19-9 16,-16 9-16,-1 17 15,-17 17-15,0 18 16,0 0 0,0 17-16,0 8 15,17 10-15</inkml:trace>
  <inkml:trace contextRef="#ctx0" brushRef="#br0" timeOffset="126218.97">11636 8832 0,'0'0'0,"0"0"0,0 0 16,0 0-16,0 0 15,0 17-15,0 9 16,0 26 0,-8 61-16,-1 43 15,0 8-15,1-8 16,8-17-16,-9-35 16,9-18-16,0 1 15,0-18-15,0-17 16,0-26-16,0 0 15,0-17 1,0 0-16</inkml:trace>
  <inkml:trace contextRef="#ctx0" brushRef="#br0" timeOffset="127302.65">12418 9369 0,'-9'-9'0,"0"1"16,1 8-16,-1 0 0,9 0 15,0 0 1,0 0-16,0 8 16,9 1-16,8 0 15,18-1-15,0 1 16,17-18-16,0 1 15,0-10-15,-9-8 16,1 0 0,-18 1-16,0-1 15,-18 0-15,1-9 16,-18 0-16,1 9 16,-10 9-16,-8 0 15,-8 17-15,-10 8 16,1 27-1,-9 26-15,17 8 16,9 0-16,9 9 16,17-17-16,0-1 15,17-16-15,18-10 16,8-8-16,18-17 16,8-18-16,-25 1 15</inkml:trace>
  <inkml:trace contextRef="#ctx0" brushRef="#br0" timeOffset="127808.07">13347 9135 0,'0'0'0,"-9"0"0,9 0 0,-8 0 15,8 0-15,0 0 16,0 0-1,0 0-15,0 0 16,17 18-16,0 16 16,18 18-16,0 0 15,0 0-15,-9 9 32,0-9-32,0 8 0,-18 10 15,1-18-15,0-9 16,-18-17-16,0 0 15,1-9-15,-1-8 16,0-1-16,9-8 16,0-17-16,0-17 15,26-27-15,18-43 16,17 0-16,8 9 16,0 17-1,-8 35-15,-26 25 16</inkml:trace>
  <inkml:trace contextRef="#ctx0" brushRef="#br0" timeOffset="128166.61">13347 8979 0,'0'0'0,"-9"0"16,1 0-16,-1 0 15,9 0-15,0 0 16,0 0-16,9 0 15,17-8-15,34-1 16,19 0-16,16 1 16,1-18-1,16 0-15,-16 8 16,-9-8-16,-18 0 16,-34 9-16,-18 17 15</inkml:trace>
  <inkml:trace contextRef="#ctx0" brushRef="#br0" timeOffset="128334.68">13764 8633 0,'0'0'0,"0"0"0,0 0 16,0 0-16,8 0 15,10 17-15,8 18 16,26 26-16,9 25 15,-18-34 1</inkml:trace>
  <inkml:trace contextRef="#ctx0" brushRef="#br0" timeOffset="128560.69">14389 9516 0,'0'0'0,"0"0"0,0 0 16,0 0-16,0 0 16,0 0-16,9 0 15,-1 0 1</inkml:trace>
  <inkml:trace contextRef="#ctx0" brushRef="#br0" timeOffset="128866.37">14693 9066 0,'0'0'0,"0"0"0,0 0 0,0 0 16,0 0-16,0-9 0,17 1 16,18-1-1,17 0-15,18-8 16,-1 0-16,1 8 15,-1-8-15,18 25 16,8 1-16,-60 0 16</inkml:trace>
  <inkml:trace contextRef="#ctx0" brushRef="#br0" timeOffset="129241.11">14823 9092 0,'0'0'16,"0"0"-16,0 0 0,0 0 15,9 9 1,0 8-16,-1 9 16,1 17-16,-9 9 15,-9 9-15,1-1 16,-1 1-1,-9 0-15,1-1 0,0-8 16,8-8-16,9-10 16,0-8-16,0 0 15,0-8 1,9-1-16,8 0 16,9-8-16,9-1 15,17 1-15,0 0 16,0-9-16,-8 0 15,-1-9-15,0 0 16,10 9-16,-27 9 16</inkml:trace>
  <inkml:trace contextRef="#ctx0" brushRef="#br0" timeOffset="129449.26">14875 9473 0,'0'0'0,"0"0"0,0 0 16,0 0-16,9 0 15,17 0-15,9 0 16,17-9-16,9 1 16,-1-1-16,36 9 15,8-9-15,-60 1 16</inkml:trace>
  <inkml:trace contextRef="#ctx0" brushRef="#br0" timeOffset="129949.84">14745 8694 0,'0'0'0,"0"0"0,0 0 15,0 0-15,0 0 16,0 0-16,0 0 16,9 0-16,17 0 15,35 8-15,8 1 16,9 0-16,9-1 16,9-8-1,-10 0-15,-7-8 16,-27-1-16,-26 9 15</inkml:trace>
  <inkml:trace contextRef="#ctx0" brushRef="#br0" timeOffset="130149.61">15153 8468 0,'0'0'0,"0"0"15,0 0-15,18 0 16,-1 18-16,9-1 16,9 18-16,-1-1 15,27 18-15,-26-26 16</inkml:trace>
  <inkml:trace contextRef="#ctx0" brushRef="#br0" timeOffset="130819.38">15969 9542 0,'0'0'0,"0"0"0,-17 0 16,0 0 0,-1 0-16,1 0 15,-9 9-15,0 8 16,8 9-16,1 18 16,17-1-16,0-8 15,17-9-15,1-1 16,17 1-16,-1-17 15,10 0 1,8-27-16,9-16 16,-18-1-16,-17 1 15,-17-10-15,-1 1 16,-16-9-16,-10 17 16,-8 1-16,-8 16 15,8 10-15,26 8 16</inkml:trace>
  <inkml:trace contextRef="#ctx0" brushRef="#br0" timeOffset="131349">16508 8598 0,'0'0'0,"0"0"15,0 0-15,0 0 16,0 18-16,0 42 16,9 53-16,-18 60 15,-9 18-15,1-27 16,8-8 0,-8-26-16,8-35 15,1-17-15,8-26 16,0-17-16,0-9 15,0-18-15,8 1 16,1-9-16</inkml:trace>
  <inkml:trace contextRef="#ctx0" brushRef="#br0" timeOffset="131837.6">16942 9101 0,'0'0'0,"0"0"16,0 0-16,0 0 15,-9 26-15,1 17 16,-1 18-16,0-1 16,1 1-16,-1-18 15,0 0-15,9-17 16,9-8-16,0-10 15</inkml:trace>
  <inkml:trace contextRef="#ctx0" brushRef="#br0" timeOffset="132137.04">17150 9031 0,'0'0'0,"0"0"16,0 0-16,9 0 16,8 18-16,18-1 15,17 9-15,26 0 16,18 9 0,-9-9-16,-9 0 0,-26-9 15,-8 0 1,-18 1-16,-18-1 15,-8 9-15,-17 17 16,-35 26-16,-35 9 16,-26 26-16,-17 0 15,-174 139 1</inkml:trace>
  <inkml:trace contextRef="#ctx0" brushRef="#br0" timeOffset="132965.47">10264 10374 0,'0'0'0,"0"0"0,-8-9 16,-1-8-16,0 8 15,0 0-15,1 1 16,-1-1-16,0 9 15,9 0-15,0 0 16,0 0-16,0 0 16,0 0-1,26 0-15,18 0 16,34 0-16,35 9 16,26-1-1,35 1-15,25 0 0,27-9 16,17 0-16,0 0 15,9-9 1,17 0-16,1 1 16,7 8-16,10-9 15,0 0-15,17-8 16,-35 0-16,9-1 16,8 10-16,-25-9 15,8 8-15,-17-8 16,-18 8-16,-8 0 15,-18 9 1,-17 0-16,-34 0 16,-18 0-16,-9 9 15,-26-9-15,-34 9 16,-18-1-16,-26-8 16,0 0-16,-18 0 15,-8 0-15,9 9 16</inkml:trace>
  <inkml:trace contextRef="#ctx0" brushRef="#br0" timeOffset="133569.07">14207 10374 0,'-9'-9'0,"0"0"0,9 9 16,0 0-16,0 0 15,0 0-15,0 0 16,-8 9-16,-1 26 16,0 51-16,-8 36 15,-1 7 1,-8 19-16,9-18 0,0-26 16,8 8-1,0-17-15,1-25 16,8-36-16,0-8 15,0-8-15,0-10 16,0-8-16,0-8 16,0-27-1,8-43-15,27-26 0,0 9 16,0 8 0,8 27-16,0 16 15,-8 10-15,-9 16 16,0 18-16,0 0 15,9 18-15,0 16 16,-9 18-16,-18 26 16,1 0-16,9-17 15,-10-1 1,1 1-16,0-18 16,-9-17-16,0-8 15,0-10-15,8-16 16,1 8-16</inkml:trace>
  <inkml:trace contextRef="#ctx0" brushRef="#br0" timeOffset="133867.96">14102 10867 0,'-8'0'0,"-1"-8"0,-8-1 15,-1 0-15,1 1 16,0-1 0,8 0-16,0 1 15,1 8-15,8 0 16,0 0-16,0 0 16,0 0-16,8-9 15,18 0-15,35 1 16,17-1-16,9 0 15,-9-8 1,0 0 0,1 0-16,-45 8 0</inkml:trace>
  <inkml:trace contextRef="#ctx0" brushRef="#br1" timeOffset="189693.43">17862 10252 0,'0'0'0,"0"0"0,0 0 15,0 0-15,0-8 16,0-1-16,0 1 16,0-1-16,0 0 15,0 1-15,18-1 16,17-8-16,17-1 15,17 1-15,18 8 32,26 1-32,26 8 0,-9 8 15,0 10-15,9 8 16,-17 8-16,-1 1 16,-8-1-16,18 18 15,-1-8-15,-17-1 16,17 18-16,0-1 15,-43-8 1,-9-8-16,-17-10 16,-18-8-16,-8 0 15,-9-9-15,0-8 16,-17 0-16,0-1 16,-1-8-16,1 0 15,-9-8-15,0 8 16</inkml:trace>
  <inkml:trace contextRef="#ctx0" brushRef="#br1" timeOffset="190005.23">19990 10175 0,'0'0'0,"0"0"16,0 0-16,0 0 15,0 0-15,9 8 16,8 10-16,0 8 16,18 8-16,0 1 15,0-1-15,-1 1 16,-8 0 0,0-1-16,-8 18 15,-18 0-15,-9 0 16,-17 9-16,-17-9 15,-18 8-15,0-8 16,-17 0-16,0-17 16,26-9-16,34-17 15</inkml:trace>
  <inkml:trace contextRef="#ctx0" brushRef="#br1" timeOffset="194190.74">21267 10252 0,'0'0'0,"0"0"0,0 0 0,0 0 16,-9 18-16,9 16 15,0 36-15,-9 25 16,0 0 0,-8-17-16,17 0 15,0-26-15,9-26 16</inkml:trace>
  <inkml:trace contextRef="#ctx0" brushRef="#br1" timeOffset="194473.41">20650 11145 0,'0'0'0,"0"0"0,0 0 0,17 0 16,9 0-1,35 0-15,17 0 16,35 8 0,9-16-16,-9-1 0,-18 0 15,-8 1-15,0 8 16,-18 26-1,-8 0-15,-35-18 0</inkml:trace>
  <inkml:trace contextRef="#ctx0" brushRef="#br1" timeOffset="194945.65">20963 11500 0,'0'0'0,"0"0"0,0 0 0,0 0 16,0 0-16,0 0 15,0 17-15,-9 9 16,0 26-16,1 17 16,-19 26-16,1 1 31,0-10-31,9-8 0,0-17 15,-1-18-15,10-8 16,-1-9-16,0-9 16,9-8-16,0-1 15,0-8-15,0-8 16,18-18-16,16-26 16,1 0-16,-9 9 15,0 8 1,0 18-16,-8-1 15,-1 1-15,-8 17 16,-1 0-16,1 9 16,8 8-16,1 18 15,-1-1-15,-8 10 16,-1-1-16,1-8 16,0-10-1,0 1-15,-1-8 16,-8-18-16</inkml:trace>
  <inkml:trace contextRef="#ctx0" brushRef="#br1" timeOffset="195240.84">20702 11638 0,'0'0'0,"0"0"16,0 0-16,0 0 15,9 0-15,8 0 16,27 0 0,8 0-16,17 0 15,1 0-15,8 0 16,-17 0-16,-1-8 15,-8 8-15,-8 0 16,-1 0-16,-25 8 16</inkml:trace>
  <inkml:trace contextRef="#ctx0" brushRef="#br1" timeOffset="196424.1">22682 10478 0,'-9'0'0,"1"0"16,-1-9-16,0 0 16,1 1-16,-1-1 15,0 0-15,1 1 16,-10-1-16,-8 9 16,0 0-1,0 0-15,-9 9 16,-8 8-16,-1 9 15,1 26-15,0 17 16,-1 18-16,9 17 16,9 26-16,9 0 15,17 8-15,9 18 16,-9 0-16,8-17 16,1-1-1,0-17-15,-1-25 16,-8-10-16,0-8 15,-8-9-15,-1-8 16,0-18-16,1-8 16,-18-9-16,0 0 15,-18-17-15,1-1 16,-1-25 0,10-9-16,16 17 15</inkml:trace>
  <inkml:trace contextRef="#ctx0" brushRef="#br1" timeOffset="196992.55">23064 10616 0,'0'0'15,"0"0"-15,0 0 0,-9-8 16,1-1-16,-1 0 15,0 1 1,-8 8-16,0 0 16,-9 8-16,-1 10 15,1 8-15,0 8 16,0 18-16,-8 17 16,8 18-16,8 8 15,10 9-15,8 9 16,0 8-16,8 0 15,1-17 1,0-8-16,-1 7 16,1-7-16,0-10 15,-1-25-15,1-9 16,-9-9-16,0 1 16,-9-18-1,1 0-15,-1-1 0,-8 1 16,-9-8-1,-18-10-15,-8 1 16,0-9-16,8-9 16,18 9-16</inkml:trace>
  <inkml:trace contextRef="#ctx0" brushRef="#br1" timeOffset="197539.97">23637 10616 0,'0'0'0,"0"0"16,-8-8-16,-1-1 16,0 0-16,0 1 15,1-1-15,-1 0 16,0 1-16,1 8 16,-1 0-1,0 0-15,1 8 16,-18 10-16,8 16 15,1 18-15,0 9 16,-1 34 0,18 26-16,0 1 0,0 8 15,9-1-15,0 1 16,-1-26 0,10 9-16,-10 8 15,1-34-15,0-1 16,-1-8-16,-8-17 15,0 8-15,0 0 16,-8-8-16,-1-18 16,0-8-16,-8-9 15,-9 0 1,0 0-16,-18 0 16,-25 0-16,25-17 15</inkml:trace>
  <inkml:trace contextRef="#ctx0" brushRef="#br1" timeOffset="199610.95">24158 11326 0,'0'0'0,"0"0"16,0 0-16,0 0 16,0 0-16,0 0 15,0 0-15,0 0 16,-8 0-16,-1 0 16,0 9-16,-17 26 15,-9 17 1,1 8-16,-1 10 15,18-1-15,-1-26 16,18-8-16,0-9 16,0-9-16,9-8 15,8-1-15,9-16 16,9-18-16,8-35 16,18-25-1,0-27-15,0-8 16,-26-1-16,-9 27 15,-18 35-15,-8 16 16,0 10-16,0 16 16,0 1-16,0 8 15,-8 9-15,-1 9 16,-17 43 0,0 35-16,-9 42 15,9 36-15,9-26 16,17-9-16,8-18 15,10-17-15,8-25 16,26-10-16,-9-25 16</inkml:trace>
  <inkml:trace contextRef="#ctx0" brushRef="#br1" timeOffset="200037.31">24688 11448 0,'0'0'0,"0"0"16,0 0-16,0 17 15,17 0-15,1 9 16,8 9-16,0 0 15,0 8-15,0 0 16,0 9 0,-17-9-16,-1 1 15,1-1-15,-18 0 16,9-8-16,0-9 16,0-9-16,0-8 15,0 0-15,0-1 16,0 1-16,0-18 15,9-8-15,17-35 16,17-26 0,18-17-16,9 0 15,-1 17-15,-34 43 16</inkml:trace>
  <inkml:trace contextRef="#ctx0" brushRef="#br1" timeOffset="200773.41">25357 11049 0,'0'0'0,"0"0"15,0 0-15,0 0 16,17 0-16,0 0 16,9 0-16,9 0 15,0 9 1,-9 8-16,0-8 15,-17 0-15,-1-1 16,-8 1-16,-8 8 16,-10 1-16,1-1 15,0 0-15,-1 1 16,1-1 0,17 0-16,0 9 15,17-9-15,1 9 16,8 0-1,0 0-15,-9-17 0,-8 0 16,-1-1-16,-16 10 16,-27-1-16,-17 9 15,-18 9-15,-16-1 16,51-8 0</inkml:trace>
  <inkml:trace contextRef="#ctx0" brushRef="#br1" timeOffset="203305.65">26442 11794 0,'0'0'0,"0"0"0,0 0 15,0 0-15,0 0 16,0 0-16,0 0 15,0 0-15,0 0 16,9 0-16,8 0 16,0 9-16,1-1 15,17 1-15,-1 0 16,18-1 0,1 1-16,-1-9 15,8-9-15,-16 1 16,-1-10-16,1 1 15,-10 0-15,-8-9 16,0 0-16,-8-9 16,-9 1-16,-1-1 15,-16 0 1,-10 9-16,-8 9 16,0 0-16,-17 17 15,-9 17-15,-9 18 16,0-1-16,0 27 15,9-1-15,17 18 16,9-8 0,26-10-16,0 1 15,9-9-15,17-9 16,17 1-16,27-18 16,-1-18-16,53 1 15,191-9-15</inkml:trace>
  <inkml:trace contextRef="#ctx0" brushRef="#br1" timeOffset="203805.48">27363 11569 0,'0'0'0,"0"0"15,0 0-15,0 0 16,17 9-1,9 8-15,9 0 16,8 18-16,9 0 16,-8-1-16,-1 18 15,-8 9-15,-9-1 16,-17 1-16,-1 0 16,-16-18-16,-1 0 15,0-17 1,0 0-16,1-8 15,-1-10-15,9 1 16,0-1-16,0-16 16,0-18-16,26-35 15,18-34-15,8 0 16,0-1-16,9 10 16,-9-1-16,-26 44 15</inkml:trace>
  <inkml:trace contextRef="#ctx0" brushRef="#br1" timeOffset="204166.95">27293 11179 0,'0'0'0,"0"0"16,0 0-16,0 0 15,17 0-15,9 0 16,27 9-16,25-9 16,9-9-16,-1 9 15,10-8 1,-1 8-16,-8 0 16,-52-9-16</inkml:trace>
  <inkml:trace contextRef="#ctx0" brushRef="#br1" timeOffset="204346.01">27831 10937 0,'0'0'0,"0"0"16,0 0-16,0 0 15,0 17-15,18 18 16,-1 17-1,27 8-15,-10-25 0</inkml:trace>
  <inkml:trace contextRef="#ctx0" brushRef="#br1" timeOffset="204546.3">28352 11933 0,'0'0'0,"0"0"15,0 0-15,0 0 16,0 0-16,0 0 16,0 0-16</inkml:trace>
  <inkml:trace contextRef="#ctx0" brushRef="#br1" timeOffset="204806.03">28604 11430 0,'0'0'0,"0"0"0,0 0 15,0 0-15,0 0 16,9 0-16,17 0 16,17 0-16,27 0 15,8-8-15,0-1 16,0 9-16,1-9 16,-10 1-16,0-1 15,-42 9 1</inkml:trace>
  <inkml:trace contextRef="#ctx0" brushRef="#br1" timeOffset="205159.6">28865 11578 0,'0'0'0,"0"0"0,0 0 16,0 8-16,0 10 15,0 16-15,-9 1 16,0-1-16,-8 18 16,0 0-16,-1 0 15,1 9 1,0-18-16,8-8 16,9-9-16,0 0 15,0 0-15,0 0 16,0-9-16,17 9 15,1-8-15,8-10 16,8 1 0,1-1-16,17 1 0,0-18 15,-8 1-15,8 8 16,-26 0 0</inkml:trace>
  <inkml:trace contextRef="#ctx0" brushRef="#br1" timeOffset="205330.12">28917 11846 0,'0'0'0,"0"0"0,0 0 16,0 0-16,17 0 15,18-9-15,26 1 16,17-1-16,-26 9 15</inkml:trace>
  <inkml:trace contextRef="#ctx0" brushRef="#br1" timeOffset="205991.08">28596 11023 0,'0'0'0,"0"0"16,0 0-16,0 0 16,0 0-16,17 0 15,26 9 1,27-9-16,8-9 15,18 1-15,-1-1 16,1 9-16,-10-9 16,-33 1-16</inkml:trace>
  <inkml:trace contextRef="#ctx0" brushRef="#br1" timeOffset="206207.44">29177 10781 0,'0'0'0,"0"0"0,0 0 16,0 0-16,18 17 16,-1 0-1,18 18-15,0 17 16,-1 0-16,-16-17 15</inkml:trace>
  <inkml:trace contextRef="#ctx0" brushRef="#br1" timeOffset="207592.19">29455 12175 0,'0'0'0,"-8"0"0,-1 0 16,0 0 0,1 0-16,-1 0 15,0 17-15,9 1 16,0 8-16,0 8 15,18 10-15,-1-18 16,9 0-16,9-18 16,17 1-16,0-18 15,-9 1 1,-17-10 0,0-8-16,-17 0 0,0-17 15,-18 8-15,-17 1 16,0-1-16,0 27 15,9 8-15,8 0 16</inkml:trace>
  <inkml:trace contextRef="#ctx0" brushRef="#br1" timeOffset="208177.43">29959 11716 0,'0'-9'0,"0"1"16,0-1-16,0 1 15,0-1-15,9 0 16,-1-8-16,18 8 16,18-8-16,8 0 15,0-1-15,0 1 16,0 8-16,-8 9 15,-10 0 1,-8 0-16,0 9 16,-17 8-16,0 1 15,0 16-15,-18 1 16,0 17 0,0 8-16,1-16 0,8-1 15,0 0-15,0-17 16,8 0-1,10 0-15,-1-8 16,18-10-16,0 1 16,17-9-16,0-17 15,0-9-15,0-9 16,0-8-16,-17-1 16,-18 18-16,-8 18 15</inkml:trace>
  <inkml:trace contextRef="#ctx0" brushRef="#br1" timeOffset="208405.16">30628 11413 0,'0'0'0,"0"0"0,0 0 0,-9 17 16,0 18-1,1 26-15,-18 17 16,-9 34-16,-9 35 15,1-8-15,-9 0 16,17-10-16,0-25 16,18-17-16,17-35 15,9-26-15,-1-17 16</inkml:trace>
  <inkml:trace contextRef="#ctx0" brushRef="#br1" timeOffset="208788.95">30775 12305 0,'0'0'0,"0"0"0,0 0 16,0 0-16,0 0 16,0 0-16,0 0 0,0 9 15,0 8 1,0 0-16,18 9 16,-1 0-16,9 0 15,9 0-15,0-17 16,8 0-16,-8-1 15,-9-16 1,0-10-16,-18-8 0,-8-8 16,-8-10-1,-27-16-15,-8 8 16,-1 17-16,36 35 16</inkml:trace>
  <inkml:trace contextRef="#ctx0" brushRef="#br1" timeOffset="210138.85">30619 11214 0,'0'0'0,"0"0"15,0 0-15,0 0 16,0 0-1,0 0-15,17 0 16,18 0-16,8-9 16,10 1-16,-1 8 15,26 8-15,-26 1 16</inkml:trace>
  <inkml:trace contextRef="#ctx0" brushRef="#br1" timeOffset="210289.27">31018 11136 0,'0'0'0,"0"0"16,0 17-16,0 9 15,-8 9-15,-1 8 16,9 9-16,-9 26 16,9-26-1</inkml:trace>
  <inkml:trace contextRef="#ctx0" brushRef="#br1" timeOffset="210465.6">30845 11292 0,'0'0'0,"0"0"0,0 0 16,0 0-16,0 0 15,17-9 1,9 0-16,35-8 15,-18 17-15</inkml:trace>
  <inkml:trace contextRef="#ctx0" brushRef="#br1" timeOffset="210621.96">31192 11075 0,'0'0'0,"0"0"0,0 9 16,0 8-16,0 18 16,17 0-16,-8-18 15</inkml:trace>
  <inkml:trace contextRef="#ctx0" brushRef="#br1" timeOffset="211371.95">31444 11595 0,'0'0'0,"0"0"0,9 0 16,8 0-1,18 0-15,-1-9 16,10 9-16,-1 0 16,1 0-16,-18 9 15,-9 8 1,-8 1-1,-1-1-15,1 9 0,-18 8 16,1 1-16,-1 0 16,0 8-16,1 0 15,8 1-15,0-10 16,0-8-16,8 0 16,10-8-16,8-1 15,17 0-15,9-8 16,18-18-1,-1-8-15,1-18 16,-9-8-16,-18 0 16,-26 34-16</inkml:trace>
  <inkml:trace contextRef="#ctx0" brushRef="#br1" timeOffset="211604.75">32060 11430 0,'0'0'0,"0"0"0,0 0 16,0 9-16,0 17 16,-8 9-16,8 25 15,0 53-15,-18 25 16,-8 1-16,-8-9 16,-1-9-16,9 0 15,8-17-15,1-26 16,0-17-1,8-26-15,9-27 16,0 1-16</inkml:trace>
  <inkml:trace contextRef="#ctx0" brushRef="#br1" timeOffset="211831.44">32416 12366 0,'0'0'0,"0"0"0,0 17 16,0 0-16,0 27 15,0 8-15,-8 8 16,8-34-16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11:45.18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6878 3740 0,'0'0'0,"0"0"0,17 0 0,0 0 15,18 0-15,0 0 16,-9 8-16,0 1 15,0 0-15,-9 8 16,-8 0-16,0 9 16,-1 9-1,-16 0-15,-1 17 16,-8-1-16,-1 1 16,1-8-1,8-1-15,0-8 0,9 8 16,0-17-1,9 0-15,0 0 16,8-17-16,1-1 16,16-8-16,10-8 15,8-10-15,9-8 16,-44 18-16</inkml:trace>
  <inkml:trace contextRef="#ctx0" brushRef="#br0" timeOffset="129.3">7112 3289 0,'0'0'0,"0"0"15,0 0-15,0 9 16,9 0-16,-9-9 16</inkml:trace>
  <inkml:trace contextRef="#ctx0" brushRef="#br0" timeOffset="1132.95">8319 3757 0,'0'0'16,"-9"0"-16,-8-9 0,8 1 16,-8-1-16,0 0 15,-1 1-15,-8-1 16,0 0-16,-9 1 16,-8 8-16,0 8 15,-1 10 1,-8 25-16,-9 26 0,9 9 15,17 0-15,18-9 16,17 1 0,0-1-16,17 0 15,1-17-15,16-8 16,10-18-16,43 17 16,-18-17-16</inkml:trace>
  <inkml:trace contextRef="#ctx0" brushRef="#br0" timeOffset="1442.69">8493 4199 0,'0'0'0,"0"0"0,0 0 16,-9 0-16,0 8 16,1 10-16,8 8 15,0 8-15,0-8 16,8 0-1,10-8-15,-1-1 16,0 0-16,10-8 16,-1 0-16,0-18 15,0 0 1,-18-8-16,1-9 0,-18 0 16,1 0-16,-18-9 15,0 9 1,-9 9-16,9 0 15,0 17-15,17 0 16</inkml:trace>
  <inkml:trace contextRef="#ctx0" brushRef="#br0" timeOffset="1805.03">8224 3333 0,'0'0'0,"0"0"0,0 0 16,0 0-16,0 0 15,0 0-15,0 0 16,0 0-16,0 0 16,0 0-16,0 0 15,0 0-15,0 0 16,0 0 0,0 0-16,0 0 15,0 0-15,0 0 16,0 0-16,0 0 15,8 0-15</inkml:trace>
  <inkml:trace contextRef="#ctx0" brushRef="#br0" timeOffset="6602.03">9283 4051 0,'-9'-8'0,"1"8"0,-1 0 0,9 0 15,0 0-15,0 0 16,0 0-16,0 0 16,0 0-16,0 0 15,0 0 1,17 0-16,1 0 15,16 0-15,18 0 16,1 0-16,-1-9 16,-9 9-16,1 9 15,-27-1-15</inkml:trace>
  <inkml:trace contextRef="#ctx0" brushRef="#br0" timeOffset="6835.42">9248 4277 0,'0'0'0,"0"0"0,0 0 16,0 0 0,0 0-16,0 0 15,0 0-15,18 0 16,8 0-16,26 0 15,-9 0-15,9-9 16,0 0-16,-17 9 16</inkml:trace>
  <inkml:trace contextRef="#ctx0" brushRef="#br0" timeOffset="10731.54">10933 3722 0,'0'0'0,"-9"-8"0,0-1 0,1 0 16,-10 1-16,1-1 15,-9 0 1,0 1-16,-9 8 15,-8 0-15,-1 8 16,1 10 0,-9 8-16,8 17 0,-8 18 15,18 8 1,8 0-16,8-8 0,18 17 16,18 8-1,-1-16-15,0-18 16,18-9-16,0-17 15,0 0-15,8-17 16,18-9-16,-1-9 16,10-26-16,8-8 15,-52 34-15</inkml:trace>
  <inkml:trace contextRef="#ctx0" brushRef="#br0" timeOffset="10910.01">11150 4164 0,'0'0'0,"0"0"16,0 0-16,0 0 16,0 0-16,0 0 15,0 0-15,-9 17 16,1 9 0,-1 18-16,0 8 15,9 0 1,0 8-16,9-25 15</inkml:trace>
  <inkml:trace contextRef="#ctx0" brushRef="#br0" timeOffset="13731.46">12383 3237 0,'-9'-8'0,"-8"-1"0,-9-8 16,0-1-16,-9 10 16,9-1-1,9 9-15,-1 0 16,1 0-16,0 17 16,-1 1-16,10 16 15,-1 18-15,9 9 16,0-18-1,0 1-15,0-1 16,0-17-16,-9 0 16,1 0-16,-1-9 15,0 0-15,-8-8 16,-1 0-16,1-1 16,8 1-16,1-9 15,8 0-15,0 0 16,0 0-16,0 0 15,17 9 1,0 8-16,9 9 16,9 9-16,0 25 15,-9 10-15,-9 16 16,9 9-16,-17 18 16,-9 0-1,-9-35-15,9 0 16,-8-18-16,8-17 15,0-8-15,0-9 16,0 0-16,0-17 16,0-1-16,8 1 15,27-9-15,-17 9 16</inkml:trace>
  <inkml:trace contextRef="#ctx0" brushRef="#br0" timeOffset="14237.03">13017 3774 0,'0'0'0,"0"0"0,0 0 15,0 0-15,0 0 16,0 0 0,0 0-16,0 0 15,0 0-15,0 0 16,-9-8-16,1-1 15,-1 0-15,-8 1 16,-10 8-16,1 0 16,-8 0-16,-1 8 15,9 10-15,0 16 16,-9 10 0,9 8-16,9-9 15,17 0-15,8-8 16,10 8-16,8-17 15,9 0-15,-1-17 16,10-1-16,-1-16 16,9-1-1,9-8-15,8-9 16,-34 0-16</inkml:trace>
  <inkml:trace contextRef="#ctx0" brushRef="#br0" timeOffset="14558.46">13338 3800 0,'0'0'0,"-8"0"16,-1 0-16,0 0 16,1 9-16,-1 8 15,0 1 1,0 16-16,9-8 16,0 0-16,0 0 15,9 0-15,9-9 16,-1 1-16,0-10 15,1 1-15,-1 0 16,9-18 0,0 0-16,0-8 15,-17-9-15,-9-8 16,-9-1-16,0 9 16,-8 9-16,0-1 15,-1 10-15,1 8 16,17 0-16,0 0 15,0 0 1</inkml:trace>
  <inkml:trace contextRef="#ctx0" brushRef="#br0" timeOffset="14868.07">14085 3740 0,'-9'0'0,"1"0"0,-10 0 0,-8 0 15,0 0 1,-9 0-16,1 8 16,-1 1-16,18 8 15,-1 1-15,1 16 16,17 1 0,0 0-16,0-1 0,17 1 15,1-1 1,8-8-16,-9 0 15,-8 0-15,-1-8 16,1-1-16,-9-8 16,-9-1-16,-8 10 15,0-10-15,-1 1 16,18-9-16</inkml:trace>
  <inkml:trace contextRef="#ctx0" brushRef="#br0" timeOffset="15421.7">14650 3601 0,'-9'-9'0,"0"1"15,0 8-15,1 0 16,-1 0-16,-17 8 16,0 18-16,-17 26 15,8 35 1,0 8 0,18 1-16,17-1 0,17 0 15,0-26-15,27 1 16,8-18-16,-26-35 15</inkml:trace>
  <inkml:trace contextRef="#ctx0" brushRef="#br0" timeOffset="16017.51">14797 3835 0,'0'0'0,"0"0"0,0 0 15,0 0 1,0 0-16,0 0 16,0 0-16,0 0 15,-9 0-15,1 17 16,-1 1-16,0 16 16,1 1-16,8 8 15,0 0-15,0-17 16,8 0-16,1-17 15,0 0 1,-1-1-16,1-8 16,8 0-16,1-8 15,-1 8-15,1 0 16,-1 0 0,0 0-16,9 0 0,9 8 15,-9 1-15,0 0 16,0-1-1,0-8-15,-17 0 16,0-8-16,-1-1 16,-8-8-16,-8-18 15,-1-17-15,-8 9 16,17 8 0,8 9-16,1 18 0</inkml:trace>
  <inkml:trace contextRef="#ctx0" brushRef="#br0" timeOffset="16300.65">15327 3826 0,'0'0'16,"0"0"-16,0 0 0,0 0 16,0 0-16,9 0 15,8 0-15,18 9 16,-1-9 0,18 0-16,-8-9 15,8 1-15,17-1 16,1-8-16,-44 17 15</inkml:trace>
  <inkml:trace contextRef="#ctx0" brushRef="#br0" timeOffset="16583.77">15605 3653 0,'0'0'0,"0"-9"0,0 9 15,0 0 1,0 0-16,0 0 0,0 0 16,-9 9-16,0 8 15,1 18 1,-10 26-16,1 17 16,0 0-16,-1-1 15,18-16-15,0-9 16,0-9-16,9 1 15,0-18-15,-1-18 16,10 1 0,-1 0-16,-8-9 15</inkml:trace>
  <inkml:trace contextRef="#ctx0" brushRef="#br0" timeOffset="17433.62">15874 3471 0,'0'0'0,"0"0"0,0 0 15,0 0-15,0 0 16,0 0-16,9 9 16,8 17-16,18 17 15,8 18-15,1 25 16,-1 1 0,-8 0-16,-9-9 15,-18-1-15,-16 10 16,-1 0-16,-8-9 15,8-35-15</inkml:trace>
  <inkml:trace contextRef="#ctx0" brushRef="#br0" timeOffset="19547.58">16647 3826 0,'0'0'0,"0"0"0,0 0 16,0 9-16,8 8 16,10 1-16,8 8 15,9 8-15,17-8 16,0 0-1,17 0-15,1-17 16,8-9-16,0-9 16,-17-17-16,0-8 15,-18-1-15,0-8 16,-16 8-16,-19 0 16,-8 1-16,-8-1 15,-19 9 1,1 9-16,-17 8 15,0 18-15,-18 8 16,9 35-16,0 17 16,17 18-16,9-1 15,17 10-15,9-1 16,17-26-16,18-8 16,0-9-16,17-26 15,9-9 1,-9-8-16,-26 0 15</inkml:trace>
  <inkml:trace contextRef="#ctx0" brushRef="#br0" timeOffset="19798.83">17394 3523 0,'0'0'0,"0"0"0,0 0 0,0 0 16,17 0 0,9 0-16,17 0 15,10-9-15,16 9 16,-34 9-16</inkml:trace>
  <inkml:trace contextRef="#ctx0" brushRef="#br0" timeOffset="20230.37">17932 3757 0,'0'0'0,"0"0"0,0 0 0,0 0 16,0 0-16,0 0 15,0 0-15,0 0 16,0 0-16,0-9 15,17 1-15,1-10 16,8-8-16,8-8 16,-7-1-1,-1 0-15,-9 9 16,-8 9-16,-1 0 16,-8 17-16,0 0 15,0 0-15,0 17 16,9 9-16,8 9 15,1-1-15,-1-8 16,0 0 0,1-17-16,-1 0 15,1-9-15,-10 0 16</inkml:trace>
  <inkml:trace contextRef="#ctx0" brushRef="#br0" timeOffset="20370.33">18201 3151 0,'0'0'0,"0"0"0,0 0 16,0 0-16,0 0 15,0 0-15,0 0 16,9 8-16</inkml:trace>
  <inkml:trace contextRef="#ctx0" brushRef="#br0" timeOffset="21040.61">18740 3315 0,'0'0'0,"0"0"0,0-8 15,-9-1-15,0 0 16,9 1-16,-8-1 16,-1 0-16,0 9 15,0 0-15,1 0 16,-10 18-16,-8 8 16,0 26-1,-8 17-15,16-8 16,1-10-16,8-7 15,9-10-15,0-8 16,0-17-16,18 0 16,8-18-16,8 0 15,10-17-15,-1 0 16,1 0 0,-18 9-16,0 17 15,0 0-15,-9 9 16,9-1-16,-9 1 15,1 0-15,-1-1 16,1 1 0,-1-9-16,-8 0 0,-1-9 15,1 1 1,0-18-16,-1-18 16,-16-7-16,-1-1 15,0 0-15,9 26 16,0 26-16,0 0 15</inkml:trace>
  <inkml:trace contextRef="#ctx0" brushRef="#br0" timeOffset="21386.08">19235 3359 0,'0'0'0,"0"0"0,0 0 16,0 17-16,0 9 15,-9 9-15,0-1 16,0 1-16,1 8 16,-1 0-16,0-17 15,1 0 1,-1 0-16,9-17 0,0 0 15,0-1-15,0 1 16,0 0 0,0-1-16,0-8 15,17 9-15,1-9 16,8 0-16,26-9 16,9 9-16,-27 0 15</inkml:trace>
  <inkml:trace contextRef="#ctx0" brushRef="#br0" timeOffset="21697.82">19495 3419 0,'0'0'0,"0"0"16,0 0-16,0 0 15,0 0-15,0 0 16,17 0-16,1 0 16,17 0-16,8 9 15,9-9 1,9 0-16,-9 0 15,0-9 1,0 1-16,-26 8 0</inkml:trace>
  <inkml:trace contextRef="#ctx0" brushRef="#br0" timeOffset="21980.76">19773 3255 0,'0'0'0,"0"0"0,0 0 15,-9 8-15,1 18 16,-10 18 0,1 8-16,-1 0 15,1 8-15,8 1 16,9-9-16,0-9 15,0 0-15,0-17 16,9-8-16,8-10 16,1 1-16,34 0 15,-17-9 1</inkml:trace>
  <inkml:trace contextRef="#ctx0" brushRef="#br0" timeOffset="27530.45">20155 3333 0,'0'0'0,"0"0"16,0-9-16,0 0 15,0 1-15,0-1 16,9 0-16,-9 1 16,0-1-16,0 9 15,0 0 1,0 0-16,0 0 0,8 0 15,10 0 1,-1 17-16,0 1 16,10 16-16,-1 1 15,-18 8-15,1 1 16,0 7-16,-1-7 31,1-1-31,0 0 0,-1-8 16,1 8-16,0-17 15,-1-17-15,10 0 16,-1-1-16,-8 1 16,0-9-16,-1 0 15,1 0-15,0 0 16,-9 0-16,0 0 16,-9 26-1,0 17-15,1 18 16,-1 8-16,9 18 15,-9 8-15,0 0 16,1-17 0,-1 0-16,9-17 0,-9-1 15,1 1-15,-1-9 16,-8-9-16,-9-8 16,0-9-1,0-9-15,8-17 16,18 0-16</inkml:trace>
  <inkml:trace contextRef="#ctx0" brushRef="#br0" timeOffset="28430.65">21023 3852 0,'0'0'0,"0"0"16,0 0-1,0 0-15,0 0 0,0 9 16,0 8 0,0 1-16,0-1 15,18 18-15,-1-9 16,0-1-16,1 1 15,8 0-15,9-17 16,-9 0-16,0-9 16,0-9-1,0 0-15,-9 1 16,-8-18-16,0-9 16,-1-8-16,-16-18 15,-1 1-15,0-1 16,1 0-16,-1 1 15,9 8-15,0 17 16,0 0 0,9 10-16,8 7 15,18 1-15,17 0 16,26-1-16,26 18 16,-8 18-16,-18-1 15,-17 0-15,-9 1 16,-9 7-16,-17-7 15,-9-1 1,-8 9-16,0 9 16,-18 17-16,-17 17 15,0 9-15,0-9 16,0 1-16,9-10 16,8 1-16,9-18 15,0 0-15,17 9 16,1-8-1,16-10-15,10-8 16,8 0-16,0-17 16,-9-18-16,1 1 15,-18-1-15,0 0 16,0-8-16,-17 0 16,-1-18-16,-16-8 15,-10-35 1,-16-9-16,-19 9 15,10 26-15,17 26 16</inkml:trace>
  <inkml:trace contextRef="#ctx0" brushRef="#br0" timeOffset="50177.72">9543 5394 0,'0'0'0,"0"0"0,0 0 15,0 0-15,0 0 16,0 0-16,18 0 16,-1 0-16,9 0 15,9-9 1,8 9-16,18 9 15,-17 8-15</inkml:trace>
  <inkml:trace contextRef="#ctx0" brushRef="#br0" timeOffset="50393.57">9587 5610 0,'0'0'0,"0"0"0,0 0 16,0 0-16,17 0 15,1 0-15,16 0 16,10 0-16,51-8 16,9-1-1,-60 9-15</inkml:trace>
  <inkml:trace contextRef="#ctx0" brushRef="#br0" timeOffset="52415.64">11263 5238 0,'0'0'0,"0"0"0,0 0 0,0 0 16,0 0-1,0-9-15,0 1 0,0-1 16,0 0-1,0 1-15,-9-1 16,0 0-16,1 1 16,-18 8-16,0 0 15,-18 0-15,1 17 16,-9 9-16,0 9 16,0 17-1,8 0-15,9-9 16,1 9-16,16 17 15,1-8-15,17-1 16,9-8-16,8-8 16,0-1-16,18 0 15,8 1-15,1-18 16,-1 0-16,1-18 16,-1 1-16,18-9 15,17-9 1,9 1-16,-52 8 15</inkml:trace>
  <inkml:trace contextRef="#ctx0" brushRef="#br0" timeOffset="52629.27">11671 5645 0,'0'0'0,"0"0"0,0 0 15,0 9-15,0 8 16,0 18-16,0 17 16,0 8-16,-9 10 15,9 16 1,0 27-16,9-53 16</inkml:trace>
  <inkml:trace contextRef="#ctx0" brushRef="#br0" timeOffset="56859.32">12661 4727 0,'0'0'0,"0"0"0,-9 0 0,1 0 16,-1 0-16,-8 17 16,8 1-1,0 16-15,0 27 16,1 8-16,-1 0 15,-8 9-15,17-8 16,-9-10-16,0 1 16,1-18-16,-1 1 15,-17-10-15,0 1 16,-9-9 0,0-9-16,1-8 15,-1-1-15,18 1 16,-1-9-16,10 0 15,8 0-15,0 0 16,8 0-16,18 17 16,26 18-16,18 26 15,-1-1 1,-25 1-16,-1 8 16,1 35-16,-18 26 15,-18-9-15,1 18 16,-18-1-16,-8-34 15,8-34-15,1-18 16,-1-9-16,9-17 16,0 0-16,9-9 15,8-8 1</inkml:trace>
  <inkml:trace contextRef="#ctx0" brushRef="#br0" timeOffset="58309.08">13347 4978 0,'0'-9'0,"0"9"0,0 0 15,0 0-15,0 0 16,0 18-16,0 8 16,-9 17-16,1 18 15,-1 8-15,9 0 16,0-8-1,0-9-15,9-26 16</inkml:trace>
  <inkml:trace contextRef="#ctx0" brushRef="#br0" timeOffset="58546.28">12939 5645 0,'0'0'0,"0"0"0,0 0 16,0 0-16,0 0 16,8 0-16,27 9 15,17-1-15,9-8 16,17 0-16,9-8 16,0-1-16,-9 0 15,-8 1 1,-1 8-16,-43 0 15</inkml:trace>
  <inkml:trace contextRef="#ctx0" brushRef="#br0" timeOffset="59082.99">13234 5983 0,'-9'0'0,"1"0"16,8 0-16,0 0 16,0 0-16,0 0 15,0 0 1,0 0-16,0 0 0,17 0 16,0 0-1,18 0-15,0 8 16,0 1-16,-9 0 15,0-1-15,-18 1 16,1 8-16,0 1 16,-18 8-16,0 8 15,-17 1-15,-17 0 16,0 8 0,-10-8-16,19-9 15,-1 0-15,18-18 16,-1 1-16,1 0 15,17-1-15,0-8 16,0 0-16,17 0 16,27 9-16,16-9 15,10 0 1,-1-9-16,10 9 16,-27-8-16,-9 8 15,-17 0-15,0 0 16,-8 0-16,-10 0 15,1 0-15,8 0 16,-8 0-16</inkml:trace>
  <inkml:trace contextRef="#ctx0" brushRef="#br0" timeOffset="60010.59">14172 5056 0,'-9'-9'0,"1"9"0,8 0 0,-9 0 16,0 0-16,0 0 16,1 0-1,-1 9-15,-26 26 16,-8 34-16,8 35 15,0 17 1,9 18-16,18 8 0,8-26 16,8 1-16,10-10 15,8-25-15,9-18 16,-1-17 0,18-9-16,-17-25 15</inkml:trace>
  <inkml:trace contextRef="#ctx0" brushRef="#br0" timeOffset="60608.44">14337 5567 0,'0'0'0,"0"0"0,0 0 16,0 0-16,0 0 15,0 0-15,0 17 16,17 9-16,9 9 15,9 0-15,0-9 16,17 0-16,0-18 16,-9 1-1,10-9-15,7-17 16,1-9-16,-26-9 16,-9 9-1,-17 0-15,-1-17 0,-8-1 16,-8 10-16,-10-1 15,-8 18-15,-9 0 16,-8 17 0,-18 17-16,9 0 15,9 26-15,-9 27 16,17 8-16,17 8 16,18-8-1,18-17-15,-1-1 0,18 1 16,0 0-1,8-18-15,-8-17 16,0-17-16,17-9 16,8-9-16,19-17 15,-27 17-15</inkml:trace>
  <inkml:trace contextRef="#ctx0" brushRef="#br0" timeOffset="61861.37">15075 5498 0,'0'0'0,"0"0"0,0 0 15,0 0-15,0 0 16,0-9-1,17 0-15,1-17 16,8-8-16,17-18 16,1 0-16,-18 0 15,0 17 1,-9 1-16,-8 8 0,-1 8 16,1 10-16,-9 8 15,0 0-15,0 8 16,9 18-1,0 18-15,-1-1 16,1-8-16,8-9 16,1-9-16,8 0 15,0-8-15,-9-9 16</inkml:trace>
  <inkml:trace contextRef="#ctx0" brushRef="#br0" timeOffset="61994.24">15422 4701 0,'0'0'0,"0"0"16,0 0-16,0 0 16,0 0-16,0 0 15,9 9-15,8 8 16</inkml:trace>
  <inkml:trace contextRef="#ctx0" brushRef="#br0" timeOffset="62614.43">15935 5082 0,'0'0'0,"0"0"0,0 0 15,-9 0-15,0-9 16,-8 1-16,0-1 15,-1 9-15,1 0 16,-1 0-16,-8 17 16,0 9-16,-8 18 15,16-1-15,1 0 16,17 1 0,0-18-16,9 0 15,-1-18-15,1 1 16,8-9-16,1-9 15,8 1-15,0-10 16,0 10-16,-9 8 16,1 0-16,-1 8 15,0 10 1,9-1-16,0 0 16,0 1-16,1-1 15,-1-8-15,-9-1 16,-8 1-16,-1-18 15,1 1-15,0-18 16,-1-26 0,-8-9-16,0-8 15,0 34-15,0 18 16,0 17-16</inkml:trace>
  <inkml:trace contextRef="#ctx0" brushRef="#br0" timeOffset="62947.96">16352 5125 0,'0'0'0,"-9"0"0,0 0 16,-8 0-16,8 0 16,0 0-16,9 0 15,0 0-15,0 0 16,0 0-16,18 0 16,17 0-16,8-8 15,9-1-15,-9 0 16,18 1-16,0 8 15,-26 0 1,-18 0-16</inkml:trace>
  <inkml:trace contextRef="#ctx0" brushRef="#br0" timeOffset="63214.06">16499 4952 0,'0'0'16,"0"0"-16,0 0 0,0 0 16,0 0-16,-9 0 15,1 17-15,-1 9 16,-8 18-16,-1 25 16,1 0-1,0-8-15,8-18 16,9 1-16,0-18 15,17 0-15,1 0 16,-1-18-16,-8 1 16</inkml:trace>
  <inkml:trace contextRef="#ctx0" brushRef="#br0" timeOffset="63605.75">16525 5905 0,'0'-9'0,"0"1"0,0 8 16,0 0 0,0 0-16,0-9 15,26 0-15,9 1 16,26-1-16,8-8 15,1 8-15,-10-8 32,10 8-32,-9-8 0,17 17 15,-9-9-15,-43 9 16</inkml:trace>
  <inkml:trace contextRef="#ctx0" brushRef="#br0" timeOffset="63824.99">16933 5446 0,'0'0'0,"0"0"0,0 0 16,-8 8-16,-1 18 16,0 26-16,1 35 15,-1 0-15,0-1 31,1 1-31,8-9 0,0 0 16,17-18-16,-8-34 16</inkml:trace>
  <inkml:trace contextRef="#ctx0" brushRef="#br0" timeOffset="64343.15">17411 5654 0,'0'0'0,"0"0"0,0 0 0,0 8 16,0 10-1,0-1-15,0 0 16,17 9-16,1 0 16,8 0-16,8 0 15,19-17-15,-1 0 16,8-1 0,-16-16-16,-1-1 15,-8-17-15,0-17 0,-9-1 16,0 1-1,-17-9-15,-9 0 16,-9 17-16,0 9 16,-17 9-16,-17 17 15,-1 17-15,-25 18 16,-1 43 0,27 9-16,8-1 15,18 18-15,17 0 16,17-26-16,18-17 15,8-1-15,18-16 16,17-10-16,53 1 16,199 26-16</inkml:trace>
  <inkml:trace contextRef="#ctx0" brushRef="#br0" timeOffset="64872.61">17906 5498 0,'0'-9'0,"0"9"0,0 0 15,0 0-15,0 0 16,17-9 0,1 1-16,16-1 15,18 0-15,18 1 16,-1 8-16,-34 8 16</inkml:trace>
  <inkml:trace contextRef="#ctx0" brushRef="#br0" timeOffset="65291.13">18392 5636 0,'0'0'0,"0"0"16,0 0-16,0 0 16,0 0-16,0 0 15,0 0-15,18-8 16,-10-1-16,10 0 16,8-17-16,0 0 15,0-8-15,0 16 16,-17 1-1,-1 0-15,1 17 16,-9 0-16,0 0 16,0 0-16,9 17 15,8 0-15,0 9 16,1 0-16,-1 0 16,-8-8-16,8-1 15,9-8 1,-17-9-16</inkml:trace>
  <inkml:trace contextRef="#ctx0" brushRef="#br0" timeOffset="65429.47">18740 5047 0,'0'0'0,"0"0"0,0 0 16,0 0-16,0 0 15,0 9 1,0 0-16,0-9 15</inkml:trace>
  <inkml:trace contextRef="#ctx0" brushRef="#br0" timeOffset="66024.45">19174 5429 0,'0'0'0,"-9"-9"0,0 0 0,1 1 0,8 8 0,-9 0 16,0 0-16,1 0 15,-1 0 1,0 0-16,1 8 16,-10 10-16,10-1 15,-1 17-15,0 1 16,9 8-16,0-17 15,0 0-15,0-17 16,0 0-16,18-9 16,-1-9-1,0 0-15,1 1 16,-1 8-16,0 0 16,1 0-16,-1 0 15,0 0-15,1 8 16,-1 1-16,1 0 15,-10-1-15,1-8 16,0-8 0,-1 8-16,-8-9 15,9-17-15,-9-9 16,0-8-16,0 0 16,0 8-16,0 18 15</inkml:trace>
  <inkml:trace contextRef="#ctx0" brushRef="#br0" timeOffset="66307.78">19608 5463 0,'-9'-9'0,"-8"1"0,8-1 16,1 1-16,8 8 15,0 0-15,0 0 16,0 0-16,17-9 16,0 0-16,18 1 15,8-1-15,10 0 16,7 1-1,1-1-15,-35 0 16</inkml:trace>
  <inkml:trace contextRef="#ctx0" brushRef="#br0" timeOffset="66530.23">19721 5125 0,'0'0'0,"0"0"0,0 0 15,-9 9-15,0 17 16,1 17-16,-1 18 16,0 0-16,1-1 15,8 1 1,0-1-16,0-8 0,8-17 16,1 0-1,0-9-15</inkml:trace>
  <inkml:trace contextRef="#ctx0" brushRef="#br0" timeOffset="67107.82">20059 4926 0,'-8'-8'0,"8"-1"0,0 9 0,0 0 16,0 0-1,8 0-15,19 26 16,16 17-16,26 44 16,1 25-16,-9 1 15,8 26-15,1-1 16,-27-17-16,-17 1 15,-17 7-15,-18 1 16,-17-8-16,-9-10 16,-17 1-1,-26 8-15,43-60 16</inkml:trace>
  <inkml:trace contextRef="#ctx0" brushRef="#br0" timeOffset="68024.27">21023 5576 0,'0'0'0,"0"0"15,0 0-15,0 0 16,0 0-16,0 0 16,0 17-16,0 0 15,18 18-15,-1 0 16,18-1 0,8 1-16,18-9 15,9 0-15,-1-17 16,0-18-16,-8 0 15,0-17-15,-18-8 16,-16-1-16,-1 0 16,-18-8-16,1 0 15,-18-9-15,-17 17 16,0 9 0,-9 9-16,-17 17 15,-17 17-15,-18 35 16,0 43-16,26 9 15,18 0-15,17 9 16,17-9-16,27-26 16,8-9-16,17-8 15,27-9 1,16-18-16,1-16 16,17-27-16,9-8 15,-61 17-15</inkml:trace>
  <inkml:trace contextRef="#ctx0" brushRef="#br0" timeOffset="68490.82">21874 5143 0,'0'0'0,"0"0"16,0 0-16,0 0 15,0 0-15,0 0 16,0 0-16,0 0 15,18 0 1,8 0-16,17 0 16,9 0-16,18 0 15,-9 8-15,-27-8 16</inkml:trace>
  <inkml:trace contextRef="#ctx0" brushRef="#br0" timeOffset="68925.23">22300 5532 0,'0'0'0,"0"0"15,0 0-15,0 0 16,0 0-16,0 0 16,0 0-16,0 0 15,0-8-15,17-1 16,1-17-16,8 0 16,8-8-1,10-18-15,-18 17 16,0 9-16,-17 9 15,-1-1-15,1 18 16,-9 0-16,0 9 16,0 8-16,9 18 15,-1 8-15,1-8 16,0-9-16,8 0 16,0 0-1,1-18-15,-1 1 16,9 0-16,-8-9 15</inkml:trace>
  <inkml:trace contextRef="#ctx0" brushRef="#br0" timeOffset="69058">22734 4961 0,'-9'-9'0,"1"1"16,-1 8-16,0 0 15,9 0-15,0 0 16,0 0-16,0 0 15,9 8-15</inkml:trace>
  <inkml:trace contextRef="#ctx0" brushRef="#br0" timeOffset="69791.69">23168 4995 0,'-8'-8'0,"-10"-10"0,10 10 0,-1-1 16,-9 1-16,1 8 16,-9 8-1,0 18-15,-17 26 16,-10 17-16,19 9 16,16-8-16,1-10 15,17-16-15,0-18 16,0 0-1,9-18-15,-1 1 16,18-18-16,9-8 16,0-18-16,8 1 15,-17-1-15,0 18 16,-8-1-16,-1 18 16,1 0-16,-1 9 15,0 8-15,1 1 16,-1-1-1,9 0-15,-9-8 16,1 0-16,-1-1 16,-8-8-16,0-8 15,8-10-15,-8-8 16,-1-17-16,1-18 16,0-8-1,-18 17-15,9 9 16,0 34-16,0 9 15</inkml:trace>
  <inkml:trace contextRef="#ctx0" brushRef="#br0" timeOffset="70160.03">23663 5117 0,'0'0'0,"0"0"16,0 0-16,-8 0 16,-1 17-16,0 0 15,1 18-15,-10 0 16,1 8-16,-1 0 16,1 1-1,0-1-15,8-17 16,0 0-16,1-9 15,8-8-15,0-1 16,0 1-16,0 0 16,0-1-16,0-8 15,0 9-15,0-9 16,17 0 0,0 9-16,18-9 15,0 0-15,-18 0 16</inkml:trace>
  <inkml:trace contextRef="#ctx0" brushRef="#br0" timeOffset="70419.28">23967 5143 0,'-9'0'0,"1"0"15,-1 0-15,0 0 16,9 0-16,0 0 16,0 0-1,0 0-15,18 0 16,8 8-16,9-8 16,8 9-16,9-9 15,18-9-15,-27 9 16</inkml:trace>
  <inkml:trace contextRef="#ctx0" brushRef="#br0" timeOffset="70673.71">24219 5065 0,'0'-9'0,"0"9"0,0 0 0,0 0 15,-9 0 1,1 17-16,-1 18 16,-8 17-16,-1 9 15,1-1-15,-1 1 16,18-18-16,0 1 16,0-10-16,9-8 15,0-9-15,43 1 16,-9-1-1</inkml:trace>
  <inkml:trace contextRef="#ctx0" brushRef="#br0" timeOffset="72127.27">24601 4684 0,'0'0'0,"0"0"0,0 0 16,0 0 0,0 0-16,0 0 15,0 0-15,0 0 16,0 0-16,0 0 16,0 0-1,0 0-15,9 0 0,8 0 16,18 17-16,0 9 15,-1 9 1,1 17-16,0 17 16,-9 0-16,0 18 15,0 8-15,0-8 16,0-9-16,0-9 16,0-8-16,0-27 15,0-8-15,9-9 16,0-8-1,-9 0-15,0-9 16,-9-9-16,-8 0 16,0 9-16,-1 0 15,-8 0-15,0 0 16,0 0-16,-8 26 16,-10 26-1,-8 35-15,0 17 16,0 17-16,9 0 15,-1-25-15,1-10 16,8-25-16,1 0 16,-1-9-16,-8-9 15,-1 0-15,9-8 16,9-1-16,0-25 16</inkml:trace>
  <inkml:trace contextRef="#ctx0" brushRef="#br0" timeOffset="72930.62">25721 5524 0,'-8'0'0,"8"0"0,0 0 16,-9 0-16,0 0 15,1 0-15,-1 0 16,0 17 0,1 9-16,8 9 15,0 8-15,8-8 16,10-9-16,-1 0 15,18 0-15,-1-18 16,1 1-16,9-9 16,-10-9-16,1-17 15,0-8 1,-9-1-16,0-17 16,-17-9-16,-9-25 15,-9-9-15,0 17 16,0 17-1,-8 18-15,0 8 0,-1 9 16,10 9-16,8-1 16,0 10-1,0-1-15,8 0 16,10 1-16,8 8 16,17 0-16,27 0 15,-10 17-15,1 0 16,-17 1-1,-1 16-15,-17 1 16,-17 0-16,0 17 16,-18 0-16,0 8 15,0 1-15,-8 8 16,0-8-16,17-18 16,0 0-16,0-8 15,17 0-15,0-9 16,1 0-1,17 0-15,-1-18 0,-8 1 16,0 0 0,0-9-16,-8 0 15,-1-9 1,-8 0-16,0-25 0,-18-10 16,-8-25-1,-10-9-15,-7-17 0,16 43 16</inkml:trace>
  <inkml:trace contextRef="#ctx0" brushRef="#br0" timeOffset="85322.2">9561 6875 0,'0'0'0,"0"0"0,0 0 16,0 0-16,0 0 15,0 0-15,0 0 16,0 0-16,9 0 16,8 0-16,18 8 15,-1 1-15,10 0 16,-10-1-16,10 1 15,-1-9 1,-25 9-16</inkml:trace>
  <inkml:trace contextRef="#ctx0" brushRef="#br0" timeOffset="85489.49">9396 7187 0,'0'0'0,"0"0"15,0 0-15,0 0 16,17 0-16,9 8 16,18 1-16,25 0 15,18-9-15,26 8 16,-44 10-16</inkml:trace>
  <inkml:trace contextRef="#ctx0" brushRef="#br0" timeOffset="87122.24">11124 7351 0,'0'0'0,"0"0"0,0 0 16,0-8-16,0-1 15,9-8-15,-1-1 16,1 1-16,0 0 16,-9-1-16,0 1 15,0 8-15,0 1 16,0-1-16,0 0 16,0-8-1,0 0-15,-9 8 16,0-8-16,-17-1 15,0 1-15,-17 0 16,-27 17-16,1 17 16,-1 0-16,10 18 15,-1 17 1,9 9-16,0 25 16,17 9-16,17-17 15,18 0-15,18 0 16,-1 0-16,18-8 15,8-27-15,9 0 16,9-17 0,0-17-16,0-1 15,0-16-15,25-27 16,-25 18-16</inkml:trace>
  <inkml:trace contextRef="#ctx0" brushRef="#br0" timeOffset="87351.41">11680 7750 0,'0'0'0,"0"0"0,0 0 15,0 0-15,0 0 16,0 0-16,-9 26 15,9 17-15,0 9 16,-9 8-16,9-8 16,0-26-1</inkml:trace>
  <inkml:trace contextRef="#ctx0" brushRef="#br0" timeOffset="90022.99">12018 7706 0,'0'0'0,"0"0"16,0 0-16,0 0 15,9 9-15,8 8 16,1 1-16,16 8 15,10 0 1,-9-9-16,8-8 0,0-1 31,1-16-31,-1-1 0,-8 0 16,-9-17-16,0 0 16,-17-17-16,0-9 15,-18-17-15,-9-1 16,-8-8-16,-8 18 15,16 8-15,1 17 16,0 1-16,17 16 16,0 1-1,0 0-15,17-1 16,0 1-16,27 0 16,25-1-16,18 10 15,9-1-15,-10 9 16,-25 0-16,-17 9 15,-18-1-15,0 10 16,-18-1 0,1 0-16,0 18 15,-18 26-15,0 8 16,1 0-16,8-8 16,0-1-16,0-16 15,8-1 1,1-17-16,0 0 15,-1-9-15,1-8 16,0 0 0,-1-1-16,1-8 15,0-8-15,0-1 0,-9-26 16,0 1 0,-9-1-1,9 9-15</inkml:trace>
  <inkml:trace contextRef="#ctx0" brushRef="#br0" timeOffset="90675.63">10698 8252 0,'0'0'0,"0"0"16,0 0-16,0 0 0,0 0 15,0 0 1,0 0-16,0 0 16,0 0-16,9 0 15,17 0-15,35 0 16,43 9-16,52-1 15,44-8-15,43 9 16,18-18-16,17 1 16,-26-1-16,-27 0 15,-25 1 1,-35-1-16,-26 0 16,-44 9-16,-34 0 15,-26 0 1,-9 0-16,-17 0 0,-1 9 15</inkml:trace>
  <inkml:trace contextRef="#ctx0" brushRef="#br0" timeOffset="91157.62">11958 8590 0,'-9'-9'0,"9"9"16,0 0-16,0 0 15,0 0-15,0 0 16,17 0-16,9 0 15,0 0-15,9 9 16,8-1 0,1 1-16,-18 8 15,0-8-15,-17 0 16,-1 8 0,1 0-16,-26 18 0,-9 0 15,0 8-15,-9-9 16,0-8-1,0 0-15,1-8 16,16-10-16,1 1 16,8 0-16,9-1 15,0-8-15,18 9 16,25 0-16,26-1 16,36-8-1,8-8-15,34 25 0,201 44 16</inkml:trace>
  <inkml:trace contextRef="#ctx0" brushRef="#br0" timeOffset="92419.33">14424 6892 0,'0'0'0,"0"0"0,0 0 16,-9 0 0,0 0-16,-25 17 15,-18 9-15,-35 9 16,0 8 0,0 1-16,0-1 0,18-8 15,8-9-15,17 0 16,10 0-16,16-9 15,1 0 1,17 1-16,0-1 16,9 9-16,8 26 15,18 26-15,0 17 16,-1 26-16,10 9 16,-18-9-16,0-8 15,0 0-15,-17-9 16,-18-18-1,0-8-15,0-17 16,1-18-16,-1-8 16,0-9-16,1-9 15,8 0-15,0 1 16,0-1-16,17 0 16,0 1-16,18-1 15,17 9-15,9-9 16,-17 1-1</inkml:trace>
  <inkml:trace contextRef="#ctx0" brushRef="#br0" timeOffset="93912.4">14650 7819 0,'0'0'0,"0"0"0,0 0 16,0 0-16,0 17 15,17 0-15,0 9 16,27 9 0,8-9-16,9 0 15,8-17 1,0-9-16,1-26 0,-1 0 15,-8 0-15,-17-9 16,-1 1-16,-17-10 16,0 1-16,-17-9 15,-9-9-15,-9 9 16,-17 18 0,0 16-16,-9 1 15,-8 17-15,-18 17 16,0 27-16,1 16 15,7 27-15,10 17 16,26 0-16,17-18 16,17 1-16,18 8 15,-1-17 1,19-17-16,-1-9 16,0-18-16,17-16 15,9-18-15,9-18 16,-43 1-16</inkml:trace>
  <inkml:trace contextRef="#ctx0" brushRef="#br0" timeOffset="94438.64">15622 7689 0,'0'0'0,"0"0"0,0 0 15,0 0-15,0 0 16,0 0-16,0-9 16,17 1-16,10-10 15,25-16-15,-9-10 16,0-16-16,1-1 15,-1 9 1,-17 0-16,0 18 16,-17 16-16,0 1 15,-9 17-15,0 0 16,0 17-16,0 18 16,0 17-16,8 0 15,1-9-15,8 0 16,1-17-1,-9 0-15,-1-17 16,1 0-16</inkml:trace>
  <inkml:trace contextRef="#ctx0" brushRef="#br0" timeOffset="94589.37">15952 6909 0,'0'0'0,"0"0"0,0 0 15,0 0-15,0 0 16,17 18-16,1-10 16</inkml:trace>
  <inkml:trace contextRef="#ctx0" brushRef="#br0" timeOffset="95041.97">16543 6849 0,'0'0'0,"0"0"0,-9 0 15,0 0-15,1 17 16,-19 18-16,-16 34 16,8 26-16,9 18 15,9 8-15,17-17 16,0-9 0,17-17-16,9-17 15,0-26-15,-8-18 16</inkml:trace>
  <inkml:trace contextRef="#ctx0" brushRef="#br0" timeOffset="95730.49">16855 7117 0,'-9'-8'0,"1"-1"16,-1 0-16,0 1 15,1 8-15,-1 0 16,0 0-16,-17 17 15,0 18-15,0 25 16,-8 18 0,7 0-1,10-17-15,17-18 0,0-17 16,0 0 0,9-17-16,8-1 0,1-8 15,8-8-15,0-10 16,0 1-1,0 0-15,0 17 16,-9 0-16,0 8 16,10 10-16,-1-1 15,8 0-15,1 1 16,0-10-16,-9 1 16,0 0-1,0-18-15,-9-8 0,9-9 16,-17-18-1,0 1-15,-9-9 16,-9-8-16,-8-1 16,-1 18-16,18 34 15,0 9-15</inkml:trace>
  <inkml:trace contextRef="#ctx0" brushRef="#br0" timeOffset="96003.42">17359 7386 0,'-9'0'0,"0"0"15,9 0-15,0 0 16,0 0-16,0 0 16,18 0-16,-1 0 15,18-9-15,43 0 16,-26 9-16</inkml:trace>
  <inkml:trace contextRef="#ctx0" brushRef="#br0" timeOffset="96624.73">17836 7291 0,'0'0'0,"0"0"0,0 0 0,0 0 0,0 0 0,0 0 15,0 0 1,0 0-16,0-9 16,0-8-16,0 8 15,0 0-15,0 1 16,0-1-16,0 9 15,-8 0-15,-1 0 16,0 17-16,-8 1 16,0 16-16,-1 18 15,1 9 1,17-18-16,0-17 16,0 0-16,9-17 15,-1-1-15,10 1 16,-1-18-16,0 1 15,9-10-15,0 1 16,1 0 0,-10 17-16,0 0 15,9 17-15,0 0 16,0 1-16,0-1 16,1-8-16,-10-1 15,0 1-15,1-9 16,-1-9-16,0 1 15,1-18 1,-10-18-16,1-16 16,0-9-16,-9-1 15,0 27-15,0 17 16,8 17-16,1 9 16</inkml:trace>
  <inkml:trace contextRef="#ctx0" brushRef="#br0" timeOffset="96962.52">18436 7334 0,'0'0'0,"0"0"0,0 0 15,0 0-15,-9 0 16,0 17-1,1 0-15,-1 18 16,0 0-16,1-9 16,-1 0-16,0 0 15,9-9-15,0 0 16,0-8-16,0 0 16,0-1-16,0 1 15,0 0 1,0-9-16,0 0 15,18 8-15,-1-8 16,26 9-16,18 0 16,-26-9-16</inkml:trace>
  <inkml:trace contextRef="#ctx0" brushRef="#br0" timeOffset="97261.86">18740 7308 0,'0'0'0,"-9"0"15,0 0-15,1 0 16,8 0-16,0 0 15,0 0-15,0 0 16,0 0-16,17 0 16,0 0-16,9 0 15,26 0 1,9 0-16,-26 0 16</inkml:trace>
  <inkml:trace contextRef="#ctx0" brushRef="#br0" timeOffset="97670.41">18844 7143 0,'0'0'0,"0"0"16,0 0-16,0 0 16,0 0-16,0 0 15,0 0-15,0 0 16,0 0-16,0 0 15,0 18-15,0-1 16,-9 18-16,0 8 16,9 18-1,0-1-15,0-8 16,0-9-16,9 1 16,0-18-16,-1 0 15,18-9-15,18 9 16,-27-9-16</inkml:trace>
  <inkml:trace contextRef="#ctx0" brushRef="#br0" timeOffset="98039.64">18583 7057 0,'0'0'0,"0"0"0,0 17 16,18 9-16,-1 17 15,0 9-15,1 18 16,-10 8 0,1-1-16,-18 10 0,-8-9 15,-9 17 1,-9 18-16,27-44 15</inkml:trace>
  <inkml:trace contextRef="#ctx0" brushRef="#br0" timeOffset="98807.35">19295 7897 0,'0'0'0,"0"0"0,0 0 16,0 0-1,0 0-15,18 0 16,16 0-16,10 8 16,25-8-16,1 0 15,8 0-15,9-8 16,-9-1-16,0 0 15,-43 9 1</inkml:trace>
  <inkml:trace contextRef="#ctx0" brushRef="#br0" timeOffset="99023.29">19669 7568 0,'0'0'0,"0"0"0,-9 26 16,0 26-16,1 34 16,-10 27-1,10-9-15,-1-9 0,9-8 16,0-9-16,9-9 16,8-17-16,-8-26 15</inkml:trace>
  <inkml:trace contextRef="#ctx0" brushRef="#br0" timeOffset="99502.89">20303 7784 0,'0'0'0,"0"0"16,0 0-16,0 0 16,0 18-16,17 16 15,0 1-15,1-1 16,16-8-16,19 0 16,-1-8-1,8-10 1,19-8-16,-19-8 0,-16-18 15,-1 0-15,-17-9 16,0-8 0,-17 0-16,0-1 15,-9 1-15,-9 8 0,-17 1 16,0 16-16,-17 18 16,-10 9-1,-7 17-15,-1 43 16,-9 27-16,27 16 15,17-17-15,26 1 16,17-1-16,9-8 16,18-10-16,8-16 15,17-9 1,27-26-16,-1 0 16,-51-17-16</inkml:trace>
  <inkml:trace contextRef="#ctx0" brushRef="#br0" timeOffset="99937.69">21041 7429 0,'0'0'0,"0"0"16,0 0-16,0 0 15,0 0-15,0 0 16,0 0-16,0 0 16,0 0-16,26 0 15,9 0-15,17 0 16,17 0-16,9-9 15,-43 1 1</inkml:trace>
  <inkml:trace contextRef="#ctx0" brushRef="#br0" timeOffset="100569.92">21762 7689 0,'-9'-9'16,"0"1"-16,-8-1 0,-1 9 0,10 0 16,8 0-1,0 0-15,0 0 0,0 0 16,0-9-16,17 1 16,0-18-1,18-18-15,0 1 16,-9 8-16,0 1 15,0-1-15,-17 18 16,-1-1-16,1 1 16,0 17-16,-9 0 15,0 0-15,0 26 16,8 17 0,1 9-16,0 0 15,8-8-15,1-1 16,-1-17-16,9 0 15,17-17-15,-25-1 16</inkml:trace>
  <inkml:trace contextRef="#ctx0" brushRef="#br0" timeOffset="100687.38">22022 6996 0,'0'0'0,"0"0"0,0 0 0,0 0 15,0 0 1,0 0-16</inkml:trace>
  <inkml:trace contextRef="#ctx0" brushRef="#br0" timeOffset="101087.97">22691 6909 0,'-9'0'0,"0"0"15,-17 9-15,-8 8 16,-1 18-16,-9 17 16,1 26-1,8 26-15,9 9 0,9-10 16,17-7-16,8-18 15,10-9-15,8-8 16,26 8 0,17-26-16,-42-26 15</inkml:trace>
  <inkml:trace contextRef="#ctx0" brushRef="#br0" timeOffset="102289.16">22830 7230 0,'0'0'0,"0"0"0,0 0 15,0 0-15,0 0 16,0-9-16,0 1 15,0-1-15,0 0 16,0 9-16,0 0 16,0 0-1,0 0-15,-9 9 16,-8 17-16,-9 9 16,-1 25-16,10 1 15,0-1-15,17-16 16,0-1-16,8-17 15,1-17-15,8-1 16,1 1 0,8-18-16,9-8 15,8-9-15,-8 0 16,-9 9-16,-9-1 16,1 18-16,-1 0 15,0 0-15,1 9 16,-1 8-16,9-8 15,0 0-15,-9-1 16,1 1-16,-1 0 16,-8-9-1,0-9-15,-1 0 16,1-25-16,0-18 16,-1-18-16,-8-7 15,0 7-15,9 10 16,0 34-16</inkml:trace>
  <inkml:trace contextRef="#ctx0" brushRef="#br0" timeOffset="103374.47">23568 7351 0,'-9'0'0,"0"0"15,1 0-15,-1 0 16,9 0-16,0 0 15,0 0-15,17 0 16,9 0 0,27 0-16,7-8 15,18-1-15,18 9 16,-35-9-16,-35 9 16</inkml:trace>
  <inkml:trace contextRef="#ctx0" brushRef="#br0" timeOffset="103569.33">23906 7221 0,'0'0'0,"0"0"16,-8 0-16,-1 9 16,-8 17-16,-1 35 15,1 16-15,0 1 16,8-8-1,9-1-15,0-26 16,0-34-16</inkml:trace>
  <inkml:trace contextRef="#ctx0" brushRef="#br0" timeOffset="104169.95">24393 7299 0,'0'0'0,"-9"-8"15,0 8-15,1 0 16,-1 0-16,0 0 16,1 0-16,-1 0 15,-17 26-15,0 8 16,0 18-16,8 0 16,1-9-1,8 1 1,9-1-16,0-17 0,0-9 15,9-8-15,8 0 16,1-18-16,16 0 16,1-8-16,-9 0 15,0-1-15,-8 18 16,-1 0 0,0 0-16,1 18 15,-1-1-15,1 0 16,8 1-16,-9-10 15,0 1-15,1 0 16,-10-1-16,1-8 16,0-8-1,-1-1-15,1-17 16,0-17-16,-1-1 16,-8-8-16,0 18 15,0 16-15,0 10 16,0-1-16,0 9 15</inkml:trace>
  <inkml:trace contextRef="#ctx0" brushRef="#br0" timeOffset="104513.55">24931 7368 0,'-9'0'0,"1"0"0,-1 0 16,9 0-16,0 0 16,-9 18-1,1 8-15,-10 8 16,1 1-16,0 0 16,-1 8-16,1-8 15,-1-9 1,1 0-16,8-9 0,1-8 15,8-1-15,0 1 16,0 0 0,0-1-16,0 1 15,0-9-15,17 0 16,18 0-16,17 0 16,-17 0-16</inkml:trace>
  <inkml:trace contextRef="#ctx0" brushRef="#br0" timeOffset="104985.92">25122 7169 0,'0'-8'0,"0"-1"16,0 0-16,0 1 15,9 8-15,8 0 16,1 17-16,8 0 16,8 18-16,1 8 15,8 27 1,1 7-16,-18 1 15,-17-8-15,-1-1 16,-16 0-16,-1 1 16,-8 8-16,-1-1 15,10-33 1</inkml:trace>
  <inkml:trace contextRef="#ctx0" brushRef="#br0" timeOffset="106404.28">25522 7334 0,'0'0'0,"0"0"15,0 0-15,0 0 16,0 0-16,0 0 16,17-9-16,9 1 15,17-1 1,27 0-16,8 1 16,9-10-1,8 18-15,-34 0 0</inkml:trace>
  <inkml:trace contextRef="#ctx0" brushRef="#br0" timeOffset="106670.74">25930 6961 0,'0'0'15,"-9"9"-15,0 8 16,-8 18-16,-9 0 0,0 17 16,9 8-1,8 10-15,0-1 16,-8 9-16,-1-18 16,10-8-16,8-8 15,0-1-15,8-17 16,18 0-16,-8-9 15</inkml:trace>
  <inkml:trace contextRef="#ctx0" brushRef="#br0" timeOffset="107519.81">26312 6883 0,'0'0'0,"0"0"16,0 0-16,0 0 16,0 0-16,0 0 15,0 0-15,0 0 16,0 0-16,0 0 16,0 0-16,0 0 15,0 0 1,0 0-16,0 0 15,0 0-15,0 0 16,0 0-16,0 0 16,0 0-16,0 0 15,0 0-15,0 0 16,-9 0-16,9 0 16,0 0-16,0 0 15,0 0 1,0 0-16,0 0 15,0 0-15,0 0 16,0 0-16,0 0 16,17 0-16,10 0 15,7-8-15,10 8 16,-1 0-16,1 0 16,-1 0-1,-17 0-15,0 0 16,-9 0-16,-8 0 15,0 8-15,-1 10 16,1 16-16,0 27 16,0 8-16,-9 18 15,0 34-15,0 9 16,0 0-16,8 17 16,1 1-1,0-27-15,8-26 16,0 9-1,-8-9-15,0-17 16,-1-9-16,1-8 16,-18-9-16,1 0 0,-27 9 15,-26 25 1,-8-16-16,-9-10 16,-18-17-16,-17 1 15,52-27-15</inkml:trace>
  <inkml:trace contextRef="#ctx0" brushRef="#br1" timeOffset="136009">3456 9473 0,'0'0'0,"0"0"16,-9-9-16,1 1 16,-1 8-16,0 0 15,1 0-15,-1 0 16,-8 0-1,-9 17-15,0 0 16,-9 35-16,-17 26 16,17 9-16,18 8 15,17 0-15,17-17 16,9-8-16,-9-18 16,9-26-1,9-9-15,9-17 16,8-35-16,17-8 15,-8-18-15,0 9 16,-18 18-16,-17 8 16,0 8-16,-8 18 15,-1 9-15,9 17 16,9 9-16,0 17 16,8-9-1,-8-8-15,8-9 16,1-18-16,-10 1 15,-8-18-15,0 1 16,0-27-16,0-17 16,-17-43-16,-18-18 15,-8 18 1,0 34-16,8 35 16,9 18-16</inkml:trace>
  <inkml:trace contextRef="#ctx0" brushRef="#br1" timeOffset="137548.29">4802 10010 0,'0'0'0,"0"0"16,0 0-16,-9 0 16,1 0-16,8 0 15,0 0-15,0 0 16,-9 0-16,9 0 15,0 0-15,0 0 16,0-9-16,0 1 16,0-1-16,17-17 15,1 9 1,8-9-16,17 0 16,1 8-16,-10 10 15,1 8-15,-9 0 16,-8 17-16,8 0 15,0 18-15,0 0 16,8-1 0,-7 10-16,-1-18 15,-9 0-15,0-9 16,18-8-16,0-9 16,0-9-16,-1-17 15,-8-17-15,18 8 16,-10 18-16</inkml:trace>
  <inkml:trace contextRef="#ctx0" brushRef="#br1" timeOffset="138335">6105 9577 0,'0'0'0,"-9"0"16,0 0-16,1 0 16,-1 0-16,0 0 15,1 0-15,-1 0 16,0 0 0,1 26-16,-19 17 15,-7 27-15,8 16 16,-18 9-16,18 9 15,18-26-15,8-26 16,8-17-16,1-9 16,8-17-16,1-9 15,25-18-15,9-16 16,9-10 0,-9 10-16,-9-1 15,-16 9-15,-1 9 16,0 17-16,-9 0 15,9 17-15,9 0 16,0 1-16,-1 8 16,1 0-16,-9 0 15,0-18 1,0 1-16,0-18 16,-8 1-16,-1-18 15,0-18-15,-8-42 16,-18-36-16,-17 27 15,9 17-15,0 35 16,8 17-16,9 17 16,0 9-16</inkml:trace>
  <inkml:trace contextRef="#ctx0" brushRef="#br1" timeOffset="138855.19">7025 9993 0,'0'0'0,"0"0"0,-9 0 0,1 0 15,-1 0-15,0 0 16,1 0-16,-1 0 16,9 0-16,0 0 15,0 0-15,0 0 16,-9 0-16,1 17 15,-1 9 1,-17 26-16,9 0 16,-1 0-16,1-9 15,-1 0-15,1-8 16,8-9-16,1-9 16,8-8-16,0 0 15,0-1-15,0 1 16,17 0-16,18-1 15,17-8 1,0 0-16,9-8 16,26 8-16,-27 0 15</inkml:trace>
  <inkml:trace contextRef="#ctx0" brushRef="#br1" timeOffset="141403.74">7841 10382 0,'-8'-8'0,"-1"-1"0,0 9 0,1 0 15,-1 0-15,0 0 16,1 17-16,-1 1 16,-8 25-16,-18 35 15,0 0-15,26-52 16</inkml:trace>
  <inkml:trace contextRef="#ctx0" brushRef="#br1" timeOffset="142201.87">8640 9655 0,'0'0'0,"-8"0"16,8 9-16,0 8 15,0 18 1,0 16-16,0 1 16,0 35-16,8 26 15,-16-9-15,8-26 16,-9-18-16,0-8 16,1-9-16,-1-17 15,9 0-15,-9-17 16,1 0-1,8-1-15,0-8 16,-9-8-16,0-10 16,1-42-16,8-18 15,17-9-15,0 9 16,18 9-16,0 8 16,8 1-16,1 8 15,-1 17 1,18 9-16,8 9 15,-8 8-15,-18 9 16,-8 0-16,-9 9 16,-8-1-16,-10 1 15,1 0-15,-18 8 16,-8 0-16,-18 18 16,-26 8-16,1-8 15,7-9 1,10 0-16,8 0 15,18-9-15,0 1 16,8-1-16,9 0 16,9 18-16,17 0 15,17 17-15,9-9 16,0 0 0,-8 0-16,-1-17 15,-8 0-15,-9-8 16,-9-10-16,-8 1 15,0 0-15,-1-1 16,10-8-16,-1 0 16</inkml:trace>
  <inkml:trace contextRef="#ctx0" brushRef="#br1" timeOffset="142847.68">9422 9837 0,'0'0'0,"0"0"15,0 0-15,0 0 16,0 0-16,0 0 15,0 8-15,17 10 16,1 25 0,16 18-16,1 25 15,0 1-15,0-9 16,-9-18-16,0 1 16,0-18-16,0-17 15,-18 0-15,1-17 16,0 0-16,-1-1 15,-8-16-15,18-27 16,-1-60 0,9-26-16,0 25 15,-17 36-15,0 25 16,-1 18-16,1-1 16,0 18-16,8 9 15,9 26-15,9 43 16,0 0-16,-1-1 15,10-16 1,-18-9-16,0-17 16,-9-9-16,-8-18 15,0 1-15,8-9 16,0-17-16,9-44 16,9-43-16,-9-26 15,0 0-15,0 18 16,-17 51-1,0 26-15,-1 18 16,1 0-16,8 8 16,9-8-16,-8 17 15</inkml:trace>
  <inkml:trace contextRef="#ctx0" brushRef="#br1" timeOffset="143197.71">11028 9612 0,'-8'0'0,"-1"0"0,0 0 15,9 0-15,0 0 16,-8 0-16,-1 26 16,-8 8-16,-9 27 15,-27 43-15,-16 43 16,-1 0-16,18-26 16,18-25-1,-1-10-15,18-25 16,-1-18-16,10-17 15,8-17-15,0-18 16,0 1-16,8-1 16</inkml:trace>
  <inkml:trace contextRef="#ctx0" brushRef="#br1" timeOffset="143474.66">11037 9542 0,'-9'0'0,"9"0"0,0 0 15,0 0-15,0 0 16,0 0-16,0 26 16,9 26-16,0 26 15,8 26-15,0 26 16,1 9 0,8-18-16,0-26 15,-9 0-15,9-8 16,-8-18-16,-10-25 15,1-18-15,0-9 16,-9-8 0,0-9-16,0-9 0,0 0 15</inkml:trace>
  <inkml:trace contextRef="#ctx0" brushRef="#br1" timeOffset="143645.67">10811 10045 0,'0'0'0,"0"0"16,0 0-16,0 0 16,9 0-1,8 0-15,9 0 16,9 8-16,0 1 16,17-9-16,35-9 15,-26 1 1</inkml:trace>
  <inkml:trace contextRef="#ctx0" brushRef="#br1" timeOffset="145516.1">12791 9767 0,'0'0'0,"0"0"0,0 0 15,0 0-15,0 0 16,9 0-16,8 0 16,9 0-16,18 9 15,8 0-15,0-1 16,-9-8-16,9 9 16,1 0-1,-27-1-15</inkml:trace>
  <inkml:trace contextRef="#ctx0" brushRef="#br1" timeOffset="145680.35">12887 10010 0,'0'0'0,"0"0"16,0 0-16,0 0 16,0 0-16,17 0 15,9 9-15,9-1 16,26 1-16,8-9 15,-25 0-15</inkml:trace>
  <inkml:trace contextRef="#ctx0" brushRef="#br1" timeOffset="146130.51">14710 9404 0,'0'-9'0,"-8"0"0,-1-8 16,0 8 0,1 1-16,-1-10 15,0 10-15,-17-10 16,-9 1-16,-17 17 16,-8 9-16,-1 17 15,0 17-15,0 9 16,9 17-16,17 18 15,9-9-15,18-17 16,16-1 0,10-17-16,16-17 15,1 0-15,35-8 16,16-10-16,-7-8 16,-45 0-16</inkml:trace>
  <inkml:trace contextRef="#ctx0" brushRef="#br1" timeOffset="146275.81">14988 9646 0,'0'0'0,"0"0"16,0 0-16,0 9 15,-9 17-15,1 9 16,-1-1-16,0 1 16,1-9-16,16 0 15,1-9-15</inkml:trace>
  <inkml:trace contextRef="#ctx0" brushRef="#br1" timeOffset="147147.22">15579 9482 0,'0'0'0,"0"0"0,-18 0 0,1 0 16,0 0-1,-1 0-15,1 8 16,17 10-16,0-1 15,0 18 1,17-1-16,1 10 0,8-18 16,0 0-16,8 0 15,1-18-15,9-16 16,-18-1 0,0-8-16,-9-9 15,0 0-15,-8-18 16,-9-25-16,-9-26 15,-8 17-15,-9 9 16,9 25 0,-1 10-16,1-1 15,8 18-15,9-1 16,0 1-16,0 8 16,18-8-16,16 0 15,18-1-15,18 10 16,-1 8-16,-8 0 15,-17 8-15,-18 10 16,0-1-16,-9 9 16,-8 26-1,-1 0-15,-16 0 16,-1 0-16,-8 0 16,-1 0-16,10 8 15,8 1-15,0-9 16,8-9-16,1-17 15,0 0-15,-1-17 16,1 0 0,0-1-16,-9-8 15,0-8-15,8-1 16,1-17-16,0-17 16,-9 17-16,0 26 15</inkml:trace>
  <inkml:trace contextRef="#ctx0" brushRef="#br1" timeOffset="147613.26">14632 10001 0,'-9'0'0,"1"0"0,-1 0 16,9 0-16,0 0 15,0 0-15,17-8 16,27-1-16,25 9 16,53 0-16,26 0 31,17 0-31,-9 0 0,-17 0 15,-35 0-15,-8-9 16,-10 9-16,-25 0 16,-17 0-16,-18 0 15,0 0-15,-9 0 16,-8 0-16</inkml:trace>
  <inkml:trace contextRef="#ctx0" brushRef="#br1" timeOffset="148080.54">15223 10166 0,'0'0'0,"0"0"0,0 0 16,0 0-16,0 0 15,8 0-15,10 17 16,8 1-16,0-1 16,9 0-16,-1 0 15,1 9 1,0-8-16,-9 8 16,0 0-16,-17-9 15,-1 0-15,1 1 16,-18-1-16,1 0 15,-10 1-15,-8 8 16,-17 0-16,8 0 16,9-9-1,9-8-15,-1-1 16,9 1-16,9 0 16,0-9-16,0 0 15,18 8-15,-1 1 16,18 0-16,8-9 15,9 0 1,35-9-16,-17 0 16</inkml:trace>
  <inkml:trace contextRef="#ctx0" brushRef="#br1" timeOffset="148997.66">16629 9568 0,'0'0'0,"0"0"16,0 0-1,0 0-15,0 0 16,0 9-16,0 17 15,0 9-15,18 8 16,8 0-16,9 0 16,17-17-16,0 0 15,17-17-15,9-9 16,-8-17-16,-1-18 16,-8-8-1,-17 0-15,-1-1 16,-17-16-16,-17-1 15,-18-8-15,0 8 16,-25 18-16,-10 8 16,-17 26-16,-17 18 15,0 26 1,0 25-16,-9 27 0,35 17 16,26-9-1,17 9-15,27 0 16,16-9-16,18-8 15,9-18-15,9-17 16,17-17 0,-9-18-16,0-8 15,0-27-15,26-33 16,-43 25-16</inkml:trace>
  <inkml:trace contextRef="#ctx0" brushRef="#br1" timeOffset="149735.29">17819 9542 0,'0'0'0,"-9"0"0,1 0 15,-1 0-15,0 0 16,9 0-16,0 0 16,0 0-16,0 0 15,0 0 1,9 0-16,8-8 15,18-1-15,9-17 16,8-9-16,-9-8 16,0-9-16,-16 17 15,-1 1 1,-18 17-16,1-1 0,0 18 16,-9 0-16,0 26 15,0 17-15,0 9 16,8 18-1,1-1-15,0-17 16,-1-9-16,10-17 16,-1-8-16,0-18 15,1-9-15,-9 9 16</inkml:trace>
  <inkml:trace contextRef="#ctx0" brushRef="#br1" timeOffset="149879.38">18114 8927 0,'0'0'0,"0"0"16,0 0-16,0 0 16,0 0-16,0 0 15,0 0-15,9 18 16,8-1-16,1-8 16</inkml:trace>
  <inkml:trace contextRef="#ctx0" brushRef="#br1" timeOffset="150446.59">18722 9075 0,'0'0'0,"0"0"15,0-9-15,0 0 16,-8 1 0,8 8-16,-9 0 15,0 0-15,0 0 16,1 8-16,-10 18 16,-8 26-16,0 35 15,9-9-15,17-9 31,9 0-31,8-8 0,9-9 16,17-9-16,-16-25 0</inkml:trace>
  <inkml:trace contextRef="#ctx0" brushRef="#br1" timeOffset="151073.12">19191 9170 0,'0'0'0,"0"0"16,0 0-16,-9 0 15,-8 0-15,8 0 16,1 0-16,-1 0 16,0 0-16,1 0 15,-10 26-15,-8 9 16,0 17-1,9-1-15,-1-7 16,18-1 0,0-17-16,0-9 0,0-8 15,9 0-15,8-1 16,1-8-16,17-8 16,-9-1-16,0 9 15,0 0 1,0 0-16,-9 9 15,1-1-15,-1 1 16,9 0-16,-9-1 16,1 1-16,-1 0 15,0-9-15,-8 0 16,8-9 0,1 0-16,-1-25 15,-8-27-15,0-8 16,-18 17-16,9 9 15,0 17-15,9 8 16,-1 18-16</inkml:trace>
  <inkml:trace contextRef="#ctx0" brushRef="#br1" timeOffset="151338.51">19660 9473 0,'0'-9'0,"0"1"0,0 8 15,0 0-15,0 0 16,0 0-16,0 0 15,0 0-15,0-9 16,26 0-16,35 9 16,-9 0-16</inkml:trace>
  <inkml:trace contextRef="#ctx0" brushRef="#br1" timeOffset="151902.62">20181 9127 0,'0'0'0,"0"0"0,0 0 0,0 0 16,0 0-16,0 0 15,0 0-15,0 0 16,0 0 0,-9 0-16,1 26 15,-18 8-15,0 18 16,8 0-16,1-9 16,8 1-16,9-18 15,0 0-15,0-18 16,0 1-16,9 0 15,0-1 1,8-8-16,0 0 16,1 0-16,-1 0 15,0 0-15,-8 0 16,0 9-16,8 0 16,0 8-16,10-8 15,-1-1-15,0 1 16,0 0-16,0-1 15,0-8 1,-9-8-16,1-1 16,-1-17-16,0-17 15,-8-18-15,0-17 16,-1 9-16,-8 26 16,0 17-16,0 17 15,9 9-15</inkml:trace>
  <inkml:trace contextRef="#ctx0" brushRef="#br1" timeOffset="152232.4">20633 9421 0,'0'0'0,"0"-9"0,0 9 15,0 0-15,0 0 16,0 0-16,0 0 16,-9 18-16,0-1 15,1 9-15,-1 0 16,0 0-16,1 0 16,-1-9-1,0 1-15,9-1 16,0 0-16,0-8 15,0 0-15,0-1 16,18-8-16,8 0 16,17 0-16,18-8 15,-18 8-15</inkml:trace>
  <inkml:trace contextRef="#ctx0" brushRef="#br1" timeOffset="152562.96">20971 9265 0,'0'0'0,"0"0"0,0 0 16,0 0-16,0 0 16,0 0-1,0 0-15,0 0 16,0 0-16,18 9 16,16 0-16,18-9 15,18-9-15,-1 0 16,10 1-1,-19-1-15,-34 9 0</inkml:trace>
  <inkml:trace contextRef="#ctx0" brushRef="#br1" timeOffset="153080.49">21258 8997 0,'-9'-9'0,"0"0"0,9 1 15,0-1-15,0 0 16,0 9-16,0 0 16,-8 0-16,-1 9 15,-17 26-15,0 25 16,9 18-16,-1 0 16,10 0-1,8-9-15,0-8 16,8-18-16,10 1 15,8-18-15,8 0 16,10 0-16,-9-9 16,-18-17-16</inkml:trace>
  <inkml:trace contextRef="#ctx0" brushRef="#br1" timeOffset="153463.14">20702 9014 0,'0'-9'0,"0"1"0,0 8 16,0 0-16,0 0 16,0 0-16,0 0 15,0 8-15,17 10 16,1 25-16,17 26 16,-1 18-1,-8-1 1,0-8-16,-17 0 0,0 9 15,-18-9-15,-17 9 16,0 8-16,9-52 16</inkml:trace>
  <inkml:trace contextRef="#ctx0" brushRef="#br1" timeOffset="155197.38">22604 9880 0,'0'0'0,"0"0"0,0 0 16,0 0-16,0 0 15,26 0-15,26 9 16,35 8-16,60-8 16,27-1-16,17-8 15,0 0 1,-17-8-16,-18-10 15,-34 1-15,-18 8 16,0 9-16,-43 9 16</inkml:trace>
  <inkml:trace contextRef="#ctx0" brushRef="#br1" timeOffset="155662.88">24827 9360 0,'0'0'0,"0"0"0,0 0 16,0 0-16,0 0 16,0 0-1,-9 0-15,1 18 16,-19 16-16,-16 44 15,8 26-15,1 9 16,16-1-16,10 10 16,16-1-16,27-17 15,17-18-15,18-8 16,8-8 0,17-27-16,9-17 15,1-26-15,7-17 16,-7-18-16,-1-34 15,-17-27-15,-26-7 16,-27-36-16,-25-17 16,-26 18-16,-18 16 15,-26 18-15,0 26 16,-8 18 0,-9 16-16,8 36 15,1 16-15,8 27 16,44-9-16</inkml:trace>
  <inkml:trace contextRef="#ctx0" brushRef="#br1" timeOffset="156067.68">25027 9750 0,'0'0'0,"0"0"0,0 0 16,0 0-1,0 0-15,17 0 16,18 9-16,8-1 16,1 10-16,-18-1 15,0-8-15,-9 8 16,-8-8-16,-1-1 15,-16 10-15,-1-1 16,0 0-16,-8 1 16,0-1-1,-1-8-15,10-1 16,-1 1-16,9 0 16,0-1-16,9 1 31,17 8-31,26 1 0,35-10 0,78-8 15,243-8-15</inkml:trace>
  <inkml:trace contextRef="#ctx0" brushRef="#br1" timeOffset="160212.56">4854 11803 0,'0'0'0,"0"-9"0,0 9 0,0-9 0,9 1 16,0-1-16,-1 0 15,-8-17-15,0 9 16,-8-9-16,-10 0 16,-8 9-16,-17 0 15,-9 17-15,0 8 16,8 10-16,9 8 15,9-1-15,9 10 16,8 0 0,18 17-16,8-9 15,18 0-15,0 1 16,8-18-16,-17 0 16,0-9-16,-17-8 15,0-1-15,-1 1 16,-16 8-16,-1 1 15,-17-1 1,0 9-16,0-9 16,0 1-16,8-10 15</inkml:trace>
  <inkml:trace contextRef="#ctx0" brushRef="#br1" timeOffset="160405.17">5184 11820 0,'0'0'0,"0"9"0,0 17 0,0 17 16,-8 9-16,-1-9 16,0 1-1,9-18-15,9-9 16</inkml:trace>
  <inkml:trace contextRef="#ctx0" brushRef="#br1" timeOffset="160564.21">5262 11257 0,'0'0'0,"0"0"0,0 0 16,0 17-16,18 9 15,-10 9-15,1-26 16</inkml:trace>
  <inkml:trace contextRef="#ctx0" brushRef="#br1" timeOffset="161128.18">5410 11846 0,'0'0'0,"0"0"0,0 9 15,0 8-15,0 18 16,0-1-16,-9 1 16,1-9-1,-1 0-15,9-9 16,0-8-16,0 0 16,0-1-16,0-8 15,0 0-15,0-17 16,17-18-16,9-8 15,9 8-15,0 1 16,-9 16-16,0 1 16,-9 17-1,1 0-15,-1 9 16,-8 8-16,-1 18 16,1-1-16,-9-8 15,0 0 1,0 0-16,0-17 0,0 0 15,0-1-15,0 1 16,0-9 0,0 0-16,17-17 0,9-9 15,9-9 1,0 0-16,8 1 16,-17 16-16,0 1 15,-8 17-15,-1 0 16,1 9-16,-10 8 15,1 9 1,0 0-16,-9 9 16,0-9-16,0 0 15,0-18-15,17 1 16,9 0-16,0-1 16</inkml:trace>
  <inkml:trace contextRef="#ctx0" brushRef="#br1" timeOffset="162511.63">6426 11335 0,'0'0'0,"0"0"16,0 0-16,0 0 15,0 0-15,-9 9 16,1 25-1,-18 27-15,0 26 16,-1 17-16,1 8 16,9-8-16,17-17 15,0-27-15,9-8 16,8-17 0,0-18-16</inkml:trace>
  <inkml:trace contextRef="#ctx0" brushRef="#br1" timeOffset="162895.14">6791 11863 0,'0'0'0,"0"0"0,0 0 16,0 0-16,0 0 16,-9 0-1,0 0-15,1 0 16,-18 18-16,-18 16 15,9 10-15,1-1 16,16-8 0,1-9-1,17 0-15,0-9 0,0-17 0,0 9 16,17-1-16,9-8 16,9-8-16,9-10 15,-10-8-15,-8 9 16,0 0-16,-17 8 15,0 0-15,-1 9 16,-8 0-16,0 0 16,0 18-16,9-1 15,8 0-15,1 1 16,17-10 0,8 1-16,26 8 15,-34-8-15</inkml:trace>
  <inkml:trace contextRef="#ctx0" brushRef="#br1" timeOffset="163332.38">6079 11803 0,'-9'0'0,"9"0"0,-9 0 15,1 17-15,-1 9 16,0 9-16,1 8 15,-1 0-15,0 1 16,9-18 0,9-9-16</inkml:trace>
  <inkml:trace contextRef="#ctx0" brushRef="#br1" timeOffset="163477.62">6157 11456 0,'0'0'0,"0"0"0,0 0 16,17 18-16,27 34 15,-10-18-15</inkml:trace>
  <inkml:trace contextRef="#ctx0" brushRef="#br1" timeOffset="164061.7">7442 11318 0,'0'0'0,"0"0"0,0 0 0,0 0 16,-9 17-16,1 26 15,-10 44 1,1 17-16,0 34 16,-10 1-16,1-35 15,9-26-15,17-17 16,0-18-16,9-17 15,8-17-15,-8-1 16</inkml:trace>
  <inkml:trace contextRef="#ctx0" brushRef="#br1" timeOffset="164684.26">7685 11837 0,'0'0'0,"0"0"0,0 0 0,0 0 15,0 0-15,0 0 16,0 0-16,0 0 15,0 0-15,0 0 16,-9 18-16,9 16 16,0 1-1,0 0-15,0-9 16,9 0-16,-9-18 16,9 1-16,8 0 15,1-1-15,-1-8 16,0-8-16,1-1 15,-1 0 1,0-8-16,-8 0 16,0 8-16,-1 9 15,1 0-15,-9 0 16,9 17-16,8 27 16,1 16-16,-1 27 15,9 17 1,0-26-16,-17 0 0,-1-18 15,-16-16 1,-1-1-16,-17 0 16,0-17-16,-9 0 15,-8 0-15,-9-17 16,0-1-16,8-16 16,9-1-16,1-17 15,16-17-15,10-9 16,8-9-1,0 27-15</inkml:trace>
  <inkml:trace contextRef="#ctx0" brushRef="#br1" timeOffset="165048.34">7103 11820 0,'0'0'0,"0"0"0,0 0 16,0 0-1,18 17-15,-1 27 16,0 8-16,9-9 15,-8 0-15,-9 1 16,-1-1-16,-8-17 16,-8-9-1,-1-8-15,0 0 0,0-1 16,1 1-16,-1-9 16,0-17-1,9-35-15,26-44 16,44-8-16,-18 61 15</inkml:trace>
  <inkml:trace contextRef="#ctx0" brushRef="#br1" timeOffset="166537.41">8831 12504 0,'0'0'0,"0"0"0,0 0 0,0 0 16,0 0-1,0 0-15,0 0 16,0 0-16,0 18 16,-8 8-16,-1 17 15,-8 26-15,8-17 16</inkml:trace>
  <inkml:trace contextRef="#ctx0" brushRef="#br1" timeOffset="167180.26">9734 12141 0,'0'0'0,"0"0"0,0 0 16,0 0-16,0 0 15,18 0-15,-1 0 16,18 8-16,17 1 16,-9 8-16,1 0 15,-18 1-15,-9-1 16,-8 9-1,0 9 1,-18 17-16,-17 8 0,-9 10 16,0-10-16,1 1 15,8-9 1,8 0-16,18-9 0,0-17 16,0-17-1,26-1-15,9-16 16,26-10-16,0-8 15,-27 9-15</inkml:trace>
  <inkml:trace contextRef="#ctx0" brushRef="#br1" timeOffset="167329.63">9943 11638 0,'0'0'0,"0"0"0,0 0 15,0 0-15,0 18 16,26-1-16,-9 0 16</inkml:trace>
  <inkml:trace contextRef="#ctx0" brushRef="#br1" timeOffset="168262.44">11306 11976 0,'0'0'0,"-8"0"0,-1 0 15,-8 0-15,-18 9 16,-17 17-16,-26 8 16,-9 18-1,9 9-15,8 8 16,9 18-16,18-9 15,25 0-15,10-18 16,8 1-16,8-9 16,27 8-1,17-8-15,0-8 0,9-18 16,9-18-16,34-25 16,200-61-1</inkml:trace>
  <inkml:trace contextRef="#ctx0" brushRef="#br1" timeOffset="168893.94">11602 12686 0,'0'0'0,"0"0"16,0 0-16,0 0 16,0 0-16,0 0 15</inkml:trace>
  <inkml:trace contextRef="#ctx0" brushRef="#br1" timeOffset="173127.58">11706 12522 0,'0'0'0,"0"0"0,0 0 15,0 0-15,0 0 16,0 0-16,0 17 15,-9 18-15,0 25 16,-8 18-16,0 0 16,8-9-1,9-8-15,0 0 16,9-18-16,-9-34 16</inkml:trace>
  <inkml:trace contextRef="#ctx0" brushRef="#br1" timeOffset="173593.66">11107 11439 0,'0'0'0,"0"0"0,0 0 16,0 0-1,0 0-15,0 9 16,0-9-16,0 8 16,0-8-16</inkml:trace>
  <inkml:trace contextRef="#ctx0" brushRef="#br1" timeOffset="175268.6">12288 12270 0,'0'0'0,"0"0"15,0 0-15,0 0 16,8 0-16,10 0 16,8 9-1,8 0-15,10-1 16,8-8-16,17-8 16,1 8-16,-44 0 15</inkml:trace>
  <inkml:trace contextRef="#ctx0" brushRef="#br1" timeOffset="175434.96">12305 12617 0,'0'0'0,"0"0"16,0 0-16,0 0 15,17 9-15,9-1 16,35 1-16,35 0 15,-36-1-15</inkml:trace>
  <inkml:trace contextRef="#ctx0" brushRef="#br1" timeOffset="176292.27">13364 12106 0,'0'0'0,"0"0"16,0 0-16,0 0 16,0 0-16,0 0 15,0 9-15,9 8 16,8 0-1,1 9-15,16 0 16,1 0-16,17 0 16,-8-17-16,8-1 15,-9-16-15,1-1 16,-10-8-16,-8-9 16,0 0-16,-17-26 15,0-9 1,-18 1-16,0-10 15,-8 18-15,0 0 16,-1 18-16,1-1 16,8 9-16,9-9 15,0 1-15,18-1 16,8 1 0,17-10-16,9 10 15,18 16-15,-1 1 16,-8 17-16,-18 0 15,1 17-15,-1 1 16,-17 16-16,0 1 16,-17 0-1,0 17-15,-18 8 0,0 18 16,-8-9-16,0 1 16,-1-10-1,1 1-15,17-18 16,0 1-16,9-10 15,8 9-15,-8-8 16,8-18-16,0 1 16,-8-10-16,0 1 15,-1-9 1,1 0-16,0-9 16,-1-8-16,-16-18 15,-18-25-15,0 25 16,26 35-16</inkml:trace>
  <inkml:trace contextRef="#ctx0" brushRef="#br1" timeOffset="178176.36">14302 11621 0,'0'0'0,"0"0"0,0 0 15,9 0-15,17 0 16,9 0-16,17-9 16,0 1-1,0-1-15,-9-8 16,-17 8-16,-8 0 15</inkml:trace>
  <inkml:trace contextRef="#ctx0" brushRef="#br1" timeOffset="178361.62">14502 11326 0,'0'0'0,"0"0"0,0 9 15,9 17-15,8 26 16,0 0 0,1 0-16,-1 0 0,0-9 15,1-17-15,-10-8 16</inkml:trace>
  <inkml:trace contextRef="#ctx0" brushRef="#br1" timeOffset="178530.36">14415 11673 0,'0'0'0,"0"0"0,0 0 16,0 0-16,0 0 15,0-9 1,26 1-16,18-18 16,8-18-16,8 1 15,-7 8-15,-27 18 16</inkml:trace>
  <inkml:trace contextRef="#ctx0" brushRef="#br1" timeOffset="178703.63">14537 11326 0,'0'0'0,"0"0"0,0 18 0,17 8 16,18 26-16,8 17 15,9 0 1,0 1-16,-26-36 16</inkml:trace>
  <inkml:trace contextRef="#ctx0" brushRef="#br1" timeOffset="179525.44">13416 12703 0,'0'0'0,"0"0"0,0 0 16,0 0-16,26 0 15,27 9-15,25-9 16,35-9-16,17 1 16,17-1-16,-8-8 15,-17 0 1,-18 8-16,-8 0 16,-27 9-16,-25 9 15,-27-9-15</inkml:trace>
  <inkml:trace contextRef="#ctx0" brushRef="#br1" timeOffset="179927.59">13859 12903 0,'0'0'0,"0"0"0,18 0 16,8 17-16,8 0 16,10 1-1,-1 8-15,1-9 16,-18 9-16,-9-9 16,-8 1-1,-9-1-15,-9 18 0,-8-1 16,-18 9-16,0-8 15,1-9-15,16 0 16,1-17-16,8-1 16,0 1-1,9 0-15,0-1 16,18 1-16,8 0 16,26-1-16,0 1 15,18-9-15,8-17 16,35-18-16,-18 0 15,-60 18-15</inkml:trace>
  <inkml:trace contextRef="#ctx0" brushRef="#br1" timeOffset="180376.09">15735 12201 0,'0'0'0,"0"0"0,0 0 15,0 0-15,0 0 16,-9-9-16,1 1 16,-27-1-16,-17 9 15,-9 0-15,0 17 16,-8 18 0,-1 8-16,1 18 15,17 0-15,8-1 16,10 1-16,16 0 15,18 8-15,0-9 16,18 1-16,-1-18 16,18-8-16,8-9 15,27-9-15,-1 1 16,-43-10-16</inkml:trace>
  <inkml:trace contextRef="#ctx0" brushRef="#br1" timeOffset="180663.39">15935 12721 0,'0'0'0,"0"0"0,0 0 15,0 0-15,0 0 16,-9 8-16,0 10 16,9-1-1,0 9-15,0 0 16,18 0-16,-1 0 15,9 0-15,9-17 32,0-1-32,17-16 0,-9-1 0,-8-8 15,-26-9-15,-1 0 16,-16 0 0,-19-9-16,-25 0 15,-8 18-15,-19 26 16,45 8-16</inkml:trace>
  <inkml:trace contextRef="#ctx0" brushRef="#br1" timeOffset="187374.42">16873 12496 0,'0'0'0,"0"0"0,0 0 0,0 8 16,17 10-16,18-1 16,-1 9-16,27 0 15,17 0-15,18-17 16,-9-18-1,-18 0-15,9-8 0,-17 0 16,-9-9 0,-8 0-16,-10-9 15,-8 0-15,-17-8 16,-9 0-16,-9-9 16,-8 17-16,-9 0 15,0 9 1,-9 9-16,-8 0 15,-1 17-15,10 0 16,-1 17-16,0 26 16,0 35-16,9 26 15,18 0-15,16 18 16,27-1-16,0-17 16,8-18-16,18 1 15,9-9-15,8-9 16,0-26-16,0-17 15,17-8 1,-16-18-16,-27-9 16,-9 0-16,-17-8 15,9-9-15,0 9 16,-27 8-16</inkml:trace>
  <inkml:trace contextRef="#ctx0" brushRef="#br1" timeOffset="188224.33">18557 12071 0,'0'0'0,"0"0"16,0 0-16,0 0 16,0 0-16,0 0 15,0 0-15,18-8 16,8-18-16,17-18 15,9-16-15,0-1 16,0 9 0,-8 0-16,-10 17 15,-7 9-15,-19 9 16,1 9-16,0 8 16,-9 0-16,0 0 15,0 17-15,0 9 16,17 26-1,0 8-15,1-8 0,-1-8 16,0-18 0,18 0-16,-9-18 15,-8 1-15</inkml:trace>
  <inkml:trace contextRef="#ctx0" brushRef="#br1" timeOffset="188372.3">18905 11274 0,'0'0'0,"0"0"0,0 0 15,0 0-15,8 0 16,1 9-16</inkml:trace>
  <inkml:trace contextRef="#ctx0" brushRef="#br1" timeOffset="188724.81">19643 11352 0,'0'0'0,"0"0"16,0 0-16,0 0 16,0 0-16,0 0 15,0 0-15,0 0 16,-9 0-16,0 9 16,1 17-16,-18 26 15,0 17 1,8 9-16,1 9 15,17 8-15,0-17 16,17-17-16,9-18 16,0 0-16,-8-25 15</inkml:trace>
  <inkml:trace contextRef="#ctx0" brushRef="#br1" timeOffset="189359.17">20042 11465 0,'-9'0'0,"1"0"0,8 0 15,0 0-15,-9 0 16,0 0-16,1 17 15,-10 1-15,-8 16 16,0 1-16,0 8 16,0 1-1,9-1-15,-1-17 16,10 0-16,8-9 16,0-8-16,8-1 15,10-8-15,16-8 16,1-1-16,0 0 15,-9 1-15,0 8 16,0 0-16,0 0 16,0 8-1,9 10-15,0-10 16,-1 1-16,10 0 16,-9-1-1,8-8-15,0-8 0,1-1 16,-18-17-16,0-17 15,-17-18 1,-1 1-16,-16 8 16,-1 17-16,0 0 15,9 18-15,0 17 16</inkml:trace>
  <inkml:trace contextRef="#ctx0" brushRef="#br1" timeOffset="189724.44">20824 11534 0,'0'0'0,"0"0"16,0 0-16,0 18 15,-9-1-15,0 0 16,1 18-1,-1 0-15,-8-1 16,-9 1-16,8-1 16,1 10-16,-1-18 15,10 0-15,-1 0 16,0-9 0,9-8-16,0-1 0,0 1 15,0 0 1,18-1-16,-1 1 0,0 0 15,18-1 1,0 1-16,0 0 16,-9-1-16,0 1 15,-9 0-15</inkml:trace>
  <inkml:trace contextRef="#ctx0" brushRef="#br1" timeOffset="189995.45">21197 11803 0,'0'0'0,"0"0"0,0 0 16,0 0-16,0 0 15,0 0-15,0 0 16,0 0-16,0 0 16,9 0-16,8-9 15,18 0 1,8 9-16,-17 0 16</inkml:trace>
  <inkml:trace contextRef="#ctx0" brushRef="#br1" timeOffset="190559.3">21900 11604 0,'0'0'0,"0"-9"16,0 0-16,0 1 15,0-1-15,0 0 16,0 1-16,0 8 16,0 0-1,0 0-15,-8 0 16,-1 17-16,0 0 16,-8 18-16,0 0 15,-1 8-15,1 0 16,8 0-16,9 1 15,0-18 1,0-9-16,9-8 16,0-1-16,8-8 15,0 0-15,1-8 16,16-1-16,-8 0 16,1 9-16,-1 0 15,0 0-15,-9 0 16,9 18-16,0-1 15,-9 0-15,10 1 16,-1-10 0,-9 1-16,0 0 15,1-9-15,-1-9 16,0 0-16,1-25 16,-10-18-16,1-18 15,-9-8 1,-9 9-16,1 26 0,-1 8 15,9 27 1</inkml:trace>
  <inkml:trace contextRef="#ctx0" brushRef="#br1" timeOffset="191276.73">22560 11352 0,'0'0'0,"0"0"0,0 0 16,0 0-16,18 18 15,8 8-15,9 26 16,-9 0-16,0 8 15,0 10-15,-9-1 16,-8 0-16,-18 0 16,0-8-16,-17-9 15,0-9 1,-8 1-16,-1-10 16,0-8-16,0 0 15,18-17-15</inkml:trace>
  <inkml:trace contextRef="#ctx0" brushRef="#br1" timeOffset="191613.83">22908 11725 0,'0'0'15,"0"0"-15,0 0 0,0 0 16,0 0-16,17 0 15,18 0-15,26 0 16,17-9 0,17 0-1,-8 1-15,9-1 0,-18 9 16,-43 9-16</inkml:trace>
  <inkml:trace contextRef="#ctx0" brushRef="#br1" timeOffset="191914.91">23203 11482 0,'0'0'0,"0"0"0,0 0 15,0 0-15,0 18 16,0-1-1,0 18-15,-9-1 16,1 18-16,-1 9 16,-8 8-16,8-8 15,9-1-15,0-16 16,0-1-16,0-17 16,17 0-16,1 0 15,25-9 1,44 1-16,-26-1 15</inkml:trace>
  <inkml:trace contextRef="#ctx0" brushRef="#br1" timeOffset="193013.73">23446 12721 0,'0'0'0,"0"0"0,0 0 0,0 0 0,0 0 15,0 0-15,18 0 16,16 0-16,27 0 16,43 8-16,27-8 15,33 9-15,1-18 16,-8 1-1,-18-1-15,-18 0 16,-25 1-16,-18 8 16,-26 0-16,-17 0 15,-9 0-15,-17 0 16,-1 0-16,-8 0 16,9 0-1,-9 0-15</inkml:trace>
  <inkml:trace contextRef="#ctx0" brushRef="#br1" timeOffset="193546.27">25487 12167 0,'0'0'0,"0"0"0,0 0 16,-9 0-16,0 0 15,1 0-15,-10 8 16,1 9 0,-9 9-16,-9 26 15,-17 18-15,9 16 16,-1 1-16,10 26 15,8-1-15,8 1 16,18-18-16,9 18 16,17-1-16,9-34 15,17 0 1,17-17-16,9-9 16,9-18-16,26-25 15,0-18-15,-9-17 16,9-26-16,-17-17 15,-18-18-15,-9-34 16,-34-9-16,-18-8 16,-25 8-1,-18 9-15,-27 17 16,-16 17-16,-9 9 16,-9 35-16,9 8 15,-9 26-15,18 9 16,16 18-16,45-10 15</inkml:trace>
  <inkml:trace contextRef="#ctx0" brushRef="#br1" timeOffset="194223.81">25530 12669 0,'0'0'0,"0"0"0,0 0 15,0 0 1,0 0-16,0 0 16,18 0-16,-1 0 15,18 8-15,-1 1 16,1 0-16,-9-1 16,-8 1-16,-10 0 15,1-1 1,-9 10-16,-9-1 15,1 9-15,-10 0 16,1 0-16,8-9 16,1 1-16,8 8 15,0-9-15,17 18 16,0-1-16,18 1 16,-9-9-16,-9-9 15,-8-8 1,0 0-16,-18-1 15,-8 1-15,-27 0 16,-25-1-16,-27 1 16,36-18-16,51 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37:05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20867 2622 0,'0'0'0,"0"0"0,0 0 0,9 0 0,8 0 16,9 0-16,9 0 15,17 0-15,17 9 16,1 0 0,17-1-16,8 1 0,1 8 15,8 1 1,0-1-16,0 0 16,-8 9-16,-1 0 15,10 0-15,-10 0 16,-8 0-16,9 9 15,-1 8-15,-8-8 16,0 8-16,-9 0 16,0 1-1,-17-1-15,0 9 16,17-9-16,-9 9 16,-8 9-16,0 0 15,0-1-15,-18 1 16,9-9-16,-8 8 15,-1 1-15,0 8 16,1-8-16,-9 0 16,-1-1-1,1 1-15,-9-1 16,0-8-16,0 18 16,0-1-16,0-8 15,0 8-15,0-8 16,-8-1-16,-1 1 15,9 17 1,-8-18-16,-1 10 16,0-1-16,1-8 15,-1-1-15,0 9 16,-8 1-16,0-10 16,-1-8-16,1 9 15,8 0-15,1-9 16,-1-1-16,1 1 15,8 9 1,-9 0-16,9-1 16,0 1-16,0-9 15,0 0-15,9 0 16,0 8-16,8-8 16,-8-8-1,0-1-15,-1 0 16,1 1-16,0-1 15,8 0-15,1 1 16,-10-10-16,10 1 16,8-1-16,-9 1 15,1-9-15,8 9 16,-9-9-16,1 0 16,-1 0-1,0 0-15,1-9 0,-1 9 16,9-9-1,1-8-15,-1 0 16,0-1-16,0-8 16,-9-8-16,1 8 15,8-9-15,9 0 16,-1-8 0,-16-9-16,8 0 15,0 0-15,0 0 16,9-9-16,-18 1 15,9-10-15,9 1 16,-9 0-16,0-9 16,0 0-16,1 0 15,-10-9-15,0 1 16,1 8-16,-1 0 16,-8-17-1,17-9-15,-8 0 16,-10 17-16,18-17 15,0 0-15,1 0 16,-1-8-16,0-1 16,0 9-1,0 9-15,9-18 16,0-8-16,8 8 0,-8 1 16,0-1-1,-1 0-15,1 1 16,9 8-16,-1 0 15,1 0-15,8-9 16,0 1 0,0-10-16,-8 1 0,16 0 15,-8 8 1,1-8-16,7 0 16,-7 8-16,7 9 15,10 9-15,-18 0 16,18-18-16,8 9 15,-9 0-15,10 9 16,-1 0 0,9 8-1,-9 0-15,-9 9 0,-16 9 16,-1 8-16,-17 9 16,-35 18-16</inkml:trace>
  <inkml:trace contextRef="#ctx0" brushRef="#br0" timeOffset="1132.99">24063 5957 0,'0'0'0,"0"0"16,-9-9-16,0 0 15,9 9 1,0-8-16,0-1 16,0 1-16,0-1 15,0 0-15,0 1 16,0-1-16,9 0 15,0 9-15,-1-8 16,10 8-16,-1 0 16,0-9-16,1 9 15,17-9-15,8 9 16,-8 0-16,17 0 16,0 0-1,0 0-15,9-8 16,0 8-16,-1 0 15,10 0-15,-1 0 16,1 0-16,-1 0 16,-8 0-1,9 0-15,-1 0 16,0 0-16,1 0 16,8 0-16,0 0 15,0 0-15,9 0 16,0 0-16,0 0 15,-9 0-15,9 0 16,0 0-16,-9 0 16,-9 0-1,-8 0-15,-17 0 16,-10 0-16,-8 0 16,-8 8-16,-10 1 15</inkml:trace>
  <inkml:trace contextRef="#ctx0" brushRef="#br0" timeOffset="1499.66">26850 5844 0,'0'0'0,"0"0"0,0 0 16,0 0-16,0 0 16,0 0-16,0 0 15,0 18-15,0 16 16,0 35-16,0 9 15,0 0 1,0 0-16,0-17 16,0-9-16,0-9 15,0-17-15,0 9 16,9-18-16,-9-17 16</inkml:trace>
  <inkml:trace contextRef="#ctx0" brushRef="#br0" timeOffset="1884.86">27145 6147 0,'0'0'0,"0"0"16,0 0-16,0 0 15,0 0-15,0 0 16,0 0-16,-8 18 15,-1-1 1,0 18-16,9-1 16,0 1-16,0-9 15,18 0-15,-1 0 16,9-9-16,9-8 16,0-1-1,-1-16-15,1-1 0,9-17 16,-10 0-1,-8-17-15,-8 0 16,-18-1-16,-9 10 16,0-1-16,-17 9 15,-8 9-15,-10 8 16,9 9-16,18 0 16,17 0-16,0 0 15</inkml:trace>
  <inkml:trace contextRef="#ctx0" brushRef="#br0" timeOffset="2167.03">27467 6017 0,'0'0'0,"0"0"0,0 0 16,17 0-1,0 0-15,27 18 16,8-1-16,26 18 15,18-1-15,-9 1 16,-9 0-16,-9-9 16,-25-9-16,-10-8 15,-8-1-15,-17 1 16,0 0 0,-18 8-16,-26 18 15,-26 17-15,-43 25 16,-9 19-16,61-44 15</inkml:trace>
  <inkml:trace contextRef="#ctx0" brushRef="#br0" timeOffset="3342.65">23794 4640 0,'0'0'0,"0"0"15,0 0-15,0 0 16,0 0-16,0 0 16,0 0-16,0 0 15,0 0-15,0 0 16,8 0-16,10 0 16,8 0-1,8 0-15,27 0 16,9 9-16,8 0 15,17-1-15,9 1 16,9 0-16,0-1 16,9-8-16,8 9 15,-17 0-15,0-9 16,8 0-16,-8 8 16,-8 1-1,-1-9-15,9 0 16,0 0-16,-18 0 15,-8 9-15,8-1 16,-8 1-16,-9 8 16,1-8-16,-10 8 15,9-8-15,0 0 16,0-1-16,-8-8 16,-9 0-1,-9 0-15,-9 0 16,1 0-16,-10 0 15,1 0-15,0 0 16,0 9-16,-1-9 16,10 9-16,-18-1 15</inkml:trace>
  <inkml:trace contextRef="#ctx0" brushRef="#br0" timeOffset="3768.3">27762 4597 0,'0'0'0,"0"0"0,0 0 16,0 0-16,0 0 15,0 0-15,0 0 16,-9 17-16,1 18 15,-18 43-15,0 9 16,8 8 0,1-17-16,-1 8 15,1-16-15,0-18 16,8-9-16,9-8 16,9-9-16,-1-9 15,1-8-15</inkml:trace>
  <inkml:trace contextRef="#ctx0" brushRef="#br0" timeOffset="4033.1">28022 4753 0,'0'0'0,"0"0"15,0 0-15,0 17 16,-8 9-16,-1 18 16,0 8-16,1 8 15,-1-17-15,0 1 16,9-18-16,0-9 16,0 9-1,9-9-15,0-8 0,-1-9 16</inkml:trace>
  <inkml:trace contextRef="#ctx0" brushRef="#br0" timeOffset="4333.74">28335 4727 0,'0'0'0,"0"0"0,0 0 15,0 0-15,0 0 16,0 0-16,9 9 16,8 8-16,18 9 15,0 0-15,17 0 16,9 0-16,8 0 16,-8 0-1,0-9-15,-18-8 16,-17 0-16,-9-1 15,-8 1-15,-18 8 16,-34 26-16,-61 18 16,-53 26-16,-190 121 15</inkml:trace>
  <inkml:trace contextRef="#ctx0" brushRef="#br0" timeOffset="5484.73">23663 4095 0,'0'0'0,"0"0"0,0 0 16,0 0-16,0 0 15,0 0-15,0 0 16,0-9-16,18 0 16,-1 9-16,18 0 15,-1 0-15,19 0 16,16 0-16,0 0 15,10 9 1,-1 0-16,0-1 16,17 1-16,1 0 15,0-1-15,-10 1 16,10-9-16,8 0 16,-8 0-1,-18 0-15,0 0 0,-9 0 16,18 9-1,-9-9-15,-8 8 16,-1 1-16,1 0 16,-1-1-16,18 1 15,0-9-15,0 0 16,-9 0 0,0 9-16,0-9 0,0 0 15,1 8 1,-1-8-16,-9 0 15,-8 0-15,8 9 16,1-9-16,8 9 16,0-9-16,0 0 15,1 8-15,-10-8 16,0 0-16,1 0 16,-9 0-1,-1 0-15,-16 0 16,-1 0-16,-17 0 15,9 0-15,-9 0 16,0 0-16,-8 0 16,8 0-16,17-8 15,0 8-15,-16 0 16,-10 0-16</inkml:trace>
  <inkml:trace contextRef="#ctx0" brushRef="#br0" timeOffset="5917.8">28187 3826 0,'0'0'0,"0"0"0,0 0 15,0 0-15,0 0 16,0 18-16,0-1 16,0 18-16,-8-1 15,8 18 1,-9 9-16,0-9 16,1 0-1,8-9-15,0 0 0,0 1 16,0-10-16,0-16 15,0-10 1</inkml:trace>
  <inkml:trace contextRef="#ctx0" brushRef="#br0" timeOffset="6353.23">28474 3930 0,'0'0'0,"0"0"0,0 0 16,0 0 0,0 0-16,9 0 15,8 0-15,0 9 16,18 8-16,0 1 16,0-1-16,-1 0 15,-8 0-15,1 1 16,-10-1-1,-8 0-15,-1 1 16,-8-1-16,-8 0 16,-10 1-16,-8-1 15,0 0-15,9-8 16,-1 0-16,1-1 16,0 1-16,8 0 15,9-9-15,0 0 16,0 8-1,9 1-15,8 0 16,9 8-16,9-8 16,8-1-16,18 1 15,-9-18-15,-26 9 16</inkml:trace>
  <inkml:trace contextRef="#ctx0" brushRef="#br0" timeOffset="6632.68">28934 3974 0,'0'0'0,"0"0"15,0 0-15,0 0 16,18 0-16,-1 17 16,18 0-1,-1 0-15,19 1 16,-1-1-16,8 0 15,-7-8-15,-10 0 16,-17-1-16,-9 1 16,-8 0-16,-9 8 15,-26 9-15,-35 26 16,-52 26-16,-34 26 16,-192 112-16</inkml:trace>
  <inkml:trace contextRef="#ctx0" brushRef="#br1" timeOffset="9872.49">25001 4675 0,'0'0'0,"-9"0"0,0 0 16,0 0-16,1 0 15,-1 9-15,0 8 16,9 18-16,0 8 16,0 18-16,9 17 15,0 17 1,8 17-16,-8-16 15,0-18-15,-9 0 16,0-26-16,0-9 16,0-9-16,0-8 15,0 0-15,0-8 16,0-10-16,0-8 16,0 0-16</inkml:trace>
  <inkml:trace contextRef="#ctx0" brushRef="#br1" timeOffset="10403">25061 4736 0,'0'0'0,"0"0"16,0 0-16,0 0 0,0 0 16,0 0-16,-8 8 15,-1 10 1,-8 16-16,-18 18 15,0 0-15,0 0 16,1-9 0,8-8-16,8-9 0,18-17 15,0-9-15,0 0 16,0 0 0,18-9-16,8-8 15,0-27-15,0-7 16,-9 16-16,-8 9 15,-9 9-15,0-1 16,0 10-16,0-1 16,0 9-16,0 0 15,8 0-15,10 0 16,-1 17 0,18 1-16,0 8 15,8 8-15,9 1 16,-34-18-16</inkml:trace>
  <inkml:trace contextRef="#ctx0" brushRef="#br1" timeOffset="10773.96">24766 5316 0,'0'0'0,"0"0"0,0 0 16,0 0-1,9 9-15,8 8 16,18 18-16,8-1 16,1 18-16,-1 0 15,1 0-15,-1-9 16,-8 1-16,-9-10 15,0-8-15,-18-17 16,1 0 0,0-1-16,-9-8 15,17-8-15,1-18 16,16-26-16,18-18 16,9-42-16,-35 51 15</inkml:trace>
  <inkml:trace contextRef="#ctx0" brushRef="#br1" timeOffset="11011.47">25417 5082 0,'0'0'0,"0"0"0,0 0 16,0 0-16,0 0 15,18-9 1,8 1-16,9-1 16,-1 0-16,18 1 15,18 8-15,-18 0 16,-9 0-16,1 0 16,-18 0-16,-9 0 15</inkml:trace>
  <inkml:trace contextRef="#ctx0" brushRef="#br1" timeOffset="11381.23">25556 5117 0,'0'0'0,"0"0"0,0 0 16,0 0-16,0 0 15,0 8-15,0 10 16,0-1-16,0 18 16,0-1-16,0 1 15,0-9-15,0 0 16,0 0-16,0-9 16,0 1-16,0-1 15,0-8 1,9-1-16,0 1 15,8 8-15,9-8 16,9-1-16,0 1 16,-1 0-16,-8-9 15,0 0 1,-8 0-16,-1 0 16,1 0-16,-10 0 15</inkml:trace>
  <inkml:trace contextRef="#ctx0" brushRef="#br1" timeOffset="11577.63">25652 5255 0,'0'0'0,"0"0"16,0 0-16,0 0 15,0 0-15,17 0 16,1 0-16,8 0 15,8 0-15,10 0 16,-9-8-16,-18 8 16</inkml:trace>
  <inkml:trace contextRef="#ctx0" brushRef="#br1" timeOffset="11798.87">26216 5203 0,'0'0'0,"0"0"0,0 0 0,0 0 16,0 18-16,-8-1 16,-1 18-16,0 17 15,1-9-15,8-8 16,0-18-16,8 0 15,-8-8 1</inkml:trace>
  <inkml:trace contextRef="#ctx0" brushRef="#br1" timeOffset="12114.7">26381 5420 0,'0'0'0,"0"0"0,0 0 0,-8 0 15,-1 0-15,9 0 16,0 0-16,0 9 16,0-1-16,0 1 15,0-1-15,9 1 16,8 0-1,0-18-15,1 0 16,-1 1-16,9-9 16,-17-9-16,-1 0 15,-16-9-15,-1 9 16,-8 9-16,8 8 16</inkml:trace>
  <inkml:trace contextRef="#ctx0" brushRef="#br1" timeOffset="12741.31">25808 4190 0,'-9'0'0,"1"0"16,-1 0-16,9 0 15,0 0-15,0 0 16,-9 9-16,1 34 15,-10 26-15,1 1 16,0 8 0,-1-18-16,10-17 0,8-17 15,0-8 1,8-10-16,1 1 16,-9-9-16</inkml:trace>
  <inkml:trace contextRef="#ctx0" brushRef="#br1" timeOffset="12946.1">25747 4225 0,'-8'0'0,"-1"0"16,0 0-16,1 0 15,-1 8-15,-17 10 16,0 8-16,0 8 15,0 1-15,8-18 16,18-8-16</inkml:trace>
  <inkml:trace contextRef="#ctx0" brushRef="#br1" timeOffset="13103.24">25878 4164 0,'0'0'0,"0"0"0,0 0 16,0 0-16,0 0 15,8 17-15,1 1 16,8 16 0,1 10-16,-10 8 15,10 0-15,-10-26 16</inkml:trace>
  <inkml:trace contextRef="#ctx0" brushRef="#br1" timeOffset="13383.4">25582 4433 0,'0'0'0,"0"0"0,0 0 0,0 0 15,0 8-15,9 10 16,8 7-1,1 1-15,-1 0 16,1 0-16,-1 0 16,-8-8-16,8-10 15,0 1-15,1 0 16,-1-9-16,18-9 16,0-8-1,-27 17-15</inkml:trace>
  <inkml:trace contextRef="#ctx0" brushRef="#br1" timeOffset="13764.64">26008 4259 0,'0'0'0,"0"0"0,0 0 15,0 0-15,0 0 16,0 0-16,0 0 15,17 0-15,1 0 16,25 0-16,9 0 16,18-8-16,-1 8 15,-8 0 1,-9 0-16,-9 0 16,1-9-16,-1 9 15,-34 0-15</inkml:trace>
  <inkml:trace contextRef="#ctx0" brushRef="#br1" timeOffset="14114.54">26286 4294 0,'-9'0'0,"0"0"0,1 0 16,8 0-16,0 0 15,-9 0-15,0 17 16,1 1-16,-1-1 15,0 9-15,1 9 16,-1-1 0,0-8-16,1-9 15,-1 9-15,9-8 16,0-1 0,0-8-16,0-1 0,0 1 15,0 0-15,17-1 16,1 1-16,16 0 15,10-1-15,-1 1 16,1 0 0,-1-9-16,-17 0 15,17 0-15,1 0 16,-18 0-16,-17 0 16</inkml:trace>
  <inkml:trace contextRef="#ctx0" brushRef="#br1" timeOffset="14313.25">26234 4450 0,'0'0'0,"0"0"0,0 0 16,0 0-16,0 0 16,0 0-16,17 0 15,18-9-15,-1 1 16,27-1-16,26 9 15,9 9 1,-36-27-16,-34 10 16</inkml:trace>
  <inkml:trace contextRef="#ctx0" brushRef="#br1" timeOffset="14858.42">26616 4493 0,'0'0'0,"0"0"0,0 0 16,0 0-16,0 0 15,17 0 1,0 0-16,1 0 15,-1 9-15,1-1 16,-10 1-16,1 0 16,0-1-16,-9-8 15,0 9-15,-9 0 16,0 8-16,-8 0 16,0 1-16,-1-10 15,1 1 1,8 0-16,9-1 15,0-8-15,0 0 16,0 0-16,0 0 16,17 9-16,1 0 15,-1-9-15,9 0 16,-8 0-16,8 0 16,-9-9-1,9 9-15,-9-9 16,10 1-16,-10-1 15,0-8-15,-8-1 16,0 10-16,-1 8 16,-8 0-16,0 0 15,0 17-15,0 61 16,0-9 0</inkml:trace>
  <inkml:trace contextRef="#ctx0" brushRef="#br1" timeOffset="17968.28">29065 5099 0,'0'0'0,"0"0"0,0 0 16,0 0-16,0 0 16,0 0-16,0 0 15,8 9-15,1 8 16,8 1-16,1 16 16,-1 1-1,0 17-15,-8 0 16,0 9-1,-9-1-15,0 9 0,0-8 16,0 0-16,8-18 16,10 0-16,-1-8 15,1-9 1,25 0-16,9-17 0,9-18 16,-9 0-1,-9 1-15,1-18 16,-18 8-16,0 1 15,-17 8-15,-1 9 16,-8 0-16,0 0 16,0 0-16,-8 26 15,-1 9-15,-8 17 16,-10 9 0,10 16-16,0 10 15,-1-9-15,10 0 16,-1-17-16,0-18 15,1 0-15,-1-17 16,0-9 0,1 1-16,-10-1 15,-34 0-15,26-8 16</inkml:trace>
  <inkml:trace contextRef="#ctx0" brushRef="#br1" timeOffset="20013.09">30046 5532 0,'0'0'0,"0"0"0,0-8 16,0 8-1,0-9-15,8 0 16,1 9-16,9 0 15,8 0-15,17 9 16,0 8-16,1 1 16,-18 8-16,0 0 15,-9 8 1,-17 1-16,-17 8 0,-9 1 16,0-1-16,-9 0 15,0-17 1,9 0-16,9-8 15,0-10-15,8 1 16,9-1-16,0 1 16,0 0-16,17-1 15,9 10-15,26-10 16,18 1 0,-9 0-16,-1-1 15,19-8-15,-36 0 16</inkml:trace>
  <inkml:trace contextRef="#ctx0" brushRef="#br1" timeOffset="20179.12">30654 5862 0,'0'0'0,"0"0"0,0 0 16,0 0-1,0 0-15,0 0 16,17 0-16,0 0 15,18 8-15,-17 1 16</inkml:trace>
  <inkml:trace contextRef="#ctx0" brushRef="#br1" timeOffset="20381.3">31305 5489 0,'0'0'0,"0"0"15,0 0-15,-9 0 16,1 9-16,-18 25 16,-9 36-16,-17 25 15,-9 26 1,0 18-16,9-9 16,35-61-16,8-43 15</inkml:trace>
  <inkml:trace contextRef="#ctx0" brushRef="#br1" timeOffset="20766.06">31166 6095 0,'0'0'0,"0"0"15,0 0-15,9 0 16,8 0-16,9 0 15,9 0-15,0-8 16,8-1 0,0-8-16,-17-9 15,1 0-15,-10 0 16,-8-9-16,-1 9 16,-16 0-16,-1 9 15,0 0-15,1 8 16,-19 9-16,1 9 15,-17 17 1,8 0-16,9 17 16,9 17-16,-1 1 15,27 0-15,9-18 16,8 0-16,0-17 16,17 9-16,-8-18 15</inkml:trace>
  <inkml:trace contextRef="#ctx0" brushRef="#br1" timeOffset="21032.12">31722 6052 0,'0'0'0,"0"0"15,0 0-15,-9 9 16,0 8-16,9 18 16,0-1-16,0 1 15,9 0-15,0-9 16,-9-9-1,0 0-15,0-8 16,0 0-16,0-9 16,0-9-16,8 0 15,10-25-15,17-27 16,-1-8 0,1 8-16,0 26 15,8 18-15,-17 17 16,-17 0-16</inkml:trace>
  <inkml:trace contextRef="#ctx0" brushRef="#br1" timeOffset="21431.55">31982 6286 0,'0'0'0,"0"0"0,0 0 16,0 0-16,0 0 15,9 0-15,8 0 16,1-9-16,16 1 16,1-10-16,-9-8 15,0-8-15,0-1 16,-17 0 0,0 1-1,-9 16-15,-9 1 0,0 0 16,-17 17-16,-8 0 15,-19 17-15,1 18 16,9-1-16,8 1 16,9 8-16,9-8 15,17-9 1,0 0-16,17 0 16,9-9-16,18-8 15,16 0-15,10-9 16,-1-9-16,27-8 15,8-35-15,-52 8 16</inkml:trace>
  <inkml:trace contextRef="#ctx0" brushRef="#br1" timeOffset="21609.3">32764 5584 0,'0'0'0,"0"0"15,0 0-15,0 0 16,0 0-16,0 0 15,-9 9-15,0 17 16,-17 43-16,-8 44 16,-36 60-1,1 26-15,-1 26 16,-69 209-16</inkml:trace>
  <inkml:trace contextRef="#ctx0" brushRef="#br1" timeOffset="24180.74">22239 1600 0,'0'0'0,"9"-8"0,17-1 16,17 1-16,35-18 16,35 0-1,0 8-15,-9-8 0,18 9 16,-9 8-1,-44 9-15,-17 0 16,-26 9-16</inkml:trace>
  <inkml:trace contextRef="#ctx0" brushRef="#br1" timeOffset="24412.66">22699 1549 0,'0'0'0,"0"0"16,0 0-16,0 8 16,-8 18-16,-10 43 15,1 27-15,0 25 16,-1 0-16,1-26 16,-1-8-16,27-35 15,0-26-15,0-17 16,-1-1-1</inkml:trace>
  <inkml:trace contextRef="#ctx0" brushRef="#br1" timeOffset="24746.1">22882 1895 0,'0'-9'0,"0"1"16,8 8-16,1 0 15,8 0-15,1 17 16,17 0-16,-1 18 16,-8 0-16,0 8 15,-17-8-15,0-10 16,-1 1 0,-8-17-1,0 0-15,-8-9 0,-1-9 16,0 0-16,1 1 15,-1-18-15,9-9 16,9-17-16,25 0 16,10-8-16,8-1 15,26 0 1,9 18-16,0 17 16,-44 17-16</inkml:trace>
  <inkml:trace contextRef="#ctx0" brushRef="#br1" timeOffset="25182.47">23767 1704 0,'0'0'0,"0"0"0,0 0 15,0 0-15,0 0 16,-8 0-16,-1 0 15,0 18-15,-8-1 16,-18 18-16,1 8 16,-1 0-16,17-17 15,1 0 1,17-8-16,0-1 16,0-8-16,17-1 15,1 1-15,-1-9 16,18-9-16,-9-8 15,9 0 1,-9-9-16,0 8 0,0 1 16,-17 8-1,-1 9-15,1 0 16,0 0-16,8 9 16,0 8-16,9 1 15,0-1-15,0 0 16,1-8-16,-10 0 15,-8-9-15</inkml:trace>
  <inkml:trace contextRef="#ctx0" brushRef="#br1" timeOffset="25515.92">24176 1878 0,'0'0'0,"0"0"0,0 0 16,0 0-16,0 17 15,0 0 1,0 1-16,-9 8 16,9 0-16,0-18 15,0 1-15,0 0 16,0-9-16,0-9 16,0 0-16,9-17 15,-1 0-15,10-17 16,8 8-1,0 18-15,0 0 16,-18 17-16,1 0 16,0 0-16,0 8 15,-9 10-15,8 16 16,1 1-16,0 8 16,17 9-1,8-17 1,-16-26-16</inkml:trace>
  <inkml:trace contextRef="#ctx0" brushRef="#br1" timeOffset="25814.6">24992 1600 0,'0'0'0,"0"0"0,-9 0 16,0 0-16,1 0 15,-1 0 1,-17 18-16,-17-1 15,8 9-15,0 9 16,9-1-16,9 1 16,-1 0-16,10-9 15,8 0 1,0 0-16,8 0 16,1-9-16,0 0 15,-1-8-15,-8 0 16,-8-1-16,-1 10 15,0-1-15,-8 0 16,0 1-16,17-18 16</inkml:trace>
  <inkml:trace contextRef="#ctx0" brushRef="#br1" timeOffset="26362.05">25174 1774 0,'0'0'0,"0"0"0,0 0 16,0 0-16,9 0 16,0 8-16,-1 10 15,1-1-15,0 0 16,-1 9 0,-8 0-16,0 0 15,0-17-15,0 0 16,0-1-16,0-8 15,0 0-15,9-8 16,17-18-16,17 0 16,1-18-1,8 10-15,-9-1 16,-8 18 0,9 8-16,-1 9 0,-17 0 15,-9 17-15,-8 9 16,0 9-16,-1 8 15,-8-8-15,0-9 16,0-9 0,0-8-16,0 0 15,0-9-15,0-9 16,27-8-16,16-27 16,9-8-16,9 0 15,-18 9-15,-8 17 16,-9 9-1,0 8-15,-9 9 16,1 17-16,-1 18 16,-8 17-16,0 9 15,8-1-15,9 1 16,26 17-16,-17-35 16</inkml:trace>
  <inkml:trace contextRef="#ctx0" brushRef="#br1" timeOffset="27113.15">26494 1817 0,'0'0'0,"0"0"0,0 0 0,-9 0 16,1 9-16,-1 8 15,0 9-15,-8 9 16,8-9-1,9 0-15,0-9 16,0-8-16,0-1 16,0-8-16,18 0 15,-1-8-15,0-1 16,10-17-16,-1 0 16,0-9-16,-9 1 15,-8-1-15,-18 0 16,0 18-1,1 0-15,-10 17 16,10 0-16,-1 0 16,0 0-16,1 0 15,8 0-15,0 8 16,0-8-16,8 9 16,10 0-16,-1-9 15,0 0 1,1 0-16,-1 0 15,18 0-15,0 0 16,-1 0-16,1 17 16,8 0-1,-17 1-15,1-1 0,-1 0 16,-18 1-16,1-10 16,-9 1-1,0 0-15,0-1 16,0 1-16,0 0 15,0-9-15,0 0 16,0 0-16,0 0 16,17-9-16,18-17 15,26-26 1,8 0-16,-8 9 16,-18 17-16,-16 8 15,-1 18-15,0 0 16,-9 18-16,9-1 15,0 18 1,0-1-16,-8 10 16,8 8-16,8 0 15,18-9-15,1-26 16,-27-8-16</inkml:trace>
  <inkml:trace contextRef="#ctx0" brushRef="#br1" timeOffset="27243.64">28596 1912 0,'0'0'0,"0"0"16,0 0-16,0 0 16</inkml:trace>
  <inkml:trace contextRef="#ctx0" brushRef="#br1" timeOffset="119718.69">22283 13136 0,'0'0'0,"0"0"0,0 0 15,0 0-15,0 0 16,0 0-16,0 0 16,0 0-16,0 0 15,0 9-15,0 17 16,0 17 0,0 18-16,0 17 15,0 17-15,0 27 16,0 16-16,8 1 15,1 25-15,0 9 16,-1 9-16,1 9 16,-9 8-16,9 0 15,-1-26 1,-8 9-16,9 0 16,-18-9-16,1-8 15,-1-18-15,0 0 16,1-8-16,-10-26 15,10-9-15,8-18 16,-9-17-16,0 1 16,0-18-16,9 8 15,9-25 1</inkml:trace>
  <inkml:trace contextRef="#ctx0" brushRef="#br1" timeOffset="120466.46">18392 16402 0,'0'0'0,"0"0"15,0 0-15,0 0 16,0 0 0,0 0-16,0 0 15,9-9-15,8 9 16,18 0-16,26 0 16,8 0-16,18 9 31,26-1-31,9 1 0,16 0 15,19-18-15,-1 0 16,26 1-16,18-10 16,0 1-16,17 0 15,-9 8-15,10-8 16,-1-1-16,8 10 16,1-1-1,9 0-15,-1-8 0,18 0 16,-9-1-1,0 1-15,9 8 16,-9 1-16,0-1 16,9-8-16,-9-1 15,-8 1-15,-1 0 16,-25-1 0,-1 10-16,-8-10 0,-18 10 15,-8-10-15,-35 10 16,0-10-1,-18 10-15,-25 8 16,-18 0-16,-26 0 16,-9 8-16,-16 1 15,-19 0-15</inkml:trace>
  <inkml:trace contextRef="#ctx0" brushRef="#br1" timeOffset="121250.29">22639 17008 0,'-9'-9'0,"-8"0"0,8-8 15,0 9-15,0-1 16,1 0-16,-1 1 16,9 8-16,0 0 15,0 0-15,0 0 16,0 0 0,-9 0-16,1 17 15,-1 26-15,-8 18 16,-1-9-16,1 17 15,0-17 1,8-17-16,0-9 0,9-9 16,0-8-1,0-1-15,0 1 16,0-9-16,0 0 16,0-17-16,18-27 15,8-16-15,8-10 16,10-8-16,-1 9 15,1 9-15,-10 8 16,-8 17-16,0 9 16,-8 9-1,-9 8-15,-1 9 16,1 0-16,0 26 16,8 17-16,-8 18 15,-1 25-15,1 10 16,-9-1-16,9-8 15,-1-27 1,-8-16-16,0-1 16,9-17-16,-9-18 15,0 1-15,9 0 16,-1-9-16,27 0 16,-9 8-16</inkml:trace>
  <inkml:trace contextRef="#ctx0" brushRef="#br1" timeOffset="121966.6">23533 17155 0,'0'0'0,"-9"0"15,1-9-15,-1 1 16,0-1-16,1 0 16,-1 1-16,-8-10 15,-1 1-15,-8 8 16,0 1-1,0 8-15,-9 0 16,-8 17-16,8 18 16,0 8-1,1 9-15,16-9 0,1 1 16,17-10-16,0-8 16,9-8-16,8-10 15,0 1 1,9-18-16,9-8 15,9-9-15,-1 0 16,-8 9-16,-9-1 16,0 1-16,-9 8 15,1 9-15,-1 0 16,0 18-16,9-1 16,0 26-1,9 18-15,-9 8 16,0 9-16,0 9 15,-17-1-15,0 1 16,-18-9-16,0-17 16,1-18-16,-10 0 15,1-8 1,-9-9-16,-18-9 16,10-8-16,-10-9 15,9-9-15,1-17 16,-1 0-16,18-9 15,-1-17-15,18-8 16,18-18-16,34-17 16,52-18-16,-43 52 15</inkml:trace>
  <inkml:trace contextRef="#ctx0" brushRef="#br1" timeOffset="123886.56">25530 15995 0,'0'0'0,"0"0"0,0 0 16,0 0-16,0 0 15,0 0 1,0 0-16,0 0 16,0 0-16,18 0 15,16 0-15,1 0 16,17 0-16,9 8 16,0 1-16,-9-1 15,9 1 1,-1 0-16,-16-1 15,-18 1-15,-9-9 16,-8 0-16,0 0 16,-18 9-16,-17 17 15,-44 17-15,-34 9 16,0 9-16,0-9 16,34 17-1,44-34-15</inkml:trace>
  <inkml:trace contextRef="#ctx0" brushRef="#br1" timeOffset="124649.64">25634 15830 0,'0'0'0,"0"0"16,0 0-16,0 0 15,0 0-15,18 0 16,-1 0-16,18 9 15,8-1-15,9 10 16,-8-10 0,-18 10-16,0-1 31,0 9-31,0 0 0,0 0 0,-9 0 16,-8 0-16,9 0 15,-10-9-15</inkml:trace>
  <inkml:trace contextRef="#ctx0" brushRef="#br1" timeOffset="126867.95">22361 13760 0,'0'0'0,"0"0"0,0 0 16,0 0-1,0 0-15,0 0 16,0 0-16,0 0 15,0 0-15,0 0 16,8 0-16,18-9 16,9 9-16,-9 0 15,9 0-15,0 0 16,-1 0 0,10 0-16,-1 0 15,1 0-15,16 0 16,10 0-16,-9-8 15,8-1-15,1 0 16,-10 1-16,10-1 16,17 0-16,-9 9 15,9 0 1,0-8-16,-9-1 16,9 0-16,8 1 15,-8 8-15,8 0 16,-16 0-16,7 0 15,10 0-15,-1 0 16,1 0-16,0 0 16,-1 0-1,9 0-15,9 0 16,-17 0-16,-1-9 16,1 9-16,-1 0 15,1 0-15,-1 0 16,1 0-16,-1 0 15,1 9-15,-9-9 16,-9 0 0,-9 0-16,1 0 15,-9 8-15,-18 1 16,9 17-16,-9 0 16,-25-17-16</inkml:trace>
  <inkml:trace contextRef="#ctx0" brushRef="#br1" timeOffset="128149.27">22352 14791 0,'0'0'0,"0"0"16,0 0-16,0 0 15,0 0-15,0 0 16,0 0 0,0 0-16,0 0 15,9 0-15,8 0 16,9 0-16,18 0 15,16 0-15,10 0 16,8 8 0,0-8-16,18 0 15,8-8-15,0 8 16,9-9-16,0 0 16,8 1-16,-8 8 15,-9 0-15,18 0 16,8-9-16,-17 9 15,0-9-15,17 1 16,1-1 0,8 9-16,-9-9 15,9 9-15,-9 0 16,9 0-16,0 0 16,0 0-16,0 0 15,8 0-15,-16 0 16,8-8-16,-9-1 15,-17 9-15,-9 0 16,0-9 0,0 9-16,-26 0 15,-17 0-15,-9 0 16,-8 0-16,-18 0 16,0 0-16,-17 9 15,-1 0-15</inkml:trace>
  <inkml:trace contextRef="#ctx0" brushRef="#br1" timeOffset="129735.08">22404 15839 0,'0'0'0,"0"0"0,0 0 16,0 0-16,0 0 16,0 0-16,0 0 15,0 0-15,0 0 16,0 0-16,0 0 15,0 0 1,0 0-16,0 0 16,0 0-16,0 0 15,9 0-15,-1 0 16,10 0-16,17-9 16,17 9-16,17 0 15,1 0 1,-1 0-16,-8-9 15,0 1-15,17-1 16,9 0-16,-9 1 16,0-1-16,-9 0 15,10 1-15,-1 8 16,0 0-16,0-9 16,0 9-1,9-9-15,0 1 0,8 8 16,-16 0-1,-1 0-15,0 0 16,0 0-16,18 0 16,-10 0-16,1-9 15,-9 9-15,9-9 16,9 9-16,-1 0 16,-17 0-16,1 9 15,-1-9 1,9 9-16,8-9 15,1 0-15,-18 0 16,9 0-16,8-9 16,1 9-16,-10 0 15,-7 0-15,7 0 16,19 0-16,-10 0 16,1 0-16,-18 9 15,9-1 1,8-8-16,-8 9 15,-9-9-15,0 0 16,-17 0-16,-9 0 16,-8 0-16,-1 9 15,9-1-15,-26 1 16</inkml:trace>
  <inkml:trace contextRef="#ctx0" brushRef="#br1" timeOffset="130748.43">27319 15449 0,'0'0'0,"0"0"16,0 0-16,0 0 15,0 0-15,0 0 16,0 0-16,0 0 16,0 0-16,0 0 15,17 0-15,10 0 16,16 0-1,18 0-15,8 0 16,1-9-16,-10 9 16,-7 0-16,-1 0 15,0-8-15,0 8 16,-26 0-16,-17 0 16</inkml:trace>
  <inkml:trace contextRef="#ctx0" brushRef="#br1" timeOffset="131148.43">27719 15475 0,'0'0'0,"-9"0"0,0 0 0,9 0 16,-8 0-16,-1 17 16,0 1-1,0-1-15,-17 17 16,0 10-16,9-1 15,-9 0-15,9-8 16,-1-9 0,1 0-16,-1 0 0,1-9 15,8 9-15,1-8 16,8-10 0,0 10-16,0-10 15,8 1-15,10 0 16,8-1-16,9 1 15,8 0 1,0-1-16,10-8 16,7 0-16,-8-8 15,-8 8-15,-18-9 16,-9 9-16,1 0 16,-1-9-16,0 1 15,-8-1-15,-9 9 16</inkml:trace>
  <inkml:trace contextRef="#ctx0" brushRef="#br1" timeOffset="131332.2">27693 15821 0,'0'0'0,"-9"-8"16,9 8-16,0 0 16,0 0-16,0 0 15,0 0-15,0 0 16,9-9-16,17 0 15,8 1-15,10-1 16,34 9-16,0 0 16,-52 0-1</inkml:trace>
  <inkml:trace contextRef="#ctx0" brushRef="#br1" timeOffset="132063.21">28240 15882 0,'0'0'0,"0"0"0,0 0 15,-9 0-15,0 0 16,1 9-16,-1-1 16,0 1-16,0 8 15,-8 1-15,8-1 16,9 9-16,0 8 16,0-8-16,9-8 15,8-1 1,1-8-16,-1-1 15,18-8-15,0-8 16,-1-10-16,1-8 16,-9 0-16,0-8 15,-17-1-15,0 18 16,-18 0 0,0-1-16,1 1 0,-1 8 15,0 9 1,-8 0-16,8 9 15,-8-9-15,8 0 16,9 0-16</inkml:trace>
  <inkml:trace contextRef="#ctx0" brushRef="#br1" timeOffset="132232.41">28700 15847 0,'0'0'0,"0"0"0,0 0 16,0 0-16,0 0 15,0 9-15,0 17 16,0 17-16,0 27 16,-9-10-16,0-25 15,1-9 1,8-18-16</inkml:trace>
  <inkml:trace contextRef="#ctx0" brushRef="#br1" timeOffset="132648.37">27484 14626 0,'0'0'0,"0"0"16,0 0-16,0 0 15,0 0-15,17 0 16,10 0 0,16 0-16,18 0 15,17-9-15,9 1 16,-9 8 0,0-9-16,-17 0 15,-18 1-15,-17-1 16,-17 9-16</inkml:trace>
  <inkml:trace contextRef="#ctx0" brushRef="#br1" timeOffset="132998.4">27710 14782 0,'0'0'0,"0"0"0,0 0 16,0 0-16,-9 0 15,1 0 1,-1 9-16,0 8 16,-8 9-16,-1 0 15,1 9-15,0-1 16,-1 10-16,1-1 31,8-17-31,1 0 0,8-9 0,0 0 16,8 1-16,10-1 15,16 0 1,1 1-16,17-10 16,0 1-16,0-18 15,-8 1 1,8-10-16,0-8 0,-17-8 16,-18 25-16</inkml:trace>
  <inkml:trace contextRef="#ctx0" brushRef="#br1" timeOffset="133199.59">27693 14921 0,'0'0'0,"0"0"0,0 0 0,0 0 16,0 0-16,0 0 16,0 0-16,0 0 15,17 0 1,9 0-16,9 8 15,25 1-15,19-9 16,-1-9 0,-17 9-16,-35 0 0</inkml:trace>
  <inkml:trace contextRef="#ctx0" brushRef="#br1" timeOffset="133744.7">28344 14955 0,'0'0'0,"0"0"0,0 0 16,0 0 0,0 0-16,0 0 15,0 0-15,8 0 16,1 0-16,0 0 15,0 0-15,-9 0 16,0 0-16,-9 0 16,0 9-16,0 8 15,1 1 1,-10-10-16,10 1 16,-1 0-16,0-1 15,9 1-15,0 0 16,0-1-16,0 9 15,9 1-15,8-10 16,9 1 0,27 0-16,-10-18 0,0-8 15,1-9 1,-18 0-16,-9 17 16</inkml:trace>
  <inkml:trace contextRef="#ctx0" brushRef="#br1" timeOffset="133872.41">28743 14921 0,'0'0'0,"0"0"0,0 0 15,0 0-15,0 0 16,0 0 0,-8 17-16,-1 9 15,0 26-15,-8 8 16,8-8-16,9-26 16</inkml:trace>
  <inkml:trace contextRef="#ctx0" brushRef="#br1" timeOffset="134615.54">27319 13561 0,'0'0'0,"0"0"16,0 0-16,0 0 15,0 0-15,17-9 16,1 1-16,25-1 15,27-8-15,17-1 16,-9 1 0,-9 8-16,1 9 0,8 0 15,0 9-15,-26-9 16,-35 0 0</inkml:trace>
  <inkml:trace contextRef="#ctx0" brushRef="#br1" timeOffset="135032.19">27345 13621 0,'0'0'0,"0"0"0,0 0 16,0 0-16,0 0 15,0 9-15,0 8 16,0 1-16,0-1 16,0 18-1,0-1-15,-9 10 16,1-1-16,-1 0 16,9 1-1,0-18-15,0 0 0,0 0 16,0-9-16,0 9 15,9-9-15,8 1 16,1-1 0,16-9-16,10 1 15,8 0-15,9-1 16,-1 1-16,-16-18 16,8 1-16,0-1 15,-17-8-15,-27 17 16</inkml:trace>
  <inkml:trace contextRef="#ctx0" brushRef="#br1" timeOffset="135207.12">27536 13881 0,'0'0'0,"0"0"15,0 0-15,0 0 16,0 0-16,0 0 15,18-8 1,16-1-16,10 9 16,43 17-16,-18 1 15</inkml:trace>
  <inkml:trace contextRef="#ctx0" brushRef="#br1" timeOffset="136715.1">28109 13881 0,'0'0'0,"0"0"16,0 0-16,0 0 15,0 0-15,0 0 16,9 0-16,8 0 16,1 0-16,-1 9 15,0 0-15,1-1 16,-9 1-1,-1 0-15,1-1 16,0 1-16,-9-9 16,0 0-16,0 9 15,-9-1-15,0-8 16,9 9-16,0-9 16,0 9-16,0-1 15,0 1 1,0 0-16,0-1 15,0 10-15,9-10 16,0 1-16,-1 0 16,-8-1-16,0 1 15,0 0-15,0-1 16,-8 9-16,-1-8 16,-8 8-1,-10 1 1,10-10-16,0 1 0,-1 0 15,10-1-15,8-8 16,0 9 0,0-18-16,17 1 0,-8-1 15</inkml:trace>
  <inkml:trace contextRef="#ctx0" brushRef="#br1" timeOffset="137048.06">28500 14020 0,'0'0'0,"-9"-9"0,1 1 16,8 8-16,0 0 16,0 0-16,0 0 15,0 0 1,17 8-16,0 10 16,10-10-16,-10 10 15,-8-1-15,-1 0 16,1 0-16,0 1 15,-9-1-15,-9 0 16,0 1-16,1-1 16,-1-8-16,0-1 15,9 1 1,0 0-16,0-1 16,0 1-16,26 8 15,26 1-15,44 8 16,8 0-16,-69-18 15</inkml:trace>
  <inkml:trace contextRef="#ctx0" brushRef="#br1" timeOffset="138848.74">24106 17112 0,'0'0'0,"-9"-9"0,-8 0 15,-18-17-15,-17-26 16,-26-8-16,-9-9 15,-8-9 1,-18 8-16,0 1 16,-17 0-16,-18 8 15,-17 18-15,0 26 16,17 25-16,10 18 16,-1 17-16,0 18 15,26 8-15,9 27 16,17 8-16,17 8 15,18 18 1,9 9-16,25-1 16,27 9-16,17 1 15,26-10-15,26-8 16,35 0-16,9-17 16,43-18-16,26-8 15,17-18 1,1-17-1,16-18-15,10-25 16,-1-18-16,-25-25 0,-1-27 16,-25 1-16,-10-27 15,-16-17-15,-36 0 16,-17-17 0,-34-9-1,-27 9-15,-25-9 16,-36-9-16,-17 9 0,-43 0 15,-43-8-15,-36 8 16,-42 17-16,-36 44 16,-25 60-16,8 18 15,-156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15:28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3517 3722 0,'0'0'0,"0"-8"0,-9-1 0,1-8 16,-1-1-16,0 1 16,-8 0-16,-9 8 15,8 0-15,-8 1 16,0 8-16,0 0 16,0 17-16,9 0 15,17 1-15,0 16 16,17 18-1,1 0-15,8-8 16,0-1-16,0-17 16,-18 0-16,1 0 15,-18 8-15,-8 1 16,-18 0-16,-17-1 16,0-8-16,0 0 15,0-8 1,17-10-16,18 1 15,17-9-15,0 0 16</inkml:trace>
  <inkml:trace contextRef="#ctx0" brushRef="#br0" timeOffset="514.54">3708 3740 0,'0'0'0,"-9"0"16,9 0-16,-8 0 15,-1 0-15,0 17 16,-8 26-16,8 27 16,9-10-16,0 1 15,0-9 1,9-18-16,8-8 16,-8 0-16,0-17 15,8 0-15,0-18 16,1-8-16,16-27 15,1-25-15,-9 0 16,-8 17-16,-10 17 16,1 18-16,-9 17 15,0 0 1,0 17-16,0 18 16,0 17-16,17-9 15,1 0-15,-1-17 16,0 0-16,9 0 15,9-8-15,-9-10 16</inkml:trace>
  <inkml:trace contextRef="#ctx0" brushRef="#br0" timeOffset="935.08">4073 3454 0,'0'0'0,"0"0"0,0 17 0,0 9 16,17 26-1,0 17-15,1 35 16,-10 9-16,-8-26 16,0-18-16,0-9 15,0-25-15,0-9 16,0 0-1,0-17-15,0-9 0,0 0 16,0-9 0,18-17-16,-1-9 15,9 1-15,9 8 16,-9 8-16,0 18 16,0 0-16,0 9 15,0 8-15,-17 1 16,0-1-16,-1 0 15,-16 9 1,-18 0-16,0 0 16,-18 0-16,-17 0 15,9-17-15,35-9 16</inkml:trace>
  <inkml:trace contextRef="#ctx0" brushRef="#br0" timeOffset="1564.27">5254 3688 0,'0'0'0,"-9"-9"16,0 0-16,-8 1 16,-9-1-16,0 9 15,0 0-15,-9 9 16,-8 8-16,-1 35 16,-8 26 15,17 9-31,18 8 0,17-95 0,0 112 0,17 10 15,27-27-15,17-17 16,17-17-16,0-18 16,17-17-16,10-26 15,-1-18-15,-26-25 16,0-26 0,-8-18-16,-36-17 15,-16-17-15,-36 0 16,-25 17-16,-27 26 15,-8 17-15,-9 35 16,-17 18-16,0 25 16,17 9-1,26 17-15,27 18 0,25-26 16</inkml:trace>
  <inkml:trace contextRef="#ctx0" brushRef="#br0" timeOffset="1882.37">5219 3896 0,'0'0'0,"0"0"16,0 0-16,0 0 16,17 0-16,1 17 15,16 0-15,10 1 16,-18-1-16,0 0 15,-17 0-15,-1 1 16,1-1 0,-18 9-16,1 0 15,-18 9-15,0-1 16,-1 1-16,10-9 16,0 0-16,17 0 15,0-9-15,8 1 16,18-1-16,27-8 15,16-1 1,-17-8-16</inkml:trace>
  <inkml:trace contextRef="#ctx0" brushRef="#br0" timeOffset="2194.55">6261 3991 0,'0'0'0,"0"0"0,0 0 15,0 17-15,9 0 16,-9 18-16,0 0 16,0-1-16,0 1 15,0-9-15,8-17 16,-8-9-16</inkml:trace>
  <inkml:trace contextRef="#ctx0" brushRef="#br0" timeOffset="2547.63">6330 3766 0,'0'0'0,"0"0"16,18 17-16,-1 9 0,1 26 16,8 0-1,-9 0-15,0 8 16,-8-16-16,0-1 15,-9 0-15,0-17 16,0 0-16,0-17 16,0 0-16,0-9 15,0 0-15,0-9 16,0-8 0,17-1-16,-8 1 15,-1 0-15,1 17 16,0 0-16,0 8 15,8 10-15,0 8 16,1 8-16,8 1 16,43 8-16,-17-8 15</inkml:trace>
  <inkml:trace contextRef="#ctx0" brushRef="#br0" timeOffset="2747.12">6652 3930 0,'0'0'0,"0"0"0,0 0 16,0 0-16,17 9 16,18 0-16,8-18 15,18-8-15,9-9 16,8 0-1,9 0-15,-35 8 0</inkml:trace>
  <inkml:trace contextRef="#ctx0" brushRef="#br0" timeOffset="2968.03">6973 3679 0,'-9'-9'0,"-8"9"0,0 0 15,8 9-15,0 8 16,1 35 0,-10 18-16,10-1 15,-10 9-15,18 0 16,0-9-16,0 9 16,18 0-16,8-9 15,-9-51-15</inkml:trace>
  <inkml:trace contextRef="#ctx0" brushRef="#br0" timeOffset="3267.41">7286 4043 0,'0'0'0,"0"0"16,-9 0-16,0 17 15,1 0-15,8 1 16,0 16-16,8 1 15,10 8 1,-1-8-16,9-9 16,0-9-16,0-8 15,9 0 1,0-18-16,-9 0 0,0-17 16,-18-8-16,1-10 15,-18 1 1,-17 0-16,0 8 15,-8 18-15,-1 17 16,-9 8-16,27 10 16</inkml:trace>
  <inkml:trace contextRef="#ctx0" brushRef="#br0" timeOffset="3864.07">8371 3748 0,'-9'0'0,"9"0"0,0 0 0,0 0 16,0 0-1,0 0-15,0 0 16,18 0-16,-1 9 15,9 8-15,9-8 16,-9 8-16,0 1 16,-9-1-16,-8 0 15,-18 9 1,1 0-16,-1 0 16,9 0-16,0 9 15,0-9-15,0 0 16,9 0-16,8 0 15,-8-9-15,0-8 16,-1-1-16,1 1 16,-9 0-16,-9-1 15,1 10 1,-19-1-16,-7-8 16,-10-1-16,1 1 15,-9-18-15,26 1 16,26 8-16</inkml:trace>
  <inkml:trace contextRef="#ctx0" brushRef="#br0" timeOffset="4280.28">8458 3428 0,'0'0'0,"0"0"16,-9 0-16,1 0 15,-1 0-15,-17 17 16,0 1 0,-18 16-16,-8 18 15,-8 26 1,-1 35-16,17-1 0,27 1 16,8-9-16,18 8 15,26-16-15,-1-18 16,19-18-1,16-8-15,0-9 0,18-17 16,18-26 0,-10-8-16,1-18 15,-10-26-15,-7-9 16,-19-8-16,-16-26 16,-10-27-16,-34 1 15,-8 26 1,-18 26-16,-18 17 0,-16 17 15,-10 18 1,-8 8-16,8 18 16,36-1-16</inkml:trace>
  <inkml:trace contextRef="#ctx0" brushRef="#br0" timeOffset="7847.33">11185 3800 0,'0'0'0,"0"0"16,0 0-16,0 0 0,0 0 15,0 0-15,0 0 16,0 0-16,0 0 16,0 0-16,0 0 15,-9 0-15,0 0 16,-8 18 0,-18 16-16,-8 27 15,8 8-15,9-8 16,9-9-16,8 8 15,9-16-15,9-18 16,8-9-16,0-8 16,9-18-16,18-8 15,17-18 1,8-34-16,-8-27 16,-9-7-1,-9-1-15,-25 26 0,-10 17 16,-8 18-16,0 25 15,-8 18 1,-1 0-16,-17 26 0,-17 44 16,8 34-1,18 8-15,8 18 16,18-9-16,8-34 16,18-35-16,-1-17 15,18-9-15,-25-9 16</inkml:trace>
  <inkml:trace contextRef="#ctx0" brushRef="#br0" timeOffset="8814.28">11749 3419 0,'0'0'0,"0"0"0,0 0 15,17 0-15,1 9 16,-1 8-16,9-8 16,0 8-16,0-8 15,-17 0-15,0-1 16,-1 9 0,-16 1-16,-10 16 15,-8 1-15,0 0 16,0-9-16,9 0 15,-1-9 1,18 0-16,0-8 0,9 0 16,9-1-16,16 1 15,27 0 1,35-1-16,-36-8 16</inkml:trace>
  <inkml:trace contextRef="#ctx0" brushRef="#br0" timeOffset="9246.41">12548 3740 0,'0'0'0,"0"-9"15,0 0-15,0 1 16,0-1-16,-9-8 16,1-1-16,-1 10 15,0-1-15,-8 0 16,-9 9-16,-18 18 15,-16 8 1,-1 17-16,9 26 16,0 1-16,17-10 15,18 1-15,-1-18 16,18 0-16,0-17 16,18 0-16,-1 0 15,18-17-15,25 0 16,-7-1-1,-27-8-15</inkml:trace>
  <inkml:trace contextRef="#ctx0" brushRef="#br0" timeOffset="9431.96">12713 3999 0,'0'0'0,"0"0"15,0 0-15,-9 18 16,1 16-16,-1 1 16,-8 8-16,-1 27 15,10 25 1,8-43-16</inkml:trace>
  <inkml:trace contextRef="#ctx0" brushRef="#br0" timeOffset="10163.46">10724 4588 0,'0'0'0,"0"0"0,0 0 15,0 0-15,0 0 16,18 0-16,17-8 16,43 8-16,43-9 15,53 9 1,34 0-16,18-9 16,9 1-16,-18-10 15,-26 1-15,-44 0 16,-16-1-1,-45 1-15,-25 9 0,-26 8 16,-9 0-16,-9 0 16,-8 8-1</inkml:trace>
  <inkml:trace contextRef="#ctx0" brushRef="#br0" timeOffset="11146.33">11558 5013 0,'0'-9'0,"0"9"0,0-9 16,-9 1-16,1-1 15,-10 0-15,-8 9 16,-8 0-16,8 18 15,-18 8-15,1 17 16,-1 9-16,10 0 16,16 0-16,1-9 15,17-8-15,0-9 16,0-17 0,17-1-16,9-16 15,35-27-15,8-17 16,1-26-16,-9-26 15,0 0-15,-9 9 16,-26 17-16,-18 35 16,1 17-16,-9 8 15,0 18 1,-9 9-16,-8 34 16,-9 44-16,0 43 15,9 8-15,17-34 16,8-17-16,10-18 15,8-17-15,26-9 16,8-17-16,-33-17 16</inkml:trace>
  <inkml:trace contextRef="#ctx0" brushRef="#br0" timeOffset="11631.15">12001 5047 0,'0'0'0,"0"0"0,0 0 16,0 0-16,0 0 16,0 0-16,17 0 15,1 0-15,25 0 16,27 0-16,-1-8 16,9-1-1,0 0-15,-17-8 0,-9 0 16,9 17-1,0 8-15,-35 1 16</inkml:trace>
  <inkml:trace contextRef="#ctx0" brushRef="#br0" timeOffset="11934.77">12487 4692 0,'0'0'0,"0"0"15,-8 0-15,-1 0 16,0 0-16,1 18 16,-1-1-16,-9 18 15,-8 25-15,0 10 16,0 16 0,0 18-16,0 0 15,0-17-15,26-18 16,0 0-16,0-8 15,9-18-15,0-8 16,8-9-16,0-18 16,27 1-16,-1-9 15,-26 0-15</inkml:trace>
  <inkml:trace contextRef="#ctx0" brushRef="#br0" timeOffset="12279.15">12817 4718 0,'-8'0'0,"-1"0"0,9 0 16,0 0-16,0 0 15,0 0-15,0 18 16,17-1-16,1 0 15,-1 1-15,-8-1 16,-1 0-16,1 1 16,0-1-16,-9 0 15,0 1 1,-9-1-16,0 0 16,1 1-16,8-1 15,0-9-15,0 10 16,0-10-16,0 1 15,17 0-15,18-1 16,26 10-16,-18-10 16</inkml:trace>
  <inkml:trace contextRef="#ctx0" brushRef="#br0" timeOffset="13401.16">13347 4571 0,'0'0'0,"0"0"0,0 0 16,9 0-16,8 0 16,18 0-16,17 0 15,26-9-15,0 1 16,0-1-1,0 0-15,1 9 0,7 9 16,-25-9 0,-35 0-16</inkml:trace>
  <inkml:trace contextRef="#ctx0" brushRef="#br0" timeOffset="13583.41">13790 4259 0,'0'0'0,"0"0"0,-9 18 0,0 16 0,1 27 16,-10 8-1,10 18-15,-1 8 16,0-17-16,9-9 16,9 1-16,0-44 15</inkml:trace>
  <inkml:trace contextRef="#ctx0" brushRef="#br0" timeOffset="14011.72">14302 4840 0,'0'0'0,"0"0"0,0 0 16,0 0 0,0 0-16,9-9 15,17 0-15,9-17 0,-1 0 16,1 0-1,0-8-15,-9-1 16,0 9-16,-17 9 16,-1-1-16,1 10 15,0 8-15,-9 0 16,0 0-16,0 17 16,8 0-16,1 18 15,0 8 1,8-8-16,0-9 15,1 0-15,8-9 16,-17 1-16</inkml:trace>
  <inkml:trace contextRef="#ctx0" brushRef="#br0" timeOffset="14163.7">14641 4268 0,'0'0'0,"0"0"0,0 0 15,0 0-15,0 0 16,0 0-16,0 9 16,9-1-16</inkml:trace>
  <inkml:trace contextRef="#ctx0" brushRef="#br0" timeOffset="14632.48">15327 4121 0,'0'-9'0,"0"0"0,-9 1 15,9 8-15,-9 0 16,1 0-16,-1 8 16,-17 18-1,-17 26-15,-1 35 16,9 8-16,9 1 16,9-10-16,17 1 15,17-18-15,1-8 16,43-1-16,25-16 15,-33-27-15</inkml:trace>
  <inkml:trace contextRef="#ctx0" brushRef="#br0" timeOffset="15286.74">15648 4259 0,'0'0'0,"0"0"15,0 0-15,0 0 16,0 0-16,0 0 16,0 0-16,0 0 15,0 0 1,-9 0-16,-8 26 15,-9 9-15,0 17 16,0 0-16,9 0 16,8-9-16,9-17 15,0 0-15,0-17 16,9-1-16,8 1 16,0-9-1,9-9-15,0 9 16,0 0-16,-8 0 15,-1 0-15,1 18 16,16-1-16,1 0 16,0 1-16,-1-1 15,-7-8-15,-1-1 16,0 1 0,-9-9-16,0-9 15,1-8-15,-10-18 16,1-17-16,-18-17 15,1 0-15,-1 17 16,0 26-16,9 9 16,9-1-16,0 10 15</inkml:trace>
  <inkml:trace contextRef="#ctx0" brushRef="#br0" timeOffset="15606.26">16247 4623 0,'0'0'0,"0"0"0,0 0 16,0 0-16,0-9 16,0 9-1,0 0-15,0-8 16,18-1-16,16 0 16,10-8-16,-1 8 15,27 9-15,-18 9 16</inkml:trace>
  <inkml:trace contextRef="#ctx0" brushRef="#br0" timeOffset="16170.35">16968 4251 0,'0'0'0,"0"0"0,0 0 16,0 0-16,0 0 16,0 0-16,-9 0 15,1 0-15,-10 8 16,-8 36-16,-17 8 15,8 0 1,18 0-16,-1-9 31,1 0-31,17-8 0,0-9 0,0-9 16,0-8-16,9-1 16,8 1-16,9-9 15,9-9-15,0 1 16,-9-1-16,0 9 15,0 0 1,0 9-16,0-1 16,0 1-16,0 8 15,9-8-15,-1 0 16,-8-1-16,1-8 16,-1 0-16,-9-8 15,0-1 1,1-17-16,-10-26 15,1-17-15,0 0 16,-18 8-16,0 18 16,9 25-16,9 1 15,0 17-15</inkml:trace>
  <inkml:trace contextRef="#ctx0" brushRef="#br0" timeOffset="16580.57">17793 4571 0,'0'0'0,"-9"-9"15,-8 1-15,8 8 16,1 0-16,-1 0 15,0 0-15,1 8 16,-10 10-16,10-1 16,-19 9-16,1 9 15,-8-1-15,16-8 16,1 0 0,0-8-16,8-10 15,0 1-15,9 0 16,0-1-16,0 1 15,0 0-15,18-1 16,-1 1-16,0-9 16,18 0-1,8-9-15,10 1 16,-1-18-16,17 0 16,-17 17-16</inkml:trace>
  <inkml:trace contextRef="#ctx0" brushRef="#br0" timeOffset="16846.09">17880 4147 0,'0'0'0,"0"0"15,9 0-15,8 0 16,0 8-16,18 10 15,17 25-15,0 9 16,0 17 0,-8-8-16,-18 0 15,0 8-15,-17 0 16,-1 0-16,-16-8 16,-1 0-16,0-1 15,9-34-15</inkml:trace>
  <inkml:trace contextRef="#ctx0" brushRef="#br0" timeOffset="17510.87">19208 3896 0,'0'0'0,"-8"0"0,-1-9 15,0 0-15,-8 1 16,0-1-16,-1 0 16,1 9-16,-9 0 15,-9 9 1,0 26-16,1 8 15,-1 9 1,0 0-16,18-9 0,-1 0 16,18 1-16,18-10 15,-1-8-15,1-17 16,16-9-16,18-17 16,1-18-16,16-43 15,0-43 1,1-9-16,-9 0 15,-27 17-15,-16 35 16,-9 35-16,-9 9 16,-9 16-16,0 18 15,0 26 1,-17 26-16,-8 52 0,-1 35 16,18-18-1,17-26-15,8-8 16,10-27-16,16 1 15,27-18-15,0-25 16,-26-10-16</inkml:trace>
  <inkml:trace contextRef="#ctx0" brushRef="#br0" timeOffset="17884.56">20033 3766 0,'-8'0'0,"-1"0"0,0 0 16,1 0-16,-1 0 15,0-9-15,1 0 16,-10 9-16,-8 0 15,0 0-15,-17 18 16,-1 8-16,1 17 16,8 0-1,0 1-15,18-1 16,0-9-16,17-8 16,0 0-16,0 0 15,17-17-15,0 0 16,1-1-16,34-8 15,26 0-15,-43 0 16</inkml:trace>
  <inkml:trace contextRef="#ctx0" brushRef="#br0" timeOffset="18016.66">20120 3965 0,'0'0'0,"0"0"16,-8 9-16,-1 8 15,0 9-15,1 8 16,-1 1-16,0-9 15,9 0-15,0 0 16,0-9 0</inkml:trace>
  <inkml:trace contextRef="#ctx0" brushRef="#br0" timeOffset="18317.23">18740 4597 0,'0'0'0,"0"0"0,0 0 16,0-9-16,26 1 15,17-1-15,44 9 16,34 0-1,27-9-15,17 1 16,0-1-16,-9 0 16,-25 1-16,-10-10 15,-34 18-15,0 9 16,-26 17-16,-44-17 16</inkml:trace>
  <inkml:trace contextRef="#ctx0" brushRef="#br0" timeOffset="18866.55">19547 5047 0,'0'0'0,"-9"-8"15,-8-1-15,-9-8 16,0-1-16,0 1 16,-9 8-16,-8 9 15,-1 0-15,1 0 32,0 18-32,-1-1 0,9 9 0,9 9 15,0 17 1,0 8-16,9-16 15,8-10-15,9-8 16,0-17-16,9 0 16,8-1-16,1-16 15,16-18-15,18-26 16,9-18 0,9-51-16,-10-9 15,-16 18-15,-18 34 16,0 17-16,-17 26 15,-1 18-15,1 17 16,-9 0-16,0 9 16,-9 34-16,-8 44 15,0 8 1,17 9-16,0 0 16,8-9-16,10-34 15,8-18-15,8 0 16,1-8-16,-17-18 15</inkml:trace>
  <inkml:trace contextRef="#ctx0" brushRef="#br0" timeOffset="19112.16">19660 5021 0,'0'-8'0,"0"8"15,0 0-15,0 0 16,0-9-16,17 0 16,9 1-1,18-1-15,17 0 16,8 1-16,1-1 16,-1 1-16,1 8 15,16 8-15,-7 1 16,-45-1-16</inkml:trace>
  <inkml:trace contextRef="#ctx0" brushRef="#br0" timeOffset="19361.43">20138 4701 0,'0'0'0,"-9"0"16,0 0-16,1 0 15,-10 26-15,-8 17 16,-9 9-16,1 18 16,8 7-16,8 10 15,1-9-15,0-17 16,8-18-16,9 0 16,9-8-16,8-9 15,0 0 1,18 0-16,-9-9 15</inkml:trace>
  <inkml:trace contextRef="#ctx0" brushRef="#br0" timeOffset="19688.12">20572 4363 0,'0'0'0,"0"0"15,0 0-15,0 0 16,17 9-16,18 8 15,17 1-15,9-10 16,8 1-16,1 0 16,-1-1-1,27 10-15,-1-10 0,-25 1 16,-36-9-16</inkml:trace>
  <inkml:trace contextRef="#ctx0" brushRef="#br0" timeOffset="19921.91">21058 4181 0,'0'0'0,"0"0"0,0 0 15,0 18-15,-9 16 16,1 27-16,-10 8 15,1 9-15,0 9 16,-1-9-16,18 8 16,0-8-1,9-52-15</inkml:trace>
  <inkml:trace contextRef="#ctx0" brushRef="#br0" timeOffset="20305.22">21944 3584 0,'0'0'0,"0"0"16,0 0-16,-9 17 15,0 26-15,1 35 16,-10 52-16,-8 26 16,0 17-16,0 1 15,0 7-15,-8-16 16,16-35-16,9-9 15,1 0-15,-1-34 16,0-18 0,1-17-16,8-8 15,8-18-15,1-9 16</inkml:trace>
  <inkml:trace contextRef="#ctx0" brushRef="#br0" timeOffset="21045.14">22309 4233 0,'0'0'0,"0"0"16,-9 0-16,0 0 16,1 0-16,-1 18 15,0 16-15,9 1 16,0 8-16,0 1 16,18-1-1,-1-9-15,9-8 16,9 0-16,-1-8 15,1-10-15,0-16 16,8-1-16,1-8 16,-10-18-16,-7-8 15,-1 0 1,-18-18-16,1-8 0,0 8 16,-9 9-1,0 17-15,0 9 16,0 9-16,0 0 15,0 8-15,0 0 16,8 1-16,10-1 16,-1 0-16,0 9 15,18 0 1,17 0-16,-8 0 0,-10 9 16,-8 0-1,-8-1-15,-10 10 16,1-1-16,0 0 15,-18 27-15,0 8 16,1 8-16,8 1 16,0-18-16,0 1 15,0-10-15,8 1 16,1-9-16,0-18 16,8 1-1,1 0-15,-10-1 16,1-8-16,0-8 15,-1-1-15,1-17 16,0 0-16,-9 9 16,-9 8-16,9 9 15</inkml:trace>
  <inkml:trace contextRef="#ctx0" brushRef="#br0" timeOffset="21344.63">22074 4987 0,'0'0'0,"0"0"16,0 0-16,9 0 15,17-9-15,26 0 16,26 1-16,18-1 15,8-8 1,9 0-16,-9-9 0,0 0 16,-17 8-1,-26 1-15,-9 8 16,-26 9-16,9 0 16,-9 18-16,-9-10 15</inkml:trace>
  <inkml:trace contextRef="#ctx0" brushRef="#br0" timeOffset="21729.57">22639 5021 0,'-9'-8'0,"9"8"0,0 0 0,0 0 16,0 0-1,0 0-15,0 0 16,0 0-16,9 0 16,8 0-16,0 8 15,-8 1-15,0 0 16,-1-1-16,1 1 16,-9 0-16,-9 8 15,1 0-15,-1 9 16,0 0-1,1-8-15,-1-1 16,9-8-16,0 8 16,0-8-16,0-1 15,0 1-15,9 0 16,8-1-16,9-8 16,26 0-1,44-17-15,8 0 16,-61 8-16</inkml:trace>
  <inkml:trace contextRef="#ctx0" brushRef="#br0" timeOffset="22123.64">23333 3809 0,'0'0'0,"0"0"16,0 0-16,0 0 15,9 26-15,8 26 16,-8 26-16,0 26 15,-9 34 1,0 18-16,-9 9 0,0-1 16,9-34-16,-8 0 15,8-9 1,0-17-16,8-26 16,1-17-16,-9-18 15,9 1-15,-9-18 16,0-18-16,0 1 15,0-9-15</inkml:trace>
  <inkml:trace contextRef="#ctx0" brushRef="#br0" timeOffset="22562.66">23698 3688 0,'0'-9'0,"0"0"0,0 1 16,0 8-16,0 0 15,0 0-15,0 0 16,17 0-16,1 0 15,-1 8-15,9 10 16,9-1-16,-9 0 16,0 1-1,-17-1-15,-1 0 16,1 1-16,-18-1 16,1 9-16,-1 0 15,0-9-15,1 1 16,-1-10-16,9 1 15,0 0 1,0-1-16,0 1 16,17 0-16,1 8 15,25 9-15,9 8 16,-17-16-16</inkml:trace>
  <inkml:trace contextRef="#ctx0" brushRef="#br0" timeOffset="22979.71">24480 4588 0,'-9'-8'0,"9"-1"0,0 0 16,0 1-16,0-10 16,0 1-16,0-9 15,0 9-15,-9-9 16,0 9-16,1-1 16,-1 1-16,-8 8 15,-9 9 1,0 9-16,-18 8 15,1 18-15,-9 17 16,17 0 0,0 8-16,18 1 0,8 0 15,9-18-15,9 0 16,8 1-16,9-18 16,0 0-1,26-9-15,27 9 16,-45-18-16</inkml:trace>
  <inkml:trace contextRef="#ctx0" brushRef="#br0" timeOffset="23146.04">24775 4701 0,'0'0'0,"0"0"16,-9 9-16,0 8 15,1 18-15,-1-1 16,0 1-16,1 0 15,8-1-15,-9-8 16,9 0-16,0-9 16</inkml:trace>
  <inkml:trace contextRef="#ctx0" brushRef="#br0" timeOffset="23446.56">25313 4424 0,'0'0'0,"0"0"15,0 0-15,0 0 16,0 0-16,18 0 15,-1 0-15,9 0 16,9 0-16,8 0 16,18 0-1,-9 0-15,0 9 16,0 17-16,-26-9 16</inkml:trace>
  <inkml:trace contextRef="#ctx0" brushRef="#br0" timeOffset="23625.26">25469 4658 0,'-8'0'0,"-1"0"16,0 0-16,9 0 15,0 0-15,0 0 16,0 0-16,0 0 16,9 0-16,8 0 15,1 0-15,34 0 16,17 0-16,-34 0 15</inkml:trace>
  <inkml:trace contextRef="#ctx0" brushRef="#br0" timeOffset="24027.82">26355 4528 0,'0'-9'0,"0"9"16,0-9-16,0 9 16,0 0-16,-8 0 15,-1 0-15,0 0 16,-17 18-16,0-1 16,-9 18-16,1 17 15,16 8-15,10-8 31,8-8-31,0-1 0,17 0 16,18-8-16,17-9 16,0-17-16,9-1 15,8-16-15,-8-10 16,0-16-16,-18-18 16,-8-9-16,-18 9 15,-8 0 1,-18 0-16,-8 17 15,-18 1-15,-17 16 16,0 27-16,26 0 16</inkml:trace>
  <inkml:trace contextRef="#ctx0" brushRef="#br0" timeOffset="32926.37">3230 6840 0,'0'0'0,"0"-8"0,0-1 0,0 0 0,0 9 16,0 0-1,0 0-15,0 0 16,0 0-16,9-8 15,8-10-15,18-25 16,17-18-16,-8 1 16,-1-1-16,-17 18 15,-17 8-15,0 9 16,-1 9-16,-8 8 16,0 9-1,0 0-15,-8 9 16,-1 17-16,9 26 15,0-9-15,0 0 16,0-17-16,9 0 16,-1-17-16,10 0 15,8-9-15,17-26 16,26-26 0,1-35-16,8-8 15,0-18-15,-17 18 16,-26 26-16,-9 25 15,-17 10-15,-1 16 16,1 18-16,-9 0 16,-9 18-16,-8 42 15,-27 88 1,-16 42-16,-10 35 16,18 0-16,9-51 15,25-36-15,1-8 16,17-35-16,0-43 15,0-17-15,9-9 16,-1-17-16,1-1 16,8-16-1,1-27-15,-1-17 16,-8-17-16,-9-9 16,-9 9-16,0 8 15,9 26-15,0 18 16,0 0-16,0 8 15,0 0-15,0-17 16,9 0 0,8 0-16,9-17 15,9 0-15,-17 34 16</inkml:trace>
  <inkml:trace contextRef="#ctx0" brushRef="#br0" timeOffset="33080.1">3560 6069 0,'0'0'0,"0"0"15,0 0-15,0 0 16,26 0-16,44-8 16,-35 8-16</inkml:trace>
  <inkml:trace contextRef="#ctx0" brushRef="#br0" timeOffset="33896.01">4802 6303 0,'0'0'0,"-9"-8"0,1-1 15,-10 9 1,1 0-16,-9 0 0,-9 17 16,-8 18-1,-1 17-15,1 17 16,8 9-16,18-17 15,0-9-15,17-9 16,0-17-16,0-9 16,8-8-16,10 0 15,8-18-15,8-8 16,1-9 0,0 0-16,-9 8 15,-9 18-15,1 0 16,-1 18-16,9-1 15,0 0-15,9 9 16,0 0-16,8 0 16,-8-17-16,-9 0 15,0-1 1,0-8-16,0-8 16,-9-1-16,-8-17 15,0-17-15,-1-18 16,-16 0-16,-1 1 15,9 25-15,9 18 16,-1 17 0</inkml:trace>
  <inkml:trace contextRef="#ctx0" brushRef="#br0" timeOffset="34327.32">5393 6476 0,'0'0'0,"0"0"0,0 0 16,0 0-16,0 0 15,0 0 1,17 0-16,0 0 16,18 9-16,9 0 15,8-9-15,0 0 16,-9 0-16,18-9 31,-26 9-31</inkml:trace>
  <inkml:trace contextRef="#ctx0" brushRef="#br0" timeOffset="34512.6">5592 6788 0,'-8'-8'16,"-1"8"-16,0 0 0,9 0 16,0 0-16,0 0 15,0 0-15,18-9 16,16 0-1,45 18-15,-27 0 16</inkml:trace>
  <inkml:trace contextRef="#ctx0" brushRef="#br0" timeOffset="35168.54">6522 6424 0,'0'0'0,"0"0"15,0 0-15,0 0 16,0 0-16,-9-8 16,-9-1-16,1 0 15,8 1-15,1-1 16,-1 1 0,0 8-16,1 0 15,-1 0-15,-8 8 16,-9 18-16,-9 35 15,0 8-15,18 9 16,-1-17-16,10-18 16,8-8-16,0-9 15,0-9-15,0-8 16,8-1 0,10-8-16,-1-8 15,18-1-15,0-8 16,-1-1-16,-8 10 15,0 8-15,0 0 16,9 8-16,0 10 16,0-1-16,-1 0 15,1-8 1,-9 0-16,0-1 16,0 1-16,0-9 15,-8-9-15,-1 1 16,0-18-1,1-26-15,-10-9 16,-8-8-16,0 8 0,0 18 16,0 25-1,9 18-15</inkml:trace>
  <inkml:trace contextRef="#ctx0" brushRef="#br0" timeOffset="35559.69">7208 6641 0,'0'0'0,"0"0"15,0 0-15,0 0 16,0 9-1,0-1-15,0 10 16,0-1-16,0 0 16,-9 18-16,0 0 15,0 8-15,-8 9 16,0-9 0,-1-8-16,1-9 0,8-9 15,9-8-15,0-1 16,0 1-16,0 0 15,0-1 1,9 1-16,17 0 16,9-1-16,17-8 15,17 0-15,-34 9 16</inkml:trace>
  <inkml:trace contextRef="#ctx0" brushRef="#br0" timeOffset="36293.44">8328 6009 0,'-9'0'0,"0"0"15,1 0-15,-18 17 16,-18 9-16,1 26 16,-9 35-16,0 43 15,8 17 1,9 0-16,18-8 0,17-10 15,17-25-15,9-26 16,9-8 0,26-27-16,-18-26 15</inkml:trace>
  <inkml:trace contextRef="#ctx0" brushRef="#br0" timeOffset="37392.26">8892 6494 0,'0'0'15,"0"0"-15,0 0 16,0 0-16,0 0 16,0 0-16,0 0 15,0 0-15,0 0 16,0 0-16,0 0 16,0 0-16,0 8 15,0-8-15,0 0 16,0 0-1,0 0-15,0 0 16,0 0-16,0 0 16,0 0-16,0 0 15,0 0-15,0 0 16,0 0-16,0 0 16,0 0-16,0 0 15,0 0 1,0 0-16,0 0 15,0 9-15,0 8 16,0 18-16,-9 0 16,1 8-16,-1 9 15,-8-9-15,-1 1 16,10-18-16,-1 0 16,0-18-1,1 1-15,8 0 16,0-1-16,0-8 15,0-8-15,17-10 16,0-8-16,18-17 16,0-9-16,0 17 15,-1 9 1,-8 9-16,0 17 0,-8 0 16,8 0-1,0 9-15,-9 8 16,1 0-16,-1 9 15,0 0-15,-8 0 16,0 0 0,-1-8-16,1-1 0,0 0 15,8-8-15,1 0 16,-1-1 0,0-8-16,9-8 15,0-1-15,0 0 16,0-8-16,-17 8 15,0 1 1,0 8-16,-1 0 0,1 0 16,-9 0-1,9 8-15,-1 10 0,10-1 16,-1 0 0,0 0-16,1 9 15,-1-8-15,9-10 16,0 1-16,0-9 15,0-9-15,0 1 16,-8-1-16,-1-17 16,-8 0-1,-1-8-15,-16-18 16,-10 0-16,-8 8 16,0 10-16,0 16 15,0 18-15,-9 0 16,18 9-16,17 0 15,9 17 1,-1 0-16</inkml:trace>
  <inkml:trace contextRef="#ctx0" brushRef="#br0" timeOffset="38192.91">10664 6736 0,'0'0'0,"-9"-8"16,0-10-16,1 1 16,-10 0-16,1-1 15,0 18-15,-1 0 16,-8 18-16,0 8 16,-9 8-16,9 1 15,9 0-15,8-1 16,9-8-1,9 0-15,0-17 16,8-1-16,0-16 16,18-10-16,17-16 15,9-35-15,8-27 16,-8-8-16,0 0 16,-18 18-16,-17 8 15,-17 35 1,0 8-16,-1 18 15,-8 17 1,-8 0-16,-1 17 0,-17 26 16,0 27-16,-9 16 15,18 9-15,8-8 16,9-9 0,0-17-16,18-9 15,-1-9-15,9-9 16,9-8-16,8-17 15,9 0-15,0-18 16,0 0-16,-8-17 16,-1 1-16,-8-19 15,-9 1-15,-17-9 16,-1 17-16,-16 18 16,-1 0-1,9 17-15,-9 0 16,1 17-16,-1 9 15,-8 9-15,8-1 16,9 10-16,0-10 16,0 9-16,17-8 15,35 17-15,27-17 16,-45-35 0</inkml:trace>
  <inkml:trace contextRef="#ctx0" brushRef="#br0" timeOffset="38465.08">11471 6450 0,'-8'0'0,"-1"0"0,0 0 15,9 0-15,0 0 16,0 9-16,9 0 16,8-1-1,9 1-15,18 0 16,17-1-16,17-16 16,0-10 15,-43 18-31</inkml:trace>
  <inkml:trace contextRef="#ctx0" brushRef="#br0" timeOffset="38725.65">11610 6130 0,'0'0'0,"0"0"0,0 17 15,0 18-15,0 26 16,-8 25 0,-1 27-1,0-9-15,0 0 0,9-9 16,0-17 0,0-18-16,9 1 0,-9-9 15,9-35-15</inkml:trace>
  <inkml:trace contextRef="#ctx0" brushRef="#br0" timeOffset="39128.68">11984 6502 0,'0'0'0,"0"0"15,-9 0-15,0 18 16,1 8-1,-1 8-15,0 10 16,0-1-16,9 0 16,0-8-16,0-9 15,0 0-15,0-17 16,9-1-16,0 1 16,0-9-16,-1-9 15,10 1 1,-1-18-16,0-18 15,-8 1-15,0 17 16,-1 9-16,1-1 16,-9 18-16,0 0 15,0 18-15,9-1 16,-1 9-16,10 9 16,-1-1-1,9-8-15,9 0 16,17-8-16,-9-10 15,-25 1-15</inkml:trace>
  <inkml:trace contextRef="#ctx0" brushRef="#br0" timeOffset="39642.44">12470 6494 0,'0'0'0,"0"0"0,0 0 16,0 0-16,-9 17 15,1 0-15,-1 18 16,0 0 0,0-1-16,1 1 15,-1 8-15,9-17 16,0 0-16,0-8 15,0-10-15,0 1 16,0 0-16,0-1 16,0-8-1,0 0-15,0-8 16,9-10-16,8-8 16,1 0-16,-1 0 15,-8 9 1,8 0-16,0-1 0,1 1 15,8 17-15,-9 0 16,0 9-16,-8 8 16,0 0-16,0 1 15,-1 8 1,1 0-16,0 0 16,-1 0-16,1-9 15,0 0 1,-1-8-16,1 0 0,8-1 15,9-8-15,-8 0 16</inkml:trace>
  <inkml:trace contextRef="#ctx0" brushRef="#br0" timeOffset="39861.78">12982 6572 0,'0'0'0,"0"0"0,0 17 16,0 0 0,0 1-16,0 8 15,0 8-15,0-8 16,0 0-16,0 0 16,0-8-16,9-10 15,-9 1-15,0 0 16</inkml:trace>
  <inkml:trace contextRef="#ctx0" brushRef="#br0" timeOffset="40233.39">13165 6407 0,'0'0'0,"-9"0"16,9 0-16,-9 0 15,1 17-15,8 27 16,0 8-16,0 0 15,0 0 1,0 0-16,0-9 16,0 0-16,0-17 15,0 0-15,0-8 16,0-10-16,0 1 16,0 0-16,0-9 15,0-9 1,17 0-16,9-17 15,0-8-15,0 8 16,0 8-16,0 10 16,-17 8-16,0 0 15,-1 0-15,1 17 16,0 0 0,-1 1-16,1-1 0,8 0 15,-8-8 1,0 0-16,-1-1 15</inkml:trace>
  <inkml:trace contextRef="#ctx0" brushRef="#br0" timeOffset="40925.99">13790 6823 0,'0'0'0,"0"0"15,0 0-15,0 0 16,0 0-16,0 0 15,0-9-15,0 9 16,0 0-16,0 0 16,0 0-16,0 0 15,0 0 1,0 0-16,0 0 16,0 0-16,0 0 15,0 0-15,0 0 16,0 0-16,0 0 15,0 0-15,0 0 16,0 0-16,-9 0 16,0 0-1,1 0-15,-1 0 16,0 0-16,1 0 16,-1 0-16,0 0 15,1 9-15,-1 0 16,0-1-16,9 1 15,0 0-15,0-1 16,0 1-16,0-9 16,0 0-1,9 0-15,8 0 16,1 0-16,-1 0 16,0 0-16,1 0 15,-10 0-15,1 0 16,0 17-16,8 9 15,1 26-15,-1 9 16,-8 8 0,-1 0-16,-8 1 15,0 8-15,0-9 16,-8-9-16,-1-16 16,0-10-16,-8-8 15,0 0-15,-1-8 16,1-10-1,-1 1-15,1-18 16,-9-17-16,0-26 16,17-8-16,18 34 15</inkml:trace>
  <inkml:trace contextRef="#ctx0" brushRef="#br0" timeOffset="41358.72">14224 5991 0,'0'0'0,"-9"0"16,9 0-16,0 0 0,0 0 16,0 0-16,0 0 15,0 0 1,0 18-16,18 25 15,-1 18-15,9 25 16,18 27 0,-1 17-16,0-18 0,-8-8 15,-9-17-15,-8 0 16,-18 8-16,-9 0 16,-17-17-1,0 9-15,-9-18 16,26-34-16</inkml:trace>
  <inkml:trace contextRef="#ctx0" brushRef="#br0" timeOffset="42063.21">15353 6243 0,'0'0'0,"0"0"0,0 0 15,0 0-15,0 0 16,17 0-16,27 0 16,16 0-16,36 8 15,34 1 1,9-9-16,0 0 0,-17-9 15,-27 1 1,-8-1-16,-35 0 16,-8 1-16,-18 8 15,-9 0-15,-8 8 16,-1 1-16</inkml:trace>
  <inkml:trace contextRef="#ctx0" brushRef="#br0" timeOffset="42301.41">15709 6502 0,'0'0'0,"0"0"0,0 0 0,0 0 16,0 0-16,0 0 16,26-8-16,17-1 15,36 0-15,7 1 16,10-1-1,8-8-15,0 8 16,-8 0-16,-9 1 16,-35-1-16,17 9 15,-8 0-15,-35 0 16</inkml:trace>
  <inkml:trace contextRef="#ctx0" brushRef="#br0" timeOffset="42612.4">16178 5870 0,'0'0'0,"0"0"0,0 0 16,0 0-1,9 9-15,17 8 16,34 18-16,10 17 15,25 8-15,1 1 16,-1 0-16,-8-9 16,-17-9-16,-27 0 15,-8-8-15,-18 0 16,-8 25 0,-26 9-16,-18 18 15,-17 0-15,0-18 16,17-17-16,18-35 15</inkml:trace>
  <inkml:trace contextRef="#ctx0" brushRef="#br0" timeOffset="43695.87">18740 6459 0,'0'0'0,"-9"0"16,9 0-16,0-9 16,-9 1-1,1-1-15,-1-8 16,0-1-16,0 1 15,1 0-15,-10 0 16,-8-9-16,-17 8 16,0 1-16,-10 17 15,-7 0-15,-19 17 16,19 9-16,8 9 16,-1 25-1,10 10-15,17-10 16,9-8-16,17 9 15,8-18-15,10 1 16,16-1-16,1-17 16,26 0-16,0-9 15,8-8-15,1-9 16,8 0 0,-43 0-16</inkml:trace>
  <inkml:trace contextRef="#ctx0" brushRef="#br0" timeOffset="43898.73">18948 6806 0,'0'0'0,"0"0"0,0 0 16,0 17-16,-9 0 15,1 18-15,-1 17 16,0 0-16,1 0 15,8-9-15,-9 0 16,9-25-16</inkml:trace>
  <inkml:trace contextRef="#ctx0" brushRef="#br0" timeOffset="44294.64">18323 5784 0,'0'0'0,"0"0"0,0 0 15,0 0-15,0 0 16,0 0-16,0 0 15,0 0 1,0 8-16,0 1 16,8 8-16,10 1 15,-10-10-15</inkml:trace>
  <inkml:trace contextRef="#ctx0" brushRef="#br0" timeOffset="44496.04">18722 5801 0,'0'0'0,"0"0"16,0 0 0,0 0-16,0 17 0,0 1 15,0-1-15,9 0 16,0 9-1,-1-17-15</inkml:trace>
  <inkml:trace contextRef="#ctx0" brushRef="#br0" timeOffset="45341.05">19634 6840 0,'0'0'0,"0"0"16,0 0-16,0 0 16,0 0-16,0 0 15,0 0 1,0-8-16,17-1 0,1 0 15,16 1 1,1-1-16,17 0 16,0 1-16,0 8 15,-8 0-15,-1 0 16,1 0-16,-10 0 16,-7 8-16,-10 1 15</inkml:trace>
  <inkml:trace contextRef="#ctx0" brushRef="#br0" timeOffset="45559.57">19964 6468 0,'0'0'0,"0"0"15,0 0-15,0 8 16,-9 27-1,1 26-15,-10 17 16,10 26-16,-10 17 16,1-35-16,-1-8 15,10-8-15,16-18 16,1-35-16</inkml:trace>
  <inkml:trace contextRef="#ctx0" brushRef="#br0" timeOffset="46110.52">20867 5974 0,'-9'0'0,"1"0"0,-1 0 15,9 0-15,0 0 16,-9 17-16,-8 53 15,-9 51-15,-17 70 16,8 16-16,9 1 16,8-9-16,1-51 15,0-18 1,17-9-16,0-35 16,8-25-16,-8-18 15,9-8-15,0-18 16,-9-8-16</inkml:trace>
  <inkml:trace contextRef="#ctx0" brushRef="#br0" timeOffset="46841.35">21102 6442 0,'0'0'0,"0"0"16,0 0-16,0 0 15,0 8-15,0 10 16,0-1-16,0 18 15,0-1-15,17 1 16,0 0 0,1-9-16,-1-9 15,0-8-15,9-1 16,0 1-16,1-18 16,-10 1-1,9-18-15,-9 0 0,1-18 16,-10 1-1,1-9-15,-9 0 16,0 9-16,-9 8 16,9 1-16,0-1 15,0 9-15,0 0 16,18 0-16,-1 0 16,9 9-1,9-1-15,8 18 0,1 0 16,-1 18-1,1-1-15,-18 0 16,0 1-16,-18-1 16,1 9-16,-9 0 15,0 0-15,-9 9 16,1 8-16,8 9 16,0-9-16,0 0 15,0-8 1,8-9-16,1 0 15,8-9-15,1-8 16,-1 0-16,-8-1 16,0-8-16,-1 0 15,1-8-15,0-1 16,-1-8-16,-8-1 16,0 10-16,9-1 15</inkml:trace>
  <inkml:trace contextRef="#ctx0" brushRef="#br0" timeOffset="47158.02">21102 6961 0,'0'0'0,"0"0"16,0 0-16,0 0 16,0 0-16,17 0 15,9 0-15,17 0 16,18-8 0,9-1-16,-1 0 15,9 1-15,0-1 16,-8 0-16,-9 1 15,-18 8-15,-8 0 16,-18 0-16,-8 0 16</inkml:trace>
  <inkml:trace contextRef="#ctx0" brushRef="#br0" timeOffset="47528.49">21397 7230 0,'-9'-9'0,"9"9"0,0 0 16,0 0-1,0 0-15,0 0 16,0 0-16,9 0 16,8 0-16,1 9 15,-1 0-15,-8-1 16,-1 1-16,1 0 15,0 8 1,-9 0-16,-9 1 0,0-1 16,1 0-1,-10 9-15,10-9 16,-1 1-16,0-10 16,9 1-1,0 0-15,0-1 0,0 1 16,9 0-16,17-1 15,17 1 1,35-18-16,9 1 16,-43-1-16</inkml:trace>
  <inkml:trace contextRef="#ctx0" brushRef="#br0" timeOffset="47924.8">22274 6373 0,'-9'0'0,"0"0"0,9 0 15,0 0 1,0 0-16,0 0 16,0 8-16,-8 35 15,-1 44-15,-8 17 16,8 43 15,0 9-31,1-17 0,8-139 0,0 138 0,0-16 16,0-19-16,0-16 15,8-26-15,-8-9 16,0-9-16,0-17 16,0-9-16,0-8 15,9 0-15,0-9 16</inkml:trace>
  <inkml:trace contextRef="#ctx0" brushRef="#br0" timeOffset="48409.25">22569 5983 0,'0'0'0,"0"0"0,0 0 16,0 0-1,0 0-15,0 0 0,0 0 16,17 0 0,1 17-16,8 0 15,0 1-15,0 8 16,0 0-16,-9-9 15,-8-8-15,0 8 16,-1-8-16,-8 8 16,0 0-16,-8 1 15,-1-1 1,0 0-16,1 1 16,-1-10-16,9 1 15,0 0-15,0-1 16,0 1-16,0 0 15,0-1-15,17 1 16,9 0 0,27 8-16,-10-8 15</inkml:trace>
  <inkml:trace contextRef="#ctx0" brushRef="#br0" timeOffset="48814.01">23498 6840 0,'-8'-8'0,"-1"-1"0,0 0 15,1 1-15,-10-10 16,1 1 0,-1 0-16,1 8 15,0 0-15,-9 9 16,-9 0-16,-9 18 16,-8-1-1,18 18-15,-10 8 16,9 9-16,9 8 0,9-16 15,8-1 1,9 0-16,0 1 16,18-18-16,-1 0 15,18 0-15,0-18 16,-18 1-16</inkml:trace>
  <inkml:trace contextRef="#ctx0" brushRef="#br0" timeOffset="48987.03">23646 7178 0,'-9'0'0,"1"0"15,-1 0-15,0 0 16,0 17-16,1 1 16,-10 8-1,10 8-15,-1 1 16,18 8-16,-1-17 15</inkml:trace>
  <inkml:trace contextRef="#ctx0" brushRef="#br0" timeOffset="49250.17">24037 6693 0,'0'0'16,"0"0"-16,0 0 0,0 0 15,0 0 1,17 0-16,0 0 0,18 9 16,17-1-1,18-8-15,-1 0 16,1 9-16,-10 8 15,-34-8-15</inkml:trace>
  <inkml:trace contextRef="#ctx0" brushRef="#br0" timeOffset="49423.54">24288 6892 0,'0'0'0,"0"0"16,0 0-16,0 0 15,0 0-15,0 0 16,9 0-16,9 0 16,8 0-16,17 0 15,-17 0 1</inkml:trace>
  <inkml:trace contextRef="#ctx0" brushRef="#br0" timeOffset="49811.6">25113 6840 0,'0'-8'0,"0"-1"15,0 0-15,0 1 16,0-1-16,0 0 16,0 1-16,0 8 15,0 0-15,-8 0 16,-1 17-16,-8 0 15,-9 18-15,8 17 16,1-9 0,17 0-16,0 1 15,9-10-15,8-8 16,0 0 0,1-17-16,16 0 0,1-9 15,17-18-15,0-16 16,9-10-16,-17-8 15,-10 0-15,-8 0 16,-17-8 0,-18-9-16,1 8 15,-18 26-15,-18 1 16,18 16-16</inkml:trace>
  <inkml:trace contextRef="#ctx0" brushRef="#br0" timeOffset="50337.05">24236 6883 0,'0'0'0,"0"0"0,0 0 15,0 0 1,0 0-16,0 0 15,0 0-15,0 0 16,0 0-16,0 0 16,0 0-16,0-8 15,9 8-15,8 0 16,1-9 0,17 9-1,8 0-15,-17 0 0</inkml:trace>
  <inkml:trace contextRef="#ctx0" brushRef="#br0" timeOffset="66711.94">2301 8936 0,'0'0'0,"0"0"0,0 0 0,0 0 15,18 0-15,8 9 16,34-1-16,10 1 15,17 0-15,17-1 16,-9-16-16,1-1 16,-9 0-1,0 9-15,-35-8 16,-9 8-16,1 8 16,-10 10-16,-16-10 15</inkml:trace>
  <inkml:trace contextRef="#ctx0" brushRef="#br0" timeOffset="66940.16">2510 9153 0,'-9'0'0,"0"0"16,1 0-16,-1 0 16,9 0-16,0 0 15,9 0-15,17 8 16,26 10-16,35-1 15,-1-8-15,1-1 16,17 1-16,1-18 16,-36 9-1,1-8-15,-1-10 16,-34 10-16,-18 8 16</inkml:trace>
  <inkml:trace contextRef="#ctx0" brushRef="#br0" timeOffset="67210.37">2909 8494 0,'0'0'0,"9"0"0,8 18 16,18 16-16,26 18 15,8 18-15,1-1 16,-10-8-16,1 8 15,-17-9-15,-18 1 16,-9 17 0,-17 9-16,-17-9 15,-9-1-15,-18-16 16,-8 0 0,17-27-16,9-16 0,18-10 15</inkml:trace>
  <inkml:trace contextRef="#ctx0" brushRef="#br0" timeOffset="67659.99">4325 8763 0,'0'0'0,"-9"0"0,0 0 0,0 0 15,1-9-15,-10 9 16,10-8-16,-10-1 16,-8 9-1,0 0-15,0 0 16,0 17-16,9 18 15,-1 8-15,10 9 16,8 9 0,17-18-16,0 9 0,1-9 15,8 1-15,-9-10 16,-8-8-16,0-8 16,-1-1-1,-16 0-15,-1 1 16,-17-1-16,-18 9 15,1-18-15,8 1 16,9 0-16,9-9 16,8-9-16,9 9 15</inkml:trace>
  <inkml:trace contextRef="#ctx0" brushRef="#br0" timeOffset="67980">4750 9040 0,'-9'-9'0,"-8"-8"0,8 8 16,1 9-16,-10 0 15,-8 0 1,0 18-16,0-1 16,0 18-16,9-1 15,17 18-15,0-8 16,17-1-16,0-17 15,1 0-15,16-18 16,-7 1-16,7-18 16,1-16-1,-9-1-15,0-18 16,-17-8-16,-1-26 16,-16-8-16,-1 8 15,0 17-15,1 26 16,8 18-1</inkml:trace>
  <inkml:trace contextRef="#ctx0" brushRef="#br0" timeOffset="68223.64">5236 8209 0,'0'0'0,"0"0"16,-8 0-16,-1 17 15,-8 26 1,-9 35-16,8 17 16,-8 44-16,-9 8 15,9-26-15,0 1 16,9-1-16,0-26 16,17-34-16,8-9 15,18-18 1,-8-16-16</inkml:trace>
  <inkml:trace contextRef="#ctx0" brushRef="#br0" timeOffset="68538.41">5288 8798 0,'0'0'0,"0"8"0,0 9 15,9 18-15,0 17 16,8 0-16,1 26 16,8 0-1,8-9-15,-8-17 16,-8-17-16,-10-9 0,1-18 16,0 1-1,-1 0-15,1-9 0,0-18 16,8-51-1,18-61-15,0-34 16,8 25-16,-8 53 16,-27 68-1</inkml:trace>
  <inkml:trace contextRef="#ctx0" brushRef="#br0" timeOffset="69021.66">5966 9049 0,'-9'0'0,"9"0"0,0 0 16,0 0-16,0 0 16,0 8-16,9 1 15,8 0-15,0-1 16,18 1 0,0-18-16,0 1 15,-1-10-15,-8-8 16,1-8-16,-1-18 15,-18 0-15,-8 0 16,-8 17 0,-1 18-16,0 8 0,-17 9 15,0 26 1,-9 17-16,1 9 16,16 9-16,18 8 15,0 1-15,18-10 16,-1-16-16,18-1 15,26 0-15,34-8 16,-34-18-16</inkml:trace>
  <inkml:trace contextRef="#ctx0" brushRef="#br0" timeOffset="69303.96">7051 8997 0,'0'0'0,"0"0"0,0 0 15,0 0-15,-8 8 16,-1 10-1,0 8-15,0 8 16,1 10-16,-1-1 16,0-8-16,9-1 15,9-16-15,0-10 16</inkml:trace>
  <inkml:trace contextRef="#ctx0" brushRef="#br0" timeOffset="69466.24">7043 8572 0,'0'0'0,"0"0"0,0 0 15,0 0-15,0 0 16,0 0-16,0 0 16,0 0-16,8 9 15</inkml:trace>
  <inkml:trace contextRef="#ctx0" brushRef="#br0" timeOffset="69793.32">7407 8910 0,'-8'-9'0,"-10"1"0,1-1 0,8 9 16,9 0 0,0 0-16,0 0 15,0 0-15,9 0 16,8 0-16,18 0 15,0-9-15,17 1 16,9-1-16,-9-8 16,17-9-16,-8 0 15,-35 17-15</inkml:trace>
  <inkml:trace contextRef="#ctx0" brushRef="#br0" timeOffset="70075.91">7590 8555 0,'0'-9'0,"0"1"0,0 8 15,0 0-15,0 0 16,0 0 0,0 17-16,-9 9 15,0 43-15,-17 18 16,0 17-16,-9 0 15,9 0-15,9 0 16,0-26-16,17-18 16,0-8-16,8-9 15,10-8 1,8-9-16,35 0 16,-9-17-16</inkml:trace>
  <inkml:trace contextRef="#ctx0" brushRef="#br0" timeOffset="70742.66">9370 8347 0,'0'0'0,"0"0"0,0 17 16,-9 35-16,0 26 16,1 44-16,-10 25 15,1-17-15,0 0 16,-1-9-16,1-34 16,17-10-16,0-25 15,9-17 1,-1-18-16</inkml:trace>
  <inkml:trace contextRef="#ctx0" brushRef="#br0" timeOffset="71221.07">9708 8711 0,'0'0'0,"-8"0"0,-1 0 15,0 0-15,9 0 16,0 0-16,0-9 16,0 1-1,0-1-15,18 0 16,-1 1-16,18-1 15,0 9-15,-1 0 16,1 0-16,-9 0 16,0 9-16,-8 8 15,-1 0-15,-8 18 16,-1 0 0,-16 8-16,-1 9 15,-8-9-15,-1 0 16,9 1-16,1-10 15,8 1-15,0 0 16,17-9-16,1 0 16,-1-9-16,0-8 15,9-1 1,9-8-16,0-8 16,8-1-16,1 0 15,-36 9-15</inkml:trace>
  <inkml:trace contextRef="#ctx0" brushRef="#br0" timeOffset="71421.38">10151 8650 0,'-8'0'0,"-1"0"0,0 18 15,1 25-15,-18 26 16,-1 18-16,10-1 15,0 27-15,-9 0 16,0-18-16,8-17 16,1-18-1,8-34-15</inkml:trace>
  <inkml:trace contextRef="#ctx0" brushRef="#br0" timeOffset="72041.56">10447 8633 0,'0'0'0,"-9"0"16,9 0-16,0 0 16,0 0-16,0 0 15,0 0-15,0 0 16,0 0-16,0 17 16,17 1-16,9 16 15,18 18 1,17-8-16,8-1 15,0-9-15,1-8 16,-9 0-16,-18-8 16,-8-10-16,-9 1 15,-17 0-15,-1 8 16,-16 0-16,-27 27 16,-35 34-1,1 0-15,-9-9 16,8-9-16,18-16 15,17-18-15,9 0 16,18-18-16,8 1 16,0-9-16</inkml:trace>
  <inkml:trace contextRef="#ctx0" brushRef="#br0" timeOffset="72387.67">11445 9083 0,'0'0'0,"-8"-8"0,-1-1 16,0 0-16,9 1 16,0 8-16,0 0 15,0 0 1,0 0-16,9 0 16,8-9-16,9 9 15,9-9 1,8 1-16,1 8 0,-9 0 15,25 0-15,1 8 16,-35-8-16</inkml:trace>
  <inkml:trace contextRef="#ctx0" brushRef="#br0" timeOffset="72608.5">11506 9144 0,'-9'0'0,"1"0"16,8 0 0,0 0-16,0 0 15,0 0-15,0 0 16,0 0-16,17 9 16,0-1-16,27-8 15,25 0-15,-17 0 16</inkml:trace>
  <inkml:trace contextRef="#ctx0" brushRef="#br0" timeOffset="73510.35">12513 9040 0,'0'0'0,"0"0"0,0-9 16,9-17-16,0 0 15,-1 0 1,1-8-16,0-1 16,-9 9-16,0 9 15,0-1-15,-9 1 16,0 0-16,1 8 15,-10 9-15,-8 9 16,0 25-16,-9 18 16,18 9-16,8 0 15,9 8 1,18-8-16,-1-18 16,18 0-16,17-17 15,9-17 1,17-18-16,0-17 15,-17 0-15,-26 18 16</inkml:trace>
  <inkml:trace contextRef="#ctx0" brushRef="#br0" timeOffset="73805.53">13008 8901 0,'0'0'0,"0"0"0,0 0 16,-8 18-16,-1-1 15,9 18-15,0 8 16,0 18-16,9-1 15,17-8 1,0-8-16,0-18 16,8-18-16,1-8 15,9-8-15,-1-18 16,0 0-16,-8-18 16,-9-16-16,-17-18 15,-9 0-15,-9 8 16,-17 18-1,0 18-15,0 8 16,0 9-16,9 8 16,8 9-16,0 0 15,9 9-15,18-1 16,-10-8-16</inkml:trace>
  <inkml:trace contextRef="#ctx0" brushRef="#br0" timeOffset="74139.6">13825 8728 0,'0'0'0,"0"0"0,0 0 15,0 0-15,-9 0 16,0 0-16,0 0 16,1 0-16,-18 18 15,0-1-15,0 18 16,0-1-1,8 9-15,1-8 16,17 0 0,17-1-16,1-8 0,-1 0 15,0 0-15,-8 0 16,0-17-16,-1 0 16,1-1-16,-9 1 15,-9 0 1,-8-1-16,-18 1 15,-8 0-15,-1-9 16,27 0-16</inkml:trace>
  <inkml:trace contextRef="#ctx0" brushRef="#br0" timeOffset="74741.89">14389 7940 0,'0'0'0,"0"0"0,0 0 0,-9 9 16,1 8-16,-1 26 15,-17 27-15,0 42 16,-18 53 0,10 25-16,-1 1 15,18-1-15,17-16 16,0-27-16,8-43 16,10-18-16,-1-8 15,0-26-15,1-17 16,25-18-16,-8-17 15</inkml:trace>
  <inkml:trace contextRef="#ctx0" brushRef="#br0" timeOffset="75487.13">14771 8226 0,'0'0'0,"0"0"16,0 0-16,0 0 16,0 0-16,0 0 15,0 0-15,0 0 16,0 0-16,0 0 16,0 0-16,0 0 15,-9 9-15,1 17 16,-10 34-1,1 9-15,0 18 16,8 0 0,9-1-16,0-25 0,9-9 15,8-9-15,0-8 16,1-9-16,-1-18 16,0 1-1,18-9-15,0-17 16,8-9-16,9-26 15,1-17-15,-1-35 16,-9-18-16,-8 18 16,-9 27-16,-17 16 15,-9 18-15,-9 8 16,0 18 0,0-1-16,-8 1 15,0 8-15,-9 9 16,0 0-16,8 18 15,1-1-15,0 0 16,-1 9-16,9 0 16,9 9-16,0 0 15,0-9-15,0-1 16,0 1-16,0-8 16,9-1-1,9 0-15,16-8 16,1 8-16,-9 1 15</inkml:trace>
  <inkml:trace contextRef="#ctx0" brushRef="#br0" timeOffset="76046.52">14545 9092 0,'0'0'0,"0"0"0,-8-9 16,-1 1-16,0 8 15,1 0-15,8 0 16,0 0 0,0 0-16,0 0 15,0 0-15,17 0 16,26 0-16,18 0 16,17 0-16,26 0 15,9 0 1,-8-9-16,-10 0 15,1 1-15,-10 8 0,-25 0 16,-17 0 0,-18 0-16,0 8 15,-9 1-15</inkml:trace>
  <inkml:trace contextRef="#ctx0" brushRef="#br0" timeOffset="77020.52">15553 9092 0,'0'0'0,"0"0"0,0 0 16,0 0-16,-9-9 15,-8 1-15,8-1 16,0 0-16,1 1 16,8 8-16,0 0 15,0 0 1,0 0-16,0 0 16,0 0-16,0 0 15,0 0-15,8 0 16,18 0-16,9 0 15,26 0-15,43 8 16,26 1 0,9-9-16,0 0 15,9-9-15,-1 1 16,-16-1-16,-18 0 16,-27 9-16,-25 0 15,-9 0-15,-17 0 16,-9 9-16,-9 0 15,1 8-15,-10-8 16,-8-9 0</inkml:trace>
  <inkml:trace contextRef="#ctx0" brushRef="#br0" timeOffset="77772.67">15639 9456 0,'0'0'0,"0"-9"0,0 0 16,0 1-16,0 8 16,0-9-16,0 9 15,0 0-15,0 0 16,0 0-16,0 0 16,18 0-1,-1 0-15,18 17 16,8 1-16,1-1 15,-1 0-15,1 1 16,-10-1-16,-8-8 16,-8-1-16,-10 1 15,1 0-15,-9 8 16,-9 0 0,-8 1-16,-18 16 15,-17 1-15,0-9 16,0 0-16,0-9 15,17 0-15,0-8 16,18 0-16,0-1 16,8-8-16,9 9 15,0-9 1,0 0-16,0 0 16,17 0-16,9 0 15,9 0-15,0 9 16,0-9-16,-9 0 15,0 0-15,8 0 16,10 8-16,-18 1 16</inkml:trace>
  <inkml:trace contextRef="#ctx0" brushRef="#br0" timeOffset="79392.82">15570 8477 0,'0'0'0,"-9"0"0,1 0 15,-1 0-15,0 0 0,1 0 16,-1 0 0,9 0-16,0 0 15,0 0-15,0 0 16,17 0-16,9 0 16,18 0-16,17-9 15,-1 1 1,1-1-16,-9 0 0,-8 1 31,-10 8-31,-8 0 0,-8 0 16</inkml:trace>
  <inkml:trace contextRef="#ctx0" brushRef="#br0" timeOffset="79649.64">15917 8209 0,'-8'0'0,"-1"0"16,0 0-16,1 0 15,8 0-15,0 0 16,-9 26-16,-8 26 16,-10-1-16,10 19 15,-9 8 1,9-9-16,-1 0 15,10-8-15,8 8 16,26-8-16,-9-35 16</inkml:trace>
  <inkml:trace contextRef="#ctx0" brushRef="#br0" timeOffset="82453.64">16412 8616 0,'0'0'0,"0"0"0,-8-9 0,-1 0 15,0 1-15,1-1 16,-1 9-1,0 0-15,9 0 16,0 0-16,0 0 16,0 17-16,18 1 15,-1 8-15,9 0 16,0-18-16,0 1 16,9 0-1,-9-9-15,0-9 16,-9 0-16,1-8 15,-1-9-15,-8-9 16,-18-8-16,0-18 16,1 9-16,-10 0 15,1 0-15,0 18 16,-1-1-16,1 18 16,8 0-1,0-1-15,9 1 16,0 8-16,0-8 15,9 0-15,9-1 16,16-8-16,18 9 16,0 0-16,9-1 15,-17 18 1,-1 0-16,-17 0 16,0 9-16,-17 0 15,0 8-15,-1 0 16,1 9-16,-9 9 15,-9 17-15,1 0 16,-1 0-16,0-9 16,0 0-1,9 1-15,0-1 16,0 0-16,9-8 16,9-9-16,-1 0 15,9 0-15,-9-9 16,9-8-16,0 0 15,0-1-15,-8-8 16,-9 0-16,-1-8 16,-8-1-16,0-8 15,-8-9 1,8 0-16,0 0 16,0 26-16</inkml:trace>
  <inkml:trace contextRef="#ctx0" brushRef="#br0" timeOffset="84653.16">17272 8217 0,'-9'0'0,"1"0"0,-1 0 16,0 0-16,9 0 15,0 0 1,0 0-16,0 0 16,18 0-16,25 9 15,18 0-15,8-1 16,1-8-16,8 0 15,-17 0-15,-9 0 16,-9 0-16,-25 0 16</inkml:trace>
  <inkml:trace contextRef="#ctx0" brushRef="#br0" timeOffset="84954.31">17750 8096 0,'-9'-9'0,"0"9"15,1 0-15,-1 0 16,0 0-16,1 9 16,-1 8-16,-17 27 15,0 25-15,-9 9 16,18-9-1,-1-8-15,1-1 0,8-16 16,1-1 0,8-17-16,0 0 15,17-9-15,0-8 16,9 0-16,18-9 16,-18 0-1</inkml:trace>
  <inkml:trace contextRef="#ctx0" brushRef="#br0" timeOffset="85486.15">16890 9101 0,'0'0'0,"0"0"16,-9-9-16,-8 9 16,8-9-1,0 9-15,1 0 16,8 0-16,0 0 15,0 0-15,0 0 16,17 0-16,9 9 16,35 0-16,26-1 15,34 1-15,10-9 16,-27 0-16,-9-9 16,1 1-1,-9 8-15,-18 0 16,-25 8-16,-27-8 15</inkml:trace>
  <inkml:trace contextRef="#ctx0" brushRef="#br0" timeOffset="86119.14">17975 8209 0,'0'0'0,"0"0"0,0 0 15,18 0 1,-1 17-16,18 26 0,17 18 15,0 25 1,9 10-16,-18 8 16,1 0-16,-10-9 15,-16 0-15,-10 9 16,-16 9-16,-10-18 16,-16 0-16,-10 0 15,-8 18 1,-17 0-16,43-70 0</inkml:trace>
  <inkml:trace contextRef="#ctx0" brushRef="#br0" timeOffset="86952.66">18766 8962 0,'0'0'0,"0"0"16,0 0-16,0 0 16,0 0-1,8 17-15,10 1 16,8 8-16,8 0 15,10 0-15,8 0 16,0 0 0,9-18-16,0-8 0,-9-8 15,-9-1 1,1 0-16,-1-17 16,-8 0-16,-9-17 15,0 0-15,-9-9 16,-8 0-16,-9 17 15,-9 1-15,1-1 16,-1 18-16,-17-1 16,0 1-16,-18 17 15,1 9 1,-9 25-16,0 18 16,0 17-16,8 18 15,9 17-15,18-9 16,17 1-16,17-19 15,9-7-15,9-1 16,26 0 0,26 1-16,0-36 15,-9-16-15,0-18 16,-9-9-16,10-8 16,-27-1-16</inkml:trace>
  <inkml:trace contextRef="#ctx0" brushRef="#br0" timeOffset="87686.12">19686 8313 0,'0'0'15,"0"0"-15,0 8 0,0-8 16,0 0-16,0 0 16,0 0-1,0 0-15,0 0 16,0 0-16,17 0 15,18 9-15,9-1 16,-1 1-16,9-9 16,-8 0-16,-1 9 15,-8-1-15,-18 1 16</inkml:trace>
  <inkml:trace contextRef="#ctx0" brushRef="#br0" timeOffset="88269.35">20224 8633 0,'0'0'0,"0"0"0,0 0 16,0 0-16,0 0 16,0 0-16,0 0 15,0 0 1,18-9-16,8 1 16,9-18-16,-1 0 15,10-18-15,-1-8 16,-8 9-1,-9 8-15,0 1 0,-17 16 16,-1 1-16,1 0 16,0 17-1,-9 0-15,0 0 16,0 17-16,0 9 16,0 9-16,0-1 15,8 1-15,1-9 16,0 0-16,0-17 15,-1-1 1,1 1-16,0 0 16</inkml:trace>
  <inkml:trace contextRef="#ctx0" brushRef="#br0" timeOffset="88426.11">20589 7845 0,'0'0'0,"0"0"0,0 0 16,0 0-16,0 0 15,0 8 1,0 10-16,0-1 16,9 0-16,8 27 15,-8-18-15</inkml:trace>
  <inkml:trace contextRef="#ctx0" brushRef="#br0" timeOffset="88702.16">20198 8780 0,'0'0'0,"0"0"0,0 0 16,18 0-16,-1 0 15,1 0-15,16-8 16,18 8-16,0-9 16,9 0-16,9 1 15,-1-1-15,-8 9 16,8 0-16,-16 0 16,-27 0-16</inkml:trace>
  <inkml:trace contextRef="#ctx0" brushRef="#br0" timeOffset="89108.55">20546 8927 0,'0'0'0,"0"0"16,0 0-16,0 0 15,0 0-15,0 0 16,0 0-16,8 0 16,1 9-16,9 8 15,-1 1 1,-8-1-16,-1-8 16,1-1-16,-9 10 15,0-10-15,-9 10 16,1-1-16,-1 0 15,0-8-15,-8 0 16,8-1-16,0 1 16,1 0-16,8-1 15,0 1 1,0 0-16,0-9 16,0 0-16,17 0 15,9 0-15,35 0 16,-18 0-16</inkml:trace>
  <inkml:trace contextRef="#ctx0" brushRef="#br0" timeOffset="90002.38">21414 8009 0,'-9'-8'0,"1"-1"0,-1 9 15,0 0-15,1 0 16,-1 17-16,-17 9 15,0 9-15,-9 43 16,0 43 0,1 9-16,-1 9 0,18-1 15,8-16-15,9-36 16,17-8 0,1 0-16,8-9 15,8-17-15,1-17 16,0-9-16,8 0 15,-25-9-15</inkml:trace>
  <inkml:trace contextRef="#ctx0" brushRef="#br0" timeOffset="90235.31">21501 8884 0,'0'0'0,"0"0"0,0 0 0,0 0 15,0 0 1,0 0-16,17 0 16,9 0-16,9 0 15,17 0-15,0 0 16,-17 9-16</inkml:trace>
  <inkml:trace contextRef="#ctx0" brushRef="#br0" timeOffset="90602.33">22230 8243 0,'0'0'16,"-8"0"-16,-1 0 0,0 0 0,1 0 15,8 0-15,0 0 16,0 0 0,0 0-16,17 0 15,18 0-15,17 0 16,9 0-16,-1-8 16,10-1-16,-9 9 15,-9 0 1,-35 0-16</inkml:trace>
  <inkml:trace contextRef="#ctx0" brushRef="#br0" timeOffset="90820.72">22421 8243 0,'0'0'0,"0"0"0,0 0 0,0 9 16,-8 8-1,-1 18-15,0-1 16,1 1-16,8 0 16,0-1-16,0 1 15,8-9-15,-8-9 16,0-8-16</inkml:trace>
  <inkml:trace contextRef="#ctx0" brushRef="#br0" timeOffset="90968.69">22708 8217 0,'-9'0'0,"1"0"0,-1 0 16,0 18-16,1 8 15,-10 8-15,-8 9 16,9 9-16,-1 0 16,1-8-1,8-18-15</inkml:trace>
  <inkml:trace contextRef="#ctx0" brushRef="#br0" timeOffset="91204.33">22100 8711 0,'0'0'0,"0"0"0,0 0 15,0 0-15,18 0 16,8 0-16,8-9 16,18 9-16,9 0 15,0 0-15,8 0 16,1-8 0,-1 8-16,-34 0 15</inkml:trace>
  <inkml:trace contextRef="#ctx0" brushRef="#br0" timeOffset="91718.62">22439 8971 0,'0'0'0,"0"-9"0,0 0 16,0 1-16,0-1 16,0-8-1,0 8-15,0 0 16,0 1-16,0-1 16,17 9-16,1 0 15,8 0-15,0 9 16,0-1-16,0 1 15,0 8-15,0-8 16,-9 0 0,-8-1-16,0 1 15,-9 0-15,0-1 16,-9 10-16,0-1 16,1 0-16,-1 1 15,-8-1-15,-1-8 16,9-1-16,1 1 15,-1 0 1,9-9-16,0 0 16,0 0-16,0 0 15,0 0-15,9 8 16,8 1-16,1 0 16,16-1-16,1-8 15,-18 0-15</inkml:trace>
  <inkml:trace contextRef="#ctx0" brushRef="#br0" timeOffset="92101.99">23186 8659 0,'-9'0'0,"-8"0"0,8 0 15,0 0-15,9 0 16,0 0-16,0 0 16,0 0-16,18 0 15,8 9-15,17-1 16,18 1-16,-9-9 16,17 0-1,-8 0-15,-26 0 16</inkml:trace>
  <inkml:trace contextRef="#ctx0" brushRef="#br0" timeOffset="92318.24">23359 8486 0,'0'0'0,"0"0"0,0 0 15,0 17-15,-8 18 16,-1 25-16,9 10 16,0-1-16,0 0 15,0 0 1,0-17-16,0-34 16</inkml:trace>
  <inkml:trace contextRef="#ctx0" brushRef="#br0" timeOffset="92981.72">23985 8642 0,'0'0'0,"0"0"0,0 0 16,0 0-16,0 0 16,-9-9-16,0-8 15,0 8-15,1 0 16,-1 1-16,9-1 15,0 9-15,0 0 16,-9 0 0,1 0-16,-1 0 15,0 17-15,-17 9 16,-8 26-16,8 0 16,8 0-16,1-9 15,17-17 1,0 0-16,0-8 15,9-10-15,8 1 16,0 0-16,18-18 16,0 0-16,8-8 15,-17 8-15,0 9 16,0 0-16,-8 0 16,-1 9-16,0 0 15,1-1 1,-1 1-16,-8 0 0,8-1 15,-8 1 1,0-9-16,8 0 16,0-9-16,1-17 15,-1-17-15,9-9 16,-17 0-16,-1 0 16,-8 18-1,0 8-15,0 26 16,0 0-16,0 0 15</inkml:trace>
  <inkml:trace contextRef="#ctx0" brushRef="#br0" timeOffset="93302.13">24427 8780 0,'0'0'0,"0"0"0,0 0 15,0 0-15,0 0 16,0 9-16,0 8 16,0 0-16,-8 1 15,-1 8-15,0 8 16,1-8-16,8 0 16,0 0-1,0 0-15,0-8 16,0-10-16,0 1 15,0 0-15,0-1 16,17 1-16,0 0 16,1-1-16,17 1 15,-1-9-15,-16 0 16</inkml:trace>
  <inkml:trace contextRef="#ctx0" brushRef="#br0" timeOffset="93620.07">24671 8728 0,'0'0'0,"0"0"0,0 0 15,0 0 1,0 0-16,0 0 0,0 0 16,17 0-1,9 9-15,9 0 16,8-1-16,9-8 16,9 0-16,-9 0 31,26-8-31,9-10 0,-35 10 0,-26 8 15</inkml:trace>
  <inkml:trace contextRef="#ctx0" brushRef="#br0" timeOffset="93871.23">25087 8624 0,'0'0'0,"0"0"0,0 0 15,0 0-15,-8 9 16,-1 17 0,-8 17-16,-9 18 15,8-1-15,1 1 16,8 0 0,9-18-16,0 0 0,18 1 15,-10-27-15,10 0 16,-1-8-16</inkml:trace>
  <inkml:trace contextRef="#ctx0" brushRef="#br0" timeOffset="94173.58">25487 8278 0,'0'0'0,"0"0"0,0 0 16,0 0-16,0 0 15,0 0-15,0 9 16,17 17-16,1 25 16,-1 19-16,9 8 15,-9 17 1,1-8-16,-10-1 15,1-8-15,-18 0 16,1 0-16,-10 0 16,-8 9-16,9-27 15,17-34-15</inkml:trace>
  <inkml:trace contextRef="#ctx0" brushRef="#br0" timeOffset="94548.32">26320 8598 0,'-8'0'0,"-1"0"16,9 0-16,0 0 15,0 0 1,-9 18-16,1 34 16,-18 43-16,8 9 15,1 17-15,0 0 16,-1-17-16,1-17 15,8-18-15,9-17 16,0-9-16,0-8 16,9-9-16,0-17 15</inkml:trace>
  <inkml:trace contextRef="#ctx0" brushRef="#br0" timeOffset="94936.22">26642 8962 0,'0'0'0,"0"0"15,0 0-15,0 0 16,0 0-16,0 0 16,-9 0-16,0 17 15,1 18-15,-10 0 16,1 17-16,8 0 15,9-9-15,0 0 16,18-17 0,-1 0-16,0-9 15,9-8-15,9-9 16,0-9-16,0-8 16,-9-17-16,0-10 15,-18-8-15,1 0 16,-18 0-16,1 0 15,-18 18-15,0-1 16,0 18 0,-9 8-16,-9 18 15,18 17-15,18-18 16</inkml:trace>
  <inkml:trace contextRef="#ctx0" brushRef="#br0" timeOffset="95237.86">26980 8720 0,'0'0'0,"0"0"0,0 0 16,9 0-16,8 17 16,18 9-16,17 9 15,9-1 1,9 9-16,-1-17 15,-8 9-15,0-9 16,-18 0-16,-17-9 16,0-8-16,-17 0 15,0 8-15,-18 0 16,-9 9-16,-16 18 16,-18 8-16,-27 8 15,1 1-15,-17-1 16,51-25-1</inkml:trace>
  <inkml:trace contextRef="#ctx0" brushRef="#br0" timeOffset="96319.4">9101 10945 0,'0'0'0,"0"0"16,0 0-16,0 0 15,17 9-15,18 8 16,25 1-16,45 8 15,8-18 1,-18-16-16,-17-1 16,9-8-16,-17-1 15,16 1-15,-16 0 16,-53 17-16</inkml:trace>
  <inkml:trace contextRef="#ctx0" brushRef="#br0" timeOffset="96501.2">9613 10547 0,'0'0'0,"0"0"0,0 26 16,-9 35-16,1 17 16,-10 43-1,-8 26-15,-9-26 16,9-17-16,9 9 15,8-53-15</inkml:trace>
  <inkml:trace contextRef="#ctx0" brushRef="#br0" timeOffset="96950.59">10551 10755 0,'0'0'0,"0"0"15,0 0-15,0 0 16,0 0-16,-9 0 15,0 0-15,-17 0 16,0 0-16,-8 17 16,8 0-16,-1 1 15,10 8 1,0 0-16,-1 17 16,18 0-16,9 1 15,8-18-15,1 0 16,-10 0-16,1-18 15,0 1-15,0 0 16,-18-1-16,0 10 16,-8-1-1,-9-8-15,8-1 16,1 10-16,0-10 16,17-8-16</inkml:trace>
  <inkml:trace contextRef="#ctx0" brushRef="#br0" timeOffset="97126.89">10794 10902 0,'0'0'0,"0"0"0,0 17 16,9 9-16,-18 9 15,0 0-15,1-9 16,8 0-16,-9-9 15,9 0 1</inkml:trace>
  <inkml:trace contextRef="#ctx0" brushRef="#br0" timeOffset="97585.45">10933 10408 0,'0'0'0,"0"0"0,0 18 16,9-1-16,-1 18 16,1 8-16,0 9 15,-1 9-15,-8-9 16,0 8 0,0-8-16,0 17 0,-8 1 15,-1-10-15,0-16 16,1-1-1,-1-17-15,0 0 16,9-9-16,0-8 16,0 0-16,0-9 15,0 0 1,9-9-16,17-26 0,9-8 16,17 0-16,-9-1 15,1 10 1,-10 8-16,1 8 15,0 10-15,-9 8 16,0 0-16,0 17 16,-9 0-16,9 18 15,-8-9-15,-10 0 16,1 0-16,8-9 16,10-8-1,-10 0-15</inkml:trace>
  <inkml:trace contextRef="#ctx0" brushRef="#br0" timeOffset="99384.06">12010 10062 0,'0'0'0,"0"0"16,0 0-16,0 0 15,0 0-15,-9 26 16,-17 26-16,-9 60 16,-17 70-1,0 61-15,17-18 16,9-17-16,17-18 16,9-25-16,18-26 15,8-10 1,9-33-16,-1-27 15,10-17-15,-27-26 16</inkml:trace>
  <inkml:trace contextRef="#ctx0" brushRef="#br0" timeOffset="100084.09">12453 10417 0,'0'0'0,"0"0"15,0 0-15,0 0 16,0 0-16,0 0 16,0 0-16,-9 0 15,0 0 1,0 0-16,1 0 15,-1 17-15,-17 27 16,0 25-16,-9 0 16,18 9-1,8-17-15,9-9 0,0-9 16,9 0 0,8-17-16,1-8 15,-1-10-15,18-16 16,17-10-16,0-8 15,0-17-15,9-26 16,-18 0-16,-17-9 16,0 8-16,-17 10 15,-9 8-15,-9 17 16,-8 0 0,-9 9-16,0 9 15,-18 0-15,1 17 16,-9 17-16,0 0 15,17 9-15,9 9 16,9 0-16,-1 8 16,10 0-16,8-8 15,17-9 1,0 0-16,18-17 16,52 8-16,-26 0 15</inkml:trace>
  <inkml:trace contextRef="#ctx0" brushRef="#br0" timeOffset="101073.49">12947 10763 0,'0'0'0,"0"0"16,0 0-16,0 0 15,18 9-15,8 0 16,9-9-16,17 0 16,17-9-16,-8 0 15,0 1 1,8 8-16,18 8 16,-52-8-16</inkml:trace>
  <inkml:trace contextRef="#ctx0" brushRef="#br0" timeOffset="101266.96">13364 10478 0,'0'0'0,"0"0"16,0 0-16,0 0 16,0 17-16,-8 18 15,-1 17-15,0 17 16,1 0-16,-10 0 15,10 18-15,16 0 16,1-53-16</inkml:trace>
  <inkml:trace contextRef="#ctx0" brushRef="#br0" timeOffset="102053.2">13772 10833 0,'0'0'0,"0"0"0,0 0 15,0 0-15,0 0 16,0 0-16,-8 17 16,8 0-16,0 9 15,0 9-15,8 0 16,1-9-16,8 0 15,1-18 1,-1 1-16,18-18 16,-9 1-16,0-10 15,0-8-15,0 0 16,-17-17-16,-9-9 16,-9-26-16,-8 9 15,-1 17-15,1 17 16,0 1-1,8 16-15,0 1 16,9 0-16,0 8 16,18-8-16,-1 8 15,26 0-15,18 9 16,9 0-16,-9 9 16,-18 0-16,-8 8 15,-9 18-15,0-1 16,-9 10-1,-8 8-15,-9-1 16,-9 1-16,0 0 16,1 9-16,8 0 15,0-18-15,0-8 16,0-9-16,8 0 16,1-9-1,0-8-15,8-1 16,1 1-16,-1-9 15,-8 0-15,8-9 16,-8-8-16,-1-9 16,1 0-16,0 0 15,8 0-15,-8 17 16</inkml:trace>
  <inkml:trace contextRef="#ctx0" brushRef="#br0" timeOffset="102275.59">14528 10746 0,'0'0'0,"0"0"0,17 0 16,1 9-16,16-1 15,1 1-15,26-18 16,0 1-16,-9-1 15,17-8-15,-8-9 16,-18 0-16,-25 9 16</inkml:trace>
  <inkml:trace contextRef="#ctx0" brushRef="#br0" timeOffset="102533.4">14797 10521 0,'0'0'0,"0"0"16,0 0-16,0 17 16,0 9-1,0 9-15,-9 17 16,1 0-16,-1 8 16,0 10-16,1 8 15,8-18-15,0-8 16,0-8-16,8-18 15,10 0-15,25-9 16,18 0-16,-35-17 16</inkml:trace>
  <inkml:trace contextRef="#ctx0" brushRef="#br0" timeOffset="103000.55">12809 11370 0,'-9'0'0,"0"0"0,9 0 16,0 0-16,0 0 15,9 8-15,8 10 16,35-1-1,26 0-15,35 9 16,78 0-16,35-8 16,-26-10-16,0 1 15,-35-9-15,-9 0 16,-8 0-16,-44-9 16,-17 9-16,-35 0 15,-18 9 1,-7 0-16,-19 8 15,1-8-15</inkml:trace>
  <inkml:trace contextRef="#ctx0" brushRef="#br0" timeOffset="103454.31">13668 11759 0,'0'0'0,"0"0"0,0 0 15,18 9-15,-1 0 16,18 8-16,-1 0 16,10 1-1,-1 8-15,1 0 16,-10 0-1,-8 0-15,-8 0 0,-9-9 16,-1 0-16,-16 1 16,-1-1-16,-17 9 15,-9 9-15,0-9 16,1 0 0,-1 0-16,17-18 15,1 1-15,8-1 16,9 1-16,0 0 15,9-1-15,17 1 16,18 0-16,25-1 16,1-8-16,8 0 15,-18 0 1,1 0-16,-17-8 16,25-1-16,-17 9 15</inkml:trace>
  <inkml:trace contextRef="#ctx0" brushRef="#br0" timeOffset="105133.97">15127 10426 0,'0'0'0,"0"0"0,0 0 15,0 0-15,9 8 16,17 18-16,17 35 15,18 17 1,9 9-16,-1 16 16,9 19-16,-26-1 15,-17-8-15,-18 16 16,-17 10-16,-34-18 16,-10-8-16,-34 17 15,-9-9-15,18-34 16,17-35-16,17-18 15,26-16 1</inkml:trace>
  <inkml:trace contextRef="#ctx0" brushRef="#br0" timeOffset="105812.1">16013 11075 0,'0'0'0,"0"0"0,0 0 16,0 0-1,0 0-15,0 18 16,9 8-16,8 8 15,18 10-15,8 7 16,27-7 0,8-1-16,0-17 15,17-17-15,10-1 0,-27-16 16,0-1 0,-17-17-16,-18 0 15,-17 0-15,0-9 16,-17-16-16,-9 7 15,-18-8-15,-8 9 16,-17 8-16,-9 9 16,-9 9-16,-8 17 15,-1 26 1,1 17-16,17 9 16,0 18-16,17 16 15,9 27-15,26-18 16,17 0-16,18-8 15,8-9-15,9 0 16,9-18 0,17-16-16,0-27 15,1-17-15,7-9 16,19-17-16,-45 9 16</inkml:trace>
  <inkml:trace contextRef="#ctx0" brushRef="#br0" timeOffset="107101.4">17142 10885 0,'0'0'0,"0"0"16,0 0-16,0 0 16,0 0-1,0-9-15,17 0 16,9-8-16,9-9 16,17-26-16,0-8 15,-8 8 1,-18 0-16,0 17 15,-18 0-15,1 18 16,0 0-16,-9 17 16,0 0-16,0 0 15,0 17-15,0 18 16,0-1-16,8-8 16,1 0-16,8-8 15,18 8-15,0-9 16</inkml:trace>
  <inkml:trace contextRef="#ctx0" brushRef="#br0" timeOffset="107251.86">17472 10027 0,'0'0'0,"0"0"0,0 0 15,0 9-15,0 8 16,0 18-16,-9 17 15,9-17 1</inkml:trace>
  <inkml:trace contextRef="#ctx0" brushRef="#br0" timeOffset="107682.95">17038 10954 0,'0'0'0,"0"0"15,0 0-15,0 0 16,0 0-16,8 0 16,18 0-16,18 0 15,25 0 1,18 0-16,9-9 15,-1 9-15,-8 0 16,-9-8-16,-8-1 16,-10 0-16,-16 9 15,-10 9-15,-25-9 16</inkml:trace>
  <inkml:trace contextRef="#ctx0" brushRef="#br0" timeOffset="108067.28">17394 11101 0,'0'0'0,"0"0"16,0 0-16,0 0 15,17 9-15,0 8 16,9 1-16,9-1 15,0 0-15,-9 1 16,0-1-16,0-9 16,-17 1-16,-1 0 15,-8-1 1,-8 10 0,-1-1-16,-17 0 0,0 9 15,-9-8-15,18-10 16,-1 1-16,1 0 15,8-1-15,9 1 16,0-9-16,9 0 16,17 9-16,35-9 15,26-9 1,8 0-16,-51 9 16</inkml:trace>
  <inkml:trace contextRef="#ctx0" brushRef="#br0" timeOffset="108765.68">18357 10313 0,'0'0'0,"0"0"15,-8 9-15,-10 17 16,-8 17-16,-17 44 16,-9 8-1,17 0-15,0 0 0,18 18 16,0-9-16,8-9 16,9-25-16,17-10 15,1-8 1,16-9-16,1-8 15,9-9-15,34-26 16,-26 0-16</inkml:trace>
  <inkml:trace contextRef="#ctx0" brushRef="#br0" timeOffset="108999.46">18522 10911 0,'0'0'0,"0"0"0,0 0 15,0 0-15,18 0 16,8 0 0,9 8-16,17-8 15,0-8-15,35-1 16,8 0-16,-60 9 15</inkml:trace>
  <inkml:trace contextRef="#ctx0" brushRef="#br0" timeOffset="109268.78">19226 10512 0,'0'0'0,"0"0"0,0 0 16,0 0-1,0 0-15,17 0 16,1 0-16,16-8 16,18-1-16,18 0 15,-9 1-15,-1-1 16,-16-8-16,-9 17 15,-18 0 1,-8 0-16</inkml:trace>
  <inkml:trace contextRef="#ctx0" brushRef="#br0" timeOffset="109470.32">19313 10495 0,'0'0'0,"0"0"16,0 9-16,-9 8 16,0 18-16,1-1 15,-1 1-15,0-9 16,9 0-16,0 0 16,0 0-16,0-9 15,0-8-15</inkml:trace>
  <inkml:trace contextRef="#ctx0" brushRef="#br0" timeOffset="109618.68">19547 10521 0,'0'0'0,"0"0"15,0 0-15,0 0 16,0 9-16,0 8 16,0 18-16,-9-1 15,1 10-15,-1-10 16,9 1-1,9-18-15</inkml:trace>
  <inkml:trace contextRef="#ctx0" brushRef="#br0" timeOffset="109901.93">19078 10937 0,'0'0'0,"0"0"0,0 0 15,0 0-15,0 0 16,18 0-16,8 0 16,17 0-1,18-9-15,8 0 16,9 1-1,1-1-15,-1 0 0,-17-8 16,-1 17-16,-8 0 16,-25 0-16</inkml:trace>
  <inkml:trace contextRef="#ctx0" brushRef="#br0" timeOffset="110299.04">19330 10980 0,'0'0'0,"0"0"15,9 9 1,8 8-16,9 0 16,9 1-16,0 8 15,-1 0-15,-8-9 16,0 0-16,1 1 31,-19-10-31,1 1 0,0 0 0,-9-1 16,-9 10-16,-8-1 15,-1 0 1,-8-8-16,9-1 16,-1 1-16,10 0 15,-1-1 1,9-8-16,0 0 0,0 0 15,17 9 1,27 0-16,17-1 0,43-8 16,9-8-1,-61 8-15</inkml:trace>
  <inkml:trace contextRef="#ctx0" brushRef="#br0" timeOffset="110601.7">20103 10911 0,'0'0'0,"0"0"0,0 0 0,0 0 15,0 0-15,0 0 16,9 0 0,8 0-16,18 8 15,17-8-15,9 0 16,-1-8-16,1-1 16,0 0-1,-26 9-15,-9 0 0,-18 0 16</inkml:trace>
  <inkml:trace contextRef="#ctx0" brushRef="#br0" timeOffset="110781.68">20303 10824 0,'0'0'0,"0"9"0,-9 17 16,0 26-16,-8 17 15,0 0-15,-1-8 16,9-18-16,1-8 16,8-18-16</inkml:trace>
  <inkml:trace contextRef="#ctx0" brushRef="#br0" timeOffset="111269.22">20702 10781 0,'0'0'0,"0"0"0,0 0 16,0 0-16,0 0 16,0 0-1,0 0-15,0 0 16,-9 17-16,1 9 15,-18 17-15,8 18 16,1-9-16,8-9 16,9 1-1,0-18-15,0-9 0,9-8 16,8-1-16,1 1 16,-1 0-1,18-9-15,-9 0 16,9 8-16,-1 1 15,-8 8-15,9 1 16,0 7-16,0-7 16,-1-1-16,1-8 15,-9-1-15,0 1 16,0-18 0,-8 1-16,8-10 15,0-25-15,-9-17 16,-8-10-16,-18 10 15,0 16-15,-8 18 16,8 18-16</inkml:trace>
  <inkml:trace contextRef="#ctx0" brushRef="#br0" timeOffset="111640.53">21405 11084 0,'0'0'0,"0"0"16,0 9-16,0 8 15,0 0-15,0 1 16,-8 8-16,-1 0 15,0-1 1,9-7-16,0-1 16,0-8-16,0-1 15,0 1-15,0 0 16,0-1-16,0 1 16,0 0-16,9-1 15,8 1-15,10 0 16,7-1-1,18-8-15,18-8 16,-1-1-16,-43 9 16</inkml:trace>
  <inkml:trace contextRef="#ctx0" brushRef="#br0" timeOffset="111867.49">21718 10954 0,'0'0'0,"0"0"16,0 0-16,0 0 15,17 0-15,1 0 16,17 9-16,8-1 16,18-16-16,0-1 15,8 9 1,-8-9-16,-35 9 15</inkml:trace>
  <inkml:trace contextRef="#ctx0" brushRef="#br0" timeOffset="112101.28">22039 10833 0,'0'0'0,"0"0"0,0 17 16,-8 18-16,-1 25 16,0 10-16,1-10 15,8 1 1,0-18-16,0 9 0,0-17 16,17-9-1,18-9-15,17-8 16,-26-1-16</inkml:trace>
  <inkml:trace contextRef="#ctx0" brushRef="#br0" timeOffset="112398.25">22413 10677 0,'0'0'16,"0"0"-16,0 9 0,17 8 16,1 9-16,16 8 15,1 18-15,-9 0 16,0 0 0,-17 9-16,-9 0 15,-9-1-15,-17 1 16,0-9-16,-9-9 15,9-8-15,9-18 16,17-8-16</inkml:trace>
  <inkml:trace contextRef="#ctx0" brushRef="#br0" timeOffset="113015.94">23455 10763 0,'0'0'0,"0"0"0,0 0 16,0 9-16,0 17 15,9 26-15,-18 43 16,-17 18 0,0 8-16,-9 9 0,0-9 15,18-25-15,0-18 16,-1-26-1,9-9-15,9-26 16,0-8-16,0-1 16</inkml:trace>
  <inkml:trace contextRef="#ctx0" brushRef="#br0" timeOffset="113216.26">23863 11032 0,'0'0'0,"0"17"0,9 27 15,-9 8-15,0 8 16,-9 9-16,0 9 16,-8 0-1,8-34-15</inkml:trace>
  <inkml:trace contextRef="#ctx0" brushRef="#br0" timeOffset="113514.82">24349 10815 0,'0'0'0,"0"0"16,0 9-16,18 8 15,8 18-15,17 17 16,9 9-16,26-9 16,18-9-1,-18 0-15,-8-8 0,-18-9 16,-18 0 0,-8-9-16,-17 18 15,-35 17-15,-61 34 16,-52 10-16,-43-1 15,-192 87-15</inkml:trace>
  <inkml:trace contextRef="#ctx0" brushRef="#br1" timeOffset="169014.62">15388 8659 0,'0'0'0,"0"0"0,0 0 16,0 0-1,0-9-15,0 9 16,0 0-16,-9 0 16,0 0-16,1 0 15,-1 0-15,0 0 16,1 0-16,-1 0 16,-9 18-16,1-1 15,0 18-15,-1-1 16,10-8-1,8 0-15,0 0 16,0-17-16,0-1 16,17 1-16,0 0 15,1-18-15,8 0 16,0-17-16,0 1 16,-17 7-16,-1 1 15,-8 0-15,-8-1 16,-1 1-1,0 17-15,-17 0 16,18 0-16</inkml:trace>
  <inkml:trace contextRef="#ctx0" brushRef="#br1" timeOffset="170072.74">12895 10902 0,'0'0'0,"0"0"15,0 0-15,0 0 16,0 0-16,-8 0 16,-10-9-16,1 9 15,0 0-15,-1 0 16,1 0-16,8 0 15,-8 18 1,-9 8-16,0 8 16,8 18-16,1-8 15,8-1-15,9-8 16,0-9-16,9 0 16,0-18-1,8 1-15,18-18 16,-1-8-16,19-18 15,-10-17-15,0 0 16,-17 0-16,-17 18 16,-18-1-16,-17 0 15,-17 18-15,-9 8 16,0 18-16,17 0 16</inkml:trace>
  <inkml:trace contextRef="#ctx0" brushRef="#br2" timeOffset="185369.78">4125 12660 0,'0'0'0,"0"0"16,0 0-16,0 0 15,0 0-15,-9 0 16,0 17-16,-17 9 16,0 18-16,0 16 15,-8 36 1,-10 16-16,1 18 0,8 0 15,18-17 1,-1-9-16,18-18 16,0-8-16,9-26 15,8-17-15,1-9 16,-1-18-16,26-8 16,10-26-16,7-17 15,10-26 1,-9-18-16,-1-17 15,-8 0-15,-17 9 16,-9 17-16,-17 9 16,0 0-16,-9 8 15,-9 18-15,0 8 16,1 0 0,-10 18-16,-8 0 0,9-1 15,-9 10 1,-18 16-16,-8 18 15,0 9-15,0 17 16,9 0-16,8 0 16,0-9-16,18 9 15,8 0-15,9-9 16,9 1-16,8-10 16,9 1-1,18-9-15,8 0 16,8-26-16,1-9 15,-35 1-15</inkml:trace>
  <inkml:trace contextRef="#ctx0" brushRef="#br2" timeOffset="185807.78">4819 13483 0,'0'0'0,"0"-9"0,0 9 16,0 0-16,0 0 15,-8 0-15,-1 0 16,0 0-16,-8 0 15,-9 18-15,9-1 16,-1 9-16,1 9 16,8 8-16,9 0 15,18-17 1,-1 0-16,0-17 16,18-18-16,8-8 15,1-9-15,-1 0 16,-17-17-16,-8 8 15,-18-8-15,-9-1 16,-17 1-16,0 17 16,-17 17-1,16 18-15,1 8 16,18 1-16</inkml:trace>
  <inkml:trace contextRef="#ctx0" brushRef="#br2" timeOffset="186337.55">5488 13431 0,'0'0'0,"0"0"0,0 0 16,0 0-16,0 0 16,0 0-16,0 0 15,18 0-15,16 0 16,27 9-16,26-9 16,34 8-1,10-8-15,-1 0 0,0-8 16,-26 8-1,-8 0-15,-18 0 16,-17 0-16,-18 0 16,-8 0-16,-9 0 15,-17 0-15,-1 0 16,1 0-16,-9 0 16,0-9-16,-9-26 15,9 18 1</inkml:trace>
  <inkml:trace contextRef="#ctx0" brushRef="#br2" timeOffset="186588.59">6357 13085 0,'0'0'0,"0"0"0,0 0 15,0 0-15,0 0 16,8 0-16,10 17 16,16 0-1,10 9-15,8 17 16,17 9-16,-8-8 15,-18-1-15,-16-17 16,-1 9-16,-18-1 16,-16 18-1,-27 35-15,-9-1 0,1-8 16,-9-17 0,9-18-16,16-8 15,27-26-15,0-1 16</inkml:trace>
  <inkml:trace contextRef="#ctx0" brushRef="#br2" timeOffset="187269.1">7494 12963 0,'0'0'0,"0"0"0,0 0 0,0 0 15,0 0 1,0 0-16,0 18 16,0-1-16,-9 18 15,1 34-15,-10 26 16,1 0-1,8 1-15,1 8 0,8 0 16,0-18-16,8-25 16,10-18-1,-1 0-15,0-17 16,1 0-16,-1-17 16,9 0-16,9-18 15,17-26-15,-9-17 16,10-26-16,-10-8 15,-8 8-15,-9-9 16,-9 18 0,-8 8-16,-1 1 15,-16 16-15,-1 10 16,-8-1-16,-1 9 16,1 9-16,-9 0 15,0 8-15,9 9 16,-10 0-16,1 9 15,0 8 1,0 0-16,0 9 16,9 9-16,0 8 15,-1-8-15,10-9 16,-1 0-16,9 8 16,0-8-1,9 0-15,8 0 0,0 0 16,18 0-1,8-17-15,18-18 16,0 9-16,-26 0 16</inkml:trace>
  <inkml:trace contextRef="#ctx0" brushRef="#br2" timeOffset="187738.04">8293 13682 0,'0'0'0,"0"0"16,0 0-16,0 0 16,-9 17-16,1 1 15,-18 16-15,0 10 16,8 8-16,1-9 16,17-8-1,0-9-15,8 0 16,10-9-16,8-8 15,9-1-15,-1-16 16,1-1-16,0-17 16,-9-9-1,0-17-15,-17 0 16,-9 18-16,-9-1 16,-17 9-16,-9 9 15,-17 17-15,0 26 16,26-9-16</inkml:trace>
  <inkml:trace contextRef="#ctx0" brushRef="#br2" timeOffset="187990.23">8562 13621 0,'0'0'0,"0"0"16,0 0-16,9 0 16,8 0-1,9 9-15,18 0 16,16-1-16,10-8 16,8 0-16,0-8 15,0-1-15,-8 0 16,-9 1-16,-44 8 15</inkml:trace>
  <inkml:trace contextRef="#ctx0" brushRef="#br2" timeOffset="188189.57">8892 13457 0,'0'0'0,"0"17"0,0 18 16,0 26 0,9 25-16,-18 1 15,0-9-15,-8-9 16,17-8-16,0-35 16</inkml:trace>
  <inkml:trace contextRef="#ctx0" brushRef="#br2" timeOffset="188969.84">9509 13682 0,'0'0'0,"0"0"0,0 0 16,-9 0-16,0 0 16,-8 17-16,0 1 15,-1-1-15,1 9 16,8 0-16,9 9 16,0-1-1,0 1-15,18-9 16,-1 0-16,18 0 15,-1-17-15,19-1 16,-1-16-16,-9-1 16,-17 0-16,0-17 15,0-8-15,0-27 16,-17-8-16,0-1 16,-18 1-1,0 17-15,1 9 16,-19-9-16,10 9 15,0 8-15,-1 18 16,10-1-16,8 1 16,0 0-16,0-1 15,17 1-15,0 0 16,18-1 0,17 1-16,9 0 15,-9 17-15,9 0 16,-18 0-16,1 17 15,-18 0-15,0 9 16,-9 0-16,-8 9 16,0 8-16,-9 9 15,0 0-15,-9 9 16,9 8 0,0-8-16,0-18 15,9 0-15,8-17 16,0 0-16,1 0 15,-1 0-15,-8-17 16,-1 0-16,1-1 16,0 1-1,0-9-15,-1 0 16,1-9-16,0 1 16,8-27-16,0-17 15,-8-9-15,-9 44 16</inkml:trace>
  <inkml:trace contextRef="#ctx0" brushRef="#br2" timeOffset="189234.8">10568 13388 0,'0'0'0,"0"0"0,0 0 0,0 0 16,0 0 0,18 0-16,-1 8 15,18 1-15,17 0 16,0-1-16,17-8 16,1 0-1,-9-8-15,-18-1 0,9 0 16,-17 9-16</inkml:trace>
  <inkml:trace contextRef="#ctx0" brushRef="#br2" timeOffset="189591.38">11054 13136 0,'0'0'0,"0"0"0,0 0 16,0 0-16,0 0 15,0 0-15,0 0 16,0 0-16,0 0 16,-8 0-16,-1 0 15,-8 26-15,-9 18 16,0 25-1,-9 0-15,0 9 16,0 9-16,9 0 16,9-18-16,17-9 15,0-16-15,9-10 16,8-8-16,0 0 16,27-17-16,8 8 15,-17-8-15</inkml:trace>
  <inkml:trace contextRef="#ctx0" brushRef="#br2" timeOffset="191588.81">12201 13552 0,'0'0'0,"0"0"0,0 0 15,0 0-15,8 0 16,18 0-16,18 0 15,17 0 1,17-8-16,17 8 16,10 0-16,-10 0 15,-17 0-15,-8 8 16,-10-8-16,-16 9 16,-9-9-1,-1 0-15,-16 0 16</inkml:trace>
  <inkml:trace contextRef="#ctx0" brushRef="#br2" timeOffset="191839.2">12314 13743 0,'0'0'0,"0"0"16,0 0-16,17 0 15,18 8-15,34 1 16,35 0-16,1-9 16,33-9-16,1-8 15,-26-1-15,-26 1 16,-17 0-16,-18-1 16,-18 10-1,-25-1-15,0 9 16</inkml:trace>
  <inkml:trace contextRef="#ctx0" brushRef="#br2" timeOffset="192105.55">12956 13284 0,'0'0'0,"0"0"15,26 17-15,9 0 16,26 18-16,8 8 15,9 1-15,-8-1 16,-1-8-16,-17-9 16,-17-9-16,-9 18 15,-8 8-15,-36 26 16,-34 9 0,-17 17-16,-10-17 15,-7-8-15,25-27 16,43-34-16</inkml:trace>
  <inkml:trace contextRef="#ctx0" brushRef="#br2" timeOffset="192706.34">14563 13188 0,'0'0'0,"0"0"0,0 26 16,8 18-16,1 16 15,0 18 1,-1 35-16,-8-9 16,0-18-16,-8-8 15,-1-26-15,0-8 16,1-18-1,-1 0-15,0-18 0,1 1 16,-1-18 0,-8-8-16,-9-26 15,8-44-15,9-8 16,18-35-16,17 9 16,9 34-16,8 9 15,9 9-15,1 17 16,7 17-16,1 1 15,0 16-15,0 10 16,-18 8 0,-8 0-16,-9 8 15,-17 10-15,-1-1 16,-16 9-16,-1 8 16,-17 10-16,0 8 15,-9-9-15,0 0 16,9-8-16,9-9 15,0 9 1,8-9-16,9 0 16,9 8-16,8 1 15,18 0 1,17-10-16,0-7 0,26-18 16,26-9-16,-52 9 15</inkml:trace>
  <inkml:trace contextRef="#ctx0" brushRef="#br2" timeOffset="193085.87">15761 13266 0,'0'0'0,"-9"0"0,1 0 16,-1 18-16,-17-1 15,-17 18-15,-1-1 16,-8 18-1,17-8 1,1 16-16,16 18 0,1-17 16,17-18-16,0-17 15,17-17-15,1-1 16,16-8 0,10-26-16,16-8 15,-16-1-15,-1 0 16,-17 18-16,-8 0 15,-10 8-15,1 9 16,-9 0-16,9 0 16,8 18-16,0 7 15,1 10-15,-1-9 16,9 0 0,9-17-16,-9-9 15,-9-9-15</inkml:trace>
  <inkml:trace contextRef="#ctx0" brushRef="#br2" timeOffset="193503.05">16282 12825 0,'0'0'0,"0"0"16,0 8-16,0 18 15,-9 26-15,9 26 16,0 35-16,-8-9 15,8 0-15,0-18 16,0-25-16,0-18 16,0-17-16,0 0 15,0-17 1,0 0-16,0-9 16,0 0-16,0-9 15,17-8-15,0-9 16,9 0-16,1 8 15,-1 1-15,8 17 16,1 0 0,-9 0-16,0 9 15,0 8-15,-8 0 16,-10 1-16,1-1 16,-18 9-16,-8 0 15,-9 8-15,-9-8 16,9 0-16,9 0 15,8 0-15,9-8 16</inkml:trace>
  <inkml:trace contextRef="#ctx0" brushRef="#br2" timeOffset="193684.45">16846 13457 0,'0'0'0,"0"0"0,0 0 15,0 17-15,0 18 16,0 26 0,0-1-16,0-17 15,0-8-15,0-9 32,0-9-32,9-8 0</inkml:trace>
  <inkml:trace contextRef="#ctx0" brushRef="#br2" timeOffset="193815.4">16916 13007 0,'0'0'0,"0"0"0,0 0 15,0 0-15,0 0 16,0 17-16,9-8 16</inkml:trace>
  <inkml:trace contextRef="#ctx0" brushRef="#br2" timeOffset="194356.78">18123 13292 0,'0'0'0,"0"0"0,0 0 16,-9 0-16,1 0 15,-18 9-15,0 8 16,-9 18-16,0 8 16,0 9-1,1 9-15,16 8 0,10-8 16,8-9 0,17-9-16,9-17 15,9 0-15,17-17 16,9-27-16,-1-8 15,1-17-15,-17 0 16,-10-9-16,-16-9 16,-10-8-16,-16 17 15,-1 17-15,-17 1 16,0-1 0,9 18-16,-1 17 15,9 8-15,9 10 16,0-10-16</inkml:trace>
  <inkml:trace contextRef="#ctx0" brushRef="#br2" timeOffset="194679.22">18922 13188 0,'0'0'0,"0"0"0,0 0 0,-9 0 16,1 0-16,-19 0 15,1 18-15,-17 8 16,8 8-16,1 10 16,16-1-1,1 0 1,17 1-16,17-1 0,1 9 16,-1-9-16,0 0 15,9-17-15,-17 0 16,0-8-16,-1-1 15,-8-8 1,-8-1-16,-18 10 16,0-1-16,-9-8 15,0-1-15,9 1 16,26 0 0</inkml:trace>
  <inkml:trace contextRef="#ctx0" brushRef="#br2" timeOffset="195152.73">19243 13396 0,'0'0'0,"0"0"15,0 0-15,0 0 16,0 0-16,-8 0 16,-1 0-16,-17 0 15,0 9-15,0 8 16,-9-8-1,9 8-15,0 9 16,8 0-16,10 9 16,8 0-16,0 8 15,17 0-15,1 0 16,16-17-16,1-8 16,34-10-16,1-16 15,-9-18 1,0-9-16,-9 0 15,-26 18-15,0 0 16,-18 0-16,1 8 16,0 0-16,-9 9 15,0 0-15,0 0 16,0 9-16,0 17 16,0 8-16,8 10 15,-8-1 1,0-17-16,9 0 15,-9 0-15,9-17 16,0 8-16,-1-8 16,1-1-16</inkml:trace>
  <inkml:trace contextRef="#ctx0" brushRef="#br2" timeOffset="195308.2">19695 13093 0,'0'0'0,"0"0"0,0 0 16,0 0-16,0 18 15,0-1-15,0 0 16,8 0 0</inkml:trace>
  <inkml:trace contextRef="#ctx0" brushRef="#br2" timeOffset="195601.59">20277 12764 0,'0'0'0,"0"0"0,0 0 16,0 26-16,-9 17 15,0 27-15,-17 34 16,-9 34 0,1 1-16,-1-18 15,9-8-15,9-18 16,-1-26-16,9-26 16,9-17-16,0-8 15,0-10-15,0 1 16,0-9-16</inkml:trace>
  <inkml:trace contextRef="#ctx0" brushRef="#br2" timeOffset="195800.3">20563 12755 0,'0'0'0,"0"0"15,0 9-15,-9 34 16,1 27-16,-18 51 15,-18 17 1,10 1-16,8-18 16,8-17-16,1-17 15,8-18-15,18-8 16,8-27-16</inkml:trace>
  <inkml:trace contextRef="#ctx0" brushRef="#br2" timeOffset="196201.01">20858 13396 0,'0'0'0,"0"0"0,0 0 16,0 0-16,-8 0 15,-18 0-15,-9 18 16,-8-1-1,-1 18-15,-8-1 16,17 1 0,18-9-16,0 0 0,17-9 15,0-8-15,8-1 16,18-8-16,9-8 16,17-1-16,-8 1 15,-1 8-15,-17 0 16,-9 0-1,1 0-15,-10 17 16,10 9-16,-1 8 16,0 1-16,1 0 15,-1-9-15,1 0 16,-10-9-16,1 0 16</inkml:trace>
  <inkml:trace contextRef="#ctx0" brushRef="#br2" timeOffset="196384.1">20937 13318 0,'0'0'0,"0"0"0,0 0 16,0 0-16,8 0 16,18 0-1,35 0-15,26-8 16,17-18-16,-8 8 15,-18-8-15,-43 18 16</inkml:trace>
  <inkml:trace contextRef="#ctx0" brushRef="#br2" timeOffset="196570.37">21466 12825 0,'0'0'0,"0"17"15,0 9-15,-8 26 16,-1 26-16,-17 35 16,0 8-16,-9-9 15,9 18 1,0-8-16,-9-10 16,18-60-16</inkml:trace>
  <inkml:trace contextRef="#ctx0" brushRef="#br2" timeOffset="196761.59">21527 13544 0,'0'0'0,"0"0"15,-9 17-15,1 18 16,8 8-16,0-17 15,-9 0-15,9-9 16</inkml:trace>
  <inkml:trace contextRef="#ctx0" brushRef="#br2" timeOffset="196904.12">21709 12972 0,'0'0'0,"0"0"0,0 0 0,-8 0 16,-1 17 0,9 1-16,9-10 15</inkml:trace>
  <inkml:trace contextRef="#ctx0" brushRef="#br2" timeOffset="197546.83">21883 13440 0,'0'0'0,"-9"0"0,1 17 0,-1 0 16,-8 18-16,-1 0 16,1 8-16,8 0 15,9-17-15,0 0 16,9-9-16,8-8 15,1 0 1,-1-18-16,0 0 16,18-8-16,-9-9 15,0-9-15,-17 1 16,0 8-16,-9 9 16,0-1-1,0 1-15,-9 8 0,9 1 16,0 8-1,0 0-15,0 0 16,0 0-16,0 0 16,17 0-16,18 8 15,8 10 1,1-1-16,-1 0 0,-17 1 16,0-1-1,-17 9-15,0 8 16,-1 1-16,-8-9 15,0 0-15,0-9 16,0-8-16,0 0 16,0-1-16,0-8 15,18-8-15,17-18 16,-1 0 0,10 8-16,-18 1 15,0 0-15,-9 8 16,-8 9-16,0 0 15,-1 17-15,10 9 16,-10 26-16,10 0 16,-1 9-16,9-18 15,-9-25-15</inkml:trace>
  <inkml:trace contextRef="#ctx0" brushRef="#br2" timeOffset="199506.81">3673 15232 0,'0'0'0,"0"0"0,0 0 16,0 0-16,18 0 15,25 9 1,18 0-16,17-1 15,17 1-15,1-9 16,-44 9-16</inkml:trace>
  <inkml:trace contextRef="#ctx0" brushRef="#br2" timeOffset="199769.76">4264 14947 0,'0'0'0,"0"0"0,8 0 0,18 0 16,18 0-16,34-9 16,9 0-1,-9 1-15,0-10 16,-17 1-16,0 0 15,-9 8-15,-9 9 16,-34 0-16</inkml:trace>
  <inkml:trace contextRef="#ctx0" brushRef="#br2" timeOffset="199966.64">4542 14981 0,'0'0'0,"0"0"16,0 0-16,0 9 16,-9 17-16,0 26 15,1 17 1,-10 0-16,-8 18 16,9-9-16,8-9 15,-8-8-15,17-44 16</inkml:trace>
  <inkml:trace contextRef="#ctx0" brushRef="#br2" timeOffset="200150.47">4819 15016 0,'0'0'0,"0"9"0,0 8 15,0 26-15,0 18 16,-8 17-16,8 8 15,0 1-15,0-9 16,8-17-16,-8-27 16</inkml:trace>
  <inkml:trace contextRef="#ctx0" brushRef="#br2" timeOffset="200449.35">4177 15847 0,'0'0'0,"0"0"0,0 0 15,17 0-15,18 0 16,26 0-16,17 0 15,26-8 1,9-1-16,0 0 16,-18-8-16,-16 8 15,-1-8-15,-9 0 16,-17 17-16,-26-9 16,-8 9-1</inkml:trace>
  <inkml:trace contextRef="#ctx0" brushRef="#br2" timeOffset="200833.62">4724 16055 0,'0'0'0,"0"0"0,17 0 15,1 17-15,16 1 16,1-10-16,-9 1 16,0 0-16,-17-1 15,0 10-15,-1-1 16,-16 0-16,-1 1 16,-17 8-1,0 0-15,0 0 16,0 0-16,8-9 15,1 0-15,0 1 16,8-10-16,9 10 16,9-1-1,17 0-15,34 9 0,62-8 16,34-27 0,70-52-16,148-43 15</inkml:trace>
  <inkml:trace contextRef="#ctx0" brushRef="#br2" timeOffset="204334.61">5818 15587 0,'0'0'0,"0"0"0,0 0 0,0 0 16,17 0-16,18 9 15,35 0-15,34-1 16,35 1-1,0 0-15,26-1 0,0 1 16,-18-9 0,-25 0-16,-18 0 15,-26-9-15,-26 9 16,-17 0-16,-9 0 16,-17 0-16,0 0 15,-18-17-15,-8-9 16,-10 0-16,1-8 15,0-1 1,-8 9-16,-18 0 16,-1-9-16,27 18 15,9 0-15,0 17 16,17 0-16,0 0 16,8 0-16,18 0 15,18 17 1,17 0-16,8 9 15,-17 0-15,-8-8 16,-10 16-16,-16 1 16,-18-1-16,-18 18 15,-16 18-15,-19-1 16,-7 0-16,16-17 16,18-8-16,26-27 15</inkml:trace>
  <inkml:trace contextRef="#ctx0" brushRef="#br2" timeOffset="204732.81">7729 15380 0,'0'0'0,"0"0"0,0 0 15,0 0-15,0 0 16,0 0-16,0 0 16,0 0-16,0 0 15,17 0-15,18 0 16,17 0 0,9 0-16,8-9 15,18 0-15,0 1 16,-53-1-16</inkml:trace>
  <inkml:trace contextRef="#ctx0" brushRef="#br2" timeOffset="204998.93">8302 14964 0,'0'0'0,"0"0"15,0 0-15,0 0 16,17 0-16,0 9 16,27-1-16,8 1 15,17-9 1,-8 0-16,0 0 16,-9 0-16,-9 0 15,-16 0-15,-10 0 16,-8 0-16,-1-9 15,1 9-15</inkml:trace>
  <inkml:trace contextRef="#ctx0" brushRef="#br2" timeOffset="205166.98">8640 15094 0,'0'0'0,"0"0"15,0 8 1,-8 10-16,-1 25 15,0 9-15,-8 9 0,0-1 16,-1 1 0,10 8-16,16-17 15,1-26-15</inkml:trace>
  <inkml:trace contextRef="#ctx0" brushRef="#br2" timeOffset="205320.92">8831 15336 0,'0'0'0,"0"-8"0,0-10 16,0 10-16,0-1 15,0 0 1,0 9-16,0 0 16,0 0-16,0 18 15,0 16-15,0 10 16,0 25-16,0-17 16,0-26-16</inkml:trace>
  <inkml:trace contextRef="#ctx0" brushRef="#br2" timeOffset="205566.66">8267 15752 0,'0'0'0,"0"0"0,0 0 16,17 0-16,9 0 15,18-9-15,25 1 16,18-1-16,17-8 16,-8-1-16,-1 1 15,1-9-15,-27 9 16,-8 8-16,-26 18 16</inkml:trace>
  <inkml:trace contextRef="#ctx0" brushRef="#br2" timeOffset="206067.09">8649 16003 0,'0'0'0,"0"0"0,0 0 16,0 0-16,17 0 15,1 9-15,-1-1 16,18 10 0,0-1-16,-9 0 15,0 1-15,0-1 16,0-8-16,-18-1 15,1 10 1,-9-1-16,-9 0 0,1 9 16,-10 0-16,1 0 15,0-8 1,8-10-16,0 1 16,1 0-16,8-1 15,0 1-15,0-9 16,0 0-16,0 0 15,0 0-15,0 9 16,0-9 0,8 8-16,10 10 0,8-1 15,35-8 1,17-9-16,9-9 16,-44 0-16</inkml:trace>
  <inkml:trace contextRef="#ctx0" brushRef="#br2" timeOffset="207275.03">9370 15795 0,'0'-8'0,"0"8"0,0 0 15,0 0-15,0 0 16,0 0-16,0-9 16,17 0-16,9 1 15,35-1-15,17 0 16,9 1-1,-9-1-15,9 0 0,0-8 16,-18 0-16,-34 17 16</inkml:trace>
  <inkml:trace contextRef="#ctx0" brushRef="#br2" timeOffset="207470.07">9839 15475 0,'0'0'0,"0"0"0,0 0 15,0 17-15,0 9 16,8 26-16,1 17 16,-18 1-16,1 8 31,-1 8-31,0-25 0</inkml:trace>
  <inkml:trace contextRef="#ctx0" brushRef="#br2" timeOffset="208092.2">10525 15371 0,'0'0'0,"0"0"0,0 0 15,0 0-15,0 0 16,0 0-16,0 0 16,0 0-16,0 0 15,-9 9-15,-17 34 16,-9 9-16,1 17 16,-1 0-1,0 1-15,18-10 16,-1-16-16,10-1 15,8-17-15,0-17 16,8-1-16,10-16 16,8-1-16,17-17 15,1 0-15,-1 9 16,-8-1 0,-9 18-1,0 0-15,-9 9 0,9 8 16,0 1-16,-8-1 15,-1-8-15,9-1 16,0 1-16,0 0 16,-8-18-1,-1 0-15,0-25 16,9-27-16,-8-26 16,-10 9-16,-8 27 15,-8 25-15,8 17 16</inkml:trace>
  <inkml:trace contextRef="#ctx0" brushRef="#br2" timeOffset="208441">11150 15639 0,'0'0'0,"0"0"15,0 0-15,0 0 16,0 9-16,0 8 16,-9 1-1,1 16-15,-1 1 16,-8 0-16,-1 8 16,1 0-16,-1-17 15,10 0-15,-1-8 16,9-1-16,0-8 15,0-1-15,0 1 16,17 0 0,1-1-16,25 1 15,9-1-15,9-16 16,0-1-16,-26 1 16</inkml:trace>
  <inkml:trace contextRef="#ctx0" brushRef="#br2" timeOffset="208683.19">11463 15596 0,'0'0'0,"0"0"15,0 0-15,0 0 16,0 0-1,17 9-15,0-1 16,18 1-16,17 0 16,9-1-16,8-16 15,-8-1 1,-9 9-16,-34 0 0</inkml:trace>
  <inkml:trace contextRef="#ctx0" brushRef="#br2" timeOffset="209016.12">11827 15258 0,'0'0'0,"0"0"15,0 0-15,0 0 16,0 0-16,0 0 16,0 18-16,-8 8 15,-10 43-15,-8 18 16,-9 8 0,1 9-16,-1 0 15,18-18-15,8-8 16,9-17-16,0-18 15,9 0-15,8-17 16,26 0-16,-8-8 16</inkml:trace>
  <inkml:trace contextRef="#ctx0" brushRef="#br2" timeOffset="209568.05">12817 15674 0,'0'0'0,"0"0"0,0 0 0,0 0 16,18 0-16,8 9 15,34-1-15,27 1 16,26 0-1,17-1-15,9-8 0,0 0 16,-17 0-16,-27 0 16,-16 0-1,-19 0-15,-8 0 16,-17 0-16,-9 9 16,-8 0-16</inkml:trace>
  <inkml:trace contextRef="#ctx0" brushRef="#br2" timeOffset="209838.68">12947 15839 0,'0'0'0,"0"0"0,0 0 15,0 0-15,9 0 16,17 8-16,18 10 15,16-1 1,10 0-16,17-8 16,8 0-16,-8-1 15,-9 1-15,-17-18 16,-9 1-16,-8-1 16,-10 0-16,-16 1 15,-10-1-15</inkml:trace>
  <inkml:trace contextRef="#ctx0" brushRef="#br2" timeOffset="210118.95">13607 15449 0,'0'0'0,"0"0"0,18 17 16,8 18-16,17 8 15,9 9-15,0 0 16,9-9-16,0 1 16,-9-10-16,-8-8 15,-18 0-15,0 0 16,-18 9-16,1 0 16,-26 8-1,-27 17-15,-34 10 16,-17 8-16,42-44 15</inkml:trace>
  <inkml:trace contextRef="#ctx0" brushRef="#br2" timeOffset="211199.45">15344 14895 0,'0'0'0,"0"0"0,0 0 15,0 0-15,0 0 16,0 17-16,-8 18 16,-1 34-16,-9 17 15,-8 18 1,-8 18-16,8-18 0,8-18 16,1-8-1,0-17-15,8-18 16,9 0-16,0-8 15,0 0-15,17-1 16,18 10-16,17-18 16,26 0-16,9-18 15,-9-16-15,9-10 16,-9-8 0,-8 0-16,-27 18 15</inkml:trace>
  <inkml:trace contextRef="#ctx0" brushRef="#br2" timeOffset="211613.21">16273 15449 0,'0'0'0,"0"0"0,0 0 16,0 0-1,0 0-15,-8 0 16,-1 0-16,-17 17 15,0 9-15,-9 9 16,-8 17-16,8 0 16,0-9-1,18 0-15,8-17 16,9 0-16,0-8 16,9-10-1,0 1-15,8-18 16,0 1-16,18-18 0,-9 8 15,0 1-15,-8 8 16,-10 1-16,1 8 16,0 0-1,-9 0-15,0 17 16,0 0-16,8 9 16,10 0-16,-1 0 15,0-8-15,9-10 16,0-8-16,-8 0 15</inkml:trace>
  <inkml:trace contextRef="#ctx0" brushRef="#br2" timeOffset="211897.35">16664 15475 0,'0'0'0,"0"0"0,0 17 15,0 1-15,9 16 16,0 9-16,-1 9 15,10 0 1,-10-8-16,1-10 31,0 1-31,-1-9 0,1 0 0,-9-17 16,0-1-16,0 1 16,0-9-16,0 0 15,0-9-15,0-8 16,9-26-16,25-35 15,18 0-15,-8 26 16,-27 26 0</inkml:trace>
  <inkml:trace contextRef="#ctx0" brushRef="#br2" timeOffset="212514.39">17368 15510 0,'0'0'0,"0"0"15,0 0-15,0 8 16,0 10 0,-9-1-16,0 17 0,0 1 15,1 0 1,-1-9-16,0 0 15,1-9-15,-1-8 16,9-1-16,0 1 16,0 0-16,0-9 15,0 0-15,0-9 16,17-17-16,9 0 16,1-9-1,7 1-15,-8 16 16,0 1-16,0 8 15,-8 9-15,-10 0 16,1 18-16,-9-1 16,-9 9-16,1 0 15,-1 0-15,0 0 16,9-17 0,0-1-16,0 1 15,0-9-15,0 0 16,9-9-16,17 1 15,9-18-15,0 0 16,-1 8 0,-8 1-16,-8 17 0,-10 0 15,1 0-15,0 0 16,0 17-16,-1 1 16,1-1-1,0 9-15,-1 0 16,1-9-16,8-8 15,1 0-15,-1-1 16,0-8-16</inkml:trace>
  <inkml:trace contextRef="#ctx0" brushRef="#br2" timeOffset="212850.33">18140 15561 0,'0'0'0,"0"0"0,-8 0 15,-1 9-15,0 8 16,-8 1-16,0 16 16,-1 1-1,10 0-15,8-9 16,0 0-16,8 0 16,10 0-16,-1-9 15,18-8-15,-1-1 16,-8-16-16,1-1 15,-1-8-15,0-9 16,-18-9-16,-16-8 16,-1 8-1,-17 0-15,-9 1 16,-8 16-16,-9 1 16,17 17-16,18 0 15,-10 9-15,19-1 16</inkml:trace>
  <inkml:trace contextRef="#ctx0" brushRef="#br2" timeOffset="213114.44">18288 15397 0,'0'0'0,"9"0"16,43 0-16,17 0 15,-25 9-15,8-1 16,0 10 0,-9-1-16,9 18 0,-8 8 15,-1 9-15,-17-9 16,0 0-1,-17 1-15,0-10 16,-9-8-16,0 0 16,0-8-16,0-1 15,0-8-15,0-1 16,0 1-16,0-9 16,0-9-16,34-25 15,36-27-15,17-8 16,-44 43-16</inkml:trace>
  <inkml:trace contextRef="#ctx0" brushRef="#br2" timeOffset="213764.99">18201 16280 0,'0'0'0,"0"0"16,0 9-16,0 34 15,0 35-15,-9 26 16,1 26-16,-1-9 15,-8-17-15,-1-17 16,10-27-16,8-16 16,0-18-16,0 0 15,0-18-15,0 1 16,0-9 0,0-9-16,0-43 15,8-60-15,27-27 16,17 1-16,0 16 15,0 36-15,1 34 16,-1 0-16,-9 17 16,0 18-16,-16 17 15,-1 0 1,-18 9-16,1 8 16,-9 18-16,-9 8 15,-17 9-15,-17 0 16,-18-9-16,0-8 15,18-18-15,25-8 16,10-1-16</inkml:trace>
  <inkml:trace contextRef="#ctx0" brushRef="#br2" timeOffset="214130.82">18731 16272 0,'0'0'0,"0"0"0,0 0 15,9 17-15,8 9 16,0 26-16,9 0 16,-8 9-1,-10-10-15,1 10 16,-18-18-16,1 1 16,-1-18-16,0-9 15,9-8-15,-8-1 16,8 1-16,0-9 15,0-9-15,0-8 16,0-9 0,17-17-16,0-9 15,18 0-15,0 8 16,-9 10-16,9 8 16,-9 9-16,0-1 15,0 10-15,0-1 16,-17-8-16,8 8 15,-8 0 1</inkml:trace>
  <inkml:trace contextRef="#ctx0" brushRef="#br2" timeOffset="214537.54">19052 16523 0,'0'0'0,"0"0"0,0 0 0,0 0 16,0 0 0,9 0-16,8 0 0,1 0 15,8 0 1,0-9-16,8 0 15,10-8-15,-18 0 16,0 0-16,0-1 16,-17-8-16,-1 9 15,-16 0-15,-1-1 16,0 10-16,1 8 16,-18 0-1,0 26-15,-1 8 16,10 18-16,0 9 15,17-1-15,8-16 16,10-10-16,17-8 16,34-17-16,-26 0 15</inkml:trace>
  <inkml:trace contextRef="#ctx0" brushRef="#br2" timeOffset="-214399.42">19894 16315 0,'0'0'0,"0"0"0,0 0 16,0 0-16,0-9 16,0 9-16,-8-8 15,-1 8-15,-17 0 16,0 0-16,0 17 15,-9 18-15,9-1 16,9 1 0,-1 8-16,18-17 15,0 0-15,18 0 16,8 0-16,17-9 16,18-8-16,-18 0 15,-25-1 1</inkml:trace>
  <inkml:trace contextRef="#ctx0" brushRef="#br2" timeOffset="-214031.52">20329 16419 0,'0'0'0,"0"0"0,0 0 16,0 0-16,0-9 15,0 1-15,8-1 16,1 0-16,0 1 15,-1-1 1,1 0-16,0 1 16,-9-1-16,0 0 15,0 1-15,-9-1 16,0 0-16,1 9 16,-1 0-16,0 0 15,9 0-15,0 0 16,0 0-1,0 0-15,0 0 16,0 0-16,0 0 16,0 0-16,0 0 15,0 0 1,-8 0-16,-1 0 0,9 0 16,-9 0-16,9 0 15</inkml:trace>
  <inkml:trace contextRef="#ctx0" brushRef="#br2" timeOffset="-213581.86">20042 16653 0,'0'-9'0,"0"0"16,0 1-16,0-1 15,0 0-15,0 1 16,17-1-16,1-8 16,8-9-1,9 0-15,8-9 16,0 1-16,-16 8 15,-1 8-15,-9-8 16,0 9-16,-8 0 16,0-1-16,-1 1 15,-8 8-15,0 9 16,-8 0-16,-1 0 16,0 0-1,-17 18-15,9 16 16,0 1-16,-1 8 15,18 1-15,0-1 16,9-17-16,8-9 16,18 0-16,8-8 15,-25-9 1</inkml:trace>
  <inkml:trace contextRef="#ctx0" brushRef="#br2" timeOffset="-213265.72">20832 16168 0,'0'0'0,"0"0"0,-8 0 15,-1 0-15,0 0 16,1 8-16,-10 10 16,1-1-16,0 0 15,-1 9-15,1 9 16,8-9-16,9 0 15,0 0-15,0-9 16,0 1 0,0-1-16,0-8 15,0-1-15,-9 1 16,1 8-16,-18 1 16,0-10-16,8 1 15,1-1 1,8 1-16,9-9 15</inkml:trace>
  <inkml:trace contextRef="#ctx0" brushRef="#br2" timeOffset="-212951.96">21188 16220 0,'0'0'0,"0"0"16,0 0-1,0 0-15,0 0 0,-8 0 16,-1 0-1,-8 8-15,-9 10 16,8-1-16,1 0 16,-1 9-16,1 9 15,17-9-15,0 0 16,0 0-16,0-9 16,0 1-16,0-10 15,0 1-15,0 0 16,-9-1-1,1 1-15,-1-1 16,-8 1-16,-1 0 16,18-1-16,0 1 15,0-9-15,0 0 16</inkml:trace>
  <inkml:trace contextRef="#ctx0" brushRef="#br2" timeOffset="-212795.74">21353 16298 0,'0'0'0,"0"0"0,0 0 15,0 0-15,0 8 16,0 10-16,-8-1 16,-1 0-16,0 1 15,9-1-15,0-8 16,0-1-16,0-16 16,0 8-1</inkml:trace>
  <inkml:trace contextRef="#ctx0" brushRef="#br2" timeOffset="-212665.98">21397 16003 0,'0'0'0,"0"0"0,0 0 0,0 0 0,0 17 16,0 9-16,0-8 15</inkml:trace>
  <inkml:trace contextRef="#ctx0" brushRef="#br2" timeOffset="-212099.96">21536 16549 0,'0'0'0,"0"0"16,0 8-16,0 1 15,0 0-15,0-1 16,0 1-16,0 0 15,0-9-15,0 0 16,8 0-16,1-9 16,0-17-16,-1 0 15,1-9 1,0 10-16,-9 7 16,0 1-16,0 8 15,0 1-15,0-1 16,0 9-16,0 0 15,17 0-15,1 0 16,16 9-16,18 8 16,-8 0-1,-1 1-15,1-1 16,-18 9-16,0-9 16,-9 9-16,-8-9 15,-1 1 1,1-10-16,-9 1 0,0 0 15,0-1-15,0-8 16,0 0 0,9 0-16,8-8 15,18-18-15,0 0 16,8 0-16,-17 8 16,-8 1-16,-10 8 15,1 9-15,0 0 16,-1 0-16,10 18 15,-1 16 1,0 1-16,18 8 16,-18-25-16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23:31.71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2440 5056 0,'-9'0'0,"1"0"0,-1 0 0,9 0 16,0 0-16,0 0 16,0 0-16,0 0 15,0 0-15,9 0 16,8 0-16,27 0 16,16 0-16,18-9 15,18 1 1,0-1-16,-18 0 15,-9 1-15,-8-1 16,-18 0-16,-17 1 16,0 8-16,-8 0 15,-1 0-15,-8 0 16,0 0-16,-1 0 16,1 0-16,0 0 15,8 0 1,0 8-16,-8 1 15</inkml:trace>
  <inkml:trace contextRef="#ctx0" brushRef="#br0" timeOffset="4796.67">3968 4753 0,'0'0'0,"0"0"0,-8 9 16,-1 8-16,0 18 16,1 25-16,-10 10 15,1-1 1,0-9-1,8-8-15,9-17 0,0-9 16,0-17-16,0-9 16,9 0-16</inkml:trace>
  <inkml:trace contextRef="#ctx0" brushRef="#br0" timeOffset="4932.05">3934 4510 0,'0'0'0,"0"0"15,0 0-15,0 0 16,0 18-16,0-1 16,8 0-16,1-8 15</inkml:trace>
  <inkml:trace contextRef="#ctx0" brushRef="#br0" timeOffset="5380.12">4229 4926 0,'0'0'0,"0"0"0,0 0 16,-9 0-1,1 18-15,-1-1 16,0 0-16,9 35 15,0 17-15,0-8 16,0-18-16,18-8 16,-1-9-16,0-9 15,1-8-15,-1 0 16,0-18 0,18-17-16,0-17 15,-9-1-15,-9-16 16,-8-1-16,-18 9 15,1 0-15,-1 26 16,-8 9 0,-1 8-16,-8 9 0,9 0 15,-1 0 1,1 9-16,8 0 16,9-1-16,0 1 15,0 8-15,18 0 16,8 1-16,-9-10 15</inkml:trace>
  <inkml:trace contextRef="#ctx0" brushRef="#br0" timeOffset="5780.57">4689 5047 0,'0'0'0,"-8"-8"0,8-1 16,0 9-16,0 0 15,0 0-15,0 0 16,0 0-16,0 0 16,0 17-1,0 1-15,0 8 16,0 0-16,-9 0 16,9-9-16,0-8 15,0-1-15,0 1 16,0-9-16,0-9 15,17-8-15,1-18 16,16-8 0,-8 8-16,0 1 15,0 8-15,-8 8 16,-9 18-16,-1 0 16,1 0-16,0 18 15,-1-1-15,1 9 16,8 17-16,9 18 15,26 26 1,-8-35-16</inkml:trace>
  <inkml:trace contextRef="#ctx0" brushRef="#br0" timeOffset="6496.4">5948 4857 0,'-8'-9'0,"-1"1"0,0-1 0,1 0 16,-1 1-16,0-1 15,1 0-15,-1 1 16,0-1 0,-8 0-16,-9 1 15,0 8-15,0 0 16,-9 17-16,-8 18 15,8-1-15,0 18 16,9 0-16,9 0 16,17 9-16,8-9 15,10-9 1,8-17-16,17 0 16,18-17-16,34-27 15,10 1-15,-62 8 16</inkml:trace>
  <inkml:trace contextRef="#ctx0" brushRef="#br0" timeOffset="6879.04">6192 5004 0,'0'-9'0,"0"1"0,0-1 15,-9 9-15,0 0 16,0 0-16,-8 0 16,0 17-1,-1 1-15,1 8 16,8 8-16,9 1 16,0-9-16,9 0 15,8-9-15,1-8 16,8 0-16,9-18 15,-1 0-15,-8-17 16,0 0 0,-8-8-16,-18-1 15,-9-8-15,-17 8 16,0 9-16,0 9 16,0 17-16,8 0 15,10 0-15,8 9 16,0-1-16</inkml:trace>
  <inkml:trace contextRef="#ctx0" brushRef="#br0" timeOffset="7230.26">6582 4969 0,'0'0'0,"-8"0"0,-1 0 16,0 0-1,1 0-15,-10 0 16,1 0-16,-1 18 16,1-1-16,0 9 15,-1 17-15,10 1 16,8-1-16,0-17 16,8 0-1,10-17-15,-1-1 0,9-16 16,9-1-1,0-17-15,-9-9 16,-18-8-16,1-9 16,-18-17-16,-17-9 15,0 35-15,-8 17 16,-1 8-16,-17 18 16,26 0-1,0 26-15,17-8 16</inkml:trace>
  <inkml:trace contextRef="#ctx0" brushRef="#br0" timeOffset="7580.18">7034 4519 0,'0'0'0,"-9"-9"15,9 9-15,0 0 16,0 0-16,0 0 16,0 0-1,-9 18-15,1 16 16,-18 44-16,0 18 15,8-1 1,1-17-16,0-9 16,8-8-16,0-9 0,9-9 15,0-17 1,9 9-16,8-18 16</inkml:trace>
  <inkml:trace contextRef="#ctx0" brushRef="#br0" timeOffset="8469.84">7138 5047 0,'0'0'0,"0"0"0,0 0 16,0 0-16,0 0 16,0 0-1,0 0-15,0 0 16,9 0-16,8 0 16,0 0-16,1-8 15,8-1-15,0 0 16,0-8-16,0 0 15,-9-9-15,-8 0 16,0 0 0,-18-9-16,0 9 15,1 9-15,-18 0 16,0 17-16,0 0 16,0 17-16,-1 0 15,1 18-15,9 8 16,0 0-16,17-8 15,0-9 1,0 0-16,17-9 16,0 1-16,27-10 15,17 1-15,8-18 16,1 1-16,-1-18 16,-8 0-16,0 0 15,-18 0-15,-17 8 16,0 1-16,-17 0 15,-1 17 1,-8 0-16,0 0 16,-8 0-16,-1 17 15,-8 0-15,-1 18 16,1 0-16,0 17 16,-1-9-1,18 0-15,0-17 16,0-8-1,9-10-15,8 1 0,9-9 16,9-9-16,0-17 16,17-26-16,0-26 15,0-34-15,0-9 16,-17 8-16,-9 35 16,-17 26-1,-1 17-15,-8 18 16,0 0-16,0 17 15,0 0-15,0 8 16,0 27-16,-8 43 16,8 35-16,0-18 15,17-17-15,0-9 16,27 9-16,34 9 16,-26-35-1</inkml:trace>
  <inkml:trace contextRef="#ctx0" brushRef="#br0" timeOffset="10671.87">9326 4259 0,'0'0'0,"0"0"0,0 0 16,0 0-16,-8 0 16,-1 0-16,-8 9 15,-9 17-15,-18 35 16,-8 17-16,9 34 16,-1 18-1,27-9-15,17-8 16,17 8-16,1-26 15,16-25-15,1-10 16,17-16-16,61-1 16,234 87-16</inkml:trace>
  <inkml:trace contextRef="#ctx0" brushRef="#br0" timeOffset="11031.73">9839 4259 0,'0'0'0,"0"0"0,0 9 15,0 17-15,0 35 16,-9 43 0,-8 17-16,8 0 15,0-17-15,9-17 16,0-10-16,0 1 15,0-8-15,9-36 16</inkml:trace>
  <inkml:trace contextRef="#ctx0" brushRef="#br0" timeOffset="11450.17">10342 4727 0,'0'0'0,"0"0"0,0 0 16,0 0-1,-8 0-15,-1 0 16,-8 0-16,-9 0 16,0 17-16,-18 9 15,9 9-15,1 0 16,-1-1-1,18-8-15,8 0 0,9-8 16,0-10 0,9 1-16,8-1 15,0-16-15,1-1 16,-1 1-16,0-10 16,1 1-16,-10 8 15,1 9-15,-9 0 16,0 18-1,9-1-15,-1 9 16,1 0-16,0 0 16,8 0-16,1-9 15,34-8-15,17-1 16,-43-8-16</inkml:trace>
  <inkml:trace contextRef="#ctx0" brushRef="#br0" timeOffset="11764.21">10690 4658 0,'0'0'0,"0"0"15,0 0-15,0 0 16,0 0-16,-9 0 16,0 0-16,1 17 15,-10 0-15,1 18 16,0 0-1,8-1-15,9 1 16,0 0-16,9-9 16,-1 0-16,1-9 15,0 0-15,-9-8 16,0-1-16,0 1 16,-9 0-1,0-1-15,-8 1 16,0 0-16,8-1 15,9-8-15,0 0 16</inkml:trace>
  <inkml:trace contextRef="#ctx0" brushRef="#br0" timeOffset="12229.88">10898 5021 0,'-9'-8'0,"1"-1"0,8 0 16,0 9 0,0 0-16,0 0 15,0 0-15,0 0 16,17-8-16,0-1 15,18 0-15,0 1 16,-9-9-16,0-9 16,0-9-16,-9 9 15,-8 0 1,0 9-16,-18-1 16,0 1-16,-8 8 15,-9 9-15,0 9 16,-17 8-16,8 18 15,9 0-15,8-1 16,18 10-16,0-19 16,0 1-1,9-8-15,8-1 16,1-8-16,17-1 16,-9 1-16,-9-9 15</inkml:trace>
  <inkml:trace contextRef="#ctx0" brushRef="#br0" timeOffset="12496.23">11185 4814 0,'0'0'0,"0"0"0,0 0 15,17 0-15,0 17 16,1 0-16,-1 1 16,1 8-16,-1 0 15,0 0-15,-8-1 16,0-7-16,-1 8 15,1-9-15,-9-8 16,0-1 0,0 1-16,0 0 15,0-9-15,0-9 16,0-8-16,17-27 16,1-16-16,16 8 15,10 0-15,-1 17 16,-17 18-16</inkml:trace>
  <inkml:trace contextRef="#ctx0" brushRef="#br0" timeOffset="13012.62">12453 4727 0,'0'0'0,"0"0"0,0-9 16,-9 9-16,0-8 16,0-1-16,1 0 15,-10-8 1,-8 8-16,-8 9 15,8 0-15,-9 0 16,-9 18-16,10 16 16,-1 18-16,0 0 15,18-8-15,8-1 16,9-8-16,9-1 16,8-8-16,18 0 15,26-17 1,0-1-16,-27 1 15</inkml:trace>
  <inkml:trace contextRef="#ctx0" brushRef="#br0" timeOffset="13348.87">12782 4840 0,'-8'-9'0,"-10"0"16,-8 9-16,0 0 15,9 9-15,0 8 16,-1 1-16,1 8 16,0 0-16,17 8 15,0-8-15,0-9 16,8 1 0,10-10-16,-1 1 15,0-9-15,9-9 16,0 1-16,0-18 15,0-9-15,-17-8 16,0 0-16,-18 8 16,-8 0-16,-1 18 15,1 0 1,0 8-16,-1 9 16,1 0-16,17 0 15</inkml:trace>
  <inkml:trace contextRef="#ctx0" brushRef="#br0" timeOffset="13712.91">13277 4675 0,'-8'0'0,"-1"0"16,0 0-16,-17 9 15,-17 8-15,8 9 16,0 9-16,1-1 15,8 10 1,8-1-16,1 0 16,17-17-16,0 0 15,9-9-15,8 1 16,0-10-16,1 1 16,8-9-16,0-9 15,0 1-15,0-18 16,-9-17-16,-8-9 15,-18 0 1,1 0-16,-18 17 16,0 0-16,-1 18 15,10 8-15,8 1 16,-8 8-16,17 0 16</inkml:trace>
  <inkml:trace contextRef="#ctx0" brushRef="#br0" timeOffset="13945.66">13738 4320 0,'0'0'0,"-9"0"0,0 17 16,-17 9-16,0 18 15,0 16 1,-9 44-16,1 17 15,-1-17-15,18-26 16,-1-17 0,1-9-16,8-9 0,9-17 15,0-9-15,0-8 16</inkml:trace>
  <inkml:trace contextRef="#ctx0" brushRef="#br0" timeOffset="14380.17">13746 5013 0,'-8'-9'0,"-10"9"15,18 0-15,0 0 16,0 0-16,0 0 15,0 0-15,18 0 16,-1 0-16,18-9 16,0 1-16,-1-1 15,-8 0-15,0-16 16,0-1 0,-8 0-16,-10-9 15,-8 0-15,-8 9 16,-1 9-16,-8 0 15,-9 17-15,0 8 16,-18 18-16,1 18 16,8-1-16,9 0 15,9 0 1,17-8-16,0-9 16,17 0-16,0-9 15,27 1-15,34-10 16,17-8-16,-51 0 15</inkml:trace>
  <inkml:trace contextRef="#ctx0" brushRef="#br0" timeOffset="14878.68">14346 4987 0,'0'-9'0,"0"0"16,0 1-16,0-1 15,0 1-15,0-1 16,0 0-16,0 9 16,-9 0-1,0 0-15,1 0 16,-10 18-16,1-1 16,-1 17-16,1-8 15,0 9-15,-1-9 16,18 0-16,0 0 15,0-9-15,9-8 16,-9-9 0,9 0-16,8-9 15,0 1-15,18-18 16,17-44-16,0-33 16,-8-10-16,-9 9 15,-9 9 1,-9 25-16,-8 18 0,-1 18 15,-8 17 1,0 17-16,0 0 16,-8 8-16,-1 27 15,-8 43-15,-1 26 16,1 8-16,-1-8 16,18-26-16,18-9 15,-1-8-15,18 17 16,-9-26-1</inkml:trace>
  <inkml:trace contextRef="#ctx0" brushRef="#br0" timeOffset="16465.95">15188 4718 0,'0'0'0,"0"0"16,0 0-16,0 0 0,0 0 16,0 0-1,0 0-15,0 0 16,9 0-16,17 0 15,34 0-15,10 0 16,8 0-16,9-8 31,0-1-31,-9 0 0,0-8 16,-26 17-16,-26 0 16,-17 0-16</inkml:trace>
  <inkml:trace contextRef="#ctx0" brushRef="#br0" timeOffset="16704.72">15171 5056 0,'0'0'0,"0"-9"16,0 9-16,0 0 15,0 0-15,8 0 16,10-8-16,25-1 15,18 0-15,26 1 16,-1-1 0,-7-8-16,-1 8 0,9 0 15,-9 1 1,-26-1-16,-26 9 16</inkml:trace>
  <inkml:trace contextRef="#ctx0" brushRef="#br0" timeOffset="16982.49">15587 4554 0,'0'0'0,"-8"-9"0,8 9 16,0 0-16,0 0 16,0 0-16,17 0 15,9 17-15,26 18 16,18 0-16,-1 17 15,1-9 1,-18-8-16,-9-9 16,-17 0-16,-8 0 15,-10 0-15,-16 8 16,-10 1-16,-8 8 16,0 0-16,0-8 15,17-26-15</inkml:trace>
  <inkml:trace contextRef="#ctx0" brushRef="#br0" timeOffset="17338">16525 4701 0,'0'0'0,"0"0"16,0 0-16,0 0 16,0 0-16,0 0 15,0 0-15,0 0 16,0 0-1,18 0-15,16 0 16,18 9-16,18-1 16,-1-8-16,9-8 15,1 8 1,-1-9-16,0-8 16,-52 17-16</inkml:trace>
  <inkml:trace contextRef="#ctx0" brushRef="#br0" timeOffset="17578.66">16933 4510 0,'0'-8'0,"0"8"0,0 0 0,-8 0 16,-1 0-1,-8 17-15,-1 9 16,-8 17-16,0 35 15,-9 9-15,9 0 16,9-9 0,17-18-16,0 1 0,9-18 15,8-8 1,9-18-16,-17-17 16</inkml:trace>
  <inkml:trace contextRef="#ctx0" brushRef="#br0" timeOffset="17929.16">17011 4952 0,'0'-8'0,"0"8"0,0 0 16,9 0-16,0 0 15,0 8-15,8 9 16,0 9-16,1 0 15,-10 0-15,1 0 16,0-8-16,-9 8 16,0-9-16,0-8 15,0-1 1,0 1-16,0-9 16,0 0-16,0-9 15,0-17-15,17-8 16,0-10-16,9-8 15,9 9-15,0 9 16,0 16 0,-9 18-16,-9 9 15</inkml:trace>
  <inkml:trace contextRef="#ctx0" brushRef="#br0" timeOffset="18311.32">17819 4944 0,'0'0'0,"-9"-9"0,-8 0 16,0 1 0,-1-10-16,-8 1 15,0 8-15,-9 9 16,1 0-16,8 18 16,0 8-16,-9 8 15,18-8 1,-1 0-16,9 0 15,9-17-15,0-1 16,0 1-16,9 0 16,9-9-16,-1-9 15,0 0-15,9-8 16,-8 0-16,-10-1 16,1 18-16,0 0 15,-9 0-15,0 0 16,8 9-1,10 8-15,-1 1 16,9-1-16,18 0 16,-10 1-16,-16-10 15,-10-8-15</inkml:trace>
  <inkml:trace contextRef="#ctx0" brushRef="#br0" timeOffset="18794.11">17949 4866 0,'0'0'0,"0"0"15,0 0-15,0 0 16,0 17-16,0 9 16,0 9-16,0 25 15,-8 18 1,8 0-1,-9 0-15,0 0 0,1-26 16,-1-9-16,0-8 16,1-9-16,-1-9 15,9-8-15,0-1 16,0-8 0,0 0-16,0-17 15,0-35-15,17-43 16,18-18-16,17 9 15,-9 18-15,1 25 16,-18 27-16,0 8 16,0 8-1,-9 18-15,1 0 0,-1 0 32,-8 9-32,0 0 0,-1-1 15,-8 10-15,-8-1 16,-1 0-16,-9 9 15,-8-9-15,0 1 16,0-1-16,18-8 16</inkml:trace>
  <inkml:trace contextRef="#ctx0" brushRef="#br0" timeOffset="19260.34">18566 4952 0,'-9'-8'0,"9"8"0,-8 0 15,-1 0-15,0 17 16,-8 9-16,-9 34 16,-9 27-16,9-9 15,9-17-15,-1-1 16,1-16-16,-1-18 15,10 0-15,-1-9 16,0-9 0,9 1-16,0-9 15,0-9-15,0-16 16,0-36-16,18-26 16,-1-8-16,18 8 15,8 9-15,-17 26 16,0 18-16,0 17 15,-8-1 1,-1 1-16,1 17 16,-1 0-16,-8 0 15,-1 0-15,1 0 16,-9 0-16,-9 17 16,1 1-1,-1-1-15,0 9 0,9-9 16,0 0-16,0-8 15</inkml:trace>
  <inkml:trace contextRef="#ctx0" brushRef="#br0" timeOffset="19697.09">18766 5056 0,'0'0'0,"0"0"0,0 0 16,0 0-16,0 0 15,0 0-15,0 0 16,0 0-16,8 0 16,10 0-16,-1-9 15,0 1 1,1-1-16,8 0 15,0-17-15,0 0 16,-9-8-16,-8-1 16,0 1-16,-1 16 15,-16 1-15,-1 17 16,0 0-16,-17 17 16,0 1-1,9 16-15,-1 1 16,1-9-16,17 0 15,0 0-15,0 0 16,17-9-16,27 0 16,8-8-16,-9 0 15,-17-1-15</inkml:trace>
  <inkml:trace contextRef="#ctx0" brushRef="#br0" timeOffset="20230.31">19321 5047 0,'0'0'0,"0"0"0,0-8 16,0-1-16,0 0 16,0 1-16,0-1 15,0 0-15,0 1 16,-8-1-16,8 0 15,0 9-15,-9 0 16,0 0-16,1 0 16,-18 18-16,0-1 15,-1 18 1,10-1-16,0-8 16,8 0-16,9 0 15,0-8-15,0-10 16,9 1-16,-1-9 15,10-9-15,17-8 16,8-18-16,9-17 16,18-34-1,-10-9-15,-16 8 16,-1 9-16,-17 26 16,-8 17-16,-10 18 15,1 0-15,0 17 16,-9 0-16,0 0 15,-9 26-15,0 34 16,1 10-16,-1 8 16,9-9-1,0-9-15,9-8 16,-1-8-16,10-1 16,-1-8-16,-8-18 15,-1-8-15</inkml:trace>
  <inkml:trace contextRef="#ctx0" brushRef="#br0" timeOffset="20485.84">20016 4588 0,'0'0'0,"0"0"16,0 0-1,0 0-15,0 0 16,9 18-16,8 8 16,0 26-16,1 17 15,-9 0-15,-9 18 16,-18 17-16,-17 8 16,-25 10-16,-27 16 15,43-69-15</inkml:trace>
  <inkml:trace contextRef="#ctx0" brushRef="#br0" timeOffset="21895.37">2484 6009 0,'-9'0'0,"0"0"15,1 0-15,8 0 16,0 0-16,0 0 16,8 0-16,27 8 15,34 1-15,27 0 16,17-1 0,-9-16-16,0 8 15,-26 0-15,-8 0 16,-9 0-16,-9-9 15,-26 9-15</inkml:trace>
  <inkml:trace contextRef="#ctx0" brushRef="#br0" timeOffset="22794.4">4298 5948 0,'0'0'0,"0"0"0,-8-9 15,-1 1-15,0-1 16,1 1-16,-10-1 15,-8 0 1,-8-8-16,-1 8 16,-9 9-16,1 0 15,0 18 1,-10 16-16,10 9 0,8 27 16,9 8-16,9-9 15,17-8-15,17-18 16,9 0-1,9-8-15,35-18 16,8-8-16,-9-18 16,-25 9-16</inkml:trace>
  <inkml:trace contextRef="#ctx0" brushRef="#br0" timeOffset="23201.65">4681 5532 0,'0'0'0,"-9"0"16,0 0-16,0 9 16,-8 26-16,-9 34 15,0 26-15,-17 35 16,-1 0 0,9-26-16,1-17 0,8-18 15,8-26 1,1-17-16,8 0 15,1-17-15,8 0 16,0-18-16,0 0 16,17-25-16,9-27 15,9 9-15,-1 0 16,-7 17 0,-1 18-16,0 0 15,-9 17-15,0 17 16,-8 9-16,0 9 15,-1-1-15,1 10 16,0-1-16,-9-17 16,0 0-16,0-9 15,17-8 1,0 0-16</inkml:trace>
  <inkml:trace contextRef="#ctx0" brushRef="#br0" timeOffset="23677.72">5280 6095 0,'0'0'0,"0"0"0,-9 0 16,0-8-16,1-1 16,-1 0-1,0 1-15,-8-1 0,0 9 16,-9 0-16,-9 0 15,-9 17-15,-8 18 16,0 8 0,17 1-16,18-1 15,0 0-15,8-17 16,9 0-16,0-17 16,0 0-16,9-1 15,8-16-15,9-1 16,9-17-16,0 0 15,-9-9-15,0 1 16,-9 16 0,-8 1-16,-1 17 15,1 0-15,-9 0 16,9 9-16,-1 8 16,10 9-16,-1 9 15,1-9-15,-1 0 16,0 0-16,1-18 15,-1 1-15,0 0 16,36-9 0,16 0-16,-34 0 15</inkml:trace>
  <inkml:trace contextRef="#ctx0" brushRef="#br0" timeOffset="23861.35">5688 6043 0,'0'0'0,"-9"0"0,0 9 16,1 8-16,-1 9 15,-8 9 1,-1 0-16,10-1 16,-1-8-16,9 0 15,0-8-15,0-10 16,0 1-16,9 0 16,-1-1-16,-8 1 15</inkml:trace>
  <inkml:trace contextRef="#ctx0" brushRef="#br0" timeOffset="24277.81">5697 5827 0,'0'0'0,"0"0"0,0 0 16,0 0-16,0 0 16,0 0-16,0 17 15,8 1 1,1 8-16,8 25 15,-8 10-15,8 0 16,-8-1 0,0 1-16,-1-18 0,1 1 15,-9-18-15,0-9 16,0 0 0,0-8-16,0 0 0,0-1 15,0-8 1,0-8-16,17-1 15,9-26-15,9-8 16,9 8-16,-18 1 16,0 16-16,0 10 15,-9 8-15,1 0 16,-1 17-16,-8 0 16,-1 18-1,1 0-15,0-1 16,-1 1-16,10 0 15,-1-10-15,-8-16 16</inkml:trace>
  <inkml:trace contextRef="#ctx0" brushRef="#br0" timeOffset="25094.79">6973 6035 0,'-9'0'0,"1"0"0,-1 0 15,-17 0-15,-9 17 16,0 18-16,9 8 15,0 9 1,9 0-16,0-9 16,17 1-16,0-18 15,17 0-15,0-18 16,9 1-16,9-18 16,0 1-16,0-18 15,-9 0 1,0-9-16,-18-8 0,-8-1 15,-17 10 1,-9-1-16,0 9 16,-9 9-16,0-1 15,18 18-15,0 0 16,8 0-16,18 0 16,-1 0-1</inkml:trace>
  <inkml:trace contextRef="#ctx0" brushRef="#br0" timeOffset="25451.4">7590 5584 0,'0'0'0,"0"0"15,0 0-15,0 0 16,0 0-16,0 0 16,0 0-16,-9 0 15,0 18-15,1 8 16,-10 34 0,1 10-16,-1 25 15,10 9-15,-1 0 16,0-9-16,9-17 15,-8-17-15,-1-9 16,9-9-16,0-17 16,-9-18-1,9 1-15,0 0 0,0-9 16,0 0-16</inkml:trace>
  <inkml:trace contextRef="#ctx0" brushRef="#br0" timeOffset="25617.78">7164 6121 0,'0'0'16,"0"0"-16,0 0 0,9 0 16,8-8-16,18-1 15,17 0 1,17 1-16,10-1 16,7-8-1,19 8-15,-10-8 0,-51 17 16</inkml:trace>
  <inkml:trace contextRef="#ctx0" brushRef="#br0" timeOffset="25947.95">8397 6052 0,'0'0'0,"0"0"15,-8 0-15,-1 17 16,0 9-16,-8 9 15,-1 8-15,1 1 16,8-1 0,9-17-16,0 0 15,0-9-15,9-8 16,-9 0-16</inkml:trace>
  <inkml:trace contextRef="#ctx0" brushRef="#br0" timeOffset="26112.19">8406 5853 0,'0'0'0,"-9"-9"16,1 9-16,8 0 15,0 0-15,0 0 16,0 0-16,0 0 16,0 0-1,8 9-15</inkml:trace>
  <inkml:trace contextRef="#ctx0" brushRef="#br0" timeOffset="26910.15">8831 6009 0,'0'0'0,"-8"0"0,-1 0 0,0 0 15,1 0-15,-1 8 16,-17 18-16,0 9 16,8 8-16,1 9 15,0-8-15,17-1 16,0-17-16,8 0 16,10 0-1,-1-17-15,1-1 16,-1 1-16,9-18 15,0 1-15,0-10 16,-9-8-16,1-17 16,-1 0-16,-8-1 15,0 10-15,-18-1 16,0 18 0,0-1-16,1 10 15,-1 8-15,9 0 16,0 0-16,0 0 15,0 0-15,0 8 16,0 1-16,0 0 16,0-1-1,17 1-15,18-9 16,9 0-16,-1-9 16,0 9-16,1 0 15,-9 0-15,-9 0 16,0 18-16,0-1 15,-9 0-15,-8 9 16,0 0-16,-1 0 16,-8-8-1,0-10-15,0 1 16,0 0-16,0-1 16,0 1-16,0-9 15,0 0-15,0 0 16,0-9-16,18-8 15,8-18-15,8-17 16,10 0 0,-1 18-16,-8 8 0,0 8 15,-9 1 1,0 17-16,0 0 16,0 17-16,-9 9 15,9 18-15,-8-1 16,-10 0-16,1 1 15,8 8-15,1-18 16,-10-16-16</inkml:trace>
  <inkml:trace contextRef="#ctx0" brushRef="#br0" timeOffset="32539.46">12105 6208 0,'0'0'0,"0"0"0,0 0 0,0 0 0,0 0 16,0 0-1,0 0-15,0 0 16,0 0-16,0 0 15,0 0-15,35 0 16,-9 9-16</inkml:trace>
  <inkml:trace contextRef="#ctx0" brushRef="#br0" timeOffset="33110.65">12809 6182 0,'0'0'0,"0"0"0,0 0 0,0 0 16,0 0 0,0 0-16,0 0 15,0 0-15,0 0 16,0 0-16,0 0 16,0 0-16,17 0 15,-8 9-15</inkml:trace>
  <inkml:trace contextRef="#ctx0" brushRef="#br0" timeOffset="33591.87">13729 6312 0,'-9'-9'0,"-8"-8"0,0 0 15,8-1 1,0 10-16,9-1 15,-8 0-15,8 9 16,0 0-16,0 0 16,0 0-16,0 0 15,0 0-15,0 0 16,17 9-16,0 0 16</inkml:trace>
  <inkml:trace contextRef="#ctx0" brushRef="#br0" timeOffset="34022.05">14493 6251 0,'0'0'0,"0"0"0,0 0 0,0 0 16,0 0 0,0 0-16,0 0 15,0 0-15,0 0 16,0 0-16,0 0 15,26 0-15,-8 9 16</inkml:trace>
  <inkml:trace contextRef="#ctx0" brushRef="#br0" timeOffset="34423.83">15431 6165 0,'0'0'0,"0"0"0,0 0 16,0 0-16,0 0 15,0 0-15,0 0 16,0 0-1,0 0-15,0 0 16,0 0-16,9 8 16,17 10-16,-9-10 15</inkml:trace>
  <inkml:trace contextRef="#ctx0" brushRef="#br0" timeOffset="34744.78">15943 6234 0,'0'0'0,"0"0"0,0 0 0,0 0 16,0 0-16,0 0 15,0 0-15,0 0 16,0 0-16,0 0 16,9 0-1,8 9-15,-8-1 16</inkml:trace>
  <inkml:trace contextRef="#ctx0" brushRef="#br0" timeOffset="35005.76">16829 6191 0,'0'0'15,"0"0"-15,0 0 0,0 0 16,0 0 0,0 0-16,0 0 15,0 0-15,17 8 16,-8 1-16</inkml:trace>
  <inkml:trace contextRef="#ctx0" brushRef="#br0" timeOffset="63456.11">2527 7152 0,'0'0'0,"0"0"0,0 0 15,0 0-15,0 0 16,0 0-16,0 0 15,17 0-15,9 0 16,26 0-16,18 0 16,-1-9-1,10 1-15,33 16 16,245 44-16</inkml:trace>
  <inkml:trace contextRef="#ctx0" brushRef="#br0" timeOffset="63806.86">3873 6806 0,'0'-9'0,"0"9"0,0 0 16,0 0-16,-9 0 16,1 17-16,-10 27 15,-8 42-15,-9 18 16,9 0-1,0-9-15,9-8 16,0-18-16,25-17 16,10-9-16,-1-25 15</inkml:trace>
  <inkml:trace contextRef="#ctx0" brushRef="#br0" timeOffset="63998.85">3951 7247 0,'0'0'0,"0"0"16,0 0-16,0 9 15,0 8-15,0 1 16,0-1-16,0 0 16,0 1-16,0-10 15,9 1 1,-9-9-16</inkml:trace>
  <inkml:trace contextRef="#ctx0" brushRef="#br0" timeOffset="64105.7">4116 6840 0,'0'0'0,"0"0"0,0 0 0,0 0 0,0 0 16,0 0-1,9 9-15,-1 0 16</inkml:trace>
  <inkml:trace contextRef="#ctx0" brushRef="#br0" timeOffset="65139.13">4333 7161 0,'0'0'0,"0"0"0,0 0 15,0 0-15,0 0 16,0 0-16,0 0 15,9 0 1,8-9-16,1-8 0,16-27 16,-8 1-1,0 0-15,1-1 16,-10 1-16,0 0 16,-8 8-16,-9 9 15,0 9-15,0 17 16,-9 0-16,1 9 15,-18 34-15,-9 43 16,-9 27-16,10 8 16,-1-8-1,18-18-15,-1-26 16,1-17-16,8-17 16,0-9-16,9-17 15,0-1-15,0-8 16,0-8-16,0-10 15,0-16-15,18-10 16,-1-8-16,9 9 16,0 9-1,9 8-15,-9 8 16,0 1-16,0 0 16,0 17-16,0 0 15,-8 0-15,-10 0 16,1 0-16,0 0 15,-9 0 1,-9 8-16,0 1 16,-8 0-16,-9-1 15,9 1-15,-1 0 16,1-1-16,-1 1 16,10 0-1,8-1-15,0-8 0,0 9 16,0 8-16,17 18 15,18-1 1,0-8-16,8 0 16,0-17-16,-8 0 15,9-1-15,-18-16 16,0-1-16,0 0 16,0-17-16,-9 9 15,-8-9-15,-1 0 16,-8 0-1,-8 9-15,-1 0 16,0 8-16,1 9 16,-1 0-16,-8 0 15,-1 17-15,1 18 16,8 8-16,9 0 16,0 1-16,18-10 15,-1-8 1,18 0-16,8 0 15,53-8-15,-27-10 16</inkml:trace>
  <inkml:trace contextRef="#ctx0" brushRef="#br0" timeOffset="65406.69">5558 6961 0,'0'0'0,"0"0"0,0 9 0,-9 17 16,0 17-16,1 18 16,8 17-1,-9 17-15,0 0 16,1-17-16,16-8 15,10-18 1,-1-26-16</inkml:trace>
  <inkml:trace contextRef="#ctx0" brushRef="#br0" timeOffset="65805.47">6009 7343 0,'-9'0'0,"1"0"0,-1 0 15,0 0-15,1 0 16,-1 0-16,-8 0 16,-9 0-16,0 0 15,0 17-15,-1 0 16,10 9-16,0 0 15,-1 0-15,10-9 16,8 1 0,0-10-16,0 1 15,0 0-15,17-1 16,0-8-16,9 0 16,-8 0-16,-9 0 15,-1 0-15,1 9 16,0 0-16,-1-1 15,10 10 1,-1-10-16,9 10 16,9-1-16,-18-8 15</inkml:trace>
  <inkml:trace contextRef="#ctx0" brushRef="#br0" timeOffset="66272.38">6322 6935 0,'0'0'0,"0"0"16,-9 9-16,0 17 15,1 17-15,-1 27 16,0 8-16,-8 17 31,0 9-31,-1-18 0,18-16 16,0-18-16,18-9 15,-10-8-15,-8-27 16</inkml:trace>
  <inkml:trace contextRef="#ctx0" brushRef="#br0" timeOffset="71221.23">6122 7195 0,'-9'-8'0,"1"-1"0,8 0 15,0 1 1,0 8-16,0 0 16,0 0-16,0-9 15,0 9-15,0 0 16,0 0-16,0 0 15,0 0-15,8 0 16,18 0-16,18-9 16,25 1-16,1-1 15,8 0 32,-35 1-47</inkml:trace>
  <inkml:trace contextRef="#ctx0" brushRef="#br0" timeOffset="71656.66">6617 7308 0,'0'0'0,"0"0"0,0 0 15,0 0-15,0 0 16,0 0-16,0 0 16,0 0-16,0 0 15,17-9 1,1 1-16,16-1 15,19 0-15,7 1 16,1-1-16,-35 9 16</inkml:trace>
  <inkml:trace contextRef="#ctx0" brushRef="#br0" timeOffset="72011.23">6756 6935 0,'0'0'0,"0"0"0,0 0 15,0 9-15,0 8 16,0 1-16,0 16 15,-9 1-15,1 17 16,-1 0-16,-17 26 16,0 17-16,8-17 15,1 0-15,0-17 16,17-9 0,0-9-16,0-17 15,17-9-15,9-8 16,18 0-16,-18-1 15</inkml:trace>
  <inkml:trace contextRef="#ctx0" brushRef="#br0" timeOffset="72197.91">7121 7394 0,'0'0'0,"0"0"0,0 18 15,0 16-15,-9 1 16,9 0-16,0-9 16,0 0-1,0 0-15,0-9 16,0-8-16</inkml:trace>
  <inkml:trace contextRef="#ctx0" brushRef="#br0" timeOffset="72339.22">7355 6961 0,'0'0'0,"0"0"15,0 18-15,9 8 16,8 8-16,-8-16 16</inkml:trace>
  <inkml:trace contextRef="#ctx0" brushRef="#br0" timeOffset="72723.13">7642 7273 0,'0'0'0,"0"-8"16,0-1-16,0 0 16,0 1-16,-9-1 15,0 9-15,1 0 16,-1 0-16,-17 0 16,0 17-16,-9 1 15,0 8 1,9 8-16,-8 18 15,16 0-15,1-9 16,17 1 0,0-18-1,9 0-15,8-9 0,0-8 0,18-1 16,26 10-16,26-1 16,-44-8-16</inkml:trace>
  <inkml:trace contextRef="#ctx0" brushRef="#br0" timeOffset="73154.69">7807 7368 0,'-9'0'0,"9"0"0,0 0 16,0 9-16,0 0 15,0 8-15,0-8 16,0-1-16,9 1 16,8 0-16,9-9 15,0-9-15,0 0 16,0 1-16,0-1 16,-8 0-1,-10-8-15,1 8 16,0-8-16,-9-9 15,-9 9-15,0 0 16,1-1-16,-18 10 16,0 8-16,-9 8 15,-9 10-15,1 16 16,0 18 0,-1 9-16,27-1 15,8 1-15,18-9 16,8-9-1,27 1-15,42-10 0,-25-8 16</inkml:trace>
  <inkml:trace contextRef="#ctx0" brushRef="#br0" timeOffset="158959.62">8814 6883 0,'0'0'0,"0"0"0,0 0 0,0-8 16,0-1-16,0 1 15,0-1-15,0 0 16,0 9-16,0 0 16,0 0-16,0 0 15,0 0 1,-9 35-16,1 25 15,-1 27-15,0 8 16,1 1-16,-1-10 16,0-8-1,-8-26-15,8-17 16,0-9-16,9-9 16,0-8-16,0-1 15,0 1-15,0-9 16,0-9-16,0-8 15,18-26-15,-1-1 16,9 1-16,0 9 16,0 8-16,0 8 15,0 1-15,1 17 16,-10 0 0,0 0-16,1 9 15,-1 8-15,9 18 16,-17 8-16,-1 0 15,-8 0-15,0-17 16,0 0-16,0-8 16,0-10-16,0 1 15,26 8 1,18 1-16,-27-18 16</inkml:trace>
  <inkml:trace contextRef="#ctx0" brushRef="#br0" timeOffset="159393.48">9405 7368 0,'0'0'0,"0"0"15,0 0-15,0 0 16,0-8-16,0 8 16,0-9-16,0 1 15,0-1-15,0 9 16,0 0-16,-9 0 15,0 0-15,-8 0 16,-9 17-16,0 9 16,-9 17-1,18-8-15,-1-9 16,18 0-16,0 0 16,0-9-16,9-8 15,0 0-15,-1-9 16,10-9-16,-1 0 15,0-8 1,-8 8-16,0 1 16,-1 8-16,1 0 15,0 0-15,8 17 16,1 0-16,-1 1 16,0 8-16,18-9 15,8 0 1,10 1-16,-10-10 15,-26-8-15</inkml:trace>
  <inkml:trace contextRef="#ctx0" brushRef="#br0" timeOffset="159709.93">9986 7317 0,'0'0'0,"0"0"0,0 0 16,0 0-16,0 0 0,-8 0 15,-1 0 1,0 0-16,1 0 16,-10 0-16,1 0 15,-1 8-15,1 10 16,0-1-16,8 0 16,9 0-1,0 9-15,0 0 16,9-8-16,-1-1 15,1-8-15,0-1 16,-9 1-16,-9 8 16,0 1-16,-8-1 31,-9 0-31,9 1 0,8-10 16,9 1-16</inkml:trace>
  <inkml:trace contextRef="#ctx0" brushRef="#br0" timeOffset="160147.53">10620 7317 0,'0'0'0,"0"0"0,0 0 0,0 0 16,0 0 0,0 0-16,0 0 15,0 17-15,0 17 16,0 10-16,9-1 15,0 0-15,-1-8 16,1-9 0,0 0-16,-1-9 0,-8-8 15,0 0 1,0-1-16,0-8 16,0-8-16,18-27 15,-1-26-15,18-8 16,-9 8-16,9 18 15,8 26-15,-17 8 16</inkml:trace>
  <inkml:trace contextRef="#ctx0" brushRef="#br0" timeOffset="160398.79">11080 7299 0,'0'0'0,"-8"0"16,8 0-16,0 0 15,-9 0-15,0 18 16,1 8 0,-1 8-16,0 1 15,9-1-15,0-8 16,0 0-16,0-17 16,0 8-16,9-8 15,-9-18-15,9-17 16,-1 0-1,1 9-15</inkml:trace>
  <inkml:trace contextRef="#ctx0" brushRef="#br0" timeOffset="160492.45">11098 6953 0,'0'0'0,"0"0"15,0 0-15,0 0 16,0 0-16,0 0 16,0 17-16,9 0 15,-1-8-15</inkml:trace>
  <inkml:trace contextRef="#ctx0" brushRef="#br0" timeOffset="160967.56">11298 6866 0,'0'0'0,"0"0"0,0 0 15,0 0-15,0 26 16,0 17-16,8 27 16,-8 8-16,18 26 15,-10 17-15,1-26 16,-9-34-16,0-18 16,0-17-16,0-9 15,0-8 1,0 0-16,0-9 15,0 0-15,0-18 16,0-16-16,9-10 16,8 10-16,0-1 15,1 18 1,-1-1-16,1 18 0,8 0 16,-9 0-1,0 9-15,-8 8 16,0 1-16,-1 8 15,-16 0-15,-1 0 16,-8 0-16,-1 0 16,1-18-16,8 1 15,9-9-15,0-17 16,9-1 0</inkml:trace>
  <inkml:trace contextRef="#ctx0" brushRef="#br0" timeOffset="161260.65">11723 7152 0,'0'0'0,"0"0"0,0 0 15,0 0 1,0 17-16,9 1 16,8 16-16,0 1 15,-8 8-15,0 9 16,0-9-16,-1 1 15,-8-18-15,0 0 16,0-18-16,0 1 16,0 0-1,0-9-15,0-9 16,0 0-16,0-17 16,9-17-16,8-9 15,9 9-15,9 8 16,-9 9-16,-9 18 15,-8 8-15</inkml:trace>
  <inkml:trace contextRef="#ctx0" brushRef="#br0" timeOffset="161643.35">12444 7256 0,'0'0'0,"0"0"16,0 0-16,-9-9 15,0 1-15,1-1 16,-1 0-16,-8 9 15,-9 0-15,-9 0 16,-8 18-16,8-1 16,0 9-1,0 9-15,18-1 16,0 9-16,8-17 16,9-8-16,0-10 15,17 1-15,1-18 16,-1 1-16,9-1 15,0-8 1,0-1-16,0 1 16,-17 8-16,0 9 15,-1 0-15,-8 0 16,0 0-16,9 18 16,0 16-16,8-8 15,0 9 1,9 0-16,18 8 0,17 0 15,-18-25 1</inkml:trace>
  <inkml:trace contextRef="#ctx0" brushRef="#br0" timeOffset="161876.04">12479 7195 0,'0'-8'0,"0"8"0,0 0 16,0 0-16,0 0 16,17 0-16,9 0 15,9 0-15,17-9 16,17 0-16,-8 1 16,9-18-1,-1 0-15,27 0 16,-18-9-16,-52 18 15</inkml:trace>
  <inkml:trace contextRef="#ctx0" brushRef="#br0" timeOffset="162092.2">12887 6806 0,'0'0'0,"0"0"0,0 0 15,-9 0-15,0 17 16,1 9-16,-1 26 15,0 26-15,1 8 16,-1 10 0,0-1-16,9-8 0,0-18 15,0-17-15,18-9 16,-10-17-16,1-17 16</inkml:trace>
  <inkml:trace contextRef="#ctx0" brushRef="#br0" timeOffset="162392.91">13156 7325 0,'0'0'16,"-9"0"-16,1 0 0,-1 9 15,0 8-15,-8 18 16,-1-1 0,1-8-16,8 0 15,9-8-15,0-10 16,0 1-16,9 0 15,17-27-15,0-8 16,-8 0-16,8-8 16,-9 16-16,96-475 31,-113 493-31,-9-9 0,-8 9 16,-1 0-16,10 0 15,8 0-15,0 0 16,0 0-16,0 17 15,17 1-15,-8-10 16</inkml:trace>
  <inkml:trace contextRef="#ctx0" brushRef="#br0" timeOffset="162927.19">13451 7273 0,'0'0'0,"0"0"15,0 0-15,0 0 16,-9 0-16,1 18 15,-18 8-15,0 17 16,8 9 0,1-9-16,8 0 15,9-17 1,0 0-16,9-8 0,8-10 16,1 1-16,16-18 15,1-8-15,0-9 16,-9-17-1,0-1-15,-17 1 16,-1 8-16,-16 1 16,-1 8-16,-8 9 15,-1-1 1,-8 18-16,9 0 0,-1 0 16,10 0-16,8 0 15,0 0 1,0 0-16,17 0 0,9 0 15,35 0 1,0 0-16,-9 9 16,-9 0-16,-8 8 15,-9 0-15,-9 9 16,-8 9-16,0-1 16,-18-8-16,9 0 15,-9-8 1,9-1-16,0-8 15,0-1-15,0-8 16,9-8-16,8-18 16,27-18-16,-9 27 15</inkml:trace>
  <inkml:trace contextRef="#ctx0" brushRef="#br0" timeOffset="163261.57">14302 7247 0,'0'0'0,"0"0"0,0 0 15,0 0-15,0 0 16,0 0-16,0 0 16,0 0-16,0 0 15,0 0-15,0 0 16,0 0 0,0 0-16,0 0 15,0 0-15,0 0 16,0 0-16,0 0 15,0 0-15,0 0 16,0 0-16,0 0 16,0 0-16,0 0 15,0 0-15,0 0 16,0 0 0,0 0-16,0 0 15,0 0-15,0 0 16,0 0-16,0 0 15,0 0-15</inkml:trace>
  <inkml:trace contextRef="#ctx0" brushRef="#br0" timeOffset="163745.12">13816 7446 0,'0'0'0,"0"0"0,0 0 16,0-8-1,0-1-15,0 0 16,0 1-16,0-1 16,0 0-16,0 1 15,0-1-15,9 9 16,-1 0-1,1 0-15,8 0 0,-8 0 16,8 17 0,-8 1-16,0 16 15,-1-8-15,1 0 16,0 0-16,-9-8 16,0-10-16,26 10 15,9 8-15,-18-18 16</inkml:trace>
  <inkml:trace contextRef="#ctx0" brushRef="#br0" timeOffset="164342.39">14389 7325 0,'0'0'0,"0"0"0,0 0 0,0-8 15,0-1-15,-9 0 16,1 1-16,-1-1 15,0 9 1,-8 0-16,-9 0 16,0 9-16,-9 8 15,9 0-15,9 9 16,-1 0-16,1 0 16,17-9-16,0-8 15,0 0-15,9-9 16,8-9-1,9 0-15,9-17 16,-1 0-16,-7 9 16,-10 0-16,-8 8 15,-1 9-15,1 0 16,-9 0-16,0 0 16,9 9-16,8 0 15,0-1 1,1 1-16,-1-1 15,18-8-15,0-8 16,8-18-16,0-9 16,10-25-1,-10-27-15,0-8 0,-8 8 16,-9 9-16,0 9 16,-17 17-1,0 35-15,-9 17 16,-9 0-16,0 17 15,-17 52-15,-9 35 16,9 0-16,9-9 16,17-17-16,17 0 15,9-9 1,18-8-16,43-9 16,-35-26-16</inkml:trace>
  <inkml:trace contextRef="#ctx0" brushRef="#br0" timeOffset="165063.82">15509 7299 0,'0'0'0,"0"0"16,0-8-16,0 8 16,0 0-1,0 0-15,0 0 16,0 0-16,0 8 16,0 10-16,-8 16 15,-1 9-15,0 1 16,0-18-16,9 0 15,0-9-15,0-8 16,0-1 0,0 1-16,0-9 15,0-9-15,0 1 16,0-18-16,18-18 16,8 10-16,0-1 15,0 18-15,-9 0 16,1-1-16,-10 18 15,1 0-15,0 0 16,-1 9 0,-8 8-16,0 0 15,0 9-15,0 0 16,0-17-16,0 0 16,0-1-16,0-8 15,9-8-15,17-10 16,18-16-16,8-18 15,-9 9 1,-8 8-16,-9 18 16,-9-1-16,-8 18 15,0 0-15,-1 9 16,1 8-16,0 1 16,-9 16-16,8 1 15,-8-9 1,9 0-16,0-9 15,-1-8-15,10-1 16,8-16-16,35-10 16,25 1-16,-51 8 15</inkml:trace>
  <inkml:trace contextRef="#ctx0" brushRef="#br0" timeOffset="165401.21">16499 7230 0,'0'0'0,"0"0"16,0 0-16,-9 0 15,1 0-15,-1 9 16,0 8-16,1 0 16,-1 9-16,-8 9 15,8-1-15,9 1 16,0-9-16,9 0 16,-1-17-16,1-1 15,8 1 1,1-18-16,8 1 15,0-18-15,0 0 16,-17 0-16,-1-9 16,-8 1-16,-8-1 15,-1 9-15,-8 9 16,-1-1-16,1 10 16,-1 8-1,10 0-15,8 0 16,0 0-16,0 0 15,0 0-15,0 8 16</inkml:trace>
  <inkml:trace contextRef="#ctx0" brushRef="#br0" timeOffset="166125.49">16985 7282 0,'0'0'0,"0"0"15,0 0-15,0 0 16,0 0-16,0 0 15,-8 0-15,-1 0 16,0 0-16,1 0 16,-18 17-1,0 18-15,0 17 16,8-9-16,1 0 16,8-17-16,9 0 15,0-8-15,9-10 16,-1 1-16,10-18 15,8-8 1,17-18-16,9-25 0,9-27 16,0-25-1,-9-10-15,-8 18 16,-18 9-16,0 17 16,-18 18-16,1 25 15,0 9-15,-1 9 16,-8 17-16,0 0 15,-8 0-15,-1 17 16,-8 9 0,-9 35-16,-18 34 15,9 0-15,1 0 16,16-17-16,1 0 16,17 0-16,0-17 15,9-18 1,8 0-16,0-17 0,1 0 15,16-17 1,1 0-16,0-1 16,0-16-16,-1-10 15,1-8-15,9 0 16,-1-17-16,0-9 16,-17 18-16,-8-1 15,-9 18 1,-1-1-16,-8 1 15,-8 8-15,-1 9 16,0 0-16,0 0 16,1 18-16,-10-1 15,1 18-15,8 8 16,9 0 0,0 0-16,18 1 0,16-18 15,10 0-15,25 8 16,-25-16-1</inkml:trace>
  <inkml:trace contextRef="#ctx0" brushRef="#br0" timeOffset="168442.16">18019 7438 0,'0'0'0,"0"0"16,0 17-16,0 0 15,-9 9-15,0 9 16,-8 8-16,-9 9 16,9-8-16,8-27 15</inkml:trace>
  <inkml:trace contextRef="#ctx0" brushRef="#br0" timeOffset="168800.11">18627 7247 0,'-9'0'0,"0"0"15,1 0 1,8 0-16,-9 0 16,9 18-16,-9 25 15,1 17-15,-10 1 16,1-9-16,-1 0 15,10-9-15,-1-17 16,9-8-16,0-10 16,0 1-1,0-9-15</inkml:trace>
  <inkml:trace contextRef="#ctx0" brushRef="#br0" timeOffset="169234.39">18592 6849 0,'-9'0'0,"1"0"0,8 0 16,0 0-16,0 0 16,17 0-1,0 0-15,18 9 16,8-1-16,10 1 16,-1 8-16,-9-8 15,-17-1 1,-9 1-16,-8 8 0,-18 1 15,1-1-15,-18 18 16,0-1 0,-9 1-16,0-9 15,1 0-15,16 0 16,9-9 0,9 1-16,0-1 0,18 9 15,-1 0-15,1 0 16,-10-9-1,1 1-15,0-1 16,-1 17-16,-16 10 16,-1-10-16,-17 1 15,0-9-15,0 0 16,8 0-16,1-17 16,17 8-16,0 0 15,9-8-15</inkml:trace>
  <inkml:trace contextRef="#ctx0" brushRef="#br0" timeOffset="169859.24">19052 7325 0,'0'0'0,"-9"0"0,1 0 0,-1 0 16,0 0-1,1 9-15,-1 8 16,0 18-16,-8 8 16,8 0-16,9 1 15,0-1-15,0-17 32,0 0-32,0-17 0,0-1 15,9 1-15,0-9 16,8-9-16,0-8 15,1-9-15,8-9 16,-9 1-16,-8 16 16,0 1-16,-1 17 15,1 0-15,0 9 16,-1 8-16,10 0 16,-1 9-16,0 0 15,1 0 1,-1-8-16,9-10 15,0 1-15,9-18 16,0-8-16,-1-18 16,19-25-16,-10-1 15,0-8-15,-17-18 16,1-8-16,-10 34 16,-8 18-1,-1 17-15,1 9 16,-9 8-16,0 9 15,0 9-15,-9 25 16,1 36-16,-1 34 16,9 8-16,0-25 15,9-9-15,-1-26 16,1-9 0,0-17-16,-1-17 15,1-1-15,0 1 16</inkml:trace>
  <inkml:trace contextRef="#ctx0" brushRef="#br0" timeOffset="170025.19">19408 7239 0,'0'0'0,"0"0"0,0 0 16,0 0-16,0 0 15,18 0-15,16 0 16,27 0-16,43 0 15,35 8 1,-69-8-16</inkml:trace>
  <inkml:trace contextRef="#ctx0" brushRef="#br0" timeOffset="170541.53">20876 7299 0,'0'0'0,"-9"-8"16,0-1-16,1 0 0,-10-8 15,1 0-15,-9-1 16,0 1-16,0 0 15,0-1 1,0 18-16,-18 0 16,1 18-16,-9 8 15,17 8-15,0 27 16,1 17-16,16-18 16,10-8-16,8-8 15,17-10-15,18-8 16,8-17-1,53 8-15,16-8 16,-33-26-16,-45 8 16</inkml:trace>
  <inkml:trace contextRef="#ctx0" brushRef="#br0" timeOffset="170841.11">21067 7351 0,'0'0'0,"0"0"0,0 0 0,-9 0 15,0 0 1,1 0-16,-10 9 15,-8 8-15,9 18 16,0-1-16,-1 1 16,18 0-16,0-9 15,9 0-15,8-9 16,1-8-16,-1-1 16,0-8-1,18-8-15,-9-1 16,0-17-16,-8 0 15,-10-9-15,1-8 16,-18 0-16,1 8 16,-10 1-16,1 16 15,-1 18-15,18 0 16,0 0 0,0 0-16</inkml:trace>
  <inkml:trace contextRef="#ctx0" brushRef="#br0" timeOffset="171161.69">21492 7282 0,'0'0'0,"0"0"0,-8 0 0,-1 0 16,-8 17 0,-9 1-16,-1 25 15,-7 9-15,-1 8 16,18-8-16,8-8 15,9-18-15,17 0 16,1 0-16,-1-9 16,18-8-16,0-1 15,-9-16 1,0-1-16,0 0 16,-9-17-16,-8-8 15,-1-10-15,-16 1 16,-1 0-16,-8 8 15,-1 9-15,1 9 16,17 8-16,0 9 16</inkml:trace>
  <inkml:trace contextRef="#ctx0" brushRef="#br0" timeOffset="171526.49">21926 6814 0,'0'0'0,"0"0"0,0 0 0,0 0 16,0 0 0,0 9-16,0 26 15,-8 25-15,-1 35 16,-8 18-16,-9 8 16,8-8-16,1-27 15,0-8-15,-1-26 16,10-8-16,8-10 15,8-16 1,1-10-16</inkml:trace>
  <inkml:trace contextRef="#ctx0" brushRef="#br0" timeOffset="172391.39">22126 7386 0,'0'0'0,"0"0"16,0 0-16,0 0 0,0 0 15,18 8 1,-1 1-16,0-9 15,18-9-15,0 1 16,8-1-16,1-8 16,-1-9-16,-8 0 15,-9 0-15,-9 0 16,-8 0-16,-18 0 16,1 0-1,-1 9-15,0-1 16,-8 18-16,-9 9 15,-18 17-15,1 9 16,8 17-16,18 17 16,-1-9-16,18-8 15,0-8-15,18-18 16,8 0-16,9 0 16,25-18-1,19-8-15,-1-17 16,0-9-16,-9-9 15,-17 1-15,-17 16 16,-9 1-16,-8 0 16,-10 8-16,1 9 15,-9 0-15,0 0 16,-9 9 0,-8 17-16,-9 17 15,0 9-15,0 0 16,8-9-1,10-17-15,8 0 0,0-17 16,0 0-16,8-1 16,10-16-16,8-10 15,17-25 1,9-35-16,9-17 16,-9-18-16,9-17 15,-18 9-15,-17 26 16,-8 34-16,-10 26 15,1 18-15,0 0 16,-9 17-16,0 0 16,-9 34-1,-17 36-15,0 42 16,0 10-16,9-1 16,8-26-16,9-17 15,17-17 1,9-1-16,9-25 0,9-9 15,-27-17-15</inkml:trace>
  <inkml:trace contextRef="#ctx0" brushRef="#br0" timeOffset="172708.03">23385 7325 0,'0'0'0,"0"0"0,0 0 16,0 0-16,0 0 16,0 0-16,0 0 15,0 0-15,18 0 16,8-8-1,35-1-15,8 0 16,1 1-16,16-1 16,1 0-16,-9-8 15,-8 8-15,-18 9 16,-26 9-16,-17 0 16</inkml:trace>
  <inkml:trace contextRef="#ctx0" brushRef="#br0" timeOffset="172966.63">23394 7446 0,'0'0'0,"0"0"0,0 0 0,0 0 16,0 0-1,17 0-15,9 0 16,9 0-16,17 0 15,26 0-15,9 0 16,9-8-16,-18-1 16,0 0-16,-8 1 15,-10-1 1,-16 0-16,-9-8 0,-9 17 16,-18 0-1</inkml:trace>
  <inkml:trace contextRef="#ctx0" brushRef="#br0" timeOffset="173224.66">23828 6909 0,'0'0'0,"0"0"0,0 0 16,0 0 0,18 0-16,-1 18 15,26 8-15,9 8 16,9 10-16,0 8 15,0 0-15,-9-9 16,-9 0-16,-17-8 16,-8 17-16,-18 8 15,-18 10 1,-25-1-16,-26 9 16,-18 9-16,43-44 15</inkml:trace>
  <inkml:trace contextRef="#ctx0" brushRef="#br0" timeOffset="174496.97">25096 7005 0,'0'0'0,"0"0"16,-9 0-16,1 0 16,-1 17-16,-8 18 15,-1 8 1,1 9-16,17 9 16,0-9-16,17-9 15,1 0-15,-1-17 16,9 0-16,0-17 15,0-9-15,0-9 16,-8 0-16,-10-8 16,1-9-1,-9 0-15,-17 0 16,-9-8-16,-1 16 16,-7 1-16,-1 17 15,18 0-15,17 0 16,0 0-1</inkml:trace>
  <inkml:trace contextRef="#ctx0" brushRef="#br0" timeOffset="174928.54">25374 7135 0,'0'0'0,"0"0"0,0 0 15,0 8-15,0 10 0,0-1 16,0 0-16,-9 9 16,9 9-1,0-9-15,-8 0 16,8-9-16,0 1 16,0-10-16,0 1 15,0-9 1,0 0-16,0-9 0,8-8 15,18-26 1,9-27-16,8 1 16,10 17-16,-10 17 15,-17 18-15,0 8 16,-9 9 0,1 18-16,-1 8 0,-8 8 15,0 10 1,8 16-16,-8 1 15,-1-18-15,1 0 16,-9-17-16,9-17 16,8 8-16,0 1 15</inkml:trace>
  <inkml:trace contextRef="#ctx0" brushRef="#br0" timeOffset="175208.5">26190 6416 0,'0'0'0,"0"0"0,0 0 16,-8 0-16,-1 26 15,0 17 1,-8 26-16,-9 27 15,0 25 1,8 9-16,1-9 0,0-8 16,-1-9-16,10-18 15,-1-8-15,9-9 16,0-34 0</inkml:trace>
  <inkml:trace contextRef="#ctx0" brushRef="#br0" timeOffset="175723.79">26312 7117 0,'0'0'0,"0"0"0,0 0 15,0 0-15,0 18 16,0-1-16,0 18 15,0-1-15,0-8 16,0 0-16,0-8 16,8-10-16,1 1 15,9 0-15,-1-18 16,0 0 0,1-8-16,16-9 15,-8 9-15,0-1 16,-17 10-16,0 8 15,0 0-15,-1 0 16,10 17-16,-1 35 16,9 26-1,0 17-15,-17 0 16,-1-17-16,1-17 16,0 0-16,-1-18 15,-16-8-15,-1-1 16,-17-8-1,0-17-15,0-1 16,-9-16-16,-8-10 16,8-8-16,0-17 15,18 0-15,8-18 16,18-8-16,8 0 16,-8 34-16</inkml:trace>
  <inkml:trace contextRef="#ctx0" brushRef="#br0" timeOffset="176724.37">27328 6806 0,'0'-9'0,"8"0"16,-8 9-16,0 0 15,0 9 1,-8 43-16,-1 26 16,-17 34-16,0 1 15,0-18-15,9-8 16,-1-18-16,1-26 15,8-17-15,0 0 16,9-17-16,0 0 16,0-9-16,0-9 15,18-8 1,17-35-16,-1 0 16,10 0-16,-1 9 15,-8 17-15,-9 8 16,-9 18-16,-8 0 15,8 18-15,-8 8 16,0 17-16,-1 9 16,-8-9-1,0 0-15,0-17 16,9 9-16,17 0 16,-8-18-16</inkml:trace>
  <inkml:trace contextRef="#ctx0" brushRef="#br0" timeOffset="177113.77">28118 7317 0,'-9'-9'15,"1"0"-15,-1 1 0,0-1 16,1 0-16,-10 1 16,1 8-16,-9 0 15,0 17-15,-9 0 16,0 1-16,1 16 15,-1 9 1,17-17-16,1 0 16,17-8-16,0-10 15,0 1-15,0-9 16,0-9-16,17 1 16,1-1-16,-1-8 15,1-1-15,-10 1 16,1 0-1,0 8-15,-9 9 16,0 0-16,8 0 16,10 17-16,-1 1 15,0-1-15,9 9 16,0 0 0,9-9-16,-9-8 0,9 0 15,-9-1-15,-17 1 16</inkml:trace>
  <inkml:trace contextRef="#ctx0" brushRef="#br0" timeOffset="177447.98">28300 7273 0,'0'-8'0,"0"8"0,0 0 16,0 0-16,0 0 15,0 0 1,0 0-16,0 0 15,9 17-15,8 9 16,18 26-16,-9-9 16,-8-8-16,-10-9 15,1 0-15,0-18 16,-1 1 0,-8 0-16,9-1 15,-9-8-15,0-8 16,9-18-16,8-18 15,0 1-15,1-9 16,-10 9-16,1 8 16,0 18-16,0 8 15,-1 9-15,1 0 16</inkml:trace>
  <inkml:trace contextRef="#ctx0" brushRef="#br0" timeOffset="177765.56">28682 7360 0,'0'0'0,"0"0"0,0 0 16,0 0 0,0 0-16,0 0 15,0 0-15,0 0 16,0 0-16,0 0 16,0 0-16,0 0 15,0 0-15,0 0 16,0 0-16,0 0 15,0 0-15</inkml:trace>
  <inkml:trace contextRef="#ctx0" brushRef="#br0" timeOffset="178993.97">28596 7438 0,'0'0'0,"0"0"16,0 0-16,0 0 15,8 0-15,10 0 16,8 8-16,8-16 15,10-1-15,8 0 16,-9-8-16,1 0 31,-18-1-31,0-7 0,0-1 16,0 8-16,-17 1 16,-1 0-16,-8-1 15,-8 1-15,-1 8 16,-8 1-16,-9 8 15,0 8-15,-18 18 16,9 9 0,1 8-16,16 18 15,1-18-15,17 0 16,17-8-16,9-9 16,44 0-16,69 9 15,252 69-15</inkml:trace>
  <inkml:trace contextRef="#ctx0" brushRef="#br0" timeOffset="184989.57">19651 8269 0,'0'0'0,"0"0"0,0 0 16,0 0-16,0 0 15,0 0-15,-8 0 16,-1 0-16,0 0 15,1 0 1,-1-8-16,0-1 0,-8 9 16,-9-9-16,8 9 15,-8 0 1,0 0-16,0 9 16,-8 8-16,-1 1 15,9 16 1,0 1-16,8 17 0,1 0 15,17-9-15,0 0 16,0-8 0,0-9-16,17-9 15,1-8-15,-1 0 16,18-18-16,17-17 16,0-17-16,0-1 15,-8-16-15,-10 16 16,-8 10-16,-8 16 15,-10 1 1,1 17-16,-9 0 16,0 17-16,9 9 15,-1 26 1,1 9-16,0-9 0,8-9 16,1 1-16,34 16 15,-18-16-15</inkml:trace>
  <inkml:trace contextRef="#ctx0" brushRef="#br0" timeOffset="185406.55">19200 7940 0,'0'0'0,"0"0"16,0 0-16,0 0 16,-9 26-16,0 17 15,1 27-15,-10 51 16,1 35 0,0-18-16,8-16 0,0-18 15,1-18 1,-1-17-16,0-17 15,9-8-15,0-27 16,9 0-16,0-8 16</inkml:trace>
  <inkml:trace contextRef="#ctx0" brushRef="#br0" timeOffset="185761.08">20103 8399 0,'0'0'0,"0"0"0,0 0 16,0 0-16,0 0 16,0 0-16,26 9 15,9-1 1,8 1-16,9 0 16,0-1-16,-8-8 15,-1 0-15,-8 9 16,-9 0-16,-17-1 15</inkml:trace>
  <inkml:trace contextRef="#ctx0" brushRef="#br0" timeOffset="185954.81">20198 8633 0,'0'0'0,"0"0"16,0 0-16,0 0 15,0 0-15,0 0 16,0 0 0,18 0-16,-1 0 15,18 0-15,0 0 16,17 0-16,-26 9 16</inkml:trace>
  <inkml:trace contextRef="#ctx0" brushRef="#br0" timeOffset="186367.84">20954 8581 0,'-9'-9'0,"1"1"15,-1-1-15,0 0 16,0 9-16,1 0 15,-10 0 1,1 9-16,0 8 16,8 1-16,0 16 15,9 1-15,0 8 16,9 1-16,8-18 16,1 0-16,-1-9 15,0-9-15,1-8 16,-1-8-1,1-1-15,8-17 16,0 0-16,-9 0 16,-8-17-16,-1 0 15,-16 8-15,-1 0 16,-8 1-16,-1 16 16,1 1-16,17 17 15,0 0-15,0 0 16</inkml:trace>
  <inkml:trace contextRef="#ctx0" brushRef="#br0" timeOffset="186678.97">21041 8261 0,'0'0'0,"0"0"15,0 0-15,0 0 16,0 8-16,8 10 15,10 16-15,17 1 16,8-1-16,9 1 16,18 8-1,-1 1-15,9-18 0,-17 0 16,0 0 0,-18-9-16,-17-8 15,0-1-15,-17 1 16,0 8-16,-27 9 15,-16 26-15,-19 18 16,-25-1-16,0 0 16,17-8-1,35-44-15</inkml:trace>
  <inkml:trace contextRef="#ctx0" brushRef="#br0" timeOffset="187523.87">22969 8642 0,'-9'0'0,"9"-9"0,-9 0 15,0-8-15,1 0 16,-1-1-16,-8 1 16,-9 8-16,0 9 15,0 0-15,-9 9 16,0 8-16,9 9 15,9 9 1,-1 8-16,18 1 16,0-18-16,9 0 15,8-9-15,1-8 16,-1-18-16,9 0 16,18-8-16,-18-9 15,0 0-15,0 9 16,-9-9-1,-8 8-15,-1 1 16,1 8-16,0 9 16,-9 0-16,0 0 15,0 0-15,17 18 16,1-1 0,-1 18-16,9-1 0,0 1 15,0-9-15,0 0 16,-8-18-1,-1 1-15,0-9 16,-8 9-16</inkml:trace>
  <inkml:trace contextRef="#ctx0" brushRef="#br0" timeOffset="188318.24">23316 8633 0,'0'0'0,"0"0"0,0 0 16,0 0-16,0 17 16,-9 1-16,1 8 15,8-9-15,0 9 16,0-9-16,0-8 16,0 0-1,0-9-15,0 0 16,0 0-16,0-9 15,17-8-15,0-9 16,1-9-16,8 9 16,-9 9-16,-8-1 15,-1 10-15,1 8 16,0 0 0,-1 0-16,1 8 15,9 10-15,-1-1 16,0 9-16,1 0 15,-1 0-15,0-9 16,18-8 0,0 0-16,8-18 0,18 0 15,0 1 1,-9-10-16,-9 1 16,-8 0-16,-9-1 15,-17 10-15,-1-1 16,1 9-16,-9 0 15,0 0-15,0 0 16,-9 17-16,1 9 16,-10 9-1,10 8-15,-1 0 16,9-8 0,0-9-16,9-9 0,8-8 15,0 0-15,1-18 16,17-8-16,17-27 15,0-7-15,0-10 16,0-26 0,-9-17-16,-17 9 15,-17 26-15,0 8 16,0 27-16,-9 16 16,0 18-16,-9 0 15,0 18-15,-8 33 16,-1 27-16,1 9 15,17 17 1,9-9-16,8-17 16,9-9-16,26-8 15,9-18-15,-26-25 16</inkml:trace>
  <inkml:trace contextRef="#ctx0" brushRef="#br0" timeOffset="188659.85">25539 8243 0,'0'0'0,"0"0"0,0 0 0,0 0 16,0 0-16,0 9 15,0 26-15,0 25 16,0 27-16,-9 17 16,1 8-16,-1-16 15,9-10 1,0-17-16,0-8 15,0-26-15,0-18 16,9-8-16</inkml:trace>
  <inkml:trace contextRef="#ctx0" brushRef="#br0" timeOffset="189162.43">26312 8650 0,'0'0'0,"-9"-8"0,-8-1 15,-1 0-15,1 1 16,8-1 0,1 0-16,-10 1 15,-8-1-15,0 9 16,0 0-16,-9 17 15,-8 9-15,8 9 16,0 0-16,18 8 16,0-17-16,17 0 15,0 0 1,0-18-16,0 1 16,8 0-16,10-1 15,17-16-15,-1-10 16,1-7-16,8-1 15,-17 0-15,1 8 16,-10 1 0,-8 8-16,-1 9 0,1 0 15,0 0 1,-1 18-16,10 8 16,-1 8-16,0 9 15,1 1-15,8-1 16,9-17-16,-1 0 15,18 0-15,18 0 16,-35-17-16</inkml:trace>
  <inkml:trace contextRef="#ctx0" brushRef="#br0" timeOffset="189411.55">26711 8624 0,'-8'-8'0,"-1"8"16,9 0-16,0 0 15,0 0-15,0 0 16,0 0-16,0 0 16,17 0-16,9 0 15,9-9-15,8 0 16,1 9-16,8 0 15,17 9 1,-25 0-16,-27-1 16</inkml:trace>
  <inkml:trace contextRef="#ctx0" brushRef="#br0" timeOffset="189588.99">26833 8711 0,'-9'0'0,"0"0"16,9 0-16,0 0 15,0 0 1,0 0-16,0 0 16,9 0-16,9 9 15,8-1-15,34 1 16,18 0-16,-43-1 16</inkml:trace>
  <inkml:trace contextRef="#ctx0" brushRef="#br0" timeOffset="189827.49">27580 8512 0,'0'0'0,"0"0"15,0 0-15,0 8 16,0 10-16,0 16 15,0 10-15,0 16 16,0 10-16,-9-10 16,0 1-16,9-18 15,9-8-15,8-9 16,-8-9-16</inkml:trace>
  <inkml:trace contextRef="#ctx0" brushRef="#br0" timeOffset="190639.05">28101 8226 0,'-9'0'0,"0"0"0,1 0 16,8 0-16,0 0 16,0 0-16,0 0 15,0 0 1,0 0-16,0 0 16,0 0-16,0 0 15,0 0-15,0 0 16,0 0-16,0 0 15,0 0-15,0 0 16,0 0-16,0 0 16,0 0-16,0 0 15,0 0 1,0 0-16,0 0 16,0 0-16,0 0 15,0 0-15,0 0 16,0 0-16,0 0 15,0 0-15,0 0 16,0 0 0,0 0-16,0 0 15,0 0-15,0 0 16,0 0-16,0 0 16,0 0-1,0 0-15,0 0 0,0 0 16,0 0-16,0 0 15,0 0-15,0 0 16,8 17 0,10 1-16,16 16 15,18 1-15,9 8 16,9 0 0,8-17-16,-17 0 0,-1 0 15,-16-8-15,-9-10 16,-9 1-16,-9 0 15,-8-1 1,-1 1-16,1 0 16,-9-1-16,-9 10 15,-17 16-15,-8 27 16,-10 8-16,-17 0 16,9-8-16,0 0 15,0-1-15,17-16 16,18-18-1,8-18-15</inkml:trace>
  <inkml:trace contextRef="#ctx0" brushRef="#br0" timeOffset="200755.76">19373 9438 0,'0'0'0,"0"0"0,0 0 0,0 0 16,0 0 0,0 0-16,18 0 15,17-8-15,-1-1 16,18 0-16,-8 1 16,-1 8-16,1 0 15,-1 0-15,1 8 16,-10 10-16,-16-10 15</inkml:trace>
  <inkml:trace contextRef="#ctx0" brushRef="#br0" timeOffset="201187.68">19565 9542 0,'0'0'0,"-9"-8"0,0-1 15,0 9 1,1 0-16,-1 0 16,0 0-16,1 0 15,-1 0-15,0 9 16,1 8-16,-10 9 16,-8 9-16,9 8 15,0 0-15,-1 1 16,1-10-1,8-8-15,0 0 16,9 0-16,0-17 16,0-1-16,0 1 15,0 8-15,9-8 16,8 0-16,10 8 16,7 0-16,18-8 15,0 0 1,1-1-16,-10 1 15,0 0-15,-17-1 16,1-8-16,-10 0 16,9 0-16,0 0 15,-17 0-15</inkml:trace>
  <inkml:trace contextRef="#ctx0" brushRef="#br0" timeOffset="201437.66">19295 9716 0,'0'0'0,"0"0"0,0 0 15,9 0-15,8 0 16,18 0-16,26 0 15,0 0-15,-1-9 16,19 0 0,-1 1-16,9-10 15,8 1-15,-60 8 16</inkml:trace>
  <inkml:trace contextRef="#ctx0" brushRef="#br0" timeOffset="202104.08">20051 9915 0,'0'0'0,"0"0"0,0 0 16,0 0-16,0 0 15,-9 8-15,0 18 16,-8 26 0,-9 26-16,-9 9 15,1-9 1,7 0-16,-7-18 0,8-8 16,8-8-16,1-18 15,8-9-15,9-8 16,0-9-1,0-9-15,9-26 0,17-43 16,17-26 0,1 9-16,-1 9 15,1 25-15,-1 18 16,-8 8-16,0 9 16,-9 9-16,0 8 15,-9 9-15,0 0 16,-8 17-16,0-8 15,-9 8 1,-9 18-16,0-9 16,-17 9-16,0-9 15,0 0-15,0-9 16,9 0-16,17 1 16,0-10-16,0 1 15</inkml:trace>
  <inkml:trace contextRef="#ctx0" brushRef="#br0" timeOffset="202553.92">20303 9707 0,'0'0'0,"0"0"0,0 0 15,0 0 1,8 17-16,1 1 15,-9-1-15,0 17 16,0 10-16,-9 8 16,1 8-16,-10 1 15,1-9-15,0-9 16,8-17-16,9 0 16,0-17-1,0 0-15,0-1 16,0-8-16,0 0 15,0-8-15,17-10 16,-8 1-16,8 0 16,-8-1-16,8 10 15,-8-1 1,0 9-16,8 0 0,0 0 16,1 0-1,-10 9-15,10 8 16,-1 0-16,-8 9 15,0-8-15,8-1 16,0 0-16,1 9 16,-10-17-16</inkml:trace>
  <inkml:trace contextRef="#ctx0" brushRef="#br0" timeOffset="205708.82">22882 3289 0,'0'0'0,"0"0"0,0 0 0,0-8 16,17-1-16,18 0 15,34-8-15,35 0 16,1-1 0,16 10-16,1-10 15,-35 18-15,0 9 16,-9 8-16,-44-8 16</inkml:trace>
  <inkml:trace contextRef="#ctx0" brushRef="#br0" timeOffset="206124.85">23212 3298 0,'-9'0'0,"0"0"0,1 0 15,-1 0-15,0 9 16,1 8-16,-1 18 15,-17 17 1,0 0-16,0 17 16,0 0-1,0 0-15,-9 1 0,18-10 16,-1-8-16,1-8 16,8-10-16,9-8 15,0 0-15,0-9 16,0 1-1,17-1-15,10 0 16,16 1-16,18-10 16,8 1-16,9-9 15,-8 0-15,-1-9 16,-8 1-16,-17-1 16,-18 9-16,0 0 15,-9 0 1,-8 0-16,-1 0 15</inkml:trace>
  <inkml:trace contextRef="#ctx0" brushRef="#br0" timeOffset="206303.7">23047 3740 0,'0'0'0,"0"0"0,0 0 0,0 0 15,8 0 1,18 0-16,27 0 15,7 0-15,10-9 16,17 9-16,-1 0 16,-51 0-16</inkml:trace>
  <inkml:trace contextRef="#ctx0" brushRef="#br0" timeOffset="206771.89">23733 3731 0,'0'0'0,"0"0"0,0 0 15,0 0-15,-9 17 16,0 18 0,1 26-16,-1 8 15,-8 9-15,-1 8 16,1-8-16,0 0 15,-1-26-15,9-8 16,1-18-16,-1-9 16,9-8-16,0-1 15,0-16 1,0-10-16,0-25 16,26-61-16,9-17 15,8 25-15,1 19 16,-10 25-16,-7 17 15,-1 18-15,0-1 16,0 18 0,0 0-16,-9 9 15,-8 8-15,-1 9 16,-8 9-16,-8 0 16,-10-1-16,-8 1 15,0-9-15,-8 0 16,8-9-1,8-8-15,1-1 0,17-8 16</inkml:trace>
  <inkml:trace contextRef="#ctx0" brushRef="#br0" timeOffset="207152.65">24028 3532 0,'0'0'0,"0"0"0,0 0 0,0 0 15,0 17-15,0 9 16,0 9-16,-9 25 16,1 27-1,-1-9 17,-8-17-32,-1-9 0,1-9 15,8-17-15,9 0 0,0-18 0,0 1 16,0 0-16,0-9 15,0-9 1,17 0-16,1-17 16,8 9-16,0 0 15,-9 8-15,1 9 16,-10 0-16,1 9 16,0 8-16,-1 0 15,1 9-15,0 0 16,-1 0-1,1-8-15,0-10 16,0 1-16</inkml:trace>
  <inkml:trace contextRef="#ctx0" brushRef="#br0" timeOffset="207420.35">24532 3705 0,'0'0'0,"0"0"15,0 0-15,0 0 16,0 0-16,0 0 16,0 0-1,17 0-15,9 0 16,9 0-16,17 0 15,17 0-15,-8 0 16,-9 0-16,-17 0 16,-18 9-16</inkml:trace>
  <inkml:trace contextRef="#ctx0" brushRef="#br0" timeOffset="207602.37">24592 3870 0,'0'0'0,"0"0"15,0 0-15,0 0 16,0 0-16,0 0 16,0 0-16,26 8 15,35 1-15,9 0 16,8-18 0,-9-8-16,-34 17 15</inkml:trace>
  <inkml:trace contextRef="#ctx0" brushRef="#br0" timeOffset="208153.55">25504 3333 0,'0'0'15,"0"0"-15,0 0 16,0 0-16,0 0 16,0 0-16,9 0 15,43 0-15,26 0 16,26 8-16,27-8 16,8 0-16,-9-8 15,-17-1-15,-26 9 16,-9-9-16,0 9 15,-43 0 1,-18 0-16</inkml:trace>
  <inkml:trace contextRef="#ctx0" brushRef="#br0" timeOffset="208525.66">25921 3419 0,'0'0'0,"0"0"0,0 0 16,0 9-16,-9 8 16,1 9-16,-1 17 15,-8 9-15,-9 0 16,0 18 0,-1 8-16,-7-9 0,8-8 15,8-18 1,1 0-16,8-17 15,1 0-15,8-9 16,0 9-16,0-8 16,8-1-16,10 0 15,8 1-15,17-1 16,9 0 0,18-8-16,-10 0 15,-7-9-15,-1-9 16,-9 0-16,0 9 15,-16 0-15,-1 0 16,-18 0-16</inkml:trace>
  <inkml:trace contextRef="#ctx0" brushRef="#br0" timeOffset="208696.31">25852 3800 0,'0'0'0,"0"0"0,0 0 15,0 0-15,8 0 16,10 0-16,25 0 16,26 0-16,10 0 15,16 0 1,-51 0 0</inkml:trace>
  <inkml:trace contextRef="#ctx0" brushRef="#br0" timeOffset="209219.74">26633 3922 0,'0'0'0,"0"8"0,-9 18 15,1 17-15,-18 9 16,0 26-16,0 18 16,0-10-1,-1-8-15,10-17 16,0-18-16,-1 0 16,1-17-16,8-8 15,1-10-15,8 1 16,0-9-16,0-9 15,0-34-15,26-43 16,8-18 0,19 0-16,7 17 15,-8 9-15,1 26 16,-10 17-16,-8 18 16,-1 9-16,10 8 15,-18 0-15,0 8 16,-17 1-1,-1 8-15,-16 0 16,-1 18-16,-17 0 16,0-1-16,0-8 15,0 0-15,0-8 16,17-10-16,9-8 16,0 0-1</inkml:trace>
  <inkml:trace contextRef="#ctx0" brushRef="#br0" timeOffset="209683.52">27319 3514 0,'0'0'0,"0"0"0,0 0 16,0 18-16,-9 8 15,1 17-15,-18 26 16,-18 27-1,1-1-15,8-8 16,0-18-16,1-17 16,16-9-16,1-17 15,0 0-15,8-17 16,9-1-16,0 1 16,0-9-16,0-9 15,0 1 1,17-1-16,1-17 15,8 0-15,0 0 16,0 9-16,0-1 16,0 10-16,-17 8 15,-1 0-15,1 0 16,0 17-16,-1 0 16,-8 9-1,0 0-15,0 0 16,0-8-16,9-1 15,0-8-15,-1-1 16,10 1-16,-10 0 16,1-9-1</inkml:trace>
  <inkml:trace contextRef="#ctx0" brushRef="#br0" timeOffset="210074.68">27658 4155 0,'0'0'0,"-9"-8"0,0-1 15,1 9 1,-1 0-16,0 0 16,1 0-16,-1 0 15,0 17-15,-8 1 16,0-1-16,-1 18 15,1-1-15,8-8 16,9 0-16,0-8 16,0-10-1,9 1-15,0 0 16,8-9-16,0-9 16,1 0-16,-1 1 15,9-18-15,0 0 16,-9-9-16,-8 0 15,0 1-15,-9 16 16,-9 1-16,0 0 16,9 17-1,0 0-15,0 0 16,0 0-16</inkml:trace>
  <inkml:trace contextRef="#ctx0" brushRef="#br0" timeOffset="210618.89">27866 4147 0,'0'-9'0,"0"9"15,0 0-15,0 0 16,0 0-16,0 0 16,-8 9-16,-1 8 15,0 9-15,0 0 16,-8 0-16,8-9 15,1 1 1,-1-10-16,9 1 16,0-9-16,0 0 15,0 0-15,0-9 16,17-17-16,9 0 16,9-17-16,0 8 15,-9 9-15,0 9 16,0 0-1,-17 17-15,-1 0 16,1 0-16,0 8 16,-1 10-16,1-1 15,-9 0-15,9 9 16,0 0-16,-1-8 16,1-1-16,0-8 15,8 8 1,-8 0-1</inkml:trace>
  <inkml:trace contextRef="#ctx0" brushRef="#br0" timeOffset="211440.3">28552 4173 0,'0'0'0,"0"0"0,0 0 16,0 0 0,0 0-16,0 0 0,0 0 15,0 0 1,0 0-16,0 0 16,0 0-16,0 0 15,-8-9-15,-10-8 16,9 8-16,-8 0 15,8 1-15,1-1 16,-1 9-16,0 0 16,1 0-1,-1 9-15,-8 8 16,-1 0-16,1 9 16,0 9-16,17-9 15,0 0-15,0 0 16,17 0-16,0-17 15,1-1-15,16 1 16,1-18 0,0 1-16,0-18 15,-9 0-15,0 0 16,-18 0-16,1-9 16,-9 9-16,-9 9 15,1-1-15,-1 1 16,-8 0-16,-1 17 15,1 0-15,0 0 16,-1 0 0,9 8-16,9 1 15,9 0-15</inkml:trace>
  <inkml:trace contextRef="#ctx0" brushRef="#br0" timeOffset="211854.12">29021 4207 0,'0'0'0,"0"0"16,0 0-16,0 0 15,0 0-15,0 0 16,-9 0-16,1 18 16,-1-1-16,-8 9 15,-1 0 1,1-9-16,0 1 15,8-10-15,0 1 16,1 0-16,8-1 16,0-8-16,0 0 15,0-8-15,17-10 16,0-8 0,18-8-16,0-1 15,8 0-15,-17 18 16,0 8-16,-8 9 15,-1 0-15,-8 9 16,-1 8-16,10 1 16,-1 16-16,0 10 15,1-10-15,-1 1 16,1 0-16,25-1 16,-17-8-1</inkml:trace>
  <inkml:trace contextRef="#ctx0" brushRef="#br0" timeOffset="-213991.36">20945 9802 0,'-8'-9'0,"8"9"0,0-8 0,0-1 16,0 9-16,0-9 15,0 1-15,17-1 16,0 1-16,27-1 16,8-8-1,0-1-15,9 10 0,-1-10 16,-33 18-1</inkml:trace>
  <inkml:trace contextRef="#ctx0" brushRef="#br0" timeOffset="-213711.74">20858 9941 0,'0'0'0,"0"0"0,0 0 15,0 0-15,0 0 16,0 0-16,0 0 16,18 0-1,-1 0-15,18 0 16,8 8-16,1-8 15,-1-8-15,18 8 16,-9 0 0,-26 8-16</inkml:trace>
  <inkml:trace contextRef="#ctx0" brushRef="#br0" timeOffset="-213106.87">21753 9629 0,'0'0'0,"-9"0"0,0 0 16,1 0-16,-1 0 15,0 0 1,1 0-16,-1 0 0,0 0 16,1 0-1,-10 17-15,1 9 16,0 9-16,-1 8 16,10 0-16,-1 1 15,9-1-15,0-17 16,17 0-16,1-9 15,16-8-15,1 0 16,8-18 0,10-8-16,-10-9 15,0-18-15,-17 1 16,-8 0-16,-10-9 16,-16 17-16,-18 1 15,0-1-15,-9 18 16,-8 17-1,-1 0-15,18 8 0</inkml:trace>
  <inkml:trace contextRef="#ctx0" brushRef="#br0" timeOffset="-210727.43">25504 9577 0,'0'0'0,"0"0"0,0 0 0,0 0 0,0 0 16,0 0-16,0 0 16,18 0-16,-1 0 15,26-9-15,27 1 16,17-1-16,8 0 16,-17 1-16,-8 8 15,-1 0 1,-8 0-16,-18 0 15,-25 0-15</inkml:trace>
  <inkml:trace contextRef="#ctx0" brushRef="#br0" timeOffset="-210341.17">25765 9672 0,'0'0'0,"0"0"0,0 0 16,0 0-16,0 0 16,-9 18-16,0-1 15,-8 0-15,0 18 16,-1-1 0,1 18-16,-9 0 15,0 0-15,8 0 16,1-8-16,0-1 15,-1-8-15,10-9 16,8-9-16,0 0 16,0 1-16,0-1 15,17 0-15,0 0 16,27 1 0,17-10-16,8 1 15,1 0-15,-1-9 16,-8 0-16,-9 0 15,9 8-15,-9 1 16,-26 0-16</inkml:trace>
  <inkml:trace contextRef="#ctx0" brushRef="#br0" timeOffset="-210156.62">25799 9932 0,'0'0'0,"0"0"16,0 0-16,0 0 16,18 0-1,8 0-15,17 9 16,1-1-16,25 1 16,-17 0-16</inkml:trace>
  <inkml:trace contextRef="#ctx0" brushRef="#br0" timeOffset="-209659.18">26459 10062 0,'0'0'0,"0"0"0,0 0 16,-8 9-16,-1 8 15,0 18 1,1-1-16,-1 18 16,0 0-16,-8 0 15,0 0-15,-1 0 16,1 0-16,-1-17 16,10-9-16,-1 0 15,9-18-15,0 1 16,0 0-16,0-9 15,0-9-15,0-8 16,0-27 0,17 1-16,1-9 15,8 0-15,0 9 16,17-1 0,1 10-16,-1 8 15,-8 9-15,-9 8 16,-9 9-16,-8 0 15,0 0-15,-1 9 16,-8-1-16,0 10 16,-8-1-16,-1 0 15,0 0-15,1 1 16,-10-10-16,18 1 16</inkml:trace>
  <inkml:trace contextRef="#ctx0" brushRef="#br0" timeOffset="-209262.38">26815 9915 0,'0'0'0,"0"0"0,0 0 0,0 0 16,0 0-16,0 0 15,0 17 1,-8 18-16,-1 17 15,0 8-15,1 1 16,-10-9-16,1-9 16,8-17-16,9-9 15,0-8-15,0 0 16,0-1-16,0 1 16,0-9-1,0 0-15,9-9 16,8 1-16,1-1 15,-10 9-15,10 0 16,-10 0-16,1 0 16,0 9-16,8 8 15,1 0-15,-1 1 16,0 8 0,1 8-16,-1-8 15,0-17-15</inkml:trace>
  <inkml:trace contextRef="#ctx0" brushRef="#br0" timeOffset="-209012.5">27102 10001 0,'0'0'0,"0"0"16,0 0-16,0 0 16,0 0-16,0 0 15,17 0 1,18 0-16,0-8 16,8 8-16,1 0 15,-18 0-15</inkml:trace>
  <inkml:trace contextRef="#ctx0" brushRef="#br0" timeOffset="-208826.16">27171 10183 0,'0'0'0,"0"0"0,0 0 0,0 0 15,9 0-15,9 0 16,-1 0 0,0 0-16</inkml:trace>
  <inkml:trace contextRef="#ctx0" brushRef="#br0" timeOffset="-208094.38">28005 9681 0,'0'0'0,"0"0"16,0 0-16,-9 0 15,1 0-15,-18 9 16,0 8-16,0 18 16,-18 16-16,1 1 15,8 9 1,9-9-16,9 0 15,-1-9-15,18-17 16,0 0-16,0-17 16,9 0-16,17-18 15,9 0-15,-1-8 16,1 0-16,-9-1 16,0 1-1,-8 8-15,-10 9 16,1 0-16,8 0 15,1 18-15,-1 8 16,18 0-16,0 0 16,-9 0-16,0-18 15,0 1-15,0-9 16,0-9 0,0-8-16,-9-9 15,-8-9-15,-9-8 16,-9 0-16,1-9 15,-10 8 1,18 18-16,0 26 0</inkml:trace>
  <inkml:trace contextRef="#ctx0" brushRef="#br0" timeOffset="-207059.83">28570 10062 0,'-9'0'0,"9"0"0,-9 0 15,1 17-15,-1 18 16,-17 17-1,0 0-15,8 17 16,-8 18-16,0 8 16,9-43-1,0-9-15,8-17 0,0-8 16,9-10 0,0 1-16,0 0 15,0-18-15,0-8 16,18-35-16,16-18 15,10-16-15,8-1 16,-9 26-16,1 10 16,-18 16-1,0 18-15,0-1 16,0 18-16,0 0 0,0 18 16,-17-1-1,-1 0-15,-16 9 16,-1 0-16,0 0 15,-17 0-15,0 0 16,0-17-16,9-1 16,8 1-16,9 0 15</inkml:trace>
  <inkml:trace contextRef="#ctx0" brushRef="#br0" timeOffset="-206662.01">28969 9906 0,'0'0'0,"0"0"16,0 0-16,0 0 15,0 17 1,9 1-16,-1 8 16,-8 26-16,-8 8 15,-1 1-15,-8 0 16,8-18-16,-8 0 15,8-17 1,0 0-16,9-9 0,0-8 16,0 0-1,0-1-15,0-8 16,0 0-16,0-8 16,9-1-16,0 0 15,-1 1-15,1-1 16,0 9-16,-1 0 15,1 0-15,0 0 16,-1 0 0,1 9-16,8 8 15,1 0-15,-1 1 16,-8 8-16,8 0 16,-8-9-16</inkml:trace>
  <inkml:trace contextRef="#ctx0" brushRef="#br1" timeOffset="-163364.36">2145 10746 0,'0'0'0,"0"0"0,0 0 15,0 0-15,17 9 16,18-1-16,26 1 16,17 0-16,9-1 31,26 10-31,17-10 0,-69-8 15</inkml:trace>
  <inkml:trace contextRef="#ctx0" brushRef="#br1" timeOffset="-162784.87">3725 10876 0,'0'0'0,"-8"-9"0,8 9 0,-9-17 16,0 0-16,1-1 15,-10 1-15,1 0 16,-1-1-16,1 1 16,0 0-1,-1 0-15,-8-1 0,0 18 16,-17 0 0,-1 18-16,-8 16 15,18 1-15,-1 8 16,9 9-16,8 0 15,18-9-15,0-8 16,18-9-16,-1-17 16,18-9-1,8-18-15,27-16 16,-9-10-16,-1-8 16,-16 0-16,-9 18 15,-9-1-15,-18 18 16,1 8-16,-9 9 15,0 0-15,0 17 16,0 18 0,9 26-16,-1 8 15,1-8-15,8-18 16,1-8-16,8-9 16,-9-9-16</inkml:trace>
  <inkml:trace contextRef="#ctx0" brushRef="#br1" timeOffset="-162485.08">4151 10071 0,'0'0'0,"0"0"0,0 0 16,-9 17 0,0 26-16,-8 18 15,-9 25-15,0 53 16,9 8-16,-1-25 16,1-10-16,0 1 15,17-27-15,8-25 16,1-9-16,-9-26 15</inkml:trace>
  <inkml:trace contextRef="#ctx0" brushRef="#br1" timeOffset="-162084.2">4403 10815 0,'0'-8'0,"8"-1"16,-8 0-16,0 1 16,0-1-16,0 0 15,0 1-15,-8-1 16,-1 9-16,0 0 16,1 0-16,-1 9 15,0 8-15,1 0 16,8 1-1,0 8-15,8 8 16,10 1-16,-1 0 16,0-1-16,9-8 15,-17 0-15,0-8 16,-1-1-16,1-8 16,-18-1-1,1 1-15,-1 0 16,-8-1-16,-9 1 15,8 0-15,1-1 16,17 1-16,0-9 16</inkml:trace>
  <inkml:trace contextRef="#ctx0" brushRef="#br1" timeOffset="-161735.34">4846 10876 0,'0'0'0,"0"0"0,0 0 16,0 0-16,0 0 16,0 0-16,-9 0 15,0 0 1,0 9-16,1 8 0,-10 18 16,10 8-1,8 0-15,0 1 16,8-18-16,10 0 15,-1 0-15,9-18 16,9 1-16,0-9 16,-9-9-1,0-17-15,0-8 0,-9-1 16,-8-8 0,-18-1-16,1 10 15,-1-1-15,-9 18 16,-8 8-16,9 9 15,17 0-15</inkml:trace>
  <inkml:trace contextRef="#ctx0" brushRef="#br1" timeOffset="-161251.7">5697 10824 0,'0'0'0,"0"0"0,0 0 16,0 0 0,8 0-16,1 0 15,0 17-15,-1 9 16,1 9-16,0 8 16,-1 1-16,1-1 15,-9-17-15,0 0 16,0-9-1,0-8-15,0 0 16,0-1-16,0-8 16,-9-8-16,9-10 15,0-16-15,0-10 16,18 1-16,-1-9 16,18 17-1,8 9-15,9 9 0,-26 8 16</inkml:trace>
  <inkml:trace contextRef="#ctx0" brushRef="#br1" timeOffset="-160717.08">6157 10902 0,'0'0'0,"0"0"16,0 0-16,0 0 15,0 0-15,0 0 16,0 0-16,0 9 16,0-9-16,17 8 15,9 1-15,0-9 16,9-9 0,0 1-16,8-1 15,-8-8-15,-9-1 16,-9 1-16,-8 0 15,0-1-15,-9 10 16,-9-1 0,0 0-16,-8 9 0,-9 0 15,0 0-15,0 18 16,0-1 0,8 9-16,1 9 15,17 17-15,9 0 16,8-9-16,9-8 15,26-1-15,9 1 16,-35-18-16</inkml:trace>
  <inkml:trace contextRef="#ctx0" brushRef="#br1" timeOffset="-160333.98">6869 10824 0,'0'0'0,"0"0"0,0 0 15,0 0-15,0 0 16,0 0-16,0 0 15,-9-9-15,0 9 16,-17 0 0,0 0-16,0 0 15,0 18-15,-8-1 16,16 0-16,1 18 16,-1 0-16,18 8 15,0-8 1,9-9-16,8 0 0,18-9 15,9-8-15,8-1 16,0-8 0,-26 0-16</inkml:trace>
  <inkml:trace contextRef="#ctx0" brushRef="#br1" timeOffset="-159661.43">7364 10893 0,'0'0'0,"0"0"0,-9-8 15,0-1-15,1 0 16,-1 1-16,0-1 16,1 9-16,-10 0 15,-8 0-15,0 9 16,0 8-1,0 0-15,0 18 16,9 0-16,-1-9 16,18 0-16,0-9 15,0-8-15,0-1 16,18-8-16,-1-8 16,9-1-16,9-17 15,0 0-15,-1-17 16,-8 8-1,-8 18-15,-10-1 16,1 18-16,-9 0 16,0 0-16,0 0 15,9 18-15,8 8 16,1 8 0,-1-8-16,0 0 0,9-8 15,-8-10 1,16-8-16,10-17 15,-1-9-15,1-17 16,8-44-16,0-34 16,-9-9-1,-17 0-15,0 9 0,-17 25 16,0 36-16,-1 25 16,-8 18-1,0 17-15,-8 9 16,-18 43-16,-9 34 15,0 61-15,1 9 16,16-34-16,9-10 16,18 1-16,9-27 15,16-8 1,18-17-16,-26-35 16</inkml:trace>
  <inkml:trace contextRef="#ctx0" brushRef="#br1" timeOffset="-158726.49">7789 11145 0,'0'0'0,"0"0"16,0 0-16,0 0 16,9-9-16,8 0 15,18-17-15,9-17 16,8 0-16,0-18 16,9-26-16,-1-17 15,-16 1 1,-1-1-16,-17 8 15,-8 18-15,-10 35 16,1 8-16,-9 18 16,0 17-16,-9 0 15,-8 17-15,-27 61 16,-8 61-16,18 8 16,16-8-1,10-9-15,25-44 16,0-25-16,35 0 15,9-27-15,-26-16 16</inkml:trace>
  <inkml:trace contextRef="#ctx0" brushRef="#br1" timeOffset="-157985.2">9292 10763 0,'0'-8'0,"0"8"0,0-9 15,0 0-15,0 1 16,-9-1-16,0 1 15,1-1-15,-1 0 16,0 1-16,-8 8 16,-9 0-16,-9 0 15,0 17 1,-8 0-16,-1 18 16,10-1-16,-1-8 15,18 0-15,-1 0 16,18-8-16,0-10 15,0 1 1,9-9-16,8 0 0,9-9 16,9 1-1,0-10-15,-9 1 16,0 0-16,-17 8 16,-1 9-16,-8 0 15,0 9-15,-8 25 16,-10 44-16,-25 44 15,-1 16-15,10-8 16,16-9-16,18-34 16,0-26-1,9-9-15,8-26 16,1-18-16,-1 1 16,18-18-16,0-8 15,17-26-15,-9-27 16,-17-25-16,-17 0 15,0 17 1,-18 17-16,0 27 0,0 8 16,1 8-1,-1 1-15,9 0 16,0 8-16,0 0 16,0 1-16,0-1 15,9 0-15,17 1 16,26-10-16,-17 1 15</inkml:trace>
  <inkml:trace contextRef="#ctx0" brushRef="#br1" timeOffset="-157566.64">9578 10746 0,'0'0'0,"0"0"0,0 0 16,0 0-16,0 17 16,0 1-16,0 16 15,0 10-15,9 8 16,-9-9-16,9-8 16,-9-9-16,0-18 31,0 1-31,0-9 0,8-9 15,10 1-15,-1-18 16,9-18-16,0 10 16,0-1-16,-17 18 15,-1-1-15,1 18 16,-9 0-16,0 0 16,9 18-16,0 25 15,-9 26 1,0-8-16,0 0 15,0-18-15,0-17 16,0 0-16,0-17 16,0-1-16,0 1 15,0-9-15</inkml:trace>
  <inkml:trace contextRef="#ctx0" brushRef="#br1" timeOffset="-156768.83">9969 10391 0,'0'-9'0,"0"1"0,0 8 16,0 0-16,0 0 15,0 0-15,0 8 16,0 10-16,9 34 16,-1 34-1,-8 1-15,0-9 16,9 17-16,-9 9 16,0-35-16,0-25 15,0-18-15,0 0 16,0-18-16,0 1 15,0-18-15,0-8 16,0-18 0,0-17-16,17 9 15,1 8-15,-1 9 16,9 9-16,0 0 16,0 17-16,0 0 15,-8 8 1,-10 1-16,1 8 0,0 1 15,-1 16 1,-16 10-16,-1-1 16,-17 0-16,9-8 15,-1-9-15,1-9 16,8-8-16,9 0 16,9-1-16,0-8 15</inkml:trace>
  <inkml:trace contextRef="#ctx0" brushRef="#br1" timeOffset="-156587.77">10403 10729 0,'0'0'0,"0"0"0,0 8 16,0 10-16,0-1 16,0 9-16,0 0 15,0 9-15,0-9 16,0 0-1,9-18-15,0 1 16</inkml:trace>
  <inkml:trace contextRef="#ctx0" brushRef="#br1" timeOffset="-156450.41">10447 10322 0,'0'0'0,"0"0"0,0 0 15,0 0-15,0 0 16,8 0-16,10 8 16,-10 1-16</inkml:trace>
  <inkml:trace contextRef="#ctx0" brushRef="#br1" timeOffset="-156201.21">10646 10737 0,'0'0'0,"0"0"0,0 0 16,0 0 0,0 0-16,9 0 15,8 0-15,18 0 16,0 0-16,8 0 15,9-8-15,0-1 16,9 1 0,-9-10-16,-34 10 0</inkml:trace>
  <inkml:trace contextRef="#ctx0" brushRef="#br1" timeOffset="-156001.18">11133 10443 0,'0'0'0,"-9"0"16,0 0-16,-17 0 15,0 0-15,0 17 16,0 9-16,-17 26 16,-1 18-16,1 16 15,8 18 1,9-9-16,9-8 16,17-9-16,0-17 15,17-9-15,0-35 16</inkml:trace>
  <inkml:trace contextRef="#ctx0" brushRef="#br1" timeOffset="-155668.29">11575 10737 0,'0'0'0,"0"0"0,0 0 15,-8 0-15,-1 0 16,0 0 0,1 0-16,-18 18 15,0-1-15,8 9 16,1 0-16,8 9 16,9 8-16,0-8 15,9 8 1,8 0-16,-8-17 0,0 0 15,-1-8 1,1-10-16,0 1 16,-9 0-16,-9-1 15,0 1-15,9 0 16,0-1-16</inkml:trace>
  <inkml:trace contextRef="#ctx0" brushRef="#br1" timeOffset="-155469.05">11619 10755 0,'0'0'0,"0"0"16,0 0-16,17 0 16,1 8-16,16-8 15,1 0-15,17-8 16,0-1-1,9 0-15,-18 1 16,-25 8-16</inkml:trace>
  <inkml:trace contextRef="#ctx0" brushRef="#br1" timeOffset="-155251.73">11914 10452 0,'-9'0'0,"1"0"16,-1 8-16,0 18 16,-8 18-16,-9 16 15,0 18-15,0 17 16,0 1 0,8-1-16,18-17 15,9-17-15,8-9 16,1-26-16</inkml:trace>
  <inkml:trace contextRef="#ctx0" brushRef="#br1" timeOffset="-154869.24">12131 10893 0,'0'0'0,"0"0"16,0 0-16,-8 0 15,-1 0-15,0 0 16,0 0-16,-17 18 16,0-1-16,0 18 15,0 8 1,9 0-16,0 1 16,17-18-1,0 0-15,8-18 0,10 1 16,-1 0-16,0-18 15,18 0-15,8-17 16,-16 0-16,-1 9 16,-18 0-1,1 8-15,0 9 16,-1 0-16,1 17 16,0 1-16,8-1 15,0 9-15,9 9 16,9-9-16,-17-18 15</inkml:trace>
  <inkml:trace contextRef="#ctx0" brushRef="#br1" timeOffset="-154634.65">12105 10547 0,'0'0'0,"0"0"0,0 0 16,18 0-16,-1 9 15,18-1-15,17-8 16,0-8-16,9-1 16,-9 0-1,9 1-15,17-10 0,-26 10 16</inkml:trace>
  <inkml:trace contextRef="#ctx0" brushRef="#br1" timeOffset="-154398.17">12435 10278 0,'0'0'0,"0"0"0,0 18 16,0 8-1,0 17-15,-9 35 16,1 9-16,-1 17 16,0 8-16,1 1 15,-1-9-15,0-26 16,9-26-16,9-9 16,0-17-1,-1-17-15</inkml:trace>
  <inkml:trace contextRef="#ctx0" brushRef="#br1" timeOffset="-154002.27">12652 10902 0,'0'0'0,"0"0"0,0 0 15,0 0-15,0 0 16,0 0-16,0 0 15,9 9-15,8-1 16,9 1-16,9-9 16,8-9-16,1 1 15,-1-1-15,-8-8 16,-9-1 0,0 1-16,-17-9 15,0-9-15,-9 1 16,0 8-16,-9 9 15,0-1-15,0 18 16,-17 0-16,-8 18 16,-10 16-16,10 9 15,16 9-15,1 18 16,17-10 0,8-16-16,19-1 15,7-8-15,27-9 16,-18-18-16</inkml:trace>
  <inkml:trace contextRef="#ctx0" brushRef="#br1" timeOffset="-148520.28">14311 10763 0,'0'0'0,"0"-8"0,0 8 0,0 0 15,0 0-15,0 0 16,9 0-16,8-9 16,9 9-16,9-9 15,8 9 1,18 0-16,8 0 16,10 0-16,16 0 15,9 0-15,-8 0 16,17 0-16,8 0 15,-8 0-15,0 0 16,0 0-16,17 0 16,-8-8-1,-9 8-15,8 0 16,9-9-16,-8 9 16,0 0-16,8-8 15,-17 8-15,-9 0 16,9 0-16,-9 0 15,-8 0-15,-1 0 16,-8 0 0,-9 8-16,-17-8 15,-9 0-15,-9 0 16,-17 0-16,0 0 16,-8 9-16,-9-1 15</inkml:trace>
  <inkml:trace contextRef="#ctx0" brushRef="#br1" timeOffset="-147737.21">14241 11829 0,'0'0'0,"0"0"15,0 0 1,0 0-16,0 0 0,0 0 16,0 0-1,18 0-15,-1 0 16,18 0-16,8-9 15,18 0-15,9 1 16,-1 8 0,9 0-16,9-9 0,0 9 15,8 0-15,10 0 16,-1 0 0,17-9-16,10 1 15,-1-1-15,9 0 16,8 9-16,-8 0 15,9 0-15,17 9 16,-17 0-16,8 8 16,0 0-16,0 1 15,9-1-15,-8 0 16,-1 1 0,0-10-16,-25 1 15,-18 0-15,-9-1 16,-17-8-16,-18-8 15,-26 8-15</inkml:trace>
  <inkml:trace contextRef="#ctx0" brushRef="#br1" timeOffset="-147000.58">14441 9707 0,'0'0'0,"0"0"0,0 0 16,0 0-16,0 0 15,0 0-15,0 17 16,0 9-16,0 26 16,-9 35-16,1 17 15,-1-9-15,9-26 16,0-8 0,0-18-16,0-8 0,9-9 15,-1-9 1,1-8-16</inkml:trace>
  <inkml:trace contextRef="#ctx0" brushRef="#br1" timeOffset="-146733.77">14788 9906 0,'0'0'0,"0"0"0,0 9 16,0 8-16,0 9 15,-8 9-15,8 8 16,0-8 0,0-1-16,0-8 15,0 0-15,0-8 16,0-1-1,0 9-15,0-17 0</inkml:trace>
  <inkml:trace contextRef="#ctx0" brushRef="#br1" timeOffset="-146418.99">14867 9819 0,'0'0'0,"0"0"0,0 0 0,17 18 0,0-1 15,18 0 1,8 9-16,10 0 16,7 0-16,-8-8 15,-17-10-15,-9 1 16,-8 0-16,-10-9 15,1 8-15,-18 18 16,-8 9-16,-35 26 16,-18 8-1,1-9-15,17-8 16,8 0-16,27-34 16</inkml:trace>
  <inkml:trace contextRef="#ctx0" brushRef="#br1" timeOffset="-145865.84">15535 9923 0,'0'0'0,"0"0"16,0 0-16,0 0 16,9 0-16,8 0 15,1 0-15,-1 9 16,9-9-16,9 0 16,0 9-16,8-9 15,0 8 1,-17 1-16,-8 0 15</inkml:trace>
  <inkml:trace contextRef="#ctx0" brushRef="#br1" timeOffset="-145675.56">15501 10149 0,'0'0'0,"0"0"0,0 0 15,0 0-15,17 8 16,0 1-16,1 0 16,8-1-16,52 1 15,-26 8-15</inkml:trace>
  <inkml:trace contextRef="#ctx0" brushRef="#br1" timeOffset="-145282.12">16056 9603 0,'0'0'0,"0"0"0,0 0 16,0 0-16,0 0 15,0 0-15,0 0 16,0 17-16,0 18 15,-8 26-15,-1 25 16,0 18 0,1 0-16,-1-17 15,0-9-15,9-18 16,0-17-16,0-17 16,9-8-16</inkml:trace>
  <inkml:trace contextRef="#ctx0" brushRef="#br1" timeOffset="-143070.41">16273 10027 0,'0'0'0,"0"0"0,0 0 16,0 0-16,0 0 15,0 0-15,0 0 16,0 0 0,0 0-16,0 0 15,0 0-15,18 9 16,-1 0-16,0-1 15,10 1-15,-1-9 16,0-9-16,0 1 16,0-1-16,-9 0 15,-8 1 1,-1-10-16,1 1 16,0 0-16,-9-1 15,0 10-15,0-1 16,-9 0-16,0 1 15,1-1-15,-1 9 16,0 0-16,1 0 16,-1 0-16,0 0 15,1 17 1,-1 1-16,0 8 16,1 8-16,8 10 15,0-1-15,0 0 16,8-8-16,10-9 15,-1 0-15,18 0 16,43 0-16,17 0 16,-51-18-1</inkml:trace>
  <inkml:trace contextRef="#ctx0" brushRef="#br1" timeOffset="-142453.9">16803 9819 0,'0'0'0,"0"0"0,0 0 0,0 0 15,0 0-15,0 0 16,0 0-1,0 0-15,0 0 16,9 0-16,8 9 16,9 8-16,9 1 15,8 8-15,1-9 16,-10 0-16,1-8 16,-9 0-1,-8-1-15,-10 1 16,-8 17-16,-17 17 15,-26 18-15,-36 17 16,-7 26-16,42-52 16</inkml:trace>
  <inkml:trace contextRef="#ctx0" brushRef="#br1" timeOffset="-138237.11">14380 11370 0,'0'0'0,"0"0"0,0 0 0,0 0 16,0 0 0,9 0-16,-9 0 15,9-9-15,8 0 16,-8-8-16,-9 0 15,0-1-15,0 1 16,0 8-16,0 1 16,0 8-16,0 0 15,0 0 1,-9 34-16,-8 36 16,8 16-16,0 1 15,9-26-15,0-9 16,0-18-16,0-25 15,0-1-15</inkml:trace>
  <inkml:trace contextRef="#ctx0" brushRef="#br1" timeOffset="-137831.27">14893 11326 0,'0'0'0,"0"0"15,0 0-15,-9 0 16,9 0-16,-9 0 16,1 0-16,-1 9 15,0 8-15,-8 9 16,8 0-16,9 0 15,0 0-15,0-17 16,9 0-16,8-1 16,1-8-1,-1-8-15,0-1 16,1 0-16,-1-17 16,-8 9-16,-1-9 15,-16 0-15,-1 0 16,-8 9-16,-1-1 15,-8 18 1,0 0-16,9 0 16,17 0-16</inkml:trace>
  <inkml:trace contextRef="#ctx0" brushRef="#br1" timeOffset="-137415.91">15162 11179 0,'0'0'0,"0"0"0,0 0 0,0 0 16,0 0-1,0 0-15,0 0 16,17 18-16,1-1 16,16 0-16,10 0 15,8 1-15,-9-1 16,-17-8-16,0-1 16,-17 1-1,0 0-15,-1 8 16,-16 9-16,-27 17 15,-8 9-15,-10 0 16,1-8-16,18-18 16,-1 0-16,18-18 15,17 1 1,0 0-16,0-9 0,0 0 16</inkml:trace>
  <inkml:trace contextRef="#ctx0" brushRef="#br1" timeOffset="-137021.23">15700 11318 0,'0'0'0,"0"0"0,0 0 16,0 0-16,0 0 16,0 0-1,0 0-15,0 0 16,18 0-16,-1 0 15,9 0-15,9 0 16,-1 0-16,-7 0 16,-1 0-16,-9 0 15,-8 0-15,-1 0 16,-8 0 0,-8 8-16,-18 10 15,-9 8-15,0 0 16,18-18-16,-1 1 15,1 0-15,8-1 16,9 1-16,0-9 16,9 0-16,8 9 15,27-1 1,8-8-16,0-8 16,0-1-1,-26 0-15</inkml:trace>
  <inkml:trace contextRef="#ctx0" brushRef="#br1" timeOffset="-136767.09">16343 10980 0,'0'0'0,"0"0"0,0 0 0,0 9 15,0 17-15,-9 17 16,0 18 0,9 17-16,0 17 31,-8-9-31,8-8 0,0-78 0,0 61 0,8-18 16,19-8-16,-19-18 15</inkml:trace>
  <inkml:trace contextRef="#ctx0" brushRef="#br1" timeOffset="-136171.42">16951 11335 0,'0'0'0,"0"0"15,0 0-15,0 0 16,0 0-16,0 0 16,0-9-16,0 1 15,0-1-15,-9 0 16,0 1-16,1-1 16,-10 0-16,1 1 15,-9 8 1,0 0-16,-9 0 0,18 8 15,-1 1 1,1 0-16,0 8 16,17 0-16,0-8 15,0 0-15,8-1 16,10 1-16,8 0 16,8-9-16,1 0 15,-9 0 1,0 0-16,0 0 15,-8 8-15,-10 1 16,1 8-16,0 18 16,-1 0-16,1-1 15,-9 1-15,0-9 16,-9 0-16,1-9 16,-1 1-1,0-1-15,1-8 16,-10-1-16,1 1 15,8 0-15,1-9 16,-1 0-16,9-9 16,0 0-16,0-17 15,17-17-15,-8 26 16</inkml:trace>
  <inkml:trace contextRef="#ctx0" brushRef="#br1" timeOffset="-135072.06">17281 11197 0,'-9'-9'0,"0"0"15,1 1-15,-1-1 16,9 9-16,0 0 16,0 0-1,0 0-15,0 0 16,0 0-16,9 0 15,8 9-15,18 8 16,8-8-16,1-1 16,-18 1-16,0-1 15,-9 1-15,-8-9 16,-1 9-16,1 8 16,-18 9-1,-25 17-15,-18 18 16,-9 0-16,0-1 15,9-16-15,8-1 16,18-17-16,9 0 16,8-17-1</inkml:trace>
  <inkml:trace contextRef="#ctx0" brushRef="#br1" timeOffset="-134292.6">17671 10313 0,'0'0'0,"0"0"15,0 0-15,18 0 16,-1 0-16,9 0 15,26-9 1,9 9-16,9-8 16,-1-1-16,-8 9 15,-9 0-15,-17 9 16,-18-1-16</inkml:trace>
  <inkml:trace contextRef="#ctx0" brushRef="#br1" timeOffset="-134022.14">17906 10434 0,'0'0'0,"0"0"0,0 0 0,0 0 15,0 0 1,0 18-16,0 8 15,0 8-15,-9 18 16,9-8-16,-8-1 16,8 0-16,0 0 15,0-17-15,0-8 16,8-10-16,-8 1 16,0 0-1</inkml:trace>
  <inkml:trace contextRef="#ctx0" brushRef="#br1" timeOffset="-133828.54">17975 10521 0,'0'0'0,"0"0"0,0 0 16,0 0-1,0 0-15,9 0 16,8 0-16,1 0 15,17 0-15,8 0 16,9-9-16,-17 1 16,-9 8-16</inkml:trace>
  <inkml:trace contextRef="#ctx0" brushRef="#br1" timeOffset="-133506.5">18245 10781 0,'0'0'0,"0"0"0,0 0 0,0 0 16,0 0-16,0 0 16,0-9-16,17 0 15,0 1 1,9-1-16,26 9 16,9 9-16,-9-1 15,-34 1-15</inkml:trace>
  <inkml:trace contextRef="#ctx0" brushRef="#br1" timeOffset="-133327.99">18097 10885 0,'0'0'0,"0"0"16,0 0-16,0 0 15,17 0-15,1 0 16,16 0-16,1-9 15,17 0 1,26 9-16,-8 0 16,-35 0-16</inkml:trace>
  <inkml:trace contextRef="#ctx0" brushRef="#br1" timeOffset="-133138.89">18757 10573 0,'0'0'0,"0"0"16,0 0-16,0 17 15,0 1-15,-9 16 16,1 27-16,-1 17 16,9 34-1,9-42-15</inkml:trace>
  <inkml:trace contextRef="#ctx0" brushRef="#br1" timeOffset="-132688.56">18401 11716 0,'0'0'0,"0"0"0,0 0 0,0 0 16,0 0 0,0 0-16,0 0 15,17 0-15,9 0 16,9 0-16,17 0 15,9 0-15,-9 0 16,-9 0 0,1 0-16,-9 9 0,-27-9 15</inkml:trace>
  <inkml:trace contextRef="#ctx0" brushRef="#br1" timeOffset="-132450.08">18401 11811 0,'0'0'0,"0"0"15,0 0-15,-9 18 16,1 8-16,-1 8 16,0 10-16,0-1 15,1 0-15,-1 1 16,0-18-1,9 0-15,0-9 0,0-8 16,0-1-16,0-8 16,0 0-1</inkml:trace>
  <inkml:trace contextRef="#ctx0" brushRef="#br1" timeOffset="-132280.2">18349 12045 0,'0'0'0,"0"0"15,0 0-15,0 0 16,0 0 0,17 0-16,1 0 15,16 0-15,1-8 16,17 8-16,-8 0 16,-18 0-16</inkml:trace>
  <inkml:trace contextRef="#ctx0" brushRef="#br1" timeOffset="-132055.27">18670 12141 0,'0'0'0,"0"0"0,0 0 0,0 0 15,0 0 1,17 0-16,1 0 16,8-9-16,26 9 15,26 9-15,-43-1 16</inkml:trace>
  <inkml:trace contextRef="#ctx0" brushRef="#br1" timeOffset="-131856.09">18540 12279 0,'0'0'0,"0"0"0,0 0 16,0 0-16,17 0 15,9 0 1,18-9-16,16 1 15,27-1-15,-43 0 16</inkml:trace>
  <inkml:trace contextRef="#ctx0" brushRef="#br1" timeOffset="-131507.25">19235 12054 0,'0'0'0,"0"0"0,-9 0 16,0 0-16,0 17 15,-8 1-15,0-1 16,-1 9-16,10 0 16,8 0-1,0 0-15,8-9 16,1 9-16,8-17 15,9-1-15,9 1 16,0-18-16,0 1 16,-9-18-16,0 0 15,-9 0-15,-17-9 16,-9 1 0,-17 8-16,0 17 15,18 9-15</inkml:trace>
  <inkml:trace contextRef="#ctx0" brushRef="#br1" timeOffset="-130104.45">19886 11422 0,'0'0'0,"0"0"15,0 0-15,0 0 16,17 0-16,1 17 16,16 0-16,1 1 15,-9-1 1,0 0-16,0-8 16,-8 0-16,-10 8 15,1-8-15,-9 8 16,-9 0-16,1 1 15,-1-1 1,-9 0-16,1 1 16,0-1-16,-1-8 15,10-1-15,-1 1 16,9-1-16,0 1 16,0 0-16,17-1 15,18 1-15,17 0 16,26-1-16,9 1 15,-52-9-15</inkml:trace>
  <inkml:trace contextRef="#ctx0" brushRef="#br1" timeOffset="-129570.52">20902 11716 0,'-9'-9'0,"0"-8"15,1 0-15,-1 0 16,0-1-16,1 1 16,-1 0-16,0-9 15,-17 8-15,0 1 16,-8 8 0,-1 9-16,0 18 15,0-1-15,1 9 0,-1 9 16,17-1-1,1 1-15,17-1 16,0 18-16,9 9 16,8-18-16,1 1 15,-1-10-15,-8-8 16,-1 0-16,1-8 16,0-10-1,-9 10-15,-9-10 16,0 10-16,-8-1 15,-9 0-15,0-8 16,0 8-16,17-8 16,9-9-16,0 9 15</inkml:trace>
  <inkml:trace contextRef="#ctx0" brushRef="#br1" timeOffset="-129284.58">21084 11941 0,'0'0'0,"0"0"15,0 0-15,0 0 16,0 18-16,0-1 15,-9 0-15,1 18 16,-1 0-16,0-1 16,9 1-16,0-9 15,0 8 1,9-16-16,-9-10 31</inkml:trace>
  <inkml:trace contextRef="#ctx0" brushRef="#br1" timeOffset="-129053.67">21492 11950 0,'0'0'0,"0"0"0,0 17 15,-8 9-15,-10 18 16,-25 16-16,-1 27 15,-16 8 1,8-8-16,17-9 0,9-18 16,8-25-1,1-18-15,17-8 16</inkml:trace>
  <inkml:trace contextRef="#ctx0" brushRef="#br1" timeOffset="-128694.66">21527 12210 0,'0'0'0,"0"0"0,0 0 16,0 0-16,0 0 16,9 8-16,8 1 15,0 0 1,-8-1-16,9 1 0,-10 0 15,1-1 1,0 10-16,-1-1 16,-16 9-16,-1 9 15,-8-9-15,-10 0 16,10 0-16,0-9 16,-1-8-16,10-1 15,-1 1 1,9 0-16,0-1 15,0 1-15,17 0 16,9-1-16,35 1 16,17 8-16,-43-8 15</inkml:trace>
  <inkml:trace contextRef="#ctx0" brushRef="#br1" timeOffset="-115891.75">2405 13405 0,'0'0'0,"0"0"0,0 0 0,18 0 0,8 9 16,17 8-16,9 0 15,0-8-15,18 0 16,-1-1 0,-8 1-16,-9-9 0,-8 9 15,-18-1-15</inkml:trace>
  <inkml:trace contextRef="#ctx0" brushRef="#br1" timeOffset="-104162.35">4220 13552 0,'-8'0'0,"-1"0"16,0 0-16,1-8 16,-1-1-16,0 0 15,-17 1-15,0-1 16,-17 9-16,-1 9 16,-17 8-16,9 18 15,9 8-15,0 9 16,8 8-1,9 1-15,17 0 16,18-9-16,8-9 16,18 0-16,17-17 15,26-8-15,26-18 16,-8-9-16,-61 0 16</inkml:trace>
  <inkml:trace contextRef="#ctx0" brushRef="#br1" timeOffset="-103826.22">4785 13587 0,'-9'0'16,"0"0"-16,1 0 0,-10 9 15,-16 16 1,-27 19-16,9 16 16,17-8-16,0 9 15,18 0-15,0-1 16,17-8-16,0-8 15,17-18-15,9-9 16,-9-9-16,18-16 16,17-18-16,-8-17 15,-1-1 1,-17-16-16,-9-10 0,-8 18 16,-18 0-1,-17 18-15,0 8 16,0 8-16,0 10 15,0 8-15,0 0 16,17 8-16,9-8 16</inkml:trace>
  <inkml:trace contextRef="#ctx0" brushRef="#br1" timeOffset="-103426.27">5228 13682 0,'0'0'0,"0"0"0,0 9 15,0 8 1,-9 18-16,0 17 16,-8 8-16,0-8 15,-1-8 1,1-1-16,8-17 0,9-9 15,0-8-15,0-9 16,0 0-16,0-9 16,17-17-1,18-8-15,0-10 16,17-8-16,0 0 16,-8 18-16,-18 16 15,0 18-15,-9 0 16,-8 0-16,-1 18 15,1 16-15,0 1 16,-1 8 0,1-17-16,9 0 15,8-17-15,-9 0 16</inkml:trace>
  <inkml:trace contextRef="#ctx0" brushRef="#br1" timeOffset="-103083.14">6079 13500 0,'0'0'0,"0"0"0,-9 0 16,0 0-16,-17 18 16,0-1-16,-17 0 15,-1 9-15,10 17 16,-1 1-1,17-1 1,1 0-16,17-8 0,0-9 16,0 0-16,17 0 15,1 0-15,-9 0 16,-1-17-16,1-1 16,0 1-16,-9 0 15,-9-1-15,0 10 16,-17-1-1,9 0-15,-1-8 16,10 0-16,8-9 16,0 0-16</inkml:trace>
  <inkml:trace contextRef="#ctx0" brushRef="#br1" timeOffset="-102900.45">6270 13673 0,'0'0'0,"0"0"15,0 9-15,0 8 16,0 18-16,0 0 16,-9 8-16,0 0 15,1-17-15,8 0 16,0-17-16,0 0 16,0-9-1</inkml:trace>
  <inkml:trace contextRef="#ctx0" brushRef="#br1" timeOffset="-102782.29">6313 13301 0,'0'0'0,"0"0"0,0 0 16,0 17-16,9 9 16,8 0-16</inkml:trace>
  <inkml:trace contextRef="#ctx0" brushRef="#br1" timeOffset="-102256.39">6765 13647 0,'0'0'0,"0"0"0,0 0 0,0 0 15,-9 0-15,0 0 16,-8 0-16,-9 18 16,-9 16-16,-8 10 15,-1 8 1,10-9-16,16 0 16,1-17-16,17 0 15,0-17-15,0 0 16,17-1-16,1-16 15,8-10-15,17-25 16,9-26-16,0-18 16,-8 0-1,-1 10-15,-17-1 16,-9 17-16,-8 26 16,0 9-16,0 9 15,-9 8-15,0 9 16,0 0-16,-9 18 15,0 16-15,0 53 16,-8 34 0,8 0-16,9-17 15,0-34-15,18-27 16,-1-8-16,1-9 16,8-18-16,0 1 15,0-9-15,-9 0 16</inkml:trace>
  <inkml:trace contextRef="#ctx0" brushRef="#br1" timeOffset="-101876.37">7060 13812 0,'0'0'0,"0"0"0,0 0 16,0 0-16,0 0 16,0 9-16,0-1 15,9 1-15,8 0 16,18-9-1,-1-9-15,1 0 16,-9 1-16,0-10 16,0 1-16,-17 0 15,0-1-15,-9 1 16,-9 0-16,-8-1 16,-9 1-16,0 17 15,-9 0-15,0 0 16,0 17-1,1 9-15,16 9 16,1 8-16,17 1 16,0-1-16,9 0 15,8-8-15,0-9 16,9-9-16,9-8 16,8 0-16,18-18 15,-9 0 1,-26 9-16</inkml:trace>
  <inkml:trace contextRef="#ctx0" brushRef="#br1" timeOffset="-101509.95">7503 13760 0,'0'0'0,"0"0"16,0 0-16,0 9 15,8 8-15,10 0 16,-1 9-16,1 0 16,-1 0-16,-8 9 15,-1-9 1,1 0-16,-9 0 16,0-9-16,0 1 15,0-1-15,0-8 16,0-1-16,0-8 15,-9 0-15,9 0 16,0 0-16,0-8 16,0-1-16,0-17 15,26-35 1,26-17-16,1 18 16,-1 8-16,0 8 15,-35 27-15</inkml:trace>
  <inkml:trace contextRef="#ctx0" brushRef="#br1" timeOffset="-101326.12">7980 13812 0,'0'0'0,"0"0"15,0 17-15,0 9 16,-8 9-16,-1-9 15,0 0-15,9-9 16,0-8-16,0 0 16</inkml:trace>
  <inkml:trace contextRef="#ctx0" brushRef="#br1" timeOffset="-101135.55">8111 13362 0,'0'0'0,"0"0"0,8 17 15,1 9-15,8 9 16,1-1-16,-1 18 16,9 35-16,18-1 15,-27-60-15</inkml:trace>
  <inkml:trace contextRef="#ctx0" brushRef="#br1" timeOffset="-100737.11">8345 13951 0,'-9'-9'0,"1"0"16,-1 9-16,0 0 16,1 0-16,-1 0 15,0 0-15,1 9 16,-1 0-1,0 8-15,1-8 16,-1-1-16,9 1 16,0 0-16,0-9 15,0 0-15,0-9 16,9 0-16,8-17 16,18-8-16,-1-10 15,1 10-15,-9-1 16,0 18-1,0-1-15,0 1 16,-8 17-16,8 0 16,-9 17-16,-8 1 15,0 8-15,-1 0 16,1 0 0,0 0-16,8 0 0,9 0 15,17-18 1,-25 1-16</inkml:trace>
  <inkml:trace contextRef="#ctx0" brushRef="#br1" timeOffset="-100241.61">9066 13717 0,'0'0'0,"0"0"0,0 0 16,-9 0-16,0 0 16,-17 0-16,0 17 15,-17 0 1,0 18-16,8 0 0,0-1 16,9-8-1,9 0-15,8 0 16,9-17-16,0 0 15,0-1-15,17 1 16,9 0-16,9-1 16,0 10-16,8-1 15,-8 18 1,8 16-16,-17 10 16,-17-9-16,0 0 15,0 0-15,-18-9 16,-9 1-16,-8-1 15,0-8-15,-17-9 16,8 0-16,0-18 16,9 1-1,0-18-15,0 1 16,9-18-16,0 0 16,17-9-16,8-34 15,27-18-15,26 0 16,34 9-16,-34 44 15</inkml:trace>
  <inkml:trace contextRef="#ctx0" brushRef="#br1" timeOffset="-99659.29">10134 13734 0,'0'0'0,"0"0"15,0 9-15,0 17 16,-9 34-16,1 18 16,-1 18-16,0-10 15,9-34 1,0-9-16,18-25 0,-10-10 16</inkml:trace>
  <inkml:trace contextRef="#ctx0" brushRef="#br1" timeOffset="-99489.79">10273 13405 0,'0'0'0,"0"0"0,0 0 16,0 0-16,0 17 15,9 1-15,8 8 16,-8-9-16</inkml:trace>
  <inkml:trace contextRef="#ctx0" brushRef="#br1" timeOffset="-98790.62">10507 13812 0,'0'0'0,"0"0"0,-8 0 0,-1 17 15,0 1-15,-17 16 16,9 1-16,-9 17 16,8 9-1,18-9-15,0-9 0,18-17 16,-1 0 0,1-18-16,-1 1 15,9-18-15,0 1 16,0-10-16,0-8 15,-17 0-15,0-17 16,-9 9 0,-9-1-16,0 9 0,-8 9 15,-1-1 1,1 10-16,0-1 16,8 9-16,9 0 15,0 0-15,0 0 16,0 0-16,26 0 15,35 0-15,17-9 16,17 1-16,1-1 16,-27 9-1,-8 0-15,-17 9 16,-18 8-16,0 0 16,-18 9-16,1 9 15,-9 0-15,-9-9 16,1 0-16,8-1 15,0-16-15,0 0 16,0-1 0,0-8-16,8-8 15,19-18-15,16-17 16,9-1-16,0 10 16,-8-1-16,-18 18 15,0 8-15,-18 9 16,1 0-16,0 17 15,-1 9 1,1 26-16,-9 18 16,0-10-16,0-25 15,17-9-15,10 0 16,-10-9-16</inkml:trace>
  <inkml:trace contextRef="#ctx0" brushRef="#br1" timeOffset="-98275.42">12409 13483 0,'0'0'0,"0"0"16,0 0-16,0 0 15,0 0-15,0 0 16,0 0 0,0 0-16,-9 17 15,1 9-15,-18 26 16,0 35-16,-18 8 15,-8 9-15,0 9 16,17-9-16,9-27 16,9-16-16,-1-18 15,10-17 1,8-8-16,0-10 0,0 1 16,0 0-1</inkml:trace>
  <inkml:trace contextRef="#ctx0" brushRef="#br1" timeOffset="-98002.14">12531 13483 0,'0'0'0,"0"0"0,0 0 15,0 0-15,17 17 16,0 9-16,18 35 15,-9 17-15,0 8 16,0 10 0,0 8-16,0 0 15,0-18-15,-8-17 16,-1-17-16,-8-17 16,0-9-16,-1-17 15,-8-1-15,0 1 16,0-9-16</inkml:trace>
  <inkml:trace contextRef="#ctx0" brushRef="#br1" timeOffset="-97810.45">12270 13968 0,'0'0'0,"0"0"0,0 0 16,0 0-16,18 0 15,16 9-15,27-1 16,17 1-16,26-18 16,-17 9-1,-43 0-15</inkml:trace>
  <inkml:trace contextRef="#ctx0" brushRef="#br1" timeOffset="-94743.14">13694 14089 0,'0'0'0,"0"0"0,0 0 0,0 17 16,9 1-16,0 16 15,-9 18-15,8-17 16</inkml:trace>
  <inkml:trace contextRef="#ctx0" brushRef="#br1" timeOffset="-93575.1">14814 13994 0,'0'0'0,"0"0"0,0 0 16,0-9-16,0 1 15,0-1 1,-8-8-16,-1-1 16,-8-8-16,-9 9 15,0 8-15,-18 9 16,-8 18-16,9 16 15,-1 10-15,10-1 16,16 0 0,10 0-16,8-8 15,0-9-15,8-17 16,10-1-16,-1-16 16,18-1-16,-1-17 15,1 0-15,-9-8 16,0 16-16,-8 1 15,-10 17 1,1 0-16,0 0 16,-1 26-16,10 17 15,-1 0-15,9-17 16,9 0-16,0-17 16,17-9-16,17-26 15,1-17-15,16-26 16,1-27-1,-17-25-15,-9 8 0,-18 9 16,-17 9 0,-9 35-16,-8 16 15,0 18-15,-9 18 16,-9 8-16,0 26 16,-17 43-16,-17 78 15,0 52-15,16-8 16,27-53-16,18-42 15,-1-27 1,1-34-16,8-9 16,0-18-16,-9-8 15</inkml:trace>
  <inkml:trace contextRef="#ctx0" brushRef="#br1" timeOffset="-93356.98">15127 13821 0,'0'0'0,"0"0"0,0 0 15,0 0-15,9 0 16,8 8-16,18 1 16,26 0-16,34-9 15,27-9 1,34 9-16,-17-26 15,-87 9-15</inkml:trace>
  <inkml:trace contextRef="#ctx0" brushRef="#br1" timeOffset="-93060.09">16647 13500 0,'0'0'0,"0"0"0,0 0 15,0 0-15,0 0 16,-9 18 0,0 8-16,-17 43 15,0 26-15,0 9 16,9-9-16,0 1 15,-1-18-15,18-18 16,0-17-16,0-8 16,0-9-16,9-9 15</inkml:trace>
  <inkml:trace contextRef="#ctx0" brushRef="#br1" timeOffset="-92577.97">16916 13994 0,'0'0'0,"0"0"0,-9 0 0,1 0 16,-1 0-16,0 0 16,1 0-16,8 0 15,0 0-15,0 0 16,0 0-16,0 0 15,0 0-15,0 0 16,0 0-16,-9 0 16,0 0-1,0 9-15,1 8 16,8 9-16,0 9 16,0 8-16,0-17 15,8 0-15,10 0 16,-1-9-16,1-8 15,-1-1-15,0-16 16,9-1 0,0-17-16,0 0 15,-17 0-15,0-9 16,-18 10-16,0-1 16,-8 0-16,0 8 15,-1 1-15,1 0 16,0 8-16,17 9 15,0 0-15,0 0 16,0 0 0,8 0-16</inkml:trace>
  <inkml:trace contextRef="#ctx0" brushRef="#br1" timeOffset="-92110.78">17446 13890 0,'0'0'0,"0"0"0,0 0 0,0 0 16,0 0-16,0 0 16,0 0-16,0 0 15,-9 0 1,0 17-16,-8 1 15,0 16-15,-1 1 16,1 0-16,8-9 16,0 0-16,9-9 15,0-9-15,0 1 16,0-9 0,18 0-16,-1 0 15,1 0-15,16 0 16,1 0-16,-9 0 15,9 9-15,-9 8 16,0-8-16,0-1 16,-9 1-1,1 0-15,-1-1 0,-8 1 16,-1-9 0,1-9-16,-9 1 15,-9-18-15,1 0 16,-1 0-16,-8 9 15,8 17-15</inkml:trace>
  <inkml:trace contextRef="#ctx0" brushRef="#br1" timeOffset="-91760.69">18010 13760 0,'0'0'16,"0"0"-16,0 0 0,0 0 15,17 9-15,18-1 16,9 1-16,25 0 16,18-18-16,8 0 15,-8 1 1,-17-1-16,-9-8 16,-9 8-16,-9 9 15,-26 0-15,-8 0 16</inkml:trace>
  <inkml:trace contextRef="#ctx0" brushRef="#br1" timeOffset="-91493.61">18384 13821 0,'0'0'0,"0"0"16,0 0-16,0 0 16,0 17-16,0 0 15,0 18-15,-9 0 16,0 17-16,0 8 16,9 1-1,0-18-15,0 0 0,-8-8 16,-1 0-16,9-18 15</inkml:trace>
  <inkml:trace contextRef="#ctx0" brushRef="#br1" timeOffset="-90925.01">19052 14314 0,'0'0'0,"0"0"16,0 0-16,0 18 16,9 8-16,-9 34 15,-9 18 1,0-26-16</inkml:trace>
  <inkml:trace contextRef="#ctx0" brushRef="#br1" timeOffset="-90074.42">19929 13864 0,'0'0'0,"0"0"0,0 0 0,0 0 16,-8 9-16,-19 17 16,1 17-16,-8 35 15,-1 0-15,18 0 16,-1-18-16,18-16 16,0-18-16,9-9 15,8-8 1,18-18-16,17-17 15,0-17-15,-8 8 16,-10 0-16,-8 18 16,-8 0-16,-10 17 15,1 0-15,0 0 16,8 0-16,1 8 16,8 1-1,8 0-15,1-1 16,-9-16-16,0-1 15,-17-17-15,0-9 16,-1-8-16,-16 9 16,-1 25-16</inkml:trace>
  <inkml:trace contextRef="#ctx0" brushRef="#br1" timeOffset="-89359.33">20667 13405 0,'0'0'0,"0"0"0,0 0 15,0 0-15,0 26 16,9 17-16,0 27 16,-18 33-1,0 1 1,1 0-16,-10 9 0,1-18 15,0-26-15,-1-17 16,10-17-16,-1-9 16,9-9-16,0-8 15,0-9-15,0-9 16,9-8 0,8-9-16,18-17 15,-9 8-15,8 0 16,-8 18-16,1 0 15,-1 17-15,-9 0 16,0 0-16,1 17 16,-1 9-16,0 9 15,1-9 1,-10 0-16,1 0 16,0-9-16,8-8 15,1-1-15,-1 1 16,9-18-16,9-17 15,8 0-15,-8 9 16,-9 0-16,-17-1 16,-1 10-1,1 8-15,-9 0 16,0 8-16,0 10 16,0 16-16,0 1 15,0 0-15,9-9 16,-1 0-16,1-18 15,8 1-15,1 0 16,16-18-16,1-8 16,0-18-1,-9-17-15,-9 0 16,-8 0-16,-18 17 16,-8 1-16,-9-1 15,0 18-15,0 0 16,8 17-16,1 0 15,8 8-15</inkml:trace>
  <inkml:trace contextRef="#ctx0" brushRef="#br1" timeOffset="-89005.05">21675 13578 0,'0'0'0,"0"0"0,0 0 15,0 0-15,0 26 16,8 35-16,-16 25 16,-1 27-1,-8 8-15,-1 0 0,1-34 16,17-18-16,0-17 16,0-8-16,0-27 15,9-8 1</inkml:trace>
  <inkml:trace contextRef="#ctx0" brushRef="#br1" timeOffset="-88677.65">21822 14245 0,'0'0'0,"0"0"0,0 0 0,9 9 15,8-1-15,1 1 16,25-9-1,18-9-15,0-17 16,-9 0-16,-9 0 16,-17 0-16,0 9 15,-17 0-15,0-1 16,-9 1-16,-9 0 16,0 8-1,-17 9-15,-17 0 16,-1 26-16,1 9 15,8 8-15,18 0 16,0 1-16,17-1 16,17 0-16,18-17 15,25 0 1,-25-17-16</inkml:trace>
  <inkml:trace contextRef="#ctx0" brushRef="#br1" timeOffset="-88323.49">23220 13760 0,'0'0'0,"0"0"16,0 0-16,-8 0 15,-1 0-15,0 0 16,-17 17-16,-8 1 15,-1 8-15,0 0 16,18 8-16,-1 1 16,10-9-1,8 0 1,0 0-16,0 0 0,0-9 16,0 1-16,-9 8 15,0-1-15,-17 1 16,0 0-16,-9 0 15,9-8 1,9-10-16,0 10 0,17-10 16,0 1-1</inkml:trace>
  <inkml:trace contextRef="#ctx0" brushRef="#br1" timeOffset="-87475.31">23307 13873 0,'0'0'0,"0"0"0,0 0 16,0 17-16,0 0 15,9 18-15,-9 0 16,0-1-16,17 1 16,1-9-16,-1 0 15,9-18-15,0-8 16,0-8-16,0-1 15,0-8 1,0-9-16,-8 9 16,-10-1-16,1 10 15,0 8-15,-1 0 16,10 0-16,-1 17 16,9 18-16,9 34 15,0 17-15,-9 1 16,-9 0-1,-8-1-15,-1 1 16,-16-27-16,-1-16 16,0-18-16,-17 0 15,0 0-15,0-18 16,-8 1-16,-10-18 16,1 1-16,8-18 15,9-9-15,9 9 16,17 0-1,8-26-15,18-17 16,35-18-16,35-17 16,8 9-1,17 0-15,1 17 0,-27 17 16,-16 18-16,-10 8 16,-26 18-1,-16 17-15,-1 0 16,-18 0-16,1 9 15,0-1-15,-1 10 16,-8-1-16,-8 0 16,-1-8-16,-17 8 15,0-8-15,0 0 16,-9-1 0,9 1-16,0 0 15,9-1-15,-1 1 16,10-9-16,8 0 15,0 0-15,0 9 16,0-1-16,26 1 16,17 0-16,18-1 15,8-8 1,1-8-16,-9-1 16,-1 0-16,-8 1 15,-8-1-15,-18 0 16,0-17-16,9 0 15,-1 9-15,-8 8 16</inkml:trace>
  <inkml:trace contextRef="#ctx0" brushRef="#br1" timeOffset="-87108.15">24714 13656 0,'0'0'0,"0"0"0,0 0 15,0 0-15,0 0 16,9 0-16,8 9 16,9-9-16,18 0 15,16-9-15,10 0 16,-9-8-1,8 8-15,-34 9 16</inkml:trace>
  <inkml:trace contextRef="#ctx0" brushRef="#br1" timeOffset="-86867.86">24992 13440 0,'0'0'0,"0"0"0,0 0 0,0 0 15,-9 17-15,0 9 16,1 26 0,-18 43-16,-9 9 15,18-9-15,-1 1 16,1-10-16,8-16 16,9-19-16,0-25 15,9 9-15,17-18 16,-17-8-1</inkml:trace>
  <inkml:trace contextRef="#ctx0" brushRef="#br1" timeOffset="-86026.81">25001 13968 0,'0'0'15,"0"0"-15,0 0 0,0 0 16,8 9-1,10-1-15,8 1 16,8 0-16,18-9 16,1-9-16,7 0 15,-16-8 1,-9 0-16,-9-1 0,-18 10 16,1-1-16,0 0 15,-9 1 1,0-10-16,-9 18 15,0 0-15,1 0 16,-10 0-16,1 18 16,-1-1-16,1 9 15,0 0-15,-1 0 16,18 9 0,0 8-16,18-17 15,-1 0-15,0-9 16,18-8-16,0-1 15,17-16-15,9-1 16,0-8-16,-1 8 16,-16-8-16,-1 8 15,-17 9 1,-8 0-16,-10 0 16,1 0-16,-9 0 15,0 17-15,0 1 16,0 8-16,-9 0 15,1-9-15,8-8 16,0-1-16,0 1 16,0 0-16,0-1 15,0-8 1,0-8-16,17-10 16,18-8-16,0 0 15,-1 9-15,-8 0 16,0 8-16,-17 9 15,0 0-15,-1 0 16,-8 0-16,0 9 16,0-1-1,0 1-15,9 0 16,-9-1-16,0 1 16,17-9-16,9-9 15,9 1-15,0-1 16,8-8-16,1-1 15,-18 1-15,0 17 16,-9 0-16,1 0 16,-10 0-16,10 17 15,-1 9 1,0 9-16,1 0 16,-10-9-16</inkml:trace>
  <inkml:trace contextRef="#ctx0" brushRef="#br1" timeOffset="-85461.13">27076 13344 0,'0'0'0,"0"0"15,0 18-15,0 8 16,0 34-1,-9 44-15,-17 17 16,0 1-16,-9-10 16,1-8-16,16-17 15,1-27-15,0-16 16,8-18 0,9-9-16,0-8 0,0-1 15,0-8-15,9-17 16,17-18-1,17-25-15,9-9 16,0 17-16,-8 17 16,-10 18-16,-8-1 15,1 18-15,-1 0 16,0 18-16,-9-1 16,0 26-1,1 9-15,8 0 16,-9-9-16,1-8 15,-1-9-15,18 0 16,-9 0-16</inkml:trace>
  <inkml:trace contextRef="#ctx0" brushRef="#br1" timeOffset="-85028.4">28057 13951 0,'0'0'0,"-8"0"0,-1 0 16,-9 0-16,-16 8 16,-18 10-1,-9 8-15,0 8 16,9 10-16,9-1 15,17-9 1,8-8-16,18 0 0,0-17 16,0 0-16,18-1 15,8-8 1,26-8-16,8-18 16,-7 0-16,-10 0 15,-17 8-15,0 1 16,-9 8-16,-8 9 15,0 0-15,-1 0 16,1 9-16,0 8 16,8 9-16,1 9 31,-1-9-31,9 0 0,0 9 16,-9-18-16</inkml:trace>
  <inkml:trace contextRef="#ctx0" brushRef="#br1" timeOffset="-84611.48">28821 13881 0,'0'0'0,"0"0"16,0 0-16,-8 0 16,-1 0-16,0 0 15,-17 0-15,0 18 16,-8-1-16,-1 9 15,9 9 1,8-1-16,1 10 16,17-1-16,0 0 15,0-17-15,9 0 16,-9-9-16,0-8 16,0 0-16,-9-1 15,-8 1-15,-35 8 16,-35 1-16,35-1 15</inkml:trace>
  <inkml:trace contextRef="#ctx0" brushRef="#br1" timeOffset="-83295.25">8632 14791 0,'0'0'0,"0"0"15,0 0-15,-9 17 16,0 52-1,-8 70-15,-9 34 16,0 9-16,17-43 16,0-36-16,1 1 15,8-17-15,0-26 16,8-27-16</inkml:trace>
  <inkml:trace contextRef="#ctx0" brushRef="#br1" timeOffset="-82551.13">9318 15414 0,'0'0'0,"0"0"15,0 0-15,0 0 16,0 0-16,0 0 15,-9-8-15,0-1 16,1 0-16,-10 1 16,-8-10-16,0 1 15,-17 0-15,-1 17 16,1 0 0,-9 17-16,-9 9 15,9 17-15,0 9 16,8 9-16,18-9 15,9-9-15,17 0 16,9-17-16,8 0 16,0-17-16,18 0 15,9-18 1,16-17-16,1 0 16,0 0-16,-18 9 15,-17-1-15,0 18 16,0 9-16,1 17 15,-1 17-15,8 44 16,-8 26-16,-17-9 16,0-9-1,-18 9-15,0-9 16,-8-34-16,-9-18 16,0-8-16,0-9 15,-18-9-15,1-17 16,-9-17-16,17-27 15,0 1-15,18-18 16,17 1 0,26-18-16,9-9 15,26 9-15,-1 18 16,-34 42 0</inkml:trace>
  <inkml:trace contextRef="#ctx0" brushRef="#br1" timeOffset="-82251.29">9969 15622 0,'0'0'0,"0"0"0,-9 0 0,1 9 16,-1 8-16,-17 18 15,0-1 1,0 27-16,-9 8 16,0 18-16,1-9 15,7-9-15,1-8 16,9-18-16,0 0 16,8-17-16,9-17 15,0-9-15,0 0 16,0 0-1</inkml:trace>
  <inkml:trace contextRef="#ctx0" brushRef="#br1" timeOffset="-82026.97">9891 15743 0,'0'0'0,"0"0"0,0 0 0,0 0 15,0 0 1,0 18-16,17 16 15,1 27-15,8 26 16,-9-1-16,0-8 16,9-9-1,-8-8-15,-10-9 16,1-17-16,0-18 0,-1-8 16,1-9-1</inkml:trace>
  <inkml:trace contextRef="#ctx0" brushRef="#br1" timeOffset="-81841.17">9761 16098 0,'0'0'0,"0"0"0,0 0 0,0 0 0,0 0 15,17 0-15,0 0 16,18 0-16,26 0 15,8 0-15,-34 0 16</inkml:trace>
  <inkml:trace contextRef="#ctx0" brushRef="#br1" timeOffset="-81608.06">10481 16133 0,'0'0'0,"0"0"16,0 0-16,0 0 16,0 17-16,0 1 15,-8 8-15,-10 26 16,-8 8-16,0 10 15,9-36 1</inkml:trace>
  <inkml:trace contextRef="#ctx0" brushRef="#br1" timeOffset="-81167.81">10994 15700 0,'0'0'0,"0"0"0,0 0 16,0 0-16,0 0 16,-9 0-16,0 0 15,1 17-15,-10 1 16,-8 16-16,0 27 15,-9 0 1,18-1-16,8 1 16,9-18-16,0 0 15,9-17-15,0-17 16,8 0-16,0-1 16,1-16-1,-1-1-15,18-8 16,-9-27-16,0-8 15,-17 1-15,-1-1 16,-16 17-16,-10 0 16,1 9-16,0 9 15,8 17-15,9 0 16,0 0-16</inkml:trace>
  <inkml:trace contextRef="#ctx0" brushRef="#br1" timeOffset="-80812.76">11428 15380 0,'0'0'0,"0"0"16,0 0-16,0 0 15,0 8-15,17 10 16,1 16-16,16 10 16,1-1-16,8 0 15,10 0 1,-1-8-16,-9-9 0,0 0 16,-16 0-1,-1-17-15,-18-1 16,1 10-16,-9 8 15,-35 52-15,-43 26 16,-43 8-16,-10-8 16,27-17-16,61-53 15</inkml:trace>
  <inkml:trace contextRef="#ctx0" brushRef="#br1" timeOffset="-80439.82">12739 16150 0,'0'0'0,"0"0"0,0 0 15,0 18-15,-9 8 16,-25 43-16,-10 26 16,18-43-1</inkml:trace>
  <inkml:trace contextRef="#ctx0" brushRef="#br1" timeOffset="-79879.27">13842 15146 0,'0'0'0,"0"0"0,0 0 16,0 0-16,0 0 15,-9 34-15,1 53 16,-19 60-16,1 35 16,-8 17-16,16-34 15,1-27-15,0-16 16,8-27-16,0-26 16,9-34-1,9-9-15,0-17 16</inkml:trace>
  <inkml:trace contextRef="#ctx0" brushRef="#br1" timeOffset="-78762.26">14919 15587 0,'0'0'0,"0"0"16,0 0-16,0 0 15,0 0-15,-9-8 16,0-1-16,-8 0 16,-9-8-16,0 0 15,-9 8-15,-8 9 16,-1 9-16,-8 17 15,0 8 1,0 1-16,17 8 16,1 1-16,16-10 15,18-8-15,0 0 16,9-8 0,0-10-16,8 1 0,0 0 15,18-9 1,0-9-16,-9 0 15,0 9-15,0 0 16,-9 0-16,1 18 16,8 8-16,0 26 15,0 26-15,0-1 16,-18 10-16,1 26 16,-18-27-16,1-34 15,-1-8-15,-8-18 16,-1-1-1,-8 1-15,0-17 16,0 0-16,0-1 16,9-16-16,-1-10 15,1-25-15,17-17 16,9-1-16,17 18 16,-9 17-1,1 17-15</inkml:trace>
  <inkml:trace contextRef="#ctx0" brushRef="#br1" timeOffset="-78489.26">15422 15847 0,'0'0'0,"0"0"15,0 0-15,0 0 16,-8 18-16,-10 16 15,-8 18-15,-8 17 16,-1 1-16,0-1 16,0 18-16,1-1 15,16-25-15,1-26 16,8-9-16,9-18 16,0 1-1,0-9-15,0-17 16,9-9-16,0 8 15</inkml:trace>
  <inkml:trace contextRef="#ctx0" brushRef="#br1" timeOffset="-78276.91">15501 15882 0,'0'0'0,"0"0"0,0 0 16,0 0-16,0 17 15,8 18-15,1 17 16,8 17-16,1 0 15,-1 9 1,0-8-16,-8-10 0,0-16 16,-1-18-1,1-18-15,0 1 16,-9-9-16</inkml:trace>
  <inkml:trace contextRef="#ctx0" brushRef="#br1" timeOffset="-78119.7">15275 16176 0,'0'0'0,"0"0"0,0 0 16,0 0-16,17 0 16,18 9-16,17 0 15,17-9-15,-16 0 16,-27 0-16</inkml:trace>
  <inkml:trace contextRef="#ctx0" brushRef="#br1" timeOffset="-77912.75">16082 16237 0,'0'0'0,"0"0"0,0 0 15,0 17 1,0 9-16,-8 26 16,-1 0-16,-17 9 15,0-1-15,0-16 16,26-36-16</inkml:trace>
  <inkml:trace contextRef="#ctx0" brushRef="#br1" timeOffset="-77610.24">16682 15717 0,'0'0'0,"0"0"16,0 9-16,0 8 15,0 27-15,0 25 16,0 0-16,-9 9 16,0 0-1,0-9-15,1 1 16,-1-18-16,9-26 15,0-18-15</inkml:trace>
  <inkml:trace contextRef="#ctx0" brushRef="#br1" timeOffset="-77293.15">17107 15423 0,'0'0'0,"0"0"0,9 9 0,8 25 15,0 10 1,18 7-16,17-7 0,0-1 16,0 0-1,-8 1-15,-1-18 16,1 0-16,-18 0 15,-9-9-15,-8 0 16,-9 27-16,-18 25 16,-34 9-16,-17 17 15,-35 9 1,-9 0-16,69-61 16</inkml:trace>
  <inkml:trace contextRef="#ctx0" brushRef="#br1" timeOffset="-76759.19">18496 16289 0,'0'0'0,"0"0"0,0 26 16,-8 35-16,-1 8 16,-17 17-16,-9 10 15,18-36-15</inkml:trace>
  <inkml:trace contextRef="#ctx0" brushRef="#br1" timeOffset="-76313.45">19434 15414 0,'0'0'0,"0"0"15,0 0-15,0 9 16,0 26-16,0 34 16,0 52-1,0 35-15,-8 0 16,-1 8-16,-8-8 15,-1-60-15,18-36 16,0-16-16,0-19 16,18-7-16,-1-1 15</inkml:trace>
  <inkml:trace contextRef="#ctx0" brushRef="#br1" timeOffset="-75445.79">19886 15891 0,'0'0'0,"0"0"0,0 0 16,0 17-16,17 0 15,1 1-15,8 8 16,8-9 0,1 0-16,0-8 15,17-9-15,9-9 16,-18-8-16,-8 0 16,-9-9-1,0 0-15,-17 0 16,-1 0-16,-8-9 15,-8 9-15,-10 9 16,-8-1-16,0 1 16,-17 17-16,8 0 15,0 17-15,1 1 16,7 16 0,1 18-16,9 18 0,17 7 15,0 1 1,17-8-16,1-1 15,17 0-15,-1-25 16,10-10-16,8-16 16,17-18-16,-34-9 15</inkml:trace>
  <inkml:trace contextRef="#ctx0" brushRef="#br1" timeOffset="-75196.87">21015 16072 0,'0'0'0,"0"0"0,0 0 15,0 0-15,-9 0 16,0 18-16,-17 16 16,0 18-1,-9 18-15,1 8 16,-1-18-16,9-16 15,9-1-15,-1-17 16,18-18-16,9 1 16,0 0-16</inkml:trace>
  <inkml:trace contextRef="#ctx0" brushRef="#br1" timeOffset="-75010.86">21067 15995 0,'0'0'0,"0"0"0,0 17 16,8 9-16,1 8 16,0 10-16,8 8 15,1 8 1,8 1-16,-9-18 16,9 1-16,9-10 15,-18-16-15</inkml:trace>
  <inkml:trace contextRef="#ctx0" brushRef="#br1" timeOffset="-74827.24">21015 16237 0,'0'0'0,"0"0"0,0 0 16,0 0-16,0 0 15,0 0-15,0 0 16,17 0-16,0 0 15,27 9-15,25-9 16,-34 0 0</inkml:trace>
  <inkml:trace contextRef="#ctx0" brushRef="#br1" timeOffset="-74622.21">21701 16272 0,'0'0'0,"0"0"0,0 0 0,0 8 15,8 10-15,1 16 16,-18 10-16,1-1 16,-1 0-16,-8 0 15,-9-8 1,-9-9-16,26-17 0</inkml:trace>
  <inkml:trace contextRef="#ctx0" brushRef="#br1" timeOffset="-73862.55">22395 15761 0,'0'0'0,"0"0"16,0 0-16,-8 0 16,-1 17-16,-17 9 15,0 26-15,-9 17 16,0-8 0,18-1-16,8-8 15,9-8-15,9-10 16,8-8-16,1-8 15,17-10-15,-1 1 16,10-18-16,-1-17 16,1 0-1,-10-8-15,-8-10 16,-17 1-16,0 0 16,-18 0-16,0 8 15,1 0-15,-10 9 16,10 9-16,8 17 15,0 0-15</inkml:trace>
  <inkml:trace contextRef="#ctx0" brushRef="#br1" timeOffset="-73547.04">22882 15605 0,'0'0'0,"0"0"0,0 0 0,0 0 15,17 17-15,18 18 16,17-1-16,0 1 16,0-9-16,-8 0 15,-10 0-15,-8 0 16,-8-9-16,-1 9 15,-8 18 1,-18 8-16,-17 17 16,-9-9-16,-8 10 15,-9-10-15,0 1 16,34-26-16</inkml:trace>
  <inkml:trace contextRef="#ctx0" brushRef="#br1" timeOffset="-73337">23767 16393 0,'0'0'0,"0"0"16,0 17-16,-8 18 15,-10 17-15,-25 8 16,0-16-16,25-27 16</inkml:trace>
  <inkml:trace contextRef="#ctx0" brushRef="#br1" timeOffset="-72738.46">24697 15544 0,'0'0'0,"0"0"16,0 9-16,8 43 16,-8 43-16,-17 52 15,-9 9-15,0 0 16,0-17 0,8-35-16,1-18 15,8-25-15,9-27 16,0-25-16,9 0 15</inkml:trace>
  <inkml:trace contextRef="#ctx0" brushRef="#br1" timeOffset="-72280.23">25070 16003 0,'0'0'0,"0"0"0,0 17 15,9 1-15,8 8 16,0 0-16,18 0 16,0-18-16,26 1 15,8-18 1,1 1-16,16-18 0,-7-18 15,-27 10 1,-18-1-16,-7 18 16,-19 0-16,1-9 15,-9 0-15,-9 0 16,1 8-16,-19 1 16,-7 17-16,-18 9 15,0 8 1,-18 35-16,-8 9 0,26 8 15,17-9 1,9 1-16,9 0 16,8-9-16,18 8 15,8-16-15,18-18 16,8 0-16,1-18 16,-18-8-16</inkml:trace>
  <inkml:trace contextRef="#ctx0" brushRef="#br1" timeOffset="-72046.68">26077 16098 0,'0'0'0,"0"0"0,0 0 16,-8 18-16,-1 8 15,-17 8-15,0 27 16,-9 17-1,0-17-15,1-18 16,-1 0-16,18-17 16,8 0-16,9-17 15,9-1-15,-9-8 16</inkml:trace>
  <inkml:trace contextRef="#ctx0" brushRef="#br1" timeOffset="-71883.07">26069 16107 0,'0'0'0,"0"0"16,0 0-16,0 17 16,8 9-16,10 9 15,8 17-15,8 17 16,-7 1 0,-1-18-16,0-9 15,0-17-15,-18-9 16</inkml:trace>
  <inkml:trace contextRef="#ctx0" brushRef="#br1" timeOffset="-71706.69">25886 16350 0,'0'0'0,"0"0"16,0 0-16,18 0 15,8 0-15,52 0 16,17-18-16,-60 18 16</inkml:trace>
  <inkml:trace contextRef="#ctx0" brushRef="#br1" timeOffset="-71450.46">26763 16384 0,'0'0'0,"0"0"0,0 0 15,0 18-15,0 8 16,-8 8-16,-1 18 15,-8 0 1,-9-9-16,-18 1 31,9-27-31</inkml:trace>
  <inkml:trace contextRef="#ctx0" brushRef="#br1" timeOffset="-71197.1">27284 15891 0,'0'0'0,"0"0"0,0 8 15,9 36-15,0 33 16,-1 10-1,1 17-15,-18 0 0,1-17 16,-1-35 0,9-9-16,0-26 15</inkml:trace>
  <inkml:trace contextRef="#ctx0" brushRef="#br1" timeOffset="-70867.14">27736 15726 0,'0'0'0,"0"0"15,0 0-15,9 17 16,8 1-16,26 16 15,10 10-15,7 8 16,1-9-16,0-8 16,-9-9-16,-9-1 15,1 1-15,-18-8 16,0 16-16,-17 1 16,-9 26-1,-26 17-15,-35 8 16,-52 1-16,52-52 15</inkml:trace>
  <inkml:trace contextRef="#ctx0" brushRef="#br2" timeOffset="-61598.15">19981 16627 0,'0'0'0,"0"0"16,0 0-16,0 0 15,0 0-15,0 0 16,0 0-16,0 17 16,9 26-16,0 35 15,-9 35-15,-9 34 16,0 0 0,9-25-16,0-27 15,0-17-15,0-18 16,0-16-16,0-27 15,9-8-15,0-9 16</inkml:trace>
  <inkml:trace contextRef="#ctx0" brushRef="#br2" timeOffset="-61347.68">20007 16713 0,'0'0'0,"0"0"16,0 0-16,0 0 0,0 0 15,-8 18 1,-1-1-16,-17 18 16,-9 17-16,0-9 15,1 0-15,8-17 16,8 0-1,1-17-15,8-1 0,9 1 16</inkml:trace>
  <inkml:trace contextRef="#ctx0" brushRef="#br2" timeOffset="-61194.51">20068 16618 0,'0'0'0,"0"0"15,0 0-15,0 17 16,18 9-16,-1 18 15,0 16-15,18 1 16,-9-9 0,17 0-16,-8-26 15</inkml:trace>
  <inkml:trace contextRef="#ctx0" brushRef="#br2" timeOffset="-60631.61">19139 17874 0,'0'0'0,"0"0"16,0 0-16,0 9 15,0 17-15,0 17 16,0 17-16,0 1 16,0-9-1,0-17-15,0-18 16,9-8-16</inkml:trace>
  <inkml:trace contextRef="#ctx0" brushRef="#br2" timeOffset="-60490.68">19269 17666 0,'0'0'0,"0"0"0,0 0 16,0 0-16,9 9 15</inkml:trace>
  <inkml:trace contextRef="#ctx0" brushRef="#br2" timeOffset="-59806.53">19347 18064 0,'0'0'0,"0"0"0,0 9 0,-8 8 16,8 18-16,0 0 15,17-9 1,0 0-16,1 0 16,-1 0-16,9-18 15,0 1-15,0 0 16,0-18-16,0-8 15,1-9 1,-1 0-16,-18-18 16,-8-16-16,-8-10 15,-1 18-15,-8 18 16,-1 17-16,9-1 16,1 18-16,-1 0 15,0 0-15,1 0 16,8 9-16,0 0 15,0 8-15,17 0 16,0 0 0,18-8-16,0 0 15,0-1-15,8 1 16,-17 0-16,0-1 16,-8-8-16,-10 9 15,1 0-15,0-1 16,-9 1-1,0 8-15,0-8 16,0 0-16,0-9 16,0 0-16,0 0 15,8-9-15,10-8 16,8-9-16,0 8 16,0 1-16,0 0 15,-9 17-15,-8 0 16,0 17-1,-1 0-15,1 9 16,0 18-16,-1-1 16,1-17-16,8-9 15,-8-8-15,0-9 16</inkml:trace>
  <inkml:trace contextRef="#ctx0" brushRef="#br2" timeOffset="-59132.58">20719 17553 0,'0'0'0,"0"0"0,0 0 16,0 0-16,0 0 15,0 0-15,-8 18 16,-10 16-16,-8 44 15,-8 26 1,-10 18-16,9 7 0,1-16 16,-1-26-1,18-18-15,-1-26 16,10-17-16,8-17 16,0 0-16,0-9 15,8 0-15,1 0 16</inkml:trace>
  <inkml:trace contextRef="#ctx0" brushRef="#br2" timeOffset="-58848.41">20815 17683 0,'0'0'0,"0"0"0,0 0 0,0 0 16,0 0-1,0 0-15,0 18 0,9 16 16,8 10 0,0 16-16,9 27 15,0 8-15,1 0 16,-1 1-16,0-18 16,-9-18-16,0 1 15,-8-18-15,0-17 16,-9-17-1,0-1-15,0-8 16,0 0-16</inkml:trace>
  <inkml:trace contextRef="#ctx0" brushRef="#br2" timeOffset="-58647.53">20589 18108 0,'0'0'0,"0"0"0,0 0 16,0 0-16,0 0 15,18 0-15,16-9 16,18 0-16,1 1 16,16-10-16,-26 10 15</inkml:trace>
  <inkml:trace contextRef="#ctx0" brushRef="#br2" timeOffset="-58425.12">21319 17891 0,'0'0'0,"0"0"16,0 0-16,0 0 16,8 9-16,1 0 15,0-1-15,-9-8 16</inkml:trace>
  <inkml:trace contextRef="#ctx0" brushRef="#br2" timeOffset="-58286.44">21336 18142 0,'0'0'0,"0"0"0,0 0 0,0 0 0,0 0 15,0 0-15,9-8 16,-1-1 0,1 9-16</inkml:trace>
  <inkml:trace contextRef="#ctx0" brushRef="#br2" timeOffset="-58048.98">21770 17727 0,'0'0'0,"0"0"0,0 0 15,0 0-15,0 17 16,-8 9-16,8 17 15,0 18-15,0 8 16,0 9 0,0 9-16,0-35 15,8-9-15,1-8 16,0-18-16</inkml:trace>
  <inkml:trace contextRef="#ctx0" brushRef="#br2" timeOffset="-57541.56">21874 18012 0,'0'0'0,"0"0"0,0 0 15,0 9-15,0 0 16,0-1-16,0 1 15,0 0-15,0-1 16,9 1 0,0 0-16,8-1 15,0 1-15,10 0 16,-1-1-16,0-8 16,0 0-16,-9-8 15,-8-1-15,-1 0 16,1 1-16,0-1 15,-1 0 1,-8 1-16,0-1 16,0 0-16,0 1 15,-8-1-15,-1 0 16,0 1-16,1 8 16,-1 0-16,-8 0 15,-1 8-15,1 10 16,0-1-1,-1 18-15,1 8 16,17 0-16,0-8 16,9 0-16,8-9 15,0-18 1,35 1-16,9-18 0,-35-8 16</inkml:trace>
  <inkml:trace contextRef="#ctx0" brushRef="#br2" timeOffset="-57232.35">22309 17857 0,'0'0'0,"0"0"15,0 0-15,0 0 16,0 0-16,0 0 15,8 8-15,10 10 16,-1-1-16,18 0 16,-1 9-16,1-9 15,0 1-15,-9-10 16,0 1 0,-17 0-16,-1-1 15,-16 27-15,-27 34 16,-34 27-16,-1-10 15,35-60-15</inkml:trace>
  <inkml:trace contextRef="#ctx0" brushRef="#br2" timeOffset="-56109.22">22786 16609 0,'0'0'16,"0"0"-16,0 0 15,0 0-15,0 0 16,0 0-16,0 0 15,0 0-15,0 0 16,0 18-16,9 8 16,8 34-16,1 18 15,8 18 1,0-18-16,-18-1 16,10-7-16,-1-10 15,-8-16-15,-1-18 16,1-9-16,9-8 15,-1-9-15</inkml:trace>
  <inkml:trace contextRef="#ctx0" brushRef="#br2" timeOffset="-55845.99">22795 16531 0,'0'0'0,"0"0"16,0 0-16,0 0 16,0 0-1,-9 9-15,1 17 16,-1 26-16,-17 9 16,0 17-16,0-18 15,8-8-15,1-17 16,0-9-16,17-9 15,8-8-15,1-9 16</inkml:trace>
  <inkml:trace contextRef="#ctx0" brushRef="#br2" timeOffset="-55710.87">22916 16566 0,'0'0'0,"0"0"0,0 17 16,26 1-16,18 25 15,25 9-15,-25-26 16</inkml:trace>
  <inkml:trace contextRef="#ctx0" brushRef="#br2" timeOffset="-54169.46">23481 17458 0,'0'0'0,"0"0"16,0 0-16,0 0 16,0 0-16,0 0 15,0 0-15,0 0 16,0 0-16,0 0 16,0 0-16,0 0 15,0 0-15,0 0 16,0 0-16,0 0 15,0 0 1,0 0-16,0 0 16,0 0-16,0 0 15,0 0-15,0 0 16,0 0-16,0 0 16,0 0-16,0 0 15,0 0-15,0 0 16,0 0-1,0 0-15,0 0 16,0 0-16,0 0 16,0 0-16,0 0 15,0 0-15,9 0 16,-1 9-16</inkml:trace>
  <inkml:trace contextRef="#ctx0" brushRef="#br2" timeOffset="-53530.83">23490 17441 0,'0'0'0,"0"0"16,0 0-16,0 26 16,0 8-16,0 36 15,0 16-15,-9-8 32,0-17-32,9-18 0,-8 1 15,8-18-15,0 0 16,0-18-16,0 1 15,0-9-15,0-9 16,0-8 0,0-26-16,17-44 15,9-8-15,9 8 16,8 18-16,1 8 16,-1 9-16,0 18 15,1 25-15,-9 9 16,-18 17-16,-8 1 15,-1 16-15,-8 1 16,-8-1 0,-10 10-16,-8-1 15,0-8-15,9-9 16,-1-18-16,10 1 16,-1-18-16,9 9 15</inkml:trace>
  <inkml:trace contextRef="#ctx0" brushRef="#br2" timeOffset="-52449.64">24063 17207 0,'0'0'0,"0"0"0,0 0 16,0 0-16,0 17 15,8 18-15,-8 17 16,-8 17-16,-1 1 15,-8-1 1,8 0-16,-8-8 16,8-18-16,0-17 15,9 0-15,0-17 16,0-1-16,0-8 16,0 0-16,0-8 15,18-1-15,-1-8 16,0-1-16,1 1 15,-1 8 1,0 9-16,1 0 16,-10 0-16,1 0 15,0 0-15,8 0 16,1 0-16,-1 0 16,0 0-16,9-8 15,-8-1-15,-10 0 16,1 9-1,0-8-15,-1 8 16,1 0-16,0 0 16,-9 0-16,9 0 15,-1 17-15,10 0 16,-1 9-16,0 0 16,1 0-16,-1-8 15,0-10 1,1 1-16,-1 0 15,1-18-15,-1 0 16,-8-8-16,-1-9 16,1 0-16,-9-9 15,0 1-15,-9 16 16,1 1 0,-1 0-16,0 8 15,1 0-15,-1 9 16,0 0-16,9 0 15,0 0-15,0 0 16,0 9-16,0 0 16,0-1-16,18 1 15,-1 0-15,0-9 16,9 0 0,0 0-16,-8 0 15,-1 0-15,-8 0 16,-1 0-16,1 0 15,0 0-15,0 8 16,-9 10-16,0-1 16,0 0-1,0 1-15,0-10 16,0 1-16,0 0 16,0-1-16,0 1 15,0-9-15,0 0 16,0-9-16,17 1 15,0-1-15,9 0 16,0-8-16,0 0 16,0-1-16,1 10 15,-1-1 1,-9 9-16,-8 0 16,-1 0-16,1 17 15,0 9-15,-1 9 16,1-9-16,0 0 15,-1 0-15,10-17 16,-10-1 0,1 1-16</inkml:trace>
  <inkml:trace contextRef="#ctx0" brushRef="#br2" timeOffset="-51807.73">25200 17562 0,'0'0'0,"0"0"0,0 0 0,0 0 16,0 0-16,0 0 16,-8 17-16,-1 1 15,0 8-15,9 17 16,0-8-1,0-9-15,9 0 16,0 0-16,8-18 16,0 1-16,1 0 15,-1-18-15,9 0 16,0-17-16,0 0 16,-17 0-16,0-8 15,-9 16 1,-9 1-16,0 0 15,1 8-15,-1 0 16,-9 9-16,10 0 16,-1 0-16,0 0 15</inkml:trace>
  <inkml:trace contextRef="#ctx0" brushRef="#br2" timeOffset="-51412.82">25591 17597 0,'0'0'0,"0"0"0,0 8 16,-9 10 0,1-1-16,-1 18 15,0-1-15,1-8 16,-1 0-16,9-8 15,0-10-15,0 1 16,0 0-16,0-1 16,0-8-16,0-8 15,0-1-15,17-8 16,1-9 0,8 8-16,-9 1 15,9 0-15,-8 8 16,-1 9-16,-8 0 15,-1 0-15,1 17 16,0 1-16,-1 16 16,-8-8-1,9 0-15,8 0 16,1-8-16,-10-10 16</inkml:trace>
  <inkml:trace contextRef="#ctx0" brushRef="#br2" timeOffset="-49733.7">26329 17527 0,'0'0'0,"0"0"16,0 0-16,0 0 15,0 0-15,0 0 16,0 18-16,-9 16 15,1 18 1,-1 9-16,-8 0 16,-1-18 15,1 0-31,8-17 0,9-17 0,0-9 0,0 9 0,0-1 16,0-8-16,0 0 15,9-17-15,8-9 16,9-17-16,0 8 15,1 0 1,-1 9-16,0 9 16,-9 0-16,0 17 15,1 0-15,-10 0 16,1 0-16,0 8 16,-1 10-16,-8-1 15,0 0-15,0 1 16,0-10-1,0 1-15,0 0 16,0-9-16,18 0 16,-1-9-16,1 0 15,-1 1-15,0-10 16,1 1-16,-1 8 16,-8 1-1,-1 8-15,1 0 16,0 0-16,-1 0 15,1 8-15,0 10 16,8-1-16,1 0 16,-10-8-16,10 0 15,-1-1-15,0 1 16,1-9-16,-1-9 16,0 1-1,1-1-15,-9 0 16,-1 1-16,1 8 15,0 0-15,-1 0 16,1 8-16,0 10 16,8-1-16,0 0 15,1 1-15,-1-1 16,0-8-16,9-1 16,9 1-1,0-18-15,-9 1 16,0-10-16,-9-8 15,-8 0 1,0-8-16,-18-1 0,0 0 16,1 18-1,-1 0-15,0-1 16,1 10-16,-10-1 16,10 9-16,8 0 15,0 0-15,0 0 16,0 0-16,0 0 15,17 9-15,18-1 16,-1-8-16,19 0 16,-1 0-16,-9-8 15,-8-1 1,-9 9-16,-9 0 16,-8 0-16,0 0 15,-1 0-15,-8 0 16,-8 0-16,-1 17 15,0 9-15,1 9 16,-1 8-16,9-8 16,0-9-1,0-9-15,9-8 16,8 0-16,9-1 16,17-25-16,10-9 15,-1-17-15,8-18 16,-16 0-16,-1-17 15,1 0-15,-18 18 16,0 25-16,-18 1 16,1 16-1,0 1-15,-9 8 16,0 9-16,0 0 16,-9 0-16,0 26 15,1 18-15,-1 8 16,-8 17-16,17 0 15,0 0 1,0-17-16,8-8 16,1-18-16,8-9 15,10-8-15,7-1 16,1-16-16,8-10 16,-8-8-16,9-17 15,-18 8-15,-18 1 16,1 16-16,-9 1 15,-9 8 1,1 1-16,-10 8 16,-8 0-16,-9 17 15,1 18-15,-1-1 16,18 10-16,-1-1 16,18 0-16,0-8 15,18 0 1,8-9-16,8 0 15,-16-18-15</inkml:trace>
  <inkml:trace contextRef="#ctx0" brushRef="#br2" timeOffset="-49315.54">28865 17042 0,'0'0'0,"0"0"15,0 9-15,0 17 16,-9 26 0,0 35-16,1 25 15,-10 1-15,1-1 16,0 1-16,17-26 15,0-27-15,0-8 16,0-26-16,0-8 16,17-10-16,-8 1 15</inkml:trace>
  <inkml:trace contextRef="#ctx0" brushRef="#br2" timeOffset="-48780.35">29342 17285 0,'0'0'0,"0"0"0,0 0 16,-8-9-16,-1 9 16,0-8-16,-17 8 15,0 0-15,-17 17 16,-1 18-16,-8 8 15,0 9 1,17-9-16,18 0 16,17-17-16,0 0 15,0-17-15,17 0 16,18-9-16,17-9 16,18-17-16,-1 0 15,-17 0-15,-17 9 16,-9 0-16,-8 8 15,-10 9 1,1 0-16,-9 0 16,0 9-16,0 8 15,9 0-15,-1 9 16,1-9-16,0-8 16,-9-9-16</inkml:trace>
  <inkml:trace contextRef="#ctx0" brushRef="#br2" timeOffset="-48561.85">29733 17190 0,'0'0'0,"0"0"0,0 0 16,18 0-1,8 0-15,17 8 16,9-8-16,26 9 16,9-9-1,-9-17-15,-52 17 0</inkml:trace>
  <inkml:trace contextRef="#ctx0" brushRef="#br2" timeOffset="-48379.56">29733 17450 0,'0'0'0,"0"0"0,0 0 15,0 0-15,0 0 16,18 0-16,16 8 16,27 1-1,17-1-15,18-8 16,-53 9-16</inkml:trace>
  <inkml:trace contextRef="#ctx0" brushRef="#br2" timeOffset="-47963.9">30541 17146 0,'0'0'0,"0"0"0,0 0 0,0 0 15,-9 0-15,0 9 16,1 8 0,-10 18-16,1 17 15,0 0-15,-1 0 16,18-9-16,0 1 15,18-19-15,8 1 16,8 0-16,10-17 16,8 0-1,9-18-15,-18-8 16,-8-1-16,-9-8 16,-17-17-16,-9 0 15,-9 8-15,-17 1 16,-9-1-16,-17 9 15,0 9 1,0-1-16,34 10 0</inkml:trace>
  <inkml:trace contextRef="#ctx0" brushRef="#br2" timeOffset="-47683.15">30914 16878 0,'0'0'0,"0"0"15,0 0-15,18 17 16,16 18-16,10 8 16,25 9-16,9 0 15,-8-9-15,-9 9 16,8 9-16,-17-18 15,-17 1-15,-18 16 16,-34 10 0,-27 16-16,-60 18 15,35-43-15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31:18.1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2657 4822 0,'0'0'0,"0"0"0,0-8 0,-8-1 16,-1 0-16,-9 1 15,-8-1-15,-17 9 16,-26 26 0,-10 9-16,10 17 15,8 17 1,9 9-16,17 8 0,9-8 16,18-8-16,8-10 15,17-16 1,18-10-16,17-8 15,35 0-15,-9-17 16,-43-1-16</inkml:trace>
  <inkml:trace contextRef="#ctx0" brushRef="#br0" timeOffset="316.62">3039 5117 0,'0'0'0,"-8"0"0,-1 0 16,-17 17-1,0 9-15,0 9 16,0-1-16,8 10 16,10-1-16,8-8 15,8-9-15,10 0 16,16-9-16,1-8 16,17-9-16,9-9 15,0-17 1,-18 0-16,-8-9 15,-9 1-15,-17-1 16,-18 0-16,0 1 16,-17 16-16,0 1 15,0 17-15,9 0 16,8 0-16,9 0 16</inkml:trace>
  <inkml:trace contextRef="#ctx0" brushRef="#br0" timeOffset="758.46">3526 5108 0,'0'0'0,"0"0"15,0 0-15,0 0 16,0 0-16,0 0 15,0 9-15,0 17 16,0 8-16,0 10 16,-9-1-16,9 0 15,0-8-15,0-9 16,0 0 0,0-17-16,0-1 15,0 1-15,0-9 16,0-9-16,17-8 15,18-26-15,-9 8 16,0 9-16,-9 9 16,1 8-16,-9 9 15,-1 0 1,1 17-16,0 1 16,8 8-16,-8 0 15,8 0-15,0 0 16,1-9-16,-1-8 15,9-1 1,0 1-16,-8-1 0</inkml:trace>
  <inkml:trace contextRef="#ctx0" brushRef="#br0" timeOffset="1051.04">4333 5134 0,'0'0'0,"-8"-9"0,-1 1 15,0-1-15,0 0 16,-8 1-16,0-1 15,-9 9-15,0 0 16,-9 17-16,-9 9 16,10 9-1,-1 8-15,18 1 16,-1-10-16,18 1 16,0 0-16,18-1 15,-1-8-15,0 0 16,-8-9-1,0-8-15,-1 0 0,1-1 16,-18 1 0,1 8-16,-1-8 15,-8 0-15,17 8 16,-9-8-16,9-9 16</inkml:trace>
  <inkml:trace contextRef="#ctx0" brushRef="#br0" timeOffset="1357.39">4411 5325 0,'0'0'0,"0"0"0,0 8 15,0 10-15,0-1 16,0 9-16,0 0 16,0 0-16,0 0 15,0 0-15,0-18 16,0 1-1,0 0-15,0-9 16,0 0-16,0-9 16,0-43-16,9-43 15,-9 8-15,0 9 16,-9 26 0,9 18-16,0 16 0,0 1 15,0 8 1,0 9-16,9 0 15,0 0-15</inkml:trace>
  <inkml:trace contextRef="#ctx0" brushRef="#br0" timeOffset="2033.99">4898 5151 0,'0'0'0,"0"0"0,0 0 15,0 0 1,0 0-16,-9 0 16,0 0-16,-17 9 15,-9 17-15,-8 9 16,8 17-16,1-9 15,8 0 1,8 1-16,18-10 0,0-8 16,9-9-16,8-8 15,1 0 1,16-9-16,10-9 16,17-26-16,8-34 15,9-26-15,-17-9 16,0-17-16,-9 8 15,-26 18-15,-9 34 16,-8 27-16,0 8 16,-9 8-1,-9 18-15,0 9 16,-17 26-16,-17 43 16,-9 34-16,8 18 15,10 9-15,16-35 16,18-26-16,0-18 15,18-8-15,-1-17 16,0-9 0,1-18-16,25 1 15,0-9-15,-25 0 16</inkml:trace>
  <inkml:trace contextRef="#ctx0" brushRef="#br0" timeOffset="2737.48">5288 5454 0,'0'0'0,"0"0"0,0 0 16,0 0-16,0 0 16,0 0-16,18 0 15,-1 0-15,9-8 16,9-1-16,8 1 15,1-1 1,-1-8-16,-17-9 16,0 0-16,-8 0 15,-10 0-15,1 0 16,-18-9-16,1 9 16,-10 9-1,-8-1-15,0 10 16,-9 8-16,-8 17 15,8 9-15,1 9 16,16-1-16,1 10 16,17-1-16,0 0 15,9-17-15,8 0 16,9 0-16,9-17 16,-1-1-16,1 1 15,9-18 1,-10 1-16,1-18 15,-9 8-15,0 1 16,-9 0-16,1 8 16,-1 1-16,1 8 15,-1 0-15,0 0 16,1 8-16,-1 10 16,0-1-1,-8-9-15,0 1 16,-1 0-16,-8-1 15,0 1-15,0 0 16,0-1-16,0 1 16,0-9-16,0 0 15,0 0-15,0-9 16,0 1 0,0-1-16,9-17 15,9-17-15,8 0 16,8 8-16,10-8 15,-10 17-15</inkml:trace>
  <inkml:trace contextRef="#ctx0" brushRef="#br0" timeOffset="4265.46">7069 4710 0,'0'0'0,"0"0"0,0 0 16,0 0-1,0 0-15,26 0 16,8 17-16,10 0 16,8 1-16,-9 8 15,1-9-15,-18 0 16,0 1-16,-17-1 15,-1 9-15,-16 9 16,-27 16-16,-26 19 16,9 8-1,0-9-15,0-17 16,17-9-16,9-17 16,9 0-16,8 0 15,9-8-15,0-1 16,17 0-16,18-8 15,26 0 1,26-1-16,17-8 16,17 0-16,244 26 15</inkml:trace>
  <inkml:trace contextRef="#ctx0" brushRef="#br0" timeOffset="4489.7">8076 5082 0,'0'0'0,"0"0"15,0 0-15,0 9 16,0 8-16,0 18 16,0 8-16,0-17 15,0 0 1,0 0-16,0-9 0,9 9 15,-1-8 1</inkml:trace>
  <inkml:trace contextRef="#ctx0" brushRef="#br0" timeOffset="4622.54">8119 4692 0,'0'0'0,"0"0"0,0 0 0,0 0 16,18 18-1,16 16-15,10 18 16,-18-34-16</inkml:trace>
  <inkml:trace contextRef="#ctx0" brushRef="#br0" timeOffset="4999.32">8536 5117 0,'0'0'0,"-9"0"0,1 0 16,-1 0-16,0 17 16,9 9-16,0 9 15,0-9-15,0 0 16,9 0 0,8-9-16,1-8 15,-1-1-15,1 1 16,-1-18-16,0 1 15,9-18-15,-17 0 16,0-9-16,-18 0 16,0 1-16,1 16 15,-10 1-15,1 8 16,0 9 0,8 0-16,0 0 15,9 0-15,0 0 16,0 9-16,18 0 15,8-9-15,-9 0 16</inkml:trace>
  <inkml:trace contextRef="#ctx0" brushRef="#br0" timeOffset="5345.55">8901 5056 0,'0'0'0,"0"0"0,0 0 0,0 0 16,0 0-16,0 17 15,0 1-15,0 16 16,0 10-16,0-10 16,-9-8-16,9 0 15,0-8 1,0-10-16,0 1 16,0-9-16,0-9 15,0-8-15,18-18 16,-1-17-16,18 0 15,-9 18-15,0 8 16,-18 8-16,1 18 16,0 0-16,-9 0 15,8 18 1,1 8-16,9 17 16,-10 0-16,27 18 15,0-18-15,-18-25 16</inkml:trace>
  <inkml:trace contextRef="#ctx0" brushRef="#br0" timeOffset="5715.4">9761 4969 0,'0'-8'0,"0"-1"0,0 9 0,0 0 15,0 0-15,0 0 16,-9 0 0,0 0-16,0 0 15,-17 0-15,-8 17 16,-1 1-16,9-1 16,9 9-16,-1-9 15,10 18-15,8 0 16,0 8-1,0-8 1,17-9-16,0 0 0,-8 0 16,0-18-16,-1 1 15,1 0-15,-18-1 16,1 10-16,-27-1 16,-9 0-16,-16 1 15,34-1-15</inkml:trace>
  <inkml:trace contextRef="#ctx0" brushRef="#br0" timeOffset="8715.54">11454 4606 0,'-9'0'0,"1"0"16,8 0-16,0 0 0,0 0 15,-9 0-15,0 0 16,0 8-16,-25 36 15,-10 34-15,-16 26 16,7 8-16,1 1 16,0-9-16,17-26 15,1-26-15,16-9 16,1-17-16,17-17 16,0-1-16,0-16 15,9-1 1</inkml:trace>
  <inkml:trace contextRef="#ctx0" brushRef="#br0" timeOffset="8905.54">11384 4554 0,'0'0'0,"0"0"0,0 0 16,0 17-16,18 9 16,-1 35-1,9 8-15,0 9 16,0 0-16,0 0 15,-8-18-15,-1 1 16,-8-18-16,-1 1 16,1-18-16,0 0 15,-9-9 1</inkml:trace>
  <inkml:trace contextRef="#ctx0" brushRef="#br0" timeOffset="9078.18">11150 5013 0,'0'0'0,"0"0"0,0 0 16,0 8-16,17 1 15,9 0 1,18-1-16,17-16 16,17 8-16,-35 0 15</inkml:trace>
  <inkml:trace contextRef="#ctx0" brushRef="#br0" timeOffset="9332.12">12036 5134 0,'0'0'0,"0"0"15,0 0-15,0 0 16,0 0-16,0 17 16,-9 18-1,0 0-15,-8 8 16,-9 9-16,0-9 16,0 1-1,17-10-15,9-25 0</inkml:trace>
  <inkml:trace contextRef="#ctx0" brushRef="#br0" timeOffset="9774.45">12791 4666 0,'0'0'0,"-9"0"16,1 0-16,-1 0 16,9 0-16,-9 0 15,1 26-15,-1 18 16,0 8-16,-8 17 16,8 18-1,1-1-15,-10 1 0,10-18 16,-1-17-1,0-9-15,9-17 16,0 0-16,9-8 16</inkml:trace>
  <inkml:trace contextRef="#ctx0" brushRef="#br0" timeOffset="10349.43">12722 4640 0,'0'0'0,"0"0"16,-9-8-16,9-1 16,0 9-1,0-9-15,0 9 16,0 0-16,0 0 15,0 0-15,0 0 16,17 0-16,1 0 16,16 0-16,19 0 15,-1 9 1,0 0-16,-9-1 16,1 1-16,-18 0 15,0-1-15,-18 10 16,1-1-16,-9 0 15,-9 9-15,-17 9 16,0 0-16,-8-1 16,-1-8-16,0 0 15,9 0 1,9-8-16,-1-10 16,10 1-16,8-1 15,0 1-15,0 8 16,17 1-16,0-1 15,18 9-15,9 0 16,-10 0-16,-8 0 16,0 0-1,-17-9-15,-9 1 16,-9 8-16,-17 0 16,-26 8-16,-9-8 15,-17 0-15,9-17 16,-1 8-1,36-8-15</inkml:trace>
  <inkml:trace contextRef="#ctx0" brushRef="#br0" timeOffset="16373.78">13694 5021 0,'-8'-8'0,"-1"-1"0,9 9 15,0 0-15,0 0 16,9 0-16,17 0 16,34 0-16,27 0 15,26-9 1,0 1-16,-17-1 16,-10 0-16,-25 1 15,-9-1-15,-17 9 16,-9 0-16,0 0 15,-8 9-15,-10-1 16</inkml:trace>
  <inkml:trace contextRef="#ctx0" brushRef="#br0" timeOffset="16651.56">13807 5143 0,'0'0'0,"0"0"0,-17 0 15,-1 0-15,1 0 16,8 0-16,9 0 16,0 0-1,0 0-15,26 8 16,35 1-16,26 0 16,17-1-16,0-8 15,1-8-15,-18-1 16,-27 0-1,-8 1-15,-8 8 16,-18 0-16,0-9 16,0 9-16,-17 0 15</inkml:trace>
  <inkml:trace contextRef="#ctx0" brushRef="#br0" timeOffset="16966.68">14207 4649 0,'-9'0'0,"0"0"16,-8 0-16,8 0 15,1 0-15,-1 0 16,9 0-16,0 0 16,9 17-16,8 9 15,26 18 1,18 8-16,17 0 15,9 0-15,9-9 16,-27-9-16,-8-8 16,-18 0-16,1 0 15,-18-8-15,-18 8 16,-16 17-16,-10 18 16,-25 8-1,-26 9-15,-1 0 0,35-35 16</inkml:trace>
  <inkml:trace contextRef="#ctx0" brushRef="#br0" timeOffset="18180.77">15240 4251 0,'0'0'0,"0"0"0,0 0 16,0 0-16,0 8 16,0 18-16,0 26 15,9 35-15,-9 69 16,0 17-1,-9-8-15,9-18 16,0-35-16,0-25 16,-9-18-16,1-17 15,8-8-15,0-10 16,0-17-16,0-8 16</inkml:trace>
  <inkml:trace contextRef="#ctx0" brushRef="#br0" timeOffset="19055.27">15961 4969 0,'-9'-8'0,"0"-1"0,1 1 15,8-1 1,0 0-16,0-8 16,0 0-16,0-1 15,0 1-15,0 0 16,0 8-16,-9-8 15,0-1-15,1 1 16,-1 0-16,-17-1 16,0 1-1,0 8-15,-9 9 16,9 0 0,-9 18-16,1 8 0,-1 8 15,17 10-15,1-1 16,17 0-16,0 0 15,9-17-15,8 0 16,1-8-16,8-10 16,-9-8-1,9-8-15,0-1 16,0-17-16,0 9 16,0-1-16,-17 1 15,0 17-15,-1 0 16,1 0-16,8 26 15,1 17 1,-1 35-16,-8 9 16,-1 0-16,-8-9 15,-8-18-15,-1 1 16,0-9-16,1-9 16,-18-8-16,-9-9 15,0-9-15,9-8 16,0-9-16,0-9 15,0 0 1,9 1-16,-1-1 16,18-17-1,9 0-15,17-26 0,43-26 16,18-8-16,-43 51 16</inkml:trace>
  <inkml:trace contextRef="#ctx0" brushRef="#br0" timeOffset="19396.61">16456 5091 0,'-9'0'0,"0"0"16,1 0-16,-1 0 16,0 0-16,1 0 15,-1 17-15,-17 26 16,0 18-16,-9 8 16,0 1-1,9-10-15,0-8 16,9-17-16,0-9 15,8-18-15,9 1 16,0 0-16,0-9 16,9 0-16</inkml:trace>
  <inkml:trace contextRef="#ctx0" brushRef="#br0" timeOffset="19606.11">16438 5169 0,'-8'0'0,"-1"0"0,9 0 15,0 0-15,0 17 16,0 0-16,0 1 16,17 16-16,1 1 15,-1 8 1,0 1-16,-8-1 16,0-9-16,0-8 15,-9 0-15,0-8 16,0-10-16,0-8 15</inkml:trace>
  <inkml:trace contextRef="#ctx0" brushRef="#br0" timeOffset="19759.74">16247 5403 0,'0'0'0,"0"0"15,0 0-15,0 0 16,0 0-16,18 0 15,8-9-15,8 9 16,-7 0-16</inkml:trace>
  <inkml:trace contextRef="#ctx0" brushRef="#br0" timeOffset="21180.32">17255 5004 0,'-9'0'0,"9"0"0,0 0 15,0-9-15,0 1 16,0-1-16,-9 0 16,1-16-16,-10-1 15,-8 0 1,0 0-16,-9 8 16,1 18-16,-10 0 15,1 18-15,-1 16 16,10 1-16,8 8 15,8-8-15,18 8 16,0-17-16,0 0 16,9-17-1,0-1-15,8 1 16,0-9-16,1-9 16,-1 1-16,0-1 15,1 9-15,-10 0 16,10 0-16,-1 17 15,9 18-15,0 17 16,-8 9 0,-1 8-16,0-8 15,-8 8-15,0 0 16,-18-8-16,-8-18 16,-9 0-16,0-17 15,0 0-15,-9-8 16,0-10-1,0 1-15,9-18 16,0 1-16,9-18 16,0 8-16,17-8 15,17-8-15,0 16 16,1 10-16</inkml:trace>
  <inkml:trace contextRef="#ctx0" brushRef="#br0" timeOffset="21473.49">17463 5454 0,'0'-8'0,"0"8"15,0 0-15,0 0 16,0 0-1,0 17-15,0 0 16,0 18-16,0 0 16,0 8-16,0-8 15,0-9-15,0-9 16,0-8-16,0-1 16,0-8-16,0-8 15,0-1 1,0 9-16</inkml:trace>
  <inkml:trace contextRef="#ctx0" brushRef="#br0" timeOffset="21864.47">17454 5333 0,'0'0'0,"0"0"0,0 0 16,0 0-16,0 0 16,18 0-1,-1 0-15,0 0 16,10 0-16,-10 0 15,9 9-15,-9 0 16,-8-1-16,0-8 16,-1 9-16,-8 0 15,0 8-15,-8 0 16,-1 1 0,0-1-16,1-9 15,-1 1-15,0 0 16,9-1-16,0 1 15,0 0-15,0 8 16,9 0-16,8 1 16,1-1-1,-10 9-15,1-9 0,0 1 16,-1-1 0,-16 0-16,-1 1 15,-17 8-15,-9 0 16,-8-18-16,-1 1 15,18 0-15,26-9 16</inkml:trace>
  <inkml:trace contextRef="#ctx0" brushRef="#br0" timeOffset="22451.22">18106 5039 0,'-9'0'0,"0"0"0,1 0 15,-1 0-15,-17 17 16,0 9 0,-9 9-16,18 17 15,-1 0-15,18-9 16,0 0-16,9-8 16,0-9-16,8-17 15,9-1-15,9-16 16,0-10-1,8-8-15,-8-17 16,-9 0-16,-18-1 16,-8-8-16,-8 18 15,-10-1-15,-8 0 16,-8 18-16,16 0 16,1 8-16,17 9 15,0 0 1</inkml:trace>
  <inkml:trace contextRef="#ctx0" brushRef="#br0" timeOffset="22750.03">18184 4736 0,'0'0'0,"0"0"0,0 0 15,0 0 1,0 0-16,8 0 15,10 17-15,17 0 16,17 18-16,17 8 16,1-8-1,-1-9-15,-8 0 0,-18 0 16,-17 0 0,0-9-16,-17 0 15,-9 9-15,-17 18 16,-18 25-16,-17 0 15,-9 1-15,0-10 16,44-34-16</inkml:trace>
  <inkml:trace contextRef="#ctx0" brushRef="#br0" timeOffset="23673.64">18939 5498 0,'0'0'0,"0"0"0,0 0 16,-8 17-16,-1 0 16,-8 18-16,-10 8 15,1 1-15,-8 8 16,25-26-16</inkml:trace>
  <inkml:trace contextRef="#ctx0" brushRef="#br0" timeOffset="24315.18">19313 4623 0,'0'0'0,"0"0"0,0 0 0,0 0 15,17 17-15,0 18 16,-8 26-16,8 17 15,-8 26 1,0 8-16,-18-8 0,9-26 16,-9-9-1,1-8-15,8-18 16,0-8-16,17-18 16,-8-8-16</inkml:trace>
  <inkml:trace contextRef="#ctx0" brushRef="#br0" timeOffset="24878.73">20068 5047 0,'0'0'0,"0"-8"15,-9-1-15,1 0 16,-1-8-16,0 0 15,1-9-15,-10 0 16,-8 9 0,-17-1-16,-1 18 15,1 9-15,-9 17 16,0 8-16,17 10 16,0-1-16,18-8 15,0-1-15,17-8 16,0-8-1,0-10-15,8 1 16,10-9-16,-1-9 16,18 1-16,-9-1 15,-9 0-15,1 9 16,8 0-16,0 0 16,0 26-16,0 9 15,0 17 1,-9 0-16,-8 9 15,0-9-15,-1-1 16,-16 10 0,-1-9-16,-17-9 0,0-17 15,-9 0-15,0-8 16,9-10-16,0-8 16,-8-8-1,7-18-15,10 0 16,0 0-16,17-9 15,0 0-15,17 9 16,53 9-16,-10 8 16</inkml:trace>
  <inkml:trace contextRef="#ctx0" brushRef="#br0" timeOffset="25126.85">20311 5229 0,'0'0'0,"0"0"0,0 0 16,-8 9-16,-1 17 15,0 9-15,-8 17 16,-9 0 0,0 8-16,0 1 15,8-9-15,1-9 16,17-17-16,0-17 15,0-9-15,0 0 16,0 0-16</inkml:trace>
  <inkml:trace contextRef="#ctx0" brushRef="#br0" timeOffset="25329.59">20320 5307 0,'0'0'0,"0"0"0,0 9 15,0 8-15,0 18 16,9 0-16,8-1 16,0 1-1,-8-1-15,8-8 16,-8 0-16,9 9 16,8-9-16,-18-17 15</inkml:trace>
  <inkml:trace contextRef="#ctx0" brushRef="#br0" timeOffset="25467.62">20224 5498 0,'0'0'0,"0"0"15,0 0-15,0 0 16,0 0-16,0 0 16,0 0-16,18 8 15,17 1-15,-1-9 16</inkml:trace>
  <inkml:trace contextRef="#ctx0" brushRef="#br0" timeOffset="26400.16">21058 5125 0,'0'0'0,"0"0"15,0 0-15,0 0 16,0-8-16,-9-1 16,1 0-16,-1-8 15,-17-9-15,0 9 16,0-1-16,-18 18 16,1 0-16,8 9 15,1 8 1,-1 1-16,18-1 15,-1 0-15,1-8 16,17 0-16,0-1 16,8 1-16,10-9 15,-1 0-15,1 0 16,8 0 0,-9 0-16,0 9 15,1 8-15,8 18 16,-9 8-16,0 18 15,-8 8-15,0 9 16,0 0-16,-9-18 16,-9 1-16,0-18 15,0 1-15,-8-10 16,-9-8 0,9 0-16,-1-17 15,-8 0-15,0-1 16,9-16-16,-9-1 15,8-17-15,1 0 16,17 0 0,17-9-16,1 18 15</inkml:trace>
  <inkml:trace contextRef="#ctx0" brushRef="#br0" timeOffset="26969.41">21145 5385 0,'0'0'0,"0"0"0,0 0 15,0 18-15,0-1 16,0 0-16,0 18 16,0-1-16,-9-8 15,1 9 1,8-9-16,0 0 0,0-17 15,0-1-15,0 1 16,0-9 0,0 0-16,0-9 15,0-8-15,17-26 16,9-1-16,0-8 16,0 9-16,0 9 15,-8 16-15,-1 1 16,-8 8-16,-1 9 15,1 0 1,0 0-16,-1 0 16,-8 0-16,0 9 15,-8 8-15,-1 1 16,-8 8-16,8-9 16,0-9-16,9 10 15,0-1-15,0 0 16,0 1-16,9-1 15,8 9 1,-8 0-16,0-9 16,-1-8-16,1 0 15,-9 8-15,-9 0 16,1 1-16,-10-1 16,-8-8-16,-9-1 15,9 10-15,18-10 16</inkml:trace>
  <inkml:trace contextRef="#ctx0" brushRef="#br0" timeOffset="27517.18">21926 5082 0,'0'0'0,"0"0"16,0 0-16,0 0 16,0 17-16,-8 9 15,-1 35-15,0 8 16,1 1-16,-1-10 31,0 1-31,9-18 0,0-8 0,9-1 16,0-16-16</inkml:trace>
  <inkml:trace contextRef="#ctx0" brushRef="#br0" timeOffset="27847.75">22178 4744 0,'0'0'0,"0"0"0,0 0 16,0 0-16,0 18 16,0-1-16,18 9 15,-1 9-15,18-1 16,0 1-16,17 0 15,0-1 1,9-8-16,-9 0 16,-9 0-16,-17-9 15,-17 1-15,-1 16 16,-16 18 0,-27 9-16,-17 17 0,-18-9 15,1-8-15,-9 25 16,34-34-1</inkml:trace>
  <inkml:trace contextRef="#ctx0" brushRef="#br0" timeOffset="28596.36">23047 5446 0,'0'0'0,"0"0"16,0 0-16,0 17 15,0 9 1,-9 17-16,-17 18 16,-9 0-16,-8 8 15,17-17-15,17-26 16</inkml:trace>
  <inkml:trace contextRef="#ctx0" brushRef="#br0" timeOffset="29233.54">23620 4614 0,'0'0'0,"-9"0"0,0 0 0,1 0 15,-1 0 1,0 9-16,1 34 16,-1 35-16,0 26 15,9 9-15,0 8 16,-8-17-16,8-9 16,0-17-16,0 9 15,-9-9 1,18 8-16,8-16 15,-8-44-15</inkml:trace>
  <inkml:trace contextRef="#ctx0" brushRef="#br0" timeOffset="29979.03">24176 5099 0,'0'0'0,"0"0"0,0 0 0,0-8 16,0-1-16,0 0 16,0 1-1,0-1-15,0 0 16,-9 1-16,0-10 15,1 1-15,-1 0 16,0 8-16,-17 9 16,-9 0-16,1 17 15,-1 9 1,0 0-16,18 9 16,-1 0-16,18-9 15,0 0-15,9-18 16,8 1-16,1 0 15,17-9-15,-1-9 16,-8 0-16,0 1 16,0 8-16,-8 0 15,-1 17 1,1 18-16,8 17 16,-9 17-16,-8 0 15,-9 9-15,8 9 16,-8-27-1,0-8-15,-8-8 0,-1-10 16,0-8 0,1 0-16,-10-8 15,-8-10-15,0 1 16,0-18-16,0 1 16,0-18-16,9 0 15,-1 0-15,18 0 16,18-9-1,-10 26-15</inkml:trace>
  <inkml:trace contextRef="#ctx0" brushRef="#br0" timeOffset="30228.68">24679 5333 0,'0'0'0,"0"0"15,0 0-15,0 9 16,-8 8-16,-1 18 16,-17 8-16,0 18 15,0 8-15,-9-8 16,9-9-16,9-9 16,-1-17-16,18 0 15,0-9-15,9-8 16,0 0-16</inkml:trace>
  <inkml:trace contextRef="#ctx0" brushRef="#br0" timeOffset="30414.15">24636 5472 0,'0'0'0,"0"0"0,0 0 0,0 0 15,0 0 1,9 17-16,-1 0 15,1 9-15,8 9 16,1 8-16,8 9 16,-9-8-16,18-1 15,8 0-15,-25-25 16</inkml:trace>
  <inkml:trace contextRef="#ctx0" brushRef="#br0" timeOffset="30593.83">24601 5775 0,'0'0'0,"0"0"0,0 0 15,0 0-15,0 0 16,0 0-16,17-9 16,10 1-1,25 8-15,-9 8 16</inkml:trace>
  <inkml:trace contextRef="#ctx0" brushRef="#br0" timeOffset="31214.16">25053 5394 0,'0'0'0,"0"0"15,0 0-15,0 0 16,0 0-16,0 0 16,0 9-16,17-1 15,0 1-15,9 0 16,9-9-16,0 0 15,0-9-15,-1 0 16,1-8-16,-9-9 16,0-9-1,-17 1-15,0-1 16,-1 0-16,-16 1 16,-1 16-16,0 1 15,-17 0-15,-9 17 16,-8 26-16,-18 17 15,9 18 1,0 8-16,17 0 16,18 0-16,8-8 15,9 0-15,18-18 16,8 0-16,8-17 16,27 0-16,17 0 15,-34-8-15</inkml:trace>
  <inkml:trace contextRef="#ctx0" brushRef="#br0" timeOffset="31813.85">25574 5602 0,'0'0'0,"0"0"16,0 0-16,0 17 0,-9 9 15,0 9 1,1 8-16,-1 0 16,0 1-16,9-1 15,0-17-15,0 0 16,0-9 0,0-8-16,0-1 15,0-8-15,0 0 16,0 0-16,0-34 15,18-35-15,-1-1 16,0 18-16,-8 18 16,0 8-16,-1 8 15,1 1-15,0 8 16,-1 1-16,1 8 16,9 0-16,-1 0 15,0 0 1,1 0-16,-10 0 15,1 0-15,0 0 16,-9 0-16,0 8 16,-9 10-16,0-1 15,-8 9-15,0-9 16,8 1-16,0-1 16,9 9-1,0-9-15,0 9 16,0-8-16,0-1 15,0 0-15,0 1 16,9-10-16,-18 1 16,1 0-16,-10 8 15,-8-8-15,-9-1 16,9 1 0,9-9-16,17 0 15</inkml:trace>
  <inkml:trace contextRef="#ctx0" brushRef="#br0" timeOffset="32199.76">26234 5342 0,'0'0'0,"0"0"16,-9 0-16,0 0 15,-17 17-15,-9 9 16,1 9-16,-1-1 16,0 10-16,18 8 15,0-9 1,17-8-16,0-9 16,17-9-16,0 9 15,9-9-15,9-8 16,-9 0-16,0-18 15,0 0 1,-17-8-16,0-9 0,-18-17 16,0-1-1,-8 1-15,-9 8 16,0 9-16,8 18 16,1 8-16,17 0 15</inkml:trace>
  <inkml:trace contextRef="#ctx0" brushRef="#br0" timeOffset="32535.33">26433 5013 0,'0'0'0,"0"0"16,0 0-16,0 0 15,0 0 1,0 0-16,0 0 16,0 17-16,26 0 15,18 18-15,17 17 16,17 0-16,0-9 16,-17-8-16,-9-9 15,-17 0-15,-9-9 16,-18 1-1,-16 16-15,-10 10 16,-25 25-16,-18 17 16,-8-8-16,-1 0 15,44-43-15</inkml:trace>
  <inkml:trace contextRef="#ctx0" brushRef="#br0" timeOffset="32795.64">26963 5914 0,'0'0'0,"0"0"15,0 0-15,-9 17 16,1 17-16,-18 18 16,0 0-16,-18 18 15,18-18 1,26-26-16</inkml:trace>
  <inkml:trace contextRef="#ctx0" brushRef="#br0" timeOffset="33409.47">27597 5411 0,'0'0'0,"0"0"0,0 0 15,0 0 1,0 0-16,0 0 16,0 0-16,9 0 15,-1 0-15</inkml:trace>
  <inkml:trace contextRef="#ctx0" brushRef="#br0" timeOffset="33568.43">28500 5307 0,'0'0'0,"0"0"15,0 0-15,0 0 16,0 9-16,9 0 16,-1-1-16</inkml:trace>
  <inkml:trace contextRef="#ctx0" brushRef="#br0" timeOffset="33717.93">29021 5385 0,'0'0'0,"0"0"0,0 0 16,0 0-16,0 0 0,0 0 15,0 0-15,9 9 16</inkml:trace>
  <inkml:trace contextRef="#ctx0" brushRef="#br0" timeOffset="33856.53">29620 5446 0,'0'0'0,"0"0"15,0 0-15,0 0 16,0 0-16,0 0 15,9 8-15</inkml:trace>
  <inkml:trace contextRef="#ctx0" brushRef="#br0" timeOffset="34012.9">30185 5411 0,'0'0'0,"0"0"16,0 0-16,0 0 15,0 0-15,0 0 16,0 0-16,8 9 16</inkml:trace>
  <inkml:trace contextRef="#ctx0" brushRef="#br1" timeOffset="63277.37">1980 6840 0,'-9'-8'0,"1"-1"0,-1 0 0,-9 1 15,1-1-15,-26 0 16,-1 9 0,-8 9-16,-9 8 0,9 18 15,-9 8 1,9 26-16,0 1 16,18 8-16,16 26 15,10 8-15,8-17 16,26-34-16,0 0 15,26-9-15,0-9 16,43-17 0,18-9-16,-17-17 15,-53 0-15</inkml:trace>
  <inkml:trace contextRef="#ctx0" brushRef="#br1" timeOffset="63629.25">2197 7343 0,'0'0'0,"0"0"0,0 0 16,-9 0-16,1 8 15,-1 9-15,0 18 16,1 0-16,8-1 16,0 1-16,17-9 15,0 0-15,18 0 16,17-17-1,0-9-15,9-9 16,-9-26-16,9-8 16,-18 0-16,-17-1 15,-17 1-15,-9 0 16,-9 8-16,-17 1 16,0 16-16,-8 10 15,-1 8-15,0 8 16,9 10-1,17-10-15,9 1 16,0 0-16,9-1 16</inkml:trace>
  <inkml:trace contextRef="#ctx0" brushRef="#br1" timeOffset="64029.64">2666 7291 0,'0'0'0,"0"0"15,0 0-15,0 0 16,0 0-16,9 0 16,-1 0-16,10 26 15,-10 17-15,1 9 16,0 0-16,-9-9 16,0-8-1,0-9-15,0 0 16,0-18-16,0 1 15,0 0-15,0-9 16,17-9-16,0-26 16,18-8-16,9-9 15,-1 17-15,0 9 16,-17 9-16,1 17 16,-19 0-1,10 26-15,-1 9 16,-8 17-16,-1 0 15,-8 0-15,9-9 16,8-8-16,-8-18 16,0-8-16</inkml:trace>
  <inkml:trace contextRef="#ctx0" brushRef="#br1" timeOffset="64358.12">3552 7308 0,'0'0'0,"0"0"0,0 0 16,0 0-1,-9 0-15,0 0 16,1 0-16,-18 17 16,0 1-16,-9 16 15,17 9-15,1 1 16,17-1-16,0-8 31,17 8-31,1 0 0,-1-17 0,1 0 16,-10 0-1,1 0-15,0-8 16,-9-10-16,-9 10 16,0-1-16,-17 0 15,0-8-15,9 0 16,8-9-16,0 0 15</inkml:trace>
  <inkml:trace contextRef="#ctx0" brushRef="#br1" timeOffset="64597.58">3795 7325 0,'-9'0'0,"0"0"0,1 0 15,8 0 1,0 0-16,0 0 16,0 0-16,17 0 15,9 9-15,9-9 16,8-9-16,9 1 16,1-1-16,7 0 15,-8 1 1,-8-1-16,-18 9 0</inkml:trace>
  <inkml:trace contextRef="#ctx0" brushRef="#br1" timeOffset="64841.02">4012 6944 0,'0'0'0,"0"0"0,0 17 0,0 9 16,0 18-1,-9 16-15,1 18 16,-1 18-16,0 16 16,0-8-16,9-26 15,0 0-15,0-9 16,0-8-16,9-18 16,17-8-1,9-18-15,-18-17 0</inkml:trace>
  <inkml:trace contextRef="#ctx0" brushRef="#br1" timeOffset="65174.46">4307 7360 0,'0'0'0,"0"0"0,0 0 15,0 17 1,0 18-16,9-1 15,8 1-15,1 8 16,-10 1-16,1-10 16,0-8-1,-1 0-15,-8-8 16,0-1-16,0-8 16,0-1-16,0 1 15,0-9-15,0 0 16,0-9-16,0-17 15,18-26-15,8-8 16,0 8-16,9 0 16,8 17-16,0 0 15,-8 18-15,-18 8 16</inkml:trace>
  <inkml:trace contextRef="#ctx0" brushRef="#br1" timeOffset="65627.5">4741 7368 0,'0'0'0,"-8"0"16,-1 0-16,9 0 15,-9 0-15,1 18 16,-1 16-16,0 10 15,9-1-15,0 0 16,0-8 0,0-9-16,9 0 15,0-9-15,-1-8 16,1 0-16,0-9 16,8-9-16,0 0 15,1-17-15,-1-17 16,9 0-1,-8 8 1,-10 9-16,1 9 0,0-1 16,-1 18-16,-8 0 15,0 0-15,0 18 16,9 8-16,0 8 16,8 1-16,0 0 15,1-9 1,-1 0-16,9-9 0,9-8 15,8-1 1,1 1-16,-27-9 16</inkml:trace>
  <inkml:trace contextRef="#ctx0" brushRef="#br1" timeOffset="66007.38">5523 7368 0,'0'0'0,"0"0"0,0 0 16,-9 0-16,9 0 15,0 0-15,0 0 16,-8 0-16,-1 0 16,0 0-16,0 0 15,1 0-15,-1 0 16,0 0-1,-8 0-15,-9 18 16,0 16-16,0 1 16,9 0-16,-1-1 15,9 1-15,9 0 16,0-9-16,0 0 16,9-9-16,9 0 15,-1-8 1,9 0-16,17-1 15,18-8-15,-17-8 16,-18 8-16</inkml:trace>
  <inkml:trace contextRef="#ctx0" brushRef="#br1" timeOffset="66274.08">5783 7368 0,'0'0'0,"0"0"16,0 0-16,0 0 16,0 0-16,0 0 15,0 0-15,0 0 16,0 0 0,0 0-16,0 0 15,0 0-15,18 0 16,16 0-16,10-8 15,8-1-15,17-8 16,-16 0 0,-1 8-16,-26 9 0</inkml:trace>
  <inkml:trace contextRef="#ctx0" brushRef="#br1" timeOffset="66507.88">6174 6944 0,'0'0'0,"0"0"0,-9 9 0,1 8 16,-1 18-1,-8-1-15,-1 18 16,1 18-16,-9 25 16,0 0-16,9 0 15,-1-17-15,9-8 16,9-10-1,0-16-15,18-10 16,8-8-16,-9-17 0</inkml:trace>
  <inkml:trace contextRef="#ctx0" brushRef="#br1" timeOffset="67074.23">7069 7256 0,'0'0'0,"0"0"0,0 0 16,0 0-16,0 0 16,8 0-16,10 0 15,-1 0-15,18 0 16,-1 17-16,10 1 15,-1-1 1,-17-8-16,0 8 16,-17 0-1,0 0-15,-18 18 16,0 8-16,-17 1 0,-8-1 16,-1 0-16,0-8 15,18-9-15,-1 0 16,10-17-1,8-1-15,0 1 16,0 0-16,17-1 16,0 1-16,10 0 15,25-1-15,8-16 16,1 8-16,9 0 16,-18 0-16</inkml:trace>
  <inkml:trace contextRef="#ctx0" brushRef="#br1" timeOffset="67257.74">7581 7490 0,'0'0'0,"0"0"16,0 0-16,0 0 15,9 0-15,17 0 16,8 0-16,18 0 15,9 0-15,9-9 16,-36 0-16</inkml:trace>
  <inkml:trace contextRef="#ctx0" brushRef="#br1" timeOffset="68023.69">8797 7334 0,'0'0'0,"0"0"0,0 0 15,0 0-15,0 0 16,0 0-16,0-9 15,-9 1-15,0-1 16,1 0-16,-1 1 16,0-10-1,1 1-15,-19 8 16,1 1-16,0 8 16,-8 8-16,-10 10 15,10-1-15,-1 9 16,17 0-16,1 8 15,17-8 1,0 0-16,0-17 0,9 0 16,25-1-1,1-16-15,17-18 16,0 0-16,-8 8 16,-18 1-16,-9 0 15,-8 8-15,0 9 16,-9 0-1,-9 9-15,-8 34 0,-27 44 16,-17 17 0,9 17-16,0 0 15,26-17-15,9-35 16,17-17-16,0-17 16,0-9-16,8 0 15,10-17-15,-10-1 16,10-8-16,-1-8 15,18-10-15,-9-34 16,0-8 0,-17-10-16,-9 1 15,-9 26-15,0 8 16,1 18-16,-1 0 16,0-1-16,9 10 15,0-1-15,0 0 16,0 1-1,18-1-15,8-17 16,26 0-16,43-17 16,36-9-16,-62 17 15</inkml:trace>
  <inkml:trace contextRef="#ctx0" brushRef="#br1" timeOffset="72943.62">9300 7247 0,'0'0'0,"0"0"15,0 0-15,0 0 16,-8 0-16,-1 0 16,0 18-16,1 8 15,-10 26 1,10 8-16,8 1 15,0-18-15,0-8 32,0-9-32,8-18 0,1 1 15,0 0-15,8-18 0,9-26 16,26-25-16,-8 8 16,-18 0-16,0 26 15,-18 9 1,1-1-16,0 18 15,-9 0-15,8 18 16,1 7-16,-9 27 16,9-8-16,-1-1 15,10-8 1,8-1-16,9-8 0,8-17 16,-17 0-1</inkml:trace>
  <inkml:trace contextRef="#ctx0" brushRef="#br1" timeOffset="73391.46">9813 6901 0,'0'0'0,"0"0"0,0 0 16,0 17-16,0 18 15,0 25-15,-9 18 16,0 18 0,1-1-16,8-9 0,0-34 15,0-8 1,0-18-16,0 0 16,0-18-16,0 1 15,0-9-15,0 0 16,0-9-16,8-8 15,10 0-15,-1-1 16,0 1-16,9 8 16,-8 9-16,-1 0 15,1 9 1,-10 0-16,1 8 16,0 0-16,-9 1 15,-9-1-15,0 9 16,-8-9-16,-1 1 15,1-10-15,0 1 16,8 0-16,9-1 16,0-8-1</inkml:trace>
  <inkml:trace contextRef="#ctx0" brushRef="#br1" timeOffset="73598.42">10203 7360 0,'0'0'0,"0"0"0,0 0 16,-8 0-16,-1 17 15,0 18-15,1-1 16,-1 10-16,0-10 16,1-8-16,8 0 15,0-8-15,8-10 16,1 1-16</inkml:trace>
  <inkml:trace contextRef="#ctx0" brushRef="#br1" timeOffset="73737.8">10221 7005 0,'0'0'0,"0"0"16,0 0-16,0 0 15,0 0-15,0 0 16,26 17-1,0 0-15</inkml:trace>
  <inkml:trace contextRef="#ctx0" brushRef="#br1" timeOffset="74112.38">10542 7291 0,'-9'0'0,"1"-9"0,-1 9 0,0 0 16,9 0-16,0 0 15,0 0-15,9 0 16,8-9-16,18 1 16,17-1-1,0 0-15,26 9 16,9-8-16,-35-1 15,-26 9-15</inkml:trace>
  <inkml:trace contextRef="#ctx0" brushRef="#br1" timeOffset="74357.2">10777 6892 0,'0'0'0,"0"0"0,0 0 15,0 0-15,0 0 16,-9 17-16,0 27 16,0 16-1,1 18-15,-10 18 16,1 8-16,0-9 16,17-17-16,0-18 15,0-16-15,17-1 16,18-17-16,0-9 15</inkml:trace>
  <inkml:trace contextRef="#ctx0" brushRef="#br1" timeOffset="76172.66">12070 7343 0,'0'0'0,"0"0"0,0 0 16,0 0-16,0-9 16,0 0-16,-8 1 15,-1-1-15,0-8 16,1-1-16,-10 10 15,-8 8 1,0 0-16,0 17 16,9 0-16,-1 1 15,1 8-15,17-1 16,0 1-16,0-8 16,9-10-16,8 1 15,0 0-15,1-9 16,8 0-16,9 17 15,-1 18 1,10 8-16,-18 9 16,9 0-16,-1 17 15,-8 1-15,-8 7 16,-10-25-16,-16-8 16,-1-1-16,-8-17 15,-9 0 1,0 0-16,-18-17 15,1-1-15,-1-16 16,10-1-16,-1-17 16,0-17-16,26-1 15,18 1-15,0 8 16,-1 27-16</inkml:trace>
  <inkml:trace contextRef="#ctx0" brushRef="#br1" timeOffset="76592.64">12730 7308 0,'0'0'0,"-8"0"0,8 0 16,0 0-1,-9 0-15,0 0 16,1 0-16,-18 0 15,0 9-15,-9 8 16,-9 26-16,-8 9 16,18 0-16,8-9 15,8-8 1,18-9-16,0-17 16,0-1-16,9 1 15,8-18-15,18-8 16,26-26-16,-18 8 15,-17 18-15,0-1 16,-17 10 0,0 8-16,-1 0 0,1 8 15,8 10 1,1-1-16,-1 9 16,18 0-16,8 0 15,9 0-15,-26-9 16</inkml:trace>
  <inkml:trace contextRef="#ctx0" brushRef="#br1" timeOffset="76873">12965 7325 0,'0'0'0,"0"0"16,0 0-16,0 0 16,0 0-1,0 0-15,17 0 16,1 0-16,8-8 16,26-1-16,17 0 15,1-8-15,-1 0 16,1-1-16,8 10 15,9-1-15,-53 0 16</inkml:trace>
  <inkml:trace contextRef="#ctx0" brushRef="#br1" timeOffset="77156.27">13321 6875 0,'0'0'0,"0"0"16,0 0-16,0 0 15,-9 17-15,1 26 16,-1 18-16,0 26 16,-8 17-1,8 8-15,-8-8 0,8-26 16,9-17-1,0-9-15,0-9 16,0-17-16,17 0 16,1-17-16,-10-1 15</inkml:trace>
  <inkml:trace contextRef="#ctx0" brushRef="#br1" timeOffset="77532.3">13451 7498 0,'0'0'0,"0"0"0,0 0 16,0 0-16,0 9 15,9 0-15,8-1 16,1 1-16,-1 0 16,18-1-16,-1 1 15,10-9 1,-1-9-16,-8 1 15,-9-10-15,0-8 16,0 0-16,-17 0 16,-1 0-16,1 0 15,-18 9-15,1 0 16,-1 0-16,-17 17 16,0 0-1,-17 25-15,8 19 16,0-1-16,18 0 15,17 1-15,8-1 16,19 0-16,25-8 16,78-9-16,243 35 15</inkml:trace>
  <inkml:trace contextRef="#ctx0" brushRef="#br1" timeOffset="80703.1">14867 7758 0,'0'0'0,"0"0"0,0 0 0,-9 0 15,0 18 1,1 8-16,-10 8 16,-8 27-16,9-1 15,8-34-15</inkml:trace>
  <inkml:trace contextRef="#ctx0" brushRef="#br1" timeOffset="81872.74">15657 7334 0,'0'0'0,"0"0"0,0 0 0,0-9 16,0 1-16,0-1 15,0 0-15,0 1 16,-9-1-1,0 0-15,1 9 16,-1-8-16,0-1 16,1 9-16,-1 0 15,-17 0-15,0 17 16,0 1-16,0 16 16,-9 18-16,9 0 15,9 9 1,-1-18-16,18 0 15,0 1-15,18-1 16,-1-17-16,9 0 16,9-9-16,8-8 15,1-18-15,8 1 16,0-18-16,-9 0 16,1 0-1,-18-9-15,0 9 16,-18 9-16,1-1 15,0 1-15,0 8 16,-9 9-16,0 0 16,0 0-16,0 9 15,0 8-15,0 18 16,0-9-16,8 9 16,10-9-1,-1 0-15,0 0 16,1-18-16,8 1 15,0-18-15,0 1 16,-9-10-16,1-8 16,-1-8-16,-8-10 15,-1-8 1,-16 0-16,-1 18 0,-8-1 16,-9 9-1,-1 9-15,1-1 16,9 10-16,0 8 15,8 0-15,9 0 16,0 0-16,0 0 16,0 0-16,0 8 15,17 1 1,1 0-16,16-9 0,-7 0 16,7 0-1,1 0-15,-9 0 16,0 0-16,-9 0 15,1 17-15,-1 9 16,-8 9-16,0-1 16,-1 1-16,-8 0 15,-8-9 1,8 0-16,0-9 16,0-8-16,0-1 15,0 1-15,0-9 16,0-9-16,17-8 15,18-26-15,-1 8 16,1 0-16,-9 18 16,0 0-1,-8 17-15,-10 0 16,1 8-16,0 10 16,-1 8-16,1 8 15,0-8-15,-1 0 16,10-8-16,-1-10 15,18 10-15,-9-10 16</inkml:trace>
  <inkml:trace contextRef="#ctx0" brushRef="#br1" timeOffset="82106.21">16760 7230 0,'0'0'0,"0"0"0,0 0 0,0 0 16,0 0 0,0 0-16,8 0 15,10 9-15,8-1 16,8 1-16,19 0 16,-1-1-16,8-16 15,10-1 1,-1 9-16,-16 0 0,-27 0 15</inkml:trace>
  <inkml:trace contextRef="#ctx0" brushRef="#br1" timeOffset="82322.55">17298 6909 0,'-9'0'0,"1"0"0,-10 0 15,-8 18 1,-8 16-16,-1 10 15,9 8-15,8 17 16,-8 9-16,9 17 16,0-8-16,8-9 15,9-18-15,0-8 16,0-8-16,9-10 16,-9-25-1</inkml:trace>
  <inkml:trace contextRef="#ctx0" brushRef="#br1" timeOffset="82639.11">17411 7351 0,'0'0'0,"0"0"0,0 0 0,0 17 16,0 9-1,9 9-15,-1 0 16,1-1-16,0 10 15,-9-1-15,0-8 16,0-9 0,0 0-16,0-9 0,0-8 15,0-1-15,0 1 16,0-9-16,0 0 16,0-9-1,0-8-15,17-18 16,18-17-16,0 0 15,8 9-15,9 0 16,-9 25-16,-25 10 16</inkml:trace>
  <inkml:trace contextRef="#ctx0" brushRef="#br1" timeOffset="82960.84">17845 7412 0,'0'0'0,"0"0"0,-9 0 15,1 17-15,-1 0 16,0 9-16,-8 9 16,0 0-16,8 8 15,9-8 1,0-1-16,0-8 16,9 0-16,-1-8 15,10-10-15,-1 1 16,18-9-16,-9-9 15,9 1-15,-1-18 16,-8 0-16,0-9 16,-17 0-1,-9 1-15,-9-1 16,1 18-16,-10-1 16,1 10-16,0 8 15,8 0-15,9 0 16</inkml:trace>
  <inkml:trace contextRef="#ctx0" brushRef="#br1" timeOffset="83238.3">18410 6883 0,'0'0'0,"0"0"0,0 0 15,-9 18 1,0 25-16,1 18 16,-19 25-16,1 10 15,0 8-15,9-9 16,0-17-16,-1-18 16,10-8-16,8-8 15,0-18 1,0-18-16,8 1 0,1 0 15</inkml:trace>
  <inkml:trace contextRef="#ctx0" brushRef="#br1" timeOffset="83422.6">18705 6944 0,'-9'0'0,"0"17"0,-8 9 0,-9 18 16,-9 8-1,9 17-15,-17 18 16,-1 17-16,10-18 16,16-8-16,1-9 15,8-17-15,9-26 16,0-8-16</inkml:trace>
  <inkml:trace contextRef="#ctx0" brushRef="#br1" timeOffset="84288.77">18774 7446 0,'0'0'0,"0"0"16,0 0-1,0 9-15,0 0 16,0 8-16,0 0 15,0-8-15,0 0 16,0-1-16,9 1 16,8 0-16,9-1 15,0-16-15,9-1 16,-9 0-16,0-8 16,-8-9-1,-10 9-15,1-1 16,0 1-16,-9 0 15,0-1-15,0 18 16,-9 0-16,0 0 16,1 0-16,-10 18 15,1 8-15,0 8 16,-1 1 0,9-9-16,9 0 15,0 0-15,0 0 16,9-17-16,9-1 15,8 1-15,8 0 16,18-18 0,-8 0-16,-1-8 0,-8 0 15,-9-1 1,0 1-16,-9 8 16,-8 1-16,0 8 15,0 0-15,-9 0 16,0 0-16,0 17 15,0 9-15,0 9 16,0-9-16,0 0 16,8 0-1,1-18-15,-9 1 16,9 0-16,8-1 16,0-16-16,9-10 15,18-25-15,8-26 16,0-27-16,-9-8 15,1 9 1,-18 0-16,0 26 16,-17 34-16,-1 9 15,1 9-15,-9 17 16,0 0-16,-9 26 16,-17 26-16,0 26 15,0 26-15,9-1 16,-1-25-1,10-8-15,8-10 16,0-16-16,17-10 16,0-8-16,10-17 15,-10 0-15</inkml:trace>
  <inkml:trace contextRef="#ctx0" brushRef="#br1" timeOffset="84478.5">19764 7568 0,'0'0'0,"0"0"0,0 0 15,0 0-15,0 0 16,0 0-16,18 0 16,-1 0-16,9-9 15,17 0 1,27-8-16,17-9 15,-35 9-15</inkml:trace>
  <inkml:trace contextRef="#ctx0" brushRef="#br1" timeOffset="85039.87">20589 7334 0,'0'0'0,"0"0"16,-8-9-16,-1 1 15,-9-1-15,1 9 16,8 0-16,1 0 16,-1 0-1,0 0-15,9 0 16,0 0-16,0 0 15,0 0-15,18 0 16,8 0-16,9-9 16,17 1-16,8-1 15,1 0-15,-17 1 16,-1-1 0,-17 9-16,0 0 15,-9 0-15,-8 0 16,0 0-16,-9 0 15,-9 9-15,0 8 16,-34 18-16,-18 25 16,-8 1-16,17-9 15,0-9-15,0 0 16,17-17 0,9 0-16,8-8 15,1-10-15,17 1 16,0 0-16,0-1 15,0 1-15,17 0 16,1-1-16,16-8 16,-7 0-16,7 0 15,44 0 1,-25 0-16</inkml:trace>
  <inkml:trace contextRef="#ctx0" brushRef="#br1" timeOffset="85655.45">21518 7498 0,'0'0'0,"0"0"0,0 0 0,0 0 15,0 0-15,0 0 16,0-8 0,0-1-16,0 0 15,0 1-15,0 8 16,-8 0-16,-1 0 16,0 0-16,-8 17 15,-9 0-15,9 9 16,-1 0-16,9 0 15,9-8-15,0-1 16,0-8 0,18-1-16,-1 1 15,1 0-15,16-9 16,-8 0-16,-8 0 16,-1 0-16,9 8 15,-8 10-15,8-1 16,-9 0-16,0 18 15,9 8 1,-8 9-16,-10 0 16,1-9-16,-9 1 15,-9-1-15,1-17 16,-1 0-16,0-9 16,-17 1-16,0-10 15,-8 1 1,-1-18-16,0 1 15,0-18-15,1-18 16,16-16-16,18 8 16,0 17-16,9 18 15</inkml:trace>
  <inkml:trace contextRef="#ctx0" brushRef="#br1" timeOffset="86075.09">21926 7507 0,'0'0'0,"0"0"15,0 0-15,0-9 16,0 9-16,0 0 16,0 0-1,0 0-15,0 0 16,-8 0-16,-1 18 15,0-1-15,-8 9 16,8 9-16,1-9 16,8 0-16,0-18 15,0 1-15,0 0 16,8-9 0,1 0-16,0-9 15,-1 0-15,1 1 16,0 8-16,-1 0 15,1 0-15,0 0 16,0 0-16,-1 8 16,10 10-16,-1 8 15,9 0-15,9-9 16,8 9 0,9-17-16,-8-1 15,-27 1-15</inkml:trace>
  <inkml:trace contextRef="#ctx0" brushRef="#br1" timeOffset="86304.56">22065 7533 0,'0'0'0,"0"0"15,0 0-15,9 0 16,8 0-16,10 0 15,7-9-15,10 1 16,16-1 0,19-17-16,-1 0 15,9 0-15,-18 9 16,-34 8-16</inkml:trace>
  <inkml:trace contextRef="#ctx0" brushRef="#br1" timeOffset="86554.87">22439 7213 0,'0'-9'0,"0"9"16,0 0-16,0 0 16,0 0-16,0 17 15,-9 27-15,0 34 16,-8 8-16,0-8 15,-1 0-15,10-17 16,-1-9 0,9-9-16,0-17 15,0 0-15,9-17 16,-9-9-16</inkml:trace>
  <inkml:trace contextRef="#ctx0" brushRef="#br1" timeOffset="86958.12">22604 7628 0,'0'0'0,"0"0"16,0 0-16,0 0 15,0 0-15,0 0 16,0 0-16,0 0 16,17 9-16,1 0 15,16-1-15,1 1 16,0 0-16,8-9 15,1 0 1,-18-9-16,0 0 16,0 1-16,-9-1 15,-8 0-15,-1 1 16,1-10-16,-9 1 16,-9 0-1,1-1-15,-1 10 16,-8 8-16,-1 0 15,-8 17-15,0 0 16,0 18-16,0 0 16,9 8-16,-1 9 15,18 17-15,18-8 16,8-9-16,17-9 16,27 0-1,25-8-15,-43-18 16</inkml:trace>
  <inkml:trace contextRef="#ctx0" brushRef="#br1" timeOffset="94063.4">2119 8754 0,'0'0'0,"0"0"0,-9 0 0,0-8 16,-17-1-1,0 0-15,-17 9 16,0 0-16,8 18 15,0-1-15,0 18 16,18-1 0,0 18-16,17 0 0,8 0 15,36 17-15,-1 1 16,9-10 0,-8-16-16,-18-1 15,0-17-15,0 0 16,-18-9-16,1 0 15,-18 1-15,-17-1 16,-17 9 0,-18 0-16,-8 0 0,-1-17 15,27-1 1,25-8-16,10 0 16,8 0-16</inkml:trace>
  <inkml:trace contextRef="#ctx0" brushRef="#br1" timeOffset="94303.51">2180 8945 0,'0'0'0,"0"0"0,0 0 15,0 0-15,17 0 16,9 8-16,35 1 15,8 0-15,9-9 16,-8 0 15,8-9-31,-17-8 0,8-1 0,-8 1 16,-26 0-16</inkml:trace>
  <inkml:trace contextRef="#ctx0" brushRef="#br1" timeOffset="94571.56">2553 8590 0,'0'0'0,"0"0"0,0 0 16,0 0-16,0 0 15,0 0-15,0 8 16,-9 27-16,1 43 15,-18 34 1,0 27-16,8 0 16,1-35-16,17-18 15,0-17-15,0-17 16,9-17-16,-1-18 16,1-8-16,0 0 15</inkml:trace>
  <inkml:trace contextRef="#ctx0" brushRef="#br1" timeOffset="95012.02">2787 9135 0,'0'0'0,"-8"0"0,-1 0 16,0 0-16,1 0 15,8 9 1,0-9-16,0 9 15,8-1-15,10 1 16,-1 0-16,18-1 16,0-8-16,-1-8 15,1-1-15,-9 0 16,0-8-16,0 0 16,-17-1-1,0 1-15,-1 0 16,-8-1-16,-8 1 15,-1 0-15,-8-1 16,-1 18-16,-8 0 16,0 0-16,-9 18 15,18-1-15,0 9 16,8 17 0,9 9-16,0 0 15,17-8-15,1-1 16,16-17-16,1 0 15,17-18-15,35 10 16,9-18-16,-53 0 16</inkml:trace>
  <inkml:trace contextRef="#ctx0" brushRef="#br1" timeOffset="95603.77">3491 9066 0,'0'0'0,"0"-9"16,0 1-16,0 8 16,0 0-16,0 0 15,0 0-15,0 0 16,0 26-16,0 26 15,9 34-15,-1 27 16,-8 25 0,-8 1-16,-1-35 15,0-18-15,1-16 16,8-18-16,0-18 16,0-8-16,0-17 15,0 0-15,0-9 16,-9-9-16,0-17 15,9-43-15,0-44 16,18-34 0,-1 8-16,9 35 15,0 26-15,9 18 16,-1 8-16,1 17 16,9 1-16,-1 16 15,0 1 1,-8 17-16,-9 0 15,0 0-15,-8 9 16,-10 8-16,1 0 16,0 9-16,-18 9 15,0 0-15,1-1 16,-18-8-16,0 0 16,-1-9-16,1-8 15,9 0-15,8-1 16,9 1-16</inkml:trace>
  <inkml:trace contextRef="#ctx0" brushRef="#br1" timeOffset="95920.37">4507 8668 0,'0'0'0,"0"0"16,0 0-16,0 0 15,0 0 1,0 0-16,-9 8 15,1 36-15,8 25 16,0-9-16,0 1 16,-9-9-1,0 9-15,0 34 0,1-34 16</inkml:trace>
  <inkml:trace contextRef="#ctx0" brushRef="#br1" timeOffset="98609.11">6192 9153 0,'0'0'0,"0"0"0,0 0 16,0 0-16,0 0 15,0-9-15,0 0 16,0 1-16,-9-1 16,0-8-1,0-1-15,-17 1 16,0 0-16,-17-1 15,0 18-15,-10 18 16,10-1 0,0 26-16,8 9 0,17 0 15,1-8-15,17-18 16,0-1 0,17-7-16,1-10 15,17-16-15,8-18 16,0 0-16,1-9 15,-18 1-15,-9 16 16,-8 1-16,0 8 16,-1 9-16,-8 0 15,0 9 1,9 17-16,8 9 16,1 8-16,8-9 15,9 10-15,17-10 16,-26-16-16</inkml:trace>
  <inkml:trace contextRef="#ctx0" brushRef="#br1" timeOffset="99087.14">6530 9066 0,'0'0'0,"0"0"15,0 0 1,0 0-16,-8 17 16,-1 18-16,0 26 15,0 25-15,1 9 16,-1 9-16,0 0 16,-8-26-16,8-26 15,1-8-15,-1-19 16,9-16-16,0 0 15,-9-1 1,1-16-16,-1-10 16,0-33-16,9-53 15,9-35-15,8 18 16,9 34-16,9 18 16,0 17-16,-9 17 15,9 1-15,-1 16 16,1 1-16,-9 17 15,0 0 1,-17 0-16,0 9 16,-1-1-16,1 1 15,-18 0-15,1 8 16,-1 0-16,-17 1 16,0-1-16,17-8 15,9-9-15,0 0 16</inkml:trace>
  <inkml:trace contextRef="#ctx0" brushRef="#br1" timeOffset="99538.19">6938 9075 0,'0'0'0,"0"0"0,0 0 0,0 0 16,0 26-1,-8 34-15,-1 18 16,0 9-16,1 25 16,-10 10-1,1-36-15,-1-25 0,1-26 16,8-10-16,9-7 16,-8-10-16,8 1 15,0-9 1,-9-17-16,9-26 15,9-61-15,25-61 16,1 9-16,0 52 16,-9 44-16,0 16 15,-9 27-15,9 0 16,-8-1-16,-1 18 16,1 0-1,-10 9-15,1 8 16,0 1-16,-9 25 15,-9 9-15,-17-9 16,0 1-16,0-19 16,-9 1-16,18-8 15,17-10 1,0 1-16</inkml:trace>
  <inkml:trace contextRef="#ctx0" brushRef="#br1" timeOffset="99805.5">7485 8460 0,'-8'0'0,"-1"0"0,0 17 15,-17 9-15,0 17 16,0 44-16,0 26 15,-9-1 1,9 9-16,-8 1 16,16-27-16,18-34 15,0-1-15,9-17 16,8-17-16,-8-8 16</inkml:trace>
  <inkml:trace contextRef="#ctx0" brushRef="#br1" timeOffset="100291.53">7529 9023 0,'0'-9'0,"0"0"16,0 9-16,0 0 16,0 0-16,0 0 15,0 18-15,0-1 16,0 9-16,0 9 15,0-9 1,9 0-16,-1-18 16,1 1-16,8-9 15,1-9-15,-1 1 16,9-18-16,9 0 16,-9-9-16,0 0 15,-9 18-15,-8 8 16,0 9-16,-1 0 15,1 18 1,8 25-16,1 35 31,-10 17-31,1-8 0,0-1 0,-9 10 16,-9-18-16,0-18 16,-8-16-16,-9-1 15,0-9 1,0-8-16,-9-8 15,-8-10-15,-1-16 16,-8-18-16,0-17 16,26-9-16,26 17 15,0-8-15,9 25 16</inkml:trace>
  <inkml:trace contextRef="#ctx0" brushRef="#br1" timeOffset="100575.59">8493 8650 0,'0'0'0,"0"0"0,0 0 16,0 0-1,0 0-15,0 0 16,0 9-16,0 26 15,-9 43-15,0 17 16,-8 43-16,0-8 16,-1-34-16,1-19 15,8-16-15,9-18 16,0-17 0,9-8-16,-9-10 15,0-8-15</inkml:trace>
  <inkml:trace contextRef="#ctx0" brushRef="#br1" timeOffset="101021.41">8944 9092 0,'0'0'0,"0"0"0,0 0 0,0 0 16,0 0-16,-8 0 15,-1 0-15,0 0 16,-8 0-16,-9 0 16,0 17-16,0 18 15,0 0 1,0 8-16,8 0 16,10-8-1,8-9-15,0-9 0,0-8 16,0-1-16,8-8 15,10-8-15,-1-10 16,9-8-16,-9 1 16,1 7-1,-10 1-15,1 0 16,0 8-16,-1 9 16,-8 0-1,0 0-15,9 17 0,9 1 16,-10 8-16,10-9 15,-1 0 1,0-8-16,27 8 16,8-8-16,-26-9 15</inkml:trace>
  <inkml:trace contextRef="#ctx0" brushRef="#br1" timeOffset="101337.38">9457 8884 0,'0'0'0,"0"0"0,0 0 16,-9 0 0,0 0-16,1 0 15,-1 0-15,0 0 16,-8 17-16,-1 1 16,1 16-16,0 1 15,-1 0-15,10-1 16,8-8-16,0 9 15,0 0 1,8-9-16,-8 0 16,0 0-16,0-9 15,-8 0-15,-1 1 16,-17-1-16,0 0 16,0-8-16,0-1 15,-18 10-15,27-1 16</inkml:trace>
  <inkml:trace contextRef="#ctx0" brushRef="#br1" timeOffset="101802.88">9500 9153 0,'0'0'0,"0"8"15,0 1-15,0 0 16,9 8-16,8 0 16,0-8-16,1 0 15,17-1-15,8-16 16,0-1-16,-8 0 16,-9-8-1,0 0-15,0-1 16,-17 1-16,0 0 15,-1-9-15,-8 8 16,0 1-16,-8 0 16,-1 8-16,0 0 15,1 9-15,-1 0 16,-17 18 0,0-1-16,0 18 15,8 8-15,1 9 16,8 0-16,9-9 15,0 0-15,18-8 16,8-9-16,8 0 16,19-17-16,16-9 15,27 0 1,-10-18-16,-51 10 16</inkml:trace>
  <inkml:trace contextRef="#ctx0" brushRef="#br1" timeOffset="102518.91">10186 8919 0,'0'0'0,"-9"0"0,1 0 16,8 0-16,0 0 16,0 0-16,0 0 15,0 0-15,0 17 16,8 0-16,10 18 16,-1 0-16,0-1 15,1 10-15,-1-1 16,-8 0-1,0-8-15,-1 0 16,-8-9-16,0-1 16,0-7-16,0-10 15,0 1-15,0 0 16,0-1-16,0-8 16,0 0-16,0-8 15,0-18-15,0-17 16,18-1-1,-1-8-15,0 18 16,1-1-16,8 9 16,17 0-16,-17 17 15</inkml:trace>
  <inkml:trace contextRef="#ctx0" brushRef="#br1" timeOffset="105186.4">11914 8650 0,'0'0'0,"0"0"0,0 0 15,0 0-15,0 0 16,0 0-16,0 0 16,0 0-16,0 0 15,0 0-15,0 0 16,0 0-16,0 0 15,0 0 1,0 0-16,-9-8 16,-8-1-16,8 9 15,1 0-15,-1 0 16,9 0-16,0 0 16,0 0-16,0 0 15,0 0-15,0 0 16,0 0-1,0 0-15,0 0 16,0 0-16,0 0 16,0 0-16,0 0 15,0 0-15,0 0 16,0 0-16,0 0 16,0 0-16,0 0 15,0 0 1,0 0-16,0 0 15,0 0-15,0 0 16,-9 0-16,1 0 16,-1 0-16,0 0 15,1 0-15,-18 17 16,-1 27-16,-7 16 16,-1 9 15,18 9-31,-1 0 0,10-17 0,8-18 15,0 1-15,17-18 16,0-9-16,1-8 16,16-18-16,27-26 15,9-25-15,8-18 16,-17 8-16,-18 27 16,-17 8-1,-9 18-15,-8 0 16,0 17-16,-9 8 15,0 18-15,9 18 16,-1 8 0,-8-9-16,18 9 15,-1-9-15,9 1 16,-9-18-16,1 0 16,-1-18-16,0 1 15,1-18-15,-1 1 16,1-18-16,8-18 15,0-16-15,-18-10 16,1 1-16,-18 17 16,1 17-1,8 10-15,0 7 0,0 10 16,8 8-16</inkml:trace>
  <inkml:trace contextRef="#ctx0" brushRef="#br1" timeOffset="107319.09">12652 9049 0,'0'0'0,"0"0"0,0 0 16,0 0-16,0 0 16,0 0-1,0 0-15,0 8 16,0 10-16,0-1 15,-8 18-15,-1 17 16,0-9-16,1 0 16,-1-8-16,0-9 15,9 0-15,0-9 16,0-8-16,0-1 16,0 1-16,0 0 15,0-1 1,0-8-16,9 9 15,8 0-15,18-1 16,8 1-16,1-9 16,-10 0-16,-7 0 15,-1 0 1,-9 0-16,0 0 16,9 0-16,-17 9 15</inkml:trace>
  <inkml:trace contextRef="#ctx0" brushRef="#br1" timeOffset="108868.09">13338 9092 0,'0'0'0,"0"0"16,0 0-16,0 0 15,0 0-15,0 0 16,0 0-16,0 0 16,9 0-16,17 0 15,9 9 1,17-1-16,9 1 16,-1-9-16,-16 0 31,-9 0-31,-9 0 0,-9 0 0,0 0 15,1 0 1,-10 0-16</inkml:trace>
  <inkml:trace contextRef="#ctx0" brushRef="#br1" timeOffset="109809.38">14328 8711 0,'0'0'0,"0"0"0,0 0 16,0 0-16,0 0 16,0 0-1,0 0-15,0 0 16,-8 0-16,-1 26 15,-17 26-15,-18 26 16,1 8 0,8 1-16,0 0 15,9-18-15,9-26 16,0-8-16,17-18 16,0-8-16,17-1 15,9-16-15,9-1 16,0-8-16,8 0 15,0-1-15,1 10 16,-9 8-16,-9 0 16,0 8-16,0 10 15,0-1-15,0-8 16,0-1-16,-9 1 16,1-9-1,-1-9-15,9 1 16,0-18-16,0-18 15,0-16-15,-17-27 16,0-8-16,-1 25 16,-16 27-16,-1 17 15,0 9 1,9 8-16,0 9 16,0 0-16</inkml:trace>
  <inkml:trace contextRef="#ctx0" brushRef="#br1" timeOffset="110335.05">14884 9179 0,'0'0'0,"0"0"0,0 0 16,0 0-16,0 0 15,0 0 1,-9 26-16,9 17 16,-8 17-16,-1 10 15,0-1-15,-8-8 16,8-1-16,0-16 16,1-18-16,8-9 15,0-8-15,0-1 16,0 1-1,0-9-15,0-9 0,0-8 16,17-44 0,18-34-16,0-9 15,-1 26-15,1 26 16,-9 18-16,0-1 16,0 18-16,0-1 15,-8 18-15,-1 0 16,-8 0-16,-1 0 15,1 0 1,0 18-16,-9-1 16,-9 0-16,0 1 15,-8 8-15,-9 0 16,9-9-16,-1-9 16,10 1-16,8 0 15,0-9-15</inkml:trace>
  <inkml:trace contextRef="#ctx0" brushRef="#br1" timeOffset="110751.27">15422 8772 0,'0'0'0,"0"0"0,0 8 16,-8 18-16,-1 9 15,0 8-15,-8 26 16,0 9 0,-1 0-16,1-8 0,8-10 15,0-16-15,1-19 16,8 1 0,0-17-16,0 0 15,0-1-15,0 1 16,0-9-16,0-9 15,17-8-15,1-9 16,-1 9-16,0 0 16,9-1-16,-8 10 15,-10 8-15,1 0 16,0 0-16,-1 17 16,1 0-1,0 9-15,-1 0 16,10 0-16,-1 0 15,1-9-15,-10-8 16</inkml:trace>
  <inkml:trace contextRef="#ctx0" brushRef="#br1" timeOffset="156680.34">16803 9066 0,'-9'-9'0,"1"9"16,-1 0-16,0 0 16,1-8-16,-1-1 15,0 0-15,1 9 16,-1 0-16,0 0 16,1 0-16,-10 18 15,-8 25 1,9 26-16,17 9 15,8 0-15,10-17 16,8-9-16,9-9 16,-1-17-16,1-9 15,8-8-15,1-18 16,-9 1-16,-9-18 16,0 0-1,-18-26-15,1 0 16,-18 0-16,1 17 15,-18 1-15,0-1 16,-9 18-16,9 8 16,8 9-16,1 0 15,8 0-15,9 0 16,0 0 0,9 0-16</inkml:trace>
  <inkml:trace contextRef="#ctx0" brushRef="#br1" timeOffset="157145.18">17211 9187 0,'0'0'0,"0"0"0,0 0 15,0 0-15,0 0 16,0 18-16,9-1 16,-9 18-16,0-1 15,0 9 1,0-8-16,0-9 16,0 0-16,0-9 15,0-8-15,0 0 16,0-9-16,0 0 15,0-18-15,17-16 16,18-10-16,-9-8 16,0 18-1,0 8-15,-8 9 16,-10 8-16,1 9 16,0 9-16,8 17 15,-8 8-15,-1 9 16,1 1-1,0-1-15,-1-17 16,10 0-16,34-9 0,-9-8 16</inkml:trace>
  <inkml:trace contextRef="#ctx0" brushRef="#br1" timeOffset="157486.2">18653 9040 0,'-9'-9'0,"0"9"0,1 0 15,-1 0-15,0 9 16,-8 17-16,-9 26 16,-9 9-16,18-1 15,-1-8 1,10-9-16,8-17 15,8 0-15,1-17 16</inkml:trace>
  <inkml:trace contextRef="#ctx0" brushRef="#br1" timeOffset="157630.59">18583 8633 0,'0'0'0,"0"0"0,0 9 15,9 25-15,17 10 16,-9-18-16</inkml:trace>
  <inkml:trace contextRef="#ctx0" brushRef="#br1" timeOffset="158330.51">18844 9127 0,'0'0'0,"0"0"0,0 0 16,0 0-16,-9 17 15,0 18-15,1 8 16,8 9 0,0-9-16,0 0 15,17 1-15,0-1 16,1-17-16,-1-9 15,9-8-15,9 0 16,0-18-16,-9 0 16,0-17-16,0-8 15,-9-10 1,-8-8-16,-18 18 16,1-1-16,-1 18 15,0 0-15,-8-1 16,-1 10-16,1 8 15,8 0-15,9 0 16,0 0-16,0 0 16,0 0-1,0 0-15,0 0 16,18 0-16,8 0 16,9 0-16,-1 8 15,1 1-15,0 8 16,-1 9-16,-7 0 15,-1 0-15,-18 0 16,1 0 0,0-9-16,-9 1 15,0-10-15,0 1 16,0 0-16,0-1 16,0-8-16,17-8 15,0-10-15,9-8 16,0 9-16,-8 0 15,-9-1-15,-1 18 16,1 0-16,0 0 16,-1 18-1,-8-1-15,0 0 16,9 9-16,8 0 16,1 0-16,16-8 15,-16-10-15</inkml:trace>
  <inkml:trace contextRef="#ctx0" brushRef="#br1" timeOffset="158643.26">20537 8494 0,'0'0'0,"0"0"0,0 0 16,0 0-16,-9 0 15,1 18-15,-18 25 16,-9 52-16,-26 44 16,-17 43-16,17-18 15,9-42-15,17-36 16,9-8-1,9-17-15,0-18 16,17-17-16,0-17 16,0-9-16,0 0 15</inkml:trace>
  <inkml:trace contextRef="#ctx0" brushRef="#br1" timeOffset="158945.22">20485 8503 0,'0'0'0,"0"0"0,0 0 16,0 0-16,0 0 15,9 17-15,8 9 16,0 18-16,18 42 16,9 18-1,8 9-15,0-1 16,0 10-16,-9-18 15,1-18-15,-10-17 16,-8-8-16,1-18 16,-10-17-16,-8 0 15,-1-17-15,-8 0 16,9-1-16,-9-8 16</inkml:trace>
  <inkml:trace contextRef="#ctx0" brushRef="#br1" timeOffset="159131.97">20572 9083 0,'0'0'0,"0"0"0,0 0 16,0 0-16,0 0 16,0 0-16,0 0 15,0 0-15,0 0 16,17 0-1,1 0-15,34 0 0,26 0 16,-35 0-16</inkml:trace>
  <inkml:trace contextRef="#ctx0" brushRef="#br1" timeOffset="163252.85">20164 9092 0,'0'0'0,"0"0"0,0 0 0,0 0 16,0 0-16,8-9 16,10 9-16,-1 0 15,18 0-15,17 0 16,0 9-16,9 0 15,8-1 1,1 1-16,-35-9 16</inkml:trace>
  <inkml:trace contextRef="#ctx0" brushRef="#br1" timeOffset="164127.76">21944 8624 0,'0'0'0,"0"-8"15,0-1-15,-9 0 16,0 1-16,1-1 16,-1 9-16,0 0 15,-17 17-15,0 35 16,-17 35 0,-9 25-16,8 36 15,18-18-15,26-26 16,9-9-16,17-17 15,9-35-15,0-17 16,-18-9-16</inkml:trace>
  <inkml:trace contextRef="#ctx0" brushRef="#br1" timeOffset="164577.56">22326 9049 0,'-9'-9'0,"1"0"16,-1 1-16,-8 8 15,-1-9 1,-8 9-16,0 0 16,0 17-16,-9 1 15,9 16-15,9 1 16,8 8-16,9 1 15,18-1-15,-1-17 16,18 0 0,8 0-16,0-18 15,18-8-15,0-8 16,-18-18-16,1 0 16,-9-9-16,-9 1 15,-18 8-15,1 8 16,-9 1-16,-9 8 15,1 9 1,-10 0-16,-8 0 16,0 9-16,9 8 15,-1 1-15,18 8 16,0-9-16,0 9 16,35 0-16,0-9 15</inkml:trace>
  <inkml:trace contextRef="#ctx0" brushRef="#br1" timeOffset="165171.04">22630 9101 0,'0'0'0,"0"0"16,-9 0-16,1-9 16,-1 0-16,0 9 15,0 0-15,1 0 16,-1 0-16,0 0 16,-8 18-16,0 8 15,-1 17-15,1 9 16,17-9-1,0 0-15,9 1 16,-1-18-16,10 0 16,16-18-16,1 1 15,0-9-15,0-9 16,-1-17-16,-8-8 16,0-1-1,-17-8-15,0 8 16,-18 1-16,-8-1 15,-9 9-15,-9 9 16,9 8-16,-9 9 16,18 0-16,-1 0 15,1 9-15,17-9 16,9 0-16</inkml:trace>
  <inkml:trace contextRef="#ctx0" brushRef="#br1" timeOffset="165577.29">22986 9014 0,'0'0'0,"0"0"16,0 0-16,0 17 15,9 1-15,-1 8 16,1 26-16,0 8 15,-18-16-15,0-1 16,1-9 0,-1-8-16,0-8 0,9-10 15,0 1 1,0 0-16,0-18 16,18-8-16,-1-18 15,18-8-15,-1-9 16,-8 17-16,1 9 15,-1 9-15,-18 17 16,1 0-16,0 0 16,-1 26-16,1 9 15,-9 17 1,0-9-16,0 0 16,9-8-16,-1-9 15,1-18-15</inkml:trace>
  <inkml:trace contextRef="#ctx0" brushRef="#br1" timeOffset="165844.14">23368 8988 0,'0'0'0,"0"0"0,0 0 0,0 0 15,0 0-15,0 0 16,17 0 0,9 0-16,18 9 15,17-1-15,8 1 16,1-9-16,-1-9 16,9 9-16,0 9 15,-26-18-15,-26 9 16</inkml:trace>
  <inkml:trace contextRef="#ctx0" brushRef="#br1" timeOffset="166062.15">23741 8720 0,'0'0'0,"0"0"0,0 0 16,0 0-16,0 0 15,-8 17-15,-1 18 16,0 16-1,-8 10-15,0 8 16,-1 27-16,1 8 16,8-26-16,9-9 15,0-9-15,9-16 16,8-1-16,1-26 16,-10-8-1</inkml:trace>
  <inkml:trace contextRef="#ctx0" brushRef="#br1" timeOffset="166409.78">24063 9075 0,'0'0'0,"0"0"0,0 0 16,0 0-16,0 0 16,0 8-1,0 10-15,0 16 16,0 1-16,8 17 15,1-9-15,-9 0 16,0 1 0,0-18-16,0 0 0,0-9 15,0-8-15,0-1 16,0 1-16,0-9 16,0 0-1,0-9-15,17-25 16,1-18-16,17-9 15,8 1 1,0 8-16,-8 17 0,9 18 16,-1-1-16,-17 18 15</inkml:trace>
  <inkml:trace contextRef="#ctx0" brushRef="#br1" timeOffset="166765.47">24575 9109 0,'0'0'0,"-9"0"16,1 0-16,-1 0 15,0 0 1,-8 9-16,-9 17 16,0 17-16,0 9 15,8 0-15,1-9 16,17 1-16,0-1 15,17-17 1,9 0-16,9 0 0,0-17 16,8-1-1,1-16-15,8-1 16,-9-17-16,-8-9 16,-9-8-16,-17-9 15,-18 0-15,0 18 16,-8-1-16,-9 9 15,-17 0-15,-10 9 16,10 17-16,26 8 16,17-8-1</inkml:trace>
  <inkml:trace contextRef="#ctx0" brushRef="#br1" timeOffset="167375.76">25235 8702 0,'0'0'0,"0"0"16,0 0-16,0 0 15,-9 9-15,1 43 16,-1 26-16,-17 34 16,-9 27-1,9-18-15,9-26 16,-1-8-16,10-9 15,8-26-15,8-9 16,-8-25-16</inkml:trace>
  <inkml:trace contextRef="#ctx0" brushRef="#br1" timeOffset="168424.31">26320 9118 0,'-8'0'0,"-1"0"15,0 0-15,1 0 16,-1 0-16,9 0 16,0 0-16,0 0 15,0 0-15,0 0 16,0 0-16</inkml:trace>
  <inkml:trace contextRef="#ctx0" brushRef="#br1" timeOffset="169175.97">26451 9179 0,'0'0'0,"0"0"0,0 0 0,0-9 0,0 0 15,0 1-15,-9-1 16,0-8-16,-17-1 15,0 1-15,-17 8 16,8 9-16,0 9 16,-8 8-1,8 9-15,0 0 16,18 0-16,8 0 16,9-8-16,9-10 15,8 1-15,1-9 16,17-9-16,-9 1 15,0-1-15,-9 0 16,-8 9 0,-1 0-16,1 0 15,-9 9-15,-9 17 16,-8 34-16,-18 27 16,-8 26-16,8 8 15,9-17-15,9-18 16,17-34-16,0-8 15,8-18-15,10 0 16,-1-18 0,1 1-16,-1-18 15,0 1-15,9-18 16,0-9-16,-8-17 16,-10 0-16,1 0 15,-18 18-15,1-1 16,-1 18-16,9-1 15,0 1-15,0 8 16,0 1 0,17-10-16,9-8 15,1 9-15,42 8 16,-8 1-16</inkml:trace>
  <inkml:trace contextRef="#ctx0" brushRef="#br1" timeOffset="169594.14">26824 9083 0,'0'0'0,"-9"0"0,9 0 16,0 0-16,-8 0 15,-1 0-15,0 18 16,-8 16-1,0 18-15,-1-8 16,10-1-16,8-17 16,0 0-16,0-18 15,0 1 1,8 0-16,1-9 0,8-9 16,1-8-1,16-18-15,1-8 16,-9 8-16,0 18 15,-17 0-15,0 8 16,-1 9-16,-8 0 16,0 9-16,0 17 15,0 8-15,0 10 16,9-1-16,0-9 16,-1-8-16,18 0 15,18 0 1,-18-17-16</inkml:trace>
  <inkml:trace contextRef="#ctx0" brushRef="#br1" timeOffset="170047.75">27363 8789 0,'0'0'0,"0"0"0,0 0 15,0 0-15,0 0 16,-9 26-16,0 17 16,0 26-16,-17 9 15,9 18 1,0-10-16,-1-25 16,10-9-16,-1-18 15,0-8-15,9-8 16,0-10-16,0 1 15,0-9-15,0 0 16,9-9-16,8-17 16,1 9-16,-1 0 15,0-1 1,1 18-16,8 0 16,-9 9-16,1 8 15,-10-8-15,1 8 16,0 1-16,-18 8 15,0-9-15,1 9 16,-10 0 0,10-17-16,-1-1 15,9 1-15,0-9 16,0 0-16,0 0 16</inkml:trace>
  <inkml:trace contextRef="#ctx0" brushRef="#br1" timeOffset="170231.59">27719 9127 0,'0'0'0,"0"0"0,0 0 16,0 0 0,0 0-16,-9 17 15,0 9-15,1 9 16,-1-1-16,0 1 16,9-1-16,0-8 15,0 0-15,9-8 16,0-10-16,-1 1 15</inkml:trace>
  <inkml:trace contextRef="#ctx0" brushRef="#br1" timeOffset="170364.94">27831 8867 0,'0'0'0,"0"0"0,0 0 15,0 0-15,0 0 16,0 0-16,27 26 15,-1-9 1</inkml:trace>
  <inkml:trace contextRef="#ctx0" brushRef="#br1" timeOffset="170644.27">27805 9135 0,'0'0'0,"0"0"0,0 0 0,0 0 16,0 0-16,0 0 16,18 0-16,-1 0 15,9 0-15,9 0 16,17 9-1,0-9-15,9 0 16,-9-9-16,-17 9 16,-18 0-16</inkml:trace>
  <inkml:trace contextRef="#ctx0" brushRef="#br1" timeOffset="170879.77">28205 8997 0,'0'0'0,"0"-9"0,0 9 16,0 0-16,0 0 16,0 0-16,-9 0 15,0 17-15,-17 18 16,0 26-16,0 8 16,0 0-1,9-8-15,0-9 16,17-9-16,8 0 15,10 1-15,16-10 16,1-16-16,-26-10 16</inkml:trace>
  <inkml:trace contextRef="#ctx0" brushRef="#br1" timeOffset="171192.61">28691 8642 0,'0'0'0,"0"0"0,0 0 16,9 0-16,0 8 15,8 18-15,0 18 16,9 34-1,-8 8-15,8 35 16,-18 1-16,1-1 16,-18 0-16,-8-8 15,0-1-15,-9-16 16,0-19-16,8-7 16,10-44-16</inkml:trace>
  <inkml:trace contextRef="#ctx0" brushRef="#br1" timeOffset="171337.39">28761 9958 0,'0'0'0,"0"0"0</inkml:trace>
  <inkml:trace contextRef="#ctx0" brushRef="#br1" timeOffset="178052.51">6287 10296 0,'0'0'0,"0"0"0,0 0 0,0 0 15,0 0-15,0 0 16,0 8-16,0 1 15,0 0 1,0 8-16,0 0 16,0 1-16,-9-1 15,1 18-15,-1-1 16,9 10-16,0-1 16,0 0 15,0 1-31,-9-1 0,9 0 0,-8 0 15,-1 9-15,9 9 16,0 0-16,-9-1 16,9-8-16,-8 0 15,8 0-15,-9-8 16,0-1-16,1 17 16,8 1-1,-9 0-15,9-9 16,-9 0-16,9 0 15,0-9-15,0-17 16,0 0-16,0-17 16,0-1-16,0 1 15,0-1 1,0 1-16,0-9 0,0 0 16</inkml:trace>
  <inkml:trace contextRef="#ctx0" brushRef="#br1" timeOffset="180725.02">6643 10876 0,'0'0'0,"0"0"0,0 0 16,0 9-16,0 8 16,0 0-1,17 1-15,18 16 16,0-8-16,8 0 15,9 0-15,-8-17 16,-1 0-16,9-18 16,0 0-16,1-8 15,-10-9 1,-17 0-16,0 0 0,0 0 16,-8 0-1,-10 0-15,1 0 16,-18-17-16,1 8 15,-10 0-15,1 10 16,-1 7-16,-8 1 16,0 0-16,0 17 15,-17 8-15,-1 10 16,1-1 0,8 9-16,1 8 15,-1 1-15,17 17 16,1 9-16,8 8 15,9 0-15,9 1 16,8-10-16,1-8 16,17-9-1,-1 1-15,1-10 16,0-8-16,-1-17 16,10 0-16,17-9 15,17-18-15,9 1 16,-53 8-16</inkml:trace>
  <inkml:trace contextRef="#ctx0" brushRef="#br1" timeOffset="181028.47">7920 10911 0,'-9'0'0,"0"0"0,1 8 16,-1-8 0,0 9-16,-8 8 15,-9 1-15,0 16 16,-9 1-16,0 17 16,0 0-16,1 9 15,-1 8-15,0 0 16,1 0-16,-1-17 15,17-8 1,1-18-16,17-9 16,0-8-16,0-1 15,0-8-15</inkml:trace>
  <inkml:trace contextRef="#ctx0" brushRef="#br1" timeOffset="181293.15">7798 11023 0,'0'0'0,"0"0"0,0 0 15,0 0-15,0 0 16,0 18-16,0-1 16,9 18-16,8 17 15,0 0-15,1 25 16,8 1-1,0-8-15,-9-18 16,1-9-16,-10-17 16,1 0-16,0-17 15,-1-1-15,-8 1 16,0-9-16</inkml:trace>
  <inkml:trace contextRef="#ctx0" brushRef="#br1" timeOffset="181474.6">7624 11292 0,'0'0'0,"0"0"15,0 0-15,0 0 16,9 8-16,8 1 16,9 0-16,9-1 15,17 1-15,0 0 16,9-9-16,-35 0 15</inkml:trace>
  <inkml:trace contextRef="#ctx0" brushRef="#br1" timeOffset="181702.09">8380 11491 0,'0'0'0,"0"0"0,0 0 0,0 0 16,0 0-16,-9 17 15,0 1 1,-8 16-16,-9 1 16,9 8-16,8-8 15,9-26-15</inkml:trace>
  <inkml:trace contextRef="#ctx0" brushRef="#br1" timeOffset="182191.83">8918 10893 0,'0'0'0,"0"0"0,0 0 15,-8 0-15,-1 0 16,0 9-16,0 0 16,-8 8-16,-9 9 15,0 9-15,0 17 16,0 8-16,9 1 15,-1-1-15,18 1 16,0-18 0,18 1-16,-1-10 15,0-8-15,1-17 16,-1 0-16,18-18 16,-1 0-1,1-17-15,0 0 0,0-17 16,-9-9-16,-9-17 15,-8 8 1,-18 9-16,0 18 16,1 16-16,-10 1 15,1 0-15,8 8 16,1 9-16,8 0 16,0 0-16,0 0 15</inkml:trace>
  <inkml:trace contextRef="#ctx0" brushRef="#br1" timeOffset="182541.06">9283 10634 0,'0'0'0,"0"0"0,0 0 0,0 0 16,0 0-1,0 8-15,0 10 16,9-1-16,8 0 16,0 18-16,18-1 15,26 10-15,8-1 16,10 0-16,-10-17 16,0 0-1,1 0-15,-27-17 16,-17 0-16,-17-1 15,0 10-15,-27 8 16,-25 34-16,-70 44 31,-52 35-31,-43 8 0,-96 69 16</inkml:trace>
  <inkml:trace contextRef="#ctx0" brushRef="#br1" timeOffset="194472.34">11020 10928 0,'0'0'0,"-9"0"0,9 0 0,-9 0 0,1 0 15,8 0-15,0 0 16,0 0-16,0 0 16,0 0-16,17 0 15,0 0-15,18 0 16,9 9-1,25-9-15,0 8 16,18 1-16,0-9 16,9 0-16,17 0 15,-1 0-15,1 0 16,0 0-16,0 0 16,-9-9-16,-8 1 15,8 8-15,-8 0 16,-18 0-1,0 0-15,0 0 16,-17 0-16,-9 0 16,-9 0-16,1 0 15,-1 0-15,-17 0 16,0 0-16,-17 0 16,0 0-1,-1 0-15,1 0 16,-9 0-1,0 0-15</inkml:trace>
  <inkml:trace contextRef="#ctx0" brushRef="#br1" timeOffset="194882.31">12756 10573 0,'0'0'0,"0"0"16,0 0-16,0 0 16,0 0-16,0 0 15,0 0 1,9 17-16,8 1 16,1-1-16,17 9 15,-1 0-15,18 9 16,9-1-16,17 1 15,1-9-15,-1 0 16,-18 0 0,1 0-16,-9-9 0,-8 0 15,-18-8 1,-9 8-16,-8 1 16,-18 16-16,-17 18 15,-9 0-15,-8 9 16,-18-9-16,9-9 15,0 0-15,9-25 16,25-10-16</inkml:trace>
  <inkml:trace contextRef="#ctx0" brushRef="#br1" timeOffset="195639.64">14189 10971 0,'0'0'0,"0"0"0,0 0 0,9 0 16,8 0-16,9 18 16,35-1-1,0 0-15,-18-8 16,1 0-16,-9-1 15,-9 1-15,8 0 16,-8-9-16,-8 0 16</inkml:trace>
  <inkml:trace contextRef="#ctx0" brushRef="#br1" timeOffset="196208.14">14710 11352 0,'0'0'0,"0"0"16,0 0-16,0 0 16,0 0-16,0 0 15,0 0-15,0 0 16,0 0-16,0 0 15,18-8-15,-1-1 16,18-17-16,-1 0 16,19-17-1,-10-18-15,0 9 16,-17 0-16,1 18 16,-19 16-16,1 1 15,0 0-15,-1 8 16,-8 9-16,0 0 15,0 0-15,0 0 16,0 17-16,18 18 16,-1 0-1,0 8-15,9 0 16,0-8-16,9-9 16,-9 0-16,18 0 15,-10-18-15</inkml:trace>
  <inkml:trace contextRef="#ctx0" brushRef="#br1" timeOffset="196406.34">15049 10694 0,'0'0'0,"0"0"0,0 0 0,0 0 15,0 0 1,0 0-16,0 0 16,9 9-16,-1 0 15</inkml:trace>
  <inkml:trace contextRef="#ctx0" brushRef="#br1" timeOffset="197577.47">15987 10417 0,'0'0'0,"0"0"16,0 0-16,0 0 0,0 0 16,0 0-16,0 0 15,0 26-15,-9 35 16,0 25-16,1 27 15,-10 8 1,10 0-16,-1-25 16,0-18-16,9-18 15,0-17-15,0-8 16,0-9-16,0-9 16,9-8-1,8 0-15,-8-9 0</inkml:trace>
  <inkml:trace contextRef="#ctx0" brushRef="#br1" timeOffset="198292.4">16612 10876 0,'0'0'0,"0"0"16,0-9-16,0 1 15,0-1-15,0 0 16,0 1 0,0-1-16,-9-17 15,1 0-15,-1 9 16,0-1-16,1 1 15,-10 0-15,-8 17 16,0 0-16,-17 17 16,8 18-16,0-1 15,9 1-15,9 0 16,-1-1 0,18 10-16,0-18 15,9 0-15,9-18 16,-1 1-16,9-18 15,9 1-15,-1-1 16,-8-8-16,1-1 16,-1 1-16,-18 8 15,1 9-15,0 0 16,-1 0 0,1 0-16,0 9 15,8 26-15,0 17 16,9 26-16,-8 0 15,8 8-15,0 1 16,-17-1-16,-1-25 16,-16-9-16,-1-17 15,0-9 1,-17 0-16,0 0 16,0-18-16,-9 1 15,-8 0-15,8-18 16,0 0-16,9-17 15,0-8-15,9-1 16,0-8-16,17-1 16,8 1-1,18 0-15,-8 17 16,-1 17-16</inkml:trace>
  <inkml:trace contextRef="#ctx0" brushRef="#br1" timeOffset="198624.39">17038 11023 0,'0'0'0,"0"0"15,0 0-15,0 0 16,0 9-16,0 8 15,-9 1-15,0 8 16,0 8 0,-8 18-16,-9 0 15,0 9 1,-9-1-16,18 1 0,0-18 16,-1-8-16,1-9 15,8-9-15,9-8 16,0 8-16,9-8 15,-1-18-15,1 1 16</inkml:trace>
  <inkml:trace contextRef="#ctx0" brushRef="#br1" timeOffset="198888.47">17064 11049 0,'0'0'0,"0"0"15,0 0-15,0 0 16,0 0-16,17 18 16,0 8-16,1 8 15,16 1-15,1 17 16,-9-9-16,0 9 31,0 0-31,0 0 0,-8-9 16,-10-17-16,1 0 15,0-17-15,-9 8 16,8 1-16,-8-18 16</inkml:trace>
  <inkml:trace contextRef="#ctx0" brushRef="#br1" timeOffset="199122.07">16977 11352 0,'0'0'0,"0"0"16,0 0-16,0 0 16,0 0-16,0 0 15,0 0-15,0 0 16,8 0 0,10 0-16,-1 0 15,18-8-15,0-1 16,17 0-16,0 9 15,-9 0-15,-25 0 16</inkml:trace>
  <inkml:trace contextRef="#ctx0" brushRef="#br1" timeOffset="199527.95">17880 11326 0,'0'0'0,"0"0"0,0 0 16,0 0-16,0 0 16,0 0-16,0 0 15,0 9-15,0 8 16,0 18-16,-9 0 15,0 8-15,-17 0 16,-17 9 0,17-8-16,17-18 15,9-9-15</inkml:trace>
  <inkml:trace contextRef="#ctx0" brushRef="#br1" timeOffset="199855.12">18340 10893 0,'0'0'0,"0"0"0,0 0 15,0 18-15,0 8 16,0 26-16,0 17 16,0 0-16,0-8 15,0-1-15,0-8 16,0 9-1,0-26-15</inkml:trace>
  <inkml:trace contextRef="#ctx0" brushRef="#br1" timeOffset="200257.46">18766 10582 0,'0'0'0,"0"0"0,0 0 15,0 0-15,0 0 16,0 17-16,8 0 15,10 9-15,8 9 16,8 0-16,19 8 16,16 0-1,-8 0-15,0-17 0,-1 0 16,-16-8-16,-18-1 16,0 0-1,-9-8-15,-8 8 16,-18 18-16,-34 26 15,-53 34-15,-60 35 16,-78 52-16,-70 86 16</inkml:trace>
  <inkml:trace contextRef="#ctx0" brushRef="#br2" timeOffset="206787.56">4394 10599 0,'0'0'0,"0"0"0,0 0 16,0 0-16,0 0 15,0 0-15,0 0 16,0 0 0,0 0-16,-9 9 15,1 17-15,-18 17 16,0 26-16,-1 26 15,1 1 1,9-10-16,17-25 0,0-18 16,0-8-16,9-9 15,8-17 1,0-18-16,18-8 16,17-18-16,9-17 15,-9 9-15,-8 8 16,-18 18-16,0-1 15,-9 18-15,0 0 16,9 18-16,9 16 16,0 1-1,0-9-15,-9 0 16,0 0-16,9-17 16,-1-1-16,1-16 15,0-10 1,-1-25-16,1-9 0,-9-26 15,-8-35-15,-18 9 16,-9 44 0,0 17-16,1 25 15,-18 10-15,8 8 16</inkml:trace>
  <inkml:trace contextRef="#ctx0" brushRef="#br2" timeOffset="207587.53">5341 10954 0,'0'0'0,"0"0"0,0 0 15,0 0-15,0 0 16,0 9-16,0 8 16,0 18-16,0 8 15,0 9-15,-9-9 16,0 1-16,0-10 16,1-8-1,-1 0-15,9-17 16,0-1-16,0 1 15,0 0-15,0-1 16,0 1-16,0-9 16,0 0-16,17 0 15,1 9-15,17-1 16,8 1 0,0-9-16,-8 0 15,0 0-15,-9 0 16</inkml:trace>
  <inkml:trace contextRef="#ctx0" brushRef="#br2" timeOffset="213721.18">2093 11924 0,'0'0'0,"0"0"0,-9 0 0,0 0 0,1 0 15,-1 0 1,0 0-16,1 0 16,-1 0-16,9 17 15,-17 9-15,8 35 16,0 17-16,1 26 16,-1 8-16,0-16 15,-8-18 1,8-18-16,0 10 15,-8-19-15,0-16 16,-1-9-16,10-17 16,-10-1-16,10-16 15,-1-10-15,9-42 16,9-44-16,17-17 16,26 8-16,0 18 15,9 8 1,-9 18-16,0 17 15,-9 17-15,1 18 16,-18 17-16,0 17 16,0 1-16,-17 16 15,-1 18-15,-16 0 16,-18 9-16,-9-1 16,-9 1-1,1-18-15,17-8 16,9-9-16,17-17 15</inkml:trace>
  <inkml:trace contextRef="#ctx0" brushRef="#br2" timeOffset="214319.64">2544 11742 0,'0'0'0,"0"0"16,0 0-16,0 0 16,0 0-16,0 0 15,0 0-15,0 17 16,0 18 0,0 34-16,-8 1 15,-1 8-15,-8 0 16,-1-9-1,1-9-15,0-16 0,8-18 16,0 0 0,9-18-16,0 1 15,0-9-15,0 0 16,0-9-16,0 1 16,0-1-16,18-8 15,-1-1-15,0 1 16,1 0-16,8-1 15,0 10-15,-9-1 16,9 0-16,-9 9 16,-8 0-1,0 0-15,0 0 16,-1 9-16,-8 0 16,0 8-16,0 0 15,9 18-15,0-9 16,-1 9-1,10-9-15,-1 0 16,0-9-16,1-8 16,-1-1-16,0 1 15,10-18-15,16 1 16,-8-1-16,-9-17 16,-9 17-16</inkml:trace>
  <inkml:trace contextRef="#ctx0" brushRef="#br2" timeOffset="214689.96">3031 12236 0,'0'0'0,"0"0"16,0 0-16,0 0 16,0 0-16,-9 0 15,0 8 1,1 1-16,-10 0 0,10 8 15,-10 9 1,1 9-16,8-1 16,9-8-16,0 0 15,0 0-15,9-17 16,8 0-16,1-1 16,-1-8-16,0-8 15,9-18-15,0 0 16,-17 0-1,0-9-15,-18 9 16,0 0-16,-17 0 16,0 9-16,0-1 15,-9 18-15,27 0 16,8 0-16,0 0 16,0 0-16</inkml:trace>
  <inkml:trace contextRef="#ctx0" brushRef="#br2" timeOffset="-214592.8">3057 12080 0,'0'0'0,"0"0"0,0 0 16,0 0-16,17 0 15,9 9-15,18-9 16,8-9-16,8 0 16,10-8-16,-18-9 15,-35 17 1</inkml:trace>
  <inkml:trace contextRef="#ctx0" brushRef="#br2" timeOffset="-214340.28">3404 11777 0,'-9'0'0,"1"0"16,-1 0-16,0 8 15,1 18 1,-1 18-16,-17 16 16,9 27-16,-1-9 15,9 17-15,-8 9 16,0-17-16,17-27 15,8-16-15,10-10 16,-1-8-16,1-8 16,-1-10-16,0 1 15</inkml:trace>
  <inkml:trace contextRef="#ctx0" brushRef="#br2" timeOffset="-213760.42">3543 12392 0,'0'0'0,"0"0"0,0 0 16,0 0-16,0 0 15,-9 0-15,1 17 16,-1 0-16,0 1 16,9 16-1,0-8-15,0 0 16,0-8-16,9-10 16,0 1-16,-1 0 15,10-9-15,-1-9 16,0 0-16,9-17 15,0 0 1,-17-8-16,-9-1 16,-9 18-16,1-1 15,-1 1-15,0 8 16,1 1-16,-1-1 16,0 9-16,9 0 15,0 0-15,0 0 16,0-9-16,18 9 15,8 0 1,9 0-16,-1 18 16,10-1-16,-18 0 15,0 9-15,-9 0 16,-8 0-16,0 0 16,-1-8-1,1-10-15,-9 1 0,0 0 16,0-1-1,9-8-15,8-8 16,9-18-16,9-18 16,8 10-16,-8 8 15,-9 8-15,-9 1 16,-8 17-16,0 0 16,-1 17-16,1 1 15,8 16 1,1 18-16,17-8 15,-9-18-15</inkml:trace>
  <inkml:trace contextRef="#ctx0" brushRef="#br2" timeOffset="-212973.64">5271 12201 0,'0'0'0,"0"0"0,0 0 15,0-9 1,0 1-16,0-1 16,0 1-16,0-1 15,0 0-15,0 9 16,0 0-16,-9 0 15,1 18-15,-18 25 16,0 17-16,8 10 16,1-10-1,-1-16-15,18-18 16,0 0-16,0-18 16,9 1-16,9 0 15,-1-9-15,0-9 16,1 0-16,16 9 15,1 0-15,-9 0 16,0 9-16,0 0 16,0-1-1,0 1-15,0 0 16,0-1-16,1-8 16,-1-8-16,0-1 15,0-8-15,0-27 16,-9 1-16,-8 0 15,-1-9 1,1 17-16,-9 18 16,0-1-16,0 18 15,0 0-15</inkml:trace>
  <inkml:trace contextRef="#ctx0" brushRef="#br2" timeOffset="-212560.6">5870 12435 0,'0'0'0,"0"0"15,0 0 1,0 0-16,0 0 15,0 0-15,0 0 16,0 9-16,0-1 16,0 1-16,0 8 15,0 1-15,0 8 16,0-9-16,0 0 16,0 1-16,0-10 15,0 1 1,0 0-16,0-1 15,0 1-15,0 0 16,0-1-16,0 1 16,0 0-16,18-1 15,-1 1-15,18-1 16,25-8 0,-16 9-16</inkml:trace>
  <inkml:trace contextRef="#ctx0" brushRef="#br2" timeOffset="-211376.76">6218 12513 0,'0'0'0,"0"0"0,0 0 0,0 0 16,0 0-1,0 0-15,17 0 16,0 0-16,27 0 15,17 0-15,-27 9 16</inkml:trace>
  <inkml:trace contextRef="#ctx0" brushRef="#br2" timeOffset="-210448.48">6799 12244 0,'0'0'0,"0"0"0,0 0 15,0 0-15,-8 9 16,-10 26 0,-8 17-16,0 8 15,9 1-15,-1 0 16,10-18-16,8-8 16,0-9-16,0-18 15,8 1-15,1 0 16,9-18-1,16 0-15,1-8 0,-9 0 16,0-1 0,-9 10-16,1 8 15,-1 0-15,1 8 16,8 1-16,8 0 16,1-1-16,-9 1 15,0 0-15,0-18 16,0 0-1,0 1-15,9-27 16,-9-26-16,-17 1 16,0 8-16,-9 17 15,-9 18-15,9 8 16</inkml:trace>
  <inkml:trace contextRef="#ctx0" brushRef="#br2" timeOffset="-209986.08">7511 12530 0,'0'0'0,"0"0"0,0 0 15,0 9 1,0 8-16,0 18 15,0 0-15,0 16 16,-8 19-16,-1-10 16,0 1-16,1-18 15,-1-17-15,0 0 16,9-17 0,-8 0-16,8-1 15,-9-8-15,0-8 16,1-10-16,8-25 15,0-18-15,0 9 16,17 0-16,0 9 16,1 8-16,8 10 15,-9 7 1,1 1-16,-1 17 16,-8 0-16,-1 0 15,1 0-15,-9 9 16,-9 8-16,1 0 15,-1 0-15,-17 1 16,8-10-16,18-8 16,0 0-16</inkml:trace>
  <inkml:trace contextRef="#ctx0" brushRef="#br2" timeOffset="-209594.05">7833 12227 0,'0'0'0,"0"0"16,0 0-16,0 0 0,0 17 15,0 18 1,0 17-16,-9 17 16,0 1-16,9-1 31,-8 0-31,8 0 0,0-17 0,0-17 15,0-9-15,0-17 16,0-1-16,0-8 16,0 0-1,0-8-15,8-10 16,1 1-16,0 0 16,-1-1-16,1 1 15,0 17-15,-1 0 16,1 0-16,9 0 15,-1 17-15,0 1 16,1 16 0,-1 1-16,-8 0 15,-1-9 1</inkml:trace>
  <inkml:trace contextRef="#ctx0" brushRef="#br2" timeOffset="-201645.75">20468 10885 0,'0'0'0,"0"0"0,0 0 0,0 0 16,0 0-16,0 0 15,0 0 1,-9 0-16,0 0 16,1 0-16,-18 17 15,-9 18-15,-17 34 16,8 18 0,10-1-16,7-8 0,10-9 15,17-17-15,0-8 16,0-18-1,9-9-15,8-8 16,1-18-16,8 0 16,8-8-16,10-9 15,-1 9-15,1-1 16,-10 1-16,-8 17 16,0 9-1,9-1-15,9 10 16,-1-1-16,0-8 15,-8-1-15,-9-8 16,0-8-16,0-1 16,-8-17-16,-1-9 15,-8-17-15,-18-26 16,0 9-16,1 26 16,-18 8-1,8 18 1,1 8-16,8 9 0,1 0 15</inkml:trace>
  <inkml:trace contextRef="#ctx0" brushRef="#br2" timeOffset="-201078.94">20989 11309 0,'0'0'0,"0"0"0,0 0 16,0 0-16,0 0 16,0 0-16,0 17 15,0 18-15,-9 17 16,0 17-16,1 1 15,-1-10 1,0-16-16,1-1 0,8-17 16,0-9-16,0-8 15,0-1 1,0 1-16,0-9 16,0 0-16,0-9 15,0-8-15,0-26 16,8-9-16,10 0 15,-1 0-15,0 9 16,1 8-16,8 0 16,0 18-1,-9 0-15,9-1 16,-8 10-16,-1 8 16,0 0-16,-8 0 15,0 0-15,-1 8 16,1 1-1,-18 0-15,1-1 16,-1 1-16,-17 8 16,0-8-16,9 0 15,-1-1-15,9-8 16,9 0-16</inkml:trace>
  <inkml:trace contextRef="#ctx0" brushRef="#br2" timeOffset="-200593.24">21492 10963 0,'0'0'0,"0"0"0,0 0 15,0 0-15,0 0 16,0 17-16,0 18 15,-8-1 1,-1 18-16,0 0 16,1 0-16,-1 9 15,0-1-15,1-8 16,8-17-16,-9-9 16,9-9-16,0 1 15,0-10 1,0 1-16,0 0 15,0-9-15,0 0 16,0-9-16,0 0 16,9 1-16,-1-1 15,1 0-15,0 1 16,8-1 0,0 9-16,1 0 15,-1 0-15,0 0 16,1 0-16,-1 17 15,9 1-15,-8-1 16,-10 9-16,1-9 16,0 1-16,8 8 15,0-9-15</inkml:trace>
  <inkml:trace contextRef="#ctx0" brushRef="#br2" timeOffset="-198629.05">17698 12677 0,'0'0'0,"0"0"15,0 0 1,0-8-16,0-1 16,0 1-16,0 8 15,0 0-15,0-9 16,17 0-16,0 1 16,9-1-16,9 0 15,17 9-15,9-8 16,17 8-1,26 0-15,0 0 16,18 0-16,17 0 16,-9 0-16,1 0 15,-1 0-15,-9 0 16,-16 0-16,-10 0 16,-17 8-16,-17-8 15,0 0-15,-18 9 16,-17 0-1,0-9-15,-17 0 16,0 0-16</inkml:trace>
  <inkml:trace contextRef="#ctx0" brushRef="#br2" timeOffset="-198329.52">19156 12444 0,'0'0'0,"0"0"0,0 0 15,18 0-15,8 8 16,26 10-16,-9-1 16,1-8-16,-1 8 15,1 0 1,-18 1-16,0-10 15,-9 10-15,-8-10 16,-1 10-16,-16-1 16,-1 9-1,-26 26-15,-25 34 0,25-34 16</inkml:trace>
  <inkml:trace contextRef="#ctx0" brushRef="#br2" timeOffset="-197146.54">20416 12305 0,'-9'0'0,"9"0"0,0 0 16,0 0-16,0 0 15,0 0 1,0 0-16,0 0 15,17 9-15,1 8 16,16 0-16,1 9 16,-9 0-16,0 0 15,0 0-15,-17-8 16,0-1-16,-9 0 16,-9 9-16,-8 0 15,-10 0 1,1 0-16,0 0 15,9-8-15,0-10 16,8 1-16,0-1 16,9 1-16,0-9 15,0 9 1,0-1-16,18 1 0,8 0 16,17-1-1,9 1-15,9-9 16,0 0-16,-35 0 15</inkml:trace>
  <inkml:trace contextRef="#ctx0" brushRef="#br2" timeOffset="-196241.01">21379 12210 0,'0'0'0,"0"0"0,0-9 15,0 0-15,0 9 16,0 0-1,0 0-15,0 0 16,0 0-16,-8 0 16,-1 0-16,0 18 15,-17 34-15,0 26 16,0 0-16,9-9 16,17 0-16,0 9 15,17 0 1,1-17-16,16-18 15,1 0-15,8-8 16,-16-9-16</inkml:trace>
  <inkml:trace contextRef="#ctx0" brushRef="#br2" timeOffset="-195620.55">21848 12296 0,'0'0'0,"0"0"0,0 0 0,0 0 16,0 0-16,0 0 15,0 0-15,0 0 16,-8 0 0,-1 26-16,-17 9 15,0 17-15,-9 9 16,9-1-16,9-16 31,-1-10-31,10-8 0,8-8 0,0-10 16,0 1-16,0-9 15,17 0 1,0-9-16,18 1 16,0-10-16,0 1 15,-1 17-15,1 0 16,0 9-16,-9 8 15,9 0 1,-1 0-16,10 9 0,-10-8 16,-7-10-1,-1 1-15,-9 0 16,0-18-16,-8 0 16,0-8-16,-1-26 15,-16-26-15,-1-1 16,0 10-16,1 25 15,-18 9 1,0 9-16,17 17 0</inkml:trace>
  <inkml:trace contextRef="#ctx0" brushRef="#br2" timeOffset="-195123.37">22395 12626 0,'0'0'0,"0"0"0,0 0 16,0 0-16,0 0 15,0 0-15,0 0 16,0 0 0,9 0-16,0 0 15,-1 0-15,-8 0 16,9 17-16,-9 0 16,-9 0-16,1 9 15,-1 9-15,0-9 16,9 0-1,0-9-15,0-8 16,0 0-16,0-1 16,0 1-16,0 0 15,0-1-15,0 1 16,0 0-16,0-9 16,18 8-16,8 1 15,0-9 1,0 0-16,0 0 15,-9 0-15,18 9 16,-18-1-16</inkml:trace>
  <inkml:trace contextRef="#ctx0" brushRef="#br2" timeOffset="-194898.95">22890 12660 0,'0'0'0,"0"0"15,0 0-15,0 0 16,0 0-16,0 0 16,0 0-1,18 0-15,8 0 16,17 0-16,-17 0 15</inkml:trace>
  <inkml:trace contextRef="#ctx0" brushRef="#br2" timeOffset="-194345.8">23542 12600 0,'-9'-9'0,"0"-8"16,1-1-16,8 1 15,-9 8 1,0 1-16,1-1 16,-1 0-16,0 9 15,1 0-15,-1 0 16,-17 18-16,0 16 15,-9 1-15,9 8 16,9-8-16,-1 8 16,1-8-1,17-9-15,0-18 16,0 1-16,0-9 16,17-9-16,1 1 15,-1-1-15,0 0 16,1 1-16,-1 8 15,0 0-15,1 0 16,-1 0-16,1 8 16,-1 10-1,0-10-15,1 1 16,-1 0-16,0-1 16,1-8-16,-1-8 15,9-1-15,0-17 16,0-17-16,-17-18 15,0-8-15,-9 26 16,-9 8 0,9 18-16,0 17 15</inkml:trace>
  <inkml:trace contextRef="#ctx0" brushRef="#br2" timeOffset="-193863.3">23889 12643 0,'0'0'0,"0"0"0,0 0 16,0 0-16,0 17 16,9 9-16,-9 26 15,-9 17 1,0 1-16,1-1 15,-10-8-15,10-18 16,-1 0-16,0-17 16,9 0-16,0-17 15,0-1-15,0 1 16,0-9-16,0-9 16,0-8-16,0-17 15,18-10 1,-1-8-16,9 9 15,-9 8-15,1 9 16,8 9-16,0 0 16,0-1-16,0 10 15,-9 8-15,-8 0 16,0 0-16,-1 0 16,-8 0-16,-8 8 15,-1 1 1,0 0-16,-8 8 15,0-8-15,-1 8 16,18-8-16,0-1 16</inkml:trace>
  <inkml:trace contextRef="#ctx0" brushRef="#br2" timeOffset="-193480.29">24445 12426 0,'0'0'0,"0"0"16,0 18-16,-9 8 16,0 17-16,-8 44 15,-9 25 1,0-34-16,9-17 16,-1-18-16,10-8 15,8-9-15,0-18 16,0 1-16,0 0 15,0-9-15,0-9 16,17 0-16,0-8 16,9-9-16,0 9 15,-8-1 1,-10 18-16,10 0 16,-1 9-16,1 8 15,-1 1-15,0 8 16,1 0-16,-10 0 15,1-9-15,0-8 16,-1-1-16,1 1 16</inkml:trace>
  <inkml:trace contextRef="#ctx0" brushRef="#br2" timeOffset="-193211.1">24618 12244 0,'0'0'0,"0"0"0,9 0 16,9 9-16,8 17 15,26 17-15,0 18 16,0 8-1,-9 9-15,-17 18 16,-8 7-16,-36 1 16,-25 9-16,-44 26 15,-121 207-15</inkml:trace>
  <inkml:trace contextRef="#ctx0" brushRef="#br1" timeOffset="-46452.62">3630 13535 0,'0'0'0,"0"0"0,0 0 0,0 0 16,0 0-16,0 0 16,-9-9-16,0 9 15,1 0-15,-1 0 16,0 0-16,-17 18 16,0-1-16,0 9 15,0 26-15,9 17 16,-1 0-1,18 1-15,0-10 16,18-8-16,17 0 16,17 0-16,8-26 15,-7-17-15,-1-18 16,8-17-16,-7-8 16,-19-10-1,-8-8-15,-26-17 16,-8 0-16,-18-1 15,-18 18-15,9 0 16,1 18-16,-1 8 16,18 9-16,-1 8 15,10 9-15,8 0 16,0 0-16</inkml:trace>
  <inkml:trace contextRef="#ctx0" brushRef="#br1" timeOffset="-46069.87">4116 13483 0,'0'0'0,"0"0"0,0 0 16,17 17-16,1 9 15,17 18-15,8 7 16,0 1-16,-8 0 16,-9 9-1,-8-9-15,-10-9 0,1 1 16,-18-1 0,1 0-16,-1-17 15,0 0-15,1-17 16,-1 0-16,0-9 15,0-9-15,9-17 16,9-9-16,17-34 16,26-26-1,26 8-15,18 0 16,8 10-16,-52 51 16</inkml:trace>
  <inkml:trace contextRef="#ctx0" brushRef="#br1" timeOffset="-44645.64">6626 13587 0,'0'0'0,"0"0"16,0 0-16,0 0 16,0 0-16,0 0 15,0 0-15,0 0 16,0 17-16,0 9 15,0 35-15,-9 34 16,0 35 0,1 9-16,-1-27 15,0-8-15,1-9 16,8-8-16,0-26 16,0-18-1,0-17-15,0 0 0,0-18 16,0 1-1,0-9-15</inkml:trace>
  <inkml:trace contextRef="#ctx0" brushRef="#br1" timeOffset="-43870.06">7529 14020 0,'0'0'0,"0"0"0,0 0 16,0 0-16,0 0 15,0 0-15,0 0 16,0 0-16,0-9 16,0 1-16,0-1 15,0 0-15,-9 1 16,0-10-16,1 1 16,-1-9-16,-17 0 15,-9-9 1,1 18-16,-19 0 15,10 17-15,8 0 16,1 8-16,-1 10 16,0 8-16,0 8 15,18 1-15,17 8 16,0-8 0,0 8-16,17-17 15,9 0-15,9-17 16,0-1-16,8-16 15,1-1-15,-1-17 16,1 0-16,-10 0 16,-8 9-16,0 0 15,-17 8 1,0 9-16,-1 0 16,1 17-16,9 18 15,-1 43-15,0 26 16,-8-9-16,0 0 15,-9 1 1,-9-27-16,0-17 0,1-9 16,-10-17-1,-8 0-15,0 0 16,0-17-16,0-1 16,-17-8-16,-1-8 15,1-27-15,8-8 16,18 8-16,-1-8 15,18 0-15,9-1 16,26 1-16,-1 26 16</inkml:trace>
  <inkml:trace contextRef="#ctx0" brushRef="#br1" timeOffset="-43568.59">7946 14124 0,'0'0'0,"0"0"0,0 0 16,0 0-16,0 17 15,-9 0-15,0 18 16,-17 17-16,0 0 15,0 9-15,0 17 16,-9 0 0,1-9-16,16-26 15,1-17-15,8-9 16,9-8-16,9 8 16,0-8-16</inkml:trace>
  <inkml:trace contextRef="#ctx0" brushRef="#br1" timeOffset="-43336.93">8024 14132 0,'0'0'0,"0"0"0,0 18 16,8-1-16,10 18 15,-1 17-15,9 8 16,0 27-1,0 8-15,-8-17 16,-10-26-16,-8 0 16,9-17-16,0-9 15,8 0-15,1-18 16</inkml:trace>
  <inkml:trace contextRef="#ctx0" brushRef="#br1" timeOffset="-43132.44">7772 14410 0,'0'0'0,"0"0"0,0 0 0,17 0 16,1 8-1,16 1-15,19 0 16,-1-9-16,26-9 15,26 0-15,-61 9 16</inkml:trace>
  <inkml:trace contextRef="#ctx0" brushRef="#br1" timeOffset="-42702.37">8814 14470 0,'0'0'0,"0"0"0,0 9 15,9 8-15,-1 18 16,1 0-16,-9 8 16,-9-9-1,-17 10-15,9-10 16,0-8 0,8-8-16</inkml:trace>
  <inkml:trace contextRef="#ctx0" brushRef="#br1" timeOffset="-42434.32">9161 13916 0,'0'0'0,"0"0"0,0 9 15,9 17 1,0 26-16,-1 34 16,-8 9-16,0-8 15,-8 0-15,8-9 16,8 8-16,10-34 16,-10-35-16</inkml:trace>
  <inkml:trace contextRef="#ctx0" brushRef="#br1" timeOffset="-42118.5">9543 13647 0,'0'0'0,"0"0"0,0 18 15,18-1-15,17 18 16,8 8-16,26 0 16,18 9-1,35 0-15,-1-8 0,-34-18 16,-26 0-16,-18 0 16,-16-18-1,-1 10-15,-18 8 16,-25 34-16,-61 44 15,-61 35-15,-61 17 16,0-18-16,-112 27 16</inkml:trace>
  <inkml:trace contextRef="#ctx0" brushRef="#br1" timeOffset="-37520.15">11845 14037 0,'-9'0'0,"0"0"0,1 0 0,8 0 16,0 0-1,0 0-15,0 0 16,0 0-16,8 0 16,18 9-16,18 0 15,43 8-15,52 0 16,34 0-16,10-8 15,-1 8-15,9 1 16,-9-1-16,18 0 16,-18 1-1,-51-1-15,-27 0 16,-26-8-16,-9 0 16,-8-1-16,-26 1 15,-9-9-15,-17 0 16,-1 0-16,-8-9 15,0 9-15</inkml:trace>
  <inkml:trace contextRef="#ctx0" brushRef="#br1" timeOffset="-37187.5">13373 13942 0,'0'0'0,"0"0"0,0 0 15,0 0-15,0 0 16,9 0 0,8 0-16,0 17 15,18 1-15,17 8 16,18 8-16,-1 1 16,9 17-16,0-9 15,-17-8-15,-17-9 16,-18 0-16,0-9 15,-18 0 1,-8 18-16,-34 8 16,-44 44-16,-35 8 15,-18-8-15,36-18 16,43-26-16,26-25 16</inkml:trace>
  <inkml:trace contextRef="#ctx0" brushRef="#br1" timeOffset="-36571.39">14745 14444 0,'0'0'0,"0"0"0,0 0 15,0 0-15,0 0 16,17 0-16,9 0 15,35 9-15,9 0 16,-1-1-16,9 1 16,0 0-16,-17-1 15,0-8 1,-18 0-16,1 0 16,-18 0-16</inkml:trace>
  <inkml:trace contextRef="#ctx0" brushRef="#br1" timeOffset="-36079.6">15466 14912 0,'0'0'0,"0"0"0,0 0 15,0 0-15,0 0 16,0 0-16,0 0 16,8 0-16,1 0 15,9-9-15,8-8 16,8-18-16,18-8 15,1-18-15,-10 9 16,-17 18 0,0-1-16,0 18 15,-17-1-15,-1 1 16,1 9-16,0 8 16,-9 0-16,0 0 15,8 17-15,10 9 16,-1 8-1,1 18-15,-1 0 16,9-8-16,0-10 16,0-8-16,0-8 15,-8-10-15,-10-8 32</inkml:trace>
  <inkml:trace contextRef="#ctx0" brushRef="#br1" timeOffset="-35932.44">15995 14176 0,'0'0'0,"0"0"0,0 0 15,0 0-15,0 0 16,9 8-16,9 10 16,-10-1-16</inkml:trace>
  <inkml:trace contextRef="#ctx0" brushRef="#br1" timeOffset="-35352.51">16708 14029 0,'0'0'0,"0"0"0,0 26 16,0 34-16,-9 44 15,0 35 1,1 8-16,8-26 0,-9-17 15,0 0-15,9 0 16,0-35-16,0-25 16,9-10-16,0-8 15</inkml:trace>
  <inkml:trace contextRef="#ctx0" brushRef="#br1" timeOffset="-34521.22">17011 14514 0,'0'0'0,"0"0"0,0 0 16,0 8-16,9 10 15,17-1-15,9 9 16,0 0-1,8-9-15,9-8 16,26-1-16,18-16 16,-9-1-16,-26-8 15,-1-1-15,-16 1 16,-18 0 0,0 0-16,-9-1 0,-8 1 15,0-9 1,-9 9-16,-9-1 15,0-8-15,-17 0 16,0 0-16,-9 9 16,9 0-16,0 17 15,-17 0-15,-1 0 16,1 17-16,0 0 16,8 18-16,0 0 15,9 17 1,0 17-16,9-9 15,-1 10-15,18-10 16,0-8-16,18 0 16,-1 0-16,9 0 15,0-17-15,9-9 16,0 0-16,17-9 16,0-8-1,-9-18-15,18-8 16,0-9-16,-35 17 15</inkml:trace>
  <inkml:trace contextRef="#ctx0" brushRef="#br1" timeOffset="-34185.63">18288 14730 0,'0'0'0,"0"0"16,0 0-16,0 0 15,0 0 1,0 0-16,0 0 16,0 0-16,0 0 15,-9 0-15,1 17 16,-18 1-16,0 16 15,-1 1-15,1 17 16,-8 17 0,-1-8-16,18-9 15,-1-9-15,1-17 16,8 0-16,0-9 16,1-8-16,8 0 15</inkml:trace>
  <inkml:trace contextRef="#ctx0" brushRef="#br1" timeOffset="-33938.84">18262 14713 0,'0'0'0,"0"0"0,0 0 15,0 8-15,9 10 16,8 16-16,-8 10 15,-1 8-15,10 8 16,-1 1 0,0-18-16,-8 0 15,0-17-15,0-8 16,-9 8-16,0-18 16</inkml:trace>
  <inkml:trace contextRef="#ctx0" brushRef="#br1" timeOffset="-33770.56">18080 14981 0,'0'0'0,"0"0"15,0 0-15,0 0 16,0 0-16,17 0 16,9 0-16,17 0 15,53-8-15,-27-1 16</inkml:trace>
  <inkml:trace contextRef="#ctx0" brushRef="#br1" timeOffset="-33465.09">19026 15068 0,'0'0'0,"0"0"16,0 0-16,0 0 15,-9 17-15,1 18 16,-18-1-16,-9 18 16,-8 0-16,8 0 15,26-34-15</inkml:trace>
  <inkml:trace contextRef="#ctx0" brushRef="#br1" timeOffset="-33028.6">19582 14617 0,'0'0'16,"0"0"-16,-9 0 0,1 18 15,-19 16-15,-7 10 16,8 8 0,0 0-16,8 8 15,10 1-15,8-9 16,17-9-16,0-17 15,9 0-15,9-9 16,-9-8-16,0 0 16,9-18-1,0-8-15,-9-9 16,0-17-16,-9-1 16,-8 1-16,-18 0 15,0 8-15,-17 0 16,9 18-16,17 17 15</inkml:trace>
  <inkml:trace contextRef="#ctx0" brushRef="#br1" timeOffset="-32031.45">19799 14522 0,'0'0'0,"0"0"15,0 0-15,0 0 16,0 0 0,0 0-16,0 0 15,0 0-15,0 0 16,0 0-16,0 0 15,0 0-15,0 0 16,17 0-16,1 18 16,16 16-16,19 1 15,-1-1-15,26 1 16,9 0 0,-9-9-16,-9 0 15,-8 0-15,-18-18 16,-8 1-16,-9 0 15,-8-1-15,-10 1 16,1-9-16,0 9 16,-9-1-16,-9 10 15,-8 16-15,-27 27 16,1 0 0,-9-1-16,8-17 15,1 1-15,-1-10 16,36-25-16</inkml:trace>
  <inkml:trace contextRef="#ctx0" brushRef="#br2" timeOffset="-27385.84">5280 13968 0,'0'-9'0,"0"1"16,0-1-16,0 0 15,0 9-15,0 0 16,0 0-16,0 0 16,0 0-16,-9 0 15,0 0-15,-17 18 16,0 25-16,-17 35 16,-1 8-16,10 1 15,-1-18 1,18 1-16,17-1 15,0-26-15,8-17 16,1-17-16,8 0 16,9-27-16,26-16 15,18-27 1,8-8-16,-8 8 16,-27 18-16,0 8 15,-17 26-15,1 9 16,-1 18-16,8 16 15,-8 1-15,0-9 16,0 0-16,0 0 16,-8-17-16,-1-1 15,1-16 1,-1-10-16,0-25 16,9-44-16,-17-8 15,-18-17-15,1 16 16,-1 27-16,0 34 15,9 18-15,0 17 16</inkml:trace>
  <inkml:trace contextRef="#ctx0" brushRef="#br2" timeOffset="-26755.07">6000 14332 0,'0'0'0,"0"0"16,0 0-16,0 0 15,0 0-15,0 0 16,0 0-16,0 17 16,9 9-16,-9 26 15,-9 17-15,1 9 16,-10 0-1,1-9-15,0-17 0,-1-8 16,1-18 0,8-18-16,1 1 15,-1 0-15,9-9 16,-9-9-16,1-34 16,8-18-16,17-17 15,9 0 1,9 9-16,-1 8 15,10 9-15,-1 18 16,-17-1-16,0 18 16,-8 17-16,-1 0 15,-8 0-15,-1 8 16,-8 10 0,-8 16-16,-18 1 0,0 17 15,-18 0 1,1-9-16,8-17 15,18-17-15,8-1 16,9-8-16</inkml:trace>
  <inkml:trace contextRef="#ctx0" brushRef="#br2" timeOffset="-26293.63">6322 14072 0,'0'0'0,"0"0"0,0 0 0,0 17 0,8 0 16,1 18-1,0 8-15,0 9 16,-9 0-16,8 0 15,-8 0-15,-8 0 16,-1 9-16,0-18 16,0-17-16,1 0 15,-1-9-15,9-8 16,0 0-16,0-9 16,0-9-1,0 0-15,9-17 16,8 1-16,1-1 15,-1 8-15,0 1 16,-8 0-16,0 17 16,-1 0-1,1 0-15,-9 0 16,9 17-16,-1 18 16,10-1-16,-1 9 15,0 1-15,1-18 16</inkml:trace>
  <inkml:trace contextRef="#ctx0" brushRef="#br2" timeOffset="-22404.82">4368 15345 0,'0'0'0,"0"0"0,0-9 0,0 9 16,0 0-16,0 0 15,0 0-15,0 0 16,0 9-16,0 34 16,0 44-16,9 34 15,-9 18 1,-9-1-16,0-34 15,-8-17-15,0-18 16,-1-17-16,1-17 16,-1-9-16,1-18 15,0 1-15,-1-26 16,1-35-16,17-44 16,9-16-1,25 8-15,18-9 16,9 18-16,0 26 15,-18 25-15,-8 10 16,-9 17-16,0 17 16,-8 8-16,-1 18 15,-8 9-15,-1 8 16,-16 0-16,-1-8 16,0-9-1,1-17-15,-1-1 16,-8 1-16,17-9 15</inkml:trace>
  <inkml:trace contextRef="#ctx0" brushRef="#br2" timeOffset="-21716.96">4950 15137 0,'0'0'0,"0"0"16,0 0-16,0 0 15,8 26-15,1 17 16,0 27-16,-1 34 16,-16 8-1,-1-8-15,0-17 16,-8-9-16,0-26 16,8-9-16,9-17 15,0-17-15,0-1 16,0-8-16,0-8 15,17-18-15,18-18 16,0 1 0,8 8-16,-17 9 15,0 9-15,0 0 16,-8 17-16,-10 0 16,1 8-16,9 10 15,-1-1-15,-8 9 16,-1 0-16,1 0 15,8 0-15,-8-17 16,8-1-16,1 1 16,8-18-1,0 1-15,0-18 16,0 8-16,0 1 16,-9 0-16,-8 8 15,0 9 1,-9 0-16,0 0 0,0 9 15,8 8 1,10 18-16,-1-1 16,-8-8-16,0 0 15,-1 0-15,1-17 16,0 0-16,8-9 16,0-9-16,1 0 15,-1-17-15,0 0 16,-8 0-16,0-8 15,-1 8 1,-16 0-16,-1 8 16,-8 1-16,8 17 15,9 0-15</inkml:trace>
  <inkml:trace contextRef="#ctx0" brushRef="#br2" timeOffset="-21473.36">5688 15501 0,'0'0'0,"0"0"16,0 0-16,0 0 16,0 9-16,9-1 15,8 1 1,18 0-16,17-1 15,17-16-15,-8-10 16,8-8-16,-16 9 16,-27 0-16,-9 8 15</inkml:trace>
  <inkml:trace contextRef="#ctx0" brushRef="#br2" timeOffset="-20673.43">5844 15293 0,'0'0'16,"0"0"-16,0 0 0,0 9 15,0 8-15,9 26 16,0 27 0,-1 8-16,1 8 15,0-8-15,8-9 16,0 1-16,-8-27 15,8-17-15,1-17 16,8-9-16,0-9 16,0 0-16,0-8 15,0 0-15,0-1 16,0 1 0,-17 0-16,-1-1 15,1 1 1,0 8-16,-9 9 0,0 0 15,0 0 1,0 18-16,0-1 0,0 9 16,9 9-1,-1-9-15,1 0 16,8-18-16,1 1 16,-1 0-16,0-18 15,1 0-15,-1 1 16,-8-18-16,-1 0 15,1 0-15,-18 8 32,1 1-32,-1 8 0,0 1 15,1 8-15,8 0 16,0 0-16,0 0 16,0 0-16,0 0 15,0 0-15,17 0 16,27 8-16,-1 10 15,0-1-15,-8 0 16,-9 1 0,0-1-16,-17 0 15,0 1-15,-1-10 16,1 1-16,0 0 16,-9-1-16,0-8 15,8-8-15,18-18 16,9-18-16,8 1 15,-16 8-15,-1 18 16,-9 0 0,-8 17-16,-1 8 15,10 10-15,-1 25 16,9 18-16,18 8 16,-1-17-16,-26-35 15</inkml:trace>
  <inkml:trace contextRef="#ctx0" brushRef="#br2" timeOffset="-20099.45">7546 15371 0,'0'0'0,"0"0"0,0 0 16,0 0-16,0 0 15,-8 0-15,-1 0 16,0 17-1,-17 27-15,-9 16 16,1 9-16,-1 9 16,18-17-16,8-18 15,9 1-15,0-18 16,0-9-16,0-8 16,17-18-1,18-8-15,17-9 16,18-18-16,-1-8 15,-17 9-15,-9 8 16,-16 18-16,-1 17 16,0 0-16,-9 9 15,0-1-15,1 1 16,-1 0 0,0-1-16,1-8 15,-1-8-15,1-1 16,-1-17-16,0-17 15,-8-18-15,0 9 16,-18 0-16,9 26 16,0 18-16,0 8 15</inkml:trace>
  <inkml:trace contextRef="#ctx0" brushRef="#br2" timeOffset="-19686.12">8232 15449 0,'0'0'0,"0"0"16,0 0-16,0 0 0,0 17 15,0 1-15,0 8 16,-8 8-16,-1 1 16,0 8-1,0-8-15,1-1 16,8-8-16,-9 0 16,9-8-16,0-10 15,0 1-15,0 0 16,0-1-16,0 1 15,0-9-15,0 9 16,0-1 0,17 1-16,1 0 15,17-1-15,8 1 16,0-9-16,-8-9 16,-17 9-16</inkml:trace>
  <inkml:trace contextRef="#ctx0" brushRef="#br2" timeOffset="-19449.8">8658 15536 0,'0'0'0,"0"0"0,0 0 0,0 0 15,0 0 1,0 0-16,0 0 16,8 0-16,10 8 15,16 1-15,10-18 16,-27 9-16</inkml:trace>
  <inkml:trace contextRef="#ctx0" brushRef="#br2" timeOffset="-18814.97">9283 15362 0,'0'0'0,"0"0"15,0 0-15,0 0 16,0 0-16,0 0 15,0 0-15,-9 0 16,1 0-16,-1 18 16,-17 16-16,-18 36 15,1-1-15,8 0 32,9-8-32,9-9 0,-1-9 15,10-17-15,8 0 16,0-17-16,8-1 15,10-16-15,17-1 16,17-17-16,0 0 16,9 9-16,-9-1 15,-9 18-15,1 9 16,8 8 0,-9 9-16,0 0 15,-16-8-15,-1-10 16,0 1-16,-18 0 15,1-1-15,0-8 16,-9-8-16,8-18 16,-8-26-16,-8-35 15,-1 9 1,9 17-16,9 18 16,-9 35-16</inkml:trace>
  <inkml:trace contextRef="#ctx0" brushRef="#br2" timeOffset="-18355.75">9839 15700 0,'0'0'0,"0"0"15,0 17-15,0 9 16,0 18-16,0 25 15,-9 0-15,0 9 32,1 0-32,-10-17 0,1-1 15,0-16-15,8-18 16,0-9-16,0-8 16,1-1-16,-1-8 15,0-8-15,1-10 16,8-34-16,8-26 15,10 0 1,8 9-16,0 17 16,0 18-16,0 8 15,0 8-15,0 1 16,0 17-16,-8 0 16,-10 0-1,1 17-15,0 1 0,-18 8 16,-8 0-16,-10 0 15,10-9 1,0-8-16,8-9 16,9 8-16</inkml:trace>
  <inkml:trace contextRef="#ctx0" brushRef="#br2" timeOffset="-17985.95">10360 15302 0,'0'0'0,"0"0"0,0 8 16,-9 36-16,9 34 15,-9 17-15,1 9 16,-10-9-16,1 0 16,0-25-1,-1-18-15,1-18 0,8-8 16,9-17-1,0-1-15,0 1 16,0-9 0,9-17-16,8-9 0,9-17 15,9 8-15,-9 0 16,0 18-16,0 0 16,-8 17-1,-1 0-15,0 17 16,1 18-16,8 17 15,-9 0-15,-8-9 16,8-9-16,-8-16 16</inkml:trace>
  <inkml:trace contextRef="#ctx0" brushRef="#br2" timeOffset="-14173.08">21822 14514 0,'-8'0'0,"-1"0"0,0 0 0,1 0 15,-1 0 1,0 0-16,9 0 16,-8 0-16,-1 0 15,0 0-15,-26 34 16,-8 27-16,0 8 16,-1 18-1,9-1-15,9 1 0,9-18 16,8-25-16,9-10 15,0-8 1,0-17-16,9-1 16,8-16-16,18-10 15,0-8-15,8 1 16,-8 7-16,-9 1 16,-9 17-16,1 0 15,-1 9 1,1 8-16,8 0 15,0-8-15,0-1 16,0 1-16,8 0 16,1-9-16,9-18 15,-10-7-15,1-27 16,8-18-16,-16-8 16,-19 9-16,-8 26 15,0 25 1</inkml:trace>
  <inkml:trace contextRef="#ctx0" brushRef="#br2" timeOffset="-13624.96">22421 14938 0,'0'0'0,"0"0"16,0 0-16,0 0 15,0 0-15,0 0 16,0 0-16,0 0 15,0 0-15,0 17 16,0 18-16,-8 8 16,-1 9-16,0-9 15,1 1 1,-1-10-16,0-8 16,9-8-16,0-1 15,0-8-15,18 8 16,16 0-16,27-8 15,26 0-15,26-1 16,-61-8 0</inkml:trace>
  <inkml:trace contextRef="#ctx0" brushRef="#br1" timeOffset="73479.4">5488 16783 0,'0'0'0,"0"0"0,-9 0 16,1 0-1,-1 0-15,0 0 16,1 0-16,-1 0 0,0 0 15,1 0 1,-18 0-16,0 0 16,-9 0-16,0 17 15,-8 18-15,8 17 16,0 0-16,18 17 16,17 0-16,9 0 15,8-8-15,18-18 16,-1-8-1,18-9-15,-8-17 16,8-18-16,-9-17 16,10-9-16,-10-17 15,-17-8-15,-9-10 16,-8 1-16,-18 17 16,-8 18-1,0 16-15,-1 10 16,-16 25-16,16 9 15</inkml:trace>
  <inkml:trace contextRef="#ctx0" brushRef="#br1" timeOffset="73751.19">5697 16731 0,'0'0'0,"0"0"16,0 0-16,0 0 15,0 0-15,8 0 16,10 0 0,16 8-16,27 1 15,9-9-15,-1-9 16,-8 1-1,0-10-15,-18 10 0,-8-1 16,-27 9-16</inkml:trace>
  <inkml:trace contextRef="#ctx0" brushRef="#br1" timeOffset="73962.76">6105 16635 0,'-9'-8'0,"0"-1"16,1 9-16,-1 0 15,0 0-15,-8 9 16,0 8-16,-10 26 16,1 35-16,0 18 15,9 8 1,0-1-16,17 1 16,8-34-16,1-18 15,17-9-15,0-8 16,-9-27-16</inkml:trace>
  <inkml:trace contextRef="#ctx0" brushRef="#br1" timeOffset="74395.46">6365 16358 0,'0'0'0,"0"0"16,-8 26-16,-1 35 15,-9 17-15,-8 34 32,0 27-32,0-9 0,0-26 15,9-9-15,0-17 16,-1-26-16,1-17 16,8-9-16,9-18 15,0 1 1,0-18-16,9-17 0,17-26 15,17-8-15,9-1 16,-17 18 0,-9 8-16,0 18 15,-17 17-15,0 0 16,-1 0-16,1 17 16,0 18-16,-1 8 15,1 9 1,0 9-16,-1-9 15,1-9-15,0-17 16,-1 0-16,10-9 16,8-8-1,-17 0-15</inkml:trace>
  <inkml:trace contextRef="#ctx0" brushRef="#br1" timeOffset="74795.71">6643 17094 0,'0'0'0,"0"0"0,0 0 15,0 9-15,0 0 16,0-1-16,17 10 16,1-1-16,17 0 15,-1-8 1,10 0-16,-1-18 15,1 0-15,-1 1 16,-17-10-16,0 1 16,-9-9-16,-8 0 15,0 0-15,-18-9 16,0 18-16,-17 0 16,-8 17-1,-10 0-15,9 17 16,1 18-16,-1-1 15,0 18-15,18 18 16,17-10-16,9-16 16,8-1-16,9-8 15,17-9 1,10-9-16,-27-8 16</inkml:trace>
  <inkml:trace contextRef="#ctx0" brushRef="#br1" timeOffset="75111.71">7303 17216 0,'0'0'0,"0"0"16,0 17-16,17 9 15,1 9-15,-10-1 16,1 1-16,0-9 15,0 0-15,-9-9 16,0-8-16,0 0 16,0-1-1,-9-8-15,9 0 16,0-8-16,-9-10 16,9-16-16,0-18 15,18-9-15,8 0 16,8 1-16,1 25 15,-18 26-15</inkml:trace>
  <inkml:trace contextRef="#ctx0" brushRef="#br1" timeOffset="75516.16">8423 16826 0,'0'0'0,"0"0"0,0 0 16,-8 0-16,-1 0 15,-17 9-15,0 8 16,-9 9-16,-8 9 15,8 17 1,18-1-16,8-7 16,9 8-16,17 0 15,1 0-15,8-9 16,0-8-16,0-9 16,-9 0-1,-8-18-15,-1 1 16,1 0-16,-18-1 0,-8 10 15,-9-1 1,-35 9-16,27-9 16</inkml:trace>
  <inkml:trace contextRef="#ctx0" brushRef="#br1" timeOffset="75728.39">8536 16999 0,'0'0'0,"0"0"0,0 0 16,18 0-16,-1 9 15,18-1-15,17 1 16,0 0 0,0-1-16,0-16 15,9-1-15,-9 0 16,9 1-16,-27 8 15</inkml:trace>
  <inkml:trace contextRef="#ctx0" brushRef="#br1" timeOffset="76295.67">8901 16705 0,'0'0'0,"0"0"15,0 0-15,0 0 16,0 17-16,0 9 15,0 26-15,-9 26 16,0 9-16,1 16 16,8 1-16,0-17 15,8-26-15,10-9 16,-1-18-16,9-8 16,18 0-1,16-17-15,-16-18 16,8-17-16,-9-17 15,1 8-15,-18 1 16,0-1-16,-9 9 16,-8 9-16,0-1 15,-1 1 1,1 8-16,-9 1 16,0-1-16,-9 9 15,1 0-15,-1 0 16,0 17-16,-8 1 15,0 16-15,-1-8 16,18 0-16,0 0 16,9-8-16,0-10 15,8 1 1,0 0-16,18-9 16,8-9-16,1 0 15,-18 9-15,-9 0 16,-8 0-16,0 9 15,-1 0-15,1-1 16,0 1 0,-1 0-16,1-1 15,17-8-15,18-17 16,-27 0-16</inkml:trace>
  <inkml:trace contextRef="#ctx0" brushRef="#br1" timeOffset="76528.7">9578 16878 0,'0'0'0,"0"0"15,0 0-15,0 0 16,0 0-16,18 9 16,8-1-16,8 1 15,18 0-15,27-1 16,-1-16-1,-17-1-15,-1-17 0,1 9 16,-26-9 0,-9 8-16,-17 10 15</inkml:trace>
  <inkml:trace contextRef="#ctx0" brushRef="#br1" timeOffset="76745.44">9752 16705 0,'0'0'0,"0"0"16,0 0-16,0 17 16,-9 26-16,0 18 15,1 17-15,-1 17 16,-8 9-16,8 0 16,0-17-16,9-18 15,0-17-15,0-17 16,9-27-1,0 1-15,-1-1 16</inkml:trace>
  <inkml:trace contextRef="#ctx0" brushRef="#br1" timeOffset="77095.09">9952 17233 0,'0'0'0,"0"0"15,8 17-15,10 1 16,-1-1-16,9 0 16,9-8-16,0-9 15,8-9-15,-8-8 16,8-9 0,-8 0-16,-9 0 15,0 0-15,-17 0 16,-1 9-16,-16-1 15,-1 10-15,0 8 16,-17 0-16,0 17 16,-9 9-16,-8 17 15,8 27 1,18-1-16,8-8 16,9-9-16,18-9 15,8-17-15,17-18 16,35 1-16,-17-9 15</inkml:trace>
  <inkml:trace contextRef="#ctx0" brushRef="#br1" timeOffset="77401.73">10785 17016 0,'0'0'0,"0"0"0,-8 0 16,-1 0-16,0 9 15,-8 8-15,-1 9 16,1 9-16,8 0 16,9-1-1,0 10-15,9-1 16,8-8 0,1-1-16,-1-8 0,1-8 15,-10-10-15,1 1 16,0 8-16,-18 1 15,-26-1 1,-34 9-16,-18 0 0,17-9 16,36-8-1</inkml:trace>
  <inkml:trace contextRef="#ctx0" brushRef="#br1" timeOffset="78327.29">12053 16973 0,'0'0'0,"0"0"0,0 17 0,0 9 15,-9 26-15,1 18 16,-10 8-16,1-9 16,0-8-16,-1-27 15,18-8 1,0-17-16,0 0 15,0-1-15,0-8 16,9-17-16,17-26 16,9-18-16,8 0 15,1 9-15,-10 9 16,-8 8-16,-17 18 16,0 17-1,-1 0-15,-8 9 16,9 8-16,0 18 15,-1 8-15,1 0 16,-9-17-16,9 0 16,8 0-16,1 0 15,16-17-15,10 0 16,16-18 0,19-8-16,-19-9 15,1 0-15,-17 8 16,-18 1-16,-9 8 15,-8 9-15,-1 0 16,1 0-16,0 18 16,-1 8-16,10 0 15,-1 0-15,1 0 16,-1 0 0,9-18-16,9 1 15,-1-18-15,10-8 16,-9-9-16,-9-17 15,-9-1-15,-8-8 16,-18 18-16,0-1 16,-8 9-16,-9 9 15,0-1 1,-9 10-16,9 8 0,9 0 16,17 0-1,0 0-15,0 0 16</inkml:trace>
  <inkml:trace contextRef="#ctx0" brushRef="#br1" timeOffset="78834.57">13521 17120 0,'0'0'0,"0"0"16,0 0-16,0 0 15,0 0-15,8 0 16,10 9-16,16 0 15,10-9 1,8-9-16,0 0 16,9 1-16,-18-10 15,1 1-15,-18 0 16,0 8-16,-9-8 16,-8 8-16,-1 0 15,1 1-15,-9 8 16,-9 0-16,1 0 15,-1 0 1,0 0-16,1 17 16,-10 0-16,10 18 15,-1 0-15,9 17 16,9 0-16,8-9 16,9 0-16,9-17 15,26 0-15,-27-17 16</inkml:trace>
  <inkml:trace contextRef="#ctx0" brushRef="#br1" timeOffset="79167.45">14797 16592 0,'0'0'0,"0"0"0,0 0 16,0 0-16,0 0 15,0 0-15,-9 0 16,1 17-16,-18 18 16,0 26-16,0 25 15,0 18 1,8 0-16,1 9 15,8-9-15,9-9 16,0-26-16,-9-17 16,9-9-16,0-17 15,-8-17-15,8 0 16,0-9-16</inkml:trace>
  <inkml:trace contextRef="#ctx0" brushRef="#br1" timeOffset="79338.53">14450 17103 0,'0'0'0,"0"0"0,0 0 0,0 0 16,17 0 0,9 9-16,18-9 15,42 0-15,-33 8 16</inkml:trace>
  <inkml:trace contextRef="#ctx0" brushRef="#br1" timeOffset="79578.03">15231 16531 0,'0'0'0,"0"0"0,-8 0 15,-1 0-15,0 18 16,-17-1-16,0 18 15,-17 34-15,8 35 16,0 0 0,18 0-16,8 0 0,1-9 15,8-17 1,0-26-16,-9-9 16,9-17-16,0 0 15,9-17-15</inkml:trace>
  <inkml:trace contextRef="#ctx0" brushRef="#br1" timeOffset="79819.17">14867 17198 0,'0'0'0,"0"0"0,0 0 16,17 0-16,9 9 15,26 0-15,0-1 16,18-8 0,8-8-16,-9-1 15,1-8-15,-9-9 16,-18 0-16,-8 8 16,-18 10-16,-8 8 15</inkml:trace>
  <inkml:trace contextRef="#ctx0" brushRef="#br1" timeOffset="79970.8">15344 16999 0,'0'0'0,"0"0"15,0 0 1,0 0-16,0 0 0,0 0 16,0 0-16,0 0 15,9 0-15,17 9 16,-9-1-1</inkml:trace>
  <inkml:trace contextRef="#ctx0" brushRef="#br1" timeOffset="80364.44">15353 17164 0,'0'0'0,"0"0"0,0 0 0,0 0 0,0 0 16,17 0-16,1-9 15,16 0 1,1 1-16,9-10 16,-10 1-16,-8 0 15,0-1-15,0-8 16,-8 0-16,-10 0 15,1 1-15,-9 7 16,-9 1-16,1 8 16,-18 9-16,0 0 15,-9 18 1,-8-1-16,-1 17 16,9 10-16,9 16 15,9 18-15,17-8 16,17-10-16,9-16 15,9-18-15,-9-9 16</inkml:trace>
  <inkml:trace contextRef="#ctx0" brushRef="#br1" timeOffset="80749.91">16048 17094 0,'0'-8'0,"0"8"16,0-9-16,0 9 15,0-9-15,0 9 16,0 0-16,-9-8 15,0 8-15,1 0 16,-19 0-16,1 17 16,0 0-1,-8 9-15,-10 18 16,9 8-16,18-9 16,17 0-1,0-8-15,9-9 16,17 0-16,17 0 0,18-17 15,52 17-15,0-18 16,-70-8-16</inkml:trace>
  <inkml:trace contextRef="#ctx0" brushRef="#br1" timeOffset="80977.93">16160 16973 0,'0'0'0,"0"0"0,0 0 15,18 0-15,17 9 16,25-9-16,1-9 16,26-8-16,9-18 15,8-17-15,-17 0 16,-53 26-16,-16 18 15</inkml:trace>
  <inkml:trace contextRef="#ctx0" brushRef="#br1" timeOffset="81227.69">16517 16592 0,'0'0'0,"0"0"0,0 0 16,0 0-16,0 0 15,0 17-15,-9 27 16,0 25-16,0 18 16,1 17-16,-10-1 15,1 10-15,8 0 16,9-18-16,0-8 16,18-27-1,-1-8-15,27-9 0,42-17 16,-34-26-1</inkml:trace>
  <inkml:trace contextRef="#ctx0" brushRef="#br1" timeOffset="81746.37">18080 16583 0,'0'0'0,"0"0"0,0 0 0,-9 0 16,-8 0-16,-18 0 16,-9 18-16,-16 16 15,-1 27 1,0 26-16,9 17 16,9-1-16,16-7 15,19-1-15,16-8 16,19-9-16,16-18 15,52-8-15,-25-35 16</inkml:trace>
  <inkml:trace contextRef="#ctx0" brushRef="#br1" timeOffset="82246.54">18696 17077 0,'0'0'0,"-9"-9"0,1 1 16,-1-1-16,0 0 16,-17 1-16,-8-10 15,-10 10-15,1 8 16,8 0-16,0 17 15,1 0 1,8 9-16,8-8 16,1-1-16,17-8 15,0-1-15,0 1 16,17 0-16,1-1 16,-1-8-16,0 9 15,9-9 1,0 17-16,0 9 15,0 9-15,1 17 16,-10 9-16,-8 8 16,-1-9-16,-8 10 15,-8-10-15,-1 1 16,-17-18-16,0-8 16,0-9-16,0-17 15,0-1 1,0-16-16,-9-18 15,17 0-15,1-9 16,17 18-16</inkml:trace>
  <inkml:trace contextRef="#ctx0" brushRef="#br1" timeOffset="82430.38">18835 17060 0,'0'0'0,"0"0"0,0 0 15,0 0-15,0 17 16,0 9-16,0 17 16,0 27-16,9-10 15,-9-16-15,8-10 16,-8-8 0,0-8-16</inkml:trace>
  <inkml:trace contextRef="#ctx0" brushRef="#br1" timeOffset="82604.09">18965 16592 0,'0'0'0,"0"0"16,0 0-16,0 0 16,0 17-16,0 1 15,18 8-15,-1 8 16,0-8-16,1-8 15</inkml:trace>
  <inkml:trace contextRef="#ctx0" brushRef="#br1" timeOffset="82893.85">19261 17172 0,'0'0'0,"0"0"0,0 9 0,0 17 16,0 9-16,8 8 16,1-8-16,0-9 15,-1-9 1,-8-8-16,0-1 16,0 1-16,0-9 15,0 0-15,0-9 16,9-17-16,8-8 15,1-27-15,8 0 16,-9 1-16,18-18 16,-9 43-1</inkml:trace>
  <inkml:trace contextRef="#ctx0" brushRef="#br1" timeOffset="83627.64">19478 17129 0,'0'0'0,"0"0"0,0 0 16,0 0-16,8 9 16,10 8-1,-1-8-15,9-1 0,0 1 16,9 0-16,0-9 15,-9 0 1,0-9-16,0 0 16,-9 1-16,-8-10 15,0 1 1,-9 8-16,-9 1 0,0 8 16,-17 0-16,0 0 15,0 8-15,9 10 16,-1-1-16,1 18 15,17-1 1,0 1-16,9 0 16,8 8-16,9-17 15,9 0-15,0-9 16,17-8-16,0 0 16,-9-18-1,1 0-15,-18 1 16,0-1-16,-18 9 15,1 0-15,0 0 16,-1 0-16,-8 0 16,0 9-16,-8 8 15,-1 0-15,0 1 16,9-1-16,0-9 16,0 1-16,0 0 15,0-1 1,0-8-16,26-8 15,9-18-15,35-26 16,8 0-16,-17 0 16,-9 17-1,-9 18-15,-17 0 0,0 8 16,-8 9-16,-1 0 16,0 17-1,1 18-15,8 0 16,0 8-16,0 0 15,0-17-15,-9-8 16,270 85-16,-287-103 16</inkml:trace>
  <inkml:trace contextRef="#ctx0" brushRef="#br1" timeOffset="83848.17">21041 16549 0,'0'0'0,"0"0"0,17 17 15,18 18 1,8 17-16,1 43 16,-10 35-16,-16 52 15,-36 17-15,-34 9 16,-35 0-16,-95 138 15</inkml:trace>
  <inkml:trace contextRef="#ctx0" brushRef="#br1" timeOffset="87393.88">21935 17190 0,'0'0'0,"0"0"0,0 0 0,0 0 16,0 0-16,0 0 16,0 8-16,0 10 15,18-1-15,16 9 16,1 0-16,8 0 16,10-9-1,-10-8-15,0 0 16,-8-18-16,0 0 15,-9 1-15,0-10 16,-17 1-16,-1 0 16,1-1-16,-18-8 15,1 9-15,-18-9 16,0 9-16,-1 17 16,10 0-16,-9 17 15,0 9 1,9 26-16,-1 17 15,10 1-15,16-10 16,10-25-16,8-9 16,-9-18-16</inkml:trace>
  <inkml:trace contextRef="#ctx0" brushRef="#br1" timeOffset="87548.52">22751 17285 0,'0'0'0,"0"0"0,0 0 16,0 17-16,0 1 15,0-1-15,9 0 16,0-8 0</inkml:trace>
  <inkml:trace contextRef="#ctx0" brushRef="#br1" timeOffset="88027.44">23464 17181 0,'0'0'0,"0"0"0,0 0 16,0 0-16,0 0 15,0 0-15,0 0 16,0 0-16,0 0 16,0 0-16,-9 0 15,0 0 1,0 0-16,-8 0 16,0 17-16,-9 1 15,8 8-15,10 0 16,8-9-16,0 0 15,0-8-15,0 8 16,8 1-16,10-1 16,-1 18-1,18 17-15,0 17 16,8 9-16,-17 0 16,-17 0-16,-1-9 15,-16-8-15,-1-18 16,-17 0-16,-9-17 15,0 0-15,1-9 16,-1-8 0,0-9-16,9-9 15,26 9-15</inkml:trace>
  <inkml:trace contextRef="#ctx0" brushRef="#br1" timeOffset="88180.15">24063 17536 0,'0'0'0,"0"0"15,0 0-15,0 0 16,0 0-16,8 0 16</inkml:trace>
  <inkml:trace contextRef="#ctx0" brushRef="#br1" timeOffset="89193.79">24662 16315 0,'0'0'0,"0"0"16,0 9-16,0 25 15,0 44-15,9 69 16,-9 27-1,0-10-15,0-8 0,17-17 16,-8-35 0,-1-18-16,1-34 15,0-17-15,-1-9 16,18-18-16,0 1 16,-8-9-16</inkml:trace>
  <inkml:trace contextRef="#ctx0" brushRef="#br1" timeOffset="89794.42">25452 16826 0,'0'0'0,"0"0"15,0 0-15,0 0 16,0-9-16,0 1 16,0-1-16,0 0 15,0 1-15,0-1 16,0 0-16,-9 1 16,1-10-16,-18 10 15,0 8-15,0 8 16,-18 10-1,9 16-15,1 10 16,16-1-16,1-8 16,17-9-16,0 0 15,0-18 1,17 1-16,1-1 0,16-8 16,1-8-16,9-1 15,-18 1 1,0 8-16,-9 0 15,0 0-15,1 17 16,-1 9-16,1 8 16,-10 27-16,1 8 15,0 1-15,-9-1 16,-9-8-16,0-18 16,-8 0-1,-1-17-15,1 0 16,0 0-16,-1-17 15,1-1-15,0 1 16,8-9-16,0-9 16,9 1-16,0-10 15,9-25-15,17-9 16,-9 26 0</inkml:trace>
  <inkml:trace contextRef="#ctx0" brushRef="#br1" timeOffset="90209.55">26060 16999 0,'0'0'0,"0"0"0,0 0 16,-9 17-16,1 9 16,-1 9-16,-17 34 15,-9 18-15,0 0 16,1-9-16,-1-18 15,18-8-15,-1-17 16,10-9-16,8-18 16,0 1-16,0-18 15,8 1 1,1 8-16,86-390 16,-95 390-16,0 0 15,35-87-15,-35 87 16,0 0-16,0 0 15,0 0-15,0 0 16,9 18 0,8 8-16,1 26 15,8 8-15,0 18 16,0-8-16,-9-10 16,0-25-16,1-27 15,-10 1-15</inkml:trace>
  <inkml:trace contextRef="#ctx0" brushRef="#br1" timeOffset="90371.53">25860 17450 0,'0'0'0,"0"0"0,0 0 16,0 0-16,0 0 15,0 0-15,18 0 16,-1 0-16,35-9 15,35 9 1,-26 9-16</inkml:trace>
  <inkml:trace contextRef="#ctx0" brushRef="#br1" timeOffset="90577.81">26494 17475 0,'0'0'0,"0"0"0,0 0 16,0 18-16,-9-1 15,1 18-15,-1 8 16,-17 0-16,0 9 16,0 0-1,17-17-15,9-18 16</inkml:trace>
  <inkml:trace contextRef="#ctx0" brushRef="#br1" timeOffset="90943.18">26833 17042 0,'0'0'0,"0"0"0,0 0 15,-9 0-15,0 18 16,1-1-16,-10 18 16,1 17-16,0 0 15,17 8-15,0-16 16,17-1 0,0-8-16,9-9 15,9-18-15,9 1 16,8-18-16,-9 1 15,1-18-15,-18 0 16,-9-9-16,-8-8 16,-18-1-16,-8 10 15,-9-1-15,-18 0 16,1 1 0,8 25-16,26 9 15</inkml:trace>
  <inkml:trace contextRef="#ctx0" brushRef="#br1" timeOffset="91276.63">27206 16748 0,'0'0'0,"0"0"0,0 0 16,18 17-16,8 9 15,26 18-15,17-1 16,1 0 0,8 1-16,-9-10 0,-8 1 15,-17-9 1,-1 0-16,-17 0 16,-17 17-16,-9 9 15,-18 17-15,-34 18 16,-26 0-16,9-18 15,-1-17-15,18-9 16,17-17 0,18-9-16,17-8 15,0-9-15</inkml:trace>
  <inkml:trace contextRef="#ctx0" brushRef="#br1" timeOffset="91593.04">28144 17138 0,'0'0'0,"0"0"0,0 0 16,0 0-1,0 0-15,0 0 16,9 0-16,17 8 16,35 10-16,34-1 15,27-8 1,-1-1-16,10 1 0,-27-18 16,-17 9-16,-27-8 15,-34-1 1,-8 0-16,-10 9 15</inkml:trace>
  <inkml:trace contextRef="#ctx0" brushRef="#br1" timeOffset="91877.67">28613 16982 0,'0'0'0,"0"0"0,0 0 15,0 0 1,17 0-16,1 8 15,25 10-15,18-1 16,26 9-16,-9 0 31,-9 0-31,-25-9 0,-44-17 0,43 26 0,-17-8 16,-17-1-16,0 9 16,-18 17-1,-26 9-15,-8 9 16,-9 0-16,17-27 15,0-8-15,18-9 16,17-17-16</inkml:trace>
  <inkml:trace contextRef="#ctx0" brushRef="#br1" timeOffset="92160.11">29872 16471 0,'0'0'0,"0"0"0,0 0 15,0 17-15,-9 18 16,1 34-16,-1 44 15,0 25 1,9 9-16,-8-17 0,-1-17 16,-8-18-16,17-17 15,0-43 1</inkml:trace>
  <inkml:trace contextRef="#ctx0" brushRef="#br1" timeOffset="92742.61">30532 16826 0,'0'0'0,"0"0"16,0-9 0,-9 1-16,1-1 15,-1-8-15,-17-1 16,0 1-16,-17 17 16,8 0-16,-9 17 15,-8 18-15,9 17 16,8-9-16,18 1 15,17-10 1,0-8-16,0-9 16,0-8-16,17 0 15,0-9-15,18-9 16,-9 0-16,0 9 16,-8 0-16,-1 0 15,-8 0-15,8 18 16,-8 16-16,-1 27 15,1 8 1,0 1-16,-18-1 16,0-8-16,1-18 15,-10 0-15,1-17 16,-9 0-16,0 0 16,-9-17-16,0-1 15,9-16-15,9-1 16,0-8-16,-9-18 15,17 18 1</inkml:trace>
  <inkml:trace contextRef="#ctx0" brushRef="#br1" timeOffset="92962.46">30923 16999 0,'0'0'0,"0"0"15,0 0-15,0 0 16,-9 0-16,-8 17 16,-9 18-16,-9 0 15,-8 25-15,-1 10 16,1-1 0,8-8-16,9-18 0,9-17 15,8-9 1,0-8-16</inkml:trace>
  <inkml:trace contextRef="#ctx0" brushRef="#br1" timeOffset="93144.81">30879 17008 0,'0'0'0,"0"0"15,0 17-15,18 9 16,-1 35-16,1 8 15,-1 9-15,-8 0 16,-1-9 0,-8-25-16,0-36 0</inkml:trace>
  <inkml:trace contextRef="#ctx0" brushRef="#br1" timeOffset="93313.46">30749 17259 0,'0'0'0,"0"0"0,0 0 0,9 0 15,8 0 1,9 0-16,-17 0 16</inkml:trace>
  <inkml:trace contextRef="#ctx0" brushRef="#br1" timeOffset="93844.07">31626 17276 0,'0'0'0,"0"0"0,-8 9 16,-18 17-16,-1 9 16,-16 17-16,0 0 15,-1-9 1,18-9-16,17-25 15</inkml:trace>
  <inkml:trace contextRef="#ctx0" brushRef="#br1" timeOffset="94195.3">31913 16973 0,'0'0'0,"0"0"0,-9 9 16,-17 17-16,-9 17 15,1 9 1,-1 0-16,18 9 16,8-1-16,9-16 0,17-1 31,1-17-31,16 0 0,1-17 15,17-9-15,0-9 16,-8-17-16,-18-9 16,0-8-16,-18-9 15,-16 0-15,-10 0 16,-8 9 0,-17-1-16,0 18 15,25 18 1</inkml:trace>
  <inkml:trace contextRef="#ctx0" brushRef="#br1" timeOffset="94479.58">32078 16774 0,'0'0'0,"0"0"16,8 9-16,19 17 15,16 8-15,18 10 16,34 8 0,1-9-16,-1 0 0,-25-17 15,-18 9 1,-17-9-16,-9 0 16,-18 17-16,-25 18 15,-26 17-15,-44 26 16,-35-1-16,-69 36 15,-182 138-15</inkml:trace>
  <inkml:trace contextRef="#ctx0" brushRef="#br1" timeOffset="174881.86">5236 9101 0,'0'0'0,"0"0"0,0 0 0,0 0 16,0 0-16,-8 0 16,-1 0-16,0 0 15,1 8-15,-18 36 16,-18 34-16,-8 17 16,0 0-16,8 0 15,10-17-15,8-26 16,8-8-1,10-27-15,8-8 16,0-9-16,0-9 16,0 0-16</inkml:trace>
  <inkml:trace contextRef="#ctx0" brushRef="#br1" timeOffset="175045.09">5280 8988 0,'0'0'0,"0"0"0,0 0 16,8 0-16,10 17 15,-1 27-15,18 25 16,-9 18-16,0-9 16,0-9-16,0 0 15,18 18-15,-10-27 16</inkml:trace>
  <inkml:trace contextRef="#ctx0" brushRef="#br1" timeOffset="175932.08">5280 8174 0,'0'0'0,"0"0"16,0 0-16,0 0 16,0 0-1,0 0-15,0 0 0,0 0 16,0 0-16,17 0 15,18 0 1,26 0-16,8-9 16,1 1-16,-10-1 15,-16 0-15,-1 1 16,1 8-16,-10 8 16,-25-8-16</inkml:trace>
  <inkml:trace contextRef="#ctx0" brushRef="#br1" timeOffset="176165.87">5532 8191 0,'0'0'0,"-9"0"0,9 0 0,0 0 15,-9 18 1,1 8-16,-10 26 15,1-1-15,-1-7 16,10-1-16,-1-17 16,9 0-16,0-9 15,0-8-15,9 0 16,-1-1-16</inkml:trace>
  <inkml:trace contextRef="#ctx0" brushRef="#br1" timeOffset="176349.12">5670 8183 0,'0'0'0,"0"0"16,0 0-16,0 17 15,-8 9 1,8 9-16,0 17 0,0-1 16,0-7-1,0-1-15,8 0 16,1-25-16</inkml:trace>
  <inkml:trace contextRef="#ctx0" brushRef="#br1" timeOffset="176598.42">5818 8261 0,'0'0'16,"0"0"-16,0 0 0,0 0 15,9 0 1,8 0-16,9 0 16,9 0-16,8 0 15,1 0-15,17 8 16,-18 1-1,-26-9-15</inkml:trace>
  <inkml:trace contextRef="#ctx0" brushRef="#br1" timeOffset="177074.66">6218 8200 0,'0'0'0,"0"0"16,0 0-16,0 0 15,0 0-15,0 0 16,0 17-16,0 27 16,8 16-1,1 9-15,-9 1 16,0-10-16,-9 1 16,1-9-16,8-9 15,0-8-15,0-9 16,0-17-16,0-9 15,0 0 1,-9-9-16,9-17 16,0-35-16,0-25 15,17-1-15,1 18 16,8 17-16,0 9 16,-9 17-1,0 8-15,-8 10 0,9 8 16,-10 0-1,1 0-15,0 0 16,-1 17-16,1 18 16,-18-10-16,1 1 15,-10 0-15,1 0 16,8-17-16,0 8 16,1-8-16,8 0 15</inkml:trace>
  <inkml:trace contextRef="#ctx0" brushRef="#br1" timeOffset="177447.77">6530 8235 0,'0'0'0,"0"0"16,-8 0-16,-1 0 16,9 0-1,-9 8-15,0 10 16,1 16-16,8 1 15,0-9-15,0 0 16,0 0-16,0-9 16,0-8-16,0-1 15,0-8-15,17-8 16,1-10-16,-1-8 16,9-8-1,0 8-15,-17 9 16,-1-1-16,1 18 15,-9 0-15,0 0 32,0 9-32,9 8 0,-1 9 0,1 0 15,0 0-15,-1 0 16,10-9-16,8 1 31,17 8-31,-17-18 0</inkml:trace>
  <inkml:trace contextRef="#ctx0" brushRef="#br1" timeOffset="177730.79">6999 7802 0,'0'0'0,"-9"0"0,1 0 15,-1 17-15,-8 17 16,-9 18-16,8 9 16,1 17-16,8 17 15,1 1 1,-1-18-16,0-9 16,0-9-16,9-16 15,9-10-15,9-8 16,-10-17-16,1 0 15</inkml:trace>
  <inkml:trace contextRef="#ctx0" brushRef="#br1" timeOffset="178069.71">7155 8243 0,'0'0'0,"0"0"0,0 0 16,0 0-16,0 0 15,0 0-15,0 0 16,0 0 0,0 0-16,0 0 15,-8 0-15,-1 18 16,9 8-16,0 8 16,0 1-16,0-9 15,0 0-15,0 0 16,0-9-16,0 0 15,0-8-15,0 0 16,0-1 0,-9 1-16,1 0 15,-1-9-15,9 0 16,0 0-16,0 0 16,0 0-16,0 0 15</inkml:trace>
  <inkml:trace contextRef="#ctx0" brushRef="#br1" timeOffset="178399.64">7155 8425 0,'0'0'0,"0"0"0,0 0 0,0 0 15,0 0-15,18 0 16,-1 0-16,1-9 16,16 1-16,1-1 15,0-8-15,-1-1 16,-7 1-1,-1 0-15,-9 0 16,-8-1-16,-1 1 16,1 0-16,-9 8 15,0 0-15,-9 1 16,1-1-16,-1 9 16,0 0-1,9 0-15,0 9 16,-8 8-16,8 9 15,0 0-15,17 0 16,0 0-16,18 0 16,52-9-16,26-26 15,-61 1-15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41:13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3091 4857 0,'0'0'0,"-8"0"0,-10 0 0,-16 9 0,-10 8 16,1 9-1,8 0-15,18 0 16,8 8-16,9 18 16,17 0-16,18 9 15,0 0-15,8-18 16,1-8-16,-18-9 16,0 0-1,-18-9-15,1 0 16,-18 1-16,-8 8 15,-35-1-15,-17 10 16,-18-9-16,9-17 16,17-1-16,17 1 15,27-9-15,17 0 16</inkml:trace>
  <inkml:trace contextRef="#ctx0" brushRef="#br0" timeOffset="271.58">3352 5047 0,'-9'-8'0,"1"-1"0,-1 0 15,9 9-15,0 0 16,0 0-16,0-8 15,17-1-15,18 0 16,26 1-16,8-1 16,18-8-1,-9 0-15,-8-9 16,-10 8-16,10-8 16,-27 9-16</inkml:trace>
  <inkml:trace contextRef="#ctx0" brushRef="#br0" timeOffset="535.59">3543 4597 0,'0'0'0,"0"0"0,0 0 16,0 0-16,0 0 15,0 9-15,0 34 16,0 35-16,0 43 15,-9 44 17,1-18-32,-1-34 0,9-113 0,0 86 0,-9 1 15,9-9-15,0-26 16,0-18-16,0-16 16,9-10-16,-9-8 15</inkml:trace>
  <inkml:trace contextRef="#ctx0" brushRef="#br0" timeOffset="916.44">3899 5099 0,'0'0'0,"-9"0"0,1 9 0,-1 8 16,0 1-16,9-1 15,0 0-15,18 9 16,-1 0-16,9-8 15,26-10 1,0 1-16,0-18 16,-8-8-16,-1 0 15,-17-9-15,0 0 16,-17 0-16,0-9 16,-18 0-16,0 9 15,-17 9-15,-17 8 16,-1 18-16,-8 17 15,0 26 1,0 17-16,17 1 16,18-10-16,17 1 15,17-18-15,1 0 16,25-8-16,9-9 16,18-17-16,8-9 15,-43 0-15</inkml:trace>
  <inkml:trace contextRef="#ctx0" brushRef="#br0" timeOffset="1449.36">4602 5099 0,'0'0'0,"0"0"16,0 0-16,0 0 15,0 0-15,0 0 16,0 0-16,0 18 16,9 25-16,-9 35 15,9 26-15,-1 17 16,1 0 0,-9-17-16,0-8 15,0-1-15,0-9 16,0-34-16,-9-17 15,9-9-15,-8-17 16,8-1-16,-9-16 16,0-18-16,-8-70 15,17-59-15,17-10 16,18 26-16,17 36 16,0 25-1,0 26-15,1 17 16,-1 9-16,-9 9 15,-17 17-15,0 0 16,-8 17-16,-10 0 16,1 9-16,-18 9 15,-17 8 1,0 1-16,-17-1 16,8-17-16,0 0 15,9-18-15,9-8 16,17 0-16,0-17 15,8 8-15</inkml:trace>
  <inkml:trace contextRef="#ctx0" brushRef="#br0" timeOffset="2031.95">5749 5091 0,'0'0'0,"0"0"0,0 0 0,0 0 0,0 0 15,0-9 1,-9 9-16,-8-17 16,-9-9-16,8 8 15,1 1-15,-1 8 16,10 1-16,-1 8 15,9 0-15,0 0 16,0 0 0,0 0-16,0 0 15,0 0-15,17 0 16,9 8-16,9 10 16,9-1-16,-10 0 15,-8 1-15,0-1 16,1 0-16,-19 1 15,-8 16-15,-17 18 16,-9-8 0,-9 8-16,-17 0 15,0-9-15,8 0 16,10-17-16,16 0 16,1-17-16,8-1 15,9 1-15,0 0 16,0-1-16,9 1 15,17 0 1,9-1-16,26 1 16,-1 0-16,1-9 15,0-9-15,-9 0 16,0 1-16,0-10 16,-26 18-16</inkml:trace>
  <inkml:trace contextRef="#ctx0" brushRef="#br0" timeOffset="2247.37">6695 5143 0,'0'0'0,"0"0"0,0 0 15,0 0-15,0 0 16,0 0-16,0 0 16,0 0-16,9 0 15,0 0-15</inkml:trace>
  <inkml:trace contextRef="#ctx0" brushRef="#br0" timeOffset="2357.06">6808 5403 0,'0'0'0,"0"0"0,0 0 16,0 0-16,0 8 16,9 1-16,-1 0 15</inkml:trace>
  <inkml:trace contextRef="#ctx0" brushRef="#br0" timeOffset="22212.38">7442 4866 0,'0'0'0,"0"0"0,0 0 15,0 0-15,0 0 16,17 8-16,1 10 16,16-1-16,1 9 15,0 0-15,-9 0 16,0 0 0,0 0-16,-17 8 15,-18 18-15,-17 0 16,0 0-16,-17 0 15,-1-8-15,1-1 16,8 0-16,9-17 16,9 0-16,8-17 15,9-1-15,0 1 16,17 0 0,27-1-16,16 1 15,10-9-15,8-9 16,0-8-16,-8 0 15,-27 8-15,-17 0 16</inkml:trace>
  <inkml:trace contextRef="#ctx0" brushRef="#br0" timeOffset="22400.93">7972 5039 0,'0'0'0,"0"0"16,0 0-16,0 0 15,17 0-15,9 0 16,18-9-16,16 0 16,1-8-16,0 0 15,0 8 1,-27 9-16,-16 9 16,-10-9-16</inkml:trace>
  <inkml:trace contextRef="#ctx0" brushRef="#br0" timeOffset="22598.16">8267 5065 0,'0'0'0,"-9"0"0,1 0 15,-1 8 1,-8 18-16,-10 26 16,10 9-16,0 0 15,-1-18 1,10 0-16,8-17 0,0 0 15,0-17-15,17 0 16,0-1 0,-8 1-16</inkml:trace>
  <inkml:trace contextRef="#ctx0" brushRef="#br0" timeOffset="22748.04">8397 5047 0,'0'0'0,"0"0"0,-8 0 16,-1 18-16,0 8 15,0 26 1,1 0-16,8 8 16,0-8-16,17-8 15,-8-18-15</inkml:trace>
  <inkml:trace contextRef="#ctx0" brushRef="#br0" timeOffset="23317.27">9170 5039 0,'-9'0'0,"9"0"16,0 0-16,0 0 16,0 26-16,0 26 15,0 34-15,-8 27 16,8 17-16,-9 8 16,0-25-16,1-26 15,8-27 1,-9-8-16,9-9 15,0-17-15,-9-17 16,1 0-16,-1-9 16,0-9-16,-8-26 15,-1-68-15,27-36 16,17-8-16,9 26 16,0 34-1,-1 26-15,10 9 16,-9 18-16,-1 16 15,1 1-15,0 17 16,-9 0-16,0 0 16,-9 17-1,-8 18-15,0 0 0,-18-1 16,0 1 0,-17 0-16,0-9 15,9 0-15,-1-9 16,10-8-16,8-1 15,0-8-15</inkml:trace>
  <inkml:trace contextRef="#ctx0" brushRef="#br0" timeOffset="24112.19">9761 5099 0,'0'0'0,"0"0"16,0 0-16,0 0 15,0 0-15,0 0 16,0 0-16,0 0 15,-9 0-15,0 0 16,0 0-16,9 0 16,0 0-16,0 0 15,0 0 1,0 0-16,0 0 16,0 0-16,0 0 15,0 0-15,0 0 16,0 0-16,0 0 15,0 0-15,0 0 16,0 0 0,0 0-16,0 0 15,0 0-15,0 0 16,0 0-16,0 0 16,-8 18-16,-1 8 15,0 17-15,9 0 16,0 1-16,0-10 15,0-8-15,9 0 16,-9-8 0,9-10-16,-9 1 15,0 0-15,0-9 16,8 0-16,1 0 16,0-9-16,8-8 15,1-9-15,-1-9 16,0-8-1,1 8-15,-1 0 16,-8 18-16,-1 0 16,1-1-16,0 1 15,-9 8-15,0 1 16,0 8-16,0 0 16,0 0-16,0 8 15,0 18 1,0 18-16,0-10 15,0-8-15,8 0 16,1 0-16,17 0 16,0 0-16,-8-8 15</inkml:trace>
  <inkml:trace contextRef="#ctx0" brushRef="#br0" timeOffset="24428.61">10273 4640 0,'0'0'0,"0"0"0,0 9 0,0 26 15,0 25-15,-9 18 16,1 18-16,-1 16 16,9-8-16,0-17 15,0-9-15,-9-26 16,9-9 0,0-8-16,9-10 15,-9-16-15,0 0 16</inkml:trace>
  <inkml:trace contextRef="#ctx0" brushRef="#br0" timeOffset="24819.52">10655 5030 0,'0'0'0,"0"-9"0,-9 1 0,9 8 16,0 0-1,-8 0-15,-1 0 16,0 0-16,1 0 16,-1 8-16,0 10 15,1 8-15,-1 8 16,0 10-16,9-1 15,0 0-15,9 1 16,-9-18 0,9 0-16,-9 0 0,0-9 15,0 0 1,0-8-16,-9 8 16,0-8-16,0 0 15,-8-1-15,0 1 16,8-1-16,9-8 15,0 0-15</inkml:trace>
  <inkml:trace contextRef="#ctx0" brushRef="#br0" timeOffset="25198.6">10664 5195 0,'0'0'0,"0"0"0,0 0 16,0 8-16,0 1 15,0 0-15,17 8 16,9 0 0,17-8-16,1 0 15,-1-1-15,-8-16 16,-9-1-16,0 0 16,-8 1-1,-1-1-15,-8-8 0,-1-1 16,1-8-16,-18-8 15,1 8 1,-1 8-16,0 1 16,1 17-16,-10 0 15,-8 0-15,0 26 16,0 26-16,9 0 16,17-9-1,0 1-15,8-1 0,18 0 16,18-17-16,8 0 15,-26-17 1</inkml:trace>
  <inkml:trace contextRef="#ctx0" brushRef="#br0" timeOffset="25830.07">11992 4892 0,'0'0'0,"0"0"0,0 0 0,0 0 15,0 0-15,18 0 16,16 8 0,45-8-16,7-8 15,10-1-15,8 0 16,-8-17-16,-1 0 15,-17-8-15,-43 25 16</inkml:trace>
  <inkml:trace contextRef="#ctx0" brushRef="#br0" timeOffset="26044.82">12426 4571 0,'0'0'15,"-8"0"-15,-1 17 0,-17 35 16,0 44-16,9 8 16,-1 34-1,1-8-15,17-35 16,0-17-16,17-17 16,1-26-16,8-9 15,-18-18-15</inkml:trace>
  <inkml:trace contextRef="#ctx0" brushRef="#br0" timeOffset="26362.98">12878 5039 0,'0'0'0,"-9"0"16,1 0-16,-10 17 15,-8 9-15,0 26 16,9 9-1,8-18-15,9 0 0,17-8 32,1-9-32,17 0 0,-1-17 15,10-1-15,-1-8 16,1-8-16,-10-18 16,-8 0-16,-17-9 15,-9-8 1,-9-1-16,-17 10 15,-17-1-15,-9 18 16,0 17-16,17 0 16,18 8-16,8 1 15,9-9-15</inkml:trace>
  <inkml:trace contextRef="#ctx0" brushRef="#br0" timeOffset="26978.76">14198 5004 0,'0'0'0,"0"0"0,-9 0 16,1 17 0,-1 27-16,-8 16 15,-1 1-15,1 0 16,8-18-16,9-17 15,0 0-15,0-9 16,17-8-16,-8 0 16</inkml:trace>
  <inkml:trace contextRef="#ctx0" brushRef="#br0" timeOffset="27106.15">14207 4632 0,'-9'0'0,"9"0"0,0 0 15,0 0-15,0 0 16,0 17-16,9 9 16,-1-9-1</inkml:trace>
  <inkml:trace contextRef="#ctx0" brushRef="#br0" timeOffset="27762.32">14606 5039 0,'-9'0'0,"1"0"0,-10 17 15,-8 9-15,-8 26 16,16 9-16,10-9 16,8-9-16,0-8 15,8-9-15,10 0 16,-1-18-16,0 1 15,1 0-15,-1-18 16,0-8 0,9-27-16,-17 1 15,0-9-15,-18 0 16,0 17-16,1 18 16,-10 0-16,10 8 15,-1 9-15,0 0 16,9 0-16,0 0 15,0 0 1,9 9-16,8 8 16,18-8-16,17-1 15,18 1-15,-10 0 16,-16-1-16,-1 1 16,-17 8-16,0 1 15,-8 8-15,-10-9 16,1 9-1,0-9-15,-9-8 16,0 0-16,0-1 16,0 1-16,0 0 15,0-9-15,17-9 16,1-8-16,16-27 16,1 10-16,-9-1 15,0 18 1,-17-1-1,0 18-15,-1 0 0,-8 0 16,9 18 0,8 16-16,1 1 0,8 8 15,26 1 1,-26-18-16</inkml:trace>
  <inkml:trace contextRef="#ctx0" brushRef="#br0" timeOffset="28248.21">16308 4658 0,'0'0'0,"0"0"0,0 0 16,0 0-16,0 17 16,9 26-16,-18 35 15,9 26-15,-9 17 16,-8 1-1,0-27-15,-1-8 0,1-27 16,8-8-16,1-9 16,8-17-1,0-8-15,0-18 16</inkml:trace>
  <inkml:trace contextRef="#ctx0" brushRef="#br0" timeOffset="28879.25">16152 4666 0,'0'0'0,"0"0"16,0 0-16,0 0 15,0 0-15,0 0 16,0 0 0,17 0-16,1 0 15,16-8-15,18 8 16,18 0-16,-9 0 16,8 8-1,1 10-15,-1-1 0,-8 9 16,-18 0-16,-8 0 15,-9-17 1,-17-1-16,-1 10 16,-8-1-16,-8 0 15,-10 1-15,-16 16 16,-10 1-16,-8-9 16,17 0-16,1-9 15,16-8-15,1-1 16,0 1-1,17 0-15,0-1 16,0 10 0,8-1-16,10 9 0,16 17 15,10 1-15,-10-1 16,-7-17-16,-1 0 16,0 0-16,-18-9 15,1-8 1,0 0-16,-18 8 15,0-8-15,-8 8 16,-9 0-16,-18-8 16,-16 0-16,-10-9 15,27 0-15,34 8 16</inkml:trace>
  <inkml:trace contextRef="#ctx0" brushRef="#br0" timeOffset="29578.46">18236 4303 0,'-9'0'0,"1"0"0,-10 17 16,-17 18 0,-8 8-16,-9 35 15,8 34-15,1 27 16,26-18-16,-1 0 16,18-8-16,9-26 15,8-18-15,9-8 16,9-18-16,26-8 15,-26-18-15</inkml:trace>
  <inkml:trace contextRef="#ctx0" brushRef="#br0" timeOffset="29796.38">18384 4814 0,'0'0'0,"0"0"0,0 0 16,17 0-16,9 8 15,35-8-15,8-8 16,1-1-16,17-17 16,17 0-16,-9 0 15,-25 9-15,-44 8 16</inkml:trace>
  <inkml:trace contextRef="#ctx0" brushRef="#br0" timeOffset="30011.22">18826 4536 0,'0'0'0,"-8"9"0,-1 17 15,-17 26-15,0 35 16,0 17-1,9 8-15,-1-8 16,18-17-16,0-18 16,9-17-16,8-9 15,9-8-15,-17-18 16</inkml:trace>
  <inkml:trace contextRef="#ctx0" brushRef="#br0" timeOffset="30378.34">19313 4995 0,'0'-8'0,"0"8"16,0 0-16,-9-9 15,-8 9-15,-9 0 16,-9 17-16,0 1 16,0 8-1,9 8-15,0 18 16,9-8-16,8-10 15,9-8-15,0-17 16,9 0-16,8-1 16,1-16-16,-1-1 15,9-17-15,0-9 16,0 1 0,-8 16-16,-10 1 15,1 8-15,0 9 16,-1 0-16,10 0 15,-1 18-15,9-1 16,9 9-16,0 9 16,-1-9-16,10 8 15,-18-16-15</inkml:trace>
  <inkml:trace contextRef="#ctx0" brushRef="#br0" timeOffset="30700.22">19634 4995 0,'0'0'0,"0"0"0,0 0 15,0 0 1,9 18-16,-1 8 16,10 8-16,-10 10 15,10-1-15,-10 0 16,1-17-16,0 0 15,-9-8-15,0-10 16,0 1-16,0 0 16,0-9-1,0 0-15,0-9 16,0-26-16,17-17 16,18-26-16,8 9 15,1 8-15,-1 18 16,1 17-16,-27 26 15</inkml:trace>
  <inkml:trace contextRef="#ctx0" brushRef="#br0" timeOffset="31145.07">20433 5056 0,'0'0'0,"-9"-9"0,1 1 16,-1-1-1,0 0-15,-8-8 0,-9 8 16,8 1 0,-8-1-16,0 9 15,0 0-15,-9 17 16,1 1-16,8-1 16,8 9-1,1-9-15,17-8 0,0 0 16,0-1-16,0 1 15,0 0 1,9-9-16,8 8 16,18 10-16,-9 16 15,0 1-15,0 0 16,-17 8-16,-1 0 16,1 1-16,-9-18 15,0 0 1,-9-1-16,1-7 15,-10-1-15,1-8 16,-9-1-16,0 1 16,0-18-16,0-17 15,8 0-15,18-25 16,0-1-16,9 34 16</inkml:trace>
  <inkml:trace contextRef="#ctx0" brushRef="#br0" timeOffset="31495.19">20407 5125 0,'0'0'0,"0"0"15,0 0-15,0 9 16,0 0-16,17-1 16,1 1-1,16 0-15,10-18 16,-1 0-16,1 1 15,-1-10-15,0-8 16,-17 0-16,1 0 16,-10 0-1,-8-8-15,-1-1 0,-16 18 16,-1 0 0,-8 17-16,-10 8 15,1 10-15,0 16 16,9 1-16,0 17 15,17 0-15,0-9 16,26 0 0,26-8-16,26-9 0,26 9 15,-52-9-15</inkml:trace>
  <inkml:trace contextRef="#ctx0" brushRef="#br0" timeOffset="32144.25">21892 4918 0,'0'0'0,"-9"-9"15,0-8-15,1-1 16,8 1-16,-9 8 15,0 1-15,9-1 16,-8 0-16,-1 1 16,0 8-16,-8 0 15,-26 17 1,-1 18-16,1-1 16,8 10-16,18-10 15,-1-8-15,10 0 16,8-9-16,0-8 15,17 0-15,0-1 16,18 1 0,0-9-16,-9 0 15,0 0-15,-17 0 16,-1 0-16,-8 26 16,-8 26-16,-19 26 15,1 9-15,-8 17 16,8 8-16,17-34 15,9-26-15,0-17 16,17-9 0,1 0-16,-1-18 15,0 1-15,9-18 16,-8 1-16,-1-18 16,-8-18-16,0-8 15,-1-8-15,-16 16 16,-1 10-1,0-1-15,1 18 16,8 0-16,0 8 16,0 0-16,0 1 15,0-1-15,17 0 16,9-8-16,-9 8 16</inkml:trace>
  <inkml:trace contextRef="#ctx0" brushRef="#br0" timeOffset="32578.13">22248 4918 0,'-9'-9'0,"0"9"16,1 0-16,-1 0 15,0 17-15,-8 9 16,0 9-16,-1-1 16,10 18-16,-1-8 15,9-1-15,0-17 16,0 0-16,0-17 16,0-1-16,0 1 15,0-9 1,0-9-16,17-17 15,1-17-15,-1 8 16,0 1-16,-8 16 16,0 1-16,-1 17 15,-8 0-15,0 0 16,0 9-16,9 8 16,0 18-1,-1 8-15,1-8 16,9-9-16,-1 0 15,0 0-15,-8-9 16</inkml:trace>
  <inkml:trace contextRef="#ctx0" brushRef="#br0" timeOffset="33011.31">22682 4571 0,'-9'0'0,"1"0"0,-1 0 0,0 17 16,1 9-16,-1 26 15,0 18 1,-8 16-16,8-8 16,0-9-16,1 1 15,-1-18-15,0-9 16,9-17-16,0 0 15,0-17-15,0-1 16,0 1-16,0-18 16,0 1-16,0-18 15,18 0 1,-1 8-16,1 1 16,-1 8-16,0 9 15,-8 0-15,0 0 16,-1 9-16,1 8 15,-9 1 1,-9 8-16,1 0 0,-1 0 16,9-18-1,-9 1-15,9 0 16,0-1-16,9 1 16</inkml:trace>
  <inkml:trace contextRef="#ctx0" brushRef="#br0" timeOffset="33197.79">23047 4892 0,'0'0'0,"0"0"0,-9 8 16,0 10-16,1-1 16,-1 9-16,0 0 15,9-9-15,0 0 16,0-8-16,9 0 15</inkml:trace>
  <inkml:trace contextRef="#ctx0" brushRef="#br0" timeOffset="33342.3">23142 4588 0,'0'0'0,"0"0"0,0 0 0,0 0 15,0 0 1,9 0-16,0 0 16</inkml:trace>
  <inkml:trace contextRef="#ctx0" brushRef="#br0" timeOffset="33646.07">23246 4918 0,'0'0'0,"0"0"0,-8-9 16,8 9-1,-9 0-15,9 0 16,0 0-16,0 0 15,0 0-15,0 0 16,26-9-16,26 1 16,0-1-16,18 0 15,-9-8-15,-1 0 32,-8 8-32,-25 0 0</inkml:trace>
  <inkml:trace contextRef="#ctx0" brushRef="#br0" timeOffset="33927.15">23655 4632 0,'0'0'0,"0"0"15,-9 0-15,0 0 16,9 0 0,-8 0-16,-1 0 15,0 0-15,0 17 16,-8 26-16,-9 27 15,-9 16-15,18 1 16,0-1-16,-1 1 16,18-18-16,0-8 15,0-9 1,9-9-16,8-17 16,1 0-16,8 0 15,8-8-15,-8-10 16</inkml:trace>
  <inkml:trace contextRef="#ctx0" brushRef="#br0" timeOffset="34363.15">24097 4467 0,'-8'-8'0,"8"-1"15,0 9-15,0 0 16,0 0-16,8 0 16,10 0-16,-1 26 15,9 17-15,9 35 16,-9 17-1,-9 1-15,-17-1 16,-17 17-16,-26 1 16,-27 0-16,-8-9 15,43-61-15</inkml:trace>
  <inkml:trace contextRef="#ctx0" brushRef="#br0" timeOffset="37214.53">7555 6009 0,'0'0'0,"0"0"0,0 0 0,0 0 0,0 0 15,0 0-15,0 0 16,0 0-16,0 0 15,0 0-15,0 0 16,0 0-16,0 0 16,0 0-16,0 0 15,0 0 1,-9 0-16,1 17 16,-19 26-16,1 9 15,0 18-15,9 8 16,0-18-16,17-8 15,0-9-15,0-17 16,8 0-16,1-17 16,8 0-16,9-18 15,18-17 1,8-9-16,0 1 16,-9-1-16,1 18 15,-18 17-15,0 0 16,9 17-16,-1 9 15,-8 9-15,1-1 16,-1 1 0,0-9-16,0 0 15,0-17-15,0-1 16,0-16-16,-9-1 16,1-17-16,-1-9 15,0-25-15,-8-18 16,0 0-16,-9 17 15,0 35-15,8 0 16,1 18 0</inkml:trace>
  <inkml:trace contextRef="#ctx0" brushRef="#br0" timeOffset="37728.25">8467 6442 0,'0'0'0,"0"0"0,-9 0 16,0 0-16,1 0 15,-1 0-15,-8 8 16,-1 10-16,1-1 16,-1 9-16,18 0 15,0 0 1,9-9-16,9 1 15,-1-10-15,9 1 16,26-18-16,-9-17 16,1 0-16,-1-8 15,-17-1-15,-17 9 16,0 0 0,-18 0-16,0 9 0,-8 0 15,0-1 1,-1 10-16,1 8 15,17 0-15,-9 0 16,9 0-16,0 8 16</inkml:trace>
  <inkml:trace contextRef="#ctx0" brushRef="#br0" timeOffset="37911.14">8962 6381 0,'0'-8'0,"0"8"0,0 0 16,0 0-16,0 0 16,-9 17-16,0 0 15,1 26 1,-10 1-16,10-1 16,8 9-16,0 0 15,0-26-15</inkml:trace>
  <inkml:trace contextRef="#ctx0" brushRef="#br0" timeOffset="38261.86">9266 6433 0,'0'0'0,"0"0"16,0 0-16,0 0 15,0 0-15,0 0 16,17 0 0,9-9-16,17 1 15,36-1-15,7 9 16,-42 0 0</inkml:trace>
  <inkml:trace contextRef="#ctx0" brushRef="#br0" timeOffset="38877.26">10151 6243 0,'-8'-9'0,"-10"-8"15,1-1-15,8 10 16,1 8-16,-1 0 15,0 0 1,-17 17-16,0 9 16,0 9-16,0 17 15,-9 0-15,18 8 16,8-8 0,9-9-16,0-17 0,18-8 15,-1-10-15,0 1 16,18-18-1,17-8-15,-8 0 16,-1-1-16,0 1 16,-8 17-16,0 0 15,-9 0-15,0 0 16,0 0-16,-9 0 16,1 0-16,-10 0 15,1 0 1,0-9-16,-1 1 15,1-1-15,0-17 16,-9 0-16,9-9 16,-18-8-16,0 9 15,9 16-15,9 18 16</inkml:trace>
  <inkml:trace contextRef="#ctx0" brushRef="#br0" timeOffset="39859.89">10742 6355 0,'0'0'0,"0"0"0,0 0 0,8 0 16,1 0-16,9 18 15,-1 33-15,0 19 16,-8 16-16,0 1 15,-9-18 1,0 1-16,-9-10 16,0-8-16,1-17 15,8-9-15,0-9 16,0-8 0,0-9-16,0-9 0,0-8 15,0-27-15,17-51 16,9-17-1,9 25-15,8 18 16,1 17-16,-10 17 16,1 9-16,-9 9 15,-9 17-15,1 0 16,-9 0-16,-1 0 16,-8 17-16,0 0 15,-8 9 1,-1-8-16,0-1 15,0 0-15,1-8 16,8 8-16,0-8 16,0 0-16</inkml:trace>
  <inkml:trace contextRef="#ctx0" brushRef="#br0" timeOffset="40270.33">11471 6009 0,'-8'0'0,"-1"8"0,0 10 0,1-1 15,-1 18-15,0 17 16,0 17-16,1 0 16,-1 9-1,0 0-15,1-9 16,-1-17-16,0-17 15,1-9-15,8-9 16,0 1-16,0-10 16,0 1-16,0 0 15,0-9-15,0-9 16,8 0-16,10-8 16,-1 0-1,-8-1-15,-1 10 16,1-1-16,0 9 15,0 0-15,-1 9 16,1-1-16,0 1 16,-1 8-1,1 1-15,0-1 0,8 0 16,-8 1 0</inkml:trace>
  <inkml:trace contextRef="#ctx0" brushRef="#br0" timeOffset="48670.09">12088 6858 0,'0'0'0,"0"0"0,8 0 0,1 0 15,0 0-15,0 0 16,-1 0-16,-16 25 16,-10 36-16,9-18 15</inkml:trace>
  <inkml:trace contextRef="#ctx0" brushRef="#br0" timeOffset="50375.74">14233 6043 0,'0'0'0,"0"0"0,0 0 0,0 0 15,0 0 1,-9 9-16,0 26 16,1 34-16,-18 61 15,0 34-15,8-16 16,1-10-1,-1 1-15,1-44 0,8-34 16,9-18 0,9-8-16,8-9 15,1-18-15</inkml:trace>
  <inkml:trace contextRef="#ctx0" brushRef="#br0" timeOffset="51175.23">14814 6502 0,'0'0'0,"0"0"0,0 0 16,9 0-16,0 0 16,0 0-16,-1 0 15,1-8-15,0-1 16,-9 0-16,0 1 15,0-10 1,-9 1-16,0 0 16,-8-1-16,-9 1 15,-18 9-15,1 8 16,0 17-16,-1 9 16,9 17-16,1 9 15,8 9 1,17-1-16,9-8 15,17-8-15,9-18 16,0 0-16,9-18 16,0 1-16,8-18 15,9 1-15,-8-18 16,-1 0-16,-8-9 16,-9 18-1,-9-1-15,-8 18 16,0 0-16,-1 9 15,10 17-15,-1 26 16,1 52-16,8 26 16,-18-9-16,1 0 15,-9-8-15,-9-27 16,1-16-16,-10-10 16,-8-16-16,0-10 15,-9-8 1,-8-8-16,0-10 15,-1-16-15,1-1 16,8-17-16,0-17 16,9-1-16,9-8 15,26 0-15,17-8 16,26-1 0,26-8-16,26 0 15,-17 8-15,-44 26 16</inkml:trace>
  <inkml:trace contextRef="#ctx0" brushRef="#br0" timeOffset="51691.72">15587 7048 0,'0'0'0,"0"0"0,0 0 15,0 0-15,-8 9 16,-1 17-16,0 26 16,1 17-1,-1 18-15,0-10 16,1-7-16,8-18 16,0-18-16,0-8 15,0-8-15,8-10 16,1 1-1,-9-9-15</inkml:trace>
  <inkml:trace contextRef="#ctx0" brushRef="#br0" timeOffset="52159.17">15605 6961 0,'0'0'15,"0"0"-15,0 0 0,0 0 16,0 0-16,0 0 15,0 0 1,0 0-16,17 0 16,9 9-16,18 8 15,-1 1-15,-17-1 16,0 0-16,0 1 16,-17-1-16,-1 0 15,-16 9-15,-1 0 31,-8 0-31,-9 0 0,0 0 16,0 0-16,8-8 16,1-10-16,8 1 15,9 0-15,0-1 16,0 10-16,9-1 16,8 9-16,9 8 15,0-8 1,-8 0-16,-10 0 15,1-8-15,0-1 16,-18 0-16,0 1 16,-17 8-16,0-9 15,0 0-15,0-8 16,9 0-16,-1-1 16,18 1-1,0-9-15</inkml:trace>
  <inkml:trace contextRef="#ctx0" brushRef="#br0" timeOffset="52506.79">16100 7429 0,'0'0'0,"0"0"15,0 0-15,0 0 16,0 0-16,0 17 15,-9 1-15,0 16 16,1 1-16,-18 0 16,0 8-16,17-8 15,9-18 1,0-8-16</inkml:trace>
  <inkml:trace contextRef="#ctx0" brushRef="#br0" timeOffset="52825.08">16499 7126 0,'0'0'0,"0"0"16,0 0-16,0 0 16,0 0-1,0 0-15,-9 17 16,1 18-16,-1 8 16,0 18-16,1 0 15,-1-1 1,9-8-16,0 0 0,9-26 15</inkml:trace>
  <inkml:trace contextRef="#ctx0" brushRef="#br0" timeOffset="53609.15">16534 6667 0,'0'0'16,"0"0"-16,0 0 16,0 0-16,0-9 15,0 1-15,0-1 16,0 0-16,0 9 15,0 0-15,0 0 16,0 0-16,0 18 16,0 8-16,0 34 15,0 27-15,0 25 16,0 1 0,-9-9-16,9-9 15,0-8-15,0-27 16,-8-16-16,8-10 15,0-8-15,0-8 16,0-10-16,0 1 16,0-9-16,0 9 15</inkml:trace>
  <inkml:trace contextRef="#ctx0" brushRef="#br0" timeOffset="54113.87">16899 6797 0,'-9'-9'0,"0"1"16,1 8-16,-1 0 15,9 0-15,0 0 16,0 0-16,0 0 15,17 17 1,1 0-16,34 18 0,17-1 16,1 10-1,8-10-15,-9-8 16,-17 0-16,-8-8 16,-18-10-16,-9 10 15,-8-1-15,0 0 16,-27 18-16,-17 17 15,-34 26 1,-27 17-16,10-8 16,34-18-16,34-34 15</inkml:trace>
  <inkml:trace contextRef="#ctx0" brushRef="#br0" timeOffset="54719.29">17932 7325 0,'0'0'0,"0"0"0,0 0 16,0 0-1,0 0-15,0 0 16,0 0-16,0 0 15,17 0-15,27 0 16,34 0-16,26 0 16,18-8-1,17-1-15,8 0 0,-25 1 16,-9-1 0,-18-8-16,-17 8 15,-26 0-15,-17 1 16,-9 8-16,-8 0 15,-10 0-15,1 0 16,-9 0-16,0 0 16</inkml:trace>
  <inkml:trace contextRef="#ctx0" brushRef="#br0" timeOffset="55008.23">18748 6927 0,'0'0'0,"-8"0"0,-1 0 15,9 0 1,0 0-16,0 0 0,0 8 16,17 18-1,27 9-15,8 8 16,17 1-16,1-1 16,8 0-16,-17-8 15,-18-9-15,0 0 16,-16 0-16,-19-9 15,1 9 1,-18 17-16,-17 9 0,-26 0 16,-9 18-1,0 8-15,9-26 16,35-35-16</inkml:trace>
  <inkml:trace contextRef="#ctx0" brushRef="#br0" timeOffset="56683.27">19703 7317 0,'0'0'0,"0"0"15,0 0-15,0 0 16,0-9-16,9 0 16,9 1-16,16-1 15,27 0-15,8 1 16,1-1-16,-9 0 16,-9 1-1,-9 8-15,9 0 16,9 8-16,-35 1 15</inkml:trace>
  <inkml:trace contextRef="#ctx0" brushRef="#br0" timeOffset="57275.49">20581 7412 0,'0'0'0,"0"0"0,0 0 16,0 8-16,0 1 15,0 0-15,0-1 16,0 1-16,17-9 15,18-9-15,-1 1 16,18-18-16,1-18 16,7 1-1,-16-17 1,-1 8-16,-17 0 0,0 17 16,-17 18-16,0-1 15,-1 18-15,-8 0 16,0 9-16,9 17 15,0 26-15,-1 9 16,1 8-16,8-9 16,1-8-1,-1-17-15,1-9 16,16 0-16,18-17 16,-26-9-16</inkml:trace>
  <inkml:trace contextRef="#ctx0" brushRef="#br0" timeOffset="57423.55">21067 6632 0,'0'0'0,"0"0"16,0 0-16,0 0 16,0 0-16,0 9 15,8 8-15</inkml:trace>
  <inkml:trace contextRef="#ctx0" brushRef="#br0" timeOffset="57768.17">21892 6191 0,'0'0'0,"0"0"0,0 8 16,0 18-16,0 26 15,-9 52-15,0 43 16,1 18-1,-10-9-15,1-18 16,0-34-16,-1 0 16,1-8-16,0-10 15,-1-25-15,9-9 16,18-9-16,0-26 16</inkml:trace>
  <inkml:trace contextRef="#ctx0" brushRef="#br0" timeOffset="58690.4">22230 6901 0,'0'0'0,"-8"0"0,8 0 0,-9 0 0,9 0 0,0 0 16,0 17-16,0 0 15,17 18 1,1-9-16,17 0 16,8 0-16,9 0 15,9-17 1,-9-9-16,0-9 0,-9-8 15,1-9-15,-1 0 16,-17-9 0,0 0-16,-8-8 15,-10 0-15,1 0 16,-18-1-16,1 10 16,-18-1-16,-18 18 15,-8 17-15,-9 0 16,1 26-16,-1 17 15,9 18-15,0 8 16,17 17 0,9-8-16,17 0 15,9-8-15,18-10 16,-1 1-16,18-18 16,8 0-16,18-8 15,-9-9-15,17-17 16,-34-9-16</inkml:trace>
  <inkml:trace contextRef="#ctx0" brushRef="#br0" timeOffset="59440.46">23064 7048 0,'0'0'0,"0"0"16,0 0-16,0 0 16,0 0-16,0 17 15,-9 9-15,9 9 16,-8 26-16,-1 8 16,0 9-1,1-9-15,-1-8 0,0-18 16,9-17-1,0 0-15,0-9 16,0-8-16,0 0 16,0-9-16,18-9 15,-1-26-15,0 1 16,-8-1-16,8-8 16,9-1-16,-26-25 15,-8 9 1,8 16-16,0 27 15,0 0-15,0-1 16,0 10-16,0-1 16,0 0-16,8 1 15,10 8-15,-1 0 16,18 0 0,0 8-16,-1 1 15,-8 0-15,1-1 16,-10 1-16,-8 0 15,-1-1-15,-8 1 16,-8 0-16,-1 8 16,0 0-16,-17 1 15,9-1-15,-1 0 16,1-8 0,8 8-16,1 1 15,8-1-15,0 9 16,8 8-16,10-8 15,-1 0-15,-8 0 16,-1 0-16,1-8 16,0-1-16,-9 0 15,-9 1 1,-8-1-16,-18 0 16,-17 9-16,-9-8 15,-8-10-15,17 1 16,17 0-16,26-9 15</inkml:trace>
  <inkml:trace contextRef="#ctx0" brushRef="#br0" timeOffset="59808.16">23794 7533 0,'0'0'0,"0"0"0,0 0 15,0 17-15,-9 18 16,0 0-16,-8-1 16,-9 10-16,0 8 15,0 17 1,26-26-16</inkml:trace>
  <inkml:trace contextRef="#ctx0" brushRef="#br0" timeOffset="60224.68">24262 7013 0,'0'0'0,"0"0"15,0 0-15,0 0 16,-8 0-16,-1 18 16,0 8-16,1 17 15,-10 9-15,1 9 16,17-1-1,0 1-15,0-9 16,17-9-16,1-17 16,16 0-16,1-9 15,0-8-15,8-9 16,-8-9-16,0-17 16,-9-17-1,0-9-15,-17-17 16,-9-9-16,-9 9 15,-8 25-15,-10 10 16,-7 16-16,-1 10 16,18 8-1</inkml:trace>
  <inkml:trace contextRef="#ctx0" brushRef="#br0" timeOffset="60646.05">24922 6858 0,'0'0'0,"-8"-9"0,-10 0 16,1 1-16,0-1 16,-1 9-1,10 0-15,-1 0 16,0 0-16,9 0 15,0 0-15,0 0 16,0 0-16,18 9 16,25 8-16,9 0 15,26 0 1,18 9-16,-9 0 16,-9 0-16,-17 0 15,-18-8-15,-17-10 16,0 1-16,-17 8 15,-1 1-15,-25 25 16,-35 9-16,-35 26 16,-34 17-1,-10 0-15,18-17 16,27-8-16,51-36 16</inkml:trace>
  <inkml:trace contextRef="#ctx0" brushRef="#br0" timeOffset="61261.68">25973 7325 0,'0'0'0,"0"0"0,-9 0 0,1-8 16,-1-1-1,0 0-15,1 1 16,-1 8-16,9 0 16,0 0-16,0 0 15,0 0-15,17-9 16,27 9-16,25-9 16,53 9-16,8-8 15,9-1-15,9 0 16,-18-8-1,-17 0-15,-18 8 16,-8 0-16,-35 1 16,-8-1-16,-18 9 15,-9 0-15,-8 9 16,-1-9-16</inkml:trace>
  <inkml:trace contextRef="#ctx0" brushRef="#br0" timeOffset="61557.68">26729 6883 0,'-9'0'0,"0"0"0,-8 0 15,0 0-15,8 0 16,0 0 0,9 0-16,0 0 15,0 0-15,9 0 16,17 18-16,9-1 15,25 18-15,19 8 16,-1 0-16,-18 1 16,-16-18-16,-18 0 15,0-9 1,-17 0-16,-9 18 16,-18 8-16,-25 27 15,-18 7-15,-17-7 16,17-1-16,44-43 15</inkml:trace>
  <inkml:trace contextRef="#ctx0" brushRef="#br0" timeOffset="62158.04">27623 7299 0,'-9'-8'16,"1"8"-16,8 0 0,0 0 15,0 0 1,8 0-16,10-9 16,16 9-16,19 0 15,16 0-15,1 0 16,8 9-16,-18-9 16,-25 8-16</inkml:trace>
  <inkml:trace contextRef="#ctx0" brushRef="#br0" timeOffset="62756.81">28222 7698 0,'0'0'0,"0"-9"0,0 0 16,0 1-16,0-1 16,9 0-16,8 1 15,18-18 1,8-18-16,-8 1 15,17-9 1,0-9-16,0 1 0,-8-9 16,-18 17-16,0 8 15,-17 18-15,-1 9 16,1 17-16,-9 0 16,0 9-1,0 17-15,9 8 16,-9 27-16,8 17 15,1-18-15,8-16 16,1-1-16,-1-17 16,9 0-16,18 0 15,-18-9 1</inkml:trace>
  <inkml:trace contextRef="#ctx0" brushRef="#br0" timeOffset="62887.93">28926 6849 0,'-9'0'0,"0"0"0,1 0 16,-1 0-16,0 0 0,1 9 15,-1 8 1,9-9-16,0-8 16</inkml:trace>
  <inkml:trace contextRef="#ctx0" brushRef="#br0" timeOffset="63323.35">27719 6520 0,'0'0'0,"0"0"0,-9 0 15,0 0 1,-8 26-16,-18 26 16,-8 26-16,-18 43 15,9 35-15,8 8 16,18 10-16,26-36 16,18-17-16,8-17 15,17 0-15,27-26 16,-1 0-16,-34-43 15</inkml:trace>
  <inkml:trace contextRef="#ctx0" brushRef="#br0" timeOffset="63690.99">29091 6780 0,'0'0'0,"0"0"0,17 0 0,0 0 0,18 0 15,0 17 1,17 26-16,9 18 15,-1 8-15,-7 9 16,-10 9-16,-17 17 16,-9 8-16,-8-17 15,-18 1 1,-17-10-16,0 1 0,0-9 16,0-18-1,0-16-15,0-1 16,9-17-16,-9-9 15,8 1-15</inkml:trace>
  <inkml:trace contextRef="#ctx0" brushRef="#br0" timeOffset="64094.6">29481 6398 0,'0'0'0,"-8"-8"0,8-1 16,0 9-16,0 0 16,0 0-16,8 0 15,10 0-15,8 0 16,9 17-16,8 1 15,-8-1-15,-9 0 16,0 1-16,-18-1 16,1 0-16,-18 9 15,1 0 1,-10 0-16,1 0 16,0 0-1,8-17-15,9 0 0,0-1 16,0 1-16,9 0 15,8 8-15,35 9 16,-8-9-16</inkml:trace>
  <inkml:trace contextRef="#ctx0" brushRef="#br0" timeOffset="65339.27">30367 6806 0,'0'0'0,"0"0"0,0 0 16,0 0-16,-9-9 15,-8-8-15,8 8 16,1 0-16,-1 1 16,9 8-16,0 0 15,0 0 1,0 0-16,0 0 16,0-9-16,0 9 15,0 0-15,0 0 16,0 0-16,0 0 15,0 0-15,-9 17 16,9 35-16,-8 35 16,-10 34-1,1 26-15,8-8 16,-8-27-16,-1-8 16,1-8-16,0-10 15,8-8-15,-8-17 16,8-9-16,9 0 15,-9-9 1,9-26-16</inkml:trace>
  <inkml:trace contextRef="#ctx0" brushRef="#br0" timeOffset="66006.03">30888 7256 0,'0'0'0,"-9"-9"16,1-17-16,-1 0 15,0 0-15,1-8 16,-1-1-16,0 9 16,1 9-16,-10-1 15,-8 10-15,-8 16 16,-1 18-16,9 9 15,-9 17 1,9 0-16,9-9 16,-1-8-16,18 0 15,9-1-15,8-17 16,1-8-16,-1 0 16,9-9-16,9 0 15,-9-9-15,0 9 16,0 0-1,0 0-15,-9 9 16,1 17-16,-1 17 16,0 18-16,-8 25 15,-9 10-15,-9-1 16,1 0-16,-1-17 16,-8-17-16,-1-18 15,1 0 1,0-17-16,-1 0 15,10-8-15,-10-10 16,-8 1-16,0-18 16,0-8-16,0-18 15,0-34-15,17 8 16,18 44-16</inkml:trace>
  <inkml:trace contextRef="#ctx0" brushRef="#br0" timeOffset="66641.39">31201 7715 0,'-9'-9'0,"0"9"0,1 0 16,-1 0-1,0 18-15,1 8 16,-10 8-16,1 10 15,0-1-15,-1 0 16,9-17-16,1 0 16,-1-9-1,9-8-15,0 0 0,0-1 16,0 1 0,0-18-16,0-8 15,9-18-15,17-34 16,9-17-16,17-10 15,-9 18-15,1 18 16,-10 16 0,-8 27-16,-8 0 15,-1 17-15,-8 0 16,-1 8-16,1 10 16,0-1-16,-1 9 15,-16 9-15,-10-1 16,-8-8-1,0 0-15,0 0 0,9-8 16,0-10-16,-1 10 16,9-1-1,9 0-15,0 18 16,0-1-16,18-8 16,-1 0-16,1 0 15,-10 0-15,1-8 16,0-1-16,-18 0 15,0 1 1,-17-1-16,-9 0 16,-8 1-16,0-1 15,-1-8-15,9-1 16,18 1-16,17 0 16</inkml:trace>
  <inkml:trace contextRef="#ctx0" brushRef="#br0" timeOffset="66884.06">31739 7983 0,'0'0'0,"0"0"16,0 0-16,0 0 15,0 18-15,-9 8 16,1 8-16,-10 10 15,1-1 1,-9 9-16,0 0 47,-9 17-47,18-17 16,17-26-16</inkml:trace>
  <inkml:trace contextRef="#ctx0" brushRef="#br0" timeOffset="67122.59">32173 7403 0,'0'0'0,"0"0"0,0 17 15,-8 18-15,-1 17 16,0 9-1,-8 8-15,8 0 16,-8 9-16,-1-9 16,10 1-16,8-18 15,0-26-15</inkml:trace>
  <inkml:trace contextRef="#ctx0" brushRef="#br0" timeOffset="67596.89">32451 7317 0,'0'0'0,"0"0"0,0 0 16,0 0-16,0 0 15,0 0-15,0 0 16,18 8-16,8 10 15,17 7-15,18 10 16,26 8-16,-9 1 16,-9-18-1,-8 0-15,-17-9 0,-18 0 16,-18 1 0,-16 8-16,-18 26 15,-27 26-15,-25 0 16,-9-1-1,1-7-15,-1-10 0,17-8 16,36-26 0</inkml:trace>
  <inkml:trace contextRef="#ctx0" brushRef="#br0" timeOffset="89936.94">25982 9023 0,'0'0'0,"0"0"0,0 0 15,0 0 1,0 0-16,17 0 16,18 8-16,26 1 15,26 0-15,-1-1 16,10 1-16,-18-9 16,0 0-16,0 0 15,-26 0-15,-8 9 16,-27-1-1</inkml:trace>
  <inkml:trace contextRef="#ctx0" brushRef="#br0" timeOffset="90353.25">25990 9430 0,'0'0'0,"0"0"16,0 0 0,0 0-16,0 0 15,0 0-15,18 0 16,17 8-16,25 1 15,27 0-15,9-9 16,25 17-16,235 26 16</inkml:trace>
  <inkml:trace contextRef="#ctx0" brushRef="#br0" timeOffset="90719.64">27302 9352 0,'0'0'0,"0"0"16,0 0-16,0 0 16,8 0-16,10 0 15,17 8-15,17 1 16,8 0-16,10-9 15,-1 0 1,27 17-16,-35 0 0</inkml:trace>
  <inkml:trace contextRef="#ctx0" brushRef="#br0" timeOffset="91070.8">28352 8893 0,'0'0'0,"0"0"0,0 0 16,0 0 0,0 26-16,9 26 15,-18 52-15,-8 34 16,-9 9-16,0 18 16,9-26-16,-1-27 15,10-17-15,8-8 16,0-35-1,8 0-15,-8-17 16</inkml:trace>
  <inkml:trace contextRef="#ctx0" brushRef="#br0" timeOffset="91669.7">29212 9421 0,'0'0'0,"0"0"0,0 0 16,0-9-1,0 1-15,-9-10 16,1-8-16,-1 0 15,-17 0-15,0 9 16,0 0-16,-26 17 16,-18 9-16,10 25 15,8 1 1,17 8-16,9-17 0,8 0 16,18 0-1,9 0-15,8 0 16,18-17-16,26-9 15,0-9-15,-1 0 16,-7 1-16,-10-10 16,-17 10-16,-9 8 15,1 8-15,-1 10 16,-8 34 0,0 34-16,-9 10 15,-9-1-15,0 9 16,0 0-16,1-35 15,-1-17-15,0-9 16,1-17-16,-1 0 16,-8-17-16,-9-1 15,-9-8 1,-9-17-16,1-17 16,0-1-16,17 0 15,17 9-15,9 18 16</inkml:trace>
  <inkml:trace contextRef="#ctx0" brushRef="#br0" timeOffset="92256.59">29725 9828 0,'0'0'0,"0"0"0,0 17 15,-9 1-15,0 16 16,-8 10 0,-1-1-16,1-8 15,0-9-15,8-9 16,0 0-16,1-8 16,8-9-16,0 0 15,0-9-15,0-8 16,0-9-16,0-17 15,17-1 1,0-8-16,18 9 16,-9 8-16,0 18 15,0 0-15,-8 8 16,-1 9-16,0 0 16,-8 0-16,0 0 15,-9 0-15,-9 9 16,0-1-16,-8 10 15,-9-1 1,0 0-16,9 1 16,-1-10-16,9 10 15,1-1-15,8 0 16,0 1-16,8-1 16,1 0-16,0 1 15,0-10-15,-1 1 16,-8 0-1,-8 8-15,-10-8 16,-8-1-16,-17 1 16,-1 0-16,10-1 15,7-8-15,19 0 16,8 0-16</inkml:trace>
  <inkml:trace contextRef="#ctx0" brushRef="#br0" timeOffset="92455.94">30072 10001 0,'0'0'0,"0"0"16,0 0 0,0 18-16,0 8 0,0 8 15,0 10 1,-9-1-16,0 9 15,-8-9-15,17-17 16</inkml:trace>
  <inkml:trace contextRef="#ctx0" brushRef="#br0" timeOffset="92919.16">30836 9560 0,'0'0'0,"0"0"0,0 0 16,-9 17-16,1 26 16,-10 27-16,-8 7 15,9-7 1,0-1-16,-1 0 16,1-8-16,8 0 15,9-9-15,0-26 16</inkml:trace>
  <inkml:trace contextRef="#ctx0" brushRef="#br0" timeOffset="93202.37">31018 9438 0,'0'0'0,"0"0"0,18 9 15,8 8 1,17 9-16,27 9 16,-1 0-16,18 8 15,-9 0-15,-26-17 16,-8 0-16,-18 0 16,-9-8-16,-8 7 15,-27 10-15,-16 26 16,-44 17-16,-44 17 15,-26 9-15,88-43 16</inkml:trace>
  <inkml:trace contextRef="#ctx0" brushRef="#br0" timeOffset="95608.56">10698 9863 0,'0'0'0,"0"-9"0,0 0 15,0 9-15,0 0 16,0 0-16,0 0 16,9 0-16,0 18 15,-1 16-15,-8 27 16,0 8 0,-8-17-16,8-8 15,0-18 1,0 0-16,0-18 0,0 1 15,0-18-15,8-8 16,10-18-16,17-17 16,25-8-1,1-10-15,0 10 16,-9 16-16,-9 18 16,-17 9-16,1 17 15,-1 0-15,-9 17 16,0 18-16,-8 8 15,0 18-15,-9 8 16,0-8-16,8 0 16,1-18-16,8-17 15,1 0 1,-1-18-16,18 1 16,0-18-16,17-16 15,9-19-15,-18 1 16,0 8-16,-17 1 15,-8 16-15,-10 1 16,1 8-16,0 1 16,0-1-1,-9 9-15,0 0 16,0 0-16,0 9 16,0 8-16,8 26 15,10 9-15,-1-8 16,0-10-1,9-8-15,-8 0 0,-1-9 16,9-8 0,0 0-16,0-18 15,0-17-15,0-17 16,0 0-16,-17-18 16,-18 0-16,-17 1 15,-17 8-15,-9 8 16,0 27-1,0 0-15,8 17 16,9 17-16,27-8 16,8-1-16,0 1 15</inkml:trace>
  <inkml:trace contextRef="#ctx0" brushRef="#br0" timeOffset="96119.33">12470 10019 0,'0'0'0,"0"0"16,0 0-16,0 0 15,0 0-15,17 8 16,9-8 0,9 9-16,8 0 0,10-18 15,7 0 1,1 1-16,-17-10 15,-1 1-15,-17-9 16,0 9-16,-17-1 16,-1-8-16,-8 9 15,-8 8-15,-1 1 16,0 8-16,-17 0 16,0 17-1,-8 9-15,16 9 16,1 25-16,-1 1 15,10 0-15,16-1 16,10-16-16,17-10 16,-9-8-1,17 0-15,-17-9 0</inkml:trace>
  <inkml:trace contextRef="#ctx0" brushRef="#br0" timeOffset="96418.73">13634 9421 0,'0'0'0,"0"0"0,0 0 16,-9 0 0,0 0-16,-17 17 15,0 9-15,-9 18 16,1 34-16,-1 17 15,9 17-15,8 18 16,18 0-16,0-26 16,0-17-16,9-18 15,-9 9 1,0-9-16,0-34 16,0-9-16,0-17 15,0-9-15,0 0 16</inkml:trace>
  <inkml:trace contextRef="#ctx0" brushRef="#br0" timeOffset="96571.82">13251 10045 0,'0'0'0,"0"0"16,0 0-16,0 0 16,0 0-16,18 0 15,-1 0-15,18 0 16,43-9-16,26-8 15,-60 17 1</inkml:trace>
  <inkml:trace contextRef="#ctx0" brushRef="#br0" timeOffset="96868.93">14215 9516 0,'0'0'0,"0"0"0,-8 0 16,-1 0-16,0 0 16,-8 9-16,0 8 15,-10 9-15,-7 35 16,-1 8-16,9 9 16,9 26-16,8 9 15,9-1-15,0-8 16,9-17-1,-1-1-15,1 10 16,-9-27-16,-9-26 16,1-17-16,-1 9 15,0-9-15</inkml:trace>
  <inkml:trace contextRef="#ctx0" brushRef="#br0" timeOffset="97069.35">13851 10235 0,'0'0'0,"0"0"0,0 0 15,0 0-15,0 0 16,17 0-16,18 9 16,-1-9-16,19-9 15,16-8 1,0-9-16,-34 17 15</inkml:trace>
  <inkml:trace contextRef="#ctx0" brushRef="#br0" timeOffset="97458.06">14372 10278 0,'0'0'0,"0"0"0,0 0 16,0 0-16,0 0 16,17 9-16,0 0 15,18-1-15,9 1 16,8-18 0,-9 1-16,0-18 15,1 0-15,-18-9 16,0 9-16,-17-8 15,-1 8-15,1 8 16,-18 1-16,-17 0 16,0 17-16,-8 0 15,-10 26 1,-8 8-16,9 18 16,8 0-16,17 9 15,10-9-15,16 8 16,10-16-16,25-1 15,1-26-15,-27-17 16</inkml:trace>
  <inkml:trace contextRef="#ctx0" brushRef="#br0" timeOffset="97775.45">15318 10062 0,'0'0'0,"0"0"0,0 0 0,-9 0 15,1 0 1,-18 17-16,0 18 16,-18 0-16,1-1 15,8 18-15,0-9 16,18 1-16,0-1 15,17 0-15,0 1 16,17-18 0,0 0-16,9-18 15,44-8-15,25-8 16,-34-1-16,-35 0 16</inkml:trace>
  <inkml:trace contextRef="#ctx0" brushRef="#br0" timeOffset="97976.72">15544 10062 0,'0'0'0,"0"0"0,0 0 16,0 0-16,0 0 16,0 0-1,17 0-15,9 0 16,18 0-16,17-9 0,8 1 15,9-1 1,-17 0-16,-18 1 16,-25 8-16</inkml:trace>
  <inkml:trace contextRef="#ctx0" brushRef="#br0" timeOffset="98219.28">15969 9655 0,'0'0'0,"0"0"16,0 0-16,-8 17 16,-1 9-16,-17 18 15,-17 33-15,-1 36 16,-8 17-16,17-17 16,1-10-1,8-7-15,8-10 16,10-16-16,8-18 15,0-26-15,26 8 16,26 10-16,-18-27 16</inkml:trace>
  <inkml:trace contextRef="#ctx0" brushRef="#br0" timeOffset="98935.56">16812 10218 0,'0'0'0,"0"0"16,-9 0-16,0 9 15,1 8-15,-10 17 16,1 10-16,0-10 15,17 1-15,0 8 16,17 1-16,0-18 16,1 0-16,8-18 15,8 1 1,1-18-16,0 1 16,0-18-16,-9 0 15,-9-18-15,-8 1 16,-18 0-16,0-1 15,-17 10-15,9 16 16,0 1-16,-1 0 16,-8 8-16,9 9 15,8 0 1,9 0-16,0 0 16,0 0-16,18 0 15,16 0-15,10 9 16,16 8-16,1 0 15,-17 1-15,-1-1 16,-17 0 0,0 9-16,-8 0 15,-10 0-15,1-8 16,0-10-16,-1 1 0,1 0 16,-9-1-1,17-8-15,1-8 16,16-10-16,1-8 15,0 0 1,-9 9-16,0 0 0,-17 8 16,-1 9-1,1 0-15,8 17 16,-8 1-16,9 16 16,-1 10-16,0 8 15,18-9-15,8-17 16,-17-17-16</inkml:trace>
  <inkml:trace contextRef="#ctx0" brushRef="#br0" timeOffset="99734.59">18783 10348 0,'0'0'0,"-9"8"0,1 18 16,-10 26-1,1 18-15,8-1 16,9-8-1,9-18-15,8 0 0,1-17 16,-1-9-16,18-8 16,17-9-16,0-9 15,0-25-15,-9-9 16,-17-1 0,-8-8-16,-9 0 15,-18 9-15,0 8 16,-17 1-16,-9 16 15,9 1-15,9 17 16,8 0-16,-8 9 16,17-9-16</inkml:trace>
  <inkml:trace contextRef="#ctx0" brushRef="#br0" timeOffset="99955.51">19174 10313 0,'0'0'0,"0"0"0,0 0 16,0 0-16,0 0 15,8 0 1,18 9-16,9-1 16,26 1-16,17-18 15,0 1-15,9-10 16,17 10-16,-8-10 15,-53 1-15</inkml:trace>
  <inkml:trace contextRef="#ctx0" brushRef="#br0" timeOffset="100179.52">19591 10036 0,'0'0'0,"0"0"16,0 0-16,-9 26 15,0 17-15,-17 27 16,0 25 0,0 26-1,-9 18-15,9-35 0,9-18 16,17-25-16,0-9 16,17-35-16,1-8 15,-1-1-15,0-8 16</inkml:trace>
  <inkml:trace contextRef="#ctx0" brushRef="#br0" timeOffset="100567.71">20007 9949 0,'0'0'0,"0"0"16,0 0-16,0 0 15,-8 26-15,-1 35 16,-8 43-1,-9 8-15,-9 18 16,-17 0-16,17-34 16,0-27-16,18-17 15,0-18-15,8-8 16,0-17-16,9 0 16,0-9-1,0-9-15,26-8 0,18-27 16,16-7-1,1-1-15,-17 17 16,-1 18-16,-17-1 16,0 18-16,0 0 15,0 18-15,0 16 16,0 10-16,-8-1 16,-1 0-16,0 0 15,1-17 1,-1 0-16,9-8 15,0-10-15</inkml:trace>
  <inkml:trace contextRef="#ctx0" brushRef="#br0" timeOffset="100985.27">20502 10582 0,'0'0'0,"0"0"0,0 0 16,0 8-16,9 1 16,8 0-16,9-1 15,18-8 1,8-8-16,-9-10 16,1-8-16,-18 0 15,0 0-15,-9 0 16,-8 0-16,0 9 15,-9 0-15,0-1 16,-9 1-16,0 8 16,-17 9-16,0 0 15,0 0 1,0 18-16,9-1 16,-9 18-16,8 17 15,10 8-15,8 1 16,0-9-16,17-9 15,0-17-15,1 0 16,25-9-16,18 1 16,-35-18-16</inkml:trace>
  <inkml:trace contextRef="#ctx0" brushRef="#br0" timeOffset="101302.49">21188 10426 0,'0'0'0,"0"0"0,9 8 16,8 18-16,1 18 15,8 8 1,-9 0-16,-8-9 16,0 0-1,-1-8-15,-8-9 0,0 0 16,0-9-16,-8-8 15,-1-1-15,9 1 16,-9-9 0,1 0-16,-1-9 15,0 1-15,9-27 16,0-8-16,18 0 16,8-9-16,8 8 15,18 10-15,-8 16 16</inkml:trace>
  <inkml:trace contextRef="#ctx0" brushRef="#br0" timeOffset="101686.63">22005 10408 0,'0'0'0,"0"0"16,0 0-16,0 0 16,0 0-16,0 0 15,-9 0-15,0 0 16,-8 0-16,-9 0 16,-9 18-16,9-1 15,0 18 1,9 8-16,-1 0 15,18-8-15,0 8 16,0-8-16,9-9 16,0 0-16,-1-9 15,1-8-15,0-1 16,-9 1-16,-9 0 16,-8 8-1,-9 0-15,-9 1 16,0-1-16,18-8 15</inkml:trace>
  <inkml:trace contextRef="#ctx0" brushRef="#br0" timeOffset="113704.18">19730 12418 0,'0'0'0,"0"0"0,0 0 0,17 17 15,0 0-15,-8-8 16,8 17-1,-8-9-15</inkml:trace>
  <inkml:trace contextRef="#ctx0" brushRef="#br0" timeOffset="120315.33">4081 12305 0,'0'-9'0,"-8"1"0,-1-1 0,0 0 16,1 1-16,-1-1 15,-8 0-15,-9 9 16,-1 0-16,1 0 16,9 18-1,0 16-15,-1 10 16,18 8-16,18 0 15,-1-9-15,0 0 16,1 1-16,-1-18 16,-8 0-16,0-9 15,-1 0-15,-16 0 16,-1 1-16,-9 8 16,-8 8-1,-17 1-15,0 0 16,-27-1-16,35-8 15</inkml:trace>
  <inkml:trace contextRef="#ctx0" brushRef="#br0" timeOffset="120515.38">4203 12461 0,'0'0'0,"0"0"16,0 0-16,17 0 0,9 9 16,9-1-16,17-8 15,18-8 1,17-27 0,-35 18-16</inkml:trace>
  <inkml:trace contextRef="#ctx0" brushRef="#br0" timeOffset="120787.03">4246 12115 0,'0'0'0,"0"0"16,0 0-16,0 17 15,0 9-15,0 26 16,-8 34-16,-1 18 15,0-8 1,9 8-16,-8-1 16,8-16-16,0-26 15,8-27-15,10-8 16,-10 0 0,10-17-16,-1 0 0,-8-9 15</inkml:trace>
  <inkml:trace contextRef="#ctx0" brushRef="#br0" timeOffset="121144.78">4437 12686 0,'0'0'0,"0"0"0,0 0 15,0 0-15,0 0 16,0 0-16,0 0 16,18 9-16,-1-1 15,9 1-15,9-9 16,0-9-16,8 1 15,-8-10 1,-9 1-16,0 0 16,-17 0-1,-1-9-15,1 0 0,-18 0 16,1 0-16,-18 8 16,-9 10-16,-9 16 15,-8 18-15,9 9 16,8 8-1,18 9 1,-1 0-16,18 0 0,9-9 16,17-8-16,9-9 15,26-17-15,8-35 16,-25 8-16</inkml:trace>
  <inkml:trace contextRef="#ctx0" brushRef="#br0" timeOffset="121747.54">5011 12504 0,'0'0'0,"0"0"0,0 0 16,0 0-16,0 0 15,0 0-15,0 18 16,0 8 0,-9 43-16,0 52 15,0 9-15,-8 9 16,0-18-16,8-26 15,0-17-15,1-26 16,-1-17-16,0-9 16,1-9-1,-1-8-15,0-1 16,1-16 0,-1-18-16,-8-44 0,17-25 15,0-9-15,17 0 16,0 26-16,9 18 15,9-1-15,0 9 16,17 9-16,0 8 16,0 18-16,-8-1 15,-1 18 1,-17 0-16,0 0 16,-17 9-16,-1 0 15,-8 8-15,-8 18 16,-1-9-16,-17 0 15,0 0-15,9-18 16,-1 1-16,1-9 16,17-9-1,0 1-15,9-1 16</inkml:trace>
  <inkml:trace contextRef="#ctx0" brushRef="#br0" timeOffset="122217.23">5705 12192 0,'0'0'0,"0"0"16,0 0-16,0 0 15,0 0-15,0 0 16,0 0-16,0 0 15,0 0-15,18 0 16,-1 9 0,9 0-16,0-1 15,0 1-15,-17 0 16,-1-1-16,-16 10 16,-1 16-16,-17 18 15,0 0-15,-9-8 16,18-1-1,0 0-15,17-8 0,0 0 16,0-9 0,8 0-16,1-1 15,0-7-15,-1-10 16,1 10-16,-9-10 16,-9 10-16,-8-1 15,-9 9-15,-9 0 16,-8 0-1,8-17-15,9-1 16,17 1-16</inkml:trace>
  <inkml:trace contextRef="#ctx0" brushRef="#br0" timeOffset="122385.28">6652 12400 0,'0'0'0,"0"0"0,0 9 15,0 8-15,8 1 16,1-10-16</inkml:trace>
  <inkml:trace contextRef="#ctx0" brushRef="#br0" timeOffset="122531.91">6478 12773 0,'0'0'0,"0"0"0,0 17 16,9 0-16,8 9 16,-8-17-1</inkml:trace>
  <inkml:trace contextRef="#ctx0" brushRef="#br0" timeOffset="123154.36">7590 12487 0,'0'0'0,"0"0"0,0 0 15,0 0-15,17 17 16,0 9-16,18 26 15,0 26-15,-9 9 16,-9-9-16,-8 0 16,-9-18-1,0-16-15,-9-10 16,1-8-16,-1-8 16,0-10-16,0 1 15,-8 0 1,8-9-16,1 0 0,-1-9 15,0 0-15,9-8 16,9-18 0,17-25-16,18 8 15,8 0-15,17 0 16,-8 17-16,0 0 16,-27 27-1</inkml:trace>
  <inkml:trace contextRef="#ctx0" brushRef="#br0" timeOffset="123514.73">8050 12842 0,'0'0'0,"0"0"0,9 9 0,8 8 15,18 0-15,-1 1 16,18-10-1,1 1-15,-10-18 16,0-17-16,1 0 16,-1-8-16,-17 8 15,0 0-15,-17 0 16,0 0-16,-18 8 16,0 1-16,-17 0 15,-8 8-15,-10 9 16,9 17-1,-8 18-15,8 17 16,18 9-16,8-1 16,18 1-16,17-18 15,26 1-15,0-18 16,-26-18-16</inkml:trace>
  <inkml:trace contextRef="#ctx0" brushRef="#br0" timeOffset="124099.12">8840 12617 0,'0'0'0,"0"0"0,0 0 16,0 0-16,0 0 16,0 0-16,0 0 15,0 0-15,0 0 16,0 17-16,0 26 16,0 35-1,0 18-15,-9-1 16,1 18-16,-1-10 15,0-16-15,-8-26 16,0-18-16,-1-8 16,1-9-16,8-9 15,0-8-15,1-1 16,-1-8 0,0-17-16,-8-26 15,8-35-15,18-35 16,8-17-16,18 26 15,0 26-15,0 18 16,8 16-16,-8 10 16,8 16-16,-8 1 15,8 17 1,-17 0-16,0 0 16,-17 17-16,0 1 15,-9 16-15,-26 10 16,0-10-16,0-8 15,-9 0-15,18-8 16,8-10-16,9 1 16</inkml:trace>
  <inkml:trace contextRef="#ctx0" brushRef="#br0" timeOffset="124464.59">9318 12747 0,'0'0'0,"0"0"0,0 0 16,0 0 0,0 0-16,8 8 15,10 1-15,-1 0 16,18-9-16,0-9 16,-1 0-16,-8-8 15,0 0-15,0-1 16,-17 1-1,0 0-15,0 0 16,-9 8-16,-9 0 16,0 1-1,-17-1-15,0 9 0,-9 9 16,1 8-16,-1 0 16,9 18-1,8 17-15,10-9 16,8 0-16,17-17 0,27 18 15,25-18 1,-34-18-16</inkml:trace>
  <inkml:trace contextRef="#ctx0" brushRef="#br0" timeOffset="124866.29">10038 12565 0,'0'0'0,"0"0"0,0 0 16,-8 0-16,-1 0 16,-17 9-16,-17 8 15,-1 18-15,1-1 16,-1 9-16,10 1 16,16-1-16,1-17 15,17 0 1,0-9-16,0-8 15,0 0-15,17-18 16,1-8-16,16-9 16,-8 8-16,0 1 15,-17 8-15,0 1 16,-1 8 0,1 0-16,0 0 0,8 17 15,1 9 1,-1 9-16,9-9 15,9 0-15,17-18 16,0-8-16,52-34 16,9-18-16,-70 34 15</inkml:trace>
  <inkml:trace contextRef="#ctx0" brushRef="#br0" timeOffset="125082.17">10247 12504 0,'0'0'0,"0"0"16,0 0-16,0 0 15,0 0 1,17 0-16,18 0 16,26 0-16,8-8 15,9-1-15,18-17 16,-1 0-16,1-9 15,-18-8-15,-52 34 16</inkml:trace>
  <inkml:trace contextRef="#ctx0" brushRef="#br0" timeOffset="125298.73">10499 12201 0,'0'0'0,"0"0"0,0 9 15,0 25-15,-9 27 16,0 17-16,9 17 16,0 1-1,-8 16-15,8-25 16,0-18-16,17-17 16,9-9-16,0-17 15,-17-17-15</inkml:trace>
  <inkml:trace contextRef="#ctx0" brushRef="#br0" timeOffset="125897.83">12374 12435 0,'0'0'0,"0"0"0,0 0 15,0 0-15,-8 0 16,-1-9-1,-8 1-15,-27 8 16,-8 8-16,0 10 16,9 8-16,8 8 15,0 10 1,18-1-16,8 0 0,9-8 16,0 17-16,17-9 15,1 0 1,8-17-16,-9 0 15,-8 0-15,0-17 16,-1 0-16,-16-1 16,-1 1-16,-8 0 15,-10-1-15,1 10 16,9-10-16,17-8 16</inkml:trace>
  <inkml:trace contextRef="#ctx0" brushRef="#br0" timeOffset="126166.34">12374 12522 0,'0'0'0,"0"0"15,0 0-15,0 0 16,18 8-16,8 1 16,9 0-16,-1-1 15,27-8-15,9-8 16,-1-1 0,-8-8-16,-9-9 15,-35 17-15</inkml:trace>
  <inkml:trace contextRef="#ctx0" brushRef="#br0" timeOffset="126384.69">12704 12227 0,'0'0'0,"0"0"16,0 0-16,0 17 15,9 27-15,-9 16 16,-9 27-16,9 8 15,0 9-15,-8 0 16,16-17-16,10-18 16,-1-26-16,0-17 15,-8 0 1,0-17-16</inkml:trace>
  <inkml:trace contextRef="#ctx0" brushRef="#br0" timeOffset="126747.41">12947 12825 0,'0'0'0,"0"0"0,0 0 16,0 0-16,0 0 15,18 0-15,17 8 16,-1-8-16,1-8 16,8-1-16,1 0 15,-18 1-15,0-10 16,0 10 15,-17-10-31,-1 10 0,1-10 0,-18 1 16,1 0-16,-1-1 15,0 1-15,-8 9 16,8 8-16,-8 0 16,0 17-16,-1 0 15,1 0-15,8 18 16,9 17-16,0-9 15,18 1-15,-1-10 16,18-8 0,8 0-16,9-8 15,-34-10-15</inkml:trace>
  <inkml:trace contextRef="#ctx0" brushRef="#br0" timeOffset="127226.27">13677 12677 0,'0'0'0,"0"0"16,0 0-16,0 18 15,-9 25-15,1 35 16,-10 9-16,1 25 16,-9 18-16,0 0 15,0-17 1,0-9-16,0-18 15,8-34-15,10-17 16,-1-18-16,9-8 16,0-9-16,-9-9 15,0-8-15,1-44 16,8-51-16,17-27 16,9 9-1,9 18-15,8 25 16,-8 18-16,9 17 15,-1 17-15,-8 9 16,8 9-16,0 17 16,10 0-16,-10 17 15,-17 0-15,0 1 16,-17 8-16,-1-9 16,-16 9-1,-10 9-15,-8-1 16,-17-8-16,8 0 15,0-17-15,18 0 16,8-9-16,9 0 16,0 0-1</inkml:trace>
  <inkml:trace contextRef="#ctx0" brushRef="#br0" timeOffset="127458.94">14710 12426 0,'0'0'0,"0"9"0,0 17 16,9 26-16,-9 17 15,0 9-15,-9 0 16,1 0-1,-1 0-15,9-17 0,0-35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3:43:29.4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2093 5099 0,'0'0'0,"0"0"15,0 0-15,0 0 16,0 0-16,0 0 16,-9 9-16,0 26 15,-17 51-15,9 62 16,-18 42-16,1 27 15,7-1 1,10-60-16,0-52 16,8-17-16,0-1 15,9-34-15,0-17 16,0-9-16,18-9 16,-1-8-16</inkml:trace>
  <inkml:trace contextRef="#ctx0" brushRef="#br0" timeOffset="518.73">2640 5307 0,'0'0'0,"0"0"16,0 0-16,-9 18 15,0 25-15,-17 35 16,-17 26-16,0 8 16,-1-16-16,1-10 15,-1 9-15,10-25 16,8-18 0,8-26-16,10 8 15,-1-16-15</inkml:trace>
  <inkml:trace contextRef="#ctx0" brushRef="#br0" timeOffset="749.16">2605 5454 0,'0'-8'0,"0"8"0,0 0 15,9 0-15,-1 17 16,10 26-16,17 44 15,-9 8-15,8 9 16,1 0 0,-9-9-16,0-25 15,-8-10-15,-10-16 16,10-10-16,-1-8 16,-8-8-16,-1-10 15</inkml:trace>
  <inkml:trace contextRef="#ctx0" brushRef="#br0" timeOffset="912.51">2440 5922 0,'0'0'0,"0"0"0,0 0 0,0 0 16,18 0-16,8 0 15,17 0-15,26-8 16,27-10-1,-35 18 1</inkml:trace>
  <inkml:trace contextRef="#ctx0" brushRef="#br0" timeOffset="1388.68">3699 5498 0,'0'0'0,"0"0"0,0 0 15,-8 0-15,-1 26 16,-8 43-16,-1 26 16,-8 9-1,9 18-15,-1-10 0,10-34 16,8-26-16,0-9 16,-9-17-1,9-8-15,0-10 16</inkml:trace>
  <inkml:trace contextRef="#ctx0" brushRef="#br0" timeOffset="1872.79">3578 5506 0,'0'0'0,"0"0"0,0 0 0,0-8 16,0-1-16,8 0 15,10 1-15,-1-1 16,18 0-16,17 9 16,9 0-16,0 0 15,-9 9 1,-9 0-16,-17-1 16,-9 1-16,-8 8 15,-9 1-15,-17 8 16,-9 26-16,-18 0 15,-8-9-15,9-8 16,8 8-16,0-17 16,18 0-1,0-9-15,17 1 16,0-1-16,0 0 16,17 1-16,18 16 15,-1 1-15,1-1 16,-9 1-16,0-9 15,-17 0-15,0-9 16,-18 1-16,-8 16 16,-9-8-1,-18 9-15,-8-9 16,0 0-16,8-17 16,27-1-16</inkml:trace>
  <inkml:trace contextRef="#ctx0" brushRef="#br0" timeOffset="9814.43">4498 5818 0,'0'0'0,"0"0"0,0 0 16,0 0-16,0 26 15,-8 26-15,-1 52 16,0 17-16,-8 18 15,-1-9-15,1-26 16,8-26-16,1-26 16,-1-18-16,9-8 15,0-17-15,0 0 16,0-18 0,0-26-16,0-43 15,17-52-15,9-17 16,18 26-16,-1 26 15,1 34-15,-1 18 16,-8 8 0,0 18-16,-9 0 15,0 17-15,0 0 16,0 17-16,-18 9 16,1 8-16,-9 10 15,-9-1-15,-8 0 16,-9 1-16,0-18 15,-17 0-15,-1-9 16,1-17-16,25 0 16</inkml:trace>
  <inkml:trace contextRef="#ctx0" brushRef="#br0" timeOffset="10251.14">4898 5498 0,'0'-9'0,"0"9"0,0 0 16,0 0-16,8 0 15,10 17-15,-1 18 16,0 26-16,-8 34 16,-18 0-1,1 9-15,-10-17 0,10-18 16,-1-17-1,9-9-15,0-17 0,0-8 16,0-10 0,0 1-16,0-9 15,0 0-15,9-17 16,8-9-16,0-9 16,1 9-16,8 0 15,-9 9-15,1-1 16,-10 10-16,1 8 15,0 0 1,-1 8-16,1 10 16,0 16-16,-1-8 15,1 0-15,0 0 16,-1-17-16,10 0 16,-1-1-16,-8 1 15</inkml:trace>
  <inkml:trace contextRef="#ctx0" brushRef="#br0" timeOffset="10617.99">5497 5983 0,'-9'0'0,"0"-9"16,9 9-16,0 0 15,0 0 1,0 0-16,-8 0 15,-1 17 1,0 1-16,9 16 0,0 10 16,9-10-16,0-8 15,8 0-15,1-17 16,-1 0 0,0-1-16,-8-16 15,8-1-15,1-17 16,-10 0-16,1-17 15,-18-1-15,-8 1 16,0 8-16,-9 9 16,0 9-16,8 0 15,1 17 1,-1 0-16,10 9 16,8-9-16</inkml:trace>
  <inkml:trace contextRef="#ctx0" brushRef="#br0" timeOffset="11080.62">5992 5948 0,'0'0'0,"0"0"16,0-9-16,0 1 15,0 8-15,-9 0 16,9 0-16,0 0 16,-9 17-16,1 9 15,-18 26 1,8 9-16,1-18 16,0-17-16,8 0 15,0-17-15,9-1 31,0-8-31,0 0 0,0-8 0,18-18 16,-1-18-16,18 1 16,-1-9-1,-8 17-15,1 1 16,-1 16-16,-9 10 16,-8 8-16,-1 0 15,1 0-15,0 17 16,-1 9-16,-8 17 15,0 1 1,0-18-16,9-9 16,0 0-16,-1-8 15</inkml:trace>
  <inkml:trace contextRef="#ctx0" brushRef="#br0" timeOffset="11465.49">6469 5948 0,'0'0'0,"-8"0"0,-1 0 0,0 0 15,9 0-15,-8 0 16,-1 9-16,0 8 16,9 9-16,0 9 15,0-1-15,0-8 16,9 0-16,0-8 15,-1-10-15,10 1 16,-1-18 0,0 1-16,10-10 15,-10-8-15,-8 0 16,-1 0-16,-16-8 16,-1-1-16,0 9 15,-8 9-15,-9 0 16,0 8-1,0 9-15,8 0 16,1 0-16,17 9 16,0-1-16,0-8 15,9 9-15</inkml:trace>
  <inkml:trace contextRef="#ctx0" brushRef="#br0" timeOffset="11854.45">6652 5948 0,'0'0'0,"0"0"16,0 0-16,0 0 16,0 0-16,0 0 15,0 9-15,0 8 16,0 18-16,0-1 16,-9-8-16,0 0 15,9 0 1,0-8-16,0-10 15,0 1-15,0 0 16,0-9-16,0-9 16,18-17-16,-1 0 15,18-9-15,0 1 16,-1 16-16,-8 1 16,0 8-1,-8 9-15,-1 0 16,-8 9-16,8 8 15,1 18 1,-1 0-16,0-9 0,1 8 16,-1-8-1,-8-8-15,-1-10 0</inkml:trace>
  <inkml:trace contextRef="#ctx0" brushRef="#br0" timeOffset="12132.52">7043 5550 0,'0'0'0,"0"0"0,0 0 0,0 0 16,0 0 0,0 0-16,0 17 15,17 9-15,9 9 16,26 8-16,9 0 15,8 1 1,-8-1-16,-9-17 0,-8 0 16,-18 0-1,0-9-15,-18 1 16,-16 7-16,-27 36 16,-34 34-16,-62 35 15,-181 147-15</inkml:trace>
  <inkml:trace contextRef="#ctx0" brushRef="#br0" timeOffset="16696.65">2145 7308 0,'0'0'0,"0"0"0,0 0 16,0 0-16,0 26 15,-17 26-15,8 43 16,-17 70 0,-9 17-16,18-18 0,-9-17 15,0-17-15,8-26 16,1-17-1,8-35-15,9-9 16,9-17-16,8-9 16,-8-8-16</inkml:trace>
  <inkml:trace contextRef="#ctx0" brushRef="#br0" timeOffset="17730.52">2848 7853 0,'0'0'0,"0"0"16,0 0-16,0-8 15,-8-1-15,-1 1 16,0-18-16,-17 0 16,0 8-1,-17 1-15,-1 0 16,-17 8-16,-8 9 16,26 17-16,8 1 15,0 16-15,9 18 16,9-9-16,17 1 15,8-1-15,10-17 16,8 0 0,0-17-16,0-1 15,0-16-15,9-1 16,-1-17-16,-8 9 16,1-1-16,-10 10 15,0 8-15,1 8 16,-1 10-16,0 16 15,18 18 1,0 26-16,0 0 16,-9 9-16,-9-9 15,-8-9-15,-18-8 16,0-18-16,-8 9 16,-26-9-16,-1-8 15,1-9-15,-1-17 16,1-18-1,-1 0-15,10-8 16,8-9-16,8-9 16,18-17-16,26-8 15,35-18-15,35 0 16,-44 52-16</inkml:trace>
  <inkml:trace contextRef="#ctx0" brushRef="#br0" timeOffset="18480.34">3951 8044 0,'0'0'0,"0"-9"15,0 1-15,0-10 16,0 1-16,-9-9 15,1 0-15,-1 9 16,0-9-16,-8 8 16,-9 1-16,-9 0 15,-8 17-15,-1 0 32,1 17-32,8 18 0,0-1 15,9 10-15,9-1 16,17-8-16,0-9 15,9 0-15,8-18 16,0 1-16,10 0 16,7-18-16,1 0 15,8 1-15,-17-10 16,1 1 0,-1 0-16,-9 8 15,0 9-15,1 0 16,-1 17-16,18 9 15,8 9-15,1 26 16,-10 8-16,-8 9 16,-17-9-16,0-8 15,-18-1 1,-8-8-16,-9-8 16,-18-1-16,1-8 15,-1-9-15,1-18 16,0-8-16,8-8 15,0-18-15,18 0 16,17-26-16,26-26 16,17-9-1,9 9-15,18 26 16,-27 35-16</inkml:trace>
  <inkml:trace contextRef="#ctx0" brushRef="#br0" timeOffset="19298.43">5757 7853 0,'0'0'0,"0"0"0,0 0 15,-8 0-15,-1 0 16,0 0-1,1 0-15,-1 0 16,0 0-16,-8 0 16,-9 26-16,-9 18 15,0 8-15,1 8 16,16 10 0,10-1-16,8-8 15,0-9-15,8-18 16,10-8-16,-1-9 15,9-8-15,9-18 16,-1-8-16,1-9 16,-9-8-16,0-10 15,-17-16 1,-9-18-16,-9 17 0,-17 9 16,0 17-1,0 1-15,0 16 16,9 1-16,17 8 15,0 1-15,8 8 16</inkml:trace>
  <inkml:trace contextRef="#ctx0" brushRef="#br0" timeOffset="19700.99">6174 7386 0,'0'0'0,"0"0"0,0 0 15,0 0-15,0 0 16,0 0-16,0 0 15,0 0-15,0 17 16,18 18-16,-1-1 16,18 18-1,8 9-15,27 0 16,8-1-16,0-8 16,9 0-16,-9 0 15,-35-26-15,-17 0 16,-26 9-16,-26 34 15,-61 35-15,-78 69 16,-69 26-16,-9 18 16,-44 86-1</inkml:trace>
  <inkml:trace contextRef="#ctx0" brushRef="#br0" timeOffset="23818.14">2093 9508 0,'0'0'0,"0"0"0,0 8 0,0 44 16,-9 35-16,0 34 16,-17 52-16,-8 9 15,-1-9-15,0-25 16,9-27-16,-17-17 15,25-35-15,10-34 16,16-18 0,10-8-16</inkml:trace>
  <inkml:trace contextRef="#ctx0" brushRef="#br0" timeOffset="24496.73">3065 9993 0,'0'0'0,"0"-9"0,0 0 16,0 1-16,0-1 15,0 0-15,-8 1 16,-1-1-16,0 0 16,-17 1-16,0-10 15,-17 10-15,-9 8 16,-9 17-1,9 18-15,0-1 16,17 10-16,9 8 16,9-9-16,17-8 15,0-9-15,17-9 16,0-8-16,9-9 16,9-18-16,0-8 15,8 0 1,1 0-16,-18 9 15,0 0-15,-9 17 16,9 0-16,-8 26 16,16 26-16,-8 17 15,-8 17-15,-10 10 16,1 8-16,-18-18 16,-17-8-16,0-9 15,-8-8 1,-27 8-16,-9-17 15,9-26-15,9-17 16,18-9-16,-1-17 16,0-9-16,18-35 15,25-34-15,19-18 16,51 18-16,17 8 16,-43 44-1</inkml:trace>
  <inkml:trace contextRef="#ctx0" brushRef="#br0" timeOffset="25511.95">3995 10045 0,'0'0'0,"0"0"0,0 0 15,0 0-15,0 0 16,0 8-16,0 10 16,0-1-16,17 0 15,18 9-15,-1 0 16,10-17-1,8-9-15,0-9 16,17-17 0,-8 0-16,-9-8 0,-8-1 15,-18 9-15,0 0 16,-17-9-16,-18-8 16,-8 8-16,-10 18 15,1 0 1,-8 17-16,-10 17 15,-8 18-15,17 25 16,9 27-16,9 17 16,17-26-16,17-18 15,18 1-15,0-9 16,8-26 0,35 0-16,27-26 15,-45 0-15</inkml:trace>
  <inkml:trace contextRef="#ctx0" brushRef="#br0" timeOffset="25982.43">5714 9923 0,'0'0'0,"0"0"0,-9 0 16,-8 0-16,8 0 15,-8 0-15,-1 0 16,1 0-16,0 9 15,-1 8-15,10 18 16,-10 17-16,18 9 16,0-18-16,18-17 15,-1 0 1,9 0-16,9-17 16,26-9-16,-1-9 15,1-17-15,-17-9 16,-18 1-16,-18-1 15,1 0-15,-18-8 16,-17 0-16,0 8 16,-9 0-16,1 18 15,8 8 1,26 9-16,0 0 16</inkml:trace>
  <inkml:trace contextRef="#ctx0" brushRef="#br0" timeOffset="26302.29">6218 9577 0,'0'0'0,"0"0"0,0 0 15,0 0-15,0 0 16,0 17-16,8 18 15,10 0-15,16 8 16,10 0-16,25 0 31,9 1-31,1-10 0,-19-8 16,-16 0-16,-1-17 16,-17 0-16,-8 8 15,-10 0-15,-25 18 16,-35 34-16,-52 27 15,-27 7 1,62-51-16</inkml:trace>
  <inkml:trace contextRef="#ctx0" brushRef="#br0" timeOffset="26829.8">2284 11231 0,'0'0'0,"0"0"0,0 17 0,0 18 16,9 60-16,-1 44 16,1 26-1,-18-1-15,-8-25 16,-9-18-16,8-9 15,1-8-15,0-34 16,17-27-16,-9-17 16,9 0-16,0-17 15</inkml:trace>
  <inkml:trace contextRef="#ctx0" brushRef="#br0" timeOffset="27144.33">3126 11785 0,'0'0'0,"0"0"0,0 0 16</inkml:trace>
  <inkml:trace contextRef="#ctx0" brushRef="#br0" timeOffset="27545.56">2926 11777 0,'0'0'0,"-8"0"0,-18 8 0,8 1 16,1 0-16,0-1 15,17 10-15,0 8 16,17 0 0,0 0-16,18 0 15,8-18-15,18-16 16,0-1-16,0-17 16,-18 0-16,-8 0 15,-9-9-15,-17 9 16,-1 0-16,1 0 15,-18-8 1,-17 8-16,-8 9 16,-10 17-16,1 8 15,-9 18-15,0 26 16,8 35-16,18 8 16,17 0-16,18-8 15,17-1-15,9-8 16,69 9-16,18-35 15,-79-43 1</inkml:trace>
  <inkml:trace contextRef="#ctx0" brushRef="#br0" timeOffset="28196.39">4793 11759 0,'0'0'0,"0"0"0,0-8 0,0-1 15,-8 0 1,-1 1-16,0-1 15,1-8-15,-1 0 16,-8-1-16,-9-8 16,-9 9-16,-9 8 15,1 9-15,0 18 16,-9 16 0,17 1-16,9 8 15,8 0-15,18 1 16,0-18-16,18 0 15,-1-18-15,18 1 16,8-18-16,1 1 16,-1-10-16,0 1 15,-16 0-15,-1 17 16,-18 0-16,1 0 16,8 26-1,1 17-15,-1 18 16,-8 17-16,-1 8 15,-8 9-15,-8 1 16,-1-18-16,0-26 16,-8-9-16,0-17 15,-1 0-15,-8 0 16,0-17 0,0-1-16,-17-16 15,-1-18-15,-8-9 16,9-17-1,17 0-15,8 9 0,18-1 16,18 1-16,60-9 16,-17 26-16</inkml:trace>
  <inkml:trace contextRef="#ctx0" brushRef="#br0" timeOffset="28647.57">5731 11673 0,'0'0'0,"0"0"0,-8 0 16,-1 0 0,0 17-16,-8 18 15,-1 17-15,1 0 16,17 8-16,0-16 16,17-10-16,1-8 15,-1 0-15,1-17 16,8 0-16,0-1 15,0-16 1,0-18-16,0 0 16,-17-9-16,-1-8 15,-16-1-15,-10 1 16,-8 8-16,9 1 16,-1 16-16,10 10 15,8-1-15,0 9 16</inkml:trace>
  <inkml:trace contextRef="#ctx0" brushRef="#br0" timeOffset="28931.36">6174 11335 0,'0'0'0,"0"0"0,0 0 15,0 17-15,0 9 16,18 9-1,16 17-15,18-9 16,18 1-16,17-1 16,-9-8-16,0-9 15,-17 0-15,-18-18 16,-8 1-16,-9-1 16,-17 1-16,-9 8 15,-18 9-15,-51 35 16,-44 43-1,-43 0-15,-35 0 16,-209 52-16</inkml:trace>
  <inkml:trace contextRef="#ctx0" brushRef="#br0" timeOffset="29444.79">2345 13240 0,'0'0'16,"0"0"-16,0 0 0,0 0 15,0 26 1,0 18-16,0 25 16,8 70-1,-8 42-15,0 10 0,0-18 16,0-43-16,0-35 15,0-43-15,18-17 16,-1-18-16,0-8 16</inkml:trace>
  <inkml:trace contextRef="#ctx0" brushRef="#br0" timeOffset="29946.36">3091 13803 0,'0'0'0,"0"0"0,0 0 16,0 0-16,-8 0 15,-1 0-15,9 0 16,0-8-16,0 8 15,0 0 1,0 0-16,0 0 16,17 0-16,18 0 15,0 0-15,8 8 16,1-8-16,-1-8 16,1-1-16,-18-8 15,0-1 1,0-8-16,-18 0 0,1 0 15,0 0 1,-18-8-16,-17 8 16,9 9-16,-9-1 15,-9 1-15,-9 17 16,10 17-16,-10 1 16,10 25-16,-1 17 15,17 10 1,10-10-16,8 1 15,8-18-15,19 1 16,25-18-16,8-18 16,-34-8-16</inkml:trace>
  <inkml:trace contextRef="#ctx0" brushRef="#br0" timeOffset="30462.25">4403 13682 0,'0'0'0,"0"0"15,0 0-15,0 0 16,0 0-16,0 0 15,0 9-15,0-1 16,0 10-16,17-1 16,0 0-16,9-8 15,1 0-15,-1-9 16,8-9-16,-8 0 16,0-8-1,0 0-15,-8-1 16,-10 1-16,1-9 15,0 0 1,-18 0-16,0-8 0,1 8 16,-18 8-16,0 1 15,0 8 1,-18 9-16,10 18 16,-1-1-16,0 26 15,0 18-15,18 8 16,17-8-16,9-1 15,8-16 1,18-1-16,8-8 0,27-18 16,16-17-16,-42 0 15</inkml:trace>
  <inkml:trace contextRef="#ctx0" brushRef="#br0" timeOffset="30934.41">5966 13431 0,'0'0'0,"0"0"0,0 0 16,0 0-16,0 0 16,-9 0-1,0 0-15,1 17 16,-18 9-16,0 18 16,8 25-16,1 0 15,17-8 1,9-18-16,8-8 0,0-9 15,18-9-15,8-8 16,1-18 0,8-8-16,0-27 15,0 1-15,-17-9 16,-18 0-16,-8-8 16,-18-1-16,-17 0 15,0 18-15,-9 8 16,-8 18-16,-9 17 15,17 17-15,18-8 16</inkml:trace>
  <inkml:trace contextRef="#ctx0" brushRef="#br0" timeOffset="31211.68">6574 13128 0,'0'0'0,"8"0"16,10 17-16,34 9 16,9 17-16,-1 1 15,1-1 1,-9-17-16,-8 0 0,-10 0 16,-8-17-16,-8-1 15,-10 1 1,1 0-16,-18 8 15,-8 9-15,-61 52 16,-52 43-16,-61 35 16,-61 43-16,-26-8 15,-61 17-15</inkml:trace>
  <inkml:trace contextRef="#ctx0" brushRef="#br0" timeOffset="35553.25">6131 14652 0,'0'0'0,"0"0"0,0 0 16,0 0-16,0 17 16,0 9-16,0 18 15,0 51-15,0 44 16,-9-1-16,0 9 16,1-8-1,-10-26-15,10-27 0,-1-25 16,9-27-1,0-16-15,0-10 16,0-8-16</inkml:trace>
  <inkml:trace contextRef="#ctx0" brushRef="#br0" timeOffset="35911.68">6018 14817 0,'0'0'0,"0"0"0,0 0 16,0 0-16,-9 8 15,0 10-15,1 8 16,-10 17-16,1 9 16,0-9-16,17-17 15,0 0 1,0-17-16,0-9 15,17-9-15,0 1 16,1-18-16,8 8 16,0 1-16,0 0 15,-9 8-15,1 9 16,-1 0-16,9 17 16,9 27-1,8 7 1,-8 19-16,26 8 0,-18-44 15</inkml:trace>
  <inkml:trace contextRef="#ctx0" brushRef="#br0" timeOffset="36879.64">4498 16220 0,'0'0'0,"0"0"16,0 0-16,0 0 16,0 0-16,0 0 15,0 0-15,-8 34 16,-1 36-16,0 16 15,-8-8 1,-1 0-16,1-17 16,0-9-16,-1-26 15,10 0-15,8-18 16,0 1-16,0-9 16,0-9-1,8-8-15,18-18 0,26-25 16,9-10-1,-17 10-15,-1 17 16,-17 17-16,0 8 16,-17 1-16,0 17 15,-1 0-15,1 0 16,-9 17-16,0 1 16,0 16-1,0 9-15,0 9 0,0-8 16,0-1-1,0-8-15,9-9 16,-9 0-16,8-18 16,1 1-16,8 0 15,1-18-15,16-8 16,1-9-16,9-9 16,16 9-16,-25 26 15</inkml:trace>
  <inkml:trace contextRef="#ctx0" brushRef="#br0" timeOffset="37285.44">5202 16661 0,'-9'-8'0,"0"8"16,1 0-16,-1 0 15,0 0 1,0 17-16,9 0 16,0 18-16,0 0 15,18-9-15,-1 0 16,1-18-16,-1 1 15,9-18-15,9 1 16,-1-10-16,-7-8 16,-1 0-16,-18 0 15,-8 0 1,-8-8-16,-18-1 16,-18 0-16,1 18 15,-9 17-15,-1 0 16,19 17-16,16-8 15</inkml:trace>
  <inkml:trace contextRef="#ctx0" brushRef="#br0" timeOffset="44631.38">5957 16220 0,'0'0'0,"0"0"0,0 0 15,0 0-15,0 17 16,9 18-16,-1 43 15,-8 17 1,0 35-16,-8 17 16,-1-17-16,9-26 15,-9-9-15,9-8 16,0-18-16,0-34 16,18-9-16,-1-18 15</inkml:trace>
  <inkml:trace contextRef="#ctx0" brushRef="#br0" timeOffset="44826.41">6409 16531 0,'0'0'0,"0"0"16,0 0-1,0 0-15,0 18 0,0 8 16,-9 43-1,0 18-15,1-9 16,-10-26-16,18 0 16,18-18-16,-10-16 15</inkml:trace>
  <inkml:trace contextRef="#ctx0" brushRef="#br0" timeOffset="45108.73">6522 16376 0,'0'0'0,"0"0"16,0 0-16,0 17 15,17 0-15,9 18 16,17 0-16,9 8 16,9 0-1,0 0-15,0-8 16,-9-9-16,-26-9 15,0 1-15,-17-10 16,-1 10-16,-8 16 16,-17 18-16,-18 18 15,-26 8 1,-17-1-16,26-7 16,35-44-16</inkml:trace>
  <inkml:trace contextRef="#ctx0" brushRef="#br0" timeOffset="46768.27">7529 16609 0,'0'0'0,"0"0"0,0 0 15,0 0-15,0 0 16,0 0-16,0 9 16,0 0-16,17 8 15,-8-8-15,-9-9 16</inkml:trace>
  <inkml:trace contextRef="#ctx0" brushRef="#br0" timeOffset="46893.69">8024 16653 0,'0'0'0,"0"0"0,0 0 16,0 0-16,0 0 16,0 8-16,0 1 15,0 0-15</inkml:trace>
  <inkml:trace contextRef="#ctx0" brushRef="#br0" timeOffset="47052.15">7876 17146 0,'0'0'0,"0"0"0,0 0 15,0 9-15,0 0 16,9-1-1,0-8-15</inkml:trace>
  <inkml:trace contextRef="#ctx0" brushRef="#br0" timeOffset="47695.34">8849 16939 0,'0'0'0,"0"0"0,0 0 15,-9 0-15,0-9 16,1 0-16,-10 1 16,1-10-1,-9 10-15,-18 8 16,1 0-16,8 17 15,1 0-15,8 18 16,8 8-16,1 0 16,8-8-16,9-9 15,0-9-15,9-8 16,8 0 0,1-1-16,8-16 15,8-1-15,10-17 16,-18 9-16,0-1 15,-9 1-15,-8 17 16,0 0-16,-1 0 16,1 17-16,8 1 15,1-1-15,-1 0 16,0-8 0,18-9-16,0-9 15,26-17-15,8-34 16,9-27-16,-17-8 15,-9-18-15,-8 9 16,-18 9-16,-9 43 16,-8 18-1,-1 16-15,-8 10 16,0 8-16,-8 26 16,-18 34-16,0 70 15,8 17-15,1-8 16,17-9-16,17-26 15,1-35-15,-1-17 16,0-35 0,-8-8-16</inkml:trace>
  <inkml:trace contextRef="#ctx0" brushRef="#br0" timeOffset="47896.98">9048 16635 0,'0'0'0,"0"0"0,0 0 16,0 9-16,0 8 15,18 1-15,17 8 16,8 0-16,35 0 16,18-18-1,25-8-15,-17-17 0,-60 8 16</inkml:trace>
  <inkml:trace contextRef="#ctx0" brushRef="#br0" timeOffset="48177.55">10160 16566 0,'0'0'0,"0"0"0,0 0 16,0 0-16,0 0 16,0 17-16,0 9 15,-9 44-15,-17 34 16,9 17 0,0-9-16,-1 1 0,1-18 15,8-34 1,9-26-16,9-9 15,17-9-15,-17-8 16</inkml:trace>
  <inkml:trace contextRef="#ctx0" brushRef="#br0" timeOffset="48562.26">10464 17016 0,'0'0'0,"0"0"0,0 0 16,0 0-16,0 0 16,-9 9-16,1 8 15,-1 1-15,0 16 16,1 18-16,8 9 16,0-18-1,8 1-15,1-18 16,8 0-16,1-18 15,-1 1-15,0 0 16,9-18-16,-8-8 16,8-9-16,0 0 15,-17-18-15,-1 10 16,-16-1 0,-1 0-16,-8 18 15,-1 0-15,1 8 16,-1 0-16,1 9 15,0 0-15,8 0 16,9 9-16,9-9 16</inkml:trace>
  <inkml:trace contextRef="#ctx0" brushRef="#br0" timeOffset="49010.9">11054 17103 0,'-8'0'0,"-1"0"0,0 0 16,1 0-16,-1 0 15,0 0 1,1 17-16,-1 1 16,0 16-16,-8 1 15,0 8-15,8-17 16,0 0-16,9-17 15,0 0-15,0-1 16,0 1 0,0-9-16,18-9 0,-1 1 15,9-1 1,0 0-16,9 9 16,-1 0-16,1 18 15,9-1-15,-1-8 31,-17-1-31,0 1 0,-8 0 0,-10-1 16,1-8-16,0-8 16,-1-1-1,1-17-15,-9-17 16,0-1-16,0 10 16,9 8-16,8 17 15</inkml:trace>
  <inkml:trace contextRef="#ctx0" brushRef="#br0" timeOffset="50126.64">11793 17458 0,'0'0'16,"0"0"-16,0 0 0,0 0 16,17-8-1,0-1-15,18-17 16,0-9-16,-1-17 15,10-8-15,-1-1 16,-8-26-16,8 1 16,-16 8-16,-1 35 15,-18 8 1,1 18-16,0-1 16,-1 1-16,-8 17 15,0 0-15,-8 0 16,-1 17-16,0 18 15,-8 26-15,0 8 16,-1 0-16,9 18 16,9-9-1,0-9-15,0-8 16,0-18-16,18-17 16,-1 0-16,9-18 15,9 1-15,17-9 16,9-9-16,-18 1 15,1-18-15,-1 0 16,-17-9-16,0 9 16,-17 9-1,0 0-15,-1-1 16,-16 1-16,-1 8 16,0 9-16,1 0 15,-18 0-15,-1 18 16,1 16-1,9 1-15,0 8 0,17 1 16,0-1 0,17-17-16,0 0 15,9-18-15,9 1 16,0-18-16,34-8 16,10 0-16,-53 8 15</inkml:trace>
  <inkml:trace contextRef="#ctx0" brushRef="#br0" timeOffset="50663.43">12800 17311 0,'0'0'0,"0"0"0,0 0 16,0 0-16,0 9 15,0 8-15,-9 0 16,0 18-16,1 0 15,-1-9 1,0-9-16,1 0 16,8-8-16,0-1 15,0 1-15,0-9 16,0 0-16,17-9 16,0 1-16,10-18 15,-1 0-15,0 9 16,-18-1-1,1 10-15,0 8 16,-1 0-16,-8 0 16,0 17-16,0 0 15,0 1-15,0-10 16,0 1-16,0-1 16,0-8-16,9 0 15,8 0-15,1-8 16,17-1-1,-9 1-15,0-1 16,-9 9 0,-8 0-16,-1 0 0,1 0 15,-9 0-15,9 9 16,-1-1-16,1 1 16,8-1-16,1 1 15,8-9 1,0 0-16,-9-9 15,-8 9-15</inkml:trace>
  <inkml:trace contextRef="#ctx0" brushRef="#br0" timeOffset="51095.25">13434 17242 0,'0'0'0,"0"0"0,0 0 0,0 17 16,-9 9-1,0 9-15,1 17 16,-1 17-16,-8 26 15,-1 18-15,-8-1 16,9-16-16,0-18 16,-1-9-16,1-26 15,8-17-15,0-9 16,1-8 0,-1 0-16,0-18 15,1-8-15,8-27 16,0-34-16,17-17 15,9 9-15,9 8 16,0 8-16,17 1 16,8-9-1,-7 35-15,-10 8 16,0 18-16,-17 0 16,-17 17-16,0 0 15,0 0-15,-18 17 16,0 9-16,-17 17 15,0-8-15,-9-1 16,18-8 0,0-17-16,-1-9 15,10 0-15,8 0 16</inkml:trace>
  <inkml:trace contextRef="#ctx0" brushRef="#br0" timeOffset="51431.92">13755 17519 0,'0'0'0,"0"0"0,0 0 16,0 0-16,0 0 16,0 0-1,0 0-15,0 0 16,0 0-16,9 0 16,8 0-16,0 0 15,1 0-15,-9-9 16,-1 0-16,1 1 15,0-1-15,-9-8 16,0 0 0,-9-1-16,0 1 15,1 8-15,-1 9 16,0 0-16,0 0 16,-8 18-16,0-1 15,8 9-15,9 8 16,0-8-16,9 0 15,-1-17 1,-8-9-16</inkml:trace>
  <inkml:trace contextRef="#ctx0" brushRef="#br0" timeOffset="51694.32">14042 17467 0,'0'0'0,"0"0"0,0 0 16,0 8-16,0 10 16,8-1-16,1 9 15,0 9-15,-1-9 16,-8 0-16,0-9 16,0 0-16,0-8 15,0 0 1,0-9-16,0 0 15,0-9-15,9-8 16,8-27-16,18-8 16,-9 18-16</inkml:trace>
  <inkml:trace contextRef="#ctx0" brushRef="#br0" timeOffset="52105.53">14519 17398 0,'0'0'0,"0"0"15,-8 0-15,-1 0 16,0 0-16,-8 0 15,-9 17-15,0 0 16,8 1-16,1-1 16,8 0-16,9 0 15,0-8-15,0 0 16,0-9 0,18 0-16,-1-9 15,9 0-15,0 1 16,0 8-16,-8 0 15,-1 0-15,0 0 16,1 17-16,-1 0 16,0 1-16,1-1 15,8-8 1,-9-9-16,-8 0 16</inkml:trace>
  <inkml:trace contextRef="#ctx0" brushRef="#br0" timeOffset="52295.45">14632 17224 0,'0'0'0,"0"0"0,0 0 16,0 0-16,18 0 15,16 9-15,27 0 16,8-1-16,10-16 15,-36 8 1</inkml:trace>
  <inkml:trace contextRef="#ctx0" brushRef="#br0" timeOffset="52558.99">14884 17016 0,'0'0'0,"0"0"0,0 18 15,0 16-15,0 27 16,-9 8-16,1 18 16,8 0-1,0-1-15,0-25 16,0-9-16,0-9 0,17-17 15,0-26 1,-8 0-16</inkml:trace>
  <inkml:trace contextRef="#ctx0" brushRef="#br0" timeOffset="52900.56">15092 17311 0,'0'0'0,"0"0"15,0 9-15,-8 8 16,-1 18-16,0-1 16,9 1-16,0-9 15,0 0-15,9-9 16,0-8-16,-1-1 16,-8-8-16,9 0 15,8-8-15,1-1 16,-10-8-1,1 8-15,0 0 16,0 1-16,-1-1 16,1 9-16,-9 0 15,9 0-15,-1 9 16,1 8-16,8 0 16,9-8-16,18 0 15,-1-1 1,-25-8-16</inkml:trace>
  <inkml:trace contextRef="#ctx0" brushRef="#br0" timeOffset="53546.55">15579 17354 0,'0'0'0,"0"0"15,0 18-15,0-1 16,0 18-16,0 8 15,0 0-15,0 0 16,-9 1-16,0-1 16,1-17-16,-1-9 15,0-8-15,1 0 16,8-1-16,0-8 16,0 0-1,0-8-15,0-1 16,17-26-16,18-8 15,-1 0-15,10 8 16,-1 0-16,-8 18 16,-9 0-16,0 8 15,-9 1 1,-8-1-16,0 9 16,-1 0-16,1 0 15,-9 0-15,0 0 16,0 0-16,9 0 15,0 0-15,-1 0 16,10-9-16,-1 9 16,0 0-1,1 0-15,-1-8 16,0-1-16,-8 0 16,0 1-16,-1-10 15,1 1-15,-9 8 16,0-8-16,-9 0 15,1-9 1,-10 8-16,1 1 0,0 8 16,-1 9-1,-8 0-15,0 18 16,0 8-16,0 8 16,9 18-16,8 18 15,18-1-15,8 9 16,18-9-16,0-26 15,-18-17 1</inkml:trace>
  <inkml:trace contextRef="#ctx0" brushRef="#br0" timeOffset="53979.64">11827 16956 0,'0'0'0,"0"0"0,0 0 15,0 0-15,9 0 16,26 9-16,34 8 16,53-9-16,51 1 15,53-26-15,217-44 16</inkml:trace>
  <inkml:trace contextRef="#ctx0" brushRef="#br0" timeOffset="71850.84">9769 5567 0,'0'0'0,"0"0"15,0 0-15,0 0 16,-8-9-16,-1 1 16,0-1-16,-8 0 15,-9 1 1,0-1-16,0 0 15,-9 9-15,9 0 16,0 18-16,0 8 16,0 17-16,17 9 31,9 9-31,17-1 0,1 1 0,8-18 16,0-8-16,-17-9 15,-1 0 1,1-9-16,-18 0 15,-8 9-15,-18 9 16,-26 0-16,1-9 16,-10 0-16,27-18 15,17 1-15,26 0 16</inkml:trace>
  <inkml:trace contextRef="#ctx0" brushRef="#br0" timeOffset="72072.64">9708 5844 0,'0'0'0,"0"0"0,0 0 16,0 0 0,18 0-16,8 9 15,17 0-15,18-1 16,17 1-16,0-18 15,1 1-15,25 8 16,0-9-16,-61 0 16</inkml:trace>
  <inkml:trace contextRef="#ctx0" brushRef="#br0" timeOffset="72606.28">10195 5411 0,'-9'0'0,"0"0"0,1 0 16,-1 0-16,0 18 16,-8-1-16,-9 43 15,-9 27-15,0 17 16,1 9-16,-1-1 15,18-17 1,8-17-16,9-26 16,0-8-16,0-18 15,26-9-15,9 9 16,-9-17-16</inkml:trace>
  <inkml:trace contextRef="#ctx0" brushRef="#br0" timeOffset="73007.72">10212 6069 0,'0'0'0,"0"0"15,0 0-15,0 0 16,0 0-16,0 0 16,17 9-1,10 0-15,25-18 16,0 0-16,9 1 15,-1-10-15,-8 1 16,-8 0-16,-18-1 16,0 1-16,-17 0 15,-1-1 1,-8 1-16,-8 0 16,-1 0-16,-8 8 15,-1 9-15,-8 0 16,0 9-16,9 8 15,-1 9-15,1 8 16,17 18-16,0 0 16,17-8-16,1-1 15,16-17 1,19 0-16,51 9 0,0-27 16,-61-8-1</inkml:trace>
  <inkml:trace contextRef="#ctx0" brushRef="#br0" timeOffset="73584.05">11107 5939 0,'0'0'0,"0"0"0,0 0 16,0 0-16,0 0 16,0 0-16,0 0 15,0 0 1,-9 18-16,0 16 16,0 44-16,-8 26 15,0 0-15,-1 17 16,1-17-16,0-17 15,-1-18-15,10-17 16,-1-8 0,0-18-16,1-9 15,-1-8-15,9-1 16,0-8-16,0-8 16,0-36-16,0-51 15,9-44-15,17-16 16,8 16-16,10 35 15,-10 26-15,1 26 16,9 0-16,-1 18 16,9 8-1,0 8-15,-8 18 16,-1 0-16,-17 0 16,0 18-16,0-1 15,-17 0-15,0 0 16,-18 9-16,-8 18 15,-27 8-15,-17 8 16,-17-16 0,-17-1-16,-10-8 15,62-9-15</inkml:trace>
  <inkml:trace contextRef="#ctx0" brushRef="#br0" timeOffset="75005.27">12383 5541 0,'-9'0'0,"9"0"0,0 0 16,-8 9-16,-1 17 16,0 26-16,-8 17 15,8 18-15,1 17 16,-1 8-16,0-8 16,18-17-16,0-53 15</inkml:trace>
  <inkml:trace contextRef="#ctx0" brushRef="#br1" timeOffset="79121.42">8753 8278 0,'0'0'0,"0"0"0,0 0 16,-8 0-16,-10-9 15,1 9-15,8 0 16,0 0-16,1 0 16,-1 0-1,9 0-15,0 0 16,0 0-16,0 0 15,0 0-15,0-8 16,17-1-16,18 0 16,17 1-16,0-1 15,27 0-15,7 9 16,10-8 0,-1 8-16,18 0 15,18-9-15,-19 0 16,1 9-16,-8 0 15,7 0-15,-7 0 16,-10 0-16,-8 0 16,0 0-1,8-8-15,-8-1 16,-9 9-16,1 0 16,-10-9-16,9 9 15,0 0-15,0-8 16,1-1-16,-10 0 15,1 1-15,8-1 16,9 0-16,-9-8 16,0 8-16,0 1 15,18-1 1,-18-8-16,0 8 16,0-8-16,17-9 15,10 8-15,-18 1 16,-18 8-1,0-8-15,-8 0 0,-17 17 16,-10 0-16,-8 0 16,1 0-1,-19 0-15,1 0 16,0 0-16,-9-9 16,-9 0-16,9 9 15</inkml:trace>
  <inkml:trace contextRef="#ctx0" brushRef="#br1" timeOffset="79409.74">11940 7498 0,'0'0'0,"0"0"0,18 9 16,-1 8-16,18 1 15,8 8 1,9 8-16,9 1 16,0 0-1,-9-9-15,-17 0 0,-9 0 16,-9-9-16,-8 18 16,-27 16-16,-25 10 15,-44 26-15,-43 17 16,-61 43-16,-165 156 15</inkml:trace>
  <inkml:trace contextRef="#ctx0" brushRef="#br1" timeOffset="96784.5">13147 7317 0,'0'0'0,"0"0"0,-8-9 15,-1 0 1,9 1-16,0-1 0,0 9 15,0 0 1,-9 0-16,0 26 16,-8 52-16,-9 52 15,9 60-15,-1 1 16,1-35-16,17-9 16,0-34-1,0-27-15,0-17 16,0-17-16,9-17 15,-1-26-15</inkml:trace>
  <inkml:trace contextRef="#ctx0" brushRef="#br1" timeOffset="97452.63">13825 7802 0,'0'0'0,"0"0"15,-9 0-15,0-9 16,0 9-16,1-9 16,-1 1-16,0-1 15,1 0-15,-10 1 16,-8-10 0,0 10-16,0-10 15,-8 18-15,-1 0 16,0 9-16,0 8 15,9 1-15,0 16 16,9 1 0,17-9-16,0 0 0,17 0 15,1-18 1,-1 1-16,0-9 16,9-9-16,0 1 15,0 8-15,-8 0 16,-1 0-16,1 17 15,8 18-15,0 8 16,-9 26-16,-8 18 16,-1 17-16,-8-9 15,-8-17 1,-1-17-16,0-9 16,-8-9-16,0-17 15,-9 0-15,0-17 16,-1-9-16,-16-18 15,8-16-15,9-10 16,9-16 0,8 25-16</inkml:trace>
  <inkml:trace contextRef="#ctx0" brushRef="#br1" timeOffset="97986.41">14276 7793 0,'0'0'0,"0"0"0,0 0 15,0 0-15,-9 0 16,1 0-16,-1 0 15,-17 0 1,0 9-16,0 8 16,-9 9-16,18 0 15,-1 0-15,1 0 16,17-9-16,0-8 16,0-1-16,0-8 15,17-8-15,1-1 16,8 9-16,0 0 15,9 17 1,-1 9-16,10 9 16,-9 17-16,-9 0 15,0 9-15,0 8 16,-18 0-16,-8-8 16,-8-9-16,-1-9 15,-17-8-15,0-9 16,0 0-1,0-18-15,-9 1 16,0-18-16,9 1 16,9-10-16,0-25 15,8 0-15,18-1 16,8 10-16,0 16 16</inkml:trace>
  <inkml:trace contextRef="#ctx0" brushRef="#br1" timeOffset="98368.72">14736 7879 0,'0'0'0,"0"0"0,0 0 15,0 0-15,-8 18 16,-1-1-16,0 18 16,9 8-16,0 0 15,0 1-15,9-10 16,0-8 0,8-8 15,0-1-31,9-8 0,0-9 0,1-9 0,-1 0 15,-9-25-15,9-18 16,-26-18-16,-9 1 16,-17 17-16,-8 9 15,-1 8 1,0 18-16,9 17 16,26 0-16,0 0 15</inkml:trace>
  <inkml:trace contextRef="#ctx0" brushRef="#br1" timeOffset="98618.42">15171 7654 0,'0'0'0,"0"0"16,0 9-16,8 0 15,18 8-15,9 9 16,8 0-16,1 0 15,-1 0-15,-17 0 16,0 0 0,-17 8-16,0 1 15,-18 0-15,-26 8 16,-34 35-16,-18 43 16,-95 226-16</inkml:trace>
  <inkml:trace contextRef="#ctx0" brushRef="#br1" timeOffset="99876.91">8788 9906 0,'-9'-9'0,"1"1"15,-1-1-15,0 9 16,1 0-16,-1 0 15,9 0-15,0 0 16,0 0 0,0 0-16,0 0 15,26-9-15,35 9 16,60 0-16,53 0 31,52 9-31,8 0 0,-8-9 16,-9 0-16,-35-9 0,-25 0 15,-27 1-15,-26-1 16,-26 9 0,-26 0-16,-26 0 15,1 0-15,-19 0 16,1 0-16,0 0 16,-9 9-16,0-1 15</inkml:trace>
  <inkml:trace contextRef="#ctx0" brushRef="#br1" timeOffset="100221.2">10525 9378 0,'0'0'0,"0"0"0,0 0 15,0 0-15,0 0 16,0 17-16,17 0 0,0 9 16,18 9-1,26 26-15,26 17 16,0-18-16,-9-8 16,0-9-16,-9 1 15,-25-18 1,-1 0-16,-25 0 15,-10-9-15,-25 9 16,-26 26-16,-62 35 16,-77 34-16,-18-17 15,-173 86-15</inkml:trace>
  <inkml:trace contextRef="#ctx0" brushRef="#br1" timeOffset="101385.45">12826 9283 0,'0'0'0,"0"0"0,0 0 0,0 0 15,0 8-15,0 18 16,0 26-1,0 43-15,-9 53 16,1 7-16,-10-7 16,1-18-16,-1-35 15,10-17-15,8-26 16,0-18 0,0-8-16,8-17 0,1 0 15</inkml:trace>
  <inkml:trace contextRef="#ctx0" brushRef="#br1" timeOffset="102002.45">13469 9672 0,'0'0'0,"0"0"0,0 0 16,0 0 0,0 0-16,0 0 15,0 0-15,0-8 16,-9-1-16,0 0 15,-17 1-15,0-1 16,-17 9-16,-1 9 16,-8 25-16,0 1 15,17 8 1,18-8-16,0-9 16,17 0-16,17 0 15,0-18-15,18 1 16,0 0-16,-1-18 15,-7 0-15,-1 1 16,0 8-16,0 0 16,0 0-16,-9 17 15,9 18 1,9 34-16,-9 26 16,-9 9-16,-8-9 15,-18-17-15,1 9 16,-10-18-16,1-17 15,-9-8-15,0-18 16,-18 0-16,-8-18 16,-17-25-1,-9-18-15,17-8 16,17-18-16,18 9 16,18 35-16</inkml:trace>
  <inkml:trace contextRef="#ctx0" brushRef="#br1" timeOffset="102502.06">13859 9984 0,'0'0'0,"0"0"16,0 0-16,0 0 16,9 9-16,8-1 15,18 1-15,8 8 16,1-8-1,8 0-15,-9-18 16,1 0 0,-9 1-16,-9-1 0,0-8 15,-18-1-15,1-8 16,0 0-16,-18 0 16,0-8-16,1 16 15,-10 1-15,1 17 16,-9 17-1,-9 1-15,9 16 16,9 10-16,-1 8 16,18 8-16,0-8 15,18-8-15,-1-10 16,18-8-16,43 9 16,35-1-1,-52-25-15</inkml:trace>
  <inkml:trace contextRef="#ctx0" brushRef="#br1" timeOffset="102835.28">15049 9941 0,'-9'-9'0,"-8"0"0,8 1 16,-17 8-16,9 0 16,-9 8-1,0 10-15,8-1 16,-8 9-16,9 9 15,0 8-15,17 0 16,17-8-16,0-9 16,18 0-16,0-9 15,8-8-15,-8-9 16,-9-9 0,0-17-16,0 0 15,0-17-15,-17-9 16,-18-9-16,0 9 15,-17 9-15,-8 0 16,-10 17-16,9 17 16,9 18-16,26-1 15</inkml:trace>
  <inkml:trace contextRef="#ctx0" brushRef="#br1" timeOffset="103075.14">15214 9603 0,'0'0'0,"0"0"0,9 0 15,8 0-15,0 0 16,9 17-16,9 1 16,17 16-1,0 1-15,18 8 16,-1-17-16,-8 0 16,-17 0-16,-10-17 15,-8-1-15,-8 1 16,-10 0-16,-8 8 15,-17 9-15,-61 35 16,-61 51-16,-9 10 16,79-62-1</inkml:trace>
  <inkml:trace contextRef="#ctx0" brushRef="#br1" timeOffset="110133.51">8857 12141 0,'0'0'0,"0"0"0,0 0 0,-17 0 16,-18-9-16,18 0 16,-9 1-16,0-1 15,-9 0-15,0 1 16,18-1-16,0 9 15,-1 0-15,10 0 16,-1 0 0,0 0-16,1 0 15,8 0-15,0 0 16,0 0-16,0 0 16,26 0-16,43 0 15,53 17-15,43-8 16,26 0-16,26-1 15,-9-8 1,-25 0-16,-27 9 16,-35-9-16,-16 0 15,-27 9-15,-26-9 16,-17 0-16,-9 0 16,0 0-1,0 8-15,-9 1 0</inkml:trace>
  <inkml:trace contextRef="#ctx0" brushRef="#br1" timeOffset="110419.84">10030 11725 0,'0'0'0,"0"0"0,0 0 0,17 17 15,18 0 1,8 18-16,44 17 16,17 9-16,-8-18 15,-18 0-15,-17-8 16,-9-9-16,-17 0 16,-9-9-1,-18 1-15,-16 16 16,-36 35-16,-51 27 15,-27 8-15,70-52 16</inkml:trace>
  <inkml:trace contextRef="#ctx0" brushRef="#br1" timeOffset="113033.83">11332 12037 0,'0'0'0,"0"0"15,0 0-15,0 0 16,0 0-16,0 0 16,0 0-16,18 0 15,16 0-15,19 8 16,16 1 0,18-9-16,-26 0 15,-1 0-15,-16 0 16,-1 0-16,-25 9 15</inkml:trace>
  <inkml:trace contextRef="#ctx0" brushRef="#br1" timeOffset="113518.87">11593 12574 0,'0'0'0,"0"0"16,0 0-16,0 0 15,9 0-15,-1 0 16,1 0-16,8-9 16,9 0-1,9-8-15,17-26 16,0-9-16,0-9 16,-8 9-16,-1 0 15,-17 9-15,0 8 16,-17 18-1,0 0-15,-1-1 0,1 18 16,-9 0 0,0 9-16,0 17 15,9 17-15,8 18 16,0-18-16,1 0 16,8-8-16,0-9 15,17-9-15,-8-8 16</inkml:trace>
  <inkml:trace contextRef="#ctx0" brushRef="#br1" timeOffset="113689.17">12175 11664 0,'0'0'0,"0"0"15,0 0-15,0 0 16,0 18-16,0-10 16</inkml:trace>
  <inkml:trace contextRef="#ctx0" brushRef="#br1" timeOffset="114067.15">12678 11656 0,'0'0'0,"0"0"0,0 0 15,0 17-15,0 17 16,9 44-16,-18 52 16,1 26-1,-10 0-15,10-26 16,-1-26-16,9-35 15,0-8-15,0-9 16,9-35-16,-1-8 16</inkml:trace>
  <inkml:trace contextRef="#ctx0" brushRef="#br1" timeOffset="115238.74">14276 12184 0,'0'0'0,"0"-9"16,9 1-16,-1 8 16,-8 0-16,0-9 15,0 0-15,0 1 16,0-1-16,-8 0 16,-1-8-16,0 8 15,-8 1 1,-9 8-16,0 0 15,0 8-15,0 10 16,8 8-16,1-9 16,17 0-16,0 0 15,0-8-15,9 0 16,-1-1 0,10 1-16,-1 0 0,9-9 15,0 0 1,0 8-16,-8 10 15,8-1-15,9 26 16,-9 9-16,0 9 16,-18 8-1,1-8-15,0-9 0,-18 0 16,0-9-16,1 0 16,-10-17-1,-8 0-15,0-17 16,0 0-16,0-1 15,9-16-15,-1-1 16,1 0-16,0 1 16,-1-1-16,18-17 15,18-9 1,42-25-16,53-35 0,-43 43 16</inkml:trace>
  <inkml:trace contextRef="#ctx0" brushRef="#br1" timeOffset="115666.85">15136 12089 0,'0'0'0,"0"0"0,0 17 16,8 26-16,1 18 16,0 17-16,-9 0 15,0-18-15,0-8 16,0-8-16,0-10 15,0-25-15</inkml:trace>
  <inkml:trace contextRef="#ctx0" brushRef="#br1" timeOffset="116107.14">15553 11941 0,'0'0'0,"0"0"0,0 0 0,0 0 15,0 9 1,0 0-16,8 8 16,10 0-16,-1 1 15,18 8-15,8 0 16,9 0-16,9 0 16,-9-9-16,-8 0 15,-10-8 1,-8 0-16,-8-1 15,-10 1-15,1-9 16,-9 0-16,-9 17 16,-43 35-16,-43 35 15,-18 8-15,-35 18 16,-156 120-16</inkml:trace>
  <inkml:trace contextRef="#ctx0" brushRef="#br1" timeOffset="120566.54">13538 12288 0,'0'-9'0,"0"9"0,0 0 15,0-9-15,-9 1 16,1-1-16,-1 0 15,0 1-15,1-1 16,-1 0 0,-8-8-16,-10 0 15,1 8-15,-8 9 16,-1 0-16,0 0 16,9 17-16,9 1 15,-1 16-15,10 10 16,8-1-16,0-17 15,8 0-15,1-17 16,8-1 0,1 1-16,-9-9 15,8 0-15,-8 0 16,-1 0-16,1 0 16,0 0-16,8 17 15,0 18-15,1 17 16,-1 26-16,-8 17 15,-1-8 1,1-9-16,-18-18 16,1-16-16,-10-1 15,1-17-15,0 0 16,-1-17-16,1-1 16,8-8-16,-8-8 15,8-10-15,1-16 16,8-27-1,17-26-15,9-8 16,0 17-16,-17 52 16</inkml:trace>
  <inkml:trace contextRef="#ctx0" brushRef="#br1" timeOffset="121216">8614 14306 0,'0'0'0,"0"0"15,0 0-15,0 0 16,0 0-16,0 0 16,26 0-16,18 0 15,43 8 1,25 10-16,36-1 16,26 0-16,-1-8 15,-8 0-15,-17-1 16,-18 1-16,-25-9 15,-19 0-15,-34-9 16,-8 9 0,-18 0-16,-9 0 15,-8 0-15</inkml:trace>
  <inkml:trace contextRef="#ctx0" brushRef="#br1" timeOffset="121467.97">9821 13951 0,'0'0'0,"0"0"0,26 17 15,18 0-15,34 9 16,0 9-16,18 8 16,-1 9-16,-17-9 15,-17 1-15,-17-18 16,-10 0-16,-8 0 15,-17 8-15,-35 27 16,-35 34 0,-26 9-16,-34-9 15,8 9-15,61-52 16</inkml:trace>
  <inkml:trace contextRef="#ctx0" brushRef="#br1" timeOffset="124902.98">11098 14288 0,'0'0'0,"0"0"0,0 0 0,0 0 16,0 0-16,0 0 15,26 0-15,26 9 16,9 0 0,8-1-16,-8 1 15,0 0-15,-9 8 16,-35-8-16</inkml:trace>
  <inkml:trace contextRef="#ctx0" brushRef="#br1" timeOffset="125298.87">11575 14903 0,'0'0'0,"0"0"16,0 0-16,0 0 15,0 9 1,0 0-16,9-9 16,9 0-16,-1-9 15,9-8-15,17-9 16,1-18-16,-1 1 15,-8 8 1,-9 1-16,0 16 16,-17 1-16,-1 8 0,1 9 15,-9 0 1,9 18-16,-1 8 16,10 26-16,-1 17 15,9 9-15,0-9 16,0-17-16,9-26 15,17-17-15,-8-18 16</inkml:trace>
  <inkml:trace contextRef="#ctx0" brushRef="#br1" timeOffset="125478.04">12123 14132 0,'0'0'0,"0"0"16,0 0-16,17 18 16,0 16-16,35-8 15,-17-8-15</inkml:trace>
  <inkml:trace contextRef="#ctx0" brushRef="#br1" timeOffset="125767.3">12817 13847 0,'0'0'0,"0"0"15,0 0-15,0 0 16,0 8-1,0 18-15,9 26 16,0 44-16,-9 33 16,-9 27-16,-8 0 15,-1-26-15,9-26 16,1-26-16,8-9 16,0-17-1,8-8-15,1-18 16</inkml:trace>
  <inkml:trace contextRef="#ctx0" brushRef="#br1" timeOffset="126498.32">13746 14488 0,'0'0'0,"0"0"16,0 0-16,0 0 15,0 0-15,-8 0 16,-1 0-16,0-9 16,1 0-16,-10 1 15,-8-1-15,-17 0 16,-1 1 0,-8 8-16,-8 0 15,7 17-15,1 0 16,18 1-16,-1 16 15,0 10-15,18-1 16,-1 0 0,18-17-16,0 0 15,18-9-15,-1-8 16,0 0-16,10-1 16,7-16-16,1-1 15,17-8-15,-8-1 16,-18 18-16,0 0 15,0 0-15,-9 18 16,9 25-16,0 9 16,0 35-16,0 8 15,-17 0 1,0-26-16,-9-8 16,-9-18-16,0-8 15,1-9-15,-27 0 16,0 0-1,-8-17-15,-1-1 0,1-16 16,8-1-16,0-17 16,9-9-1,18-34-15,42-44 16,71-25-16,34-35 16,60-130-16</inkml:trace>
  <inkml:trace contextRef="#ctx0" brushRef="#br1" timeOffset="127565.92">14354 14869 0,'0'0'0,"0"0"0,0 0 0,0 0 15,9 0-15,8 8 16,9 1-16,9 0 16,0-1-16,17 1 15,-9-18 1,1 1-16,-1-1 16,1-8-16,-18-9 15,8-9-15,-8-8 16,-17-1-16,-18 10 15,1 8-15,-18 0 16,0 8-16,0 1 16,-9 17-16,0 26 15,-17 9 1,17 25-16,9 1 16,18 8-16,8 1 15,17 8-15,18-18 16,8-8-16,9-9 15,18-17 1,34-8-16,-35-10 0</inkml:trace>
  <inkml:trace contextRef="#ctx0" brushRef="#br1" timeOffset="128040.69">15622 14453 0,'0'0'0,"0"0"0,0 0 15,0 0-15,0 26 16,0 26-16,0 17 16,-9 9-1,1 0-15,-1 0 0,0 0 16,9-9-1,0-34-15</inkml:trace>
  <inkml:trace contextRef="#ctx0" brushRef="#br1" timeOffset="128347.99">15926 14167 0,'0'0'0,"0"0"16,0 17-16,17 9 15,9 9-15,18 17 16,8-9-16,9 1 16,8-1-16,-8-17 15,-9 0 1,-8 0-16,-18-17 15,0-1-15,-9 10 16,-8-1-16,-27 26 16,-25 26-16,-61 27 15,-27 68 1,-94 200-16</inkml:trace>
  <inkml:trace contextRef="#ctx0" brushRef="#br2" timeOffset="142265">17081 5896 0,'0'-8'0,"0"-1"0,0-17 15,0 0-15,0 0 16,0-9-1,-9 9-15,1 0 16,-1 9-16,-17 0 16,0-1-16,0 10 15,0 8-15,0 8 16,0 10-16,8 16 16,18 10-16,18 8 15,-1 0-15,18 0 16,-1-1-1,10-7-15,-18-1 16,0-17-16,-17 0 16,-9-9-16,-9 9 15,-17 0-15,-9 0 16,-8 0-16,-9 0 16,17-17-16,35 0 15,0-1-15</inkml:trace>
  <inkml:trace contextRef="#ctx0" brushRef="#br2" timeOffset="142469.68">17081 5914 0,'0'0'0,"0"0"0,0 0 0,17 0 15,9 0 1,35 0-16,9-9 15,-1 0-15,1 1 16,-10-10-16,10 10 16,-1-1-16,-25 0 15,-1-17-15,-25 18 16</inkml:trace>
  <inkml:trace contextRef="#ctx0" brushRef="#br2" timeOffset="142696.04">17428 5472 0,'0'0'0,"0"0"16,0 0-16,0 0 15,0 0-15,0 17 16,0 35 0,9 35-16,-9 25 15,0 18-15,-9 9 16,9-35-16,0-18 15,0-25-15,0-18 16,18-8-16,-10-18 16,1-8-16</inkml:trace>
  <inkml:trace contextRef="#ctx0" brushRef="#br2" timeOffset="143062.54">17750 6017 0,'-9'0'0,"0"0"0,9 0 16,-8 0 0,8 9-16,0 0 15,0-1-15,0 1 16,17 0-16,0-9 16,18-9-16,0 0 15,-1 1-15,-7-10 16,-1-8-16,0 0 15,-18 0 1,1 1-16,-18 7 16,1 1-16,-1 0 15,0 17-15,-17 0 16,0 0-16,0 17 16,9 9-16,-1 8 15,18 18-15,9-8 16,8-1-16,18 0 15,26-17-15,26-26 32,-35 0-32</inkml:trace>
  <inkml:trace contextRef="#ctx0" brushRef="#br2" timeOffset="143678.93">18375 5853 0,'0'-9'0,"0"1"16,0 8-16,0 0 15,0 0-15,0 8 16,9 18-16,-1 43 16,10 35-16,-10 18 15,-16 8-15,8-9 16,-9-17-1,9-35-15,0-34 16,0-9-16,0-18 16,0 1-16,0-9 15,-9-17-15,9-27 16,0-42-16,9-70 16,17-26-1,17 35-15,1 43 16,-9 26-16,-1 26 15,1 17-15,0 18 16,-9 8-16,9 9 16,8 9-16,-8 8 15,-9 1-15,-9-1 16,-8 0-16,-9 18 16,-18 17-1,-16 0-15,-10-9 16,1-8-16,-18-9 15,9-18-15,9-16 16,34 8-16</inkml:trace>
  <inkml:trace contextRef="#ctx0" brushRef="#br2" timeOffset="144162.82">19235 5532 0,'0'0'0,"0"0"0,0 0 16,0 0-1,8 0-15,10 0 16,16 9-16,1 0 16,8 8-16,1 0 15,-1 1-15,-17 8 16,-8 0-1,-10 8-15,-16 1 0,-18 17 16,-18 0 0,-8 9-16,0-18 15,17-17-15,9 0 16,9-9-16,0-8 16,17-1-16,0 1 15,0 0-15,34-9 16,44-9-16,-17 9 15</inkml:trace>
  <inkml:trace contextRef="#ctx0" brushRef="#br2" timeOffset="145414.31">16751 7871 0,'0'0'0,"0"0"0,0 0 16,0 0-16,0 0 15,0 0 1,0 0-16,0 0 16,0 0-16,9 0 15,17 8-15,26-8 16,52 18-16,61-1 15,43-8 1,18-9-16,-17-9 16,-27 0-16,-34 1 15,-9-1-15,-9-8 16,-26 8-16,-35 9 16,-16-9-16,-27 9 15,0 0-15,-18-8 16,1-1-16,0 9 15</inkml:trace>
  <inkml:trace contextRef="#ctx0" brushRef="#br2" timeOffset="145679.06">18331 7490 0,'0'0'0,"0"0"0,0 0 0,0 0 0,26 17 15,9 18 1,26 8-16,8 0 16,10 1-16,-10-1 15,-8-8-15,-18-9 16,1 8-16,-18 1 16,-26 8-16,-26 18 15,-44 17-15,-34 8 16,-18 10-1,18 25-15,61-61 16</inkml:trace>
  <inkml:trace contextRef="#ctx0" brushRef="#br2" timeOffset="160809.98">19677 7282 0,'0'0'0,"0"-9"0,0 9 0,0 0 16,0 0-16,0 0 15,-8 26-15,-1 35 16,-17 60-16,0 70 31,-9 16-31,18-25 0,-1-34 16,1-36-16,0-25 15,8-18-15,9-26 16,0-25-16,9-10 16</inkml:trace>
  <inkml:trace contextRef="#ctx0" brushRef="#br2" timeOffset="161410.87">20086 7888 0,'0'0'0,"0"0"16,0 0-16,0 0 16,0-9-16,0 1 15,0-1-15,0 0 16,0 1-16,0-1 15,0 1-15,-9-10 16,0 1-16,0 0 16,-17-1-16,0 10 15,0 8 1,-8 0-16,-10 17 16,9 18-16,18-1 15,0 1-15,17-1 16,0-8-16,8 0 15,10 0-15,-1-17 16,9 0-16,0-9 16,0-9-1,0 0-15,-8 9 16,-1 0-16,0 9 16,1 17-16,8 9 15,-17 25-15,-1 18 16,1 0-16,0 0 15,-18-17-15,0-9 16,1-9-16,-10-8 16,1-9-1,-9 0-15,8-18 16,-8 1-16,0-18 16,0-17-16,9-8 15,-1-18-15,27 8 16,0 18-16</inkml:trace>
  <inkml:trace contextRef="#ctx0" brushRef="#br2" timeOffset="161978.29">20832 7828 0,'0'0'0,"0"0"15,0 0-15,0 0 16,0 0-16,-8-9 16,-1 0-16,0 1 15,1-1-15,-18 0 16,0 9-1,-9 0-15,0 18 16,0-1-16,1 9 16,16 0-16,1 0 15,17-9 1,0 0-16,0-8 0,0 0 16,17-1-16,1-8 15,16 0 1,-8 0-16,0 9 15,0 8-15,1 1 16,-1 16-16,0 10 16,0 8-16,-9 17 15,-8 9-15,-1-18 16,-16 1-16,-1-9 16,0-9-1,1-17-15,-1 0 16,0 0-16,-8-17 15,0 0-15,-1-1 16,1-16-16,-1-1 16,1-17-16,0-9 15,17 1-15,17-10 16,0 18-16</inkml:trace>
  <inkml:trace contextRef="#ctx0" brushRef="#br2" timeOffset="162332.04">21293 7836 0,'0'0'0,"0"0"0,0 0 16,0 0-16,0 0 15,-9 17-15,0 9 16,1 18-16,-10 8 15,9-9-15,9 0 16,9 1-16,9-18 16,-1 0-16,0 0 15,9-18-15,-8 1 16,8-18 0,-9 1-16,0-1 15,-8-26-15,0-17 16,-18-8-16,0 8 15,-17 17-15,0 0 16,0 18-16,9 8 16,17 9-1</inkml:trace>
  <inkml:trace contextRef="#ctx0" brushRef="#br2" timeOffset="162613.24">21475 7715 0,'0'-9'0,"9"1"0,-1 8 0,-8 0 16,9 0-16,8 0 15,9 17 1,27 0-16,25 18 16,0 0-1,9-1-15,17 9 0,-35-17 16,-34 0-1,-9-17-15,-17 0 16,-1-1-16,-8 1 16,-17 17-16,-35 17 15,-44 27-15,-51 34 16,-35 8-16,8 9 16,-113 87-16</inkml:trace>
  <inkml:trace contextRef="#ctx0" brushRef="#br2" timeOffset="163527.89">16985 9594 0,'0'0'0,"0"0"0,0 0 15,26 0-15,18 18 16,17-1-16,34 0 15,44 9 1,35 9-16,0-9 0,-1-9 16,-34-8-16,-17-1 15,-18 1 1,-9-9-16,-34 0 16,-17 0-16,-18 0 15,0 0-15,-9 0 16,0 0-16,1 9 15</inkml:trace>
  <inkml:trace contextRef="#ctx0" brushRef="#br2" timeOffset="163829.28">18236 9404 0,'-9'-9'0,"9"9"16,0 0-16,0 0 15,0 0-15,0 0 16,18 17 0,16 1-16,10 16 15,25 18-15,18 0 16,-9 9-16,-17-18 16,-18-8-16,-17-9 15,1 0-15,-19 8 16,-16 1-16,-19 17 15,-33 9 1,-27 8-16,0 0 16,26-17-16,44-17 15</inkml:trace>
  <inkml:trace contextRef="#ctx0" brushRef="#br2" timeOffset="164227.07">19382 9135 0,'0'0'0,"0"0"0,0 0 16,0 18-1,0 25-15,-9 52 16,-17 52-16,0 35 15,0-9-15,9-17 16,0-26-16,-1-43 16,10-9-16,8-26 15,0-18-15,0-25 16</inkml:trace>
  <inkml:trace contextRef="#ctx0" brushRef="#br2" timeOffset="165011.54">20164 9759 0,'0'0'0,"0"-9"0,0 1 16,0-1-16,0 0 15,0 1 1,0-1-16,8 0 16,-8 1-16,0-1 15,0 0-15,0 1 16,-8-1-16,-1-8 15,0 8-15,-17 0 16,-8 1-16,-1 8 16,9 0-1,-9 17-15,0 18 16,18-1-16,0 1 16,17 8-16,0-17 15,17 0-15,0 0 16,9-17-16,9-1 15,0-16-15,0-1 16,8 0-16,-17 9 16,0 0-1,-9 0-15,-8 18 16,8 8-16,10 26 16,-19 34-16,1 10 15,-18-1-15,1-9 16,-10-8-16,-8-8 15,0-18 1,0-9-16,0-17 16,0-17-16,0-1 15,-18-16 1,-8-18-16,9 0 16,8-18-16,0-8 15,35-8-15,18 16 0</inkml:trace>
  <inkml:trace contextRef="#ctx0" brushRef="#br2" timeOffset="165592.99">20563 9967 0,'0'0'0,"0"0"0,0 0 0,0 0 16,18 17 0,8 0-16,8 1 15,18-1-15,1-8 16,-1-1-16,-9-16 15,0-1-15,-8-8 16,-9-1-16,-17 1 16,0 0-16,-1-1 15,-16 1-15,-1 0 16,0-1-16,1 18 16,-10 0-1,-8 9-15,0 8 16,-9 27-16,9 16 15,9 10-15,17-10 16,0-8-16,17-9 16,18-8-16,0-9 15,-9-9-15</inkml:trace>
  <inkml:trace contextRef="#ctx0" brushRef="#br2" timeOffset="165909.44">21440 9958 0,'0'0'0,"0"0"0,0 0 16,0 0-16,-8 0 15,-1 0 1,0 17-16,0 1 16,1 16-16,8 10 15,0-10-15,8 1 16,10-9-16,-1 0 15,1-17-15,-1-1 16,0 1-16,9-18 16,-8 1-1,-10-10-15,1-16 16,-18-10-16,1 1 16,-18-9-16,0 17 15,-9 1-15,9 25 16,26 9-16,0 0 15</inkml:trace>
  <inkml:trace contextRef="#ctx0" brushRef="#br2" timeOffset="166210.09">21788 9646 0,'0'0'0,"0"0"0,17 18 15,0-1 1,9 9-16,0 0 16,0 0-16,0-9 15,-8-8-15,-1-1 16,-8 1-16,0 0 16,-1-1-16,1 1 15,-18 8-15,-8 1 16,-18 16-16,-34 10 15,-35 8 1,-18 17-16,-17 9 16,17-17-16,18-1 15,61-34-15</inkml:trace>
  <inkml:trace contextRef="#ctx0" brushRef="#br2" timeOffset="167459.74">16959 12314 0,'0'0'0,"0"0"0,0 0 16,0 0-16,26 0 15,44 8-15,25 10 16,53-10-16,26-8 16,-27-8-16,-8-1 15,-8 9 1,-36 0-16,-17 0 15,-26 0-15,-17 0 16,-9 0-16,-17 0 16,-1 0-16,1 0 15,-9 0-15</inkml:trace>
  <inkml:trace contextRef="#ctx0" brushRef="#br2" timeOffset="167711.6">17871 12184 0,'0'-9'0,"0"1"16,0-1-16,0 0 16,0 9-16,9 0 15,8 0-15,18 0 16,8 0 0,27 18-16,-9 7 15,-1 1-15,-16 0 16,-18-8-16,9-1 15,-9 18-15,-18-1 16,-8 18-16,-26 9 16,-26 8-16,-26 18 15,35-35-15</inkml:trace>
  <inkml:trace contextRef="#ctx0" brushRef="#br2" timeOffset="172811.49">18826 12738 0,'0'0'0,"0"0"0,0 0 16,0 0-16,0 17 15,0 1-15,18 8 16,-1 0-16,0-9 16,10-8-16,-10-1 15,9-8 1,17-17-16,18-18 15,0-25-15,8-10 16,1-7-16,-18-1 16,-26 26-16,-9 8 15,-8 27-15,0 0 16,-9 17-16,0 0 16,0 26-1,0 17-15,0 26 16,8 9-16,10 0 15,-1-9-15,1-25 16,8-10-16,0-8 16</inkml:trace>
  <inkml:trace contextRef="#ctx0" brushRef="#br2" timeOffset="172982.67">19278 12037 0,'0'0'0,"0"0"0,0 0 15,0 0-15,9 8 16,8 10-16</inkml:trace>
  <inkml:trace contextRef="#ctx0" brushRef="#br2" timeOffset="173308.5">19929 11863 0,'0'0'0,"0"0"15,0 0-15,0 0 16,0 0-16,0 18 16,0 25-16,0 26 15,-8 53 1,-1 25 0,-9-9-16,18-34 0,0-8 15,0-10-15,0-17 16,0-17-16,9-8 15,9-1-15,-1-26 16</inkml:trace>
  <inkml:trace contextRef="#ctx0" brushRef="#br2" timeOffset="173924.98">20581 12340 0,'0'0'0,"0"0"0,0 0 15,0 0-15,0 0 16,0-9-16,8 0 15,1 1 1,-9-1-16,0 0 16,0-8-16,-9 0 15,1-1-15,-1 10 16,-17-1-16,0 9 16,-9 9-16,9 8 15,-9 18-15,9-1 16,9 10-1,8-10-15,9-8 16,0 0-16,9-17 16,8 0-16,1-1 15,-1-8-15,9 0 16,0 0-16,-9 0 16,9 18-16,0-1 15,1 18 1,7 34-1,-8 35-15,0-18 0,-17-8 16,-9-17-16,-9-18 16,1 1-16,-1-18 15,-17 0-15,0 0 16,0-18-16,0 1 16,-18-9-16,10-17 15,-1-9 1,18 0-16,8-18 15,18-16-15,8 25 16</inkml:trace>
  <inkml:trace contextRef="#ctx0" brushRef="#br2" timeOffset="175925.3">22326 12158 0,'0'0'0,"0"0"0,0 0 15,0 0-15,0 0 16,0 0-16,0 0 15,17 17-15,9 0 16,26 18 0,9 0-16,0-1 15,-9-8-15,-8 0 16,-18 0-16,0-17 16,-18 0-1,1-1-15,-18 10 0,-34 25 16,-53 35-1,-34 17-15,61-43 16</inkml:trace>
  <inkml:trace contextRef="#ctx0" brushRef="#br2" timeOffset="181443.7">21405 12513 0,'0'0'0,"0"0"0,0-9 0,0 1 16,0-1-16,0 0 15,0 1-15,0-1 16,-8 0-16,-1-8 16,0 0-16,-8-1 15,-9 1 1,0 0-16,-17 17 16,8 0-16,0 17 15,9 0-15,9 9 16,-1 0-1,18 0-15,0-8 0,0-1 16,18-8-16,-1-1 16,9 1-16,9-9 15,-9 0 1,0 0-16,0 0 16,-9 0-16,1 17 15,8 1-15,0 16 16,0 18-16,-17 17 15,-1 1-15,-16-1 16,-1-8-16,-17-18 16,0 0-1,-9-8-15,-8-9 16,-1 0-16,1-17 16,-1-1-16,-8-8 15,17-8-15,1-1 16,16 0-16,1 1 15,17-18-15,9-18 16,34-16 0,-17 25-16</inkml:trace>
  <inkml:trace contextRef="#ctx0" brushRef="#br2" timeOffset="181692.83">21779 12331 0,'0'0'0,"0"0"16,0 0-16,0 0 16,0 17-16,9 9 15,-1 18-15,-8 25 16,-8 9-1,8 17-15,0 0 16,8-17-16,10-17 16,-10-35-16</inkml:trace>
  <inkml:trace contextRef="#ctx0" brushRef="#br2" timeOffset="189473.6">16925 14895 0,'0'0'0,"0"0"0,0 0 0,0 0 0,0 0 16,0 0-1,0 0-15,0 0 16,17 0-16,35 0 16,35 8-16,35 1 15,16 0-15,1-1 16,-17-8-16,-18 0 15,-26 0 1,-17 0-16,-17 0 16,-18 0-16,-18 0 15,1 0-15,-9 0 16</inkml:trace>
  <inkml:trace contextRef="#ctx0" brushRef="#br2" timeOffset="189741.41">17706 14557 0,'0'0'0,"0"0"0,0 0 15,0 0-15,18 0 16,16 17-16,27 18 16,17-1-16,0 1 15,1-9-15,-19 0 16,-16 0-16,-18-9 15,0 1 1,-17-1-16,-1 0 16,-25 35-16,-53 44 15,-25 7-15,-1-25 16,-8-17-16,35-18 16,60-34-16</inkml:trace>
  <inkml:trace contextRef="#ctx0" brushRef="#br2" timeOffset="190335.96">18436 15250 0,'0'0'0,"0"0"16,0 0-16,0 0 15,0 0-15,0 0 16,0 0 0,8 0-16,10 0 15,-1-9-15,18 0 16,8-25-16,9-10 15,-8-8-15,-1 1 32,-17-1-32,0 17 0,-17 9 0,0 9 15,-1-1 1,1 18-16,-9 0 16,0 9-16,0 26 15,9 34-15,8 0 16,0 0-16,1-8 15,-1-18-15,0-8 16,10-18-16,-1-8 16,-9 0-16</inkml:trace>
  <inkml:trace contextRef="#ctx0" brushRef="#br2" timeOffset="190487.44">18774 14548 0,'0'0'0,"0"0"0,0 0 16,0 0-1,0 0-15,0 0 16,18 18-16,-10-1 16</inkml:trace>
  <inkml:trace contextRef="#ctx0" brushRef="#br2" timeOffset="191239.65">18262 14938 0,'0'0'0,"0"0"0,0 0 0,0 0 16,0 0-16,17 0 15,18 0-15,35 0 16,34-9-16,-52 9 16</inkml:trace>
  <inkml:trace contextRef="#ctx0" brushRef="#br2" timeOffset="192168.39">19686 14132 0,'0'0'0,"0"0"0,0 0 0,0 0 16,0 0-1,0 0-15,0 18 16,9 16-16,-1 36 16,-8 68-16,0 27 15,-8-1-15,-1 10 16,9-27-16,-9-35 16,9-25-1,0-9-15,0-9 0,0-25 16,0-10-1,0-16-15</inkml:trace>
  <inkml:trace contextRef="#ctx0" brushRef="#br2" timeOffset="192791.41">20468 14799 0,'0'0'0,"0"0"15,0 0 1,0 0-16,0 0 16,0 0-16,-9-8 15,0-1-15,1 0 16,-18 1-16,-9-10 15,0 18-15,-8 0 16,-1 9-16,9 8 16,1 1-1,-1 16-15,18-8 0,-1 0 16,18 0 0,0 0-16,0-17 15,9 0-15,8-1 16,1 1-16,8-9 15,0-9 1,-9 1-16,1-1 0,-1 9 16,-8 0-16,8 0 15,0 17 1,1 18-16,8 26 16,0 25-16,0 1 15,-9 17-15,1-9 16,-10-17-16,-8-18 15,-8-16-15,-1-10 16,0-8-16,-17 0 16,-9 0-1,-8-17-15,-9 0 16,0-18-16,0 0 16,17-17-16,0-8 15,18-10-15,26-8 16,25 1-16,-16 33 15</inkml:trace>
  <inkml:trace contextRef="#ctx0" brushRef="#br2" timeOffset="193239.66">20667 15250 0,'0'0'0,"0"0"15,0 0-15,0 0 16,18 0-16,8 0 16,17 0-16,9-9 15,9 0-15,9-8 16,-1-9-1,-8-9-15,-18 1 16,-17 8-16,-17 8 16,0-7-16,-1-1 15,-16 0-15,-10 8 16,-8 1-16,-17 8 16,-1 9-16,10 18 15,-10 16 1,9 18-16,1 0 15,16 17-15,18-8 16,9 0-16,17-1 16,9-8-16,0-17 15,17-9-15,26-26 16,9-17-16,-53 8 16</inkml:trace>
  <inkml:trace contextRef="#ctx0" brushRef="#br2" timeOffset="193415.08">21744 14817 0,'0'0'15,"0"0"-15,0 8 16,0 27-16,0 34 16,0 27-16,-9 7 15,9-7-15,-8-1 16,8-8-16,8-18 15,10-34-15</inkml:trace>
  <inkml:trace contextRef="#ctx0" brushRef="#br2" timeOffset="193789.58">22239 14505 0,'0'0'0,"0"0"0,0 0 16,0 0 0,0 17-16,17 9 15,1 9-15,17-1 16,8 18-16,9 0 15,18 0 1,-10-8-16,-8-1 0,-8-17 16,-18-9-16,0-8 15,-17 0 1,-1 8-16,-25 9 16,-35 35-16,-61 34 15,-26 9-15,-9 8 16,18 1-16,87-52 15</inkml:trace>
  <inkml:trace contextRef="#ctx0" brushRef="#br0" timeOffset="-206658.36">22934 5567 0,'0'0'0,"0"0"0,0 0 16,0 0 0,0-9-16,0 1 15,0-1-15,0 0 16,-9 1-16,0-1 16,1-8-16,-1-1 15,-17 10-15,0 8 16,-9 0-16,1 17 15,7 0-15,10 9 16,0 18 0,17 16-16,0 10 15,17-10 1,0-8-16,-8-8 0,0-10 16,0-8-16,-9 0 15,-9 0-15,0 0 16,-17 0-16,-26 0 15,-17-9 1,16-8-16,19-9 16,8-9-16,17 9 15</inkml:trace>
  <inkml:trace contextRef="#ctx0" brushRef="#br0" timeOffset="-206494.41">22786 5775 0,'0'0'0,"0"0"16,9 0-16,17 0 16,26 0-16,17-9 15,1 1-15,-9-1 16,0-8-16,25-9 16,-34 8-1</inkml:trace>
  <inkml:trace contextRef="#ctx0" brushRef="#br0" timeOffset="-206260.11">23134 5238 0,'0'0'0,"0"0"0,0 0 0,0 17 15,-9 18 1,9 26-16,-9 34 15,0 35-15,-8-9 16,17-8-16,0-1 16,0-25-16,9-18 15,17-8-15,-9-27 16,-8-25 0</inkml:trace>
  <inkml:trace contextRef="#ctx0" brushRef="#br0" timeOffset="-205872.78">23272 5931 0,'0'0'0,"0"0"0,0 0 0,9 0 16,9 0-16,-1 8 16,9 1-1,17-9-15,9-9 16,1 1-16,-1-18 15,-9 0 1,-17 0-16,0-9 0,0-8 16,-8 8-16,-10 1 15,-16-1 1,-1 18-16,-8-1 16,-1 1-16,-17 17 15,-8 9-15,-9 17 16,17 8-16,0 1 15,18 17-15,0-9 16,17 1 0,17-1-16,0 0 15,10-17-15,7 0 16,18-17-16,9-9 16,17-9-16,-26 9 15</inkml:trace>
  <inkml:trace contextRef="#ctx0" brushRef="#br0" timeOffset="-205395.51">24158 5593 0,'0'0'0,"0"0"0,0 0 16,0 0-16,-8 17 15,-1 18-15,0 26 16,0 8-16,-17 44 15,0 25-15,0-17 16,9-25 0,0-1-16,-1-9 15,10-34-15,8-17 16,0-9-16,0-17 16,0-1-16,0-16 15,-9-10-15,9-60 16,26-69-1,17-26-15,9 8 16,9 36-16,-9 42 16,0 26-16,1 18 15,-10 8-15,0 18 16,1 0-16,-18 17 16,0 0-16,-17 8 15,-1 10-15,1 8 16,-18 8-16,-17 18 15,0-8 1,-17-1-16,-9-17 16,0 0-16,17-17 15,9-1-15,8-8 16,18 0-16</inkml:trace>
  <inkml:trace contextRef="#ctx0" brushRef="#br0" timeOffset="-204991.6">24844 5099 0,'0'0'0,"0"0"0,0 0 15,0 0-15,0 0 16,18 9-16,-1 8 15,0 1-15,1-1 16,-10 0-16,1 9 16,-18 9-16,-17 8 15,0 9-15,-8 0 16,-1-8 0,9-10-16,8 1 15,1-1-15,17 10 16,17-10-16,9 1 15,1 0-15,-1-9 16,0 0-16,-18-9 16,1 0-16,-18 18 15,-25 0 1,-36 17-16,-8-1 16,-18 19-16,-16 16 15,59-34-15</inkml:trace>
  <inkml:trace contextRef="#ctx0" brushRef="#br0" timeOffset="-204323.84">22421 8200 0,'0'0'0,"0"0"0,0 0 0,0 0 0,18 0 15,34 0 1,35 0-16,52 0 15,43 0-15,35 0 16,9 0-16,-35 9 16,-17-9-16,-9 0 15,-26 0-15,-27 0 16,-16 0-16,-27 0 16,-16 0-16,-19 0 15,-8 0 1,-8 0-16,-1 0 0,-8 0 15,-1 0 1,-8 0-16</inkml:trace>
  <inkml:trace contextRef="#ctx0" brushRef="#br0" timeOffset="-203994.21">24019 7793 0,'0'0'0,"-8"0"16,-1 0-16,0 0 16,1 0-16,8 0 15,0 0-15,0 0 16,8 0-16,18 17 16,35 18-16,35-1 15,8 10 1,9-1-16,-26 0 15,-9-17-15,-26 0 16,-26-8-16,0-1 16,-17-8-16,-9 8 15,-18 26-15,-34 18 16,-35 17-16,-8 0 16,17-18-1,43-25-15</inkml:trace>
  <inkml:trace contextRef="#ctx0" brushRef="#br0" timeOffset="-191473.7">25860 7308 0,'-8'0'0,"-1"0"0,9 0 0,-9 0 0,1 17 16,-1 35-16,-9 61 16,-8 69-1,9 8-15,0-34 16,8-17-16,-8-27 16,8-17-16,0-17 15,9-34-15,9-18 16,-9-18-16</inkml:trace>
  <inkml:trace contextRef="#ctx0" brushRef="#br0" timeOffset="-190910.12">26416 7888 0,'0'0'0,"0"0"0,0 0 16,0 0-16,0 0 15,0 0-15,0 0 16,-9-9-16,1 1 16,-1-1-16,-8-8 15,-9 0-15,-1 8 16,-7 0-16,8 9 15,-9 0 1,0 18-16,0 7 16,18 10-1,0 0-15,17-1 0,0-8 16,0-8-16,0-10 16,8 1-16,1 0 15,8-1-15,1-8 16,-1 0-1,1 0-15,-1 9 16,0 8-16,1 1 16,8 16-16,8 27 15,-7 17 1,-1 0-16,-9-9 0,-8-8 16,-1-1-16,-16-16 15,-1-1 1,0-8-16,-8-9 15,0 0-15,-1-18 16,-8 1-16,-9-18 16,1-8-16,16 0 15,10 8-15</inkml:trace>
  <inkml:trace contextRef="#ctx0" brushRef="#br0" timeOffset="-190347.56">27024 7819 0,'0'0'0,"0"0"15,0 0-15,0 0 16,0 0-16,-9-9 15,0 1-15,-8 8 16,-9 0-16,0 0 16,-9 0-16,1 8 15,-1 10-15,9 16 16,8 1 0,1-1-16,17-8 15,0 0-15,9 0 16,-9-17-16,8 0 15,1-1-15,8 1 16,1-9-16,-1 0 16,1 9-16,8 8 15,0 0 1,8 18-16,10 8 16,-1 9-16,-17 9 15,0-1-15,-17-8 16,0 0-16,-1-8 15,-16-1-15,-1-8 16,-8-9-16,-9-9 16,-9 0-1,-9-8-15,1-9 16,0-9-16,8-17 16,0 0-16,26-26 15,9 0-15,0 44 16</inkml:trace>
  <inkml:trace contextRef="#ctx0" brushRef="#br0" timeOffset="-189995.75">27710 7828 0,'0'0'0,"0"0"0,0 0 15,-9 0-15,1 0 16,-1 8 0,-9 18-16,-8 9 15,0 8-15,9 0 16,0 1-16,17-1 16,0 0-16,17-8 15,0-9-15,1 0 16,8-17-16,-9-1 15,1-8-15,-1 0 16,-8-8 0,-1-1-16,1-17 15,-18-9-15,1-17 16,-18 0-16,-1 18 16,10 8-16,8 17 15</inkml:trace>
  <inkml:trace contextRef="#ctx0" brushRef="#br0" timeOffset="-189680.44">28049 7715 0,'-9'0'0,"9"0"0,0 0 16,0 0-16,17 17 15,9 9-15,35 18 16,26 7-16,-9-7 16,0-18-1,-8 0-15,-18 0 0,-17-18 16,-9 1-16,-9 0 16,-8-1-1,-9 1-15,-18 8 16,-34 27-16,-43 16 15,-44 27-15,-44 34 16,44-17-16,96-69 16</inkml:trace>
  <inkml:trace contextRef="#ctx0" brushRef="#br0" timeOffset="-188980.05">23246 10001 0,'0'0'0,"-8"0"15,-1 0-15,0 0 16,1 0-16,8 0 16,0 0-16,0 0 15,0 0-15,17 0 16,35 0-16,61 18 15,43-10 1,27-8-16,-1 9 16,-26-9-16,-8-9 15,-26 1-15,-18-1 16,-26 0-16,-26 9 16,-17 0-16,-9 0 15,17 0 1,-17 0-16</inkml:trace>
  <inkml:trace contextRef="#ctx0" brushRef="#br0" timeOffset="-188679.98">24193 9655 0,'0'0'0,"0"0"15,9 0-15,25 17 16,18 18-16,27 8 16,25 9-16,-9-9 15,1 9-15,-9-8 16,-26-10-16,-9-8 16,-26 0-16,0 0 15,-18 18-15,-25 8 16,-18 17-1,-34 0-15,-27 9 16,27-26-16,51-35 16</inkml:trace>
  <inkml:trace contextRef="#ctx0" brushRef="#br0" timeOffset="-188230.38">25938 9412 0,'0'-8'0,"0"-1"15,0 9-15,0 0 16,0 0-16,0 0 15,0 26-15,-8 43 16,-10 61-16,-8 26 16,9 9-16,-9-27 15,9-16 1,8-36-16,9-8 16,0-17-16,9-1 15,-1-34-15</inkml:trace>
  <inkml:trace contextRef="#ctx0" brushRef="#br0" timeOffset="-187546.66">26902 9967 0,'0'0'0,"0"-9"15,0 0-15,0 1 16,0-1-1,-8 0-15,-1 1 0,0-1 16,-17-8 0,0-1-16,0 10 15,-17 8-15,-1 0 16,-8 8-16,17 10 16,1 8-1,-1 8-15,18 1 0,-1 8 16,10-8-16,8-9 15,0 0 1,17-17-16,0-1 16,1 1-16,16-18 15,1 9-15,0 0 16,-9 0-16,0 0 16,0 0-1,-9 18-15,9 16 0,9 1 16,-9 17-1,-8 0-15,-10 17 16,1 0-16,-9-8 16,-9 0-16,1-18 15,-18 0-15,-1 1 16,1-19-16,-8 1 16,-1-17-16,0 0 15,-8-1-15,8-16 16,0-10-1,1-16-15,8-9 16,8-1-16,18 1 16,35 0-16,-9 25 15</inkml:trace>
  <inkml:trace contextRef="#ctx0" brushRef="#br0" timeOffset="-186962.24">27302 10278 0,'0'0'0,"0"0"0,0 0 15,0 0-15,0 9 16,8 0-16,10 8 15,-1-8-15,9-1 16,18 1-16,16 0 16,1-18-16,-17 0 15,-1 1 1,-8-18-16,-9 0 16,0-9-16,-17 1 15,-1-1-15,-16 0 16,-1 9-16,0 9 15,-17 0-15,-9 17 16,-8 0-16,0 26 16,8 8-1,0 10-15,18 8 16,-1-1-16,18 1 16,9 0-16,26-8 15,8-1-15,18-17 16,26-9-16,-35-17 15</inkml:trace>
  <inkml:trace contextRef="#ctx0" brushRef="#br0" timeOffset="-186580.28">28552 10079 0,'-8'0'0,"-1"0"16,0 0-16,0 0 15,-8 18-15,-9-1 16,0 0-16,9 18 16,-1 0-16,10-1 15,8 9-15,0-8 31,8-9-31,10 0 0,-1-9 0,9-8 16,0 0 0,0-18-16,0 0 15,0-17-15,-8-8 16,-10-10-16,-8-16 16,-8 8-16,-18 0 15,-9 9 1,9 17-16,-9 8 15,0 18-15,27 0 16</inkml:trace>
  <inkml:trace contextRef="#ctx0" brushRef="#br0" timeOffset="-186257.89">28986 9785 0,'0'0'0,"0"0"15,0 0-15,18 17 16,-1 0-16,9 18 16,9 0-16,8-1 15,18 1-15,0 0 32,-9-9-32,-9 0 0,1 0 0,-18 0 15,0-9 1,-9 0-16,-8 1 15,0-1-15,-9 0 16,-18 18-16,-16 17 16,-19 17-16,-33 9 15,-27 9-15,-9-1 16,1-8-16,69-43 16</inkml:trace>
  <inkml:trace contextRef="#ctx0" brushRef="#br0" timeOffset="-185361.13">23672 12617 0,'0'0'16</inkml:trace>
  <inkml:trace contextRef="#ctx0" brushRef="#br0" timeOffset="-184841.56">24671 12115 0,'0'0'0,"0"0"16,0 0-16,0 0 15,17 0-15,0 8 16,1 10-16,16 8 16,1-1-16,0 1 15,8 0 1,-8 0-16,-9-8 16,0-1-16,-9-8 15,-8-1-15,0 10 16,0-10-16</inkml:trace>
  <inkml:trace contextRef="#ctx0" brushRef="#br0" timeOffset="-184350.91">23246 12608 0,'0'0'0,"0"0"16,0 0-16,18 0 16,8 0-16,26 0 15,52 0-15,35-8 16,35 8-16,25 0 15,-7 0-15,-10 8 16,-17 1 0,-17 0-16,-10-1 15,-33 1-15,-19-9 16,-33 0-16,-19 0 16,-8 9-16,-17-9 15,0 0-15,-9 0 16,0 0-1</inkml:trace>
  <inkml:trace contextRef="#ctx0" brushRef="#br0" timeOffset="-183978.73">24558 12167 0,'0'0'0,"0"0"0,0 0 16,0 0-1,0 0-15,0 0 16,0 0-16,0 0 16,0 0-16,17 0 15,0 0-15,18 17 16,17 17-16,9 10 16,9 8-1,8 8-15,-9-8 16,-8-8-16,0-10 15,-18-8-15,-17 0 16,0 0-16,0-17 16,-17 0-16,0-1 15,-9 10-15,-18 8 16,-34 34-16,-26 27 16,-35 8-1,-8 9-15,60-52 16</inkml:trace>
  <inkml:trace contextRef="#ctx0" brushRef="#br0" timeOffset="-180581.43">27519 12314 0,'0'0'0,"0"0"0,0 52 0,0 52 0,0 60 16,-18 44-1,1-9-15,0-26 16,-1-43-16,10-26 16,-10-17-16,1-9 15,17-35-15,0-17 16,0-9-1,0-8-15</inkml:trace>
  <inkml:trace contextRef="#ctx0" brushRef="#br0" timeOffset="-179830.99">27745 13085 0,'0'-9'0,"0"0"16,0 9-16,0 0 16,0 0-16,0 0 15,8 0 1,10 0-16,8 9 15,8 8-15,19 1 16,16-10-16,0 1 16,1-9-16,-9-9 15,0 1-15,-9-10 16,-9 1-16,-17 0 16,0-9-1,-17 0-15,-18-9 16,-17 0-16,0 9 15,-9 9-15,1 8 16,-10 18-16,1 8 16,-1 18-16,10 0 15,16 17-15,1 17 16,17 0-16,0-8 16,17-18-16,1 0 15,16-17 1,1 0-16,43 0 15,-17 0-15</inkml:trace>
  <inkml:trace contextRef="#ctx0" brushRef="#br0" timeOffset="-179020.78">29177 13119 0,'0'0'0,"0"-8"0,0-1 0,0 0 15,0 1 1,9-1-16,-9 0 16,0 1-16,0-1 15,0 0-15,0 1 16,0-10-16,-9-8 15,1 0-15,-1 9 16,0 0 0,-8-1-16,0 18 15,-1 0-15,1 0 16,0 0-16,-1 9 16,1 8-16,-1 1 15,1 8-15,8-9 16,9 0-16,0 1 15,9-1 1,8-8-16,1-1 16,-1 1-16,9-9 15,0 0-15,0 0 16,-8 0-16,-1 0 16,0 0-16,1 9 15,-1 8-15,18 9 16,-9 17-16,0 18 15,-9-1-15,-8 10 16,0-10 0,-1-8-16,-8-8 15,-17-1-15,-9 0 16,-9 0-16,9-17 16,-17-8-16,-1-10 15,1-16-15,8-1 16,0 0-1,1 1-15,8-18 16,8 0-16,18-17 16,18-9-16,25-26 15,61-18-15,-34 44 16</inkml:trace>
  <inkml:trace contextRef="#ctx0" brushRef="#br0" timeOffset="-170932.95">29985 13033 0,'0'-9'0,"-9"9"0,1-9 16,-1 9-16,0 0 15,-8 0-15,0 0 16,-9 18-16,8-1 16,1 18-16,8 8 15,0 9-15,9 0 16,0-9-1,18 0-15,-1-17 16,1 0-16,8-17 16,0 0-16,8-18 15,1-8-15,8-9 16,-8-9-16,-17-8 16,-10-9-1,-8 0-15,-8 17 0,-18 1 16,-1-1-1,-7 18-15,-1 8 16,9 9-16,17 9 16</inkml:trace>
  <inkml:trace contextRef="#ctx0" brushRef="#br0" timeOffset="-170567.35">30272 12755 0,'0'0'0,"0"0"0,0 0 15,0 0 1,17 18-16,18 16 15,17 1-15,9 17 16,25 0-16,10-9 16,-18 1-16,-8-18 15,-18 0 1,-9 0-16,-17-9 16,0-9-16,-17 10 15,0 8-15,-27 17 16,-25 18-16,-44 17 15,-35 17-15,1 18 16,77-53-16</inkml:trace>
  <inkml:trace contextRef="#ctx0" brushRef="#br0" timeOffset="-166129.93">23246 15336 0,'0'0'0,"0"0"0,0 0 0,0 0 16,0 0-16,0 0 16,26 0-16,27 9 15,33 0-15,45-1 31,42 10-31,18-1 0,26 0 0,1-8 16,-27 0 0,-9-1-16,-43 1 15,-26-9-15,-18 9 16,-43-9-16,-8 0 16,-27 0-16</inkml:trace>
  <inkml:trace contextRef="#ctx0" brushRef="#br0" timeOffset="-165855.31">24610 15016 0,'0'0'0,"0"0"0,8 9 15,27 17-15,26 8 16,26 9-16,17 9 15,0 0 1,-26-8-16,-17-18 16,-17 0-16,-18 0 15,0-9-15,-18 0 16,1 1-16,-18 25 16,-25 26-16,-45 9 15,-25 17-15,43-34 16</inkml:trace>
  <inkml:trace contextRef="#ctx0" brushRef="#br0" timeOffset="-162631.06">28083 14973 0,'0'0'0,"0"0"0,0 0 0,0 0 16,0 0-1,0 26-15,9 26 16,0 43-16,-1 69 15,-8 18-15,-8 0 16,8-26-16,0-43 16,0-27-16,0-17 15,0-25-15,0-18 16,0-18-16,8 1 16</inkml:trace>
  <inkml:trace contextRef="#ctx0" brushRef="#br0" timeOffset="-162196.05">28656 15787 0,'0'0'0,"0"0"0,0 0 16,0 0-16,0 0 15,0 0-15,0 0 16</inkml:trace>
  <inkml:trace contextRef="#ctx0" brushRef="#br0" timeOffset="-161595.17">28622 15778 0,'0'0'0,"0"0"0,0 0 0,0 0 15,0 0-15,0 0 16,0 0-16,0 0 15,0 0 1,0 0-16,0 0 0,-9-9 16,0 1-1,1-1-15,-1 9 16,0-9-16,1 9 16,-1 0-16,0 0 15,9 0-15,-8 0 16,8 0-16,0 0 15,0 0 1,0 0-16,0 0 16,0 0-16,0 0 15,0 0-15,0 9 16,0 0-16,0 8 16,17 0-16,0 1 15,9-1-15,9-8 16,8-1-16,1 1 15,-9-9 1,8-9-16,-8 1 16,-9-1-16,0 0 15,-9-8-15,-8 0 16,0-1-16,-1-8 16,-8 9-16,-8-9 15,-10 0-15,-8 9 16,-9-1-1,1 18-15,8 0 16,0 18-16,-9 25 16,0 9-16,0 26 15,18 9-15,17-9 16,9-1-16,8-16 16,18-18-16,17-8 15,26-18 1,9-8-16,-44-9 15</inkml:trace>
  <inkml:trace contextRef="#ctx0" brushRef="#br0" timeOffset="-160117.04">29473 15830 0,'-9'0'0,"0"0"0,1 0 16,-1 0-16,0 0 15,1 0-15,8 0 16,0 0-16,0 9 16,0 8-16,0 0 15,17 1-15,0-1 16,1 0-16,25 1 16,18-10-16,-18-8 15,1-8 1,-18-1-16,0 0 15,-9 1 1,-8-1-16,0 0 16,-1-8-16,-8-9 0,0 0 15,-8 0-15,-1 0 16,-17 9-16,0-1 16,0 1-1,0 8-15,0 9 16,-9 18-16,0 8 15,0 8-15,1 18 16,16 9 0,1-9-16,17 0 0,9-9 15,8 0-15,9-17 16,9 0 0,34-8-16,-17-10 15</inkml:trace>
  <inkml:trace contextRef="#ctx0" brushRef="#br0" timeOffset="-159365.43">30428 15717 0,'0'0'0,"0"-8"0,0 8 16,0 0-1,-9 0-15,1 0 0,-1 0 16,-9 17 0,1 0-16,0 18 15,-1 17-15,18-9 16,0 1-16,9-10 16,8 1 15,9-9-31,9-9 0,9-8 0,8-9 15,-9-9-15,1-17 16,-18 0-16,0-17 16,-18 0-16,1-1 15,-18 1-15,-17 8 16,0 1-16,0-1 16,9 18-16,-1 17 15,18 8 1</inkml:trace>
  <inkml:trace contextRef="#ctx0" brushRef="#br0" timeOffset="-159032.72">30958 15466 0,'0'0'0,"0"0"16,0 0-16,0 0 15,8 18-15,18-1 16,9 18-16,8-1 16,10 1-1,7-1 1,-8-8-16,-8 0 0,-9 0 15,-9-8-15,-18-1 16,1 9-16,-26 26 16,-53 35-16,-51 16 15,-183 131-15</inkml:trace>
  <inkml:trace contextRef="#ctx0" brushRef="#br0" timeOffset="-154604.83">26677 15717 0,'0'0'0,"0"0"0,0 0 15,0 0-15,0 0 16,0 0-16,17 0 16,26 9-16,27 8 15,51 1 1,18-1 0,-26 0-16,-9-8 0,-8-18 15,-44 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45:36.32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28431 2224 0,'0'0'0,"0"0"0,0 0 0,0 0 0,17 0 16,-8 0-16</inkml:trace>
  <inkml:trace contextRef="#ctx0" brushRef="#br0" timeOffset="12326.56">2527 4155 0,'0'0'0,"-9"0"0,9 0 0,-8-8 0,-1 8 0,0 0 15,1-9-15,-10 0 16,10 9-16,-1 0 16,0 0-1,0 0-15,9 0 16,0 0-16,0 0 15,0 0-15,0 0 16,9 18-16,9 8 16,8 8-16,8 10 15,1 8-15,8-9 16,-8-17 0,-9 0-1,0-9-15,-8 1 0,-10-10 16,1 1-16,0 0 15,17 8-15,8-9 16,-7 1-16</inkml:trace>
  <inkml:trace contextRef="#ctx0" brushRef="#br0" timeOffset="12830.55">3135 3965 0,'0'0'0,"0"0"0,0 0 0,0 0 16,0 0-16,0 0 15,-9 17-15,0 0 16,-17 18-16,0 8 15,0 9-15,-17 0 16,8 0 0,-8-8-16,8-1 15,0-17-15,1 0 16,16 0-16,1-9 16,8 1-16,9-10 15,0 1-15,0 8 16,0 0-16,0 1 15,0 16-15,0 18 16,0 26 0,-9 9-16,1 8 15,-1-17-15,0 0 16,1 0-16,-1-17 16,0-18-16,9-8 15,0-9-15,0-9 16,0-8-16,0-1 15,0 1 1,9-9-16,8 0 16</inkml:trace>
  <inkml:trace contextRef="#ctx0" brushRef="#br0" timeOffset="14229.12">3135 4372 0,'0'0'0,"0"0"0,0 0 16,0 0-16,0 0 15,0 0 1,0 17-16,0 9 16,0 35-16,-9 17 15,9 26 1,0-9-16,0-8 0,-9-9 16,1-9-16,8-9 15,0-8-15,0-26 16,0 0-1,0-17-15,0 0 16,0-9-16,0 0 16,0-9-16,0 0 15,0 9-15</inkml:trace>
  <inkml:trace contextRef="#ctx0" brushRef="#br0" timeOffset="14580.31">3109 4969 0,'0'0'0,"0"0"16,0 0-16,0-8 15,0-1-15,0 1 16,0-1-16,0 0 16,0 1-16,0-1 15,0 0-15,0 1 16,8-1-16,10 9 16,-1 0-1,1 0-15,16 0 16,1 9-16,0 8 15,-9 0-15,0 1 16,0-1-16,-17 0 16,-1 0-16,1 1 31,-18-1-31,1 0 0,-18 9 16,-18 9-16,-17-9 15,1 0-15,-10 0 16,9-17-16,1-1 15,7-16-15,19-1 16,16 0-16</inkml:trace>
  <inkml:trace contextRef="#ctx0" brushRef="#br0" timeOffset="22445">1693 5030 0,'0'0'0,"0"0"0,0 0 16,0 0-16,0 0 15,0 0-15,0 0 16,0 0 0,0 0-16,0 0 15,9 0-15,17 0 16,26-9-16,18 1 16,-1-10-16,-17 1 15,-8 8-15,-18 1 16,0 8-16,-18 0 15,1 0 1,0 17-16,-9 0 16,-9 27-16,0 25 15,-17 0-15,9-8 16,0 0-16,-1-18 16,1-8-16,8-9 15,9-18-15,0 1 16,0 0-16,18-1 15,-1-8 1,-8 0-16</inkml:trace>
  <inkml:trace contextRef="#ctx0" brushRef="#br0" timeOffset="22894.21">2492 5073 0,'0'0'0,"0"0"0,0 0 16,-8 0-16,-10 0 16,1 0-16,-1 0 15,1 0-15,8 0 16,1 9-1,-10 0-15,1 8 16,0 9-16,8 9 16,9-1-16,0 1 15,0-9-15,0 0 16,17-9 0,1-8-16,-1 0 15,0-1-15,1-16 16,17-10-16,-1-8 15,-8 0 1,0-17-16,-17 0 0,0-1 16,-18 10-16,-8 8 15,-9 8 1,-9 1-16,9 17 16,8 0-16,18 0 15</inkml:trace>
  <inkml:trace contextRef="#ctx0" brushRef="#br0" timeOffset="23665.72">1589 3584 0,'-9'-9'15,"9"9"-15,-17 0 0,8 0 16,1 0-16,-1 0 15,9 17 1,-17 9-16,8 26 16,0 26-16,1 0 15,8-8-15,-18-1 16,10-17-16,8-18 16,8-16-16,10-10 15,-10 1-15,1 0 16</inkml:trace>
  <inkml:trace contextRef="#ctx0" brushRef="#br0" timeOffset="24057.86">1676 3644 0,'0'0'0,"0"0"16,0 0-16,0 0 15,0 0-15,0 0 16,17-8-16,-8 8 16,17-9-16,9 0 15,8 1-15,1-1 16,-1 9-16,-17 0 16,-9 0-16,-8 0 15,0 0 1,0 0-16,-9 0 15,0 9-15,0 8 16,0 9-16,0 17 16,0 18-16,-9 0 15,0-1 1,0-16-16,9-10 0,0-8 16,0-9-1,9 1-15,9-10 16,-1-8-16,-8 0 15</inkml:trace>
  <inkml:trace contextRef="#ctx0" brushRef="#br0" timeOffset="24275.14">2206 3350 0,'0'0'0,"0"0"16,0 0-16,0 0 15,0 0-15,0 9 16,0 8-16,-9 26 16,0 27-16,1 33 15,-1 27 1,9-8-16,0-10 16,0-17-16,9-43 15</inkml:trace>
  <inkml:trace contextRef="#ctx0" brushRef="#br0" timeOffset="66853.05">4168 3722 0,'0'0'0,"0"0"0,-8 0 16,-19 18-16,-7 25 0,-10 18 16,-16 34-1,7 17-15,1 27 16,18 8-16,16 18 16,10-9-16,8-35 15,17-17-15,0-9 16,1-26-16,8-8 15,8-18 1,10-17-16,17-17 16,8-18-16,-43 1 15</inkml:trace>
  <inkml:trace contextRef="#ctx0" brushRef="#br0" timeOffset="67201.14">4429 4216 0,'0'0'0,"0"0"15,0 0 1,0 0-16,0 0 0,0 0 15,0 0 1,0 0-16,0 0 16,-9 17-16,-8 27 15,-9 42-15,-9 18 16,0 9 0,0-9-16,1-18 0,-1-16 15,18-10-15,-1-25 16,10-9-1,8-18-15,8 1 16,10-9-16,-10 0 16</inkml:trace>
  <inkml:trace contextRef="#ctx0" brushRef="#br0" timeOffset="67435.1">4437 4190 0,'0'0'0,"0"0"0,0 0 15,0 0-15,0 17 16,0 18-16,0 34 16,9 27-16,0 7 15,8 10 1,1-9-16,-1-9 0,0-8 16,1-35-16,-10-9 15,1-17 1,8-9-16,-8-8 15,-9-9-15</inkml:trace>
  <inkml:trace contextRef="#ctx0" brushRef="#br0" timeOffset="67634.02">4212 4753 0,'0'0'0,"0"0"0,0 0 15,0 0-15,0 0 16,0 0-16,17 0 16,18-9-16,8 1 15,18-1 1,26 0-16,8-8 16,-51 17-16</inkml:trace>
  <inkml:trace contextRef="#ctx0" brushRef="#br0" timeOffset="67900.11">4411 4666 0,'0'0'0,"0"0"0,0 0 16,0 0-16,0 0 15,18 0-15,8 0 16,17 0-16,27 0 16,-1-8-1,1-1 1,-10 0-16,19 1 0,-1-10 16,-26 18-16,-35 0 15</inkml:trace>
  <inkml:trace contextRef="#ctx0" brushRef="#br0" timeOffset="68185.17">4828 4259 0,'0'0'0,"0"0"0,0 0 16,0 0-16,0 0 15,-9 0-15,1 9 16,-1 8-16,-8 18 15,-9 17-15,0 17 16,8 18 15,-8 17-31,9-18 0,-1-8 0,18-8 16,0-10-16,0-17 16,9 1-16,0-18 15,8-9-15,9 0 16,-8-17-1,-10 0-15</inkml:trace>
  <inkml:trace contextRef="#ctx0" brushRef="#br0" timeOffset="68530">4906 4762 0,'0'0'0,"0"0"0,0 0 16,0 0-16,0 0 15,-8 17 1,8 0-16,0 9 16,0 0-16,0 9 15,8-9-15,1 0 16,0 0-16,-1-18 16,10 1-1,-1 0-15,9-18 16,0 0-16,0-16 15,-8-1-15,-10-18 16,-8 1-16,-8 8 16,-1 1-16,-8 16 15,-1 1-15,1 8 16,-1 9-16,1 0 16,8 0-16,9 0 15</inkml:trace>
  <inkml:trace contextRef="#ctx0" brushRef="#br0" timeOffset="69151.53">5280 4658 0,'0'0'0,"0"0"16,0 8-16,0-8 15,0 0-15,0 18 16,0-1-16,0 9 16,0 9-16,-9-1 15,0 1-15,1-9 16,-1 0-16,0 0 16,9-9-1,0-8 1,0 0-16,0-9 0,0 0 15,0 0-15,0-9 16,9-17-16,8-9 16,1 1-16,-1 8 15,0 8 1,1 1-16,-9 0 16,-1 17-16,1 0 15,0 17-15,-1 0 16,1 1-16,0 8 15,-9 0-15,0-9 16,0-8-16,0-1 16,0 1-1,0-9-15,0 0 16,17-17-16,0-9 16,18-18-16,0 1 15,0 0-15,-9 8 16,0 18-16,0-1 15,-9 18-15,-8 0 16,8 18 0,-8 16-16,8 1 15,-8 8-15,0 1 16,-1-18-16,1 0 16,0-9-16,-1-8 15,1-1-15</inkml:trace>
  <inkml:trace contextRef="#ctx0" brushRef="#br0" timeOffset="69451.37">5610 4181 0,'0'0'16,"-9"0"-16,0 0 0,9 0 15,0 0 1,0 0-16,0 0 16,18 18-16,16 25 15,10 18-15,8 8 16,-9 9 0,1 26-16,-9 8 0,-27-8 15,-8 0-15,-17 0 16,-9 0-16,8-17 15,-8-18 1,18-34-16</inkml:trace>
  <inkml:trace contextRef="#ctx0" brushRef="#br0" timeOffset="69958.67">6357 4571 0,'0'0'0,"0"0"0,0 0 16,0 0-16,0 0 15,0 0-15,8 0 16,10 0-16,-1 9 16</inkml:trace>
  <inkml:trace contextRef="#ctx0" brushRef="#br0" timeOffset="70099.7">6400 4918 0,'0'0'0,"0"0"0,0 0 16,9 0-16,-1 8 15</inkml:trace>
  <inkml:trace contextRef="#ctx0" brushRef="#br0" timeOffset="71383.75">8015 3696 0,'0'-8'0,"0"-1"15,9 0-15,-9 1 16,0 8 0,0 0-16,0 0 15,0 0-15,-9 0 16,-26 17-16,-8 18 15,-18 8-15,-17 18 16,17-18 0,9 0-16,0-17 0,17 0 15,1 0 1,16-9-16,1-8 16,8 0-16,9-1 15,0 10-15,0-1 16,18 9-1,-1 9-15,0 25 0,1 10 16,-10 16-16,1 1 16,-18-1-1,1 10-15,-1-10 16,-8-16 0,-1-10-16,1-16 0,-1-1 15,10-17-15,-1-9 16,9-8-16,0 8 15,0-8-15,0-1 16,9 10 0,8-1-16,9 0 15,9 1-15,17-1 16,9 0-16,0-8 16,-27-9-1</inkml:trace>
  <inkml:trace contextRef="#ctx0" brushRef="#br0" timeOffset="71739.14">8441 4147 0,'0'-9'0,"0"0"0,0 1 16,0-1-16,0 9 15,0 0-15,0 0 16,-9 0-16,-8 26 16,-18 35-16,-26 51 15,0 18 1,-8-9-16,17-8 0,0-26 15,17-18 1,0-17-16,18-17 16,8-18-16,9-8 15,0-1-15,0-8 16</inkml:trace>
  <inkml:trace contextRef="#ctx0" brushRef="#br0" timeOffset="71934.5">7963 4242 0,'0'0'0,"0"0"0,0 0 16,0 0-16,0 26 15,17 17-15,18 18 16,0 26-16,17 8 31,-9 9-31,1-18 0,-9-8 16,8-17-16,-8 0 15,-9-27-15,-9-17 16</inkml:trace>
  <inkml:trace contextRef="#ctx0" brushRef="#br0" timeOffset="72476.36">8519 4649 0,'0'0'0,"0"0"16,0 0-16,0 0 16,0 0-16,0 0 15,8 9 1,10-1-16,8 1 16,9 0-16,17-1 15,-9-16-15,1-1 16,-1-8-16,-17-1 15,0 1 1,-17 0-16,-1-1 0,-16-8 16,-1 0-16,-8 9 15,-1 0 1,-16 17-16,-10 0 16,1 17-16,8 9 15,0 17-15,1 27 16,16 8-16,18-18 15,9-8-15,8-8 16,18-18-16,26 0 16,52-9-1,243 43-15</inkml:trace>
  <inkml:trace contextRef="#ctx0" brushRef="#br0" timeOffset="73149.35">8927 3818 0,'0'0'0,"0"0"16,0 0-16,-9 0 15,1 0-15,8 0 16,-9 0-16,9 0 16,0 0-16,0 0 15,0 0-15,9 0 16,17 0-16,8 0 15,1 8 1,8 1-16,1-9 16,-18 0-16,0 0 15,-9 0-15,-8 0 16,0 0-16,-1 0 16,1 0-16,-9 0 15,0 0-15,0 9 16,0-1-1,9 1-15,-1 0 16,1 8-16,0 0 16,-9 1-16,9 8 15,-9 8-15,8 18 16,1 17-16,0 27 16,-1 8-16,1 8 15,0 9 1,-1 1-16,1-18 15,0-18-15,-9-25 16,0-1-16,0-16 16,-9-10-16,0 1 15,1-9-15,-18 0 16,0 0-16,-18 0 16,-17 9-16,35-18 15</inkml:trace>
  <inkml:trace contextRef="#ctx0" brushRef="#br0" timeOffset="74202.5">9778 3999 0,'0'-8'0,"0"8"0,0-9 16,0 9-16,0 0 15,0 0 1,0 0-16,0 0 16,0 0-16,0 0 15,0 17-15,0 18 16,-9 8-16,1 18 16,-1 0-16,0-1 15,0 1 1,-8-18-16,8-8 15,9-9-15,0 0 16,0-9-16,18 0 16,-1 1-16,18-1 15,17-8-15,26-1 16,9-8 0,-9 0-16,-17-8 15,0-1-15,-18 0 0,-8 9 16,-9 0-1,-9 0-15,9 0 16,0 0-16,-17 0 16</inkml:trace>
  <inkml:trace contextRef="#ctx0" brushRef="#br0" timeOffset="74451.19">10221 4164 0,'0'0'0,"0"0"0,0-9 0,0 9 16,0 0-16,0 0 16,0 0-16,-9 0 15,0 26 1,-17 35-16,0 60 0,-8 35 16,8-9-1,-1-34-15,10-18 16,17-34-16,0-18 15,0-8-15,0-18 16,17-8-16,-8-1 16</inkml:trace>
  <inkml:trace contextRef="#ctx0" brushRef="#br0" timeOffset="75151.64">11150 3948 0,'0'-9'0,"0"0"0,0 1 16,0-1-16,0 0 16,0 1-16,0-1 15,0 0-15,0 1 16,-9-1-16,1-8 15,-1 8-15,0 0 16,-17 9 0,9 0-16,-9 18 15,0 16-15,-9 10 16,0 16-16,0 35 16,18 27-16,0 8 15,17 0-15,8-1 16,1-7-16,0-18 15,-1-18 1,1-17-16,0-8 16,-9 0-16,0-18 15,-9-17-15,0 0 16,1-17-16,-10-1 16,-8-16-16,0-10 15,9 10-15</inkml:trace>
  <inkml:trace contextRef="#ctx0" brushRef="#br0" timeOffset="75332.64">10664 4666 0,'0'0'0,"0"0"0,0 0 16,0 0-16,0 0 16,0 0-16,17-8 15,9-1-15,26 0 16,18-8-1,16-9-15,1 9 16,-9 8 0,-34 18-16</inkml:trace>
  <inkml:trace contextRef="#ctx0" brushRef="#br0" timeOffset="75759.92">11532 3731 0,'0'0'0,"-9"0"15,1 0-15,-1 0 16,0 0-16,1 0 15,-1 26-15,-17 35 16,0 25-16,8 1 16,1-18-16,8 9 15,9-17-15,9 8 16,8-17 0,-8-26-16</inkml:trace>
  <inkml:trace contextRef="#ctx0" brushRef="#br0" timeOffset="76118.2">11662 3722 0,'0'0'0,"0"0"0,0 0 0,0 0 15,0 0-15,0 0 16,0 0-16,0 18 16,-8-1-1,-1 18-15,0 17 16,1-9-16,-1 0 16,0 1-16,9-1 15,0-17-15,0 0 16,9-9-16,8 0 15,1 1 1,8-1-16,8-8 16,18-1-16,9 1 15,-9-9-15,-17 0 16,-18 0-16</inkml:trace>
  <inkml:trace contextRef="#ctx0" brushRef="#br0" timeOffset="76349.14">11923 3792 0,'0'0'0,"-9"0"0,0 0 16,1 0-16,-1 0 15,0 0-15,-8 26 16,-9 17-1,0 18-15,0 16 16,-9 19-16,9-1 16,17-8-16,1-9 15,8-44-15</inkml:trace>
  <inkml:trace contextRef="#ctx0" brushRef="#br0" timeOffset="77808.03">12861 3731 0,'-9'0'0,"0"0"0,1 0 16,-1 0-16,-8 0 15,-1 9-15,-17 8 16,-8 26-1,0 27-15,-18 34 16,-9 34-16,1 27 16,25-18-16,10-9 15,16 1-15,18-26 16,18-27-16,-1-17 16,9-25-1,0-18-15,9-9 16,8-8-16,18-18 15,9-17-15,-10-17 16,-8-18-16,-17-8 16,-17 0-16,-18-1 15,-18 10-15,-17 16 16,-25 10-16,-1 16 16,-17 18-1,8 9-15,10 8 16,42-8-16,18-9 15,0 9 1</inkml:trace>
  <inkml:trace contextRef="#ctx0" brushRef="#br0" timeOffset="78362.03">13486 4225 0,'0'0'0,"0"0"15,0 0-15,0 0 16,0-9-16,-9 0 16,1 1-16,-10-1 15,-8 9 1,0 0-16,-9 0 16,1 9-16,-1 8 15,9 18-15,8 8 16,1 0-1,17 9-15,9 0 0,8-9 16,18 9-16,0-8 16,8 8-1,0-9-15,1 0 16,-18-17-16,-9 0 16,-8-8-16,-18-1 15,1 0-15,-1 1 16,-17-1-16,-18 0 15,-8-8-15,-8 0 16,-1-18 0,0-17-16,18-9 15,8-8-15,26 26 16</inkml:trace>
  <inkml:trace contextRef="#ctx0" brushRef="#br0" timeOffset="78949.36">13729 3722 0,'0'0'0,"-9"-8"0,1-1 0,-1 9 16,9 0-1,0 0-15,0 0 16,0 0-16,0 0 16,0 0-16,0 0 15,17 0-15,1 9 16,-1-1-16,0 10 16,-8-1-16,0 0 15,-1 1-15,-8 8 16,-8 0-1,-1 0-15,-8 0 16,-1 0-16,10-9 16,-1-8-16,0-1 15,9 1-15,0 0 16,0-1-16,0-8 16,0 0-1,18 0-15,-1 9 16,0-1-1,27 1-15,34 8 0,-17 1 16</inkml:trace>
  <inkml:trace contextRef="#ctx0" brushRef="#br0" timeOffset="86437.93">17376 5671 0,'0'0'0,"0"0"0,0 0 0,0 0 0,0 0 15,0 0-15,0 0 16,0 0-16,0 0 15,0 0-15,9 0 16</inkml:trace>
  <inkml:trace contextRef="#ctx0" brushRef="#br1" timeOffset="109423.99">25322 1921 0,'-9'0'0,"9"0"16,0 0-16,0 0 16,0 0-16,0 0 15,0 0 1,0 0-16,0 0 15,18 0-15,-1 9 16,9 8-16,0 0 16,0 18-16,0 0 15,-17 8-15,-1 9 16,-16 0 0,-1-9-16,0 0 15,-8 1-15,8-18 16,1 0-16,-1-18 15,0 1-15,9 0 16,0-9-16,0 0 16,0-9-16,0 0 15,9-17-15,8-8 16,9-10 0,18-16-16,-1-10 15,18 1-15,0 9 16,0 8-16,-18 17 15,-17 18-15,0-1 16,-17 18-16,0 0 16,-1 18-16,1 34 15,-18 17-15,1 17 16,-1-8 0,9 0-16,0 0 15,0-17-15,9-9 16,8-17-16,0-9 15</inkml:trace>
  <inkml:trace contextRef="#ctx0" brushRef="#br1" timeOffset="109964">26147 2068 0,'0'0'0,"0"0"15,0 0-15,0 0 16,0 0-16,0 0 16,17 0-16,9 0 15,9 0-15,8 0 16,1 0-1,8 0-15,-9 0 16,18-8-16,-26 8 16</inkml:trace>
  <inkml:trace contextRef="#ctx0" brushRef="#br1" timeOffset="110159.28">26234 2354 0,'-9'-9'0,"9"1"0,0-1 15,0 0-15,0 1 16,0 8-16,17-9 16,1 0-1,16 9-15,19 0 16,-19 9-16</inkml:trace>
  <inkml:trace contextRef="#ctx0" brushRef="#br1" timeOffset="111529.19">28101 1947 0,'0'0'0,"0"0"0,0 0 16,-9 0-16,0 0 16,1 17-16,-1 18 15,-17 34-15,0 9 16,8 0 0,1-9-16,17 27 15,-9 16-15,9-68 16</inkml:trace>
  <inkml:trace contextRef="#ctx0" brushRef="#br1" timeOffset="111799.82">28509 2432 0,'-9'0'0,"9"0"15,0 0-15,-9 0 16,1 17-16,-18 18 16,-9 8-16,9 0 15,-9 1-15,0-1 16,1-8-16,25-18 15</inkml:trace>
  <inkml:trace contextRef="#ctx0" brushRef="#br1" timeOffset="112293.8">28761 2060 0,'0'0'0,"0"0"0,0 0 0,17 0 16,0 0 0,1 8-16,16 9 15,1 1-15,-9-1 16,0-8-16,-17-1 16,0 10-16,-1-1 15,-16 0-15,-10 9 16,-8 0-16,0 9 15,0-9 1,-9 0-16,1 0 16,16-9-16,1-8 15,8 0-15,9-1 16,0 1-16,0 0 16,18-1-16,-1 1 15,26 0-15,1 8 16,-18-8-1</inkml:trace>
  <inkml:trace contextRef="#ctx0" brushRef="#br1" timeOffset="112528.12">29316 2484 0,'0'0'0,"0"0"0,0 0 15,0 0-15,0 0 16,0 0-16,0 0 16,-8 17-16,-1 1 15,-17 16-15,-9 18 16,0-9-16,1 1 16,8-10-1,17-16-15</inkml:trace>
  <inkml:trace contextRef="#ctx0" brushRef="#br1" timeOffset="113044.57">29803 2008 0,'0'0'0,"0"0"15,0 0-15,0 0 16,0 0-16,8 0 15,10 0-15,-1 0 16,9 0-16,0 8 16,0 10-16,0-1 15,0 0 1,-8 9-16,-10-9 16,1 1-16,-18-1 15,-17 9-15,0 0 16,0 0-16,9 0 15,0 0 1,17-9-16,0 9 0,0 0 16,8 0-1,1-8-15,0 8 16,-1-9-16,1 0 16,-18 1-16,-8-1 15,-44 0-15,-60 18 16,-227 69-16</inkml:trace>
  <inkml:trace contextRef="#ctx0" brushRef="#br1" timeOffset="113665.7">30341 2493 0,'0'0'16,"0"0"-16,0 0 0,0 0 16,0 0-1,0 0-15,0 0 16,0 0-16</inkml:trace>
  <inkml:trace contextRef="#ctx0" brushRef="#br1" timeOffset="113815.79">31018 2406 0,'0'0'0,"0"0"16,0 0-16,0 0 15,-8 0-15,-1 0 16</inkml:trace>
  <inkml:trace contextRef="#ctx0" brushRef="#br1" timeOffset="113964.75">31209 2432 0,'0'0'0,"0"0"0,0 0 0,-8 0 0,8 0 15</inkml:trace>
  <inkml:trace contextRef="#ctx0" brushRef="#br1" timeOffset="124726.25">25461 3601 0,'0'0'0,"0"0"0,0 0 15,0 0-15,0 0 0,-9 0 16,-8 0-1,-1 0-15,10 0 16,-1 0-16,0 0 16,1 0-16,-1 0 15,0 0-15,9 0 16,0 0-16,0 0 16,0 0-16,0 0 15,0 9 1,0-9-16,0 0 15,9 8-15,0-8 16,8 0-16,0-8 16,1-1-16,16-17 15,10-26 1,17-8-16,8-18 31,1-26-31,8 0 0,-17 8 0,-18 10 16,-17 17-16,0 17 15,-17 17-15,-1 9 16,-8 9-16,0-1 16,-8 10-16,-1 8 15,0 0-15,-17 8 16,-8 18 0,-18 35-16,-1 26 15,10 16-15,-9 19 16,26-18-16,8-9 15,18-17-15,9-18 16,9-16-16,8-1 16,26-17-16,-26-9 15</inkml:trace>
  <inkml:trace contextRef="#ctx0" brushRef="#br1" timeOffset="125296.04">26329 3220 0,'-9'-9'0,"1"1"16,-1-1-16,0 0 16,9 9-16,0 0 15,0-8-15,18-1 16,8 0-16,9 1 16,17-1-16,0 0 15,9 18 1,-9 0-16,-26-1 15</inkml:trace>
  <inkml:trace contextRef="#ctx0" brushRef="#br1" timeOffset="125475.81">26338 3315 0,'-9'0'0,"9"0"0,0 0 16,0 0-1,0 0-15,0 0 16,9 0-16,17 0 16,9 9-16,43 0 15,-26-9-15</inkml:trace>
  <inkml:trace contextRef="#ctx0" brushRef="#br1" timeOffset="127577.11">27241 3229 0,'0'0'0,"0"0"16,0 0-16,0 0 16,0 0-16,-9-9 15,-8 0-15,8 1 16,1-1-16,-1 9 15,0 0-15,0 0 16,1 0 0,-1 0-16,0 0 15,1 0-15,-1 9 16,-8 8-16,-1 0 16,1 9-16,0 9 15,17 0-15,0-1 16,0-8-1,8 0-15,1-8 16,8-10-16,1 1 16,-1-18-16,9 1 15,9-18-15,-9 0 16,0-9-16,-9-8 16,-8-9-16,-18 0 15,1 17-15,-10 9 16,1 9-1,-9 17-15,-9 8 16,18 10-16</inkml:trace>
  <inkml:trace contextRef="#ctx0" brushRef="#br1" timeOffset="130324.52">27493 3532 0,'0'0'0,"0"0"16,0 0-16,0 0 15,-9 8-15,0 10 16,1 8-16,-18 8 15,8 1-15,1 0 16,17-27-16</inkml:trace>
  <inkml:trace contextRef="#ctx0" brushRef="#br1" timeOffset="130575.47">27849 3246 0,'0'-9'0,"0"1"0,0-1 16,0 0-16,0 9 16,0 0-16,0 0 15,0 9-15,-9 17 16,0 26-16,1 17 15,-1 1-15,0-1 16,9-35 0</inkml:trace>
  <inkml:trace contextRef="#ctx0" brushRef="#br1" timeOffset="130810.39">28205 3471 0,'0'0'0,"0"0"0,0 0 16,0 18-16,-9 7 16,0 10-16,-8 0 15,-9-1-15,17-8 16,9-8-16,-8-1 15,8-8 1</inkml:trace>
  <inkml:trace contextRef="#ctx0" brushRef="#br1" timeOffset="131158.56">28500 3281 0,'-9'0'0,"9"0"0,0 0 16,0 0-16,0 0 15,18 0-15,-1 0 16,1 8-16,8 1 16,0 0-1,-18 8-15,1 0 0,0 1 16,-18-1-1,0 0-15,1 18 16,-18-9-16,8 0 16,1 0-16,-1 0 15,1-9-15,8-8 16,9-1 0,0 10-16,9-10 15,8 10-15,1-1 16,-1-8-16</inkml:trace>
  <inkml:trace contextRef="#ctx0" brushRef="#br1" timeOffset="131349.54">29056 3679 0,'0'0'0,"0"0"0,0 0 16,-9 0-16,0 0 15,1 0-15,-18 17 16,0 1-16,-18-1 15,1 18-15,-1-9 16,1 17 0,8 0-16,18-17 0,8-8 15</inkml:trace>
  <inkml:trace contextRef="#ctx0" brushRef="#br1" timeOffset="131744.47">29160 3298 0,'0'0'0,"0"-9"0,9 1 0,-1-1 16,1 9 0,0 0-16,-1 0 15,1 0-15,9 0 16,-10 9-16,1-1 15,0 1-15,-1 0 16,-8-1-16,-8 1 16,-1 8-1,0 1-15,1-1 16,8 0-16,0 1 16,0-1-16,0 9 15,8-9-15,1 9 16,0 0-16,-1 0 15,-8 0 1,0 0-16,-8-9 16,-1 1-16,0-1 15,-8 0-15,8-8 16,9 0-16,0-9 16</inkml:trace>
  <inkml:trace contextRef="#ctx0" brushRef="#br1" timeOffset="131968.12">29863 3696 0,'-8'-8'0,"-1"-1"0,9 9 0,0 0 15,0 0 1,0 0-16,0 0 16,0 0-16,0 0 15</inkml:trace>
  <inkml:trace contextRef="#ctx0" brushRef="#br1" timeOffset="132123.65">30150 3696 0,'0'0'0,"17"0"0,-17 0 0,18 0 0,-10-8 0,-8 8 15,9 0-15,0 0 16,-1 0-16,-8 0 16</inkml:trace>
  <inkml:trace contextRef="#ctx0" brushRef="#br1" timeOffset="132883.51">27250 4103 0,'-9'-8'0,"0"-10"0,1-8 16,-1 0-16,-8 0 16,-10-8-16,-7 17 15,-10-1-15,1 18 16,8 0-16,0 18 15,1-1-15,8 9 16,8 0-16,1 8 16,17 1-16,0 0 15,17-9 1,9 8-16,9 1 16,0-9-16,-9 0 15,0-17-15,-17-1 16,-1 1-16,1 0 15,-18-1-15,1 1 16,-18 0 0,-1-1-16,-7 1 15,-1-9-15,18 0 16,17 0-16,0 0 16</inkml:trace>
  <inkml:trace contextRef="#ctx0" brushRef="#br1" timeOffset="133508.64">27719 4181 0,'0'0'0,"0"0"0,0 0 16,0 0-16,0 0 16,0 0-16,-9 0 15,0 18-15,1 16 16,-19 36-16,1 25 15,0-9 1,9-8-16,0 9 16,-1-18-16,1-25 15,0-10-15,8-8 16,9-17-16,0 0 16,0-9-16,0-9 15,9-8 1,8-18-16,0-8 15,18-61-15,-18-9 16,-8 44-16,0 17 16,-1 0-16,1 17 15,8 1-15,10 8 16,-1 8-16,0 1 16,0 0-1,0 17-15,-9 0 16,9 0-16,-8 0 15,-10 8-15,1 1 16,0 0-16,-18 8 16,0 0-16,1 9 15,-19 0-15,1 9 16,9-9 0,8-17-16,9-1 15</inkml:trace>
  <inkml:trace contextRef="#ctx0" brushRef="#br1" timeOffset="134075.66">28604 4259 0,'0'0'0,"-8"0"0,-1 0 16,0 0-16,1 0 16,-10 0-16,-8 0 15,0 0-15,-17 18 16,8 8-16,0 8 15,9 1-15,9 0 16,-1-1 0,10-8-16,8-9 15,0-8-15,0 0 16,0-9-16,0 0 16,17-9-16,9-25 15,9-10-15,8-25 16,9-18-1,-8 1-15,-9 8 16,-9 17-16,-18 26 16,1 18-16,0 0 15,-9 17-15,0 0 16,-9 26-16,-8 34 16,-9 27-16,8 17 15,1-9-15,17-8 16,17-18-16,18-8 15,-9-18-15,-9-26 16</inkml:trace>
  <inkml:trace contextRef="#ctx0" brushRef="#br1" timeOffset="134489.69">29490 4147 0,'0'0'0,"-9"-9"0,1 0 0,-1-8 16,0 8-1,1 1-15,-1-1 16,0 9-16,1 0 16,-1 0-16,0 9 15,-17 8-15,0 18 16,0 25-16,9 18 16,-1-8-1,10-1-15,8-9 0,0-16 16,0-1-1,0-17-15,0 0 16,0-9-16,-9-8 16,0 8-16,1-8 15,8-9 1</inkml:trace>
  <inkml:trace contextRef="#ctx0" brushRef="#br1" timeOffset="134643.15">29004 4433 0,'0'0'0,"0"0"16,17 0-16,35-9 15,18 0-15,-1 1 16,1-10 0,-1 10-16,-34 8 15</inkml:trace>
  <inkml:trace contextRef="#ctx0" brushRef="#br1" timeOffset="135739.34">29560 4675 0,'0'0'0,"0"0"16,0 0-16,0 0 15,0 0-15,0 17 16,-9 1-16,0 16 16,0 10-16,1 8 15,-10-9-15,18-17 16</inkml:trace>
  <inkml:trace contextRef="#ctx0" brushRef="#br1" timeOffset="135923.03">30054 4476 0,'0'0'0,"0"0"16,0 0-16,0 0 15,0 0-15,0 8 16,0 1-16</inkml:trace>
  <inkml:trace contextRef="#ctx0" brushRef="#br1" timeOffset="136060.14">30350 4528 0,'0'0'0,"0"0"0,0 0 16,0 0-16,0 0 15,8 8-15</inkml:trace>
  <inkml:trace contextRef="#ctx0" brushRef="#br0" timeOffset="190817.15">22517 4987 0,'0'0'0,"0"0"0,0 0 15,0 0-15,0-9 16,17 0 0,1 1-16,8-9 15,9-9-15,17-18 16,0 1-16,0-9 31,0-9-31,0 1 0,-9-18 0,1 8 16,-18 1-16,0 9 15,0-1 1,0 0-16,0-8 16,-9 0-16,-8 8 15,0 26-15,-9 1 16,0 17-16,0-1 16,0 18-16,-9 0 15,-8 0 1,-9 18-16,-9 7 0,0 10 15,1 17 1,-10 9-16,9 25 16,1 1-16,16 8 15,10-8-15,8-1 16,0 1-16,17-26 16,0-9-16,9-9 15,0-8-15,18-1 16,17-8-16,-18-8 15,-17-10 1</inkml:trace>
  <inkml:trace contextRef="#ctx0" brushRef="#br0" timeOffset="191283.57">23264 4545 0,'0'-9'0,"0"1"0,0-1 15,0 9-15,0-9 16,0 1-16,8 8 16,10-9-16,8 9 15,9-9-15,17 1 16,0-1 0,9 9-16,-9 0 15,-26 9-15,-9-1 16</inkml:trace>
  <inkml:trace contextRef="#ctx0" brushRef="#br0" timeOffset="191515.1">23385 4684 0,'0'0'0,"0"0"0,0 0 16,0 0-16,0 0 16,18-9-1,8 0-15,26 1 16,0 8-16,9 0 16,-26 0-16</inkml:trace>
  <inkml:trace contextRef="#ctx0" brushRef="#br0" timeOffset="195618.98">24254 4372 0,'0'0'0,"0"0"0,0 0 0,-9 0 16,0 0-1,1 0-15,-1 0 0,0 9 16,-17 8 0,0 18-16,-9 8 15,18 0-15,0 0 16,8 1-1,9-1-15,0 0 0,17-17 16,1 0-16,-1-8 16,18-1-1,8-17-15,-8-9 16,17-17-16,0-17 16,-8-9-16,-10 9 15,-8-1-15,-17-8 16,-18 18-16,1-1 15,-18 18-15,-18 0 16,10 17 0,-1 0-16,9 17 15,8 9-15,1 0 16,17-18-16</inkml:trace>
  <inkml:trace contextRef="#ctx0" brushRef="#br0" timeOffset="196033.18">24618 4952 0,'0'-8'0,"0"8"0,0 0 15,-8 0-15,-1 0 16,-8 17-16,-18 17 16,9-8-16,-9 0 15,18-8-15</inkml:trace>
  <inkml:trace contextRef="#ctx0" brushRef="#br0" timeOffset="196333.44">24740 4727 0,'0'0'0,"0"0"0,0 0 15,0 0-15,0 0 16,9 9-16,8 8 16</inkml:trace>
  <inkml:trace contextRef="#ctx0" brushRef="#br0" timeOffset="196512.09">25105 4684 0,'0'0'0,"0"0"16,0 0-16,0 0 16,0 0-1,0 0-15,0 0 0,0 8 16,0-8 0,0 0-16</inkml:trace>
  <inkml:trace contextRef="#ctx0" brushRef="#br0" timeOffset="196637.19">25304 4866 0,'0'0'0,"0"0"0,0 0 16,9 8-16,0 1 15</inkml:trace>
  <inkml:trace contextRef="#ctx0" brushRef="#br0" timeOffset="196834.37">25435 5047 0,'-9'0'0,"0"0"16,9 0-16,-8 0 16,-1 0-16,0 0 15,1 0-15,-1 9 16,-17 8-16,-9 18 15,-17 17-15,9 9 32,34-35-32</inkml:trace>
  <inkml:trace contextRef="#ctx0" brushRef="#br0" timeOffset="197283.6">25565 4658 0,'0'0'0,"0"0"0,0 0 16,0 0-16,0 0 16,-9 17-16,1 0 15,-1 18-15,0 0 16,1-1-16,-1-8 15,9 0 1,0-8-16,0-10 16,0 1-16,0-9 15,0 0-15,0-9 16,9-8-16,8-9 16,9-17-16,0 8 15,0 0-15,0 18 16,-8 0-1,-10 17-15,1 0 16,0 0-16,-1 26 16,1 8-16,0 18 15,-9 9-15,0 0 16,8-18 0,10-9-16,8-8 0,0 0 15,-18-17 1</inkml:trace>
  <inkml:trace contextRef="#ctx0" brushRef="#br0" timeOffset="197495.64">26034 4805 0,'0'0'0,"0"0"0,0 0 16,0 0-16,0 0 15,0 0-15,0 0 16,0 0-16,0 0 16,17 0-16,18-9 15,17 1-15,-26-1 16</inkml:trace>
  <inkml:trace contextRef="#ctx0" brushRef="#br0" timeOffset="197668.81">26425 4597 0,'0'0'0,"0"0"0,0 0 0,0 0 0,-9 9 16,0 17-16,-17 34 15,0 27-15,18 0 16,8-44-16</inkml:trace>
  <inkml:trace contextRef="#ctx0" brushRef="#br1" timeOffset="-178753.7">1294 6338 0,'0'-9'0,"0"1"0,0 8 0,0-9 15,0 0-15,0 1 16,-9-10-16,1 1 16,-1 0-16,-9-1 15,-8 18 1,0 0-16,-17 9 0,17 8 16,-18 9-1,1 9-15,0 8 16,17 18-16,-9-1 15,26 1-15,9-9 16,9-9-16,8 1 16,27-18-1,-1 0-15,0 0 16,-16-18-16</inkml:trace>
  <inkml:trace contextRef="#ctx0" brushRef="#br1" timeOffset="-178287.14">1711 6459 0,'0'0'0,"0"0"0,0 0 16,0 0-16,0-9 16,-9 1-16,0-1 15,-8 0-15,-9 1 16,0 8-16,-9 0 15,9 8-15,0 10 16,0 16 0,-9 1-16,27 8 15,-18 1 1,17-10-16,9-8 0,0 0 16,0-17-16,9 0 15,17-9-15,-18-9 16,10-8-16,8-9 15,0-9-15,8 0 16,-34 18 0,9 0-16,0 17 15,-9 0-15,0 8 16,0 10-16,8 16 16,10 1-16,8 8 15,-17-8 1,25-9-16,-16 0 0,34-9 15,-9-8 1,-25 0-16,-10-9 16</inkml:trace>
  <inkml:trace contextRef="#ctx0" brushRef="#br1" timeOffset="-177969.69">1954 6459 0,'-9'0'0,"9"0"15,0 0-15,0 0 16,0 0-16,0 17 16,0 18-16,0 0 15,0-1-15,0 10 16,0-1-16,0-8 16,0-9-16,0 0 15,0-9-15,0-8 16,0-1-1,-9 1-15,9 0 16,0-9-16,0-9 16,0-8-16,9-35 15,9-9 1,16 9-16,1 0 0,-9 17 16,0 18-1,-9 8-15</inkml:trace>
  <inkml:trace contextRef="#ctx0" brushRef="#br1" timeOffset="-177592.75">2214 6476 0,'0'0'0,"0"0"16,0 0-16,0 0 15,0 0-15,0 0 16,0 0-16,0 0 15,0 0-15,0 0 16,0 0-16,0 9 16,0 17-16,9 17 15,0 9-15,-1 9 16,1-18 0,0 1-1,-9-10-15,0-8 0,0 0 16,0-17-16,0 0 15,0-9-15,0 0 16,0-9-16,8-17 16,10-52-16,8 0 15,9 9-15,-1 17 16,1 17 0,-9 18-16,0-1 15,-17 18-15</inkml:trace>
  <inkml:trace contextRef="#ctx0" brushRef="#br1" timeOffset="-177267.35">2596 6546 0,'0'0'0,"0"0"0,0 0 16,0 0-16,-8 0 15,-1 17-15,0 9 16,1 9-16,-1 8 15,0 0-15,9 1 16,0-1-16,0-17 16,0 0-1,0-9-15,9-8 16,-9-9-16,0-9 16,9 9-16,51-355 15,-60 346 1,0 1-16,0-10 0,0-25 15,0 8 1,0 18-16,0 0 16,0 0-16,0 8 15,0 9-15,0 0 16</inkml:trace>
  <inkml:trace contextRef="#ctx0" brushRef="#br1" timeOffset="-176737.93">2622 6754 0,'0'0'0,"0"0"0,0 0 16,0 0 0,18 0-16,-1 0 0,9 0 15,9 0 1,8-9-16,10 0 15,-10 1-15,0-10 16,-17-8-16,0 0 16,1 0-16,-19 9 15,1 0-15,-9-1 16,-9 1-16,1 0 16,-10 8-16,1 9 15,-9 17 1,0 9-16,0 9 15,8 8-15,1 1 16,17-1-16,0-8 16,17-9-16,9 0 15,9 0-15,8-18 16,10-8 0,-19 0-16</inkml:trace>
  <inkml:trace contextRef="#ctx0" brushRef="#br1" timeOffset="-176400.68">3109 6537 0,'0'0'0,"0"0"16,0 0-16,0 0 16,0 0-16,17 0 15,1 17-15,8 1 16,0 8-16,8 8 15,1 1-15,-9 8 16,0-8 0,-8 0-16,-10-1 0,1 1 15,-9-9 1,0 0-16,0-18 16,0 1-16,0 0 15,0-9-15,0-9 16,0 0-16,0-17 15,17-25-15,18-10 16,0 0-16,0 9 16,17 9-16,-9 17 15</inkml:trace>
  <inkml:trace contextRef="#ctx0" brushRef="#br1" timeOffset="-173454.66">4550 6095 0,'0'0'0,"0"0"0,0 0 0,0 0 0,18 18 16,8 8 0,8 17-16,19 9 15,-1 9-15,0-18 16,0 0-16,0 0 16,-9 1-16,9-10 15,1-8-15,-27-26 16,-9 0-16</inkml:trace>
  <inkml:trace contextRef="#ctx0" brushRef="#br1" timeOffset="-173038.19">5401 5991 0,'0'0'0,"0"0"0,0 0 16,0 0-16,0 0 15,0 0-15,-8 0 16,-1 9 0,-8 8-16,-18 18 15,-9 17-15,-8-9 16,0 1 0,9-1-16,8 0 0,0-17 15,9 0-15,9 0 16,0-8-1,8-1-15,0 17 16,0 10-16,9 16 16,0 10-16,-8 8 15,-1 8-15,0 27 16,1-27-16,8-25 16,0-18-16,0 1 15,0-18-15,0 0 16,0-9-1,0-8-15,0-1 16,8 1-16,1 0 16</inkml:trace>
  <inkml:trace contextRef="#ctx0" brushRef="#br1" timeOffset="-172417.1">5427 6243 0,'0'0'0,"0"0"0,0 0 16,0 0-16,0 0 16,0 0-16,0 0 15,0 8-15,-8 18 16,-1 35-16,0 43 16,1 17 15,-1-8-31,0-9 0,9-1 0,0-16 15,0-26-15,0-18 16,0-17-16,0-9 16,0-8-16,0 0 15,0-9-15,0-9 16,0-8-16,0-9 16,9-9-1,0 0-15,-1 9 16,10 0-16,-1 9 15,0 0-15,18 8 16,0 0-16,0 9 16,-9 0-16,0 0 15,0 9-15,-9 0 16,-8 8 0,-1 0-16,-8 1 15,-8 16-15,-18 1 16,-18 0-16,-16-9 15,-1 0-15,0-18 16,26 1 0,27-9-16</inkml:trace>
  <inkml:trace contextRef="#ctx0" brushRef="#br1" timeOffset="-171449.02">5740 6104 0,'0'0'0,"0"0"0,0 0 15,0 0-15,0 0 16,0 0-16,0 0 16,17 0-16,18 0 15,17 0-15,18 0 16,-1-9 0,-8 1-16,-18-1 15,1 0-15,8 1 16,-9-1-16,-25 9 15</inkml:trace>
  <inkml:trace contextRef="#ctx0" brushRef="#br1" timeOffset="-171221.92">6139 5914 0,'-8'0'0,"-1"0"0,9 0 16,0 0-16,-9 0 16,1 0-1,-1 25-15,-17 36 16,0 34-16,-9 1 16,35 60-16,35 259 15</inkml:trace>
  <inkml:trace contextRef="#ctx0" brushRef="#br1" timeOffset="-167191.18">6904 6173 0,'0'0'0,"0"0"0,0 0 0,0 0 15,0 0-15,8 0 16,10 9-16,-10 0 15</inkml:trace>
  <inkml:trace contextRef="#ctx0" brushRef="#br1" timeOffset="-167041.22">6973 6676 0,'0'0'0,"0"0"16,0 0-16,0 0 15,0 0-15,0 0 16,9 0 0</inkml:trace>
  <inkml:trace contextRef="#ctx0" brushRef="#br1" timeOffset="-166272.62">8362 5602 0,'-8'0'0,"8"0"0,0 0 15,-9 0-15,0 0 16,1 0-16,-10 17 16,-16 18-16,-18-1 15,-9 18 1,-17 0-1,-1-8-15,10-1 0,17-17 16,17 0-16,0-9 16,18-8-16,0-1 15,8 1-15,9 0 16,0 8 0,0 9-16,0 9 15,0 17-15,0 17 16,0 0-16,9 9 15,-1 26-15,-16-9 16,-1-17-16,0 0 16,9-17-16,-8 8 15,8-17-15,0-17 16,0-9 0,0 0-16,0-9 15,8 0-15,10 1 16,8 8-16,8 0 15,19 0-15,-1 0 16,8-9-16,27 9 16,9 0-1,-61-17-15</inkml:trace>
  <inkml:trace contextRef="#ctx0" brushRef="#br1" timeOffset="-165944.47">8831 6078 0,'0'0'0,"0"0"16,0 0-16,0 0 15,0 0-15,-8 0 16,-1 0-16,0 17 15,-17 18-15,-8 26 16,-27 51-16,-9 35 31,18-17-31,0-26 0,17-17 16,1-26-16,8-10 16,8-16-16,18-18 15,0-17-15,0 0 16,0-8-16,0 8 15</inkml:trace>
  <inkml:trace contextRef="#ctx0" brushRef="#br1" timeOffset="-165755.39">8371 6373 0,'0'0'0,"0"0"0,0 0 16,0 0-16,0 0 15,0 0-15,18 17 16,-1 26-16,18 26 15,8 9 1,0 0 0,10-8-16,-1-10 0,0 10 15,-9-1-15,-17-35 16</inkml:trace>
  <inkml:trace contextRef="#ctx0" brushRef="#br1" timeOffset="-165272.22">8892 6780 0,'0'0'0,"0"-9"0,0 9 0,0 0 0,0 0 16,0 0-16,0 0 16,0 0-16,0 0 15,18 0-15,-1 0 16,9 0-16,9-9 16,8 1-1,1-1-15,-1-8 16,-17-9-16,0 0 15,-17 0-15,-1 0 16,1 0-16,-18 0 16,1 8-16,-10 1 15,-8 8-15,0 9 16,-8 9-16,-1 17 16,0 9-1,0 17-15,18 8 16,0-8-16,17 9 15,17-9-15,9-9 16,9-8-16,26-9 16,8-26-16,-43 0 15</inkml:trace>
  <inkml:trace contextRef="#ctx0" brushRef="#br1" timeOffset="-164655.72">9309 5983 0,'0'0'0,"0"0"0,0 0 15,0 0-15,0 0 16,0 0-16,0 0 16,0 0-1,9-9-15,8 0 16,0 9-16,18-8 16,9 8-16,-1-9 15,-8 9-15,-9 0 16,-9 0-16,-8 0 15,0 0 1,-1 0-16,1 0 16,-9 0-16,0 0 15,0 0-15,0 0 16,0 0-16,0 0 16,0 0-16,0 0 15,9 9-15,-1-1 16,1 10-16,0 8 15,-1 26-15,1 17 16,8 18 0,1 17-16,-1 8 15,-8-8-15,-1-17 16,1-9-16,0-18 16,-1-8-16,1 0 15,-9-9-15,0-17 16,-9 0-1,1 0-15,-18 0 16,0 0-16,-26 0 16,26 0-16</inkml:trace>
  <inkml:trace contextRef="#ctx0" brushRef="#br1" timeOffset="-160504.62">10117 5931 0,'-9'0'0,"9"0"0,-9 0 0,9 0 0,0 0 15,-8 17 1,-1 9-16,0 35 16,-8 8-16,-1 9 15,1-9 1,8-17-16,9 0 0,0 0 16,0-9-1,0-17-15,9 0 0,8 0 16,9 0-1,9-8-15,26-10 16,17-8-16,0-8 16,-8-1-16,-1 0 15,-17 1-15,-17-10 16,-18 10-16</inkml:trace>
  <inkml:trace contextRef="#ctx0" brushRef="#br1" timeOffset="-160237.12">10342 6156 0,'0'0'0,"0"0"0,0 0 15,-8 17 1,-1 9-16,0 18 15,-8 34-15,-9 34 32,9 9-32,-1-17 0,1-26 0,8-8 15,9-10-15,0-17 16,0-17-16,9-17 16,-9 0-1</inkml:trace>
  <inkml:trace contextRef="#ctx0" brushRef="#br1" timeOffset="-159756.31">11237 5939 0,'0'0'0,"0"-8"0,0-1 16,0 1-16,0-1 15,-9 0-15,0 1 16,1 8-16,-1 0 15,-8 0-15,-1 17 16,-8 9-16,0 26 16,9 26-16,-1 26 15,18 17 1,0 0-16,9 0 16,0-17-16,0-17 15,-1-18-15,-8 1 16,0-10-16,0-17 15,-8 1-15,-1-18 16,0 0-16,-8 0 16,-1-9-1,10 0-15,-1-8 16</inkml:trace>
  <inkml:trace contextRef="#ctx0" brushRef="#br1" timeOffset="-159568.98">10698 6702 0,'0'-9'0,"0"0"16,0 1-16,0-1 15,18 0-15,8-8 16,17 0-16,18-1 16,8 10-16,27-10 15,0 1-15,8 0 16,-9-1-16,-60 10 15</inkml:trace>
  <inkml:trace contextRef="#ctx0" brushRef="#br1" timeOffset="-159237.55">11445 5636 0,'0'0'0,"0"0"16,0 0-16,0 9 15,-8 17-15,-1 17 16,0 27-16,0 25 16,1 9-1,-10-18-15,27-8 0,8-26 16,1-8-16,-9-27 16</inkml:trace>
  <inkml:trace contextRef="#ctx0" brushRef="#br1" timeOffset="-158639.75">11671 5567 0,'0'0'0,"0"0"0,0 0 16,0 0-16,0 0 15,0 0-15,0 0 16,0 0-16,0 0 15,0 0-15,0 0 16,0 0-16,0 0 16,0 9-1,-9 8-15,9 18 16,0-1-16,0 1 16,0-9-16,0 0 15,9 0-15,0 0 16,-1 0-16,10-9 15,-1 1-15,18-10 16,0 1-16,17 0 16,-9-9-1,-17 8-15,-9 1 16</inkml:trace>
  <inkml:trace contextRef="#ctx0" brushRef="#br1" timeOffset="-158406.6">11949 5567 0,'-9'0'0,"0"0"0,1 0 16,-1 0-16,0 0 15,1 26-15,-10 26 16,-8 9-16,9 17 15,8 8 1,-8 18-16,17 0 16,9-52-16</inkml:trace>
  <inkml:trace contextRef="#ctx0" brushRef="#br1" timeOffset="-156439.72">12930 5697 0,'0'0'0,"0"0"15,-9-9 1,1 1-16,-1 8 16,0 0-16,-17 0 15,0 17-15,-26 26 16,-9 27-16,-17 34 15,0 43-15,9 9 16,17 8 0,17-8-16,17-17 15,18-27-15,9-8 16,8-26-16,1-26 16,8-9-16,9-17 15,-1-17-15,18-9 16,9-17-16,0-27 15,-18 1-15,-17 0 16,-8-18 0,-18-8-16,-18-9 15,-16 17-15,-10 9 16,-8 18-16,0 16 16,0 1-16,0 17 15,17 0-15,18 0 16,8 9-16,9-1 15,0-8-15</inkml:trace>
  <inkml:trace contextRef="#ctx0" brushRef="#br1" timeOffset="-155856.96">13686 6390 0,'0'0'0,"-9"-9"0,0 1 16,1-1-16,-1 0 16,0 1-16,1-1 15,-1 0-15,0-8 16,-8 0-16,-9-1 16,0 1-16,0 0 15,0 17-15,-9 0 16,0 0-1,0 17-15,1 0 16,8 1-16,8 8 16,1 8-16,17 1 15,9 17 1,8 8-16,18 1 0,-1-18 16,10 9-1,-9-8-15,-9-18 16,0 0-16,-9-9 15,-8-8-15,-1-1 16,-16 10-16,-1-1 16,-17 0-16,-26 9 15,-18 0-15,-16-9 16,7-8-16,19-18 16,34 9-16</inkml:trace>
  <inkml:trace contextRef="#ctx0" brushRef="#br1" timeOffset="-106879.86">14172 5870 0,'-9'-8'0,"1"-1"0,-1 0 16,0 1-16,0-1 15,9 9-15,-8 0 16,-1 0-16,0 9 15,1 17-15,-1 17 16,0 17-16,1 18 16,-1 0-1,-8-8-15,17-18 16,8-26-16</inkml:trace>
  <inkml:trace contextRef="#ctx0" brushRef="#br2" timeOffset="-94379.28">929 4216 0,'0'0'0,"0"0"0,0 0 15,0 0-15,-17 0 16,8 26-16,9 17 15,-35 35-15,9 18 16,9 16 0,8 9-16,-17-25 15,26-36-15,0-34 16</inkml:trace>
  <inkml:trace contextRef="#ctx0" brushRef="#br2" timeOffset="-93931.13">590 4147 0,'0'0'0,"-17"0"15,8 17-15,9 35 16,-34 69 0,25 18-1,9-35-15,9 0 0,8 0 16,0-52-16,9-9 16,18-8-1,-1-9-15,-8-1 0,8-16 16,18-18-1,9-16-15,17-19 16,-18-16-16,1-18 16,-27-26-16,-17-9 15,-9-17-15,-17 9 16,-34 17-16,-1 17 16,-9 27-16,-16 16 15,8 27-15,8 17 16,1 9-1,-1 25-15,18-16 16</inkml:trace>
  <inkml:trace contextRef="#ctx0" brushRef="#br2" timeOffset="-93164.64">590 6130 0,'0'0'0,"0"0"0,0 0 16,9 17-16,9 1 15,8-1-15,8 0 16,-34 1-16,9-1 15,8 9-15,-34 9 16,8-1-16,-8 1 16,-9-1-1,-18 10-15,18-10 16,9-8-16,0 0 16,8-8-16,9-1 15,26-8-15,-9-1 16,36-8-16,-27-8 15,8-1-15,18 0 16,-8-8-16,-18 8 16</inkml:trace>
  <inkml:trace contextRef="#ctx0" brushRef="#br2" timeOffset="-92748.1">755 5939 0,'-8'-8'0,"8"8"0,-35-9 15,9 9-15,0 0 16,-17 17-16,-10 9 16,-33 61-16,25 26 15,35-1-15,-18 9 16,62 1-16,8-1 15,17-26 1,-17-25-16,35-10 16,-9-8-16,9-35 15,-35-8-15,17-9 16,1-9-16,-1-25 16,27-18-16,-18-35 15,-9-17-15,-17-34 16,-26-27-16,-8 18 15,-36 26 1,1 34-16,-27 26 16,9 36-16,9 16 15,-17 18-15,25 16 16,-181 79-16</inkml:trace>
  <inkml:trace contextRef="#ctx0" brushRef="#br2" timeOffset="-91805.95">929 8399 0,'0'0'0,"0"0"15,0-9-15,0 9 16,0-8-16,0 8 16,0-9-16,9 0 15,26 9-15,8 0 16,-8 0-16,8 0 15,-8 0-15,-9 9 16,-26 0-16,9-1 16,-18 10-1,-8 8-15,-9 8 16,-1 1-16,-16 8 16,17-17-16,9 0 15,-1-8-15,18-1 16,18 0-16,-1 1 15,9 8 1,0 0-16,0 0 16,9 0-16,-9 0 15,-26-9-15,9 0 16,-18 0 0,-8 18-16,-9 0 0,-18 8 15,1-17-15,17 0 16,-18-17-16,18-1 15,9-8 1</inkml:trace>
  <inkml:trace contextRef="#ctx0" brushRef="#br2" timeOffset="-91349.66">1085 8200 0,'0'0'0,"0"0"0,-17 0 16,0 0-16,8 0 16,-17 0-16,-9 0 15,9 9-15,0 8 16,-17 9-16,-1 17 16,-8 9-1,17 17-15,27 18 16,-10 17-16,18 26 15,18 0-15,8-9 16,0-8-16,17-27 16,18-16-16,-17-19 15,25-16 1,-17-18-16,9-17 0,8-17 16,1-26-1,-18-26-15,9-44 16,-9-26-16,-17-8 15,-35-26-15,-18 17 16,-25 26 0,-9 35-16,-18 34 0,1 18 15,-9 26 1,-1 17-16,19 8 0,8 10 16,34-10-1</inkml:trace>
  <inkml:trace contextRef="#ctx0" brushRef="#br2" timeOffset="-89749.2">3048 8243 0,'0'0'0,"0"0"0,0 0 16,0-8-16,0-1 15,-9 0-15,1 1 16,-1-10-16,-8 1 15,-9 0-15,-1-1 16,1 10-16,-17 8 16,8 0-16,1 17 15,-1 0 1,0 27-16,0 25 16,18 17-16,0 36 15,25 16-15,10 1 16,-1-35-16,18-9 15,-9-8-15,-9-9 16,-8-26 0,0-9-16,-18-17 15,0-9-15,-17-8 16,0-9-16,17-9 16</inkml:trace>
  <inkml:trace contextRef="#ctx0" brushRef="#br2" timeOffset="-89565.35">2171 8754 0,'0'0'0,"0"0"0,0 0 15,17 9-15,18 0 16,26-1-16,17-8 16,35-8-16,0-1 15,8 0-15,-8-17 16,9 0-16,-1 9 15,-69 17 1</inkml:trace>
  <inkml:trace contextRef="#ctx0" brushRef="#br2" timeOffset="-89297.78">3343 8737 0,'0'0'0,"0"0"0,0 0 16,0 0-16,-8 26 16,-1 9-16,0 16 15,-8-7-15,17-1 16,0 0-1,0-17-15,9-17 16,-1 0-16,1-1 16</inkml:trace>
  <inkml:trace contextRef="#ctx0" brushRef="#br2" timeOffset="-89157.52">3300 8434 0,'0'0'0,"0"0"15,0 0-15,0 8 16,9 10-16,8-1 16,0 0-16</inkml:trace>
  <inkml:trace contextRef="#ctx0" brushRef="#br2" timeOffset="-88732.65">3526 8720 0,'0'0'0,"0"8"0,0 10 15,0 8-15,0 8 16,0 1 0,0-1-16,0-8 15,0 0-15,0-8 16,0-10-16,0 1 15,0 0-15,0-9 16,0 0-16,0-9 16,0-8-16,8-9 15,10-9 1,-1 0-16,0 1 16,1 17-16,-1-1 15,0 1-15,1 17 16,-1 0-16,1 17 15,-10 18-15,1 17 16,0 17-16,-1-8 16,1-9-1,0-9-15,-1-17 16,10-9-16,-1-8 16,-8-9-16</inkml:trace>
  <inkml:trace contextRef="#ctx0" brushRef="#br2" timeOffset="-88299.9">3908 8910 0,'0'0'0,"-9"0"0,9 0 16,0 0-16,0 0 15,0 0-15,0 0 16,17 9 0,1-9-16,16 8 15,1-8-15,9-8 16,-1-1-16,-8-8 16,-9-1-16,0 1 15,-17 0-15,-1-9 16,-16 0-1,-1-9-15,0 1 16,-8 16-16,-1 1 16,-8 17-16,0 0 15,-8 26-15,-1 17 16,0 18-16,9 17 16,9 0-16,17-9 15,8 0-15,10-8 16,25-18-1,27 1-15,-1-36 16,-34-16-16</inkml:trace>
  <inkml:trace contextRef="#ctx0" brushRef="#br2" timeOffset="-87799.13">5210 8642 0,'0'0'0,"-8"-9"15,-1 0-15,0 1 16,1-1-16,-10-8 16,9 8-16,-17 0 15,-8 9-15,-1 0 16,0 0-16,0 18 16,1 8-1,-1 8 1,18 18-16,-1 0 0,18 0 15,9-9-15,8 9 16,1-8-16,-1-10 16,9-8-16,-17 0 15,-1-8 1,1-1-16,0-8 0,-18-1 16,0 10-1,-8-1-15,-9-8 16,9-1-16,-1-8 15,10 0-15,-1 0 16</inkml:trace>
  <inkml:trace contextRef="#ctx0" brushRef="#br2" timeOffset="-87562.74">5271 8624 0,'0'0'0,"0"0"0,0 0 16,0 0-16,0 0 16,0 0-1,0 0-15,17 0 16,9 9-16,18 0 16,17-18-16,-1 9 15,-16 0-15,-1 0 16,-17-9-16,-17 9 15</inkml:trace>
  <inkml:trace contextRef="#ctx0" brushRef="#br2" timeOffset="-87265.68">5627 8269 0,'0'0'0,"-9"0"0,9 0 0,-8 9 15,-10 0-15,10-1 16,-10 10 0,1-1-16,-9 0 15,0 18-15,0 17 16,0 0-16,0 26 16,-9 8-16,18 10 15,-1-10 1,10-8-16,8-17 0,0-1 15,0-16 1,8-1-16,10-17 16,25-9-16,9-17 15,-26 0-15</inkml:trace>
  <inkml:trace contextRef="#ctx0" brushRef="#br2" timeOffset="-86925.65">5714 8711 0,'0'0'0,"0"0"15,0 0-15,0 0 16,0 0-16,0 17 16,0 18-16,0 0 15,9 16-15,-1 1 16,1-8-1,-9-1-15,0 0 16,0-17-16,0 0 16,0-8-16,0-10 15,0 1-15,0 0 16,0-9 0,0 0-16,0-9 0,0 0 15,0-17 1,17 0-16,9-26 15,35-17-15,9 0 16,-36 43 0</inkml:trace>
  <inkml:trace contextRef="#ctx0" brushRef="#br2" timeOffset="-86416.07">6183 8720 0,'0'0'0,"0"0"0,0 0 16,0 0-16,0 0 15,-9 0-15,0 17 16,1 9-16,-1 9 16,9 16-16,0 1 15,0 0-15,9-8 16,-1-10 0,1-8-16,0-8 15,0-10-15,-1 1 16,1-9-16,0 0 15,8-9-15,0-17 16,1-8 0,8-10-16,-9 1 0,-8 8 15,-1 18 1,1 0-16,-9 17 16,0 0-16,0 17 15,0 0-15,0 18 16,18 0-16,8 17 15,8-18-15,10-16 16,-27-10 0</inkml:trace>
  <inkml:trace contextRef="#ctx0" brushRef="#br2" timeOffset="-85965.59">7025 8711 0,'-9'0'0,"1"0"0,-1 0 16,0-9-16,-17 1 16,9 8-16,-9 0 15,0 0-15,0 0 16,-9 17-1,-8 9-15,8 9 16,0 16-16,18 1 16,-1-8-16,18-1 15,0-8-15,0-9 16,18 0-16,8 0 16,17-9-16,9-8 15,9-9 1,-26 0-16</inkml:trace>
  <inkml:trace contextRef="#ctx0" brushRef="#br2" timeOffset="-85696.68">7121 8685 0,'0'0'0,"0"0"0,0 0 16,0 0-16,0 0 16,0 0-16,17 0 15,9 0-15,18-9 16,16 1 0,10-1-16,-9 0 15,-9-8-15,8 17 16,10 0-16,-44 0 15</inkml:trace>
  <inkml:trace contextRef="#ctx0" brushRef="#br2" timeOffset="-85431.95">7355 8330 0,'0'0'0,"0"0"15,0 0-15,0 0 16,-9 17-16,1 9 16,-10 26-16,1 17 15,8 35 1,-8 9-16,8-9 16,9-9-1,0-17-15,9-9 0,8-8 16,9-26-16,0-18 15,-8-8-15</inkml:trace>
  <inkml:trace contextRef="#ctx0" brushRef="#br2" timeOffset="-83633.74">9804 8979 0,'0'0'0,"0"0"0,0 0 0</inkml:trace>
  <inkml:trace contextRef="#ctx0" brushRef="#br2" timeOffset="-83471.39">9917 8754 0,'0'0'0,"0"0"0,0 0 0,0 0 16,0 0-16,0 0 16,0 0-1,0 0-15,0 0 16</inkml:trace>
  <inkml:trace contextRef="#ctx0" brushRef="#br2" timeOffset="-83349.31">9986 9057 0,'0'0'0,"0"0"0,0 0 16,9 0-1,8 0-15</inkml:trace>
  <inkml:trace contextRef="#ctx0" brushRef="#br2" timeOffset="-75117.61">7980 8676 0,'0'0'0,"0"0"0,0 0 16,0 0-16,0 18 16,-8 8-16,-1 8 15,0 18-15,1 0 16,8 0-16,0 0 16,0-9-16,8-8 15,1-9-15,0-9 16,-1-8-1,1 0-15,0-9 16,8-9-16,0-17 16,10-9-16,7-34 15,-8 0-15,-8-1 16,-1 19-16,-8 7 16,-1 18-16,1 9 15,-9 17 1,0 0-16,0 9 15,0 25-15,-9 36 16,9 7-16,18 1 16,-1-17-16,9 0 15,18-18-15,-10-17 16,-8-26 0,-8 0-16</inkml:trace>
  <inkml:trace contextRef="#ctx0" brushRef="#br2" timeOffset="-74649.19">8493 8668 0,'0'0'0,"0"0"0,0 0 16,0 0-16,0 0 15,0 0-15,0 26 16,0 17-16,8 9 15,-8 17-15,0-8 16,0-9 0,0-9-16,0-17 0,0-9 15,0-8 1,0 0-16,0-9 16,0 0-16,0-9 15,0-8-15,0-35 16,9-9-16,8-8 15,1 17-15,17 9 16,8 8-16,0 0 16,-17 27-16</inkml:trace>
  <inkml:trace contextRef="#ctx0" brushRef="#br2" timeOffset="-74199.64">8814 9023 0,'-9'-9'0,"1"9"16,8 0-16,0 0 15,0 0-15,0 0 16,0 0-16,0 0 16,17 0-1,0 0-15,1-9 16,-1 1-16,18-18 16,-9-18-16,0 10 15,-17-1 1,-1 0-16,1 10 15,-18-1-15,1 8 16,-18 1-16,-9 8 16,-9 9-16,10 18 15,-10 25-15,-8 17 16,26 1-16,17 0 16,18 8-16,17-8 15,44-9-15,69-35 16,191-26-1</inkml:trace>
  <inkml:trace contextRef="#ctx0" brushRef="#br2" timeOffset="2677.86">2379 10408 0,'0'0'0,"-8"0"0,8 0 15,0 0-15,0 0 16,0 0-16,0 0 15,0 0 1,0 0-16,17 0 16,9 0-16,9 0 15,0 0-15,8-8 16,0-1-16,-8 0 16,9 1-16,-1-10 15,-8-8-15,-9 0 16,0 0-1,-9 0-15,-8 1 16,0-1-16,-1 0 16,-16 0-16,-1 0 15,0 8-15,0 1 16,1 0-16,-1 8 16,0 9-16,-8 0 15,-9 0-15,-9 17 16,-8 18-1,8 17-15,0 0 16,1 0-16,16 0 16,1 0-1,17 0-15,0 8 0,17-16 16,1-1-16,16 0 16,18-17-16,9-17 15,9 0 1,17-18-16,17-26 15,-52 18-15</inkml:trace>
  <inkml:trace contextRef="#ctx0" brushRef="#br2" timeOffset="3362.45">3161 9941 0,'0'0'0,"0"0"0,0 0 16,0 0-16,0 0 16,0 0-16,0 0 15,0 0-15,0 0 16,17-9-16,18 0 15,0 1 1,8-1-16,1 0 16,-1 1-16,18 8 15,26 8 1,-35 1-16</inkml:trace>
  <inkml:trace contextRef="#ctx0" brushRef="#br2" timeOffset="4538.03">4272 10339 0,'-8'-9'0,"-10"1"0,10-1 16,-1 0-16,0 1 15,-8-10-15,-9 10 16,0-10-16,0 10 16,0-1-16,0 9 15,0 0 1,0 0 0,-9 17-16,0 1 15,0 16-15,1 1 0,16 0 16,1-1-16,8 10 15,9-1 1,0-17-16,9 0 16,0-17-16,8-1 15,0-8-15,9-8 16,9-18-16,-9 0 16,0 0-16,0 0 15,0 8-15,-17 1 16,0 8-16,-9 9 15,0 0-15,0 0 16,8 18 0,10 8-16,-1 26 15,0-9-15,1 0 16,8-17-16,9 0 16,8-17-16,-8 0 15,-27-1-15</inkml:trace>
  <inkml:trace contextRef="#ctx0" brushRef="#br2" timeOffset="4921.06">4437 10382 0,'0'0'0,"0"0"0,0 0 15,0 0-15,0 0 16,0 0-1,0 18-15,0-1 16,0 9-16,-8 0 16,8 0-16,0-9 15,0-8-15,0 0 16,0-1-16,0-8 16,0 0-16,0-8 15,17-18-15,0 0 16,10-9-1,-1 9-15,-18 9 16,1-1-16,0 10 16,-1 8-16,-8 0 15,0 0-15,0 17 16,9 9-16,8 17 16,-8 1-16,8-1 15,9 0 1,0-8-16,-8-26 15</inkml:trace>
  <inkml:trace contextRef="#ctx0" brushRef="#br2" timeOffset="5647.96">5219 10391 0,'-9'-9'0,"-8"-8"15,8 8-15,1 1 16,-1-1-16,0 0 16,-17 1-16,0-1 15,-9 0 1,1 9-16,-1 0 16,0 9-16,0 8 15,9 1 1,9 8-16,0 0 0,-1 0 15,18-9-15,0 0 16,0 1 0,0-10-16,0 1 0,9-9 15,8 0 1,1 0-16,-1-9 16,9 1-16,0-1 15,0 9-15,0 0 16,0 9-16,-8 8 15,8 9-15,0 17 16,-9 9 0,-8 0-16,-1 9 15,1 8-15,-18 0 16,1-8-16,-10 0 16,1-18-16,8-17 15,-8 0-15,0 0 16,-1-17-1,1-1-15,0 1 0,-1-18 16,1-8 0,-1-26-16,18-1 15,0-8-15,9-8 16,26-1-16,8-8 16,9 0-16,-26 43 15</inkml:trace>
  <inkml:trace contextRef="#ctx0" brushRef="#br2" timeOffset="6104.73">5401 10426 0,'0'0'0,"0"0"0,0 0 16,0 0-16,0 17 16,-8 0-16,-1 9 15,9 18-15,0-1 16,9-17-16,-1 0 16,1-9-16,0-8 15,-1 0 1,10-1-16,-1-16 15,0-1-15,10-17 16,-1 0-16,0-9 16,-18 1-16,1 16 15,0 1-15,-9 17 16,0 0-16,0 0 16,0 0-16,0 26 15,8 9 1,1 8-16,0 0 15,8-17-15,0 0 16,1 0-16,-1-17 16,9-1-16,0 1 15</inkml:trace>
  <inkml:trace contextRef="#ctx0" brushRef="#br2" timeOffset="6337.15">5853 9993 0,'0'0'0,"0"0"0,0 0 16,0 0-16,0 0 15,-9 26-15,0 26 16,1 26 0,-1 17-16,0 26 15,-8 0-15,17-25 16,0-18-16,0-9 15,9-26-15,-1-26 16,18-8-16,-17 0 16</inkml:trace>
  <inkml:trace contextRef="#ctx0" brushRef="#br2" timeOffset="6773.16">6296 10417 0,'0'0'0,"0"0"0,0-9 0,0 1 16,-9-1-1,0 0-15,1 9 16,-1 0-16,-8 0 16,-9 0-16,0 18 15,-1-1-15,-7 18 16,8-1-16,0 18 15,8-8 1,10-10-16,8-8 0,0 0 16,8-17-1,10 0-15,-1-18 16,0 0-16,18-17 16,0 0-16,-9 0 15,0 9-15,-17 0 16,-1 8-1,1 0-15,0 9 0,-9 0 16,0 0 0,17 18-16,0 8 15,1 0-15,8 0 16,17 8-16,9-8 16,-17-17-16,-18-9 15</inkml:trace>
  <inkml:trace contextRef="#ctx0" brushRef="#br2" timeOffset="7072.75">6600 10426 0,'0'0'0,"0"0"16,0 0-16,0 0 16,0 8-16,8 10 15,1-1-15,8 18 16,1 8-1,-10-8-15,1 8 16,0-17-16,-1 0 16,-8 0-16,0-17 15,0-1-15,0 1 16,0-1-16,0-8 16,0 0-16,0-17 15,9-17 1,9-18-16,16-9 15,27-8-15,9 17 16,-36 26-16</inkml:trace>
  <inkml:trace contextRef="#ctx0" brushRef="#br2" timeOffset="7820.29">7260 10400 0,'0'0'15,"0"0"-15,0 0 0,0 0 16,0 8 0,0 10-16,8 8 15,1 17-15,-9 0 16,0-8-16,0-9 15,0-9-15,0-8 16,0 0-16,0-1 16,0-8-16,0-8 15,9-1 1,8-17-16,0-17 16,9-1-16,1 10 15,-1-1-15,-9 18 16,0-1-16,-8 18 15,0 0-15,-1 18 16,1-1-16,0 9 16,-1 17-1,-8 1-15,0-18 16,0 0-16,0-18 16,0 1-16,0 0 15,0-18-15,18 0 16,8-25-16,9-10 15,-1 1-15,10 0 16,-10 8 0,-8 18-16,-8-1 15,-9 18-15,-1 0 16,1 0-16,0 18 16,-9-1-16,8 18 15,1 8-15,17 9 16,0-9-1,-9-34-15,-8 0 0</inkml:trace>
  <inkml:trace contextRef="#ctx0" brushRef="#br2" timeOffset="8139.04">8059 10417 0,'0'0'0,"0"0"0,0 0 16,0 0-16,-9 0 15,0 17 1,0 9-16,1 18 16,-1-1-16,9 0 15,0 1-15,9-18 16,8 0-16,1-9 31,-1-8-31,9-1 0,9-16 0,-1-10 16,1-8-1,-9 0-15,-8-8 16,-10-1-16,-8 0 16,-8 1-16,-1 16 15,-17 1-15,0 0 16,8 17 0,10 0-16,-1 0 0</inkml:trace>
  <inkml:trace contextRef="#ctx0" brushRef="#br2" timeOffset="8737.59">8467 10452 0,'0'0'0,"0"0"0,0 0 16,0 8-16,0 10 15,0 8-15,0 8 16,-9 1-16,0 0 16,1-9-16,8 0 15,0-18 1,0 1-16,0 0 16,0-9-16,0 0 15,0 0-15,0-9 16,8-17-16,10 0 15,-1-9-15,0 1 16,-8 8-16,0 8 16,-1 1-16,1 17 15,0 0 1,0 0-16,-1 9 16,1 8-16,-9 18 15,0-1-15,0-8 16,0 0-16,0-8 15,0-10-15,0 1 16,0-9-16,0-9 16,17-8-1,9-18-15,9-8 16,8-9-16,1 9 16,-1 8-1,-17 18-15,0 8 0,-17 9 16,0 0-16,-1 17 15,1 9-15,-9 9 16,9 17 0,-9 0-16,8-17 15,-8-18-15</inkml:trace>
  <inkml:trace contextRef="#ctx0" brushRef="#br2" timeOffset="9121.29">9005 10521 0,'0'0'0,"0"0"15,0 0-15,0 0 16,0 9-16,0 8 16,17-8-16,1-1 15,-1 1-15,18-18 16,0 1-16,-1-1 15,10-8 1,-18-1-16,0-8 16,-9 0-16,-8 9 15,0 0-15,-9-1 16,-9 1-16,0 8 16,1 9-16,-18 0 15,-1 18-15,10-1 16,0 0-16,8 27 15,-8 8 1,17 8-16,8-16 16,10-1-16,16-8 15,-7-10-15,-10-7 16</inkml:trace>
  <inkml:trace contextRef="#ctx0" brushRef="#br2" timeOffset="9537.84">9734 10417 0,'0'0'0,"-8"0"0,-1 0 16,0 0 0,9 0-16,-8 0 0,-1 9 15,0 8 1,1 9-16,-10 17 15,1 1-15,0-10 16,-1-8-16,10-8 16,-1-10-16,9 1 15,0 0-15,0-9 16,0-9 0,0 0-16,17-17 15,1 0-15,-1-8 16,9-1-16,-9 18 15,-8-1-15,0 18 16,-1 0-16,-8 0 16,9 18-16,0 16 15,-1 10-15,-8-1 16,9 0 0,-9-17-16,9 0 15,0-17-15,-9-1 16,0 1-16</inkml:trace>
  <inkml:trace contextRef="#ctx0" brushRef="#br2" timeOffset="9837.73">9761 10278 0,'0'0'16,"0"0"-16,0 0 0,0 0 0,0 0 16,0 0-16,0 0 15,17 0 1,18 9-16,17 0 16,17-9-16,1-9 15,-10 0 1,1 1-16,0-1 0,0-8 15,0 0-15,-1-9 16,-34 17-16</inkml:trace>
  <inkml:trace contextRef="#ctx0" brushRef="#br2" timeOffset="10070.34">10012 9975 0,'0'0'0,"0"0"0,0 0 16,0 0-16,0 18 15,-8 16-15,-1 27 16,0 17-16,-8 17 16,0 18-1,-1-1-15,18-25 0,0-9 16,9-17-16,8-27 15,9-8 1,-8-9-16</inkml:trace>
  <inkml:trace contextRef="#ctx0" brushRef="#br2" timeOffset="10506.59">10386 10426 0,'0'0'0,"0"0"0,0 0 16,0 0-16,0 0 16,0 0-16,-9 8 15,0 10-15,1 8 16,-1 8-16,0 10 16,9-10-16,0-8 15,0 0 1,0-17-16,9 0 15,8-1-15,1 1 16,-1-18-16,1 1 16,8-18-16,0 0 15,0 0-15,-9 8 16,-8 1-16,-1 0 16,1 8-1,0 9-15,-9 0 16,0 0-16,0 9 15,8 8-15,10 9 16,-1 0-16,1 0 16,-1-9-16,18-8 15,34 0-15,1-18 16,-18-17-16,-26 9 16</inkml:trace>
  <inkml:trace contextRef="#ctx0" brushRef="#br2" timeOffset="11037.46">11080 10400 0,'0'0'0,"-8"0"16,-1 0-16,-8 0 16,-1 8-16,1 10 15,8-1-15,1 18 16,-10 8 0,-8 0-16,9 1 15,-1-10 1,1-8-16,8-8 0,1-10 15,8 1-15,0 0 16,0-9-16,0 0 16,0 0-1,0-9-15,8 0 0,1-17 16,0 9 0,-1 0-16,1-1 15,0 10-15,0 8 16,-1 0-16,1 8 15,0 10-15,-1-1 16,1 9-16,-9-9 16,0 1-1,0-10-15,0 1 16,0-1-16,0 1 16,9-9-16,8-9 15,9-16-15,17-19 16,1-8-16,-1 9 15,1 8 1,-18 18-16,0 8 16,-9 9-16,1 0 15,-1 26-15,9 9 16,0 8-16,0 9 16,9 0-16,8-9 15,9-17-15,-17-8 16</inkml:trace>
  <inkml:trace contextRef="#ctx0" brushRef="#br2" timeOffset="16603.59">12018 10408 0,'0'0'0,"0"0"0,0 0 0,0 0 16,0 0-16,-8-8 15,8 8-15,0 0 16,0 0-16,0 0 16,0 0-16,0 0 15,0 0-15,8-9 16,10 9-16,25-9 16,35 1-1,18-1-15,-1 0 16,-17 9-16,-8-8 15,-9-1-15,-18 9 16,1 0-16,-10 9 16,-16-1-1,-10 1-15</inkml:trace>
  <inkml:trace contextRef="#ctx0" brushRef="#br2" timeOffset="16919.24">11853 10599 0,'0'0'0,"0"0"0,0 0 15,0 0-15,18 9 16,8-1-16,17 10 15,27-1-15,25-8 16,9-1 0,1-16-16,-10-1 15,1 0-15,-18 9 16,-17-8-16,-9-1 16,-18 9-16,-8-9 15,-8 1-15,-10 8 16</inkml:trace>
  <inkml:trace contextRef="#ctx0" brushRef="#br2" timeOffset="17271">12322 10218 0,'0'0'0,"0"0"15,0 0-15,0 0 16,0 0 0,18 0-16,-1 9 15,18 8-15,-1 0 16,10 0-16,8 9 16,17 9-1,10 0-15,-1-1 0,-17-8 16,-1 0-1,-8 9-15,1-9 16,-27 0-16,-18 9 16,-16 8-16,-36 18 15,-25 8-15,-27 17 16,-25 27-16,42-26 16,62-61-16</inkml:trace>
  <inkml:trace contextRef="#ctx0" brushRef="#br2" timeOffset="27868.96">13720 10183 0,'0'0'0,"0"0"0,0 0 16,0 0-16,0 0 15,0 9-15,0 8 16,9 18-16,0 8 16,-9 9-1,-9 0-15,0 9 16,1-18-16,-1-8 16,9-9-16,0-9 15,0-8-15,0-1 16,0-8-1,0-8-15,17-10 0,9-25 16,9-9 0,17-9-16,0 1 15,-8 16-15,-18 10 16,0 16-16,-9 18 16,1 0-16,-1 18 15,-8 16 1,-1 1-16,1 17 15,0 0-15,-9-9 16,0-17-16,0 0 16,0-17-16,0 0 15,0-18-15,17-8 16,18-18-16,0-8 16,-9-1-16,0 10 15,-18 16 1,1 1-16,0 17 15,-9 0-15,0 9 16,8 17-16,1 17 16,8 26-16,1-8 15,8-18-15,35 9 16,-18-17-16</inkml:trace>
  <inkml:trace contextRef="#ctx0" brushRef="#br2" timeOffset="33168.49">15023 10400 0,'-9'-9'0,"1"0"0,-1 1 15,0-1-15,0 0 16,9 9-16,-8-8 16,-1-1-16,0 0 15,1 1-15,-10-1 16,1 0-16,-9 9 15,0 0-15,0 18 16,-18 8 0,10 8-16,-1 18 15,9-8-15,9-1 16,17-8-16,0-9 16,0-18-16,8 1 15,10-9-15,16-9 16,10-8-16,-10 0 15,-7-1-15,-1 1 16,-18 8 0,1 9-16,0 0 15,-9 0-15,8 18 16,1 16-16,0 10 16,8-1-16,0 0 15,18-17-15,9 0 16,-18-17-16</inkml:trace>
  <inkml:trace contextRef="#ctx0" brushRef="#br2" timeOffset="33767.11">15561 10443 0,'0'0'0,"0"0"0,0 0 16,-8-9-16,-1 1 0,0-1 15,1 0 1,-1-8-16,0 8 15,-8 1-15,-9-1 16,-9 9-16,9 0 16,-9 9-16,9 8 15,0 0-15,9 1 16,-1-1 0,18-8-16,0-1 0,0-8 15,9 0 1,8 0-16,18 0 15,0 0-15,0 0 16,-9 0-16,0 0 16,0 26-1,9 18-15,-9 25 0,0 0 16,-18 9-16,-8 0 16,-8 9-1,-10-9-15,-8 0 16,-8-18-16,-10-8 15,1-9-15,-1-17 16,1 0-16,-1-17 16,10-9-16,8-9 15,8 1-15,10-27 16,-1-34 0,9 34-16</inkml:trace>
  <inkml:trace contextRef="#ctx0" brushRef="#br2" timeOffset="34185.01">15796 10417 0,'0'0'0,"0"0"0,0 17 16,0 9-16,-9 18 15,-8 8-15,-1-9 16,1 0-16,0-17 16,8-8-1,0-10-15,9 1 16,0-9-16,0 0 16,0-9-16,0-17 15,18 0-15,-1-17 16,0 0-16,18 8 15,0 0-15,0 18 16,-9 0 0,0 17-16,-9 0 15,-8 0-15,-1 17 16,1 9-16,0 9 16,-9-1-16,0 10 15,0-10-15,0-8 16,8 0-16,1-17 15,0 0-15</inkml:trace>
  <inkml:trace contextRef="#ctx0" brushRef="#br2" timeOffset="34584.28">16143 10590 0,'0'-8'0,"0"8"0,0 0 15,0 0 1,0 0-16,0 0 16,0 0-16,17-9 15,1 0-15,17 1 16,-1-1-16,1-8 16,-9-1-16,0 1 15,-8 0 1,-10-1-16,1 1 0,0 8 15,-9-8 1,0 0-16,-9-1 16,0 10-16,1-1 15,-10 9-15,-8 9 16,0 8-16,0 18 16,0 17-1,9 0-15,17 8 0,0-16 16,8-18-1,18 8-15,18 1 16,-1-9-16,-17-18 16</inkml:trace>
  <inkml:trace contextRef="#ctx0" brushRef="#br2" timeOffset="34844.33">16447 10348 0,'0'0'0,"0"0"0,0 0 16,0 0-16,17 0 15,1 0-15,25-9 16,18 0-16,8 1 15,10-10-15,-19 10 16,-42 8-16</inkml:trace>
  <inkml:trace contextRef="#ctx0" brushRef="#br2" timeOffset="35084.93">16742 10079 0,'0'0'0,"0"0"16,0 0-16,0 9 15,-8 17 1,-1 17-16,-8 18 16,-1 8-16,-8 18 15,9 8-15,8-17 16,9 0-16,0-17 15,0-18-15,0-17 16,0-18-16</inkml:trace>
  <inkml:trace contextRef="#ctx0" brushRef="#br2" timeOffset="35258.54">16951 10608 0,'0'0'0,"0"0"0,0 0 16,0 17 0,0 0-16,0 1 15,0 8-15,0-9 16,0-8-16,0-9 16</inkml:trace>
  <inkml:trace contextRef="#ctx0" brushRef="#br2" timeOffset="35383.81">16994 10192 0,'0'0'0,"0"0"0,0 0 0,0 0 15,0 0-15,0 0 16,9 26-16,-1-9 16</inkml:trace>
  <inkml:trace contextRef="#ctx0" brushRef="#br2" timeOffset="35650.85">17368 10495 0,'0'0'0,"0"0"0,0 0 0,0 0 15,0 0-15,-9 0 16,0 0-1,0 0-15,1 9 16,-1 17-16,-17 8 16,9 1-16,-1 17 15,10-9-15,8 0 16,17 1 0,18-1-16,-1-17 0,-25-17 15</inkml:trace>
  <inkml:trace contextRef="#ctx0" brushRef="#br2" timeOffset="35983.93">18305 10140 0,'0'0'0,"0"0"15,0 0-15,0 0 16,-8 0-16,-1 0 16,0 0-16,1 0 15,-10 17-15,-8 18 16,9 8 0,-1 9-16,1 26 15,0 17 1,8 1-16,9-10 0,0-8 15,0-9-15,-9 1 16,1-18-16,-1-9 16,9-8-16,0-9 15</inkml:trace>
  <inkml:trace contextRef="#ctx0" brushRef="#br2" timeOffset="36131.95">17923 10798 0,'0'0'0,"0"0"15,0 0-15,0 0 16,0 0-16,18 0 16,8-9-16,34 1 15,19-10 1,-19 10-16,-34 8 16</inkml:trace>
  <inkml:trace contextRef="#ctx0" brushRef="#br2" timeOffset="36344.35">18514 10660 0,'0'0'0,"0"0"16,0 0-16,0 17 16,-9 9-16,0 17 15,1 0-15,-1 1 16,0-18-16,9-9 15,0-8-15,0-9 16,0 0 0</inkml:trace>
  <inkml:trace contextRef="#ctx0" brushRef="#br2" timeOffset="36462.93">18696 10417 0,'0'0'0,"0"0"0,0 0 16,0 0-16,0 0 15,0 0 1,0 0-16,0 9 16</inkml:trace>
  <inkml:trace contextRef="#ctx0" brushRef="#br2" timeOffset="37049.93">18696 10841 0,'-9'-8'0,"-8"8"0,8 0 0,9 0 16,0 0-16,0 0 15,0 0-15,18 0 16,-1 0-16,18 0 16,0 0-1,-1-9-15,10-8 0,-10-1 16,-7-8 0,-1 0-16,-18 1 15,1 7-15,0 1 16,-18 8-16,0 9 15,-8 0-15,-9 18 16,0-1-16,0 17 16,8 1-16,1 8 15,8 9 1,9-8-16,9-1 16,8-17-16,27 0 15,17-17-15,-18-18 16,0-17-16,-25 17 15</inkml:trace>
  <inkml:trace contextRef="#ctx0" brushRef="#br2" timeOffset="37212.17">19278 10391 0,'0'0'0,"0"0"16,0 0-16,0 0 15,-9 9-15,1 8 16,-1 26-16,-8 27 15,-1-1-15,9-17 16,9-17 0,0-18-16</inkml:trace>
  <inkml:trace contextRef="#ctx0" brushRef="#br2" timeOffset="37666.9">19521 10772 0,'0'0'0,"0"0"0,0 0 16,0 0 0,0 0-16,0 0 15,0 0-15,-9 0 16,1 0-16,-1 9 16,-17 8-16,0 18 15,-9-1-15,9 1 16,9 8-16,-1-8 15,18-9 1,0-9-16,0-8 16,18 0-16,-1-18 15,18-8-15,8-9 16,1-18-16,-1 1 16,1-26-16,-1-9 15,-17 9-15,-9 17 16,-8 17-1,0 18-15,-1-1 0,-8 1 16,0 8 0,0 9-16,0 0 15,0 18-15,0 25 16,9 44-16,0 42 16,8 10-16,27-9 15,25-26 1,1-52-16,-36-35 15</inkml:trace>
  <inkml:trace contextRef="#ctx0" brushRef="#br2" timeOffset="50255.96">3074 11430 0,'0'0'0,"0"0"0,0 0 15,0 0-15,0 0 16,0 0 0,0 0-16,0 0 15,0 0-15,0 0 16,0 0-16,-9 0 16,1 0-16,-18 0 15,0 9-15,0 8 16,-1 9-16,1 9 15,0 0 1,9-1-16,8 10 16,9-10-16,18 1 15,-1 8-15,0-8 16,9-9-16,1 0 16,-19 0-16,1-9 15,0 0-15,-1 1 16,-16-1-1,-10 0-15,-8 9 16,-17 0-16,-1 0 16,10 0-16,-1-17 15,17 0-15,1-1 16,0 1-16,17-9 16</inkml:trace>
  <inkml:trace contextRef="#ctx0" brushRef="#br2" timeOffset="50698.97">3474 11682 0,'0'0'0,"0"-9"0,8 0 0,1 9 15,-9-8-15,0 8 16,0 0-16,0 0 16,0 0-16,-9 0 15,-8 0 1,-9 0-16,-9 8 15,0 10-15,1-1 16,-1 9-16,17 0 16,1 0-16,17 8 15,0-8-15,9 0 16,8 0 0,1-17-16,-1 0 15,9-18-15,9 0 16,-1-8-16,-8-9 15,1 0-15,-1 9 16,-18-1-16,1 10 16,0 8-16,-9 0 15,0 0-15,0 0 16,0 17 0,0 9-16,17 17 15,0 1-15,9-10 16,9-8-16,17-17 15,9-26-15,-9-9 16,-35 17-16</inkml:trace>
  <inkml:trace contextRef="#ctx0" brushRef="#br2" timeOffset="51265.33">3908 11578 0,'0'0'0,"0"0"15,0 0-15,0 17 16,-9 9-16,0 26 16,1 0-16,-1 8 15,-8 1 1,-1-18-16,10-17 16,8 0-16,0-17 15,0 0-15,0-9 16,0-9-16,0 0 15,17-17-15,9-17 16,9 0-16,-9 8 16,0 9-1,0 9-15,0-1 16,-17 18-16,-1 0 16,1 9-16,0 8 15,-18 9-15,0 18 16,1-18-16,8 0 15,0-18-15,0 1 16,0 0 0,0-9-16,0-9 15,8-8-15,10-18 16,16-8-16,10-1 16,-9 10-16,-9-1 15,0 18-15,-9 8 16,-8 9-1,-1 0-15,1 9 16,0 17-16,-1 17 16,-8 9-16,0 9 15,0-18-15,9-17 16,8 0 0,1-17-16,-9-1 0</inkml:trace>
  <inkml:trace contextRef="#ctx0" brushRef="#br2" timeOffset="51681.01">4455 11785 0,'0'0'0,"0"0"0,0 0 0,0 18 16,8-1-1,10 0-15,8 9 16,9 0-16,-1-17 16,10 0-16,-1-9 15,1-9 1,-1 0-16,-17-8 16,0-9-16,0 0 15,-17 0-15,0-9 16,-18 18-16,0 0 15,0-1-15,-17 10 16,-17 8-16,8 8 16,1 10-16,-1 8 15,9 17-15,0 9 16,17 17-16,9-8 16,9-9-1,25-9-15,10-8 16,-1-9-16,79-17 15,208 17-15</inkml:trace>
  <inkml:trace contextRef="#ctx0" brushRef="#br2" timeOffset="52204.62">5462 11803 0,'0'0'0,"0"0"0,0 0 16,0 0-16,0 0 16,17 8-16,1 1 15,17 0-15,-1-1 16,1 1-16,8 0 15,1-9-15,-1-9 32,1 0-32,-18 1 0,0-1 0,-18-8 15,1-1 1,0 1-16,-18 0 16,0-1-16,1 1 15,-10 0-15,-8 8 16,0 9-16,-8 0 15,-1 0-15,0 17 16,18 1-16,-1 8 16,1 17-1,17 9-15,0 9 16,17-1-16,1-16 16,16-1-16,1 0 15,9-17-15,8-17 16,17-9-16,9-17 15,-8-18-15,-18-17 16,-35 26 0</inkml:trace>
  <inkml:trace contextRef="#ctx0" brushRef="#br2" timeOffset="52385.53">6035 11344 0,'0'0'0,"0"0"0,0 0 0,18 0 15,8 0-15,26-9 16,52 0-16,252-17 16</inkml:trace>
  <inkml:trace contextRef="#ctx0" brushRef="#br2" timeOffset="53150.83">7164 11300 0,'0'-8'0,"0"8"15,0 0-15,0 0 16,0 0-16,0 0 16,0 0-16,0 0 15,-9 17-15,1 35 16,-10 43 0,-8 18-16,-8 0 15,-1-18-15,0-9 16,0-25-16,18-18 15,0-17-15,8-8 16,0-10-16,9 1 16,0-18-16,0-8 15,18-18 1,8-8-16,0-9 16,0 17-16,0 1 15,0 16-15,-9 1 16,1 17-16,-1 0 15,-8 9-15,8 17 16,0 26-16,-8 8 16,0 1-1,-1-18-15,-8 1 16,9-10-16,0-8 16,26-8-16,17-10 15,-26-8-15</inkml:trace>
  <inkml:trace contextRef="#ctx0" brushRef="#br2" timeOffset="53567.16">7702 11768 0,'0'0'0,"0"0"0,0 0 0,0 0 15,-8 0-15,-1 0 16,0 0-16,-8 0 15,-9 9 1,-9 8-16,1 9 16,-10 17-16,9 9 15,9-8 1,9-1-16,17-17 0,0 0 16,9-17-16,8-1 15,0 1-15,1-18 16,17-8-1,8-26-15,-8 8 16,-9 0-16,-9 18 16,-8 0-16,-1-1 15,1 10-15,0 8 16,-9 0-16,8 8 16,1 10-16,9 16 15,-1 1-15,0-9 16,18 0-1,-9 0-15,-9-17 16</inkml:trace>
  <inkml:trace contextRef="#ctx0" brushRef="#br2" timeOffset="53898.73">8163 11647 0,'0'0'0,"0"0"0,0 0 0,0 0 16,0 0-16,-9 0 16,0 17-16,-17 1 15,0 16-15,9 1 16,0 8-16,-1 0 16,18 1-1,0-1-15,9-17 16,8 0-16,1 0 15,-1 0-15,-8-17 16,-1-1-16,1 1 16,0 8-16,-18 1 15,-8-1-15,-27 18 16,1-1-16,17-17 16,26-8-1</inkml:trace>
  <inkml:trace contextRef="#ctx0" brushRef="#br2" timeOffset="54794.45">9283 11682 0,'0'0'0,"-9"0"0,1 0 15,8 0-15,0 0 16,0 0-16,0 0 16,0 0-16,0 0 15,0 0-15,0 0 16,0 0-16,0 0 15,0 0 1,0 0-16,0 0 16,0 0-16,0 0 15,0 0-15,0 0 16,0 0-16,0 0 16,-9 0-16,0-9 15,-8 9-15,8-9 16,-17 9-16,-9 0 15,9 0 1,0 9-16,0 0 16,9-1-16,-1 9 15,1 1-15,8-1 16,1 0-16,8 1 16,8 8-16,10 8 15,-1 1-15,9 0 16,0-9-1,0 0-15,-17-18 16,0 1-16,-1 8 16,-16 1-16,-10-1 15,-8 18-15,-17-1 16,-9-8-16,8 0 16,10 0-16,16-17 15,18-1 1,0-8-16,0 0 15</inkml:trace>
  <inkml:trace contextRef="#ctx0" brushRef="#br2" timeOffset="55315.04">9587 11803 0,'0'0'0,"0"0"16,0 0-16,0 17 15,9 9-15,-1 26 16,1 17-16,0 18 16,-1 8-1,-16 18-15,-1-18 0,0-17 16,1-17-16,-1-18 16,0 0-1,1-17-15,-10-8 16,1-10-16,-1 1 15,10-9-15,-10-9 16,-8-25-16,9-36 16,0-34-16,25-34 15,10 8-15,8 26 16,-9 26 0,9 17-16,-9 27 15,1-1-15,-1 9 16,1 9-16,8-1 15,-9 18-15,9 0 16,0 9-16,-9 8 16,-8 1-16,0 16 15,-1 10 1,-16 8-16,-18 0 16,0-9-16,0 0 15,17-25-15,9-10 16,0 1-16</inkml:trace>
  <inkml:trace contextRef="#ctx0" brushRef="#br2" timeOffset="55515.05">10012 11820 0,'0'0'0,"0"0"0,0 0 16,0 9-16,0 17 15,0 17-15,-8 9 16,8 17 0,0-8-16,0-18 15,0-17-15,0 0 16,0-17-16,8-9 16,1 0-16</inkml:trace>
  <inkml:trace contextRef="#ctx0" brushRef="#br2" timeOffset="55670.21">9969 11430 0,'0'0'0,"0"0"16,0 0-16,0 9 15,26 26-15,0 17 16,-9-26-16</inkml:trace>
  <inkml:trace contextRef="#ctx0" brushRef="#br2" timeOffset="56048.34">10273 11846 0,'0'0'0,"0"0"0,0 0 15,0 9-15,0 8 16,-9 9-16,1 0 16,-1 0-16,0 0 15,0-9-15,1-8 16,-1 0-16,9-1 16,0-8-16,0 0 15,0-8 1,0-10-16,17-8 15,1-8-15,-1-1 16,9 0-16,0 18 16,-17 0-16,0 8 15,-1 9 1,1 0-16,8 9 0,1 17 16,-1 8-1,1 10-15,8 8 16,8-18-16,-16-16 15</inkml:trace>
  <inkml:trace contextRef="#ctx0" brushRef="#br2" timeOffset="56700.61">11159 11837 0,'0'0'0,"0"0"16,0 0-16,0 0 16,0 0-16,-9 18 15,0-1-15,1 18 16,-1-1-16,0 1 15,1-9-15,-1 0 16,0-9-16,0-8 16,9 0-1,0-1-15,0-8 16,0 0-16,0-8 16,18-18-16,-1-18 15,9 1-15,0 8 16,0 1-16,0 16 15,0 1 1,-8 17-16,8 0 0,-9 9 16,-8 17-1,0 8-15,-1 1 16,-16 8-16,8-17 16,0-8-16,0-1 15,0-8-15,0-1 16,0 1-16,0-9 15,17-17-15,18-9 16,-1-9 0,10 0-16,-1 1 15,-17 16-15,0 1 16,-17 0-16,0 8 16,-1 9-1,1 0-15,-9 26 0,0 9 16,-9 17-16,9 8 15,0-8 1,9-17-16,-9-26 16</inkml:trace>
  <inkml:trace contextRef="#ctx0" brushRef="#br2" timeOffset="57134.28">12201 11846 0,'0'0'0,"0"0"0,-9 0 15,0 0-15,-8 0 16,-18 0-16,-8 0 16,-9 17-16,-9 18 15,0 17 1,9 0-16,17 0 15,1-9-15,16 1 16,1-18 0,17-9-16,8-9 0,10 1 15,8-18-15,9 1 16,8-18 0,0-17-16,1-1 15,-18 10-15,-9 16 16,-8 1-16,0 17 15,-9 0-15,0 0 16,8 17-16,1 1 16,8 16-16,1-8 15,25 0-15,18-8 16,-9-10-16,-26-8 16</inkml:trace>
  <inkml:trace contextRef="#ctx0" brushRef="#br2" timeOffset="57580.61">12756 11855 0,'0'0'0,"0"0"0,-8-9 15,-1 0-15,0 1 16,-8-1 0,-9-8-16,-9 8 15,-8 9-15,-1 9 16,-8 8-16,9 9 15,8 9-15,0-1 16,18-8-16,0 0 16,17-8-16,0-10 15,17 1 1,0 0-16,9-1 16,9 10-16,9-1 15,-18 0-15,0 1 16,0 16-16,0 1 15,0 25-15,-9 18 16,-8-8 0,-18 8-16,-8-18 0,-9-8 15,0-8 1,0-1-16,-9-17 16,0 0-16,9-9 15,0-8-15,0-1 16,0-16-16,9-18 15,8 8-15,26-42 16,1-35 0,-10 51-16</inkml:trace>
  <inkml:trace contextRef="#ctx0" brushRef="#br2" timeOffset="57947.59">13008 11872 0,'0'0'0,"0"0"16,0 0-16,0 0 15,0 0-15,-8 17 16,-1 18 0,0 0-16,1 8 15,-1 0-15,9-8 16,0-9-16,0-9 16,0-8-16,0 0 15,0-1 1,0-8-16,0-8 15,9-10-15,17-16 16,8-18-16,-8 17 16,-8 18-1,-10-1-15,1 10 16,0 8-16,-1 0 0,1 17 16,0 26-16,-9 9 15,-9 9 1,0-18-16,9 9 15,9 0-15,9-17 16,-10-35-16</inkml:trace>
  <inkml:trace contextRef="#ctx0" brushRef="#br2" timeOffset="58380.93">13330 12080 0,'0'0'0,"0"0"16,0 0-16,0 0 16,0 0-16,0 0 15,0 9-15,0-1 16,8 1-16,10 0 16,-1-1-16,0-8 15,9 0 1,0-8-16,1-1 15,-1 0-15,0-8 16,-18-9-16,1 0 16,0 9-16,-18-1 15,0 1 1,1 8-16,-10 9 0,1 0 16,-9 18-1,0-1-15,8 9 16,1 9-16,0-1 15,17 10-15,0-10 16,17 1-16,0-9 16,18 0-16,26-18 15,-9-16 1,-9-1-16,-25 9 16</inkml:trace>
  <inkml:trace contextRef="#ctx0" brushRef="#br2" timeOffset="58581.66">13581 11889 0,'0'0'0,"0"0"0,0 0 15,0 0-15,0 0 16,18 0 0,8 0-16,26-8 15,9-1-15,-1 0 16,10 1-1,-1-10-15,-8 1 0,-9 0 16,-17 8-16,-18 9 16</inkml:trace>
  <inkml:trace contextRef="#ctx0" brushRef="#br2" timeOffset="58785.04">13877 11664 0,'0'0'0,"0"0"0,0 18 16,-9 7-16,0 36 16,1 26-1,-1-1-15,0 1 16,9-9-16,0-9 16,0 0-16,0-17 15,0-34-15</inkml:trace>
  <inkml:trace contextRef="#ctx0" brushRef="#br2" timeOffset="58973.05">14215 12037 0,'0'0'0,"0"0"0,0 17 15,-8 0 1,-1 18-16,9 8 0,0-8 15,0-9 1,9-18-16,-9-8 16,0 0-16,0 0 15</inkml:trace>
  <inkml:trace contextRef="#ctx0" brushRef="#br2" timeOffset="59098.1">14276 11586 0,'0'0'0,"0"0"0,0 0 0,0 0 16,0 0-16,0 18 16,9-1-16,-1-8 15</inkml:trace>
  <inkml:trace contextRef="#ctx0" brushRef="#br2" timeOffset="59384.77">14780 11959 0,'0'0'15,"0"0"-15,0 0 0,0 0 16,0 0-16,0 0 16,-9 0-1,0 0-15,1 0 16,-10 0-16,-8 17 15,0 0-15,9 18 16,0 0-16,-1-1 16,18 1-16,18 8 15,16 0 1,53-17-16,-17-17 0</inkml:trace>
  <inkml:trace contextRef="#ctx0" brushRef="#br2" timeOffset="62346.51">15579 11794 0,'0'0'0,"-9"0"16,0 0-16,9 0 15,0 0-15,0 0 16,0 0-16,0 0 15,-8 26-15,-1 17 16,0 9-16,1 0 16,-10 9-1,1-18-15,-1-17 16,10-8-16,8-10 16,0 1-16,0-9 15,0-9-15,26-17 16,9-17-1,17-9-15,-9 0 16,1 9-16,-1 8 16,-8 18-16,-9-1 15,0 18-15,-18 0 16,1 26-16,0 9 16,-9 8-16,0 1 15,0-18-15,0-9 16,0-8-16,0-1 15,0-8 1,17-8-16,9-10 16,18-25-16,-1 0 15,0 8-15,-16 9 16,-1 9-16,-9 8 16,-8 9-16,-1 0 15,1 17 1,8 18-16,1 0 0,-1 8 15,0-17 1,18 9-16,26-18 16,-35-8-16</inkml:trace>
  <inkml:trace contextRef="#ctx0" brushRef="#br2" timeOffset="62678.81">16543 11803 0,'0'0'0,"0"0"0,-9 0 16,0 0-16,-8 17 16,-9 18-16,0 17 15,0 8-15,8-8 16,18-8 0,0-18-16,0 0 15,9-9-15,0-8 16,8-1-16,0-8 15,1-8-15,-1-10 16,18-16-16,-9-10 16,-9 1-16,-8 8 15,0 1-15,-18-1 16,0 18-16,-8-1 16,0 10-1,-1 8-15,18 0 16,0 0-16,0 0 15,0 0-15</inkml:trace>
  <inkml:trace contextRef="#ctx0" brushRef="#br2" timeOffset="63248.93">16881 11785 0,'-8'0'0,"-1"0"0,0 0 16,0 9-16,1 8 15,-1 1-15,0 16 16,1 10-16,-18-1 16,0-8-16,0-1 15,8-8 1,1 0-16,0-17 16,8 0-16,9-9 15,0 0-15,0 0 16,0-9-16,17-17 15,1-9-15,8 1 16,0-1-16,0 18 16,0-1-1,-9 18-15,0 0 16,-8 0-16,0 18 16,0 8-1,-1 8-15,-8 1 0,0-9 16,0 0-16,0-9 15,0-8-15,0 0 16,0-9 0,0 0-16,9-9 15,8-8-15,1-9 16,16-9-16,-8 0 16,0 18-16,-8 0 15,-9 17-15,-1 0 16,1 8-16,0 10 15,-1-1-15,-8 18 16,9-1 0,0 10-16,8-18 15,0-9-15,1-8 16,-10-1-16</inkml:trace>
  <inkml:trace contextRef="#ctx0" brushRef="#br2" timeOffset="63608.46">17350 12141 0,'-9'-9'0,"-8"0"16,8 9-16,9 0 15,0 0-15,0 0 16,0 0-16,9 0 16,8-8-16,1-1 15,17-17-15,-1-9 16,10 9-1,-10-8-15,-7 8 16,-19 8-16,1 1 16,0 0-16,-18-1 15,0 1-15,-17 8 16,0 9-16,-9 0 16,1 18-16,-1 16 15,0 1 1,18 0-16,-1-1 15,18 10-15,0-10 16,18-8-16,-1 0 16,1-17-16,8 0 15,-9-1-15</inkml:trace>
  <inkml:trace contextRef="#ctx0" brushRef="#br2" timeOffset="63950.44">17671 12037 0,'0'0'0,"0"0"16,0 0-16,0 8 15,-8 10-15,-1-1 16,0 9 0,1 0-16,8-9 15,0-8-15,0 0 16,0-9-16,0 0 15,0-9-15,0 0 16,17 1-16,0-18 16,10 0-16,-1 8 15,-9 1-15,0 17 16,1 0 0,-1 0-16,0 9 15,1 8-15,-1 0 16,0 9-16,1-8 15,-9-1-15,-1-8 16,1-1 0</inkml:trace>
  <inkml:trace contextRef="#ctx0" brushRef="#br2" timeOffset="64147.37">17984 11829 0,'0'0'0,"0"0"0,0 0 16,0 0 0,17 0-16,18 8 15,17 1-15,18-18 16,-1 9-16,-8-8 16,-9-1-16,-35 9 15</inkml:trace>
  <inkml:trace contextRef="#ctx0" brushRef="#br2" timeOffset="64406.5">18158 11526 0,'0'0'0,"0"0"0,-9 17 0,0 9 16,1 35-16,-1 42 15,0 19 1,-8-27-16,17-8 16,0-18-16,9-8 15,8-18-15,0-9 16,9-16-16,9-10 16,-26-8-16</inkml:trace>
  <inkml:trace contextRef="#ctx0" brushRef="#br2" timeOffset="64814.01">18470 11976 0,'0'0'0,"0"0"16,0 0-16,0 9 15,0 8-15,0 9 16,-8 9-16,8-1 16,0-8-16,0 0 15,0-8-15,0-10 16,0 1-16,0-9 16,17-9-1,18 1-15,0-18 16,-1 0-16,-8 0 15,0 8-15,-17 1 16,0 8-16,-1 1 16,1 8-16,-9 0 15,0 0-15,0 17 16,0 0 0,9 18-16,8-9 15,1 0-15,-1-9 16,9-8-16,0-1 15,-9-8-15</inkml:trace>
  <inkml:trace contextRef="#ctx0" brushRef="#br2" timeOffset="65285.88">19130 12054 0,'-8'0'0,"-1"0"0,0 0 15,1 0-15,-10 9 16,1 8-16,-1 0 15,1 1-15,0 8 16,-1-9-16,10-8 16,-1-1-16,9 1 15,0-9 1,0 0-16,0 0 16,0 0-16,0-9 15,17 1-15,1-10 16,-1 1-16,9 0 15,-17 8-15,0 9 16,-1 0-16,1 0 16,-9 0-1,0 9-15,0-1 16,0 1-16,0 0 16,0-1-16,0 1 15,9-9-15,8-9 16,9 1-16,9-27 15,17-8 1,-9-1-16,-8 18 16,-9 9-16,0 17 15,-9 0-15,1 9 16,17 8 0,-1 18-16,18-1 0,1 1 15,42 0-15,-34-18 16</inkml:trace>
  <inkml:trace contextRef="#ctx0" brushRef="#br2" timeOffset="68430.33">20407 10997 0,'0'0'0,"0"0"0,0 0 16,0 0-16,0 0 16,-9 26-16,0 18 15,-8 16 1,-9 10-16,17-45 15</inkml:trace>
  <inkml:trace contextRef="#ctx0" brushRef="#br2" timeOffset="69229.92">20980 10720 0,'0'0'0,"0"0"0,0 0 16,0 0-16,0 0 15,0 0-15,0 0 16,0 0-16,0 0 16,0 0-16,-9 26 15,1 9-15,-1 25 16,-8 10 0,8-10-16,0-8 15,0-26-15,9 0 16,0-8-16,0-10 15,0-25-15,9-9 16,0 0-16,-9-17 16,9-18-16,-1-26 15,1 27 1,-9 16-16,0 10 16,0 17-16,0-1 15,17 1-15,1 0 16,8-1-16,8 1 15,10 17 1,-1 0-16,1 0 16,-1 9-16,-17 8 15,-8-8 1,-10 8-16,1 0 0,-18 1 16,-8-1-16,-9 9 15,0 0-15,0 0 16,8-9-16,1 0 15,0-8 1,8 8-16,9 1 16,0-1-16,9 0 15,8 9-15,9 9 16,-9 0-16,-8-9 16,0 0-16,-1 0 15,-16 0 1,-10 8-16,-8 1 0,-17 0 15,-18-1-15,0-8 16,9-9 0,0-8-16,26 0 15</inkml:trace>
  <inkml:trace contextRef="#ctx0" brushRef="#br2" timeOffset="69496.95">20937 10469 0,'-9'0'0,"0"0"0,0 0 0,1 0 15,8 0-15,0 0 16,0 0-1,0 0-15,17 0 16,9 0-16,26 0 16,26 0-16,27 0 15,-18 0 1,-35 0-16,-26 0 0</inkml:trace>
  <inkml:trace contextRef="#ctx0" brushRef="#br2" timeOffset="69890.89">21371 10304 0,'0'0'0,"0"0"16,0 0-16,0 0 15,0 9 1,17 17-16,0 52 16,1-26-16</inkml:trace>
  <inkml:trace contextRef="#ctx0" brushRef="#br2" timeOffset="70662.47">20129 12184 0,'0'0'0,"0"0"15,0 0-15,0 0 16,0 0-16,-9 17 16,-17 35-16,-35 43 15,-17 9 1,44-60-16</inkml:trace>
  <inkml:trace contextRef="#ctx0" brushRef="#br2" timeOffset="71596.28">20502 12513 0,'-8'0'0,"-1"0"0,9 0 16,0 0-16,0 0 16,0 0-16,0-9 15,17 1-15,1-18 16,16-18-16,19-16 15,7-10 1,10-8-16,8-8 0,-17 17 16,-18 17-1,-8 0-15,-9 17 16,-17 18-16,-1-1 16,1 10-16,-9 8 15,0 0-15,-9 8 16,-8 27-16,-9 26 15,-9 8-15,9 0 16,9 0 0,-1-8-16,10-18 15,8-8-15,0-9 16,0-17-16,0-1 16,17-16-16,18-1 15,0-17 1,17-9-16,0-8 0,9-18 15,-18 1-15,-17 8 16,0 17 0,-17 18-16,-1 0 15,1-1-15,0 10 16,-9 8-16,0 0 16,-9 17-16,0 26 15,-17 27-15,9 25 16,17 0-1,0-8-15,9-27 16,17-8-16,17-17 16,-25-18-16</inkml:trace>
  <inkml:trace contextRef="#ctx0" brushRef="#br2" timeOffset="71903">21518 12444 0,'0'0'0,"0"0"15,0 0-15,-8 17 16,-1 9-16,0 9 16,-8 8-16,8 0 15,1-17-15,8-8 16,0-10-16,0 1 16,0-9-1,0 0-15</inkml:trace>
  <inkml:trace contextRef="#ctx0" brushRef="#br2" timeOffset="72300">21518 12331 0,'0'0'0,"0"0"0,0 0 0,0 0 16,0 0 0,0 0-16,18-9 15,8 9-15,9 0 16,-1 0-16,1 0 15,-9 0-15,0 9 16,-17-9-16,-1 9 16,-8 8-16,-8 0 15,-10 1 1,-8 8-16,-8 0 16,8 0-16,8-9 15,1-8-15,8-1 16,0 1-16,9 8 15,0 1-15,0-1 16,18 0-16,8 9 31,0 0-31,-9-8 0,-8-10 16,0 1-16,-1-1 16,-16 1-16,-10 0 15,-16-1-15,-27 1 16,-9-9-16,44 0 15</inkml:trace>
  <inkml:trace contextRef="#ctx0" brushRef="#br2" timeOffset="72695.87">20815 11777 0,'0'0'0,"0"0"16,0 0-16,0 0 15,0-9-15,0 9 16,9-9-16,17 1 16,17-1-16,18 0 15,17 1-15,9-1 16,-9 9-1,-17 0-15,-18 9 16,-25-9-16</inkml:trace>
  <inkml:trace contextRef="#ctx0" brushRef="#br2" timeOffset="72860.27">21267 11552 0,'0'0'0,"0"0"15,0 0-15,0 0 16,17 17-16,18 18 16,25 25-16,-16-17 15</inkml:trace>
  <inkml:trace contextRef="#ctx0" brushRef="#br2" timeOffset="88922.98">6365 12885 0,'0'0'0,"0"0"0,0 0 16,0 0-16,18 0 16,8-8-16,8-1 15,18 0-15,9 1 16,17 8-16,-17 0 16,0 0-1,-18 0-15,1 17 16,-9-8-16,-27-9 15</inkml:trace>
  <inkml:trace contextRef="#ctx0" brushRef="#br2" timeOffset="89193.38">6209 13154 0,'0'0'0,"0"0"0,0 0 15,0 0-15,0 0 16,9 0-16,17 0 16,26 0-1,26-9-15,17 0 16,1 9-16,-1-8 16,1-1-16,-18 1 15,-17-1-15,-9 9 16,-26 0-16,0-9 15,-17 9-15</inkml:trace>
  <inkml:trace contextRef="#ctx0" brushRef="#br2" timeOffset="89527.23">6600 12747 0,'0'0'0,"0"0"0,0 0 16,0 0 0,0 0-16,0 0 15,8 0-15,27 17 16,26 18-16,8-1 16,9 1 30,1-9-46,-1 0 0,-9-9 0,-17-8 0,-8 0 0,-18-1 0,0 1 16,-17 8 0,-1 1-16,-25 25 15,-27 43-15,-16 10 16,-10-1-16,1-8 16,25-27-16,36-42 15</inkml:trace>
  <inkml:trace contextRef="#ctx0" brushRef="#br2" timeOffset="89929.52">7980 12755 0,'0'0'0,"0"0"0,0 0 16,0 0-16,0 0 15,0 0-15,0 0 16,0 9-16,0 17 16,-8 35-16,-1 17 15,0 26 1,-8-1-16,8-16 0,1-9 16,8-26-1,0-9-15,0-17 16,0-17-16,0 0 15,0-9-15</inkml:trace>
  <inkml:trace contextRef="#ctx0" brushRef="#br2" timeOffset="90125.9">7972 13128 0,'0'0'0,"0"0"0,0 0 15,0 0-15,0 0 16,0 0-16,0 0 15,0 0-15,8 0 16,10 0-16,25-9 16,27 1-1,16-1-15,-25 0 16,-17 1-16,-18 8 0</inkml:trace>
  <inkml:trace contextRef="#ctx0" brushRef="#br2" timeOffset="90393.89">8475 12703 0,'0'0'0,"0"0"16,0 0-16,0 0 16,0 0-16,0 0 15,0 0-15,0 0 16,0 26-16,0 18 15,0 25-15,0 9 16,0 35 0,0 8-16,0-26 15,0-8-15,0-9 16,0-18-16,0-8 16,9-26-16,-9-26 15</inkml:trace>
  <inkml:trace contextRef="#ctx0" brushRef="#br2" timeOffset="90764.25">8996 13145 0,'0'0'0,"0"0"16,0 0-16,0 0 15,0 0 1,0 0-16,9 0 16,17-9-16,18 9 15,8 0-15,8 0 16,-7 0-16,-10 0 16,-26 0-16</inkml:trace>
  <inkml:trace contextRef="#ctx0" brushRef="#br2" timeOffset="90962">9048 13336 0,'0'0'0,"0"0"0,0 0 0,0 0 15,0 0 1,18 0-16,-1 0 15,18 0-15,17 8 16,9-8-16,34 9 31,-25 8-31</inkml:trace>
  <inkml:trace contextRef="#ctx0" brushRef="#br2" timeOffset="91427.42">9813 13188 0,'0'0'0,"0"0"15,0 0-15,0 0 16,0 0-16,0 0 16,0 0-16,8 0 15,18 0-15,35 0 16,9-8-16,-36 8 15</inkml:trace>
  <inkml:trace contextRef="#ctx0" brushRef="#br2" timeOffset="92211.49">10299 13587 0,'0'0'0,"9"9"16,-9-9-1,0 0-15,0 0 0,0 0 16,0 0-1,0-9-15,17-8 16,0-18-16,9-17 16,0 0-16,1 0 15,-1 0 1,-9 17-16,-8 1 0,-1 16 16,1 1-16,0 0 15,-9 8 1,0 9-16,0 0 15,0 0-15,0 9 16,0 17-16,0 8 16,8 1-16,1 8 15,8-17 1,1 0-16,-1-17 16,9 0-16,9-9 0,17-26 15,9-18 1,0-16-16,-1-10 15,-8 10-15,-17 25 16,-9 18-16,-17 0 16,0 8-1,-9 9-15,0 0 0,0 26 16,0 26-16,0 17 16,0 9-1,0 0-15,17-17 16,0-18-16,1-17 15,-10-9-15,1-8 16,0-9-16</inkml:trace>
  <inkml:trace contextRef="#ctx0" brushRef="#br2" timeOffset="92460.25">10473 12937 0,'0'0'0,"0"0"16,0 0-16,17 0 16,9 0-16,17-8 15,36-1-15,16 0 16,1 1-16,-18-10 15,0 10-15,-17-10 16,-35 10 0</inkml:trace>
  <inkml:trace contextRef="#ctx0" brushRef="#br2" timeOffset="92633.97">10950 12634 0,'0'0'0,"0"0"16,0 0-16,0 0 15,18 18-15,16 16 16,1 35-16,-18-25 16</inkml:trace>
  <inkml:trace contextRef="#ctx0" brushRef="#br2" timeOffset="92947.18">11237 13422 0,'0'0'0,"0"0"0,0 9 0,0 17 0,-9 9 16,9 25-1,-9 18-15,-8-9 16,17-43-16</inkml:trace>
  <inkml:trace contextRef="#ctx0" brushRef="#br2" timeOffset="93399.55">11350 13197 0,'0'0'0,"0"0"0,0 0 16,0 0-16,0 0 15,17 9-15,18 8 16,0 0-16,-1 1 16,-8 8-1,0 0-15,-8 0 16,-10-9-16,-8 0 15,-8 18-15,-18 0 16,0-9-16,-9 0 16,9 0-16,8 0 15,1-18 1,8 1-16,9 0 16,0-1-16,0 1 15,0 0-15,18 8 16,-1 0-16,1 0 15,-1 9-15,-8-17 16,-1 0-16,1-1 16,-9 1-16,-9 8 15,-8 1-15,-9-1 16,-9 0 0,0-8-16,9 8 15,9-8-15</inkml:trace>
  <inkml:trace contextRef="#ctx0" brushRef="#br2" timeOffset="93572.57">11775 13474 0,'0'0'0,"0"0"0,0 0 16,0 0-16,9 18 15,17 8-15,-9-9 16</inkml:trace>
  <inkml:trace contextRef="#ctx0" brushRef="#br2" timeOffset="94229.75">12539 13180 0,'0'0'0,"0"0"0,0 0 16,0 0-16,0 17 16,0 9-16,0 17 15,9 18 1,-9 17-16,-9 0 15,9 0-15,0-18 0,0-8 16,0-26 0,0-8-16,0-10 15,0-8-15,0-8 16,-8-18-16,-1-26 16,9-26-16,0-26 15,9 9-15,-1 17 16,1 17-1,0 18-15,8 8 16,0 9-16,18 9 16,0 0-16,17-1 15,0 18-15,-8 0 16,-10 9-16,-8 0 16,-17-1-1,0 10-15,-1 7 0,-16 10 16,-1 8-1,-8 1-15,-1-18 16,1 0-16,8 0 16,1-18-16,8 10 15,0-10-15,0 10 16,0-1-16,8 0 16,10 1-16,-10-1 15,1 0-15,0 1 16,-9-1-1,-9 0-15,-8 1 16,-18-1 0,-17 9-16,-9-9 15,9-8-15,35-9 16</inkml:trace>
  <inkml:trace contextRef="#ctx0" brushRef="#br2" timeOffset="94510.55">12392 12920 0,'-9'-9'0,"0"1"0,1 8 0,8 0 16,0 0-1,0 0-15,0 0 16,0 0-16,8 0 15,10 0-15,34-9 16,17 0-16,27 1 16,-1-10-1,1 1-15,-1 0 16,-8-1-16,-17 1 16,-44 8-16</inkml:trace>
  <inkml:trace contextRef="#ctx0" brushRef="#br2" timeOffset="94675.67">12809 12608 0,'0'0'0,"0"0"0,0 0 16,0 0-16,17 18 15,26 33-15,27 36 16,8 8-1,-35-43-15</inkml:trace>
  <inkml:trace contextRef="#ctx0" brushRef="#br2" timeOffset="117623.5">13416 13171 0,'0'0'0,"0"0"0,0 0 0,0 0 0,0 0 15,0 0-15,18 0 16,8 0-1,9 0-15,17 0 16,8 0-16,1 0 16,0 0-1,-26 0-15,-9 0 0,-18 0 16</inkml:trace>
  <inkml:trace contextRef="#ctx0" brushRef="#br2" timeOffset="117806.75">13529 13405 0,'0'0'0,"0"0"15,0 0-15,0 0 16,0 0-16,18 0 16,25 9-16,9-1 15,18 1 1,8 0-16,-26 8 15</inkml:trace>
  <inkml:trace contextRef="#ctx0" brushRef="#br2" timeOffset="118175.38">14762 12868 0,'0'0'0,"0"0"16,0 0-16,0 0 15,-8 0-15,-1 17 16,-26 27-16,-8 16 16,-9 36-1,-9-1-15,0 0 16,9-8-16,17-9 16,1-26-16,16-9 15,1-8-15,17-9 16,0-18-16,0-8 15</inkml:trace>
  <inkml:trace contextRef="#ctx0" brushRef="#br2" timeOffset="118408.7">14814 12937 0,'0'0'0,"0"0"0,0 0 16,0 0-1,0 9-15,18 17 0,-1 9 16,9 17 0,9 17-16,0 9 15,-9-18-15,9-8 16,-9-8-16,0-1 16,0-8-16,-18-9 15,1-9-15,0-8 16</inkml:trace>
  <inkml:trace contextRef="#ctx0" brushRef="#br2" timeOffset="118656.88">14363 13665 0,'0'0'0,"0"0"0,0 0 16,17 0-16,9 0 16,18-9-16,17 0 15,8 1-15,1-1 32,25 0-32,18-8 0,0 9 0,-35 8 15,-52 0 1</inkml:trace>
  <inkml:trace contextRef="#ctx0" brushRef="#br2" timeOffset="118939.54">15344 12877 0,'0'0'0,"0"0"16,0 0-16,18 0 15,8-9-15,26 0 16,0 1 0,26-10-16,0 1 15,9 0-15,-9-1 16,-8 18-16,-27-8 15,-26-1-15,-8 9 16</inkml:trace>
  <inkml:trace contextRef="#ctx0" brushRef="#br2" timeOffset="119322.73">15492 12972 0,'0'0'0,"0"0"0,0 0 16,0 0-16,0 0 16,0 9-16,0 8 15,0 9 1,-9 9-16,0 17 16,1 8-16,-10 1 15,1-9 1,0-9-16,-1 0 0,18 1 15,0-18-15,0 0 16,0-9-16,9 0 16,8 1-1,9-1-15,9 0 16,17 1-16,0-10 16,18 1-16,-1 0 15,-8-9-15,-9-9 16,-8 0-16,-18 9 15,-18 0 1,1 0-16</inkml:trace>
  <inkml:trace contextRef="#ctx0" brushRef="#br2" timeOffset="119489.95">15579 13188 0,'0'0'0,"0"0"0,0 0 15,0 0 1,17 0-16,35 0 16,52 9-16,53-18 15,25-8-15,209-43 16</inkml:trace>
  <inkml:trace contextRef="#ctx0" brushRef="#br2" timeOffset="128160.15">17724 12435 0,'0'0'0,"0"0"0,0 0 15,0 0-15,-9 0 0,-8 17 16,-18 18-1,-17 34-15,-9 52 16,-9 35-16,18 18 16,0-10-16,26-17 15,9-25-15,25-18 16,19-18-16,7-17 16,44-8-1,27-26-15,-62-27 16</inkml:trace>
  <inkml:trace contextRef="#ctx0" brushRef="#br2" timeOffset="128420.45">18010 13344 0,'0'0'0,"0"0"0,0 0 16,0 0-16,0 9 15,0 8 1,9 9-16,-1 18 16,1-1-16,0 0 15,0-17-15,-1-17 16,1 0-16</inkml:trace>
  <inkml:trace contextRef="#ctx0" brushRef="#br2" timeOffset="128588.59">18097 13007 0,'0'0'0,"0"0"16,0 0-16,0 17 15,17 0-15,9 1 16,-8-1-16</inkml:trace>
  <inkml:trace contextRef="#ctx0" brushRef="#br2" timeOffset="128904.04">18340 13422 0,'0'0'0,"0"0"0,0 0 0,0 0 16,0 0-16,0 9 15,0 8 1,0-8-16,0 0 16,0-1-16,0 1 0,0-9 15,0 0 1,0 0-16,0-9 16,0-8-16,17-18 15,1 1-15,8-1 16,0 18-16,0-1 15,-9 18 1,-8 0-16,0 9 16,-1 8-16,1 18 15,0 8-15,8 1 16,1-1-16,-1-17 16,18-17-16,-9-1 15,-18-8-15</inkml:trace>
  <inkml:trace contextRef="#ctx0" brushRef="#br2" timeOffset="129121.24">18592 13301 0,'0'0'0,"0"0"0,0 0 15,9 0-15,17-9 16,34 1-16,27-18 16,9-9-1,-1 0-15,-25 18 0,-44 8 16</inkml:trace>
  <inkml:trace contextRef="#ctx0" brushRef="#br2" timeOffset="129377.21">18965 12877 0,'0'0'0,"0"0"16,0 0-16,0 0 16,0 17-1,-8 9-15,-1 9 16,-8 17-16,-1 26 15,1 17 1,17-9-16,0-8 0,0-17 16,17-9-16,9-9 15,9-17 1,0-17-16,-18-9 0</inkml:trace>
  <inkml:trace contextRef="#ctx0" brushRef="#br2" timeOffset="130309.55">19165 13344 0,'0'0'0,"0"0"15,0 0-15,0 0 16,0 0-16,17 9 15,9 0 1,9-1-16,9-16 16,-1-1-16,0-8 15,1-1-15,-18 1 16,0 0-16,-17-1 16,-1 1-16,-8 0 15,-8-1 1,-1 1-16,0 0 15,1 8-15,-10 0 16,1 9-16,0 0 16,-10 18-16,10 8 15,0 8-15,17 10 16,0-1-16,8 0 16,10-8-1,-1-9-15,18-9 16,8-8-16,1 0 15,-18-9-15</inkml:trace>
  <inkml:trace contextRef="#ctx0" brushRef="#br2" timeOffset="130744.14">19860 13180 0,'0'0'0,"0"0"16,0 0-16,0 0 16,0 17-16,0 18 15,0-1-15,-9 1 16,0 0-16,1-9 16,8 0-1,0-9-15,0-8 16,0-1-16,0 1 15,0-9-15,0 0 16,0-9-16,8-8 16,10-9-16,-1 0 15,-8 9-15,-1-1 16,1 10 0,0-1-16,0 9 15,-1 0-15,-8 0 16,9 17-16,0 1 15,-9 8-15,0 0 16,0 0-16,0 0 16,8-18-1,10 1-15,-1 0 0,-8-1 16</inkml:trace>
  <inkml:trace contextRef="#ctx0" brushRef="#br2" timeOffset="131353.81">20650 13258 0,'-9'-9'0,"1"0"0,-1 9 0,0-8 0,1-1 16,-1 0-16,0 1 15,-17 8-15,-9 0 16,1 0-16,-10 17 15,-8 18 1,17-1-16,1 1 16,-1 0-16,18-9 15,-1 0-15,18-9 16,0-8-16,0-1 16,9-8-16,8-8 15,9-1-15,0 0 16,0 1-1,-8-1-15,-10 0 16,1 9-16,0 0 16,-9 0-16,0 0 15,9 18-15,-1-1 16,10 0-16,-1 1 16,9-1-16,9-8 15,-1-1-15,19-16 16,-1-18-1,17-18-15,1-25 16,-10-26-16,-8-9 16,-25 17-16,-1 27 15,-18 16-15,1 10 16,-9 16-16,0 10 16,-9 8-16,-8 8 15,-9 36 1,-9 34-16,0 34 15,9 9-15,18-25 16,8-10-16,17-8 16,18-26-16,-1-26 15,-7-17-15</inkml:trace>
  <inkml:trace contextRef="#ctx0" brushRef="#br2" timeOffset="131982.44">21709 13154 0,'0'0'0,"0"0"0,0 0 16,0 0-16,18 0 16,8 0-1,17-9-15,27 0 16,8 1-16,26-18 15,-8 0-15,-10 9 16,-7-1-16,-19 1 16,-16 8-16,-18 9 15,0 0-15,-17 0 16,-1 0 0,-16 18-16,-10 8 15,-43 43-15,-17 9 16,-17 0-16,-1-9 15,9-8 1,9-9-16,17-9 16,27-17-16,16-9 15,1-8-15,0 0 16,17-1-16,0 1 16,8 0-16,18-1 15,26 1-15,35-1 16,17-8-16,1-8 15,-18-9-15,25 8 16,-16-8-16,-61 17 16</inkml:trace>
  <inkml:trace contextRef="#ctx0" brushRef="#br2" timeOffset="132371.03">22578 13457 0,'0'0'16,"0"0"-16,0 0 0,0 0 15,0 0-15,17 0 16,9 0-16,9 0 16,17-9-16,9 1 15,0-1-15,-9 0 16,-9-8-16,1-9 15,-18 9 1,0-1-16,-18 1 16,1 0-16,-18 8 15,1 0-15,-18 1 16,-9-1-16,-9 9 16,10 0-16,-1 17 15,0 1 1,9 8-16,9 8 15,-1 1-15,18 0 16,0-1-16,18 1 16,-1-9-16,18 0 15,34-17-15,10-18 16,-45 9-16</inkml:trace>
  <inkml:trace contextRef="#ctx0" brushRef="#br2" timeOffset="132911.11">23246 13483 0,'0'0'0,"0"0"0,0 0 15,0 0-15,0 0 16,0 0-16,0 0 15,18-9-15,8 1 16,9-1-16,8 0 16,0-17-16,1 0 15,-1-8 1,-17 8-16,0 8 16,-17 1-16,0 8 15,-9 1-15,-9-1 16,0 9-16,-17 0 15,-8 9-15,-10 8 16,9 9-16,1 9 16,16-1-1,1 1-15,17-9 16,0 0-16,0-9 16,26-8-16,17 0 15,1-9-15,-18 0 16</inkml:trace>
  <inkml:trace contextRef="#ctx0" brushRef="#br2" timeOffset="133821.25">23785 13240 0,'0'0'0,"0"0"0,0 0 16,-9 18-16,0-1 15,1 18-15,-18-1 16,0 10-1,0-10-15,8-8 16,1 0 0,0-17-16,8 0 0,9-1 15,0-8-15,0 0 16,0-8-16,9-1 16,8-17-16,0 0 15,9-9-15,0 18 16,0 0-1,-8 8-15,-1 9 0,-8 0 16,0 9 0,-1 8-16,-8 0 15,0 1-15,0-1 16,0-8-16,0-1 16,0 1-16,0-9 15,0 0-15,18-9 16,16-17-16,1 0 15,0-8 1,-9 8-16,0 8 16,-17 10-16,-1 8 15,1 0 1,0 8-16,-1 10 0,1-1 16,0 18-1,-1-1-15,10-8 0,-1-8 16,18-1-1,0-8-15,25-1 16,1-8-16,-9-8 16,-8-18-16,-1 0 15,-26 0-15,-8 8 16,0 1-16,-1 0 16,-8 8-16,0 0 15,0 1-15,0-1 16,0 0-1,0 9-15,-17 0 16,-9 0-16,-9 18 16,1 8-16,-1 0 15,9 0-15,8 0 16,1-9-16,17-8 16,0-1-16,0-8 15,17 0 1,1-8-16,17-1 15,-1-17-15,-8 0 16,0 9-16,-17-1 16,0 18-16,-1 0 15,1 0-15,-9 0 16,0 0-16,9 9 16,8 8-1,1 1-15,16-1 16,1-8-16,34 8 15,10 0-15,-45-8 16</inkml:trace>
  <inkml:trace contextRef="#ctx0" brushRef="#br2" timeOffset="134261.03">24862 13266 0,'0'0'0,"0"0"0,0 0 16,0 0-16,0 0 16,0 18-16,0-1 15,0 0 1,-9 1-16,0 8 16,1 0-16,-1 0 15,9-9-15,0 0 16,0-8-16,0 0 15,0-9-15,0 0 16,0-9 0,9 0-16,8-17 0,0-8 15,1 8 1,-1 8-16,-8 1 16,-1 8-16,1 9 15,0 0-15,-1 9 16,1 8-16,0 1 15,-1 8-15,-8 0 16,0 0 0,0-18-16,9 1 15,0 0-15,0-9 16,8-9-16,-8 0 16,-1 9-16</inkml:trace>
  <inkml:trace contextRef="#ctx0" brushRef="#br2" timeOffset="134654.51">25139 13266 0,'0'0'0,"0"0"16,0 0-16,0 0 16,0 0-16,9 18 15,0-1-15,0 0 16,-1 1-1,1-10-15,-9 10 16,0-10-16,0 1 16,0 0-16,0-9 15,0 0-15,0 0 16,0 0-16,17-9 16,1-17-16,8 0 15,0 0-15,0 0 16,0 9-1,-17-1-15,-1 18 16,1 0-16,0 18 16,-1 8-16,1 26 15,0 8 1,8 1-16,0 0 0,1-9 16,-1-26-16,-8-18 15</inkml:trace>
  <inkml:trace contextRef="#ctx0" brushRef="#br2" timeOffset="136270.91">26598 13162 0,'0'0'0,"0"-8"0,0-1 0,0 0 16,0 1-16,0-9 16,-8-1-1,-1 1-15,0 0 16,-17 8-16,0 9 15,-9 0-15,1 17 16,-1 1-16,0 8 16,18 8-16,0 1 15,17 8 1,0 0-16,17-8 16,0 0-16,9-9 15,-17 0-15,0-9 16,-1 0-16,1-8 15,-9 0-15,-9 8 16,-17 0 0,0 1-16,0-1 0,-9-8 15,9-1 1,18-8-16,8 0 16,0-8-16,8 8 15</inkml:trace>
  <inkml:trace contextRef="#ctx0" brushRef="#br2" timeOffset="136720.79">26746 13258 0,'0'0'0,"0"0"15,0 0-15,0 17 16,0 9-16,9 35 16,-9 17-16,0 26 15,-9-1-15,0-7 16,-8-10-16,8-25 15,1-18 1,-1 1-16,9-18 16,-9-18-16,9 1 15,-8-9-15,-1-9 16,0-8 0,0-52-16,9-53 15,27-25-15,7 9 0,10 16 16,-1 44-1,1 26-15,-1 18 16,-8 8-16,-1 8 16,10 10-16,-1 8 15,-17 8-15,0 10 16,0 16-16,-17 1 16,-18 0-16,1-1 15,-18 1-15,-18 0 16,-8-9-1,0 0-15,9-18 16,8 1-16,18-9 16,17 0-16,0 0 15</inkml:trace>
  <inkml:trace contextRef="#ctx0" brushRef="#br2" timeOffset="136995.56">27562 12764 0,'0'0'0,"0"0"16,0 0-16,0 0 16,-8 17-1,-1 27-15,-17 16 16,-18 36-16,10 16 15,-1 1-15,0-18 16,18-8-16,-1-18 16,10-17-16,8-17 15,0-9-15,0-26 16,0 0-16</inkml:trace>
  <inkml:trace contextRef="#ctx0" brushRef="#br2" timeOffset="137170.37">27666 13240 0,'0'0'0,"0"0"15,0 18-15,0 16 16,0 18-16,-8 9 16,8-9-1,0-17-15,8-27 16,-8-8-16</inkml:trace>
  <inkml:trace contextRef="#ctx0" brushRef="#br2" timeOffset="137318.37">27849 13024 0,'0'0'0,"0"0"16,0 0-16,17 0 15,18 9-15,-18-1 16</inkml:trace>
  <inkml:trace contextRef="#ctx0" brushRef="#br2" timeOffset="137524.07">27936 13076 0,'0'0'0,"0"0"0,0 0 16,8 0-1,18 0-15,35-9 16,17 1-16,35-1 16,-9 0-16,-60 9 15</inkml:trace>
  <inkml:trace contextRef="#ctx0" brushRef="#br2" timeOffset="137787.01">28196 12816 0,'0'0'0,"0"0"0,0 9 0,0 17 16,-9 8-16,1 27 15,-1 8 1,-8 9-16,-1 17 16,1-17-16,0-8 15,8-10-15,9-16 16,0-1-16,17-17 16,-8-9-16,0-8 15,-1-9 1</inkml:trace>
  <inkml:trace contextRef="#ctx0" brushRef="#br2" timeOffset="137972.28">28396 13180 0,'0'0'0,"0"0"0,0 0 0,0 0 16,17 0-1,18-9-15,26 0 16,8 1-16,18-1 16,-9-8-16,-43 8 15</inkml:trace>
  <inkml:trace contextRef="#ctx0" brushRef="#br2" timeOffset="138181.77">28630 12833 0,'0'0'0,"0"0"0,0 0 16,0 9-1,-8 17-15,-1 17 0,-8 9 16,-1 9-16,-8 26 16,0-1-1,0-8-15,9 0 16,8-26-16,18-26 15,-1-17-15</inkml:trace>
  <inkml:trace contextRef="#ctx0" brushRef="#br2" timeOffset="138381.44">28787 13232 0,'0'0'0,"0"0"16,0 0-16,0 0 15,0 17-15,0 9 16,0 9-16,0-1 16,-9 1-1,0-9-15,9-17 0,0-1 16</inkml:trace>
  <inkml:trace contextRef="#ctx0" brushRef="#br2" timeOffset="138753.87">29004 13050 0,'0'0'0,"0"0"0,0 17 16,8 9-16,-8 17 16,0 18-16,-8 0 15,-1-18-15,0-8 16,1-9-16,8-9 15,0-8-15,0-1 16,0 1 0,0-9-16,8-9 15,10-17-15,8 0 16,0 9-16,0 0 16,-9-1-16,-8 10 15,0 8-15,8 0 16,0 17-1,-8 0-15,8 9 16,1 9-16,-1 0 16,1-9-16,8 0 15,17-18-15,-8 1 16,-18-9-16</inkml:trace>
  <inkml:trace contextRef="#ctx0" brushRef="#br2" timeOffset="139154.31">29638 13240 0,'0'0'0,"0"0"0,0 0 0,0 0 15,0 0-15,-9 0 16,0 0 0,-17 9-16,0 8 0,0 1 15,0 8 1,9 0-16,-1-9 15,10 0-15,8 1 16,0-1-16,8-8 16,10 8-16,-1 0 15,9 18-15,0 0 16,0 25-16,0 9 16,-8 1-16,-10-1 15,-8-8 1,-8-18-16,-1 0 15,0 1-15,-8-18 16,-9 0 0,0 0-16,8-18 0,-8 1 15,0-18-15,-8-8 16,8-26-16,-9-35 16,26-18-1,9 62-15</inkml:trace>
  <inkml:trace contextRef="#ctx0" brushRef="#br2" timeOffset="139371.57">29985 12894 0,'0'0'0,"0"0"0,17 17 16,18 9-16,17 18 15,9 16-15,-9 18 32,-17 9-32,-18 17 0,-43 34 15,-52 10-15,0-27 16,43-69-16</inkml:trace>
  <inkml:trace contextRef="#ctx0" brushRef="#br2" timeOffset="153357.41">6669 14514 0,'0'0'0,"0"0"0,0 0 0,0 0 15,0-9-15,0 0 16,0 1-16,0-1 15,0 0-15,-9 1 16,1-1-16,-18 9 16,-9 0-16,0 0 15,-8 9 1,-1 8-16,10 0 16,-1 1-16,0-1 31,18 0-31,-1 9 0,18-26 0,-17 26 0,17 0 15,0 9-15,17-1 16,10 1-16,7 0 16,10-9-1,-1 0-15,1 0 16,-18-9-16,0-8 16,-18-1-16,1 1 15,0 0-15,-18 8 16,0 0-16,-8 9 15,-9 0-15,0 0 16,0-8-16,8-10 16,18-8-1,0 0-15,0 0 16</inkml:trace>
  <inkml:trace contextRef="#ctx0" brushRef="#br2" timeOffset="153986.37">7164 14643 0,'0'0'0,"0"0"16,0 0-16,0 0 16,0 0-16,0 0 15,0 0-15,-9 0 16,9 18-16,-8-1 15,-1 18 1,0 17-16,1 26 16,-1 17-16,0 9 15,1 0-15,-1-9 16,-8 0-16,-1-17 16,10-17-16,-10-18 15,1 0 1,-1-17-16,10-17 0,-1 0 15,0-1 1,1-16-16,-1-10 16,-8-33-16,8-36 15,18-17-15,8-9 16,9 9-16,9 9 16,0 26-16,8-18 15,9 9 1,0 18-16,-8 25 15,-18 18-15,0-1 16,8 18-16,1 9 16,-9 8-16,0 1 15,0-1-15,-17 0 16,0 9 0,-1-8-16,-16 8 15,-1 0-15,-17 0 16,0 0-16,-18 0 15,10 0-15,-1-9 16,9 0-16,9-8 16,17 0-16,0-1 15,0-8-15</inkml:trace>
  <inkml:trace contextRef="#ctx0" brushRef="#br2" timeOffset="154167.94">7746 14791 0,'0'0'0,"0"0"0,0 0 0,0 0 15,0 17-15,0 9 16,0 17 0,0 9-16,-9 9 15,18 0-15,0-27 16</inkml:trace>
  <inkml:trace contextRef="#ctx0" brushRef="#br2" timeOffset="154338.31">7876 14314 0,'0'0'0,"0"0"0,0 0 16,0 0-16,0 18 15,9-1-15,0 0 16,-1-8-16</inkml:trace>
  <inkml:trace contextRef="#ctx0" brushRef="#br2" timeOffset="154718.41">8024 14799 0,'0'0'0,"0"0"0,0 0 0,0 0 16,0 18-16,-9-1 15,0 9-15,1 0 16,-1 0-16,0-9 16,1-8-16,8 0 15,0-1-15,0 1 16,0-9-16,0 0 15,0-9-15,17 1 16,9-18 0,9 0-16,0 0 15,-1 0-15,-8 8 16,0 10-16,-8-1 16,-1 9-16,1 0 15,-1 17-15,-8 1 16,8 16-16,0 10 15,1 8 1,-1 0-16,9-1 16,-9-25-16</inkml:trace>
  <inkml:trace contextRef="#ctx0" brushRef="#br2" timeOffset="155911.77">9300 14384 0,'0'0'0,"0"0"0,0 0 16,0-9-16,0 9 15,-8 0-15,-1 0 16,-8 0-16,-9 9 16,-18 8-16,1 18 15,-18 25-15,9 10 16,0 7-16,17 10 15,0 8 1,18 9-16,8-17 16,9-9-16,18-18 15,8 1-15,8-18 16,10-17 0,25 0-16,1-17 15,25-9-15,-25 0 0</inkml:trace>
  <inkml:trace contextRef="#ctx0" brushRef="#br2" timeOffset="156402.01">9752 14600 0,'-9'0'0,"0"-9"0,1 1 0,-1-1 15,0 1 1,-8 8-16,-9 0 0,-9 0 16,-8 17-1,8 0-15,0 9 16,1 0-1,8 0-15,8 0 0,1 0 16,17 0-16,0 9 16,0-9-16,17 0 15,9 8-15,9-8 16,0 0 0,0 0-16,-9 0 15,0 0-15,-18 0 16,1-8-16,0-1 15,-18 0 1,0 0 0,-17 1-16,-17 8 15,-1 0-15,1-9 0,-9-8 16,0-1-16,17 1 16,9-9-16,17 0 15,9 0-15</inkml:trace>
  <inkml:trace contextRef="#ctx0" brushRef="#br2" timeOffset="156751.62">10030 14314 0,'0'0'0,"0"0"0,0 0 16,0 0-16,0 0 15,8 18-15,10 16 16,-1 27-16,9 17 15,0 8 1,-17 10-16,-9 25 0,-17 26 16,-27-8-1,-25 25-15,-1-8 16,35-86-16</inkml:trace>
  <inkml:trace contextRef="#ctx0" brushRef="#br2" timeOffset="157581.91">10403 14921 0,'0'0'0,"0"0"15,0 0-15,0 0 16,0 0 0,0 0-16,18 0 15,-1 0-15,0 0 16,18 0-16,0 8 15,17 1-15,-9-9 16,-25 0-16</inkml:trace>
  <inkml:trace contextRef="#ctx0" brushRef="#br2" timeOffset="158298.29">11645 14661 0,'0'0'0,"0"0"16,0 0-16,0 0 16,-9 0-16,-8 0 15,-18 8-15,-8 10 16,-18 25-1,-9 9-15,1 9 16,8 17-16,9 8 16,26-8-16,9 0 15,17-17-15,8-18 16,10-17 0,25 0-16,18-17 0,8-18 15,10-17-15,7-9 16,-16-25-1,-18 8-15,-26-9 16,0 1-16,-17 8 16,-9 8-1,-18-8 1,-8 18 0,0 16-16,-8 1 15,8 17 1,8 9-16,9-1 15</inkml:trace>
  <inkml:trace contextRef="#ctx0" brushRef="#br2" timeOffset="160183.12">12400 14470 0,'0'0'0,"0"0"0,-17 0 0,0 0 15,-1 0 1,10 0-16,-1 0 16,0 0-16,9 0 15,0 0-15,0 0 16,0 18-16,0 25 15,9 17-15,8 10 16,1-1-16,-1 18 31,-8 8-31,-1-17 0,1 0 16,0 0-16,-9-18 16,-9 1-16,0-18 15,9-17-15,0 0 16,0-8-16,0-10 15,0 1-15,0-9 16,0-9 0,0-8-16,0-18 15,18-25-15,17-10 16,-1 1-16,1 8 16,0 18-16,-1 9 15,1 16-15,0 1 16,0 17-16,-9 0 15,0 0-15,-9 17 16,-8 9 0,-1 9-16,-16 17 15,-18 8-15,0 1 16,-9-18 0,-8 1-16,-1-10 0,9-8 15,18-17-15,8 0 16,9-9-1,0 0-15,0 0 16</inkml:trace>
  <inkml:trace contextRef="#ctx0" brushRef="#br2" timeOffset="160385.81">13008 15007 0,'0'0'0,"0"0"15,0 0-15,0 18 16,0 16-16,9 18 16,-9 0-16,0-9 15,0-8-15,0-9 16,0-17-16,0-9 16,9 8-1</inkml:trace>
  <inkml:trace contextRef="#ctx0" brushRef="#br2" timeOffset="160532.29">13260 14496 0,'-9'0'0,"1"0"0,8 0 0,0 0 16,0 0-16,0 18 16,8 16-16,1-16 15</inkml:trace>
  <inkml:trace contextRef="#ctx0" brushRef="#br2" timeOffset="160807.41">13312 14895 0,'0'0'0,"0"0"0,0 0 0,0 0 0,0 0 0,0 0 16,0 0-16,0 0 16,18 0-16,-1 0 15,18-9-15,8 0 16,27 1 0,-1-10-16,9 1 15,-26 8-15,-26 9 16,-8 0-16</inkml:trace>
  <inkml:trace contextRef="#ctx0" brushRef="#br2" timeOffset="161084.62">13642 14462 0,'0'0'0,"0"0"15,0 0-15,0 0 16,0 17-16,-8 9 16,-10 26-1,-8 17-15,0 18 16,-9-1-16,1 18 16,16-8-16,1-19 15,17-7-15,9-10 16,8-16-16,18-1 15,34-17-15,18-17 16,-52-9 0</inkml:trace>
  <inkml:trace contextRef="#ctx0" brushRef="#br2" timeOffset="166220.41">11949 14912 0,'0'0'0,"-9"0"16,0 0-16,1 0 15,-1 0 1,9 0-16,0 0 15,0 0-15,0 0 16,0 0-16,0 0 16,0 0-16,0 0 15,9 0 1,-1 0-16,10 17 0,-1 1 16,1 16-16,-1 10 15,-8-1 1,-1 0-16,1-17 15,-9 0-15,0 0 32,-9-9-32,1-8 0,-1 0 15,9-1-15,0 1 0,0 0 16,0-9-16,0-9 16,9-8-1,17-18-15,8-17 16,10 0-16,-1 0 15,1 9-15,-10 26 16,-8-1 0,-17 18-1</inkml:trace>
  <inkml:trace contextRef="#ctx0" brushRef="#br2" timeOffset="166968.94">14363 14505 0,'0'0'0,"0"0"0,0 0 16,0 0-16,0 0 15,0 0 1,0 0-16,-9 0 16,-8 17-16,-9 18 15,0 17-15,-18 26 16,10 17 0,-1 9-16,18 9 0,8-18 15,9-9-15,17-25 16,1 0-1,8-18-15,8-17 16,27-9-16,26-8 16,-52-9-16</inkml:trace>
  <inkml:trace contextRef="#ctx0" brushRef="#br2" timeOffset="167466.4">14728 14574 0,'0'0'0,"0"0"16,0 0-16,0 0 0,0 0 15,0 0-15,0 0 16,0 9-16,0 8 15,-9 0-15,0 18 16,1 8-16,-10 9 16,1 0-16,0 0 31,-1 0-31,1-8 0,-1-1 16,10-8-16,-1-9 15,9-9-15,0-9 16,0 1-16,0 0 15,0-1-15,0 1 16,0-9-16,17 9 16,1-1-16,17 1 15,17-9 1,0 0-16,-9 0 16,1 0-16,-10 0 15,-8 0-15,0 0 16,-8 0-16,-1 0 15,0 0-15,10-9 16,-1-17-16,-18 18 16</inkml:trace>
  <inkml:trace contextRef="#ctx0" brushRef="#br2" timeOffset="167760.27">15144 14522 0,'0'0'16,"0"0"-16,0 0 0,0 0 16,0 0-16,18 18 15,-1 16-15,18 9 16,0 9-16,-9 0 15,0 9 1,0 8-16,-17 18 16,-27 8-16,-8 0 15,-17 1-15,-9-10 16,8-8-16,35-34 16</inkml:trace>
  <inkml:trace contextRef="#ctx0" brushRef="#br2" timeOffset="168568.83">16308 14851 0,'-9'-8'0,"1"-1"0,-1 0 16,0-8-16,1 8 15,-10-8-15,10 0 16,-10-1-1,1 10-15,0-1 16,-10 9-16,1 0 16,0 17-16,-8 1 15,-1 16 1,0 1-16,18 8 0,-1 9 16,18 0-1,0-8-15,0-1 16,18 0-16,-1-17 15,18-9-15,8-8 16,18-9-16,9-17 16,-1-9-16,-17-9 15,-8 1-15,-10 8 16,1 8 0,-9 1-16,-9 0 15,1-1-15,-9 1 16,-1 8-16,1 1 15,0 8-15,-9 0 16,0 0-16,0 0 16,0 0-16,0 26 15,0 8-15,0 1 16,0 8-16,17 0 16,0 1-1,1-18-15,-1 0 16,18-18-16,0 1 15,-1-18-15,1 1 16,-9-18-16,0 0 16,-9-9-1,-8-8-15,-18 0 16,1 8-16,-18 0 16,0 1-16,0 16 15,0 10-15,8 8 16,10 8-16,-10-8 15,18 0-15</inkml:trace>
  <inkml:trace contextRef="#ctx0" brushRef="#br2" timeOffset="168999.95">17011 14851 0,'0'0'0,"0"0"15,0 0-15,0 0 16,0 0-16,0 18 16,0-1-16,-8 18 15,8 17-15,0-9 16,0 0-16,0-17 15,0 0 1,0-17-16,0-1 31,8 1-31,10-18 0,-1-8 0,9-9 16,0 0-16,0-8 16,-8 16-16,-10 1 15,1 0 1,0 8-16,-9 9 0,0 0 15,0 0 1,8 26-16,10 17 16,-1 0-16,1 1 15,16-1-15,10-17 16,-1 0-16,-25-9 16</inkml:trace>
  <inkml:trace contextRef="#ctx0" brushRef="#br2" timeOffset="169549.58">17645 14921 0,'0'0'0,"0"0"0,0 0 16,0 0-16,0 0 15,0 0 1,0 0-16,0 0 15,0 8-15,0 18 16,-8 18-16,-1 33 16,0 10-16,1 0 15,-10-1-15,1-8 16,0-17-16,-1-18 16,10 0-1,-1-17-15,0-8 16,0-10-16,1 1 15,-1 0-15,0-18 16,1-26-16,8-25 16,0-35-16,26-18 15,9 9-15,-1 26 16,1 9 0,8 17-16,1 17 15,-9 1-15,-1 16 16,-8 1-16,0 17 15,0 0-15,-8 0 16,-10 9-16,1 8 16,-18 18-16,1 17 15,-18-1-15,-9-7 16,0-1 0,1-17-16,16-17 15,10-1-15,8 1 16,0-9-16</inkml:trace>
  <inkml:trace contextRef="#ctx0" brushRef="#br2" timeOffset="169772.24">18349 14323 0,'0'0'0,"0"0"15,0 0-15,0 9 16,0 17-16,-9 26 15,0 34-15,-17 9 16,0 9 0,0 0-16,0-8 15,9-10-15,-1-8 16,18-26-16,9-17 16,0-18-16,0-8 15,-9-9-15</inkml:trace>
  <inkml:trace contextRef="#ctx0" brushRef="#br2" timeOffset="169922.66">18392 14999 0,'0'0'0,"0"0"16,0 0-16,0 0 16,0 0-1,0 0-15,0 0 16,9 17-16,-9 9 16,0 0-16,0-9 15,0 0-15,0 1 16,0-1-1</inkml:trace>
  <inkml:trace contextRef="#ctx0" brushRef="#br2" timeOffset="170360.31">18679 14548 0,'0'0'0,"0"0"0,0 0 0,0 0 16,0 18-16,0 16 15,-9 18 1,0 17-16,1 1 16,-1-1-16,0 9 15,-8-17-15,8-18 16,1-9 0,-1-8-16,0-8 15,9-10-15,0 1 0,0 0 16,0-9-1,0 0-15,0-9 16,18-17-16,8 0 16,8-8-16,1 8 15,-9 8-15,0 1 16,0 8-16,-8 9 16,-1 0-16,0 9 15,1 17 1,-10 9-16,1-1 15,0 9-15,-1-8 16,1-18-16,17 1 16,18 8-16,-10-18 15,-16-8-15</inkml:trace>
  <inkml:trace contextRef="#ctx0" brushRef="#br2" timeOffset="170865.92">19504 14955 0,'0'0'0,"0"0"0,0 0 16,0 0-16,0 0 15,-9-8-15,0-1 16,-17 9-16,0 0 16,-17 0-1,-1 17-15,1 1 16,0 8-16,8 8 15,17-8-15,1 0 16,17-9 0,0-8-16,0 0 0,9-1 15,8 1-15,9 0 16,9-1 0,0 1-16,-9 8 15,8 9-15,1 9 16,0 17-1,-9 17-15,0 9 0,-17 0 16,-1 0-16,-8-17 16,-8-1-16,-1 1 15,0 0 1,-17-18-16,-8-8 16,-1-9-16,9-9 15,-9-8-15,9-18 16,-17 0-16,-1-17 15,9-8-15,9-10 16,9 1-16,17-18 16,9 1-16,17-10 15,-18 36 1</inkml:trace>
  <inkml:trace contextRef="#ctx0" brushRef="#br2" timeOffset="171012.95">20259 15362 0,'0'0'0,"0"0"0,0 0 16,0 0-16,0 0 16,9 0-16</inkml:trace>
  <inkml:trace contextRef="#ctx0" brushRef="#br2" timeOffset="172146.52">21032 15310 0,'0'0'0,"0"0"0,0 0 16,0 0-16,0 0 15,0 0-15,0 0 16,0 0-16,0 0 16,0 0-1,0 18-15,-9 16 16,-8 18-16,0 18 16,-9-1-16,17-35 15</inkml:trace>
  <inkml:trace contextRef="#ctx0" brushRef="#br2" timeOffset="172682.59">22126 14514 0,'0'0'0,"0"0"0,0 0 16,0 0-1,0 0-15,0 8 16,9 18-16,-18 26 16,1 17-16,-19 9 15,1 0-15,9 0 16,0-8-16,-1-18 16,10-9-1,-1-17-15,9-9 0,0 0 16,0 1-1,0-1-15,9-8 16,8 8-16,26 0 16,10-8-16,16 0 15,0-1 1,1-8-16,-18 0 0,-9 0 16,1 0-1,-18 0-15,9 0 0,8 9 16,-26 0-1</inkml:trace>
  <inkml:trace contextRef="#ctx0" brushRef="#br2" timeOffset="173159.15">23299 14843 0,'0'-9'0,"8"0"16,-8 1-16,0-1 16,0 0-16,0 1 15,0-10-15,-8-8 16,-1 9 0,0 0-16,0-1 15,-8 10-15,0 8 16,-1 0-16,1 0 15,0 17-15,-1 0 16,1 9-16,8 9 16,9 8-16,18 18 15,-1 0 1,18-1-16,-1 1 16,1-9-16,-9-9 15,0-17-15,-8 0 16,-10-17-16,1-1 15,-9 1-15,-9 8 16,-17 1 0,-8-1-16,-19-8 0,1 8 15,18-8 1,-1-1-16,17-8 16,18 0-16,0 0 15,9 0-15</inkml:trace>
  <inkml:trace contextRef="#ctx0" brushRef="#br2" timeOffset="173854.69">24349 14955 0,'0'0'0,"0"0"16,0 0-16,0-8 15,-8-1-15,-1 0 16,0 1-16,1-1 16,-10 9-16,-8 0 15,0 9-15,-9 8 16,1 9-16,-1 9 15,0 8 1,18 9-16,-1-9 16,18 0-16,0 1 15,18-18-15,16 0 16,10 0 0,25-18-16,18-16 0,-26 8 15,-18 0 1,-8-9-16,-9 0 15,9-17-15,0-8 16,-9 8-16,-18 8 16,1 1-16,0 0 15,-1 8-15,1 0 16,-9 9-16,0 0 16,0 0-16,0 18 15,0-1 1,9 18-16,0-1 15,-1 1-15,10-9 16,-1-9-16,9-8 16,-9 0-16,1-1 15,8-16-15,0-10 16,0-8 0,0-17-16,-17 0 0,-9 8 15,-9 0 1,0 1-16,-17 8 15,0 9 1,9-1-16,-1 18 0,1 0 16,8 9-16,9-9 15,0 0 1</inkml:trace>
  <inkml:trace contextRef="#ctx0" brushRef="#br2" timeOffset="174246.81">25087 14999 0,'0'0'0,"0"0"0,0 0 15,0 0-15,0 0 16,0 17 0,0 18-16,0 8 15,0 0-15,0-17 16,0 0-16,9-9 15,0-8-15,-1 0 16,1-1-16,8-8 16,1-8-16,8-10 15,0-8 1,0 9-16,-17 0 16,-1 8-16,1 0 15,0 9-15,-9 0 16,0 0-16,8 18 15,1-1-15,8 0 16,1 18-16,17-9 16,-9 0-1,0-17-15,-18-1 16</inkml:trace>
  <inkml:trace contextRef="#ctx0" brushRef="#br2" timeOffset="174748.86">25617 14981 0,'0'0'0,"0"0"0,0 0 16,0 0-16,0 9 16,0 17-16,9 26 15,-1 8-15,1 27 16,-18 26-1,-8 25-15,8-25 0,-8-18 16,0-17 0,-1-26-16,10-17 15,-1-9-15,9-18 16,0 1-16,-9-9 16,1-9-1,-1-25-15,-8-36 0,25-51 16,10-9-16,16 9 15,10 17 1,8 26-16,-9 17 16,1 18-16,-1 8 15,1 18-15,-1 9 16,-17 8-16,0 8 16,0 9-1,0 18-15,-17 0 16,-27 17-16,-16 17 15,-10-8-15,-16-9 16,-10-18-16,18-16 16,17-10-16,9-8 15,9-8-15,8 8 16</inkml:trace>
  <inkml:trace contextRef="#ctx0" brushRef="#br2" timeOffset="175005.95">26312 14643 0,'0'0'0,"0"0"15,0 0-15,0 0 16,0 9-16,8 8 16,1 18-1,-9 17-15,-9 9 16,1 17-16,-10 8 15,1-8-15,8 0 16,1-9 0,8-17-16,0-8 0,0-27 15,8-8 1,-8-9-16,9 0 16</inkml:trace>
  <inkml:trace contextRef="#ctx0" brushRef="#br2" timeOffset="175169.43">26468 15146 0,'0'0'0,"0"0"0,0 0 16,0 0-16,0 17 15,0 0-15,0 9 16,0 9 0,-9-9-16,1-17 15,8-1-15,0-8 16,0 0-16</inkml:trace>
  <inkml:trace contextRef="#ctx0" brushRef="#br2" timeOffset="175568.94">26572 14912 0,'0'0'0,"0"0"0,0 0 0,0 0 0,0 0 0,0 0 16,18 17-16,-1 9 15,-8 9-15,-1 17 16,1 8-16,0 1 16,-9-18-1,0 1-15,0-18 16,0 0-16,0-9 16,0-8-16,0-1 15,0 1-15,0-9 16,8-9-16,19-8 15,7-9 1,-8-9-16,9 9 16,-9 0-16,0 9 15,-8 8-15,-1 9 16,0 0-16,-8 9 16,0 8-1,-1 9-15,1 9 0,0 0 16,-1-9-16,-8 8 15,18-16 1,-10-10-16</inkml:trace>
  <inkml:trace contextRef="#ctx0" brushRef="#br2" timeOffset="176032.26">27484 15051 0,'0'0'0,"0"0"0,0 0 16,-9 0-16,1 0 16,-1 0-16,-17 8 15,0 9-15,-9 9 16,0 0-16,9 9 16,9-9-16,0 0 15,17-9 1,0-8-16,0 0 15,8-1-15,10 1 16,-1 0-16,0 8 16,10 9-16,7 26 15,-8 26-15,-8 34 16,-10 10 0,-16-1-16,-1-17 0,0-17 15,-17-18 1,0-17-16,-17-9 15,-1-17-15,-8-9 16,-9-17-16,9-8 16,0-18-16,18-9 15,7-26-15,27-25 16,44-9-16,60-27 16,44-8-1,208-103-15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32:33.7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19643 13093 0,'0'0'15,"0"0"-15,0 0 0,-9-8 16,0-1 0,9 9-16,0 0 15,0 0-15,0 0 16,0 0-16,0 0 16,0 0-16,0 0 15,0 0-15,0 0 16,0 0-16,0 17 15,0 1-15,9 7 16,0 27 0,-1 0-16,1 0 15,0-8-15,-1-1 16,-8 0-16,0-17 16,0 0-16,0-8 15,0-10-15,0 1 16,0-9-16,0 0 15,0-9 1,0-8-16,0-35 16,18-26-16,17 9 15,-1-1-15,1 18 16,8 9 0,18 17-16,-35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57:05.2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23846 11205 0,'0'0'0,"0"0"0,0 0 0,0 0 16,-9 0-16,0 0 16,-25 17-16,-27 18 15,-35 8 1,-25 27-16,-27 34 15,-26 17-15,-8 9 16,8 8-16,27-16 16,16-27-16,27-8 15,17-18-15,1 9 16,25-26-16,17-18 16,1 1-16,17-9 15,26-17 1</inkml:trace>
  <inkml:trace contextRef="#ctx0" brushRef="#br0" timeOffset="332.02">22508 11803 0,'0'0'0,"-8"0"0,-1 0 15,0 0-15,1 0 16,-18 17-16,-18 9 16,-8 26-16,-9 9 15,9-1 1,17-8-16,1-8 16,-1-1-16,18-17 15,-1 0-15,9 0 16,9 8-16,9-8 15,9 0-15,8 0 16,34 0-16,36-8 16,34-18-16,0-18 15,-60 10-15</inkml:trace>
  <inkml:trace contextRef="#ctx0" brushRef="#br0" timeOffset="898.72">24193 13232 0,'0'0'0,"0"0"0,-9 0 0,-17 26 15,-26 26-15,-26 34 16,-26 62-1,-18 42-15,-17 53 16,-17 34-16,17 9 16,0 8-16,9-43 15,26-34-15,17-35 16,17-44-16,1-17 16,17-34-16,0-9 15,17-26-15,0-17 16,18-10-16</inkml:trace>
  <inkml:trace contextRef="#ctx0" brushRef="#br0" timeOffset="1217.59">22847 15189 0,'0'0'0,"0"0"16,0 0-16,0 0 16,-9 17-16,1 18 15,-1 0-15,-8 25 16,-1 18-16,1 0 31,-1 0-31,1 0 0,0-17 16,8-1-16,9-16 15,0-1-15,9-8 16,8-9-16,0-9 16,36-17-16,42-43 15,53-53 1,86-86-16,114-69 16</inkml:trace>
  <inkml:trace contextRef="#ctx0" brushRef="#br0" timeOffset="1933.55">25912 10919 0,'0'0'0,"-8"0"0,-1-8 16,0-1-16,-8 0 15,-9 1-15,0 8 16,-18 0-16,1 8 15,0 18-15,-18 26 16,-9 26 0,18 18-16,0 25 15,17 17-15,18-8 16,17 9 0,9-1-16,8-34 0,0-8 15,-8-18-15,0-18 16,-1 1-16,-8-9 15,-8-9 1,-18 0-16,0-8 16,17-9-16</inkml:trace>
  <inkml:trace contextRef="#ctx0" brushRef="#br0" timeOffset="2101.07">25105 11985 0,'0'0'0,"8"0"0,36-9 16,17 0-16,34-8 15,18 0-15,0-9 16,0 0-16,-52 17 16</inkml:trace>
  <inkml:trace contextRef="#ctx0" brushRef="#br0" timeOffset="2315.67">26182 11872 0,'0'0'0,"0"0"0,0 0 15,0 9-15,-9 17 16,0 17-16,-8 18 15,-1 8-15,1-8 16,0-18-16,8-35 16,9 1-16</inkml:trace>
  <inkml:trace contextRef="#ctx0" brushRef="#br0" timeOffset="2462.75">26060 11448 0,'0'0'0,"0"0"16,9 0-16,8 17 15,9 26 1,-9-8-16</inkml:trace>
  <inkml:trace contextRef="#ctx0" brushRef="#br0" timeOffset="2880.88">26468 12071 0,'0'0'0,"0"0"0,0 0 16,0 9-16,-9 8 15,1 1-15,-1-1 16,0 0-16,1 1 15,-1-10-15,0 1 16,1-1 0,8-8-16,0 0 15,0-8-15,0-1 16,8-17-16,10-17 16,8 0-16,0 8 15,0 0-15,0 18 16,-17 0-16,-1 8 15,1 9-15,0 0 16,-1 9 0,1 8-16,0 18 15,-9 17-15,8-9 16,10 9-16,8 0 16,0-35-16,-17-8 15</inkml:trace>
  <inkml:trace contextRef="#ctx0" brushRef="#br0" timeOffset="3281.85">26885 11959 0,'0'0'0,"0"0"0,0 0 15,0 0 1,0 0-16,0 8 16,26 10-16,9-10 15,17 1-15,17-18 16,-8 1-16,0-18 16,0 0-1,-9 0-15,-18 0 0,-7 0 16,-10-9-1,-8 18-15,-18-1 16,0 1-16,-26 0 16,-8 17-16,-9 8 15,0 10-15,0 16 16,8 18 0,18 9-16,18 0 0,16-1 15,27 1 1,26 0-16,69-27 15,261 35-15</inkml:trace>
  <inkml:trace contextRef="#ctx0" brushRef="#br0" timeOffset="3832.99">28752 11465 0,'0'0'0,"-9"0"15,1 0-15,-10 0 16,-8 0-16,-9 9 15,1 8-15,-10 18 16,10-1 0,-1 1-1,17 8-15,18 1 0,0 7 16,18 1-16,-1 0 16,1-8-16,8-1 15,-9-17-15,-8 0 16,-1-9-16,-16 1 15,-1-1-15,-17 0 16,-9 1 0,-8-1-16,-1 0 15,10-8-15,16 0 16</inkml:trace>
  <inkml:trace contextRef="#ctx0" brushRef="#br0" timeOffset="4066.13">28900 11664 0,'0'0'0,"0"0"16,0 0-16,0 0 16,8 0-16,18 9 15,18 0-15,16-1 16,27-8-16,18-8 15,-10-1 1,1-8-16,16 8 16,-51 18-16</inkml:trace>
  <inkml:trace contextRef="#ctx0" brushRef="#br0" timeOffset="4333.6">29308 11248 0,'0'0'0,"0"0"15,0 0-15,0 0 16,0 0-16,0 18 16,0 16-16,-9 27 15,0 26 1,-17 17-16,0 17 15,-9 0-15,9-8 16,9-27-16,8-8 16,9-17-16,0-18 15,0-34-15</inkml:trace>
  <inkml:trace contextRef="#ctx0" brushRef="#br0" timeOffset="11297.67">29872 11751 0,'-9'0'0,"1"0"0,8 0 16,0 0-16,0 0 15,0 0 1,0 8-16,0 10 16,8-1-16,1 18 15,-18 8-15,1 0 16,-10 1-16,1-10 15,0-8-15,-1 0 16,1 0-16,8-17 16,1 0-16,-1-1 15,0 1 1,1-9-16,8 0 16,0-9-16,17-17 15,9-17-15,17 0 16,9-9-16,-17 8 15,-9 27-15,-8 8 16</inkml:trace>
  <inkml:trace contextRef="#ctx0" brushRef="#br0" timeOffset="11731.57">30289 11829 0,'-9'0'0,"9"0"0,0 0 16,0 0-16,0 0 16,-8 0-16,-1 17 15,0 9-15,1 9 16,-1-1-1,9-8-15,-9 0 16,9-8-16,0-10 16,0 1-16,0 0 15,18-9-15,8-9 16,8-8-16,10-9 16,-1-18-16,-8 10 15,-9-1-15,-9 18 16,-8-1-16,0 18 15,-9 0 1,0 0-16,-9 9 16,9 17-16,0 9 15,0 8-15,0 0 16,0 1 0,9-18-16,-1-18 15</inkml:trace>
  <inkml:trace contextRef="#ctx0" brushRef="#br0" timeOffset="12030.33">30923 11803 0,'0'0'0,"0"0"0,0-9 16,0 0-16,0 9 15,-9-8 1,1 8-16,-19 0 15,1 0-15,-8 17 16,8 0-16,-9 18 16,0 0-16,9 8 15,9-8 1,8-1-16,9-8 16,17 9-16,9-9 0,18 0 15,17 9 1,17-9-16,-9-18 15,-43-8-15</inkml:trace>
  <inkml:trace contextRef="#ctx0" brushRef="#br0" timeOffset="12247.06">31088 11846 0,'0'0'0,"0"-9"0,0 9 15,0 0-15,0 0 16,0 0 0,0-8-16,26-1 0,17 0 15,9-8 1,18 0-16,17-1 16,0 18-16,-35-8 15,-26 8-15</inkml:trace>
  <inkml:trace contextRef="#ctx0" brushRef="#br0" timeOffset="12500.43">31305 11456 0,'0'0'0,"0"0"16,0 0-16,-9 0 15,1 26-15,-1 18 16,-17 16-16,8 18 16,-8 17-1,9 1-15,0-18 16,-1-18-16,27-8 16,8-17-16,1-9 15,-10-9-15</inkml:trace>
  <inkml:trace contextRef="#ctx0" brushRef="#br0" timeOffset="12933.69">31565 11811 0,'0'0'16,"0"0"-16,0 0 0,0 0 15,0 0 1,-8 9-16,-10 8 16,1 18-16,0 0 15,-1 8-15,18-17 16,0 0-16,0 0 16,0-17-16,9-1 15,0 1-15,8 0 16,9-18-1,9 0-15,8-17 16,1 0-16,-1-8 16,-17 8-16,0 8 15,-17 1-15,0 17 16,-9 0-16,0 0 16,0 0-16,0 17 15,0 18-15,0 0 16,0 8-1,17 0-15,-8-8 16,17-9-16,0-9 16</inkml:trace>
  <inkml:trace contextRef="#ctx0" brushRef="#br0" timeOffset="14013.71">32113 11837 0,'0'0'0,"-9"0"0,0 0 0,9 0 15,0 0 1,0 0-16,0 0 16,0 9-16,0 8 15,0 18-15,0 0 16,0-1-16,-9 1 16,1-9-16,-1 0 15,0 0-15,1 0 16,-1-17-1,9-1-15,0 1 16,0-9-16,0 0 16,0 0-16,0-9 15,0 1-15,9-18 16,8-18-16,18 1 16,0 0-16,-1 8 15,1 9-15,-9 17 16</inkml:trace>
  <inkml:trace contextRef="#ctx0" brushRef="#br0" timeOffset="14480.51">32356 12045 0,'0'0'0,"0"0"0,0 0 16,0 0-16,0 0 0,0 0 16,8 9-1,10 0-15,-1-1 16,18-8-16,0 0 15,8-8-15,-8 8 16,-9-9-16,0 0 16,-9 1-16,1-10 15,-10 1-15,1 0 16,-18-1 0,1 1-16,-10 0 15,-8 8-15,-17 9 16,-9 17-16,0 1 15,17 16-15,0 1 16,0 0-16,18 8 16,17 0-1,17 9-15,35 0 16,35 0-16,70-17 16,251-1-16</inkml:trace>
  <inkml:trace contextRef="#ctx0" brushRef="#br0">11879 12617 0</inkml:trace>
  <inkml:trace contextRef="#ctx0" brushRef="#br0" timeOffset="56880.37">16100 11803 0,'0'0'0,"0"0"16,0-9-16,0 0 15,0 1-15,0-10 16,0-8-16,-9-17 16,0 0-16,1 0 15,-18-1 1,-9 1-16,-9 0 15,-8-1-15,-17 10 16,-27-1-16,-8 18 16,9 17-16,-18 0 15,0 17-15,17 0 16,-8 18-16,0 17 16,17 17-1,0 9-15,18 9 16,8 17-16,9 0 15,17-9-15,18 9 16,17 0-16,17 0 16,9-18-16,26-8 15,9-17-15,26 0 16,34-18-16,18-17 16,26-26-1,-8-17-15,-10-18 16,1-26-16,-9-17 15,-35-8 1,-17-1-16,-18-8 0,-25-9 16,-27 17-16,-17 9 15,-17 9 1,-18 8-16,-17 9 16,-17 26-16,-18 18 15,52 16-15</inkml:trace>
  <inkml:trace contextRef="#ctx0" brushRef="#br0" timeOffset="57795.68">15353 15795 0,'0'0'0,"0"-8"0,-9-1 16,-8 0-16,-9-8 16,-9 0-16,-8-1 15,-18 18-15,0 0 16,0 18 0,0 16-16,1 27 0,-10 8 15,9 9 1,9 9-16,0 8 15,18 18-15,-1-1 16,17-8-16,18-9 16,18 9-16,17 0 15,17-8-15,8-1 16,19-17-16,7 0 16,-7-26-16,16-9 15,18-26 1,-18-17-16,1-17 15,0-9-15,-1-17 16,-8-18-16,0-26 16,-9-16-16,-17-19 15,-18 1-15,-8-18 16,-18 27-16,-8 17 16,-18 8-1,-8 0-15,-18 1 16,-8 8-16,-27 0 15,-34 0 1,-44 26-16,-234-26 16</inkml:trace>
  <inkml:trace contextRef="#ctx0" brushRef="#br0" timeOffset="66189.86">1659 4207 0,'0'0'0,"0"0"0,0 0 16,0 0-16,-9 0 15,9 9-15,-17 17 16,-10 17-16,1 27 15,0-1-15,18 0 16,25 9-16,0-26 16</inkml:trace>
  <inkml:trace contextRef="#ctx0" brushRef="#br0" timeOffset="66673.38">1520 4103 0,'-18'-8'0,"-8"-1"0,0 0 15,0 9 1,-17 0-16,-9 18 16,17 8-16,-9 17 15,10 18-15,16 25 16,-8 1-16,26-9 16,26 17-16,0-8 15,18-18 1,8-8-16,17-18 0,10-17 15,-10-9 1,27-25-16,-1-27 16,1-17-16,-18-9 15,-9-8-15,-8-26 16,-26-9-16,-18-9 16,-17 1-16,-26 8 15,-26 17 1,-18 27-16,-16 34 15,-1 17-15,-26 35 16,0 26-16,52-18 16</inkml:trace>
  <inkml:trace contextRef="#ctx0" brushRef="#br0" timeOffset="68524.23">3005 4199 0,'0'0'0,"-9"0"15,0 0-15,-8 0 16,-1 8 0,-8 10-16,-17 8 15,8 26-15,1 0 16,7 17 0,10-9-16,17 1 0,17 0 15,1-18-15,8-17 16,9-9-16,-1-8 15,18-18-15,9-8 16,-9-9-16,0-17 16,-8-9-1,-18-9-15,-17 9 16,-18 9-16,0 8 16,-17 1-16,0 16 15,9 10-15,-1-1 16,18 9-16</inkml:trace>
  <inkml:trace contextRef="#ctx0" brushRef="#br0" timeOffset="69590">3447 4216 0,'0'0'0,"0"0"0,0 0 15,0 0-15,0 0 16,0 0-16,0 0 15,9 17-15,9 9 16,-1 9-16,0 0 16,1 8-1,-10 0-15,1 1 16,-9-1 0,-9-9-16,1-8 0,-1 0 15,0-17-15,1 0 16,-1-1-16,0-8 15,1-8-15,8-10 16,0-34-16,17-17 16,9 0-1,17 8-15,27 9 16,-35 35-16</inkml:trace>
  <inkml:trace contextRef="#ctx0" brushRef="#br0" timeOffset="70054.87">3916 3809 0,'0'0'0,"0"0"0,-8 0 16,8 9-16,0 8 15,0 9-15,0 9 16,0 25-16,0 9 15,0 18 1,0 8-16,0-8 16,-9-18-16,0-17 15,9-8-15,-8-19 16,8 1-16,0-17 16,0 0-16,0-9 15,0-9-15,0 0 16,8-17-1,10 1-15,-1-10 16,9 0-16,9 18 16,-9 0-16,0 17 15,-9 0-15,-8 17 16,0 0-16,-1 9 16,-8 0-16,-8 9 15,-1-9 1,-8 0-16,-1 0 15,1-9-15,0-8 16,17-1-16,0-8 16,0 0-16</inkml:trace>
  <inkml:trace contextRef="#ctx0" brushRef="#br0" timeOffset="70241.82">4325 4363 0,'0'0'0,"0"0"0,-9 0 15,0 18-15,0-1 16,1 0-16,-1 1 16,0 8-16,9-9 15,0 0-15,0-8 16,0-1-16,0-8 16</inkml:trace>
  <inkml:trace contextRef="#ctx0" brushRef="#br0" timeOffset="70351.17">4298 4121 0,'-8'-9'0,"-1"0"0,0 1 15,9 8-15,0 0 16,0 0-16,0 0 16,9 0-16</inkml:trace>
  <inkml:trace contextRef="#ctx0" brushRef="#br0" timeOffset="70851.09">4785 3800 0,'0'0'0,"-9"0"15,0 0-15,-8 0 16,0 0-16,-1 18 16,-8 16-16,0 27 15,0 17-15,0 26 31,9 17-31,-1-26 0,18-8 16,0-18-16,18-8 16,8-27-16,0-8 15,0-17-15,-9 0 16</inkml:trace>
  <inkml:trace contextRef="#ctx0" brushRef="#br0" timeOffset="71443.97">5262 4311 0,'0'0'0,"-8"0"0,-1-8 16,0-1-16,-17 0 15,9 1-15,-9 8 16,-18 0-16,1 0 16,8 17-16,1 18 15,-1-1 1,9 1-16,8-9 15,1 0-15,8 0 16,9-9-16,0-8 16,0-1-16,0-8 15,9 0-15,8-8 16,1-1-16,8-17 16,0 0-1,0-8-15,-9 16 16,-8 1-16,0 17 15,-1 0-15,1 0 16,8 17-16,1 1 16,-1 8-16,9 0 15,0-1-15,9-16 16,0 0-16,-1-18 16,10 0-1,-1-8-15,9-26 16,0-18-16,1-17 15,-10-26-15,0 0 16,-17 1-16,-8 7 16,-10 36-16,-8 16 15,0 18 1,-8 18-16,-1 8 16,-8 17-16,-18 52 15,-8 53-15,8-1 16,18 9-16,17-9 15,8-34-15,10-18 16,16-17-16,-8-18 16,0-16-16,-8-10 15</inkml:trace>
  <inkml:trace contextRef="#ctx0" brushRef="#br0" timeOffset="71789.39">4368 4069 0,'0'-9'0,"0"9"15,0-9-15,0 9 16,0 0-16,0 0 16,0 0-16,26-8 15,26-1-15,26 0 16,18-8-16,60-26 31,244-87-31</inkml:trace>
  <inkml:trace contextRef="#ctx0" brushRef="#br0" timeOffset="72489.85">6252 4181 0,'0'0'0,"0"-8"15,0-1-15,0 0 16,-8 1-16,-1-10 16,0 1-16,1 8 15,-18 9 1,8 0-16,-8 9 15,0 8-15,9 9 16,-1 9-16,10-9 16,8 9-16,0-9 15,8-9-15,10-8 16,-1-1 0,0-16-16,1-1 15,-1 0-15,9-8 16,-8 0-16,-10 8 15,1 0-15,0 9 16,-1 0-16,-8 0 16,9 9-16,8 26 15,9-1-15,9 1 16,17 0-16,9-9 16,-35-18-1</inkml:trace>
  <inkml:trace contextRef="#ctx0" brushRef="#br0" timeOffset="72882.7">6626 4147 0,'0'0'0,"0"0"0,0-9 0,0 9 15,0 0-15,0 0 16,-9 0-16,0 17 15,1 1 1,-1 16-16,-8 10 0,8-18 16,0 0-1,9-9-15,0-8 16,0-1-16,0-8 16,0-8-16,18-10 15,16-16-15,1-18 16,8 0-16,1 17 15,-18 9-15,-17 9 16,-1 17-16,1 0 16,0 17-1,8 18-15,-8 25 16,-1 18-16,1-17 16,17-9-1,9-9-15,-18-25 0</inkml:trace>
  <inkml:trace contextRef="#ctx0" brushRef="#br0" timeOffset="73390.39">7425 4173 0,'0'0'0,"-9"-9"15,-8-8-15,8 8 16,-17-8-16,0-1 16,0 1-16,-9 17 15,-8 0-15,-1 17 16,1 9 0,8 9-16,0 0 0,18-9 15,0 0-15,17 0 16,0-18-1,0 1-15,17-9 16,0-9-16,18 1 16,0-1-16,-1 9 15,10 0-15,-9 17 16,8 9-16,0 18 16,-8 8-16,-9 8 15,0 9-15,-17 1 16,-9 8-1,-17-9-15,-18-8 16,-9-1-16,1-16 16,-9-1-16,0-17 15,0-18-15,0-8 16,8-8-16,9-27 16,9-25-1,26-10-15,26 1 16,1 17-1,-10 35-15</inkml:trace>
  <inkml:trace contextRef="#ctx0" brushRef="#br0" timeOffset="75504.62">7685 4060 0,'0'0'0,"0"0"0,0 0 0,0 0 16,0 0-16,0 9 16,-9 8-16,1 18 15,-1 25-15,9 18 16,0-17-16,9-9 15,-1-9 1,1-17-16,0-8 16,8-10-16,1 1 15,-1-18 1,18-17-16,-1-8 16,1-10-16,-9-8 0,0 18 15,-8 8 1,-10 8-16,1 18 15,-9 0-15,0 0 16,0 26-16,9 9 16,-1 17-16,1-9 15,0 1-15,8-18 16,0-1-16,9-7 16,27-10-16,-1-8 15,-26 0 1</inkml:trace>
  <inkml:trace contextRef="#ctx0" brushRef="#br0" timeOffset="75689.39">8397 3740 0,'0'0'0,"-8"0"0,-1 0 16,0 17-16,-8 18 16,-9 25-1,0 27-15,8 8 16,1 9-16,8-9 15,1-34-15,16 0 16,10-9-16,-10-9 16,1-26-16</inkml:trace>
  <inkml:trace contextRef="#ctx0" brushRef="#br0" timeOffset="76089.33">8762 4199 0,'0'0'0,"-9"-9"0,1 0 16,-1 1-16,0-1 16,0 9-16,1 0 15,-1 0 1,-17 17-16,0 1 16,-9 8-16,9 8 15,9 10-15,0-10 16,8-8-1,9 0-15,0-17 0,0 0 16,0-9-16,17-9 16,1-8-1,8-9-15,0-9 16,0 9-16,-9 9 16,-8-1-16,-1 1 15,1 17-15,-9 0 16,0 0-16,9 17 15,8 9-15,1 0 16,-1 0-16,9 0 16,0 0-1,9-17-15,17 8 16,-9-8-16</inkml:trace>
  <inkml:trace contextRef="#ctx0" brushRef="#br0" timeOffset="77171.69">10064 3982 0,'0'0'15,"0"0"-15,0 0 0,0 0 16,-8 17-16,-1 18 16,0 8-1,1 9-15,-1 9 16,0-9-16,-8-9 15,8-17-15,1-8 16,8-10-16,0 1 16,0-9-1,0-9-15,0 1 16,17-18-16,9-26 16,9-9-16,0 9 15,-9 17-15,0 18 16,-9 0-16,-8 17 15,-1 0-15,1 17 16,0 0-16,-1 18 16,1 8-1,-9 1-15,0-18 16,0 0-16,0-18 16,0 1-16,0-9 15,17-9-15,1-8 16,17-26-1,-1-1-15,10-8 0,-1 9 16,-17 8 0,0 18-16,-17 17 15,0 0-15,-1 0 16,1 17-16,0 1 16,-1 8-16,1 0 15,0 0 1,8 0-16,9-9 0,-17-8 15,8-1-15,1-8 16,-10 0 0</inkml:trace>
  <inkml:trace contextRef="#ctx0" brushRef="#br0" timeOffset="77503.75">10924 4147 0,'0'0'0,"-9"-9"0,1 0 16,-10-8-16,1 8 15,8 1-15,1 8 16,-1 0-16,0 8 15,-8 10-15,0-1 16,8 18 0,9 8-16,0-8 15,17-9-15,1 0 16,8-18-16,8 1 16,1-18-16,9 1 15,-1-18 1,-17 0-16,0-9 0,-17-8 15,-18-9 1,-17 0-16,0 17 16,-26 18-16,0 8 15,8 9-15,10 9 16,8 8-16,8 0 16,18-8-16,0 0 15</inkml:trace>
  <inkml:trace contextRef="#ctx0" brushRef="#br0" timeOffset="78105.32">11437 4043 0,'-9'-9'0,"0"9"0,0 0 15,1 0 1,-1 0-16,0 17 15,1 1-15,-10 16 16,1 1-16,-9 8 16,9 1-16,-1-10 15,1-8 1,8-8-16,9-10 0,0-8 16,0 0-1,0-8-15,0-10 16,18-16-16,8-27 15,8 9-15,1 0 16,-9 9-16,0 8 16,-8 18-1,-10 17-15,1 0 0,0 8 16,-1 10 0,1 8-16,-9 8 15,-9-8-15,1 0 16,-1-8-16,9-1 15,0-8-15,0-1 16,0-8-16,0 0 16,9-8-16,8-18 15,18-26-15,-1-9 16,10 9 0,-9 18-16,-9 16 15,0 10-15,-18 8 16,1 8-16,0 10 15,-9 16-15,-9 9 16,0 1 0,9-1-16,0-17 15,9 0-15,8-17 16,1-1-16,-1 1 16</inkml:trace>
  <inkml:trace contextRef="#ctx0" brushRef="#br0" timeOffset="78497.17">11992 3974 0,'-8'0'0,"-1"0"15,0 0-15,1 0 16,-1 8-16,0 1 16,9-1-16,0 1 15,0 0-15,18-1 16,-1 1-16,18 0 15,8-18-15,9 0 16,-8-8 0,-1-9-16,-17 0 15,0 0-15,-17 9 16,-9 0 0,-9-1-16,0 10 0,1-1 15,-18 9-15,0 9 16,-9 17-1,9 8-15,8 1 16,1-1-16,17 1 16,0-9-16,0 0 15,9-9-15,8-8 16,1 0-16,16-1 16,18 1-16,-8-18 15,-27 9-15</inkml:trace>
  <inkml:trace contextRef="#ctx0" brushRef="#br0" timeOffset="78855.39">12487 3844 0,'0'0'0,"0"0"16,0 0-16,-8 0 15,8 8-15,-9 10 16,0-1-16,1 0 16,-1 18-16,0 8 15,-8 9 1,-1-9-16,10 1 15,-10-10-15,10-8 16,8-8-16,0-10 16,0-8-16,0 0 15,0-8-15,17-10 16,0-16-16,18-18 16,0-18-16,-9 19 15,0 16-15,0 18 16,-17-1-1,-1 18-15,1 0 16,0 18-16,-1-1 16,-8 9-1,0 8-15,9 10 16,-9-10-16,18-8 0,-1-17 16,-8 0-1</inkml:trace>
  <inkml:trace contextRef="#ctx0" brushRef="#br0" timeOffset="79189.22">12809 3740 0,'0'0'0,"0"0"0,-9 0 16,0 0-16,0 0 15,1 0 1,8 0-16,0 0 16,0 0-16,17 0 15,9 0-15,26-9 16,9 0-16,26 1 15,0-10 1,-9 1-16,-26 17 0,-17 0 16,-9 9-16</inkml:trace>
  <inkml:trace contextRef="#ctx0" brushRef="#br0" timeOffset="79454.95">12982 3333 0,'0'0'0,"0"0"0,0 0 0,0 0 15,0 17 1,0 18-16,-8 25 16,-1 18-16,0 35 15,-8 17-15,-1-9 16,1-17-16,17-9 15,0-8-15,0-27 16,9-16 0,-1-10-16,1-8 15,0-17-15</inkml:trace>
  <inkml:trace contextRef="#ctx0" brushRef="#br0" timeOffset="79871.98">13304 3982 0,'0'0'0,"0"0"15,0 0-15,0 0 16,-9 0-16,0 17 16,0 9-16,1 9 15,-1 0-15,9-9 16,0 0-1,0 0-15,0-18 16,9 1-16,-1 0 16,1-9-16,9-9 15,-1 0-15,0-17 16,18-17-16,-9-9 16,0 9-16,-17 25 15,-1 1-15,1 17 16,-9 0-1,0 0-15,0 17 16,9 18-16,0 0 16,8-1-16,0-8 15,1 0 1,16-8-16,10-10 0,-1 1 16,1-9-16,-27 0 15</inkml:trace>
  <inkml:trace contextRef="#ctx0" brushRef="#br0" timeOffset="80421.17">13868 3800 0,'0'0'0,"0"0"0,0 9 16,0 0 0,0 8-16,-9 0 15,1 18-15,-1 0 16,0 8-16,1 0 15,-1 0-15,0-17 32,0 0-32,9-8 0,0-1 0,0-8 15,0-1 1,0-8-16,0 0 16,0-8-16,9-1 15,0-8-15,0-9 16,-1 8-16,1 1 15,0 8-15,-1 9 16,1 0-16,0 0 16,-1 9-16,-8 0 15,0 8-15,0 0 16,0-8 0,0 0-16,0-1 15,0 1-15,0-9 16,0 0-1,0-9-15,18 1 0,8-18 16,0 0-16,0-9 16,0 18-1,0-1-15,-17 1 16,8 17-16,-8 0 16,-1 9-16,1 8 15,8 0-15,1 1 16,-1 8-16,18 0 15,0 0 1,-18-18-16</inkml:trace>
  <inkml:trace contextRef="#ctx0" brushRef="#br0" timeOffset="90874.97">15144 3367 0,'0'0'0,"0"0"0,0 0 16,0 0-16,0 0 16,0 0-16,0 0 15,0 0-15,0 0 16,0 18-16,-8 25 16,8 18-16,-9 42 15,0 19 1,-8 8-16,0-26 15,8-18-15,0-17 16,9-17-16,0-17 16,0-9-16,0-9 15,0-8-15,0 0 16,0-1-16,0-8 16,0 0-16,0 0 15,18 0 1,-1 0-16,26-8 15,36-1-15,25 0 16,-9 1-16,1-1 16,-18 0-16,-35 9 15,-16 0-15,-1 0 16,-9 0 0,-8 0-16,17 0 15,-9 0-15</inkml:trace>
  <inkml:trace contextRef="#ctx0" brushRef="#br0" timeOffset="98406.04">17368 3142 0,'0'0'0,"-9"-9"0,0 1 0,0-1 15,1 0-15,-1 9 16,0 0-16,-17 0 15,-8 18-15,-10 8 16,1 17-16,-1 26 16,-8 35-1,18 9-15,7 17 0,10 8 16,17-8 0,17-26-16,1-17 15,17-18-15,17 0 16,8-17-16,1-26 15,-35-17-15</inkml:trace>
  <inkml:trace contextRef="#ctx0" brushRef="#br0" timeOffset="99134.9">18184 3359 0,'0'0'0,"-9"0"0,0 0 15,1 0-15,8 0 16,-9 0-16,0 0 15,1 0 1,-1-9-16,0 0 16,1 1-16,-10-1 15,-8 0-15,-17 1 16,-1 8-16,-16 0 31,7 0-31,1 17 0,-8 0 16,8 18-16,8 0 0,9 8 15,18-8 1,8 16-16,9-7 16,18-1-16,8 9 15,26 0-15,0-9 16,9 1 0,8-10-16,-17-8 0,-8 0 15,-18-17 1,-18 0-16,1-1 15,-18 1-15,1 8 16,-27 1-16,-17 16 16,-18-8-16,10 0 15,8-17 1,17-1-16,9 1 0,8-9 16,18 0-1,18 0-15,-10 0 16</inkml:trace>
  <inkml:trace contextRef="#ctx0" brushRef="#br0" timeOffset="99719.05">18722 3835 0,'-8'0'16,"-1"0"-16,0 0 0,0 0 15,1 0-15,-1 17 16,-17 18 0,0 8-16,0 1 15,0-1-15,9-9 16,8-16-16</inkml:trace>
  <inkml:trace contextRef="#ctx0" brushRef="#br0" timeOffset="100069.43">19504 3307 0,'-9'0'0,"0"0"0,1 8 16,-10 10-16,1 8 16,0 8-16,-1 27 15,10 25-15,-10 36 16,9 16-16,1-16 16,8-27-1,0-17-15,0 0 0,0-26 16,0-18-1,8-8-15,10-17 16,-1-18-16,-8 1 16,0 8-16</inkml:trace>
  <inkml:trace contextRef="#ctx0" brushRef="#br0" timeOffset="100370.66">19565 3315 0,'-9'0'0,"0"0"0,0 0 15,9 0-15,0 0 16,0 0-16,0 0 16,18-8-16,8 8 15,9 0-15,17 0 16,0 8-16,9 1 16,-18 8-1,0 1-15,-17-1 16,-8 18-16,-9-1 15,-18 1-15,-9-1 16,-25 18-16,-18 0 16,1-8-16,-1-18 15,17 0 1,10-18-16,-1 1 16,17-9-16,18 0 15,0 0-15</inkml:trace>
  <inkml:trace contextRef="#ctx0" brushRef="#br0" timeOffset="100652.07">20216 4164 0,'0'0'0,"0"0"0,0 0 15,0 0 1,0 0-16,-9 17 16,0 9-16,-17 18 15,-17 8-15,0-9 16,16 0-1,19-17-15</inkml:trace>
  <inkml:trace contextRef="#ctx0" brushRef="#br0" timeOffset="101095.4">20841 3454 0,'0'0'0,"0"0"16,0 0-16,0 0 16,0 0-16,0 26 15,0 17-15,0 18 16,-9 43-16,1 8 15,-10-8 1,1-26-16,17-17 16,0-18-16,9-17 15,8-9-15,-8-8 16,-1 0-16</inkml:trace>
  <inkml:trace contextRef="#ctx0" brushRef="#br0" timeOffset="101419.03">20937 3575 0,'-9'-9'0,"0"1"15,9-1-15,0 0 16,0 1-16,18-1 16,-1-8-1,9 8-15,17 9 16,18 0-16,-9 17 15,9 1-15,0 8 16,-18 8-16,1 1 16,-18 8-16,-18 9 15,1 0-15,-26 9 16,-18 8 0,-17-8-16,-9-1 15,0-16-15,-17-10 16,0-8-16,17-8 15,18-18-15,17 0 16,26 0-16</inkml:trace>
  <inkml:trace contextRef="#ctx0" brushRef="#br0" timeOffset="102038.55">21961 3489 0,'0'0'0,"0"0"16,0 0-16,0 0 16,0 0-16,26 0 15,9 0-15,26 0 16,17-9-16,26 0 16,0 1-16,-8-10 15,-9 1-15,-9 17 16,-35-9-16,-17 1 15,-17 8 1,0 0-16</inkml:trace>
  <inkml:trace contextRef="#ctx0" brushRef="#br0" timeOffset="102268.48">22309 3722 0,'0'0'0,"0"0"0,-9 0 15,0 9-15,1 17 16,-1 17-16,0 18 16,-8 8-16,-1 9 15,1-9-15,8 9 16,-8-8-16,0-18 16,17-18-16,8 1 15,10 0 1,-10-18-16</inkml:trace>
  <inkml:trace contextRef="#ctx0" brushRef="#br0" timeOffset="102439.88">22161 3982 0,'0'0'0,"0"0"16,0 0-16,0 0 15,0 0-15,17-8 16,9-1-16,18-17 15,34 0-15,9-9 47,17 9-47,-8 0 0,-96 26 0,86-17 0,-34 8 0</inkml:trace>
  <inkml:trace contextRef="#ctx0" brushRef="#br0" timeOffset="102907.64">21553 4346 0,'0'0'0,"0"0"15,0 0-15,0 0 16,0 0-16,0 0 16,-9 9-16,-8 17 15,-26 17 1,-1 9-16,36-35 0</inkml:trace>
  <inkml:trace contextRef="#ctx0" brushRef="#br0" timeOffset="103186.03">22778 4259 0,'0'0'0,"0"0"0,0 0 15,0 0-15,0 0 16,0 0-1,0 0-15,0 0 16,0 9-16,0-9 16</inkml:trace>
  <inkml:trace contextRef="#ctx0" brushRef="#br0" timeOffset="103338.14">23342 4190 0,'0'0'0,"0"0"0,0 0 16,0 0-16,0 0 16,0 0-16,0 0 15,0 0-15</inkml:trace>
  <inkml:trace contextRef="#ctx0" brushRef="#br0" timeOffset="103465.33">23663 4155 0,'0'0'0,"0"0"0,0 0 15,0 0-15,0 0 0,0 0 16,0 0-16</inkml:trace>
  <inkml:trace contextRef="#ctx0" brushRef="#br0" timeOffset="103751.93">23915 3185 0,'0'0'0,"0"0"0,17 0 16,18 18-16,17 16 16,26 27-1,1 8-15,-1 18 16,-17-1-16,-18 27 16,-34 26-16,-35 25 15,-27 44-15,-68 216 16</inkml:trace>
  <inkml:trace contextRef="#ctx0" brushRef="#br0" timeOffset="119575.64">3447 5229 0,'0'0'0,"0"0"0,0 0 0,0 0 0,0 0 16,-8 0-1,-1-8-15,-8 8 16,-18-9-16,-17 9 16,-9 17-16,0 9 15,1 9 1,7 0-16,19-1 0,8 10 15,17-10 1,9-8-16,17 9 16,18-1-16,17 10 15,-8-18-15,-1 0 16,-17 0-16,-17-18 16,-1 10-16,1-1 15,-18 0-15,-17 9 16,-17 0-1,-9 0-15,8-17 16,10 0-16,25-9 16,9 0-16,0 0 15,0 0-15</inkml:trace>
  <inkml:trace contextRef="#ctx0" brushRef="#br0" timeOffset="120176.11">3751 5472 0,'-8'-9'0,"-1"0"15,0 1-15,9-1 16,0 9-16,0 0 16,0 0-16,0 0 15,0 0-15,0 9 16,0 25-16,-8 44 16,8 35-16,0 0 31,0 8-31,-9-9 0,0-25 15,1-26-15,-1-18 16,9-17-16,0-9 16,0-8-16,0-9 15,-9-9-15,1-25 16,8-44-16,0-44 16,8-25-1,10 17-15,16 26 16,-8 26-16,0 26 15,0 18-15,1-1 16,-1 18-16,0 17 16,0 0-16,0 9 15,-9 8-15,-8 0 16,-1 0 0,-8 1-16,-8 16 15,-10 10-15,-8-10 16,0-8-16,9-8 15,0-10-15,17 1 16,0-9-16,0 0 16</inkml:trace>
  <inkml:trace contextRef="#ctx0" brushRef="#br0" timeOffset="120378.43">4281 5506 0,'0'0'0,"-9"0"0,9 0 16,-8 0-16,-1 0 16,0 18-16,1 8 15,-1 8 1,0 1-16,1-9 16,8 9-16,8-9 15,1-18-15</inkml:trace>
  <inkml:trace contextRef="#ctx0" brushRef="#br0" timeOffset="120549.04">4342 5047 0,'0'0'0,"0"0"16,0 0-16,0 18 15,0 8-15,17 26 16,-8 17-1,8 9-15,-8-26 16,0-9-16,-1-25 16</inkml:trace>
  <inkml:trace contextRef="#ctx0" brushRef="#br0" timeOffset="120899.02">4446 5567 0,'0'0'0,"0"0"0,0 0 0,0 0 15,0 0-15,0 0 16,0 0-16,0 0 15,0 0 1,0 0-16,-9 17 16,1 1-16,-1 8 15,0 0-15,9-9 16,0 0-16,0-8 16,0 0-16,0-1 15,0-8-15,0-8 16,18-10-1,-1-16-15,18-10 16,0 10-16,-1-1 16,-8 18-16,0-1 15,-8 18-15,-10 0 16,1 9-16,8 8 16,1 18-16,8 8 15,0 1 1,0 8-16,-17-26 15</inkml:trace>
  <inkml:trace contextRef="#ctx0" brushRef="#br0" timeOffset="129030.75">5731 5446 0,'0'0'0,"0"0"15,0 0-15,-8-9 16,-1-8-16,-8 0 16,-10-1-16,1 10 15,0 8-15,-8 0 16,-1 0-1,0 17-15,0 9 0,1 8 16,8 1 0,8 17-16,1-9 15,17 1-15,0-18 16,9 0-16,-1-18 16,10 1-16,-1-18 15,18-17-15,0 0 16,-9 0-16,0 9 15,-18 0 1,1-1-16,0 18 16,-9 0-16,0 0 15,17 18-15,0 16 16,9 1 0,9-9-16,0 9 0,34 8 15,18-8-15,-35-27 16,-8-25-1,-1-18-15,-25 18 16</inkml:trace>
  <inkml:trace contextRef="#ctx0" brushRef="#br0" timeOffset="129364.59">6157 5437 0,'0'0'0,"-9"0"0,9 0 15,-9 0 1,1 0-16,-1 17 15,0 1-15,1 16 16,-10 18-16,1-8 16,0-1-16,8-8 15,0-9 1,9-18-16,0 1 0,0-9 16,0-9-16,18-8 15,8-26 1,8-18-16,10 0 15,17-8-15,-9 17 16,-26 26-16,0 18 16,-18 8-16,10 17 15,-1 18-15,1 25 16,25 44-16,0-17 16,-17-61-1</inkml:trace>
  <inkml:trace contextRef="#ctx0" brushRef="#br0" timeOffset="129998.54">9187 4077 0,'-8'-8'0,"-1"-1"0,9 9 0,0 0 0,0 0 16,-9 0-1,1 17-15,8 18 16,-9 26-16,0 8 16,1-8-16,-1-18 15,0 0-15,1-17 16,8-8-16,-9-10 15,9 1 1,0-9-16,0 0 16,0-9-16,0-17 15,9-17-15,17-18 16,26-8-16,9 8 16,17 27-16,-18 25 15</inkml:trace>
  <inkml:trace contextRef="#ctx0" brushRef="#br0" timeOffset="131064.25">6912 5506 0,'-8'-8'0,"-1"-1"0,0 0 16,1 1-16,-1-1 16,-9 0-16,-8 1 15,-17 8-15,0 8 16,-10 10-16,1 8 15,18 8-15,-1 1 16,18 8 0,-1-17-16,18 0 15,0-17-15,0 0 16,18-1-16,-1-16 16,9-1-16,9 0 15,-1 9-15,10 0 16,-18 18-16,0 16 15,0 18-15,-9 0 16,-8 18 0,0-1-16,-9 9 15,-9-18-15,-8-16 16,-1-1-16,-8 0 16,0-17-16,0-8 15,9-10-15,-1 1 16,1-18-16,8-8 15,-8-9-15,17-9 16,9-8 0,-1 8-16,1 18 15</inkml:trace>
  <inkml:trace contextRef="#ctx0" brushRef="#br0" timeOffset="131464.07">7069 5498 0,'0'0'0,"0"0"0,0 0 15,0 0-15,0 0 16,0 17-16,0 9 16,0 17-16,0 1 15,0-1 1,0-17-16,8 0 15,1-17-15,0-1 16,-1 1-16,10-18 16,-1-8-16,9-9 15,-9-9-15,10 1 16,-19 8-16,1 8 16,0 18-16,-9 0 15,0 0 1,8 9-16,1 17 15,0 17-15,8-8 16,0-9-16,9 0 16,0 0-1,1 0-15,-1-17 0,-9-9 16</inkml:trace>
  <inkml:trace contextRef="#ctx0" brushRef="#br0" timeOffset="131664.17">7572 5082 0,'0'0'0,"0"0"16,0 0-16,0 0 15,0 9-15,-8 25 16,-1 27-16,0 26 16,-8-1-1,8 1-15,9-1 16,0-8-16,0-8 15,9-36-15,0-16 16</inkml:trace>
  <inkml:trace contextRef="#ctx0" brushRef="#br0" timeOffset="132057.94">7885 5567 0,'0'0'0,"-9"0"0,0-9 0,1 1 15,-10-1-15,10 0 16,-1 9-16,0 0 16,1 0-16,-10 9 15,-8 8-15,0 18 16,9 8 0,-1-17-16,18 0 15,0-8-15,0-1 16,0-8-16,0-1 15,9-8-15,9-8 16,-1-1-16,-8-8 16,-1 8-1,1 0-15,0 9 16,-1 0-16,1 0 16,0 9-16,-1 0 15,10 8-15,-1-8 16,0-1-16,1 1 15,8-9-15,-17 9 16,8-27 0,0 10-16</inkml:trace>
  <inkml:trace contextRef="#ctx0" brushRef="#br0" timeOffset="132332.81">8050 5506 0,'0'0'0,"0"0"0,0 0 16,0 0-16,0 0 15,0 0-15,9 18 16,8 8-16,0 8 16,9 1-1,-17 8-15,0-17 16,-1-8-16,1-1 16,-9-8-16,0-1 15,0 1-15,0 0 16,0-9-16,0-9 15,0-8 1,0-9-16,0-18 16,17 1-16,18 8 15,9 9-15,-18 18 16</inkml:trace>
  <inkml:trace contextRef="#ctx0" brushRef="#br0" timeOffset="133111.34">8875 5480 0,'0'0'0,"0"0"0,0 0 0,0 0 16,0 18-16,0 25 16,-9 18-16,0-1 15,1-16-15,-1-1 16,0-8 0,9-9-16,0-18 15,0 1-15,0-9 16,0 0-16,9-17 15,17-18-15,9-26 16,8-8-16,-8 17 16,-9 17-16,0 18 15,-9 0 1,-8 17-16,0 0 16,0 8-16,-1 18 15,1 18-15,-9-1 16,0 0-16,0-17 15,0-8-15,0-10 16,0 1-16,0 0 16,0-9-16,17-9 15,9-17 1,9-17-16,8 8 16,-16 0-16,-1 18 15,-9 8-15,-8 9 16,-1 0-16,-8 18 15,9 8-15,0 8 16,-1 10 0,10-1-16,-1 0 15,0-8-15,10-18 16,-10-8-16</inkml:trace>
  <inkml:trace contextRef="#ctx0" brushRef="#br0" timeOffset="133428.07">9700 5558 0,'0'0'0,"-9"0"0,0 0 16,1 0-1,-1 0-15,0 0 16,1 18-16,-1 16 16,-8 1-16,-1 8 15,18 1-15,0-10 16,9-8-16,8 0 15,1-8 1,16-10-16,1 1 16,0-18-16,0 1 15,8-18-15,-17 0 16,-17-9-16,-1-8 16,-16 8-16,-1 0 15,-17 1 1,0 16-16,0 1 0,0 17 15,8 0 1,10 0-16,8 0 16,0 0-16</inkml:trace>
  <inkml:trace contextRef="#ctx0" brushRef="#br0" timeOffset="134063.81">10108 5550 0,'0'0'0,"0"0"0,0 0 16,0 0-16,0 0 16,0 0-16,-9 17 15,1 9 1,-1 17-16,0-8 15,0 8-15,1 1 16,-1-18-16,0 0 16,1-18-1,-1 1-15,9 0 0,0-9 16,0 0-16,0-9 16,0-8-1,17-27-15,1 1 16,8 0-16,0 8 15,0 9-15,-9 9 16,-8 17-16,0 0 16,-1 0-16,1 8 15,0 10-15,-9 16 16,0-8 0,0 0-16,0 0 15,0-8-15,0-10 16,0 1-16,0-9 15,8-9-15,10-17 16,17-8-16,-1-10 16,10-8-16,-18 18 15,0 16 1,-18 18-16,1 0 16,0 0-16,0 18 15,-1 8-15,1 8 16,-9 10-16,0-18 15,9 8-15,17 1 16,-9-9-16,-8-17 16</inkml:trace>
  <inkml:trace contextRef="#ctx0" brushRef="#br0" timeOffset="134446.81">10672 5558 0,'0'0'0,"0"0"0,0 0 16,0 0-16,0 0 16,0 9-1,0 8-15,0-8 16,18 8-16,8-8 16,26 0-16,0-18 15,0 0-15,-9 1 16,1-18-1,-18 0-15,0 0 0,-17 8 16,-1-8-16,-16 9 16,-1 0-1,-8 0-15,-9 17 16,0 8-16,-1 9 16,-16 18-16,8 17 15,9 9-15,18-18 16,8 0-16,8 1 15,10-18 1,25 0-16,18-9 16,-9 0-16,-9-8 15,-17 0-15</inkml:trace>
  <inkml:trace contextRef="#ctx0" brushRef="#br0" timeOffset="134825.41">11428 5541 0,'0'0'0,"0"0"16,0 0-16,-9 0 16,0 0-16,1 0 15,8 0-15,-9 9 16,0 8-16,1 18 16,-1 8-16,-8 0 15,8-17-15,0 0 16,1-17-1,-1 0-15,9-1 16,0-8-16,0 0 16,0-8-16,0-1 15,17-17-15,1-17 16,8 8-16,0 9 16,-9 9-16,1-1 15,-10 18 1,1 0-16,0 0 15,-1 18-15,1 16 16,-9 1-16,9 8 16,-1-8-16,10-9 15,-10-9-15</inkml:trace>
  <inkml:trace contextRef="#ctx0" brushRef="#br0" timeOffset="135113.63">11541 5489 0,'0'0'0,"0"0"0,0 0 15,0 0-15,0 0 16,0 0-16,17 0 15,0 0-15,27 0 16,17-9-16,25 1 16,10-1-1,-9-8-15,-9 8 16,0 9-16,9-8 16,-35-1-16,-26 9 15</inkml:trace>
  <inkml:trace contextRef="#ctx0" brushRef="#br0" timeOffset="135379.81">11940 5073 0,'0'0'0,"-9"0"16,1 0-16,-1 0 15,0 18-15,1 16 16,-10 27-16,1 26 15,0 17 1,-1 8-16,1 9 0,0-17 16,17-17-1,0-26-15,8-18 16,10-9-16,8-16 16,0-10-16,-9 1 15,-8-9-15</inkml:trace>
  <inkml:trace contextRef="#ctx0" brushRef="#br0" timeOffset="135763.67">12261 5558 0,'0'0'0,"-8"0"0,-1 0 16,0 0-16,1 0 15,-1 0-15,0 18 16,-8 16-16,0 1 15,8 8 1,0 1-16,9-1 16,0-17-16,0 0 31,0-9-31,9-8 0,-9-9 0,9 0 16,8-9-16,0 1 15,9-27-15,0-8 16,1-9-1,-1 17-15,-18 0 16,1 18-16,0 8 16,-9 9-1,0 0-15,0 9 0,8 26 16,1-1 0,8 10-16,1-1 0,-1-17 15,9 0-15,18 0 16,-1-9-1</inkml:trace>
  <inkml:trace contextRef="#ctx0" brushRef="#br0" timeOffset="136379.28">12843 5506 0,'0'0'0,"-8"0"15,-1 0-15,0 0 16,1 0-16,-1 18 16,0 8-16,0 26 15,-8 0-15,0 0 16,-1 0 0,1-9-16,8-17 15,1-9-15,8-8 16,0 0-16,0-1 15,0-8-15,0-8 16,17-10-16,9-34 16,9 0-16,0 0 15,-9 18-15,0 8 16,-18 8-16,1 18 16,-9 0-1,0 9-15,0 8 16,0 18-16,0 0 15,-9-9-15,9 0 16,0-9-16,0-8 16,0-1-1,0 1-15,0-9 16,0 0-16,0-9 16,18-8-16,-1-9 15,18-9-15,-9 1 16,0 16-1,-9 1-15,1 8 0,-10 9 16,1 0-16,8 0 16,1 18-1,-1-1-15,-8 9 16,8 0-16,1 0 16,-1 0-16,18 0 15,-9 0-15,-9-17 16</inkml:trace>
  <inkml:trace contextRef="#ctx0" brushRef="#br0" timeOffset="140582.2">14589 5151 0,'-9'0'0,"9"0"0,0 0 0,0 0 16,0 0-16,0 0 16,0 0-1,0 0-15,0 0 16,0 0-16,0-8 16,0-1-16,0 0 15,-9-8-15,1 0 16,-1-9-16,-17 8 15,-9 1-15,-8 0 16,-18 17 0,-8 0-16,-1 17 15,9 0-15,9 18 16,9 0-16,8 8 16,18 0-16,-1 9 15,18-8-15,9 8 16,26 0-16,17 8 15,26 9 1,9-8-16,-9-9 16,-9-26-16,-8 0 15,-17 0-15,-18-9 16,0-8-16,-18 0 16,1-1-16,-9 10 15,-17-1 1,-9 0-16,-18 9 0,-17 0 15,-8 0 1,-9-17-16,8-9 16,1-9-16,8-8 15,35 17-15</inkml:trace>
  <inkml:trace contextRef="#ctx0" brushRef="#br0" timeOffset="152277.37">2527 6797 0,'-9'0'0,"1"0"0,8 0 16,0 0-16,0 0 16,8-9-16,18 1 15,35-10-15,35-8 16,17 0-16,17-8 16,0-1-1,-17 0-15,-18 9 0,-25 9 16,-35 8-1,-9-8-15,-18 17 16</inkml:trace>
  <inkml:trace contextRef="#ctx0" brushRef="#br0" timeOffset="152530.81">2996 6788 0,'0'0'0,"0"0"0,0 0 0,0 0 16,0 0-16,-9 9 15,1 26-15,-19 34 16,1 35 0,0 8-16,0 10 0,0-10 15,9-25 1,0-9-16,17-9 15,0-26-15,8-25 16</inkml:trace>
  <inkml:trace contextRef="#ctx0" brushRef="#br0" timeOffset="158263.99">3447 7091 0,'-8'-8'0,"-1"-1"0,0 0 16,-8 1-16,0-1 16,-1 9-16,10 0 15,-10 0-15,-8 17 16,0 18-16,9 17 16,-1 0-16,18 9 15,9-1 1,8-8-16,1-17 0,8-9 15,0-18 1,9-16-16,-1-1 16,-8-17-16,1 0 15,-19 0-15,-8-8 16,-8-1-16,-19 9 16,1 9-1,-8 8-15,16 9 0,18 0 16,0 0-1</inkml:trace>
  <inkml:trace contextRef="#ctx0" brushRef="#br0" timeOffset="158544.31">3890 6823 0,'0'0'0,"-17"0"16,0 0-16,-1 0 16,1 0-16,8 0 15,9 0-15,0 0 16,18 0-16,8 9 16,34-1-16,19-8 15,7-8 1,10-1-1,-27 9-15,-25 0 0,-18 0 16</inkml:trace>
  <inkml:trace contextRef="#ctx0" brushRef="#br0" timeOffset="158742.76">4116 6494 0,'0'0'0,"0"0"16,0 0-16,-9 8 15,1 18-15,-10 26 16,1 26-16,-9 44 16,9 16-1,-1-8-15,1-26 0,8-17 16,9-1 0,0-8-16,9-17 15,0-35-15</inkml:trace>
  <inkml:trace contextRef="#ctx0" brushRef="#br0" timeOffset="159128.34">4455 7204 0,'0'-9'0,"0"1"16,0-1-16,-9 0 15,0 1-15,1-1 16,-1 9-16,0 0 15,1 0-15,-10 0 16,-8 17-16,9 1 16,0 8-1,8 0-15,9-9 16,0-8-16,0-1 16,9 1-16,8-9 15,0-9-15,18 1 16,-9-10-16,0 1 15,-17 8-15,-1 9 16,1 0 0,-9 0-16,9 18 15,8-1-15,1 0 16,-1 1-16,18 8 16,8-9-16,0 0 15,-25-17-15</inkml:trace>
  <inkml:trace contextRef="#ctx0" brushRef="#br0" timeOffset="159358.81">4967 6468 0,'0'0'0,"0"0"0,0 0 0,0 0 15,-9 17 1,1 26-16,-1 35 16,0 44-16,-8 16 15,0 1-15,17-35 16,0-9-16,8-8 16,-8-44-16</inkml:trace>
  <inkml:trace contextRef="#ctx0" brushRef="#br0" timeOffset="160077.13">5792 7074 0,'0'-9'0,"0"1"15,0-1-15,0 0 16,-9 1-16,1-10 15,-1 1-15,-8 0 16,-1-1-16,-8 18 16,-9 0-16,9 9 15,-8 26-15,-1-1 16,9 18 0,9-8-16,17-10 15,0-8-15,8 0 16,10-17-16,8 0 15,8-18-15,1 0 16,0-17-16,8 0 16,-8-8-16,-9 8 15,-17 8 1,-1 1-16,1 17 16,-9 0-16,9 17 15,8 18-15,1 8 16,-1 1-16,9-1 15,0-8-15,0-9 16,0-9-16,0-8 16,0-9-1,-8 0-15</inkml:trace>
  <inkml:trace contextRef="#ctx0" brushRef="#br0" timeOffset="160427.04">6183 6918 0,'0'0'0,"0"0"15,0 0-15,0 0 16,0 17-16,0 1 16,-9 16-1,0 18-15,1 0 16,-1 0-16,0-8 16,9-10-16,0-8 15,0-8-15,0-10 16,0 1-16,0-9 15,0-9 1,0 1-16,18-27 16,-1-26-16,9 9 15,-8 9-15,-10 26 16,1-1-16,0 18 16,-1 9-16,1 17 15,0 9-15,-1 17 16,1-9-16,8 0 15,1-17 1,8 0-16,9-17 16,-18-9-16</inkml:trace>
  <inkml:trace contextRef="#ctx0" brushRef="#br0" timeOffset="160995.41">6730 6944 0,'0'0'0,"0"0"0,0 0 16,0 0-1,0 0-15,0 0 16,0 0-16,-9 0 15,1 0-15,-1 0 16,-17 0-16,0 9 16,-18 17-1,10 8-15,-1 1 0,18 0 16,-1-9 0,18 0-16,0-9 15,0-8-15,0-1 16,9-8-16,8 0 15,1 0-15,-1 0 16,0 0-16,1 9 16,8 8-16,0 18 15,0 8-15,0 27 16,0-1-16,-17 0 16,-1-8-1,-16-1-15,-1-8 16,-8-8-16,-10-1 15,1-8-15,-8-9 16,-1-9-16,0-8 16,-8-1-16,8-16 15,0-18 1,9 0-16,9 0 16,26-26-16,17-26 15,-9 43-15</inkml:trace>
  <inkml:trace contextRef="#ctx0" brushRef="#br0" timeOffset="161408.91">6860 7039 0,'0'0'0,"0"0"0,0 0 16,0 18-16,-9 8 15,1 8-15,8 18 16,0-8-16,0-10 16,8-8-1,1 0-15,0-17 16,0 0-16,-1-1 16,1-8-16,8-8 15,1-18-15,8 0 16,0-18-16,0 1 15,-18 8-15,1 18 16,-9 17 0,0 0-16,0 9 15,9 8-15,8 18 16,1-1-16,-1 1 16,0-9-16,1 0 15,16-9-15,10-8 16,-18-9-16,0-9 15,-17 9 1</inkml:trace>
  <inkml:trace contextRef="#ctx0" brushRef="#br0" timeOffset="161609.56">7390 6780 0,'-9'-9'0,"-8"9"0,8 0 0,0 0 16,-8 17-1,0 9-15,-1 35 16,1 17-16,8-9 16,9 9-1,0-17-15,0-18 0,18-8 16,8-27-16,-9 1 16,-8 0-1</inkml:trace>
  <inkml:trace contextRef="#ctx0" brushRef="#br0" timeOffset="162009.31">7564 7178 0,'0'0'0,"0"-9"0,0 1 15,-9-1-15,0-8 16,1 8-16,-1 9 16,0 0-16,0 0 15,1 0 1,-10 17-16,1 1 15,0 8-15,-1 0 16,18 0-16,0 0 16,0-9-16,0-8 15,9-1-15,0 1 16,-1-9-16,1-9 16,0 1-1,-1-10-15,1 1 16,0 8-16,-1 1 15,1 8-15,-9 0 16,0 0-16,9 8 16,8 10-16,1-1 15,16 0-15,-8 9 16,9-8 0,8-10-16,10-8 15,-10 0-15,-17-8 16,-17 8-16</inkml:trace>
  <inkml:trace contextRef="#ctx0" brushRef="#br0" timeOffset="162292.44">7989 6970 0,'0'0'0,"0"0"15,0 0 1,0 9-16,0 8 16,0 0-16,0 18 15,0 0-15,0 8 16,0 0-16,0 1 15,0-1 1,0-8-16,0-9 0,0 0 16,0-9-16,0-9 15,0 1 1,0-9-16,0 0 16,0-9-16,0 1 15,0-18-15,9-17 16,8-9-16,18 0 15,26-9 1,-18 26-16</inkml:trace>
  <inkml:trace contextRef="#ctx0" brushRef="#br0" timeOffset="163141.43">8866 6901 0,'0'0'0,"0"0"16,0 0-16,0 0 16,0 0-16,-9 0 15,1 26-15,-1 17 16,-17 18-16,0 8 16,9 0-1,-1-17-15,1-8 0,8-18 16,0 0-1,9-18-15,0 1 16,0-9-16,0-9 16,0-8-16,18-18 15,17-25-15,-1-10 16,1 18 0,-9 18-16,0 16 0,0 1 15,-8 17 1,8 9-16,0 8 15,-18 18-15,1 17 16,0-9-16,-9-8 16,0-9-16,0-18 15,0 1-15,0 0 16,0-9 0,8-9-16,18-17 15,18-26-15,8-17 16,-9 8-16,-17 26 15,1 18-15,-19 0 16,1 17-16,-9 8 16,9 10-1,-1 25-15,1 9 0,0 9 16,-9-9 0,0-9-16,17-17 15,-8-9-15,-9-8 16,8-9-16</inkml:trace>
  <inkml:trace contextRef="#ctx0" brushRef="#br0" timeOffset="163475.37">9656 6961 0,'-8'0'0,"-10"9"0,1 0 15,-9 8-15,0 18 16,8-1-1,1 10-15,0-1 0,17 0 16,0 1 0,8-10-16,10-8 15,-1 0-15,1-8 16,8-10-16,0 1 16,0-18-16,-9 1 15,0-1-15,-8-17 16,0-9-16,-18-8 15,0-9-15,-8 9 16,-9 8-16,-17 18 16,8 8-16,0 9 15,9 17 1,0 9-16,17-17 16</inkml:trace>
  <inkml:trace contextRef="#ctx0" brushRef="#br0" timeOffset="164047.22">9813 6953 0,'0'0'0,"0"0"0,0 8 16,0 1-16,0 8 15,0 1-15,0 16 16,-9 10-1,0 8-15,1-9 16,-1 0-16,0-17 16,1 0-16,8-8 15,0-10-15,0 1 16,0 0-16,0-9 16,0-9-16,8-8 15,10-9-15,-1-18 16,0 1-1,9 8-15,0 9 16,-8 9-16,-10 17 16,1 0-16,0 17 15,0 9-15,-1 9 16,-8 0-16,0-9 16,0 0-1,0-18-15,0 1 16,0 0-16,0-9 15,0 0-15,0-9 16,18-8-16,-1-18 16,9 0-16,0 1 15,-17 16-15,-1 18 16,1 0 0,-9 0-16,9 18 15,-9 8-15,0 8 16,0 1-16,0 0 15,17-9-15,-8-18 16,0 1-16,-1-9 16</inkml:trace>
  <inkml:trace contextRef="#ctx0" brushRef="#br0" timeOffset="164464.41">10238 7247 0,'0'0'16,"0"0"-16,0 0 0,0 0 16,0 0-1,0 0-15,0 0 0,9 9 16,8 0 0,1-9-16,-1 0 15,18-9-15,-1 0 16,1 1-16,-9-10 15,0-8-15,0 0 16,-17-8 0,0-1-16,-18 9 0,0 9 15,1-1 1,-1 10-16,-8 8 16,-9 17-16,-1 0 15,1 18-15,9 8 16,0 1-16,8-1 15,9 0-15,17-8 16,1-9-16,-1-9 16,18-8-1,8-18-15,1 1 16,-27 8-16</inkml:trace>
  <inkml:trace contextRef="#ctx0" brushRef="#br0" timeOffset="164822.66">10785 7178 0,'0'0'0,"0"0"16,0 0-16,0 17 15,-8 1-15,-1-1 16,0 9-16,0-9 16,1 9-16,-1-8 15,0-10-15,9 1 16,0 0-16,0-9 15,0 0 1,0 0-16,0-9 16,9 0-16,26-25 15,0-10-15,-9 1 16,-18 26-16,1 8 16,-9 9-16,0 0 15,0 0-15,0 17 16,0 1-16,0-1 15,9 9 1,-9 0-16,8 0 16,10-9-16,-10-8 15</inkml:trace>
  <inkml:trace contextRef="#ctx0" brushRef="#br0" timeOffset="165124.97">10846 7005 0,'0'0'0,"0"0"16,0 0-16,0 0 15,9 8-15,8 1 16,9 0-16,9-1 16,17 1-16,0-9 15,18-9-15,25-8 16,1-9-16,-44 9 16,-26-1-1,-9 18-15</inkml:trace>
  <inkml:trace contextRef="#ctx0" brushRef="#br0" timeOffset="165374.96">11124 6693 0,'0'0'0,"0"0"15,0 0-15,0 0 16,0 0-16,0 9 15,0 17-15,-9 17 16,1 18-16,-1 25 16,-9 9-1,1 1-15,0-1 0,17-8 16,0-18 0,8-9-16,1-8 15,0-26-15,-1-17 16</inkml:trace>
  <inkml:trace contextRef="#ctx0" brushRef="#br0" timeOffset="165793.09">11454 7204 0,'-9'-9'0,"1"1"15,-1-1-15,0 9 16,0 0-16,1 0 15,-1 17-15,-8 1 16,-1 8-16,10 0 16,8 8-1,0-8-15,0 0 16,8-17-16,1-1 16,0 1-16,8-9 15,0-9-15,1 1 16,8-18-16,0-17 15,0-1-15,-17 1 16,-1 8 0,1 18-16,-9 17 15,0 0-15,0 0 16,0 17-16,0 1 16,0 16-16,9 1 15,-1 0-15,1-9 16,8-9-16,1-8 15,17-1 1,8-8-16,-26 0 16</inkml:trace>
  <inkml:trace contextRef="#ctx0" brushRef="#br0" timeOffset="166323.99">11975 6970 0,'0'0'0,"-9"17"0,-8 1 15,8-1-15,-8 9 16,8 9-16,-8-1 16,-1 1-16,1 8 15,8-17 1,1 0-16,8-8 0,0-10 16,0 1-16,0 0 15,0-1 1,0-8-16,0 0 15,0-8-15,0-1 16,8-8-16,10-1 16,-10 1-16,1 0 15,0 17-15,-1 0 16,1 0 0,0 8-16,-9 10 0,0-1 15,0 0 1,0 1-16,0-1 15,0-8-15,0-1 16,0 1-16,8 0 16,1-9-16,9-9 15,8 0-15,17-17 16,9-17-16,9 8 16,-18 9-1,1 9-15,-18 8 16,-9 9-16,1 0 15,-1 18-15,0 8 16,1 8-16,8 10 16,0 8-16,-9-27 15</inkml:trace>
  <inkml:trace contextRef="#ctx0" brushRef="#br0" timeOffset="166809.47">12991 6875 0,'0'0'0,"0"0"0,0 0 0,0-9 16,0 9-1,0 0-15,0-8 16,26-1-16,35 0 16,26 1-16,17-1 15,17-8 1,10-1-16,-18 1 15,-18 0-15,-8-1 16,-26 1-16,-9 17 16,0 9-16,-35-1 15</inkml:trace>
  <inkml:trace contextRef="#ctx0" brushRef="#br0" timeOffset="167107.46">13668 6866 0,'0'0'0,"-8"0"0,-1 0 16,9 0-16,0 0 15,0 17-15,-9 27 16,1 16-16,-1 1 16,9 0-16,-9-9 31,0 0-31,1 17 0,-10-8 15,-8-1-15,0-17 16,0-17-16,0 0 16,-9 0-16,-8-17 15,0-18 1,-1-8-16,-8-26 0,9 8 16,34 18-1</inkml:trace>
  <inkml:trace contextRef="#ctx0" brushRef="#br0" timeOffset="172390.93">1337 8321 0,'0'0'0,"0"0"0,0 0 0,0 0 16,0 0-16,0 0 16,0 0-1,0 0-15,0 0 16,18 17-16,16 9 15,1 0-15,9 0 16,-18 0-16,0 0 16,0-8-16,-18-1 31,1 0-31,-18 18 0,-25 0 16,-10 17-16,-8-9 15,9 0-15,-18 1 16,26-18-16,18-1 15,-9-7-15,8-10 16,18 1-16,0 0 16,26-1-16,18 1 15,17 0 1,8-18-16,1-8 16,-1-1-16,-26 1 15,-16 0-15,-1 0 16,-18-1-16,1 18 15</inkml:trace>
  <inkml:trace contextRef="#ctx0" brushRef="#br0" timeOffset="172773.83">1580 8200 0,'0'0'0,"-26"-17"16,9-18-16,-26 0 15,17 1-15,-18 16 16,9 1-16,1 17 15,-10 0-15,1 17 16,-27 18 0,27 34-16,-18 27 15,18 25-15,34 17 16,18-8-16,25-8 16,10-19-16,8-25 15,17-17-15,10-18 16,16-17-1,-8-26-15,8-8 16,-8-18-16,-9-26 16,1-18-16,-27-16 15,-18-9-15,-25-18 16,-26-8-16,-27 17 16,-8 9-16,-9 34 15,-8 18-15,-9 34 16,0 9-1,34 9-15</inkml:trace>
  <inkml:trace contextRef="#ctx0" brushRef="#br0" timeOffset="174549">2718 7914 0,'0'0'0,"0"0"0,0 0 15,0 0-15,0 0 16,-9 9-16,1 17 16,-1 43-16,-17 61 15,-18 69 1,10 0-16,-1-17 16,0-43-16,18-35 15,0-26-15,-1-18 16,10-25-16,8-18 15,0-8-15,0-18 16,17 1 0,-8-1-16</inkml:trace>
  <inkml:trace contextRef="#ctx0" brushRef="#br0" timeOffset="174791.63">2718 8061 0,'0'0'0,"0"0"0,0 0 0,0 9 16,17 17-16,1 43 16,8 53-1,-9 25 1,9 35-16,-8-9 0,8-35 16,0-16-16,-9-18 15,0-35-15,-8-26 16,0-17-1,-1 0-15,1-17 16,-9-9-16,0 0 16</inkml:trace>
  <inkml:trace contextRef="#ctx0" brushRef="#br0" timeOffset="174958.16">2536 8806 0,'-9'0'0,"0"0"0,1 0 16,8 0-16,0 0 15,0 0 1,0 9-16,26-9 16,26 0-16,35-9 15,17-8-15,-52 8 32</inkml:trace>
  <inkml:trace contextRef="#ctx0" brushRef="#br0" timeOffset="175406.81">3439 8538 0,'-9'-9'16,"0"0"-16,1 1 0,-1-1 16,0 0-16,1 1 15,-10-1-15,-8 0 16,0 9-16,-9 0 16,9 18-16,0-1 15,0 18 1,9-1-16,0 1 15,-1 17-15,18-9 16,9 1-16,0-1 16,-1-17-16,1 0 15,0-9-15,-1 0 16,-8 1 0,0-10-16,-8 1 15,-1 0-15,0-1 16,-8 1-16,0 0 15,-1-1-15,18-8 16</inkml:trace>
  <inkml:trace contextRef="#ctx0" brushRef="#br0" timeOffset="175824.75">3847 8607 0,'-9'-9'0,"-8"1"0,-1-1 16,10 0-16,-10 1 16,1-1-16,0 0 15,-1 9-15,1 0 16,-9 0-16,0 18 15,0-1-15,8 9 16,1 9-16,0 8 16,17 9-1,0-9-15,8 0 16,1-8-16,0-9 16,-1 0-1,1-9-15,-9 1 0,0-1 16,-9 0-16,1 1 15,-10-1 1,-8-8-16,9-1 16,0 1-16,8-9 15,9 0-15,0 0 16</inkml:trace>
  <inkml:trace contextRef="#ctx0" brushRef="#br0" timeOffset="176289.19">3856 8642 0,'0'0'0,"0"0"0,0 0 0,0 0 16,0 0-16,0 0 0,-9 0 15,9 0-15,-9 0 16,1 17-16,-1 9 15,0 17 1,0 9-16,9 9 16,0-9-16,9-9 15,0-8-15,0-9 16,-1-9-16,1-8 16,0-1-16,8-16 15,0-1-15,1-26 16,8-25-1,0 8-15,0 8 16,-17 10-16,-1 17 16,1-1-16,0 18 15,-9 0-15,0 0 16,0 18-16,8 16 16,1 18-1,8 9-15,1-1 16,8-25-16,17-9 15,-17-17-15,-8-1 16</inkml:trace>
  <inkml:trace contextRef="#ctx0" brushRef="#br0" timeOffset="176907.93">4368 8650 0,'0'0'15,"0"0"-15,-9 0 0,9 0 16,0 0-16,0 0 16,-8 0-16,-1 18 15,0 8-15,1 17 16,-1 9-16,0 0 16,-8-9-1,8-8 1,0-9-16,9-9 0,0-8 15,0-1-15,0 1 16,0-9-16,0-9 16,0-8-16,18-18 15,-1-8 1,1-9-16,-1 18 16,0 8-16,-8 8 15,0 10-15,-1 8 16,1 0-16,0 26 15,-1 8-15,1 18 16,0 0-16,-9-9 16,0-8-16,0-9 15,0-9 1,0-8-16,0 0 16,0-9-16,0 0 15,0-9-15,8-26 16,10-17-16,8 0 15,0 18-15,0-1 16,-17 18-16,-1 0 16,1 8-1,0 9-15,-1 0 16,1 17-16,-9 0 16,0 18-16,0 8 15,0 1-15,0-10 16,17-8-16,1-17 15,-1 0-15,-8-1 16</inkml:trace>
  <inkml:trace contextRef="#ctx0" brushRef="#br0" timeOffset="177356.63">4880 8694 0,'0'0'0,"0"0"0,0 0 0,0 0 16,0 0-16,0 0 16,-8 17-16,8 0 15,0 9-15,0 0 16,8 0-16,10-9 16,-1-8-16,0 0 15,9-1 1,0-8-16,9-8 0,-9-1 15,0 0 1,-8 1-16,-10-9 16,1-1-16,0-8 15,-18-8-15,0 8 16,1 8-16,-1 1 16,0 8-1,-17 9-15,0 18 16,-9 16-16,1 18 15,-1 0-15,18 9 16,-1-9-16,18-9 16,9 0-1,17-8-15,17-9 0,18 0 16,26-9-16,52-17 16,252-17-1</inkml:trace>
  <inkml:trace contextRef="#ctx0" brushRef="#br0" timeOffset="181522.52">6582 8217 0,'0'0'0,"0"0"0,0 0 16,0 0-16,0 0 15,-8 9-15,-1 8 16,0 18-16,1 17 16,-18 8-16,-1 18 15,1-8 1,0 8-16,0 0 16,0-18-16,9-16 15,0-1-15,8-17 16,0-9-16,0 0 15,9-8-15,0 0 16,0-1-16,0 1 16,9 0-16,17-1 15,18 1-15,25-9 16,9 0 0,0 0-16,-8-9 15,-1 1-15,1-1 16,-18 9-16,-17-9 15,-18 9-15</inkml:trace>
  <inkml:trace contextRef="#ctx0" brushRef="#br0" timeOffset="181963.42">7485 8477 0,'0'0'0,"-8"-9"0,-1 1 0,0-1 16,1-8-1,-1-1-15,0 1 16,1 0-16,-10-1 16,1 1-16,-9 8 15,-18 1-15,1 8 16,0 17-1,8 0-15,0 9 0,0 9 16,18 0 0,17-1-16,0 1 15,9 0-15,17-1 16,8 10-16,1-10 16,-9-8-16,0 0 15,0 0-15,-17-17 16,0 8-16,-18 1 15,-8-1 1,-18 9-16,-17 0 16,-18 0-16,10 0 15,16-18-15,27 1 16,17 0-16</inkml:trace>
  <inkml:trace contextRef="#ctx0" brushRef="#br0" timeOffset="182388.51">7946 8633 0,'0'0'0,"0"0"0,0-9 16,0 1-16,0-1 15,-9 0-15,0 1 16,1-1-16,-1 9 16,0 0-16,1 0 15,-19 0 1,1 0-16,0 17 15,-8 1-15,-1 16 16,0 1-16,18 17 16,-1 0-16,18-9 15,0 0-15,18-8 16,-1-9-16,18 0 16,17-17-1,0-1-15,35 1 16,-18 0-16</inkml:trace>
  <inkml:trace contextRef="#ctx0" brushRef="#br0" timeOffset="182756.51">8371 8694 0,'0'0'0,"-9"0"0,-8 0 15,0 0-15,-1 0 16,10 0-16,-1 0 15,0 0-15,1 0 16,-18 17-16,8 18 16,1 8-16,-1-9 15,18 1 1,0 8-16,9-17 16,9 0-16,-1-8 15,9-10-15,9 1 16,-9-18-16,0 1 15,0-18-15,0-18 16,0 1-16,-17-9 16,-18 9-1,0 8-15,-17 1 16,0 16-16,0 1 16,-9 17-16,18 0 15,8 0-15,9 0 16,0 0-1</inkml:trace>
  <inkml:trace contextRef="#ctx0" brushRef="#br0" timeOffset="183188.81">8736 8633 0,'0'0'0,"-9"-9"0,0 9 0,1 0 16,-1 0 0,9 0-16,-9 0 15,9 9-15,0 8 16,-8 9-16,8 18 16,0-1-16,0 0 15,0-17-15,0-9 16,8-8-16,1 0 15,0-1 1,8-16-16,1-10 16,-1-8-16,9-8 15,0-1-15,-17 18 16,-1 0-16,1-1 16,0 18-16,-9 0 15,0 0-15,0 18 16,8-1-1,1 9-15,8 0 16,10 17-16,25 0 16,-18-25-16</inkml:trace>
  <inkml:trace contextRef="#ctx0" brushRef="#br0" timeOffset="183670.71">9240 8633 0,'-9'0'0,"0"0"0,0 0 16,1 0-16,-1 9 16,0-1-16,1 10 15,-1 25-15,0 18 16,-8 16-16,0 10 16,-1 8-16,1 9 15,0-17 1,-1-18-16,1-26 15,8-8-15,0-9 16,1-17-16,-1-1 16,9 1-16,0-9 15,-9-9-15,9-34 16,0-35-16,9-60 16,17-27-1,9 52-15,0 36 16,-1 25-16,-8 17 15,0 18-15,0-1 16,1 18-16,-1 0 16,0 18-16,-9-1 15,-8 9-15,-1 9 16,1 8 0,-18 0-16,-8 0 15,-9 1-15,-17-18 16,8 0-16,0-18 15,18 1-15,8-9 16,9 0 0,0 0-16</inkml:trace>
  <inkml:trace contextRef="#ctx0" brushRef="#br0" timeOffset="183955.66">9769 8191 0,'0'0'0,"0"0"0,0 0 16,0 0-16,0 0 15,0 0 1,-8 0-16,-1 18 16,-17 34-16,0 34 15,-9 9 1,0 18-16,18-9 0,-9-9 15,9-26-15,8-17 16,26-17 0,-8-9-16,8-17 15,-8-1-15</inkml:trace>
  <inkml:trace contextRef="#ctx0" brushRef="#br0" timeOffset="184135.78">9795 8702 0,'0'0'0,"0"9"0,0-9 16,0 0 0,-8 9-16,-1 8 15,0 18-15,1-1 16,8 1-16,0-9 16,0 0-16,0-9 15,0-8-15,0-1 16</inkml:trace>
  <inkml:trace contextRef="#ctx0" brushRef="#br0" timeOffset="184588.42">10134 8287 0,'0'0'0,"-9"0"16,1 17-16,-1 0 15,-8 9-15,-10 9 16,10 8-16,0 0 15,8 1 1,9-1-16,0 0 16,0 1-16,0-1 15,0-17-15,0 0 16,0-9-16,0-8 16,0 0-16,0-1 15,0 1 1,0-9-16,0 0 15,0-9-15,0 1 16,17-18-16,1 0 16,-1 8-16,1 1 15,-1 8-15,0 9 16,1 0-16,-1 0 16,0 9-16,1 8 15,-1 9 1,0 9-16,-8 8 15,0 0-15,0-17 16,-1 0-16,10 0 16,8-8-16,26 8 15,9-26-15,-35 0 16</inkml:trace>
  <inkml:trace contextRef="#ctx0" brushRef="#br0" timeOffset="185123.15">10968 8676 0,'0'0'0,"0"0"0,0 0 16,0 0-16,-9 0 15,0-8-15,1-1 16,-1 0 0,0 1-16,0-1 15,1 9-15,-1-9 16,0 1-16,1 8 15,-1 0-15,-17 0 16,0 0-16,0 17 16,0 0-16,0 18 15,8 0 1,1-1-16,8-8 16,9 0-16,0 0 15,9-9-15,8 1 16,1-10-16,17 10 15,-1-1-15,1 0 16,8 18-16,1 0 16,-1 17-1,-8 0-15,-9 8 16,0 1-16,-17-18 16,-1 0-16,-16 1 15,-1-18-15,-17 0 16,0 0-16,0-18 15,0 1-15,-9-9 16,0-9-16,-8-25 16,8-18-1,9-9-15,9-8 16,17 0-16,9 17 16,43-26-16,8 0 15,-34 52 1</inkml:trace>
  <inkml:trace contextRef="#ctx0" brushRef="#br0" timeOffset="186740.83">2223 9802 0,'0'0'0,"0"0"0,0 0 16,9 0-16,8 9 15,27-9-15,16 0 16,10 0-16,25-9 16,-8 0-16,-9 9 15,-8 0-15,-9 0 16,-27 0-16,-8 9 16,-17 0-1</inkml:trace>
  <inkml:trace contextRef="#ctx0" brushRef="#br0" timeOffset="187004.55">2145 10036 0,'0'0'0,"0"0"0,0 0 15,0 0-15,0 0 16,0 0-16,0 0 15,0 0-15,35 0 16,25 9-16,27-1 16,0 1-16,0-9 31,0 0-31,-9-9 0,0 9 16,-26-8-16,-8-1 15,-18 0-15,-18 9 16</inkml:trace>
  <inkml:trace contextRef="#ctx0" brushRef="#br0" timeOffset="187321.66">2570 9560 0,'0'0'0,"0"0"0,-8 0 15,8 0-15,0 0 16,0 0-16,0 0 15,0 8-15,26 18 16,17 18 0,27-1-16,16 0 15,-7 0-15,-1-8 16,-17-9-16,-9 0 16,-18 0-16,-8 0 15,-17 0-15,-18 26 16,-25 26-1,-18 9-15,-9-9 0,-9-9 16,18-17 0,9-35-16,25-8 15</inkml:trace>
  <inkml:trace contextRef="#ctx0" brushRef="#br0" timeOffset="187787.98">3500 9672 0,'0'0'0,"0"0"0,0 0 15,0 0 1,0 0-16,0 0 15,0 0-15,8 0 16,27 9-16,26 0 16,34-1-16,9-8 15,9-8-15,-8-1 16,-27 0-16,0-8 16,-26 0-1,-17 8-15,-9 9 16,-9 0-16,-8 0 15,0 0-15,-9 0 16</inkml:trace>
  <inkml:trace contextRef="#ctx0" brushRef="#br0" timeOffset="188037.66">3986 9612 0,'0'0'0,"0"0"0,0 0 16,0 0-1,0 8-15,0 18 16,9 18-16,-1 8 15,1 17-15,0 0 16,-9 0-16,0 9 16,-9-17-16,0 0 15,-8-18-15,-9 0 16,0 0 0,-18-17-16,10 0 15,-1-17-15,9-9 16,8-9-16,1 1 15,17-10-15,9 1 16</inkml:trace>
  <inkml:trace contextRef="#ctx0" brushRef="#br0" timeOffset="188243.59">4672 10227 0,'0'0'16,"0"0"-16,0 8 0,0 9 16,-9 1-1,0 16-15,-8 18 16,-9 0-16,-9 9 16,9-9-16,0-17 15,18-9-15</inkml:trace>
  <inkml:trace contextRef="#ctx0" brushRef="#br0" timeOffset="188894.53">5688 9837 0,'0'0'0,"-9"-9"16,0-8-16,1-9 16,-1 0-16,-8 0 15,-1 0-15,-8 0 16,0 9-1,0-1-15,0 1 16,-17 17-16,-1 0 16,10 0-16,-1 17 15,0 18-15,18 0 16,-1-1-16,18 1 16,0 8-16,18 9 15,-1-9-15,9 1 16,9-1-1,0 0-15,-9-17 16,0 0-16,-18 0 16,1-8-16,0-1 15,-18 0-15,0 1 16,-17 8-16,-8-1 16,-18-7-1,-9-10-15,0 1 16,35 0-16,26-1 15,0-8-15</inkml:trace>
  <inkml:trace contextRef="#ctx0" brushRef="#br0" timeOffset="189151.95">6009 10382 0,'-9'0'0,"1"0"15,-1 0-15,0 0 16,1 0 0,-1 18-16,-17-1 15,0 9-15,9 0 16,-9 9-16,17-18 15</inkml:trace>
  <inkml:trace contextRef="#ctx0" brushRef="#br0" timeOffset="189538.61">6608 9655 0,'0'0'0,"0"0"15,-8 0-15,-1 17 16,0 9-16,-8 9 16,-9 17-16,0 0 15,8 8-15,1 10 31,0-1-31,-1-8 0,1-1 16,0-16-16,-1-10 16,10-8-16,-1-9 15,9-8-15,0 0 16,0-1-16,0 1 16,17-9-16,9 0 15,26 0-15,18-9 16,17 1-1,26-10-15,-18-8 16,-51 9-16</inkml:trace>
  <inkml:trace contextRef="#ctx0" brushRef="#br0" timeOffset="190373.22">7546 9975 0,'0'0'0,"0"0"0,0-8 15,0-1-15,-8 0 16,-1 1-1,0-1-15,0 0 16,-8 9-16,-9 0 16,0 0-16,0 18 15,0-1-15,0 0 16,0 18-16,8 0 16,18-1-16,0-8 15,0 0 1,9-8-16,8-10 15,1 1-15,-1-9 16,1-9-16,-1 1 16,9-1-16,-9 0 15,-8 1-15,0 8 16,-1 0-16,1 0 16,0 0-1,8 17-15,1 0 16,-1 9-16,0 0 15,9 0-15,-8-17 16,16 8-16,27 0 16,-17-8-16,-10-26 15,1-18-15,-9 1 16,0-1 0,-17 18-16,0-1 15,-1 1-15,1 0 16,0-1-16,-9 10 15,0 8-15,0 0 16,0 0-16,0 0 16,0 0-16,8 17 15,1 9 1,0 9-16,-1-1 16,-8-8-16,0 0 15,0-9-15,0 1 16,0-10-16,0 1 15,0 0-15,0-9 16,0 0-16,0-9 16,0-8-1,0-18-15,18-8 0,-1-9 16,0 17 0,9 1-16,18 16 15,-18 10-15</inkml:trace>
  <inkml:trace contextRef="#ctx0" brushRef="#br0" timeOffset="190846.34">8423 10027 0,'0'0'0,"0"0"0,-8 0 0,-1 0 15,0 9-15,9 8 16,0 1-16,0-1 16,0 0-16,9-8 15,0 0-15,-1-9 16,10 0-1,-1-9-15,9 0 16,-9 1-16,1-1 16,-1-8-16,-8-1 15,0 1-15,-1 0 16,-16-1-16,-1 1 16,0 8-16,0 9 15,-17 0-15,0 18 16,-8-1-1,-1 18-15,0 8 16,18 0-16,17 1 16,0-10-16,17-8 15,9 0-15,35 9 16,-9-18 0</inkml:trace>
  <inkml:trace contextRef="#ctx0" brushRef="#br0" timeOffset="191386.51">9344 9923 0,'0'0'0,"0"0"0,-9-8 15,0-1-15,1 0 16,-1 1-16,0-1 16,-8-8-16,0 8 15,-1 9-15,-8 0 16,0 0 0,0 9-16,9-1 15,-1 10-15,1-10 16,8 1-16,9 0 15,0-1-15,18 10 16,-1 8-16,18 8 16,8 18-16,1 9 15,-1 8 1,0-8 0,-17-1-16,1-8 0,-19 0 15,-8 0-15,-8 0 16,-1-8-16,-17-1 15,0-17-15,-18 0 16,10-9 0,-10-8-16,-8-18 15,0-17-15,17-8 0,9-18 16,9-9 0,25 0-16,27-34 15,17 8-15,-8 36 16,-27 33-16</inkml:trace>
  <inkml:trace contextRef="#ctx0" brushRef="#br0" timeOffset="191702.5">9691 9975 0,'0'0'0,"-9"0"16,1 0-16,-1 0 16,0 0-16,1 0 15,-1 9-15,0 8 16,1 9-16,8 9 15,0 8-15,17-17 16,0 0 0,1 0-16,8 0 15,0-17-15,-9 0 16,9-18-16,0 0 16,-8-8-16,-10-9 15,1 0-15,-18 0 16,-8-17-16,-9-9 15,0 17-15,0 18 16,8-1 0,10 18-16,8 0 15,0 0-15,0 0 16</inkml:trace>
  <inkml:trace contextRef="#ctx0" brushRef="#br0" timeOffset="192043.84">10229 9958 0,'0'0'0,"0"0"0,0 0 16,0 0-16,-8 0 15,-1 0-15,0 17 16,1 1-16,-1 16 16,0 10-16,9-1 15,0 0-15,0-17 16,9 0-1,8-8-15,1-10 16,-1 1-16,1-9 16,-1-9-16,9-17 15,0 0-15,-17 0 16,-1 0-16,-16-8 16,-1-10-16,-17 10 15,0-1 1,9 18-16,-1-1 15,18 18-15,0 0 16,0 0-16,0 0 16</inkml:trace>
  <inkml:trace contextRef="#ctx0" brushRef="#br0" timeOffset="192520.43">10785 9906 0,'0'0'0,"0"0"16,-8 0-16,-1 0 15,0 0-15,0 0 16,-8 0-16,0 0 16,-9 17-1,0 1-15,0 16 16,8 1-16,1 17 15,0-9 1,17-17-16,0 0 0,0-17 16,8 0-16,1-1 15,8-16-15,1-1 16,16-17 0,1-9-16,8-25 15,1-27-15,-9-17 16,-9 17-16,-9 10 15,-8 33-15,-1 10 16,1 16-16,-9 18 16,0 0-16,-9 18 15,1 34 1,-10 43-16,1 17 16,8 10-16,9-18 15,26-18 1,26-25-1,-17-27-15,-17-16 0</inkml:trace>
  <inkml:trace contextRef="#ctx0" brushRef="#br0" timeOffset="193585.98">12027 9932 0,'0'-9'0,"0"1"15,0-1-15,0 0 16,0 1-16,-9-1 16,1 0-16,-1 1 15,-8-1-15,-9 0 16,-9 9-1,-9 0-15,-16 9 16,-1 8 0,0 18-16,9-9 0,17 0 15,18 0-15,-1 0 16,18-17-16,0-1 16,9 1-16,9-9 15,16 0 1,10 0-16,-1 0 15,-17 0-15,0 0 16,-17 9-16,0 17 16,-9 17-16,-9 26 15,-9 18-15,-8 17 16,0 0-16,9-18 16,8-8-1,9-26-15,0-9 16,0-17-16,0-17 15,9 0-15,-9-1 16,17-8 0,1-8-16,-1-10 0,9-16 15,-8-9 1,-10-18-16,-8 0 16,-8 9-16,-1 18 15,0 8-15,0 8 16,9 1-16,0 8 15,0 1-15,0-1 16,0 0 0,18-8-16,8-9 0,17 0 15,18-17 1,-26 17-16</inkml:trace>
  <inkml:trace contextRef="#ctx0" brushRef="#br0" timeOffset="194102.78">12418 9871 0,'-9'-8'16,"-8"8"-16,8 0 0,0 0 16,-8 0-16,0 17 15,-1 18-15,10 8 16,-1 26-16,0 1 16,-8-18-1,8-9-15,9 0 0,0-17 16,0-17-16,9-1 15,0 1 1,8-9-16,0-9 16,18-17-16,0-8 15,-1-9-15,-7-9 16,-1 8-16,-9 10 16,-8 16-16,-1 1 15,1 17-15,-9 0 16,0 0-1,0 9-15,0 17 16,0 26-16,9 0 16,-1-9-16,1 0 15,17-17 1,18 0-16,-1-9 0,-26-8 16</inkml:trace>
  <inkml:trace contextRef="#ctx0" brushRef="#br0" timeOffset="194853.48">12974 9993 0,'0'0'0,"0"0"0,0 0 15,-9-9-15,0 9 16,0 0-16,1 0 16,-1 0-16,0 0 15,-8 9 1,-9 8-16,0 26 15,-9 1-15,18-1 16,-1-8-16,18-9 16,0-18-16,0 1 15,9 0-15,9-9 16,-1-9 0,0 0-16,9-17 15,0 0-15,-17 9 16,0 0-16,-1 8 15,1 9-15,-9 0 16,0 0-16,0 0 16,0 9-1,9 8-15,8 0 0,1 1 16,-1-1-16,18-8 16,8 8-1,9-17-15,-8-26 16,-18 0-16,0 0 15,-9 0 1,0 9-16,-8-1 16,0 10-16,-1-1 15,1 0-15,-9 1 16,0-1-16,0 9 16,0 0-16,0 0 15,0 0-15,-9 17 16,1 9-16,-1 9 15,0-9-15,1 0 16,8-9-16,0-8 16,0 0-1,0-1-15,0-8 16,0-8-16,17-1 16,0-17-16,10-9 15,-1 1-15,0 16 16,0 1-16,-18 17 15,1 0 1,0 0-16,-1 17 0,1 1 16,0 8-1,-1 8-15,10-8 16,17 9-16,8-1 16,-26-16-16</inkml:trace>
  <inkml:trace contextRef="#ctx0" brushRef="#br0" timeOffset="195154.14">13590 9906 0,'-9'-9'0,"1"1"0,8 8 16,0 0-16,0 0 16,0 0-16,0 0 15,0 0-15,17 0 16,0 0-16,18 0 16,9 0-16,-1-9 15,18 0-15,17 9 31,9 0-31,-26-26 0,-35 9 16</inkml:trace>
  <inkml:trace contextRef="#ctx0" brushRef="#br0" timeOffset="195403.19">13842 9542 0,'0'0'0,"0"0"0,0 0 15,0 0-15,0 0 16,-9 0-16,1 26 16,-10 35-16,1 17 15,-1 8-15,1 10 32,0-1-32,17-8 0,0-27 15,0-8-15,8-17 16,1-9-16,0-9 15,-1-8-15</inkml:trace>
  <inkml:trace contextRef="#ctx0" brushRef="#br0" timeOffset="195788.27">14085 9958 0,'-9'0'0,"1"0"16,8 0-16,-9 0 15,0 0-15,1 9 16,-1 8-16,0 18 16,-8-1-1,17 10-15,0-18 0,0 0 16,0-9 0,9-8-16,-1-1 15,10-8-15,-1-8 16,0-1-16,9-17 15,0 0-15,1-9 16,-1 1 0,-18 16-16,1 1 15,0 0-15,-9 17 16,0 0-16,0 0 16,0 0-16,0 17 15,8 9-15,10 9 16,-1 8-16,0-8 15,9 8 1,-8-26-16</inkml:trace>
  <inkml:trace contextRef="#ctx0" brushRef="#br0" timeOffset="196370.08">14702 9923 0,'0'0'0,"0"0"0,-9 0 15,0 0-15,1 0 16,-1 0-16,-8 18 16,-1 8-16,1 8 15,-9 18-15,0-8 16,8-1-16,1-17 31,8 0-31,1-17 0,8-1 16,0 1-16,0-9 15,0 0-15,0-9 16,8 1-16,10-18 16,-1 0-16,-8 8 15,-1 1-15,1 8 16,0 9-1,-9 0-15,0 0 16,0 0-16,0 9 16,0 0-16,0-1 15,0 1-15,0 0 16,0-1-16,0 1 16,0-9-16,17-9 15,0 1-15,10-18 16,7 0-1,-8 8-15,0 1 16,0 0-16,-8 17 16,-1 0-16,-8 0 15,8 17-15,1 18 16,-10-1 0,10 1-16,-1-9 15,18 9-15,-1-18 16</inkml:trace>
  <inkml:trace contextRef="#ctx0" brushRef="#br0" timeOffset="197052.83">15197 9897 0,'0'0'0,"0"0"0,0 0 16,0 0-1,0 0-15,17-8 16,0-1-16,27 0 16,17 1-16,8-1 15,9 0-15,-8 9 16,8-8-16,-17-1 15,8 9-15,-17 0 16,-26 9 0</inkml:trace>
  <inkml:trace contextRef="#ctx0" brushRef="#br0" timeOffset="197307.45">15162 10097 0,'0'0'0,"0"0"16,0 0-16,0 0 16,0 0-16,0 0 15,17 0-15,18 8 16,26 1-16,8 0 16,1-9-16,-10-9 15,1 0-15,0 1 16,-18-1-16,-16 0 15,-1 9 1,0-8-16,8-1 16,-25 9-16</inkml:trace>
  <inkml:trace contextRef="#ctx0" brushRef="#br0" timeOffset="197556.42">15587 9516 0,'0'0'0,"0"0"0,0 0 16,0 0-16,0 0 15,0 0-15,-8 26 16,-18 26-16,0 44 16,-9 25-1,9 17-15,-9-8 16,0-17-16,18-18 15,0-17-15,17-17 16,8-9-16,10-26 16,-10-26-16</inkml:trace>
  <inkml:trace contextRef="#ctx0" brushRef="#br0" timeOffset="197736.02">15770 9603 0,'0'0'0,"0"0"16,0 0-16,-9 9 16,0 25-16,1 36 15,-18 33-15,0 19 16,0 16 0,8-34-16,9-69 15</inkml:trace>
  <inkml:trace contextRef="#ctx0" brushRef="#br0" timeOffset="-80693.47">1468 11214 0,'0'0'0,"0"0"16,0 0-16,26-9 16,0 1-16,8-1 15,10 9-15,8 0 16,-9 0-1,1 0-15,-18 0 16,0 9-16,-9-1 16,-17 9-16,0 1 15,0 16-15,-35 1 16,9 0-16,0-1 16,0 1-16,9-9 15,8 0 1,9 0-16,0-9 15,26 9-15,-17 0 16,26 9-16,-1-9 16,10 0-16,-1 0 15,-17 0-15,9-9 16,-35 0-16,9 1 16,-18-1-1,-8 9-15,-9 9 16,-26-1-16,-9 1 15,0-9-15,9 0 16,-35-17-16,26-9 16,35-9-16</inkml:trace>
  <inkml:trace contextRef="#ctx0" brushRef="#br0" timeOffset="-80186.63">1589 10963 0,'0'0'0,"0"0"0,-9 0 16,9 0-16,-17 0 15,8 0-15,-8 17 16,-26 0-16,17 18 15,-18 0-15,1 17 16,17 0 0,-18-1-16,10 27 15,-1 9-15,17 8 16,10 1-16,8-1 16,26 9-16,-18 0 15,27-26-15,0-9 16,26-17-16,8-9 15,18-17-15,-9-26 16,35-17-16,0-26 16,-9-18-1,-8-17-15,-18 0 16,-9-26-16,-25-8 16,-18-10-16,-18-8 15,-25 0-15,-9 27 16,-17 16-16,-9 26 15,-1 9-15,10 26 16,-9 18 0,0-1-16,26 9 15</inkml:trace>
  <inkml:trace contextRef="#ctx0" brushRef="#br0" timeOffset="-78851.63">2787 11396 0,'0'0'15,"0"0"-15,0 0 0,0 0 16,0 0-16,0 0 15,18 0 1,-1 8-16,18 10 16,17-10-16,18 1 15,25-9 1,1-9-16,-10 1 0,-7-1 16,-19 0-16,-16 9 15,-18 0-15,0 0 16,-17 0-1,-9 0-15,0 0 16</inkml:trace>
  <inkml:trace contextRef="#ctx0" brushRef="#br0" timeOffset="-78519.72">3074 11560 0,'0'0'0,"0"0"0,0 0 0,0 0 0,0 0 16,0 0-1,0 0-15,0 0 16,9 9-16,8 8 16,-8 18-16,-1 8 15,1-8-15,0 17 16,-9 8-16,0 1 31,-9-18-31,0 1 0,1-1 16,-1-8-16,-17-1 15,0-8-15,-9 0 16,-8 0-16,-1-17 16,1 0-1,0-9-15,-1-9 0,9 0 16,9-8 0,9 8-16,8 9 15</inkml:trace>
  <inkml:trace contextRef="#ctx0" brushRef="#br0" timeOffset="-78222.21">3795 11673 0,'0'0'0,"0"0"0,0 0 15,0 0-15,0 0 16,0 0-16,8 17 15,1-8-15</inkml:trace>
  <inkml:trace contextRef="#ctx0" brushRef="#br0" timeOffset="-78086.05">3864 11907 0,'0'0'0,"0"0"0,0 0 0,0 0 16,18 26-16,-10-9 16</inkml:trace>
  <inkml:trace contextRef="#ctx0" brushRef="#br0" timeOffset="-75734.38">4516 11171 0,'0'0'0,"0"0"0,0 0 0,0 0 15,0 17-15,0 17 16,-9 44-16,9 44 16,-9-1-1,1 18-15,-1-10 16,9-25-16,0-26 16,0-17-16,0-9 15,0-17-15,0-18 16,0-8-16,0-9 15</inkml:trace>
  <inkml:trace contextRef="#ctx0" brushRef="#br0" timeOffset="-75270.96">4837 11361 0,'0'0'0,"0"0"0,0 0 16,0 0-16,0 9 16,0 8-16,0 9 15,0 9-15,0 17 16,-9 8-1,0 1-15,-8 0 16,0-10-16,-1 10 16,1-9-16,8-17 15,9-9-15,0-9 16,0-8 0,0-1-16,0 1 0,0 0 15,18-1 1,8-8-16,35 0 15,8 0-15,-8-8 16,0-1-16,-9 0 16,-9 9-16,-17 0 15,0 0-15,-17 0 16,8 0 0,-8 0-16,0 0 0</inkml:trace>
  <inkml:trace contextRef="#ctx0" brushRef="#br0" timeOffset="-75038.44">5254 11612 0,'0'0'0,"0"0"0,0 0 0,0 0 16,0 0-16,0 0 15,8 9-15,10 0 16,-1-1-16,18 1 16,0 0-16,8-9 15,9 0 1,0 0-16,-26 8 16</inkml:trace>
  <inkml:trace contextRef="#ctx0" brushRef="#br0" timeOffset="-74571.46">6174 11413 0,'0'0'16,"0"0"-16,0 0 0,0 0 15,-9 0-15,1 0 16,-1 0-16,-8 0 16,-1 9-1,-16 8-15,-10 18 16,9-1-16,1-8 16,16 9-16,1 0 15,17-1-15,0 1 16,17-1-16,9 1 15,9 8-15,0-8 16,-9 8-16,0-17 16,-9 0-1,-8-8-15,0-1 16,-1-8 0,-16 8-16,-10 0 0,-8 1 15,-26 8 1,0 0-16,0-18 15,0 1-15,17-9 16,18-9-16,-9-17 0,17 0 16</inkml:trace>
  <inkml:trace contextRef="#ctx0" brushRef="#br0" timeOffset="-73953.39">6165 11274 0,'0'0'0,"0"0"16,0 0-16,0 0 16,0 0-16,0 0 15,0 0-15,0 0 16,0 0-1,0 0-15,0 0 16,0 0-16,0 0 16,0 0-16,0 0 15,0 0-15,0 0 16,0 0-16,0 0 16,0 0-16,0 0 15,0 0 1,0 9-16,9 0 15,0-1-15,0 1 16,-1 0-16,1-1 16,-9-8-16,9 9 15,-9-9-15,0 0 16,0 0-16,0 0 16,0 0-16,0 0 15,0 0 1,0 9-16,0-1 15,0 10-15,8 16 16,1 18-16,0 0 16,-1 18-1,-8-1-15,0 0 0,0 0 16,0-8 0,0-9-16,0-9 15,0-17-15,0 0 16,0-8-16,0-1 15,0-8-15,0-1 16,9 1-16,-9 0 16</inkml:trace>
  <inkml:trace contextRef="#ctx0" brushRef="#br0" timeOffset="-73040.78">6634 12054 0,'0'0'0,"0"0"15,0 0-15,0 0 16,0 0-16,0 0 15,0 17-15,-8 1 16,-1-1-16,0 18 16,-17-1-16,9-17 15,8-8-15,9 0 16</inkml:trace>
  <inkml:trace contextRef="#ctx0" brushRef="#br0" timeOffset="-72636.44">7121 11300 0,'0'0'0,"0"0"0,0 0 16,0 0-16,0 0 15,0 0-15,0 26 16,8 26-16,1 44 15,-18 16-15,1 1 16,-1 8-16,0-26 16,9-17-16,0-17 15,0-18 1,0-17-16,0 0 16,9-17-16,-9-9 15,0 0-15</inkml:trace>
  <inkml:trace contextRef="#ctx0" brushRef="#br0" timeOffset="-72238.48">7407 11430 0,'0'0'0,"0"0"0,0 0 0,0 0 15,0 0-15,0 18 16,-8 16 0,-1 1-16,0 8 15,1 9-15,-10-8 16,9-1-16,1-9 16,-10 1-16,1 0 15,8-9-15,1 0 16,8 0-16,0-9 15,0 0 1,8 1-16,10-10 16,-1 1-16,18 0 15,0-1-15,8 1 16,18-18-16,0 1 16,-1-1-16,1-8 15,0-1-15,-35 10 16</inkml:trace>
  <inkml:trace contextRef="#ctx0" brushRef="#br0" timeOffset="-72054.77">7642 11638 0,'0'0'0,"0"0"0,0 0 15,0 0-15,8 0 16,10 0-16,16 0 16,27 9-16,-9-9 15,-34 9-15</inkml:trace>
  <inkml:trace contextRef="#ctx0" brushRef="#br0" timeOffset="-71652.81">8415 11378 0,'0'0'0,"0"0"15,-9 0-15,0 0 16,1 0-16,-1 0 16,-9 0-16,1 9 15,-9 8 1,0 1-16,-9 16 15,1-8-15,16 9 16,1 0-16,-1-1 16,18 10-16,0-1 15,18-9-15,-1 10 16,9-1-16,0 0 16,0-8-1,-8-9-15,-10 0 16,1-17-16,0 8 15,-9 0-15,-9 1 16,0-1-16,-17 0 16,-8 1-16,-1-1 15,0-8-15,0-1 16,18 1 0,8-9-16</inkml:trace>
  <inkml:trace contextRef="#ctx0" brushRef="#br0" timeOffset="-71281.47">8493 11794 0,'0'0'0,"0"0"16,0 0-16,0 0 16,0 0-16,0 0 15,0 0 1,0 0-16,0 0 16,0 0-16,0 0 15,0 0-15,0 0 16,0 0-16,8 0 15,10 0-15,8 0 16,9 0 0,17-9-16,0 1 15,0 8-15,-17 0 16,-18 0-16</inkml:trace>
  <inkml:trace contextRef="#ctx0" brushRef="#br0" timeOffset="-71004.66">8658 11604 0,'0'0'0,"0"0"0,0 0 15,0 0-15,0 0 16,0 17-1,0 0-15,0 18 16,0 8-16,0 18 16,-9-1-16,9-8 15,-9-8-15,9-10 16,9-8-16,8 0 16,9-8-16,-17-18 15</inkml:trace>
  <inkml:trace contextRef="#ctx0" brushRef="#br0" timeOffset="-70788.47">8996 11630 0,'0'0'0,"0"0"0,0 0 15,0 0-15,0 17 16,0 18-1,0 16-15,0 27 16,0 0-16,9-17 16,0-18-16,-1-8 15,1-9-15,17 0 16,-17-17-16</inkml:trace>
  <inkml:trace contextRef="#ctx0" brushRef="#br0" timeOffset="-70405.27">9352 11283 0,'0'0'0,"0"0"16,0 0-16,0 0 16,0 0-16,0 17 15,0 18-15,-8 34 16,-1 9-16,0 18 15,1-18-15,-1 8 16,0-8-16,9-17 16,0-18-16,0 0 15,9-8 1,-9-9-16,0-17 16</inkml:trace>
  <inkml:trace contextRef="#ctx0" brushRef="#br0" timeOffset="-70152.7">9717 12089 0,'0'0'0,"0"0"0,0 0 16,0 8-16,0 10 15,9-1-15,-18 18 16,0 8 0,-17 26-16,-17-8 15,0-1-15,8-16 16,-9-10-16,10-8 16,25-17-1</inkml:trace>
  <inkml:trace contextRef="#ctx0" brushRef="#br0" timeOffset="-69945.16">10021 11846 0,'0'0'0,"0"0"15,0 0-15,0 0 16,0 0-16,17 9 16,-8-1-16</inkml:trace>
  <inkml:trace contextRef="#ctx0" brushRef="#br0" timeOffset="-69800.95">10394 11846 0,'0'0'0,"0"0"0,0 0 0,0 0 0,0 0 0,0 0 15,9 0-15,0 9 16</inkml:trace>
  <inkml:trace contextRef="#ctx0" brushRef="#br0" timeOffset="-69662.69">10559 11898 0,'0'0'0,"0"0"15,0 0-15,0 0 16,9 0-16</inkml:trace>
  <inkml:trace contextRef="#ctx0" brushRef="#br0" timeOffset="-69514.94">10707 12158 0,'0'0'0,"0"0"16,0 0-16,0 0 15,0 0-15</inkml:trace>
  <inkml:trace contextRef="#ctx0" brushRef="#br0" timeOffset="-68526.39">10898 12080 0,'0'0'0,"0"0"16,0 0-16,0 0 15,0 0-15,-9 0 16,9 17-16,-8 1 16,-10 16-16,1-8 15,0 0-15,-1-9 16,1-8-16,17 0 16</inkml:trace>
  <inkml:trace contextRef="#ctx0" brushRef="#br0" timeOffset="-68205.38">11298 11292 0,'0'0'0,"0"0"0,0 0 16,0 0-16,0 17 16,17 18-16,-8 34 15,-9 35-15,-9 35 32,0-1-32,-8-8 0,8-26 15,1-17-15,-1-27 16,9-8-16,0-9 15,9-17-15,8-17 16,0 0 0</inkml:trace>
  <inkml:trace contextRef="#ctx0" brushRef="#br0" timeOffset="-67634.4">11706 11526 0,'0'0'0,"0"0"0,0 0 16,0 0-16,0 0 16,0 0-16,0 8 15,0 10-15,0-1 16,-9 18-16,0 17 15,1 8 1,-10 9-16,-8-8 16,9 0-16,0-9 15,-1-9-15,1-17 16,8 0-16,0-9 16,9-8-16,0 0 15,0-1-15,0 1 16,0 0-1,0-9-15,18 8 16,17 1-16,8-9 16,18 0-16,-1 0 15,1-9-15,-17 9 16,-1 0-16,-8-8 16,-18 8-16,-8 0 15,-9 0 1</inkml:trace>
  <inkml:trace contextRef="#ctx0" brushRef="#br0" timeOffset="-67382.96">11975 11803 0,'0'0'0,"0"0"0,0 0 0,0 0 15,0 0-15,17 0 16,9 8-16,26 1 16,9-9-16,0 0 15,0 0 1,0 0-16,-1 0 16,-16 0-16,-18-9 15,-17 9-15</inkml:trace>
  <inkml:trace contextRef="#ctx0" brushRef="#br0" timeOffset="-67169.13">12253 11560 0,'0'0'0,"0"0"16,0 18-16,-9 8 15,9 17-15,0 17 16,-9 18-16,1 0 16,16-8-16,1-18 15,0-18-15,-1-16 16</inkml:trace>
  <inkml:trace contextRef="#ctx0" brushRef="#br0" timeOffset="-66756.19">12956 11439 0,'0'0'0,"0"0"15,0 0-15,0 0 16,0 0-16,-9 0 15,1 0-15,-18 17 16,0 1 0,-9 16-16,0 1 15,18 0-15,-1 8 16,1 0-16,17-8 16,9 8-16,8 0 15,1 1-15,8-1 16,0 0-1,-9-17-15,-8 0 16,-1 0-16,1-8 16,0-1-16,-9-8 15,-9 8-15,0 0 16,-17-8-16,-8 0 16,-1 8-1,-26-8-15,35-1 0</inkml:trace>
  <inkml:trace contextRef="#ctx0" brushRef="#br0" timeOffset="-66488.69">13347 11171 0,'0'0'0,"0"0"16,0 0-16,0 0 16,0 17-16,9 17 15,-1 36-15,1 25 16,-9 9 0,-9 0-16,9 8 15,0 10-15,0-27 16,0 0-16,9-43 15</inkml:trace>
  <inkml:trace contextRef="#ctx0" brushRef="#br0" timeOffset="31943.82">1042 13414 0,'0'0'0,"0"0"15,0 0-15,0 0 16,9 0-16,25 0 16,10-9-16,25 0 15,44-17 1,9-8-16,-9-1 0,-9 0 15,-17 1 1,-9-1-16,-9 18 16,-25-1-16,-18 10 15,-17 8-15</inkml:trace>
  <inkml:trace contextRef="#ctx0" brushRef="#br0" timeOffset="32162.81">1468 13431 0,'0'0'0,"0"0"0,0 0 15,0 0-15,0 9 16,0 8-16,0 26 16,0 35-16,-18 0 15,10 0 1,-1 0-16,9-35 15,0-17-15,0-8 16,0-10-16</inkml:trace>
  <inkml:trace contextRef="#ctx0" brushRef="#br0" timeOffset="32740.62">1893 13015 0,'0'0'0,"0"0"16,0 9-16,0 17 15,9 52-15,-18 34 16,-8 18-16,-9 26 16,0-17-16,8-27 15,-8-25 1,9-9-16,-1-26 15,1-26-15,8 0 16,9-17-16,0-1 16,0-8-16,0-8 15,18-18-15,8-26 16,17-9-16,-25 0 16,8 18-16,0 8 15,0 18 1,-9 0-16,0 8 15,1 9-15,-1 0 16,1 17-16,-1 1 16,9 8-16,-17 8 15,17-8-15,-9 0 16,0 0 0,1-8-16,8-10 0,-9 1 15,9-9 1,9-9-16,0 1 15,-9-10-15,0-8 16,0 0-16,-17 9 16,-1 0-16,1-1 15,-9 10 1,0-1-16,9-8 0,-9 17 16,0 0-1,0 0-15,0 0 16</inkml:trace>
  <inkml:trace contextRef="#ctx0" brushRef="#br0" timeOffset="32980.71">2379 13899 0,'-8'-9'0,"-1"-8"0,0 8 15,9 0-15,0 1 16,0-1 0,0 0-16,0 1 15,0-1-15,0-8 16,0-1-16,0 1 15,0 0-15,0 8 16,0 0-16,0 1 16,0-1-16,0 0 15,0 9 1,-8-8-16,-1-1 16,0 0-16,9 9 15</inkml:trace>
  <inkml:trace contextRef="#ctx0" brushRef="#br0" timeOffset="33767.18">2180 13968 0,'0'0'0,"0"0"0,0 0 16,0 0-16,0 0 15,0 0 1,0-9-16,0 1 0,8-1 16,10 0-1,-1 1-15,9-10 16,-9-8-16,10 0 16,-1-8-16,-18-1 15,1 9-15,0 0 16,-18 0-16,0 9 15,1-1 1,-1 1-16,0 0 16,-8 8-16,-1 9 15,1 0-15,-9 17 16,0 18-16,0 0 16,9 17-16,8 8 15,9-16-15,0-1 16,0-8-16,9-9 15,8-9 1,0-8-16,1-1 16,16-16-16,1-18 15,9 0-15,-10-18 16,-8 10-16,0-1 16,-17 18-16,0-1 15,-1 18-15,-8 0 16,0 0-1,9 18-15,0 8 16,-9 8-16,0 1 16,0-9-16,0 0 15,0-9-15,0-8 16,0 0-16,0-9 16,9-9-16,8-8 15,18-18-15,8-17 16,9 0-1,-8 9-15,-18 8 16,0 18-16,-9-1 16,-8 18-16,-1 0 15,1 26 1,0 9-16,8 17 0,0 0 16,10 0-1,16 0-15,0-17 16,-34-35-16</inkml:trace>
  <inkml:trace contextRef="#ctx0" brushRef="#br0" timeOffset="34446.56">3430 13509 0,'0'0'0,"0"0"0,0 0 16,-9 0-16,1 0 16,-1 26-1,0 17-15,-8 26 16,0-8-16,17 0 16,0-18-16,0-17 15,8 0-15,1-17 16,8-1-16,1-16 15,16-10-15,19-16 16,-10-1 0,0 18-16,-17-1 15,0 18-15,-8 0 16,-1 9-16,9 0 16,0-1-16,0 1 15,-8 0-15,-1-9 16,0 0-16,-8-9 15,0 0 1,0-17-16,-18-17 16,-9-9-16,10 26 15,8 9-15,0 17 16</inkml:trace>
  <inkml:trace contextRef="#ctx0" brushRef="#br0" timeOffset="34811.98">4116 13474 0,'0'0'0,"0"0"16,0 0-16,0 0 15,0 0 1,17 9-16,1 8 15,-1 1-15,1-1 16,-1 18-16,-8-1 16,-1 9-16,1 1 15,-18-1 1,1-17-16,-1 0 0,9-17 16,0-1-16,0 1 15,0-9 1,0-9-16,0-8 15,0-26-15,17-9 16,9-9-16,9-8 16,0 8-16,-18 27 15</inkml:trace>
  <inkml:trace contextRef="#ctx0" brushRef="#br0" timeOffset="35030.65">4620 13561 0,'0'0'0,"0"0"0,0 0 15,0 0 1,0 17-16,8 18 16,1 17-16,-18 0 15,1-9-15,8 0 16,0-17-16,8 0 15,-8-17-15,9 0 16</inkml:trace>
  <inkml:trace contextRef="#ctx0" brushRef="#br0" timeOffset="35178.18">4611 13197 0,'0'0'0,"0"0"0,0 0 16,0 0-16,0 0 15,0 0-15,17 0 16,1 0-16,-10 0 16</inkml:trace>
  <inkml:trace contextRef="#ctx0" brushRef="#br0" timeOffset="35415.54">4741 13492 0,'0'0'0,"0"0"15,0 0-15,0 0 16,0 0-16,18 0 16,-1 0-16,18 0 15,17 0-15,17-9 16,1 0-16,-1-8 15,-8 0 1,-17-1-16,-18 10 16</inkml:trace>
  <inkml:trace contextRef="#ctx0" brushRef="#br0" timeOffset="35679.06">4941 13059 0,'0'0'0,"0"0"0,0 17 15,0 26-15,0 35 16,9 17-16,-1 9 16,1 18-1,0-19-15,-1-16 16,1-9-16,-9-26 15,9-17-15,0-9 16,8 0-16,9-18 16,-9-8-16,1 0 15</inkml:trace>
  <inkml:trace contextRef="#ctx0" brushRef="#br0" timeOffset="36029.03">5271 13656 0,'0'0'0,"0"0"0,0 0 16,0 9-16,0 8 16,17 0-16,1 9 15,8-8-15,9-10 16,8 1-16,9-18 16,0-8-1,-8-9 1,-1 0-16,-17 0 0,0 0 15,-17 0-15,-9 9 16,-9 0-16,-8-1 16,-9 10-16,-18 8 15,1 17-15,-1 18 16,-8 25 0,18 9-16,16 1 15,10-10-15,16 1 16,18-18-16,35 1 15,9-18-15,-44-26 16</inkml:trace>
  <inkml:trace contextRef="#ctx0" brushRef="#br0" timeOffset="36412.25">6895 13154 0,'0'0'0,"0"0"0,0 0 0,-9 0 15,1 0 1,-10 0-16,-8 17 16,-9 0-16,1 18 15,-1 0-15,18 8 16,-1 0-16,18 1 15,0-1-15,0 0 16,18-8-16,-1 0 16,0-1-1,9-8-15,-17 0 16,0-9-16,-1 1 16,-16-1-16,-1 9 15,-17-9-15,-9 1 16,-8-10-16,17 1 15,17-18-15,0 1 16</inkml:trace>
  <inkml:trace contextRef="#ctx0" brushRef="#br0" timeOffset="36614">7008 13396 0,'0'0'0,"0"0"0,8 0 0,10 18 16,17-1 0,8-8-16,18-1 15,17 1-15,0-18 16,0 1-16,26-10 16,9-25-16,-43-9 15,-44 26-15</inkml:trace>
  <inkml:trace contextRef="#ctx0" brushRef="#br0" timeOffset="36846.95">7320 13093 0,'0'0'0,"0"0"0,0 0 0,0 26 15,0 43-15,-8 27 16,-1-1-16,9 9 16,0 9-16,0-10 15,17-25-15,9-26 16,1-17-16,-10-26 16,-8-1-16</inkml:trace>
  <inkml:trace contextRef="#ctx0" brushRef="#br0" timeOffset="37229.33">7911 13448 0,'0'0'0,"0"0"15,0 0-15,0 0 16,-9 0 0,1 0-16,-19 0 0,-16 18 15,0 8 1,-9 8-16,-1 1 15,19 8-15,8 0 16,8 1-16,18-18 16,0-18-16,0 1 15,18 0 1,16-18-16,1 0 16,9 1-16,-18-1 15,0 0-15,-18 9 16,1 0-16,0 0 15,8 18-15,0 8 16,1 0-16,-1 0 16,1-9-16,-1-8 15,0-1 1,44-8-16,26-34 16,-44-1-16</inkml:trace>
  <inkml:trace contextRef="#ctx0" brushRef="#br0" timeOffset="37428">7937 13379 0,'0'0'0,"0"0"0,0 0 16,0 0-16,17 0 15,9 9-15,18-1 16,25 1-16,9-18 15,9-8 1,0-9-16,17-17 0,-17-1 16,-61 36-1</inkml:trace>
  <inkml:trace contextRef="#ctx0" brushRef="#br0" timeOffset="37678.65">8241 13041 0,'0'0'0,"0"0"0,0 0 15,0 18-15,0 8 16,-9 43-16,1 17 16,-10 1-16,9 43 15,-8 9-15,0-27 16,8-25-16,9-18 15,0-26 1,26-17-16,0-17 16,-8 0-16</inkml:trace>
  <inkml:trace contextRef="#ctx0" brushRef="#br0" timeOffset="38033.21">8458 13561 0,'0'0'0,"0"0"0,0 0 16,0 0-16,0 0 16,0 9-16,17 8 15,9 17-15,18-8 16,8 0-16,0-17 16,-9 0-16,1-18 31,-18 0-31,0 1 0,-17-1 15,-1 0-15,1 1 16,-9-1-16,-9 0 16,-17 1-16,0 8 15,-9 0-15,-8 17 16,0 9-16,8 26 16,18 0-16,8 9 15,18-9 1,17 0-16,26-18 15,0-16-15,-35-10 16</inkml:trace>
  <inkml:trace contextRef="#ctx0" brushRef="#br0" timeOffset="38370.74">9543 13526 0,'0'0'0,"0"0"16,0 0-16,0 0 16,0 18-16,-8-1 15,-1 18-15,9 8 16,0 0 0,0-17-16,0 0 15,9-9-15,-1-8 16,10 0-16,-1-1 15,-8-8-15,0-8 16,-1-1-16,1 0 16,-18-8-16,1-9 15,-1 0-15,-17 9 16,0-1 0,0 10-16,0-1 15,17 0-15</inkml:trace>
  <inkml:trace contextRef="#ctx0" brushRef="#br0" timeOffset="38679.85">10377 12972 0,'0'0'0,"0"0"0,0 0 16,0 0-16,-9 0 15,1 0-15,-10 0 16,-8 17-16,-8 18 16,-1 0-1,-9 25-15,10 9 16,-1 18-16,18-9 16,-1 0-16,18 9 15,0-1-15,9-8 16,-9-26-1,0-9-15,0-17 0,0 0 16,0-8 0,0-10-16,0 1 15</inkml:trace>
  <inkml:trace contextRef="#ctx0" brushRef="#br0" timeOffset="38848.98">9813 13544 0,'0'0'0,"0"0"0,0 0 15,0 0 1,0 0-16,0 0 16,17 0-16,35-9 15,26 0-15,26 1 16,35-10 0,0 10-16,-87-1 0</inkml:trace>
  <inkml:trace contextRef="#ctx0" brushRef="#br0" timeOffset="39129.57">10837 13500 0,'0'0'0,"0"0"0,0 0 15,0 0-15,0 0 16,0 0-16,18 0 16,8 0-16,8 0 15,19 0-15,7-8 16,10-1-16,-1 0 31,9-8-31,-17 0 0,-9-18 16,-26 9-16</inkml:trace>
  <inkml:trace contextRef="#ctx0" brushRef="#br0" timeOffset="39378.11">11124 13197 0,'0'0'0,"0"0"0,0 0 16,0 9-16,-9 8 15,1 18-15,-1 8 16,-9 26-16,-8 1 16,0 25-1,9 0-15,0-8 0,17-18 16,0-17 0,17-9-16,9-17 15,-9-8-15,-8-10 16</inkml:trace>
  <inkml:trace contextRef="#ctx0" brushRef="#br0" timeOffset="39995.04">11645 13024 0,'0'0'0,"0"0"0,0 0 15,0 0-15,-9 9 16,1 17-16,-18 43 15,-1 17-15,-16 10 16,8-1-16,1 0 16,-1-8-1,17-35-15,1-18 16,8-8-16,1-17 16,8 0-1,0-9-15,0-9 0,8 0 16,10-17-16,17-17 15,-1 9-15,-8 8 16,0 8 0,-8 10-16,-10 8 15,1 0-15,0 8 16,-1 10-16,10 8 16,-1 8-16,1 9 15,-1 1-15,9-18 16,9 0-16,-1-9 15,19-8-15,-1-1 16,0-16 0,0-10-16,0-8 15,-9 0-15,1 0 16,-18-17 0,-9 0-16,-8 8 0,-9 18 15,-9 0 1,1 8-16,-19 0 15,-7 9-15,-10 9 16,1 8-16,8 18 16,0 17-16,1 8 15,16 1-15,10-9 16,25 0-16,18-9 16,8-17-16,44 0 15,-26-17-15</inkml:trace>
  <inkml:trace contextRef="#ctx0" brushRef="#br0" timeOffset="40461.18">13095 13431 0,'0'0'0,"0"0"0,0 0 15,0 0-15,-9-9 16,1 1-16,-10 8 15,-8 0-15,-8 0 16,-10 8-16,1 10 16,8 16-16,0-8 15,18 0 1,0 9-16,17 0 16,0 8-16,8 0 15,1-17-15,0 0 16,-1-9-16,-8-8 15,0 0-15,-8-1 16,-1 1-16,0 0 16,-17 8-1,0-8-15,-17 8 0,17 0 16,17-8 0</inkml:trace>
  <inkml:trace contextRef="#ctx0" brushRef="#br0" timeOffset="40928.68">13225 13440 0,'0'0'0,"0"0"16,0 0-16,0 0 16,0 17-16,-8 0 15,8 9-15,0 9 16,0 0-16,0-1 15,0-8-15,0-9 16,8-8-16,10 0 16,-1-9-1,0-9-15,10 0 16,-1 1-16,0-10 16,0 1-16,0 0 15,-18 8-15,10 9 16,-10 0-16,1 9 15,0 17 1,0 34-16,-1 10 16,-8 8-16,-8 8 15,-1 1-15,0 0 16,0-36-16,1-7 16,-1-18-16,0 0 15,1-9-15,-18-8 16,0-1-16,-18-25 15,1-9 1,-1-17-16,-8-1 16,35 27-16</inkml:trace>
  <inkml:trace contextRef="#ctx0" brushRef="#br0" timeOffset="41281.11">13903 13440 0,'0'0'0,"0"0"16,0 0-16,0 0 15,0 0-15,0 0 16,0 0-16,0 0 16,-9 0-16,0 0 15,1 0-15,-1 8 16,0 10-1,-8-1-15,8 0 16,9 9-16,0 9 16,0-9-16,9 0 15,0 0-15,-1 0 16,-8-9-16,0 0 16,-8 1-1,-1-1-15,0 0 16,-17 1-16,9-10 15,-1 1-15,18-9 16,0 0-16</inkml:trace>
  <inkml:trace contextRef="#ctx0" brushRef="#br0" timeOffset="41499.1">14033 13457 0,'0'0'0,"0"0"0,0 0 16,0 0-16,0 0 16,0 0-16,17 9 15,9-1-15,18 1 16,8 0 0,9-18-16,-1 0 15,10 9-15,-9-8 16,-35 8-16</inkml:trace>
  <inkml:trace contextRef="#ctx0" brushRef="#br0" timeOffset="41749.01">14189 13206 0,'0'0'0,"0"0"0,0 0 16,0 8-16,0 18 15,9 18-15,-9 16 16,-9 27-16,1 8 16,-1 9-1,0-17-15,9-9 16,0-18-16,0-16 16,9-18-16,0-18 15,-1 1-15,-8-9 16</inkml:trace>
  <inkml:trace contextRef="#ctx0" brushRef="#br0" timeOffset="42194.93">14276 13673 0,'0'0'0,"0"0"0,0 0 15,0 0-15,0 18 16,17-1-16,10 9 15,7 0-15,10-9 16,8-8 0,0 0-16,-9-18 15,1 0-15,-18 1 16,0-1-16,0-8 16,-17-1-16,-1 10 15,1-10-15,-9 10 16,0-1-16,-9 0 15,1 1 1,-1 8-16,-8 0 16,8 0-16,-9 17 15,1 0-15,0 18 16,-1 0 0,10 8-16,8 0 0,8 9 15,10-8-15,-1-10 16,9-8-1,9-8-15,8-10 16,1 1-16,16-18 16,1-8-16,-17-9 15,-18 17-15</inkml:trace>
  <inkml:trace contextRef="#ctx0" brushRef="#br0" timeOffset="42678.06">15144 13561 0,'0'0'0,"0"0"0,0 0 15,0 9-15,0 8 16,-8 9-16,-1 8 16,0 10-16,1-1 15,-10 0 1,1 1-16,8-18 16,1 0-16,-1-18 0,9 1 15,0 0-15,0-9 16,0 0-1,0 0-15,17-9 16,1-8-16,-1-9 16,0 8-16,-8 1 15,0 8-15,-1 9 16,1 0-16,-9 0 16,0 9-1,0 0-15,0-1 16,0 1-16,0 0 15,0-1-15,0 1 16,9-9-16,17-9 16,9 1-16,8-10 15,0-8-15,1 0 16,-18 9 0,0 0-16,-9 17 15,-8 0-15,8 0 16,1 17-16,-1 0 15,1 18 1,8 0-16,0-9 0,-9-18 16,-8 1-16</inkml:trace>
  <inkml:trace contextRef="#ctx0" brushRef="#br0" timeOffset="43727.77">2570 15284 0,'0'0'0,"0"-8"16,0-1-1,-8 0-15,-1 1 0,0-18 16,1 0-1,-10 0-15,1 0 16,-9 8-16,0 1 16,-18 0-16,1 17 15,8 17-15,-8 9 16,-1 17-16,10 9 16,16-8-1,1 8-15,17 0 16,0-9-16,0-17 15,17 0-15,1-17 16,8-9-16,8-9 16,1-17-16,0 0 15,8-17-15,-8 8 16,-9 9 0,-17 9-16,0-1 15,-1 10-15,1 8 16,-9 0-16,0 0 15,9 17-15,8 18 16,0 17-16,9 8 16,0-16-16,9-18 15,0 0 1,8-18-16,18-16 16,9-18-16,-36 8 15</inkml:trace>
  <inkml:trace contextRef="#ctx0" brushRef="#br0" timeOffset="44212.41">3474 15180 0,'0'0'0,"0"0"0,-9-8 15,0-1-15,0 0 16,1 1-16,-1-1 16,0 0-16,-8-8 15,0 0-15,-9 8 16,-18 9-16,9 0 15,1 17-15,-1 1 16,9-1 0,9 9-16,-1 9 15,18-1-15,0 10 16,26 8-16,9 8 16,0-8-16,-1-8 15,-7-18-15,-1 0 16,-18-9-16,1-9 15,0 1 1,-9 0-16,-9 8 16,-17 0-16,-26 1 15,-9-10-15,0 1 16,26-9-16,27 0 16</inkml:trace>
  <inkml:trace contextRef="#ctx0" brushRef="#br0" timeOffset="45617.21">4707 14851 0,'-9'-8'0,"0"-1"0,1 0 15,-1 1 1,0-1-16,0 0 16,1 1-16,8 8 15,0 0-15,0 0 16,0 0-16,0 0 16,17 0-16,1 0 15,16 17-15,1 0 16,0 1-1,-9-1-15,0 0 16,-17-8-16,-1 8 16,-16 9-16,-1 9 15,-17 8-15,0-8 16,0-9-16,0 0 16,8 0-16,1-9 15,0-8 1,8-1-16,9 1 15,0 0-15,0-9 16,0 0-16,17 8 16,9 1-16,9 0 15,0-1-15,-1-8 16,1 9-16,-9-9 16,26 9-1,0-1-15,-25 1 16</inkml:trace>
  <inkml:trace contextRef="#ctx0" brushRef="#br0" timeOffset="46084.68">5471 14912 0,'0'0'0,"0"0"0,0-9 16,0 1-16,0-1 15,0 0-15,0 1 16,0-1-16,-9 0 16,0 1-16,1-1 15,-10 0-15,-8 1 16,0 8-16,0 0 16,0 0-1,0 17-15,9 0 16,-1 1-16,1-1 15,17 0-15,0 18 16,0 0-16,17-1 16,1 1-16,-1-9 15,-8 0 1,-1-9-16,1-8 16,0-1-16,-9 1 15,0 0-15,-9 8 16,-8 0-16,-9 1 15,0-1-15,-9 0 16,0-8-16,9 0 16,9-1-1,17-8-15,0 0 16,8-8-16,1 8 16</inkml:trace>
  <inkml:trace contextRef="#ctx0" brushRef="#br0" timeOffset="46344.65">5644 15094 0,'0'0'0,"0"0"0,0 0 16,0 0-16,0 0 15,0 0-15,0 0 16,9 0-16,8 0 15,10-9-15,16 0 16,0 1 0,9-1-16,9-8 15,0 0 1,-9-1-16,-26 1 0,-17 8 16</inkml:trace>
  <inkml:trace contextRef="#ctx0" brushRef="#br0" timeOffset="46594.42">5931 14756 0,'0'0'0,"0"0"0,0 0 0,0 0 15,0 9-15,-9 8 16,1 18-16,-18 25 15,8 18 1,1 0-16,-1 0 16,1-17-16,17-1 15,0-16-15,0-1 16,9-26 0</inkml:trace>
  <inkml:trace contextRef="#ctx0" brushRef="#br0" timeOffset="47212.42">6218 14895 0,'0'0'0,"0"0"0,0 0 16,0 0-16,0 0 15,0 8-15,0 18 16,8 18-16,1 8 16,0 8-1,-9-8-15,17 17 16,-8-17-16,-9-43 16</inkml:trace>
  <inkml:trace contextRef="#ctx0" brushRef="#br0" timeOffset="47877.43">6825 14903 0,'0'0'0,"0"0"16,0 0-16,0 0 15,0 0-15,0 18 16,0 16-16,9 18 16,-18 17-16,1 18 15,-1 34 1,-17 18-16,0-9 15,0-9-15,0-8 16,8-18-16,1-8 16,0-27-16,8-17 15,0-8-15,1-9 16,8-9-16,0-8 16,0 0-1,0-1-15,0 1 16,0-9-16,17 0 15,9-9-15,35 1 16,26-18-16,17 0 16,9 0-16,-9 0 15,-17 0-15,-9 8 16,-26 1-16,-8 17 16,-18 0-16,0 0 15,-9-8 1,-8 8-16</inkml:trace>
  <inkml:trace contextRef="#ctx0" brushRef="#br0" timeOffset="49743.02">7841 15761 0,'-8'0'0,"-1"0"16,0 0-16,1 0 15,-1 0-15,9 0 16,0 0-16,9-9 15,17 0 1,8 1-16,19-1 16,7 0-16,1 1 15,0-10-15,0 1 16,-9 0-16,0-1 16,-17 10-16,-18-1 15,-8 0-15</inkml:trace>
  <inkml:trace contextRef="#ctx0" brushRef="#br0" timeOffset="50045.8">8085 15813 0,'0'0'0,"0"0"16,0 0-16,0 0 15,0 0 1,0 8-16,0 1 15,0 8-15,0 1 16,0 8-16,0 8 16,0 1-16,8 8 15,-8 0-15,0 1 16,0-1-16,-8-8 16,-1-1-16,-17 1 15,-18 0 1,1-9-16,-35 0 15,-9-9-15,0-8 16,18-18-16,51 0 16</inkml:trace>
  <inkml:trace contextRef="#ctx0" brushRef="#br1" timeOffset="75341.2">10750 16757 0,'0'0'0,"18"0"0,-1 8 15,27 1-15,16 0 16,10-1-16,17 1 15,26-9-15,8-9 16,9 1-16,9-10 16,0-8-16,9 0 15,8-17-15,18 0 16,0-9 0,-1-18-16,1-7 15,0-19-15,8-8 16,9-8-16,0-1 15,-17 1-15,8-10 16,9-8-16,-8-8 16,-10-9-1,1-9-15,-18 9 16,0-9-16,1 0 16,-10 0-16,1-9 15,-9-8-15,-9 0 16,-8 0-1,8-18-15,0-8 0,-17 8 16,9-8 0,-1-9-16,-8 9 15,0-17-15,0 8 16,-9 9-16,-8 8 16,-1-34-16,1 0 15,-9 8-15,-18 9 16,18 0-16,-9 9 15,0-9-15,0 1 16,1 7 0,-10 1-16,9 0 15,0 8-15,-17 1 16,9 8-16,-1-9 16,1 1-16,8 17 15,-9 8-15,1-8 16,-10 0-1,10 17-15,-9 9 0,-9 8 16,0 9 0,0 9-16,-9 8 15,1 18-15,-1 0 16,-8-1-16,0 1 16,8 9-16,-8 8 15,0 8-15,17 1 16,-9 17-16,1 0 15,-1 9 1,0 0-16,18-9 16,17 0-16,9 17 15,0 0-15,9 1 16,16-1-16,10 18 16,-9-1-16,0 1 15,8 8-15,-8 1 16,-9-1-1,-8 9-15,-27 0 16,-8 0-16,-17 0 16,-18 0-16,0 0 15,-18 0-15,1 0 16,0 0-16</inkml:trace>
  <inkml:trace contextRef="#ctx0" brushRef="#br1" timeOffset="75573.42">20138 5723 0,'0'0'0,"0"0"16,17 0-16,35 17 0,35 1 16,52-1-1,26 9-15,-9 0 16,-26 0-16,-43 9 15,-17-1-15,-18 1 16,-17 17-16,-44 26 16,-43 34-16,-87 87 15,-165 183-15</inkml:trace>
  <inkml:trace contextRef="#ctx0" brushRef="#br1" timeOffset="76840.62">21883 5463 0,'0'0'0,"0"0"16,0 0-16,-9 0 15,1-9 1,-1 9-16,9 0 15,0 0-15,0 0 16,0 0-16,0 0 16,0 0-16,0 0 15,0 0-15,17 0 16,9 9-16,9-9 16,26-9-16,8 1 15,-8-9 1,-9-9-16,-8-9 15,-10 0-15,-7 1 16,-19-1-16,1 0 16,-18-8-16,1 8 15,-19 1 1,1 16-16,0 1 16,0 17-16,-8 9 15,-10 17-15,9 17 16,1 18-16,16 8 15,10 9-15,8 0 16,26-9-16,8-8 16,1-18-16,0 0 15,17-17-15,0-8 16,-26-10 0</inkml:trace>
  <inkml:trace contextRef="#ctx0" brushRef="#br1" timeOffset="76993.98">22569 5472 0,'0'0'0,"0"0"0,0 0 16,0 0-16,0 0 16,9 0-16,8 8 15,-8 1-15</inkml:trace>
  <inkml:trace contextRef="#ctx0" brushRef="#br1" timeOffset="77623.53">23238 5160 0,'0'0'0,"0"0"0,0 0 15,0 0-15,0-9 16,0 1-16,0-1 15,0 0 1,-9-8-16,0 0 16,-17-1-16,0 1 15,0 17-15,-9 0 16,1 17-16,-10 9 16,10 9-16,16 8 15,1 1 1,17-18-16,0-9 0,9-8 15,8-1 1,0 1-16,18 0 16,0-1-16,-1 10 15,1-1-15,-9 18 16,0 17-16,0 17 16,-8 0-16,-10-8 15,-8-1-15,-8-16 16,-18-1-1,0-8-15,-18-9 16,1-9-16,-1-8 16,-8-18-16,18-17 15,-1 0-15,17-9 16,10-8-16,16 0 16,18-9-16,27 0 15,25 8 1,-35 27-16</inkml:trace>
  <inkml:trace contextRef="#ctx0" brushRef="#br1" timeOffset="77772.92">23602 5368 0,'0'0'0,"0"0"16,0 0-16,0 0 15,9 9-15</inkml:trace>
  <inkml:trace contextRef="#ctx0" brushRef="#br1" timeOffset="80818.34">24384 4744 0,'0'0'0,"0"0"0,0 0 0,0 0 16,0 0 0,0 0-16,0 0 0,0 0 15,17 0 1,9 0-16,9 18 15,9-1-15,8 9 16,8 0-16,-16 0 16,-1-9-16,-17 1 15,0-1-15,-17 0 16,0 1-16,-18-1 16,0 0-1,-17 18-15,-17-1 16,-9-8-16,0 0 15,8-8-15,-8-1 16,17-8-16,18-1 16,0 1-1,17-9-15,0 0 16,0 0-16,17 0 16,18 9-16,17-1 15,9-8-15,0 0 16,-18 0-16,0 0 15,-8 0-15,-9 0 16,0 0-16,-8 0 16,8 0-1,-9 0-15</inkml:trace>
  <inkml:trace contextRef="#ctx0" brushRef="#br1" timeOffset="81733.3">25799 4944 0,'-8'-9'0,"-1"0"0,0-8 16,1-9-16,-1 0 15,0 9-15,1-1 16,-1-8-1,-17 0-15,0 0 16,-9 9-16,-8 0 16,-18-1-1,9 10-15,8 8 0,1 0 16,8 17-16,1 0 16,16 18-1,1 8-15,8 9 16,9 0-16,17 9 15,18 8-15,17-8 16,0-1-16,1 1 16,-1-9-16,-9-9 15,-8 1-15,-9-18 16,0 0-16,-17 0 16,-1-9-1,-8 0-15,-8 0 16,-18 18-16,-18 0 15,-17 8-15,-8 0 16,-9 1 0,8-18-16,9 0 0,9-18 15,18 1 1,8-9-16,8 0 16,18 0-16,0 0 15,0 0-15</inkml:trace>
  <inkml:trace contextRef="#ctx0" brushRef="#br1" timeOffset="82072.45">26008 5437 0,'0'0'0,"0"0"16,0 0-16,0 0 15,0 0-15,-9 17 16,0 1-16,1 25 15,-10 9-15,1 0 16,8 0-16,1 0 16,8-9-1,0-17-15,8-8 16</inkml:trace>
  <inkml:trace contextRef="#ctx0" brushRef="#br1" timeOffset="82396.28">26433 5515 0,'0'0'0,"0"-9"0,0 9 0,0 0 16,0 0-16,0 0 15,0 0 1,-8 0-16,-1 18 16,-26 16-16,-17 44 15,-9 18-15,9-18 16,0 0-16,9-1 16,17-16-16,8-9 15,18-17-15,-8-1 16,8-8-16</inkml:trace>
  <inkml:trace contextRef="#ctx0" brushRef="#br1" timeOffset="82822.39">26451 5740 0,'0'0'0,"0"0"16,0 0-16,0 0 16,0 0-16,0 0 15,0 0-15,0 9 16,8 0-16,10 8 16,-1 0-16,1 1 15,-1-1 1,0 0-16,-8 1 15,0-1-15,-1 0 16,1 1-16,-18-1 16,1 0-16,-1-8 15,-8-1 1,-1 1-16,10 0 0,-1-1 16,0 1-1,9 0-15,0-9 16,0 0-16,0 0 15,9 0-15,8 8 16,18 1-16,8 0 16,1-1-16,-18-8 15</inkml:trace>
  <inkml:trace contextRef="#ctx0" brushRef="#br1" timeOffset="89274.01">26928 5125 0,'0'0'0,"0"9"0,0-9 15,0 0-15,0 0 16,0 0-16,0 0 15,9 0-15,8 0 16,18 0-16,26 9 16,26-9-1,8 0-15,9 0 16,1-9-16,-10 0 16,-17 9-16,-26 0 15,-8 0 1,-27 9-16,-8-9 0,0 0 15,-9 0 1</inkml:trace>
  <inkml:trace contextRef="#ctx0" brushRef="#br1" timeOffset="89605.46">26928 5498 0,'0'0'0,"0"0"0,0 0 16,0-9-16,0 0 16,9 9-16,0 0 15,17-8-15,17 8 16,35 0-1,18 0-15,17-9 16,8 0-16,-8 9 16,-17-8-16,-9-1 15,-27 9-15,1-8 16,-9 8-16,0 8 16,-34 1-16</inkml:trace>
  <inkml:trace contextRef="#ctx0" brushRef="#br1" timeOffset="89944.36">27371 4822 0,'0'0'0,"0"0"16,0 0-16,0 0 15,0 0-15,18 18 16,8 8-16,26 8 16,17 10-1,9 7-15,9-7 0,0-1 16,-9 0-16,-17 1 16,-18-10-1,-17-8-15,0 9 16,-17 0-16,-18 17 15,-25 17-15,-27 17 16,-17 18-16,0-8 16,52-53-1</inkml:trace>
  <inkml:trace contextRef="#ctx0" brushRef="#br1" timeOffset="97270.58">29082 4969 0,'0'-8'0,"0"-1"0,0 1 0,-9-1 16,1-8-16,-1-1 15,0 1-15,0 0 16,-8-1 0,-9 1-16,-9 0 15,-8-1-15,0 10 16,-1 8-16,1 0 15,8 17-15,0 0 16,0 9-16,1 9 16,16 0-16,1-1 15,0 1 1,17 8-16,0 9 16,17 0-16,9 0 15,9 0-15,0-9 16,-1 1-16,1-18 15,-9 0-15,0-9 16,-17-8 0,-1-1-16,1 1 15,-9 0-15,-9-1 16,1 9-16,-18 1 16,-18-1-16,-8-8 15,0-1-15,17 1 16,9 0-16,26-9 15,0 0-15</inkml:trace>
  <inkml:trace contextRef="#ctx0" brushRef="#br1" timeOffset="98370.43">29325 5169 0,'0'0'0,"0"0"0,0 0 16,0 0-16,0 0 15,17 0-15,18 0 16,17 0-16,0-9 16,9 0-1,-17 9-15,8 0 32,-9 0-32,1-8 0,-10 8 0,-8 0 15,-17 0-15</inkml:trace>
  <inkml:trace contextRef="#ctx0" brushRef="#br1" timeOffset="98587.19">29473 5489 0,'0'-9'0,"0"1"15,0-1-15,0 0 0,0 9 16,0 0-16,0-8 15,17-1 1,9 1-16,9-1 16,8 0-16,9 9 15,9 0-15,0 9 16,-35 0-16</inkml:trace>
  <inkml:trace contextRef="#ctx0" brushRef="#br1" timeOffset="118101.58">30549 4510 0,'0'0'0,"0"0"0,0 0 0,0 0 15,0 0 1,0 0-16,-8 18 16,-1 25-16,-8 35 15,-9 9-15,8-1 16,18-16-16,0-36 16</inkml:trace>
  <inkml:trace contextRef="#ctx0" brushRef="#br1" timeOffset="118384.56">29942 5247 0,'0'0'0,"0"0"15,0 0-15,17-9 16,9 0-16,35 1 16,17-1-16,26-8 15,0-1-15,-8 10 16,-1-1-16,-16 0 16,-19 9-1,1 0-15,-17 9 16,-27-9-16,-8 0 15</inkml:trace>
  <inkml:trace contextRef="#ctx0" brushRef="#br1" timeOffset="118888.23">30332 5506 0,'-8'-8'0,"8"8"0,0 0 16,0 0 0,0 0-16,0 0 15,0 0-15,8 0 16,1 0-16,8 0 15,1 0-15,8 0 16,0 8-16,0 1 16,0 0-16,0-1 15,-17 10-15,-1-1 16,-8 9 0,-8 9-16,-18-1 15,0 1-15,-18 0 16,1-9-16,8 0 15,18-18 1,-1 1-16,1 0 0,8-1 16,9 1-1,0 0-15,26-1 16,26 1-16,27 0 16,25-1-16,-9-8 15,-25 9-15,-27-9 16,-17 9-16,-17-1 15</inkml:trace>
  <inkml:trace contextRef="#ctx0" brushRef="#br1" timeOffset="122084.38">28674 6269 0,'0'-9'0,"0"0"0,0 1 16,0-1-16,0 9 16,0 0-16,0 0 15,0 0-15,0 0 16,0 0-16,0 0 15,0 0-15,0 0 16,0 0-16,0 0 16,0 0-1,0 17-15,0 1 16,0 16 0,0 1-16,-9 25 0,0 10 15,1 8 1,-18 8-16,8-8 0,1-8 15,0-1 1,-1-17-16,10-9 16,-1-17-16,9 0 15,0-9-15,0-8 16,0 0-16,0-1 16,17 1-16,1 0 15,25-1-15,26-8 16,1-8-16,-1-1 15,-8 0 1,-9 1-16,-17-1 16,-9 9-16,-17 0 15,-1 0-15,1 0 16,0 0-16</inkml:trace>
  <inkml:trace contextRef="#ctx0" brushRef="#br1" timeOffset="122535.15">29499 6546 0,'-9'0'0,"0"0"0,1 0 16,8 0-16,0 0 16,0 0-16,0 0 15,0 0-15,8 0 16,10 0-16,8 0 16,17 0-1,9 0-15,-8 0 16,-1 0-16,1 0 15,-10 0 1,-8 0-16,-8 0 0</inkml:trace>
  <inkml:trace contextRef="#ctx0" brushRef="#br1" timeOffset="122798.65">29542 6875 0,'0'0'0,"0"0"0,0 0 16,0 0-16,0 0 16,0 0-16,0 0 15,0 0-15,9 0 16,8-9-16,1 1 15,16 8 1,27 0-16,0 0 16,-26 8-16</inkml:trace>
  <inkml:trace contextRef="#ctx0" brushRef="#br1" timeOffset="139418.84">30784 6450 0,'0'0'0,"0"0"0,0 0 0,0 0 15,0-8 1,0 8-16,0-9 0,0 0 15,0 1-15,0-1 16,0 0-16,0 1 16,0-9-1,-9 8-15,1-8 16,-18-9-16,-18 0 16,1 8-16,-1 1 15,-8 0 1,-9 17-16,9 0 0,0 17 15,0 0-15,0 18 16,9 0 0,8-1-16,0 18 15,18 0-15,17 0 16,8 0-16,18 9 16,18-1-16,8 1 15,9-18-15,0 1 16,8-1-16,-8 0 15,-26-17 1,-9 0-16,-18 0 16,1 0-16,-9 0 15,-9 9-15,-17-1 16,-9 1-16,-17 0 16,-8-9-16,-1-9 15,-9-8-15,18-1 16,0-16-16,17-1 15,18 9 1,0 0-16,17 0 16</inkml:trace>
  <inkml:trace contextRef="#ctx0" brushRef="#br1" timeOffset="139894.07">31140 6710 0,'0'0'0,"0"0"16,0 0-16,0 0 16,0 0-1,17 0-15,9-8 16,9-1-16,17 0 16,18 1-16,8 8 15,-9 8-15,-17 1 16,-26-9-16</inkml:trace>
  <inkml:trace contextRef="#ctx0" brushRef="#br1" timeOffset="140082.94">31114 6883 0,'0'0'0,"0"0"0,0 0 15,0 0-15,17 0 16,9 0-16,26 0 16,18 0-1,25-8-15,1 8 16,-61 0-16</inkml:trace>
  <inkml:trace contextRef="#ctx0" brushRef="#br1" timeOffset="140700.5">32225 6476 0,'0'0'0,"0"0"0,0 0 15,0 0 1,0 0-16,0 0 16,0 0-16,-8 0 15,-1 0-15,0 0 16,-8 9 0,-9 8-16,-9 18 0,-17 17 15,9 9-15,-9 8 16,17 0-1,9 9-15,8-9 16,18-8-16,18-9 16,-1-9-1,9-8-15,18-9 0,25-9 16,1-8-16,16-26 16,1-18-16,-9-8 15,-8-18 1,-27-8-16,-8-18 15,-35-8-15,-17 8 16,-9 9-16,-26 26 16,-18 9-16,-25 26 15,-36 25-15,-225 27 16</inkml:trace>
  <inkml:trace contextRef="#ctx0" brushRef="#br1" timeOffset="161595.31">28622 7680 0,'0'-8'0,"0"8"15,0 0-15,0 0 16,0 0-16,17 0 15,9-9-15,52 9 16,44 0 0,17 0-1,8-9-15,-8 1 0,-17-1 16,-27 0-16,1 9 16,-44 9-16</inkml:trace>
  <inkml:trace contextRef="#ctx0" brushRef="#br1" timeOffset="161912.07">29134 7715 0,'0'0'0,"0"0"0,0 17 15,9 9-15,-1 35 16,1 8-1,0 9-15,-9-17 16,-9-1 0,0-16-16,-8 8 0,-9-9 15,0 0-15,-18-17 16,-8 0-16,-8-17 16,8-1-16,-1-16 15,19-1 1,-1 1-16,18-1 15,8 0-15,9 1 16,0 8-16</inkml:trace>
  <inkml:trace contextRef="#ctx0" brushRef="#br1" timeOffset="162129.81">29837 7905 0,'0'0'0,"0"0"0,0 0 16,0 0 0,18 0-16,17 0 15,17 0-15,26 0 16,-26 0-16</inkml:trace>
  <inkml:trace contextRef="#ctx0" brushRef="#br1" timeOffset="162318.11">29898 8096 0,'0'0'0,"0"0"0,0 0 15,0 0-15,18 0 16,25 17-16,26 1 16,-34-10-16</inkml:trace>
  <inkml:trace contextRef="#ctx0" brushRef="#br1" timeOffset="162548.51">31044 7585 0,'0'0'0,"0"0"0,0 0 15,0 0-15,0 9 16,-8 8-16,-1 18 15,-8 25-15,-9 36 16,0-1 0,17-61-16</inkml:trace>
  <inkml:trace contextRef="#ctx0" brushRef="#br1" timeOffset="162815.37">30532 8113 0,'0'0'0,"0"0"15,0 0-15,0 0 16,0 0-16,0 0 16,17 0-16,18-8 15,35-1-15,34 0 16,17 9-1,18-8-15,-8-1 16,-18 9-16,8 9 16,-25 8-16,-62-8 15</inkml:trace>
  <inkml:trace contextRef="#ctx0" brushRef="#br1" timeOffset="163228.07">30784 8313 0,'0'0'0,"0"0"0,0 0 0,0 0 16,9 0-16,8 0 15,0 0-15,18 8 16,9 9-16,-1 1 16,0 8-16,-17 0 15,-17-9-15,0 0 16,-1 1-16,-16 8 16,-1 8-1,-17-8-15,0 0 16,0 0-16,9-8 15,-1-10-15,10 1 16,-1 0 0,9-1-16,0-8 0,0 9 15,35 8 1,43-8-16,43 8 16,53-17-16,225-8 15</inkml:trace>
  <inkml:trace contextRef="#ctx0" brushRef="#br1" timeOffset="-34399.4">7963 10504 0,'0'0'0,"0"0"0,0 0 16,0 0-16,0 0 16,0 0-16,0 0 15,17 0-15,9 0 16,35 8-16,17 1 15,9 0-15,0-18 16,9 0-16,-10 1 16,1-1-16,-9 9 15,-17 0 1,-35-9-16,-17 9 16</inkml:trace>
  <inkml:trace contextRef="#ctx0" brushRef="#br1" timeOffset="-34066.19">8441 10547 0,'0'0'0,"0"0"16,0 0-16,0 0 15,0 0-15,0 17 16,0 1-16,8 8 15,1 8-15,0 1 16,-1 8 0,1 9-16,-9-9 15,0 1-15,0 8 16,0-9-16,-9-17 16,1 0-16,-1-9 15,0 1-15,-17-1 16,0-8-16,-26-1 15,-17-16 1,17-1-16,25 9 16,10-9-16,8 1 15</inkml:trace>
  <inkml:trace contextRef="#ctx0" brushRef="#br1" timeOffset="-33766.07">8762 10876 0,'-9'0'0,"1"0"0,8 0 16,0 0-1,0 0-15,0 0 16,0-9-16,17 1 16,18-1-16,-1 0 15,18-8-15,18 17 16,-1 0-16,-16-9 31,-36 9-31</inkml:trace>
  <inkml:trace contextRef="#ctx0" brushRef="#br1" timeOffset="-33555.46">8788 11084 0,'-9'0'0,"1"0"16,8 0-16,0 0 15,0 0-15,0 0 16,0-9-16,17 1 15,9-1-15,26-8 16,18-1-16,8-8 16,-9 9-1,-34 8-15</inkml:trace>
  <inkml:trace contextRef="#ctx0" brushRef="#br1" timeOffset="-33050.68">9717 10486 0,'0'0'0,"0"0"0,0 0 0,0 0 15,0 0-15,0 0 16,0 0 0,-9 18-16,1-1 0,-1 9 15,0 9 1,1-1-16,-10 18 16,1 0-16,0-9 15,8 1-15,0-1 16,1-8-16,-1-1 15,0-8-15,9-8 16,0-10-16,0 1 16,0 0-1,0-1-15,0-8 16,0 0-16,0 0 16,18 9-16,16 0 15,10-9-15,16 0 16,10 8-16,-9-8 15,-18 0-15,-8 0 16,-9 0 0,0 0-16,-9 0 15,1 0-15,-1 0 16</inkml:trace>
  <inkml:trace contextRef="#ctx0" brushRef="#br1" timeOffset="-32661.58">10134 10867 0,'0'0'0,"0"0"16,0 0-16,0 0 16,0 0-16,17-8 15,1-1-15,16 0 16,19 1-1,16-1-15,0 0 16,-8 1 0,0-1-16,-18 9 0,-25 0 15,-1 0 1,-8 9 0,-9-9-16</inkml:trace>
  <inkml:trace contextRef="#ctx0" brushRef="#br1" timeOffset="-32415.34">10368 10538 0,'0'0'0,"0"0"0,0 9 15,0 17-15,0 9 16,0 17-16,-8 17 15,-1 0-15,0 0 16,1 1-16,8-27 16,0 0-16,0-8 15,8 0-15,1-18 16</inkml:trace>
  <inkml:trace contextRef="#ctx0" brushRef="#br1" timeOffset="-31982.82">11011 10486 0,'0'0'0,"0"0"15,0 0-15,0 0 16,0 0-16,-9 0 15,1 0-15,-1 0 16,-17 0-16,0 0 16,-9 0-1,0 9-15,1 0 16,8 8-16,8 9 16,1 9-16,17-1 15,0 1-15,17 0 16,9-1-16,9 9 15,0-8-15,8-9 16,-17 0 0,0 0-16,-17-17 15,0-1-15,-1 1 16,-16 8-16,-10 9 16,-34 9-16,-26 0 15,-9-9-15,0-9 16,-8-26-16,34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08:57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13894 13188 0,'0'0'0,"0"0"0,0 0 16,0 0-16,0 0 16</inkml:trace>
  <inkml:trace contextRef="#ctx0" brushRef="#br0" timeOffset="413.21">14215 13180 0,'0'0'0,"0"0"16,0 0-16,0 0 0,-8 0 15,-1-9-15,0 0 16,1 1-16,-10-10 15,1 1 1,-1 0-16,1 0 16,0 8-16,-1 0 15,1 9-15,0 0 16,-1 0-16,1 18 16,0 8-16,-1 25 15,18 27-15,9 9 16,8 8-1,18 1-15,-9 7 16,0-25-16,0-17 16,-9 0-16,-8-9 15,0-9-15,-18 0 16,0 1-16,-17-1 16,-8 0-16,-10 9 15,1-26 1,34-17-16</inkml:trace>
  <inkml:trace contextRef="#ctx0" brushRef="#br0" timeOffset="573.41">13564 13881 0,'0'0'0,"0"0"16,0 0-16,0 0 15,17 0 1,9 0-16,35 0 15,17-8-15,53-1 16,233-26-16</inkml:trace>
  <inkml:trace contextRef="#ctx0" brushRef="#br0" timeOffset="807.9">14441 13665 0,'0'0'0,"0"0"16,0 0-16,0 0 15,9 17-15,-1 18 16,1-1 0,0 10-16,-9 8 15,0-9-15,9-8 16,-1-27-1,1 1-15,0 0 0</inkml:trace>
  <inkml:trace contextRef="#ctx0" brushRef="#br0" timeOffset="1306.12">14710 13223 0,'0'0'0,"0"0"16,0 17-16,0 9 15,9 9-15,8 8 16,1 9-16,-10 0 16,1 0-1,0-17-15,-9-9 16,0 9-16,0-10 16,0 1-16,0 9 15,0 0-15,0-9 16,0 0-16,0 0 15,0-18-15,0 1 16,0 0 0,0-1-16,0 1 15,0-9-15,0 0 16,0 0-16,0-9 16,17 1-16,0-18 15,1 0-15,-1 8 16,-8 1-16,8 8 15,-8 1-15,0 8 16,-1 0 0,10 17-16,-1 0 15,0 18-15,1 0 16,-1-1-16,1 1 16,-1-9-1,0 0-15,1-9 0,-1-8 16,-8 0-16,-1-9 15</inkml:trace>
  <inkml:trace contextRef="#ctx0" brushRef="#br0" timeOffset="1778.67">15197 13734 0,'0'0'0,"0"0"0,0 0 16,0 0-16,0 0 15,17 0-15,18 0 16,8-9-16,-8 1 16,0-10-16,8-8 15,-17 0-15,-9 0 16,-8 1-16,0-1 16,-18 8-16,0 1 15,-8 0 1,-9-1-16,-9 18 15,-8 18 1,-1 8-16,1 17 0,8 17 16,18 10-16,8-10 15,18 1 1,8-9-16,18-9 0,26-8 16,34-18-1,10-8-15,-62-9 16</inkml:trace>
  <inkml:trace contextRef="#ctx0" brushRef="#br0" timeOffset="2661.27">14076 14929 0,'0'0'0,"0"0"0,0 0 16,0 0-16,0 0 16,-8 0-16,8 0 15,-9 0-15,0 0 16,1 0-16,-1 0 15,0 0 1,1 0-16,-18 0 16,-1 0-16,1 9 15,-8 8-15,8 1 16,-9 16-16,18 1 16,-1-1-1,9 10-15,9-1 0,0 0 16,0-8-1,9 0-15,9-1 16,-10-8-16,1-8 16,0-1-16,-1-8 15,-8 8-15,0 0 16,-8 1-16,-1-1 16,0 0-16,9-8 15,-8-9-15,8 0 16</inkml:trace>
  <inkml:trace contextRef="#ctx0" brushRef="#br0" timeOffset="2874.73">14120 15042 0,'0'0'0,"0"0"0,0 0 16,17 0-16,9 9 15,18-9-15,16-9 16,10 0-16,-9 1 31,-1-1-31,-7-8 0,-10-1 0,-17 10 16,-17-1 0</inkml:trace>
  <inkml:trace contextRef="#ctx0" brushRef="#br0" timeOffset="3122.89">14476 14739 0,'0'0'0,"0"0"15,0 0-15,0 0 16,0 17 0,-9 18-16,0 34 15,-8 26-15,8 9 16,1-9-1,-10-8-15,18-9 0,0-9 16,0-17-16,9-26 16,17-8-16,9-10 15,-9-16 1,-9-1-16</inkml:trace>
  <inkml:trace contextRef="#ctx0" brushRef="#br0" timeOffset="3506.63">14684 15154 0,'0'0'0,"0"0"15,0 0-15,0 0 16,0 0-16,0 18 16,9-1-16,0 0 15,-1 9-15,1 0 16,0-8-16,-1-1 15,1-8-15,0-1 16,-1 1 0,1-9-16,0-9 15,8-8-15,0-18 16,10-8-16,-19 8 16,1 18-1,0 0-15,-1 8 0,1 9 16,-9 0-16,0 17 15,0 1 1,9 16-16,8 1 16,0 0-16,1-9 15,8-18-15,0 1 16,0-9-16,-17 0 16</inkml:trace>
  <inkml:trace contextRef="#ctx0" brushRef="#br0" timeOffset="3827.19">15171 15007 0,'0'0'0,"0"0"16,0 0-16,0 0 15,0 18-15,8-1 16,10 0-1,-1 9-15,0 0 16,1 0-16,-10 0 16,1 0-16,0 0 15,-9-9-15,0-8 16,0 0-16,0-1 16,0 1-1,0-9-15,0 0 16,0-9-16,0-25 15,17-27-15,18-8 16,26 0-16,-27 34 16</inkml:trace>
  <inkml:trace contextRef="#ctx0" brushRef="#br0" timeOffset="4323.18">15596 15128 0,'0'0'0,"0"0"16,0 0-16,0 0 15,0 0-15,0 0 16,9 9-16,8 0 16,9-1-16,9 1 15,0-18 1,-9 1-16,0-1 16,0-8-16,-18-1 15,1-8-15,0 1 16,-9 7-16,-9 1 15,0 0-15,-17 8 16,0 9-16,0 0 16,-8 9-1,-1 8-15,0 18 16,18-1-16,-1 18 16,18 0-16,9 0 15,17 0-15,26 0 16,26-9-16,18-25 15,60-27 1,0-26-16,-95 18 0</inkml:trace>
  <inkml:trace contextRef="#ctx0" brushRef="#br0" timeOffset="8027.56">31661 10833 0,'-9'0'0,"1"0"0,8 0 0,0 0 16,-9 0-16,9 17 15,0 18-15,-9 25 16,1 44-16,8 35 16,-9 8-1,9 0-15,0-17 16,9-35-16,-9-8 16,0-18-16,0-17 15,8-26-15</inkml:trace>
  <inkml:trace contextRef="#ctx0" brushRef="#br0" timeOffset="8241.53">31557 10815 0,'0'0'0,"0"0"15,0 0-15,-9 9 16,-8 17 0,-18 35-16,-17 25 15,8-8-15,10-17 16,16-35-16</inkml:trace>
  <inkml:trace contextRef="#ctx0" brushRef="#br0" timeOffset="8441.89">31522 10789 0,'0'0'0,"0"0"15,0 0-15,0 0 16,0 0-16,0 0 16,0 18-16,17-1 15,18 18-15,0-1 16,8 36-1,-17-1-15,-8-43 16</inkml:trace>
  <inkml:trace contextRef="#ctx0" brushRef="#br0" timeOffset="8742.4">31427 11578 0,'0'0'0,"0"0"0,0 0 0,0 8 15,0 18-15,8 9 16,10 17-16,-1 0 16,9 8-1,0-8-15,0-8 16,-17-18-16,8-9 15,-8-8-15,8-1 16,9-16-16,35-36 16,26-60-16,26-43 15,104-182-15</inkml:trace>
  <inkml:trace contextRef="#ctx0" brushRef="#br0" timeOffset="10123.16">29612 7983 0,'0'0'0,"0"0"0,0 0 15,0 0-15,0 0 16,0 26-16,8 26 15,-8 35-15,0 34 16,0 9-16,-8-9 16,-1-8-16,0-26 15,1-27-15,8-8 16,0-26 0,0 0-16,0-17 15,0-1-15,0-8 16,0-8-16,0-10 15,17-25-15,0-17 16,18-10-16,8 18 16,-8 0-16,-9 18 15,0-1-15,-17 18 16,0 8 0,-1 9-16,1 0 15,0 9-15,-1 17 16,-8 8-16,9 18 15,-9 0-15,0-8 16,0-1-16,0-17 16,17 8-16,1-8 15,-9-26 1,-1 0-16</inkml:trace>
  <inkml:trace contextRef="#ctx0" brushRef="#br0" timeOffset="10589.46">29985 8494 0,'0'0'0,"0"0"0,0 0 16,0 0-1,0 0-15,0 0 16,0 0-16,0 18 16,9-1-16,8 9 15,-8 0-15,-1 0 16,1-17-16,8-1 15,-8 1-15,9-18 16,-1 1-16,18-10 16,-1-8-1,-8-8-15,0-1 16,-8 18-16,-9 8 16,-1 9-16,1 0 15,-9 9-15,9 17 16,-1 17-16,1 35 15,-18 17 1,1-8-16,-1-9 16,0-18-16,9-16 15,0-18-15,-8 0 16,-1-9-16,0 0 16,-8-8-16,-1 0 15,1-9-15,-9-9 16,0 0-16,0-8 15,0-9 1,8-26-16,1 0 16,8 26-16</inkml:trace>
  <inkml:trace contextRef="#ctx0" brushRef="#br0" timeOffset="11122.93">30506 8434 0,'0'0'0,"0"0"15,0 0-15,0 0 0,0 0 16,0 0-1,0 26-15,9 17 16,-9 35-16,0 35 16,-9 8-1,0-17-15,1-9 0,8-8 16,0-27-16,0-16 16,0-18-1,0-18-15,0 1 16,0 0-16,-9-18 15,9-26-15,0-51 16,9-44-16,25-18 16,10 19-1,-1 16-15,1 18 0,-10 34 16,-8 26 0,1 1-16,-1 16 15,0 1-15,-9 17 16,-8 0-16,-1 9 15,1 17-15,-18 17 16,-8 9 0,-9 0-16,0-9 0,0 9 15,-18-8-15,18-27 16,18-8 0</inkml:trace>
  <inkml:trace contextRef="#ctx0" brushRef="#br0" timeOffset="11505.41">30775 8650 0,'-8'0'0,"-1"0"0,9 0 16,0 0-16,0 0 16,0 0-16,0 0 15,17 0-15,18 0 16,0-8-16,17-1 15,-9-8-15,-8-9 16,-9 0-16,0 0 16,0 0-1,-17 0-15,-1 8 16,1 1-16,-9 8 16,0 9-16,0 0 15,-9 0-15,1 18 16,-1 8-16,-8 8 15,8 10-15,0-1 16,9 0 0,0-8-16,18-9 15,-1 0-15,18-17 16,0-1-16,-18-8 16</inkml:trace>
  <inkml:trace contextRef="#ctx0" brushRef="#br0" timeOffset="11872.62">31235 8494 0,'0'0'0,"0"0"0,0 0 16,9 9-1,9 8-15,-1 9 16,0 9-16,9 0 16,-17 8-16,0 0 15,-1 1-15,1-18 16,-9 0-16,0-18 16,0 1-16,0-1 15,0 1 1,0-9-16,0-9 15,0 1-15,9-27 16,8-25-16,27-10 16,8 1-16,0 0 15,0 8 1,-9 18-16,-25 25 0</inkml:trace>
  <inkml:trace contextRef="#ctx0" brushRef="#br0" timeOffset="12255.18">32234 8122 0,'0'-9'0,"0"1"15,0-10-15,0 1 16,-9 0-16,1-1 16,-1 18-16,0 0 15,-17 0 1,-17 26-16,-1 18 16,-8 25-16,9 18 15,8-1-15,18 9 16,0-8-16,17 0 15,0-1-15,8-25 16,1-18-16,-9-17 16,0 0-16,0-9 15,-17 1 1,-1 8-16,9-18 16</inkml:trace>
  <inkml:trace contextRef="#ctx0" brushRef="#br0" timeOffset="12406.07">31626 8659 0,'0'0'0,"0"0"0,0 0 15,0 0-15,0 0 16,26-9-16,18 1 16,17-1-16,17 9 15,9 0-15,-53 0 16</inkml:trace>
  <inkml:trace contextRef="#ctx0" brushRef="#br0" timeOffset="12605.11">32234 8581 0,'0'0'0,"0"0"15,0 0-15,0 0 16,0 9-16,0 8 15,0 26 1,0 9-16,-9 18 16,1-10-16,8-25 15,0-18-15</inkml:trace>
  <inkml:trace contextRef="#ctx0" brushRef="#br0" timeOffset="12765.07">32269 8261 0,'0'0'0,"0"0"16,0 0-16,0 0 15,0 8-15,9 18 16,-1 26-16,1 17 16,-9-43-16</inkml:trace>
  <inkml:trace contextRef="#ctx0" brushRef="#br0" timeOffset="13107.57">32330 8798 0,'0'0'0,"0"0"0,0 0 0,0 17 16,0 0-16,0 0 15,0-8 1,0 0-16,0-1 15,0-8-15,0 0 16,0-8-16,0-1 16,17-17-16,0-17 15,18 0-15,0-1 16,-9 10-16,-9 16 16,1 1-1,-1 17-15,-8 0 16,-1 17-16,1 1 15,0 25-15,-1 9 16,10 0-16,-10 0 16,10-9-16,-9-26 15</inkml:trace>
  <inkml:trace contextRef="#ctx0" brushRef="#br0" timeOffset="13474.69">32773 8754 0,'0'0'0,"0"0"16,0 0-16,0 0 15,17 0-15,0 0 16,9 0-16,9-8 15,8-1-15,1-8 16,-18-9-16,0 0 16,0 0-1,-17 8-15,-1 1 16,-8 0-16,-8 8 16,-1 9-16,-17 0 15,0 17-15,-17 18 16,8 8-16,9 9 15,17 18-15,18-1 16,52 0-16,60-8 16,244 69-1</inkml:trace>
  <inkml:trace contextRef="#ctx0" brushRef="#br0" timeOffset="25120.15">1624 4502 0,'0'0'0,"0"0"0,0 0 15,0 0-15,0 0 16,0 17-16,0 35 15,-9 35-15,0 43 16,1 34-16,-1-8 16,0-26-1,-8-26-15,0 0 16,8-18-16,-8-16 16,-1-18-1,10-26-15,8-9 0,0-8 16,0-9-16,0-9 15,0-17-15,17-26 16,18-9 0,8-8-16,1 0 15,-18 17-15,8 17 16,-25 9 0,0 9-16,-1 17 0,1 0 15,8 17-15,1 18 16,-10 0-16,1 8 15,0 0 1,8-8-16,-8-9 16,8-9-16,9-8 15,-8-1-15,-10-8 16,1 0-16</inkml:trace>
  <inkml:trace contextRef="#ctx0" brushRef="#br0" timeOffset="25583.32">2067 5342 0,'-9'-9'0,"0"1"15,1-1-15,8 9 16,-9 0-16,9 0 16,0 17-16,0 1 15,0 16-15,0-8 16,0 0-1,17 0-15,-8 0 16,0-17-16,-1-1 16,1-8-16,8-8 15,1-1 1,8-26-16,-26-8 0,9 0 16,-1 8-1,1 18-15,0 0 16,-9 17-16,0 0 15,17 17-15,0 18 16,18 25-16,-9 44 16,0 9-1,-8-9-15,-1 8 0,-8 9 16,-18-17-16,-8-26 16,-9 0-16,-1-17 15,1-18 1,0 1-16,0-19 15,9-16-15,0 0 16,17-9 0,0 0-16</inkml:trace>
  <inkml:trace contextRef="#ctx0" brushRef="#br0" timeOffset="26197.72">2570 5403 0,'0'-9'0,"0"9"16,0 0-16,0 0 15,0 0-15,0 0 16,0 0-16,0 0 16,0 17-16,9 26 15,8 35-15,9 26 16,-8 9-1,-9 0-15,-1-1 0,1-17 16,0-25-16,-9-18 16,0-18-1,0-8-15,0-17 16,0 0-16,-9-18 16,0-17-16,1-52 15,-1-78-15,9-17 16,17 26-1,18 25-15,8 10 16,-8 34-16,9 26 16,-1 17-16,-8 18 15,-9 8-15,0 18 16,0 8-16,0 9 16,-17 9-16,-1 8 15,-16 1-15,-1-1 16,-8 0-1,-1-17-15,9-9 16,9-17-16,0 0 16</inkml:trace>
  <inkml:trace contextRef="#ctx0" brushRef="#br0" timeOffset="26603.99">3057 5532 0,'0'0'0,"0"0"0,0 0 16,0 0-16,0 0 15,0 0-15,17 0 16,0 0-16,9 0 16,9-8-1,0-1-15,0-8 0,-9-1 16,0 1-1,-9 0-15,-8 0 16,0-9-16,-9 0 16,0 8-16,-9 1 15,0 8-15,-17 9 16,9 0-16,-9 18 16,0 16-1,8 1-15,1 8 16,17 9-16,17 9 15,1-18-15,16-8 16,1-9-16,17-18 16,0-25-16,-8-9 15,-27 17-15</inkml:trace>
  <inkml:trace contextRef="#ctx0" brushRef="#br0" timeOffset="26923.4">3526 5446 0,'0'0'0,"0"0"0,0 0 16,0 0-16,0 0 15,0 0-15,0 0 16,17 0 0,0 0-16,1 17 15,-1 0-15,9 1 16,0 8-16,-8 8 15,-10-8-15,1 0 16,0-17-16,-1 0 16,-8-1-16,0-8 15,0 0 1,0-8-16,0-18 16,0-18-16,18-25 15,16-9-15,27 0 16,0 26-16,-35 26 15</inkml:trace>
  <inkml:trace contextRef="#ctx0" brushRef="#br0" timeOffset="27536.1">4828 4727 0,'0'0'0,"0"0"16,0 0-16,-9 0 15,1-9 1,-1 1-16,0-1 16,-8 0-16,0 1 15,-1-1-15,1 9 16,-9 0-16,-9 17 16,-17 27-16,17 25 15,1 26 1,8 44-16,17-1 0,9-16 15,17-36-15,1-8 16,-1 0 0,-8-26-16,-1-17 15,1-9-15,-9-18 16,-9 1-16,1-9 16,-10-17-16,-16-1 15,8-8 1,-9 0-16,-26 0 15,0-8-15,18 16 16,25 10-16,1-1 16,17 9-16,0 0 15,0 0-15,26-9 16,35 1-16,34-18 16,10 0-1,7 9-15,19 8 16,181 18-16</inkml:trace>
  <inkml:trace contextRef="#ctx0" brushRef="#br0" timeOffset="27744.94">5063 5195 0,'0'0'0,"0"0"15,0 0-15,0 0 16,0 17-16,-9 18 15,0-1-15,1 18 16,8-8-16,0-1 16,0-17-16,0 0 15,0-18 1,8 1-16,-8-9 16</inkml:trace>
  <inkml:trace contextRef="#ctx0" brushRef="#br0" timeOffset="27897.74">5011 4822 0,'0'0'0,"0"0"16,0 0-16,0 9 15,0 8-15,17 9 16,0 9 0,18 17-16,8-9 15,-25-17-15</inkml:trace>
  <inkml:trace contextRef="#ctx0" brushRef="#br0" timeOffset="28286.06">5314 5394 0,'0'0'0,"0"0"16,0 0-16,0 0 15,0 0-15,0 17 16,0 1-16,-8 16 15,-1 1-15,9-9 16,0 0-16,0-9 16,0-8-16,0-1 15,0-8 1,0 0-16,0-8 16,0-1-16,9-17 15,8-26-15,18-17 16,0 17-1,-9 17-15,-9 18 0,-8 17 16,-1 0 0,1 17-16,0 1 15,-1 16-15,1 10 16,9-10-16,-10 9 16,10-17-16,-1-8 31,9-10-31,-9-8 0</inkml:trace>
  <inkml:trace contextRef="#ctx0" brushRef="#br0" timeOffset="28659.72">5723 5463 0,'0'0'0,"0"0"0,0 0 16,0 0-16,0 0 15,0 0 1,0 0-16,17 0 16,0 0-16,9-9 15,9 1-15,9-1 16,-1-8-16,-17-9 16,0 0-16,-9-9 15,-8 9-15,-18 0 16,1 9-1,-1 0-15,-8-1 16,-9 18-16,0 9 16,0 8-16,-1 18 15,10 0-15,0 8 16,17 0-16,0 0 16,34 18-1,19-9-15,25-9 16,-17-17-16</inkml:trace>
  <inkml:trace contextRef="#ctx0" brushRef="#br0" timeOffset="29859.94">6522 5125 0,'0'0'15,"0"0"-15,0 0 0,0 0 16,0 0-16,0 0 16,8 0-16,1 9 15,0-9-15</inkml:trace>
  <inkml:trace contextRef="#ctx0" brushRef="#br0" timeOffset="30004.66">6548 5498 0,'0'0'0,"0"0"0,0 0 0,0 0 0,0 0 15,0 0-15,0 0 16,8 0 0,1 0-16</inkml:trace>
  <inkml:trace contextRef="#ctx0" brushRef="#br0" timeOffset="31636.25">7303 5160 0,'0'0'0,"0"0"16,0 0-16,0 0 15,0 9 1,0 17-16,-9 26 16,9 17-16,0 0 15,9-8 1,8 8-16,9-8 0,-8-44 16</inkml:trace>
  <inkml:trace contextRef="#ctx0" brushRef="#br0" timeOffset="32095.66">7399 4944 0,'0'0'0,"0"0"0,0 0 0,0 8 15,17 9-15,0 1 16,9 8-1,-17-18-15,8 10 16,-8-1-16,8 35 16,1 26-1,-1-17-15,-8-9 0,0 0 16,-1 0-16,-8-1 16,0-7-1,0-18-15,0 0 16,0-18-16,0 1 15,0-9-15,0 0 16,0-9-16,18-17 16,8-26-16,17-17 15,-17 17-15,0 9 16,0 17-16,0 9 16,-8 17-1,-1 8-15,0 10 16,1 16-16,-1 10 15,0 8-15,1-9 16,-1 0-16,1-17 16,-10-17-16</inkml:trace>
  <inkml:trace contextRef="#ctx0" brushRef="#br0" timeOffset="32474.01">7998 5082 0,'0'0'0,"-9"0"15,0 0-15,1 0 16,-1 0-16,9 0 16,0 0-16,0 0 15,9 0-15,17 0 16,26-9-16,17 1 15,9-18-15,1 0 16,-36 17 0,-17 0-16,-17 9 0</inkml:trace>
  <inkml:trace contextRef="#ctx0" brushRef="#br0" timeOffset="32674.98">8267 4718 0,'-9'0'0,"1"9"0,-1 8 16,-8 18 0,-1 8-16,1 18 15,-1 17-15,1 34 16,0 18-16,8-17 16,9-26-16,0-10 15,9-25 1,17 0-16,8-17 0,-25-35 15</inkml:trace>
  <inkml:trace contextRef="#ctx0" brushRef="#br0" timeOffset="33052.18">8345 5446 0,'-9'-9'0,"1"9"0,8 0 0,0 0 16,0 0-1,0 0-15,0 0 16,17 0-16,9 0 16,9-8-16,0-1 15,8 0-15,0-17 16,-16 0-16,-1 0 16,-18 0-1,1-8-15,-18 8 16,1 8-16,-1 1 15,-17 8-15,0 9 16,0 9-16,-9 26 16,0-1-16,18 18 15,0-8 1,17-1-16,17 0 0,0-8 16,9-9-16,35-9 15,9-8 1,-1-18-16,-43 9 15</inkml:trace>
  <inkml:trace contextRef="#ctx0" brushRef="#br0" timeOffset="33370.47">8883 5273 0,'0'0'0,"0"0"0,0 0 16,0 0-16,0 0 15,0 8-15,9 10 16,0 8-16,0 8 16,-1 10-16,1-1 15,-9 9-15,0-9 16,0-17 0,0 0-16,0-17 15,0-1-15,0 1 16,0-9-16,0-9 15,0-8-15,0-26 16,26-27 0,9-7-16,8 16 15,9 9-15,0 9 16,-26 25-16</inkml:trace>
  <inkml:trace contextRef="#ctx0" brushRef="#br0" timeOffset="33869.55">9543 5333 0,'-8'-8'0,"-1"-1"16,0 0-16,1 1 0,-1-1 15,0 0-15,1 9 16,-1 0-16,-8 0 16,-9 0-16,0 18 15,-9 8-15,0 8 16,9 1-16,9 0 15,-1-10 1,18 1-16,0-8 16,0-10-16,9 1 15,8 0-15,1-18 16,8 0-16,8-17 16,-7 0-16,-1 9 15,-9 0-15,-8 8 16,-1 9-1,1 0-15,-9 0 16,9 18-16,8-1 16,0 17-16,18 1 15,17 0-15,-8-1 16,-27-25-16</inkml:trace>
  <inkml:trace contextRef="#ctx0" brushRef="#br0" timeOffset="34202.36">10021 5117 0,'-9'0'0,"1"0"0,-1 0 15,0 0-15,-8 0 16,-9 8-16,-9 10 16,-8 8-16,8 8 15,0 10-15,18-1 16,0 0-16,17 1 16,0-10-1,17-8-15,0 0 16,1-9-16,34-8 15,17 0-15,-8-9 16,-35 0-16</inkml:trace>
  <inkml:trace contextRef="#ctx0" brushRef="#br0" timeOffset="34396.18">10160 5108 0,'-9'0'0,"1"9"16,-1-9-16,9 0 15,0 0-15,0 0 16,0 0-16,17 0 16,9 0-16,9 0 15,26 0 1,8-9-16,1 0 16,-27 1-1,-25 8-15</inkml:trace>
  <inkml:trace contextRef="#ctx0" brushRef="#br0" timeOffset="34593.68">10334 4666 0,'0'0'0,"0"0"16,-9 18-16,0 25 16,1 26-16,-1 18 15,0 34-15,9 9 16,0-26-16,0-17 15,0-18 1,0-17-16,9-26 0,0-18 16,-1 1-1</inkml:trace>
  <inkml:trace contextRef="#ctx0" brushRef="#br0" timeOffset="34786.35">10646 5186 0,'0'0'0,"-8"0"0,-1 17 16,0 18 0,1 0-16,-10-1 15,10 10-15,-1-10 16,9-8-16,0 0 16,0-17-16,0-1 15,0-8 1,9 0-16</inkml:trace>
  <inkml:trace contextRef="#ctx0" brushRef="#br0" timeOffset="34911.75">10629 4944 0,'-9'-9'0,"1"0"15,-1 1-15,0 8 16,9 0-16,0 0 16,0 0-16,0 0 15,0 17-15,9-8 16</inkml:trace>
  <inkml:trace contextRef="#ctx0" brushRef="#br0" timeOffset="35523.32">11037 5125 0,'-9'0'0,"1"9"16,8-9-16,-18 17 0,1 9 0,-9 9 15,9 0-15,-1 17 16,1-9-16,17 0 16,0-17-16,17 0 15,1 0-15,-1-17 16,0-1-16,1 1 16,8-18-1,-9 1-15,-8-10 16,-1-16-16,1-9 15,-18-1-15,1 10 16,-1-1-16,-8 18 16,-1-1-16,10 10 15,-1-1-15,9 9 16,0 0-16,0 0 16,0 0-1,17 0-15,18 0 16,8 0-16,18 0 15,-9 0-15,-8 9 16,-9 8-16,-9 0 16,0 1-16,-18 8 15,1-9-15,0 9 16,-9-9 0,0 1-16,0-10 15,0 1 1,0 0-16,0-1 0,0-8 15,0-8-15,17-10 16,9-25-16,0 8 16,0 9-1,-8 9-15,-10 8 16,1 9-16,8 9 16,1 17-16,8 9 15,-18-9-15</inkml:trace>
  <inkml:trace contextRef="#ctx0" brushRef="#br0" timeOffset="36402.15">12505 5108 0,'0'0'0,"0"0"15,-9 0-15,0 0 16,1 0 0,-18 0-16,-1 17 15,1 9-15,-8 18 16,8-1-16,8 0 16,18-8-1,0-9-15,9 0 0,0-17 16,8-1-16,0-8 15,9-8 1,-8-10-16,8-25 16,-9 0-16,-8-18 15,-18 0-15,1 9 16,-19 9-16,1 0 16,9 8-16,0 9 15,-1 0-15,1 0 16,17 0-1,17-17-15,27-9 16,8-9-16,9 1 16,-1-1-16,-7 9 15,-19 17-15,-8 18 16,-17 8-16,0 9 16,-1 26-16,-8 52 15,-17 78 1,-35 61-16,-9 8 0,18-43 15,-1-18 1,18-16-16,9-36 16,17-34-16,0-26 15,9-17-15,-1-9 16,1-18-16,8 1 16,1-18-1,8-17-15,8-25 16,-8-19-16,-17-25 15,-9-9-15,-17 9 16,-1 8-16,1 27 16,0 25-16,8 0 15,9 18-15,0 0 16,0 8-16,26-17 16,61 0-1,-18 9-15</inkml:trace>
  <inkml:trace contextRef="#ctx0" brushRef="#br0" timeOffset="37596.03">1815 6511 0,'0'0'0,"0"0"0,0 0 0,0 0 15,0 0 1,0 0-16,9 9 15,8 17-15,0 17 16,1 9-16,-18 9 16,17 17-1,-8 8-15,8-25 0,-34-18 16,8-8 0,0-9-16,1-18 15,8 1-15,0 0 16,0-18-16,0-17 15,8-26-15,27-26 16,9-8-16,-1-1 16,0 26-16,-17 27 15,0 16-15,1 1 16,-10 17-16,0 9 16,9 17-1,0 17-15,0 26 16,-8 9-16,8 17 15,-17-8-15,8-26 16,9-1 0,17-25-16,-25-26 15</inkml:trace>
  <inkml:trace contextRef="#ctx0" brushRef="#br0" timeOffset="38235.15">2570 6745 0,'0'0'0,"0"0"0,0-9 15,0 9 1,0 0-16,0 0 16,0 0-16,0 0 15,0 18-15,0 8 16,9 26-16,0 17 16,-1-17-16,1-9 15,0-8 1,-1-9-16,1-18 0,9 1 15,-1-18-15,9-17 16,-9-8 0,18-27-16,0-25 15,-9-10-15,0 36 16,-17 25 0,-1 9-16,1 17 15,-9 9-15,0 9 16,9 17-16,8 35 15,0 17-15,18-1 16,0-7-16,0-10 16,43 1-16,9-18 15,-53-34-15</inkml:trace>
  <inkml:trace contextRef="#ctx0" brushRef="#br0" timeOffset="39034.83">3595 6667 0,'0'0'0,"0"0"0,-9-9 15,1 1-15,-1 8 16,0-9-16,-17 9 16,0 0-16,0 9 15,-17 8-15,-1 18 16,10-1-1,8 1-15,8 8 16,10 18-16,8-1 16,17-16-16,0-1 15,9-17-15,9 0 16,0 0-16,17-17 16,26-1-16,18-16 15,-18-36-15,-44 27 16</inkml:trace>
  <inkml:trace contextRef="#ctx0" brushRef="#br0" timeOffset="39301.68">3968 6104 0,'0'0'0,"0"0"0,0 0 16,0 0-16,0 0 15,0 0 1,0 17-16,0 27 16,9 42-16,-9 36 15,0 25-15,-9 0 16,1-26-16,-1-17 16,9-17-16,0-18 15,0-17-15,0-17 16,9-9-1,-9-18-15</inkml:trace>
  <inkml:trace contextRef="#ctx0" brushRef="#br0" timeOffset="40384.78">4290 6875 0,'0'0'0,"0"0"0,0 0 0,0 0 15,-9 0-15,0 0 16,1 0-16,8 0 15,0 0-15,0 0 16,0 0 0,0 0-16,0 0 15,0 0-15,0 0 16,0 0-16,0 0 16,0 8-16,0 1 15,8 0-15,10-1 16,-1-8-16,1 0 15,8-8-15,0-1 16,-9-8 0,-8-9-16,-1 0 15,1 0-15,-9 0 16,-9-9-16,1 9 16,-10 9-16,1 17 15,-9 0-15,-18 17 16,10 18-16,-10 17 15,10 9 1,16 16-16,10-7 16,8-18-16,17-9 15,9-17-15,9 0 16,52 9-16,-18-18 16</inkml:trace>
  <inkml:trace contextRef="#ctx0" brushRef="#br0" timeOffset="41218.83">4793 6693 0,'0'0'0,"-8"0"0,-1 0 15,9 0-15,0 0 16,-9 0-16,1 17 15,8 9-15,0 18 16,0 25-16,0 0 16,17 0-1,0-8-15,1-18 16,-1-17-16,1 0 16,-1-17-16,0 0 15,1-18-15,8-8 16,8-27-16,1-8 15,-9-8-15,0 8 16,-8 17 0,-10 9-16,1 9 15,0 0-15,-9 17 16,0 0-16,0 0 16,8 26-16,1 17 15,0 9 1,8 0-16,0-9 0,1-17 15,8 0 1,0-9-16,-9-8 16,1 0-16</inkml:trace>
  <inkml:trace contextRef="#ctx0" brushRef="#br0" timeOffset="41501.39">5601 6832 0,'0'0'0,"-9"-9"0,-8 0 16,8 1-16,1-1 15,-1 9-15,0 0 16,1 0 0,-1 0-16,0 0 15,-8 9-15,-1 8 16,1 0-16,8 9 16,9 9-16,9-1 15,0 1-15,-1-9 16,1 0-1,0-9-15,0-8 16,-1 0-16,-8-1 16,0 1-16,-8 0 15,-1-1-15,0 1 16,-17 0-16,17-1 16</inkml:trace>
  <inkml:trace contextRef="#ctx0" brushRef="#br0" timeOffset="42103.81">6548 6468 0,'0'0'0,"-9"0"0,-8 0 16,-1 0-16,1 0 16,-9 0-16,0 8 15,-9-8-15,0 9 16,0 8-16,1 18 15,8 0 1,8 17-16,18 0 0,0 0 16,18-9-16,8 0 15,8 1-15,-7-1 16,7-17 0,-8 0-16,0-9 15,-17-8-15,0-1 16,-1 1-16,-16 8 15,-1 1-15,-17-1 16,-17 0-16,8 1 16,0-1-1,9-8-15,17-1 16</inkml:trace>
  <inkml:trace contextRef="#ctx0" brushRef="#br0" timeOffset="42652.16">6652 6511 0,'0'0'0,"0"9"16,0-9-16,0 0 16,0 0-16,0 0 15,0 0-15,0 0 16,0 0-16,0 17 15,0 9 1,0 9-16,8 17 16,1 17-16,8 35 15,-8 34-15,0-8 16,-9 9-16,-9-9 16,0-26-16,1-18 15,-1-34-15,9-17 16,0-9-16,0-17 15,-9-1-15,9 1 16,-8-18 0,-1-8-16,-8-52 15,-1-44-15,10-43 16,16 0-16,18 26 16,0 26-16,18 18 15,-1 17-15,1 8 16,-10 26-16,1 18 15,-9 8 1,0 9-16,0 0 16,-8 18-16,-10 8 15,1 8-15,-18 1 16,1 0-16,-18 17 16,-9-9-16,-9 0 15,18-17 1</inkml:trace>
  <inkml:trace contextRef="#ctx0" brushRef="#br0" timeOffset="44584.67">7181 6632 0,'0'0'0,"0"0"16,0 0-16,0 18 16,0 8-16,0 17 15,-8 9-15,8 17 16,0-8-16,0-18 31,0-8-31,0-1 0,0-16 16</inkml:trace>
  <inkml:trace contextRef="#ctx0" brushRef="#br0" timeOffset="44746.48">7303 6225 0,'0'0'0,"0"0"16,0 0-16,0 0 16,0 9-16,0 8 15,17 1-15,9 8 16,-8-9-16</inkml:trace>
  <inkml:trace contextRef="#ctx0" brushRef="#br0" timeOffset="45107.37">7529 6840 0,'0'0'0,"0"0"15,0 0-15,0 9 16,0 8-16,-9 0 16,0 9-16,9 0 15,0-8 1,0-1-16,0-8 15,0-1-15,0-8 16,0 0-16,0-8 16,18-18-16,-1-18 15,1 1-15,8 9 16,0-1-16,0 18 16,-18-1-1,1 18-15,0 0 16,-1 9-16,10 8 15,-1 27-15,9 16 16,0 9-16,0 1 16,9-10-16,-9-16 15,-9-27 1</inkml:trace>
  <inkml:trace contextRef="#ctx0" brushRef="#br0" timeOffset="50635.32">8727 6459 0,'-9'0'0,"1"0"0,-1 0 0,0 17 15,-17 1-15,0 16 16,9 18-16,0 9 16,-1 0-1,18 8-15,9 0 0,0-26 16,-1-17-16,1-17 15,0 0 1,8-9-16,0-9 16,1 0-16,8 1 15,0 8-15,0 0 16,0 0-16,0 8 16,-9 1-16,1 8 15,8-8-15,0 0 16,-9-1-16,1-8 15,-1 0 1,-8-8-16,-1-1 16,1 0-16,-9-8 15,0-9-15,0 0 16,0 9-16,0 17 16,9 0-1</inkml:trace>
  <inkml:trace contextRef="#ctx0" brushRef="#br0" timeOffset="50864.27">9335 6702 0,'0'0'0,"0"0"0,0 0 16,0 0-16,0 17 15,0 0-15,-9 9 16,9 9-1,0-9-15,0 9 16,0-10-16,0-16 16,0-9-16,0 0 15</inkml:trace>
  <inkml:trace contextRef="#ctx0" brushRef="#br0" timeOffset="50967.52">9274 6251 0,'0'0'0,"0"0"0,0 0 0,0 0 0,0 0 0,0 0 16,9 0-16,0 9 15</inkml:trace>
  <inkml:trace contextRef="#ctx0" brushRef="#br0" timeOffset="51299.05">9639 6797 0,'-9'-9'0,"1"9"0,8 0 0,0 0 16,0 0-16,0 0 15,17-8-15,9-1 16,17 0 0,18 1-16,9-1 15,-1-8-15,1 8 16,-27-17-16,-26 17 15</inkml:trace>
  <inkml:trace contextRef="#ctx0" brushRef="#br0" timeOffset="51534.74">9891 6450 0,'0'0'0,"0"0"0,0 0 15,-9 0-15,0 0 16,1 26-16,-18 18 15,0 25-15,8 18 16,1 8 0,0 0-16,17-8 15,0-9-15,8-26 16,10-9-16,-1-17 16,9 0-16,26-9 15,9-17-15,-35-8 16</inkml:trace>
  <inkml:trace contextRef="#ctx0" brushRef="#br0" timeOffset="51932.87">10368 6312 0,'0'0'0,"0"0"0,0 0 15,0 0-15,0 17 16,-8 9-16,-1 43 15,-8 35 1,-9 0-16,0 9 16,8 0-16,1-27 15,8-25-15,0-18 16,1-17-16,8 0 16,0-17-16,0-1 15,0-8-15,0-8 16,8-10-16,10-8 15,8-8 1,0 8-16,0 8 16,-9 1-16,1 17 15,-1 0-15,-8 0 16,8 17-16,-8 9 16,0 9-16,-1 0 15,10-9-15,-1 0 16,0 0-1,18 0-15,-18-18 16</inkml:trace>
  <inkml:trace contextRef="#ctx0" brushRef="#br0" timeOffset="53037.77">11211 6693 0,'0'0'0,"0"0"0,0 0 15,0 0 1,0 0-16,17 0 16,9 0-16,35 0 15,8 0-15,1 0 16,17-9 0,-9 1-16,0-10 0,-9-8 15,-16 0-15,-27 18 16</inkml:trace>
  <inkml:trace contextRef="#ctx0" brushRef="#br0" timeOffset="53254.55">11680 6407 0,'0'0'16,"0"0"-16,0 0 0,-9 0 15,0 17 1,-8 18-16,-9 34 15,0 27-15,0 16 16,8 1-16,1-9 16,17-18-16,0-25 15,17-18-15,1-17 16,-10-17 0,1 0-16</inkml:trace>
  <inkml:trace contextRef="#ctx0" brushRef="#br0" timeOffset="53850.24">12105 6173 0,'0'0'0,"0"9"0,0 8 16,-9 27-16,1 34 15,-18 34-15,0 27 16,-9-1-16,0-8 15,9-26-15,9-17 16,-1-35-16,10-18 16,-1-8-16,9-17 15,0 0 1,0-9-16,9-18 16,8-8-16,0-17 15,10 8-15,-1 1 16,-9 16-16,0 1 15,-8 8-15,8 9 16,1 0-16,-1 9 16,9 8-1,0 9-15,0 0 16,9 0-16,0 0 16,8-17-16,1 0 15,-1-1-15,0-16 16,18-18-16,-9-9 15,-17 0-15,-9 1 16,-17-10-16,-1 10 16,-16 8-1,-1 9-15,0-1 16,-8 18-16,-9 0 16,0 18-16,-9 7 15,0 19-15,18 16 16,8 1-1,9-9-15,18 0 0,17-9 16,8 1 0,35-18-16,18-9 15,-44-8-15</inkml:trace>
  <inkml:trace contextRef="#ctx0" brushRef="#br0" timeOffset="54949.73">1806 7888 0,'0'0'0,"0"0"16,0 0-16,0 0 16,0 0-16,0 17 15,0 1-15,9 16 16,0 18-16,-1 0 15,-16-8-15,-1 8 16,0-9 0,-8-8-16,8-9 15,9-9-15,0-8 16,0-9-16,0 0 16,0-9-16,26-8 15,-8-27-15,34-8 16,8-8-16,1 8 15,-26 17-15,-9 18 16,-9 17-16,-8 0 16,8 0-1,1 17-15,-9 18 16,8-1-16,-17 10 16,0-10-16,0-8 15,0 0-15,0-17 16,0 0-16,0-9 15,17-9-15,9-26 16,18-17-16,-1-17 16,-8 17-1,-9 17-15,-17 18 16,-1 8-16,1 9 16,0 18-16,-1 8 15,1 17-15,8 9 16,1 9-16,-1-1 15,18 1 1,0-26-16,-18-18 16</inkml:trace>
  <inkml:trace contextRef="#ctx0" brushRef="#br0" timeOffset="55332.59">3013 8035 0,'0'0'0,"-8"-8"0,-1-1 0,-8 0 16,-1 1-16,-8-1 16,-9 9-16,-8 17 15,-9 9-15,17 9 16,0 8 0,1 9-16,16-8 0,1-1 15,17-8 1,0-18-16,17-8 15,1-9-15,-1-9 16,9-17-16,0 0 16,0-9-16,0 18 15,-17 0-15,0-1 16,-1 18-16,-8 0 16,0 0-16,18 18 15,-1 16 1,18 10-16,8-1 15,9 0-15,35 9 16,9-9-16,-62-25 16</inkml:trace>
  <inkml:trace contextRef="#ctx0" brushRef="#br0" timeOffset="55799.11">3560 8174 0,'0'0'0,"0"-9"0,0 1 15,-8-1-15,-1 0 16,0-8-16,1 8 16,-1 1-16,-8-1 15,-9 9 1,-18 9-16,9 8 16,-8 0-16,8 9 15,0 0 1,18 0-16,0 0 0,17-8 15,0-10-15,0-8 16,8 0-16,10-8 16,-1-1-16,1 0 15,8 9-15,0 0 16,0 0 0,-9 18-16,9 8 15,0 25-15,0 19 16,0-1-16,-17 9 15,0 0-15,-1 0 16,-16-9-16,-1-17 16,-8-9-1,-9-8-15,-1-9 16,1 0-16,0-17 16,0-9-16,-8-18 15,-1-34-15,17-8 16,27-1-16,0 35 15</inkml:trace>
  <inkml:trace contextRef="#ctx0" brushRef="#br0" timeOffset="56182.8">3743 8200 0,'0'0'0,"0"0"15,0 0-15,0 0 16,0 0-16,0 0 15,0 26-15,0 17 16,-9 18 0,0-18-16,1-17 15,-1 0-15,0 0 16,9-17-16,0-1 16,0 1-16,0-9 15,0-9-15,0-8 16,0-26-16,18-1 15,8-7 1,8 7-16,-8 10 16,1 16-16,-10 1 15,-8 17-15,-1 0 16,10 17-16,-10 18 16,1 26-1,0-1-15,-1 1 0,1-18 16,0-8-1,-1-9-15,1-18 16</inkml:trace>
  <inkml:trace contextRef="#ctx0" brushRef="#br0" timeOffset="56632.13">4021 8269 0,'0'0'0,"0"0"15,0 0-15,0 0 16,17 18-16,18-1 16,-1 0-16,1 0 15,9-8 1,-1 0-16,-8-18 15,-9 0 1,0 1-16,0-9 0,-9-1 16,-8 1-16,0-9 15,-9 0-15,-9 0 16,0 9 0,-8-1-16,0 10 15,-10 8-15,1 17 16,0 9-16,9 17 15,0 18-15,8-1 16,9-8-16,17-8 16,1-1-16,16-17 15,10 0 1,17-9-16,-18-8 16</inkml:trace>
  <inkml:trace contextRef="#ctx0" brushRef="#br0" timeOffset="56866.09">4507 8200 0,'0'0'0,"0"0"16,0 0-16,0 0 15,0 0-15,0-9 16,17 1-16,18-1 15,17 0-15,0 1 16,9-1-16,8-8 31,-8-1-31,9 10 0,-1-1 16,-43 9-16</inkml:trace>
  <inkml:trace contextRef="#ctx0" brushRef="#br0" timeOffset="57066.32">4872 7758 0,'0'0'0,"0"0"0,0 0 16,-9 0-1,0 26-15,1 35 16,-1 8-16,0 18 16,9 25-16,0-8 15,0-17-15,0-18 16,0-17-1,18-9-15,-10-8 0,-8-26 16</inkml:trace>
  <inkml:trace contextRef="#ctx0" brushRef="#br0" timeOffset="57287.6">5262 8217 0,'0'0'0,"0"0"0,-8 9 15,-1 8 1,0 18-16,1 0 16,8-10-16,0 1 15,0-8-15,0-10 16,0 10-16,0-10 16,0-16-16,8-10 15,-8-8-15,0 18 16</inkml:trace>
  <inkml:trace contextRef="#ctx0" brushRef="#br0" timeOffset="57384.43">5236 7879 0,'-8'0'0,"-1"0"0,9 0 0,0 0 15,0 9 1,0 8-16,0 9 0,9 9 16,-1-18-1</inkml:trace>
  <inkml:trace contextRef="#ctx0" brushRef="#br0" timeOffset="57684.46">5775 8200 0,'0'0'0,"0"0"0,0 0 0,0 0 16,0 0-16,0-9 15,-9 1 1,0-1-16,1 0 15,-1 9-15,-8 0 16,-9 0-16,-1 0 16,10 18-16,-9-1 15,0 18 1,9 8-16,-1 0 0,10 0 31,8 1-31,8-10 0,10-8 16,8 0-16,8 0 15,-16-17-15</inkml:trace>
  <inkml:trace contextRef="#ctx0" brushRef="#br0" timeOffset="58083.53">6643 7923 0,'0'0'0,"0"-9"0,0 0 15,0 1-15,0-1 16,0 9-16,0 0 15,0 0-15,-9 0 16,1 0-16,-1 9 16,0 17-1,1 34-15,-10 10 16,18 25-16,0 18 31,0-1-31,0-8 0,0-9 0,9-8 16,-9-26-16,0-9 15,0-26-15,0-1 16,0-16 0,0-9-16</inkml:trace>
  <inkml:trace contextRef="#ctx0" brushRef="#br0" timeOffset="58269.44">6200 8520 0,'0'0'0,"0"0"0,0 0 0,0 0 15,0 0 1,0 0-16,18 0 16,16 0-16,10-8 15,25-1-15,1 0 16,34-17-16,35-8 16,-26-10-16,-70 27 15</inkml:trace>
  <inkml:trace contextRef="#ctx0" brushRef="#br0" timeOffset="58466.44">7095 8243 0,'0'0'0,"0"9"16,0 8-16,0 1 16,-9 16-16,9 1 15,0 8-15,0 0 16,0 1-1,0-18-15,0 0 16,9-9-16,-9-8 16,0-9-16</inkml:trace>
  <inkml:trace contextRef="#ctx0" brushRef="#br0" timeOffset="58596.09">7138 7983 0,'0'0'0,"0"0"0,0 0 15,0 0-15,0 9 16,0 8-16,0 9 16,0-8-16</inkml:trace>
  <inkml:trace contextRef="#ctx0" brushRef="#br0" timeOffset="59182.68">7451 8425 0,'-9'0'15,"9"0"-15,0 0 0,0 0 16,0 0-16,0 0 16,9 0-1,8 0-15,0-9 16,1 1-16,-1-10 16,1-8-16,8 0 15,-18 1-15,1-1 16,0 0-16,-9 8 15,-9 1-15,0 0 16,1 17-16,-1 0 16,0 8-1,-17 18-15,0 18 16,9 7-16,-1 10 16,18 0-16,0-9 15,18-9-15,-1-17 16,18-9-16,8-8 15,-8 0-15</inkml:trace>
  <inkml:trace contextRef="#ctx0" brushRef="#br0" timeOffset="59403.91">7946 7819 0,'0'0'0,"0"0"16,0 0-16,0 0 15,0 0-15,0 0 16,0 0-16,0 0 16,0 0-16,0 0 15</inkml:trace>
  <inkml:trace contextRef="#ctx0" brushRef="#br0" timeOffset="59633.84">7972 7845 0,'0'0'0,"0"0"0,0 0 0,0 0 0,-9 0 16,0 0-16,1 0 15,8 0-15,-9 0 16,0 8-1,1 18-15,-10 35 16,10 8-16,-1 18 16,0 8-16,0 1 15,9-19-15,9-16 16,9-18 0,-10-8-16,1-26 15</inkml:trace>
  <inkml:trace contextRef="#ctx0" brushRef="#br0" timeOffset="60121.3">8397 8287 0,'0'0'0,"-8"0"0,-1 0 0,0 0 16,0 0-1,1 0-15,-10 0 16,1 0-16,-9 8 15,-9 18-15,1 9 16,7-1-16,10 18 16,0 0-1,-1-8-15,18-18 16,0 0-16,9-9 16,8-8-16,1-1 15,-1-8-15,18-8 16,0-18-16,8-18 15,0-25-15,-8-9 16,-9-17-16,0-9 16,-17 9-16,0 25 15,-1 27 1,-8 26-16,0-1 16,0 18-16,0 0 15,0 26-15,0 26 16,0 35-16,9 26 15,0-10-15,8-7 16,0-27-16,1-17 16,17-9-1,8-17-15,0-17 16,-25-9-16</inkml:trace>
  <inkml:trace contextRef="#ctx0" brushRef="#br0" timeOffset="60623.66">9318 7663 0,'0'0'0,"0"0"0,0 0 16,-9 17-16,0 9 15,1 35-15,8 25 16,0 18-1,0 18-15,0-1 0,0-17 16,0-18 0,0-25-16,0-9 15,0-9-15,0-17 16,0-8-16,0-10 16,0 1-16,0-9 15,0-9-15,0-8 16,8-9-16,10-9 15,-1 1 1,0 16-16,1 1 16,-1 8-16,9 9 15,-8 0-15,-10 9 16,1 0-16,0-1 16,-1 10-16,-16-1 15,-1 0-15,-8 18 16,-9-9-16,8 0 15,1 0 1,-1-17-16,10-1 16,8 1-16,0-9 15,0 0-15,8 9 16,-8-9-16,0 0 16</inkml:trace>
  <inkml:trace contextRef="#ctx0" brushRef="#br0" timeOffset="61103.91">9795 8235 0,'0'0'0,"0"0"0,0 0 15,0 8 1,0 10-16,0 16 0,0 9 16,0 1-1,0-1-15,9 0 16,-9-17-16,9 0 15,-1-8-15,1-10 16,0 1-16,-9-9 16,8 0-16,10-9 15,-1 1-15,0-18 16,10-9-16,-10 0 16,-8 18-1,-1 0-15,1 17 16,0 8-1,8 18-15,9 18 0,0 25 16,9 9-16,-9 9 16,0-9-16,-17-1 15,-1-16 1,-16-9-16,-1-9 16,0 1-16,-8-18 15,-9 0-15,-9-18 16,-8-8-16,8-8 15,0-18-15,9-18 16,9-25-16,-1 0 16,18 43-16</inkml:trace>
  <inkml:trace contextRef="#ctx0" brushRef="#br0" timeOffset="61583.13">10646 8416 0,'0'0'0,"0"0"16,0 0-16,0 0 16,0 0-16,0 9 15,0 0-15,0-1 16,9 1-16,0 0 15,8-1-15,0-8 16,1 0 0,16-8-16,-7-10 15,-1-8-15,-9 0 16,-8 0-16,-1 0 16,-8 9-16,-8 0 15,-1 0-15,0-1 16,1 10-16,-1 8 15,-8 0 1,-10 0-16,1 17 16,0 18-16,0 16 15,9 1-15,0 9 16,17 0-16,0-1 16,17-8-16,0 0 15,1-17-15,16-9 16,10-17-16,8-1 15,9-25 1,-9 0-16,-26 8 16</inkml:trace>
  <inkml:trace contextRef="#ctx0" brushRef="#br0" timeOffset="61729.9">11020 7992 0,'0'0'0,"0"0"0,0 0 16,0 0-16,17 0 16,0 0-16,53 0 15,-18 9-15</inkml:trace>
  <inkml:trace contextRef="#ctx0" brushRef="#br0" timeOffset="105169.36">2562 9785 0,'0'0'0,"0"0"0,34-9 0,36 0 16,17 1 0,43-9-16,18-9 0,-27 8 15,-34 1 1,-26 0-16,-9 8 16,-17 9-16,-9 0 15,0 0-15,-18 0 16,-8 0-16,0 0 15</inkml:trace>
  <inkml:trace contextRef="#ctx0" brushRef="#br0" timeOffset="105617.42">2570 9923 0,'0'0'0,"0"0"16,0 0-1,0 0-15,0 0 0,0 0 16,0 0-16,9 0 15,0 9 1,-1 8-16,1 9 16,8 35-16,1 8 15,-9 18 1,-9 8-16,0 9 0,0-9 16,0-8-16,0-9 15,0-17-15,0-18 16,0 0-16,0-17 15,0 0 1,0-9-16,0 1 16,0-10-16,0 1 15,0 0-15,0-9 16,0 0-16</inkml:trace>
  <inkml:trace contextRef="#ctx0" brushRef="#br0" timeOffset="106042.36">2588 10408 0,'0'0'0,"0"0"15,0 0-15,0 0 16,0 0-16,0 0 15,0 0-15,0 0 16,17-8-16,9-1 16,26-8-16,26-9 15,9 0 1,9 0-16,-1 8 16,-17 1-16,-17 0 15,-17 0-15,-1 17 16,-26 0-16</inkml:trace>
  <inkml:trace contextRef="#ctx0" brushRef="#br0" timeOffset="118307.85">3960 10045 0,'0'0'0,"0"0"0,0 0 16,0 0-16,0 0 16,0 0-16,0 0 15,17 0-15,18 0 16,8 0-16,9 0 16,9 0-1,0 0-15,-9 0 31,-17 8-31,-26-8 0,-1 0 0</inkml:trace>
  <inkml:trace contextRef="#ctx0" brushRef="#br0" timeOffset="118507.81">3977 10408 0,'0'0'0,"0"0"0,0 0 15,0 0-15,0 0 16,18-8-16,8-1 16,8 0-16,18 1 15,18-10-15,-1 18 16,-25 0 0,-27 9-16</inkml:trace>
  <inkml:trace contextRef="#ctx0" brushRef="#br0" timeOffset="118980">4741 9889 0,'0'0'0,"0"0"0,0 0 15,0 0-15,0 0 16,18 0-16,25 0 16,18-9-16,34 0 15,1 1 1,17-10-16,-9-8 0,-8 0 15,-1 0-15,-25 9 16,-18 9 0,-26-1-16,-18 0 15</inkml:trace>
  <inkml:trace contextRef="#ctx0" brushRef="#br0" timeOffset="119307.46">5149 9915 0,'0'0'0,"0"0"0,0 0 16,0 0-16,9 17 16,9 18-16,-1 8 15,9 18-15,0-1 16,0-8-1,-9 0-15,-8-9 16,0 1-16,-1-10 16,-16 1-16,-1 0 15,-17-1-15,0 1 16,-9-9-16,-17 0 16,-9-17-16,1-9 15,16-9-15,18 0 16,9 1-1,8-1-15</inkml:trace>
  <inkml:trace contextRef="#ctx0" brushRef="#br0" timeOffset="119707.62">5809 10201 0,'0'0'16,"0"0"-16,0 0 15,0 0-15,0 0 16,9 0-16,17 0 0,18-9 16,16 0-1,10-8-15,-1 0 16,9 8-16,-8-8 15,-18 8-15,0-8 16,-8-1-16,-27 18 16</inkml:trace>
  <inkml:trace contextRef="#ctx0" brushRef="#br0" timeOffset="119957.46">6131 9889 0,'0'0'0,"0"0"16,0 0-16,0 0 16,0 0-1,0 17-15,0 0 16,0 27-16,0 25 16,-9 18-16,0-9 15,1-1-15,-1-7 16,0-1-16,9-8 15,0-18-15,9-8 16,0-27-16</inkml:trace>
  <inkml:trace contextRef="#ctx0" brushRef="#br0" timeOffset="120289.67">6713 9707 0,'0'0'0,"0"0"0,0 0 16,0 0-16,0 0 15,17 0-15,9 0 16,17 9-16,18-18 15,9 9 1,16 0 0,19-9-16,-10 1 0,1-10 15,-18 10-15,-17-10 16,-27 10-16,-8 8 16,-8 0-16,-18 0 15,0 0-15,0 0 16,0 0-16</inkml:trace>
  <inkml:trace contextRef="#ctx0" brushRef="#br0" timeOffset="120525.16">7190 9949 0,'0'0'0,"0"0"16,0 0-16,0 0 16,0 0-16,0 0 15,0 0-15,0 0 16,0 0-1,0 18-15,9 8 16,0 26-16,-1 8 16,1 1-16,0 0 15,-1-10-15,1-7 16,0-1-16,-1-8 16,1-9-16,0-18 15</inkml:trace>
  <inkml:trace contextRef="#ctx0" brushRef="#br0" timeOffset="120807.87">7043 10530 0,'0'0'0,"-9"0"15,0 0-15,0 0 16,1 0-16,-1 0 15,9 0-15,0 0 16,0 0-16,0 0 16,0 0-16,0 0 15,17 0 1,10 0-16,33-9 16,36 0-16,17 1 15,0-1-15,17 0 16,-9-8-16,-77 17 15</inkml:trace>
  <inkml:trace contextRef="#ctx0" brushRef="#br0" timeOffset="123089.67">2579 10980 0,'0'0'0,"0"0"16,0 0-16,0 0 16,0 9-16,-9 17 15,1 34-15,-1 36 16,0 42 0,-8 9-16,8-8 15,1-18-15,-1-8 16,0-27-16,9-16 15,-8-18-15,8-18 16,8-16-16,-8-10 16,0-8-16</inkml:trace>
  <inkml:trace contextRef="#ctx0" brushRef="#br0" timeOffset="123390.27">2640 11084 0,'0'0'0,"0"0"0,0 0 15,0 0-15,-9 0 16,0 0-16,-8 9 15,-18 17-15,-17 17 16,-8 26-16,-1 9 16,0 9-1,18-18-15,8-26 16,17 1-16,10-18 16,-1-9-16,9-8 15</inkml:trace>
  <inkml:trace contextRef="#ctx0" brushRef="#br0" timeOffset="123557.3">2649 11023 0,'0'0'0,"0"0"0,0 0 16,17 18-16,18 8 15,17 8-15,9 18 16,25 17-1,-34-17-15</inkml:trace>
  <inkml:trace contextRef="#ctx0" brushRef="#br0" timeOffset="124857.35">5288 10945 0,'0'0'0,"0"0"0,0 0 16,0 0-16,0 0 15,0 9-15,0 17 16,18 35-16,-1 17 16,1 25-1,8 19-15,0 8 0,0-18 16,0-25-1,0 8-15,0-17 16,-9-17-16,-8-18 16,0-17-16,8 9 15,0-9-15,-8-18 16</inkml:trace>
  <inkml:trace contextRef="#ctx0" brushRef="#br0" timeOffset="125152.21">5297 10989 0,'0'0'0,"0"0"0,0 0 15,0 0 1,0 0-16,0 17 15,0 9-15,-9 9 16,1 17-16,-1 8 16,-8 1-16,-1-9 15,1-9-15,8 0 16,9-8 0,0-18-16,0-8 15,0-9-15,0 0 16</inkml:trace>
  <inkml:trace contextRef="#ctx0" brushRef="#br0" timeOffset="125295.08">5375 11058 0,'0'0'0,"0"0"0,0 0 16,18 0-16,8 17 16,8 1-16,10 16 15,25 10-15,-8 7 16,-35-25-16</inkml:trace>
  <inkml:trace contextRef="#ctx0" brushRef="#br0" timeOffset="125808.87">5740 12218 0,'0'0'0,"0"0"0,0 0 16,0 0 0,0 0-16,0 0 15,17 0-15,9-8 16,35-1-16,26-8 16,-9 0-1,0 8-15,-17 0 0,-17 1 16,-1-1-16,18 9 15,-27 9 1</inkml:trace>
  <inkml:trace contextRef="#ctx0" brushRef="#br0" timeOffset="126093.03">6070 11907 0,'0'0'0,"0"0"0,0 0 16,0 0-16,0 8 15,0 10-15,-9 16 16,1 18 0,-1 9-16,9 8 0,0 0 15,0-8 1,0 0-16,0-18 15,9 0-15,8 1 16,0-18-16,9 0 16,-8-18-16,-10 1 15</inkml:trace>
  <inkml:trace contextRef="#ctx0" brushRef="#br0" timeOffset="126389.79">6365 12322 0,'0'0'0,"0"0"0,0 0 0,0 0 0,0 0 16,-8 18-16,8 8 15,0 8-15,0 1 16,17-9-16,9 0 16,9 0-1,-1-17-15,-8-1 16,1-8-16,-1-8 15,0-10 1,0-8-16,-9 0 0,-8-8 16,-18-1-16,0 0 15,-8 18 1,-9 0-16,17 17 16,1 0-16,8 0 15</inkml:trace>
  <inkml:trace contextRef="#ctx0" brushRef="#br0" timeOffset="126623.22">6704 12123 0,'0'0'0,"0"0"0,0 0 15,0 0-15,9 0 16,8 0-16,9 0 15,9 0-15,17 0 16,-9-8-16,1-1 16,-1 0-16,-17 9 15,-17-8 1,-1 8-16</inkml:trace>
  <inkml:trace contextRef="#ctx0" brushRef="#br0" timeOffset="126807.18">6895 11993 0,'0'0'0,"0"0"0,0 0 15,0 18-15,0-1 16,0 18-16,0 25 16,0 18-16,9 0 15,8 9-15,9-27 16,-17-25-16,-1-26 15</inkml:trace>
  <inkml:trace contextRef="#ctx0" brushRef="#br0" timeOffset="127224.36">7459 12227 0,'-8'0'0,"-1"0"16,0 0-16,1 0 15,-1 0 1,0 0-16,1 0 16,-10 9-16,-8 8 15,-9 0-15,1 18 16,-1 8-16,18-8 16,-1 0-16,10-9 15,8-9-15,0-8 16,0-1-16,8-8 15,10-8 1,-1-1-16,0-8 16,9-1-16,-8 1 15,-10 0-15,1 8 16,0 9-16,-1 0 16,-8 0-16,0 0 15,9 17 1,0 1-16,8-1 15,1 9-15,-1-9 16,0-8-16,1 0 16,16-1-16,10-8 15,-9 9-15</inkml:trace>
  <inkml:trace contextRef="#ctx0" brushRef="#br0" timeOffset="127439.85">7668 11881 0,'0'0'0,"0"0"0,0 8 16,0 18 0,8 9-16,1 26 15,0 43-15,-1 25 16,-8-25-16,0-8 15,9-27-15,9-43 16</inkml:trace>
  <inkml:trace contextRef="#ctx0" brushRef="#br0" timeOffset="128077.22">8380 12175 0,'-9'0'0,"0"0"0,1 0 16,-1 0-16,0 0 15,1-8-15,-1-1 16,0 9 0,1 0-16,-1 0 15,-8 9-15,-1 8 16,1 0-16,0 18 16,-1 8-16,18-17 15,0 0-15,9 0 16,0-17-16,-1-1 15,10-16-15,-1-1 16,0 0 0,9-8-16,-17 0 15,0 8-15,-1 0 16,1 9-16,-9 0 16,0 0-16,0 0 15,9 0-15,8 18 16,1-1-16,-1 9 15,0-9 1,9-17-16,-17 0 16</inkml:trace>
  <inkml:trace contextRef="#ctx0" brushRef="#br0" timeOffset="128439.51">8597 12201 0,'0'0'0,"0"0"15,0 0-15,0 0 16,0 0-16,0 9 16,0-1-16,0 1 15,0 0-15,0-1 16,0-8-16,0 0 16,0 0-16,0 0 15,0 0-15,0-8 16,17-18-1,18 0-15,0 0 16,-9 9-16,0-1 16,0 1-16,-9 17 15,1 0-15,-10 0 16,1 17-16,0 1 16,-1 16-1,1 1-15,0 8 16,-1-8-16,10-9 15,-10-9-15,1-8 16</inkml:trace>
  <inkml:trace contextRef="#ctx0" brushRef="#br0" timeOffset="128906.05">9352 11985 0,'0'0'0,"0"0"0,0 0 16,0 0-16,-8 0 16,-1 0-16,-17 17 15,-17 0-15,8 9 16,0 9 0,0-9-16,9 0 15,9 0-15,0 0 16,8-18-16,9 1 15,0 0-15,0-9 16,0 0 0,9 0-16,8 0 15,0 8-15,1 10 16,8-1-16,0 26 16,0 18-1,0 8-15,0 9 0,-17-8 16,-1-1-16,-16-9 15,-1-8-15,0-8 16,-17-1-16,9-17 16,-1-9-16,1-8 15,-9 0 1,-9-18-16,1-17 16,16 0-16,10-9 15,-1 18-15</inkml:trace>
  <inkml:trace contextRef="#ctx0" brushRef="#br0" timeOffset="129289.92">9552 12089 0,'0'0'0,"0"0"16,0 0-16,0 0 15,0 17-15,0 9 16,0 0 0,9 0-16,0 0 15,-1-9-15,1-8 16,0-1-16,8-8 16,0-8-16,1-1 15,8-8-15,-9-1 16,-8 1-16,-1 9 15,1 8 1,0 0-16,-1 0 16,-8 0-16,9 17 15,0 0-15,0 0 16,-1 1-16,10-1 31,8 0-31,17-8 0,0-18 16,-16 9-16</inkml:trace>
  <inkml:trace contextRef="#ctx0" brushRef="#br0" timeOffset="129506.38">10038 11630 0,'0'0'0,"0"0"0,0 17 0,0 9 16,0 43-1,0 18-15,-8 8 16,8-8-16,0-18 16,0-17-16,17-17 15,0-27-15,-8 1 16,0-1-16,0-8 16</inkml:trace>
  <inkml:trace contextRef="#ctx0" brushRef="#br0" timeOffset="129856.03">10429 12167 0,'-8'-9'0,"-1"0"16,0 1-16,9-1 0,0 0 15,-9 1-15,1-1 16,-1 9 0,0 0-16,1 0 15,-18 17-15,8 1 16,1-1-16,0 9 15,8-9-15,9 0 16,0-8-16,0 0 16,17-1-16,1-8 15,8-8-15,8-1 16,-8-8 0,1-1-16,-10 10 15,-8 8-15,-1 0 16,1 0-16,0 0 15,-9 0-15,0 8 16,17 10-16,0-10 16,-8 1-1,8-9-15,-8 0 16</inkml:trace>
  <inkml:trace contextRef="#ctx0" brushRef="#br0" timeOffset="130139.78">10742 12045 0,'0'0'0,"0"0"0,0 0 0,0 9 16,0 8-1,8 1-15,1 16 16,0 1-16,0-1 16,-1 1-16,-16 0 15,-1-9-15,0 0 16,0-9-1,1-8-15,-1-1 0,9 1 16,0 0 0,0-9-16,0-9 15,0-17-15,26-26 16,26-17-16,26-35 16,-25 52-16</inkml:trace>
  <inkml:trace contextRef="#ctx0" brushRef="#br0" timeOffset="130789.12">11567 12054 0,'0'0'0,"0"0"16,0 0-16,0 0 16,0 0-16,0 0 15,0 0-15,0 0 16,-9 17-16,0 9 16,-8 9-16,0-9 15,-1 0-15,1-18 16,8 1-1,9 0-15,0-1 16,0-8-16,0-8 16,0-1-16,18-17 15,8-8-15,0-1 16,0 0-16,0 9 16,0 9-1,0 0-15,0 17 16,-17 0-16,-1 17 15,1 0-15,-9 9 16,0 0-16,0 0 16,0 0-16,0-17 15,0 0-15,0-1 16,0-8 0,17-8-16,18-10 0,17-16 15,0-10 1,-8 10-16,-10 8 15,-7 8-15,-19 10 16,1 8-16,-9 0 16,9 17-16,-1 18 15,-8-1 1,0 10-16,0-1 0,9-17 16,8 0-1,-8-9-15,-9-17 16,9 0-16</inkml:trace>
  <inkml:trace contextRef="#ctx0" brushRef="#br0" timeOffset="131076.94">12392 12149 0,'-9'-8'0,"-8"-1"0,8 9 0,0 0 16,1 0 0,-1 0-16,-8 17 15,8 1-15,0-1 16,9-9-16,0 1 15,0 0-15,9-1 16,0 1-16,8 0 16,-8-9-16,8 0 15,-8-9 1,-1 0-16,1 1 16,0-1-16,-18-17 15,0 0-15,1 9 16,-18 0-16,0-1 15,0 18-15,-9 9 16,26 0-16</inkml:trace>
  <inkml:trace contextRef="#ctx0" brushRef="#br0" timeOffset="131621.91">12583 12037 0,'0'0'0,"0"0"0,0 0 0,0 0 16,0 17-16,0 0 16,0 9-1,0 0-15,-9 0 16,9-8-16,0-10 16,0 1-16,0-1 15,0 1 1,0-9-16,0 0 15,0-9-15,17 1 0,1-9 16,-1-1 0,1 1-16,-1 0 15,0 8-15,-8 9 16,0 0-16,-1 0 16,-8 0-16,0 17 15,0 1-15,0 8 16,0-9-16,0-9 15,0 1 1,0 0-16,0-1 16,0 1-16,0-9 15,18-9-15,8 1 16,8-18 0,1 0-16,-9 9 0,0-1 15,-17 10-15,0 8 16,-1 0-1,1 0-15,0 0 16,-1 17-16,1 0 16,-9 1-16,9-1 15,8 0-15,-8 0 16,-9-17-16</inkml:trace>
  <inkml:trace contextRef="#ctx0" brushRef="#br0" timeOffset="132328.25">13043 12115 0,'0'0'0,"0"0"0,0 0 15,0 0-15,0 0 16,0 0-16,9 8 16,8 1-1,18 0-15,0-18 16,8 0-16,0 1 15,-8-1-15,-9-8 16,0-1 0,-8-8-16,-10 9 0,-8 0 15,-8-1-15,-1 1 16,0 0 0,-8 8-16,-1 9 15,10 0-15,-10 17 16,1 1-16,0 8 15,-1 8-15,1 1 16,17 8-16,0-17 16,9 0-16,-1-9 15,1-8-15,8 0 16,1-1 0,-1-16-16,9-1 15,0-8-15,0 0 16,-17-1-16,0 10 15,-1 8-15,1 0 16,0 0-16,-1 0 16,-8 0-1,0 17-15,0 0 16,0 0-16,0 1 16,0-1-16,0-8 15,0-1-15,0 1 16,0 0-16,0-9 15,18-9-15,-1 0 16,18-17 0,8 0-16,-8 9 15,-9 0-15,-9 17 16,-8 0-16,0 0 16,-1 9-16,1 8 15,0 0-15,0 0 16,8 9-16,0-17 15,-8 0 1,0-9-16,-1 0 16</inkml:trace>
  <inkml:trace contextRef="#ctx0" brushRef="#br0" timeOffset="132538.57">13729 11924 0,'0'0'0,"0"0"0,0 0 16,0 0-16,0 0 16,9 0-16,8 9 15,18-9-15,34 8 16,9-16-16,9-1 16,-9-8-16,-17 8 15,-17 0-15,-36 1 16,1-1-16</inkml:trace>
  <inkml:trace contextRef="#ctx0" brushRef="#br0" timeOffset="132788.16">13825 11673 0,'0'0'0,"0"0"15,0 9-15,8 8 16,1 26-16,0 35 16,-1 0-16,1 0 15,-9 0-15,0-9 16,0-8 0,0-9-16,0-9 0,9 0 15,-9-17 1</inkml:trace>
  <inkml:trace contextRef="#ctx0" brushRef="#br0" timeOffset="133521.76">14128 12054 0,'0'0'0,"0"0"15,0 0-15,0 0 16,0 9-16,-8 8 15,8 0-15,0 9 16,0 0-16,0-8 16,8-1-16,1-9 15,0 1-15,8-9 16,1 0 0,-1-9-16,0 1 15,1-1-15,-10 1 16,1-1-16,0 0 15,-1 9-15,-8 0 16,0 0-16,0 0 16,0 0-16,0 0 15,9 9 1,0 0-16,8 8 16,1-9-16,-1 1 15,0 0-15,18-9 16,0-9-16,17 0 15,-9-8-15,-8 0 16,-18 8-16,1 1 16,-1 8-16,0-9 15,-8 0 1,0 9-16,0 0 16,-1 0-16,-8 0 15,0 9-15,9 0 16,-9 8-16,0-8 15,0-1-15,0 1 16,0-9-16,0 0 16,9 0-1,8-9-15,0 1 16,1-1-16,-1 0 16,0 1-16,-8-1 15,0 9-15,-1 0 16,1 0-16,0 0 15,-1 0-15,1 0 16,9 0 0,-1 9-16,18-1 15,-1 1-15,-8 0 16,0-1-16,1 1 16,-10-1-16,-8-8 15</inkml:trace>
  <inkml:trace contextRef="#ctx0" brushRef="#br0" timeOffset="134554.49">6174 13223 0,'0'0'0,"0"0"0,0 0 0,0 9 16,0 25-16,0 10 15,18-1-15,-1 0 16,0-17-16,9 0 15,-8-17-15,-1 0 16,9-18 0,0 0-16,0 1 0,-17-18 15,0-9 1,-9 0-16,-9 1 16,0-1-16,-8 18 15,-1-1-15,10 10 16,-1-1-16,9 0 15,0 1-15,0-1 16,26-17-16,26-26 16,18-8-16,-9 8 15,8 0 1,-17 17-16,-17 18 16,-9-1-16,-17 18 15,-1 0-15,-16 26 16,-1 35-16,-26 34 15,-8 35 1,-9 0-16,17 9 0,0-1 16,18-25-1,8-27-15,9-34 16,9-8-16,8-18 16,1-9-16,-1-8 15,0-18-15,9 0 16,0-17-16,0-26 15,0-17-15,-17 0 16,-18-1-16,1 19 16,-10 16-1,10 0-15,-1 18 16,0 0-16,9 8 16,0 0-1,0 1-15,35-27 0,43-17 16,18 0-1,-53 26-15</inkml:trace>
  <inkml:trace contextRef="#ctx0" brushRef="#br0" timeOffset="135059.76">7442 13379 0,'0'0'0,"0"0"0,0 0 0,0 0 15,0 9-15,17-1 16,1 10-16,16-10 15,1 1 1,9 0-16,8-9 16,-9-9-16,1 0 15,-10-17-15,-8 0 16,0 0-16,-17 0 16,-18 0-16,1 9 15,-1 0-15,-17-1 16,-9 18-1,-8 0-15,-1 18 16,10 16-16,-1 1 16,9 17-16,9 0 15,17 0-15,0 9 16,26 8-16,8-9 16,18-16-16,0-18 15,18-18 1,-1-16-16,36-27 15,-10-8-15,-60 25 16</inkml:trace>
  <inkml:trace contextRef="#ctx0" brushRef="#br0" timeOffset="135202.97">8059 12920 0,'0'0'0,"0"0"15,17 0-15,35 0 16,44-9-16,-36 9 16</inkml:trace>
  <inkml:trace contextRef="#ctx0" brushRef="#br0" timeOffset="140038.43">8258 10166 0,'0'0'0,"0"0"0,9 9 0,26 8 16,34 9-16,35 8 16,27-8-16,25 0 15,0-8-15,-17-10 16,-17 1 0,-27-9-16,-17 0 0,-8 9 15,-18-1 1,-35 1-16</inkml:trace>
  <inkml:trace contextRef="#ctx0" brushRef="#br0" timeOffset="140456.44">8562 10036 0,'0'0'0,"0"0"0,0 0 15,0 0 1,0 0-16,0 0 16,0 0-16,0 0 15,0 0-15,-8 0 16,-27 17-16,-9 18 15,1 0-15,8-9 16,0 0-16,18-9 16,0-8-1,8-1-15,0 1 16,9 0-16,0-1 16,0 1-16,0 8 15,18 9-15,-1 9 16,9-1-16,0 10 15,35 8-15,17 8 16,9-8-16,-35-26 16</inkml:trace>
  <inkml:trace contextRef="#ctx0" brushRef="#br0" timeOffset="144505.31">9978 10166 0,'0'0'0,"0"0"0,0 0 0,0 0 16,0 0-16,0 9 16,0 8-1,-9 18-15,9 25 16,-9 9-16,-8 9 16,0-8-16,8-27 15,0-17-15,9 0 16,0-17-16,0-1 15,0 1-15,0-18 16,9-8 0,8-18-16,18-25 15,0 8-15,-1 0 16,1 17-16,0 0 16,-9 18-16,0 0 15,-9 17-15,1 0 16,-1 0-16,9 17 15,0 9 1,-8 9-16,-1 8 16,9 18-16,-9-18 15,9 0-15,-8-17 16,17-17-16,17-9 16,-26-9-16</inkml:trace>
  <inkml:trace contextRef="#ctx0" brushRef="#br0" timeOffset="144921.22">10777 10157 0,'0'0'0,"0"0"0,0 0 15,0 18 1,0 16-16,0 18 15,8-9-15,-8 1 16,18-1-16,-1 0 16,0-17-16,-8-17 15,8 0-15,1-1 16,-1-16-16,0-1 16,18-8-16,-9-9 15,0 0-15,0 8 16,-17 1-1,0 0-15,-1 8 16,1 0-16,0 9 16,-9 0-16,0 0 15,0 18-15,17-1 16,1 18-16,-1 8 16,18 9-1,-1 9-15,36-9 16,-9-18-16,-35-25 15</inkml:trace>
  <inkml:trace contextRef="#ctx0" brushRef="#br0" timeOffset="145437.44">11732 10088 0,'0'0'0,"0"0"16,0 0-16,-9 0 15,0 0-15,1 0 16,-18 0-16,0 17 15,-18 18 1,-8 17-16,9 0 16,8 8-16,18-8 15,8 0-15,9-8 16,0-1-16,17 0 16,9-17-16,18-8 15,8-18-15,17-9 16,9-8-16,-8-9 15,-18 8-15,-26 10 16</inkml:trace>
  <inkml:trace contextRef="#ctx0" brushRef="#br0" timeOffset="145821.01">12123 9568 0,'0'0'0,"0"0"0,0 0 15,0 0 1,0 0-16,0 18 16,-9 16-16,0 44 15,0 17-15,-8 27 32,0 8-32,-1-18 0,1-17 15,8-8-15,9-26 16,0-9-16,0-18 15,9-8-15,-9-8 16</inkml:trace>
  <inkml:trace contextRef="#ctx0" brushRef="#br0" timeOffset="149020.28">12062 10348 0,'0'0'0,"0"-9"0,0 0 0,0 1 16,0 8-16,0 0 15,0 0-15,17 0 16,0 0-16,10 0 16,7 0-1,18 0-15,9-9 16,0 0-16,-18 1 15,-8-1-15,0 0 16,-9 1-16,0-10 16,0 1-16,-17 0 15,-1 0-15,-8-1 16,0 1 0,-8 8-16,-1 1 15,-17 8-15,0 8 16,-18 10-16,1 16 15,8 9-15,18 1 16,0-1-16,17 0 16,17 1-16,9-1 15,9-8-15,26-9 16,25-9 0,10-26-16,-18-17 15,-52 18-15</inkml:trace>
  <inkml:trace contextRef="#ctx0" brushRef="#br0" timeOffset="149439.44">12826 10287 0,'-9'0'0,"1"0"15,-1 0-15,0 0 16,9 17-16,0 1 16,0 8-1,0 0-15,9-9 16,0 0-16,-1-8 16,1 0-16,0-1 15,-9-8-15,8 0 16,1-8-16,0-1 15,-1-8-15,1-1 16,0 1 0,-1 8-16,1 9 15,-9 0-15,0 0 16,0 0-16,0 18 16,9 16-16,-1 1 15,10 8-15,-1 1 16,18-1-16,26 0 15,-35-25-15</inkml:trace>
  <inkml:trace contextRef="#ctx0" brushRef="#br0" timeOffset="149773.41">13521 10114 0,'0'0'0,"0"0"0,-9-9 16,0 9-16,1 0 16,-10 0-16,-8 9 15,-9 8-15,1 9 16,8 9-16,8 0 16,1-1-16,17 1 15,0-9 1,17 0-16,-8 0 15,8-9-15,-8 0 16,0-8-16,-1 0 16,-8-1-16,-8 1 15,-1 8-15,-17 1 16,0 8-16,-18 0 16,1-9-1,17-17-15</inkml:trace>
  <inkml:trace contextRef="#ctx0" brushRef="#br0" timeOffset="150274.56">14354 10001 0,'0'0'0,"0"0"0,0 0 16,-8 0-16,-1 0 15,0 0-15,-17 0 16,-9 18-16,1-1 16,8 9-16,0 9 15,8 8-15,1-8 16,17-1 0,0-8-16,9 0 15,8 0-15,0 0 16,9 0-16,0 0 15,-8-9-15,-10 1 16,1-1-16,0 0 16,-9 1-16,-9-1 15,-8 18 1,-9-9-16,0 0 16,-18 0-16,1 0 15,17-18-15</inkml:trace>
  <inkml:trace contextRef="#ctx0" brushRef="#br0" timeOffset="150778.96">14676 10062 0,'0'0'0,"0"0"0,0 0 15,0 17-15,8 9 16,1 9-16,0 8 15,-1 18 1,1 8-16,-9 18 16,-9 8-16,1 0 15,-1-8-15,0-18 16,1-17-16,-1-9 16,0-17-16,9 0 15,0-17-15,0 0 16,-8-9-16,-1-9 15,0 0-15,9-34 16,9-44 0,8-8-16,9 0 15,0 26-15,0 17 16,0 8-16,9 10 16,-9 8-1,0 8-15,0 1 0,0 17 16,-8 0-1,-1 0-15,-8 9 16,-1 8-16,1 0 16,-18 18-16,-8 17 15,-9-9-15,0-8 16,9-9-16,-1-17 16,18-1-16,0-8 15,0 0-15</inkml:trace>
  <inkml:trace contextRef="#ctx0" brushRef="#br0" timeOffset="150955.71">15266 10157 0,'0'0'0,"0"0"0,0 18 0,9 8 15,-1 25 1,-8 19-16,0-10 15,-8 10-15,8-18 16,-9-18-16,9-16 16</inkml:trace>
  <inkml:trace contextRef="#ctx0" brushRef="#br0" timeOffset="151137.04">15266 9811 0,'0'0'0,"0"0"0,0 0 16,0 0-16,9 17 15,8 9-15,9 0 16,0 0 0,0-9-16,-8-8 15</inkml:trace>
  <inkml:trace contextRef="#ctx0" brushRef="#br0" timeOffset="151432.81">15596 10278 0,'0'0'0,"0"0"0,0 0 16,0 9-16,0 8 15,0 1-15,0-1 16,0 0 0,0-8-16,0 0 15,0-1-15,0-8 16,0 0-16,0-8 15,17-10-15,1-16 16,-1-10-16,9 10 16,0 8-16,0 9 15,-8 17-15,-1 0 16,0 8 0,1 10-16,8 16 15,0 9-15,9 9 16,8 0-16,-17-17 15,-17-35 1</inkml:trace>
  <inkml:trace contextRef="#ctx0" brushRef="#br0" timeOffset="152289.28">11454 10937 0,'-9'0'0,"1"0"0,8 0 16,-9 0-16,0 0 16,0 0-16,1 0 15,-1-9-15,0 9 16,1 0-16,-1 0 16,-17 0-16,0 9 15,0 8 1,-9 0-16,9 18 15,9 0-15,-1-9 16,18 0-16,0 0 16,0-9-16,0-8 15,9-1-15,8 1 16,1-9 0,8-9-16,0 1 0,0-10 15,0 1 1,0 0-16,-9 8 15,-8 0-15,0 1 16,-1 8-16,1 0 16,-9 0-16,9 0 15,0 0 1,-1 8-16,10 1 16,-1 0-16,0-1 15,9 1-15,-17 0 16</inkml:trace>
  <inkml:trace contextRef="#ctx0" brushRef="#br0" timeOffset="152676.63">11749 10971 0,'0'0'0,"0"0"15,0 0-15,0 0 16,0 0-16,0 0 15,0 18-15,0-1 16,0 9-16,-9 0 16,1 0-1,8-9-15,0-8 16,0 0-16,0-1 16,0-8-16,0 0 15,0 0-15,0-8 16,8-10-16,10-8 15,-1 0-15,9 9 16,0 0-16,-8-1 16,-1 10-1,0 8-15,1 0 16,-1 8-16,0 10 16,1 8-16,-1 0 15,1 0-15,-10 8 16,1-8-16,0-17 15</inkml:trace>
  <inkml:trace contextRef="#ctx0" brushRef="#br0" timeOffset="153203">12487 10919 0,'0'0'0,"0"0"0,0 0 0,-8 0 16,-1 0-16,0 0 15,1 0-15,-1 0 16,-9 0-16,-8 0 16,9 0-16,-9 0 15,0 18-15,0-1 16,-9 9-16,18 0 15,-1 0 1,18-17-16,0-1 16,0 1-16,9-9 15,0 0-15,8 0 16,1 0-16,-1 0 16,0 0-16,1 0 15,-1 17 1,9 18-16,0 0 15,0 17-15,-8-1 16,-10 19-16,1-10 16,-9-16-16,0-1 15,-9-17-15,1 0 16,-1-9-16,-9 1 16,1-10-16,0 1 15,-1-9 1,10-9-16,-1 1 15,9-18-15,0-9 16,9 9-16,-1 9 16</inkml:trace>
  <inkml:trace contextRef="#ctx0" brushRef="#br0" timeOffset="153572.29">12539 10963 0,'0'0'0,"0"0"0,0 0 0,0 0 15,0 0-15,0 0 16,0 17-16,9 0 16,0 9-16,-1 0 15,1 0 1,0-8-16,-1-10 16,1 1-16,0 0 15,0-1-15,-1-8 16,1 0-16,0-8 15,-1-1-15,1 0 16,0-8-16,-1 8 16,1 9-16,-9 0 15,0 0-15,0 18 16,9-1 0,8 0-16,0 9 15,1 0-15,8 0 16,9-17-16,-9-1 15,0 1-15,-18 0 16</inkml:trace>
  <inkml:trace contextRef="#ctx0" brushRef="#br0" timeOffset="154153.17">13026 10763 0,'0'0'0,"0"0"15,0 0-15,0 0 16,0 18-16,0 16 16,0 27-16,0 17 15,0 0 1,0-17 0,0-9-16,0-18 0,0-8 15,17-9-15,0-8 16,9 0-1,0-1-15,1-16 16,-10-1-16,9-17 16,0 0-16,0-8 15,-17 16-15,-9 1 16,0 8-16,0 1 16,0-1-16,0 0 15,0 1 1,0 8-16,0 0 0,0 0 15,-9 0 1,0 17-16,1 0 16,-1 1-16,9-1 15,0 0-15,0-8 16,0 0-16,9-1 16,8-8-16,0 0 15,1-8-15,-1-1 16,-8 0-16,0 9 15,-1 0 1,1 0-16,-9 0 16,9 0-16,-1 0 15,1 0-15,8 9 16,1 0-16,-1-1 16,26 10-1,1-10-15,-27 1 16</inkml:trace>
  <inkml:trace contextRef="#ctx0" brushRef="#br0" timeOffset="154452.44">13703 10928 0,'-9'0'0,"9"0"0,0 0 16,0 9-16,0 8 15,0 9 1,9 9-16,0 8 15,-1 0-15,1 1 16,-9-1-16,0-17 16,0 0-16,0-9 15,0-8-15,0-1 16,0 1-16,0-9 16,0 0-1,0 0-15,0-9 16,17-17-16,9-8 15,18-18-15,17-9 16,-27 35-16</inkml:trace>
  <inkml:trace contextRef="#ctx0" brushRef="#br0" timeOffset="155236.07">14328 10963 0,'0'0'0,"0"8"0,0-8 15,0 18-15,0 16 16,0 10-16,0 8 15,-8-9-15,-1 0 16,9-8 0,-9-9-16,9-9 15,0-8-15,0-1 16,0-8-16,0 0 16,0-8-16,9-1 15,8-17-15,9-9 16,9 1-16,-9-1 15,0 18-15,-9 8 16,1 9 0,8 0-16,-9 18 15,1-1-15,-10 9 16,1 0-16,0 8 16,-9-8-16,0 0 15,0-8-15,0-10 16,0 1-16,0 0 15,17-9-15,0-9 16,18-17 0,0 0-16,-9-9 15,9 9-15,-9 9 16,-9 0-16,-8 17 16,-1 0-1,1 0-15,0 9 0,-1 8 16,1 0-1,0 9-15,0 0 16,-1-9-16,18-8 16,9 0-16,-9-9 15,-9 0-15</inkml:trace>
  <inkml:trace contextRef="#ctx0" brushRef="#br0" timeOffset="155559.93">15127 11119 0,'0'0'0,"0"0"16,0 0-16,0 0 16,-9 0-16,1 17 15,-1 9-15,0 9 16,9-1-16,0 1 16,0-9-16,9 0 15,0-18 1,8 10-16,0-10 15,1 1-15,8-9 16,0-9-16,-9 1 16,1-18-16,-10 8 15,1-8-15,-18 9 16,1-9-16,-1 9 16,-8 0-16,-1-1 15,1 18 1,8 0-16,9 0 15,0 0-15</inkml:trace>
  <inkml:trace contextRef="#ctx0" brushRef="#br0" timeOffset="156139.6">15622 11084 0,'0'0'0,"0"0"15,0 0-15,0 0 16,0 17-16,0 1 16,0 16-16,-9 1 15,1-1-15,-1-8 16,0 0 0,9-17-16,0 0 15,0-1-15,0 1 16,0-9-16,0 0 15,0 0-15,0-9 16,18 1-16,-1-10 16,0-8-1,10 9-15,-1 0 16,0 8-16,-18 9 16,1 0-16,0 0 15,-1 9-15,-8 8 16,9 9-16,-9-9 15,0 1-15,0-10 16,0 1 0,0 0-16,0-1 15,0-8-15,17-8 16,9-10-16,9-8 16,9-8-16,-1 8 15,-17 9-15,0-1 16,-17 10-16,-1 8 15,1 0-15,0 0 16,0 17 0,-9 0-16,0 9 15,0 0-15,8 0 16,1-17-16,-9-1 16,0-8-16,0 0 15</inkml:trace>
  <inkml:trace contextRef="#ctx0" brushRef="#br0" timeOffset="156537.44">16160 11222 0,'0'0'0,"0"0"16,0 0-16,0 0 16,0 0-16,0 0 15,18 9-15,-1 0 16,1-1-16,8-8 15,0 0 1,0-8-16,0-1 16,-9 0-16,-8 1 15,0-1-15,-1 1 16,1-10-16,-9 1 16,0 0-16,0 8 15,0 0 1,0 9-16,-9 0 15,1 0-15,-1 18 16,-9-1-16,1 18 16,17-1-16,0-8 15,0 0-15,9 0 16,8-9-16,9 1 16,0-10-16,-8-8 15,-10 0 1</inkml:trace>
  <inkml:trace contextRef="#ctx0" brushRef="#br0" timeOffset="156940.1">16621 11136 0,'0'0'0,"0"0"0,0 0 15,0 0-15,0 17 16,-9 1-16,0 16 16,1 1-16,-1-1 15,0-8-15,1 0 16,-1-8 0,9-10-16,0 1 15,0 0-15,0-9 16,0 0-16,9-9 15,8-8-15,9-1 16,0 1-16,-9 0 16,-8 8-16,0 9 15,0 0 1,-1 0-16,1 9 16,0 8-16,-1 9 15,1 9-15,0-1 16,8 10-16,9-10 15,-17-16-15,-1-18 16</inkml:trace>
  <inkml:trace contextRef="#ctx0" brushRef="#br0" timeOffset="157170.17">16855 11075 0,'0'0'0,"0"0"0,0 0 0,0 0 16,0 0 0,0 0-16,18 0 15,8 0-15,26 0 16,17-8-16,1-1 16,-10 0-1,-7 1-15,-27-10 0,0 1 16,-18 8-16</inkml:trace>
  <inkml:trace contextRef="#ctx0" brushRef="#br0" timeOffset="157435.31">16977 10876 0,'0'0'0,"0"0"16,0 0-16,0 0 15,0 17 1,8 18-16,1 26 16,0 8-16,-1 9 15,-8-17 1,0-1-16,0-17 16,0 1-16,0-18 0,0-18 15,9 1 1,-9-9-16,9-9 15,8 9-15</inkml:trace>
  <inkml:trace contextRef="#ctx0" brushRef="#br0" timeOffset="157807.17">17281 11101 0,'0'0'0,"0"0"0,0 0 0,0 0 15,0 9-15,0 8 16,0 1-1,0 16-15,0-8 16,8 0-16,1 0 16,0-9-16,-1-8 15,10 0-15,-1-1 16,1-8-16,-1 0 16,0-8-1,1-1-15,-1-8 16,-8-1-16,-1 10 15,1-1-15,0 9 16,-9 0-16,8 0 16,-8 0-16,9 0 15,0 17-15,8 1 16,1-1-16,-1 0 16,0 1-1,18-10-15,-9 1 16,0-18-16,0 1 15,-17 8-15</inkml:trace>
  <inkml:trace contextRef="#ctx0" brushRef="#br0" timeOffset="158305.2">17828 11266 0,'0'0'0,"0"0"0,0 0 16,0 0-16,0 0 15,0 0-15,0 0 16,-9 8-16,0 10 15,1-1-15,-1 0 16,0 9-16,1-8 16,-1-10-16,9 1 15,0-9 1,0 0-16,0 0 16,0-9-16,17 1 15,1-1-15,8-8 16,0-1-16,-9 1 15,-8 8-15,0 9 16,-1 0-16,1 0 16,-9 0-1,0 18-15,-9-1 16,1 18-16,8-9 16,0 0-16,0-18 15,0 1-15,0 0 16,0-9-1,0-9-15,17 0 0,18-8 16,-1-9-16,1 0 16,0 9-1,-9-1-15,0 10 16,-9 8-16,1 0 16,-1 0-16,0 17 15,1 9-15,8 26 16,0 0-1,9 9-15,-9-35 16</inkml:trace>
  <inkml:trace contextRef="#ctx0" brushRef="#br0" timeOffset="162587.63">1311 12660 0,'0'0'0,"0"0"0,0 0 0,44 0 15,8 0-15,35-8 16,8 8-1,-8-9-15,8 0 16,-8 9-16,-26-8 16,-35 8-16</inkml:trace>
  <inkml:trace contextRef="#ctx0" brushRef="#br0" timeOffset="162802.14">1580 12383 0,'0'0'0,"0"0"16,-17 17-16,8 9 15,-8 18-15,0 34 16,-1 26 0,10 17-16,-18-9 15,26-25-15,26 0 16,0-27-16,-9-43 15,-8-8-15</inkml:trace>
  <inkml:trace contextRef="#ctx0" brushRef="#br0" timeOffset="163107.6">1893 12946 0,'0'0'0,"0"0"16,0 0-16,0 0 15,0 0-15,0 9 16,0 17-16,0 8 16,9 1-16,8 0 15,18-9-15,0-1 16,8-16-16,-17 0 16,9-9-1,-9-9-15,0 0 16,0-8-16,-17-9 15,-1-8 1,-16-18-16,-1 17 16,-17 18-16,0 8 15,8 9-15,18 9 16</inkml:trace>
  <inkml:trace contextRef="#ctx0" brushRef="#br0" timeOffset="163634.51">2431 12712 0,'0'0'0,"-8"0"0,-10 9 16,1-1-16,0-8 15,8 0-15,9 0 16,0 0-16,0 0 15,0 0 1,17 0-16,18 0 16,17-8-16,9-1 15,0 0-15,17-8 16,0-9 0,-26 9-16,-26 8 0</inkml:trace>
  <inkml:trace contextRef="#ctx0" brushRef="#br0" timeOffset="163834.94">2657 12444 0,'0'0'0,"0"0"0,0 0 15,-8 0-15,-1 17 16,0 9-16,0 17 16,1 18-16,-1 17 15,9 17 1,0 0-16,9-8 15,-1-35-15,-8-26 16,0-17-16,0-1 16</inkml:trace>
  <inkml:trace contextRef="#ctx0" brushRef="#br0" timeOffset="164418.04">3117 12677 0,'0'0'0,"0"0"0,0 0 15,0 0-15,0 0 16,0 0 0,0 0-16,-8 0 15,-1 0-15,-8 9 16,-9 0-16,0-1 15,0 10-15,8-1 16,1 0-16,-1 1 16,1 8-16,0 0 15,-1 0 1,1 0-16,8 0 16,9-9-16,0 0 15,0 1-15,0-10 16,0 1-16,0 0 15,9-1-15,0 1 16,8 0 0,0-9-16,1-9 15,-1 0-15,1 1 16,-1-18-16,0 0 16,-8 8-16,0 1 15,-1 0-15,1 8 16,0 0-1,-1 9-15,-8 0 0,0 0 16,9 18 0,8-1-16,1 9 15,-1 0-15,1 0 16,16-9-16,1-8 16,8 0-16,10-9 15,-10 0-15,-26 0 16</inkml:trace>
  <inkml:trace contextRef="#ctx0" brushRef="#br0" timeOffset="164634.79">3595 12374 0,'0'-8'0,"0"-1"0,0 9 16,0 0-16,0 0 15,-9 0 1,9 26-16,-8 26 16,-1 35-16,-8 43 15,-1 8-15,18-17 16,-8-17-16,8-52 16</inkml:trace>
  <inkml:trace contextRef="#ctx0" brushRef="#br0" timeOffset="166001.64">1277 14029 0,'0'0'0,"-9"0"0,9 0 0,-18 0 16,10 0-16,8 0 15,-18 8-15,1 10 16,-9 16-16,9 1 16,8 8-16,-8 0 15,17-17 1,0 0-16,17-17 16,-17 0-16,17-9 15,9-9-15,-17-17 16,26-17-16,-9-1 15,-9 1-15,-8-9 16,-9 0-16,-9 18 16,1-1-16,-1 18 15,9-1 1,-18 1-16,18 0 16,0 8-16,0 9 15,0-9-15,0 1 16,18-1-16,-9-17 15,25 0-15,10 0 16,-10 0 0,10 0-16,-9 9 15,-9-1-15,-9 1 16,-8 8-16,8 1 16,-17 8-16,0 0 15,0 0-15,0 0 16,0 0-16,0 0 15,0 0-15,0 0 16,0 0 0,0 0-16,0 0 15,0 0-15,0 0 16,0 0-16,0 0 16,9-9-16,-1 9 15,1 0-15,8 0 16,-17-9-16,9 9 15,-9-8 1,0 8-16,0 0 16,0-9-16,0 1 15,9-1-15,-9 0 16,0 1-16,0-1 16,0 0-16,0 1 15,0-1-15,0 9 16,0 0-16,0 0 15,0 0 1,0 0-16,-9 9 16,0 17-16,9 34 15,-34 35-15,8 9 16,0 18-16,0 25 16,0-9-16,8-16 15,-8-1 1,17-26-16,9-17 15,0-17-15,0-18 16,9-17-16,-9-17 16,9-1-1,8-8-15,-8-17 0,8-18 16,9-17-16,-8-17 16,-18 0-1,0 0-15,0 8 16,0 9-16,-18 17 15,18 18-15,0 0 16,0-1-16,0-8 16,18 0-16,8-17 15,17 0-15,0 8 16,-25 18-16</inkml:trace>
  <inkml:trace contextRef="#ctx0" brushRef="#br0" timeOffset="166618.01">2188 14011 0,'0'0'0,"0"0"0,0 0 0,0 0 15,0 0-15,0 0 16,0 0-16,0-8 16,0 8-1,-8 0-15,-1 0 16,-17 0-16,-9 17 16,-8 9-16,8 26 15,0 8-15,18-16 16,0-10-16,17-8 15,0 0-15,17-17 16,0 0 0,18-18-16,-9-26 15,26-8-15,-8 8 16,-18 9-16,0 9 16,-9 0-16,-8 17 15,8 0-15,0 17 16,1 9-16,-1 9 15,18-1 1,0-8-16,-1 0 0,1-17 16,17-18-1,-17-8-15,-18 8 16</inkml:trace>
  <inkml:trace contextRef="#ctx0" brushRef="#br0" timeOffset="166818.59">2501 13968 0,'-9'0'0,"9"0"0,0 0 15,0 0-15,0 0 16,9-9-16,8 1 16,27-1-16,8-8 15,9-9-15,17 0 16,-9-9-1,-17 9 1,-26-9-16,-8 18 0</inkml:trace>
  <inkml:trace contextRef="#ctx0" brushRef="#br0" timeOffset="167035.1">2848 13570 0,'-8'0'0,"-1"0"0,0 0 0,1 17 15,-1 9 1,-9 17-16,1 26 16,0 18-16,-1 17 15,1 0 1,17-9-16,0-8 16,0-35-16,17-26 0,18 0 15,-18-9-15</inkml:trace>
  <inkml:trace contextRef="#ctx0" brushRef="#br0" timeOffset="167651.75">3126 14063 0,'0'0'0,"0"0"16,0 0-16,0-8 15,0-1-15,0 0 16,-9 1-16,1 8 15,-1 0-15,0 0 16,-17 8 0,0 10-16,0 16 0,9 9 15,0 1-15,8-1 16,9 0 0,0-8-16,17-9 15,1 0-15,-1-17 16,9-1-16,-9 1 15,9-18 1,0 1-16,-8-10 0,-1-16 16,-8-1-1,-18-8-15,1 8 16,-10 0-16,1 18 16,-1 0-16,1-1 15,17 18-15</inkml:trace>
  <inkml:trace contextRef="#ctx0" brushRef="#br0" timeOffset="168184.41">3369 13977 0,'0'0'0,"0"0"15,0 0-15,0 0 16,0 17-16,9 0 15,0 9 1,-1 18-16,1-10 16,-9-8-16,0 0 15,0-17-15,0-1 16,0 1-16,0 0 16,0-9-16,0-9 15,9 0-15,8-17 16,9-8-16,0-1 15,0 1 1,0 16-16,-17 1 16,0 17-16,-1 0 15,1 0-15,0 17 16,-9 1-16,0 8 16,0-1-16,0-16 15,0 0 1,0-1-16,17-16 15,0-1-15,18-17 16,0-17-16,8 8 16,-17 1-16,0 16 15,-8 1-15,-10 17 16,10 0-16,-1 17 16,1 1-1,-1 16-15,0 10 16,1-10-16,-10-17 15,1-8-15,0-9 16</inkml:trace>
  <inkml:trace contextRef="#ctx0" brushRef="#br0" timeOffset="168403.54">4498 13544 0,'0'0'0,"0"0"0,0 0 15,0 0-15,0 0 16,-8 8-16,-10 36 16,-34 42-16,-9 35 15,-26 44 1,9-1-16,9-25 0,25-18 16,10-17-1,8-26-15,17-52 16</inkml:trace>
  <inkml:trace contextRef="#ctx0" brushRef="#br0" timeOffset="168707.91">3126 14990 0,'0'0'0,"0"0"0,0 0 15,0 9 1,0 17-16,0 17 16,9 9-16,-9 0 15,0-9-15,0 0 16,0-8-1,0-18-15,0-17 16,-9 0-16,9 0 0</inkml:trace>
  <inkml:trace contextRef="#ctx0" brushRef="#br0" timeOffset="168841.22">3083 14600 0,'0'0'0,"0"0"0,0 0 0,0 17 16,17 9 0,0-8-16</inkml:trace>
  <inkml:trace contextRef="#ctx0" brushRef="#br0" timeOffset="169268.31">3421 14799 0,'0'0'0,"0"0"0,0 0 16,-8 18-16,-1-1 16,0 26-16,1 18 15,-1 8-15,9 0 16,0-8-1,0-18-15,9 1 16,-1-18-16,10 0 16,-10-18-16,10 1 15,-1-9-15,1-9 16,-1 1-16,-8-18 16,-1-9-16,1 0 15,0 1-15,-18-1 16,0 18-1,1-1-15,-1 1 16,-8 0-16,8 8 16,0 9-16,9 0 15,0 0-15,0 0 16,0 0-16,0 0 16,9 0-16</inkml:trace>
  <inkml:trace contextRef="#ctx0" brushRef="#br0" timeOffset="169608.99">3960 14877 0,'0'0'0,"0"0"16,0 0-16,0 0 15,0 0-15,0 0 16,0 18-16,0 16 16,0 18-1,-9 0-15,0-9 16,1 1-16,-1-1 15,0-17-15,1-9 16,8-8-16,0 0 16,0-9-16,0 0 15,0-18-15,17-16 16,0-27 0,18 1-16,-9 16 15,0 10-15,0 16 16,-8 1-16,-1 17 15,0 0 1,9 26-16,9 17 0,0 9 16,0 9-1,-1-18-15,-16-26 16</inkml:trace>
  <inkml:trace contextRef="#ctx0" brushRef="#br0" timeOffset="-198836.47">24002 14600 0,'0'0'0,"0"0"0,0 0 16,0 17-16,17 1 15,1 16-15,8 10 16,0 8-16,0 26 16,0 17-1,0 18-15,0 16 16,-9 36-16,-8 26 15,0 16-15,-1 27 16,-8 9-16,0-9 16,0-9-16,9-17 15,0-18-15,-1-17 16,1-43-16,0-9 16,-1-8-16,-8-26 15,-17-18 1,8-43-16</inkml:trace>
  <inkml:trace contextRef="#ctx0" brushRef="#br0" timeOffset="-197564.92">24462 14453 0,'0'0'0,"0"0"0,0 0 0,0 0 16,0 0-16,0 0 16,0-9-1,0 1-15,18-1 16,16-8-16,27-1 16,17 10-16,35-10 15,17 10-15,1 8 16,25 8-16,9 1 15,17-9-15,18 0 16,0 0 0,-1 9-16,1-1 0,0-8 15,-9 9 1,17-9-16,-8 0 16,0 9-16,8-1 15,1 1-15,-1-9 16,-17 9-16,9-1 15,-18 10-15,9-1 16,0-8 0,-17 8-16,8-8 15,-8-1-15,0 1 16,-1 0-16,-8-9 16,0 0-16,0 0 15,-8 0-15,-10 8 16,1-8-16,-18 0 15,0 9 1,-8-9-16,-18 9 16,9-1-16,-17-8 15,-1 9-15,-8-9 16,17 0-16,0 0 16,-8 0-1,-1 0-15,-8 0 0,9 0 16,-9 8-1,-27 1-15,1 0 16,0 8-16,-18-8 16,1 8-16,-10 0 15,1 1-15,-9-1 16,9 0-16,0 1 16,-9-1-16,0 9 15,9 0 1,-1 9-16,-8-1 15,9 1-15,0 8 16,0 9-16,-9 0 16,8 9-16,1-1 15,0 1-15,-9 0 16,9-1-16,-1 18 16,10-8-16,-10-1 15,10 0 1,25 44-16,1-9 15,-44-26-15,-17-1 16,-1 10-16,1-9 16,0 9-16,-18-1 15,-8 1-15,-9 8 16,8-17-16,9 9 16,1 8-1,-18 9-15,8 0 16,18-9-16,-8 9 15,-1 9-15,-8-1 16,8 9-16,0 1 16,1-1-16,8-17 15,-9 0-15,-8 0 16,-1-35-16,9-34 16,-8 8-1,-18 9-15,-8-9 16,-44-8-16,18-18 15</inkml:trace>
  <inkml:trace contextRef="#ctx0" brushRef="#br0" timeOffset="-196820.68">24506 17900 0,'0'0'0,"-9"0"0,0-9 16,-8 1-16,-1-1 16,1 0-16,0 9 15,8-8-15,0 8 16,9 0-16,0 0 15,0 0-15,0 0 16,26 0 0,18 0-16,25 0 15,44 8-15,26 1 16,17 0-16,27 8 16,-1 9-16,9 0 15,35 8 1,0-8-16,0 0 0,17-8 15,0-1 1,0-8-16,9 8 16,-9-8-16,0 8 15,0-8-15,18 8 16,17-8-16,-9-9 16,-9 0-16,1 0 15,8 0-15,9 8 16,-18-8-1,1 0-15,-1 0 16,1 0-16,17-8 16,-18-1-16,-16 0 15,7 1-15,-8 8 16,-17-9-16,-9 9 16,-8 0-16,-36 0 15,10 0-15,-53 9 16,-60-9-1,181-52-15</inkml:trace>
  <inkml:trace contextRef="#ctx0" brushRef="#br1" timeOffset="-141544.78">26972 16176 0,'0'-8'0,"0"-1"0,0 0 0,0 9 0,0 0 15,0 0 1,0 0-16,0 0 16,0 0-16,0 9 15,8 17-15,1 43 16,0 44-16,-9 0 16,0 8-16,0-9 15,8-25-15,1-18 16,0-17-1,-9-26-15,0-8 16,9-10-16</inkml:trace>
  <inkml:trace contextRef="#ctx0" brushRef="#br1" timeOffset="-141127.49">27059 16159 0,'0'0'0,"0"0"0,0 0 15,0 0-15,0 0 16,0 0-16,-9 0 16,0 17-16,-17 1 15,0 16 1,0 1-16,-9 8 15,1 1-15,16-18 16,1 0-16,17-18 16,0 1-16,0-9 15,0-9-15,0 1 16,0-10-16,9 1 16,-1 0-1,1-9-15,0 8 16,-1 1-16,1 0 15,0 17-15,-9 0 16,8 0-16,10 0 16,-1 17-16,9 0 15,9 1-15,8 8 16,-17-9 0</inkml:trace>
  <inkml:trace contextRef="#ctx0" brushRef="#br1" timeOffset="-140866.28">26850 16644 0,'0'0'0,"0"0"0,0 0 15,0 0-15,0 17 16,18 9-16,-1 18 15,9 8-15,0-9 16,0-8-16,0-9 16,-17-9-1,-1-8-15,10-1 16,17-25-16,34-35 16,-26 17-1</inkml:trace>
  <inkml:trace contextRef="#ctx0" brushRef="#br1" timeOffset="-140095.25">26633 17008 0,'0'0'0,"0"0"15,0 0 1,0 0-16,-9 0 15,-8 0-15,-18-9 16,-25 9-16,-27 0 16,-35 17-16,-43 1 15,-26 16-15,0 10 16,-26 8-16,-9 8 16,0 10-16,-8 8 15,8-9-15,26 0 16,18-8-1,26-18-15,25 0 16,36-17-16,26 0 16,25-17-1,9 0-15,18-1 0,8 1 16,9-9 0,0-9-16,0 1 15,9-1-15</inkml:trace>
  <inkml:trace contextRef="#ctx0" brushRef="#br1" timeOffset="-139787.8">23637 17398 0,'0'0'16,"0"0"-16,0 0 0,0 8 15,-8 10-15,-1 16 16,0 1-16,-8-1 16,-9 10-1,0 16-15,0 1 16,8-9-16,1-9 16,0-8-16,17 0 15,0 8-15,8-8 16,18-1-16,35-8 15,26-9-15,34-17 16,1-8-16,-87-1 16</inkml:trace>
  <inkml:trace contextRef="#ctx0" brushRef="#br1" timeOffset="-139307.62">21935 18021 0,'0'0'0,"0"0"0,0 0 0,0 0 0,0 0 16,0 0-16,18 0 15,8-9-15,26 1 16,17-1-16,9 0 16,0 1-1,1-1-15,-10 0 0,1 1 16,-10 8-1,-8 0-15,-34 0 16</inkml:trace>
  <inkml:trace contextRef="#ctx0" brushRef="#br1" timeOffset="-138878.66">22109 18090 0,'0'0'0,"0"0"0,0 0 0,0 0 16,0 0-16,0 0 15,0 0-15,0 9 16,0 8-16,-9 18 16,0 0-1,1 8-15,-10 0 16,1 9-16,0-8 31,-1-1-31,1-9 0,17-34 0,-9 26 0,9 0 16,0-8-16,0-1 15,0-8-15,0 8 16,0 0 0,18 1-16,16-1 15,1 9-15,17-9 16,9-8-16,0 0 15,8-1-15,-8-16 16,-18-1-16,-8 0 16,-9 1-1,0-10-15,-8 1 0,-10 8 16</inkml:trace>
  <inkml:trace contextRef="#ctx0" brushRef="#br1" timeOffset="-138688.86">22109 18359 0,'0'0'0,"0"0"16,0 0-16,0 0 15,0 0 1,9 0-16,17 0 16,17-9-16,9 1 15,18-10-15,42-8 47,-7 0-47,-71 9 0</inkml:trace>
  <inkml:trace contextRef="#ctx0" brushRef="#br1" timeOffset="-138302.45">22821 18281 0,'0'0'0,"0"0"15,0 0-15,0 0 16,17 0-16,9 0 16,9 0-16,0-9 15,17 1 1,-9-1-16,9 9 0,-17-9 31,-9 1-31,-17 8 0</inkml:trace>
  <inkml:trace contextRef="#ctx0" brushRef="#br1" timeOffset="-138111.92">22856 18428 0,'0'0'0,"0"0"0,0 0 15,0 0-15,0 0 16,0 0-16,8 0 16,10 0-16,16 0 15,27 0-15,9-8 16,-1-1-16,9 9 16,-34 0-16</inkml:trace>
  <inkml:trace contextRef="#ctx0" brushRef="#br1" timeOffset="-137634.34">23437 18038 0,'0'0'0,"0"0"16,0 0-16,0 0 15,0 0-15,0 9 16,0 8-16,9 18 16,0 17-16,-18 17 15,0 9-15,1 0 16,-10-9 0,1-8-16,0-18 0,8-17 15,0 0 1,1-17-16,8 0 15,0-1-15,0-8 16,0-8-16,8-1 16,10-17-16,-1 0 15,0 9-15,9-1 16,-8 10 0,-1 8-16,1 0 15,-1 8-15,0 10 16,1-1-16,-10 0 15,1 1-15,0-1 16,-1-8-16,1-1 16,0 1-16,-1-18 15,1 9-15</inkml:trace>
  <inkml:trace contextRef="#ctx0" brushRef="#br1" timeOffset="-137427.28">23290 18255 0,'0'0'0,"0"0"0,0 0 16,0 0-16,0 0 16,9 0-16,17 9 15,17-1-15,26-16 16,10-10-16,51-25 31,9 0-31,-87 25 0</inkml:trace>
  <inkml:trace contextRef="#ctx0" brushRef="#br1" timeOffset="-136802.54">24150 18298 0,'0'0'0,"0"0"15,-9-8-15,-9 8 16,10 0-16,-1 0 16,0 0-16,1 0 15,-1 0-15,0 0 16,-17 17-1,0 18-15,0-1 16,0 18-16,-9 0 16,18-9-16,0 1 15,17-18 1,0-9-16,0-8 0,0-9 16,8 0-16,10-9 15,-1 0 1,18-8-16,0 0 15,8 17-15,-8 0 16,17 8-16,0 10 16,-9-1-16,9 9 15,-8-9-15,-1-8 16,1 0 0,-18-18-16,-9 0 15,1-17-15,-10-17 16,-16 0-16,-1-9 15,-9 8-15,10 19 16,8 25 0</inkml:trace>
  <inkml:trace contextRef="#ctx0" brushRef="#br1" timeOffset="-136231.42">24957 18420 0,'0'0'0,"0"0"0,0 0 16,0 8-1,-9 9-15,1 9 16,8 18-16,-9 16 16,0-34-16</inkml:trace>
  <inkml:trace contextRef="#ctx0" brushRef="#br1" timeOffset="-135746.65">25617 17900 0,'0'0'0,"0"0"0,0 0 16,0 0-16,0 0 15,0 0-15</inkml:trace>
  <inkml:trace contextRef="#ctx0" brushRef="#br1" timeOffset="-135311.43">25904 17848 0,'-9'0'0,"0"0"0,1-9 16,-1 1-16,0-1 16,1 0-16,-10-8 15,-8 8 1,0 9-16,-9 0 16,1 9-16,8 8 15,0 1-15,-1 16 16,10 10-16,-9 16 15,9 18-15,8-9 16,9 18 0,0 0-16,9-9 15,-9-9-15,0-9 16,0-8-16,0-17 16,0-9-16,0-9 15,0-8-15,0 0 16,-9-9-16,0-9 15,1 0-15</inkml:trace>
  <inkml:trace contextRef="#ctx0" brushRef="#br1" timeOffset="-135129.54">25383 18307 0,'0'0'0,"0"0"0,0 0 16,0 0-16,0 0 15,8 0-15,10 0 16,-1 0 0,26 0-16,18 0 15,26-9-15,-35 9 16</inkml:trace>
  <inkml:trace contextRef="#ctx0" brushRef="#br1" timeOffset="-133779.37">26017 18480 0,'0'0'0,"0"0"16,0 0-16,0 0 16,0 0-16,0 0 15,0 0-15,0 0 16,0 0-16,0 0 16,0 0-16,0 0 15,0-9-15,8 1 16,10-1-16,8-17 15,17 0-15,0 0 16,1 9 0,-1 0-16,-17 17 15,0 0-15,0 0 16,-8 8-16,-1 10 16,1-1-16,-10 0 15,10 1-15,-1-1 16,-8 9-16,8-18 15,0 1 1,9 0-16,9-18 16,26 0-16,-26 1 15</inkml:trace>
  <inkml:trace contextRef="#ctx0" brushRef="#br1" timeOffset="-133505.62">26989 18047 0,'0'0'0,"0"0"0,0 0 16,0 9-16,-9 8 16,1 9-16,-1 17 15,0 27 1,-8-1-16,0 9 15,-1 0-15,1-9 16,0-26-16,17-17 16,0-17-16,0 0 15,8-9-15,-8-9 16,0 9-16</inkml:trace>
  <inkml:trace contextRef="#ctx0" brushRef="#br1" timeOffset="-133177.36">27293 18021 0,'0'0'0,"0"0"16,0 0-16,0 0 15,0 0-15,0 0 16,0 0 0,-9 0-16,1 17 15,-1 1-15,-8 16 16,-1 10-16,1-1 15,0 0-15,8-17 16,9 0 0,0 0-16,0 0 0,9-8 15,8-1 1,0 0-16,18-8 16,0 0-16,8-18 15,18 0-15,8-8 16,-8-9-16,-17 0 15,-18 0-15,0 0 16,-18 17-16</inkml:trace>
  <inkml:trace contextRef="#ctx0" brushRef="#br1" timeOffset="-132969.58">27510 18099 0,'0'0'0,"0"0"0,0 0 16,0 0-16,0 0 15,-9 17-15,1 27 16,-10 16-16,-8 10 16,0 16-1,9 1-15,0-9 16,-1-26-16,18-18 16,0-16-16,0-10 15,0 1-15</inkml:trace>
  <inkml:trace contextRef="#ctx0" brushRef="#br1" timeOffset="-132803.62">27640 18541 0,'0'0'0,"0"0"16,0 0-16,0 0 15,0 0-15,0 0 16,0 0-16,9-9 15,0 0-15,-1 9 16</inkml:trace>
  <inkml:trace contextRef="#ctx0" brushRef="#br1" timeOffset="-132463.66">27944 18012 0,'0'0'0,"0"0"0,0 0 16,0 0-16,0 0 16,0 0-16,0 0 15,18 0-15,16 9 16,1-9-16,17 0 16,-8 0-1,-1 0-15,-17 0 0,0 9 16,0-1-1,-17 1-15,0 8 16,-9 9-16,0 26 16,-9 18-16,0 8 15,-8 0-15,0-18 16,-1-17-16,18-17 16,0-17-16,9 0 15,-9-9 1,0 0-16</inkml:trace>
  <inkml:trace contextRef="#ctx0" brushRef="#br1" timeOffset="-131862.59">28900 17909 0,'0'0'0,"0"0"0,0 0 15,0 0-15,0 0 16,0 0-16,0 0 16,-9 0-16,0 0 15,-17 0-15,0 17 16,-17 26-16,-9 18 16,-1 8-1,10 18-15,8 8 16,18-17-16,17-9 15,0-8-15,9-18 16,8-17 0,-8-9-16,8-8 15,0-9-15,9-9 16,1 1-16,-10-1 16,-8-8-16,-1-1 15,-8 10-15,0-1 16,0 0-16,0 1 15,0-1-15,0 9 16,0 0-16,0 0 16,0 0-16,0-9 15,18 9 1,-1-8-16,18-1 16,-1 9-16,1 0 15,-9 0-15,0 0 16,-8 9-16,-10-1 15,1 10-15,0 8 16,-9 8 0,0-8-16,0 0 15,0-17-15,8 0 16,1-9-16,0 0 16</inkml:trace>
  <inkml:trace contextRef="#ctx0" brushRef="#br1" timeOffset="-131662.93">29368 18004 0,'0'0'0,"0"0"0,0 0 16,0 17-16,-8 18 16,-1 25-16,-8 10 15,-1 8-15,1-9 16,0-17-16,8-17 15,9-18-15,0-17 16,9 0 0,-1 0-16</inkml:trace>
  <inkml:trace contextRef="#ctx0" brushRef="#br1" timeOffset="-131499.54">29342 18324 0,'0'0'0,"0"0"0,0 0 0,0 0 15,0 0 1,0 0-16,0-8 16,18-1-16,17 0 15,8-25-15,-17-1 16,-9 18-16</inkml:trace>
  <inkml:trace contextRef="#ctx0" brushRef="#br1" timeOffset="-131279.28">29777 17891 0,'0'0'0,"0"0"15,0 0-15,0 0 0,0 0 0,-9 0 16,0 18-16,-8 8 16,-9 25-16,0 27 15,8 9 1,1 8-16,0-17 15,-1-8-15,18-19 16,0-25-16,0-17 16,0-9-16</inkml:trace>
  <inkml:trace contextRef="#ctx0" brushRef="#br1" timeOffset="-130863.56">29794 18333 0,'0'0'0,"0"0"0,0 0 15,0 0-15,0 0 16,0 0-16,17-9 16,1 9-1,16-8-15,1 8 16,0 0-16,0 0 15,-1 0-15,-8 0 16,0 0-16,-17 0 16,0 0-1,-9 0-15,0 0 0,0 0 16,-9 17 0,0 0-16,-17 1 15,0 8-15,-8 0 16,8-1-16,8 1 15,1-8-15,0-1 16,17 0-16,0 1 16,8-1-16,18 9 15,44-9 1,43-25-16,-1-27 16,-68 18-16</inkml:trace>
  <inkml:trace contextRef="#ctx0" brushRef="#br1" timeOffset="-124297.71">18783 13154 0,'0'0'0,"0"0"0,0 0 16,0 0-16,0 0 15,0 0-15,0 0 16,9 17-16,8 9 15,18 9-15,-9 8 16,0-8-16,0-1 16,0 10-1,0-18-15,-9 0 16,1-9-16,-10-8 16,1-1-16,0 1 15,-1-9-15,-8 0 16,0 0-16,0 0 15,-8 0-15,-1 17 16,-17 9-16,-9 18 16,1 33-1,-1 10-15,17 8 16,1-8-16,0 17 16,17 0-16,0 0 15,8 26-15,1 17 16,8 9-16,1 34 15,8 10-15,0-10 16,-9-17 0,-8-34-16,8-9 15,-8-9-15,-18-17 16,1-17-16,8-10 16,-9-16-16,0-18 15,-8 1 1,-9-1-16,0-8 15,-18-1-15,1-16 16,-18-18-16,35-9 16</inkml:trace>
  <inkml:trace contextRef="#ctx0" brushRef="#br1" timeOffset="-123280.59">19382 13275 0,'0'0'0,"0"0"0,0 0 16,0 0-16,0 0 15,0 0-15,0 0 16,18 0-16,-1 0 15,18 9-15,-1 8 16,1 0-16,-9 9 16,0-8-1,-17-1-15,0 0 16,-1 1-16,-8-1 16,-8 0-16,-1 1 31,0-1-31,9 0 0,0 1 0,0-1 15,0 0-15,9 1 16,8 8-16,1-1 16,-1 1-1,-8 0-15,-1-8 16,1-10-16,-9 10 16,-9-1-16,-8 0 15,-18 9-15,-8 0 16,-9 0-16,0 0 15,17-17-15,0 8 16,18-8 0,17 0-16</inkml:trace>
  <inkml:trace contextRef="#ctx0" brushRef="#br1" timeOffset="-122928.99">19964 13448 0,'0'0'0,"0"0"15,0 0-15,-9 0 16,1 18-16,-1 16 16,-17 10-16,0 16 15,8 1-15,10-9 16,8-9-1,0 0-15,0-17 16,8-8-16,10-10 16,-1 1-16,1 0 15,8-18-15,0 0 16,0-17-16,-18-8 16,1-1-16,-9 0 15,-9 9-15,-8 9 16,0 0-1,-9 17-15,0 0 16,8 0-16</inkml:trace>
  <inkml:trace contextRef="#ctx0" brushRef="#br1" timeOffset="-122564.43">20355 13500 0,'0'0'0,"0"0"0,0 0 16,0 0-16,-9 0 15,0 18-15,1-1 16,-1 18 0,9 16-16,0 1 15,0-8-15,0-1 16,17 0-1,1-17-15,8 0 0,0-17 16,0 0-16,0-9 16,0-9-16,-9-8 15,1-9-15,-10-18 16,-8 1 0,-8 0-16,-18 8 15,-9 9-15,-8 9 16,-10 17-16,10 8 15,26 1-15</inkml:trace>
  <inkml:trace contextRef="#ctx0" brushRef="#br1" timeOffset="-122113.52">20780 13492 0,'0'0'0,"0"0"16,0 0-16,0 0 15,0 0-15,26-9 16,18 0 0,16 1-16,10-1 15,25 0 1,10-17-16,-18 0 0,-27 9 16,-42 17-16</inkml:trace>
  <inkml:trace contextRef="#ctx0" brushRef="#br1" timeOffset="-121872.1">21162 13466 0,'0'0'0,"0"0"16,0 0-16,0 0 15,0 8-15,0 10 16,0 25-16,0 26 15,-8 18 1,-1-9 0,0 0-16,1-26 0,-1-9 15,9-8-15,0-18 16,0-17-16,0 0 16</inkml:trace>
  <inkml:trace contextRef="#ctx0" brushRef="#br1" timeOffset="-121638.93">21527 13266 0,'0'0'0,"0"0"15,0 0-15,0 18 16,0 34-16,-9 34 16,1 53-1,-18 17-15,0-26 16,8-9-16,1-26 15,-1-26-15,18-34 16,0-9-16,0-17 16,0-18-16,9-17 15,-9 17-15</inkml:trace>
  <inkml:trace contextRef="#ctx0" brushRef="#br1" timeOffset="-121279.23">21449 13760 0,'0'0'0,"0"0"15,0 0-15,0 0 16,0 0-16,0 0 16,0 0-16,17 0 15,9-9-15,18-8 16,8-9 0,0 0-16,0 0 15,-9 0-15,-16 9 16,-1-9-16,0 0 15,-9 0-15,0-17 16,-8 8-16,0 0 16,-1 18-16,1 0 15,0 8 1,-9 9-16,0 0 16,0 9-16,0 34 15,-9 52-15,0 35 16,1 9-16,-10-1 15,1-25-15,17-18 16,0-26 0,0-34-16,0-18 0</inkml:trace>
  <inkml:trace contextRef="#ctx0" brushRef="#br1" timeOffset="-120848.24">22013 13847 0,'0'0'0,"0"0"16,0 0-16,0 0 16,0 0-16,0 0 15,9 0 1,8 0-16,1 0 15,16-9-15,10 0 16,-1 1-16,1-1 16,-1 0-16,-17 9 15,0 0-15,-8 0 16,-10 0-16,1 0 16,-9 0-16,-9 18 15,-25 16 1,-1 10-16,0-18 0,0 0 15,9-9 1,9-8-16,8-1 16,1 1-16,8 0 15,0-1-15,8-8 16,44 9-16,53-18 16,34 1-1,225-36-15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9T02:34:22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13607 15258 0,'0'0'0,"0"0"16,0 0-16,27-8 15,25-1-15,43-17 16,53 0-1,43-17-15,35-1 0,8 1 16,18 9 0,-9-1-16,-43 18 15,-44-1-15,-26 10 16,-25-1-16,-19 9 16,-34 0-16,-17 0 15,-17 0 1,-18 0-16,-35 0 0,-69 9 15,-87 8-15,-53 18 16,10-1 0,8 1-16,18 8 15,25-8-15,27-9 16,35 0-16,42-18 16,19 1-16,25 0 15,17-9 1,1 0-16,17 0 15,9 0-15,34 8 16,53-8-16,51 0 16,36-8-16,25-1 15,1 0-15,-27 9 16,-17 0-16,-35 0 16,-43 0-16,-18 9 15,-25-9-15,-18 0 16,-17 0-1,-1 0-15,-25 0 16,-53-9-16,-34 1 16,-17-1-16,8 0 15,17 1-15,35-1 16,27 0 0,-1 9-16,18 0 0,17 0 15,8-8 1,53-18-16,52-18 15,52 1-15,-35 9 16,-86 25-16</inkml:trace>
  <inkml:trace contextRef="#ctx0" brushRef="#br0" timeOffset="666.16">13104 15665 0,'0'0'0,"0"0"16,0 0-16,-9-8 16,0-1-16,1 0 15,-10 1-15,1-1 16,-9 9-16,0 0 15,9 0 1,-1 17-16,1 1 0,-1 16 16,18 1-1,0 8-15,18 18 16,17 0-16,-1-9 16,1-9-16,-9 0 15,0-17-15,0 0 16,-17-9-16,0 1 15,-18 8 1,-17 8-16,-9 1 0,-17 0 16,0-1-1,26-8-15,8-17 16,10-9-16</inkml:trace>
  <inkml:trace contextRef="#ctx0" brushRef="#br0" timeOffset="918.74">13286 15899 0,'0'0'0,"0"0"16,0 0-16,0 0 15,0 0-15,18 0 16,16 0-16,27 0 15,9-8 1,16-1-16,10 0 16,-18-8-16,-9 0 15,10-1-15,-1 1 16,-43 17-16</inkml:trace>
  <inkml:trace contextRef="#ctx0" brushRef="#br0" timeOffset="1200.8">13564 15665 0,'0'0'16,"0"0"-16,0 0 0,0 0 15,0 0-15,0 18 16,-9 8-1,-8 17-15,-9 18 16,9 17-16,-9 8 16,8-8-16,1 0 15,-1-9-15,10 9 16,8-26-16,0-8 16,8-18-1,27 0-15,-9 0 16</inkml:trace>
  <inkml:trace contextRef="#ctx0" brushRef="#br0" timeOffset="1552.68">13859 15951 0,'0'0'0,"0"0"15,0 0-15,0 0 16,0 0-16,0 18 15,0-1-15,0 17 16,0 1-16,9 8 16,-9 1-16,0-1 15,0 0 1,0 1-16,0-18 16,0 0-16,0-9 15,0-8-15,0-1 16,0 1-16,0-9 15,0 0-15,0-9 16,0 1-16,17-18 16,1 0-16,16-18 15,19 1-15,-1-9 16,8 9 0,-34 25-16</inkml:trace>
  <inkml:trace contextRef="#ctx0" brushRef="#br0" timeOffset="1998.97">14311 16012 0,'0'0'16,"0"0"-16,0 0 0,0 0 0,0 0 15,0 0 1,0 0-16,0 17 0,0 0 16,0 9-1,0 9-15,9 0 16,-9-1-16,0-8 16,8 0-16,1-8 15,0-10 1,8 1-16,0-18 0,1-8 15,16-18-15,1-17 16,0 0-16,-9 9 16,-17 17-1,-1 9-15,1 0 16,0 17-16,-9 8 16,0 18-16,8 26 15,1 17 1,8 1-16,1-1 15,-1-17-15,9-17 16,-8-18-16</inkml:trace>
  <inkml:trace contextRef="#ctx0" brushRef="#br0" timeOffset="2485.76">15101 15847 0,'-9'0'0,"1"0"16,-1 0-1,0 0-15,1 0 16,-10 0-16,1 0 15,-9 0-15,0 18 16,-9-1-16,0 18 16,9-1-16,9 10 15,0-1-15,-1 0 16,18 0-16,0 1 16,18-18-1,8 0-15,8 0 16,18-18-16,9 1 15,0-9-15,-44 0 16</inkml:trace>
  <inkml:trace contextRef="#ctx0" brushRef="#br0" timeOffset="2702.02">15188 15899 0,'0'0'0,"0"0"0,0 0 15,0 0-15,0 0 16,0 0-16,26 0 16,9 9-16,17-9 15,17-9-15,1 1 16,-1-1 0,-8 0-16,17 1 15,0-10-15,-52 18 16</inkml:trace>
  <inkml:trace contextRef="#ctx0" brushRef="#br0" timeOffset="2949.33">15518 15657 0,'0'0'0,"0"0"0,0 0 16,0 0-16,0 0 15,-9 17-15,1 26 16,-1 27-16,-17 25 16,8 9-1,1-9-15,8 0 16,9 1-16,0-36 16,26-16-16,0-10 15,-8-25-15</inkml:trace>
  <inkml:trace contextRef="#ctx0" brushRef="#br0" timeOffset="3370.63">15900 15865 0,'0'0'0,"0"0"0,0 0 16,0 0-16,0 0 15,0 17 1,-9 9-16,1 9 16,-1 8-16,0 0 15,9 0-15,0-17 16,0 0-16,9-8 16,0-10-16,8 1 15,0 0-15,1-18 16,8 0-16,0-17 15,0 0 1,0-8-16,-17 16 16,-1 1-16,1 8 15,0 9-15,-9 0 16,0 0-16,0 18 16,8 8-16,1 8 15,0 1-15,8 8 16,0-17-1,36-8-15,-1-10 16,-35 1-16</inkml:trace>
  <inkml:trace contextRef="#ctx0" brushRef="#br0" timeOffset="3669.34">16369 15925 0,'0'0'0,"0"0"16,0 18-16,0 8 16,0 8-16,9 9 15,-1 1-15,1-1 16,-9 0-16,0-17 16,0 0-1,0-8-15,-9-10 16,9 1-16,0 0 15,0-9-15,0-9 16,0-8-16,9-35 16,17-26-16,9-9 15,-9 27-15,0 25 16,-17 26-16</inkml:trace>
  <inkml:trace contextRef="#ctx0" brushRef="#br0" timeOffset="4045.01">16603 16107 0,'0'0'0,"0"0"0,0 0 16,18 0-1,-1 9-15,18-1 16,8-16-16,1-1 15,-1-8-15,0-9 16,1-18 0,-1 10-16,-17-1 0,0 1 15,-17-1 1,0 0-16,-18 18 16,0 0-16,1-1 15,-1 18-15,-17 18 16,0 25-16,-9 9 15,9 9-15,17 8 16,36-9-16,25-8 16,52-17-16,148-35 15,243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19:15.38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21093 13188 0,'0'0'0,"0"0"16,0 0-16,0 0 15,0 0-15,0 0 16,0 0-16,0 0 15,0 0-15,0 0 16,0 0-16,0 0 16,0-8-1,17-1-15,18-17 0,26 0 16,8-17 0,35-18-1,1 1-15,-1-1 0,0 9 16,0 9-16,0-1 15,1 1-15,8 8 16,-1 1-16,1-1 16,-8 18-1,-10 0-15,1-1 16,-1 10-16,-8 8 16,-9 0-16,0 8 15,0 1-15,-17 8 16,0 1-16,0-1 15,-9 0-15,17 9 16,9 0 0,1 0-16,-19 0 15,19 9-15,-1-9 16,0 0-16,-9 8 16,1-8-16,-1 9 15,1-9-15,-9 0 16,8 9-16,0-1 15,10-8 1,-19 0-16,1 0 16,9 0-16,-1 0 15,-8 0-15,8 0 16,10 0-16,-10-9 16,18-8-16,17 0 15,-26-1-15,-8 1 16,-1-9-16,-8 9 15,17 8 1,9-8-16,-26-9 16,-9 0-16,-9 0 15,-17 0-15,0 0 16,-17 0-16,0 0 16,-1 0-16,-8 0 15,0 0-15,0 0 16,18-9-1,-10-8-15,1-9 16,-9 17-16</inkml:trace>
  <inkml:trace contextRef="#ctx0" brushRef="#br0" timeOffset="288.86">25487 13145 0,'0'0'0,"-9"0"0,0 0 15,-8-9-15,0 9 16,8 0-1,0 0-15,1 0 16,8 0-16,0 0 16,0 0-16,0 0 15,0 0-15,17 0 16,9 9-16,18 8 16,8 1-16,0-1 15,-9 0 1,-17-8-16,0 0 15,-17-1-15,0 10 16,-27 8-16,-34 52 16,-43 26-1,-27 8-15,0 1 0,70-53 16</inkml:trace>
  <inkml:trace contextRef="#ctx0" brushRef="#br1" timeOffset="9753.85">28952 13249 0,'0'0'0,"0"0"0,0 0 16,0 0-16,0 0 15,0 0 1,0 0-16,0 0 16,0 0-16,0 17 15,0 9-15,0 26 16,0 26-16,-9 44 15,-8 42-15,8 27 16,0 16 0,-8 27-16,0 9 0,-10 17 15,1-1 1,9-25-16,0-26 16,-1-17-16,18-27 15,-8-34-15,-1-17 16,0-9-16,1-35 15,8-34-15,0-27 16,-9-16 0,9-1-16</inkml:trace>
  <inkml:trace contextRef="#ctx0" brushRef="#br1" timeOffset="10264.62">28900 13301 0,'0'0'0,"0"0"0,0 0 16,-9 9-16,0 17 16,-17 17-16,0 9 15,-9 17-15,1-8 16,-1-9-16,18-18 15,-1-8 1,9-17-16,9 0 16,0-9-16,9-9 15,17-26-15,18-16 16,-1-1-16,-8 8 16,-9 27-16,-17 0 15,-1 8-15,10 9 16,-1 0-1,9 17-15,17 27 16,18 25-16,35 52 16,-27-52-16</inkml:trace>
  <inkml:trace contextRef="#ctx0" brushRef="#br1" timeOffset="11123.4">27458 16644 0,'0'0'0,"0"0"0,0 0 15,0 0-15,0 0 16,-9-9-16,1 1 15,-1-1-15,-8 9 16,-9 0-16,-18 0 16,1 17-1,-1 18-15,10 26 16,-1 8-16,9-8 16,8-18-16,18 0 15,18-17-15,-1 0 16,1-17-16,-1-1 15,9-16-15,-9-1 16,9-17 0,0 0-16,-17 9 15,0 0-15,-1 8 16,1 9-16,-9 0 16,0 17-16,18 18 15,-1 8-15,18 0 16,-1 1-16,18-10 15,-8-16 1,-27-10-16</inkml:trace>
  <inkml:trace contextRef="#ctx0" brushRef="#br1" timeOffset="11464.94">27675 16757 0,'0'0'0,"0"0"0,0 0 15,0 0-15,18 0 16,-1 8-16,0 10 16,9 16-16,0 1 15,0 8 1,0 1-16,-17-1 15,0 0-15,-9-17 16,0 0-16,0-9 16,0-8-16,0 0 15,0-9-15,0 0 16,0-9 0,17-34-16,18-18 15,17-17-15,0 9 16,-26 43-16</inkml:trace>
  <inkml:trace contextRef="#ctx0" brushRef="#br1" timeOffset="11831.55">28135 16748 0,'0'0'0,"0"0"15,0 0-15,0 0 16,0 0-16,0 0 16,0 0-16,0 17 15,9 18-15,0 0 16,-1 17 0,-8-9-16,0 0 15,-8-17-15,8 0 16,0-17-16,0-1 15,0 1-15,0 0 16,0-9-16,0-9 16,8-8-16,10-9 15,17-17 1,-1-9-16,1 8 16,17 10-16,0-1 15,-26 26-15</inkml:trace>
  <inkml:trace contextRef="#ctx0" brushRef="#br1" timeOffset="12363.37">28813 16783 0,'0'-9'0,"0"0"15,0 9-15,0-8 16,0-1-16,-9 0 16,0 9-16,1 0 15,-18 0-15,-9 18 16,-9 16-16,1 10 15,0 8-15,8-9 16,18 0 0,17-8-16,0-9 15,0 0-15,8-18 16,10 1-16,-1 0 16,0-18-16,18 0 15,0-17 1,8-17-16,-17 9 0,0-1 15,-17 18 1,0-1-16,-1 10 16,1 8-16,-9 0 15,9 17-15,-1 26 16,-8 9-16,18-9 16,-1 1-16,1-18 15,-1 0-15,9-18 16,0-16-1,-9 8-15</inkml:trace>
  <inkml:trace contextRef="#ctx0" brushRef="#br1" timeOffset="12789.87">29212 16739 0,'0'0'0,"0"0"0,0 0 0,-9 9 16,1 8-1,8 18-15,0 0 16,0-9-16,8 0 16,1-18-16,0 1 15,0 0-15,8-18 16,0 0-16,1-8 16,-1-9-1,0 0-15,-8 9 16,0-1-16,-1 18 15,1 0-15,0 9 16,8 17-16,9 43 16,0 26-1,0 35-15,0-8 0,-17-18 16,0-18 0,-18-17-16,0-17 15,1-8-15,-10-27 16,-8-8-16,-17-9 15,-18-9-15,0-17 16,9-17-16,9-1 16,17-7-1,17-10-15,9 9 0,9 35 16</inkml:trace>
  <inkml:trace contextRef="#ctx0" brushRef="#br1" timeOffset="13191.25">30228 16800 0,'0'0'0,"0"0"0,0 0 15,-9 0-15,1 0 16,-1 0-16,0 0 15,1 17-15,-1 9 16,0 9-16,9 17 16,9-9-1,8 0-15,1 1 16,17-18-16,-1-9 16,1-8-16,0-9 15,-1-9-15,-7-8 16,-1-9-16,-18-18 15,1-16-15,-18 8 16,-8 9-16,-9 8 16,-9 0-1,0 18-15,18 8 16,0 9-16,17 0 16,0 0-16,0 0 15</inkml:trace>
  <inkml:trace contextRef="#ctx0" brushRef="#br1" timeOffset="13599.21">30949 16280 0,'0'0'0,"0"-8"15,0-1-15,0 0 16,0 1-16,0 8 16,-9 0-16,1 0 15,-1 0-15,-17 17 16,0 35-1,-18 26-15,10 17 16,16 26 0,1 18-16,17-18 0,0-17 15,9-9-15,-1-17 16,-8-17 0,0-26-16,0-9 0,0-18 15,0-8-15,-26-17 16,-9-9-1,27 17-15</inkml:trace>
  <inkml:trace contextRef="#ctx0" brushRef="#br1" timeOffset="13731.27">30454 17016 0,'0'-8'0,"0"-1"0,0 9 0,0 0 0,0 0 0,0 0 0,26-9 16,17 1-1,27-9-15,17-9 16,-18 0-1,-43 17-15</inkml:trace>
  <inkml:trace contextRef="#ctx0" brushRef="#br1" timeOffset="13959.69">31331 16913 0,'0'0'0,"0"0"0,0 0 16,0 17-16,9 18 16,-1 8-16,1 0 15,0 0-15,-9-17 16,8-8 0,-8-10-16,0-8 15,0 0-15,0 0 16</inkml:trace>
  <inkml:trace contextRef="#ctx0" brushRef="#br1" timeOffset="14075.34">31565 16358 0,'0'0'0,"0"0"0,0 0 16,0 0-16,0 18 16,0-1-16,9 26 15,9-17-15</inkml:trace>
  <inkml:trace contextRef="#ctx0" brushRef="#br1" timeOffset="14768.27">31678 16783 0,'0'0'0,"0"0"0,0 0 16,-8 17-16,-1 18 15,0-1 1,9 18-16,0-8 0,0-1 16,9 0-1,8-17-15,1 0 16,-1-17-16,0-1 16,1-8-16,-1-8 15,1-1-15,-10-17 16,1 0-16,0-9 15,-18 1-15,0-1 16,1 18 0,-1 0-16,-8-1 15,8 18-15,0 0 16,0 9-16,9 0 16,0-1-16,0 1 15,0-9-15,18 9 16,8-9-1,17 0-15,1 0 16,-1 0-16,-17 0 16,0 0-16,-8 8 15,-10 1-15,1 8 16,0 9-16,-9 9 16,-9-1-16,0 10 15,-8-1-15,8-17 16,1 0-1,8-9-15,0-8 16,0-9-16,0-9 16,26-17-16,17-34 15,18-27-15,0-8 16,-18 26-16,-8 25 16,-9 27-16,-18 0 15,1 17 1,0 0-16,-9 8 15,0 10-15,9 16 16,-9 1-16,0 0 16,0-9-16,0-18 15</inkml:trace>
  <inkml:trace contextRef="#ctx0" brushRef="#br1" timeOffset="15003.27">32555 16783 0</inkml:trace>
  <inkml:trace contextRef="#ctx0" brushRef="#br1" timeOffset="15306.34">32364 16826 0,'0'0'0,"0"0"0,0 0 0,0 0 15,0 0-15,0 0 16,0 9-16,0 8 15,-8 18-15,-1 17 16,0-1-16,1 10 16,-1 0-1,0-18-15,9-17 16,0 0-16,0-17 16,0-9-16</inkml:trace>
  <inkml:trace contextRef="#ctx0" brushRef="#br1" timeOffset="15653.25">32764 16817 0,'0'0'0,"0"0"0,0 0 15,0 0-15,0 0 16,0 0-16,-9 0 15,0 0-15,1 0 16,-18 18 0,0 8-16,8 8 15,1 1-15,17 8 16,0 0-16,9 1 16,-1-1-1,1 0-15,0-8 0,-1-9 16,1-9-16,0 1 15,-9-10 1,-18 1-16,-25 8 16,-53-17-16,-8-17 15,69 8 1</inkml:trace>
  <inkml:trace contextRef="#ctx0" brushRef="#br1" timeOffset="16064.02">30836 17008 0,'-9'0'0,"-17"-9"0,-8-17 0,-1 9 15,9 0 1,8-1-16,1 10 15,0-1-15,8 0 16,0 9-16,9 0 16,0 0-16,18 0 15,16 0-15,36-8 16,78-27 0,251-60-16</inkml:trace>
  <inkml:trace contextRef="#ctx0" brushRef="#br1" timeOffset="44928.43">21015 15527 0,'0'0'0,"0"0"0,0 0 16,0 0-16,0 0 15,0 0-15,0 0 16,0 0-16,0 0 15,17 0-15,26 9 16,18-1-16,9 1 16,-9-1-16,-1 1 15,10-9 1,8 0-16,-35 9 16</inkml:trace>
  <inkml:trace contextRef="#ctx0" brushRef="#br1" timeOffset="45176.88">21345 15371 0,'-9'0'0,"0"0"0,1 0 15,-1 0-15,0 0 16,9 0-16,0 0 15,0 9-15,-8 25 16,-1 27 0,-8 8-16,8 9 15,9 0 1,0 9-16,0-35 0</inkml:trace>
  <inkml:trace contextRef="#ctx0" brushRef="#br1" timeOffset="45947.28">21110 10824 0,'0'0'0,"0"0"0,0 0 15,0 0-15,0 0 16,18 0-16,8-9 16,17 1-16,9-1 15,9 0-15,-9 1 16,-9 8 0,18 0-16,-9 8 15,-26 1-15</inkml:trace>
  <inkml:trace contextRef="#ctx0" brushRef="#br1" timeOffset="46177.93">21432 10495 0,'0'0'0,"0"0"0,0 0 15,0 0-15,0 9 16,-9 17-16,0 17 16,0 26-1,1 9-15,-1 17 16,9 9-16,9-43 16</inkml:trace>
  <inkml:trace contextRef="#ctx0" brushRef="#br1" timeOffset="46792.01">18627 13232 0,'0'0'0,"0"0"15,0 0-15,0 0 16,17 0-16,9 0 16,44-9-16,34 0 15,0-8 1,-61 8-16</inkml:trace>
  <inkml:trace contextRef="#ctx0" brushRef="#br1" timeOffset="47383.46">23325 13544 0,'0'0'0,"0"0"0,0 0 16,0 0-16,0 0 15,0 0-15,8 0 16,27-9-16,43 0 15,35 1-15,35-1 16,234 26 0</inkml:trace>
  <inkml:trace contextRef="#ctx0" brushRef="#br1" timeOffset="69237.92">28005 10582 0,'0'0'0,"0"0"0,0 0 16,9 0-16,17-9 15,17 0-15,27 1 16,43-1-16,0 9 16,-9 0-16,0-9 15,-9 9-15,-8-8 16,-26-1-1,-26 0-15,-18 9 16</inkml:trace>
  <inkml:trace contextRef="#ctx0" brushRef="#br1" timeOffset="69440.58">28448 10304 0,'0'0'0,"0"0"16,0 0-16,0 0 16,0 18-16,17 8 15,1 26-15,-10 26 16,1 26 0,-9 8-16,0-51 15</inkml:trace>
  <inkml:trace contextRef="#ctx0" brushRef="#br1" timeOffset="70887.39">27762 15674 0,'0'0'0,"0"0"16,0 0-16,0 0 16,0 0-16,0 0 15,0 0 1,0 0-16,17 0 16,18-9-16,26 9 15,26-8-15,8 8 16,1 0-16,-1-9 15,-17 9-15,-17 0 16,-9 0-16,-34 0 16</inkml:trace>
  <inkml:trace contextRef="#ctx0" brushRef="#br1" timeOffset="71091.92">28196 15345 0,'0'0'0,"0"0"0,0 0 15,0 0-15,0 9 16,0 17-16,0 34 16,-9 36-16,1 16 31,-1 18-31,9-17 0,0-79 0</inkml:trace>
  <inkml:trace contextRef="#ctx0" brushRef="#br2" timeOffset="82858.13">22291 10443 0,'0'0'0,"0"0"15,0 0-15,0 0 16,-8-9-16,-1 9 15,0 0-15,-8 0 16,-9 9-16,-26 17 16,-27 43-16,-25 35 31,-17 35-31,8 17 0,26-35 16,35-34-16,17-18 15,0-17-15,18-9 16,0-26-16,17-8 15,0-9-15</inkml:trace>
  <inkml:trace contextRef="#ctx0" brushRef="#br2" timeOffset="83169.66">21961 10963 0,'0'0'15,"0"0"-15,0 0 0,0 0 16,0 0-16,0 0 15,0 0 1,18 0-16,16 0 16,27-9-16,26 0 15,17-8-15,26 0 16,235-35-16</inkml:trace>
  <inkml:trace contextRef="#ctx0" brushRef="#br2" timeOffset="84118.71">22196 15007 0,'0'0'0,"-9"0"16,9 0-16,-9 0 15,9 0-15,-8 0 16,-1 9-16,-17 17 16,-18 17-1,-8 44-15,-17 25 16,-9 18 0,8 0-16,18-26 0,9-26 15,8-17-15,0-1 16,9-8-1,9-17-15,0-18 16,17-17-16</inkml:trace>
  <inkml:trace contextRef="#ctx0" brushRef="#br2" timeOffset="84308.79">21996 15691 0,'0'0'0,"0"0"0,0 0 16,0 0-16,26 0 15,26-8-15,26-1 16,44 9-16,234 9 16</inkml:trace>
  <inkml:trace contextRef="#ctx0" brushRef="#br2" timeOffset="85219.18">19208 13448 0,'0'-8'0,"0"-1"15,0 9-15,0 0 16,0 0-16,0 0 15,-8 0 1,-1 0-16,-26 17 0,-25 27 16,-19 16-1,-7 27-15,7-1 16,10-8-16,8-8 16,18-18-16,17-9 15,17-26-15,9-8 16,0-9-16</inkml:trace>
  <inkml:trace contextRef="#ctx0" brushRef="#br2" timeOffset="85438.57">18939 13864 0,'0'0'0,"0"0"0,0 0 16,0 0-1,0 0-15,0 0 16,18 0-16,8 0 16,26-9-16,0 1 15,35-10-15,0-8 16,-18 9-16,-8-9 16,-9 0-16,-35 17 15</inkml:trace>
  <inkml:trace contextRef="#ctx0" brushRef="#br2" timeOffset="85620.36">19191 13578 0,'0'0'0,"0"0"16,0 0-16,0 9 15,-9 25 1,1 44-16,-10 26 15,1 26 1,8 18-16,18 207 0</inkml:trace>
  <inkml:trace contextRef="#ctx0" brushRef="#br2" timeOffset="86304.08">24123 13587 0,'0'0'0,"0"0"0,0 0 0,0 0 15,0 0 1,0 0-16,-8 0 16,-1 17-16,-26 18 15,-34 43-15,-18 17 16,-8 9-16,8 17 15,0-17-15,26-17 16,26-18 0,1-26-16,16-17 15,18-8-15,0-10 16,9 1-16,0-9 16</inkml:trace>
  <inkml:trace contextRef="#ctx0" brushRef="#br2" timeOffset="86523.64">23750 14098 0,'0'0'0,"0"0"0,0 0 16,0 0-16,0 0 16,9 0-16,17 0 15,26 8-15,17-8 16,18 0-16,9-8 31,-1-1-31,-8 1 0,-9-1 16,-26 0-16,-17 1 15,-18 8-15</inkml:trace>
  <inkml:trace contextRef="#ctx0" brushRef="#br2" timeOffset="86718.53">24228 13803 0,'0'0'0,"0"0"0,0 9 0,0 17 0,-9 52 16,0 43-1,1 26-15,-10 27 16,1-36-16,8-94 15</inkml:trace>
  <inkml:trace contextRef="#ctx0" brushRef="#br2" timeOffset="90734.97">29490 10088 0,'0'0'0,"0"0"0,0 0 16,0 0-16,-9 17 15,-25 27-15,-27 34 16,-26 34 0,-9 18-16,1 0 0,25-26 15,18-26-15,18 0 16,-1-18-1,26-8-15,9-17 16</inkml:trace>
  <inkml:trace contextRef="#ctx0" brushRef="#br2" timeOffset="91034.4">29542 10668 0,'0'0'0,"0"0"0,0 0 15,0 0-15,0 0 16,0-8-16,26-1 15,18-8-15,25-9 16,35 8-16,18 1 16,17-9-16,-18 9 15,-69 17-15</inkml:trace>
  <inkml:trace contextRef="#ctx0" brushRef="#br2" timeOffset="91975.04">29473 15397 0,'-9'0'0,"0"0"0,1 0 16,-10 17-16,-16 9 16,-19 18-16,1 16 15,-8 9 1,-1 9-16,0 9 0,9-9 16,0 0-16,17-26 15,0-9 1,27-8-16,8-9 15,0-18-15</inkml:trace>
  <inkml:trace contextRef="#ctx0" brushRef="#br2" timeOffset="92184.24">29386 15891 0,'0'0'0,"0"0"0,0 0 16,0 0-16,0 0 15,17 0-15,35-9 16,44-8 0,43-1-16,217-16 15</inkml:trace>
  <inkml:trace contextRef="#ctx0" brushRef="#br2" timeOffset="96503.76">24636 11976 0,'0'0'0,"0"0"0,0 0 0,0 0 16,0 0-16,0 0 16,9 0-16,25-9 15,27 9-15,9 0 16,8 0-16,8-8 31,19-10-31,-62 18 16</inkml:trace>
  <inkml:trace contextRef="#ctx0" brushRef="#br2" timeOffset="96683.4">24896 11820 0,'0'0'0,"0"0"0,0 0 0,0 9 15,0 17-15,0 34 16,-8 18-16,16 18 16,10-53-1</inkml:trace>
  <inkml:trace contextRef="#ctx0" brushRef="#br2" timeOffset="106449.2">32443 13890 0,'0'0'0,"0"0"16,0 0-1,0 0-15,17 0 16,9 0-16,26 0 16,9 0-16,8 0 15,-8 0 1,-17 0-16,8 9 0,0-1 16,-18 1-16,-16 0 15</inkml:trace>
  <inkml:trace contextRef="#ctx0" brushRef="#br2" timeOffset="106666.97">32503 13587 0,'0'0'0,"0"0"0,0 0 15,0 0-15,0 17 16,-8 35-16,-1 26 16,-8 17-16,8 18 15,-17 26-15,8-70 16</inkml:trace>
  <inkml:trace contextRef="#ctx0" brushRef="#br2" timeOffset="107565.37">32208 13968 0,'0'0'0,"0"0"0,0-9 0,0 1 15,0-1-15,0 0 16,0 1-16,0 8 15,0-9 1,9 9-16,8-9 16,18 9-16,26 0 15,17 0-15,17 9 32,-8 0-32,0 8 0,-87-17 0,52 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2:39.3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2588 11820 0,'0'0'0,"0"0"0,0 0 0,0 0 0,0 0 16,0 0-1,0 0-15,0 0 16,0 0-16,0 0 15,0 0-15,0 0 16,0 9-16,0 34 16,-9 52-16,0 53 15,9 16-15,-8-25 16,8-35 0,0-26-16,0-18 15,0-25-15,8-18 16,-8-17-16,0 0 15</inkml:trace>
  <inkml:trace contextRef="#ctx0" brushRef="#br0" timeOffset="366.26">2579 11777 0,'0'0'0,"0"0"15,0 0-15,0 0 16,0 0-16,17-9 16,9 9-1,18 0-15,17 0 16,17 0-16,0 0 16,0 9-16,0 8 15,-17 0-15,0 1 16,-26-1-16,-9 0 15,-18 1-15,-8 16 16,-17 1-16,-26 17 16,-36 9-1,-16-1-15,-1-16 16,10-10-16,16-8 16,18-17-16,17-1 15,18 1-15,17-9 16,0 0-16,0 0 15</inkml:trace>
  <inkml:trace contextRef="#ctx0" brushRef="#br0" timeOffset="972.26">3491 12192 0,'0'0'0,"0"0"0,0 0 15,0 0-15,0 0 16,0 0-1,-9-8-15,1 8 16,-19 0-16,-7 0 16,-1 17-16,-8 0 15,-10 18-15,1 8 16,18 9-16,16-8 16,1-1-16,0 0 15,17-8-15,0-9 16,8 0-1,10-17-15,-1-1 16,9-16-16,9-1 16,-1-17-16,10-17 15,-18-1-15,0 10 16,-9-1 0,-8 9-16,0 9 15,-1 8-15,-8 9 0,0 0 16,0 0-1,0 0-15,0 17 16,9 18-16,8 0 16,1 8-16,-1 0 15,1-17 1,-1 0-16,9 0 0,0-17 16,9 0-1,26-9-15,-35 0 16</inkml:trace>
  <inkml:trace contextRef="#ctx0" brushRef="#br0" timeOffset="1538.61">3838 12192 0,'-8'0'0,"-1"0"0,9 0 16,0 0-16,0 0 15,0 0-15,0 18 16,0 8-16,0 26 16,0 0-16,0-9 15,9 0 1,-1 1-16,1-18 16,0-9-16,-1-8 15,1-1-15,0-8 16,-1-8-16,10-10 15,-1-16-15,9-10 16,0 1-16,0 8 16,-17 1-1,0 16-15,-1 1 16,1 17-16,-9 0 16,0 0-16,0 0 15,0 17-15,17 18 16,1 8-16,-1 1 15,0-1-15,9-8 16,9-9-16,0-18 16,8 1-1,-25 0-15</inkml:trace>
  <inkml:trace contextRef="#ctx0" brushRef="#br0" timeOffset="1794.44">4429 11630 0,'0'0'0,"0"0"16,0 26-16,0 25 15,0 36-15,0 17 16,0 0-1,0 0-15,0 0 16,0-18-16,8-8 16,1-26-16,-9-17 15,9-18-15</inkml:trace>
  <inkml:trace contextRef="#ctx0" brushRef="#br0" timeOffset="2288.92">5019 12045 0,'0'0'0,"0"0"0,0 0 16,0 0-16,18 0 16,8 9-1,26 0-15,26-1 16,9 1-16,17-18 15,-9-8-15,1-9 16,-9 0-16,26-17 16,-26-1-16,-53 36 15</inkml:trace>
  <inkml:trace contextRef="#ctx0" brushRef="#br0" timeOffset="2624.06">5601 11751 0,'-9'0'0,"1"0"0,8 0 16,0 0-16,0 0 15,0 0-15,-9 0 16,0 8-16,1 10 15,-10 25-15,-8 18 16,-9-1-16,9 10 16,0 16-16,-8 1 15,16-1 1,1-16-16,17-10 16,0-16-16,17-1 15,1-8-15,8-9 16,26-9-1,-9-8-15,-25-9 0</inkml:trace>
  <inkml:trace contextRef="#ctx0" brushRef="#br0" timeOffset="2960.41">5809 12132 0,'0'0'0,"0"0"15,0 0-15,0 0 16,18 17 0,-1 1-16,9 16 15,0 1-15,0-1 16,-8 10-16,-10-1 16,1-17-1,-9 0-15,-9 0 0,1-9 16,-1-8-16,9 0 15,-9-1 1,1-8-16,-1-8 16,9-10-16,0-16 15,9-18-15,17-9 16,26-8-16,0-9 16,-9 9-16,-17 34 15</inkml:trace>
  <inkml:trace contextRef="#ctx0" brushRef="#br0" timeOffset="3405.01">6643 12097 0,'0'0'0,"0"0"0,0 0 0,0 0 15,0 0-15,0 0 16,-9-8-1,1 8-15,-10 0 16,-8 0-16,-8 8 16,-10 10-16,1 16 15,-1 1-15,10-1 16,-1 1-16,17 0 16,1-9-1,17 0-15,0-18 16,0 1-16,17-9 15,1-9-15,17-8 16,-1-9 0,1 0-16,-9 9 0,0-1 15,-17 1-15,0 8 16,-1 9 0,-8 0-16,0 0 15,0 9-15,9 8 16,8 18-16,1 0 15,-1-9-15,0-9 16,35-8-16,-17-1 16</inkml:trace>
  <inkml:trace contextRef="#ctx0" brushRef="#br0" timeOffset="3887.85">6990 12115 0,'0'0'0,"0"0"16,0 8-16,0 10 15,0 25-15,0 35 16,9 17-16,-18 9 16,1 17-16,-1 0 15,0-17-15,-8-17 16,8-18-16,-8-17 15,8-17-15,1-9 16,-1-9-16,0-8 16,1 0-1,-1-18-15,-17-17 16,-9-43-16,9-44 16,9-34-16,8-18 15,26 44-15,1 26 16,16 25-16,10 18 15,8 0-15,0 9 16,9 9-16,17 8 16,9 17-1,-9 9-15,-17 9 16,-18-1-16,-17 10 16,0-1-16,-17 0 15,-9 1 1,-17 16-16,-35 1 15,-44 8-15,18-26 16,60-17-16</inkml:trace>
  <inkml:trace contextRef="#ctx0" brushRef="#br0" timeOffset="12969.67">8032 12167 0,'0'0'0,"0"0"0,0 0 0,0 0 16,0 0-16,0 0 16,9 0-1,-9 0-15</inkml:trace>
  <inkml:trace contextRef="#ctx0" brushRef="#br0" timeOffset="13106.67">7859 12600 0,'0'0'0,"0"0"0,0 0 15,17 0-15,1 8 16,-1 1-16</inkml:trace>
  <inkml:trace contextRef="#ctx0" brushRef="#br0" timeOffset="14404.55">8779 11881 0,'0'0'0,"0"0"16,0 0-1,0 8-15,9 18 0,0 44 16,-1 60 0,1 34-16,-18-8 15,1-9-15,-1-34 16,9-27-16,-9-16 15,9-18-15,0-26 16,0-18-16,0 1 16,0-9-1</inkml:trace>
  <inkml:trace contextRef="#ctx0" brushRef="#br0" timeOffset="14704.56">8901 12028 0,'0'0'0,"0"0"16,0 0-16,0 0 16,9 0-16,8 9 15,18-1-15,17 1 16,-9 0-16,1 8 16,-1 0-16,-17 1 15,-9-1-15,-8 0 16,0 18-16,-18 8 15,-17 9 1,-9 0-16,1-9 16,-1-17-16,17 0 15,-8-8-15,9-10 16,17 1-16</inkml:trace>
  <inkml:trace contextRef="#ctx0" brushRef="#br0" timeOffset="15045.37">9483 12141 0,'0'0'0,"0"0"0,0 0 16,0 0-16,0 0 16,-9 0-16,0 17 15,-8 9-15,0 8 16,-1 10-1,18-1-15,0 0 16,0-17-16,18 0 16,-1 0-16,0-17 15,18 0-15,0-1 16,0-16-16,-9-10 16,0-8-1,-9 0-15,-8-8 16,-9-1-16,-9 0 15,-8 1-15,-9 8 16,0 8-16,8 1 16,1 17-16,17 0 15,0 0-15</inkml:trace>
  <inkml:trace contextRef="#ctx0" brushRef="#br0" timeOffset="15526.34">9804 12045 0,'0'0'0,"0"0"16,0 0-16,9 0 15,17 9-15,17 0 16,27-9-16,-1-9 15,1 0 1,16-8-16,10-9 0,-53 9 16</inkml:trace>
  <inkml:trace contextRef="#ctx0" brushRef="#br0" timeOffset="15777.23">10082 11785 0,'0'0'0,"0"0"15,0 0-15,0 26 16,0 35-16,0 8 16,-9 9-16,9 9 15,-9 8-15,9-8 16,0-18-1,9-8-15,9-18 0,-1-17 16,-8-17 0,-1-1-16</inkml:trace>
  <inkml:trace contextRef="#ctx0" brushRef="#br0" timeOffset="16169.96">10342 12348 0,'0'0'0,"0"0"0,0 0 15,0 0-15,18 0 16,8 0-16,9-8 16,8-1-16,0-8 15,1-9-15,-1 0 16,-17 8 31,0 1-47,-17 0 0,-9 17 0,9-18 0,-9 10 0,0 8 0,-9-9 0,0-8 15,1 8-15,-18 9 16,8 0-16,-8 0 16,9 18-1,-1-1-15,1 9 16,8 8-16,9 10 15,0-1 1,9-17-16,8 0 0,9-17 16,1 8-16,-19-8 15</inkml:trace>
  <inkml:trace contextRef="#ctx0" brushRef="#br0" timeOffset="16569.84">10950 12236 0,'0'0'0,"0"0"0,0 0 0,0 17 16,0 0-1,0 18-15,-8 0 16,-1-9-16,0-9 15,9-8-15,0-1 16,0 1-16,0-9 16,0-9-16,0 1 15,18-18 1,16-18-16,1 1 16,0 8-16,-9 1 15,0 16-15,0 1 16,-9 17-16,-8 0 15,0 9-15,-1 8 16,-8 18-16,0 17 16,9-9-16,0 0 15,-1-8 1,-8-9-16,0-17 16</inkml:trace>
  <inkml:trace contextRef="#ctx0" brushRef="#br0" timeOffset="16820.55">11306 12123 0,'0'0'0,"0"0"0,0 0 15,0 0-15,0 0 16,18 0-16,16 9 15,18 0-15,1-9 16,7 0-16,1-9 16,0 0-1,0 9-15,-9-8 16,-9-10-16,-17 1 16</inkml:trace>
  <inkml:trace contextRef="#ctx0" brushRef="#br0" timeOffset="17070.32">11567 11820 0,'0'0'16,"0"0"-16,0 0 0,0 26 15,0 9-15,8 25 16,1 10-16,-9 16 15,0 9-15,0 9 16,0-17 0,0-26-16,0-18 15,0-17-15,0-17 16,0-1-16</inkml:trace>
  <inkml:trace contextRef="#ctx0" brushRef="#br0" timeOffset="17217.48">12018 12201 0,'0'0'0,"0"0"0,0 0 0,0 17 15,0 1-15,-8 8 16,8 17 0,0-8-16,0-18 0,0-17 15</inkml:trace>
  <inkml:trace contextRef="#ctx0" brushRef="#br0" timeOffset="17373.82">12096 11699 0,'0'0'0,"0"0"0,0 0 16,0 0-1,0 0-15,0 17 16,9-8-16,0-1 15</inkml:trace>
  <inkml:trace contextRef="#ctx0" brushRef="#br0" timeOffset="18135.98">12826 12167 0,'-9'-9'0,"1"0"16,-1 1-16,0-1 15,-8 0-15,-9 1 16,0 8-16,0 0 15,-9 0-15,-8 8 16,-1 10-16,1-1 31,-1 9-31,10 0 0,7 8 16,10 1-16,0 0 16,-1-1-16,18-8 15,0-8-15,18-10 16,-1 1-16,9-18 15,18-8-15,-1-9 16,0-9-16,1 1 16,-9-1-16,-9 18 15,-18-1 1,1 10-16,0-1 16,-1 9-16,-8 0 15,0 0-15,0 17 16,9 9-16,8 26 15,1-8-15,16-1 16,1 0 0,0-17-16,17-17 15,18-9-15,-1-17 16,9-18-16,0-26 16,-17 1-16,0-18 15,0-26-15,-18-9 16,-8 18-16,-26 26 15,-1 17-15,1 17 16,-9 9 0,0 9-16,0 8 15,0 9-15,-9 0 16,1 26 0,-19 61-16,1 43 15,9 34-15,8 1 0,18-27 16,8-25-16,27-26 15,25-27 1,-34-43-16</inkml:trace>
  <inkml:trace contextRef="#ctx0" brushRef="#br0" timeOffset="19620.82">14597 11993 0,'0'0'0,"0"0"16,0 0-16,0 0 16,0-8-16,0-1 15,0 0-15,-8-8 16,-1 0-16,-8-1 16,-9 1-16,-18 8 15,1 9-15,-9 9 16,-9 8-1,9 18-15,0 0 16,8 8-16,10 0 16,16 1-16,1 8 15,17-1-15,17 1 16,1-8-16,16-1 16,1-17-1,26 0-15,8 0 16,1-17-16,-9-1 15,-9-16-15,-9-1 16,-8 0-16,-9 1 16,0-1-16,-9 0 15,1-17-15,-1 0 16,0-8-16,-8-10 16,0-8-1,-1-8-15,1 8 16,0 0-16,-9 0 15,0 26-15</inkml:trace>
  <inkml:trace contextRef="#ctx0" brushRef="#br0" timeOffset="19852.91">14693 11716 0,'0'-9'0,"0"1"0,0-1 0,0 9 16,0 0-1,0 0-15,0 0 16,0 0-16,0 0 15,0 0-15,-9 17 16,1 18-16,-27 43 16,-9 26-16,-8 26 15,0 17 1,9 9-16,8-26 16,9-17-16,9-18 15,8 0-15,0-43 16</inkml:trace>
  <inkml:trace contextRef="#ctx0" brushRef="#br0" timeOffset="23102.47">15249 12253 0,'0'0'0,"0"0"0,0 0 0,0 0 15,0 0 1,0 0-16,0 0 16,0 0-16,8 0 15,10 0-15,8 0 16,9-9-16,17 9 16,0 0-16,0 0 15,-17 0 1,-18 0-16</inkml:trace>
  <inkml:trace contextRef="#ctx0" brushRef="#br0" timeOffset="23285.01">15405 12496 0,'0'0'0,"0"0"0,0 0 16,0 0-16,0 0 15,17 0 1,18 0-16,9 0 16,-18 8-16</inkml:trace>
  <inkml:trace contextRef="#ctx0" brushRef="#br0" timeOffset="23805.86">16490 12236 0,'0'0'0,"0"0"0,0 0 0,0-9 16,0 0-1,-8 1-15,-1-1 16,0 0-16,1 1 16,-10-1-16,1 1 15,-9-1-15,-17 9 16,-1 0-16,1 17 16,8 0-16,0 1 15,0 8 1,1 0-16,16 0 15,1 8-15,17-8 16,0 0-16,9 0 16,8-8-16,26 8 15,18-18-15,9 1 16,8-18 0,9-17-16,-18-8 15,-8 8-15,-18-9 16,-17 0-16,1 1 15,-10-10-15,-17 1 16,-9 9-16,-8 8 16,-9-18-16,-9 1 15,26 26-15</inkml:trace>
  <inkml:trace contextRef="#ctx0" brushRef="#br0" timeOffset="24054.6">16517 11751 0,'0'0'0,"0"0"0,0 0 16,0 0-16,0 0 16,0 0-1,0 8-15,-9 27 16,-9 43-16,-8 35 16,-17 25-16,0 18 15,-1-35-15,27-17 16,-1-8-16,1-10 15,17-17-15,9-17 16,17 0 0,-9-17-16,1-18 0,-10-8 15,1 0 1</inkml:trace>
  <inkml:trace contextRef="#ctx0" brushRef="#br0" timeOffset="24371.34">16838 12669 0,'0'0'0,"-9"-9"0,0 1 15,9 8-15,-8-9 16,8 9-16,-9 0 16,0 0-16,1 9 15,8-1-15,0 9 16,0 1-16,0-1 15,8-8 1,10-1-16,-1 1 16,0-9-16,10 0 15,-1-9-15,-9 1 16,-8-1-16,-1 0 16,1-8-16,-18 0 15,1 0-15,-18 17 16,-27 0-16,27 8 15</inkml:trace>
  <inkml:trace contextRef="#ctx0" brushRef="#br0" timeOffset="25519.47">17385 12660 0,'0'0'0,"0"0"16,0 0-16,17 0 16,1 0-16,16-8 15,10-1-15,25 0 16,-8 1-16,0-1 15,-26 9 1,-9 0-16,-9 9 16</inkml:trace>
  <inkml:trace contextRef="#ctx0" brushRef="#br0" timeOffset="25746.49">17585 12435 0,'0'0'0,"0"0"0,0 0 15,-9 17-15,0 27 16,1 16-16,-10 18 16,10 9-1,-1-9-15,0-9 16,0-26-16,9-25 15</inkml:trace>
  <inkml:trace contextRef="#ctx0" brushRef="#br0" timeOffset="26224.06">18305 11733 0,'0'0'0,"0"0"0,0 0 16,0 0-16,9 18 16,0 25-16,8 9 15,0 17-15,10 9 16,-1-8 0,-9-10-16,0-16 15,1-10-15,-10-8 16,1-9-16,0-8 15,-1 0-15,1-1 16,-9-8-16,0-8 16,17-27-16,18-43 15,0-26 1,8 9-16,-17 17 16,0 17-16,1 18 15,-19 26-15,-8 17 16</inkml:trace>
  <inkml:trace contextRef="#ctx0" brushRef="#br0" timeOffset="26640.24">19026 12210 0,'0'0'0,"0"0"0,0 0 15,0 0-15,-9 0 16,1 0-16,-1 0 16,0 0-16,1 8 15,-1 1-15,0 8 16,9 1-16,0-1 15,0-8-15,9-1 16,8 1 0,1-9-16,-1-9 15,0 1-15,1-1 16,-1-8-16,-8-1 16,0 1-16,-9 0 15,-9-1-15,0 1 16,-8 9-16,-18 8 15,9 0 1,9 8-16</inkml:trace>
  <inkml:trace contextRef="#ctx0" brushRef="#br0" timeOffset="27134.75">18279 12539 0,'0'0'0,"0"0"0,0 0 16,-8 0-16,-1 0 16,0 0-16,9 0 15,0 0 1,0 0-16,0 0 15,18-9-15,16 1 16,27-1-16,35 0 16,25 1-1,18-1-15,9 9 0,-18 0 16,-8 0-16,-9 0 16,-35 0-1,-18 0-15,-16 0 16,-18 0-16,0 0 15,-9 9-15,-8-1 16</inkml:trace>
  <inkml:trace contextRef="#ctx0" brushRef="#br0" timeOffset="28084.89">18279 12729 0,'0'0'0,"0"0"16,0 0-16,0 0 15,0 0-15,9 9 16,8 8-16,27 18 16,-1 0-16,-17-1 15,0-8-15,0 0 16,0 0-1,-17 0-15,0 0 16,-18 0-16,0 9 16,-8-9-16,-9 0 15,-9 0-15,1 0 16,-1-9-16,0-8 16,18-1-1,-1 1-15,1 0 16,8-9-16,9 0 15,0 0-15,0 0 16,18 0-16,8 8 16,26-8-16,17 0 15,1 0-15,8-8 16,-9 8-16,-17-9 16,-34 9-16</inkml:trace>
  <inkml:trace contextRef="#ctx0" brushRef="#br0" timeOffset="28453.83">18835 12868 0,'0'0'0,"0"0"16,0 0-16,0 0 15,0 0-15,0 0 16,17 0-16,1 17 15,-1 1-15,1 16 16,8 1-16,-9 8 16,0 1-16,-8-1 15,0 0-15,-1-8 16,1-9 0,-9 0-16,0-18 15,0 1-15,0 0 16,0-9-1,0 0-15,0 0 16,0-9-16,0-8 0,17-27 16,1-16-1,17-1-15,8-8 16,-8 26-16,-9 17 16,-18 8-16</inkml:trace>
  <inkml:trace contextRef="#ctx0" brushRef="#br0" timeOffset="28816.54">19313 13136 0,'0'0'0,"0"0"0,0 0 0,0 0 16,0 0-16,0 0 15,-9 9 1,0 8-16,1 1 0,8 8 16,0 0-1,0 0-15,8 0 16,10 0-16,-1-18 16,0 1-16,9 0 15,1-18-15,-1 0 16,0-17-16,0 0 15,-18 0-15,1 0 16,-18 0 0,1 9-16,-1 0 15,-17-1-15,9 18 16,-1-8-16,10 8 16</inkml:trace>
  <inkml:trace contextRef="#ctx0" brushRef="#br0" timeOffset="29735.33">19530 12677 0,'0'0'0,"0"0"0,0 0 0,0 0 0,0 0 15,8 0 1,10 9-16,-1 0 16,9 8-16,-8-8 15,-10-1-15,1 10 16,0-1-16,-9 0 15,-9 1-15,0-1 16,-8 0-16,0 1 16,-1-10-1,10 1-15,-1 0 16,9-1-16,0 1 16,0-9-16,17 9 15,27-1-15,51 18 16,-34-8-1</inkml:trace>
  <inkml:trace contextRef="#ctx0" brushRef="#br0" timeOffset="30937.34">20589 12608 0,'0'-8'0,"0"-1"0,0 0 0,0 1 15,0-1-15,0 0 16,-8 1-16,-1-1 16,0 0-1,-8 9-15,-9 0 16,0 0-16,-9 9 15,0 8-15,0 18 16,1 0-16,-1 16 16,9 1-16,9 0 15,17-8-15,8-1 16,10-17 0,25 0-16,18-9 15,8-8-15,1-18 16,-1-17-16,-8 0 15,-9-8-15,-26 8 16,0 0-16,-17 8 16,0 1-16,-9 8 15,-9 1 1,9-1-16,0 9 16,0 0-16,-9 0 15,1 0-15,-1 0 16,0 17-16,1 9 15,8 9-15,0 0 16,0-1 0,0-8-16,17-8 15,0 8-15,1-18 16,8 1-16,0 0 16,0-9-16,0-9 15,-9 0-15,1-17 16,-10 0-16,1 0 15,0 0-15,-18 0 16,0 9 0,1 0-16,-1-1 15,0 1-15,9 8 16,0 9-16,0 0 16</inkml:trace>
  <inkml:trace contextRef="#ctx0" brushRef="#br0" timeOffset="31267.44">21440 12582 0,'0'0'0,"0"0"15,0 0-15,0 0 16,-8 0-16,-1 0 16,-17 18-16,-9-1 15,9 0-15,-9 1 16,1 7-16,7 1 15,10 0 1,17 9-16,0 0 16,0-1-16,9-8 15,8 0-15,-8 0 16,0-8-16,-1-10 16,1 1-16,-9 0 15,-9-1-15,1 1 16,-19 8-1,1 1-15,-8-10 16,16 1-16,18-9 16</inkml:trace>
  <inkml:trace contextRef="#ctx0" brushRef="#br0" timeOffset="31719.32">21848 12314 0,'0'0'0,"0"0"0,0 0 16,0 0-16,0 0 15,0 0-15,0 0 16,0 0-16,-8 0 16,-1 8-1,0 10-15,-17 16 16,0 18-16,-17 18 15,-1 25-15,-8 9 16,18 8-16,-1-16 16,17-1-16,10 0 15,8-17 1,17-17-16,9-18 16,26 0-16,0 1 15,-26-36-15</inkml:trace>
  <inkml:trace contextRef="#ctx0" brushRef="#br0" timeOffset="32486.38">21918 13067 0,'0'-8'0,"0"8"0,0 0 0,0 0 15,0 0 1,0 0-16,0 0 16,0 0-16,0 8 15,8 10-15,1-1 16,0 0-16,0 0 15,8 9-15,9-8 16,0-10-16,9 1 16,-1 0-1,1-18-15,0 0 16,-9-17-16,0 0 16,0-17-16,-17-9 15,-1-8-15,-16-1 16,-1 9-16,-8 9 15,-9 8 1,8 0-16,1 18 16,8 0-16,9-1 15,0 1-15,0 0 16,18 0-16,8-1 16,17 1-16,9 0 15,9 8-15,0 9 16,0 0-16,-18 9 15,-17-1 1,0 10-16,-17-1 16,-1 0-16,-8 9 15,-17 17-15,-9 18 16,0-9-16,-9 9 16,1-9-16,16-9 15,1 0 1,-1 1-16,18-10 15,0 1-15,9-9 16,8 0-16,10 0 16,-1-18-16,0 1 15,-9 0-15,0-9 16,-8 0-16,0-9 16,-1 0-16,-8-17 15,0 0 1,0 18-16,0 8 15</inkml:trace>
  <inkml:trace contextRef="#ctx0" brushRef="#br0" timeOffset="32750.78">22812 12877 0,'0'0'0,"0"0"0,0 0 16,0 0-16,0 0 15,0 0 1,18 0-16,16 0 16,10 0-16,8 0 15,0-9-15,0 9 16,-17 0-16,-9-9 15,-9 9-15</inkml:trace>
  <inkml:trace contextRef="#ctx0" brushRef="#br0" timeOffset="33089">23160 12686 0,'-9'0'0,"9"0"16,0 0-16,0 0 16,0 0-1,0 0-15,-9 0 16,1 17-16,-10 9 16,-17 26-16,-8 9 15,8 0-15,1 8 16,-1-8-16,9-1 15,8 1-15,18-18 16,0 0-16,0-17 16,18-8-1,-1-1-15,18-8 16,0 8-16,8-17 16,-17-26-16,-9 17 15</inkml:trace>
  <inkml:trace contextRef="#ctx0" brushRef="#br0" timeOffset="33353.1">23420 12608 0,'0'0'0,"0"0"0,0 0 0,0 0 16,17 18-1,10 16-15,-1 9 16,0 9-16,-18 18 16,1-1-16,-18 18 15,-8-1-15,-18 1 16,0-18-16,9-8 16,-8-18-16,16 0 15,1-17-15,17-17 16</inkml:trace>
  <inkml:trace contextRef="#ctx0" brushRef="#br0" timeOffset="33721.39">24236 12677 0,'0'0'0,"0"0"16,0 0-16,0 0 15,0 0 1,-8 9-16,-18 17 15,-18 35-15,-8 25 16,17 1 0,1 17-16,8-9 0,8-8 15,18-27-15,9 1 16,17-18 0,26 1-16,18-10 0,8-16 15,-35-10 1</inkml:trace>
  <inkml:trace contextRef="#ctx0" brushRef="#br0" timeOffset="34235.57">24445 13067 0,'-9'-8'0,"9"-1"0,0 9 15,0 0-15,0 0 16,0 0-16,17 0 16,1 0-16,-1 0 15,1 9 1,-10-1-16,1 10 16,0-1-16,-1 0 15,-16 0-15,-1 18 16,0 0-16,-8-9 15,0 0-15,-1 0 16,9-18-16,9 1 16,0-9-16,0 0 15,9-9 1,9-8-16,16 0 16,10-27-16,-1 1 15,-17 8-15,0 10 16,-17 7-16,0 10 15,-1-1-15,1 0 16,-9 9 0,0 0-16,0 0 15,-9 18-15,1 8 16,8 25-16,0 1 16,0-8-1,17-18-15,18 17 0,17 0 16,-26-25-16</inkml:trace>
  <inkml:trace contextRef="#ctx0" brushRef="#br0" timeOffset="34601.41">24844 12652 0,'0'0'0,"0"0"15,0 0 1,0 0-16,9 0 16,8 8-16,1 1 15,-1 8-15,0 0 16,-8-8-16,0 8 16,-1 1-16,1-1 15,-9 0-15,0 1 16,0-1-16,0-8 15,0-1 1,0 1-16,0 0 16,0-1-16,0 1 15,0 0-15,17-1 16,1 1 0,17 0-16,8 8 0,26 9 15,1 9 1,-44-27-16</inkml:trace>
  <inkml:trace contextRef="#ctx0" brushRef="#br0" timeOffset="34845.25">25157 13223 0,'0'0'0,"0"0"0,0 0 0,0 0 0,0 0 16,0 0-16,0 0 15,17 0-15,1-9 16,16 1-16,27-1 16,-9 0-16,9 1 15,-26-1 1</inkml:trace>
  <inkml:trace contextRef="#ctx0" brushRef="#br0" timeOffset="35373.6">25826 12903 0,'0'0'0,"0"0"15,0 0-15,0 0 16,0 0-16,0 0 16,0 17-16,-9 0 15,9 1 1,0 8-16,0 0 16,0 0-16,0-9 15,9 0-15,-1-8 16,1 0-16,0-1 15,-1-8-15,10 0 16,-10-8-16,10-1 16,-10 0-16,1 1 15,0 8 1,-1 0-16,1 0 16,0 0-16,-1 17 15,1 9-15,8 26 16,1 17-16,-9 0 15,-1-8-15,1-18 16,-9 1 0,0-18-16,0 0 15,0-9-15,-9-8 16,1-1-16,-19-16 16,-7-1-16,-1-8 15,18-18-15,-1-26 16,18 27-16</inkml:trace>
  <inkml:trace contextRef="#ctx0" brushRef="#br0" timeOffset="35734">26112 12729 0,'0'0'0,"0"0"0,0 0 15,0 0 1,0 0-16,17 0 16,1 0-16,-1 9 15,18 0-15,-9-1 16,0 1-16,-9 0 16,-8-1-16,0-8 15,-9 9-15,-9 8 16,0 1-1,1-1-15,-10 9 16,1-9-16,8-8 16,1 0-16,8-1 15,0 1-15,0 8 16,17 1-16,18-1 16,17 0-16,17 9 15,18-8 1,-43-10-16</inkml:trace>
  <inkml:trace contextRef="#ctx0" brushRef="#br0" timeOffset="35950.61">26703 12703 0,'0'0'0,"0"0"0,0 0 15,0 0-15,0 0 16,0 0-1,0 0-15,8 18 16,10 25-16,8 9 16,0 26-16,0 9 15,-26 25-15,-18 9 16,-34-8 0,-35 17-16,27-61 15</inkml:trace>
  <inkml:trace contextRef="#ctx0" brushRef="#br0" timeOffset="37600.42">9040 5307 0,'0'0'0,"0"-8"0,0-10 0,8-8 16,-8 0-1,0-17-15,0 0 16,-8 8-16,-10 9 15,-8-9-15,-17 1 16,-9 16-16,-9 1 16,0 17-16,-8 0 15,-1 17 1,-8 1-16,9 16 16,-1 1-16,9 17 15,1 9-15,8 8 16,17 0-16,0-8 15,18 8-15,8 9 16,9 0-16,17 0 16,9-9-1,9-8-15,17-9 16,0-9-16,27 0 16,-1-17-16,9-17 15,-1-18-15,-7 1 16,-19-10-16,1-8 15,-9 1-15,-8-19 16,-10-16 0,-16-10-16,-10-16 15,-16 8-15,-18 0 16,0-9-16,0 27 16,0 8-16,-1 17 15,-16 9-15,26 17 16</inkml:trace>
  <inkml:trace contextRef="#ctx0" brushRef="#br0" timeOffset="38635.87">10264 9005 0,'0'-8'0,"9"-10"0,0-8 16,-9 0-16,0-8 16,0-10-16,-9 10 15,0-1-15,1 1 16,-19-1 0,1 0-16,-17 9 15,0 9-15,-18 0 16,0 17-16,-8 0 15,-10 17 1,10 9-16,-9 17 0,-9 18 16,26-1-16,26 1 15,1 8 1,-1 9-16,18 18 16,25-1-16,10-17 15,25-9-15,9-8 16,18-27-16,25-8 15,9-8-15,9-36 16,-9-8-16,-8-17 16,-9-18-1,-9-8-15,-35 0 16,-8-9-16,-9-9 16,-17-8-16,-27 8 15,-8 18-15,-26 9 16,-26 8-16,-17 26 15,-18 34-15,52 1 16</inkml:trace>
  <inkml:trace contextRef="#ctx0" brushRef="#br0" timeOffset="43636.01">11793 13180 0,'0'0'0,"0"0"0,0 0 0,8 0 16</inkml:trace>
  <inkml:trace contextRef="#ctx0" brushRef="#br0" timeOffset="46099.43">8979 13396 0,'0'0'0,"0"0"16,0 0-16,0 0 15,-9-8-15,1 8 16,-18 0-16,-18 0 15,1 17-15,-18 0 16,9 9-16,0 0 31,17 0-31,0 9 0,18 8 16,8 0-16,18 9 16,17-8-16,26-1 15,9 0-15,0-17 16,-18 0-16,-8-17 15,-9 0 1,-17-1-16,-1 1 0,1 0 16,-18 8-1,-17 0-15,-26 9 16,0 0-16,0-17 16,8 0-1,10-9-15,16 0 16,10 0-16</inkml:trace>
  <inkml:trace contextRef="#ctx0" brushRef="#br0" timeOffset="51822.03">9483 13526 0,'0'0'0,"0"0"16,0 0-16,0 0 15,0 0-15,0 0 16,0 0-16,0 0 15,-9 0-15,0 18 16,1-1-16,-10 18 16,10 16-1,8 10-15,0-18 16,17 1-16,0-1 16,18-17-16,0-9 15,8-8 1,1-18-16,-10 1 15,-8-18-15,0 0 0,-8-9 16,-10-8 0,-8-1-16,-8 10 15,-10-1-15,1 18 16,8 8-16,1 9 16,8 0-1</inkml:trace>
  <inkml:trace contextRef="#ctx0" brushRef="#br0" timeOffset="52183.75">10229 13067 0,'0'-8'0,"0"8"15,0 0-15,0 0 16,0 0-16,0 26 16,0 34-16,-8 35 15,-1 1-15,0-1 31,1 0-31,8-8 0,0-18 16,0-17-16,0-9 16,0-17-16,0 0 15,0-17-15,0 0 16,8-1 0</inkml:trace>
  <inkml:trace contextRef="#ctx0" brushRef="#br0" timeOffset="52597.93">10412 13474 0,'0'0'0,"0"0"15,0 0-15,0 0 16,0 0-16,0 0 16,0 18-1,0-1-15,0 26 16,9 9-16,-1-9 15,1 1-15,-9-18 16,9-9-16,-1-8 16,1-1-1,0 1-15,8-18 16,0 1-16,1-18 16,8-9-16,0 0 15,-17 9-15,-1 9 16,-8 0-16,0 8 15,0 9-15,0 0 16,0 18-16,0 25 16,9 9-16,8 8 15,1-8 1,-1-8-16,9-18 16,17 0-16,10-18 15,-27 1-15</inkml:trace>
  <inkml:trace contextRef="#ctx0" brushRef="#br0" timeOffset="52831.71">10716 13466 0,'0'0'0,"0"0"0,0 0 16,0 0-16,8 0 15,10 0-15,25 0 16,27 0-16,17-9 16,-1 0-1,10-17-15,8-8 16,-26-10-16,-26 10 16,-26 16-16</inkml:trace>
  <inkml:trace contextRef="#ctx0" brushRef="#br0" timeOffset="53069.71">11107 13111 0,'0'0'0,"0"0"0,0 0 16,0 0-16,0 17 15,0 35-15,-9 26 16,0 26-16,0 8 31,1 10-31,8-19 0,0-25 16,17 0-16,-8-34 15,0-27-15,-1-8 16,1-1-16</inkml:trace>
  <inkml:trace contextRef="#ctx0" brushRef="#br0" timeOffset="53245.11">11471 13708 0,'0'0'0,"0"9"16,-8 17-16,-1 8 16,9 10-16,0-10 15,0-8 1,9-17-16,-1 0 15</inkml:trace>
  <inkml:trace contextRef="#ctx0" brushRef="#br0" timeOffset="53393.38">11671 13171 0,'0'0'0,"0"0"16,0 0-16,0 0 15,0 26-15,17 17 16,1-8-16</inkml:trace>
  <inkml:trace contextRef="#ctx0" brushRef="#br0" timeOffset="54114.71">12027 13544 0,'0'0'0,"0"0"0,0 0 0,0 0 16,-9 17-1,1 18-15,-1 16 16,9 1-16,0-8 16,0-1-16,0-17 15,9 0-15,-1-17 16,1-1-16,0 1 15,-1-9-15,1-9 16,0 1-16,8-18 16,-8 0-1,-1-18-15,-16 10 0,-1-1 16,0 0 0,-8 18-16,0 0 15,-1 0-15,1 17 16,8 0-16,9 0 15,0 0-15,0 0 16,0 0-16,0 0 16,18 0-1,16 0-15,10 0 16,8 0-16,-9 0 16,1 0-16,-18 8 15,0 1-15,-17-1 16,-1 10-16,1 16 15,0-8-15,-9 0 16,0 0-16,0-8 16,0-10-1,0 1-15,0 0 16,0-9-16,17 0 16,0-9-16,9-17 15,9 0-15,0 0 16,-9 9-16,0-1 15,-17 10-15,-1 8 16,1 0 0,0 0-16,-1 17 15,1 9-15,0 17 16,8 9-16,0 0 16,1-8-16,-1-1 15,18-17-15,0-17 16,-18-1-16</inkml:trace>
  <inkml:trace contextRef="#ctx0" brushRef="#br0" timeOffset="55412.11">13382 13639 0,'0'0'0,"0"0"0,0 0 0,0 0 15,0 0 1,0 0-16,0 0 16,0 0-16</inkml:trace>
  <inkml:trace contextRef="#ctx0" brushRef="#br0" timeOffset="55553.65">13425 14046 0,'0'0'0,"0"0"0,0 0 0,0 0 16,0 0-16,0 0 15,0 0-15,9 0 16</inkml:trace>
  <inkml:trace contextRef="#ctx0" brushRef="#br0" timeOffset="56865.88">14207 13959 0,'0'0'0,"-9"-8"0,0-1 15,1 0-15,-1 1 16,9 8-16,0 0 16,0 0-16,0 0 15,0 0-15,0 0 16,0 0-16,0 0 16,0 0-16,0 0 15,0-9-15,0 9 16,0 0-1,0-9-15,17 1 16,1-1-16,-1 9 16,18 0-16,8 0 15,9 0-15,0 17 16,-8 1-16,-1-1 16,-8 0-1,-9 9-15,0 0 16,-9 0-16,-8 0 15,0 9-15,-18-1 16,0 1-16,-17 8 16,9-8-16,-9-9 15,0 0-15,9 0 16,-1-17-16,1-1 16,17 1-1,-9-9-15,-8 9 16,17-9-16</inkml:trace>
  <inkml:trace contextRef="#ctx0" brushRef="#br0" timeOffset="57180.58">14927 13743 0,'0'0'0,"0"0"0,0 0 15,0 0-15,0 0 16,0 0-16,-8 0 16,-1 0-16,0 0 15,1 8 1,-10 1-16,-8 8 16,0 18-16,0 0 15,0 8-15,9 9 16,-1 9-16,10 8 15,8-9-15,8 1 16,10-18-16,8 1 16,8-18-16,27 0 15,-17-9 1</inkml:trace>
  <inkml:trace contextRef="#ctx0" brushRef="#br0" timeOffset="58816.96">8189 14150 0,'0'0'0,"0"0"16,-9 0-1,0 8-15,-8 10 0,-9 16 16,0 18-1,9 18-15,-1 16 16,1 10-16,17-10 16,17-8-16,1-17 15,25-18-15,9-17 16,-17-17-16,-18-1 16</inkml:trace>
  <inkml:trace contextRef="#ctx0" brushRef="#br0" timeOffset="59371.75">8580 14462 0,'0'0'16,"0"0"-16,0 0 0,0 17 16,0 9-16,-9 17 15,0 0-15,1-17 16,8 0-1,0-17-15,0 0 16,0-1-16,0-8 16,0-8-16,17-1 15,0-17-15,1 0 16,8-8-16,0 16 16,-9 1-1,-8 8-15,-1 9 16,1 0-16,0 0 15,-1 18-15,-8 16 16,-8 9-16,-1-17 16,0 0-16,9-8 15,0-10-15,0 1 16,0-9 0,9-9-16,17-17 15,9-17-15,8 0 16,1 8-16,-18 1 15,0 16-15,-17 1 16,-1 17-16,1 0 16,0 0-16,-9 17 15,0 27-15,0 7 16,0 1 0,0-8-16,8-10 15,10-8-15,16-8 16,27-1-16,-35-17 15</inkml:trace>
  <inkml:trace contextRef="#ctx0" brushRef="#br0" timeOffset="59698.78">9413 14444 0,'0'0'0,"0"0"15,-8 0-15,-1 0 16,-9 18-16,-8 8 15,0 8-15,9 18 16,0 0-16,8-9 16,9 1-1,0-18-15,17 0 16,1-18-16,-1 1 16,0 0-16,9-18 15,1 0-15,-1-17 16,0 0-16,-18-17 15,-8 0 1,-8-9-16,-18 17 16,0 1-16,-1 16 15,1 1-15,-8 17 16,25 9-16,9-9 16,0 0-16</inkml:trace>
  <inkml:trace contextRef="#ctx0" brushRef="#br0" timeOffset="60006.78">9743 14410 0,'0'0'0,"0"0"0,0 0 16,0 17-16,9 9 15,8 35-15,1-1 16,-1 1-1,0-18-15,-8 0 16,0-17-16,-1 0 16,1-17-16,-9 0 15,0-1-15,0 1 16,0-9 0,9-17-16,8-35 0,9-35 15,9-8 1,-9 17-16,9 35 15,-9 8-15,-9 26 16</inkml:trace>
  <inkml:trace contextRef="#ctx0" brushRef="#br0" timeOffset="60431.16">10229 14514 0,'0'0'0,"0"0"0,0 0 15,0 8-15,0 10 16,0-1-16,9 0 16,0 0-1,8-8-15,1 0 16,16-18-16,-8 0 15,9 1-15,-9-9 16,0-9-16,-8 0 16,-10 8-16,1 1 15,-9 0 1,-9-1-16,1 1 16,-18 17-16,-9 9 15,-9 8-15,1 18 16,8 8-16,9 17 15,9 1-15,17-9 16,8 0-16,19-9 31,7-8-31,36-9 0,17-17 0,-53-9 16</inkml:trace>
  <inkml:trace contextRef="#ctx0" brushRef="#br0" timeOffset="60746.85">11289 14228 0,'0'0'0,"0"0"0,0 0 15,17 8-15,1 10 16,16-1-16,1 18 16,0 17-16,0 17 15,-9 18 1,-26 16-16,-35 53 0,-61 52 15,-95 113 1</inkml:trace>
  <inkml:trace contextRef="#ctx0" brushRef="#br0" timeOffset="63761.54">15353 13959 0,'0'0'0,"0"0"0,0 0 16,0 0-16,9 0 0,8 0 15,9 0 1,9-8-16,-1-1 15,1 9-15,-9 9 16,-8-1-16</inkml:trace>
  <inkml:trace contextRef="#ctx0" brushRef="#br0" timeOffset="63945.96">15535 14219 0,'-8'0'15,"8"0"-15,0 0 0,0 0 16,0 0-16,0 0 16,0 0-16,17-9 15,26 1-15,36-10 16,-27 1-16</inkml:trace>
  <inkml:trace contextRef="#ctx0" brushRef="#br0" timeOffset="64599.75">15935 13795 0,'0'0'16,"0"0"-16,0 0 0,0 0 16,0 0-16,0 0 15,17 0-15,0 8 16,9 10-16,9-1 16,0 9-1,0 0-15,-1 9 16,-8-9-16,1 0 15,-10 8-15,-8 18 16,-18 0-16,0-9 16,-17 1-16,0-1 15,0-17-15,9 0 16,-1-17 0,1-1-16,17-8 15,0 0-15,0-17 16,17-26-16,18-1 15,26-8-15,8-17 16,9-17-16,-25 25 16,-19 18-16,-8 8 15,-17 9 1,0 9-16,-1-1 16,-8 10-16,0 8 15,0 0-15,0 0 16,-8 0-16,-1 17 15,-17 18-15,9 8 16,-1 9 0,1 9-16,0 8 15,8-9-15,9 1 16,0-9-16,9-9 16,8 1-16,9-10 15,0-16-15,-17-10 16</inkml:trace>
  <inkml:trace contextRef="#ctx0" brushRef="#br0" timeOffset="65131.27">16873 14115 0,'0'0'0,"0"0"0,0 0 0,0 0 15,-9 0 1,0 9-16,0 8 16,-8 18-16,0-1 15,-1 1-15,1 8 16,17-8-16,0-9 16,0 0-1,0-9-15,9-8 16,8 0-16,0-1 15,1-8-15,-1-8 16,1-1-16,8-17 16,-9 0-16,-8-9 15,-1 1-15,1-1 16,-18 18-16,1-1 16,-1 1-16,0 8 15,-8 9 1,8 0-16,9 9 15,0 0-15,0-9 16</inkml:trace>
  <inkml:trace contextRef="#ctx0" brushRef="#br0" timeOffset="65918.28">17836 14020 0,'0'0'0,"0"0"15,0 0 1,0 0-16,0 0 16,0 0-16,-8-9 15,-1 1-15,0-1 16,-8 9-16,0 0 15,-1 0-15,1 0 16,0 9-16,-9-1 16,8 10-1,1-1-15,-1 0 16,10 9-16,8 0 16,0 0-16,0 0 15,8 0-15,10-9 16,-1 1-16,9-10 15,0 1-15,0 0 16,0-18-16,-8 0 16,-1 1-1,0-1-15,-8 0 16,0 1-16,-1-1 16,1 9-16,-9 0 15,0 0-15,0 0 16,0 0-16,9 17 15,0 1-15,8-1 16,0 9 0,1-9-16,-1-8 15,0 0-15,1-1 16,-1-8-16,0 0 16,-8-8-16,0-18 15,0-9-15,-9 0 16,0 9-16,-9 0 15,0 9 1,0 0-16,1 8 16,8 9-16,-9 0 15,9 0-15</inkml:trace>
  <inkml:trace contextRef="#ctx0" brushRef="#br0" timeOffset="66247.48">18566 13968 0,'0'0'0,"0"0"0,0 0 16,0 0-16,0 0 15,-9 0-15,1 0 16,-19 17 0,1 1-16,-8-1 0,8 9 15,8 0-15,1 8 16,8 1-1,9 0-15,0-9 16,18 0-16,-1 8 16,0-8-16,1 0 15,-10-8-15,1-10 16,0 1-16,-9 0 16,-9-1-16,0 10 15,-17-1 1,9-8-16,0-1 15,8-8-15</inkml:trace>
  <inkml:trace contextRef="#ctx0" brushRef="#br0" timeOffset="66663.36">19356 13821 0,'0'0'0,"0"0"0,0 0 15,0 0-15,0 0 16,0 0-16,-9 0 16,1 17-16,-18 26 15,-9 27 1,-17 25-16,0 17 16,0-8-16,17-17 15,9-9-15,-9-9 16,18-25-16,-1-18 15,10-9-15,8-9 16,0-16-16,0-1 16,8 9-1</inkml:trace>
  <inkml:trace contextRef="#ctx0" brushRef="#br0" timeOffset="66896.75">19339 13838 0,'0'0'0,"0"0"0,0 0 0,0 0 16,8 0-16,10 17 16,-1 27-1,18 16-15,0 18 16,-1 9-16,1 8 16,-9 0-16,0-17 15,0 0-15,-17-26 16,0-8-16,-1-19 15,1-7-15,-9-1 16,0-17 0</inkml:trace>
  <inkml:trace contextRef="#ctx0" brushRef="#br0" timeOffset="67072.48">19052 14297 0,'0'0'0,"0"0"16,0 0-16,0 0 0,9 0 16,8 0-1,18 0-15,8 0 16,44 9-16,-26-1 16</inkml:trace>
  <inkml:trace contextRef="#ctx0" brushRef="#br0" timeOffset="67572.03">19660 14384 0,'0'0'0,"0"-9"0,0 0 16,0 1-16,0-1 15,0 0-15,0-8 16,0-9-16,9 0 16,-1-9-1,10 1-15,-1-1 16,9 9-16,-8-9 15,16 10-15,1-1 16,0 8-16,-1 1 16,10 0-16,-1-1 15,-17 10-15,0 8 16,0 0 0,-8 0-16,-9 0 15,-1 8-15,1 1 16,0 8-16,-1 1 15,10 16-15,-1 1 16,9-1-16,0 1 16,0-9-16,0 0 15,9-17-15,0 8 16,-9-8 0,-18-1-16</inkml:trace>
  <inkml:trace contextRef="#ctx0" brushRef="#br0" timeOffset="67818.22">20164 14176 0,'0'0'0,"0"0"0,0 0 0,0 0 16,0 0 0,-9 0-16,0 8 15,1 10-15,-10 8 16,1 8-16,0 1 15,-1 8-15,1 1 16,17 8 0,0 0-16,17-9 0,1 0 15,25-17 1,26-17-16,-16-9 16</inkml:trace>
  <inkml:trace contextRef="#ctx0" brushRef="#br0" timeOffset="69097.61">21284 13647 0,'0'0'0,"0"0"0,0 0 16,0 0-16,0 0 15,-9 0-15,9 0 16,-8 0-16,8 0 16,0 0-1,-9 0-15,0 0 16,-8 9-16,-1 26 15,1 8-15,0 9 16,-1 17-16,1-8 16,8-9-1,1-9-15,-1 1 0,0-18 16,1-1 0,-1-7-16,0-1 15,-8 0-15,-1-8 16,1 0-16,0-1 15,8 1-15,9-9 16,0 0-16,0 0 16,0 9-16,9 8 15,8 0 1,0 9-16,1 9 16,8 8-16,-9 9 15,1 0-15,-10 18 16,-8-1-16,-8-9 15,-1 1-15,0 0 16,1-9 0,-10-9-16,9-17 15,9 0-15,0-9 16,0-8-16,0 0 16,9-9-16,26-9 15,8 0-15,-17 1 16</inkml:trace>
  <inkml:trace contextRef="#ctx0" brushRef="#br0" timeOffset="70028.75">22778 14158 0,'0'0'0,"0"0"16,0 0-16,0 0 16,0 0-16,0 18 15,-9 16 1,0 18-16,0 18 16,-17 8-16,9 17 15,0-17-15,-1-18 16,10-8-16,8-8 15,0-18-15,0 0 16,8-18 0,1 1-16</inkml:trace>
  <inkml:trace contextRef="#ctx0" brushRef="#br0" timeOffset="70247.66">22925 14522 0,'0'0'0,"0"0"0,0 0 16,0 0-1,0 0-15,17 0 16,18 0-16,17 0 16,18 0-16,-1 0 15,9-8 1,-8 8-16,-9-9 0,-9 0 15,-35 9 1</inkml:trace>
  <inkml:trace contextRef="#ctx0" brushRef="#br0" timeOffset="70485.3">23264 14323 0,'0'0'0,"0"0"15,0 0-15,0 0 16,0 9-16,0 17 16,-9 26-16,0 17 15,1 9-15,-1 0 32,0 0-32,9-18 0,0-16 0,0-10 15,0-16-15,0-18 16,0 0-16</inkml:trace>
  <inkml:trace contextRef="#ctx0" brushRef="#br0" timeOffset="71178.02">23993 14280 0,'0'0'0,"0"0"0,0 0 16,0 0-16,0 17 16,0 9-16,0 17 15,0 18-15,-8 17 16,-1 0 0,-9 0-16,1-18 0,17-16 15,0-1 1,0-17-16,0-9 15,0-8-15,0-9 16,0 0-16,0-9 16,0-34-16,-9-18 15,9-25-15,0 8 16,9 17-16,0 18 16,-1 8-1,1 1-15,9 16 16,-1 1-16,18 0 15,-1-1-15,18 10 16,1 8-16,-10 0 16,0 17-16,-17-8 15,1 8-15,-19 0 16,1 1 0,-18-1-16,1 0 15,-10 9-15,-8 9 16,0 0-16,9-9 15,-1-1-15,1-7 16,8-1-16,9 0 16,0 1-16,0 8 15,18 0 1,-1 0-16,-8 0 16,-1-9-16,1-8 15,-9-1-15,0 1 16,-9 0-16,-8-1 15,-9 1-15,-17 0 16,8-1 0,0-8-16,9 0 0,26 0 15,0 0 1,0 0-16</inkml:trace>
  <inkml:trace contextRef="#ctx0" brushRef="#br0" timeOffset="71801.62">24931 14540 0,'0'0'0,"0"0"16,0 0-16,0 0 15,-9-9-15,1 9 16,-1 0-16,-8 0 15,-9 0-15,0 0 16,0 0 0,-1 17-16,-7 9 15,8 9-15,8-9 16,1 0-16,17 0 16,0 0-16,9 0 15,8 0-15,18-9 16,8-8-16,9-1 15,0-8 1,-8-8-16,-1-1 16,-17 0-16,-8 9 15,-10 0-15,1 0 16,0 0-16,-1 0 16,1 0-16,-9 0 15,0 0-15,0 18 16,0-1-1,9 0-15,-1 9 16,1 0-16,8-8 16,9-10-16,9 1 15,0 0-15,0-18 16,-1 0-16,-8-17 16,1 0-16,-1 0 15,-18 0 1,1 0-16,-18-8 15,1 8-15,-1 8 16,0 1-16,-8 0 16,-1 17-16,1-9 15,8 0-15,18 9 16</inkml:trace>
  <inkml:trace contextRef="#ctx0" brushRef="#br0" timeOffset="72097.73">25878 14496 0,'0'0'0,"0"0"16,0 0-16,0 0 15,0 0-15,-9 0 16,0 0-16,1 9 16,-1 8-16,-8 9 15,-1 9 1,1-1-16,8 1 15,9 0-15,0-1 16,9-8-16,-1 0 16,1-8-16,0-1 15,0-8 1,-9-1-16,-18 10 16,-51-1-16,-53 0 15,61-8-15</inkml:trace>
  <inkml:trace contextRef="#ctx0" brushRef="#br0" timeOffset="77995.02">26451 14514 0,'0'0'0,"0"0"0,0 0 16,0 0-16,0 0 15,17 0-15,0 17 16,1 0-16,8 1 16,0 7-16,-17-7 15,-1-1 1,1 0-16,-18 1 16,1 8-16,-1 0 15,-8 0-15,-1 0 16,1-9-1,-1 0-15,1-8 0,8 0 16,1-1-16,8 1 16,0 0-1,0-9-15,0 8 16,0-8-16,17 9 16,0 0-16,1-1 15,17-8-15,17 9 16,-9-9-16,-26 0 15</inkml:trace>
  <inkml:trace contextRef="#ctx0" brushRef="#br0" timeOffset="78361.28">26920 14626 0,'0'0'0,"0"0"0,0 0 0,0 0 16,0 0 0,0 0-16,0 0 15,0-9-15,8 1 16,10-1-16,-1 0 16,0 1-16,1 8 15,17 0-15,-9 0 16,0 0-16,0 0 15,-9 0 1,0 0-16,-8 0 0,0 0 16,-1 0-1,1 8-15,9 10 16,-1-1-16,0-8 16,1-1-16,-1 1 15,0 8 1,1 1-16,-10-10 15</inkml:trace>
  <inkml:trace contextRef="#ctx0" brushRef="#br0" timeOffset="78583.2">27093 14730 0,'0'0'0,"0"0"0,-8 0 15,-1 0 1,0 17-16,-8 1 15,0 8-15,-1 8 16,9 1-16,9-9 16,0 0-16,18-9 15,-1 9-15,1-8 16,16-10-16,1-8 16,-18 0-16</inkml:trace>
  <inkml:trace contextRef="#ctx0" brushRef="#br0" timeOffset="79283.09">27675 14063 0,'0'0'0,"0"0"0,0 0 16,0 0-16,0 0 16,0 0-16,0 0 15,18 9 1,-10 0-16,10 8 16,-1 0-16,9 9 15,0 9-15,0-1 16,0 1-16,-8 0 15,-10 8-15,1-8 16,-18-1-16,9 18 16,0 9-16,0-18 15,0 0 1,0-8-16,9 0 16,8-9-16,1 0 15,-1-9-15,0-8 16,1-1-16,-1 1 15,0-9-15,-8 0 16,0 0-16,-1 0 16,1 0-1,-9 0-15,0 0 16,-9 17-16,1 18 16,-1 26-16,-8 17 15,-1 0-15,1-1 16,8-16-16,1 0 15,-1-18-15,0 0 16,-17-17 0,9-8-16,8-10 15</inkml:trace>
  <inkml:trace contextRef="#ctx0" brushRef="#br0" timeOffset="79432.63">27719 15336 0,'0'0'0,"0"0"0,0 0 16</inkml:trace>
  <inkml:trace contextRef="#ctx0" brushRef="#br0" timeOffset="80295.56">18740 15761 0,'0'0'0,"-9"0"16,0 0-16,1 0 15,-1 0-15,0 0 16,0 0-16,1 0 16,8 0-1,0 0-15,0 0 16,0 0-16,0 0 16,0-9-16,0 0 15,17 1-15,1-10 16,25-8-1,26-8-15,1-1 0,-9 0 16,-9 18-16,-9 17 16,-8 0-16,-9 0 15,0 17 1,0 1-16,0 8 16,-9 8-16,1 1 15,-1 0-15,1-9 16,-1 8-1,18-8-15,-1 0 16,1-17-16,0 0 16,0-1-16,-9-16 15,-9 8-15</inkml:trace>
  <inkml:trace contextRef="#ctx0" brushRef="#br0" timeOffset="80578.33">19217 15830 0,'0'0'0,"0"0"0,0 0 16,0 0-16,-9 0 15,1 9-15,-1 8 16,-17 18-16,0 8 16,0 9-16,0 8 15,9 1 1,-1-9-16,9 9 0,9-1 15,0-8 1,0-8-16,18-18 16,8 0-16,9-18 15,43 1-15,26-26 16,-26-18-16,-43 18 16</inkml:trace>
  <inkml:trace contextRef="#ctx0" brushRef="#br0" timeOffset="80794.63">20059 15986 0,'0'0'0,"0"0"16,0 0-16,0 0 15,0 0-15,18 0 16,8 0-1,26 0-15,17 0 16,1-9-16,-1 9 16,-8 0-1,-26 9-15,-26-9 0</inkml:trace>
  <inkml:trace contextRef="#ctx0" brushRef="#br0" timeOffset="80965">20164 16194 0,'0'0'0,"0"0"16,0 0-16,0 0 15,0 0-15,17-9 16,26 0-16,36 1 16,-10-1-1,-43 9-15</inkml:trace>
  <inkml:trace contextRef="#ctx0" brushRef="#br0" timeOffset="82161.39">21015 15622 0,'0'0'0,"0"0"16,0 0-16,0 0 0,0 0 15,0 0 1,0 0-16,0 0 16,0 0-16,0 0 15,0 0-15,0 9 16,0 8-16,8 0 16,10 1-16,-1 8 15,0-9-15,1-8 16,-9-1-1,-1 1-15,1-9 16,0 0-16,-1-9 16,1 1-16,0-18 15,-9-9-15,-9-8 16,0-1-16,9 10 16,0-1-16,0 9 15,0 0 1,0 0-16,0 0 15,9 0-15,8 9 16,9-9-16,9 9 16,0-1-16,8 1 15,1 17-15,-1 0 16,-8 0 0,-9 17-16,0-8 0,-17 8 15,-1 1 1,1-1-16,-9 18 15,0-1-15,-9 10 16,1-10-16,-1 1 16,0-1-16,9-8 15,0 0-15,0 0 16,0-8 0,9-1-16,0 0 15,-1-8-15,1 0 16,0-1-16,-1 1 15,1 0-15,0-9 16,17 0-16,17-9 16,-25 9-16</inkml:trace>
  <inkml:trace contextRef="#ctx0" brushRef="#br0" timeOffset="82359.3">21840 15397 0,'0'0'0,"0"0"0,0 0 15,0 0-15,0 0 16,0 0-16,0 0 16,0 0-1,8 0-15,10 0 16,8 0-16,8 0 16,1 0-16,9 0 15,8-9-15,-26 9 16</inkml:trace>
  <inkml:trace contextRef="#ctx0" brushRef="#br0" timeOffset="82598.5">22065 15250 0,'0'0'0,"0"0"0,0 0 15,0 0-15,0 0 16,-8 17-16,-1 0 15,0 27-15,-8 16 16,0 1-16,-1 0 16,10-1-1,8-17-15,0 1 16,8-1-16,1-17 16,8 0-16,9 0 15,0-17-15,-8-1 16</inkml:trace>
  <inkml:trace contextRef="#ctx0" brushRef="#br0" timeOffset="83050.39">20989 16064 0,'0'0'0,"0"0"0,0 0 16,0 0-16,0 0 15,17-9-15,18 0 16,34-8-16,27 0 16,43-9-1,26 9-15,-26-1 16,0 10-16,-1-1 15,-25 0-15,-17 9 16,-27 0-16,-17 0 16,-8 0-16,-18 0 15,-17 9-15,-9-9 16</inkml:trace>
  <inkml:trace contextRef="#ctx0" brushRef="#br0" timeOffset="83861.05">21562 16228 0,'0'0'0,"0"0"0,0 0 16,0 0-16,0 0 16,8-8-1,10-1-15,17 9 16,8 0-16,9 0 16,0 9-16,-8 8 15,-1 0 1,9 1-16,-8-1 15,-1 9-15,-17 0 0,0 0 16,-17 0-16,-1 0 16,-16-9-1,-1 9-15,-17 0 16,0 0-16,-17 0 16,-1 0-16,1 0 15,8 0-15,9-17 16,9-1-1,-1 1-15,10 0 16,-1-1-16,9-8 16,0 0-16,9 0 15,17 18-15,17-1 16,18 0-16,8-8 16,9 0-16,1-1 15,-27-16-15,-18-1 16,-25 9-16</inkml:trace>
  <inkml:trace contextRef="#ctx0" brushRef="#br0" timeOffset="118539.46">2866 15475 0,'0'0'0,"0"0"0,0 0 0,-9 9 16,0 17-16,-17 25 16,-17 27-16,-18 44 15,-8 34-15,-1 8 16,1 1-16,8-18 15,17-43 1,1 0-16,8 0 16,9-26-16,18-44 15,8-34-15</inkml:trace>
  <inkml:trace contextRef="#ctx0" brushRef="#br0" timeOffset="118822.95">2796 15735 0,'0'0'0,"0"0"16,0 0-16,0 0 0,9 17 16,8 18-16,18 43 15,0 34 1,-1 18-16,10 9 15,-9-18-15,-9-26 16,0-17-16,0-9 16,-9 1-16,9-10 15,-8-25-15,-1-26 16,-17-9-16</inkml:trace>
  <inkml:trace contextRef="#ctx0" brushRef="#br0" timeOffset="119041.34">2431 16514 0,'0'0'0,"0"0"15,0 0-15,18 0 16,8 0-16,26-9 15,17-8-15,18-9 16,0-8 0,-9 8-16,-43 8 0</inkml:trace>
  <inkml:trace contextRef="#ctx0" brushRef="#br0" timeOffset="119356.6">3699 15934 0,'0'0'0,"0"0"0,0 0 16,0 0-1,0 0-15,0 0 16,9 9-16,0-1 16,-1 10-16,10-1 15,8 0-15,-9-8 16</inkml:trace>
  <inkml:trace contextRef="#ctx0" brushRef="#br0" timeOffset="119541.85">3777 16358 0,'0'0'0,"0"0"0,0 0 15,0 0 1,0 0-16,0 0 16,18 0-16,8-8 15,-17 8-15</inkml:trace>
  <inkml:trace contextRef="#ctx0" brushRef="#br0" timeOffset="122531.24">5236 15743 0,'0'0'0,"-8"-8"0,-1-1 16,0 0-16,1 1 15,-10-10-15,-8-8 16,-17 0-16,-9 9 15,17 8-15,-9 9 16,1 26-16,0 18 16,8 25-1,0 26-15,9 18 16,17-9-16,9-9 16,18 9-16,-10-9 15,1-17-15,0-17 16,0-9-16,-18-9 15,0-8-15,0-9 16,9-9-16,0-17 16,0 0-1</inkml:trace>
  <inkml:trace contextRef="#ctx0" brushRef="#br0" timeOffset="122758.28">4550 16246 0,'0'0'0,"0"0"0,0 0 15,0 0-15,18 0 16,16 8-16,27 1 16,9-9-16,-1 0 15,9-9 1,9 1-16,-17-1 0,-18 0 15,-35 9-15</inkml:trace>
  <inkml:trace contextRef="#ctx0" brushRef="#br0" timeOffset="124109.05">5644 16194 0,'-8'-9'0,"8"9"0,0 0 15,0 0-15,0 0 16,8 0 0,10 17-16,-1 1 15,-8 16-15,0 18 16,-1 0-16,1-8 16,-18-1-16,1 0 15,-1 0-15,0-17 16,-8 0-16,8-17 15,0 0 1,1-1-16,-1-8 16,0-8-16,9-10 15,0-16-15,18-35 16,16-9-16,1 8 16,17 1-1,18 8-15,-1 18 16,-43 26-16</inkml:trace>
  <inkml:trace contextRef="#ctx0" brushRef="#br0" timeOffset="124539.16">6105 16306 0,'-9'0'0,"0"0"0,1 0 15,-1 0-15,9 9 16,0 0-16,0-1 16,9 10-16,8-10 15,0 1-15,1 0 16,8-9-16,9-9 16,-9 0-1,0 1-15,0-1 16,-9 0-16,-8 1 15,-1-10-15,1 1 16,-18 0-16,1-1 16,-1 1-16,-17 8 15,0 9-15,-9 0 16,0 18-16,1 8 16,-1 17-1,18 18-15,-1-1 16,18 1-16,18-18 15,-1 0 1,9-17-16,9 0 0,26-17 16,25 0-16,-42-9 15</inkml:trace>
  <inkml:trace contextRef="#ctx0" brushRef="#br0" timeOffset="125394.9">7034 16211 0,'0'-9'0,"0"9"15,0-8-15,0-1 16,-9 0-16,0 1 16,1-1-1,-1 0-15,-17 9 16,0 0-16,-17 9 16,-10 8-16,1 9 15,18 0-15,-1 0 16,18 0-16,-1-17 15,18 0-15,0-1 16,0 1-16,9-9 16,8 0-1,1-9-15,16 1 16,-8-1-16,0 9 16,0 0-16,-17 0 15,0 26-15,-9 26 16,-9 26-1,-26 52-15,1 26 16,-1-26-16,18-35 16,8-17-16,9-9 15,9-8-15,8-18 16,9-17-16,0-9 16,0-8-16,9-18 15,0-17-15,8-17 16,-8-18-16,-9-25 15,-18-1 1,-16 9-16,-1 18 16,-17 8-16,0 17 15,9 18-15,-1-1 16,1 1-16,8 8 16,1 1-1,8 8-15,0 0 16,0-9-16,26-8 15,26-18-15,61-34 16,17-18-16,-78 53 16</inkml:trace>
  <inkml:trace contextRef="#ctx0" brushRef="#br0" timeOffset="126320.89">7781 16324 0,'0'0'0,"0"0"15,0 0-15,0 0 16,0 0-16,0 8 15,0 10-15,0 16 16,8 1-16,10 8 16,-1-17-16,0 0 15,1-17-15,-1-1 16,1 1 0,-10-18-16,10 1 15,-10-18-15,1 0 16,-9-17-16,-9-1 15,1 10-15,-10-1 16,1 9-16,-1 9 16,1-1-1,17 1-15,0 8 16,9-8-16,26-18 16,34-34-16,27 0 15,-10 0-15,1 17 16,-17 8-16,-27 18 15,-17 9-15,-8 0 16,-10 17-16,1 0 16,-18 8-1,-8 53-15,-18 60 16,-26 70-16,1 8 16,7-35-16,19 1 15,8 0-15,17-53 16,18-8-16,8-17 15,9-27 1,0-16-16,0-18 16,9-18-16,0-16 15,-1-18-15,10-18 16,-18-25-16,0-35 16,-17-26-1,-18 35-15,-17 26 0,0 17 16,-9 8-1,9 10-15,0 16 16,9 1-16,-1 8 16,10 1-16,8 8 15,0-9-15,26-8 16,26-27-16,-18 10 16</inkml:trace>
  <inkml:trace contextRef="#ctx0" brushRef="#br0" timeOffset="126738.89">9170 16289 0,'0'0'0,"0"0"0,0 0 15,0 0-15,0 0 16,-9 0-16,1 26 16,-10 9-16,1 8 15,0 0-15,8 9 16,9-17-16,0-9 16,17 0-1,1-18-15,-1 1 16,18-18-16,-1 1 15,1-18-15,0-9 16,-9-8-16,-9-18 16,-8 9-16,-18 0 15,-8 9-15,-9 8 16,0 1 0,9 16-16,-10 10 15,10 8-15,0 0 16,17 8-16,0-8 15</inkml:trace>
  <inkml:trace contextRef="#ctx0" brushRef="#br0" timeOffset="127039">9561 16194 0,'0'0'0,"0"0"0,0 0 16,0 0-16,17 17 15,1 9-15,16 17 16,-8 1-16,0-1 16,0 0-16,-8-17 15,-10 0 1,1-17-16,0 0 16,0-1-16,-9 1 15,0-9-15,0-9 16,8-17-16,10-34 15,-10-36-15,10 1 16,-10 8-16,1 27 16,0 34-16</inkml:trace>
  <inkml:trace contextRef="#ctx0" brushRef="#br0" timeOffset="127455.32">10047 16289 0,'0'0'0,"0"0"15,0 0-15,0 0 16,17 0-16,1 0 16,-1 0-16,1 0 15,-1-9-15,0 1 16,1-1-16,-1 0 15,-8-8-15,-1 0 16,1-1 0,-9 1-16,0 0 15,-9 8-15,1 0 16,-1 1-16,-8 8 16,-9 0-16,0 17 15,8 9-15,1 17 16,-1 27-16,18-10 15,9-8 1,9-8-16,8-10 16,0-8-16,8-17 15,18-18 1,44-34-16,-9-18 0,-44 27 16,-25 16-16</inkml:trace>
  <inkml:trace contextRef="#ctx0" brushRef="#br0" timeOffset="127726.76">10672 16246 0,'0'0'0,"0"0"0,0 0 15,0 0-15,0 17 16,9 0-16,8 27 16,1-1-16,-10 0 15,1 1-15,-9-18 16,0-1-1,0-16-15,0 0 16,0-1-16,0-8 16,0 0-1,0-8-15,0-18 0,0-17 16,26-27 0,9 1-16,17 17 15,17 9-15,-42 25 0</inkml:trace>
  <inkml:trace contextRef="#ctx0" brushRef="#br0" timeOffset="128606.55">11245 16150 0,'0'0'0,"0"0"0,0 0 16,0 0-16,-8 0 15,-1 0-15,0 0 16,-17 9-16,0 8 16,0 1-16,-8 8 15,-1 8-15,9 1 16,8 17 0,1-9-16,17-17 15,0 0-15,0-17 16,17 0-16,1-1 15,-1-16-15,0-1 16,18-17-16,0 0 16,-9-9-16,-9 18 15,-8 0-15,0-1 16,-1 10 0,1 8-16,-9 0 15,9 0-15,8 17 16,1 0-16,-1 9 15,18 0-15,-1 0 16,1-8 0,9-10-16,-1-16 0,9-18 15,9 0 1,-9-18-16,9-16 16,-1-18-16,1-18 15,-17 10-15,-18 17 16,-18 17-16,1 17 15,-9 9-15,0 9 16,0-1-16,0 18 16,0 0-1,-9 0-15,1 26 16,-10 35-16,1 26 16,0 8-16,17 0 15,8-8-15,10-18 16,-1-17-16,0-9 15,9-17 1,9-17-16,9-18 16,8-8-16,0-18 15,9-34-15,8-26 16,-8-18-16,-18 9 16,-17 18-16,-8 25 15,-10 18-15,1 8 16,-9 18-16,-9-1 15,1 18 1,-10 9-16,-16 34 16,-18 44-16,-1 34 15,19 18-15,25-9 16,9-26 0,26-18-16,17-25 0,-8-27 15,-17-25-15</inkml:trace>
  <inkml:trace contextRef="#ctx0" brushRef="#br0" timeOffset="129208.84">13034 16116 0,'0'0'0,"0"0"15,0 0-15,0 17 16,0 9-16,-8 9 16,-1 25-16,0 1 15,-8-9-15,8-9 32,1-17-32,-1 0 0,9-17 0,0 0 15,0-1 1,0-8-16,0-8 15,0-10-15,17-8 16,9-17-16,0 8 16,0 1-16,0 16 15,-8 1-15,-10 17 16,1 0 0,0 0-16,0 17 15,-1 9-15,-8 18 16,0-18-16,0 0 15,0-9-15,0-8 16,0-1-16,0 1 16,9-18-16,17-17 15,26-17-15,0 0 16,0-1 0,-8 10-16,-10 16 15,-8 1-15,-8 8 16,-9 9-16,8 0 15,-8 18-15,-1 8 16,1 17-16,0 0 16,-1 1-16,1-10 15,8-8 1,18-8-16,9-27 16,-27 0-16</inkml:trace>
  <inkml:trace contextRef="#ctx0" brushRef="#br0" timeOffset="129540.38">14076 16168 0,'0'0'0,"0"0"0,-8 0 16,-1 8-16,0 10 15,1 8-15,-10 17 16,1 9-16,17-9 15,0 1-15,9-10 16,-1-8 0,10 0-16,-1-9 15,9-8-15,0 0 16,0-18-16,0 0 16,9-16-16,-9-10 15,0-8-15,-17-9 16,-9 0-16,-9 17 15,-17 0-15,0 18 16,-17 8 0,-27 1-16,35 8 15</inkml:trace>
  <inkml:trace contextRef="#ctx0" brushRef="#br0" timeOffset="129825.38">14458 15787 0,'0'0'0,"0"0"16,0 0-16,0 0 15,0 0-15,0 0 16,0 0-16,18 8 15,8 1 1,9 0-16,17-1 16,17-8-16,-8 0 15,8-8 1,1-1-16,-18 0 0,-9 1 16,-25 8-1</inkml:trace>
  <inkml:trace contextRef="#ctx0" brushRef="#br0" timeOffset="130092.37">14728 15501 0,'0'0'0,"0"0"0,0 0 0,0 17 15,0 18 1,0 25-16,-9 18 15,0 26-15,1 18 16,-10 7-16,-8 1 16,9 0-16,-1-26 15,10-17-15,8-18 16,0-17 0,17-17-16,-8-18 15,0-17-15,-1 0 16</inkml:trace>
  <inkml:trace contextRef="#ctx0" brushRef="#br0" timeOffset="130276.42">15136 16090 0,'0'0'0,"0"0"0,0 17 15,0 9-15,0 9 16,0-1-16,0-8 15,0-8-15,0-10 16,0-8-16,0 0 16</inkml:trace>
  <inkml:trace contextRef="#ctx0" brushRef="#br0" timeOffset="130400.22">15292 15527 0,'0'0'0,"0"0"15,0 0-15,0 17 16,17 18-16,1-1 16</inkml:trace>
  <inkml:trace contextRef="#ctx0" brushRef="#br0" timeOffset="131070.4">15553 16220 0,'0'0'0,"0"0"15,0 0-15,0 17 16,0 0-16,8 18 16,1 8-16,0 1 15,8-18-15,-8 0 16,-1-18-16,1 1 15,0 0 1,-1-9-16,10-9 16,-9-8-16,-1-9 15,1-18-15,0 10 16,-18-1-16,0 0 16,1 18-16,-1 0 15,0-1-15,0 10 16,1-1-16,8 9 15,0 0 1,0 0-16,0 0 16,17 0-16,9 0 15,18 9-15,25-1 16,9 1 0,-26 0-16,-8-1 0,-18 1 15,0 8 1,-17 1-16,-1-1 0,1 9 15,-9 0 1,0-9-16,0 1 16,0-10-16,0 1 15,0 0-15,0-18 16,9 0-16,8-17 16,18-8-1,-9-1-15,0 18 16,-18 8-16,1 0 15,0 9-15,8 0 16,1 26-16,8 26 16,-9 18-16,0-10 15,9-8-15,0-26 16,-8-17-16</inkml:trace>
  <inkml:trace contextRef="#ctx0" brushRef="#br0" timeOffset="133438.1">9378 16722 0,'0'0'0,"0"0"0,0 0 15,-8 0-15,-10 26 16,-8 35-16,-8 25 16,-1 18-1,18 17-15,8 9 16,9-26-16,17-17 15,1-9-15,8-9 16,8-26-16,18-17 16,18-26-16,-1-8 15,-25-18-15,-18 17 16</inkml:trace>
  <inkml:trace contextRef="#ctx0" brushRef="#br0" timeOffset="133871.65">9804 17129 0,'0'0'0,"0"0"0,0 0 15,0 0-15,0 17 16,0 1 0,9 16-16,-1 10 15,1-18-15,0 0 16,-1-18-16,10 1 15,-1-9-15,0-9 16,1-8-16,8-9 16,0-9-16,0 1 15,0 16-15,-9 1 16,-8 17 0,0 0-16,-1 17 15,10 18-15,-1 26 16,1 17-16,-10 8 15,1 1-15,-18-1 16,1-16-16,-1-10 16,0-16-1,-8-18-15,-1 0 16,1-18-16,-9 1 16,-9-18-16,1-8 15,16-9-15,-8-9 16,9 1-1,8 16-15</inkml:trace>
  <inkml:trace contextRef="#ctx0" brushRef="#br0" timeOffset="134289.18">10264 17242 0,'0'0'0,"0"8"0,0 1 15,0 0-15,0 8 16,0 0 0,9 1-16,0-1 15,8-8-15,0-1 16,9 1-16,9 0 16,0-18-16,-9 0 15,0-8-15,0 0 16,0-1-1,-17 1-15,-1-9 16,1 9 0,-9-1-16,-9 1 0,1 0 15,-10 8-15,10 9 16,-10 0-16,-8 17 16,0 1-16,9 16 15,-1 1-15,18 8 16,0 9-1,18-8-15,8-10 16,9-8-16,-1-17 16,-8-1-16,-8-8 15</inkml:trace>
  <inkml:trace contextRef="#ctx0" brushRef="#br0" timeOffset="134520.26">10976 16774 0,'0'0'0,"0"0"16,0 9-16,0 17 15,-8 34-15,-1 18 16,9 17-16,-9 1 16,1-10-1,8-8-15,0-17 16,8-18-16,10-17 15,-10-17-15,1 0 16,0-9-16</inkml:trace>
  <inkml:trace contextRef="#ctx0" brushRef="#br0" timeOffset="134756.31">11298 16687 0,'0'0'0,"0"0"0,0 0 16,0 0-16,0 26 15,-9 35-15,0 26 16,1 8 0,-19 9-16,10 0 15,8-18-15,9-16 16,0-18-16,9-18 15,-9-16-15,0-10 16</inkml:trace>
  <inkml:trace contextRef="#ctx0" brushRef="#br0" timeOffset="135132.47">11497 17112 0,'0'0'0,"0"0"0,0 0 16,-8 17-16,-1 0 16,0 9-16,1 18 15,-1-1 1,9 0-16,0 1 16,9-10-16,8-8 15,0 0-15,9-17 16,0 0-16,9-1 15,0-8-15,-9-8 16,0-1-16,0-17 16,-9 0-1,-8 0-15,0-9 16,-18 1-16,0 8 16,-17 8-16,0 1 15,-8 17-15,-1 0 16,17 0-16,10 9 15,8-9-15,0 0 16</inkml:trace>
  <inkml:trace contextRef="#ctx0" brushRef="#br0" timeOffset="135570.19">12018 17129 0,'0'0'0,"0"0"16,0 0-16,0 0 16,0 0-16,-8 0 15,-1 17-15,0 9 16,-8 9-16,0 8 16,-1-8-16,1-9 15,17-9-15,0 1 16,0-10-1,0 1-15,0 0 16,8-9-16,10-9 16,-1 0-16,18 1 15,0-1-15,8 0 16,1 9-16,-18 0 16,8 9-16,-8 0 15,0 8-15,0-8 16,-8-1-1,-1 1-15,1 0 16,-1-9-16,0-9 16,1 0-16,-10-17 15,1-17-15,0 0 16,-1-1-16,1 27 16</inkml:trace>
  <inkml:trace contextRef="#ctx0" brushRef="#br0" timeOffset="135804.51">12565 16774 0,'0'0'0,"0"0"0,18 17 15,17 27-15,17 8 16,8 8-16,-8 1 15,-8-1-15,-1 18 16,-17 9-16,-26 0 16,-17 8-16,-18 17 15,-26 10-15,27-53 16</inkml:trace>
  <inkml:trace contextRef="#ctx0" brushRef="#br0" timeOffset="136955.14">27006 9170 0,'0'0'0,"0"0"0,0 0 16,0 0-16,0 0 16,0 0-16,0 0 15,27 0-15,16 9 16,35 17-16,26 17 16,44 26-1,0 9-15,-1-9 16,10 18-16,-19-9 15,-16-9-15,-18 9 16,-8-9-16,-27-8 16,-8 0-16,-18-9 15,-17-18-15,-8-8 16,-9-8 0,-1-1-16,-8-8 15</inkml:trace>
  <inkml:trace contextRef="#ctx0" brushRef="#br0" timeOffset="137404.01">27588 9118 0,'0'0'0,"0"0"0,0 0 0,0 0 15,0 0 1,0 0-16,0 0 16,-8 0-16,-1-9 15,0 1-15,-17-1 16,-17 0-16,-18 1 15,-8 8-15,16 0 16,1 0 0,18 0-16,8 0 15,8 8-15,9 1 16,9 8-16,0 9 16,9 26-16,17 9 15,9 8-15,17 0 16,0-8-1,9 0-15,-9-9 0,0 0 16,0 0 0,-26-18-16</inkml:trace>
  <inkml:trace contextRef="#ctx0" brushRef="#br0" timeOffset="137825.53">29290 9811 0,'0'0'0,"0"0"0,0 0 15,0 0-15,0 0 16,-8 0-16,-1 17 16,-17 18-16,-26 25 15,-26 27 1,-9 26-16,9-9 15,8-18-15,18-8 16,9-17-16,8-9 16,18-18-16,-1-8 15,18-8-15,-8-1 16,8-8-16,0-9 16</inkml:trace>
  <inkml:trace contextRef="#ctx0" brushRef="#br0" timeOffset="138103.63">29342 9793 0,'0'0'0,"0"0"0,0 0 15,0 0-15,-8 18 16,8 8-16,0 26 15,0 26-15,8 8 16,-8 1-16,18 0 16,-1-18-16,1-9 15,-1 1-15,0 0 16,-8-18 0,0 0-16,-9-8 15,8 0-15,-8-27 16</inkml:trace>
  <inkml:trace contextRef="#ctx0" brushRef="#br0" timeOffset="138293.59">29012 10261 0,'0'0'0,"0"0"0,0 0 16,0 0-16,0 0 15,18 0-15,8 0 16,17 9-16,27-1 16,17 10-16,-44-1 15</inkml:trace>
  <inkml:trace contextRef="#ctx0" brushRef="#br0" timeOffset="142236.62">2206 14626 0,'0'0'0,"0"0"0,0 0 15,0 0-15,8 0 16,18 17-16,27 18 15,33 0-15,19-1 32,33 1-32,19 8 0,-1 1 15,18-18-15,26 0 16,-9-9-16,8-8 16,10-1-1,8 1-15,-9-9 0,9-9 16,-17 9-16,8 0 15,1 0-15,-18 0 16,0-8 0,0-10-16,-9 10 15,-17 8-15,0 0 16,-8 0-16,-18 8 16,-9 10-16,-9 8 15,-16 8-15,7 10 16,10-1-16,-26 0 15,8-8 1,-9-9-16,1 0 16,17 0-16,8 0 15,-8-9-15,17-8 16,27-1-16,-1-8 16,9-8-16,17-1 15,9 0-15,9-8 16,-9 8-1,18 9-15,-10-8 16,1 8-16,-9 0 16,0 0-16,9 0 15,0-9-15,17 0 16,8 1 0,1-10-16,0-8 0,-9 9 15,9 8-15,0 1 16,-27 8-1,19 0-15,-1 8 16,0-8-16,8-8 16,-7-1-16,16-17 15,9 0 1,-8 0-16,8-8 0,0 16 16,-9 1-1,1 8-15,-9 1 16,-9 8-16,8 0 15,-16 0-15,8 0 16,-9 0-16,1 0 16,-9 0-16,-1 0 15,-8 0-15,-17 0 16,-18 0-16,-17 0 16,-26 17-1,-9 0-15,-26 18 16,-8-1-1,-9 1-15,0 0 0,-18 8 16,0 9 0,-17 0-16,-8 17 0,-1 27 15,-8 7-15,-18 1 16,-8 9 0,-1 0-16,1-18 15,8-17-15,1-9 16,8-8-16,0-18 15,8 0-15,-8 1 16,9-18-16,8 0 16,1 0-16,17 0 15,-1 0-15,18 0 16,9-9 0,17-9-16,9 1 15,0 0-15,17-1 16,0-8-1,9 9-15,18-9 0,7 0 16,10 0-16,8 9 16,18-9-1,-18 8-15,18-8 16,-18 18-16,-8-1 16,17 0-16,0 1 15,-9-1-15,27 0 16,-1 9-16,-8-8 15,8-10-15,-8 10 16,17-10-16,-9 1 16,0 0-1,1-9-15,-9 0 16,17 0-16,0 0 16,0 0-16,8 0 15,1 0-15,0-9 16,-9 9-1,9 0-15,-1 0 0,1-9 16,0 1 0,-1-1-16,19 9 15,-1-9-15,-9-8 16,0 0-16,1 8 16,8-8-16,-9 8 15,1 0-15,8-8 16,-17 8-16,8-8 15,0 8 1,1-8-16,17 0 16,8 8-16,-8-8 15,0 8-15,8-8 16,-17-9-16,-17 0 16,8 17-16,-17-8 15,0 8 1,0 1-16,1-1 15,16 0-15,-8-8 16,-9 8-16,-26 1 16,8-1-16,-8 0 15,-17 9-15,-18 0 16,-17 0-16,-17 0 16,-18 0-16,-17 0 15,-18 9 1,-26-9-16,-17 0 15</inkml:trace>
  <inkml:trace contextRef="#ctx0" brushRef="#br0" timeOffset="143103.7">19278 17086 0,'0'0'0,"0"0"0,0 0 15,0 0-15,-9 8 16,1 18-16,-18 44 15,-1 25-15,-7 18 16,-1-1 0,0-8-16,18-17 15,0-27-15,-1-16 16,18-18-16,0-18 16,18-8-16,-1-26 15,-8 9-15</inkml:trace>
  <inkml:trace contextRef="#ctx0" brushRef="#br0" timeOffset="143657.46">19278 17129 0,'0'0'0,"0"0"0,0 0 16,0 0-16,0 0 15,0 0-15,0 0 16,0 0-1,0 0-15,0 0 16,0 0-16,0 0 16,17 0-16,1 0 15,16 17-15,19 1 16,-10-1-16,0-8 16,-17 8-16,0-8 15,-17 8-15,0 0 16,-18 1-1,0 8-15,-8 0 16,-9 0-16,0 0 16,9 0-16,-1-9 15,1-8-15,8 8 16,9 0-16,0 0 16,18 1-16,8 8 15,8 0 1,1 0-16,-9 0 15,0 0-15,0 0 16,-17-9-16,0 9 16,-9-9-16,-9 9 15,-8 0-15,-9 0 16,-1 0-16,-7-8 16,-1-10-1,0 1-15,1 0 16,7-9-16,10 0 15,0-9-15,8 0 16,0-17-16,9 18 16</inkml:trace>
  <inkml:trace contextRef="#ctx0" brushRef="#br0" timeOffset="144128.97">20520 17372 0,'0'0'0,"0"0"0,0 0 16,0 0-16,0 0 16,0 0-16,0 0 15,0 0-15,8 0 16,1 0-16,0 0 15,-1 0-15</inkml:trace>
  <inkml:trace contextRef="#ctx0" brushRef="#br0" timeOffset="144301.07">20537 17588 0,'0'0'0,"0"0"0,0 0 16,0 0-16,0 0 16,0 0-16,0 0 15,9 0-15,-9 0 16</inkml:trace>
  <inkml:trace contextRef="#ctx0" brushRef="#br0" timeOffset="147486.03">21840 17146 0,'-9'0'0,"0"-8"0,1-1 0,-10-8 16,10-1-16,-1 1 15,-17 0-15,0 8 16,-9-8-16,9 17 16,0 0-16,9 0 15,-9 17-15,8 18 16,-8 17-1,9 17-15,8 18 16,9 8-16,0 0 16,0 0-16,0-17 15,9-8-15,-1-10 16,-8-16-16,0-18 16,0 0-16,-8-9 15,-1-8 1,9-1-16</inkml:trace>
  <inkml:trace contextRef="#ctx0" brushRef="#br0" timeOffset="147669.06">21223 17614 0,'0'0'0,"0"0"0,0 0 15,0 0-15,17 0 16,10 0-16,25 9 15,17-9-15,27-9 16,17 0 0,-18-8-16,-43 17 0,-26 0 15</inkml:trace>
  <inkml:trace contextRef="#ctx0" brushRef="#br0" timeOffset="148087.03">22204 17553 0,'-8'0'0,"-1"0"0,0 0 15,1-8-15,-1-1 16,-8 0 0,-1 1-16,-8 8 15,-9 0-15,-8 17 16,0 0-16,8 18 15,0 8 1,9 1-16,9-1 16,17-17-16,0 0 15,0-9-15,8-8 16,10-9-16,-1-9 16,18-8-16,0 0 15,-9-1-15,0 1 16,-9 8-16,-8 1 15,-1 8-15,1 0 16,0 0 0,8 17-16,1 0 15,-1 1-15,9-10 16,0 1-16,0-9 16,0-26-16,-9 17 15</inkml:trace>
  <inkml:trace contextRef="#ctx0" brushRef="#br0" timeOffset="148385.81">22621 17398 0,'0'0'0,"0"0"0,0 0 15,0 0-15,0 0 16,-8 0-16,-1 8 16,-17 10-16,0-1 15,0 9-15,0 0 16,8 8-16,1 1 15,0 0 1,17 8-16,0 0 16,8-17-16,1 0 15,0 0-15,-1-8 16,-8-10-16,0 1 16,0 0-16,-8-1 15,-1 1-15,-8 0 16,-1-1-1,1 1-15,17 0 16,0-9-16</inkml:trace>
  <inkml:trace contextRef="#ctx0" brushRef="#br0" timeOffset="148839.91">22778 17571 0,'-9'0'0,"0"0"16,9 0-16,0 0 15,0 0-15,0 0 16,0 0-16,0 0 16,18 0-16,16-9 15,27 0-15,8 1 16,10-10 0,-19 10-16,-25-1 15,-17 9-15</inkml:trace>
  <inkml:trace contextRef="#ctx0" brushRef="#br0" timeOffset="149053.84">23012 17233 0,'0'0'0,"0"0"16,-9 9-16,-8 17 15,-9 26-15,0 26 16,0 34-1,-9 1-15,18-9 0,-1-9 16,10-17-16,8-18 16,0-8-16,8-34 15,18-10 1,-8-8-16</inkml:trace>
  <inkml:trace contextRef="#ctx0" brushRef="#br0" timeOffset="149785.9">23663 17657 0,'0'0'0,"0"0"0,0 0 16,0 0-16,0 0 16,-8 0-16,-1 0 15,0 18-15,-8-1 16,-1 18-16,1-1 15,0 1 1,17 0-16,0-1 16,0-8-16,17 0 15,0 0-15,1-17 16,-1-1-16,9-8 16,0-8-1,-8-1-15,8-17 0,0-17 16,-18 0-16,1-1 15,-18 10 1,1 8-16,-18 8 16,0 1-16,0 8 15,8 9-15,1 0 16,8 0-16,9 0 16,0 0-1,0-8-15,9-1 16,0 9-16,373-95 0,-382 95 15,0 0 1,8 0-16,1 0 16,0-9-16,-1 0 15,1 1-15,0 8 16,-9 0-16,0 0 16,0 0-16,-9 0 15,0 0-15,1 8 16,-10 1-1,10 8-15,-1 9 16,0 9-16,9 0 16,0-1-16,0-8 15,9 0-15,0 0 16,-1-8-16,-8-10 16,0 1-1,-8 0-15,-1-1 16,0 10-16,-8-10 15,0 1-15,-1 0 16,1-1-16,-1 1 16,18 0-16</inkml:trace>
  <inkml:trace contextRef="#ctx0" brushRef="#br0" timeOffset="150218.54">24506 17571 0,'0'0'0,"0"-9"15,0 9-15,0 0 16,-9-9-16,0 1 16,1 8-16,-10 0 15,-8 0-15,0 8 16,-9 10-16,1-1 16,-1 18-1,0-1-15,18 1 16,8-9-1,9 0-15,0-9 0,0-8 16,17 0-16,9-1 16,9-16-16,17-1 15,-8-17 1,-1 9-16,-8-1 16,-9 1-16,-17 0 15,-1 17-15,1 0 16,-9 0-16,0 0 15,0 8-15,0 10 16,0 16-16,0-8 16,9 0-16,-1 0 15,1-8 1,0-10-16,-1 1 16,-8 0-16,0-27 15,0 1-15</inkml:trace>
  <inkml:trace contextRef="#ctx0" brushRef="#br0" timeOffset="150345.2">24714 17242 0,'0'0'0,"0"0"0,0 0 16,0 0-16,0 17 16,0 0-16,17 18 15,1-9-15</inkml:trace>
  <inkml:trace contextRef="#ctx0" brushRef="#br0" timeOffset="150635.44">25009 17077 0,'0'0'0,"0"0"0,0 0 0,0 0 16,0 0 0,0 17-16,-8 18 15,-1 26-15,-9 25 16,1 18-16,0 9 16,-1-9-16,1-18 15,8-16-15,9-18 16,9-26-1,0 0-15,-1-18 16,-8-8-16</inkml:trace>
  <inkml:trace contextRef="#ctx0" brushRef="#br0" timeOffset="150873.97">25235 17060 0,'0'0'0,"0"0"15,0 0-15,0 0 16,0 0-16,-9 17 16,1 26-16,-10 27 15,-8 16-15,0 18 16,9 0-16,-1-9 16,18-25-16,0-18 15,9-9 1,-9-8-16,0-27 15</inkml:trace>
  <inkml:trace contextRef="#ctx0" brushRef="#br0" timeOffset="151240.94">25469 17553 0,'0'0'0,"0"0"15,0 0-15,0 0 16,0 0-16,-8 0 15,-1 0-15,-17 0 16,-9 9-16,9 8 16,-8 1-16,-1 8 15,9 0-15,8 0 16,18 0-16,0-9 16,9-8-1,8-1-15,1-8 16,17-8-16,-1-1 15,-8 0-15,0 9 16,-8 0-16,-10 0 16,1 0-16,0 0 15,8 18 1,1-1-16,-1 0 16,0 1-16,18-1 15,8-8-15,10-18 16,-10-17-16,-26 9 15</inkml:trace>
  <inkml:trace contextRef="#ctx0" brushRef="#br0" timeOffset="151442.4">25713 17424 0,'0'0'0,"0"0"0,0 0 15,0 0-15,0 0 16,8 0-16,18 0 15,9 0-15,17 0 16,26-9-16,18-17 16,-18 0-1,-26-9-15,-26 18 16</inkml:trace>
  <inkml:trace contextRef="#ctx0" brushRef="#br0" timeOffset="151634.76">25947 17120 0,'0'0'0,"0"0"16,0 0-16,-9 9 15,1 26-15,-1 25 16,-8 18-16,-1 18 16,1 7-16,0-7 15,8-10 1,9-25-16,0-9 0,9-26 15,-1-17 1,-8-1-16</inkml:trace>
  <inkml:trace contextRef="#ctx0" brushRef="#br0" timeOffset="151801.28">26138 17562 0,'0'0'0,"0"0"0,0 0 0,0 17 15,0 18 1,-9 8-16,1 1 16,8-18-16,0 0 15,0-9-15,0-8 16</inkml:trace>
  <inkml:trace contextRef="#ctx0" brushRef="#br0" timeOffset="151936.1">26251 17276 0,'0'0'0,"0"0"15,0 18-15,9-1 16</inkml:trace>
  <inkml:trace contextRef="#ctx0" brushRef="#br0" timeOffset="152575.43">26468 17536 0,'0'0'0,"0"0"0,-9 17 0,1 1 15,-1 16-15,0 10 16,1-1-16,8 0 15,0-8-15,0-9 16,0-9-16,8-8 16,1 0-16,0-9 15,8-9 1,0-17-16,10 0 16,-19 0-16,1-9 15,-9 9-15,0 9 16,-9 0-16,1 8 15,-1 9-15,9 0 16,0 0-16,0 0 16,0 0-16,0 0 15,9 0-15,17 9 16,8 8 0,10 0-16,-1 1 15,-17-1-15,0 9 16,-8-9-16,-10 9 15,1-8 1,0-1-16,-9 0 16,0-8-16,0 0 15,0-1-15,0 1 16,0 0-16,8-9 16,10-9-16,-1-8 15,18-9 1,-9 8-16,0 1 0,-9 0 15,-8 8-15,8 9 16,1 0-16,-1 17 16,0 9-1,1 18-15,-1 8 16,18-18-16,0-17 16,-18-8-1</inkml:trace>
  <inkml:trace contextRef="#ctx0" brushRef="#br0" timeOffset="152902.22">27918 16982 0,'0'0'0,"0"0"0,0 0 15,0 0-15,-8 0 16,-1 26-16,-26 34 16,0 27-16,-8 26 15,8 25-15,9 9 16,9 1-1,17-18-15,17-18 16,18-17-16,43-8 16,-26-44-16</inkml:trace>
  <inkml:trace contextRef="#ctx0" brushRef="#br0" timeOffset="153895.54">28387 16982 0,'0'0'0,"0"0"16,0 0-16,0 0 15,0 0-15,0 0 16,0 26-16,-8 8 15,-1 27-15,-9 8 16,1-8-16,8-9 16,-8-17-1,8-9-15,9-9 16,0-8-16,0-1 16,0-8-16,0-8 15,18-18-15,8-26 16,9 0-16,-9 17 15,0 0 1,-9 18-16,0 0 16,-8 17-16,0 0 15,-1 8-15,1 10 16,0-1-16,-1 9 16,-8 0-1,0-9-15,0-8 0,0 0 16,0-1-1,0-8-15,18-8 16,8-10-16,9-8 16,8-8-16,-17 8 15,0 8-15,-8 1 16,-10 17-16,1 0 16,0 0-16,-1 17 15,1 1-15,0 16 16,-1 1-1,10 0-15,-1-9 16,9 8-16,0-16 16</inkml:trace>
  <inkml:trace contextRef="#ctx0" brushRef="#br0" timeOffset="154071.07">29108 17129 0,'0'0'0,"0"0"16,0 0-16,0 17 16,0 1-16,0-1 15,0 0-15,0-8 16,0-9-16,0 0 16</inkml:trace>
  <inkml:trace contextRef="#ctx0" brushRef="#br0" timeOffset="154228.74">29221 16731 0,'0'0'0,"0"0"0,0 0 0,0 0 16,0 0-16,0 0 15,0 17 1,9-8-16</inkml:trace>
  <inkml:trace contextRef="#ctx0" brushRef="#br0" timeOffset="155352.2">29620 16947 0,'0'0'0,"0"0"16,0 0-1,0 0-15,0 0 0,0 0 16,0 0 0,0 0-16,-8 0 15,-1 0-15,0 18 16,-8-1-16,-9 17 15,8 1-15,1-9 16,17 0-16,0 0 16,0-9-16,0-8 15,9 0-15,8-9 16,18-9 0,0 0-16,8-8 15,0 0-15,-16-1 16,-1 10-16,-9 8 15,0 0-15,1 0 16,-10 8-16,1 10 16,0-1-1,-1 0-15,1 1 16,-9-1-16,0-8 16,0-1-16,0 1 15,0 0-15,0-1 16,0 1-16,0-9 15,9-9-15,8-8 16,18-9 0,0 0-16,-1 0 15,1 0-15,8 0 16,-16 9-16,-1-1 16,0 1-16,-18 8 15,1 9-15,0 0 16,-1 0-1,-8 0-15,0 0 0,0 18 16,0-1 0,0 9-16,0 9 15,0-1-15,9-8 16,8 0-16,1 0 16,-1-17-16,1 0 15,-1-9-15,0-9 16,1 0-1,-1 1-15,9-18 0,-17 0 16,-1-9 0,-8 0-16,-8 1 15,-1 16-15,0 1 16,9 0-16,0 8 16,0 0-16,0 9 15,0 0-15,0 0 16,0 0-1,0 0-15,0 0 16,0 0-16,0 0 16,0 0-16,0 0 15,0 0-15,0 0 16,0 0-16,0 0 16,0 0-16,0 0 15,0 0-15,0 0 16,0 0-1,0 0-15,0 0 16,0 0-16,0 0 16,0 0-16,9 0 15,8 0-15,1 0 16,25-8-16,18-9 16,8-18-1,-8-8-15,-35 25 16</inkml:trace>
  <inkml:trace contextRef="#ctx0" brushRef="#br0" timeOffset="156636.47">28769 17701 0,'0'0'0,"0"0"0,0 0 16,0 0-16,0 0 16,0 8-16,0 10 15,-8 8-15,-1 26 16,0 8-16,1-8 15,-1-9 1,0-8-16,1-9 16,8-9-16,0-8 15,0 0-15,0-9 16,0-9-16,17-26 16,18-17-1,8-8-15,-17 17 0,0 8 16,-17 18-1,0-1-15,-1 18 16,1 0-16,0 18 16,-9 16-16,-9 1 15,9 8-15,0-17 16,0-9-16,0-8 16,0 0-16,0-1 15,0-8 1,9-8-16,17-18 15,8 0-15,1-17 16,8 8-16,-16 18 16,-10-1-16,-8 18 15,-1 0-15,1 18 16,0-1-16,-1 18 16,1-1-16,0-8 15,-1 0 1,1 0-16,8-17 15,1-1-15,17-8 16,-18 0-16</inkml:trace>
  <inkml:trace contextRef="#ctx0" brushRef="#br0" timeOffset="156963">29525 17891 0,'0'0'0,"0"0"0,-9 0 15,0 0-15,1 18 16,-10-1-16,1 0 16,0 9-16,17-9 15,0 9-15,0-8 16,8-1 0,10-8-16,-1-1 15,0 1-15,9-18 16,1 1-16,-10-1 15,-8-8-15,-1-9 16,-8 8-16,-8 1 16,-10-9-16,-8 9 15,9 0 1,-1 17-16,10 0 16,8 0-16,0 0 15</inkml:trace>
  <inkml:trace contextRef="#ctx0" brushRef="#br0" timeOffset="157189.13">29646 17692 0,'0'0'0,"0"0"0,0 0 0,0 0 0,0 0 16,9 0-16,8 0 15,18 0 1,17 0-16,18-9 16,-1 1-16,-8-1 15,8-8-15,1-1 16,-44 10-16</inkml:trace>
  <inkml:trace contextRef="#ctx0" brushRef="#br0" timeOffset="157412.29">29837 17458 0,'0'0'0,"0"0"15,0 0-15,0 0 16,0 17-16,0 18 16,-8 26-16,-1 8 15,0 9-15,-8 0 31,8 0-31,9-26 0,0-18 16,9-25-16,0 0 16,-1-9-16,-8 0 15</inkml:trace>
  <inkml:trace contextRef="#ctx0" brushRef="#br0" timeOffset="157595.25">30037 17813 0,'0'0'0,"0"0"15,0 18-15,0-1 16,0 18-16,0-9 16,0 0-16,0-1 15,0-16-15,0 0 16,0-9-16,0 0 16,0 0-16</inkml:trace>
  <inkml:trace contextRef="#ctx0" brushRef="#br0" timeOffset="157701.23">30028 17545 0,'0'0'0,"0"0"0,0 0 16,0 0-1,0 0-15,9 0 0,0 8 16,17-8-16,-9 9 16</inkml:trace>
  <inkml:trace contextRef="#ctx0" brushRef="#br0" timeOffset="158317.84">30350 17631 0,'-9'9'0,"0"8"0,-8 18 16,-9 0 0,0 17-16,9 0 15,8-9-15,9-8 31,0-9-31,9-18 0,8 1 0,0-1 16,9-8-16,0-8 16,0-1-16,-8-8 15,-10 0-15,1-9 16,0 8 0,-9 1-16,0 0 15,-9 8-15,0 9 16,1 0-16,8 0 15,0 0-15,0 0 16,0 0-16,0 9 16,8-1-16,10 1 15,8 0 1,9-9-16,-9 8 16,0 1-16,-9 0 15,0 8-15,-8 0 16,0 1-16,-9 7 15,0 1 1,0-8-16,0-10 0,0 1 16,0 0-1,0-18-15,17 0 16,9-25-16,18-18 16,-1 0-16,1 9 15,-18 17-15,-9 8 16,-8 1-16,-1 17 15,1 0 1,8 17-16,1 18 16,-1 0-16,0 8 15,1-17-15,-1-9 16,9-8-16,-8-1 16</inkml:trace>
  <inkml:trace contextRef="#ctx0" brushRef="#br0" timeOffset="158551.43">31270 16956 0,'0'0'0,"0"0"0,0 0 15,18 9-15,16 16 16,27 36-1,17 34-15,-8 27 16,-9 16-16,-27 18 16,-16 0-16,-36-26 15,-34-35-15,17-60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F8F-6A55-496C-904F-A873AE599A34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4124-B2AF-452B-8641-1BAA719C83FC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98-4C5E-454E-A7F7-C6ACBFA423CD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C49-EA2B-4CBB-912F-8134EACCD4BA}" type="datetime1">
              <a:rPr lang="en-US" smtClean="0"/>
              <a:t>5/8/2025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F6E8-D3AC-4C0C-9205-B200183D0AA7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27D5-8F25-4D42-8564-E1001012A14C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8A66-F66A-4B0D-88EF-64E5CD1E09A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07B6-38C9-49BE-9535-A0B889D04231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62CB-D6FA-4D19-8A1A-40965BC668BA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CCF-633C-4901-AA48-61B4A7DF5D88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4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DE5-D3EC-41EC-AC29-295B43EEF589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D1C8-CE19-4B41-9056-D000140D4B06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568E-289B-48F5-8DEE-618B756BBF2E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6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0AB-F71A-46C8-BB85-224ED22DD1E8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B42-1C95-4AF9-AA11-FCF294D7D68F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1B9-12A4-4370-8275-4440B1396F6D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4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C835-40F9-455A-B7AA-CB0AAF255513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448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3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33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4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69F-3679-4E6A-A66C-4B34F0E2C9FB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7517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0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4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41C-470F-4961-AA6F-BEB79B34A79A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DBD-6935-4374-B953-6F610D468EDA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CBCB-4C73-43DB-ADE2-966F711DBEB0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34C-5745-40FE-911F-EF9865229B93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E3DBAE-0BB6-4FB2-9EE9-9748E053B25D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5D1-BC48-4811-85F9-717C9BBA8166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55932A-B9DF-4CFF-9CDA-1C9BC475C85E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D988-7F62-47E7-8DF3-B7A61663A631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4.png"/><Relationship Id="rId7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1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2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5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17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ee.sjsu.edu/files/public/Greensheet/Current/gs_ee225-01.pdf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mailto:hiuyung.wong@sjsu.edu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80.png"/><Relationship Id="rId7" Type="http://schemas.openxmlformats.org/officeDocument/2006/relationships/image" Target="../media/image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6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MAy</a:t>
            </a:r>
            <a:r>
              <a:rPr lang="en-US" dirty="0"/>
              <a:t> 8, 2025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B3363-40C8-47A5-843E-08DAC78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8416"/>
            <a:ext cx="2245900" cy="503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BCD97-AB38-4B9C-834B-825AA7C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00" y="2149266"/>
            <a:ext cx="2891896" cy="1852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51C8F-1B0E-432E-8694-2BA05569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71" y="4775518"/>
            <a:ext cx="2783300" cy="1536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72988B-547E-42C7-80FF-C807DE4F4C66}"/>
              </a:ext>
            </a:extLst>
          </p:cNvPr>
          <p:cNvSpPr txBox="1"/>
          <p:nvPr/>
        </p:nvSpPr>
        <p:spPr>
          <a:xfrm>
            <a:off x="3096132" y="41806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4AFE55-E225-45CE-B3C8-2CB128928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988" y="3374742"/>
            <a:ext cx="5833581" cy="2981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362524-9DA5-4532-A64D-1A7667060E52}"/>
              </a:ext>
            </a:extLst>
          </p:cNvPr>
          <p:cNvSpPr txBox="1"/>
          <p:nvPr/>
        </p:nvSpPr>
        <p:spPr>
          <a:xfrm>
            <a:off x="7850600" y="3059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Linear Paul Trap</a:t>
            </a:r>
          </a:p>
        </p:txBody>
      </p:sp>
      <p:pic>
        <p:nvPicPr>
          <p:cNvPr id="17" name="Picture 4" descr="undefined">
            <a:extLst>
              <a:ext uri="{FF2B5EF4-FFF2-40B4-BE49-F238E27FC236}">
                <a16:creationId xmlns:a16="http://schemas.microsoft.com/office/drawing/2014/main" id="{6A004720-0EB5-4795-A91D-39421AE8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69" y="42843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14:cNvPr>
              <p14:cNvContentPartPr/>
              <p14:nvPr/>
            </p14:nvContentPartPr>
            <p14:xfrm>
              <a:off x="6705720" y="3631680"/>
              <a:ext cx="5149080" cy="271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6360" y="3622320"/>
                <a:ext cx="5167800" cy="2731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3CB928-5C26-41C5-A5C7-EB6700AE7D72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0304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DB6FFCA-19BB-4813-ADD0-1774BE988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9" b="47778"/>
          <a:stretch/>
        </p:blipFill>
        <p:spPr bwMode="auto">
          <a:xfrm>
            <a:off x="7017304" y="1371600"/>
            <a:ext cx="3186591" cy="31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A4E27-BDFD-4E6E-9E60-9A1BBC8C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690688"/>
            <a:ext cx="5041002" cy="2576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FB436F-E60E-4AD8-99EA-34A406FC1E1C}"/>
              </a:ext>
            </a:extLst>
          </p:cNvPr>
          <p:cNvSpPr txBox="1"/>
          <p:nvPr/>
        </p:nvSpPr>
        <p:spPr>
          <a:xfrm>
            <a:off x="3324054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DF44E-CE7A-4CB4-AADF-58CFD0B9B512}"/>
              </a:ext>
            </a:extLst>
          </p:cNvPr>
          <p:cNvSpPr txBox="1"/>
          <p:nvPr/>
        </p:nvSpPr>
        <p:spPr>
          <a:xfrm>
            <a:off x="7696200" y="84324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14:cNvPr>
              <p14:cNvContentPartPr/>
              <p14:nvPr/>
            </p14:nvContentPartPr>
            <p14:xfrm>
              <a:off x="794160" y="1792080"/>
              <a:ext cx="10797840" cy="474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00" y="1782720"/>
                <a:ext cx="10816560" cy="4767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BCFBD5-52B0-4F4D-BDAF-0F202376B4FD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52717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209-44ED-49B7-81CE-BC585B2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 and SWAP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B710-ECF9-44D6-942B-FCCE3E1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93E97-4F5A-48F4-9BD2-400DAA1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92A01AD-E19C-42DC-A11D-895575BAD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5"/>
          <a:stretch/>
        </p:blipFill>
        <p:spPr bwMode="auto">
          <a:xfrm rot="5400000">
            <a:off x="6314678" y="1787755"/>
            <a:ext cx="386794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50176-8203-4E57-9A99-7B0E2D7120AC}"/>
              </a:ext>
            </a:extLst>
          </p:cNvPr>
          <p:cNvSpPr txBox="1"/>
          <p:nvPr/>
        </p:nvSpPr>
        <p:spPr>
          <a:xfrm>
            <a:off x="1066800" y="228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full qubit connectivity, we can implement SWAP gate using classical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F92AE-29F7-4EFE-A002-7D1B04FAD3DC}"/>
              </a:ext>
            </a:extLst>
          </p:cNvPr>
          <p:cNvSpPr txBox="1"/>
          <p:nvPr/>
        </p:nvSpPr>
        <p:spPr>
          <a:xfrm>
            <a:off x="9220200" y="16002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55E2E-B3D7-4C39-B8CA-07356EDE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67" y="3795712"/>
            <a:ext cx="3171825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F6B43-1334-4D7C-BA18-D9B4508B4804}"/>
              </a:ext>
            </a:extLst>
          </p:cNvPr>
          <p:cNvSpPr txBox="1"/>
          <p:nvPr/>
        </p:nvSpPr>
        <p:spPr>
          <a:xfrm flipH="1">
            <a:off x="632459" y="4572000"/>
            <a:ext cx="262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Superconducting qubit QC e.g. </a:t>
            </a:r>
            <a:r>
              <a:rPr lang="en-US" dirty="0" err="1"/>
              <a:t>IBM_Perth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14:cNvPr>
              <p14:cNvContentPartPr/>
              <p14:nvPr/>
            </p14:nvContentPartPr>
            <p14:xfrm>
              <a:off x="8081280" y="2976840"/>
              <a:ext cx="3770280" cy="224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1920" y="2967480"/>
                <a:ext cx="3789000" cy="2260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FA04060-3133-43E1-9A33-024B61DB958E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405442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(Left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14:cNvPr>
              <p14:cNvContentPartPr/>
              <p14:nvPr/>
            </p14:nvContentPartPr>
            <p14:xfrm>
              <a:off x="3688920" y="1028160"/>
              <a:ext cx="7981200" cy="551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9560" y="1018800"/>
                <a:ext cx="7999920" cy="553788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9A53B8-658A-4594-B847-F540F42AD0CC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600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(Right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14:cNvPr>
              <p14:cNvContentPartPr/>
              <p14:nvPr/>
            </p14:nvContentPartPr>
            <p14:xfrm>
              <a:off x="3670200" y="1099800"/>
              <a:ext cx="6299640" cy="530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0840" y="1090440"/>
                <a:ext cx="6318360" cy="532584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89B692-2F01-4DA0-964E-AAC141A6A28B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6796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Laser Cooling – Doppler Colling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14:cNvPr>
              <p14:cNvContentPartPr/>
              <p14:nvPr/>
            </p14:nvContentPartPr>
            <p14:xfrm>
              <a:off x="1600560" y="844200"/>
              <a:ext cx="10263600" cy="596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0" y="834840"/>
                <a:ext cx="10282320" cy="5980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91F653-60D5-4772-843A-6BBC14923D3F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14702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Preparation (&lt;0.5</a:t>
            </a:r>
            <a:r>
              <a:rPr lang="en-US" b="1" dirty="0">
                <a:latin typeface="Symbol" panose="05050102010706020507" pitchFamily="18" charset="2"/>
              </a:rPr>
              <a:t>m</a:t>
            </a:r>
            <a:r>
              <a:rPr lang="en-US" b="1" dirty="0"/>
              <a:t>s)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4228-CF46-401C-9FB7-45EA0B91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3400F7-B55B-45A0-B68A-42D489ACFCBE}"/>
              </a:ext>
            </a:extLst>
          </p:cNvPr>
          <p:cNvGrpSpPr/>
          <p:nvPr/>
        </p:nvGrpSpPr>
        <p:grpSpPr>
          <a:xfrm>
            <a:off x="228600" y="1823743"/>
            <a:ext cx="3673710" cy="4669132"/>
            <a:chOff x="8752754" y="1674005"/>
            <a:chExt cx="3673710" cy="46691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241500-B52D-4E4A-AB2B-39AD1626BD8B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0654E6-744D-40C0-A373-99384C18BBB7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126E38-7373-4199-928A-7BCDC6AD01EE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745616-E36B-485F-93A1-7F70DF6DEF43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92A875-FEC7-4B36-8AC4-51F1E6A082A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713870-8AF6-4F37-8E6D-861D79FA2D25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EE3B60-7FB0-4168-9CE9-403F76A3F17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7171DA-F00B-441D-950C-58F1B0F9F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F7A5D0-C10C-4323-B268-91031FFE5697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8C891C-90A4-48BF-971A-7E32D65F3332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85F997-8C50-4415-A82B-5A1CFD2B8769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6F1026-232C-4BBA-9095-904117B83740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C98F9-5AFC-4EEF-8BFF-D37E070D6163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F0CB73-6474-42D4-94A3-B98B60D86D75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09ADBB-7ECB-4442-9805-7343B3AF3EC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B2DB37-832D-42E2-96A3-DE49C85DE67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D76325-FAE8-4727-9B90-713CE97AF537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705AE0-0467-43A1-84CD-5545D07A1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A97EA1-1C8D-49E6-B4A0-1E8CEA200296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8E3C-870D-46EC-95C5-613D3EEBF504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4D0791-E772-436E-B25C-94F606B8F4F2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B43613-F12B-49A5-BB6B-7ED478320FA1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B73CB-D733-4FEF-9543-D220525C058B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7EAD18-46B6-4371-B304-DE5E197E473F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41609B-940A-439F-958D-F0362698B637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713EDD-D4E4-4F5D-BE02-22D19D370F2B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6C64C3-11F2-4A58-B2D1-061DE42E66C6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6C64C3-11F2-4A58-B2D1-061DE42E6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84AF527-9328-4FCA-8250-C7A6ABE9BA38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84AF527-9328-4FCA-8250-C7A6ABE9B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EA77DB-5D46-473B-9A06-A904048525DF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EA77DB-5D46-473B-9A06-A90404852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73913" r="-16607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93E9E0A-BABB-45C6-BAC0-8F14BFC6FE32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93E9E0A-BABB-45C6-BAC0-8F14BFC6F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2BBB1F-B448-4837-8B8A-60270561EB56}"/>
                  </a:ext>
                </a:extLst>
              </p14:cNvPr>
              <p14:cNvContentPartPr/>
              <p14:nvPr/>
            </p14:nvContentPartPr>
            <p14:xfrm>
              <a:off x="3479400" y="1598760"/>
              <a:ext cx="7668720" cy="341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2BBB1F-B448-4837-8B8A-60270561E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0040" y="1589400"/>
                <a:ext cx="7687440" cy="34333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B4CC848-4E43-4377-909A-F6D544F1D2CA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241236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Measurement – Fluorescent Techniques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4228-CF46-401C-9FB7-45EA0B91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1AE009-C9C1-421F-A092-1AA23BC8FA43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0F92AB-A96F-4142-9639-023DD2BE1D3D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749BDE-DD7F-4120-A3C9-6DA8F4885CAD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84160-03EC-4E38-A1B3-C097BEF77AAB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D0BF44-771D-4D19-86A8-5B6E0C2AD225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57A83D-8A84-4E73-803E-9DABC88F3138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9BF608-B3DD-46A9-99C0-55E5320F3C08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93AF27-7477-40D0-A6BE-8D53282620E6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FDA342-9A9E-4937-A9DA-051FE1A5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4422EC-2A0E-4C72-9B0A-E858B20E05FF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3E532A-1143-42FB-8972-7C07955E1560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48C09E-5967-4B61-98B1-F1606E07AD6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D94D-B82C-4B2C-A974-DAF6ECB5B2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C15188-195C-4BBD-9B7A-3EB500DBC33C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5C8D8-72AF-4851-9386-3474371A3F72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2A0D93-C3A6-4ACA-97F6-297D61C7225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A08C84-573E-48BC-A871-B2F9A34CC5A2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8665C1-F92F-44F3-90CC-345EAE79FAB3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0DD270-8933-47F4-BEA6-02835778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11E363-4CBC-46C4-BFEB-3B206BF9C31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EB2AF0-1A03-49D6-80F9-C68DD048A7A6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065A7-37D5-4874-AD4B-BD6447268E6D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3E7635-35A7-4503-807C-07210C72C74E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2A84EE-A5E8-47D4-B70F-D56990D544D2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06D32A-6218-4131-A26B-561B9A59E6EF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5BD2E2-7733-4070-BA6A-53F1171B29F7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1B18B8-2648-4975-9ED7-BE5996220B76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610D78-EA32-463B-9D58-1EB47F6710EE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7610D78-EA32-463B-9D58-1EB47F671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351A04-2E64-4AC3-B4AD-2A65A74E6E0E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B351A04-2E64-4AC3-B4AD-2A65A74E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64675A-6EB7-41D5-9D2F-2AA5C4373E35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64675A-6EB7-41D5-9D2F-2AA5C4373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DBA4F70-B51D-4B31-BED7-6CAC1023FD88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DBA4F70-B51D-4B31-BED7-6CAC1023F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FA06A7-4622-44BC-9038-124DCB630791}"/>
                  </a:ext>
                </a:extLst>
              </p14:cNvPr>
              <p14:cNvContentPartPr/>
              <p14:nvPr/>
            </p14:nvContentPartPr>
            <p14:xfrm>
              <a:off x="3169800" y="1308960"/>
              <a:ext cx="8691120" cy="5391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FA06A7-4622-44BC-9038-124DCB6307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0440" y="1299600"/>
                <a:ext cx="8709840" cy="54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502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Ions:</a:t>
            </a:r>
            <a:br>
              <a:rPr lang="en-US" dirty="0"/>
            </a:br>
            <a:r>
              <a:rPr lang="en-US" dirty="0"/>
              <a:t>1-Qubit and 2 Qubit Gates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7D783A2-9B71-4091-BDDF-E3E7C2F1C782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7030A0"/>
                </a:solidFill>
              </a:rPr>
              <a:t>Atomic Physics, Foot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0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D32A38-E772-4629-A5E2-06BEE1109293}"/>
                  </a:ext>
                </a:extLst>
              </p14:cNvPr>
              <p14:cNvContentPartPr/>
              <p14:nvPr/>
            </p14:nvContentPartPr>
            <p14:xfrm>
              <a:off x="497160" y="492120"/>
              <a:ext cx="11410560" cy="5930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D32A38-E772-4629-A5E2-06BEE1109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800" y="482760"/>
                <a:ext cx="11429280" cy="59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3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Trapped Ion Qubits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1E14CE-34A7-4AD7-9E32-4F27F85B1E64}"/>
                  </a:ext>
                </a:extLst>
              </p14:cNvPr>
              <p14:cNvContentPartPr/>
              <p14:nvPr/>
            </p14:nvContentPartPr>
            <p14:xfrm>
              <a:off x="1162800" y="1059480"/>
              <a:ext cx="10507320" cy="348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1E14CE-34A7-4AD7-9E32-4F27F85B1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3440" y="1050120"/>
                <a:ext cx="1052604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3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 (Monochromatic Light)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030235-798A-459F-870A-FEDA6AFA45A9}"/>
                  </a:ext>
                </a:extLst>
              </p14:cNvPr>
              <p14:cNvContentPartPr/>
              <p14:nvPr/>
            </p14:nvContentPartPr>
            <p14:xfrm>
              <a:off x="1150560" y="1134360"/>
              <a:ext cx="8487720" cy="371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030235-798A-459F-870A-FEDA6AFA4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200" y="1125000"/>
                <a:ext cx="850644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76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Matter-Light Interaction (Rabi Oscillation)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03D7F-EBA0-4D7E-8BA7-436C02B7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674175"/>
            <a:ext cx="3548409" cy="28537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7E955E-77D4-4FD0-A5A1-48FB015CD73A}"/>
                  </a:ext>
                </a:extLst>
              </p14:cNvPr>
              <p14:cNvContentPartPr/>
              <p14:nvPr/>
            </p14:nvContentPartPr>
            <p14:xfrm>
              <a:off x="828360" y="1230840"/>
              <a:ext cx="9082080" cy="493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7E955E-77D4-4FD0-A5A1-48FB015CD7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1221480"/>
                <a:ext cx="9100800" cy="49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07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Ions:</a:t>
            </a:r>
            <a:br>
              <a:rPr lang="en-US"/>
            </a:br>
            <a:r>
              <a:rPr lang="en-US"/>
              <a:t>2 </a:t>
            </a:r>
            <a:r>
              <a:rPr lang="en-US" dirty="0"/>
              <a:t>Qubit Gates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CF5B9-53EF-49A1-82DF-582B2FB20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375" y="352590"/>
            <a:ext cx="7973944" cy="16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0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CC7FFB-9DAA-4CAF-92B7-81AD01555808}"/>
                  </a:ext>
                </a:extLst>
              </p14:cNvPr>
              <p14:cNvContentPartPr/>
              <p14:nvPr/>
            </p14:nvContentPartPr>
            <p14:xfrm>
              <a:off x="772200" y="1146600"/>
              <a:ext cx="10554120" cy="551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CC7FFB-9DAA-4CAF-92B7-81AD015558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40" y="1137240"/>
                <a:ext cx="10572840" cy="55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016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1FDA9-6F20-4CF0-88F6-337B4FE90CB9}"/>
                  </a:ext>
                </a:extLst>
              </p14:cNvPr>
              <p14:cNvContentPartPr/>
              <p14:nvPr/>
            </p14:nvContentPartPr>
            <p14:xfrm>
              <a:off x="519120" y="1530360"/>
              <a:ext cx="11251080" cy="496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1FDA9-6F20-4CF0-88F6-337B4FE90C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60" y="1521000"/>
                <a:ext cx="11269800" cy="49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383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759D23-D06C-4F20-82B0-869C91A94C68}"/>
                  </a:ext>
                </a:extLst>
              </p14:cNvPr>
              <p14:cNvContentPartPr/>
              <p14:nvPr/>
            </p14:nvContentPartPr>
            <p14:xfrm>
              <a:off x="969120" y="1549080"/>
              <a:ext cx="10901160" cy="338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759D23-D06C-4F20-82B0-869C91A94C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760" y="1539720"/>
                <a:ext cx="10919880" cy="33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27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2-qubit gate, Controlled-Z gate (to build: </a:t>
            </a:r>
            <a:r>
              <a:rPr lang="en-US" b="1" dirty="0" err="1"/>
              <a:t>Cirac</a:t>
            </a:r>
            <a:r>
              <a:rPr lang="en-US" b="1" dirty="0"/>
              <a:t>–Zoller controlled-NOT gate)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40852A-531B-4D19-AA7C-47DDD286C4A5}"/>
                  </a:ext>
                </a:extLst>
              </p14:cNvPr>
              <p14:cNvContentPartPr/>
              <p14:nvPr/>
            </p14:nvContentPartPr>
            <p14:xfrm>
              <a:off x="666000" y="1835640"/>
              <a:ext cx="10622880" cy="468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40852A-531B-4D19-AA7C-47DDD286C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640" y="1826280"/>
                <a:ext cx="10641600" cy="47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BEB-5985-4D81-B23E-FA91390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7140032" cy="145075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Fall 2025: EE 225 Introduction to Quantum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AFB6-51F6-4C60-B94F-2737545E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8305800" cy="4467146"/>
          </a:xfrm>
        </p:spPr>
        <p:txBody>
          <a:bodyPr>
            <a:normAutofit/>
          </a:bodyPr>
          <a:lstStyle/>
          <a:p>
            <a:r>
              <a:rPr lang="en-US" dirty="0"/>
              <a:t>(Prerequisites Graduate Students or </a:t>
            </a:r>
            <a:r>
              <a:rPr lang="en-US" dirty="0">
                <a:solidFill>
                  <a:srgbClr val="FF0000"/>
                </a:solidFill>
              </a:rPr>
              <a:t>Instructor Consent, undergraduate students are welcome!!</a:t>
            </a:r>
            <a:r>
              <a:rPr lang="en-US" dirty="0"/>
              <a:t>) </a:t>
            </a:r>
          </a:p>
          <a:p>
            <a:r>
              <a:rPr lang="en-US" dirty="0"/>
              <a:t>A pedestrian guide on: </a:t>
            </a:r>
          </a:p>
          <a:p>
            <a:pPr lvl="1"/>
            <a:r>
              <a:rPr lang="en-US" dirty="0"/>
              <a:t>Quantum Gates and Circuits</a:t>
            </a:r>
          </a:p>
          <a:p>
            <a:pPr lvl="1"/>
            <a:r>
              <a:rPr lang="en-US" dirty="0"/>
              <a:t>Quantum Computing Algorithms</a:t>
            </a:r>
          </a:p>
          <a:p>
            <a:pPr lvl="1"/>
            <a:r>
              <a:rPr lang="en-US" dirty="0"/>
              <a:t>Quantum Programming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your program on real quantum computer (IBM-Q)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7D9E46-9852-4A8E-B6EF-5291B282F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68581"/>
            <a:ext cx="3581400" cy="1135975"/>
          </a:xfrm>
          <a:prstGeom prst="rect">
            <a:avLst/>
          </a:prstGeom>
        </p:spPr>
      </p:pic>
      <p:pic>
        <p:nvPicPr>
          <p:cNvPr id="20" name="Picture 4" descr="Image result for google quantum computer">
            <a:extLst>
              <a:ext uri="{FF2B5EF4-FFF2-40B4-BE49-F238E27FC236}">
                <a16:creationId xmlns:a16="http://schemas.microsoft.com/office/drawing/2014/main" id="{40EDE7C1-2905-45C4-B463-1DAAA9F6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8335"/>
            <a:ext cx="2685775" cy="17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389265" y="4506647"/>
            <a:ext cx="528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Specialization in EE Master Degree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Computing and Information (any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class (EE225)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EE226 Cryogenic Electronics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EE222 Advanced Integrated Devices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EE274 Quantum Computing Architectures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ntroduction to Quantum Computing: From a Layperson to a Programmer in 30 St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651" y="1843389"/>
            <a:ext cx="31623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AE913-EA65-4D61-AE3A-52EBDF57D054}"/>
              </a:ext>
            </a:extLst>
          </p:cNvPr>
          <p:cNvSpPr txBox="1"/>
          <p:nvPr/>
        </p:nvSpPr>
        <p:spPr>
          <a:xfrm>
            <a:off x="4724400" y="783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hiuyung.wong@sjsu.edu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5AAA9-3329-4C8C-BF85-1544B827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470" y="4900505"/>
            <a:ext cx="1449128" cy="141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E9ED2-14C6-412C-B696-CF02274CD668}"/>
              </a:ext>
            </a:extLst>
          </p:cNvPr>
          <p:cNvSpPr txBox="1"/>
          <p:nvPr/>
        </p:nvSpPr>
        <p:spPr>
          <a:xfrm>
            <a:off x="5603470" y="436016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from 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31117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B277E-2E2D-4221-B247-CFB2CABE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00200"/>
            <a:ext cx="7248525" cy="11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DiVincenzo's</a:t>
            </a:r>
            <a:r>
              <a:rPr lang="en-US" b="1" dirty="0"/>
              <a:t> criteria for QC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1013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Necessary Criteria for quantum computing: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scalable physical system with well characterized qubit (</a:t>
            </a:r>
            <a:r>
              <a:rPr lang="en-US" b="1" dirty="0"/>
              <a:t>system needs to remain in the subspace of 2 level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relevant </a:t>
            </a:r>
            <a:r>
              <a:rPr lang="en-US" dirty="0" err="1"/>
              <a:t>decoherence</a:t>
            </a:r>
            <a:r>
              <a:rPr lang="en-US" dirty="0"/>
              <a:t> times (</a:t>
            </a:r>
            <a:r>
              <a:rPr lang="en-US" b="1" dirty="0"/>
              <a:t>much longer than gate time)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"universal" set of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qubit-specific measurement capability (</a:t>
            </a:r>
            <a:r>
              <a:rPr lang="en-US" b="1" dirty="0"/>
              <a:t>Some algorithms only works without measuring all qubits at the same time e.g. teleportation)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14:cNvPr>
              <p14:cNvContentPartPr/>
              <p14:nvPr/>
            </p14:nvContentPartPr>
            <p14:xfrm>
              <a:off x="6621120" y="523080"/>
              <a:ext cx="5174280" cy="615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1760" y="513720"/>
                <a:ext cx="5193000" cy="6176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C6EB42-7BE6-439D-8976-8EDEDBE4DD53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4119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Qubit Carrier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0B661-5344-4D0C-8549-437F951F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7248525" cy="1148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5A16E-2FC8-44CD-8324-F6E0CC53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62" y="1295315"/>
            <a:ext cx="5378096" cy="3180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E76518-7D6D-46F9-8163-7D3F06B45036}"/>
              </a:ext>
            </a:extLst>
          </p:cNvPr>
          <p:cNvSpPr/>
          <p:nvPr/>
        </p:nvSpPr>
        <p:spPr>
          <a:xfrm>
            <a:off x="10972800" y="3810000"/>
            <a:ext cx="381000" cy="3810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14:cNvPr>
              <p14:cNvContentPartPr/>
              <p14:nvPr/>
            </p14:nvContentPartPr>
            <p14:xfrm>
              <a:off x="124920" y="678960"/>
              <a:ext cx="11110680" cy="515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60" y="669600"/>
                <a:ext cx="11129400" cy="5172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C29A288-6E87-4A16-BC26-E92CE172F7E2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4887D6-054C-45BC-A1E6-F46C051E5B9C}"/>
                  </a:ext>
                </a:extLst>
              </p14:cNvPr>
              <p14:cNvContentPartPr/>
              <p14:nvPr/>
            </p14:nvContentPartPr>
            <p14:xfrm>
              <a:off x="7065000" y="4707360"/>
              <a:ext cx="109800" cy="15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4887D6-054C-45BC-A1E6-F46C051E5B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5640" y="4698000"/>
                <a:ext cx="12852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2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8908EA-AE21-4555-9BE7-9CAF4D28D4F5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1E214-2438-474B-800E-9BAD88F653D7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42BB5F-8B72-418B-B87A-D6DF41CECD23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E09150-8F59-486A-8429-5CC732D79B99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4E4D2-8C36-4D63-A120-F8D0C66DDE81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A73F23-29C4-4B30-9D19-A4D1696853BD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8DE398-9971-4E1E-86AE-4EE652A8F420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3BC82-E2DE-48A1-BE85-ED7CEA09B15C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99EC76-8B34-419F-99CF-A9760F7C1BB5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C985F9-87E1-4859-B08F-B41C5273EED7}"/>
                </a:ext>
              </a:extLst>
            </p:cNvPr>
            <p:cNvSpPr txBox="1"/>
            <p:nvPr/>
          </p:nvSpPr>
          <p:spPr>
            <a:xfrm>
              <a:off x="1769143" y="5279652"/>
              <a:ext cx="120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C6B134-BCA2-4234-808D-4FD6FB13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6F3B3-AFB6-41A8-A04F-F4CD19FE7964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14:cNvPr>
              <p14:cNvContentPartPr/>
              <p14:nvPr/>
            </p14:nvContentPartPr>
            <p14:xfrm>
              <a:off x="375120" y="1118520"/>
              <a:ext cx="11520360" cy="509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109160"/>
                <a:ext cx="11539080" cy="51105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0072BC1-7112-496A-98D8-4F7D2906C3E7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31552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Hyperfine Structure – Well-defined two-level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AEF5CB-431D-44B6-839A-DD28AC17B2FB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FB8A20-1AED-443E-AC19-D65E84CFB83E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361FFD-8AB1-4638-92FC-767A66BFD14A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04F0AD-A3EE-42D9-97D5-D5902C72BE55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7A85F-9320-48F6-B646-C3AF89C24E02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D3C12-E862-4260-89C0-C4AB2FA09D13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292AC4-BFD4-434F-B1CE-878AA76FE327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EA88A9-CA7F-4A9B-A128-A56DDCCED5E3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566DB6-C178-4E8F-B18F-7280FB3194C2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A00DE2-39EE-46D0-9279-165A98568870}"/>
                </a:ext>
              </a:extLst>
            </p:cNvPr>
            <p:cNvSpPr txBox="1"/>
            <p:nvPr/>
          </p:nvSpPr>
          <p:spPr>
            <a:xfrm>
              <a:off x="1769143" y="5279652"/>
              <a:ext cx="11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BA257E-5785-4840-97AB-61D6C27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C5D5B-48B1-4768-B9FB-B2BD4653FEC0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13B272-4F29-4668-90F8-D72DA26E2081}"/>
              </a:ext>
            </a:extLst>
          </p:cNvPr>
          <p:cNvSpPr/>
          <p:nvPr/>
        </p:nvSpPr>
        <p:spPr>
          <a:xfrm>
            <a:off x="7835383" y="4262908"/>
            <a:ext cx="838951" cy="29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0DD59-98AD-4851-9179-BEA51ABABD40}"/>
              </a:ext>
            </a:extLst>
          </p:cNvPr>
          <p:cNvSpPr txBox="1"/>
          <p:nvPr/>
        </p:nvSpPr>
        <p:spPr>
          <a:xfrm>
            <a:off x="7649895" y="3850609"/>
            <a:ext cx="12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Ionization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09F9F-AA8F-413C-9EFD-B42CA99876EA}"/>
              </a:ext>
            </a:extLst>
          </p:cNvPr>
          <p:cNvGrpSpPr/>
          <p:nvPr/>
        </p:nvGrpSpPr>
        <p:grpSpPr>
          <a:xfrm>
            <a:off x="8904179" y="1687218"/>
            <a:ext cx="3673710" cy="4669132"/>
            <a:chOff x="8752754" y="1674005"/>
            <a:chExt cx="3673710" cy="4669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357221-0C24-4254-9779-A7CE1611993C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4F60DE-CE4B-4798-B4A5-C6360D71E28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83198-EBDA-4296-9A2F-15C800BB22FF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376974-6297-4B2A-A423-D6E71FB15363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9513E8-F191-4941-A8F9-8E28B2209A39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8EF0A4-DB89-466A-9AF2-D052626A855A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F6989B-C00A-4301-A2C7-B83C390AA103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E30A92-FC84-401B-BB19-7F6002A3FEA3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D39A13-74B8-4CB5-9DDC-0369E553B34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EA77FF-88F4-4240-97BA-3868BA8A79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3879B-B988-4D8E-8B6D-8B7296825D77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6C66D1-B464-4902-BFCC-80781FC69B3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6B0A19-2F31-4EA6-A9F6-4A35BC733E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896B73-4DD5-48B5-AB61-0552A02A8B19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DDA859-8D75-400F-B456-45BD6AE3E40B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2B51A8-9724-49E1-BE9C-B0B2B095C59A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5445A0-2686-4C1C-AA35-960AD5636C7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430059-4240-424B-ABEC-73F1E8BBDA0B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749ECF-7007-4E67-92FE-21A0B385E1ED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B649B6-510C-486F-8170-5266EA9484AD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DA5F5B-EBAC-4121-BFEB-83142BD80AFD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B21510-179F-4A41-AC41-050E0E167DD0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C02CDD-211E-4ABD-8772-881F1E3802B8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96603D-5C31-4B94-BA88-23793E087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73913" r="-16909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B5F54B5-0565-4A28-BD43-7F6E13839445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E9B39D2-0640-4F12-AE47-7A9ACF86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0816" t="-173913" r="-19591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6F4950-5216-4454-8A33-F5E89860ECAD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F2D086C-EA40-488C-8334-86A0AB486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9FA60A-E144-413D-9493-AEA4A8057A39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706BCEF-81D0-492D-9E66-898C03AE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14:cNvPr>
              <p14:cNvContentPartPr/>
              <p14:nvPr/>
            </p14:nvContentPartPr>
            <p14:xfrm>
              <a:off x="409680" y="1614240"/>
              <a:ext cx="11666880" cy="511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320" y="1604880"/>
                <a:ext cx="11685600" cy="512928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7D8F0CE-CC7E-4DD7-AF82-076D7A504DE7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70053D-6620-4688-B518-90D9518768B0}"/>
                  </a:ext>
                </a:extLst>
              </p14:cNvPr>
              <p14:cNvContentPartPr/>
              <p14:nvPr/>
            </p14:nvContentPartPr>
            <p14:xfrm>
              <a:off x="4648680" y="5377680"/>
              <a:ext cx="1751040" cy="546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70053D-6620-4688-B518-90D9518768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9320" y="5368320"/>
                <a:ext cx="1769760" cy="5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9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A9ECA7-F172-4318-A67D-66415BD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baseline="30000" dirty="0"/>
              <a:t>171</a:t>
            </a:r>
            <a:r>
              <a:rPr lang="en-US" b="1" dirty="0"/>
              <a:t>Yb</a:t>
            </a:r>
            <a:r>
              <a:rPr lang="en-US" b="1" baseline="30000" dirty="0"/>
              <a:t>+</a:t>
            </a:r>
            <a:r>
              <a:rPr lang="en-US" b="1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233C4-47EA-4F68-824D-E44902A9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171: for ½ nuclear spin</a:t>
            </a:r>
          </a:p>
          <a:p>
            <a:r>
              <a:rPr lang="en-US" dirty="0"/>
              <a:t>+: for trapping</a:t>
            </a:r>
          </a:p>
          <a:p>
            <a:r>
              <a:rPr lang="en-US" dirty="0"/>
              <a:t>Has reasonable ionization energy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72CE7-806C-4D90-A6A5-3AEE0FF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63E04-2249-4F27-B07D-D7C6E18A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F283F-E7A9-4DE2-9192-209C1B21F45B}"/>
              </a:ext>
            </a:extLst>
          </p:cNvPr>
          <p:cNvSpPr txBox="1"/>
          <p:nvPr/>
        </p:nvSpPr>
        <p:spPr>
          <a:xfrm>
            <a:off x="363649" y="17640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the last lecture</a:t>
            </a:r>
          </a:p>
        </p:txBody>
      </p:sp>
    </p:spTree>
    <p:extLst>
      <p:ext uri="{BB962C8B-B14F-4D97-AF65-F5344CB8AC3E}">
        <p14:creationId xmlns:p14="http://schemas.microsoft.com/office/powerpoint/2010/main" val="99476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18247</TotalTime>
  <Words>802</Words>
  <Application>Microsoft Office PowerPoint</Application>
  <PresentationFormat>Widescreen</PresentationFormat>
  <Paragraphs>248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Candara</vt:lpstr>
      <vt:lpstr>Symbol</vt:lpstr>
      <vt:lpstr>Retrospect</vt:lpstr>
      <vt:lpstr>3_Tema di Office</vt:lpstr>
      <vt:lpstr>1_Retrospect</vt:lpstr>
      <vt:lpstr>Quantum Computing Architectures (EE274)  Lecture 28</vt:lpstr>
      <vt:lpstr>Outline</vt:lpstr>
      <vt:lpstr>Fall 2025: EE 225 Introduction to Quantum Computing</vt:lpstr>
      <vt:lpstr>Trapped Ions</vt:lpstr>
      <vt:lpstr>DiVincenzo's criteria for QC</vt:lpstr>
      <vt:lpstr>Qubit Carrier</vt:lpstr>
      <vt:lpstr>Term Symbol</vt:lpstr>
      <vt:lpstr>Hyperfine Structure – Well-defined two-level system</vt:lpstr>
      <vt:lpstr>Why 171Yb+?</vt:lpstr>
      <vt:lpstr>Ion Trapping</vt:lpstr>
      <vt:lpstr>Ion Trapping</vt:lpstr>
      <vt:lpstr>Ion Trapping and SWAP Gate</vt:lpstr>
      <vt:lpstr>Laser Cooling – Absorption and Emission (Left Moving Ion)</vt:lpstr>
      <vt:lpstr>Laser Cooling – Absorption and Emission (Right Moving Ion)</vt:lpstr>
      <vt:lpstr>Laser Cooling – Doppler Colling</vt:lpstr>
      <vt:lpstr>State Preparation (&lt;0.5ms)</vt:lpstr>
      <vt:lpstr>Measurement – Fluorescent Techniques</vt:lpstr>
      <vt:lpstr>Trapped Ions: 1-Qubit and 2 Qubit Gates</vt:lpstr>
      <vt:lpstr>Matter-Light Interaction</vt:lpstr>
      <vt:lpstr>Matter-Light Interaction</vt:lpstr>
      <vt:lpstr>Matter-Light Interaction (Monochromatic Light)</vt:lpstr>
      <vt:lpstr>Matter-Light Interaction (Rabi Oscillation)</vt:lpstr>
      <vt:lpstr>Trapped Ions: 2 Qubit Gates</vt:lpstr>
      <vt:lpstr>2-qubit gate, Controlled-Z gate (to build: Cirac–Zoller controlled-NOT gate)</vt:lpstr>
      <vt:lpstr>2-qubit gate, Controlled-Z gate (to build: Cirac–Zoller controlled-NOT gate)</vt:lpstr>
      <vt:lpstr>2-qubit gate, Controlled-Z gate (to build: Cirac–Zoller controlled-NOT gate)</vt:lpstr>
      <vt:lpstr>2-qubit gate, Controlled-Z gate (to build: Cirac–Zoller controlled-NOT gate)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2015</cp:revision>
  <cp:lastPrinted>2023-04-29T02:28:02Z</cp:lastPrinted>
  <dcterms:created xsi:type="dcterms:W3CDTF">2018-08-11T18:04:59Z</dcterms:created>
  <dcterms:modified xsi:type="dcterms:W3CDTF">2025-05-09T05:29:19Z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