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1515" r:id="rId8"/>
    <p:sldId id="1498" r:id="rId9"/>
    <p:sldId id="1497" r:id="rId10"/>
    <p:sldId id="1499" r:id="rId11"/>
    <p:sldId id="1518" r:id="rId12"/>
    <p:sldId id="1502" r:id="rId13"/>
    <p:sldId id="1510" r:id="rId14"/>
    <p:sldId id="1474" r:id="rId15"/>
    <p:sldId id="1491" r:id="rId16"/>
    <p:sldId id="1514" r:id="rId17"/>
    <p:sldId id="1519" r:id="rId18"/>
    <p:sldId id="1501" r:id="rId19"/>
    <p:sldId id="1504" r:id="rId20"/>
    <p:sldId id="15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15"/>
            <p14:sldId id="1498"/>
            <p14:sldId id="1497"/>
            <p14:sldId id="1499"/>
            <p14:sldId id="1518"/>
            <p14:sldId id="1502"/>
            <p14:sldId id="1510"/>
            <p14:sldId id="1474"/>
            <p14:sldId id="1491"/>
            <p14:sldId id="1514"/>
            <p14:sldId id="1519"/>
            <p14:sldId id="1501"/>
            <p14:sldId id="1504"/>
            <p14:sldId id="1505"/>
          </p14:sldIdLst>
        </p14:section>
        <p14:section name="Untitled Section" id="{194DAB24-9616-4DD5-B385-92381AEE205D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 varScale="1">
        <p:scale>
          <a:sx n="97" d="100"/>
          <a:sy n="97" d="100"/>
        </p:scale>
        <p:origin x="82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17:32.0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9769 13162 0,'0'0'0,"0"0"0,-8 0 15,-1 9-15,0 0 16,0 8-16,1 0 16,-1 18-16,0 8 15,9 35-15,18 35 16,8 43 0,9 8-16,-1 1 0,10-18 15,-10-43-15,-7-26 16,-1-17-1,0-18-15,-9-17 16,0-9-16,-8-17 16,-9 0-16</inkml:trace>
  <inkml:trace contextRef="#ctx0" brushRef="#br0" timeOffset="450.1">9743 13154 0,'0'0'0,"-9"0"0,1 0 15,-1 0-15,-8 8 16,-9 18-16,0 35 16,-9 26-16,9 17 15,0-9 1,8-9-16,10-25 16,8-26-16,0-18 15,8-8-15,10-18 16,8-17-16,-9-17 15,9-9-15,0-43 16,-8-9-16,-10 43 16,-8 26-16,0 18 15,0 0 1,0 17-16,0 0 16,18 17-16,16 0 15,19 18-15,33 8 16,-16-17-16</inkml:trace>
  <inkml:trace contextRef="#ctx0" brushRef="#br0" timeOffset="1216.47">9656 14955 0,'-8'0'0,"-1"0"0,0 0 0,1 0 16,8 0-16,0 0 16,0 18-16,0 8 15,17 26 1,18 8-16,-1 18 15,-8-17-15,1-1 16,-10-8-16,-8-8 16,-1-18-16,1-18 15,0 1-15,-9 0 16,0-18-16,0-17 16,0-43-1,0-44-15,8-34 16,1 43-16,-9 78 15</inkml:trace>
  <inkml:trace contextRef="#ctx0" brushRef="#br0" timeOffset="1720.33">10212 15189 0,'0'0'0,"0"0"15,0 0-15,0-9 16,9 1-16,8-18 16,9 0-16,0-18 15,0 1 1,0 0-16,-8 8 16,-10 1-16,1 16 15,-18 1-15,1 0 16,-10-1-16,-8 10 15,0 8-15,0 17 16,-9 0 0,1 18-16,8 8 15,8 9-15,1 0 16,17-9-16,0 1 16,17-1-16,1-17 15,8 0-15,8-17 16,27-1-16,26-16 15,-43-1-15</inkml:trace>
  <inkml:trace contextRef="#ctx0" brushRef="#br0" timeOffset="2049.31">10690 14730 0,'0'0'0,"0"0"0,0 0 16,0 0-16,-9 0 15,0 9-15,1 8 16,-1 0-16,0 1 16,1 8-16,-1 0 15,9 8-15,0 1 16,0 0-1,0-9-15,9 0 16,-1-9 0,10 0-16,8-8 0,17 0 15,9-18-15,18-26 16,-1 1-16,-34 16 16</inkml:trace>
  <inkml:trace contextRef="#ctx0" brushRef="#br0" timeOffset="2283.46">10881 14626 0,'0'0'15,"0"0"-15,0 0 16,0 0-16,0 0 15,0 0-15,0-9 16,17 1-16,9-1 16,18-17-16,8-8 15,0-1-15,17 0 16,-34 27-16</inkml:trace>
  <inkml:trace contextRef="#ctx0" brushRef="#br0" timeOffset="2550.78">10942 14262 0,'0'0'0,"0"0"0,0 9 16,0 8-1,0 18-15,17 26 16,0 17-16,1 17 15,-1-9-15,0-8 16,1-8-16,-1-10 16,0-16-16,1-10 15,-9-16-15,-1-10 16,1-8 0,0 0-16</inkml:trace>
  <inkml:trace contextRef="#ctx0" brushRef="#br0" timeOffset="2882.61">11541 14496 0,'-9'0'0,"0"0"0,1 0 15,-1 0-15,-8 9 16,-1 8-16,1 18 16,-9 8-16,0 9 15,8 0-15,1-9 16,17 1-16,0-10 15,9-8-15,-1-8 16,10-1-16,-1-8 16,1-1-1,-1-8-15,0-8 16,1-1-16,-1-17 16,-8-9-16,-1-8 15,-16-9 1,-1 17-1,-8 1 1,-1 16-16,1 1 0,0 8 0,-1 9 16,18 0-16,0 0 15</inkml:trace>
  <inkml:trace contextRef="#ctx0" brushRef="#br0" timeOffset="3235.16">11602 14427 0,'0'0'0,"0"0"16,0 0-16,0 0 15,0 0-15,8 0 16,10 0-16,-1 17 16,18 1-16,-1 8 15,1 0-15,-9 8 16,0 9-16,-17-8 15,0-9 1,-18 9-16,0-9 16,1 0-16,-1 0 15,-9-18-15,1 1 16,0 0-16,8-27 16,-8-25-16,17-35 15,26-26-15,8-8 16,19-1-1,-1 35-15,-26 43 16</inkml:trace>
  <inkml:trace contextRef="#ctx0" brushRef="#br0" timeOffset="33113.58">25001 12530 0,'0'0'0,"0"0"15,0 0-15,0 0 16,0 0-16,0 0 16,-9 9-16,0 26 15,0 60-15,9 52 32,0 35-32,9 17 0,0-34 15,0-27-15,-1-25 16,1-27-16,0-16 15,-1-27-15,1-17 16,0-17-16,-9-1 16</inkml:trace>
  <inkml:trace contextRef="#ctx0" brushRef="#br0" timeOffset="33398.33">24983 12686 0,'-9'0'0,"1"0"16,-1 0 0,0 0-16,1 0 15,-1 17-15,-17 9 16,-17 35-16,8 17 15,0-9 1,0-8-16,18-18 0,0-8 16,17-9-1,0-17-15,0-9 16,0 0-16</inkml:trace>
  <inkml:trace contextRef="#ctx0" brushRef="#br0" timeOffset="33562.07">25070 12591 0,'0'0'0,"0"0"15,0 0-15,0 0 16,0 0 0,0 0-16,0 17 0,17 9 15,27 35 1,8 8-16,26 0 16,0-8-16,-43-26 15</inkml:trace>
  <inkml:trace contextRef="#ctx0" brushRef="#br0" timeOffset="36362.76">24697 14141 0,'0'0'0,"0"0"16,0 0-16,-9 0 16,0 0-16,1 0 15,-1 9-15,-17 8 16,0 18-16,8 25 16,1 10-16,17-1 15,0-8 1,17-1-16,1-16 15,-1-19-15,18-7 16,8-18-16,1-9 16,-1-17-16,1-17 15,-10 0-15,-8-9 16,-17-9-16,-18 9 16,1 0-16,-18 17 15,0 1-15,0 16 16,8 1-1,1 17-15,-1 0 16,1 17-16,17-8 16</inkml:trace>
  <inkml:trace contextRef="#ctx0" brushRef="#br0" timeOffset="36835.12">25131 14167 0,'0'0'0,"0"0"0,0 0 16,0 0-16,0 26 15,8 17-15,1 35 16,0 35-16,0 17 16,-18-18-1,0-16-15,0-18 16,1-18-16,-1-16 15,0-18-15,1-18 16,8 1-16,0-18 16,-9-17-16,0-52 15,9-69-15,18-9 16,-1 18 0,18 34-16,0 34 15,-1 18-15,1 9 16,0 8-16,0 18 15,-9 0-15,0 17 16,0 8 0,-9 18-16,-8 18 0,-1 8 15,-16 8 1,-1-8-16,-17-8 16,0-1-16,-9-17 15,9 0-15,9-17 16,-1-9-16,10 0 15</inkml:trace>
  <inkml:trace contextRef="#ctx0" brushRef="#br0" timeOffset="37231.08">25600 14392 0,'0'0'0,"0"0"0,0 0 15,0 0-15,0 0 16,17 0-16,9-8 16,18-1-1,8-17-15,8 0 16,-16-9-16,-1 1 16,-17-1-16,0 0 15,-8 1-15,-10 8 16,1 8-16,-18 1 15,1 0-15,-1 0 16,-17 17 0,0 0-16,-9 17 15,-8 26-15,8 9 16,0 0-16,18 9 16,17-1-16,0-16 15,17-1-15,9-8 16,9-9-16,17-18 15,18-8 1,-27 0-16</inkml:trace>
  <inkml:trace contextRef="#ctx0" brushRef="#br0" timeOffset="37561.62">26294 14063 0,'-8'0'0,"-1"0"0,9 0 16,0 0-16,0 9 16,0 8-16,17 18 15,1 17-15,-1 0 16,-8 8-16,0-16 16,-1-1-16,-8-17 15,-8 0-15,8 0 16,-9-17-1,0-1-15,9 1 16,0-9-16,0-9 16,0-25-16,9-27 15,17-17-15,9-9 16,17 18-16,9 17 16,8 18-16,-43 16 15</inkml:trace>
  <inkml:trace contextRef="#ctx0" brushRef="#br0" timeOffset="37978.05">26868 14037 0,'0'0'0,"0"0"0,0 0 15,0 0-15,0 0 16,0 0-16,0 0 15,-9 0-15,-8 0 16,-10 0-16,1 18 16,-17 8-16,-9 25 15,17 1-15,0 0 16,18-8-16,8-1 16,9-17-1,0-17-15,9-1 16,8-8-16,9-8 15,9-27-15,9-17 16,-10 0-16,-8 17 16,-17 18-16,0 0 15,-1 17 1,1 0-16,-9 0 16,18 17-16,-1 18 15,0-1-15,9 1 16,9-9-16,26 0 15,0-9-15,-35-8 16</inkml:trace>
  <inkml:trace contextRef="#ctx0" brushRef="#br0" timeOffset="38204.74">26885 13916 0,'0'0'0,"0"0"0,0 0 0,0 0 16,17 0-1,18 0-15,26 9 16,26-18-16,-1 0 16,1-8-16,18 8 15,-19 1-15,-51 8 16</inkml:trace>
  <inkml:trace contextRef="#ctx0" brushRef="#br0" timeOffset="38444.19">27380 13587 0,'0'0'0,"0"0"15,0 0-15,0 0 16,-9 26-16,1 34 15,-19 18-15,1 26 32,0 18-32,0-1 0,9-17 15,0-18-15,8-16 16,9-18-16,0-18 16,17-16-16,-8-1 15,0-17-15,-1 0 16</inkml:trace>
  <inkml:trace contextRef="#ctx0" brushRef="#br0" timeOffset="38778.56">27710 14081 0,'0'0'0,"-9"0"0,1 0 16,-1 0-16,0 0 16,0 17-16,-8 9 15,-9 17-15,0 9 16,9 0-1,17 0-15,0-9 16,8 1-16,10-18 16,-1 0-1,0 0-15,9-18 0,1 1 16,-1-18 0,0 1-16,-9-1 15,-8-17-15,-1-17 16,-16-1-16,-1 10 15,0-1-15,-17 9 16,9 9-16,0-1 16,8 18-16,9 0 15,0-8 1,0-1-16</inkml:trace>
  <inkml:trace contextRef="#ctx0" brushRef="#br0" timeOffset="39082.69">28075 14106 0,'0'0'0,"0"0"16,0 9-16,8 17 15,10 9-15,-1 17 16,0 0-16,-8 0 16,0-9-1,-9 0-15,-9-8 16,0-9-16,1 0 15,-1-9-15,0-8 16,1 0-16,8-1 16,-9-8-16,9 0 15,0-8 1,0-10-16,9-16 16,17-27-16,8-17 15,19 0-15,-1 17 16,-18 35-16</inkml:trace>
  <inkml:trace contextRef="#ctx0" brushRef="#br0" timeOffset="43628.46">4359 13128 0,'-8'0'0,"-1"0"0,0 8 16,-8 1-16,-1 0 15,10-9-15,-1 0 16,9 0-16,0-9 16,9-34-16,34-61 15,44-52 1,17-17-16,0 8 16,-17 53-16,-9 8 15,1 8-15,-19 19 16,1 16-16,-17 18 15,-10 17-15,-8 0 16,0 8-16,-17 1 16,0 8-1</inkml:trace>
  <inkml:trace contextRef="#ctx0" brushRef="#br0" timeOffset="43927.36">4759 11855 0,'0'0'0,"-9"0"0,-8 8 16,8-8 0,0 0-16,9 0 15,0 0-15,0 0 16,9 0-16,26-8 16,34-10-16,27-8 15,-1 0-15,-8 9 16,-26 0-1,-18 17-15,-17 0 16,0 17-16,-8 35 16,-10 43-16,-8 27 15,-8 25-15,-10 9 16,10-26-16,8-61 16,0-52-16</inkml:trace>
  <inkml:trace contextRef="#ctx0" brushRef="#br0" timeOffset="44777.2">3326 13578 0,'-9'0'0,"1"0"0,-1 0 15,0-8-15,-8-1 16,-9 0 0,0 9-16,-18 0 15,1 0-15,-1 18 16,-8 8-1,9 17-15,8 9 0,0 0 16,9 0-16,18-9 16,16 0-16,10 1 15,16-10 1,-7-8-16,7 0 16,1 0-16,-9-17 15,0 0-15,-17-1 16,-1 10-16,-16 7 15,-10 10-15,-16 17 16,-10 0-16,18-9 16,9-17-1,-9 0-15,17-17 16</inkml:trace>
  <inkml:trace contextRef="#ctx0" brushRef="#br0" timeOffset="45177.18">3925 13630 0,'0'0'0,"0"0"0,0 0 0,0 0 16,0 0-16,0 0 15,0 0-15,0 0 16,-9 0-16,1 0 15,-1 0-15,0 0 16,-17 0 0,0 9-16,-9 8 15,-17 18-15,9-9 16,8 8 0,9 1-16,0 8 0,9-8 15,-1 8-15,1-8 16,8 0-1,9 8-15,0-8 16,0-1-16,18-8 16,16 0-16,1-17 15,26-1-15,17-8 16,-8-17-16,-44 8 16</inkml:trace>
  <inkml:trace contextRef="#ctx0" brushRef="#br0" timeOffset="45677">4411 13621 0,'0'0'0,"9"9"0,-9-9 15,0 0-15,0 0 16,0 0-16,0 0 16,-9 0-16,1 0 15,-1 0-15,-17 0 16,0 17-16,-9 18 16,0 8-1,1 1-15,-1 8 16,18-9-16,8-8 15,9-9-15,0 0 16,9-18-16,-1 1 16,10-18-16,8-8 15,8-9-15,1-17 16,-9-1 0,0 10-16,-8 16 15,-10 1-15,1 17 16,-9 0-16,0 0 15,9 17-15,-1 18 16,1 0-16,8-1 16,1-8-16,-1 0 15,27-8-15,-1-10 16,0-8 0,-25 0-16</inkml:trace>
  <inkml:trace contextRef="#ctx0" brushRef="#br0" timeOffset="45912.31">4802 13180 0,'0'0'0,"0"0"16,0 0-16,0 26 15,0 17-15,0 26 16,0 18-16,0 26 15,0 8-15,0-26 16,9-26-16,-1-17 16,1-17-1,-9-26-15,0-1 16,0-8-16,9 0 16</inkml:trace>
  <inkml:trace contextRef="#ctx0" brushRef="#br0" timeOffset="46298.58">5210 13673 0,'0'0'0,"-8"0"0,-1 0 16,0-8 0,1 8-16,-1 0 15,0 0-15,0 0 16,1 0-16,-18 0 16,-9 17-16,0 18 15,9-1-15,9 1 16,-1 8-1,1-8-15,17 0 0,0-9 16,0-9 0,9-8-16,-1-1 15,10-8-15,17-8 16,-1-18-16,1-18 16,-9-8-16,0 18 15,-17 16-15,0 1 16,-1 0-16,-8 17 15,0 0 1,0 0-16,9 17 16,8 0-16,1 9 15,-1 0-15,18 0 16,-9 0-16,17-8 16,-17-10-16</inkml:trace>
  <inkml:trace contextRef="#ctx0" brushRef="#br0" timeOffset="46626.64">5575 13596 0,'-9'0'0,"9"0"16,0 0-16,0 0 0,0 0 16,0 8-16,9 9 15,8 18 1,1 0-16,8 17 15,0 0-15,-18-9 16,1 0-16,0 1 16,-9-18-16,0 0 15,-9-18-15,9 1 16,-9 0 0,9-1-16,0-8 0,0-8 15,0-27 1,9-34-1,17-9-15,18 8 16,-1 18-16,-26 35 0</inkml:trace>
  <inkml:trace contextRef="#ctx0" brushRef="#br0" timeOffset="47543.22">19964 12634 0,'0'0'0,"0"0"16,0 0-16,0 0 15,0 0-15,0 0 16,-9 26-16,1 43 16,-10 44-16,-8 43 15,0 8 1,0-8-16,0 0 15,9-17-15,8-53 16,0-25-16,9-18 16,0-17-16,0-17 15,-8 0 1,-1-27-16,0 1 0</inkml:trace>
  <inkml:trace contextRef="#ctx0" brushRef="#br0" timeOffset="47745.67">19894 12764 0,'0'0'0,"0"0"0,0 0 0,0 0 16,-8 26-16,-10 35 16,-8 17-1,-8 0-15,-1 8 16,0 1-16,9-27 15,26-42-15,0-18 16,0-9-16,0 9 16</inkml:trace>
  <inkml:trace contextRef="#ctx0" brushRef="#br0" timeOffset="47876.98">20042 12721 0,'0'0'0,"0"0"16,0 0-16,0 0 15,0 0-15,0 0 16,17 17-16,27 26 15,8 9-15,17 9 16,10 8-16,-36-34 16</inkml:trace>
  <inkml:trace contextRef="#ctx0" brushRef="#br0" timeOffset="48926.4">19235 14193 0,'0'0'0,"0"0"0,0 9 15,0 17-15,0 17 16,-9 26-16,0 9 16,0 0-16,1-17 15,-1-18-15,0-17 16,9-9-16,0-8 15,0 0-15,0-1 16,0-16 0,18-10-16,-1-25 15,18 0-15,8-9 16,-17 17-16,0 18 16,0 0-16,-8 17 15,-9 0-15,8 17 16,-8 18-16,-1-1 15,1 10 1,-9-19-16,0-7 16,0-10-16,0 1 15,0 0-15,17-18 16,9-17-16,9-17 16,9-9-1,-18 17-15,0 9 0,0 9 16,-9 8-16,-8 9 15,-1 0 1,10 18-16,-1 8 16,1 17-16,16 18 15,-8-18-15,9-17 16,8-26 0,10-9-16,-10-8 0,-8-1 15,-9 1 1,0 0-16,9 0 15,-1-1-15,1 1 16,-9 0-16,-17 8 16,-1-8-16,1-1 15,-9 1 1,0 0-16,-9 8 16,1 9-16,-10 0 15,-8 9 1,-8 8-16,-1 9 0,9 9 15,8-1-15,1-8 16,0 0-16,17 0 16,0-17-16,0-1 15,17-16-15,0-1 16,9-8 0,1 0-16,-1-1 15,0 10-15,-18 8 16,1 0-16,0 0 15,8 17-15,0 17 16,1 1-16,-1-9 16,1 0-16,16-9 15,10-8-15,8-18 16,-17-17 0,-18 9-16</inkml:trace>
  <inkml:trace contextRef="#ctx0" brushRef="#br0" timeOffset="49087.89">20494 14453 0,'-9'0'0,"0"0"0,9 0 15,0 0 1,0 0-16,0 0 16,18-9-16,16 1 15,27-18-15,35 0 16,-1 0 15,-60 17-31</inkml:trace>
  <inkml:trace contextRef="#ctx0" brushRef="#br0" timeOffset="49342.49">20928 14003 0,'-9'0'0,"0"0"16,1 0-16,-10 0 15,-8 17-15,-8 18 16,-1 16 0,0 19-16,0-1 15,1 9-15,16 0 16,1 0-16,17-17 16,0-10-16,0-16 15,17-9-15,1-17 16,16 8-16,27-26 15,-35 1-15</inkml:trace>
  <inkml:trace contextRef="#ctx0" brushRef="#br0" timeOffset="49643.77">21102 14410 0,'0'0'0,"0"0"0,0 0 0,0 0 16,0 0-1,17 8-15,0 10 16,1-1-16,8 9 16,-9 9-16,-8-1 15,-1 9-15,-16-17 16,-1-8-16,0-1 16,1 0-16,-1-8 15,0 0-15,9-1 16,0-8-1,0 0-15,0-17 16,9-18-16,26-25 16,26-18-16,-1 26 15,-34 43-15</inkml:trace>
  <inkml:trace contextRef="#ctx0" brushRef="#br0" timeOffset="49834">21605 14505 0,'0'0'0,"0"0"0,0 0 15,0 9-15,0 8 16,0 18-16,9-1 16,-9-8-1,9 0-15,-1-9 16,10 1-16,-1-1 15</inkml:trace>
  <inkml:trace contextRef="#ctx0" brushRef="#br0" timeOffset="49975.91">21692 14098 0,'0'0'0,"0"0"0,0 0 0,0 0 16,0 17-16,26 26 15,-9-8-15</inkml:trace>
  <inkml:trace contextRef="#ctx0" brushRef="#br0" timeOffset="50216.62">22361 14332 0,'0'0'0,"0"0"0,-9 0 16,0 26-16,-17 17 16,-8 26-16,-10 9 15,1 0 1,-1-17-16,10-18 16,7-8-16,1-18 15,9-8-15,0-9 16,17 0-16</inkml:trace>
  <inkml:trace contextRef="#ctx0" brushRef="#br0" timeOffset="50342.54">21996 14384 0,'0'0'0,"0"0"0,9 26 16,34 34-16,18 36 15,17 7 1,26 1-16,18-34 0,-61-53 15</inkml:trace>
  <inkml:trace contextRef="#ctx0" brushRef="#br0" timeOffset="71329.52">24662 9690 0,'0'0'0,"0"0"0,-9 0 15,-17 17-15,-9 0 16,-8 9-16,-9 9 16,-9-1-16,0 18 15,-8 0-15,-9 0 16,8 18-16,-8 8 16,9 0-16,-1-9 15,1 0 1,17 0-16,-1 9 15,19-8-15,-1-10 16,0 1-16,18-18 16,0 0-16,-1-8 15,9-9-15,9 0 16,0-9-16,0-8 16,0 0-1,0-1-15,0-8 16,9 0-16</inkml:trace>
  <inkml:trace contextRef="#ctx0" brushRef="#br0" timeOffset="71709.31">23733 10486 0,'0'0'0,"0"0"0,0 0 16,0 0-16,0 0 16,0 0-16,0 0 15,0 0 1,-9 0-16,0 9 16,1 8-16,-1 1 15,0 16-15,1 10 16,-10 8-16,1 0 15,8 8 1,1 9-16,-10 1 0,9-10 16,9-16-16,0-18 15,0 0 1,0-9-16,0-8 16,9-1-16,26-25 15,60-44 1,18 1-16,-52 34 0</inkml:trace>
  <inkml:trace contextRef="#ctx0" brushRef="#br0" timeOffset="72374.91">23377 10512 0,'0'0'0,"0"0"0,0 0 16,0 0-16,0 0 15,0 0-15,0 18 16,8-1-16,10 18 16,-1 8-16,0 0 15,1 1 1,8-1-16,0 0 15,0 0-15,0-8 16,0-9-16,-17-9 16</inkml:trace>
  <inkml:trace contextRef="#ctx0" brushRef="#br0" timeOffset="73726.92">25087 9196 0,'0'0'0,"0"0"0,0 0 16,0 0-16,0 0 16,0 0-16,0 0 15,0 0-15,18 0 16,8 0-16,17 0 16,27 0-16,-10 9 15,-7 8 1,-10 0-16,-17 1 15,0-1-15,-17 0 16,-18 18-16,-17-1 16,-9 10-16,1-1 15,-1-17 1,17 0-16,1-9 0,0-8 16,17 8-1,0 1-15,17-1 16,9 18-16,9-1 15,8-8-15,-17 0 16,0-8-16,-8-1 16,-10 0-16,1 0 15,-18 1-15,-17 16 16,-8-8-16,-10 0 16,10 0-1,-10-17-15,1 0 16,8-1-16,9-8 15,17 0-15,9 0 16</inkml:trace>
  <inkml:trace contextRef="#ctx0" brushRef="#br0" timeOffset="74341.42">25964 9283 0,'0'0'0,"0"0"0,0 0 16,0 0-16,0 17 16,9 26-16,0 18 15,-1 17-15,1 17 16,0-17-16,-9-9 16,0-17-1,0-17-15,0-9 0,0-18 16,0 1-1,0 0-15</inkml:trace>
  <inkml:trace contextRef="#ctx0" brushRef="#br0" timeOffset="74689.16">25999 9257 0,'0'0'0,"0"0"0,0 0 16,0 0-16,0 0 16,18 0-16,16 0 15,1 0-15,8 17 16,10 0-16,-1 0 16,-9 1-1,0 8-15,1 0 16,-18 0-16,0 0 15,-17-9-15,-1 18 16,-16-1-16,-10 10 16,-25 8-16,-18 0 15,0-9-15,1-17 16,7 0 0,10-9-16,17-8 15,17-1-15</inkml:trace>
  <inkml:trace contextRef="#ctx0" brushRef="#br0" timeOffset="75245.89">27041 9352 0,'0'0'0,"0"0"16,0 0-16,0 0 16,9 17-16,8 9 15,1 9-15,-1 8 16,-8 9-16,-1 9 15,-16-1 1,8-16-16,-9-18 16,0 0-16,1-9 15,-1-9-15,0 1 16,9 0-16,0-9 16,0-9-16,0-25 15,0-18-15,26-9 16,9-17-16,17 9 15,-8 8 1,-1 18-16,9 8 16,-17 18-16</inkml:trace>
  <inkml:trace contextRef="#ctx0" brushRef="#br0" timeOffset="75690.1">27336 9612 0,'0'0'0,"0"0"0,0 0 16,0 0-16,0 0 16,0 0-16,18 8 15,8 1-15,9 0 16,8-1-1,9-16-15,0-1 16,-8 0-16,-1-8 16,-17 0-16,0-9 15,0 0-15,-17 0 16,0 0-16,-9 8 16,-9 1-16,0 0 15,-17 8 1,-9 9-16,1 9 15,-10 8-15,10 18 16,-1 8-16,0 9 16,18-9-16,17 1 15,0-1-15,17 0 16,9-17 0,26 0-16,9-9 15,-26 1-15</inkml:trace>
  <inkml:trace contextRef="#ctx0" brushRef="#br0" timeOffset="76331.45">28274 9542 0,'0'0'0,"0"-8"15,0-1-15,0 0 16,0 1-16,0-1 15,0 9-15,-8-9 16,-1 9-16,-17 0 16,0 0-16,-9 18 15,-8 8 1,-1 8-16,1 10 16,8-1-16,9-8 15,9-9-15,17-9 16,0-8-16,0-1 15,0 1-15,17-9 16,9-9-16,9-17 16,0 0-16,-9-8 15,0 16 1,-9 1-16,-8 0 16,-1 8-16,1 9 15,0 0-15,-9 0 16,0 0-16,8 17 15,10 9 1,17 9-16,-1-9 0,10 0 16,8-17-1,0-9-15,9-9 16,8-17-16,1-26 16,-1-9-16,1-34 15,-1-26-15,-8 0 16,-18-1-16,-17 27 15,-17 34-15,0 18 16,-9 17 0,0 9-16,0 17 15,-9 8-15,-26 36 16,-25 77-16,-1 44 16,17 8-16,27-9 15,26-25-15,43-27 16,-9-68-16</inkml:trace>
  <inkml:trace contextRef="#ctx0" brushRef="#br0" timeOffset="92455.44">29820 9352 0,'0'0'0,"0"0"16,0 0-16,0 0 15,0 0-15,0 8 16,17 18-16,1 35 16,17 26-16,-1 8 15,-8-17 1,0-9-16,-8-26 15,-10-8-15,1-18 16,0-8-16,-9-9 16,17-17-16,9-27 15,35-51-15,8-43 16,10-1-16,-19 26 16,-16 44-1,-27 35-15,-8 16 16,0 18-16</inkml:trace>
  <inkml:trace contextRef="#ctx0" brushRef="#br0" timeOffset="92872.32">30463 9716 0,'0'0'0,"0"0"16,0 0-16,0 0 15,17-9 1,9 0-16,9 1 16,0-10-16,-1-8 15,1 0-15,0 0 16,-9 0-1,-9 0-15,-8 9 0,0 0 16,-9-1-16,0 10 16,-9-1-16,-17 9 15,0 9 1,-9 8-16,-8 26 16,8 9-16,9 0 15,8-8-15,18-1 16,18 0-16,-1-17 15,27 9 1,16-9-16,-34-9 16</inkml:trace>
  <inkml:trace contextRef="#ctx0" brushRef="#br0" timeOffset="93169.86">31227 9629 0,'0'0'0,"-9"0"0,0 0 16,1 0-16,8 0 15,-9 0-15,-8 0 16,-9 0-16,0 9 16,-9 8-16,9 0 15,0 18-15,8 0 16,1-1-16,17 1 15,0-9 1,9 0-16,8 0 16,18 0-16,17 0 15,0-18-15,-9 1 16,1 0-16,-27-9 16</inkml:trace>
  <inkml:trace contextRef="#ctx0" brushRef="#br0" timeOffset="93371">31279 9603 0,'0'0'0,"0"0"0,0 0 16,0 0-16,0 0 15,17 0 1,27-9-16,16 9 15,19-8-15,-1 8 16,-26-9-16,-26 9 16</inkml:trace>
  <inkml:trace contextRef="#ctx0" brushRef="#br0" timeOffset="93620.31">31713 9326 0,'0'0'0,"0"0"0,0 0 16,0 0-16,-9 17 15,-8 26-15,-9 18 16,-9 26-16,1 25 16,-1-8-1,0-17-15,18-18 16,17-17-16,8-9 15,18 9-15,9-17 16,-9-35-16,-8 0 16</inkml:trace>
  <inkml:trace contextRef="#ctx0" brushRef="#br0" timeOffset="93973.47">32130 9871 0,'-9'-8'0,"1"-1"16,-1 0-16,0 9 16,0 0-16,-8 0 15,-9 18 1,0 16-16,0 1 16,9-9-16,-1 0 15,18 9-15,18-9 16,-1 0-16,18-18 15,-1 1-15,10-18 16,-1 1-16,1-18 16,-18 0-1,-9-9-15,-8-8 16,-18-9-16,-17 0 16,0 17-16,-9 0 15,-8 18-15,-1 9 16,1 16-16,17 18 15,17-17-15</inkml:trace>
  <inkml:trace contextRef="#ctx0" brushRef="#br0" timeOffset="94272.95">32477 9854 0,'0'0'15,"0"0"-15,18 17 16,16 1-16,1 16 16,-9 1-16,0 8 15,-8-8-15,-10 0 16,1-9-16,-9 0 16,-9-9-16,1-8 15,-1-1-15,0 1 16,1 0-16,-1-18 15,0 0 1,-8-25-16,25-18 16,10-44-16,8 1 15,-9 60-15</inkml:trace>
  <inkml:trace contextRef="#ctx0" brushRef="#br0" timeOffset="94720.68">31392 9586 0,'0'0'0,"0"0"16,0 0-16,0 0 15,0 0-15,0 0 16,0 0-16,0 0 16,0 0-16,0 0 15,8 0-15,19 0 16,16-9-16,35 0 16,9 1-1,8 8-15,-8 0 16,9 0-16,-18 0 15,-43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19:38.4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 4095 0,'0'0'0,"0"-9"0,0 9 0,0 0 16,0 0-16,0 0 15,0 0-15,0 0 16,-9 17-16,-8 44 16,-27 34-16,10 27 15,-1 7 1,0 1-16,0-17 16,1-9-16,-1-35 15,18-17-15,-1-17 16,9-9-16,9-18 15,0 1-15,9-9 16,17-9-16,-8 1 16</inkml:trace>
  <inkml:trace contextRef="#ctx0" brushRef="#br0" timeOffset="343.85">2622 4103 0,'0'0'0,"0"0"16,0-8-16,0 8 0,0 0 15,0 0 1,0 0-16,0 0 16,0 0-16,0 0 15,0 8-15,18 10 16,8 25-16,17 35 15,1 17-15,-10-8 32,1-1-32,-9 1 0,0 0 15,-8-18-15,-10-26 16,1 1-16,0-18 16,-9 0-16,0-18 15,0 10-15,8-10 16,1-8-16</inkml:trace>
  <inkml:trace contextRef="#ctx0" brushRef="#br0" timeOffset="540.21">2579 4554 0,'0'0'0,"0"0"15,0 0-15,0 0 16,0 0-16,0 0 15,0 0-15,0 0 16,17-9 0,9 0-16,9 1 15,26-1-15,8 0 16,-34 9-16</inkml:trace>
  <inkml:trace contextRef="#ctx0" brushRef="#br0" timeOffset="1329.77">2822 4043 0,'-8'-9'0,"-1"0"16,0-8-16,-8 0 15,-1 0-15,1-1 16,0 1-16,-1 0 16,-8-1-1,0 1-15,-17 8 16,-1 1-1,1 8-15,-9 8 0,-18 27 16,10 0-16,-1 16 16,-9 10-1,1 8-15,8 18 16,9 17-16,9-9 16,25 9-16,1 0 15,17 0-15,9-9 16,8-8-16,18-1 15,8-8-15,9 0 16,18-17-16,-1 0 16,18-18-16,8-8 15,1-27 1,8-16-16,9-18 16,-17-18-16,-1-16 15,-17-10-15,0-25 16,-25-17-16,-19-10 15,-8-25-15,-26 8 16,-17 18-16,-18 17 16,-8 26-1,-18 18-15,-8 8 16,-18 17-16,9 0 16,8 18-16,9 0 15,18 8-15,17-8 16,17 0-16</inkml:trace>
  <inkml:trace contextRef="#ctx0" brushRef="#br0" timeOffset="2645.45">4420 4277 0,'0'0'0,"0"0"16,-9 0-1,1 0-15,-1 0 16,-17 0-16,0 0 16,0 0-16,-18 0 15,1 17-15,-9 0 16,17 18-1,18 8-15,8 9 0,9 9 16,26 8 0,9 9-16,0-17 15,8-1-15,0-16 16,-16-18-16,-10 0 16,-8 0-16,-1-9 15,-16 0-15,-10 1 16,-8 7-1,-17 1-15,-9-17 0,17 0 16,18-9 0,8 0-16,0 0 15</inkml:trace>
  <inkml:trace contextRef="#ctx0" brushRef="#br0" timeOffset="3026.18">4481 4640 0,'0'0'0,"0"0"0,0 0 15,9 9-15,8 0 16,0-1-16,18 1 16,0 0-16,17-9 15,0-9-15,0 0 16,-9-17-1,1 0-15,-9 9 16,-18 0-16,-8-1 16,-18-8-16,0 9 15,1 0-15,-18-1 16,-1 18-16,-7 0 16,-1 18-16,0 8 15,18 8 1,0 10-16,17 8 15,0 8-15,17-16 16,9-1-16,9-8 16,-1-9-16,53 8 15,-26-8 1</inkml:trace>
  <inkml:trace contextRef="#ctx0" brushRef="#br0" timeOffset="3311.02">5080 4450 0,'0'0'0,"0"0"16,0 0-16,0 0 15,0 0-15,17 0 16,9 0-16,9 0 16,26-9-16,8 1 15,1-1 1,-1-17-16,1-9 16,-27 9-16,-25 18 15</inkml:trace>
  <inkml:trace contextRef="#ctx0" brushRef="#br0" timeOffset="3575.74">5349 4138 0,'0'0'0,"0"0"0,0 0 15,0 0-15,0 0 16,0 9-16,0 25 15,0 36-15,0 25 16,-8 35 0,8 8-16,0-8 15,0-26-15,0-17 16,0-27-16,17-16 16,9-10-16,9-25 15,8 0-15,-26-9 16</inkml:trace>
  <inkml:trace contextRef="#ctx0" brushRef="#br0" timeOffset="4043.77">5879 4502 0,'0'0'0,"0"0"0,0 0 0,0 0 15,0 0-15,0 17 16,0 9-16,0 26 16,17 17-16,1-8 15,-10-18-15,1 1 16,8-18-16,1 0 15,-1-18-15,0 1 16,1-18 0,17-25-16,-1-18 15,-8-18-15,0 10 16,-17 16-16,0 18 16,-1 9-16,-8 17 15,0 0-15,0 0 16,9 17-1,0 35-15,8 18 16,1-1-16,-1-17 16,0-9-16,9-17 15,9 0-15,9 0 16,-18-17-16</inkml:trace>
  <inkml:trace contextRef="#ctx0" brushRef="#br0" timeOffset="4517.68">6495 4588 0,'-8'0'0,"-1"0"15,0 0-15,1 9 16,8 8-16,0 35 16,-9 26-16,9 26 15,0 17 1,0 18-16,0-26 15,0-27-15,0-16 16,0-27-16,0-9 16,0-8-16,0-17 15,0 0-15,-9-9 16,1-9-16,-1-34 16,-8-61-1,8-35-15,9 1 16,9 25-16,-1 35 15,10 18-15,-1 8 16,9 17-16,0 0 16,9 9-16,0 9 15,-1 0 1,-8 17-16,0 0 16,0 0-16,-8 0 15,-9 8-15,-1 10 16,-16-1-16,-1 9 15,0 0-15,-17 0 16,0 0-16,9-17 16,-1-1-16,18-8 15,0 0-15</inkml:trace>
  <inkml:trace contextRef="#ctx0" brushRef="#br0" timeOffset="6460.84">9500 3618 0,'0'0'0,"0"0"15,0 0-15,0 0 16,0 0-1,0 9-15,0 17 16,0 43-16,9 70 16,-1 25-16,-16 10 15,8-18-15,8-35 16,1-17-16,-9-9 16,0-17-1,-9-17-15,18-18 16,0-17-16,-9-9 15</inkml:trace>
  <inkml:trace contextRef="#ctx0" brushRef="#br0" timeOffset="6776.48">9309 4510 0,'0'0'0,"0"0"0,0 0 16,0 0-16,0 0 16,0 0-16,0 9 15,9 8-15,8 35 16,26 35-16,1 0 16,-9-18-1,8-8-15,-8-18 16,-9-17-16,0 0 15,-17-18-15,-1 1 16,1-9-16,8-17 16,9-61-16,26-69 15,9-53 1,35-155-16</inkml:trace>
  <inkml:trace contextRef="#ctx0" brushRef="#br0" timeOffset="7842.73">10768 4285 0,'0'0'0,"0"0"0,0 0 15,0 0-15,0 0 16,9 0 0,8 0-16,9 0 15,17 0-15,9-8 16,18 8-16,17-9 15,-35 0-15</inkml:trace>
  <inkml:trace contextRef="#ctx0" brushRef="#br0" timeOffset="8308.54">11541 4017 0,'0'0'0,"0"0"16,0 0-1,-9 17-15,0 18 0,1 25 16,-1 27 0,0 8-16,-8-8 15,17-9-15,0-26 16,9-18-16,-1-16 16,1-10-16</inkml:trace>
  <inkml:trace contextRef="#ctx0" brushRef="#br0" timeOffset="8813.4">11532 3982 0,'0'0'0,"-9"0"0,9 0 16,0 0-16,0 0 15,0 0-15,0 0 16,0 0-16,18 0 16,-1 0-16,18 0 15,8 9-15,-8-1 16,-9 1-16,-9 8 16,-8-8-16,0 0 15,-9 8 1,-9 0-16,0 1 15,-8 8-15,0-9 16,-1 0-16,10 1 16,-1-1-16,9 0 15,0 1-15,0-1 16,17 9 0,1 9-16,8-9 0,-9 0 15,-8-9 1,-1 0-16,-8 1 15,0-1-15,-8 0 16,-1 1-16,-17 7 16,0 1-16,-9-8 15,1-10-15,16 1 16,9-9 0,9 0-16,0 0 15,0 0-15</inkml:trace>
  <inkml:trace contextRef="#ctx0" brushRef="#br0" timeOffset="13895.29">12105 4571 0,'0'0'0,"0"0"0,0 0 16,0-9-16,0 1 16,0-1-16,0 0 15,0 1-15,0 8 16,-9 0-16,1 0 15,-1 0 1,0 17-16,-8 0 16,8 9-16,9 9 15,0 0-15,0-9 16,18-18-16,8 1 16,9-18-16,17-8 15,-9-9-15,0 0 16,-16 0-16,-19 9 15,1-1 1,-9 1-16,-9 8 16,1 9-16,-10 9 15,9 0-15</inkml:trace>
  <inkml:trace contextRef="#ctx0" brushRef="#br0" timeOffset="14566.9">12756 4233 0,'0'0'0,"0"0"0,0 0 15,0 0-15,0 0 16,0 0-16,18 0 16,8 0-16,9 0 15,8 0-15,18 0 16,-9 0-16,0 0 16,-9 0-1,-17 0-15,1 0 16,-10 0-16,-8 0 15,-9 0-15,-9 18 16,-8 16-16,-27 18 16,-17 0-16,1 0 15,-10-9-15,18 1 16,9-18-16,8 0 16,9 0-1,8-18-15,18 1 16,0 0-16,0-1 15,18 1-15,16 0 16,27-1-16,9 1 16,8 0-1,0-9-15,-17 0 0,-9 0 16,-9 0 0,-17 0-16,-8 0 15,-10 0-15,1 0 16</inkml:trace>
  <inkml:trace contextRef="#ctx0" brushRef="#br0" timeOffset="14891.75">13069 3662 0,'0'0'0,"0"0"16,0 0-16,-9 17 15,1 9-15,-18 17 16,0 18-16,-9 0 15,0-9 1,9-9-16,9-9 16,17-16-16,0-10 15,0-8-15</inkml:trace>
  <inkml:trace contextRef="#ctx0" brushRef="#br0" timeOffset="15030.81">13000 3748 0,'0'0'0,"0"0"16,0 0-1,0 0-15,0 0 0,17 0 16,0 9 0,1 8-16,16 18 15,19 8-15,7 18 16,-25-26 0</inkml:trace>
  <inkml:trace contextRef="#ctx0" brushRef="#br0" timeOffset="16560.86">15613 4303 0,'0'0'0,"0"0"0,0 0 0,0 0 16,0 0-1,26 0-15,18 0 16,34 8-16,9-8 16,34-8-16,10-1 15,-10 0-15,-17 1 16,-8-1-16,8 0 16,-8-8-16,-62 17 15</inkml:trace>
  <inkml:trace contextRef="#ctx0" brushRef="#br0" timeOffset="16874.59">16299 4017 0,'0'0'0,"0"0"0,0 0 15,0 0 1,0 0-16,-8 17 16,-1 18-16,0 34 15,-8 35-15,0 0 16,-1-9-16,1 0 15,8 1-15,27-36 16,25 18-16,0-34 16</inkml:trace>
  <inkml:trace contextRef="#ctx0" brushRef="#br0" timeOffset="17714.63">20242 3800 0,'0'0'0,"0"0"16,0 0-16,0 0 15,-9 0-15,0 0 16,-8 18-16,-35 25 16,-17 26-16,-27 18 15,0 25-15,1 18 16,8-17-16,9-18 16,26-17-1,0-9-15,17-8 16,-8 0-16,25-27 15</inkml:trace>
  <inkml:trace contextRef="#ctx0" brushRef="#br0" timeOffset="18094.3">19434 4606 0,'0'-9'0,"0"0"0,0 9 15,0 0-15,0 0 16,0 0 0,0 0-16,-8 0 15,8 0-15,0 0 16,-9 0-16,0 9 15,1 8 1,-1 1-16,0 16 0,0 10 16,9-10-16,0-8 15,0 0 1,0-8-16,0-10 16,0 1-16,9 0 15,9-1-15,16-25 16,53-26-16,52-27 15,243-77 1</inkml:trace>
  <inkml:trace contextRef="#ctx0" brushRef="#br0" timeOffset="18675.56">19686 3826 0,'0'0'0,"0"0"16,0 0-16,0 0 16,0 0-16,0 0 15,0 0-15,17 0 16,27 0-16,17 0 16,8-8-16,1-1 15,-10-8 1,-16 8-16,-1 0 15,-17 9-15,0 0 16,0 0-16,-17 0 16,0 0-16,-1 18 15,-8 8-15,-8 8 16,-1 18-16,0 9 16,1-27-16</inkml:trace>
  <inkml:trace contextRef="#ctx0" brushRef="#br0" timeOffset="20192.4">21423 3965 0,'0'0'0,"0"0"0,0 0 15,0 0-15,0 0 16,0 26-16,-9 17 16,-8 52-16,-9 35 15,8-8 1,1-19-16,8-7 16,9-1-16,9-17 15,0-52-15,-1-17 16</inkml:trace>
  <inkml:trace contextRef="#ctx0" brushRef="#br0" timeOffset="20792.72">21432 4077 0,'0'-8'0,"0"-1"0,0 0 16,0 1-16,0-1 0,0 0 15,0 1 1,8-1-16,10 0 16,8 1-16,8 8 15,18 0-15,9 0 16,0 8-1,0 10-15,-18-1 0,-17 0 16,-8-8-16,-10 8 16,-16 1-1,-10-1-15,-16 9 16,-19 9-16,-7-9 16,8 0-16,8-9 15,9-8-15,18-1 16,0 1-1,8 0-15,9-9 0,0 17 16,9 0 0,17 1-16,8 8 15,1 0-15,0 0 16,-9 0-16,0-9 16,-17 0-16,-1 0 15,-8 1-15,-8-1 16,-10 0-16,-8 9 15,-17 0 1,-18-8-16,0-1 16,9-8-16,9-1 15,8 1-15,9 0 16,17-9-16,9 0 16</inkml:trace>
  <inkml:trace contextRef="#ctx0" brushRef="#br0" timeOffset="21023.98">22178 4415 0,'0'0'0,"0"0"16,0 0-16,-8 18 15,-1 8-15,0 17 16,-8 0-16,0 18 16,-1 17-16,18 0 15,9-52-15</inkml:trace>
  <inkml:trace contextRef="#ctx0" brushRef="#br0" timeOffset="21442.63">22830 4536 0,'0'-8'0,"0"-1"0,0 0 16,0-8-16,-9-9 0,0 9 15,1 0-15,-1-1 16,-8 1 0,-1 0-16,1 17 15,-9 0-15,0 17 16,-9 0-16,0 18 15,0-1-15,18 1 16,0 0 0,17-9-16,0 0 0,17 0 15,18 0 1,8-18-16,9 1 16,35-18-16,9-8 15,-62 17-15</inkml:trace>
  <inkml:trace contextRef="#ctx0" brushRef="#br0" timeOffset="21815.33">23160 4450 0,'0'0'0,"0"0"0,0 0 16,0 0-16,-9 0 15,0 9 1,1 8-16,-1 0 0,9 9 16,0 9-1,9-1-15,8-8 16,0 0-16,1-8 16,-1-10-16,18 1 15,-1-9-15,-7-9 16,-1 1-16,-9-1 15,0-17-15,-8 0 16,0 0 0,-18-9-16,0 1 15,-8 16-15,0 1 16,-1 0-16,1 17 16,17 0-16,0 0 15</inkml:trace>
  <inkml:trace contextRef="#ctx0" brushRef="#br0" timeOffset="22149.7">23741 4363 0,'0'0'0,"0"0"16,0 0-16,0 0 16,0 0-16,0 0 15,0-8-15,0 8 16,-8 0-1,-1 0-15,-17 0 16,0 17-16,0 0 16,9 1-16,-1 8 15,9-9-15,9 9 16,0 0-16,18 0 16,-1 0-16,1 0 15,-1-9 1,-8-8-16,-1-1 15,1 1-15,-9 0 16,-9-1-16,1 1 16,-18 8-16,8-8 15,10-9-15,8 0 16</inkml:trace>
  <inkml:trace contextRef="#ctx0" brushRef="#br0" timeOffset="22743.97">24288 4268 0,'0'0'0,"0"0"0,0 0 16,0 0 0,0 0-16,0 0 15,-8 17-15,-1 9 16,0 18-16,-8 8 15,0 0-15,8-9 16,9 0 0,0-17-16,0 0 0,0-17 15,0-1 1,17 1-16,1-18 16,8 1-16,9-10 15,-1 1-15,-8 0 16,0 17-1,0 0-15,-8 0 0,-1 8 16,9 10 0,0-10-16,0 1 0,0 0 15,-8-1 1,-1-8-16,0-8 16,1-1-16,-9-8 15,-1-18-15,1-8 16,0-9-16,-9 9 15,-9 8-15,0 18 16,9 8 0</inkml:trace>
  <inkml:trace contextRef="#ctx0" brushRef="#br0" timeOffset="23369.88">24992 4562 0,'0'0'0,"0"0"15,0 0-15,0 0 16,0 0-16,0 0 16,-9 18-1,0 8-15,1 17 16,-10 0-16,1 1 15,17-1-15,9 0 16,-1-25 15</inkml:trace>
  <inkml:trace contextRef="#ctx0" brushRef="#br0" timeOffset="23739.71">25061 4320 0,'0'0'0,"0"0"0,0 0 16,0 0-16,0 0 15,0 0 1,0 0-16,26 0 16,18-9-16,17 1 15,25-1-15,10 0 16,-1-8-16,1 8 15,0-8-15,-44 8 16,-35 9-16</inkml:trace>
  <inkml:trace contextRef="#ctx0" brushRef="#br0" timeOffset="24019.04">25574 4060 0,'0'0'0,"0"0"0,0 0 0,0 0 0,0 0 15,0 0-15,-9 17 16,0 9-16,1 26 16,-1 18-16,-8 16 15,-1 1 1,1-9-16,8 0 0,9 0 15,0-18-15,18-16 16,-1-10 0,44 10-16,26-10 15,-53-25-15</inkml:trace>
  <inkml:trace contextRef="#ctx0" brushRef="#br0" timeOffset="24740.93">26442 4277 0,'0'0'0,"0"0"0,0 0 16,0 0 0,17 0-16,9 8 15,9 10-15,9-1 16,-1 0-16,0 9 15,-16 0-15,-1 0 16,-18 0 0,1 9-16,-18-1 15,-17 1-15,-9 0 0,-8 8 16,-9 0 0,17-17-16,0 0 15,18-17-15,0 0 16,8-9-16,9-9 15,0 0-15,0 1 16,0 8-16</inkml:trace>
  <inkml:trace contextRef="#ctx0" brushRef="#br0" timeOffset="24992.9">26885 4233 0,'0'0'0,"0"0"0,0 0 15,0 0-15,0 0 16,0 0-16,0 0 15,-9 0-15,1 0 16,-18 18-16,-1 16 16,-7 18-1,-1 0-15,18 9 16,17-9-16,0 0 16,17 0-16,0-9 15,9 0-15,9-17 16,9-8-1,16-18-15,-8-9 16,-34 9-16</inkml:trace>
  <inkml:trace contextRef="#ctx0" brushRef="#br0" timeOffset="25228.03">26815 3748 0,'0'0'0,"0"0"15,0 0-15,0 0 16,-8 18-16,-1 8 16,-17 26-16,-9 8 15,1 1-15,8-9 16,-1-18-16,10-8 15,8-17 1</inkml:trace>
  <inkml:trace contextRef="#ctx0" brushRef="#br0" timeOffset="25369.43">26807 3800 0,'0'0'0,"0"0"15,0 0-15,0 18 16,17 8-1,1 8-15,16 18 16,27 9-16,-26-27 16</inkml:trace>
  <inkml:trace contextRef="#ctx0" brushRef="#br0" timeOffset="25907.92">24141 3748 0,'0'0'0,"0"0"0,-9 0 16,0 0-16,1 18 15,-1 8-15,-17 26 16,-9 43-16,18 17 31,0 18-31,-1 18 0,18-27 0,18-9 16,16-8-16,10-17 15,17-9 1,-18-35-16</inkml:trace>
  <inkml:trace contextRef="#ctx0" brushRef="#br0" timeOffset="26256.38">25721 3792 0,'0'0'0,"0"0"0,0 0 16,0 0-16,18 26 16,16 17-16,19 26 15,-10 35 1,9 17-16,-9 27 0,-25-1 15,-10 9 1,-16 0-16,-27-9 16,0 17-16,-34 226 15</inkml:trace>
  <inkml:trace contextRef="#ctx0" brushRef="#br0" timeOffset="39592.12">5089 6277 0,'0'0'0,"0"0"0,0 0 0,-9 18 16,9 16-16,-9 44 16,1 52-16,-18 35 15,-9-1-15,17-25 16,1-27 0,0-25-16,-1-26 15,18-27-15,0-16 16,0-18-16,0 0 15,0 0-15</inkml:trace>
  <inkml:trace contextRef="#ctx0" brushRef="#br0" timeOffset="40127.32">5123 6433 0,'-8'0'0,"-1"0"0,9 0 16,0 0-16,0 0 16,0-9-16,0 1 15,9-1 1,8 0-16,9 1 16,9 8-16,8 0 15,9 0-15,1 8 16,-10 1-16,0 0 15,-17-1-15,-17 1 16,0 0-16,-18 8 16,-17 18-16,-9 8 15,-8 0 1,-9 1 0,0-1-1,17-17-15,9 0 0,9 0 0,17-9 16,0 1-16,17-1 15,0 9-15,1 0 16,16 8-16,-8 10 16,0-10-16,-8 1 15,-9-9 1,-1 9-16,-16-1 16,-19 1-16,-7 8 15,-18 1-15,-9-10 16,0-8-16,9-17 15,26-9 1,0-9-16,17 1 16</inkml:trace>
  <inkml:trace contextRef="#ctx0" brushRef="#br0" timeOffset="40574.76">4785 6052 0,'0'0'0,"-9"0"16,9 0-16,0 0 16,0 0-16,0 0 15,0 0-15,0 0 16,9 17-1,17 1-15,17 8 16,35 0-16,9-9 16,0-8 15,-9-9-31,9 0 0,-9 0 16,-17 0-16,-9-9 0,0 0 15,-8 1-15,-27-1 16</inkml:trace>
  <inkml:trace contextRef="#ctx0" brushRef="#br0" timeOffset="40806.87">5471 5827 0,'0'0'0,"0"0"0,0 0 15,0 0-15,0 0 16,0 0-16,17 17 16,18 18-1,0 8-15,17 18 0,0 8 32,-9 0-32,-17-25 0</inkml:trace>
  <inkml:trace contextRef="#ctx0" brushRef="#br0" timeOffset="42121.1">6252 6468 0,'0'0'0,"0"0"0,0 0 0,0 0 16,0 0-16,0 0 15,9 0-15,8 0 16,18 8 0,0 1-16,17 0 15,9-1-15,-18 1 16,9-9-1,0 0-15,-8 0 16,-1 0-16,9-9 0,-34 9 16</inkml:trace>
  <inkml:trace contextRef="#ctx0" brushRef="#br0" timeOffset="42359.26">6374 6840 0,'0'0'0,"0"0"15,0 0-15,0 0 16,0 0-16,0 0 16,17 0-16,1 0 15,16 0-15,10 0 16,8 0-16,-9 0 15,35 9 1,-17 0-16</inkml:trace>
  <inkml:trace contextRef="#ctx0" brushRef="#br0" timeOffset="43908.72">7694 6321 0,'0'0'0,"0"0"0,0 0 15,0 0-15,0 0 16,0 0-16,0 17 16,0 9-16,8 34 15,1 27-15,-9 8 31,-9 27-31,1 16 0,8-34 16,-9-26-16,9-17 16,0-9-16,0-18 15,0-25-15,0 0 16</inkml:trace>
  <inkml:trace contextRef="#ctx0" brushRef="#br0" timeOffset="44438.64">7624 6511 0,'0'0'0,"0"-9"0,-8 1 0,8-1 16,0 0-16,0 1 16,0-10-16,0 1 15,17 0 1,0-1-16,27 1 15,17 9-15,8 8 16,-8 0 0,-9 0-16,-9 8 15,-17 1-15,0-1 16,-17 1-16,0 0 16,-18-1-16,0 10 15,-8 8-15,-9 0 16,9 0-16,-1 0 15,10-9-15,8 0 16,0 1-16,17-1 16,0 9-16,9 0 15,0 0-15,1 0 16,-1 0 0,-9-9-16,-8 1 15,-1-10-15,1 10 16,-18-1-16,1 0 15,-18 9-15,0 0 16,-18 0-16,1 0 16,-1 0-16,10-17 15,-1-1 1,17 1-16,1-9 16,17-9-16,9 1 15,-1 8-15</inkml:trace>
  <inkml:trace contextRef="#ctx0" brushRef="#br0" timeOffset="44621.19">8380 6719 0,'0'0'0,"0"0"0,0 0 16,0 17-16,0 9 15,-9 18-15,0 25 16,1-9-16,8 1 15,0-9 1,8-9-16,1-25 16</inkml:trace>
  <inkml:trace contextRef="#ctx0" brushRef="#br0" timeOffset="45104.31">9283 6771 0,'-9'-9'0,"1"1"0,-1-1 16,0-8-16,-8-9 15,-9 8 1,0 1-16,-9 0 15,-8 8-15,8 9 16,0 17-16,0 1 16,1 16-16,-1 1 15,18 0-15,-1 8 16,18 0 0,0 0-16,18 1 0,16-18 15,27-18 1,26-8-16,-9-8 15,-43-1-15</inkml:trace>
  <inkml:trace contextRef="#ctx0" brushRef="#br0" timeOffset="45409.5">9570 6849 0,'0'0'0,"-9"0"0,0 0 15,0 0-15,-8 17 16,0 0-16,-1 9 15,18 9-15,0 0 16,9-9-16,8 0 16,18 0-16,0-18 15,8-8-15,1-8 16,8-18 0,-9 0-16,-8-9 15,-9-8-15,-17-1 16,-18 1-16,0 9 15,-8 8-15,-9 8 16,9 1-16,-1 8 16,1 9-16,8 0 15,9 0 1,0 0-16,0 0 16</inkml:trace>
  <inkml:trace contextRef="#ctx0" brushRef="#br0" timeOffset="45739.65">10403 6537 0,'0'0'0,"0"0"0,0 0 15,0 0-15,0 0 16,-9 0-16,1 0 16,-10 9-16,-8 8 15,0 0-15,9 9 16,0 0-16,8 0 15,9 0-15,0 0 16,9 0-16,8 0 16,0 0-1,1 0-15,-1-8 16,-8-1-16,-1-8 16,1-1-16,-18 1 15,1 8-15,-1-8 16,-8-1-16,-1 1 15,10 0-15,8-9 16</inkml:trace>
  <inkml:trace contextRef="#ctx0" brushRef="#br0" timeOffset="46054.21">11080 6069 0,'-8'0'0,"-1"0"16,0 0-16,1 0 16,-1 18-16,-17-1 15,0 18-15,0 17 16,0 17-1,-18 26-15,1 18 16,26-9-16,-1-9 16,10 0-16,16 1 15,10-27-15,16-9 16,18 1 0,1-18-16,-27-25 0</inkml:trace>
  <inkml:trace contextRef="#ctx0" brushRef="#br0" timeOffset="46621.06">11367 6450 0,'-9'0'0,"1"0"0,-1 0 16,0 0-1,1 0-15,-1 0 16,-8 18-16,-1 16 15,-8 18-15,9 0 16,-1 9-16,1-18 16,17 1-16,0-18 15,0 0 1,0-18-16,9 1 16,8-9-16,9-9 15,18 1-15,-1-10 16,0 1-16,-17 8 15,1 9-15,-10 0 16,0 0-16,1 0 16,-1 9-16,9 0 15,-9-9-15,-8 0 16,0 0 0,-1 0-16,1 0 15,-9-9-15,0 0 16,0-17-16,-9-8 15,9-1-15,0 18 16,0 8-16,0 0 16</inkml:trace>
  <inkml:trace contextRef="#ctx0" brushRef="#br0" timeOffset="46901.96">11975 6762 0,'0'0'0,"0"0"0,0 0 15,0 0-15,0 0 16,0 0-16,-9 9 15,1 8-15,-1 9 16,0 9 0,9 8-16,0 0 15,9-17-15</inkml:trace>
  <inkml:trace contextRef="#ctx0" brushRef="#br0" timeOffset="47271.85">12383 6658 0,'-9'-8'0,"-8"-1"0,0 0 16,-1 9-16,1 0 16,8 0-16,9 0 15,0 0 1,0 0-16,9 0 15,8-8-15,18-1 16,17 0-16,9 1 16,8-10-16,-8 1 15,-35 8-15</inkml:trace>
  <inkml:trace contextRef="#ctx0" brushRef="#br0" timeOffset="47539.35">12513 6433 0,'0'0'0,"0"0"16,0 0-1,0 0-15,0 0 0,0 0 16,0 0-16,-8 0 16,-1 17-1,-8 18-15,-1 17 16,1 0-16,-1 9 15,1-1 1,17-16-16,0-1 0,9 0 16,-1-17-16,10 0 15,-9-17 1,17-9-16,0 0 16</inkml:trace>
  <inkml:trace contextRef="#ctx0" brushRef="#br0" timeOffset="47820.09">12756 6199 0,'0'0'0,"0"0"0,0 0 15,0 0-15,18 18 16,8-1-16,9 18 15,8 8-15,18 26 16,0 35 0,-27-17-16,-8-1 15,-17-8-15,-18 9 16,-8 8-16,-9-17 16,9-9-16,-1-17 15,10-34 1</inkml:trace>
  <inkml:trace contextRef="#ctx0" brushRef="#br0" timeOffset="48306">13599 6485 0,'0'0'0,"-9"0"0,9 0 0,0 0 16,0 0 0,0 0-16,0 0 15,0 0-15,17 9 16,10 8-16,7 9 16,1 9-16,-9-9 15,0 8-15,0-8 16,-17 9-1,-1 0-15,-16-1 16,-1 1-16,-17 8 16,9 0-16,-1-17 15,1 0-15,0-17 16,17 0-16,0-9 16,0-9-16,8 9 15</inkml:trace>
  <inkml:trace contextRef="#ctx0" brushRef="#br0" timeOffset="48593.32">13998 6494 0,'0'0'0,"0"0"0,0 0 15,0 0-15,0 0 16,0 0-16,0 0 16,0 0-1,0 0-15,-8 0 16,-1 0-16,0 17 15,-8 9-15,-1 9 16,1 17-16,0-9 16,8 0-16,9 9 15,0-8-15,0 8 16,0-18-16,17-8 16,9 0-1,27-17-15,-1-9 16,-35 0-16</inkml:trace>
  <inkml:trace contextRef="#ctx0" brushRef="#br0" timeOffset="48840.73">13929 6113 0,'-9'-9'0,"9"0"16,0 9-16,-9 0 16,1 0-16,-1 0 15,-17 18 1,0 16-16,0 1 16,-9 8-16,9-8 15,17-9-15,9-17 16,0-1-16</inkml:trace>
  <inkml:trace contextRef="#ctx0" brushRef="#br0" timeOffset="48970.63">13842 6043 0,'0'0'0,"0"0"16,0 0-16,0 0 16,0 0-16,0 18 15,17 8-15,9 8 16,26 27-16,9-9 15,-35-26 1</inkml:trace>
  <inkml:trace contextRef="#ctx0" brushRef="#br0" timeOffset="49402.72">14354 6580 0,'0'0'0,"0"0"0,0 0 16,0 0-16,0 0 15,0 0 1,18 0-16,8 0 15,8 0-15,19 0 16,7 0-16,1 0 16,0 0-16,26-8 15,0-18-15,-53 17 16</inkml:trace>
  <inkml:trace contextRef="#ctx0" brushRef="#br0" timeOffset="49619.64">14754 6381 0,'0'0'0,"0"0"0,0 0 16,0 0-16,0 0 16,0 0-1,-9 17-15,0 27 16,-8 34-16,-9 8 15,9 1-15,-1 0 16,10 8-16,16-35 16</inkml:trace>
  <inkml:trace contextRef="#ctx0" brushRef="#br0" timeOffset="50223.85">15605 6840 0,'0'0'0,"0"0"0,0 0 15,0 0-15,0 0 16,0 0-16,0 0 16,0 0-16,17-8 15,18-1-15,17 0 16,26 1-16,9 8 15,-52 8 1</inkml:trace>
  <inkml:trace contextRef="#ctx0" brushRef="#br0" timeOffset="50687.45">16473 6450 0,'0'0'0,"0"0"0,0 0 16,0 0-16,0 0 15,0 0-15,0 0 16,0 0-16,0 0 16,0 0-16,-9 0 15,9 0 1,0 0-16,-8 9 15,-1 26-15,0 34 16,-8 0-16,0 18 16,8 0-16,0-1 15,1-17-15,-1-17 16,9-8-16,0-18 16,9 0-1,-1-18-15</inkml:trace>
  <inkml:trace contextRef="#ctx0" brushRef="#br0" timeOffset="51186.29">16404 6147 0,'0'0'0,"0"0"15,0 0-15,0 0 16,0 0-16,8-8 15,10 8-15,-1 0 16,9 0-16,26 17 16,0 9-16,0 0 15,-8-9 1,-18 1-16,0-1 16,-17 0-16,-1 1 15,-16 16-15,-18 1 16,-9 8-16,-9 0 15,1 1-15,8-1 16,9-17-16,9 0 16,-1-9-1,18 1-15,0-1 0,0 0 16,18 9 0,-1 9-16,9-9 15,0 0-15,0 0 16,-17 0-16,0-9 15,-18 9-15,0 0 16,1 0-16,-18 0 16,0 0-1,0 0-15,-1-17 16,10-1-16,0 1 16,-1-9-16,18 0 15,0 0-15</inkml:trace>
  <inkml:trace contextRef="#ctx0" brushRef="#br0" timeOffset="51525.65">16933 6832 0,'0'0'0,"0"0"0,0 0 15,-8 0-15,-1 0 16,0 0-16,1 0 15,-1 8 1,9 10-16,0-1 16,0 9-16,9 0 15,8 0-15,0-9 16,9 0-16,18-8 16,-9-18-1,-9 1-15,-9-1 0,-8 0 16,-1 1-16,-16-18 15,-1 0 1,0 8-16,1 1 16,-10 17-16,18 0 15</inkml:trace>
  <inkml:trace contextRef="#ctx0" brushRef="#br0" timeOffset="52452.19">17524 6546 0,'0'0'0,"0"0"0,0 0 16,0 0-16,0 0 15,0 0-15,0 0 16,17-9-16,9 0 15,26 1-15,18-1 16,8 0-16,0-8 16,0 8-16,0 1 15,-17-1 1,-9 9-16,-17 0 16,-9 0-16,-17 0 15,-1 0-15,1 0 16,-9 0-16,-9 17 15,-8 18-15,-26 17 16,-18 0-16,-17 9 16,-9-1-1,9-16-15,8-1 16,10-17-16,25 0 16,0 0-16,18-18 15,-1 1-15,10 0 16,8-1-16,0-8 15,17 9-15,9 8 16,9 1-16,17-10 16,17 10-1,9-10-15,-8 1 16,-9 0-16,-18-1 16,-17-8-16,9 9 15,0 0-15,-18-9 16</inkml:trace>
  <inkml:trace contextRef="#ctx0" brushRef="#br0" timeOffset="52889.65">17984 5818 0,'0'0'0,"0"0"0,0 0 15,0 0-15,0 0 16,-9 0-16,1 18 16,-10 8-16,-8 8 15,0 9-15,-9 1 16,9-1-1,9-17-15,8 0 16,9-9-16,0-17 16,0-8-16,0-1 15,9 0-15,0 1 16,-1-1-16,10 0 16,-1-8-16,-8 0 15,8 8 1,1 9-16,-1 0 15,0 0-15,9 9 16,9 8-16,9 9 16,8 17-16,-18-17 15</inkml:trace>
  <inkml:trace contextRef="#ctx0" brushRef="#br0" timeOffset="57852.06">19104 6684 0,'0'0'0,"0"0"0,0 0 16,0 0-16,18 0 15,-1 0-15,26 9 16,10 0-16,16-1 16,18 1-1,-9-9-15,-17 0 0,0 0 16,17 9-1,-9-1-15,-34 1 16</inkml:trace>
  <inkml:trace contextRef="#ctx0" brushRef="#br0" timeOffset="58086.07">19139 6892 0,'0'0'0,"0"0"16,0 0-16,0 0 16,0 0-16,17 9 15,1-1-15,25 1 16,9 0-16,9-1 16,9 1-1,-1-9-15,18 0 16,-35 0-16</inkml:trace>
  <inkml:trace contextRef="#ctx0" brushRef="#br0" timeOffset="60476.58">21154 5351 0,'0'0'0,"0"0"15,0 0-15,0 0 16,0 0-16,0 0 15,0 0-15,-9 17 16,0 9-16,1 9 16,-10 8-16,1 26 15,-1 0 1,-8 18-16,0 8 16,0 9-16,0-9 15,9 9-15,0-8 16,-1 16-16,-8 9 15,9 9-15,-1 0 16,10 18-16,-10 16 16,10 9-16,8 1 15,0-19-15,17 10 16,9 0-16,9-27 16,0-17-1,17 9-15,8-17 16,-7-27-16,16-34 15,9-17-15,-43-26 16</inkml:trace>
  <inkml:trace contextRef="#ctx0" brushRef="#br0" timeOffset="61118.45">21935 5584 0,'0'0'0,"0"0"15,0 0-15,-9 35 16,1 26-16,-1 25 16,-8 27-1,-1-1-15,10-16 0,-1-27 16,9-17-1,0-26-15,0-17 16,0-1-16</inkml:trace>
  <inkml:trace contextRef="#ctx0" brushRef="#br0" timeOffset="61642.28">21892 5524 0,'0'0'0,"0"0"15,0 0-15,0 0 16,17 0-16,0 0 16,1 0-16,17 8 15,-1 1 1,10 0-16,-1-1 15,-17 1-15,-17 0 16,0 8-16,-1 0 16,-16 1-16,-18 8 15,-1 0-15,1 0 16,9-9-16,0 0 16,-1 1-1,10-1-15,8 0 16,0 1-16,8-1 15,10 9-15,-1 0 16,18 0-16,0 0 16,-9 0-16,0 0 15,-18 0-15,1-9 16,0 0-16,-18 18 16,-8-9-1,-9 0-15,-18 0 16,-8 0-16,-9 0 15,9-17-15,0-1 16,9 1-16,8-9 16,18 0-16,17 0 15,0 0-15</inkml:trace>
  <inkml:trace contextRef="#ctx0" brushRef="#br0" timeOffset="61886.97">22421 5888 0,'0'0'0,"0"0"0,0 0 16,0 0-16,0 17 15,-8 26-15,-1 26 16,0-8-16,1-18 15,-1 1 1,0-10-16,9-8 0,0 0 16,0-17-1</inkml:trace>
  <inkml:trace contextRef="#ctx0" brushRef="#br0" timeOffset="62363.89">23047 5948 0,'0'-9'0,"-9"1"0,9 8 0,0 0 0,0 0 16,-9-9-16,1 1 16,-1 8-16,0 0 15,-8 0-15,-9 0 16,0 8-16,0 9 15,0 1 1,8 8-16,1 8 16,17 1-16,0 0 15,0-9-15,17 0 16,1-9-16,8-8 16,8-1-16,1-16 15,0-1 1,0-8-16,-1-9 15,-8 8-15,-8 10 16</inkml:trace>
  <inkml:trace contextRef="#ctx0" brushRef="#br0" timeOffset="62724.18">23281 5965 0,'0'0'0,"0"0"0,0 0 15,0 0-15,0 0 16,0 0-16,0 0 16,0 0-16,0 0 15,-9 0-15,1 18 16,-1 8-16,9 8 16,0 1-1,0 0-15,9-9 16,8-9-16,1-8 15,-1-1-15,9 1 16,0-18-16,-9 1 16,-8-18-16,0 0 15,-1 0-15,-16 0 16,-1 8-16,0 1 16,-8 0-1,0-1-15,-1 18 16,10 0-16,8 0 15,0 0-15</inkml:trace>
  <inkml:trace contextRef="#ctx0" brushRef="#br0" timeOffset="63068.13">23802 5827 0,'0'0'0,"0"0"0,0 0 15,0 0-15,-8 0 16,-1 0-16,-9 9 16,-8-1-16,-8 10 15,8-1 1,0 0-16,8 1 16,10-1-16,8 17 15,8 1-15,10 8 16,-1 1-1,9-10-15,0-8 0,-17-8 16,-1-1-16,1-8 16,-9-1-1,-9 1-15,1 0 16,-18-1-16,-9 1 16,9 0-16,17-1 15,9 1-15</inkml:trace>
  <inkml:trace contextRef="#ctx0" brushRef="#br0" timeOffset="63708.59">24315 5948 0,'0'0'0,"0"0"15,8-9-15,-8 1 16,0-1-16,0 1 16,0-1-16,0 9 15,0 0-15,0 0 16,-8 0-16,-1 17 16,-17 18-16,0 17 15,8-9 1,1 0-16,17-17 15,0 0-15,0-17 16,0 0-16,17-1 16,9-16-16,9-1 15,0 0-15,0-8 16,-9 8-16,0 9 16,0 0-16,0 18 15,0-1 1,0 0-16,0-8 15,0 0-15,-17-1 16,-1-8-16,1 0 16,0-8-16,-1-18 15,1 0-15,0-18 16,-18 1 0,0-9-16,-8 9 15,8 17-15,9 9 16,0 17-16,0 0 15</inkml:trace>
  <inkml:trace contextRef="#ctx0" brushRef="#br0" timeOffset="63960.52">24879 6000 0,'0'0'0,"0"0"16,0 0-16,0 9 16,0 17-16,0 8 15,0 10 1,0-10-16,0-8 16,0-8-16,9-1 15,8 9-15,-8-17 16</inkml:trace>
  <inkml:trace contextRef="#ctx0" brushRef="#br0" timeOffset="64201.64">25157 5922 0,'0'0'0,"0"0"0,0 0 16,0 0 0,0 0-16,9 0 15,8 0-15,9 0 16,9 0-16,17 0 16,0-8-16,9 8 15,-9 0-15,-26 8 16</inkml:trace>
  <inkml:trace contextRef="#ctx0" brushRef="#br0" timeOffset="64501.28">25469 5671 0,'0'0'0,"0"0"0,0 0 15,0 0 1,0 0-16,0 9 16,0 8-16,0 0 15,-8 9-15,-1 18 16,-8 8-16,-1 8 16,-8 27-1,0-9-15,9-9 0,0-8 16,17-9-1,0-18-15,26-8 16,8 0-16,-16-17 16</inkml:trace>
  <inkml:trace contextRef="#ctx0" brushRef="#br0" timeOffset="65517.69">22456 8217 0,'0'0'0,"0"0"16,0 0-1,0 0-15,0 0 0,0 0 16,18 0-1,8 0-15,26 0 16,17 0-16,1 0 16,-1 0-16,27-8 15,-27 8-15</inkml:trace>
  <inkml:trace contextRef="#ctx0" brushRef="#br0" timeOffset="66067.61">23542 7888 0,'0'0'0,"0"0"15,0 0-15,0 0 16,0 0-16,0 17 15,-9 9-15,0 18 16,-8 25-16,8 0 16,1 18-1,-10-9-15,1-26 0,-1-18 16,18-8 0,0-8-16,9-1 15,0-8-15</inkml:trace>
  <inkml:trace contextRef="#ctx0" brushRef="#br0" timeOffset="66584.55">23455 7793 0,'0'0'0,"0"0"16,0 0-16,0 0 15,0 0-15,17 0 16,1 0-16,8 0 15,8 0-15,10 0 16,-1 0-16,1 9 16,-1-1-1,-17 1-15,0 0 16,-17 8-16,0 0 16,-18 0-16,-9 1 15,-8 16-15,-17 1 16,0 0-16,8-9 15,0 0-15,18 0 16,-1-9 0,10-8-16,8 8 15,8 0-15,10 1 16,16 8-16,10 0 16,8 0-16,-9 0 15,-8-9-15,-9-8 16,-8-1-16,-10 1 15,-8 0 1,-8-1-16,-18 9 16,-9 1-16,-9-10 15,1 1-15,8 0 16,0-1-16,-8-16 16,17 8-16,26-9 15,0 0-15,17 1 16,-8-1-16</inkml:trace>
  <inkml:trace contextRef="#ctx0" brushRef="#br0" timeOffset="66902.5">24210 8217 0,'0'0'0,"0"0"0,0 0 15,0 0 1,0 0-16,-8 9 15,-1 8-15,0 18 16,1-9-16,8 0 16,0 0-16,0 0 15,0 0-15,17-9 16,0-8-16,18-1 16,0-16-16,0-1 15,8-17 1,-17 0-16,-17 0 15,-9 0-15,-9-8 16,-17-1-16,-26 0 16,0 18-16,8 17 15,18 0-15</inkml:trace>
  <inkml:trace contextRef="#ctx0" brushRef="#br0" timeOffset="67501.28">23307 6883 0,'0'0'0,"0"0"0,-8 0 15,-1 0-15,-17 0 16,0 18 0,0-1-16,-9 26 15,0 1-15,9 8 16,0-9-1,26 0-15,17-8 0,10-9 16,7 0 0,18-17-16,18-9 0,17-18 15,-18-8 1,-8-8-16,-18-10 16,-25 10-16,-18-10 15,-18 1-15,-16 0 16,-18 8-16,-35 9 15,-9 9-15,1 17 16,25 0 0,53 0-16</inkml:trace>
  <inkml:trace contextRef="#ctx0" brushRef="#br0" timeOffset="68001">25938 5792 0,'0'0'0,"0"0"15,9 0-15,17 26 16,18 18-16,34 25 16,17 43-1,-8 27-15,-9 43 0,-17 43 16,-35 44-16,-26 42 16,-35 1-16,-34 0 15,-18-18 1,-9-43-16,1-34 15,-1-35-15,-8-52 16,17-52-16,53-52 16</inkml:trace>
  <inkml:trace contextRef="#ctx0" brushRef="#br0" timeOffset="68835.86">26095 6390 0,'0'0'0,"0"0"16,0 0-16,-9-9 16,9 9-16,0 0 15,0 0-15,0 0 16,0 0-1,0 0-15,0-8 0,35-1 16,43 0 0,35 9-16,43 0 15,9 0-15,-26-8 16,-17-1-16,-18 0 16,-17 9-16,-27-8 15,-25 8-15,-26 0 16,0 0-1</inkml:trace>
  <inkml:trace contextRef="#ctx0" brushRef="#br0" timeOffset="69100.91">26798 6009 0,'0'0'0,"0"0"0,0 0 16,0 0-1,17 26-15,27 8 16,8 10-16,0-1 16,18 0-16,-10-8 15,-8-9-15,-8 0 16,-18 0-16,-17-9 16,-1 1-16,-16-1 15,-18 17 1,-18 18-16,-8 0 15,9-8-15,17-18 16</inkml:trace>
  <inkml:trace contextRef="#ctx0" brushRef="#br0" timeOffset="69453.02">27554 6104 0,'0'0'0,"0"0"0,0 0 15,0 0-15,0 0 16,0 0-16,17 9 16,0-1-1,1 1-15,-1 8 16,0 1-16,-8-1 15,0 0-15,-1 1 16,1 16-16,-18 1 16,1 0-16,-10-1 15,-8 1 1,0-9-16,0 0 16,9-9-16,0-8 15,8-1-15,9-8 16,0 0-16</inkml:trace>
  <inkml:trace contextRef="#ctx0" brushRef="#br0" timeOffset="69686.86">27823 6165 0,'0'0'0,"0"0"16,0 0-16,0 0 15,0 0-15,0 0 16,-9 0-16,0 0 15,1 17-15,-10 0 16,1 18-16,0 0 16,17-1-1,0 10-15,8-10 16,10 9-16,8-17 16,26-8-16,9-10 15,-35-8-15</inkml:trace>
  <inkml:trace contextRef="#ctx0" brushRef="#br0" timeOffset="69934.14">27849 5619 0,'0'0'0,"0"0"0,0 9 16,-9 8-16,0 18 16,-17 8-16,0 0 15,-8 1-15,8-10 16,8-8-16,10-8 16,8-10-16,0-8 15</inkml:trace>
  <inkml:trace contextRef="#ctx0" brushRef="#br0" timeOffset="70066.39">27849 5801 0,'0'0'0,"0"0"0,0 0 15,9 17-15,8 9 16,18 9-16,-1 0 16,1 16-16,0 10 15,-9-18-15</inkml:trace>
  <inkml:trace contextRef="#ctx0" brushRef="#br0" timeOffset="70551.6">25782 7524 0,'0'0'0,"0"0"0,0 0 15,0 0-15,9 0 16,8 0-16,35 0 15,35-8-15,35-1 16,-1-8-16,9 8 16,9 0-16,-26 1 15,-17-1-15,-18 0 16,9-8 0,-9 0-16,-52 8 15</inkml:trace>
  <inkml:trace contextRef="#ctx0" brushRef="#br0" timeOffset="70837.59">26685 7169 0,'0'0'0,"0"0"16,0 0-16,0 0 16,0 0-16,18 18 15,8-1-15,17 9 16,9 9-16,9-9 15,0 0 1,-9 0-16,-9-1 0,-17 1 16,0 0-1,-17 9-15,-18 0 16,-8 8-16,-26 9 16,-1-9-16,1 1 15,17-27-15,8-8 16,18-1-16,0-8 15</inkml:trace>
  <inkml:trace contextRef="#ctx0" brushRef="#br0" timeOffset="71285.96">27675 7360 0,'0'0'0,"0"0"0,0 0 15,0 0-15,-9 17 16,1 9 0,-1 17-16,0 1 15,9-1-15,0-17 16,0 0-16,9-9 16,8-8-16,1 0 15,-1-9-15,9-9 16,9-8-16,8-9 15,-8 0 1,-9 8-16,-8 1 16,-10 0-16,1 17 15,8 0-15,-8 17 16,8 9-16,1 17 16,-1 9-16,-8 9 15,-1 0-15,-16-1 16,-1-17-16,-8-8 15,-9-9 1,0 0-16,-9-17 16,-9-1-16,-8-16 15,18-18-15,8 0 16,8 17-16</inkml:trace>
  <inkml:trace contextRef="#ctx0" brushRef="#br0" timeOffset="71500.85">27918 6927 0,'0'0'0,"0"0"0,-8 17 16,-1 18-16,-17 17 15,0 8 1,-9-16-16,9-10 15,9-8-15,-1-17 16,18 0-16,0-9 16,0 0-16</inkml:trace>
  <inkml:trace contextRef="#ctx0" brushRef="#br0" timeOffset="71641.52">27918 7005 0,'0'0'0,"0"0"16,9 8-1,8 10-15,18 25 0,17 0 16,0 1-16,0 8 16,-17-9-16,-26-34 15</inkml:trace>
  <inkml:trace contextRef="#ctx0" brushRef="#br0" timeOffset="72088.39">25600 8468 0,'0'0'0,"0"0"0,0 0 15,0 0-15,17 0 16,27 0-16,16 0 16,36 0-1,34 9 1,9-9-16,9 0 0,-18 0 16,0-9-16,-8 1 15,-35 8 1,17 8-16,-9 1 0,-60 0 15</inkml:trace>
  <inkml:trace contextRef="#ctx0" brushRef="#br0" timeOffset="72357.03">26520 8183 0,'0'0'0,"0"0"16,0 0-16,0 0 15,18 17 1,16 0-16,27 18 16,0 8-16,0-8 15,-9 8 1,-9-8-16,-17-9 0,0 0 16,-17 8-16,-9 1 15,-9 0 1,-17 8-16,9 9 15,0-9-15,17-17 16</inkml:trace>
  <inkml:trace contextRef="#ctx0" brushRef="#br0" timeOffset="72883.6">27484 8598 0,'0'0'0,"0"0"0,0 0 16,0 0-16,0 0 15,0 0 1,0 0-16,9 0 15,17 0-15,17 0 16,18 0-16,9-8 16,-10-1-16,-16 9 15,-1 0-15,-17 9 16,-8-9-16,-10 8 16,1 1-1,-18 8-15,-8 9 16,-18 18-16,-17 8 15,0-9-15,0 0 16,0-17-16,17 0 16,0-9-16,18-8 15,0 0 1,8-1-16,9-8 16,0 0-16,0 0 15,17 9-15,18 8 16,26-8-16,8 0 15,9-1-15,9-16 16,-17 8-16,-18 0 16,-26 0-16</inkml:trace>
  <inkml:trace contextRef="#ctx0" brushRef="#br0" timeOffset="73115.75">27805 8217 0,'0'0'0,"0"0"0,0 0 16,0 0-16,0 0 16,0 0-16,-8 9 15,-10 8-15,-8 18 16,0-9-16,18 8 15,8-8-15,0-17 16</inkml:trace>
  <inkml:trace contextRef="#ctx0" brushRef="#br0" timeOffset="73222.36">28014 8330 0,'0'0'0,"0"0"0,0 0 0,0 8 15,17 18-15,27 18 16,8 8-16,-26-26 15</inkml:trace>
  <inkml:trace contextRef="#ctx0" brushRef="#br0" timeOffset="95063.68">2405 9317 0,'0'0'0,"0"0"0,-8 17 16,-1 27-16,0 34 16,1 34-16,-10 10 31,1-10-31,0-25 16,-9 25-16,8-34 0,18-52 15</inkml:trace>
  <inkml:trace contextRef="#ctx0" brushRef="#br0" timeOffset="95785.5">2431 9473 0,'-8'-9'0,"-1"1"0,0-1 15,9 0-15,0 9 16,0-8-16,0-1 16,9 0-16,8 1 15,18-1 1,0 9-16,8 0 16,9 0-16,-8 9 15,-1-1-15,-8 1 16,-9 0-16,-17 8 15,-1 0-15,-16 1 16,-1-1-16,-17 9 16,0 0-1,-9 0-15,0-9 16,1 1-16,8-10 16,8 1-16,1 0 15,8-1-15,9 1 16,0 8-16,0-8 15,0 8-15,18 1 16,-1-1-16,18 0 16,-1 9-1,1 0-15,0 0 16,0 0-16,-9-9 16,-9 1-16,-8-1 15,-1 0 1,-25 18-16,-18 8 0,-17 18 15,-9-9 1,-25-9-16,-10-8 16,18-9-16,17-17 15,26-9-15,18-9 16,8 0-16</inkml:trace>
  <inkml:trace contextRef="#ctx0" brushRef="#br0" timeOffset="96380.56">2588 9101 0,'0'0'0,"0"0"16,-9-9-16,0 9 15,-17 0-15,-17 0 16,0 0-16,-1 17 16,1 1-16,-18 16 15,0 18 1,-8 9-16,-1 8 15,9-8-15,9 25 16,-9 18-16,18-8 16,26-1-16,17 0 15,17 0-15,9 9 16,18-8-16,8-10 16,0-17-1,26-8-15,17-18 16,18-25-16,9-18 15,-1-18-15,18-34 16,-17-17-16,-9-17 16,-18-10-16,-16 1 15,-19-9 1,-16-9-16,-27 1 16,-17 8-16,-26-17 15,-26 8-15,-9 35 16,-26 9-16,-8 17 15,-1 0-15,-8 17 16,-9 18-16,9 17 16,61 9-16</inkml:trace>
  <inkml:trace contextRef="#ctx0" brushRef="#br0" timeOffset="110249.85">4047 9005 0,'0'0'0,"0"0"16,0 18-16,-9 25 15,0 44-15,1 34 16,-18 26 0,-1 26-16,-7-17 15,-1 0-15,9-17 16,9-35-16,8-35 15,9-26-15,9-17 16,-9-17-16</inkml:trace>
  <inkml:trace contextRef="#ctx0" brushRef="#br0" timeOffset="110444.94">3960 9716 0,'0'0'0,"0"0"15,0 0-15,0 0 16,26 17-16,9 0 16,17 0-16,8-8 15,10 0-15,17-18 16,34-34-16,-8 0 16,-43 8-1,-44 18-15</inkml:trace>
  <inkml:trace contextRef="#ctx0" brushRef="#br0" timeOffset="110661.44">4750 9127 0,'-9'0'0,"-8"8"0,17-8 0,-9 18 16,-17 25-16,-9 44 15,1 8-15,-10 35 16,10 34-16,-1 1 15,9-9-15,8-26 16,10-26-16,8-35 16,0-26-16,8-17 15,1-17 1,0-1-16</inkml:trace>
  <inkml:trace contextRef="#ctx0" brushRef="#br0" timeOffset="111112.07">5193 9949 0,'0'0'0,"0"0"0,0 0 16,0 0-16,-9-8 15,1-1-15,-1 0 16,-17-8-16,0 0 15,-9-1-15,0 18 16,1 0 0,-1 9-16,-9 8 15,1 18 1,8 8-16,0 9 0,18 0 16,17-8-16,0-10 15,9-8 1,-1-17-16,10 0 0,17-18 15,17-17 1,0 0-16,-9-9 16,-17 1-16,0 16 15,-17 1-15,0 17 16,-1 0 0,-8 9-16,9 17 0,8 17 15,1 9-15,-1-9 16,9 0-1,0-17-15,18-8 16,-10-1-16</inkml:trace>
  <inkml:trace contextRef="#ctx0" brushRef="#br0" timeOffset="111734.09">5566 9759 0,'0'0'0,"0"0"0,0 17 16,-8 26-16,8 9 16,-9 18-16,0 8 15,1-9 1,-1-17-16,0-26 16,1 0-16,8-17 0,0-1 15,0 1 1,0-18-16,0 1 15,-9-27-15,9-8 16,0-9-16,9 0 16,-1 17-1,10 0-15,-1 18 0,-8 0 16,-1 17-16,1 0 16,0 17-1,-1 0-15,1 18 16,0 8-16,-1 1 15,1-18-15,-9 0 16,0-9-16,0-8 16,0-1-1,0 1-15,0-18 16,17-8-16,1-9 16,8-17-16,0-1 15,0 1-15,9 0 16,-9-1-16,0 27 15,-18 0-15,1 8 16,0 9 0,-9 0-16,0 0 15,0 17-15,9 18 16,-9 17-16,0 0 16,8-9-16,10 1 15,-10-18-15,1-9 16,8-8-16,18-18 15,8-8-15,-25 8 16</inkml:trace>
  <inkml:trace contextRef="#ctx0" brushRef="#br0" timeOffset="111932.15">6192 9932 0,'0'0'0,"0"0"0,0 0 16,0 0-16,0 17 15,0 9-15,8 26 16,1-8-16,-9-1 16,0-17-1,0-9-15,0-8 16,9-9-16,-9-9 16,0 1-16</inkml:trace>
  <inkml:trace contextRef="#ctx0" brushRef="#br0" timeOffset="112040.77">6192 9516 0,'0'0'0,"0"0"16,0 0-16,0 0 15,0 0-15,0 0 16,0 0-16,0 0 16</inkml:trace>
  <inkml:trace contextRef="#ctx0" brushRef="#br0" timeOffset="112694.33">6539 10313 0,'-9'-9'0,"1"1"15,-1 8 1,9-9-16,0 0 0,0 1 16,0-18-1,0 0-15,17-17 16,1-18-16,-1-26 15,18-17-15,-9-17 16,0 9-16,-18-10 16,1 18-1,0 35-15,-9 26 16,0 8-16,-9 18 16,0 0-16,1 17 15,-1 0-15,-8 25 16,-9 36-16,0 52 15,0 25-15,8-8 16,18 0-16,18-26 16,-1-17-16,9-18 15,0-17-15,9-26 16,26 0 0,25-26-16,-16-43 15,-35 17-15</inkml:trace>
  <inkml:trace contextRef="#ctx0" brushRef="#br0" timeOffset="112944.44">6990 9594 0,'-8'0'0,"-1"0"15,0 0-15,1 0 16,8 0-16,0 9 15,0 0-15,8-1 16,10 1-16,8 0 16,26-1-1,9-16-15,-1-1 16,-7 0-16,7-8 16,-16 0-16,-18-1 15,-9 10-15</inkml:trace>
  <inkml:trace contextRef="#ctx0" brushRef="#br0" timeOffset="113145.39">7216 9291 0,'0'0'0,"0"0"0,0 9 16,-8 17-16,-1 34 16,-9 27-16,-8 26 15,9 17-15,0-18 16,-1 9-16,1-8 15,17-35-15,0-26 16,17-17 0,-8-10-16,-9-16 15,9 0-15</inkml:trace>
  <inkml:trace contextRef="#ctx0" brushRef="#br0" timeOffset="113456.43">7564 9819 0,'0'0'0,"0"0"0,0 0 16,-9 18-16,0 8 16,-8 17-16,8 18 15,0-1-15,9-8 16,0-8 0,9-18-16,0 0 0,8-18 15,1 1-15,8-18 16,0 1-1,-9-10-15,-8-16 16,-1-10-16,-16 1 16,-18-9-16,0 9 15,-18 8-15,1 18 32,-1 17-32,-8 0 0,18 8 15,16 1-15,9 0 16,9-9-16,0 0 15</inkml:trace>
  <inkml:trace contextRef="#ctx0" brushRef="#br0" timeOffset="113915.55">7928 9828 0,'-8'0'0,"-1"0"0,9 0 15,0 0-15,-9 17 16,1 1-16,-1 16 15,0 18-15,0 0 16,1 0-16,-1-8 16,0-18-16,9 0 15,0-18 1,0 1-16,0 0 0,0-9 16,0-9-1,0 0-15,18-17 16,-1-8-16,1-1 15,-1 0-15,-8 18 16,-1 0-16,1 8 16,0 9-16,-1 0 15,-8 0 1,0 0-16,0 0 16,9 9-16,0 8 15,-1 18-15,1-1 16,0 1-16,8-9 15,0 0-15,1 0 16,-9-17-16,8-1 16,0 1-16,18-9 15,17-17 1,-26-1-16</inkml:trace>
  <inkml:trace contextRef="#ctx0" brushRef="#br0" timeOffset="114110.15">8423 9941 0,'0'0'0,"0"0"0,0 0 16,0 0-1,0 17-15,0 9 16,-8 17-16,8 9 16,0-8-16,0-1 15,0-17-15,0-9 16,0-8-1,8-9-15,-8-9 0,0 1 16</inkml:trace>
  <inkml:trace contextRef="#ctx0" brushRef="#br0" timeOffset="114252.13">8336 9412 0,'0'0'0,"0"0"0,0 0 16,0 0-1,0 18-15,18-1 16,-10 0-16,1-8 16,0 0-16</inkml:trace>
  <inkml:trace contextRef="#ctx0" brushRef="#br0" timeOffset="115210.22">8892 9958 0,'0'0'0,"0"0"0,0 0 15,0 0-15,0 0 16,0 0-16,0 0 15,0 0-15,0 0 16,0-9-16,0 1 16,0-1-1,0 0-15,-9 1 0,1-1 16,-1 0 0,0 1-16,1-1 15,-10 9-15,1 0 16,-9 0-16,0 17 15,0 1-15,0 16 16,8 10-16,1-1 16,8 0-16,9-8 15,0-9 1,9-17-16,8-1 16,1-16-16,17-1 15,-1-17-15,1 0 16,-9-9-16,0 9 15,-17 9-15,-1 8 16,1 1-16,0 8 16,-9 0-1,0 0-15,9 17 16,-1 0-16,10 18 16,16 0-16,1-1 15,8-8-15,18-8 16,-35-10-16</inkml:trace>
  <inkml:trace contextRef="#ctx0" brushRef="#br0" timeOffset="118829.28">11115 9092 0,'0'0'0,"0"0"0,0 0 0,0 0 0,0 0 16,0 0-16,0 0 15,-8 9-15,-1 34 16,-9 35-16,-8 34 16,0 44-1,0 9-15,9-35 0,8-18 16,1-16 0,8-27-16,0-26 15,8-8-15,1-9 16,0-17-16</inkml:trace>
  <inkml:trace contextRef="#ctx0" brushRef="#br0" timeOffset="119094.42">10881 9655 0,'0'0'0,"0"0"0,0 0 15,0 0-15,0 0 16,0 0-16,0 0 16,17 0-1,18 0-15,0 0 16,25 9-16,10-9 16,8 0-1,0-9-15,0 0 0,-8 1 16,-9-1-16,-35-8 15,-9 17-15</inkml:trace>
  <inkml:trace contextRef="#ctx0" brushRef="#br0" timeOffset="119410.01">11654 9083 0,'0'0'0,"0"0"0,0 0 16,0 0 0,0 0-16,0 0 15,0 0-15,0 0 16,-9 18-16,0 25 16,-8 35-16,0 34 15,-1 27 1,1 0-16,8-18 0,0-17 15,9-9 1,0-8-16,0-35 16,9-18-16,0-8 15,-1-17-15,-8 0 16,0-9-16</inkml:trace>
  <inkml:trace contextRef="#ctx0" brushRef="#br0" timeOffset="119777.66">12018 9490 0,'0'0'0,"0"0"15,0 0-15,0 0 16,0 0-16,0 0 16,0 0-1,0 0-15,0 0 16,18-8-16,-1 8 15,18-9-15,0 0 16,17 9-16,0-8 16,-9 8-16,-8 0 15,0 8-15,-18-8 16</inkml:trace>
  <inkml:trace contextRef="#ctx0" brushRef="#br0" timeOffset="120114.12">12027 9638 0,'0'0'0,"0"0"0,0 0 15,0 0-15,0 0 16,0 0-16,0 0 15,0 0-15,0 0 16,17 0-16,9 8 16,0 1-16,1 0 15,-1-1 1,0 1-16,-9-9 16,0 0-16,-8 0 15,0 0-15,-1 0 16,1 0-16,8 0 15,10-9-15,-10 9 32</inkml:trace>
  <inkml:trace contextRef="#ctx0" brushRef="#br0" timeOffset="122194.1">12817 9620 0,'0'0'0,"0"0"15,0 0-15,0 0 16,0 0-16,18 0 16,-1 0-16,9 0 15,17 0-15,10 0 16,-1 0 0,8 0-16,1 0 15,-9-8-15,-26 8 16</inkml:trace>
  <inkml:trace contextRef="#ctx0" brushRef="#br0" timeOffset="123057.88">13434 9161 0,'0'0'0,"0"0"16,0 0-16,0 0 16,0 0-16,0 0 15,17 0-15,1 0 16,16 0-16,18 18 16,0 16-16,18 18 15,-9 0 1,-9 0-16,-9 9 15,1-1-15,-10 27 16,-16-9-16,-10-17 16,-16-1-16,-10-8 15,-8-9 1,0-17-16,0 0 0,0-17 16,0 0-16,0-18 15,9 0 1,-1-25-16,1-18 15,26-26-15,17-17 16,26-1-16,17 1 16,1 8-16,-9 27 15,-18 8-15,0 17 16,-17 18-16,0 0 16,-8 8-1</inkml:trace>
  <inkml:trace contextRef="#ctx0" brushRef="#br0" timeOffset="123928.4">14762 9170 0,'0'0'0,"0"0"0,0 0 15,0 0 1,0 9-16,-8 17 15,-1 34-15,0 18 16,-8 26-16,8 0 16,1-17-16,8-9 15,0-27-15,0-7 16,8-10-16,-8-25 16,0 0-16</inkml:trace>
  <inkml:trace contextRef="#ctx0" brushRef="#br0" timeOffset="124496.08">14762 9135 0,'0'0'0,"0"0"0,0 0 0,0 0 15,0 0 1,0 0-16,0 0 15,0 0-15,0 0 16,18 0-16,-1 0 16,18 9-16,17 0 15,0-1-15,-9 10 16,1-1-16,-18 0 16,0-8-1,-17 8-15,-1 1 16,-8-1-16,-8 0 15,-18 0-15,0 9 16,-9-8-16,0 8 16,0 0-16,1-9 15,16-8-15,1-1 16,8 1 0,9 0-16,0 8 15,0 0-15,0 1 16,18-1-16,-1 9 15,9 9-15,0-1 16,0-8-16,-9 0 16,1 0-16,-9 0 15,-1-8 1,1-1-16,-18 0 16,1 0-16,-1 1 15,-17-1-15,0-8 16,-18-1-16,1 1 15,8-18-15,9 9 16,26 0-16</inkml:trace>
  <inkml:trace contextRef="#ctx0" brushRef="#br0" timeOffset="124858.63">14458 8867 0,'0'0'0,"0"0"0,0 0 0,9 0 16,9 0-1,25 0-15,9 0 16,18 0-16,8 8 16,0-8-1,0 0-15,-17 0 0,0-8 16,-27 8-1,-16-9-15,-1 0 16</inkml:trace>
  <inkml:trace contextRef="#ctx0" brushRef="#br0" timeOffset="125025.67">14953 8624 0,'0'0'0,"0"0"0,0 0 16,0 0-16,18 18 15,-1 16 1,9 1-16,9 17 16,0 0-16,-1 0 15,-16-18-15</inkml:trace>
  <inkml:trace contextRef="#ctx0" brushRef="#br0" timeOffset="125225.82">15396 9594 0,'0'0'0,"0"0"0,0 0 16,0 9-1,0 0-15,0-1 16,9-8-16,8-8 15,-8 8-15</inkml:trace>
  <inkml:trace contextRef="#ctx0" brushRef="#br0" timeOffset="126158.26">16317 9205 0,'0'0'0,"0"0"0,0 0 16,0 0-16,0 0 16,-9 0-16,0-9 15,-8 0-15,-9 1 16,-17-1-16,-1 9 16,1 0-16,-1 0 15,10 17-15,-1 18 16,0 0-16,18 8 15,17 0 1,8 0-16,10 1 16,17-1-16,8 9 15,18 0-15,0-9 16,-18 1-16,-8-18 16,-9 0-16,-18-18 15,1 10-15,-9-1 16,-9 0-1,-17 0-15,-17 1 16,-9-1-16,-26-8 16,8-1-16,1-16 15,8-10-15,18-16 16,16 16-16</inkml:trace>
  <inkml:trace contextRef="#ctx0" brushRef="#br0" timeOffset="126492.6">15726 8936 0,'0'0'0,"0"0"15,0 0-15,0 0 16,0 0-16,9 0 16,8 0-16,9 0 15,18 0-15,25 0 16,1 0 0,-1 0-16,1 0 15,-1-9-15,-8 1 16,-18-1-16,1 0 15,-18 9-15,0-17 16,-9 0-16,-8 8 16</inkml:trace>
  <inkml:trace contextRef="#ctx0" brushRef="#br0" timeOffset="126642.79">16325 8668 0,'-8'0'0,"8"0"15,0 0-15,0 0 16,0 0-16,0 17 15,0 9-15,17 26 16,1 0-16,16 0 16,1 0-16,17-9 15,-26-26 1</inkml:trace>
  <inkml:trace contextRef="#ctx0" brushRef="#br0" timeOffset="133090.49">11758 10772 0,'0'0'0,"0"0"0,0 0 0,0 0 0,0 0 16,17 0-1,9 9-15,9-1 16,17 1-16,0 0 16,0-9-16,0 0 15,9 0-15,9 8 16,-36 1-16,-16 0 15</inkml:trace>
  <inkml:trace contextRef="#ctx0" brushRef="#br0" timeOffset="133257.12">11810 10989 0,'0'0'0,"0"0"15,0 0-15,0 0 0,26 8 16,17 10-16,44-1 16,43 0-16,235 53 15</inkml:trace>
  <inkml:trace contextRef="#ctx0" brushRef="#br0" timeOffset="166591.88">12991 10937 0,'0'0'0,"0"0"0,0 0 16,0 0-16,0 0 15</inkml:trace>
  <inkml:trace contextRef="#ctx0" brushRef="#br0" timeOffset="166868.01">12982 10893 0,'0'0'0,"0"0"16,0 0-16,0 0 16,0 0-16,0 0 15,0 0-15,0 0 16,0 0-16,0 0 15,0 0 1,0 0-16,0 0 16,0 0-16,0 0 15,0 0-15,0 0 16,0 0-16,0 0 16,18 0-16,8 0 15,17 0-15,9 0 16,9 0-16,-18 0 15,1 0 1,-9 0-16,-27 0 16</inkml:trace>
  <inkml:trace contextRef="#ctx0" brushRef="#br0" timeOffset="169944.86">14328 10538 0,'0'0'0,"0"0"0,0 0 16,0 0-16,0 0 15,0 0 1,0 0-16,9 0 0,-9 0 16,9-8-1,-1-1-15,-8 0 16,0 1-16,0-1 15,-8 0-15,-1 1 16,0-10-16,-8 1 16,-9 8-16,0 1 15,0 8 1,-9 0-16,0 0 16,9 8-16,-9 10 15,9-1-15,0 18 16,9-1-16,0 10 15,17-18-15,0 0 16,0 0-16,8-18 16,1 1-16,8 0 15,1-9 1,-1-9-16,9 0 16,0-8-16,0 0 15,-8 8-15,-1 0 16,-8 9-16,-1 0 15,10 18-15,-1-1 16,0 18-16,1-1 16,-1 18-16,-8 0 15,0 9 1,-1-1-16,-8-16 16,-8-1-16,-1 0 15,-17-8-15,0-9 16,-9 0-16,0-17 15,-8-1-15,-1 1 16,10-18-16,-1 1 16,9-18-1,9 0-15,-1-18 16,18 1-16,18 0 16,25-18-16,18 0 15,-9 9-15,-26 44 16</inkml:trace>
  <inkml:trace contextRef="#ctx0" brushRef="#br0" timeOffset="171483.63">14658 10763 0,'-8'-8'0,"-1"-1"0,9 9 16,0 0-1,0 0-15,0 0 0,0 0 16,0 0-16,0 0 15,17-9 1,1 1-16,-1-1 16,9-8-16,9-9 15,-9 0-15,0 0 16,-18 9-16,1-1 16,0 1-16,-9 8 15,0 1-15,-9-1 16,0 0-1,-17 1-15,0 8 16,-8 0-16,-10 26 16,10 8-16,-10 10 15,9-1-15,18 0 16,17 0-16,0-8 16,17-9-16,9 0 15,9 0-15,17-17 16,35-1-1,9-16-15,-53-1 16</inkml:trace>
  <inkml:trace contextRef="#ctx0" brushRef="#br0" timeOffset="172050.5">13798 11283 0,'0'0'0,"0"0"16,0 0-16,0-9 16,18 1-16,17-1 15,51 0-15,45-17 16,34 1-16,8-10 15,-8 9-15,-17-9 16,-18 9-16,-26 9 16,-17 0-1,-9-1-15,-25 18 16,7-8-16,-16 8 16,-36 0-16</inkml:trace>
  <inkml:trace contextRef="#ctx0" brushRef="#br0" timeOffset="172566.56">14128 11344 0,'-8'0'0,"-1"0"0,0 0 16,9 0-16,0 0 16,0 0-16,0 0 15,0 0-15,18 0 16,-1 0-1,1 8-15,8 1 16,0 0-16,-9-1 16,0 10-16,-8-1 15,0 9-15,-18 9 16,0-1-16,-25 10 16,-1-1-16,0-8 31,0-9-31,1 0 0,16-1 15,1-16-15,0 0 16,8-1-16,9 1 16,0 0-16,0-9 15,17 0-15,27 8 16,16-8-16,10-8 16,25 8-16,10-9 15,-71 9 1</inkml:trace>
  <inkml:trace contextRef="#ctx0" brushRef="#br0" timeOffset="173782.86">14728 11387 0,'0'0'0,"0"0"15,0 0-15,0 0 16,0 0 0,0 0-16,0 0 15,0 0-15,0 0 16,0 0-16,0 0 16,0 9-16,-9 8 15,0 9-15,1 9 16,-1-1-16,0 1 15,1 0 1,-1-9-16,9 0 16,0-9-16,0-8 15,0-1-15,0 1 16,0-9-16,0 0 16,0-9-16,0 1 15,9-18 1,8 0-16,0-9 15,1 18-15,-1-9 16,0 8-16,9 1 16,0 8-16,-8 9 15,-1 0-15,1 18 16,-10-1-16,1 0 16,0 1-16,-1-1 15,-8 0-15,0-8 16,0 0-1,0-1-15,0-8 16,0 0-16,0 0 16,18-8-16,16-18 15,1-9-15,17-8 16,-8 8-16,-10 0 16,-8 18-16,1 0 15,-10 8 1,-8 9-16,-1 0 15,1 0-15,-9 0 16,9 17-16,-1 18 16,1 0-16,8 8 15,1 0-15,16 1 16,-7-18-16</inkml:trace>
  <inkml:trace contextRef="#ctx0" brushRef="#br0" timeOffset="192266.45">15935 10478 0,'0'0'0,"0"0"0,0 0 0,0 0 15,0 0 1,0 0-16,0 0 15,-9-9-15,-8-8 16,-1 8-16,1 0 16,8 1-16,1-1 15,-1 0-15,0 1 16,0-1 0,1 0-16,-1 9 0,9 0 15,0 0 1,-9 0-16,1 0 15,-1 0-15,0 0 16,-8 18-16,0-1 16,-9 9-16,0 9 15,0 17 1,-1 0-16,10 8 16,0 1-16,-1-1 15,1 1-15,17 8 16,0 1-16,0-1 15,17-8 1,1-1-16,16-8 0,19-9 16,16 1-16,0-27 15,-34-8-15</inkml:trace>
  <inkml:trace contextRef="#ctx0" brushRef="#br0" timeOffset="195071.31">16100 10651 0,'0'0'0,"0"0"0,0 0 16,0 0-16,0 0 15,0 17-15,0 9 16,0 26-16,0 17 16,0 18-16,0-9 15,0-9-15,0-8 16,0-18 0,0-17-16,0-8 15,0-10-15,0 1 16</inkml:trace>
  <inkml:trace contextRef="#ctx0" brushRef="#br0" timeOffset="195646.27">16065 10763 0,'0'0'0,"0"0"16,0-8-16,0-1 15,0 0-15,0 9 16,0-8-16,0-1 16,0 1-16,0-1 15,17 9 1,9-9-16,18 1 16,8-1-16,9 9 15,-18 0-15,1 9 16,-18-1-16,-18 1 15,1 0-15,-9-1 16,-9 9 0,-17 1-16,0 8 15,-17 0-15,8 0 16,0 0-16,18-18 16,0 1-16,8 0 15,9-1-15,0 1 16,9 8-16,17 1 15,17-1 1,9 0-16,0 1 16,-8 8-16,-18-9 15,0 0 1,-18 1-16,1-1 0,-18 0 16,-8 18-16,-9 0 15,-17-9-15,-1-1 16,-8-7-16,0-10 15,17 1 1,9-9-16,9 0 16,17 0-16,0 0 15,0 0-15,0 0 16</inkml:trace>
  <inkml:trace contextRef="#ctx0" brushRef="#br0" timeOffset="195954.8">16760 11067 0,'0'0'0,"0"0"16,0 0-16,0 17 15,0 0-15,0 9 16,0 9-16,0 8 16,0-17-1,0 0-15,0-9 16,8-8-16</inkml:trace>
  <inkml:trace contextRef="#ctx0" brushRef="#br0" timeOffset="196384.59">17350 10876 0,'0'0'0,"-9"-9"16,1 1-16,-1-1 15,0 0-15,-8 9 16,0 0-16,-9 0 15,0 0-15,-9 9 16,-9 8-16,10 1 16,-1-1-16,9 18 15,0-1 1,8 1-16,1-9 16,17 0-16,0 0 15,0-9-15,9-8 16,8 0-16,9-1 15,9-8-15,17-8 16,0-1-16,-26 0 16</inkml:trace>
  <inkml:trace contextRef="#ctx0" brushRef="#br0" timeOffset="196720.18">17402 10963 0,'0'0'0,"0"0"0,0 0 15,0 0-15,0 0 16,-8 17-16,8 0 16,0 9-1,0 0-15,0 0 16,0 0-16,8 0 16,10-8-16,-1-10 15,0 1-15,1 0 16,-1-18-16,9 0 15,0-17-15,-17 0 16,0-8 0,-1 8-16,-16 8 15,-1 1-15,0 0 16,-8 8-16,-9 9 16,8 0-16,1 0 15,17 0-15,0 0 16,0 0-16,0 0 15,0 0 1</inkml:trace>
  <inkml:trace contextRef="#ctx0" brushRef="#br0" timeOffset="197029.51">17828 10876 0,'0'0'0,"0"0"0,0 0 16,0 0-16,8 0 16,-8 0-16,0 0 15,0 0-15,0 0 16,-8 0-1,-1 0-15,0 0 16,-8 9-16,8-1 16,1 10-16,8-1 15,0 18-15,0-9 16,8 0-16,10 0 16,-10 0-1,1-9-15,0-8 16,-1-1-16,-8 1 15,-8 0-15,-1-1 16,-8 1-16,-9 8 16,8-8-16,1 0 15,17-1-15,0 1 16</inkml:trace>
  <inkml:trace contextRef="#ctx0" brushRef="#br0" timeOffset="197579.55">18245 10893 0,'0'0'0,"0"0"0,-9-8 15,0-1-15,1 0 16,-1 9-16,0 0 16,0 0-16,1 0 15,-1 0-15,0 18 16,-17 8 0,9 17-16,0 0 15,-1 1-15,10-18 16,8 0-16,0-18 15,0 1 1,0 0-16,0-9 0,8-9 16,10 0-16,-1 1 15,0-1 1,1 0-16,-1 1 16,0 8-16,1 0 15,-1 8-15,9 1 16,0 0-16,0-1 15,9 1-15,0-18 16,0 1-16,-9-18 16,-9 0-16,-8-9 15,-1-8 1,-16 8-16,-1 0 16,0 18-16,1 8 15,-10 9 1,10 0-16,8 0 0</inkml:trace>
  <inkml:trace contextRef="#ctx0" brushRef="#br0" timeOffset="197779.37">18670 11075 0,'0'0'0,"0"0"0,0 0 0,0 9 16,0 8-16,0 9 15,0 9 1,-9 0-16,1-1 16,-1-8-16,0 0 15,9-17-15,0-9 16,0 0-16</inkml:trace>
  <inkml:trace contextRef="#ctx0" brushRef="#br0" timeOffset="198066.18">18731 10911 0,'0'0'0,"0"0"0,0 0 15,0 0 1,0 0-16,0 0 16,9-9-16,8 0 15,18 1-15,17-10 16,17 1-16,1 0 16,-18 8-1,-17 9-15,-18 0 0</inkml:trace>
  <inkml:trace contextRef="#ctx0" brushRef="#br0" timeOffset="198367.69">19078 10521 0,'0'0'0,"0"0"0,-8 0 15,8 0-15,0 0 16,0 9-16,-9 8 16,0 9-16,0 9 15,-8 17-15,0 0 16,-1 17 0,1 9-16,8 8 0,9-8 15,0-17 1,0-9-16,18-17 15,8-9 1,8-9-16,-7-9 0</inkml:trace>
  <inkml:trace contextRef="#ctx0" brushRef="#br0" timeOffset="199162.63">20919 10781 0,'-9'-9'0,"1"0"16,-1 1-16,0-1 16,1 0-16,-1 9 15,-8 0-15,-1 0 16,-8 18-16,0-1 15,0 18 1,-9 8-16,18 0 16,0 9-16,17-8 15,0-18-15,17 0 16,0 0-16,10-18 16,7-8-16,18-17 15,9-9-15,-9-17 16,-8-1-1,-18 1-15,-18-18 16,-8 1-16,-8 8 16,-18 17-16,-9 9 15,-17 18-15,0 16 16,8 18-16,18 0 16</inkml:trace>
  <inkml:trace contextRef="#ctx0" brushRef="#br0" timeOffset="200013.35">22613 10963 0,'0'0'0,"0"0"0,0 0 0,17 0 16,26-9-16,18 0 15,9 9-15,16-8 32,1-1-32,-17 0 0,-36 9 15</inkml:trace>
  <inkml:trace contextRef="#ctx0" brushRef="#br0" timeOffset="200328.78">23524 10668 0,'0'0'0,"0"0"0,0 0 0,0 0 16,0 0-16,-8 18 16,-1 16-16,9 27 15,-9 17-15,1 17 32,-1 0-32,-8-17 0,8-26 0,9-17 15,-9-18 1,0-8-16,9-1 15</inkml:trace>
  <inkml:trace contextRef="#ctx0" brushRef="#br0" timeOffset="200814.87">23437 10495 0,'0'0'0,"0"0"16,0 0-16,0 0 15,0 0-15,9 0 16,9 0-16,8 0 16,8 0-16,10 0 15,-1 0-15,-17 0 16,0 9-16,0-1 16,-17 10-1,0-1-15,-9 9 16,-18 9-16,-25 8 15,-1 0-15,1-8 16,8-9-16,1 0 16,16-9-16,1-8 15,17 8-15,0-8 16,0 8 0,17 0-16,18 1 15,8-1-15,1 0 16,-18 1-16,-9-10 15,-8 1-15,0 8 16,-1 1-16,-16-1 16,-1 0-1,-17 9-15,0 0 16,0-8-16,0-1 16,8-8-16,-16 8 15,8 0-15,17-8 16</inkml:trace>
  <inkml:trace contextRef="#ctx0" brushRef="#br0" timeOffset="201121.33">23932 10971 0,'0'0'0,"0"0"0,0 0 15,0 0-15,-8 18 16,-1-1-1,9 18-15,0-9 0,0 8 16,0-8-16,9-8 16,8-1-1,0-8-15,18-1 16,-9-16-16,0-1 16,0-17-16,-17 0 15,0 0-15,-18-9 16,0 1-16,-17 8 15,9 8-15,-18 10 16,18-1 0</inkml:trace>
  <inkml:trace contextRef="#ctx0" brushRef="#br0" timeOffset="201362.07">24089 10452 0,'0'0'0,"0"0"15,0 0-15,0 0 16,17 17-16,9 26 16,9 18-16,8 8 15,-8 1 1,0 16-16,-18 1 15,-26 17-15,-17-9 16,-8-34-16,25-35 16</inkml:trace>
  <inkml:trace contextRef="#ctx0" brushRef="#br0" timeOffset="202253.03">25374 9283 0,'0'0'0,"0"0"0,0 0 15,0 0-15,0 0 16,0 0-16,-9 17 15,1 9-15,-10 26 16,1 43 0,-1 44-16,1-1 15,8 35-15,-17 35 16,0 17-16,9-8 16,0-1-16,17-8 15,17-34-15,0-19 16,9-16-1,18-18-15,8-17 0,0-17 16,9-18 0,43-52-16,-43-17 15</inkml:trace>
  <inkml:trace contextRef="#ctx0" brushRef="#br0" timeOffset="203734.56">25904 9153 0,'0'0'0,"0"0"15,0 0-15,0 0 16,0 0-16,0 0 15,0 0 1,0 0-16,17 8 16,0 1-16,9 8 15,9 18-15,9-9 16,-18 0-16,0 0 16,-18-9-16,1 0 15,0 9-15,-18 9 16,-17 0-16,-9-1 15,-17 10 1,0-10-16,9 10 16,-9 8-16,-1-18 15,19-8-15,16 0 16,1-8-16,17-1 16,9 0-16,17 0 15,17 1-15,35-10 16,18 1-1,-9-18-15,-9-17 16,-26 0-16,-17 9 16,-9-9-16,-18 0 15,-8 0-15,-8 0 16,-18 0-16,-9 9 16,-9 0-16,1-1 15,0 18 1,8 0-16,18 0 15,17 0-15,0 0 16,0 0-16,0 0 16</inkml:trace>
  <inkml:trace contextRef="#ctx0" brushRef="#br0" timeOffset="210126.62">26789 9577 0,'0'0'0,"0"0"0,0 0 16,0 0-16,0 0 15,0 0-15,0 0 16,-8 0-16,-1 0 16,0 0-16,-17 26 15,-17 17-15,-9 18 16,0-1-1,17 1-15,0-26 0,18-9 16,-1-18 0,10 1-1,8 0-15</inkml:trace>
  <inkml:trace contextRef="#ctx0" brushRef="#br0" timeOffset="210297.46">26425 9620 0,'0'0'0,"0"0"16,0 0-16,0 0 15,0 0-15,0 0 16,8 9-16,27 17 16,9 17-16,8 9 15,8 0-15,10-9 16,-1 1-16,-17-10 16,-34-25-16</inkml:trace>
  <inkml:trace contextRef="#ctx0" brushRef="#br0" timeOffset="211147.74">26242 10053 0,'0'0'0,"0"0"0,0 0 0,0 0 15,0 0-15,0 0 16,0 9 0,0 8-16,9 1 15,0-1-15,-9 9 16,0-9-16,-9 9 15,0 0-15,-17 9 16,-17-1-16,-18 10 16,0-1-16,-8 0 15,17-17 1,0 9-16,0-9 16,17 0-16,0 0 15,18 0-15,8 0 16,9-9-16,9 1 15,8-1-15,18 0 16,8-8-16,9 0 16,0-1-1,-8-16-15,-9-1 16,-9-8-16,-18-1 16,1 1-16,-18-9 15,-8 0-15,-9 0 16,0 9-16,-9-1 15,0 18-15,18 0 16,8 0 0,9 0-16,0 0 15,9 0-15,0 0 16</inkml:trace>
  <inkml:trace contextRef="#ctx0" brushRef="#br0" timeOffset="211658.83">26373 10486 0,'0'0'0,"0"0"15,0 0-15,0 0 16,0 0-16,0 0 16,0 0-16,0 18 15,0-1 1,0 9-16,0 0 0,0 0 15,8 0 1,1-9-16,0-8 16,-1 0-16,1-9 15,8 0-15,1-9 16,-1 0-16,9-8 16,-17 0-16,0 8 15,-1 0-15,1 9 16,-9 0-1,0 9-15,0 17 16,9 17-16,-9 9 16,-9 0-16,0-9 15,1 1-15,-1-18 16,0 0-16,0-18 16,1 1-16,-1 0 15,0-9-15,1-9 16,-10 0-1,10 1-15,-1-10 16,9 10-16,0-1 16,0 0-16,17-8 15,27-9 1,25 17-16,-25 9 0</inkml:trace>
  <inkml:trace contextRef="#ctx0" brushRef="#br0" timeOffset="212295.75">26199 11015 0,'0'0'0,"0"0"0,0 0 15,0 0-15,0 0 16,9 17-16,8 0 15,-8 18-15,-1-9 16,1 9-16,-18-1 16,-8 9-16,-18 9 15,-8 0 1,-1-8-16,1-1 16,0 0-1,8-8-15,0-9 0,18 0 16,-1-9-16,10-8 15,8 0-15,0 8 16,17 0 0,18 1-16,26-10 0,17 1 15,0 0 1,-9-18-16,-17 0 16,-17 1-16,-9-1 15,-17 0-15,0 1 16,-18-1-16,0-17 15,-17 0-15,-17 0 16,8 9 0,0-1-16,1 10 15,7 8-15,19 0 16,8 0-16,8 0 16,1 0-16</inkml:trace>
  <inkml:trace contextRef="#ctx0" brushRef="#br0" timeOffset="212761.83">26512 11508 0,'0'0'0,"0"0"0,0 0 15,0 0 1,0 0-16,17 9 16,0-9-16,1 0 15,16-9-15,1 1 16,0-1-16,8 9 16,-17 0-16,0 0 15,-8 0-15,-10 0 16,1 0-1,-9 9-15,-9-1 16,1 10-16,-18-1 16,-18 18-16,-8-9 15,9 0-15,-9 0 16,17-9-16,18-8 16,-1-1-16,1 1 15,17-1 1,0-8-16,0 0 15,8 0-15,19 9 16,33 0-16,18-9 16,18 0-16,8 0 15,-43 8-15</inkml:trace>
  <inkml:trace contextRef="#ctx0" brushRef="#br0" timeOffset="213177.25">27163 9568 0,'0'0'0,"0"0"0,0-8 0,0 8 16,0 0 0,0 0-16,17 0 15,9 8-15,18 27 16,25 52-16,9 34 15,18 52-15,-9 26 16,-18 18-16,-25-1 16,-27 1-16,-26-1 15,-34 1 1,-44 17-16,-9-27 16,-77 175-16</inkml:trace>
  <inkml:trace contextRef="#ctx0" brushRef="#br0" timeOffset="-212953.74">5792 12279 0,'0'0'0,"0"0"0,0 0 0,0 0 0,0 0 16,0-9-16,0 1 15,-9-1-15,1 0 16,-18 1-16,0 8 15,-9 0-15,9 17 16,0 9-16,8 17 16,1 1-1,17-1-15,0-17 16,17-9-16,1-8 16,-1 0-16,0-18 15,10-8-15,7-9 16,-8 8-16,0 1 15,-8 8-15,-1 9 16,0 18 0,10 25-16,-10 35 15,9 35-15,-17-1 16,-18-17-16,-8-17 16,-1-17-16,-8-18 15,0-17-15,-17-8 16,-1-10-16,-8-16 15,-9-10 1,1-16-16,-1-10 16,26 1-16,18 8 15,17-8-15,34-9 16,19 0-16,-19 35 16</inkml:trace>
  <inkml:trace contextRef="#ctx0" brushRef="#br0" timeOffset="-212470.88">6383 12677 0,'0'0'0,"0"0"0,0 0 16,0 0-16,0 0 15,0 0-15,0 0 16,0 0-1,0-8-15,0-1 16,0 1-16,17-10 16,9-8-16,9 0 15,-1 9 1,1 0-16,0 17 0,0 0 16,-9 0-1,-9 0-15,0 8 16,1 1-16,-1 8 15,-8-8-15,8 8 16,1-8-16,16 0 16,18-1-16,27-16 15,7-1-15,-33 9 16</inkml:trace>
  <inkml:trace contextRef="#ctx0" brushRef="#br0" timeOffset="-211687.07">7633 12695 0,'0'0'0,"0"0"15,0 0-15,0 0 16,0 0-16,17 0 16,9 0-16,27 0 15,16-9-15,0 0 16,-8 1 15,26-1-31,17 1 0,-60-1 0</inkml:trace>
  <inkml:trace contextRef="#ctx0" brushRef="#br0" timeOffset="-210903.6">8406 12262 0,'0'0'0,"0"0"0,0 0 16,0 0-16,0 0 15,0 0-15,0 0 16,0 0-16,0 0 15,9 0-15,8 8 16,0 1-16,18 0 16,-9 8-1,0 0-15,0 1 16,-8 8-16,-10 0 16,-8 8-16,-8 1 15,-18 8 1,-1 1-16,-7-1 15,8-17-15,-9 0 16,18 0-16,-1-18 0,10 1 16,-1 0-1,9-1-15,0 1 16,0-9-16,0 0 16,17 9-16,1-9 15,16 0-15,10-9 16,17 0-16,-1 1 15,-34 8 1</inkml:trace>
  <inkml:trace contextRef="#ctx0" brushRef="#br0" timeOffset="-210746.65">8944 12669 0,'0'0'0,"0"0"0,0 0 15,0 0 1,0 0-16,18 0 16,-10 0-16</inkml:trace>
  <inkml:trace contextRef="#ctx0" brushRef="#br0" timeOffset="-210411.32">9318 12288 0,'0'0'0,"0"0"0,-9 0 15,0 8-15,-8 18 16,-9 9-16,9 8 16,-1 9-16,1-8 15,17-1-15,0-17 16,0 0-1,8-17-15,10-1 16,-1 1-16,1-18 16,8 1-16,8-27 15,10-8-15,-18-9 16,-17 8-16,-1 10 16,-16-1-1,-1 18-15,-9-1 16,1 18-16,8 0 15,9 0-15</inkml:trace>
  <inkml:trace contextRef="#ctx0" brushRef="#br0" timeOffset="-209985.99">9821 12262 0,'0'0'0,"0"0"0,0 0 16,-8 0 0,-1 8-16,0 1 15,1 8-15,-1 18 16,0 0-16,1 8 15,-1 0-15,9-8 16,0-9-16,0 0 16,0-17-16,9-1 15,-1 1 1,10-9-16,-1-9 16,18 1-16,-9-18 15,0-9-15,-18 0 16,1 9-16,-18 9 15,1 0-15,-10-1 16,1 10-16,0-1 16,8 0-1,9 9-15</inkml:trace>
  <inkml:trace contextRef="#ctx0" brushRef="#br0" timeOffset="-209671.23">10221 12175 0,'0'0'0,"0"0"16,0 0 0,0 0-16,17 0 15,1 17-15,8 1 16,8-1-16,-8 0 16,0 1-16,0-1 15,1 9-15,-19 9 16,1-1-1,-18 1-15,-8 8 16,-9 1-16,0-1 16,8-17-16,1 0 15,8-9-15,9-8 16,0 0-16,0-1 16,26 1-16,35 0 15,78-9-15,252-9 16</inkml:trace>
  <inkml:trace contextRef="#ctx0" brushRef="#br0" timeOffset="-208769.2">12426 12600 0,'0'0'0,"-8"0"16,-18 0-16,0 0 15,8 8-15,1 1 16,0 0-16,-1-1 16,10-8-1,-1 0-15,0 0 16,0 0-16,1-8 16,8-1-16,0 0 15,17-17-15,9-17 16,9 0-16,8 8 15,1 0-15,-1 18 16,1 0-16,-10 17 16,-8 8-16,0 10 15,1-1 1,-1 9-16,0 0 16,0 0-16,0 0 15,0-9-15,-9-8 16,0 0-16,1-1 15,17-16-15,-9 8 16</inkml:trace>
  <inkml:trace contextRef="#ctx0" brushRef="#br0" timeOffset="-206685.2">14241 12314 0,'0'0'0,"-8"0"0,8 8 16,0 1 0,0 0-16,0 8 15,8-8-15,10-1 16,-1 1-16,18-18 15,8 1-15,1-18 16,-1 0-16,-8 0 16,-9 0-16,-17 0 15,-1 8-15,-8 1 16,-8 8 0,-1 1-16,-17 8 15,0 0-15,-18 17 16,1 0-16,0 27 15,8 8-15,0 0 16,18-9-16,17 0 16,0 1-1,17-18-15,9 0 16,9-9-16,26-8 16,8-9-16,-8 8 15,-35-8-15</inkml:trace>
  <inkml:trace contextRef="#ctx0" brushRef="#br0" timeOffset="-206401.21">13807 12989 0,'0'0'0,"0"0"15,0 0-15,0 0 16,0-8 0,18-1-16,16 0 15,44-8-15,9-9 16,35 0-16,8 0 16,-8 9-16,-18-1 15,-17 10-15,-18-1 16,-8 9-1,0-9-15,-27 9 0</inkml:trace>
  <inkml:trace contextRef="#ctx0" brushRef="#br0" timeOffset="-205651.43">14320 13128 0,'0'0'0,"0"0"16,0 0-16,0 0 15,0 0-15,0 0 16,0 8-1,-9 10-15,0 8 16,0 8-16,1 1 16,-1-9-16,0 0 15,9-9-15,0 1 16,0-10-16,0 1 16,0 0-16,0-9 15,0 0 1,0-9-16,9 0 15,8-17-15,1 0 16,-1 9-16,1-9 16,-10 9-16,10 8 15,-1 0-15,0 9 16,1 0-16,8 0 16,-9 0-1,1 18-15,-10-1 16,1 0-16,0 1 15,-1-10-15,1 1 16,-9 0 0,0-1-16,0 1 0,0-9 15,9 0 1,8-9-16,0 1 16,9-10-16,9-8 15,-9 9-15,0 0 16,0-1-16,0 1 15,-8 0-15,-10 8 16,1 0-16,0 9 16,-1 0-16,1 0 15,0 0-15,-1 0 16,10 0 0,-1 18-16,1 16 15,8 1-15,8 8 16,18-8-16,1-9 15,-36-17-15</inkml:trace>
  <inkml:trace contextRef="#ctx0" brushRef="#br0" timeOffset="-182784.77">28205 9612 0,'0'0'0,"0"0"0,0 0 15,0 0-15,0 0 16,0 0-16,0 0 16,0 0-16,0 0 15,0 8-15,0 10 16,9 25-16,-9 18 16,-9 25-1,0 18-15,0 17 16,-8-8-16,8-27 15,1-16-15,-10-18 16,10-9-16,-1-17 16,9-9-16,0-8 15,0 0-15,0-18 16,9-8 0,8-18-16,0-26 15,9 9-15,1 9 16,-10 9-16,-8 16 15,-1 1-15,1 17 16,0 0-16,8 17 16,-8 1-16,8 7 15,-8 19 1,-1-1-16,1 0 16,0 1-16,-1-1 15,10-8-15,-9-18 16,-1-8-16,-8-9 15,0 0-15</inkml:trace>
  <inkml:trace contextRef="#ctx0" brushRef="#br0" timeOffset="-182519.08">27953 10071 0,'0'0'0,"0"0"16,0 0-16,0 0 15,0 0-15,0 0 16,0 0-16,0 0 16,17-9-16,27 0 15,17 1-15,17 8 16,26 0-1,9 0-15,-26 8 16,-53-8-16</inkml:trace>
  <inkml:trace contextRef="#ctx0" brushRef="#br0" timeOffset="-182139.02">28005 10919 0,'0'0'0,"0"0"0,0 0 16,0 0-1,0 0-15,0 0 16,0-8-16,0-1 16,9 0-16,17 1 15,26-18-15,26 0 16,9 8 0,8 1-16,-8 8 0,-17 1 15,-27 8 1,-17 8-16,-8 1 15,-10-9-15,1 0 16</inkml:trace>
  <inkml:trace contextRef="#ctx0" brushRef="#br0" timeOffset="-181793.29">28196 10989 0,'0'0'0,"0"0"0,0 0 16,0 0-16,0 0 15,0 0-15,0 8 16,18 10-16,16-1 16,1 9-16,0 0 15,-9 0-15,0 0 16,0 9 0,-17-1-16,-9 1 15,-18-1-15,-8 1 16,-17 17-16,-1-9 15,-8-17-15,17 0 16,1 0-16,16-17 16,1 0-16,8-1 15,9 1-15,0 0 16,0-1 0,18 1-16,34 8 15,52-8-15,26-9 16,-60 0-16</inkml:trace>
  <inkml:trace contextRef="#ctx0" brushRef="#br0" timeOffset="-170794.66">13798 11993 0,'0'0'0,"0"0"0,0 0 0,0 0 15,0 0-15,0 0 16,0 0-16,0 18 16,0 8-16,0 17 15,0 35 1,-8 8-16,-1 10 15,0-10-15,9-25 16,0-18-16,0-17 16,0-8-16,0-10 15,0 1-15,0-9 16,0-9-16,9-8 16,8-26-1,10 8-15,-1 0 16,-9 9-16,0 9 15,1 8-15,-1 9 16,0 18-16,1-1 16,-10 26-16,10 9 15,-1-8 1,-8-1-16,0 0 0,-1-17 16,1 0-1,0-17-15,-1-9 16,1 0-16</inkml:trace>
  <inkml:trace contextRef="#ctx0" brushRef="#br0" timeOffset="-170532.03">13590 12270 0,'0'0'0,"0"0"0,0 0 16,0 0-16,0-8 16,17-1-16,18-8 15,9-1-15,8 1 16,17 8-16,-34 9 15</inkml:trace>
  <inkml:trace contextRef="#ctx0" brushRef="#br0" timeOffset="-169808.54">13694 13258 0,'0'0'0,"0"0"0,0 0 15,0 0-15,0 0 16,0 0-1,18 0-15,-1 0 16,0 0-16,1 0 16,8 8-16,0 10 15,0-1-15,0 0 16,-17 1-16,-1-1 16,1 0-16,-18 9 15,-8 9 1,-9 0-16,0-9 15,0 0-15,8-9 16,1-8-16,8-1 16,9 1-16,0 0 15,0-9 1,9 0-16,17 8 0,18 1 16,34-18-16,17 1 15,-43 8 1</inkml:trace>
  <inkml:trace contextRef="#ctx0" brushRef="#br0" timeOffset="-166061.39">15518 11794 0,'-9'0'0,"1"0"0,-10 0 0,1 0 16,-9 17-16,-9 1 15,0 8-15,1 17 16,-1 9-1,-9 9-15,1 25 16,8 18-16,0 35 16,18-1-16,26 1 15,8-1-15,18-34 16,17-8-16,9-27 16,26-17-16,-9-26 15,-43-26 1</inkml:trace>
  <inkml:trace contextRef="#ctx0" brushRef="#br0" timeOffset="-165543.09">15752 12244 0,'0'0'0,"0"0"16,0 0-16,0 0 15,0 0-15,0 9 16,0 26-16,0 25 16,-8 27-16,-1 0 15,0-1 1,1 1-16,8-35 16,0-9-16,0-8 15,0-27-15,0 1 16,0-18-16,0 9 15</inkml:trace>
  <inkml:trace contextRef="#ctx0" brushRef="#br0" timeOffset="-165002.74">15692 12201 0,'0'0'0,"0"0"0,0 0 0,0 0 16,0-9-16,8 1 16,10-1-1,-1 1-15,0-1 16,18 9-16,0 0 16,8 0-16,-8 0 15,-9 9-15,0-1 16,-17 1-16,-1 8 15,1 0 1,-18 9-16,-17 18 16,-8-1-16,-1 0 15,0-17-15,9 0 16,9 0-16,-1-17 16,18 8-16,0-8 15,0 8-15,18 1 16,16-1-16,19 9 15,-10-9 1,0 1-16,-8-1 16,-9-8-16,-17-1 15,0 1-15,-1 8 16,-16 0-16,-10 18 16,-8 0-16,-9-1 15,-17 10 1,0-18-16,17 0 15,18-18-15,0 1 16,8 0-16,0-18 16,9 9-16</inkml:trace>
  <inkml:trace contextRef="#ctx0" brushRef="#br0" timeOffset="-164794.37">16421 12487 0,'0'0'0,"0"0"0,0 0 16,0 0-16,0 26 15,0 9-15,-9 25 16,1 9-16,-1-8 16,0-9-1,9-17-15,9-9 16,0-26-16,-1 0 15</inkml:trace>
  <inkml:trace contextRef="#ctx0" brushRef="#br0" timeOffset="-163661.35">16977 12331 0,'0'0'0,"0"0"0,0 0 16,0 0-16,0 0 16,0 0-16,0 0 15,0 0 1,0 0-16,-9 0 16,0 0-16,-8 0 15,-9 17-15,-9 9 16,-8 9-16,8 0 15,0 8-15,9 0 16,9 1-16,0-1 16,17 9-16,17-9 15,0-17 1,9 0-16,18-17 16,8-18-16,9-8 15,8-9-15,18 0 16,-18 8-16,-8-16 15,-26-9-15,-9 17 16,-17 17 0,-1 9-16,-8 0 15,0 0-15,-8 0 16,-1 0-16,0 0 16,1 0-16,-1 9 15,-8 8 1,8 0-16,9 1 0,0-1 15,0 0-15,17 0 16,1 1-16,8-10 16,8 1-1,1-18-15,0 1 16,0-18-16,-9 0 16,-18 0-16,1-9 15,-18 1-15,1 8 16,-10 8-1,-8 1-15,0 8 16,0 9-16,9 0 16,8 0-16,9 9 15,0-9-15,0 0 16,17-9-16,1-8 16,17-9-1,34-9-15,18 1 0,-44 25 16,-25 0-1,-10 9-15,1 0 16,0 0-16,-1 0 16,-8 0-16,0 0 15,0 0-15,0 0 16,0 0-16,-8 18 16,-1-1-16,0 9 15,9 0 1,0 9-16,0-1 15,9-8-15,0 0 16,8 0-16,-8-8 16,-1-10-16,1 1 15,0 0-15,-9-1 16,0-8-16,-9 9 16,0 8-16,-17 0 15,0-8 1,9 0-16,8-1 15,1-8-15</inkml:trace>
  <inkml:trace contextRef="#ctx0" brushRef="#br0" timeOffset="-162911.86">18271 12236 0,'0'0'0,"-9"0"0,0 0 0,1 0 0,-1 0 16,0 0-1,1 0-15,-1 17 16,-17 18-16,0 25 16,-9 10-16,0-10 15,9 1 1,9-9-16,-1-17 0,10-9 15,8-9-15,0-9 16,8 1-16,10-18 16,8 1-1,17-18-15,1 9 16,-1-1-16,-8 1 16,-9 0-16,0 17 15,-9 0-15,1 8 16,-1 1-16,0 0 15,1-1-15,-1-8 16,1 0 0,-1 0-16,0-8 15,1-10-15,8-25 16,-18-18-16,1 1 16,-18 16-16,1 10 15,-1 16-15,0 10 16,1 8-1,8 0-15</inkml:trace>
  <inkml:trace contextRef="#ctx0" brushRef="#br0" timeOffset="-162695.73">18731 12556 0,'0'0'0,"0"0"0,0 0 15,0 18-15,0 8 16,0 17-16,0 17 16,-9-8-16,9-8 15,0-18-15,0-9 16,0-17-16,0-9 16,0 1-16</inkml:trace>
  <inkml:trace contextRef="#ctx0" brushRef="#br0" timeOffset="-162428.85">18852 12452 0,'0'0'0,"0"0"0,0 0 15,0 0-15,0 0 16,18 0-16,-1 0 16,18 0-16,8-8 15,18-1-15,-9-8 16,9-9 0,0 0-16,-18 8 15,9 1-15,0-9 16,-34 17-16</inkml:trace>
  <inkml:trace contextRef="#ctx0" brushRef="#br0" timeOffset="-162128.68">19243 12149 0,'0'0'0,"0"0"0,0 0 16,0 0-16,0 0 15,0 0-15,0 0 16,0 0-16,0 18 16,-8-1-16,-1 9 15,-17 26 1,0 17-16,0 9 16,0 0-16,8-9 15,1-8 1,8-1-16,9-16 0,0-1 15,18-17-15,-1-9 16,0-17-16,1 0 16</inkml:trace>
  <inkml:trace contextRef="#ctx0" brushRef="#br0" timeOffset="-160828.6">20077 11855 0,'0'0'0,"0"0"0,0 8 16,0 1-16,0 0 15,0-1-15,9 10 16,8-1 0,0 0-16,1 9 15,8 0-15,0 0 16,-18-8-16,1-1 15,0 0-15,-18 18 32,0 0-32,-25 16 0,-10 10 15,-8 0-15,-9 8 16,1-8-16,7-9 16,10-9-16,8-8 15,18-9-15,0 0 16,8 0-16,9-1 15,9 1-15,8 0 16,18-8-16,17-10 16,17-8-1,-8-8-15,0-1 16,-18-8-16,1-9 16,-18 8-16,0-7 15,-18-1-15,-16 0 16,-10-9-16,-8 0 15,-17 1-15,8 16 16,0 1 0,1 17-16,-1 0 15,18 0-15,17 0 16,8 9-16,1-9 16</inkml:trace>
  <inkml:trace contextRef="#ctx0" brushRef="#br0" timeOffset="-160547.05">20841 12374 0,'0'0'0,"0"0"15,0 0-15,0 9 16,0 8-16,-9 9 16,-8 18-16,0 8 15,-9 0-15,0 0 16,-1-1-16,10-7 16,0-18-16,8 0 15,-8 0-15,17-18 16</inkml:trace>
  <inkml:trace contextRef="#ctx0" brushRef="#br0" timeOffset="-160378.4">20598 12565 0,'0'0'0,"0"0"0,0 0 15,17 17 1,9 1-16,18 25 15,17 9-15,-1 0 16,-8-18-16,-26-8 16</inkml:trace>
  <inkml:trace contextRef="#ctx0" brushRef="#br0" timeOffset="-159763.15">21284 12400 0,'0'0'0,"0"0"16,0 0-16,0 0 16,0 0-16,17 0 15,27 0-15,34-8 16,26-1-16,0-8 15,0 8-15,-17-8 16,-43 8 0</inkml:trace>
  <inkml:trace contextRef="#ctx0" brushRef="#br0" timeOffset="-158372.58">22395 11820 0,'0'0'0,"0"0"16,0 0-16,0 0 16,0 0-16,0 0 15,0 0-15,0 17 16,0 27-16,0 16 16,0 36-16,0 25 31,-8 9-31,8-26 0,0-18 15,0-34-15,0-17 16,0-18-16,0-8 16,0-9-16,0 0 15</inkml:trace>
  <inkml:trace contextRef="#ctx0" brushRef="#br0" timeOffset="-157909.65">22474 11924 0,'0'-9'0,"0"9"0,0 0 16,0 0-16,0 0 16,0 0-16,17-8 15,9 8-15,17 0 16,10 0-16,-10 0 16,0 8-16,-17 1 15,0 0 1,-17 8-1,0 0-15,-18 1 0,-17 16 16,0 1-16,-9 8 16,9-8-16,9-9 15,0 0-15,8-9 16,9 0-16,0 1 16,17-1-16,1 0 15,8 9 1,0 0-16,0-8 15,0 8-15,-9 0 16,-8-9-16,0 0 16,-18 1-16,0 8 15,-17 8-15,-9 10 16,1-18-16,-10 0 16,1-18-1,8 1-15,9-9 16,9 0-16,8 0 15,9 0-15</inkml:trace>
  <inkml:trace contextRef="#ctx0" brushRef="#br0" timeOffset="-157621.22">23220 12227 0,'-8'0'0,"-1"0"0,0 0 15,1 0-15,-10 17 16,1 9-16,0 9 16,17 8-1,0-17-15,0 0 16,8-17-16,10 0 16,-1-1-16,0-16 15,1-1-15,8-17 16,0 0-16,-18 0 15,1 9-15,-18-1 16,1 10 0,-1-1-16,9 9 15</inkml:trace>
  <inkml:trace contextRef="#ctx0" brushRef="#br0" timeOffset="-156700.49">24028 11846 0</inkml:trace>
  <inkml:trace contextRef="#ctx0" brushRef="#br0" timeOffset="-155873">23698 11707 0,'0'0'16,"0"0"-16,0 0 0,0 0 0,0 0 0,0 0 16,0 0-16,0 0 15,0 0-15,0 0 16,0 0-16,0 0 15,0 0-15,0 0 16,0-8 0,0 8-16,0-9 15,0 9-15,0 0 16,0 0-16,0 0 16,0-8-16,0 8 15,0 0-15,0 0 16,0 0-16,0 0 15,0 0 1,9 0-16,8 0 16,0 0-16,18 0 15,17 17-15,0 0 16,-8 0-16,-1 1 16,-17-10-16,0 1 15,-17 0-15,0 8 16,-18 0-1,0 9-15,-8 9 16,-18 8-16,-8 1 16,8-1-16,0-8 15,1-9-15,16 0 16,1 0-16,17-9 16,0 0-16,0 1 15,17-1 1,9-9-16,26 1 15,18 0-15,-9-18 16,-1 0-16,-16 1 16,-9-9-1,-9-1-15,-18 1 0,1 0 16,-9-9-16,-9 0 16,-17 0-16,0 0 15,0 8 1,-9 1-16,-8 8 15,8 9-15,18 0 16,8 0-16,9 0 16,18 0-16,-10 0 15</inkml:trace>
  <inkml:trace contextRef="#ctx0" brushRef="#br0" timeOffset="-155390.25">24497 12149 0,'-9'-8'0,"1"-1"16,-1 9-16,0 0 15,9 0-15,0 0 16,0-9-16,18 1 16,-1-1-16,9 0 15,9 1 1,-1-1-16,1 0 16,-9 9-16,0 0 15,-8 0-15,-10 0 16,1 0-16,-9 0 15,0 0-15,-9 0 16,1 18-16,-18-1 16,8-8-16,1-1 15,-1 1 1,10 0-16,8-1 16,0-8-16,0 0 15,0 0-15,17 9 16,9 0-16,18-18 15,25 0-15,-8 9 32,-35 0-32</inkml:trace>
  <inkml:trace contextRef="#ctx0" brushRef="#br0" timeOffset="-155076.45">25157 11751 0,'0'0'0,"0"0"0</inkml:trace>
  <inkml:trace contextRef="#ctx0" brushRef="#br0" timeOffset="-154737.53">24810 11534 0,'0'0'0,"0"0"0,0 0 0,0 0 15,0 0-15,0 0 16,17 18-16,26 25 16,9 18-1,0 25-15,9 18 16,-9 0-16,-17-17 15,-9 8-15,-17 26 16,-27-17-16,-25-9 16,-18 1-16,-34-27 15,43-43-15</inkml:trace>
  <inkml:trace contextRef="#ctx0" brushRef="#br1" timeOffset="-140631.64">15622 13526 0,'0'0'0,"0"0"0,0 0 16,0 0-16,0 0 15,0-8-15,0-1 16,0 0-16,0 9 16,0 0-16,0-8 15,17-1 1,10 0-16,33 1 15,36-1-15,43-8 16,26-9-16,34-9 16,1-8-16,-9 8 15,0 9-15,0 9 16,-8-1-16,-1 1 16,-26 8-16,-17 1 15,0-1 1,-17 0-16,-18 1 15,-17 8-15,-18-9 16,-8 9-16,-9 0 16,-8 0-16,8 0 15,0 0-15,-9 9 16,1-9-16,-1 0 16,-17 0-1,0 8-15,-8-8 16,-1 0-16,-8 0 15,-1 0-15,1 0 16,0 0-16,-9 0 16</inkml:trace>
  <inkml:trace contextRef="#ctx0" brushRef="#br1" timeOffset="-139064.55">18219 13214 0,'0'0'0,"0"0"0,0 0 15,0 0-15,0 0 16,0 0-16,0 0 16,0 0-16,0 0 15,8 0 1,10 0-16,-1 0 16,0 0-16,1 0 15,16-8-15,1 8 16,17 0-16,18 0 15,-1-9 1,9 9-16,9-9 0,0 1 16,9-1-1,-1 0-15,1 9 16,-1 0-16,1 0 16,-1 0-16,1 0 15,-9 0-15,-9 0 16,9 9-16,-9-9 15,0 9-15,0-9 16,-17 0-16,-9 0 16,-9 0-1,1 0-15,-10 0 16,-8 0-16,-8 0 16,-9 0-16,-1 0 15,1 0-15</inkml:trace>
  <inkml:trace contextRef="#ctx0" brushRef="#br1" timeOffset="-136917.72">21536 13085 0,'0'-9'0,"0"0"15,0 1-15,0 8 16,0-9-16,8 0 16,10 1-16,8-1 15,17 0 1,18 1-16,9-1 16,16 0-16,36 1 15,17-10-15,17 1 16,35-9-16,18 0 15,16-17-15,-16 8 16,-9 9-16,-1 9 16,-16-1-1,-18 1-15,-26 8 16,-18 1-16,1-1 16,-9 0-16,-9 9 15,-17 0-15,-1 0 16,-25 0-16</inkml:trace>
  <inkml:trace contextRef="#ctx0" brushRef="#br1" timeOffset="-134050.97">11549 14228 0,'0'0'0,"-8"0"16,-1 0-16,9 0 15,0 0 1,0 0-16,0 0 15,0 0-15,0 0 16,0 0-16,17 0 16,18 0-16,26 0 15,8 0-15,10-9 16,-10 0 0,-8 1-16,-9-1 0,9-17 15,-9 0 1,-44 26-16</inkml:trace>
  <inkml:trace contextRef="#ctx0" brushRef="#br1" timeOffset="-133766.27">11532 14514 0,'0'0'0,"-9"0"0,9 0 16,0 0-16,0 0 15,0 0-15,0 0 16,0 0 0,9 0-16,17 0 15,18-9-15,34 0 16,8-8-16,19 8 15,-18 9-15,-53 0 16</inkml:trace>
  <inkml:trace contextRef="#ctx0" brushRef="#br1" timeOffset="-133280.11">12887 13968 0,'0'0'0,"0"0"0,0 0 15,0 0-15,-9 0 16,0 26 0,-8 26-16,-9 34 15,0 10-15,8-1 16,1 0-16,0-8 16,-1-18-16,10-17 15,-1-9-15,9-17 16,9 0-1,-1-17-15,1 0 16</inkml:trace>
  <inkml:trace contextRef="#ctx0" brushRef="#br1" timeOffset="-133033.1">12739 14470 0,'0'0'0,"0"0"0,0 0 0,0 0 16,17 0-16,1 0 15,17 0-15,17 9 16,-9-9-16,9 0 16,0-9-16,0 1 15,0-10 1,-8 10-16,-9-1 15,-18 0-15</inkml:trace>
  <inkml:trace contextRef="#ctx0" brushRef="#br1" timeOffset="-132751.34">13408 13994 0,'0'0'0,"0"0"0,0 0 15,0 0-15,0 0 16,0 0-16,-9 0 16,0 26-16,1 17 15,-18 26-15,0 18 16,-9-9 0,9 9-16,8 8 15,1-26-15,0-8 16,8-18-16,9 0 15,9-17-15,8 0 16,-8-17-16,-1-9 16</inkml:trace>
  <inkml:trace contextRef="#ctx0" brushRef="#br1" timeOffset="-132213.95">13677 14540 0,'0'0'0,"0"0"16,-9 0-16,1 8 15,-1-8-15,0 0 16,-8 18-16,-1-1 15,1 9-15,0 8 16,8 1-16,9 8 16,0-8-1,0-9-15,17-9 16,1-8-16,-1 0 16,9-1-16,0-16 15,0-1-15,0 0 16,-8-17-16,-10-8 15,1 8-15,-18 0 16,1 8 0,-18 1-16,0 0 15,-9 17-15,9 8 16,8 10-16,10-10 16</inkml:trace>
  <inkml:trace contextRef="#ctx0" brushRef="#br1" timeOffset="-131794.58">14346 14566 0,'0'0'0,"0"0"0,0 0 16,0 0-16,0 0 16,17 0-16,9-9 15,17 0-15,18 1 16,0-1-16,0 0 31,-9 1-31,0-1 0,9 0 16,0-8-16,-35 8 15</inkml:trace>
  <inkml:trace contextRef="#ctx0" brushRef="#br1" timeOffset="-131534.6">14606 14297 0,'0'0'0,"0"0"0,0 0 15,0 0-15,0 9 16,0 8-16,0 18 16,0 8-16,0 26 15,-9 9 1,1-9-16,-1-8 16,0-9-16,9-9 15,0-17-15,0-8 16,9-10-16,0 1 15,-1-9-15</inkml:trace>
  <inkml:trace contextRef="#ctx0" brushRef="#br1" timeOffset="-131252.46">15501 14011 0,'-9'0'0,"0"0"0,9 0 16,0 0-16,0 0 16,-9 26-1,1 26-15,-10 17 16,1 9-16,0 0 16,8 9-16,0-9 15,1-9-15,-1-26 16,0 1-16,9-18 15,0 0-15,9 0 16,8-18-16,-8 1 16</inkml:trace>
  <inkml:trace contextRef="#ctx0" brushRef="#br1" timeOffset="-131028.73">15483 14401 0,'0'0'0,"0"0"0,0 0 16,0 0-16,0 0 16,0 0-16,0 0 15,18 0-15,8 0 16,8 0-16,10 9 16,8-18-16,17 0 15,1 1 1,-18-10-16,0-8 0,-9-26 15,-25 26-15</inkml:trace>
  <inkml:trace contextRef="#ctx0" brushRef="#br1" timeOffset="-130768.52">16065 13985 0,'0'0'0,"0"0"0,0 0 16,0 0-1,0 0-15,0 0 16,-9 9-16,1 26 16,-10 25-16,-8 27 15,9 8 1,-1 9-16,1-9 0,0-8 16,8-9-1,9-18-15,0-16 16,0-18-16,0-9 15,9-8-15,-1-1 16,1-8-16</inkml:trace>
  <inkml:trace contextRef="#ctx0" brushRef="#br1" timeOffset="-130452.41">16230 14548 0,'0'0'0,"0"0"16,0 0-16,0 0 15,0 0-15,0 0 16,0 0-16,17-8 15,18-1-15,17 0 16,0 1-16,9-1 16,-9 0-1,-8 1-15,-1-1 16,9 9-16,-8 0 16,-18 0-16,-18 0 15</inkml:trace>
  <inkml:trace contextRef="#ctx0" brushRef="#br1" timeOffset="-130214.67">16490 14531 0,'0'0'0,"0"0"0,0 0 15,0 0-15,0 0 16,0 0-16,0 17 15,0 9-15,9 9 16,-9-1-16,0 1 16,0 0-1,0-1-15,0-8 16,0-17-16,0 0 16</inkml:trace>
  <inkml:trace contextRef="#ctx0" brushRef="#br1" timeOffset="-127435.95">16343 14938 0,'0'0'0,"0"0"0,-9 0 0,0 0 15,1-9-15,-1 1 16,9-1 0,0 0-16,0 1 15,0 8-15,0 0 16,0 0-16,0 0 15,0 0-15,0 0 16,0 0-16,0 0 16,0 0-1,26 0-15,18 0 16,25 0-16,1 0 16,16-9-16,1 9 15,-52 0-15</inkml:trace>
  <inkml:trace contextRef="#ctx0" brushRef="#br1" timeOffset="-122486.5">10716 15414 0,'0'0'0,"0"0"0,0 0 0,0 0 16,0 0-16,0 0 16,0 0-16,0 0 15,0 0-15,8 0 16,10-8-16,-1-1 16,9 0-1,0 1-15,-17-1 16,0 0-16,-1-8 15,1 0-15,0 8 16,-1 0-16,-8 1 16,0-1-16,0 9 15,0 0 1,0 0-16,0 17 16,-8 53-16,-10 51 15,-8 17-15,9-8 16,0-17-16,17-26 15,0-36-15,0-16 16,0-9-16,-9-17 16,9-1-1,0-8-15</inkml:trace>
  <inkml:trace contextRef="#ctx0" brushRef="#br1" timeOffset="-122303.2">10733 15821 0,'0'0'0,"0"0"0,0 0 0,0 0 15,0 0-15,0 0 16,0 0 0,9 0-16,8 0 15,27-8-15,25-1 16,9 0-16,9 1 16,0-10-16,8 1 15,-8 8-15,-52 1 16</inkml:trace>
  <inkml:trace contextRef="#ctx0" brushRef="#br1" timeOffset="-122067.35">11480 15250 0,'0'0'0,"0"0"0,0 0 15,0 0-15,0 0 16,-9 17-16,1 18 15,-10 34 1,-8 44-16,9-1 16,-1 1-16,1-1 15,8-16-15,-8-18 16,8-27-16,9-16 16,0-9-16,18-17 15,-10-1-15</inkml:trace>
  <inkml:trace contextRef="#ctx0" brushRef="#br1" timeOffset="-121644.95">11810 15813 0,'0'0'0,"-9"0"0,1 0 16,-1 0-16,0 0 16,0 0-16,1 0 15,-1 0-15,0 0 16,1 8-16,-1 1 16,0 8-16,-8 9 15,8 9 1,9 0-16,0-1 15,0-8-15,9-9 16,8 1-16,18-10 16,0 1-16,0-18 15,8-17-15,0-8 16,-17-9-16,1 8 16,-19 0-16,-16 18 15,-10 0 1,-8 17-16,-9 17 15,-17-8-15,26-9 16</inkml:trace>
  <inkml:trace contextRef="#ctx0" brushRef="#br1" timeOffset="-120919.52">12479 15709 0,'0'0'0,"0"0"16,0 0-16,0 0 15,0 0-15,0 0 16,0 0-16,0 0 15,0 0-15,0 0 16,0 0 0,8 0-16,10-9 15,16 0-15,1 1 16,17-1-16,0 0 16,-8 9-16,-1-8 15,1-1-15,-10 9 16,-25 9-1</inkml:trace>
  <inkml:trace contextRef="#ctx0" brushRef="#br1" timeOffset="-120679.48">12626 15934 0,'0'-9'0,"-8"1"0,8 8 15,0 0-15,0 0 16,0 0-16,0 0 16,0 0-16,0-9 15,26 0-15,17 1 16,18-1-16,8 0 16,27 1-1,-44-1-15</inkml:trace>
  <inkml:trace contextRef="#ctx0" brushRef="#br1" timeOffset="-119603.62">13434 15795 0,'0'0'0,"0"0"0,0 0 16,0 0-16,0 0 15,0 0-15,0 0 16,0 0-16,0-8 16,17-1-16,9 0 15,18 1 1,8 8-16,9 0 15,-1 0-15,-16 0 16,-1 0-16,-17 0 16,0 0-16,-8 0 15,-10 0-15,1 0 16</inkml:trace>
  <inkml:trace contextRef="#ctx0" brushRef="#br1" timeOffset="-118584.96">14293 15475 0,'0'0'0,"0"0"16,0 0-16,0 17 16,0 18-16,-8 25 15,-1 44-15,0 26 16,-8-17-1,8-9-15,1-35 16,8-17-16,0-17 16,0-9-16,0-18 15,0 1-15,0-9 16,0-9-16,0 9 16</inkml:trace>
  <inkml:trace contextRef="#ctx0" brushRef="#br1" timeOffset="-117904.64">14267 15414 0,'0'0'0,"0"0"15,0 0-15,0 0 16,0 0-16,0 0 16,0 0-16,0 0 15,0 0-15,0 0 16,0 0-16,18 0 16,8 0-1,9 0-15,17 0 16,8 18-16,1-1 15,-17 0 1,-1 1-16,-17-1 0,0 0 16,-8 1-16,-10-1 15,-16 0-15,-10 18 16,-8 8 0,-9 0-16,-8-8 15,8-9-15,1 0 16,16-9-16,1 1 15,-1-1-15,10-8 16,-1-1-16,9 1 16,0 8-16,17 1 15,1-1 1,-1 9-16,9 0 16,0-9-16,0 1 15,0-1-15,0 9 16,-8-9-16,-10 9 15,1-9-15,0 1 16,-9-1-16,-9 0 16,-8 1-1,-9 8-15,0-9 16,-9 0-16,0-8 16,0 0-16,1-9 15,16 0-15,1 0 16,8 0-16,1 0 15,8 0-15</inkml:trace>
  <inkml:trace contextRef="#ctx0" brushRef="#br1" timeOffset="-117206.14">15092 16124 0,'-8'0'0,"-1"-8"0,0 8 15,1 0-15,-10 0 16,1 17-16,0 0 16,-1 9-16,18 0 15,0-8-15,0-1 16,18 0-16,-1 1 16,0-10-16,9 1 15,9-18 1,0 1-16,-9-18 15,-9 8-15,-8 1 16,0 0-16,-18-1 16,0 1-16,-17 0 15,0 17-15,9 0 16,17 8-16,0-8 16</inkml:trace>
  <inkml:trace contextRef="#ctx0" brushRef="#br1" timeOffset="-116304.6">15587 15328 0,'0'0'0,"0"0"0,0 0 15,0 0-15,0 0 16,0 0-16,0 0 15,0 0-15,0 0 16,0 0 0,0 0-16,0 0 15,0 17-15,0 9 16,0 17-16,0 35 16,0 17-16,-8 1 15,8-10 1,0 1-16,0-9 0,0-17 15,0-18 1,0-9-16,0-8 16,0-17-16,0 0 15,0-9-15,0-9 16,17-8-16,0-27 16,1 1-16,-1 9 15,1-1-15,-10 18 16,1-1-1,0 18-15,-1 0 16,1 0-16,8 18 16,-8 16-16,0 1 15,-1 8-15,1 0 16,0-17-16,-9-8 16,0-10-16,8 1 15,10 0 1,-10-1-16</inkml:trace>
  <inkml:trace contextRef="#ctx0" brushRef="#br1" timeOffset="-116087.71">15370 15691 0,'0'0'0,"0"0"0,0 0 15,0 0-15,0 0 16,18 0-16,25 0 16,35-8-16,26-1 15,27 0 1,-18 1-16,-70 16 0</inkml:trace>
  <inkml:trace contextRef="#ctx0" brushRef="#br1" timeOffset="-115171.28">16091 15873 0,'0'0'0,"0"0"16,0 0-16,0 0 15,0 0-15,0 0 16,17 9-1,18 0-15,9-1 16,8-16-16,0-1 16,0 0-16,-9-17 15,-8 0-15,-9 0 16,0 0-16,-17 0 16,-1 9-16,-16 0 15,-1-1 1,-8 1-16,-9 17 15,-18 0-15,1 17 16,-1 18-16,10 17 16,-1 0-16,18-9 15,17 1-15,0-1 16,17-8-16,9-10 16,17 1-16,18-17 15,-17 0 1,-27-1-16</inkml:trace>
  <inkml:trace contextRef="#ctx0" brushRef="#br1" timeOffset="-114686.89">14302 16350 0,'0'0'0,"0"0"0,0 0 16,0 0-16,0 0 16,0 0-16,9 0 15,17 0-15,26 8 16,17 1 0,10 0-16,34-1 15,43 1-15,35-18 16,35 1-16,-1-18 15,1 8-15,-26 1 16,-26 0-16,-18-1 16,-26 10-1,-34 8-15,-27 0 16,-25 0-16,-18 0 16,8 8-16,-16-8 15,-18 0-15,0 0 16</inkml:trace>
  <inkml:trace contextRef="#ctx0" brushRef="#br1" timeOffset="-114150.8">15344 16488 0,'0'0'0,"0"0"0,0 0 16,0 0-16,0 0 15,18 0-15,8 0 16,8 9-16,1-1 15,0 1-15,0 0 16,-9-1 0,0 10-16,-18-1 15,1 0-15,0 1 16,-18-1-16,0 18 16,-17-9-16,0 0 15,9 0-15,0 0 16,8-18-1,0 1-15,0 0 16,9-1-16,0 1 16,0 8-16,18 1 15,-1-1-15,9-8 16,9-1-16,26 1 16,0-9-16,8 0 15,0-17 1,-25-1-16,-18 1 15,-9 8-15</inkml:trace>
  <inkml:trace contextRef="#ctx0" brushRef="#br1" timeOffset="-113538.73">16117 16583 0,'0'0'0,"0"0"16,0 0-16,0 0 16,0 0-16,0 0 15,0 0-15,0 9 16,0 8-16,0 1 16,0-1-1,0 0-15,-9 1 16,9-1-16,0-8 15,0-1-15,0 1 16,0 0-16,0-1 16,0-8-16,0 0 15,0 0-15,0 0 16,18-8-16,-1-1 16,9-8-1,9-1-15,0 1 16,-1 0-16,-8 8 15,0 9-15,-8 0 16,-9 9-16,-1 8 16,1 0-1,0 9-15,-9 0 16,0 0-16,0-8 16,0-10-16,0 1 15,0 0-15,0-9 16,17-9-16,9-8 15,17-18-15,-8 0 16,0 9-16,-9 9 16,0 0-16,-9 17 15,1 0 1,-1 0-16,0 17 16,1 0-16,-1 18 15,9 0-15,0 8 16,9-17-16,-26-17 15</inkml:trace>
  <inkml:trace contextRef="#ctx0" brushRef="#br1" timeOffset="-112766.97">17350 15743 0,'-9'-8'0,"1"-1"16,8 0-16,0 9 15,0 0-15,0 0 16,0 0-16,0 0 16,0 0-16,0 0 15,17 0-15,1 0 16,-1 9-1,9 8-15,0 1 16,0-1-16,-9 0 16,1 9-16,-10 18 15,-16 8-15,-10 0 16,-16-1 0,-18 10-16,-1 0 0,1-18 15,0 0 1,0 1-16,9-1 0,8-8 15,18-9 1,-1 0-16,1 0 16,17-9-16,0 9 15,17-9-15,1 0 16,8 1-16,26-10 16,0 1-16,9-9 15,-18-9 1,-8 1-16,8-18 15,-17 0-15,0-9 16,-17-8-16,0 8 16,-18 1-16,-17-1 15,0 9-15,-9 9 16,0-1 0,1 1-16,8 17 0,0 0 15,8 9 1,18-1-16,0-8 15,0 0-15,18-8 16,-1 8-16</inkml:trace>
  <inkml:trace contextRef="#ctx0" brushRef="#br1" timeOffset="-112222.24">17828 16254 0,'-9'0'0,"0"0"0,9 0 15,0 0-15,0 0 16,0 0 0,0 0-16,0 0 15,0 0-15,0 0 16,0 0-16,0 0 15,18 0-15,-1 0 16,18 9-16,-9-9 16,9 0-16,-1 0 15,-8 0 1,0 0-16,-8 0 16,-9 0-16,-1 0 15,1 0-15,-9 0 16,0 0-16,-9 17 15,-8 1 1,-9 8-16,0 0 0,0 0 16,0 0-16,0-9 15,8 0 1,1-8-16,8 0 16,0-1-16,9 1 15,0-9-15,0 0 16,0 9-16,0-1 15,18 9-15,17 1 16,25-1 0,19-8-16,-1-1 15,17 1-15,-34 0 16</inkml:trace>
  <inkml:trace contextRef="#ctx0" brushRef="#br1" timeOffset="-110364.11">13460 16835 0,'0'-9'0,"0"9"16,0 0-16,0 0 15,0 0-15,0 0 16,-9 9 0,9 34-16,-9 26 15,1 35-15,-1 26 16,0-9-16,9-17 15,0-17-15,0-27 16,0-8-16,0-26 16,0-17-16,0-9 15,0 0 1</inkml:trace>
  <inkml:trace contextRef="#ctx0" brushRef="#br1" timeOffset="-110152.42">13399 17328 0,'0'0'0,"0"0"16,0 0-16,0 0 15,0 0 1,9 0-16,17 9 16,26 0-16,9-18 15,8 0-15,1-8 16,8-9-16,9 0 15,-9-9-15,-44 27 16</inkml:trace>
  <inkml:trace contextRef="#ctx0" brushRef="#br1" timeOffset="-109905.39">14198 16739 0,'-9'0'0,"1"0"0,-1 0 16,0 0-16,1 0 15,-1 18-15,-17 25 16,0 44 0,8 42-16,10 27 15,-10-17-15,10-26 16,8-18-16,8-9 16,1-34-16,-9-17 15,9-26-15,8-9 16,9-9-1,-17 0-15</inkml:trace>
  <inkml:trace contextRef="#ctx0" brushRef="#br1" timeOffset="-109688.23">14320 17276 0,'0'0'0,"0"0"0,0 0 16,0 0-16,0 0 15,0 9-15,17 0 16,0-1-16,18 1 16,0 0-16,17-18 15,0 0-15,0 9 16,-17-8 0,-9-10-16,-17 10 15,-1-1-15</inkml:trace>
  <inkml:trace contextRef="#ctx0" brushRef="#br1" timeOffset="-109320.18">14719 17233 0,'0'0'0,"0"0"15,-9 0-15,1 17 16,-1 1-16,-8 16 16,-1 18-16,1 0 15,-1-8 1,10-1-16,-1 0 15,0 0-15,9-17 16,0-17-16,0 0 16,0-1-16,0-8 15,0 0-15,0 0 16,0 0-16,0 0 16,0 0-1,0 0-15,-8 0 16,-1 18-16,-8-10 15,-1 1 1,1 0-16,8-1 0,9 1 16,0-9-16,0 0 15,0 9-15,18-1 16,8 1 0,17 0-16,35-18 15,-17 0-15</inkml:trace>
  <inkml:trace contextRef="#ctx0" brushRef="#br1" timeOffset="-108587.39">15396 17406 0,'0'0'0,"0"0"0,0 0 0,0 0 15,0 0-15,18 0 16,8 0-1,8 0-15,19 0 16,16 0-16,1 0 16,-1-8-16,0-1 15,-16 9-15,-19-9 16,-16 1-16</inkml:trace>
  <inkml:trace contextRef="#ctx0" brushRef="#br1" timeOffset="-108405.83">15561 17553 0,'0'0'0,"0"0"15,0 0-15,0 0 16,0 0-16,0 0 16,18 0-16,8 0 15,26 0 1,26-8-16,17 8 15,-42 0-15</inkml:trace>
  <inkml:trace contextRef="#ctx0" brushRef="#br1" timeOffset="-107455.23">17671 16783 0,'0'0'0,"0"0"0,0 0 16,0 0-16,0 0 16,0 0-16</inkml:trace>
  <inkml:trace contextRef="#ctx0" brushRef="#br1" timeOffset="-101124.27">16525 17025 0,'0'-9'0,"0"1"16,0 8-16,0 0 15,0 0-15,0 0 16,0 0-16,0 0 16,0 26-16,0 17 15,0 26-15,0 18 16,9-9-1,0-9-15,-9-25 16,8-18-16,-8-18 16,0 1-16,0-9 15</inkml:trace>
  <inkml:trace contextRef="#ctx0" brushRef="#br1" timeOffset="-100633.65">16655 16990 0,'0'-8'0,"0"-1"16,0 9-16,0 0 15,0 0-15,0 0 16,0 0-16,9 0 16,9 0-16,-1 9 15,9-1-15,0 1 16,0 0-1,0-1-15,0 1 16,-17 0-16,-1-1 16,-8 1-16,-8 8 15,-10 1-15,-8 8 16,-8 0-16,-1 0 16,18-9-16,-1-8 15,10-1 1,-1 1-16,9 8 15,9 9-15,8-8 16,9-1-16,0 0 16,0 1-16,0-1 15,-17-8-15,-1-1 16,1 10-16,-18-1 16,1 0-16,-18 9 15,-9 0 1,-8 0-16,-1-9 15,9-8-15,9 0 16,18-9-16,-1 0 16,9 0-16</inkml:trace>
  <inkml:trace contextRef="#ctx0" brushRef="#br1" timeOffset="-100390.2">17133 17224 0,'0'0'0,"0"0"0,0 0 16,-9 9-16,1 8 15,8 18-15,0 17 16,0 0-16,0 0 15,17-18-15,0-16 16,-8-10 0</inkml:trace>
  <inkml:trace contextRef="#ctx0" brushRef="#br1" timeOffset="-97257.73">17472 16757 0,'0'0'0,"0"8"0,0-8 16,0 0-16,0 0 16,0 0-16,0 0 15,0 0-15,0 18 16,8 16-16,10 10 15,-10 16-15,1 9 16,-18 9 0,9 9-16,0-18 15,0-17-15,0-8 16,0-18-16,0-9 16,0-8-16,0-1 15,0-8-15,0 0 16,0-8-16,18-18 15,-1 0-15,1 8 16,-1 1 0,-8 0-16,-1 8 15,1 9-15,0 0 16,8 17-16,-8 1 16,-1 16-16,1-8 15,0 0-15,-1-8 16,-8-10-16,9 1 15,0 0-15,0-1 16,-1-8 0</inkml:trace>
  <inkml:trace contextRef="#ctx0" brushRef="#br1" timeOffset="-97054.15">17376 17094 0,'0'0'0,"0"0"16,0 0-16,0 0 16,0 0-16,0 0 15,0 0-15,18 0 16,8-8-16,34-1 16,19 0-16,16-17 15,-8 18-15,-52 8 16</inkml:trace>
  <inkml:trace contextRef="#ctx0" brushRef="#br1" timeOffset="-96591.49">18123 17164 0,'-9'0'0,"1"0"0,-1 0 16,0 0-16,1 0 15,8 0-15,0 0 16,0 0-16,0 0 16,0 0-16,0 0 15,0 0 1,8 0-16,10 0 15,-1-9-15,9 0 16,0 1-16,0-10 16,-8 1-16,-10 0 15,1-1-15,0 10 16,-9-1-16,-9 0 16,0 9-1,-8 0-15,-9 0 16,0 18-16,0-1 15,0 9-15,0 9 16,8-1-16,18 10 16,18-1-16,8 0 15,17-8 1,18 0-16,-18-18 16</inkml:trace>
  <inkml:trace contextRef="#ctx0" brushRef="#br1" timeOffset="-95572.9">16560 17597 0,'0'0'0,"0"0"0,0 0 16,0 0-16,0 0 16,0 0-16,0 0 15,0 0-15,0 0 16,17 0-16,18 0 16,35 0-1,42-9-15,53 0 16,44 1-16,17-1 15,-9-8-15,-18-9 16,-16 8-16,-1 1 16,-34 0-16,-35 0 15,-27 17-15,-16 0 16,-27 0-16,-34 8 16,0-8-1</inkml:trace>
  <inkml:trace contextRef="#ctx0" brushRef="#br1" timeOffset="-95058.6">17385 17614 0,'0'0'0,"-9"0"0,1 0 0,-1 0 16,9 0 0,0 0-16,0 0 15,0 0-15,0 0 16,17 9-16,1-1 15,16 10-15,10-1 16,-1 9-16,-8-9 16,-9 9-1,-9 0-15,-8-8 16,0-1-16,-18 0 16,0 9-16,-8 0 15,-9 0-15,9 0 16,-1-17-16,1 0 15,8-1-15,9 1 16,0-1 0,0 1-16,0 0 15,0-1-15,17 1 16,1 0-16,17-1 16,17 1-16,17-18 15,-17 1-15,-26 8 16</inkml:trace>
  <inkml:trace contextRef="#ctx0" brushRef="#br1" timeOffset="-94283.45">17923 17675 0,'0'0'0,"0"0"0,0 0 16,0 0-16,0 0 16,0 0-16,0 8 15,0 1-15,9 8 16,0 1-16,-1-1 16,1 18-16,0-1 15,-1 1-15,-8 0 16,0-9-1,0-9-15,0 0 16,0-8-16,0-1 16,0 1-16,0-9 15,0 0-15,0-9 16,9 1-16,8-1 16,9-8-1,-8 0-15,8-1 16,-9 10-16,1 8 15,-1 0-15,-8 0 16,-1 8-16,1 1 16,0 0-16,-1-1 15,1 1-15,-9 0 16,0-9-16,0 0 16,0 0-1,17-9-15,1 0 16,-1-17-16,18 0 15,-9 0-15,0 9 16,0 0 0,0 8-16,-8 9 0,-1 0 15,0 17 1,-8 1-16,0-1 16,-1 0-16,1-8 15,8 0-15,9-1 16,18 1-16,-27-9 15</inkml:trace>
  <inkml:trace contextRef="#ctx0" brushRef="#br1" timeOffset="-88657.77">19208 17164 0,'0'0'0,"0"0"0,0 0 16,0 0-16,-8 0 15,-1-9-15,0 0 16,1 1-16,-18-1 15,0 9-15,0 0 16,-18 17-16,1 1 16,-1 16-16,-8 10 31,17-1-31,9 9 0,9 0 16,8-9-16,9-8 15,18-9-15,-1 0 16,35-18-16,9-16 15,-26 8-15</inkml:trace>
  <inkml:trace contextRef="#ctx0" brushRef="#br1" timeOffset="-88271.61">19321 17276 0,'0'0'0,"-8"0"0,-1 18 15,0-1-15,1 0 16,-1 18-16,0 0 16,9-1-1,0 1-15,0-9 16,9 0-16,8 0 16,1-18-16,-1 1 15,9 0-15,9-9 16,0-9-16,-9 0 15,0-17-15,0 0 16,-18 0 0,1-8-16,-18-1 15,1 18-15,-10 0 16,-8-1-16,-8 1 16,16 17-16,1 0 15,8 0-15,9 9 16,18-18-16,16-8 15,-8-9 1,-8 17-16</inkml:trace>
  <inkml:trace contextRef="#ctx0" brushRef="#br1" timeOffset="-87957.67">20016 17146 0,'0'0'0,"-9"0"16,1 0-16,8 0 15,-9 0-15,0 0 16,1 0-1,-1 0-15,-17 9 16,0 0-16,0 8 16,0 0-16,8 18 15,1 0-15,17-1 16,0 1-16,9 0 16,-1-1-16,10-8 15,-10 0-15,1 0 16,0-17-1,-1-1-15,-8 10 16,-8-10-16,-1 1 16,-8 0-16,-1-1 15,1 1-15,8 0 16,-8-9-16,8 0 16,9 0-16</inkml:trace>
  <inkml:trace contextRef="#ctx0" brushRef="#br1" timeOffset="-87292.41">20442 17198 0,'0'0'0,"0"0"15,0 0-15,0 0 16,-9 0-16,0 0 15,1 0-15,8 0 16,0 0-16,0 0 16,0 0-16,-9 0 15,0 0 1,0 0-16,1 0 16,-1 0-16,-8 26 15,-9 9-15,8 8 16,1 1-16,0-1 15,17 0 1,0-8-16,0-9 16,8-18-16,10 1 15,8 0-15,8-18 16,10-8-16,-1-1 16,-17 1-16,0 9 15,-8-1-15,-10 9 16,10 0-16,-10 0 15,1 0 1,0 0-16,0 0 16,-1 0-16,1-9 15,8 1-15,1-18 16,-1-26-16,-8-9 16,-1 9-16,-8 17 15,0 9-15,0 26 16,-8-8-16,8 8 15</inkml:trace>
  <inkml:trace contextRef="#ctx0" brushRef="#br1" timeOffset="-87023.44">20910 17380 0,'0'0'0,"0"0"16,0 0-16,0 0 16,0 18-16,0 8 15,0 8-15,0 9 16,-8 1-16,-1-1 16,9-17-16,0-17 15,9-1-15,-9-16 16,8 8-1</inkml:trace>
  <inkml:trace contextRef="#ctx0" brushRef="#br1" timeOffset="-86717.58">21145 17285 0,'0'0'0,"0"0"0,0 0 16,0 0-1,0 0-15,0 0 16,0 0-16,0 0 15,0 0-15,9 0 16,8 0-16,18-9 16,17 1-16,9 8 15,-9-9-15,-9-8 16,-25 8-16</inkml:trace>
  <inkml:trace contextRef="#ctx0" brushRef="#br1" timeOffset="-86422.75">21336 17042 0,'0'0'0,"0"0"16,0 0-16,0 0 15,0 0-15,0 0 16,0 9-16,-9 8 15,1 18-15,-1 17 16,0 17-16,-8 9 16,0 0-1,8-17-15,9-1 16,0-8-16,9-8 16,8-10-16,9-8 15,0-26-15,0-8 16,-9 8-16</inkml:trace>
  <inkml:trace contextRef="#ctx0" brushRef="#br1" timeOffset="-85834.04">22031 16913 0,'0'0'0,"0"0"0,0 0 15,0 0-15,0 0 16,17 0-16,0 8 16,1 10-16,17-1 15,-1 0-15,-8 9 16,0 0-16,0 0 15,-17 9-15,0-1 63,-18 10-63,-8 8 0,-18 0 0,-17 8 0,-9-8 0,0 0 0,1-9 16,7-8-16,19-9 15,8 0-15,8-9 16,10 1-16,8-1 15,0 0 1,17 1-16,26 8 16,18 0-16,17-18 15,0 1-15,-17-18 16,-17 1-16,-10-1 16,-8 0-16,1-17 15,-19 0-15,-8-17 16,-17 8-16,-18-8 15,-17 8 1,-17 10-16,8 7 16,9 18-16,8 0 15,18 9-15,9 0 16,17-1-16,0 1 16,0-9-16</inkml:trace>
  <inkml:trace contextRef="#ctx0" brushRef="#br1" timeOffset="-85556.41">23064 17432 0,'0'0'0,"0"0"0,0 0 16,0 0-16,0 0 15,-9 0-15,1 18 16,-18 7-16,-9 10 16,-9 17-16,1 17 15,0-8 1,8 0-16,0-18 0,18-17 16,8-9-1,9-8-15,0 0 16</inkml:trace>
  <inkml:trace contextRef="#ctx0" brushRef="#br1" timeOffset="-85386.42">22699 17484 0,'0'0'0,"0"0"0,0 0 15,18 26-15,25 26 16,35 43-16,9-8 15,-17-9-15,-1-26 16,-43-26-16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29:20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1711 3766 0,'0'0'0,"0"0"0,0 0 0,0 0 15,0 0-15,0 0 16,-9 17 0,0 9-16,-8 35 15,0 34-15,8 17 16,-17 10-16,17-27 16,9-8-16,0-35 15,9-9-15,0-17 16,8-18-1,-17 1-15,9-18 16,8-8-16,9-35 16,17-17-16,-8-9 15,9 9-15,-18 17 16,-18 26-16,10 8 16,-18 18-16,0 0 15,8 18-15,27 16 16,-9 10-16,9-1 15,0 0 1,-9-17-16,0-8 16,-9-10-16,0-16 15,10-10-15,-1-8 16,0-17 0,-18-35-16,-16-17 0,-1-1 15,0 36-15,1 17 16,8 17-1,0 8-15,0 18 16</inkml:trace>
  <inkml:trace contextRef="#ctx0" brushRef="#br0" timeOffset="683.36">2553 4147 0,'0'0'0,"0"0"15,0 0-15,0 0 16,0 0-16,-9 17 15,1 0-15,-1 18 16,0 0-16,9-1 16,0-8-1,0 0-15,0-8 16,9-10-16,0 1 16</inkml:trace>
  <inkml:trace contextRef="#ctx0" brushRef="#br0" timeOffset="800.29">2492 3852 0,'0'0'0,"0"0"16,0 0-16,0 0 15,0 0-15,18 0 16,-1 9-16</inkml:trace>
  <inkml:trace contextRef="#ctx0" brushRef="#br0" timeOffset="1254.64">2926 4112 0,'-8'-9'0,"-1"1"15,0-1-15,9 9 16,0 0-16,0 0 16,0-9-16,18 1 15,8-1 1,9 9-16,17-9 15,17 9-15,18-17 16,-44 8-16</inkml:trace>
  <inkml:trace contextRef="#ctx0" brushRef="#br0" timeOffset="1519.11">3065 3766 0,'0'0'0,"0"0"0,0 0 16,0 0-16,-8 0 16,-1 17-16,0 9 15,-8 17-15,0 18 16,-1 25 0,1 10-16,8-1 15,0-8-15,9-18 16,0-17-16,9-9 15,0-17-15,0-17 16,8-1-16,-8 1 16</inkml:trace>
  <inkml:trace contextRef="#ctx0" brushRef="#br0" timeOffset="1916.25">3447 3688 0,'-8'0'0,"-1"0"0,0 0 16,1 0 0,-1 17-16,0 9 0,-17 26 15,0 35 1,0 8 0,9-17-16,8 0 0,-8 0 15,-1-26-15,10-9 16,-1-17-16,9-17 15,0-1-15,0-16 16,0-10-16,17-16 16,9-10-1,1 10-15,-1-1 16,-9 18-16,-8 8 16,-1 9-16,1 0 15,-9 17-15,9 9 16,-1 9-16,1 8 15,0 1 1,8-18-16,0 0 16,1-18-16,17 10 15,-9-10-15</inkml:trace>
  <inkml:trace contextRef="#ctx0" brushRef="#br0" timeOffset="2249.39">3812 4173 0,'0'0'0,"0"0"16,-9-9-16,1 0 16,-1 1-16,0 8 15,1 0-15,-1 0 16,0 0-16,1 17 16,-1 9-16,0 17 15,9 9-15,0-17 16,0-9-1,18 0-15,-1-17 16,0-1-16,-8 1 16,8-18-16,-8 1 15,0-18-15,0-9 16,-18-17-16,-17 0 16,-9 0-16,0 17 15,1 18-15,-1 17 16,17 0-1,10 0-15,-1 9 16</inkml:trace>
  <inkml:trace contextRef="#ctx0" brushRef="#br0" timeOffset="2951.65">3995 4138 0,'0'0'0,"0"0"0,0 0 15,0 0 1,0 0-16,0 17 16,0 9-16,0 9 15,0 17-15,8-9 16,1 1-16,0-18 15,-1-9-15,10-8 16,-1-1-16,0-16 16,9-18-16,0-9 15,9-8 1,-9-9-16,0 0 16,0 17-16,-17 18 15,0-1-15,-9 18 16,0 0-16,0 0 15,0 18 1,8 8-16,1 26 16,0-9-16,8 0 15,1-8-15,8-9 16,8-9-16,27 1 16,26-18-16,-52-18 15</inkml:trace>
  <inkml:trace contextRef="#ctx0" brushRef="#br0" timeOffset="3416.53">4411 4129 0,'0'0'0,"0"0"16,0 0-1,0 0-15,0-8 0,18 8 16,8-9-1,26 0-15,17-8 16,1 0-16,17-1 16,17 10-16,9-1 15,-70 0-15</inkml:trace>
  <inkml:trace contextRef="#ctx0" brushRef="#br0" timeOffset="3716.66">4846 3731 0,'0'0'0,"0"0"16,0 0-16,0 0 15,0 0-15,0 0 16,-9 9-16,0 25 15,-17 27-15,9 26 16,-1 8 0,1 9-16,17 0 0,0-18 15,17-8 1,1-17-16,16-18 16,36 0-16,-18-25 15</inkml:trace>
  <inkml:trace contextRef="#ctx0" brushRef="#br0" timeOffset="4816.27">6148 3696 0,'0'0'0,"0"0"0,0 0 16,0 0 0,0 0-16,-9 0 15,1 26-15,-1 26 16,-17 52-16,9 17 31,-1 18-31,1-26 0,0-18 0,8-26 16,9-17-1,0-26-15,9-17 0,-1-1 16,1 1 0</inkml:trace>
  <inkml:trace contextRef="#ctx0" brushRef="#br0" timeOffset="5000.02">6087 4173 0,'-8'0'0,"-1"0"0,9 0 16,0 0-16,0 0 16,17 0-16,9 0 15,18 0-15,17 0 16,25-9-16,1-8 15,-17 17-15,-36 0 16</inkml:trace>
  <inkml:trace contextRef="#ctx0" brushRef="#br0" timeOffset="5234.93">6608 3714 0,'0'0'0,"0"0"0,0 0 0,-8 0 16,-1 26 0,0 34-16,1 36 15,-1 16 1,-8 18-16,-1-9 0,18-25 16,0-18-16,0-27 15,9-16-15,0-18 16,-1-8-16,1-9 15</inkml:trace>
  <inkml:trace contextRef="#ctx0" brushRef="#br0" timeOffset="5431.46">6773 4121 0,'0'0'0,"0"0"15,0 0-15,0 0 16,0 0-16,18 0 16,16-9-16,19 0 15,-1 1-15,0-1 16,0 9-16,-17 9 16</inkml:trace>
  <inkml:trace contextRef="#ctx0" brushRef="#br0" timeOffset="5648.06">7086 4138 0,'0'0'0,"0"0"0,0 0 0,0 0 16,0 0-16,-9 0 15,1 17 1,-1 1-16,0 16 15,1 10-15,-1-1 16,9 0-16,0-8 16,0-18-16</inkml:trace>
  <inkml:trace contextRef="#ctx0" brushRef="#br0" timeOffset="5844.51">6904 4554 0,'-9'-9'0,"0"9"0,9 0 16,0 0-16,0 0 15,0 0-15,0-9 16,18 1-16,16-1 16,27-8-1,43 25-15,-34 1 16</inkml:trace>
  <inkml:trace contextRef="#ctx0" brushRef="#br0" timeOffset="7744.54">7729 4207 0,'0'0'0,"0"0"16,0 0-16,-9 18 15,0 25-15,-8 18 16,-9 17-1,-9-18 1,26-34-16</inkml:trace>
  <inkml:trace contextRef="#ctx0" brushRef="#br0" timeOffset="8453.18">8415 4051 0,'0'0'0,"0"0"0,-9 0 16,0 0-16,1 0 16,-1 18-16,-9 8 15,1 26-15,0 17 16,-1-8 0,18-9-1,0-9-15,0-17 0,9-17 16,0-1-16,-1-8 15,10-17-15,8-9 16,0 0-16,0 9 16,-9-1-16,-8 1 15,0 17 1,-1 0-16,10 0 16,-1 17-16,9 1 15,0 8-15,-8-18 16,-1 1-16,-8 0 15,-1-9-15,1-9 16,0 0 0,-1 1-16,1-18 15,-9 0-15,0-9 16,9 9-16,-1 9 16,1 17-16</inkml:trace>
  <inkml:trace contextRef="#ctx0" brushRef="#br0" timeOffset="8915.25">8901 4225 0,'0'0'0,"0"0"15,0 0-15,0 0 16,0 0-16,0 0 16,0 8-16,9 1 15,17 0-15,8-1 16,1-8-16,0-8 15,0-1 1,-9-8-16,0-1 16,0 1-16,-18 0 15,1-1-15,-18 1 16,1 0 0,-18 8-16,0 9 0,0 0 15,-9 17 1,0 1-16,18 25 15,-1 9-15,18 9 16,18-18-16,-1 0 16,26-8-16,10 0 15,-19-18-15</inkml:trace>
  <inkml:trace contextRef="#ctx0" brushRef="#br0" timeOffset="9434.79">10334 3705 0,'0'-9'0,"0"9"0,0 0 15,0 0-15,0 18 16,0 42-16,-9 53 15,0 17 1,-8 8-16,8-25 0,9-26 16,0-18-16,9-9 15,0-25 1,-9-26-16,0-1 16</inkml:trace>
  <inkml:trace contextRef="#ctx0" brushRef="#br0" timeOffset="9733.08">10742 3991 0,'0'0'0,"0"0"16,0 0-16,-9 0 16,0 0-16,-17 17 15,0 0-15,-17 1 16,8-1-16,0 9 15,1-9-15,-1-8 32,18 8-32,-1-8 0,18 0 15,0 8-15,0 0 16,18 1-16,8-1 16,8 0-16,19 9 15,33-17-15,19-9 16,-53 0-16</inkml:trace>
  <inkml:trace contextRef="#ctx0" brushRef="#br0" timeOffset="10113.91">11037 4164 0,'0'0'0,"-9"0"15,1 0-15,-1 0 16,0 0-16,1 17 15,-1 1 1,0 8-16,1 8 16,-1-8-16,9-8 15,0-1-15,0-8 16,0-1-16,0-8 16,0 0-1,0-8-15,0-1 0,17-17 16,1-9-1,8 1-15,0 16 16,-9 1-16,-8 8 16,-1 9-16,1 0 15,0 0-15,0 18 16,-1 8-16,1 17 16,0-8-16,-1-9 15,1 0 1,0-9-16,-1 0 15</inkml:trace>
  <inkml:trace contextRef="#ctx0" brushRef="#br0" timeOffset="10486.43">11489 4147 0,'0'0'0,"-9"-9"16,0 0-16,1 9 15,-1 0-15,0 0 16,1 0-16,-1 0 16,0 9-16,9 8 15,0 18 1,0 17-16,0-9 16,9 1-16,8-18 15,1 0-15,-1-18 16,0 1-16,1-9 15,-1-9-15,9-17 16,0 0-16,0-17 16,-17 0-16,-9-18 15,-9 9 1,1 9-16,-19 8 16,1 18-16,9 8 15,0 9-15,8 0 16,9 9-16,0-1 15</inkml:trace>
  <inkml:trace contextRef="#ctx0" brushRef="#br0" timeOffset="10699.57">11984 4103 0,'0'0'0,"0"0"0,0 0 15</inkml:trace>
  <inkml:trace contextRef="#ctx0" brushRef="#br0" timeOffset="11032.39">11827 4147 0,'0'0'0,"0"0"0,0 17 15,0 9-15,0 9 16,0-1-16,0-8 16,0 0-16,9-17 15,0 0-15,8-9 16,0-9-16,1 0 15,8 1-15,0-1 16,0 0 0,-9 9-16,1 0 15,-10 0-15,1 0 16,8 0-16,-8 0 16,8 0-16,1 0 15,-10 0-15,1-8 16,0-1-16,0 0 15,-1-17 1,-8-17-16,0-9 16,0 9-16,0 17 15,0 17-15</inkml:trace>
  <inkml:trace contextRef="#ctx0" brushRef="#br0" timeOffset="17922.46">13321 3748 0,'-9'0'0,"1"0"0,8 0 0,0 0 0,0 0 16,0 0-1,0 0-15,0 9 16,8-9-16</inkml:trace>
  <inkml:trace contextRef="#ctx0" brushRef="#br0" timeOffset="35900.68">13477 3237 0,'0'0'0,"0"-8"16,0 8-16,0 0 15,0-9-15,0 9 16,0 0-16,0 0 16,18 0-1,8 0-15,17 0 16,9 0-16,9-9 16,0 1-16,-9-10 15,0-8-15,-9 0 16,-8-8-16,-9-1 15,-17 9-15,-1 9 16,-16 0 0,-1-1-16,-17 10 15,0 8-15,0 8 16,-9 10-16,0 16 16,1 9-16,16 9 15,18-8-15,0-1 16,18 0-16,-1 1 15,0-18-15,18 0 16,35-18 0,-1-8-16,-43 0 15</inkml:trace>
  <inkml:trace contextRef="#ctx0" brushRef="#br0" timeOffset="36088.54">14241 3229 0,'0'0'0,"0"0"0,0 0 16,-8 0-16,-1 8 16,0 10-16,1-1 15,8 0-15,0 1 16,0-10 0,0-8-16,8 0 0,1 0 15</inkml:trace>
  <inkml:trace contextRef="#ctx0" brushRef="#br0" timeOffset="36192.55">14276 2822 0,'0'0'0,"0"0"0,0 0 15,0 0-15,0 0 16,0 0-16,0 0 16,0 0-16</inkml:trace>
  <inkml:trace contextRef="#ctx0" brushRef="#br0" timeOffset="36729.25">14745 3281 0,'0'0'0,"0"-9"0,0 0 15,0 1-15,0-10 16,0 1-16,-9 8 16,1 1-16,-1-1 15,0 9-15,-17 0 16,0 0 0,0 17-16,9 1 15,-1-1-15,10 0 16,8 1-16,0-10 15,0 1-15,0 0 16,17-9-16,0 0 16,1 0-16,8 0 15,9 8-15,-1 10 16,1 16 0,-9 1-16,0 8 15,-17 1-15,0-1 16,-1 0-16,-8-17 15,0-9-15,-8 1 16,-1-10-16,0 1 16,0 0-1,1-18-15,-10 0 16,1-17-16,0-26 16,-1-8-16,18 8 15,9 17-15,-9 18 16,9 8-16</inkml:trace>
  <inkml:trace contextRef="#ctx0" brushRef="#br0" timeOffset="37128.76">15049 3263 0,'-9'0'0,"1"0"15,8 0 1,0 0-16,0 0 16,0 0-16,8 0 15,10 0-15,8-8 16,8-1-16,1-8 16,0-9-16,0-9 15,-1 0-15,-16 1 16,-10 8-16,-16 8 15,-1 1 1,-8 0-16,-9 17 16,0 0-16,0 17 15,-9 18-15,17-1 16,10 1-16,8 8 16,17 1-16,0-18 15,18 0-15,9 0 16,34-18-1,0-8-15,-43 0 16</inkml:trace>
  <inkml:trace contextRef="#ctx0" brushRef="#br0" timeOffset="37527.97">15596 3038 0,'0'0'0,"0"0"0,0 0 16,0 0-16,0 0 15,0 9-15,0 8 16,0 0-16,0 18 16,-9 0-1,1-9-15,8 0 16,0-9-16,0-8 15,0-1-15,0 1 16,0 0-16,0-9 16,0-9-16,17-8 15,0-9-15,18 0 16,9-9-16,-18 18 16,-9 17-1,-8 0-15,-1 0 16,1 17-16,-9 0 15,9 9-15,8 18 16,26 25 0,-16-26-1</inkml:trace>
  <inkml:trace contextRef="#ctx0" brushRef="#br0" timeOffset="37847.87">16378 2943 0,'-9'0'0,"0"17"16,1 1-16,-1 16 16,9 1-16,0 17 15,0-9-15,17 0 16,1-8-1,-1-9-15,0 0 0,-8-17 16,0-1-16,-1 1 16,1-9-16,8-9 15,1-17 1,-1-17-16,1-18 16,-1 1-16,-8 25 15,-1 18-15,1 8 16</inkml:trace>
  <inkml:trace contextRef="#ctx0" brushRef="#br0" timeOffset="38267.65">16985 3021 0,'0'0'0,"0"0"0,0 0 15,-8-9-15,-1 1 16,0 8 0,1 0-16,-10 0 15,-8 17-15,-8 9 16,-1 8-16,9 1 16,8 0-16,10-9 15,8 0-15,0-18 16,0 1-16,17 0 15,0-9-15,9-9 16,1 0 0,-10 1-16,-8 8 15,-1 0-15,1 0 16,0 0-16,-1 8 16,1 10-16,0-1 15,-1 0-15,1 1 16,8-1-1,27-8-15,8-9 16,-9 0-16,-17 0 16,-8 0-16</inkml:trace>
  <inkml:trace contextRef="#ctx0" brushRef="#br0" timeOffset="38478.64">17368 2744 0,'0'0'0,"0"0"16,-9-9-16,9 9 15,0 0-15,-9 0 16,0 17-16,1 9 16,-1 26-16,0 35 15,-8 8-15,0-17 16,8 0-16,9-17 16,0-9-16,9 0 15,-1-18 1,1-34-16,0 0 15</inkml:trace>
  <inkml:trace contextRef="#ctx0" brushRef="#br0" timeOffset="38727.73">17515 3047 0,'0'0'0,"0"0"0,0 0 16,0 0-16,0 8 15,0 10-15,0 16 16,-9 1-16,1 8 16,8 1-16,0-1 15,0-8-15,0-9 16,0-18-16,17 1 16,27-18-1,-1 1-15,-8-1 16,-18 9-16</inkml:trace>
  <inkml:trace contextRef="#ctx0" brushRef="#br0" timeOffset="39351.44">17724 3359 0,'0'0'0,"0"0"0,0 0 16,0 0-16,0 0 15,0 0-15,-9 0 16,0 0-16,1 0 15,-1 0 1,0 0-16,9 0 16,0 0-16,0 0 15,-9-9-15,1 0 16,8 1-16,0-1 16,0 0-16,0-17 15,17 0-15,-8-17 16,0 8-16,-1 1 15,1 16 1,-9 1-16,0 17 16,0 0-16,0 0 15,-9 17-15,9 9 16,0 9-16,0 17 16,0 0-16,18-9 15,-1 9-15,9 0 16,-9-34-1</inkml:trace>
  <inkml:trace contextRef="#ctx0" brushRef="#br0" timeOffset="39776.62">17871 3281 0,'0'0'0,"0"0"16,0 0-16,0 0 15,0 0-15,0 0 16,0 0-16,0 8 16,9 1-1,8 0-15,1-9 16,8 0-16,8-9 15,1 0-15,-9-8 16,0 0-16,-8-1 16,-10 1-16,1 0 15,-9-1-15,-9 10 16,1-1 0,-10 9-16,-8 0 15,0 17-15,0 1 16,9 8-16,-1 8 15,1 10-15,17-10 16,0 1-16,26 17 16,26 0-16,-26-35 15</inkml:trace>
  <inkml:trace contextRef="#ctx0" brushRef="#br0" timeOffset="40033.89">18644 3220 0,'-9'-9'0,"-8"-8"16,0 0-16,-9 8 16,0 0-16,-1 9 15,1 0 1,9 9-16,0 8 16,-1 1-16,10-1 15,8 0-15,0 18 16,17 8-16,-8-17 15,-1 0-15,1 0 16,-9 0-16,-17 9 16,-18 8-1,9-8-15</inkml:trace>
  <inkml:trace contextRef="#ctx0" brushRef="#br0" timeOffset="40692.48">13772 4199 0,'0'0'0,"0"0"16,0 0-16,0 0 16,0 0-16,9 0 15,17-9-15,18 0 16,34 1-16,17 8 16,-43 0-1</inkml:trace>
  <inkml:trace contextRef="#ctx0" brushRef="#br0" timeOffset="41494.51">14424 4363 0,'0'0'0,"0"0"16,0 0-16,0 0 15,0 9-15,8 0 16,10-1-16,-1-8 15,9-8-15,18-18 16,8 0-16,9-18 16,-1 1-1,1-9-15,-9-9 16,-8-8-16,-18 17 16,0 18-16,-18-1 15,1 18-15,0-1 16,-9 18-1,0 0-15,-9 9 0,0 17 16,1 26 0,-10 8-16,1 10 15,8 8-15,9-26 16,9-9-16,0-17 16,8-17-16,9-9 15,26-18-15,18-16 16,8-18-16,0-26 15,-9-9-15,-25 18 16,-18 26 0,-17 8-16,-1 18 15,-8 8-15,-8 9 16,-1 9-16,-17 17 16,0 34-1,0 9-15,0 18 0,8 0 16,10-9-16,8-9 15,0-34 1</inkml:trace>
  <inkml:trace contextRef="#ctx0" brushRef="#br0" timeOffset="41745.57">15553 4207 0,'-9'0'0,"0"0"16,1 0-16,-1 18 15,0 8-15,-8 17 16,-9 0-16,8 1 16,10-1-16,-1-8 15,9-18 1,9-9-16,-1 1 15,-8 0-15,0-1 16</inkml:trace>
  <inkml:trace contextRef="#ctx0" brushRef="#br0" timeOffset="42129.53">15544 4164 0,'0'0'16,"0"0"-16,0-9 15,0 9-15,0 0 16,0 0-16,0 0 15,17 0-15,1 0 16,-1 0-16,-8 0 16,-1 0-16,1 0 15,-9 0-15,-9 9 16,1 0-16,-1 8 16,-8-8-1,8 8-15,0 0 16,1-8-16,8 8 15,0-8-15,0 8 16,8 1-16,1-10 16,0 1-16,-1 0 15,1-1-15,0 1 16,-9 0 0,-9-1-16,0 1 15,1 8-15,-18 1 16,0-10-16,8 1 15,10 8 1,8-8-16</inkml:trace>
  <inkml:trace contextRef="#ctx0" brushRef="#br0" timeOffset="42410.77">16048 4060 0,'0'-9'0,"0"9"0,0 0 16,0 0-16,0 0 16,0 18-16,0 16 15,-9 10-15,0 8 16,9 8-16,0 1 15,0-18 1,0-8-16,0-9 16,0 0-16,0-17 15,0-9-15</inkml:trace>
  <inkml:trace contextRef="#ctx0" brushRef="#br0" timeOffset="42855.86">16091 3800 0,'0'0'0,"0"0"16,0 0-16,0 0 16,9 0-16,8 0 15,0 0-15,9 0 16,9 0-16,0 9 16,-9 8-16,0 1 15,0 8-15,-17 0 16,-18 8-16,0 1 15,1-1 1,-10-8-16,1 0 16,8 0-16,1-17 15,8 0-15,0 8 16,0 0-16,0 1 16,8-1-16,10 0 15,-1 1-15,9 8 16,0 0-1,-8 0-15,-10 0 16,1-9-16,-9 0 16,-9 1-16,1-1 15,-10 0-15,-8 9 16,0-8-16,9-10 16,-1 1-16,1 0 15,8-9 1,-8 8-16,17 1 15</inkml:trace>
  <inkml:trace contextRef="#ctx0" brushRef="#br0" timeOffset="43160.74">16708 4329 0,'0'0'0,"0"0"16,0 0-16,0 8 15,0 10-15,0-1 16,0 9-16,17-9 16,0 18-16,9-9 15,9 0-15,17-9 16,0-8 0,0-1-16,9-16 15,0-1-15,-18-17 16,-17 9-16,-17-9 15,0 0-15,-9 9 16,-9-1-16,-17 1 16,-9 8-16,1 18 15,25 0-15</inkml:trace>
  <inkml:trace contextRef="#ctx0" brushRef="#br0" timeOffset="43984.02">20146 3376 0,'0'0'0,"0"0"15,0 0-15,0 0 16,0 0-16,-8 0 16,-1 0-16,0-9 15,-8 9-15,8 0 16,1 0-1,8 0-15,0 0 16,0 0-16,0 0 16,17 9-16,9 0 15,26-18-15,9 0 16,8-17-16,9-17 16,-25 0-1,-10-1-15,-17 1 16,-9 0-16,-8 8 15,-18 18-15,1-1 16,-1 1-16,-8 17 16,-9 17-16,-9 9 15,0 18-15,18 8 16,8 0-16,9-9 16,0 0-1,17 1-15,18-18 16,0-9-16,-18-8 15</inkml:trace>
  <inkml:trace contextRef="#ctx0" brushRef="#br0" timeOffset="44164.89">20954 3237 0,'-9'0'0,"1"0"0,-1 0 16,0 9-1,-8 0-15,8 8 16,0 0-16,1 9 15,8 0-15,0-17 16,0 0-16,8-9 16,1-9-16,0 0 15,-1 9-15</inkml:trace>
  <inkml:trace contextRef="#ctx0" brushRef="#br0" timeOffset="44281.62">20971 2917 0,'-8'0'0,"-1"0"0,9 0 16,0 0-16,0 0 15,0 0-15,0 9 16,9 25-16,-1-8 16</inkml:trace>
  <inkml:trace contextRef="#ctx0" brushRef="#br0" timeOffset="44710.63">21449 3263 0,'0'0'0,"-9"-8"0,1-1 16,-1 0-1,0 1-15,-8-10 16,-1 1-16,1 8 16,-9 9-16,0 0 15,0 18-15,0-1 16,0 18-16,0-1 15,8 10-15,18-1 16,9 0 0,8-8-16,1 0 15,17-1-15,-1 1 16,-8 8-16,0-8 16,-17 8-16,0-17 15,-18 0-15,0 0 16,1-9-16,-10 9 15,-8-17-15,0 0 16,9-18 0,-1 0-16,1-17 15,0 0-15,17-26 16,17-26-16,18 9 16,8 17-1,1 18-15,-18 16 0</inkml:trace>
  <inkml:trace contextRef="#ctx0" brushRef="#br0" timeOffset="45100.36">21536 3341 0,'0'0'0,"0"0"16,0 0-16,0 0 15,0 0-15,0 9 16,17 0-16,0-1 16,1 1-16,8-9 15,9-9-15,-1 1 16,1-10-16,-9-8 16,0 0-16,0 0 15,-17 0 1,0 0-16,-9 9 15,-9 0-15,0 17 16,1 0-16,-1 0 16,-8 17-16,-1 0 15,1 27-15,8 16 16,9 1-16,0-18 16,17-17-16,18 0 15,17 9 1,-26-9-16</inkml:trace>
  <inkml:trace contextRef="#ctx0" brushRef="#br0" timeOffset="45477.75">22248 3263 0,'0'0'0,"-9"-8"15,0 8-15,1 0 16,8 0-16,0 0 15,0 8-15,-9 10 16,0-1-16,1 18 16,-1-9-1,0 0-15,9-9 0,0-8 16,0-1 0,0-8-16,0 0 15,0-8-15,0-1 16,18-17-16,8-9 15,0 1-15,0 8 16,-17 8-16,-1 18 16,1 0-16,0 0 15,-9 18-15,8 8 16,1 17 0,0 0-16,8 1 15,0 8-15,18-9 16,-18-17-16</inkml:trace>
  <inkml:trace contextRef="#ctx0" brushRef="#br0" timeOffset="45849.51">22778 3289 0,'0'0'0,"0"0"0,0 0 15,0 0-15,0 0 16,0 0-16,0 0 16,0 18-16,0-1 15,0 18-15,8-9 16,1 0-16,0 0 15,-1-18-15,1 1 16,0 0 0,-1-9-16,1-9 15,0 0-15,8-17 16,0-17-16,1-9 16,-1 9-16,0 17 15,18 8-15,-17 18 16</inkml:trace>
  <inkml:trace contextRef="#ctx0" brushRef="#br0" timeOffset="46204.79">23203 3289 0,'0'0'0,"0"0"15,0 0-15,0 0 16,0 0-1,0 0-15,0 0 16,0 0-16,0 0 16,17 0-16,1 0 15,-1-8-15,0-1 16,1-8-16,-9-1 16,-1 10-16,1-10 15,-9 1-15,-9 0 16,1-1-1,-1 18-15,0 0 16,-8 0-16,-9 18 16,0 8-16,8 8 15,1 1-15,17 8 16,0 1-16,17-18 16,1 8-16,-1-8 15</inkml:trace>
  <inkml:trace contextRef="#ctx0" brushRef="#br0" timeOffset="46459.86">23698 3263 0,'0'0'0,"0"0"0,0 0 16,0 0-1,0 0-15,-9 0 16,1 0-16,-1 0 15,-8 0-15,-1 9 16,1 8-16,-1 1 16,1 16-16,0 1 15,17-9-15,0-9 16,17 1 0,0-1-16,1 9 15,-1-17-15</inkml:trace>
  <inkml:trace contextRef="#ctx0" brushRef="#br0" timeOffset="46644.36">23750 3263 0,'0'0'0,"0"0"0,0 0 16,0 0 0,0 0-16,0 0 15,17-8-15,1-1 16,25 0-16,27-8 15,-1 0-15,-8 8 16,17 18-16,-26-9 16</inkml:trace>
  <inkml:trace contextRef="#ctx0" brushRef="#br0" timeOffset="46864.21">24158 2856 0,'0'0'0,"0"0"15,0 0-15,-8 0 0,-1 18 16,-17 8 0,0 26-16,-9 17 15,0 0-15,1 9 16,7 0-16,1 0 16,9-17-16,8-18 15,9 0-15,9-8 16,17-9-16,0-9 15,-8-8 1</inkml:trace>
  <inkml:trace contextRef="#ctx0" brushRef="#br0" timeOffset="47394.37">24480 3298 0,'0'0'0,"-9"-9"0,0 9 16,0 0-16,-8 0 15,-9 18-15,0-1 16,-9 9-16,18 0 15,0 9 1,17-9-16,0 0 16,0-9-16,8-8 15,10-1-15,-1 1 16,0-1-16,9-8 16,-8-8-16,-1-1 15,-8-8-15,-1 0 16,1-1-1,-9 1-15,0 8 16,0 1-16,0-1 16,0 9-16,0 0 15,0 0-15,0 0 16,9 0-16,0 0 16,-1 0-16,1 0 15,8 17-15,1 1 16,-1 8-1,0 0-15,1-1 16,-10 1-16,1 0 16,0-8-16,-1-10 15,-8 1 1,0 0-16,0-1 0,0-8 16,0 0-16,0 0 15,0-8 1,18-10-16,8-25 15,9 0-15,8 0 16,9 8-16,-26 26 16</inkml:trace>
  <inkml:trace contextRef="#ctx0" brushRef="#br0" timeOffset="69224.17">21058 4060 0,'0'0'0,"0"0"0,0 0 15,-9 9-15,1 17 16,-1 26-16,-8 52 16,-9 17-1,8 17-15,1-8 16,8-34-16,1-18 16,8-26-16,0-26 15,8 0-15,1-18 16</inkml:trace>
  <inkml:trace contextRef="#ctx0" brushRef="#br0" timeOffset="69538.55">21284 4415 0,'0'0'0,"0"0"15,0 0-15,-9 0 16,1 0-16,-1 9 15,0 8-15,9 1 16,0-1 0,0 9-16,18 0 15,-1 0-15,9-9 16,0-8-16,0-1 16,0-16-16,0-1 15,-17-8-15,0-9 16,-1-18-16,-16 1 15,-19 9 1,1-1-16,9 18 16,0-1-16,17 18 15,0 0-15</inkml:trace>
  <inkml:trace contextRef="#ctx0" brushRef="#br0" timeOffset="69841.99">21466 4199 0,'0'0'0,"0"0"0,0 0 16,0 0-16,0 0 16,26 17-16,18 0 15,17 18-15,17 0 16,-9-9-1,-8 0-15,-18 0 16,-8-9-16,-9-8 16,-17-1-16,-1 10 15,-16-1-15,-18 17 16,-18 1-16,-16 17 16,-10-9-16,18-17 15,17 0 1,27-17-16</inkml:trace>
  <inkml:trace contextRef="#ctx0" brushRef="#br0" timeOffset="70306.3">22361 4285 0,'0'0'0,"0"0"0,0 0 15,0 0-15,0 0 16,0 0-16,0 0 15,8 0-15,18 0 16,9 0-16,0 0 16,8-8-1,9 8-15,-26 0 16,-8 8-16</inkml:trace>
  <inkml:trace contextRef="#ctx0" brushRef="#br0" timeOffset="70462.88">22352 4571 0,'0'0'0,"0"0"16,0 0-16,0 0 16,0 0-1,0 0-15,0 0 16,17-9-16,18 1 16,17 8-16,26 8 15,-43-8-15</inkml:trace>
  <inkml:trace contextRef="#ctx0" brushRef="#br0" timeOffset="70742.97">23055 4121 0,'-8'-9'0,"-1"0"16,9 1-16,0 8 15,0 0-15,0 0 16,-9 17-16,1 26 16,-1 35-16,0 35 15,-8 0 1,8-10-16,9 1 15,9-17-15,0-35 16</inkml:trace>
  <inkml:trace contextRef="#ctx0" brushRef="#br0" timeOffset="71061.91">23655 4069 0,'0'0'0,"0"0"0,0 0 16,0 0-16,-9 17 15,0 26 1,1 27-16,8 16 15,-9 10-15,9-1 16,-9-9-16,9 1 16,0-26-16,0-18 15,0-8-15,9-1 16,0-25 0,-9-9-16</inkml:trace>
  <inkml:trace contextRef="#ctx0" brushRef="#br0" timeOffset="71248.42">23663 4147 0,'0'0'0,"0"0"0,-8 0 0,-1 0 16,0 17-16,-8 0 16,-1 18-1,-8 0-15,0 8 16,9-17-16,17 0 15,9 0-15,-1-9 16</inkml:trace>
  <inkml:trace contextRef="#ctx0" brushRef="#br0" timeOffset="71416.82">23707 4138 0,'0'0'0,"0"0"15,0 0-15,0 0 16,8 0-16,10 9 15,-1 8-15,18 0 16,0 1-16,17 8 16,-9 0-16,-17-18 15</inkml:trace>
  <inkml:trace contextRef="#ctx0" brushRef="#br0" timeOffset="71940.89">24097 4112 0,'-8'-9'15,"-1"1"-15,9-1 0,0 9 16,0 0 0,0 0-16,0 0 15,0 0-15,0 0 16,0 0-16,0 0 16,0 0-16,0 0 15,0 0-15,0 0 16,0 0-16,17 9 15,1 8 1,17 0-16,-1 9 16,18 0-16,0 0 15,9 9 1,0-9-16,-9 9 16,-8-9-16,-18-9 0,0-8 15,-9-1 1,-8 1-16,-1 0 15,1-1-15,0-8 16,-9 0-16,8 9 16,-8 0-16,-8 8 15,-18 9-15,-35 34 16,-43 36-16,43-36 16</inkml:trace>
  <inkml:trace contextRef="#ctx0" brushRef="#br0" timeOffset="73607.52">14215 5368 0,'0'0'0,"0"0"15,0 0 1,0 0-16,0 0 0,9 0 16,8 0-1,9-9-15,18-25 16,8-10-16,17-8 15,1-8-15,-9-10 16,-18 10-16,-8 16 16,-9 10-16,-17 17 15,-1-1-15,-8 10 16,0 8 0,0 0-16,0 0 15,-8 0-15,-1 17 16,0 9-16,1 17 15,-1 9-15,9 9 16,0-18-16,9 0 16,8-17-16,0-8 15,1-10-15,25-16 16,18-18 0,0-26-16,17-26 15,-17 0-15,-18 0 16,-17 17-16,-17 27 15,-1 16-15,1 18 16,-9 0 0,-9 9-16,-17 43 0,-8 17 15,8 44 1,-1-1-16,10-16 16,0-18-16,17-26 15,26-26-15,0-9 16,-9-9-16</inkml:trace>
  <inkml:trace contextRef="#ctx0" brushRef="#br0" timeOffset="74008.75">15336 5281 0,'0'0'0,"0"18"16,-9 8-16,0 8 15,-8 1-15,-1 8 16,1 0-16,17 1 15,-9-18 1,9-18-16,0 1 16</inkml:trace>
  <inkml:trace contextRef="#ctx0" brushRef="#br0" timeOffset="74479.39">15457 5073 0,'-9'0'0,"1"0"0,8 0 16,0 0-16,0 0 15,0 0-15,0 0 16,17 0-16,0 9 16,1 0-16,8-1 15,-9 1-15,-8 8 16,0 1-1,-1-1-15,-16 0 16,-18 18-16,0 0 16,-9-1-16,0-8 15,9 0-15,9-8 16,-1-10 0,18 1-16,0 8 15,0 1-15,9-1 16,8 0-16,9 0 15,0 1-15,0-10 16,-17 1-16,0 0 16,0-1-16,-9 1 15,-9 0-15,0-1 16,-8 10 0,-27-1-16,10-8 15,8-1-15,0 1 16,17-9-16</inkml:trace>
  <inkml:trace contextRef="#ctx0" brushRef="#br0" timeOffset="74790.42">16108 5039 0,'0'0'0,"0"0"0,0 0 15,0 17-15,0 18 16,-8 25-16,-1 27 15,0 8 1,-8-8-16,0-9 0,8-18 16,9-8-1,0-17-15,9-18 16</inkml:trace>
  <inkml:trace contextRef="#ctx0" brushRef="#br0" timeOffset="75298.39">16152 4944 0,'0'0'0,"0"0"16,0 0-16,0 0 16,0 0-16,0 0 15,17 0-15,1 0 16,8 0-16,8 0 15,10 8 1,-18 1-16,0-1 16,-17 1-16,-1 8 15,1 1-15,-18-1 16,1 9-16,-10 9 16,-8 8-16,-9-8 15,18-9 1,0 0-16,8-9 15,9 0-15,0 1 16,0-1-16,0 0 16,17 1-16,1 8 15,-1-9-15,9 9 16,-9-9-16,-8 1 16,0-1-16,0 0 15,-18-8 1,0 8-16,-17 0 15,-9 9-15,1 0 16,-1-17 0,0 0-16,9-1 0,9-8 15,8 0-15,9 0 16,0 0-16</inkml:trace>
  <inkml:trace contextRef="#ctx0" brushRef="#br0" timeOffset="75642.36">16647 5359 0,'0'0'0,"0"0"16,0 0-16,-9 18 15,9 8-15,0 8 16,0 1-16,9 8 16,8-8-16,1-9 15,8 0-15,8-18 16,1 1 0,0-18-16,-1 1 15,-7-1-15,-1-8 16,-18-1-16,1-8 15,-18 9-15,1 0 16,-10-1-16,1 18 16,17 0-16</inkml:trace>
  <inkml:trace contextRef="#ctx0" brushRef="#br0" timeOffset="77106.84">21041 5134 0,'0'0'0,"0"0"0,0 17 16,-9 9-16,0 26 16,-8 18-1,0 16-15,-1 18 32,1 0-32,0-17 0,-1-18 0,18-26 15,9-17-15,0-8 16,-1-10-16</inkml:trace>
  <inkml:trace contextRef="#ctx0" brushRef="#br0" timeOffset="77310.53">21327 5342 0,'0'0'0,"0"0"0,0 17 15,-8 18-15,-1 8 0,9 9 16,0 9 0,0-18-16,0-17 15,9 0-15,8-9 16,-8-17-16,-1 0 16</inkml:trace>
  <inkml:trace contextRef="#ctx0" brushRef="#br0" timeOffset="77589.89">21492 5221 0,'0'0'0,"0"0"15,0 0-15,0 8 16,18 10-16,-1-1 16,18 9-16,17 0 15,17 0-15,-8-9 16,0 1-1,-18-10-15,-17 1 16,0 8-16,-17 1 16,-18 7-16,-8 19 15,-18 16-15,-8 10 16,0-10-16,8-16 16,9-10-1,17-16-15</inkml:trace>
  <inkml:trace contextRef="#ctx0" brushRef="#br0" timeOffset="77854.61">22430 5290 0,'0'0'0,"0"0"0,0 0 16,0 0-16,0 0 15,9 0-15,8 0 16,18 9 0,17-1-16,0-8 15,-8 0-15,-10 9 16,-8 0-16,-8-1 15</inkml:trace>
  <inkml:trace contextRef="#ctx0" brushRef="#br0" timeOffset="78024.13">22439 5567 0,'0'0'0,"0"0"0,0 0 16,0 0-16,0 0 15,17 0-15,9 0 16,26-9-16,9 9 16,-26 0-1</inkml:trace>
  <inkml:trace contextRef="#ctx0" brushRef="#br0" timeOffset="78325.31">23264 5091 0,'0'0'0,"0"0"15,0 0-15,0 17 16,-9 9-16,0 35 15,1 17-15,-10 8 16,10 9 0,-10 9-16,1-17 15,8-9-15,1-17 16,8-18-16,8-17 16,1-17-16,0-1 15</inkml:trace>
  <inkml:trace contextRef="#ctx0" brushRef="#br0" timeOffset="78561.78">23906 5186 0,'0'0'0,"0"0"15,0 0-15,0 9 16,0 8-1,-8 18-15,-1 17 16,0 0-16,1 8 16,-10-8-16,1 0 15,0 0-15,-1 9 16,1-9 0,17-35-16</inkml:trace>
  <inkml:trace contextRef="#ctx0" brushRef="#br0" timeOffset="78827.14">23646 5550 0,'0'0'0,"0"0"16,0 8-16,0 10 0,0-1 15,0 18 1,17-1-16,1 1 15,8 0-15,0-1 16,-9-8-16,0 0 31,-8-17-31,0 0 0,0-1 16,-1-8-16,10-8 0,25-36 16,9-16-1,-26 34-15</inkml:trace>
  <inkml:trace contextRef="#ctx0" brushRef="#br0" timeOffset="79422.86">24176 5229 0,'0'0'0,"0"0"15,0 0-15,0 0 16,0 0-16,0 0 15,0 0-15,0 0 16,0 18 0,17-1-16,18 9 15,-1 9-15,19-1 16,16-8-16,0 0 16,-8 0-16,-17-9 15,-10-8-15,-8 0 16,-8-1-1,-9 1-15,-1 0 0,-16 8 16,-10 9 0,-25 26-16,-9 17 15,-18 1-15,9-10 16,44-34-16</inkml:trace>
  <inkml:trace contextRef="#ctx0" brushRef="#br1" timeOffset="92555.15">2353 5368 0,'0'0'0,"0"0"0,-8 0 16,8 17-16,0 44 15,0 43-15,-9 26 16,9-18 0,9-16-16,8-19 15,9 1-15,9-34 16,-27-44-16</inkml:trace>
  <inkml:trace contextRef="#ctx0" brushRef="#br1" timeOffset="92871.09">2180 5429 0,'0'-9'0,"0"9"0,0 0 16,0 0-16,17 0 16,9-9-16,9 1 15,17 8-15,17 0 16,-8 17-16,0 9 15,-9 0 1,-9 8-16,-17 10 16,-8 8-16,-9 17 15,-18-8-15,-17-1 16,-9 1 0,-8-9-16,-1-9 0,-8-17 15,9-9-15,17-8 16,17-9-16,-8-9 15,8 9 1</inkml:trace>
  <inkml:trace contextRef="#ctx0" brushRef="#br1" timeOffset="93238.41">2614 5957 0,'0'0'0,"0"0"0,8 0 16,-8 0-16,18 0 16,-1-9-16,27 0 15,8-8-15,0-9 16,-9 0-16,1 0 16,-18 0-1,0 0-15,-9 0 16,-8 9-16,0 0 15,-18-1-15,0 1 16,-8 0-16,-9 17 16,0 0-16,-9 17 15,9 9-15,9 9 16,8-1 0,9 10-16,17-10 0,18 10 15,0-19 1,25 1-16,45-17 15,-36-9-15</inkml:trace>
  <inkml:trace contextRef="#ctx0" brushRef="#br1" timeOffset="93695.33">3239 5688 0,'0'0'0,"0"0"0,0 0 15,0 0-15,9 18 16,8-1-16,0 0 16,1 18-16,-1 0 15,-8-1-15,0-8 16,-1 0 0,-8 0-16,0-9 15,0-8-15,0 0 16,0-1-16,0-8 15,0-8-15,0-1 16,0-25-16,0-10 16,18-8-16,-1 0 15,9 18 1,0-1-16,-9 18 16,-8 8-16</inkml:trace>
  <inkml:trace contextRef="#ctx0" brushRef="#br1" timeOffset="93899.89">3656 5810 0,'0'0'0,"0"0"16,0 8-16,0 10 16,0 8-16,0 8 15,0-8-15,9 0 16,-1 0-16,-8-17 15,9-1-15,0-8 16,-1 0 0,-8 0-16</inkml:trace>
  <inkml:trace contextRef="#ctx0" brushRef="#br1" timeOffset="94021.54">3586 5377 0,'0'0'0,"0"0"0,0 0 16,0 0-16,0 17 15,18 0 1,8 18-16,17 8 16,18 26-1,-26-25-15</inkml:trace>
  <inkml:trace contextRef="#ctx0" brushRef="#br1" timeOffset="94375.64">3847 5749 0,'0'0'0,"0"0"15,0 0-15,0 17 16,9 1-16,8 16 16,0 1-16,1 0 15,-1-9-15,0-1 16,1 1-1,-1-8-15,-8-10 16,0 1-16,-1 0 16,1-9-16,0-9 15,-1-8-15,10-18 16,-1-25-16,0-10 16,-8 18-1,0 18-15,-1 8 16,-8 8-16,0 10 15,9-1-15,0 9 16</inkml:trace>
  <inkml:trace contextRef="#ctx0" brushRef="#br1" timeOffset="94738.62">4290 5948 0,'0'0'0,"0"0"16,0 0-16,0 0 16,0 0-16,0 0 15,17-9-15,1 1 16,8-1-16,8-17 16,10 0-1,-1-17-15,-8 8 16,-18 1-16,-8 8 15,-18 0-15,-8 8 16,-9 1-16,-9 17 16,-8 9-1,-1 17-15,1 8 16,8 18-16,26 0 16,9 0-16,18 17 15,17-8-15,17-9 16,61 0-16,190 52 15</inkml:trace>
  <inkml:trace contextRef="#ctx0" brushRef="#br1" timeOffset="95793.51">5254 5593 0,'0'0'0,"0"0"16,0 0-16,-9 0 15,0 17-15,1 18 16,8 17-16,0 9 15,0-1-15,17-16 16,0-1 0,-8-9-16,0-25 15,8 0 1,0-1-16,1-16 0,17-10 16,-1-7-16,1-10 15,-9-8-15,0 8 16,-17 9-1,0 9-15,-1 17 16,-8 0-16,0 26 16,9 17-16,0 52 15,-1 26 1,1 1-16,0-18 0,-9-9 16,-9-9-16,0-34 15,1-17 1,-1-9-16,0-17 15,-17-1-15,0-16 16,-17-18-16,-1-18 16,1-16-16,8-1 15,18 9-15,17 9 16,8 17 0,-8-9-16,9 27 0,304-157 15,-313 165 1,0 0-16,17-9 15,9 1-15,26-1 16,26-8-16,-8-1 16,-27-8-16,-34 9 15,0 0-15,-1 0 16,1-1 0,-9 10-16,0 8 15,-9 0-15,1 0 16,-1 0-16,0 17 15,1 0-15,8 9 16,0 9-16,8-1 16,10-8-16,-1 0 15,0-17 1,1 0-16,8-18 16,0 0-16,-9-17 15,-8 0-15,0 0 16,-18-17-16,-17-9 15,-18 0-15,10 9 16,-1 17-16,9 9 16,9 17-1,17 0-15,-9 0 16,9 8-16</inkml:trace>
  <inkml:trace contextRef="#ctx0" brushRef="#br1" timeOffset="96323.92">6192 5766 0,'0'0'0,"0"0"15,0 0-15,0 0 16,0 0-16,0 0 16,0 0-16,0 18 15,0-1-15,0 18 16,0-1-16,8 10 15,1-10-15,0-8 16,-1-9 0,1 1-16,0-10 15,-1 1-15,1-18 16,0 1-16,8-10 16,0-8-16,9-17 15,-8 9-15,-9 8 16,-1 8-16,1 18 15,-9 0 1,0 0-16,0 9 16,0 8-16,17 9 15,1 9-15,-1 8 16,9-8 0,9-1-16,-9-16 0,-17-18 15</inkml:trace>
  <inkml:trace contextRef="#ctx0" brushRef="#br1" timeOffset="96640.81">6617 5818 0,'0'0'0,"0"0"16,0 0-16,0 0 15,0 0-15,0 18 16,9-1-1,-1 18-15,1-1 16,0 1-16,-1-1 16,-8 1-16,0-9 15,0 0-15,0-9 16,0-8-16,0 0 16,0-9-16,0-9 15,0-17 1,0-35-16,0-25 15,18 8-15,-1 17 16,27 1-16,8 16 16,-26 27-16</inkml:trace>
  <inkml:trace contextRef="#ctx0" brushRef="#br1" timeOffset="97053.95">7260 5610 0,'0'0'0,"-9"0"0,0 0 15,1 0-15,-1 0 16,-8 0-16,-10 18 16,1 16-16,0 1 15,9 17 1,0 0-16,8 0 16,9-9-16,0 9 15,0-9-15,9 1 16,-9-18-16,0 0 15,0-9-15,-9-8 16,0-1-16,1 1 16,-1-9-1,0-9-15,9-8 16,0 8-16,0 9 16</inkml:trace>
  <inkml:trace contextRef="#ctx0" brushRef="#br1" timeOffset="97371.46">7095 6009 0,'0'0'0,"0"0"0,8 8 16,-8 1-16,9-9 16,8 9-1,18-9-15,0 0 16,8-9-16,1 0 16,-1-17-16,-17 0 15,0 0 1,-17 1-16,0 7 0,-1-8 15,-16 9-15,-1 0 16,0 17 0,1 0-16,-1 0 15,-17 17-15,8 18 16,1 8-16,17 26 16,9-8-16,8-9 15,18-9-15,0-8 16,-9-9-1,-9-9-15</inkml:trace>
  <inkml:trace contextRef="#ctx0" brushRef="#br1" timeOffset="97593.5">7807 5489 0,'-9'0'0,"0"0"0,1 0 15,8 0-15,-9 0 16,0 35-16,1 25 16,-1 36-16,-17 25 15,8 9-15,1-35 16,17-17-16,0-17 16,0-18-16,9-17 15,-1 0 1,1-17-16</inkml:trace>
  <inkml:trace contextRef="#ctx0" brushRef="#br1" timeOffset="97973.22">8336 5524 0,'-8'0'0,"-1"-9"0,0 0 15,1 9-15,-1-8 16,0 8-16,1 0 16,-1 0-16,0 0 15,1 17 1,-18 9-16,-1 35 15,1 25-15,9 18 16,8 0-16,9 0 16,9-17-16,0-9 15,-1-26 1,1-9-16,0-17 16,-9-9-16,0-8 15,0 0-15,-9-9 16,9 0-16</inkml:trace>
  <inkml:trace contextRef="#ctx0" brushRef="#br1" timeOffset="98122.13">7937 5957 0,'0'0'0,"0"0"0,0 0 16,0 0-16,9 0 15,8-9-15,26 0 16,27 1-16,25-18 15,10 17 1,-45 9-16</inkml:trace>
  <inkml:trace contextRef="#ctx0" brushRef="#br1" timeOffset="98790.72">8918 5948 0,'0'0'0,"0"-9"15,0 1 1,0 8-16,0 0 15,0 0-15,0 0 16,0 0-16,0 0 16,0 0-16,0 0 15,0 0-15</inkml:trace>
  <inkml:trace contextRef="#ctx0" brushRef="#br1" timeOffset="98920.27">8901 6173 0,'0'0'0,"0"0"16,0 0-16,0 0 15,0 9-15</inkml:trace>
  <inkml:trace contextRef="#ctx0" brushRef="#br1" timeOffset="101397.93">17585 4121 0,'0'0'0,"0"0"0,0 0 0,0 0 15,0 0-15,0 0 16,17 0-16,18 0 15,-1 8-15,10 1 16,-9 0-16,-9-1 16,-9 1-16</inkml:trace>
  <inkml:trace contextRef="#ctx0" brushRef="#br1" timeOffset="101602.89">17576 4407 0,'0'0'0,"0"0"0,0 0 15,0 0 1,17 0-16,1 0 16,16 0-16,19 0 15,25 17-15,-26 0 16</inkml:trace>
  <inkml:trace contextRef="#ctx0" brushRef="#br1" timeOffset="101869.84">18045 4103 0,'0'0'0,"0"0"0,0 0 0,0 0 15,9 0-15,8-8 16,18-1-16,17 9 16,0-9-16,0 1 15,9 8 1,8 0-16,1 8 15,-44 1-15</inkml:trace>
  <inkml:trace contextRef="#ctx0" brushRef="#br1" timeOffset="102265.05">18262 4173 0,'0'0'0,"0"0"16,0 0-1,0 0-15,0 0 16,0 0-16,0 0 16,-9 0-16,1 8 15,-1 10-15,0 8 16,1 8-16,-10 10 16,-8-1-16,0 0 15,9 1 1,-1-10-16,10-8 15,-1 0-15,0-17 16,9-1-16,0 1 16,0 0-16,0-1 15,18 1 1,-1 0-16,9-1 0,9 1 16,8 0-16,1-1 15,-10 1 1,-8-9-16,0 0 15,1 0-15,-1 0 16,-18 0-16,1 0 16</inkml:trace>
  <inkml:trace contextRef="#ctx0" brushRef="#br1" timeOffset="102436.58">18175 4389 0,'0'0'16,"0"0"-16,0 0 0,0 0 0,0 0 15,0 0-15,0 0 16,17 0-16,1 0 16,17 0-1,25 0-15,10 0 0,8 0 16,-35 0 0</inkml:trace>
  <inkml:trace contextRef="#ctx0" brushRef="#br1" timeOffset="102746.22">18748 4519 0,'0'0'0,"0"0"0,0 0 0,0 0 16,0 0-16,0 0 15,0 0-15,0 17 16,0 1-16,9-1 15,8 0-15,1 1 16,16-10 0,-8 1-16,0 0 0,1-18 15,-1 0 1,-18 1-16,1-10 16,0-16-16,-27-10 15,-8 10-15,-9 8 16,1 35-16,-1 8 15,18 0-15</inkml:trace>
  <inkml:trace contextRef="#ctx0" brushRef="#br1" timeOffset="103136.49">17637 5429 0,'-9'-9'0,"9"0"16,0 1-16,0-1 16,0 0-16,17 1 15,1-1-15,17 0 16,8-8-1,9 0-15,26 17 16,-26 0-16</inkml:trace>
  <inkml:trace contextRef="#ctx0" brushRef="#br1" timeOffset="103307.62">17767 5498 0,'-9'0'0,"1"-9"0,-1 9 15,0 0-15,9 0 16,0 0-16,9-9 16,17 1-16,52-1 15,26 0-15,-52 9 16</inkml:trace>
  <inkml:trace contextRef="#ctx0" brushRef="#br1" timeOffset="103536.02">18323 5056 0,'0'0'0,"0"0"0,0 0 0,0 0 16,0 0-1,0 0-15,17 0 16,9 0-16,26-9 15,9 9-15,0-8 16,0 8-16,-27 0 16,-8 0-16,-8 8 15,-10-8-15</inkml:trace>
  <inkml:trace contextRef="#ctx0" brushRef="#br1" timeOffset="103869.3">18540 5117 0,'-9'0'0,"0"0"16,1 0-16,-1 0 15,0 8 1,1 10-16,-10-1 16,1 18-16,0-1 15,-1 1-15,1 8 16,0 1-16,-1-1 15,9-17-15,1-9 16,8 0-16,0 1 16,0-1-1,0 0-15,0-8 16,8 0-16,10-1 16,-1 1-16,9 0 15,9-9-15,0 0 16,-1-9-16,10 9 15,-18 0 1,-9 0-16</inkml:trace>
  <inkml:trace contextRef="#ctx0" brushRef="#br1" timeOffset="104066.85">18375 5359 0,'0'0'0,"0"0"16,0 0-16,0 0 15,0 0 1,0 0-16,0 0 0,17 0 16,9 9-1,18-9-15,25 0 16,-8 9-16,-35-1 16</inkml:trace>
  <inkml:trace contextRef="#ctx0" brushRef="#br1" timeOffset="104319.38">19130 5463 0,'-8'-9'0,"-1"1"0,0-1 16,1 9-16,8 0 16,-9 0-16,0 0 15,1 17-15,-1 1 16,0 8-16,9 43 16,9-17-16</inkml:trace>
  <inkml:trace contextRef="#ctx0" brushRef="#br1" timeOffset="105069.05">9656 5939 0,'-8'-8'0,"-1"-1"0,9 9 16,0 0-16,0 0 15,0-8-15,26-1 16,9 0-16,26 1 16,17-1-1,9-8-15,-9-1 16,-26 18-16,-17 9 16,-18-9-16</inkml:trace>
  <inkml:trace contextRef="#ctx0" brushRef="#br1" timeOffset="105453.09">9830 5948 0,'0'0'0,"0"0"0,0-9 16,0 9-16,0 0 15,0 0-15,0 0 16,0 0-16,0 18 15,0 8 1,-9 17-16,1 18 16,-1-1-16,0 1 15,1-9-15,-1-9 16,9-8-16,0-9 16,0-9-16,0 0 15,0 1-15,0-1 16,9 0-1,8 1-15,18-1 16,17 0-16,0-8 16,0 0-16,-9-1 15,1-8-15,-9 0 16,-9 0-16,-9 0 16,-8-8-1,-1 8-15</inkml:trace>
  <inkml:trace contextRef="#ctx0" brushRef="#br1" timeOffset="105603.14">9821 6182 0,'0'0'0,"0"0"16,0 0-16,0 0 0,0 0 16,18 0-16,16 9 15,27-9 1,17 0-16,-26 0 15</inkml:trace>
  <inkml:trace contextRef="#ctx0" brushRef="#br1" timeOffset="106018.85">10559 6390 0,'0'0'0,"-8"-9"0,-1 9 16,0 0-16,1 0 15,-1 0-15,0 17 16,1 1-16,8 16 15,0 1-15,0 0 16,0-9-16,8 0 16,1-18-16,8 1 15,1 0-15,-1-18 16,1 0 0,-10-8-16,1-9 15,0-9-15,-18 1 16,0-1-16,-8 9 15,-1 9-15,1 8 16,8 9-16,9 0 16</inkml:trace>
  <inkml:trace contextRef="#ctx0" brushRef="#br1" timeOffset="106266.21">10976 6104 0,'0'0'0,"0"0"0,0 0 16,0 0-16,0 0 15,9 0-15,8 0 16,1 0-16,8 9 15,17 8-15,27 0 16,-10 1 0,-34-10-1</inkml:trace>
  <inkml:trace contextRef="#ctx0" brushRef="#br1" timeOffset="106445.71">11072 6373 0,'-9'0'0,"9"0"0,0 0 16,0 0 0,0 0-16,0 0 15,0 0-15,17 0 16,10 8-16,25 1 16,-18-1-16</inkml:trace>
  <inkml:trace contextRef="#ctx0" brushRef="#br1" timeOffset="107024.42">11940 6087 0,'-9'0'0,"1"0"0,-1 0 0,9 0 15,0 0-15,0 0 16,0 0-16,17 0 15,1 8-15,34-8 16,17 0-16,18-8 16,-35-1-1</inkml:trace>
  <inkml:trace contextRef="#ctx0" brushRef="#br1" timeOffset="107639.94">12869 5377 0,'0'0'0,"-8"0"0,-1 0 15,9 0-15,0 0 16,0 0-16,0 0 15,-9 8-15,1 18 16,-1 26 0,-17 35-16,0 8 15,8-8-15,1-18 16,8-8-16,9-18 16,0-17-16,0 0 15,0-18-15,0 1 16,0-9-16,0 0 15,18-9 1,-1-8-16,9 0 16,0 0-16,-8-1 15,-1 10-15,0 8 16,-8 0-16,8 0 16,-8 17-16,0 0 15,-1 18-15,1-1 16,0 1-1,-1-9-15,1 0 16,0-9-16,-9-8 16,0-9-16</inkml:trace>
  <inkml:trace contextRef="#ctx0" brushRef="#br1" timeOffset="107835.37">12557 5610 0,'0'0'0,"0"0"0,0 0 16,0 0-16,0 0 15,8 0-15,10 0 16,25 0-16,18 0 16,8 0-16,53-8 15,251-27 1</inkml:trace>
  <inkml:trace contextRef="#ctx0" brushRef="#br1" timeOffset="109068.7">13590 5576 0,'0'0'0,"0"0"15,0 0-15,0 0 16,0 0-16,0 0 16,0 0-16,-9 0 15,1 0-15,-1 0 16,0 17-1,-17 9-15,0 17 16,0 9-16,0 18 16,9-1-16,-1-8 15,10-10-15,8-7 16,0-18-16,0 0 16,0-18-16,0-8 15,17-8 1,0-1-16,10-17 15,-1 9-15,0-1 16,0 1-16,-9 17 16,0 0-16,9 0 15,1 17-15,-1 1 16,0-1 0,0-8-16,0-1 0,-9 1 15,0 0 1,1-9-16,-1-9 15,1 0-15,8-17 16,-18-8-16,1-27 16,-9-8-16,0 8 15,0 18-15,0 26 16,0 8-16,0 0 16</inkml:trace>
  <inkml:trace contextRef="#ctx0" brushRef="#br1" timeOffset="109394.83">14215 5896 0,'-8'-8'0,"-1"-1"0,0 9 16,1 0-16,-1 0 15,-8 17-15,-1 1 16,1-1-16,-1 0 16,1 9-16,8 0 15,-8 0-15,8-9 16,9-8 0,0 0-16,0-1 15,0 1-15,0 0 16,9-9-16,8 8 15,9-8-15,9 0 16,0-8-16,-26 8 16</inkml:trace>
  <inkml:trace contextRef="#ctx0" brushRef="#br1" timeOffset="109851.52">12774 6381 0,'0'0'0,"-9"-8"0,0-1 16,1 0 0,-1 1-16,9 8 15,0 0-15,0 0 16,0 0-16,0 0 16,0-9-16,26 9 15,18 0-15,42 0 16,45 0-1,25 0-15,18-9 16,8 1-16,-26-1 16,-17 0-16,-17-8 15,-35 0-15,-18 8 16,-25 0-16,-18 9 16,0 0-16,-18 0 15,1 9-15,-9 0 16</inkml:trace>
  <inkml:trace contextRef="#ctx0" brushRef="#br1" timeOffset="110286.66">13495 6528 0,'0'0'0,"0"0"0,0 0 0,0 0 16,0 0-16,0 0 15,17 0-15,0 0 16,9 9-16,9 8 16,9 1-1,-1-1-15,-17 0 16,0 1-16,-9-1 15,-8 0-15,0 1 16,-18-1-16,0 0 16,-17 9-16,0 0 15,0 0-15,0-8 16,9-10-16,-1 1 16,10 0-1,-1-1-15,9 1 16,0-9-16,0 0 15,17 9-15,10-1 16,25 1-16,17-9 16,27-9-16,-27 9 15</inkml:trace>
  <inkml:trace contextRef="#ctx0" brushRef="#br1" timeOffset="113768.69">15388 6806 0,'0'0'0,"0"0"0,0 8 0,0 10 16,-9 16-1,-8 18-15,-9-9 16,-1 9-16,1 0 16,18-26-16</inkml:trace>
  <inkml:trace contextRef="#ctx0" brushRef="#br1" timeOffset="114254.91">16308 6191 0,'0'0'0,"0"0"0,0 0 16,0 0 0,9 0-16,17 0 15,17 0-15,18 8 16,17 1-16,9-9 15,-9-9-15,-17 9 16,-35 0-16</inkml:trace>
  <inkml:trace contextRef="#ctx0" brushRef="#br1" timeOffset="114671.44">16482 6390 0,'0'0'0,"-9"0"0,0 0 0,9 0 15,0 0 1,0 0-16,-8 0 16,8 8-16,-9 10 15,0 16-15,1 18 16,-1 0-16,-8 9 15,-1-9 1,1-9-16,8 1 0,9-18 16,0 0-1,0 0-15,0 0 16,0-9-16,0 0 16,0 0-16,18 1 15,-1-1-15,9 0 16,9 1-16,8-10 15,27 1 1,-18 0-16,-9-18 16,-8 0-16,0 1 15,-1-10-15,-16 18 16</inkml:trace>
  <inkml:trace contextRef="#ctx0" brushRef="#br1" timeOffset="114861.87">16447 6814 0,'-9'-8'0,"1"-1"0,8 9 16,0-9-16,0 1 16,17-1-16,18 0 15,26 1 1,17 8-16,9 0 0,-53 0 31</inkml:trace>
  <inkml:trace contextRef="#ctx0" brushRef="#br1" timeOffset="115307.16">17324 6823 0,'-9'-9'0,"-8"1"16,8 8-16,1 0 15,-1 0-15,0 0 16,1 17-16,-1 0 16,9 26-16,0 9 15,9 18-15,8-27 16</inkml:trace>
  <inkml:trace contextRef="#ctx0" brushRef="#br1" timeOffset="115651.92">17654 6442 0,'0'0'0,"0"0"0,0 0 16,0 0-16,17 0 15,1 0-15,17 0 16,-1 8-16,1 1 15,0 0-15,-1-9 16,10 8 0,-9-8-16,-18 0 15</inkml:trace>
  <inkml:trace contextRef="#ctx0" brushRef="#br1" timeOffset="115834.19">17793 6806 0,'-9'-9'0,"-8"0"16,17 9-16,0 0 15,0 0-15,0 0 16,17 0-16,9-8 16,9-1-16,35 18 15,-18-1-15</inkml:trace>
  <inkml:trace contextRef="#ctx0" brushRef="#br1" timeOffset="116967.92">19191 5931 0,'0'0'0,"0"0"0,0 0 15,0 0 1,0 0-16,0 0 16,0 0-16,0 0 15,-9 17-15,1 35 16,-1 17-16,-8 9 15,-1 0 1,1-26-16,8-8 0,1-18 16,8 0-1,0-9-15,0-9 16,0 1-16,0-9 16,8 0-16,10-9 15,-1 1-15,9-9 16,0-1-16,-9 10 15,1 8 1,-1 0-16,-8 0 16,0 0-16,-1 17 15,1 0-15,0 9 16,-1 9-16,1-9 16,0 0-16,-1 0 15,10-9-15,-1 0 16</inkml:trace>
  <inkml:trace contextRef="#ctx0" brushRef="#br1" timeOffset="117183.28">19104 6035 0,'-8'0'0,"-1"0"15,9 0-15,0 0 16,0 0-16,0 0 16,17 0-16,9 8 15,44-8-15,25 0 16,-43 9-16</inkml:trace>
  <inkml:trace contextRef="#ctx0" brushRef="#br1" timeOffset="118192.02">19764 6035 0,'0'0'0,"0"0"0,0 0 0,0 0 16,0 0-16,0 0 16,0 0-16,0 0 15,0 0 1,0 0-16,0 0 16,0 0-16,0 0 15,0 0-15,0 0 16,0 0-16,0 0 15,-8 8 1,-1 18-16,-8 26 16,-1 18-16,1-10 15,8-8-15,9-8 16,0-10-16,0-8 16,0 0-16,9-17 15,-9-1-15,17-16 16,1-1-1,16-8-15,1-1 0,-9 1 16,0 17 0,-9 0-16,1 0 15,17 17-15,-9 1 16,0-1-16,0-8 16,0-1-16,0 1 15,-9 0-15,9-18 16,-8 0-1,8-17-15,-9-8 16,-8-27-16,-1-17 16,1 9-16,-9 17 15,0 26-15,0 9 16,0 8-16,0 9 16,0 0-1</inkml:trace>
  <inkml:trace contextRef="#ctx0" brushRef="#br1" timeOffset="118610.38">20485 6321 0,'-9'-9'0,"1"0"16,-1 9-16,0 0 15,1 0-15,-1 0 16,0 0-16,1 18 16,-1-1-1,0 0-15,0 1 16,1-1-16,-1 9 15,0 0-15,1 0 16,-1-9-16,9 0 16,0-8-16,0 0 15,0-9-15,0 0 16,0 8 0,0-8-16,0 9 15,26 0-15,26-9 16,0 0-16,-34 0 15</inkml:trace>
  <inkml:trace contextRef="#ctx0" brushRef="#br1" timeOffset="123690.36">19035 6762 0,'-9'-8'0,"0"-1"0,1 0 16,-1 1-16,9 8 15,0 0-15,0 0 16,0 0 0,0 0-16,0 0 15,9-9-15,17 9 16,35 0-16,43 0 16,43 17-16,18-8 15,9 0-15,0-9 16,-18 0-16,-8 0 15,-18 0 1,-43 0-16,-18 8 16,-25-8-16,-10 9 15,-8-9-15,-17 0 16,-9 0-16,0 9 16,0-1-16</inkml:trace>
  <inkml:trace contextRef="#ctx0" brushRef="#br1" timeOffset="124252.19">19634 6935 0,'0'0'0,"0"0"0,0 0 16,0 0-16,0 0 16,0 0-16,0 0 15,0 0-15,9 0 16,8 0-16,9 0 16,9 0-16,0 18 15,8-1 1,-8 0-16,-9 9 15,0 0 1,-9-8-16,-8-1 0,0 0 16,-18 1-16,0-1 15,0 9-15,-17 0 16,0 0-16,-8-9 16,-1-8-1,9 0-15,9-1 16,-1 1-16,1 0 15,8-1-15,0-8 16,9 0-16,0 0 16,0 0-16,0 0 15,0 0-15,18 18 16,17-10 0,17 10-16,0-10 15,8 1-15,-7 0 16,-10-1-16,0-8 15,-17 0-15,1 9 16,-10-9-16</inkml:trace>
  <inkml:trace contextRef="#ctx0" brushRef="#br0" timeOffset="192690.7">2223 7291 0,'0'0'0,"0"0"0,0 0 0,0 0 16,0 8-16,-9 27 15,9 43-15,-8 43 16,-1 44-1,0-10-15,1-33 16,-1-1-16,0-17 16,9-26-16,0-26 15,0-18-15,0-8 16,0-17-16,0-9 16,0 0-16</inkml:trace>
  <inkml:trace contextRef="#ctx0" brushRef="#br0" timeOffset="193024.76">2154 7265 0,'0'0'16,"0"0"-16,0 0 0,0 0 15,0 0-15,17-9 16,0 9-1,27 0-15,17 0 16,8 0-16,9 17 31,0 1-31,-17-1 0,0 0 0,-18 1 16,-17 16-16,0 1 16,-17 17-1,-26 0-15,-18 17 0,-17 0 16,-18 9-1,-25 0-15,17-26 16,26-17-16,26-18 16,26-8-16</inkml:trace>
  <inkml:trace contextRef="#ctx0" brushRef="#br0" timeOffset="193624.89">2822 8174 0,'0'0'0,"-8"-9"0,-1 9 15,9 0-15,0 0 16,0 0-16,0 0 15,0 0-15,0 0 16,0 0-16,17-8 16,18-1-16,0 0 15,8 1 1,-17-1-16,9-17 16,-9 0-16,0 0 15,-17-9-15,-1 9 16,-8 0-16,-8 0 15,-1 9-15,-17 0 16,0-1 0,-9 18-16,9 9 15,-9 17-15,1 9 16,16 17-16,10 0 16,8 0-16,17 8 15,0-16-15,9-1 16,9-17-16,17 0 15,26-17-15,-34-9 16</inkml:trace>
  <inkml:trace contextRef="#ctx0" brushRef="#br0" timeOffset="193962.51">3300 8070 0,'-9'-9'0,"9"9"0,0 0 0,0 0 15,0 0-15,9 18 16,8-1-16,1 0 16,-1 9-16,-8 0 15,-1 0 1,1 9-16,-9-9 15,0 0-15,0-9 16,0-8-16,0 0 16,0-1-16,0-8 15,0-8-15,0-10 16,17-25-16,18-26 16,52-27-16,-18 36 15</inkml:trace>
  <inkml:trace contextRef="#ctx0" brushRef="#br0" timeOffset="195474.36">3882 7654 0,'-9'0'0,"9"0"16,0 0 0,0 0-16,0 0 0,9-8 15,17-1-15,17 0 16,27-8 0,-1 0-16,9-9 15,-8 0-15,-27-9 16,-17 26-16</inkml:trace>
  <inkml:trace contextRef="#ctx0" brushRef="#br0" timeOffset="195774.44">4264 7291 0,'0'0'0,"-9"0"0,0 0 16,1 0-16,-1 0 16,0 8-1,1 10-15,-1 16 16,-8 35-16,-1 27 16,-8-1-16,9 18 15,-1-9-15,10-27 16,8 1-16,0-17 15,0-18 1,17-17-16,9-8 16,0-10-16,-17 1 15</inkml:trace>
  <inkml:trace contextRef="#ctx0" brushRef="#br0" timeOffset="196194.06">4429 7776 0,'0'0'0,"0"0"0,0 0 15,0 0-15,0 0 16,0 0-16,0 0 16,-9 17-16,9 18 15,0 16-15,0 1 16,0-8-16,0-1 15,9-17 1,-1 0-16,1-17 16,0-1-16,-1 1 15,10-18-15,8-8 16,9-26-16,-9-18 16,0 9-16,-18 17 15,1 18-15,0 0 16,-9 17-16,0 0 15,0 8 1,0 18-16,0 9 16,8 8-16,10 1 15,-1-1-15,1-17 16,8 0-16,0-17 16,-18-1-16</inkml:trace>
  <inkml:trace contextRef="#ctx0" brushRef="#br0" timeOffset="196495.71">4837 7819 0,'0'0'0,"0"0"0,0 9 16,0-9-16,0 17 16,0 9-1,9 8-15,-1 1 16,1 0-16,0-1 15,-1 1-15,-8-9 16,0 0 0,-8 0-16,-1-9 0,0 1 15,1-10-15,8 1 16,0-9 0,0 0-16,0-9 15,0 1-15,0-27 16,17-26-16,18 1 15,17-1-15,-9 26 16</inkml:trace>
  <inkml:trace contextRef="#ctx0" brushRef="#br0" timeOffset="198398.68">5358 7187 0,'0'0'0,"0"0"16,0 0-16,-9 8 15,1 18-15,-1 35 16,9 43-16,0 26 31,0 26-31,0-18 0,0-34 0,0-26 16,0-26-16,0-17 15,0-9-15,0-18 16,0 1 0,0-9-16,0-9 0,0-17 15,9-26 1,-1-8-16,-8-10 16,0 27-16,0 9 15,9 16-15,0 1 16,-1 8-1,10 9-15,-1 0 16,18 0-16,-1 0 16,-7 9-16,-1 0 15,-9-1-15,-8 10 16,-1-1-16,-8 17 16,-8 1-16,-18 0 15,-9-1-15,-9-8 16,10 0-1,-1-17-15,18 0 16,8-9-16,9 8 16,0-8-16,0 0 15</inkml:trace>
  <inkml:trace contextRef="#ctx0" brushRef="#br0" timeOffset="198857.23">6044 7802 0,'0'0'0,"-9"0"15,1 0-15,-1-9 16,0 0-16,-8 1 16,-1-1-1,-8 9-15,-8 0 16,-1 0-16,0 17 15,-8 9-15,8 9 32,0 8-32,18 0 0,0-17 0,17 0 15,0-8-15,0-10 16,8 1 0,10-9-16,8-9 15,8-17-15,-8-8 16,0 8-16,-8 8 15,-9 10-15,-1-1 16,1 9-16,0 9 16,-1 8-16,10 18 15,-1-1 1,0 1-16,9 0 16,9-9-16,0 0 15,0-9-15,-18-8 16,-8-1-16</inkml:trace>
  <inkml:trace contextRef="#ctx0" brushRef="#br0" timeOffset="199076.86">6087 7741 0,'-8'0'0,"-1"0"16,9 0-16,0 0 15,0 0-15,9 0 16,17-9-16,8 1 16,10-1-1,17 0-15,8-17 16,1 0-16,-18 9 16,-18 0-16,-8-1 15</inkml:trace>
  <inkml:trace contextRef="#ctx0" brushRef="#br0" timeOffset="199312.02">6391 7299 0,'0'0'0,"0"0"0,-8 0 16,8 0-16,-9 0 16,0 26-16,-8 35 15,8 17-15,0 26 16,1 0-16,-1 0 15,9-1 1,0-25-16,0-17 16,0-18-16,9-17 15,8 0-15,9-17 16,-8 0-16</inkml:trace>
  <inkml:trace contextRef="#ctx0" brushRef="#br0" timeOffset="201064.9">6686 7802 0,'0'0'0,"0"8"0,0-8 16,0 18-16,0 16 16,0 9-16,9 1 15,0-1-15,-9-8 16,0-9 0,0-18-16</inkml:trace>
  <inkml:trace contextRef="#ctx0" brushRef="#br0" timeOffset="201239.41">6695 7438 0,'0'0'0,"0"0"16,0 0-16,0 0 15,0 0-15,0 0 16,26 17-16,-8 0 15</inkml:trace>
  <inkml:trace contextRef="#ctx0" brushRef="#br0" timeOffset="202056.19">7077 7819 0,'0'0'0,"0"0"0,-8 0 15,-1 0-15,0 17 16,1 9-16,-10 9 16,9-1-16,9 10 15,0-1 1,18 0-16,-1-8 15,1-9-15,-1-17 16,0-1-16,9-8 16,18-8-16,-1-18 15,1-18-15,-10-8 16,-8 9 0,-17-9-16,-18 0 15,1 18-15,-18-1 16,0 18-16,0-1 15,0 18-15,-9 0 16,17 9 0,1 8-16,0-8 15,17 8-15,0 1 16,17-10-16,0-8 16</inkml:trace>
  <inkml:trace contextRef="#ctx0" brushRef="#br0" timeOffset="202439.24">7459 7793 0,'0'0'0,"0"0"0,0 0 15,0 0 1,0 0-16,-8 9 16,-1 8-16,0 0 15,1 18-15,-1-1 16,0 10-16,1-10 15,8-8-15,0-8 16,0-10-16,0 1 16,0 0-1,0-1 1,0-8-16,0-8 0,17-18 16,0-18-16,9 1 15,0 8-15,0 1 16,1 16-16,-19 10 15,1 8-15,0 0 16,-9 17-16,17 9 16,0 9-1,1 17-15,8-9 16,8 0-16,-8-25 16</inkml:trace>
  <inkml:trace contextRef="#ctx0" brushRef="#br0" timeOffset="203023.08">8189 7559 0,'0'0'0,"0"0"0,0 0 0,0 0 16,26 0-16,17 0 16,9 0-16,27-9 15,16 1 1,1-18-16,-10 8 15,-16 1-15,-1-9 16,1 0-16,-35 17 16</inkml:trace>
  <inkml:trace contextRef="#ctx0" brushRef="#br0" timeOffset="203232.98">8823 7213 0</inkml:trace>
  <inkml:trace contextRef="#ctx0" brushRef="#br0" timeOffset="203423.43">8666 7161 0,'0'0'0,"0"0"0,0 0 15,-8 17-15,8 9 16,-9 35 0,-8 42-16,-9 19 15,0-1-15,8-8 16,1-9-16,17-18 15,0-17-15,0-8 16,17-18-16,1-17 16,8 0-1,8-8-15,1-10 16,-18-8-16</inkml:trace>
  <inkml:trace contextRef="#ctx0" brushRef="#br0" timeOffset="203933.22">9187 7256 0,'-8'-9'0,"-10"1"0,10 8 15,-1 0 1,0 0-16,1 0 16,-1 17-16,-8 26 15,-9 52-15,-1 27 16,-7 8-16,-1-18 16,0-8-16,18-26 15,0-26-15,8-17 16,9-9-1,0-9-15,0-8 16,0-9-16,0-9 16,0-8-16,17-27 15,9 1-15,0 0 16,-8 8-16,-1 18 16,0-1-16,1 10 15,-1 8-15,1 0 16,-1 17-1,-8 9-15,-1 9 16,1-1-16,0 1 16,-1-9-16,1 0 15,8-9-15,1 1 16,-10-10-16</inkml:trace>
  <inkml:trace contextRef="#ctx0" brushRef="#br0" timeOffset="204322.98">9344 7845 0,'0'0'0,"0"8"0,0-8 0,0 9 16,0-9-16,0 9 16,8-1-1,18 1-15,9-9 16,0-9-16,0 1 15,8-1-15,1-8 16,-10 0-16,-8-1 16,-8-8-16,-10 9 15,1 0-15,-18-1 16,1 1 0,-1 0-16,0 8 15,-17 9-15,0 0 16,0 17-16,0 18 15,0 0-15,9 17 16,8-9-16,9 0 16,9-8-1,8-1-15,9-8 0,18 0 16,8-8 0,-26-10-16</inkml:trace>
  <inkml:trace contextRef="#ctx0" brushRef="#br0" timeOffset="204873.56">10169 7732 0,'0'0'0,"-9"0"16,-8 0-16,-9 0 15,8 0-15,-8 9 16,0 8 0,0 1-16,-9 25 15,18 0-15,0 9 16,17-9-16,0 1 16,0-18-16,17 0 15,0-9-15,18-8 16,0-9-16,8-9 15,1-17 1,-10-17-16,1-1 16,-18-16-16,-8-1 15,-18 9-15,1 0 16,-18 18-16,0 16 16,8 1-16,-8 17 15,9 0-15,0 0 16,8 9-1,9-9-15,0 8 16,0 1-16</inkml:trace>
  <inkml:trace contextRef="#ctx0" brushRef="#br0" timeOffset="205189.78">10499 7750 0,'-9'0'0,"9"0"15,0 0-15,0 26 16,0 17-16,-9 9 16,9 0-16,0-9 15,0 0-15,0-17 32,0 0-32,0-8 0,0-10 15,0 1-15,0 0 16,0-9-16,0 0 15,0-18-15,0-25 16,0-18-16,9 1 16,8 8-16,1 0 15,8 0-15,17 9 16,-8 17-16,-18 26 16</inkml:trace>
  <inkml:trace contextRef="#ctx0" brushRef="#br0" timeOffset="205923.12">11089 7637 0,'0'0'0,"0"0"0,0 0 16,-9-9-16,-8 1 16,0-1-16,8 0 15,0 9-15,1 0 16,-1 0-16,9 0 15,-9 9-15,1 8 16,8 18-16,0 0 16,0-1-16,0 10 15,8-1 1,1-17-16,8 0 16,-8-18-16,8 1 15,1-9-15,-1-9 16,18-8-16,-9-9 15,9-8-15,-9-1 16,0 9-16,-18 9 16,1 8-1,0 0-15,0 9 16,-9 0-16,0 0 16,0 9-16,17 17 15,0 26-15,-8 17 31,0 9-31,-1 0 0,-8-78 0,9 78 0,0 9 16,-9-1 0,-9-25-16,0-18 15,1 0-15,-1-17 16,0 0-16,-8-8 16,0-10-16,-1 1 15,-8-9 1,0-9-16,0-8 15,9-18-15,-1-8 16,18-18-16,18-8 16,8-9-16,26-8 15,17-1-15,-25 44 16</inkml:trace>
  <inkml:trace contextRef="#ctx0" brushRef="#br0" timeOffset="206325.27">12036 7715 0,'0'0'0,"0"0"0,0 0 16,0 0-1,8 0-15,1 0 0,0 0 16,8 0-16,0 9 16</inkml:trace>
  <inkml:trace contextRef="#ctx0" brushRef="#br0" timeOffset="206455.71">12062 8044 0,'0'0'0,"0"0"0,0 0 0,0 9 16,8-1-16,1 1 15</inkml:trace>
  <inkml:trace contextRef="#ctx0" brushRef="#br0" timeOffset="209439.31">13269 7732 0,'0'0'0,"0"0"0,-9-8 15,9-1-15,0 9 16,0 0-16,0 0 15,0 0 1,-9 0-16,1 0 16,-1 9-16,0 25 15,-17 36-15,9 16 16,0-17-16,17-8 16,8-18-16,10-17 15,-1 0-15,0-17 16,9 0-16,9-18 15,0 0 1,0-8-16,-9 0 16,0 8-16,0 9 15,-18 0 1,1 9-16,9 8 16,-1 0-16,0-8 15,1 0-15,-10-1 0,1 1 16,0-9-1,-1 0-15,1 0 16,-9-9-16,0-8 16,-9-26-16,1-27 15,-1 1-15,0 17 16,9 26-16,0 17 16</inkml:trace>
  <inkml:trace contextRef="#ctx0" brushRef="#br0" timeOffset="209663.07">13868 8087 0,'0'0'0,"0"9"16,0 8-16,0 1 15,0 8-15,0 0 16,0-18-16,9 1 16,-9-9-16,0-9 15,0 9 1</inkml:trace>
  <inkml:trace contextRef="#ctx0" brushRef="#br0" timeOffset="209777.66">13833 7498 0,'0'0'0,"0"0"0,18 18 16,-10-1-16</inkml:trace>
  <inkml:trace contextRef="#ctx0" brushRef="#br0" timeOffset="210039.74">14155 7923 0,'0'0'0,"17"0"0,9-9 16,17 0 0,18 1-16,17-10 15,-8-8-15,-44 18 16</inkml:trace>
  <inkml:trace contextRef="#ctx0" brushRef="#br0" timeOffset="210305.32">14320 7698 0,'0'0'0,"0"8"0,-9 18 15,0 35-15,0 8 16,1 0-16,8 1 31,0-18-31,0-9 0,8-8 16,1-9-16,9-18 15,25 1-15,26-9 16,-34 0-16</inkml:trace>
  <inkml:trace contextRef="#ctx0" brushRef="#br0" timeOffset="210655.97">14823 7776 0,'0'0'0,"-9"26"16,1 34-1,-1 9-15,0-8 0,-8-9 16,8-9-1,9-17-15,0-8 16,0-10-16,0-8 16,0-8-16,18-10 15,16-25-15,-7-9 16,-1 17-16,0 9 16,-9 9-1,-8 17-15,8 9 16,0 17-16,1 8 15,-1 18-15,1-8 16,16 8-16,10 0 16,-27-26-16</inkml:trace>
  <inkml:trace contextRef="#ctx0" brushRef="#br0" timeOffset="211506.3">16056 7706 0,'0'0'0,"0"0"16,0 0-16,0 0 15,0 9-15,0 17 16,-8 43-16,-1 35 16,9 0-1,-9 0-15,9-9 0,0-25 16,0-19-1,0-7-15,0-10 16,9-25-16,-9 0 16</inkml:trace>
  <inkml:trace contextRef="#ctx0" brushRef="#br0" timeOffset="211709.91">16013 8044 0,'0'0'0,"0"0"0,0 0 16,0 0-16,0 0 16,17 9-16,18-1 15,8 1-15,9-9 16,18 0-16,-9 0 31,-18-9-31,-17 9 0</inkml:trace>
  <inkml:trace contextRef="#ctx0" brushRef="#br0" timeOffset="211924.01">16525 7698 0,'0'0'0,"0"0"0,0 0 16,0 0-16,0 0 15,0 0-15,-8 17 16,-1 35-16,0 34 15,0 18-15,1 9 16,-1-9-16,9-9 16,0-17-1,9-17-15,-1-18 0,1-26 16</inkml:trace>
  <inkml:trace contextRef="#ctx0" brushRef="#br0" timeOffset="212218.6">16734 8061 0,'0'0'0,"0"0"15,0 0-15,0 0 16,0 0-16,0 0 16,17 0-1,0 0-15,9 0 16,9-8-16,0-1 16,-9 9-16,0 0 15,-9 9-15,1-1 16</inkml:trace>
  <inkml:trace contextRef="#ctx0" brushRef="#br0" timeOffset="212422.93">16968 8113 0,'0'-8'0,"0"8"0,0 0 15,0 0-15,0 0 16,0 17-16,0 0 15,0 9 1,-9 9-16,9 0 16,0 8-16,0 0 15,0 0-15,0-17 16,0-17-16</inkml:trace>
  <inkml:trace contextRef="#ctx0" brushRef="#br0" timeOffset="212605.84">16890 8538 0,'-9'-9'0,"1"9"0,-1 0 16,0 0-16,0 0 15,9 0-15,0 0 16,0 0-16,0 0 16,9 0-16,9-9 15,16 1-15,27 16 16,-9 1-1</inkml:trace>
  <inkml:trace contextRef="#ctx0" brushRef="#br0" timeOffset="213296.52">16933 7966 0,'0'0'0,"0"0"0,0 0 16,-8 0-16,8 0 15,0 0-15,0 0 16,0 0-16,0 0 15,0 0-15,17 0 16,9 9-16,9-1 16,26 10-1,17-1-15,-44-8 16</inkml:trace>
  <inkml:trace contextRef="#ctx0" brushRef="#br0" timeOffset="214641.91">16942 8061 0,'0'0'0,"0"0"0,-9 0 15,1 0-15,-1 0 16,0 0-16,1 0 15,-1 0-15,0 0 16,1 0 0,-1 0-16,0 0 15,9 0-15,0 0 16,0 0-16,0 0 16,0-8-16,0-1 15,0 0-15,18 1 16,-1-1-1,0 0-15,27 1 16,25 8-16,-17 8 16</inkml:trace>
  <inkml:trace contextRef="#ctx0" brushRef="#br0" timeOffset="-214410.36">16951 8598 0,'0'0'0,"0"0"15,0 0-15,-9-8 16,0-1-16,1 0 15,-1 1-15,9-1 16,0 9-16,0 0 16,0 0-16,0-9 15,17 1-15,1-1 16,16 0 0,36 9-16,8 9 15,-35-9-15</inkml:trace>
  <inkml:trace contextRef="#ctx0" brushRef="#br0" timeOffset="-209375.97">18331 8087 0,'0'-8'0,"0"-1"0,0 0 0,0 1 16,0 8-16,0 0 15,0 0-15,0 0 16,-8 0-16,-10 0 16,-16 8-16,-18 10 15,-9-1-15,0 0 16,0 9 0,0-8-16,9-1 15,18-8-15,7-1 16,10 1-16,0 0 15,17-9-15,0 0 16,0 0-16,17 8 16,18 10-16,34 8 15,18 0-15,9 0 16,17-1 0,-27-7-16,-16-10 15,-27 1 1,1 0-16,-1 8 0,1-8 15,-27-1-15</inkml:trace>
  <inkml:trace contextRef="#ctx0" brushRef="#br0" timeOffset="-208875.79">19139 7776 0,'0'0'0,"-9"0"16,1 0-16,-1 0 15,9 0-15,-9 0 16,1 26 0,-1 25-16,0 27 15,-8 9-15,8 17 16,0 0-16,-8-17 16,8-10-16,1-7 15,8-27-15,0-17 16,0 0-16,8-17 15,1-1 1</inkml:trace>
  <inkml:trace contextRef="#ctx0" brushRef="#br0" timeOffset="-208642.81">19026 8209 0,'0'0'0,"0"0"0,0 0 16,-9 0-16,9 0 16,0 0-16,0 0 15,18 0-15,8 0 16,17-9-16,9 0 16,18 1-16,17-1 15,0 0 1,-27 9-16,-25 0 15</inkml:trace>
  <inkml:trace contextRef="#ctx0" brushRef="#br0" timeOffset="-208359.67">19599 7750 0,'0'0'0,"0"0"0,0 0 16,0 0-16,0 0 16,0 0-16,-8 8 15,-1 27-15,0 25 16,1 27 0,-1 26-16,0-1 15,0-8-15,9-17 16,0-9-16,0-18 15,0-16-15,9-10 16,0-16-16</inkml:trace>
  <inkml:trace contextRef="#ctx0" brushRef="#br0" timeOffset="-207574.58">20068 8269 0,'-9'0'0,"1"0"0,-1 0 16,0 0-16,1 9 15,-10 8-15,-8 9 16,0 9-16,9-1 15,0 1 1,8 8-16,9 1 16,17-18-16,1 0 15,8 0-15,8-18 16,1 1 0,0-18-16,17-8 0,-9-9 15,1 0 1,-18-9-16,-17 1 15,-18-1-15,0 0 16,-17 18-16,0 0 16,-9 17-16,1 26 15,16 17-15,18-17 16</inkml:trace>
  <inkml:trace contextRef="#ctx0" brushRef="#br0" timeOffset="-203539.87">3743 9205 0,'0'0'0,"0"0"0,0 0 0,0 0 16,0 0-16,0 0 16,0 0-16,0 26 15,0 17 1,0 26-16,0 26 15,-9 27-15,0-1 16,9-17-16,0-26 16,0-9-16,0-8 15,0-18 1,0-8-16,18-1 16,8-8-16,-18-26 15</inkml:trace>
  <inkml:trace contextRef="#ctx0" brushRef="#br0" timeOffset="-203009.43">3951 9568 0,'0'0'0,"0"0"0,0 0 16,0 0-16,0 0 15,0 0 1,0 0-16,0 0 16,0 0-16,0 0 15,0-8-15,17-1 16,1 0-16,-1 1 15,18 8-15,0 0 16,-9 0-16,0 0 16,0 0-16,-9 0 15,1 8 1,-10 10-16,1 8 16,0 8-16,-1 1 15,1 0-15,-9-1 16,0 1-16,0-9 15,9 0-15,-1 0 16,1-9 0,8 0-16,1 1 15,8-10-15,9 1 16,-1-9-16,1-9 16,0 1-16,8-18 15,-8 0-15,17 0 16,-9-18-1,-25 27-15</inkml:trace>
  <inkml:trace contextRef="#ctx0" brushRef="#br0" timeOffset="-202793.46">4437 9534 0,'0'0'0,"0"0"0,0 0 16,0 0-1,0 0-15,-8 0 0,-1 17 16,0 18-1,-8 17-15,0 17 16,8 0-16,9 9 16,0-17-16,0-1 15,0-8 1,9-26-16,-1-8 0,1-10 16,-9-8-16,0 0 15</inkml:trace>
  <inkml:trace contextRef="#ctx0" brushRef="#br0" timeOffset="-202443.71">4715 9534 0,'-8'0'0,"-1"0"0,9 0 0,-9 0 16,9 0-16,0 0 15,0 0-15,0 0 16,0 0-16,18 17 16,16 0-16,36 18 15,25 8-15,-8-8 32,0-9-32,-18 0 0,-25-17 15,-18-1-15,0 1 16,-9-1-16,-8 1 15,0 8-15,-18 1 16,-34 25-16,-44 35 16,-26 17-1,0 18-15,35-26 0,52-44 16</inkml:trace>
  <inkml:trace contextRef="#ctx0" brushRef="#br0" timeOffset="-197616.4">4107 10408 0,'0'0'0,"0"0"0,0 0 0,0 0 16,0 0-16,0 9 16,0 26-16,0 34 15,9 44-15,-9 34 32,9 0-32,-9-26 0,0-17 15,0-26-15,0-9 16,0-17-16,0-34 15,8-10-15,1-16 16,-9 8-16</inkml:trace>
  <inkml:trace contextRef="#ctx0" brushRef="#br0" timeOffset="-197290.63">3995 10495 0,'0'0'0,"0"0"0,0 0 15,0 0-15,0 0 16,-9 17-16,-9 9 16,-8 9-16,0 17 15,-17 0 1,8-9-16,0-17 16,27-17-16,8-1 15,0-8-15,8-17 16,10-9-16,8-8 15,-9-1-15,9 9 16,9 9-16,8-1 16,10 18-16,-10 9 15,9 8 1,0 18-16,0 0 16,0-1-16,-8-8 15,-27-17-15</inkml:trace>
  <inkml:trace contextRef="#ctx0" brushRef="#br0" timeOffset="-196444.73">2657 11811 0,'0'0'0,"0"0"15,0 0-15,0 0 16,0 0-16,0 0 16,0 0-16,0 0 15,0 0-15,0 0 16,0 0-16,0 0 16,0 0-16,0 0 15,0 0 1,0 0-16,0 0 15,0 0-15,0 0 16,-8 9-16,8 34 16,0 9-16,0 9 15,8-9-15,10-9 16,-1-8 0,-8-9-16,8-17 15,0-1-15,18-16 16,17-10-16,0-8 15,-8-8-15,-1-1 16,-17 18-16,-8-1 16,-10 18-16,10 0 15,-1 18-15,0-1 16,1 0 0,8-8-16,-18 0 15,1-1-15,0 1 16,0 0-16,-1-9 15,1-9-15,0-8 16,-1-18-16,-16-17 16,-1-17-16,0 8 15,-8 26-15,17 18 16</inkml:trace>
  <inkml:trace contextRef="#ctx0" brushRef="#br0" timeOffset="-196197.27">3482 11777 0,'0'0'0,"0"0"0,0 17 16,0 9-16,0 17 15,0 9-15,0-8 16,9-1-16,0-17 16,-1 0-1,-8-17-15,0-1 16,0-8-16</inkml:trace>
  <inkml:trace contextRef="#ctx0" brushRef="#br0" timeOffset="-196080.21">3369 11508 0,'0'0'0,"0"0"16,0 0 0,0 0-16,18 0 15,-1 0-15,-8 9 16</inkml:trace>
  <inkml:trace contextRef="#ctx0" brushRef="#br0" timeOffset="-195677.3">3786 11794 0,'-9'0'0,"1"0"0,-1 0 0,0 0 15,9 0-15,0 0 16,0 0-16,18 0 16,-1 0-16,18 0 15,0-9-15,8 1 16,0-1-16,-17 9 16</inkml:trace>
  <inkml:trace contextRef="#ctx0" brushRef="#br0" timeOffset="-195444.44">3916 11630 0,'-8'0'0,"-1"0"0,0 0 0,1 8 16,-1 10-1,-8-1-15,-1 17 16,10 27-16,-1 8 15,0 9-15,9-8 16,0-18-16,9-9 16,8-8-16,1-18 15,-10-8-15,1-9 16</inkml:trace>
  <inkml:trace contextRef="#ctx0" brushRef="#br0" timeOffset="-195070.72">4168 11500 0,'0'0'0,"0"0"0,0 0 16,0 17 0,0 9-16,0 17 15,9 9-15,0 26 16,-1 17-1,-8-8-15,0-18 0,0-17 16,0-17 0,0-9-16,0-17 0,0-1 15,0-8 1,0 0-16,0-8 16,18-18-16,-1 0 15,-8 8-15,-1 1 16,1 0-16,0 8 15,-1 9-15,1 0 16,8 17-16,1 1 16,8-1-1,9 0-15,34 9 16,-17-8-16</inkml:trace>
  <inkml:trace contextRef="#ctx0" brushRef="#br0" timeOffset="-194136.68">2918 12669 0,'-9'0'0,"-8"0"0,8 0 0,0 0 15,1 0-15,-1 0 16,9 17-16,0 18 16,0 43-16,17 26 15,18 60 1,-9 1-16,0-27 0,-8-8 16,-10-17-16,1-44 15,-9-17 1,0-17-16,0-18 15,0-8-15,0-9 16,-9-18-16,-8-34 16,-9-60-16,-26-44 15,17-17-15,26 8 16,1 35-16,16 44 16,10 16-1,-1 18-15,9 18 16,0 16-16,0 1 15,-8 17-15,-1 0 16,-8 0-16,8 17 16,0 18-16,-8 8 15,0 9-15,-18-8 16,0-1 0,1 0-16,-10-8 15,1-9-15,0-17 16,17-1-16,0-8 15,0 0-15</inkml:trace>
  <inkml:trace contextRef="#ctx0" brushRef="#br0" timeOffset="-193727.87">3204 13067 0,'0'0'0,"0"0"15,0 0-15,0 0 16,0 0-16,18 0 16,-1 0-1,18-8-15,0-1 16,8 0-16,-8-8 16,-9-9-16,0-9 15,0 1 1,-9 8-16,-8-9 0,0 9 15,-18 0 1,0-9-16,-8 18 16,-1 0-16,-8 8 15,9 9-15,0 0 16,-1 17-16,1 18 16,0 8-16,17 1 15,0-1-15,17-8 16,0-1-16,18-8 15,-9-17 1,26 0 0,-8-1-16</inkml:trace>
  <inkml:trace contextRef="#ctx0" brushRef="#br0" timeOffset="-193341.58">3838 12677 0,'0'0'0,"-8"0"0,-1 9 0,9 0 16,0 8-16,0 0 15,9 18-15,-1 0 16,1-1-16,0 10 16,-1-10-16,1 1 15,-9-9 1,0 0-16,0-9 0,0-8 16,0 0-16,0-1 15,0-8-15,0 0 16,-9-8-1,1-1-15,8-17 16,0-9-16,17-8 16,9 0-16,-17 25 15</inkml:trace>
  <inkml:trace contextRef="#ctx0" brushRef="#br0" timeOffset="-193044.51">4021 12729 0,'0'0'0,"0"0"0,0 0 16,0 0-16,0 0 15,8 0-15,10 9 16,8 0-16,8-9 16,10 0-16,-1-9 15,1 0 1,-10 1-16,-8-1 16,1 0-16,-19 9 15</inkml:trace>
  <inkml:trace contextRef="#ctx0" brushRef="#br0" timeOffset="-192822.06">4290 12565 0,'-9'0'0,"0"0"0,1 0 15,-1 0-15,0 17 16,9 9-16,0 18 15,0 25-15,9 0 16,8-8 0,1-9-16,-1-18 15,-8-8-15,0-17 16,-1 0-16</inkml:trace>
  <inkml:trace contextRef="#ctx0" brushRef="#br0" timeOffset="-192428.17">4516 12660 0,'0'0'0,"0"0"0,0 0 16,0 0-16,-9 9 16,0 17-16,9 8 15,0 18-15,18 0 16,-10-8-16,10-18 15,-1 0 1,0-18-16,1 1 16,-1 0-16,0-18 15,1-8-15,-1-9 16,-8-18-16,0 1 16,-1 8-16,-8 18 15,0 8-15,0 9 16,0 0-1,0 0-15,0 9 16,18 17-16,-1 9 16,9-1-16,0 10 15,0-18-15,0 0 16,35-9-16,-18 0 16</inkml:trace>
  <inkml:trace contextRef="#ctx0" brushRef="#br0" timeOffset="-191976.18">5028 12652 0,'0'0'0,"0"0"0,0 0 0,0 0 15,0 0 1,0 8-16,17 9 15,1 9-15,-1 9 16,9 8-16,-9 1 16,1-1-16,-10-8 15,1-9-15,0 0 16,-9-18 0,0 1-16,0 0 15,0-1-15,0-8 16,0-8-16,-9-18 15,9-18-15,0-16 16,9-1 0,8 9-16,-8 35 0</inkml:trace>
  <inkml:trace contextRef="#ctx0" brushRef="#br0" timeOffset="-191245.34">5358 12201 0,'0'0'0,"0"0"15,0 0-15,0 0 16,0 0-16,0 17 16,17 18-16,9 34 15,-8 9-15,8 9 16,0 0-1,0-9-15,-17-9 16,-1-26-16,1-8 16,0-9-16,-1-18 15,-8 1-15,0-9 16,0-9-16,0-8 16,0-18-16,0 1 15,9-1-15,0 9 16,-1 9-1,10 0-15,-1 8 16,0 9-16,1 0 16,-1 0-1,0 9-15,-8-1 16,0 9 0,0 1-16,-1-1 0,-16 9 0,-1 0 15,0-9 1,0 1-16,9-1 15,0 0-15,0-8 16</inkml:trace>
  <inkml:trace contextRef="#ctx0" brushRef="#br0" timeOffset="-190694.48">6122 12634 0,'0'0'0,"0"0"15,0 0-15,-17-8 16,-1-1-16,1 0 16,0 9-16,-1 0 15,10 0-15,-1 0 16,-9 0 0,1 0-16,0 0 15,-1 9-15,10 8 16,-10 1-16,10-1 15,8 0-15,0 0 16,8 9-16,1-8 16,8-10-16,1 1 15,-1-9 1,0-9-16,1 1 16,-9-1-16,-1 0 15,1 9-15,0 0 16,-1 0-16,1 0 15,0 9-15,8 17 16,9 17-16,0 1 16,9-18-16,8 8 15,9-8 1,-26-17-16</inkml:trace>
  <inkml:trace contextRef="#ctx0" brushRef="#br0" timeOffset="-190441.68">6139 12444 0,'0'0'0,"0"0"16,0 0-16,0 0 15,0 0-15,0 0 16,18 0-16,25-9 15,18 0 1,8 1-16,1-18 16,-1 8-16,-16-8 15,-27 0-15,-9 9 16,-8 8-16</inkml:trace>
  <inkml:trace contextRef="#ctx0" brushRef="#br0" timeOffset="-190239.11">6461 12132 0,'-9'0'0,"0"0"16,1 0-16,-1 0 15,0 0-15,1 17 16,8 26-16,0 35 16,0 18-16,0-1 15,8 18-15,1-10 16,0-16-1,8-26-15,9-9 16,0-26-16,-17-18 16</inkml:trace>
  <inkml:trace contextRef="#ctx0" brushRef="#br0" timeOffset="-190065.32">6713 12643 0,'0'0'0,"0"0"0,0 0 16,0 17-16,0 18 16,17 8-16,0 0 15,9 1-15,9-10 16,-18-16-16</inkml:trace>
  <inkml:trace contextRef="#ctx0" brushRef="#br0" timeOffset="-189909.96">6660 12167 0,'0'0'0,"0"0"0,0 0 0,0 0 16,0 0-16,9 17 16,17 0-1,0-8-15</inkml:trace>
  <inkml:trace contextRef="#ctx0" brushRef="#br0" timeOffset="-189278.01">7129 12617 0,'0'0'0,"0"0"0,0 0 0,0 17 0,9 9 15,-9 9-15,9 8 16,8 0-16,0-17 16,1 0-16,-1-17 15,-8 0 1,8-9-16,-8-9 16,0 0-16,-1-17 15,1 0-15,-9-8 16,-9-1-16,1 0 15,-1 10-15,-8 7 16,8 10-16,0-1 16,1 9-1,-1 0-15,9 0 16,0 0-16,0 0 16,0 0-16,0 0 15,17 0-15,9 0 16,9 9-16,8-1 15,-8 1-15,-9 8 16,0 0-16,-8 1 16,-10-1-1,1 0-15,0 1 16,-1-10-16,1 1 16,0 0-16,-1-1 15,-8-8-15,0 0 16,0-8-16,9-18 15,8 0 1,-8 8-16,0 1 16,0 0-16,-1 8 15,1 9-15,0 0 16,8 0-16,0 17 16,18 9-16,34 9 15,-25-9-15</inkml:trace>
  <inkml:trace contextRef="#ctx0" brushRef="#br0" timeOffset="-161631.49">6105 9690 0,'-9'0'0,"0"0"0,1 0 0,-1 0 16,9 0-16,0 0 15,0 0-15,0 0 16,0 0-16,17 0 16,1 0-1,34 8-15,9 1 16,-9-9-16,-9 0 16,1 0-16,-18 0 15,0 0-15,0 0 16,0 0-16,-9 0 15</inkml:trace>
  <inkml:trace contextRef="#ctx0" brushRef="#br0" timeOffset="-161377.05">6105 9993 0,'0'0'0,"-9"0"16,0 0-16,9 0 15,0 0-15,0 0 16,0 0 0,0 0-16,18 0 15,8 0-15,8 0 16,1 0-16,0 0 16,8 0-16,1 0 15,-1 0-15,1 0 16,-1 8-1,-8 1-15,-18-9 16</inkml:trace>
  <inkml:trace contextRef="#ctx0" brushRef="#br0" timeOffset="-159177.83">8189 9404 0,'0'0'0,"0"0"15,0 0-15,0 0 0,0 0 16,-9-9 0,0 0-16,-8 9 15,-9 0-15,-17 0 16,-10 18-16,-7-1 16,-10 18-1,1 17-15,8 17 0,9 18 16,17-1-16,18-8 15,17 0 1,17 9-16,9-18 16,9-17-16,0-9 15,17-17-15,0 0 16,35 0-16,17-9 16,-52-17-16</inkml:trace>
  <inkml:trace contextRef="#ctx0" brushRef="#br0" timeOffset="-158815.1">8397 10045 0,'0'0'0,"-8"0"16,-1 0-16,0 0 15,0 0 1,1 8-16,-1 10 15,0-1-15,9 0 16,0 18-16,0 0 16,18-9-16,-1 0 15,1-1-15,8 1 16,0-17-16,8 0 16,10-18-16,-9-8 15,-9-9 1,-18 0-16,1-9 15,-18 9-15,1 0 16,-18 9-16,-1 0 16,-16 17-16,8 0 15,9 17-15,26 0 16,0-17 0</inkml:trace>
  <inkml:trace contextRef="#ctx0" brushRef="#br0" timeOffset="-158332.03">9092 9516 0,'0'-8'0,"-9"-1"15,1 0-15,-1 9 16,0 0-16,0 0 16,1 0-16,-1 0 15,-8 18 1,-9 34-16,-9 34 16,0 18-16,18 17 15,-1 9-15,18-8 16,9-27-16,9-9 15,8-8-15,8-8 16,10-18 0,8-35-16,0-8 15,0-18-15,-26 9 16</inkml:trace>
  <inkml:trace contextRef="#ctx0" brushRef="#br0" timeOffset="-158065.37">9222 10027 0,'0'0'0,"-9"0"0,1 0 16,-1 0-16,9 0 15,0 0-15,0 0 16,17-8-16,18-1 15,17 0 1,0 1-16,18-1 16,-9 0-16,-1 1 15,-16 8-15,-18-9 16,0 0-16,-17 9 16</inkml:trace>
  <inkml:trace contextRef="#ctx0" brushRef="#br0" timeOffset="-157782.6">9491 9690 0,'0'0'0,"0"0"15,0 0-15,0 0 16,0 0-16,0 0 16,-8 8-16,-1 18 15,0 17 1,-8 18-16,0 8 15,-1 27 1,10 8-16,8-26 0,0-9 16,8-9-16,10-16 15,-1-10 1,9-8-16,17-8 16,1-18-16,-1-9 15,-25 9-15</inkml:trace>
  <inkml:trace contextRef="#ctx0" brushRef="#br0" timeOffset="-157472.95">9787 9499 0,'0'0'0,"0"0"0,0 0 15,0 0-15,0 0 16,0 0-16,0 0 16,17 0-16,9 17 15,9 27-15,8 25 16,-8 9 0,0 8-16,-9 10 15,-9 16-15,-17-8 16,-9-17-16,9-9 15,-8-18-15,-1-16 16,9-10-16,0-16 16,0-18-1</inkml:trace>
  <inkml:trace contextRef="#ctx0" brushRef="#br0" timeOffset="-156212.49">10672 9854 0,'0'0'0,"-8"0"0,-1 0 15,0 0-15,9 0 16,0 0-16,0 0 16,0 0-1,0 9-15,18 8 16,8 0-16,17 1 15,18-1-15,8-8 16,10-9-16,-19-9 16,1-17-16,0 0 15,0-17-15,-27-9 16,-8 9 0,-17-1-16,-9 1 15,-9 0-15,-17 8 16,0 0-16,-8 18 15,-18 8-15,-9 9 16,0 18 0,0 25-16,0 18 0,9 17 15,18 8 1,-1 18-16,17 0 16,18-9-16,9-8 15,8-18-15,18-8 16,17-1-16,0-8 15,9-17-15,26-18 16,17-17-16,0-8 16,-8-18-1,-61 17-15</inkml:trace>
  <inkml:trace contextRef="#ctx0" brushRef="#br0" timeOffset="-154860.86">11558 9239 0,'0'0'0,"0"0"0,0 0 0,0 0 16,0 0-1,0 0-15,0 0 16,0 0-16,0 0 16,0 0-16,17 0 15,10 0-15,7 9 16,10-9-16,-1 9 15,9-1 1,0 1-16,-26 0 16</inkml:trace>
  <inkml:trace contextRef="#ctx0" brushRef="#br0" timeOffset="-154377.68">11984 9534 0,'0'0'0,"-9"0"15,0 0-15,9 0 16,0 0-16,0 0 16,0 0-16,0 0 15,0 0-15,0-9 16,18 0 0,-1-17-16,0 0 15,1-17-15,8-9 16,0 0-16,0 18 15,-17 8 1,-1 8-16,1 1 0,-9 17 16,0 0-16,0 0 15,0 17-15,0 18 16,0-1-16,9 10 16,-1-1-1,1-17-15,0 0 16,-1-17-16,1-1 15,8 1-15,1-9 16</inkml:trace>
  <inkml:trace contextRef="#ctx0" brushRef="#br0" timeOffset="-154231.23">12070 8841 0,'0'0'0,"0"0"0,0 0 16,0 0-16,0 0 15,9 0-15,26 17 16,26 0-16,-27-17 16</inkml:trace>
  <inkml:trace contextRef="#ctx0" brushRef="#br0" timeOffset="-153783.7">12557 8642 0,'0'0'0,"0"0"0,0 0 15,0 0-15,0 0 16,0 0-16,0 0 15,0 0 1,17 0-16,9 0 16,18-9-16,16 9 15,10-9-15,-1 1 16,-8 8-16,9 0 16,8 8-16,-26-8 15,-35 0-15</inkml:trace>
  <inkml:trace contextRef="#ctx0" brushRef="#br0" timeOffset="-153379.72">12843 8676 0,'0'0'0,"0"0"0,-8 0 0,-1 0 16,0 0-1,1 0-15,8 0 16,0 0-16,-9 0 16,0 9-16,0 8 15,1 18-15,-1 17 16,-8 0-16,-1 0 16,1 0-1,0-9-15,-1 0 16,1 1-16,0-18 15,8 0-15,9-9 16,0 9-16,0-17 16,17-1-16,1 1 15,16 0-15,1-1 16,8-8-16,1 0 16,-1-8-1,1 8-15,-1-9 16,9 0-16,0-8 15,-34 17-15</inkml:trace>
  <inkml:trace contextRef="#ctx0" brushRef="#br0" timeOffset="-153193.09">12800 9023 0,'-9'-9'0,"0"0"15,1 1-15,8 8 16,0 0-16,0 0 15,0 0-15,0 0 16,8 0-16,10 0 16,-1 0-16,9 0 15,0 8-15,-8 1 16</inkml:trace>
  <inkml:trace contextRef="#ctx0" brushRef="#br0" timeOffset="-152847.78">13217 9066 0,'0'0'0,"-9"-9"0,0 9 16,1 0-16,-1 0 16,0 0-16,1 0 15,8 0-15,0 9 16,0 8-16,0 1 15,0-1-15,8 9 16,1 0-16,8 0 16,1-17-1,-1-1-15,0-8 16,1-8-16,-1-1 16,1-17-16,-1 0 15,-8 0-15,-1-9 16,-16 18-16,-1 0 15,-8-1-15,-10 10 16,-7 8 0,-1 8-16,18 1 15</inkml:trace>
  <inkml:trace contextRef="#ctx0" brushRef="#br0" timeOffset="-152516.65">12505 9456 0,'0'0'0,"0"0"16,0-9-16,0 9 0,0-9 15,17 1 1,18-1-16,26 0 16,17 1-16,8-1 15,10 0 1,0-8-16,-18 0 0,-9 8 16,-8-8-16,-18 8 15,-8 9-15,-26 9 16,-1-9-1</inkml:trace>
  <inkml:trace contextRef="#ctx0" brushRef="#br0" timeOffset="-152083.35">12947 9421 0,'0'-9'0,"0"9"15,0 0 1,0 0-16,0 0 15,0 0-15,0 0 16,0 0-16,0 18 16,-8 8-16,-1 17 15,0 26 1,1-8-16,-1 0 16,0-18-16,1 0 15,-1-17-15,9 0 16,0-17-16,0-1 15,0-8-15,0 0 16,0-8-16,9-1 16,8-8-16,0-9 15,1 8-15,8 1 16,0 0 0,-9 17-16,9 0 15,-8 17-15,-10 0 16,1 1-16,0-1 15,-1 9-15,-8 0 16,0-9-16,0 1 16,9-10-16,0 1 15,-1 0-15</inkml:trace>
  <inkml:trace contextRef="#ctx0" brushRef="#br0" timeOffset="-151849.77">12817 9568 0,'0'0'0,"-8"0"0,-1 0 0,0 0 16,0 0-16,9 0 16,0 0-16,0 0 15,0 0-15,18 0 16,-1 0-16,18 0 15,17 0-15,35 0 16,8 0-16,-60 0 16</inkml:trace>
  <inkml:trace contextRef="#ctx0" brushRef="#br0" timeOffset="-146984.61">13442 9213 0,'0'0'0,"0"0"16,0 0-16,9-8 15,9-1-15,8 0 16,17 1-16,18-10 16,8 1-1,1 0-15,-10 8 16,10 0-16,8 1 15,-8-1-15,-18 0 16,-35 9-16</inkml:trace>
  <inkml:trace contextRef="#ctx0" brushRef="#br0" timeOffset="-146646.36">13920 8841 0,'0'0'0,"0"0"0,0 0 16,0 0-1,0 0-15,0 0 16,0 0-16,-9 17 15,1 9-15,-1 17 16,-17 9-16,0 35 16,-9 8-1,18 1-15,-1-19 0,18-16 16,0-9 0,18-9-16,17 1 15,43-27-15,9-17 16,-53 0-16</inkml:trace>
  <inkml:trace contextRef="#ctx0" brushRef="#br0" timeOffset="-144163.53">14780 9386 0,'0'0'0,"0"0"0,0 0 0,0 18 16,0 8-16,0 52 15,-9 43-15,0 17 32,1 1-32,-1-9 0,0-26 15,9-17-15,0-18 16,0-17-16,0-9 16,9-17-16,-9-17 15,0-9-15</inkml:trace>
  <inkml:trace contextRef="#ctx0" brushRef="#br0" timeOffset="-143785.17">15266 9941 0,'0'0'0,"0"0"0,0 0 15,0 0 1,0 0-16,-9 17 16,1 9-16,-1 17 15,0 9-15,9 0 16,0-8-16,18-1 31,-1-17-31,9-9 0,26-8 0,0-18 16,9-8-1,0-26-15,-18-1 16,-8-16-16,-9-1 16,-17 9-16,-18 0 15,-8 17-15,-9 1 16,8 16-16,1 18 16,8 9-16,9 0 15</inkml:trace>
  <inkml:trace contextRef="#ctx0" brushRef="#br0" timeOffset="-143466.93">15587 9646 0,'0'0'0,"0"0"16,0 0-16,0 0 15,18 18-15,8 16 16,17 1-16,27 8 16,8 0-1,17 1-15,-17-18 0,-8-9 16,-9 9-16,-18-9 16,-17 1-1,0 16-15,-17 18 16,-26 18-16,-9 8 15,-18-1-15,-8-7 16,9-27-16,34-26 16,9-8-16,0-9 15</inkml:trace>
  <inkml:trace contextRef="#ctx0" brushRef="#br0" timeOffset="-143069.58">16855 9993 0,'-9'0'0,"9"0"0,0 0 16,0 0-16,0 0 15,18 0-15,8 0 16,17 0-16,35 8 15,18-8-15,0 0 16,-10 0 0,-16-8-16,-1-1 15,1 9-15,-35 0 16,-18 0-16</inkml:trace>
  <inkml:trace contextRef="#ctx0" brushRef="#br0" timeOffset="-142830.83">17124 9690 0,'0'0'0,"0"0"15,0 0 1,0 26-16,0 25 0,-8 27 15,-1 35 1,-8 26 0,8-18-16,0-17 0,9-18 15,0 27-15,9-52 16</inkml:trace>
  <inkml:trace contextRef="#ctx0" brushRef="#br0" timeOffset="-141617.98">18800 9967 0,'0'-9'0,"0"0"16,0 1-16,-8-1 16,-1 0-16,0 1 15,-17-1-15,-8 0 16,-10 9-16,-17 0 15,1 18 1,-1 16-16,-9 27 16,1 17-16,25 0 15,18 0-15,18-9 16,8-17-16,17 0 16,0-9-16,18 1 15,17-27-15,26-8 16,1-18-1,-19-8-15,-25 8 16</inkml:trace>
  <inkml:trace contextRef="#ctx0" brushRef="#br0" timeOffset="-141468.17">19026 10330 0,'0'0'0,"0"0"16,0 18-16,0 16 15,0 27-15,-9 17 16,9 0-16,0-26 16,0-17-16,9-27 15</inkml:trace>
  <inkml:trace contextRef="#ctx0" brushRef="#br0" timeOffset="-141067.89">19625 9629 0,'0'0'0,"0"0"0,0 0 16,0 0-16,0 0 16,-8 0-16,-1 0 15,0 0-15,-8 26 16,-9 9 0,-9 25-16,0 9 15,1 27-15,-1-1 16,18 0-16,-1 1 15,18-19-15,18-16 16,-1-9-16,18-9 16,-1-17-16,18 0 15,-8-17 1,17-18-16,-27 9 16</inkml:trace>
  <inkml:trace contextRef="#ctx0" brushRef="#br0" timeOffset="-140817.98">19677 10097 0,'0'0'0,"0"0"16,0 0-16,0 0 15,0 0-15,0 0 16,18 0-16,8 0 15,17 8-15,9-8 16,0 0 0,9-8-16,0 8 15,-9-9-15,-26 0 16,-8 9-16</inkml:trace>
  <inkml:trace contextRef="#ctx0" brushRef="#br0" timeOffset="-140583.04">19886 9897 0,'0'0'0,"0"0"16,0 0-16,0 18 16,-9 8-16,0 43 15,-8 18-15,0 8 16,8-9-16,9-16 15,0-1 1,9-8-16,-1-9 16,18 0-16,9-9 15,-17-34-15</inkml:trace>
  <inkml:trace contextRef="#ctx0" brushRef="#br0" timeOffset="-140318.37">20372 9837 0,'0'0'0,"0"0"16,0 8-16,17 18 16,10 35-1,-1 26-15,-9-1 16,-8-8-16,-18 0 15,-17 17-15,-26 18 16,-18-18-16,18-25 16,17-27-16,9-17 15,9-9-15,17-8 16</inkml:trace>
  <inkml:trace contextRef="#ctx0" brushRef="#br0" timeOffset="-139732.39">20937 10001 0,'-9'0'0,"0"0"0,0 0 0,1 0 16,8 0 0,0 0-16,0 0 15,0 18-15,0-1 16,17 18-16,1-1 15,16 1-15,18-9 16,18-17-16,8-9 31,0-9-31,-8-8 0,-18-9 16,-9 0-16,-8-9 16,-9 0-16,-17 1 15,-18-1-15,0 0 16,-17 1-16,0 16 15,-9 1-15,-8 8 16,-9 9-16,8 18 16,-8 8-1,0 17-15,0 18 16,17 8-16,9 18 16,18-1-16,8-8 15,17 0-15,18 0 16,17-17-16,0-18 15,17-17 1,10-26-16,42-17 16,-51-1-16</inkml:trace>
  <inkml:trace contextRef="#ctx0" brushRef="#br0" timeOffset="-139400.48">21588 9516 0,'0'0'0,"0"0"0,0 0 0,0 0 16,0 0-16,0 0 15,17 0-15,18 0 16,17-8-16,18-1 16,8 9-16,26 0 15,-43 0 1</inkml:trace>
  <inkml:trace contextRef="#ctx0" brushRef="#br0" timeOffset="-138717.77">22031 9742 0,'0'0'0,"0"0"0,0 0 16,0 0 0,0 0-16,17 0 15,0-9-15,9 0 16,18-17-16,8-8 15,0-10-15,0-8 16,-8 0-16,-18 18 16,0-1-16,-18 18 15,1-1 1,0 18-16,-9 0 16,0 0-16,0 18 15,0 8-15,0 17 16,0 9-16,8-9 15,1 1 1,26-1-16,8-8 0,-8-27 16,-18-16-1</inkml:trace>
  <inkml:trace contextRef="#ctx0" brushRef="#br0" timeOffset="-138561.75">22465 8979 0,'0'0'16,"0"0"-16,0 0 16,0 0-16,0 0 15,9 9-15,8 8 16,0-8-16</inkml:trace>
  <inkml:trace contextRef="#ctx0" brushRef="#br0" timeOffset="-138269.08">22847 9023 0,'0'-9'0,"0"0"0,9 1 0,-9-1 16,0 0-16,17 1 16,18-1-16,8 0 15,9 1 1,9-1-16,0-8 0,8 8 16,-8-8-1,0-1-15,-9 18 0,-9 0 16,-25 0-1</inkml:trace>
  <inkml:trace contextRef="#ctx0" brushRef="#br0" timeOffset="-137918.56">23186 9049 0,'-9'-9'0,"0"0"0,1 9 15,-1 0 1,9 0-16,0 0 15,0 0-15,-9 0 16,1 9-16,-1 8 16,0 1-16,0 8 15,-17 8-15,0 18 16,-8-8-16,16-1 16,1 0-1,8-17-15,9 0 16,0-9-16,0 1 15,18-1-15,8 0 16,8-8-16,1 0 16,9-1-16,-10-8 15,10-8-15,-10-1 16,1 9 0,0 9-16,-18-9 15</inkml:trace>
  <inkml:trace contextRef="#ctx0" brushRef="#br0" timeOffset="-137735.04">23073 9161 0,'0'0'0,"0"0"16,0 0-16,0 0 16,0 0-16,17 0 15,0 0-15,18 0 16,0 0-16,8 0 15,27 0-15,8-8 16,-43 8-16</inkml:trace>
  <inkml:trace contextRef="#ctx0" brushRef="#br0" timeOffset="-137563.81">23655 9075 0,'0'0'0,"0"0"16,0 0-16,0 0 15,0 17-15,0 9 16,0 9 0,-9 8-16,0 0 15,9 1-15,0-1 16,0-9-16,0-16 16</inkml:trace>
  <inkml:trace contextRef="#ctx0" brushRef="#br0" timeOffset="-137269.27">22821 9620 0,'0'0'0,"0"0"0,0 0 15,0 0-15,0 0 16,0 0-16,26 0 16,17 0-16,36 0 15,7 9-15,27-9 16,9 0-16,-18-9 16,-8 1-16,-18 8 15,-35-9-15,-17 9 16,-17 0-1</inkml:trace>
  <inkml:trace contextRef="#ctx0" brushRef="#br0" timeOffset="-136811.93">23342 9681 0,'0'0'0,"0"0"0,0 0 15,0 0-15,0 9 16,0 17-16,0 8 16,-9 9-16,1 9 15,-1 0-15,-8-8 16,8-1 0,-9 0-16,10-17 15,8-8-15,0-10 16,0 1-16,0-9 15,0 0-15,0-9 16,17 1-16,1-18 16,16 0-1,1 0-15,8 8 0,-8 1 16,-9 0 0,0 17-16,-8 0 15,-10 8-15,1 10 16,0 8-16,-1 8 15,1 1-15,0 8 16,-1-17-16,1-8 16,0-10-16,-1 1 15,1 0 1,-9-18-16,0 0 16</inkml:trace>
  <inkml:trace contextRef="#ctx0" brushRef="#br0" timeOffset="-136633.49">23186 9906 0,'-9'-9'0,"0"1"0,9 8 15,0 0 1,0 0-16,0 0 16,0 0-16,18 0 15,8-9-15,26 0 16,26 1-16,9 16 15,-44 1 1</inkml:trace>
  <inkml:trace contextRef="#ctx0" brushRef="#br0" timeOffset="-136211.58">23794 9664 0,'0'0'0,"0"0"0,0 0 16,0 0-16,0 0 15,0 0-15,17 0 16,9 8-1,17 1-15,18-9 16,9 0-16,8-9 16,26-8-16,-26 0 15,-43 17-15</inkml:trace>
  <inkml:trace contextRef="#ctx0" brushRef="#br0" timeOffset="-135918.67">24193 9352 0,'0'0'0,"0"0"16,0 0-16,0 0 16,-9 17-16,1 18 15,-10 17 1,-8 8-16,0 18 15,9-8-15,-1-1 16,1-9-16,17 1 16,9-18-16,8 1 15,0-10-15,27-8 16,25 0 0,18-17-16,-43 0 15</inkml:trace>
  <inkml:trace contextRef="#ctx0" brushRef="#br0" timeOffset="-135635.89">24966 9508 0,'0'0'0,"0"0"16,0 0-16,0 0 15,0 17-15,0 9 16,-9 35-16,0 17 16,-8 25-1,-9 45-15,-9-1 16,9-34-16,0-18 16,9 0-16,-1-8 15,1-27-15,17-16 16,17-1-16,1-17 15</inkml:trace>
  <inkml:trace contextRef="#ctx0" brushRef="#br0" timeOffset="-135384.28">25391 9975 0,'0'0'0,"0"0"0,0 0 15,0 18-15,0 16 16,0 36-16,-8-1 16,-1-8-16,0-1 15,1-8-15,8-9 16,0-17-16,8-17 15,1 0-15</inkml:trace>
  <inkml:trace contextRef="#ctx0" brushRef="#br0" timeOffset="-135102.68">25730 9854 0,'0'0'0,"0"0"15,0 0 1,0 0-16,17 17 16,18 18-16,0 0 15,17-1-15,26 18 16,9 0 0,-18-8-16,1-1 0,-18-17 15,-9 0-15,-17-9 16,-8 9-1,-18 17-15,-52 27 16,-79 51-16,-86 18 16,-173 94-16</inkml:trace>
  <inkml:trace contextRef="#ctx0" brushRef="#br0" timeOffset="-29566.32">12018 11448 0,'0'0'0,"0"0"0,0 0 0,0 8 16,0 18 0,-8 35-16,-1 43 15,0 34-15,1 10 16,-1 8-16,0-1 15,1-33-15,-1-18 16,-9-26-16,10-18 16,8-16-1,0-27-15,8-9 0,-8-8 16</inkml:trace>
  <inkml:trace contextRef="#ctx0" brushRef="#br0" timeOffset="-29080.66">12852 12141 0,'-9'-9'0,"1"0"16,8-8-16,0 0 16,0-9-16,0 0 15,-9 8-15,0-8 16,1 9-16,-10 0 15,-8-1 1,-17 1-16,-9 17 16,-9 9-16,-9 17 15,1 17-15,-1 18 16,1 17-16,-1 8 16,27 9-16,8-8 15,18-9-15,17-17 16,9-9-16,8-9 15,0 0-15,18-17 16,17-17 0,18-1-16,25-16 15,-43-1-15</inkml:trace>
  <inkml:trace contextRef="#ctx0" brushRef="#br0" timeOffset="-28750.27">12756 12582 0,'0'0'0,"0"0"0,0 0 16,-8 18-16,-1-1 16,9 0-16,0 9 15,0 9-15,17-1 16,1 1-1,-1-9-15,9-9 16,-8-8-16,8-9 16,8-9-16,-8 1 15,0-18-15,1 0 16,-19-18-16,-16 1 16,-1 0-1,0 8-15,-17 18 16,9 0-16,-1 17 15,18 8-15</inkml:trace>
  <inkml:trace contextRef="#ctx0" brushRef="#br0" timeOffset="-28130.27">13469 11837 0,'0'0'0,"0"0"15,0 0-15,-9 18 16,0-1-16,0 18 15,-17 17-15,0 17 16,-8 26 0,-1 9-16,18 9 15,-1-9-15,18-9 16,18-8-16,-1-1 16,9-25-16,0-18 15,9-8-15,34-1 16,9-25-16,-26-35 15,-25 9 1</inkml:trace>
  <inkml:trace contextRef="#ctx0" brushRef="#br0" timeOffset="-27877.07">13573 12374 0,'0'0'0,"0"0"16,0 0-16,17 0 15,18 9-15,17 0 16,26-1-16,9-16 16,0-1-1,-9-8-15,0-1 16,-8 1-16,-27 0 15,-17-1-15,-17 10 16</inkml:trace>
  <inkml:trace contextRef="#ctx0" brushRef="#br0" timeOffset="-27617.14">13963 12158 0,'0'0'0,"0"0"15,0 0-15,0 0 16,0 0-16,0 17 16,-8 18-16,-1 34 15,9 18-15,0-1 16,0-8-16,0 0 16,9-9-1,8-8-15,1-26 16,-1-9-16,26-9 15,-8-17-15,-18-9 16</inkml:trace>
  <inkml:trace contextRef="#ctx0" brushRef="#br0" timeOffset="-27279.62">14406 12002 0,'0'0'0,"0"0"0,0 0 15,0 0-15,9 9 16,8 8-16,18 18 15,0 8-15,0 9 16,-1 8 0,-8 18-16,0 0 15,-17 0-15,-18 0 16,1-8-16,-18-1 16,0-9-16,-9-8 15,-8-8-15,25-27 16</inkml:trace>
  <inkml:trace contextRef="#ctx0" brushRef="#br0" timeOffset="-26963.12">15040 11785 0,'0'0'0,"0"0"15,0 9-15,0 17 16,0 35-16,0 25 16,0 27-1,0 17-15,-8 8 0,-1-25 16,9-18-1,0 1-15,0-10 16,0-34-16,17-17 16,-8-1-16,0-34 15,-1 0-15</inkml:trace>
  <inkml:trace contextRef="#ctx0" brushRef="#br0" timeOffset="-26550.08">15379 11352 0,'0'0'0,"0"0"0,0 0 0,0 0 15,0 0 1,0 0-16,0 0 15,9 0-15,8 9 16,0 0-16,1-1 16,-10 1-16,1 8 15,0 1-15,-1 8 16,-16 0-16,-1 8 16,-8-8-16,-9 9 15,0 0 1,8-9-16,1 0 15,8-18-15,1 1 16,8 0-16,0 8 16,0-9-16,17 1 15,0 0-15,18-1 16,17 1-16,0 0 16,-34-1-1</inkml:trace>
  <inkml:trace contextRef="#ctx0" brushRef="#br0" timeOffset="-26266.49">15492 12296 0,'0'0'0,"0"0"0,0 0 15,0 0-15,0 0 16,0 0-16,17 0 16,18 9-16,17-9 15,18 0-15,16-9 16,1 1 0,-9-1-16,0-8 15,9-1-15,-9 1 16,-34 8-16,-18 9 15</inkml:trace>
  <inkml:trace contextRef="#ctx0" brushRef="#br0" timeOffset="-26049.44">15778 12037 0,'0'0'0,"0"0"0,0 17 15,0 18-15,-8 51 16,-1 35-16,0 9 31,1-17-31,-10-9 0,18-18 16,9-16-16,8-18 16,9-9-16,-8-26 15</inkml:trace>
  <inkml:trace contextRef="#ctx0" brushRef="#br0" timeOffset="-20513.03">17159 11811 0,'0'0'0,"0"0"15,0 9-15,0 43 16,-9 35-16,9 43 16,0 25-1,0-33-15,0-18 16,0-18-16,9-16 16,0-1-16,-1-9 15,1-16-15,17 8 16,0-9-16,-8-26 15</inkml:trace>
  <inkml:trace contextRef="#ctx0" brushRef="#br0" timeOffset="-20118.33">18192 12097 0,'0'0'0,"0"0"15,0 0-15,0 0 16,-8 0-16,-1 0 16,-17 0-16,-9 0 15,-8 0-15,-1 9 16,-16 8-1,-1 18-15,9 8 16,0 18-16,17 17 16,-8 0-16,17 0 15,17-18-15,9 1 16,17-1 0,1-16-16,-1-1 0,9-17 15,0-17 1,17-9-16,27-18 15,-9 1-15,-35 8 16</inkml:trace>
  <inkml:trace contextRef="#ctx0" brushRef="#br0" timeOffset="-19949.87">18305 12643 0,'0'0'0,"0"0"16,0 0-16,0 0 15,0 17-15,0 18 16,0 34-16,0 0 16,0-17-16,0-17 15,0-18-15</inkml:trace>
  <inkml:trace contextRef="#ctx0" brushRef="#br0" timeOffset="-19617.59">18878 12227 0,'0'0'0,"0"0"15,0 0-15,0 0 16,0 0-16,-8 0 15,-1 0-15,-17 17 16,0 1-16,-17 16 16,-1 18-16,1 18 15,-1 8 1,18 0-16,9 8 16,8-8-16,9-9 15,9-8-15,8-18 16,18 1-16,0-18 15,17 0-15,9-9 16,-18-8-16</inkml:trace>
  <inkml:trace contextRef="#ctx0" brushRef="#br0" timeOffset="-19401.33">18852 12626 0,'0'0'0,"0"0"0,0 0 15,0 0-15,18 0 16,8 8-16,26 1 16,17 0-16,1-9 15,-1 0 1,-8 0-16,-26 0 0</inkml:trace>
  <inkml:trace contextRef="#ctx0" brushRef="#br0" timeOffset="-19134.41">19113 12357 0,'0'0'15,"0"0"-15,0 0 0,-9 26 16,1 26-16,-10 17 16,10 18-16,-1 8 15,9-8-15,0-35 16,17-9-16,1-8 16,-1-18-16,-8-8 15,8-18-15,0-26 16,1 18-1</inkml:trace>
  <inkml:trace contextRef="#ctx0" brushRef="#br0" timeOffset="-18901.3">19512 12400 0,'0'0'0,"0"0"0,0 18 16,18 8-16,8 8 15,0 18-15,0 18 16,-9-1-16,-8 9 16,-18-18-16,1 1 15,-18-9-15,0-9 16,-9 1-16,17-18 16,-8-18-1,-8 1-15,25-9 16</inkml:trace>
  <inkml:trace contextRef="#ctx0" brushRef="#br0" timeOffset="-18534.05">20190 11959 0,'0'0'0,"0"0"15,0 0-15,0 0 16,0 17-16,8 9 15,1 35-15,0 43 16,-1 34 0,-16 1-16,-1-1 0,0-17 15,1-17-15,8-34 16,-9-18 0,9-18-16,0-8 15,0-17-15,0-9 16</inkml:trace>
  <inkml:trace contextRef="#ctx0" brushRef="#br0" timeOffset="-18082.45">20528 11430 0,'0'0'0,"0"0"16,0 0-16,0 0 0,0 0 16,0 0-1,0 0-15,0 0 16,0 0-16,0 0 16,0 0-1,0 0-15,9 0 0,0 9 16,8 8-16,1 1 15,-10 8 1,1-9-16,0 9 16,-1 0-16,-16-9 15,-1 9-15,0-8 16,1-1-16,-1 0 16,9-8-16,0 0 15,0-1-15,0 1 16,0-1-1,17 10-15,1-1 16,16 0-16,10 1 16,8-10-16,0 1 15,-9-9-15,-25 0 16</inkml:trace>
  <inkml:trace contextRef="#ctx0" brushRef="#br0" timeOffset="-17701.72">21075 12227 0,'0'0'0,"0"0"0,0 0 0,0 0 15,18 0 1,8 9-16,35-1 15,8 1-15,1-9 16,-1 0-16,-8 0 16,8-9-16,-8 9 15,-35 0-15</inkml:trace>
  <inkml:trace contextRef="#ctx0" brushRef="#br0" timeOffset="-17485.24">20989 12504 0,'0'0'0,"0"0"0,0 0 16,17 0 0,9 0-16,35 18 15,26-10-15,8 1 16,1 0-16,8 8 15,0-8-15,-34-18 16,-44 9-16</inkml:trace>
  <inkml:trace contextRef="#ctx0" brushRef="#br0" timeOffset="-17265.26">22187 12063 0,'0'0'0,"0"0"0,0 0 15,0 0 1,0 17-16,0 18 16,0 42-16,-9 45 15,1 8-15,-10 26 16,-25 216-16</inkml:trace>
  <inkml:trace contextRef="#ctx0" brushRef="#br1" timeOffset="2048.92">9144 10841 0,'-9'-8'0,"1"8"0,8 0 15,-9 0-15,9 0 16,0 0-16,0 0 16,0 0-16,0 0 15,-9 17-15,1 18 16,-10 43-16,-8 26 16,0 34 15,-9 27-31,9-9 0,0 17 0,0 17 15,0-8-15,-9 17 16,1-17-16,8 9 16,-9-1-16,9 1 15,-9-9-15,18-18 16,-1 1 0,1-9-16,0-18 15,-1-8-15,1 0 16,8-35-16,1 1 15,-1 8-15,0 8 16,9-25-16,0-27 16,0-8-16,0-8 15,0-1 1,0 0-16,0-17 16,9 9-16,0-9 15,-1 0-15,1 0 16,8 0-16,1 0 15,-1 0-15,0-9 16,9 9-16,9 0 16,17 0-1,26 0-15,27-9 16,34 9-16,0-17 16,-9 0-16,0-1 15,-17 1-15,-18 0 16,-16-9-16,-19 8 15,1 1 1,-17-9-16,-10 0 16,-8-9-16,9 9 15,-9-17-15,-8 8 16</inkml:trace>
  <inkml:trace contextRef="#ctx0" brushRef="#br1" timeOffset="2382.08">9847 14817 0,'0'0'0,"0"0"0,0 0 16,18 17-16,8 0 15,17 9 1,18 9-16,0 0 16,0-1-16,-18 1 15,0 0-15,1-10 16,-18 1-16,-17 0 16,-1 9-16,-16 17 15,-27 17-15,-17 27 16,-35 8-1,17-18-15,10-25 16,34-35-16</inkml:trace>
  <inkml:trace contextRef="#ctx0" brushRef="#br1" timeOffset="3396.31">11523 14877 0,'0'0'0,"0"0"0,-8-8 15,-1-1-15,0 0 16,-8 1-16,-9 8 15,0 0 1,-18 17-16,1 0 16,-18 18-16,0 17 15,-8 17-15,17 18 16,8-9-16,10 8 16,16-8-16,10 0 15,8-8-15,17-10 16,0-17-16,18 1 15,0-18 1,52-9-16,17-17 16,-61 0-16</inkml:trace>
  <inkml:trace contextRef="#ctx0" brushRef="#br1" timeOffset="3746">11602 15406 0,'0'0'0,"0"0"0,0 0 0,0 8 16,-9 10-16,9 8 15,0 8 1,0 1-16,0 8 15,9-8-15,8-9 16,0 0-16,-8-18 16,8 1-1,1 0-15,-1-18 0,0 0 16,1-8-16,-10-9 16,1-9-1,-18 1-15,1-1 16,-10 18-16,1 8 15,0 9-15,8 0 16</inkml:trace>
  <inkml:trace contextRef="#ctx0" brushRef="#br1" timeOffset="4195.99">12175 14869 0,'0'0'0,"0"0"0,0 0 16,0 0-1,0 0-15,-9 0 16,0 8-16,1 10 16,-18 25-16,-1 18 15,10 8-15,0 17 16,-1-8-16,10 9 15,8 0-15,0-9 16,8-18-16,10-8 16,-1-9-1,9-8-15,9-18 16,8-8-16,18 0 16,-35-9-16</inkml:trace>
  <inkml:trace contextRef="#ctx0" brushRef="#br1" timeOffset="4428.71">12244 15354 0,'0'0'0,"0"0"0,0 0 16,17 0-16,18 0 15,9 0-15,8-9 16,9 0 0,8-8-16,0 0 15,1-1-15,-44 10 16</inkml:trace>
  <inkml:trace contextRef="#ctx0" brushRef="#br1" timeOffset="4679.6">12557 15102 0,'0'0'0,"0"0"0,0 0 16,-9 0-16,0 18 16,1 8-16,-1 8 15,0 18 1,1 18-16,-10-1 15,10 0-15,8 1 16,0-10-16,0-17 16,8 1-16,10-18 15,8 0-15,8-18 16,-8 1-16</inkml:trace>
  <inkml:trace contextRef="#ctx0" brushRef="#br1" timeOffset="4950.92">12765 14886 0,'0'0'0,"0"0"0,0 0 16,17 17-16,1 1 15,17 25-15,8 18 16,9 8-16,-8 9 16,-10 17-16,-8 9 15,-26 17-15,-17 9 16,-26 9 0,-1-9-16,27-78 15</inkml:trace>
  <inkml:trace contextRef="#ctx0" brushRef="#br1" timeOffset="7346.96">13660 15484 0,'0'0'0,"0"0"0,0 17 16,17 0-16,9 18 16,9-1-16,17 1 15,17-9-15,18-9 16,9-8 0,-10-18-16,10-8 15,-9-9-15,-26 0 16,-18-9-16,-8 1 15,-9 8-15,-17 0 16,-1 0-16,-16 0 16,-10 0-1,-8-9-15,-17 1 0,-1 16 16,-8 1 0,0 17-16,-9 0 15,0 17-15,9 18 16,0 8-16,9 9 15,8 18-15,18 7 16,8 1-16,18 18 16,8-1-1,18-17-15,8-9 16,9-8-16,18-18 16,-1-8-16,27-18 15,17-34-15,0-27 16,-70 10-16</inkml:trace>
  <inkml:trace contextRef="#ctx0" brushRef="#br1" timeOffset="15110.86">15214 15414 0,'0'0'0,"0"9"16,0-9-16,0 0 15,0 0-15,0 0 16,0 0-16,0 0 15,0 0-15,0 0 16,0 0 0,17-9-16,1 1 15,8-18-15,8-18 16,10 1-16,-1 0 16,-17 8-1,-8 18-15,-10-1 0,1 1 16,-9 17-16,0 0 15,0 0 1,0 0-16,0 17 16,0 1-16,9 8 15,-1 8-15,1 1 16,9 8-16,-1 1 16,0-18-16,1-18 15,-10 1-15,1-18 16,0 9-1</inkml:trace>
  <inkml:trace contextRef="#ctx0" brushRef="#br1" timeOffset="15258.6">15457 14799 0,'0'0'0,"0"0"0,0 0 16,0 0-16,0 0 15,0 0-15,17 9 16,-8 0-16</inkml:trace>
  <inkml:trace contextRef="#ctx0" brushRef="#br1" timeOffset="21825.79">16160 14514 0,'0'0'0,"0"0"16,0 0-16,0 0 16,0 0-16,0 0 15,0 0-15,0 0 16,0 0-16,0 0 15,0 0-15,-8 0 16,-1 26 0,0 25-16,-8 19 15,8-1-15,9 0 16,0-8-16,0-9 16,9-17-16,0-9 15,8-18-15,0-8 16,10-8-16,16-18 15,0 0 1,1 8-16,-18 1 16,0 8-16,-9 9 15,1 0-15,-1 9 16,0 8-16,9 1 16,0-10-16,-8 1 15,-1 0-15,9-1 16,0-16-1,-8-10-15,8-8 16,8-17-16,-7-26 16,-19-18-16,-16 26 15,-10 18-15,1 26 16,8 8-16,-17 1 16,17-1-16</inkml:trace>
  <inkml:trace contextRef="#ctx0" brushRef="#br1" timeOffset="22280.62">16942 14791 0,'0'0'0,"0"0"0,0 0 0,0 0 0,0 0 15,0 0 1,0 0-16,0 0 15,0 0-15,-9 8 16,1 10-16,-10 8 16,1 8-16,0 1 15,-1 8-15,1-17 16,8 0 0,9-17-16,0 0 15,0-1-15,0 1 16,9 0-16,8-1 15,1 1-15,-1-9 16,18 0 0,8-9-16,-17 9 0</inkml:trace>
  <inkml:trace contextRef="#ctx0" brushRef="#br1" timeOffset="22659.69">16126 15319 0,'0'0'0,"0"0"0,0 0 16,0 0-1,17-9-15,0 9 16,27-8-16,17 8 16,8 0-16,18-9 15,0 0-15,0 9 16,-9 0-16,0 0 15,-26 0 1,-9 0-16,-8 0 16,-17 0-16,-10 0 15</inkml:trace>
  <inkml:trace contextRef="#ctx0" brushRef="#br1" timeOffset="23083.55">16569 15501 0,'0'0'0,"0"0"16,0 0-16,0 0 16,0 0-16,0 0 15,0 0-15,17 9 16,9-1-1,0 1-15,0 0 16,-17-1-16,0 1 16,-1-1-16,-8 1 15,-8 8-15,-1 1 16,-17 8-16,0-9 16,8 0-16,1 1 15,0-10 1,8 1-16,0 0 15,9-1-15,0-8 16,0 0-16,0 0 16,18 9-16,-1 0 15,18-1-15,8 1 16,27 0 0,-10-1-16,-25-16 15,-18 8-15</inkml:trace>
  <inkml:trace contextRef="#ctx0" brushRef="#br1" timeOffset="23360.54">17324 15354 0,'-9'0'0,"1"0"0,-1 0 15,9 0-15,0 0 16,0 0-16,0 0 16,0 0-16,17 0 15,1 0 1,8 0-16,9 0 16,17-9-16,17 0 15,1 1-15,-18-1 16,-18 0-16,-16 9 15</inkml:trace>
  <inkml:trace contextRef="#ctx0" brushRef="#br1" timeOffset="23685.98">17524 15085 0,'0'0'0,"0"0"0,0 0 16,0 0-16,0 0 16,0 0-16,0 0 15,0 0 1,0 0-16,0 0 16,-9 9-16,0 17 15,1 17-15,-10 9 16,-8 17-16,9 1 15,0 8-15,-1-18 16,18-16 0,0-1-16,9-9 15,8-8-15,9-17 16,44 0-16,-18-9 16</inkml:trace>
  <inkml:trace contextRef="#ctx0" brushRef="#br1" timeOffset="25209.79">18297 14999 0,'0'0'0,"0"0"16,0 0-16,0 0 0,0 0 15,0 8-15,0 36 16,0 42-1,-9 53 1,0 25-16,1-17 0,-1-17 16,9-26-16,0-34 15,0-18-15,9-26 16,-1-18-16,1 1 16,8-18-1,-8 1-15</inkml:trace>
  <inkml:trace contextRef="#ctx0" brushRef="#br1" timeOffset="25543.22">18800 15414 0,'0'0'0,"0"0"0,0 0 16,0 0-16,0 0 16,0 0-16,-8 18 15,-1 16-15,0 18 16,9 17-16,0-8 15,0 0 1,9-9-16,0-9 16,8 0-16,18-17 0,-1-8 15,1-18-15,9-9 16,-1-17 0,-17 0-16,0 0 15,-17-17-15,0-1 16,-18-8-16,0 9 15,-17 8 1,0 1-16,-9 17 0,18 17 16,-9-9-1,17 9-15</inkml:trace>
  <inkml:trace contextRef="#ctx0" brushRef="#br1" timeOffset="25882.8">19122 15319 0,'0'0'0,"0"0"0,0 0 16,17 17-16,9 1 15,26 25-15,35 9 16,9-9-1,-1 1-15,-17-19 0,-8 1 16,-18-8-16,-26-10 16,0 1-1,-17 0-15,-1 8 16,-16 18-16,-27 25 16,-26 27-16,-26 8 15,0-25-15,18-10 16,17-25-16,17-9 15,18-18-15,8 1 16,9-9-16</inkml:trace>
  <inkml:trace contextRef="#ctx0" brushRef="#br1" timeOffset="26194.35">20198 15683 0,'0'0'0,"0"0"16,0 0-16,0 0 16,0 0-16,0 0 15,18 0-15,8 0 16,17 0-1,18 0-15,17 0 16,9-9-16,9 0 16,-10 1-16,-7-1 15,-19 0-15,-25 1 16,-18-10-16,-8 1 16</inkml:trace>
  <inkml:trace contextRef="#ctx0" brushRef="#br1" timeOffset="26425.58">20563 15293 0,'0'0'0,"0"0"0,0 0 16,0 0-16,0 0 15,0 17 1,0 35-16,0 35 15,-9 8-15,9 0 16,-8 18-16,8-9 16,0-17-16,8-18 15,1-43-15</inkml:trace>
  <inkml:trace contextRef="#ctx0" brushRef="#br1" timeOffset="27592.45">22274 15388 0,'0'0'0,"0"0"15,0 0-15,0 0 16,0-8-16,0-1 15,0 0-15,0 1 16,0-1-16,0 0 16,0 1-16,-9-1 15,0 0-15,-17 1 16,-8-1 0,-10 9-16,-17 17 15,-17 18-15,9 26 16,-1 8-16,10 9 15,16-9-15,27-8 16,17-9-16,0 0 16,17-9-16,1 0 15,16-17-15,10 0 16,25-17 0,9-18-16,0-8 15,-43 8-15</inkml:trace>
  <inkml:trace contextRef="#ctx0" brushRef="#br1" timeOffset="27776.04">22526 15700 0,'0'0'0,"0"0"15,0 0 1,0 0-16,0 17 16,-9 1-16,0 25 15,-8 18-15,8 8 16,1 0-16,8-8 15,0-18-15,8-8 16,-8-27-16,9 1 16</inkml:trace>
  <inkml:trace contextRef="#ctx0" brushRef="#br1" timeOffset="28076.01">23203 15319 0,'-9'-9'0,"1"1"0,8 8 16,-9 0-16,0 0 15,1 0 1,-10 8-16,1 10 16,-9 8-16,-18 34 15,10 1-15,-1 8 31,0 9-31,9 0 0,9-9 16,17 9-16,0 0 0,17-17 16,0-9-1,1-9-15,17-17 16,8 0-16,-8-17 16,-18-1-16</inkml:trace>
  <inkml:trace contextRef="#ctx0" brushRef="#br1" timeOffset="28297.6">23107 15726 0,'0'0'0,"0"0"0,0 0 16,0 0-16,0 0 15,18 0 1,-1 0-16,18 9 0,8-9 15,18 0 1,17-9-16,9 0 16,-17 1-16,-27 8 15,-17 0-15,-17 0 16</inkml:trace>
  <inkml:trace contextRef="#ctx0" brushRef="#br1" timeOffset="28542.13">23498 15510 0,'0'0'0,"0"0"16,0 0-16,-8 0 15,-1 17-15,0 9 16,1 26-16,-1 17 16,9 18-16,0-1 15,9-8 1,-9-26-16,8-17 15,1-18-15,8 0 16,9-8-16,-8-18 16,8-34-1,0 0-15,-9 26 0</inkml:trace>
  <inkml:trace contextRef="#ctx0" brushRef="#br1" timeOffset="28728.96">23785 15397 0,'0'0'0,"0"0"0,0 0 0,0 0 15,17 17-15,18 27 16,0 16-16,-9 9 16,0 9-1,-9 18-15,-17 8 16,-17-9-16,-9-9 16,-18-16-16,10-18 15,16-26-15,1-18 16,17-8-16</inkml:trace>
  <inkml:trace contextRef="#ctx0" brushRef="#br1" timeOffset="29256.08">24349 15778 0,'0'0'0,"0"-9"0,0 9 15,0 0-15,0 0 16,0 0-16,0 0 16,0 0-16,0 0 15,9 0-15,8 9 16,9 0-16,9-1 15,9 1-15,-1-9 16,0-9-16,1 1 16,-9-1-1,-9 0-15,8-17 16,-8-8-16,-8-10 16,-10-8-16,-16 9 15,-1 9-15,-17-1 16,-17 18-16,-1-1 15,-8 18-15,-9 18 16,-8 25 0,8 17-16,9 18 15,8 18-15,18 8 16,9-9-16,17 0 16,17-8-16,18-9 15,17-9-15,9-17 16,17-35-16,26-17 15,27-26-15,-71 9 16</inkml:trace>
  <inkml:trace contextRef="#ctx0" brushRef="#br1" timeOffset="29687.52">24992 15362 0,'-9'0'0,"0"0"0,9 0 16,0 0-16,0 0 15,0 0 1,0 0-16,0 0 15,18 0-15,-1 0 16,18 0-16,0 0 16,17-8-16,9-1 15,-9 9-15,-9 0 16,-26 0-16</inkml:trace>
  <inkml:trace contextRef="#ctx0" brushRef="#br1" timeOffset="30161.25">25443 15691 0,'-8'-8'0,"-1"-1"0,0 0 16,1 9-16,8 0 16,0 0-16,0 0 15,0 0-15,0 0 16,0 0 0,0-8-16,0-1 15,17-17-15,9-9 16,0 1-16,0-1 15,0 1-15,0 8 16,-17 8 0,0 1-16,-1 17 15,-8 0-15,0 0 16,0 0-16,0 17 16,0 18-16,9 0 15,8 8-15,-8 0 16,0-17-16,8-17 15,9 8-15,18 0 16,-18-17-16,8-34 16,-16-1-1</inkml:trace>
  <inkml:trace contextRef="#ctx0" brushRef="#br1" timeOffset="30312.82">25608 14938 0,'0'0'0,"0"0"16,0 0-16,0 0 16,0 0-16,0 0 15,0 0-15,26 9 16,1-9-16,-10 0 16</inkml:trace>
  <inkml:trace contextRef="#ctx0" brushRef="#br1" timeOffset="39274.67">26234 14921 0,'0'0'0,"0"0"0,0 0 16,0 0-16,0 0 15,0 0-15,0 0 16,0 0-1,8 0-15,-8-9 16,0 0-16,0 1 16,0-1-16,0 0 15,0 1-15,0-1 16,0 0-16,0 1 16,0 8-16,0 0 15,-8 0 1,-1 0-16,-17 26 15,-9 17-15,0 18 16,18 8-16,0-9 16,17-8-1,0-8-15,0-18 0,8-18 16,18 1-16,18-18 16,8-17-1,9-17-15,0 8 16,-18 1-16,-17 16 15,0 10-15,0 8 16,-9 17-16,10 9 16,-10 0-16,0 0 15,1 0-15,-1 0 16,0-17-16,1-1 16,-1-16-1,9-1-15,9-17 16,0-26-16,-1-9 15,-8 1-15,-17 17 16,0 25-16,-9 1 16,0 17-16</inkml:trace>
  <inkml:trace contextRef="#ctx0" brushRef="#br1" timeOffset="39653.5">27189 14964 0,'-9'0'0,"9"0"0,0 0 16,0 0-16,-9 9 15,1 8-15,-1 0 16,-8 18-16,-9-1 15,0 1-15,8-9 16,1 9-16,0-9 16,8 0-16,0-9 15,9 0 1,0-8-16,0 0 16,18-1-16,-1 10 15,18-10-15,-1 1 16,10 0-16,-1-1 15,-8 1-15,-26-9 16,-1 0-16</inkml:trace>
  <inkml:trace contextRef="#ctx0" brushRef="#br1" timeOffset="39962.78">26364 15406 0,'0'0'0,"-9"0"16,-8 8-16,8-8 16,0 0-16,1 0 15,8 0-15,0 0 16,0 0-16,17 9 15,9 0-15,35-1 16,17 1 0,18 8-16,-9-8 15,8-9-15,-8 0 16,-9 0-16,-17 0 16,-18 9-16,-8-9 15,-18 0-15</inkml:trace>
  <inkml:trace contextRef="#ctx0" brushRef="#br1" timeOffset="40373.98">26581 15639 0,'0'0'0,"0"0"0,0 0 16,0 0-16,9 0 15,8 0-15,18 9 16,0 8-16,-1 1 16,-8-1-16,0 0 15,0 1-15,-17-1 16,0 0-16,-18 1 16,0-1-16,-8 9 15,-9 9 1,0-9-16,0 0 15,9 0-15,-1-18 16,9 1-16,1 0 16,8-1-16,0-8 15,0 9-15,17 0 16,18 8 0,0 0-16,8-8 0,0-1 15,-16 1 1,-1 0-16,8 8 15,-8 0-15</inkml:trace>
  <inkml:trace contextRef="#ctx0" brushRef="#br1" timeOffset="41024.15">27354 15631 0,'0'0'0,"0"0"15,0 0-15,0 0 16,0 0-16,0 0 16,0 0-16,17 0 15,27 0-15,16 0 16,10 0-1,8 0-15,0-9 16,18 9-16,-9-26 16,-44 0-16</inkml:trace>
  <inkml:trace contextRef="#ctx0" brushRef="#br1" timeOffset="41336.48">27779 15354 0,'0'0'0,"0"0"0,0 0 16,0 0-16,0 0 15,0 0-15,0 0 16,-8 8-16,-1 10 16,0 16-16,-17 18 15,0 9 1,9-1-16,-1 1 15,1-9-15,17-9 16,0 1-16,9-1 16,8-8-16,1-9 15,25-18-15,44-8 16,8-8 0,-60-1-16</inkml:trace>
  <inkml:trace contextRef="#ctx0" brushRef="#br1" timeOffset="41833.5">28639 15302 0,'0'-9'0,"0"0"16,0 9-16,0 0 16,0 0-16,0 0 15,0 18-15,0 34 16,-9 34-16,1 27 15,-1 17 1,0-9-16,1-26 0,8-8 16,0-18-1,0-17-15,0-17 16,0-9-16,0-18 16,0 1-16,0-9 15,0 0-15</inkml:trace>
  <inkml:trace contextRef="#ctx0" brushRef="#br1" timeOffset="42090.24">29038 15709 0,'0'0'0,"0"0"0,0 0 0,0 0 15,0 0-15,0 8 16,0 10-16,0 16 15,0 10 1,-8 8-16,-1-9 16,9-8-16,0-9 15,0-18-15,0 1 16,0 0-16,0-18 16,9 0-16,-1-17 15,1 18-15</inkml:trace>
  <inkml:trace contextRef="#ctx0" brushRef="#br1" timeOffset="42373.51">29334 15432 0,'0'0'0,"0"0"15,0 0-15,0 0 16,0 0-16,8 8 16,10 18-16,17 9 15,17 17 1,8 0-16,19 0 15,-10-9-15,1 0 16,-10-17-16,-16 0 16,-18-8-16,0-10 15,-9 1-15,-8 0 16,0 17-16,-27 17 16,-25 35-16,-27 17 15,-25-8 1,-1-9-16,-17-9 15,53-26-15</inkml:trace>
  <inkml:trace contextRef="#ctx0" brushRef="#br1" timeOffset="56471.94">10716 13899 0,'0'0'0,"0"0"16,0 0-16,0 0 16,0 17-1,0 26-15,0 53 16,8 51-16,-8 61 15,0 60-15,-8 35 16,8 26-16,8-17 16,-8-78-16,9-44 15,8-34 1,1-26-16,-1-34 0,1-27 16,-1-26-1,9-26-15,-17-8 16</inkml:trace>
  <inkml:trace contextRef="#ctx0" brushRef="#br1" timeOffset="58887.84">11054 14003 0,'0'0'0,"0"0"0,0 0 16,0 0-16,0 0 15,18 0-15,17 8 16,25 1-16,18-9 15,18 9 1,8-9-16,9 8 0,9 1 16,8 8-1,18-8-15,17 0 16,0 8 0,8-9-16,1 1 0,0-9 15,8 0 1,0-9-16,1 9 0,-1-8 15,0-1-15,18 9 16,0 0 0,0 0-16,17 0 15,-18 0-15,1 0 16,0 0-16,8-8 16,-8 8-16,8-9 15,1 0-15,8 1 16,0-10-16,0 10 15,-9-10 1,18 10-16,0-1 16,0 0-16,0 1 15,8 8-15,0 0 16,-8 0-16,0-9 16,0 9-16,8-9 15,-8 1-15,9-1 16,-1 9-1,0-9-15,1 1 16,-9 8-16,-1 0 16,10 0-16,-9 0 15,8 8-15,-8-8 16,8 0-16,-8 0 16,0 9-16,0-9 15,0 0 1,-9 0-16,0 0 15,8 0-15,-16 9 16,8-1-16,9 1 16,-9 0-16,0-9 15,9 8-15,-18 1 16,1 8-16,-1 1 16,0-1-1,1-8-15,-1 8 16,9 0-16,-8-8 15,-10-1-15,1 10 16,-9-10-16,9 10 16,0-1-1,-1 0-15,1 1 16,-9-1-16,0 0 0,-17-8 16,8 0-1,1-1 1,-10 10-16,-8-10 0,-17 1 15,-1 8-15,-16-8 16,8 0-16,-9 8 16,-17-8-16,-9 8 15,-8 0-15,-10 1 16,-7-1 0,-19 0-16,-8 1 15,1-1-15,-1 18 16,8 8-16,-16 0 15,-9-8-15,-1 17 16,1 17-16,-9 0 16,0 27-1,0 34-15,-17 34 0,0 9 16,-18 0 0,0-17-16,1-8 15,-10-27-15,1-17 16,8-9-16,0-17 15,1-17-15,-1-18 16,-8 0-16,8-8 16,0-9-16,1 0 15,-1 0 1,0-9-16,-8 9 16,-9-9-16,0 9 15,-9 0-15,-8-8 16,-9-1-16,-9 0 15,-17 1-15,-18-10 16,-8 10 0,-18-1-16,-17 0 15,0-8-15,-8 0 16,-10-1-16,10 1 16,-9 8-16,-9-8 15,8 0-15,1-1 16,-18 1-16,1 0 15,-1-9-15,0 8 16,1 1 0,-10-9-16,1 9 15,-1-9-15,27 0 16,-17 0-16,-1 0 16,26-9-16,-17 0 15,0 9-15,18-8 16,-10 8-16,-8 0 15,0-9 1,9 9-16,0 0 16,-9-9-16,-9 9 15,26 0-15,-17 0 16,-17 0-16,17 0 16,9 0-16,-18 0 15,18 0-15,-1 0 16,10-8-1,-27-1-15,9 9 16,9 0-16,-18 0 16,-8 9-16,8-9 15,0 0-15,1-9 16,-10 9-16,1-9 16,8 1-16,9-1 15,-8 0-15,-1 1 16,-8 8-1,8 0-15,-8 0 16,-18 0-16,0-9 16,0 0-16,1 1 15,-1-1-15,9 0 16,0 1-16,-9-10 16,9 1-1,-9 8-15,9 1 16,0-1-16,0 0 15,9 1-15,-9-1 16,0 0-16,0 1 16,8-1-16,1 0 15,0-8-15,-1 8 16,-16 1-16,8 8 16,0 0-1,0 0-15,8 0 16,-8 0-16,0 8 15,9-8-15,-9 0 16,8 9-16,1-9 16,8 0-16,-8 0 15,8 0 1,1 9-16,-10-9 16,10 8-16,-1-8 15,26 0-15,-8 0 16,0-8-16,-1-1 15,10 9-15,-1 0 16,-8 0-16,8 0 16,1 0-16,8 0 15,0 0 1,0 9-16,8-9 16,10 0-16,17 8 15,-1-8-15,10 0 16,-1 0-16,10 0 15,7 0-15,1 9 16,44 0-16</inkml:trace>
  <inkml:trace contextRef="#ctx0" brushRef="#br1" timeOffset="64104.64">9839 17138 0,'0'0'0,"0"0"0,8-9 15,1 0-15,0 1 16,-1-1-16,1 0 16,0 1-1,-9-1-15,0 0 16,0-8-16,-9 0 15,0-9-15,-8 0 16,-9 9-16,0-1 16,0 18-16,-9 18 15,-8-1 1,-1 17-16,10 10 16,8-1-16,8 0 15,18 1-15,9-18 16,8 0-16,1-18 15,-1 1-15,18-18 16,-1 1-16,10-10 16,-9 10-16,-1-10 15,1 18 1,0 0-16,0 26 16,-1 26-16,10 26 15,-18 18-15,-9-1 16,-8 0-16,-18-17 15,0-17-15,-8-9 16,-9-9-16,0-17 16,0 0-1,0-17-15,-9-1 16,0-16-16,1-10 16,-1-8-16,18-17 15,17 0-15,0-9 16,8 34-16</inkml:trace>
  <inkml:trace contextRef="#ctx0" brushRef="#br1" timeOffset="64637.03">10299 17164 0,'0'0'0,"0"0"16,0 0-16,0 0 16,-9 0-16,1 0 15,-1 0-15,-8 17 16,-1 0-16,1 18 16,-1 0-16,1 8 15,17 0-15,0 1 16,17-18-1,1 0-15,8-18 16,9 1-16,-1-18 16,10 1-16,-1-18 15,1-18-15,-18 10 16,-18-10-16,-8 1 16,-8 8-16,-1 1 15,0 16 1,-8 10-16,0 8 15,-1 0-15,1 0 16,8 0-16</inkml:trace>
  <inkml:trace contextRef="#ctx0" brushRef="#br1" timeOffset="65487.53">11054 17164 0,'0'0'0,"-8"0"15,-10 0-15,1 0 16,0 0-16,-1 0 15,10 0-15,-1 0 16,0-9-16,-8 9 16,-1-9-16,-8 9 15,0 0 1,0 0-16,0 9 16,-8 8-1,7 1-15,1 16 0,9 1 16,0 0-16,17-1 15,0-8-15,0 0 16,0-8-16,8-10 16,10 1-1,8-18-15,9-8 16,-9-9-16,8-9 16,-8 1-16,0-1 15,-17 18-15,0-1 16,-1 10-16,1-1 15,-9 9-15,0 0 16,0 0 0,0 17-16,9 1 0,8 8 15,1 0 1,-1 0-16,0-9 16,9-8-16,-8-9 15,25-18-15,9-8 16,-8-17-16,-1-18 15,1-8 1,-18-9-16,0 9 16,-18 26-16,1 8 15,-9 18-15,0-1 16,0 10-16,0-1 16,0 0-16,0 9 15,0 0-15,0 0 16,0 0-16,-9 9 15,1 34 1,-1 27-16,-8 25 16,8 26-16,9-8 15,9-18-15,8-26 16,0-8-16,1-9 16,-1-9-16,9-17 15,26-9 1,-8-17-16,-36-8 0</inkml:trace>
  <inkml:trace contextRef="#ctx0" brushRef="#br1" timeOffset="65672.96">11984 17224 0,'0'0'0,"0"0"16,0 0-16,0 0 16,0 9-16,17 8 15,-8 9-15,-9-8 16</inkml:trace>
  <inkml:trace contextRef="#ctx0" brushRef="#br1" timeOffset="65820.7">11966 17493 0,'0'0'0,"0"0"0,0 0 15,0 0-15,0 0 16,9 8-16,0 1 16</inkml:trace>
  <inkml:trace contextRef="#ctx0" brushRef="#br1" timeOffset="67324.98">13790 16939 0,'0'0'0,"0"0"0,0-9 16,0 0-16,-9 1 16,0-18-16,1 0 15,-18 0 1,0 8-16,0 1 16,0 8-16,-9 9 15,-9 9-15,1 26 16,-9 25-16,17 35 15,9 18-15,17 26 16,9-18-16,9-9 16,0-16-16,-1-10 15,1-25 1,0-18-16,-9-8 16,-9-9-16,9-17 15</inkml:trace>
  <inkml:trace contextRef="#ctx0" brushRef="#br1" timeOffset="67507.41">12939 17519 0,'0'0'0,"0"0"0,0 0 16,0 0-16,17 0 15,18 0-15,34-9 16,36 0-16,16-8 15,18-9 1,-26-8-16,-70 8 16</inkml:trace>
  <inkml:trace contextRef="#ctx0" brushRef="#br1" timeOffset="67720.79">13929 17380 0,'0'0'0,"0"0"0,0 0 16,0 18-16,0 16 15,8 9-15,1 18 16,0 8-16,-9-17 16,0-26-16,-9-34 15,9 8 1</inkml:trace>
  <inkml:trace contextRef="#ctx0" brushRef="#br1" timeOffset="67866.06">14059 17042 0,'0'0'0,"0"0"0,0 18 0,0-1 15,17 26-15,18 18 16,0-9-1,-18-26-15</inkml:trace>
  <inkml:trace contextRef="#ctx0" brushRef="#br1" timeOffset="68205.36">14320 17579 0,'0'0'0,"0"0"15,0 0-15,0 0 16,0 0-16,0 0 15,0 0-15,0-8 16,0-1-16,0-8 16,0-9-16,0-18 15,8 10-15,1 8 16,8 0-16,1 9 16,-1-1-1,0 1-15,1 17 16,-1 0-16,0 0 15,1 17-15,8 1 16,0 8-16,0 8 16,0-8-16,-9 0 15,1 0 1,-1-9-16,1-8 16,-1 0-16,9-9 15,-17 0-15</inkml:trace>
  <inkml:trace contextRef="#ctx0" brushRef="#br1" timeOffset="68720.03">15275 17320 0,'0'0'0,"0"0"16,-9-9-16,0 0 15,1 1-15,-1-1 16,0 0 0,-8 1-16,-9-1 15,0 9-15,0 0 16,-9 17-16,0 18 16,1 8-16,-1 9 15,17-8-15,18-10 16,0-8-16,0-17 15,18-1-15,-1-8 16,18-8-16,17-27 16,9-25-1,8-27-15,-8-8 16,0-9-16,-18-9 16,-17 27-16,-17 34 15,0 17-15,-1 18 16,-8-1-16,0 18 15,0 0-15,-8 35 16,-10 34 0,1 52-16,0 18 15,17-9-15,17-26 16,18-26-16,17-26 16,35-26-16,26-26 15,-61 0-15</inkml:trace>
  <inkml:trace contextRef="#ctx0" brushRef="#br1" timeOffset="69457.75">16959 17103 0,'0'0'0,"0"-9"0,9 1 16,0-1-16,-1 0 15,1 1-15,-9-1 16,0 0-16,0 1 15,0-10 1,-9 1-16,1 0 16,-1 8-16,-17 9 15,-9 17-15,-8 1 16,-9 16-16,8 18 16,1 9-16,8 8 15,18 1 1,17-10-16,0-16 15,17-10-15,9-8 16,18-9-16,-1-8 16,35 0-16,26-27 15,-8-25-15,-27-17 16,-25 16-16,-9 18 16,-9 9-1,-18 17 1,1 0-16,0 0 0,-1 0 15,1 0-15,-9 0 16,0 0-16,0 0 16,-9 17-16,1 1 15,8 8-15,0 0 16,0 0 0,8 0-16,10-9 15,-1-8-15,0-1 16,1-8-16,8-8 15,0-10-15,0-8 16,0-8-16,-17-10 16,-1 10-16,-16-1 15,-1 9 1,-8 9-16,8 8 16,0 0-16,1 9 15,8 0-15</inkml:trace>
  <inkml:trace contextRef="#ctx0" brushRef="#br1" timeOffset="69720.15">17862 16852 0,'0'0'0,"0"0"0,0 0 0,-8 0 0,-1 17 16,-17 9-16,0 9 15,0 17-15,9 17 16,-1 9 0,1 9-16,0-9 15,17-18-15,0 1 16,17-18-16,0 0 16,9-17-16,9-17 15,0 0-15,-18-9 16</inkml:trace>
  <inkml:trace contextRef="#ctx0" brushRef="#br1" timeOffset="69935.91">17897 17216 0,'0'0'0,"0"0"15,0 0-15,0 0 16,0 0-16,0 8 15,26 10 1,18-10-16,16 1 16,10-9-16,8-9 15,0 1-15,0-18 16,1 8-16,-53 10 16</inkml:trace>
  <inkml:trace contextRef="#ctx0" brushRef="#br1" timeOffset="70170.48">18192 16973 0,'0'0'0,"0"0"0,0 0 16,0 0-16,-8 0 16,-1 26-16,-8 9 15,8 25-15,0 27 16,-8 8-1,17-8-15,9 0 16,8-27-16,9-8 16,9-17-16,0-18 15,-18-17-15</inkml:trace>
  <inkml:trace contextRef="#ctx0" brushRef="#br1" timeOffset="70459.15">18740 16913 0,'0'0'0,"0"0"15,0 0-15,0 8 16,17 18-16,9 26 16,9 35-16,-9 25 15,-18 10-15,-8-1 16,-26 0 0,-8-17-16,8-17 15,8-53-15</inkml:trace>
  <inkml:trace contextRef="#ctx0" brushRef="#br1" timeOffset="71403.09">20858 17077 0,'-8'-9'0,"-1"1"16,-8-1-16,-9-8 15,0-1-15,-18 10 16,1 8-16,-18 0 16,-9 17-16,1 9 15,8 9-15,-8 17 16,8 8 0,18 10-16,8-1 0,17 0 15,18-8 1,9-1-16,26-8 15,26-8-15,17-18 16,43-26-16,-8-18 16,-69 10-16</inkml:trace>
  <inkml:trace contextRef="#ctx0" brushRef="#br1" timeOffset="72166.16">21049 17467 0,'0'0'0,"0"0"16,0 0-16,-8 26 15,-1 17 1,0 26-16,9 9 16,0 0-16,0-26 15,0-17-15,0-26 16</inkml:trace>
  <inkml:trace contextRef="#ctx0" brushRef="#br1" timeOffset="72471.13">21501 17042 0,'0'0'0,"0"0"0,0 0 16,0 0-16,0 0 15,-9 9 1,1 17-16,-18 35 15,0 25-15,-9 10 16,9-1-16,8 0 16,10-8-16,8-9 15,8-18-15,10-16 16,-1-18-16,18 0 16,43-9-16,18-17 15,-36-43 1,-34 25-16</inkml:trace>
  <inkml:trace contextRef="#ctx0" brushRef="#br1" timeOffset="72686.75">21623 17441 0,'0'0'0,"0"0"15,0 0-15,0 0 16,8 0-16,18 0 15,18 0-15,17 0 16,17-9-16,8 1 16,1-27-16,-9-8 15,-25 8-15,-27 0 16,-9 27 0</inkml:trace>
  <inkml:trace contextRef="#ctx0" brushRef="#br1" timeOffset="72925.15">21918 17198 0,'0'0'0,"0"0"0,0 0 15,0 0 1,0 0-16,0 26 16,0 35-16,0 26 15,0 8-15,0-9 16,0 1-16,8-18 15,1-17-15,0-26 16,8-17 0,27 0-16,16-35 15,-16-9-15,-27 18 16</inkml:trace>
  <inkml:trace contextRef="#ctx0" brushRef="#br1" timeOffset="73103.47">22352 16982 0,'0'0'0,"0"0"0,0 0 16,17 17-1,9 26-15,18 35 16,8 26-16,-9 9 16,-17 25-16,-26 18 15,-26 0-15,-78 208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39:14.96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 3549 0,'0'0'0,"0"0"0,0-9 15,9 1-15,8-18 16,9 0-16,9-17 15,0-9 1,0-9-16,8-17 16,0 9-16,-17-1 15,1 18-15,-19 18 16,1 8-16,-9 9 16,0 17-16,0 0 15,0 0-15,0 17 16,0 18-16,0 16 15,9 1 1,8-8-16,0-1 16,1-17-16,-1 0 15,-8-17-15,-1-9 16,1 0-16</inkml:trace>
  <inkml:trace contextRef="#ctx0" brushRef="#br0" timeOffset="142.72">2579 2449 0,'0'0'0,"0"0"0,-9 0 0,9 0 15,0 0-15,0 9 16,0 0-16,0 8 16,9-8-16</inkml:trace>
  <inkml:trace contextRef="#ctx0" brushRef="#br0" timeOffset="1704.71">3091 2415 0,'0'0'0,"0"0"15,0 0-15,0 0 16,0 0 0,0 0-16,0 0 15,0 0-15,0 17 16,0 35-16,0 43 15,-8 35-15,8 0 16,-9-9-16,0-17 16,1-17-16,-1-35 15,0-9-15,9-17 16,0-17-16,0-1 16,0-16-1,0-1-15,9-34 16,8-18-16,1 0 15,8 9-15,0 18 16,-9 17 0,9-1-16,-8 18 0,-1 18 15,0-1 1,1 26-16,-1 9 16,9-9-16,-8 1 15,-10-1-15,1-17 16,0-17-16,-1-1 15,1-8-15,0-8 16,-1 8-16</inkml:trace>
  <inkml:trace contextRef="#ctx0" brushRef="#br0" timeOffset="1887.79">3013 2839 0,'0'0'0,"0"0"0,0 0 15,0 0-15,0 0 16,0 0-16,0 0 16,18 0-1,16 0-15,27-9 16,17 1-16,0 8 16,-34 0-16</inkml:trace>
  <inkml:trace contextRef="#ctx0" brushRef="#br0" timeOffset="3639.83">3925 2380 0,'0'0'0,"0"0"16,0 0-16,0 0 15,-9-9 1,1 1-16,-10-1 16,10 0-16,-1 1 15,0 8-15,1 0 16,8 0-16,0 0 16,0 0-16,0 0 15,17 0-15,9 8 16,9 10-16,8-1 15,9 18 1,-8 17-16,-10 0 16,-8-1-1,-17 1-15,0 0 0,-18-8 16,0-1-16,-17-8 16,0-9-16,-17 0 15,0-18 1,-10 1-16,1 0 15,18-18-15,-1 0 16,17 1-16,1-10 16,17-8-16,0 0 15,17-17 1,18 0-16,9-9 16,34-9-16,-26 27 0</inkml:trace>
  <inkml:trace contextRef="#ctx0" brushRef="#br0" timeOffset="3906.06">4325 2137 0,'0'0'16,"0"0"-16,0 0 0,0 18 0,0 25 15,0 18-15,0 17 16,8 34 0,-8 9-16,0-34 0,0-9 15,0-17-15,0-18 16,9-26 0,0-8-16,-9-9 15</inkml:trace>
  <inkml:trace contextRef="#ctx0" brushRef="#br0" timeOffset="4302.43">4463 2397 0,'0'0'0,"0"0"16,0 0-16,0 0 15,0-8-15,0-1 16,0 0-16,9 1 16,0 8-16,0-9 15,-1 9 1,1 0-16,0 0 16,-1 9-16,1-1 15,0 18-15,-9 18 16,-9 8-16,9-9 15,0 0-15,0 0 16,0-17-16,0 0 16,9-8-1,8-1-15,0-8 16,18-1-16,0-8 16,0-8-16,8-1 15,0-17-15,9-17 16,9-9-16,-35 34 15</inkml:trace>
  <inkml:trace contextRef="#ctx0" brushRef="#br0" timeOffset="4500.97">4793 2337 0,'0'0'0,"-8"0"16,-1 8-16,0 10 15,1 8-15,-1 17 16,-8 26-16,-1 9 15,10 0 1,8-17-16,0-1 16,0-8-16,0-8 15,8-27-15,1-8 16,0-9-16</inkml:trace>
  <inkml:trace contextRef="#ctx0" brushRef="#br0" timeOffset="4766.39">4950 2276 0,'0'0'0,"0"0"15,0 0-15,0 9 16,8 8-16,10 0 16,8 1-16,17 8 15,9 0-15,-8 0 16,-1 0-1,1-9-15,-10 9 16,-16 9-16,-10-1 16,-25 18-16,-26 17 15,-27 9-15,-17 0 16,0 9-16,35-35 16,44-43-16</inkml:trace>
  <inkml:trace contextRef="#ctx0" brushRef="#br0" timeOffset="5149.8">3977 3151 0,'0'0'0,"0"0"0,0 0 16,0-9-16,-9 0 16,1-8-16,8 8 15,0 1-15,0-1 16,0 9-16,0 0 16,0 0-1,35-9-15,25 1 16,36-10-16,60-7 15,27-1-15,-27 0 16,-35 0-16,-8 8 16,-26 1-16,-17 8 15,-18 9-15,-26 0 16,-18 0 0,1 0-16,0 0 15</inkml:trace>
  <inkml:trace contextRef="#ctx0" brushRef="#br0" timeOffset="5700.37">4029 3324 0,'0'0'0,"0"0"0,0 0 16,0 0-16,0 0 15,0 0-15,0-9 16,0 1-16,0-1 15,0 9-15,0 0 16,0 0 0,18 0-16,8 17 15,17 1-15,9 8 16,0 8-16,-8 1 16,-10 0-1,-7 8-15,-1-9 0,-18 10 16,1-1-16,-18 0 15,-8-8-15,-9 8 16,-18 1 0,-8-18-16,0-9 15,9-8-15,-1-9 16,10 0-16,16-9 16,1 0-16,17-8 15,0-9 1,26-17-16,26-27 0,26 1 15,9 0 1,-44 34-16</inkml:trace>
  <inkml:trace contextRef="#ctx0" brushRef="#br0" timeOffset="6082.76">4437 3341 0,'0'0'0,"0"0"0,0 0 16,0 0-16,0 0 16,0 0-16,9 0 15,17 9-15,18 0 16,8-1-16,17-8 16,-8 0-1,8-8-15,-8-1 16,9 0-16,-1-8 15,-25 8-15,-18 1 16,-18 8-16</inkml:trace>
  <inkml:trace contextRef="#ctx0" brushRef="#br0" timeOffset="6366.46">4846 3107 0,'0'-8'0,"0"8"16,0 0-16,0 0 16,0 0-16,0 0 15,-9 0-15,0 17 16,0 26-16,-17 18 16,0 26-1,9 8 1,0-17-16,17 0 0,0-18 15,17-16-15,0-1 16,1-17-16,16-9 16,45-8-1,-27-9-15</inkml:trace>
  <inkml:trace contextRef="#ctx0" brushRef="#br0" timeOffset="7016.7">5740 2882 0,'0'0'0,"0"0"0,0 0 15,0 0 1,0 0-16,0 0 15,0 0-15,0 0 16,0 0-16,26 0 16,9 9-16,17 0 15,9-1-15,-9 1 16,0 0 0,-9-1-16,-34-8 0</inkml:trace>
  <inkml:trace contextRef="#ctx0" brushRef="#br0" timeOffset="7190.4">5792 3081 0,'0'0'0,"0"0"0,0 0 0,0 0 0,0 0 16,9 9-16,8 0 15,18-1 1,17 1-16,9-9 15,-27 9-15</inkml:trace>
  <inkml:trace contextRef="#ctx0" brushRef="#br0" timeOffset="7994.46">7103 2493 0,'0'0'0,"0"0"16,0 0-16,-8 8 15,-1 18-15,0 35 16,1 8-16,-1 18 15,-8-1 1,8-25-16,9-18 16,0 1-16,0-10 15,0-8-15,0-17 16,0-9-16</inkml:trace>
  <inkml:trace contextRef="#ctx0" brushRef="#br0" timeOffset="8171.32">7043 2839 0,'0'0'0,"0"0"0,0 0 16,0 0-16,0 0 15,0 0-15,0 0 16,17 0-16,0 0 16,18 0-16,17-9 15,18 1-15,-10-1 16,-34 0-1</inkml:trace>
  <inkml:trace contextRef="#ctx0" brushRef="#br0" timeOffset="8387.68">7459 2423 0,'-8'0'0,"-1"0"0,0 0 0,1 18 16,-1 16-16,-17 18 15,9 17-15,-1 1 16,9 8-16,9 8 16,0-8-16,9-8 15,9-10-15,-10-17 16,1-25 0</inkml:trace>
  <inkml:trace contextRef="#ctx0" brushRef="#br0" timeOffset="8690.2">7668 2822 0,'0'0'0,"0"0"16,0 0-16,0 0 15,-9 17-15,0 0 16,1 1-16,8 16 15,0-8-15,8 0 16,10 0-16,-1 0 16,0-17-16,1 0 15,-1-18-15,1 0 16,-1 1 0,-8-18-16,-9-9 15,-9-8-15,-17 8 16,0 9-16,0 17 15,8 9-15</inkml:trace>
  <inkml:trace contextRef="#ctx0" brushRef="#br0" timeOffset="13548.98">7008 2302 0,'-9'-9'0,"0"1"15,1-1-15,-1 0 16,0 9-16,1 0 15,-1 0-15,-17 18 16,-17 25-16,-10 35 16,1 26-1,18 17 1,-1 9-16,17 9 0,18-18 16,9-17-16,17-9 15,35 9-15,8-26 16,-42-61-16</inkml:trace>
  <inkml:trace contextRef="#ctx0" brushRef="#br0" timeOffset="14031.04">8041 2848 0,'0'0'0,"0"0"16,0 0-16,0 0 15,0 0-15,0 0 16,0 0-1,0 0-15,0 0 16,18 0-16,8 0 16,17 0-16,9 0 15,9 0-15,-9 0 16,-9 0 31,-17 0-47,-8 0 0</inkml:trace>
  <inkml:trace contextRef="#ctx0" brushRef="#br0" timeOffset="14267.59">8310 2709 0,'-8'-9'0,"-1"9"16,0 0-16,1 0 15,-1 9-15,0 8 16,-8 18-16,8 26 16,1 8-16,-1 9 31,-9-9-31,18-8 0,9-27 0,9-8 16,-10-17-1</inkml:trace>
  <inkml:trace contextRef="#ctx0" brushRef="#br0" timeOffset="14570.84">8788 2441 0,'-9'0'0,"1"8"0,-1-8 16,0 18-16,-8 16 16,-1 18-16,1 17 15,0 9 1,8 18-16,-8 8 16,8-26-16,-8-18 15,8-17-15,9-8 16,0-9-16,9-17 15,-1-1-15,1 1 16</inkml:trace>
  <inkml:trace contextRef="#ctx0" brushRef="#br0" timeOffset="14766.21">8745 2874 0,'-9'0'0,"0"0"15,0 0-15,1 0 16,8 0-16,0 0 15,0 0-15,17 0 16,1 0 0,16 0-16,10 0 15,-1 0-15,18-9 16,8-8-16,-25 17 16,-27 0-16</inkml:trace>
  <inkml:trace contextRef="#ctx0" brushRef="#br0" timeOffset="14983.38">9179 2432 0,'0'0'0,"-9"0"0,0 0 16,9 0-16,-8 9 16,-1 17-16,-8 34 15,-1 9-15,10 9 16,-1 18-1,0 8-15,1-18 16,-1-16-16,9-10 16,9-25-16,8-9 15,-8-9-15</inkml:trace>
  <inkml:trace contextRef="#ctx0" brushRef="#br0" timeOffset="15284.63">9335 2856 0,'0'0'0,"0"0"16,0 0-1,0 0-15,0 0 16,0 0-16,0 0 15,0 0-15,0 0 16,17 0-16,1 0 16,-1 0-16,18-8 15,0 8-15,-1-9 16,10 9-16,-18 0 16,0 0-16,-17 0 15,-1 0 1</inkml:trace>
  <inkml:trace contextRef="#ctx0" brushRef="#br0" timeOffset="15452.67">9630 2848 0,'0'0'0,"0"0"0,-8 0 15,-1 0-15,0 0 16,1 8-16,-1 10 16,0-1-1,1 18-15,-10 8 16,9-8-16,9-1 15,-8 9-15,8-17 16,0-8-16</inkml:trace>
  <inkml:trace contextRef="#ctx0" brushRef="#br0" timeOffset="15610.4">9378 3246 0,'0'0'0,"0"0"0,0 0 15,0 0-15,0 0 16,0 0-16,0 0 15,0-9-15,9 1 16,9-1-16,16 0 16,18-8-16,0 8 15,-25 9 1</inkml:trace>
  <inkml:trace contextRef="#ctx0" brushRef="#br0" timeOffset="16588.16">9795 2328 0,'0'0'0,"0"-9"0,0 9 15,0 0 1,0 0-16,0 0 15,18 0-15,-1 18 16,26 8-16,27 17 16,-1 26-16,1 9 15,-9 0-15,-27 0 16,-8 9 0,-8-1-16,-18 10 15,-9-10-15,-17-8 16,0 0-16,0-17 15,9-18-15,8-17 16,9-9-16,0-17 16,0 0-16</inkml:trace>
  <inkml:trace contextRef="#ctx0" brushRef="#br0" timeOffset="16901.5">10638 2328 0,'0'-9'0,"0"9"0,0 0 16,0 0-16,0 0 15,-9 9-15,0 26 16,1 34-16,-10 35 15,10 0 1,-1 0-16,0-9 0,0-8 16,1-27-1,8-16-15,0-1 16,0-17-16,8-9 16,1-8-16,0-1 15</inkml:trace>
  <inkml:trace contextRef="#ctx0" brushRef="#br0" timeOffset="17348.24">10716 2510 0,'0'0'0,"0"0"0,0 0 16,0 0-16,0 0 15,0 0-15,8-9 16,10 9 0,-1 0-16,1 0 15,-1 0-15,9 0 16,-9 0-16,1 9 16,-1 8-16,-8 9 15,-1 9-15,1-1 16,-9 1-16,0 8 15,0-8 1,0-9-16,0 0 16,0 0-16,0 0 15,0 0-15,9 0 16,-1 0-16,10 0 16,-1-9-16,18-8 15,-9 0-15,9-9 16,17-9-1,-9 0-15,-17 1 16,0-1-16,0 0 16,9-8-16,-17 8 15</inkml:trace>
  <inkml:trace contextRef="#ctx0" brushRef="#br0" timeOffset="17571.09">11141 2657 0,'0'0'0,"0"0"0,0 0 16,0 0-16,0 9 16,-8 17-16,-1 26 15,0 26-15,-8 17 16,-1 0 0,1-8-1,17-27-15,0-16 0,0-18 16,0 0-16,9-18 15,-9-8-15,8 0 16,-8 0-16</inkml:trace>
  <inkml:trace contextRef="#ctx0" brushRef="#br0" timeOffset="17902.4">11454 2449 0,'-9'0'0,"1"0"0,-1 0 15,0 0-15,9 0 16,0 0-16,0 0 16,0 0-16,0 18 15,0 8-15,9 8 16,8 1 0,18 17-16,17-9 15,0 0 1,0 1-16,0-10 0,-8-8 15,-1 0-15,-17 0 16,0-8-16,-17 16 16,-9 1-16,-9 8 15,-17 9-15,-17 0 16,-1-9 0,10-8-16,16-18 15,10-8-15</inkml:trace>
  <inkml:trace contextRef="#ctx0" brushRef="#br0" timeOffset="18265.08">12461 2718 0,'0'0'0,"0"-9"0,0 9 16,0 0-16,0 0 15,0 0-15,0 0 16,0-9-16,9 9 15,8-8-15,9-1 16,18 0 0,-10 1-16,1-1 15,0 0-15,0 9 16,-9 9-16,-9-9 16</inkml:trace>
  <inkml:trace contextRef="#ctx0" brushRef="#br0" timeOffset="18434.5">12513 2839 0,'0'0'0,"0"0"0,0 0 15,0 0-15,0 0 16,0 0-16,0 0 16,18 0-16,-1 0 15,18 0-15,26 0 16,-1 0-1,-34 0-15</inkml:trace>
  <inkml:trace contextRef="#ctx0" brushRef="#br0" timeOffset="18785.32">13364 2397 0,'0'0'0,"0"0"0,0 0 16,0 0-16,0 0 15,0 0 1,0 0-16,-8 26 15,8 35-15,-9 25 16,0 10-16,9 8 16,0 0-16,0-26 15,0-18-15,0-8 16,0-9-16,0-17 16,0-8-1,9-10-15,-9-8 16</inkml:trace>
  <inkml:trace contextRef="#ctx0" brushRef="#br0" timeOffset="18997.9">13399 2874 0,'0'0'0,"0"0"0,0 0 16,0 0-16,0 0 15,0 0-15,0 0 16,17 0-16,1-9 15,8 0-15,9 1 16,17-10-16,0 10 16,0-1-16,-17 9 31,-1-9-31,-16 9 0</inkml:trace>
  <inkml:trace contextRef="#ctx0" brushRef="#br0" timeOffset="19267.61">13851 2449 0,'0'0'0,"0"0"0,0 0 16,0 0-16,0 0 16,0 0-16,0 0 15,0 0-15,-9 9 16,0 17-16,1 35 15,-10 16-15,9 27 16,-8 9-16,8-9 16,9-17-16,0-27 15,0-8 1,0-9-16,9-17 16,0-17-16,-9 0 15</inkml:trace>
  <inkml:trace contextRef="#ctx0" brushRef="#br0" timeOffset="19516.27">14267 2415 0,'0'0'0,"0"0"15,0 0-15,0 0 16,-8 26-16,-1 34 15,-8 35-15,-1 9 16,1 18 0,0-10-16,-1-25 15,18-9-15,0-26 16,9-26-16,0-18 16,-1 1-16</inkml:trace>
  <inkml:trace contextRef="#ctx0" brushRef="#br0" timeOffset="20150.62">14363 2804 0,'0'0'0,"0"-8"15,0-10-15,0 10 16,0-1-1,0 0-15,9 1 16,8-1-16,0 0 16,1 1-16,-1 8 15,9 0-15,0 0 16,0 0-16,-8 0 16,-1 8-16,-8 10 15,-1-1 1,1 0-16,0 1 15,-9 8-15,0 8 16,0 1-16,0-9 16,0 0-16,0 0 15,0 0-15,8-9 16,10 1-16,-1-1 16,9-9-1,9 1-15,8 0 16,1-18-16,-1 0 15,1-16-15,8-10 16,-26 18-16,0-1 16,-18 1-16,1 0 15,0-1 1,-9 10-16,0-1 16,0 0-16,-9 1 15,0-10-15,1 10 16,-1 8-16,0 0 15,1 17 1,-18 9-16,0 35 0,-9 25 16,0-8-16,18-9 15,-1-8-15,1-18 16,17-17 0,0 0-16,0-17 15,0-9-15</inkml:trace>
  <inkml:trace contextRef="#ctx0" brushRef="#br0" timeOffset="20450.52">15127 2726 0,'0'-8'0,"-9"-1"0,9 9 15,0 0-15,0 0 16,0 0-16,0 0 15,0 0-15,18 9 16,8 8-16,9 9 16,-1 0-1,10 0-15,-1 0 16,-17 9-16,0-1 31,-17 18-31,-9 0 0,-17 17 0,-18 18 16,-9 0-16,10 17 15,16-44-15</inkml:trace>
  <inkml:trace contextRef="#ctx0" brushRef="#br0" timeOffset="52331.14">1242 2778 0,'0'0'0,"0"0"0,0 18 16,-18 34-16,1 17 15,8 9-15,-17 0 31,26-18-31,0 1 0,9-26 16,8-27-16,-17 1 16</inkml:trace>
  <inkml:trace contextRef="#ctx0" brushRef="#br0" timeOffset="52793.64">1207 2519 0,'0'0'0,"-9"0"16,9 0-16,-26 0 16,9 0-16,0 8 15,-9 10 1,-1-1-16,-7 17 15,-1 18-15,0 9 16,1 17-16,16 17 16,18 1-16,18-10 15,8-8 1,0-17-16,17-9 0,0-9 16,1-26-1,25-8-15,1-26 16,17-18-16,-9-17 15,0-17-15,-9-27 16,-43-7-16,-8-19 16,-36-8-16,-8 26 15,-17 44 1,-18 17-16,9 17 16,-17 34-16,-9 27 15,25 25-15,36-25 16</inkml:trace>
  <inkml:trace contextRef="#ctx0" brushRef="#br0" timeOffset="53777.72">1242 4814 0,'0'0'0,"0"0"0,0 0 0,0 0 15,0 0-15,0 0 16,0 0-1,26 17-15,-9 0 16,9 9-16,0 0 16,-8 0-16,-10 9 15,10-9-15,-36 8 16,10 1-16,-18 8 16,8 1-16,-25-1 15,17-8 1,-18-9-16,27 0 15,0 0-15,8-18 16,9 1-16,0 0 16,17-1-16,9 1 15,-8 0 1,34-1-16,-9-16 0,27 8 16,-18-9-1,-17 9-15</inkml:trace>
  <inkml:trace contextRef="#ctx0" brushRef="#br0" timeOffset="54209.91">1250 4666 0,'0'0'0,"0"0"0,-8 0 15,8 0-15,-18 0 16,-8 0-16,0 0 16,9 0-16,-9 26 15,-18 18 1,1 34-16,17 8 16,9 18-16,-1 17 15,18-8-15,18-26 16,25-9-16,0-18 15,10-17-15,7-8 16,27-9-16,9-26 16,17-26-1,-27-26-15,27-34 16,-43-18-16,-27 17 16,-34-8-16,-18-18 15,-34 9-15,-18 26 16,-17 35-16,-9 17 15,-17 43-15,26 44 16,34-18 0</inkml:trace>
  <inkml:trace contextRef="#ctx0" brushRef="#br0" timeOffset="60108.63">2952 4614 0,'0'0'0,"-8"0"0,-1 0 0,9 0 16,-9 0-16,9 0 15,-8 0-15,-1 0 16,0 9-16,1 17 16,-10 26-1,-8 9-15,0 8 16,0 0-16,-9 0 15,1-8-15,-1-9 16,18-9-16,-1-17 16,1 0-16,8-8 15,9-10-15,0 1 16,0 0-16,9-1 16,26 1-1,-1-9-15,1 0 16,8 0-16,1 0 15,-9 0-15,-9 0 16,0 0-16,0 0 16,-9 9-16,-8-9 15</inkml:trace>
  <inkml:trace contextRef="#ctx0" brushRef="#br0" timeOffset="60262.22">3187 5203 0,'0'0'0,"0"0"0,0 0 16,0 0-16,0 0 15,0 0 1,26 18-16,0-1 16</inkml:trace>
  <inkml:trace contextRef="#ctx0" brushRef="#br0" timeOffset="60859.16">3925 4736 0,'0'0'0,"0"0"0,0 0 16,0 0-16,0 0 16,0 0-16,0 0 15,0 0-15,0 0 16,0 0-16,0 0 15,0 0 1,0-9-16,0 9 16,0 0-16,0-9 15,0 9-15</inkml:trace>
  <inkml:trace contextRef="#ctx0" brushRef="#br0" timeOffset="61125.26">3769 4623 0,'0'0'0,"-9"0"0,0 0 15,1 0-15,-1 0 16,9 0-16,0 9 16,-9 17-16,1 34 15,-10 10 1,10-1-16,-1 9 15,-8-18-15,-1 1 16,1-9-16,8-9 16,0-17-16,9 0 15,0-8-15,0-1 16</inkml:trace>
  <inkml:trace contextRef="#ctx0" brushRef="#br0" timeOffset="61296.29">3734 5065 0,'-9'0'0,"9"0"16,0 0-16,0 0 15,0-9-15,18 0 16,16 1 0,19-10-16,7 1 15,27 8-15,0-8 16,-44 8-16</inkml:trace>
  <inkml:trace contextRef="#ctx0" brushRef="#br0" timeOffset="61527.04">4038 4588 0,'0'0'0,"0"0"0,-9 26 15,-8 35-15,8 34 16,-8 9 0,8 9-16,0-9 15,9-18-15,0-25 16,9-9-16,9-9 16,8-8-16,-18-18 15</inkml:trace>
  <inkml:trace contextRef="#ctx0" brushRef="#br0" timeOffset="61738.44">4238 5221 0,'0'0'0,"0"0"0,0 0 0,0 0 16,0 0-16,0 0 16,8 8-1,10-16-15,-10 8 16</inkml:trace>
  <inkml:trace contextRef="#ctx0" brushRef="#br0" timeOffset="62175.88">4863 4710 0,'0'0'0,"0"0"0,0 0 15,-9-9-15,1 0 16,-10 1-1,-8 8-15,-17-9 16,-1 9-16,1 17 16,-1 1-16,10 16 15,-1 10 1,18-1-16,-1 0 0,18 1 16,0-1-16,18 9 15,8 0-15,8-9 16,1 0-1,-9-8-15,0-9 16,-17-9-16,0-8 16,-1 0-16,-8-1 15,-8 10-15,-1-1 16,-17 0-16,0 1 16,8-10-1,-8 10-15,18-1 16,8-8-16</inkml:trace>
  <inkml:trace contextRef="#ctx0" brushRef="#br0" timeOffset="62329.96">5184 5221 0,'0'0'0,"0"0"15,0 0-15,0 8 16,0 1-16,0 0 15,0 8-15,18 0 16,-10 1-16</inkml:trace>
  <inkml:trace contextRef="#ctx0" brushRef="#br0" timeOffset="65825.21">5636 4926 0,'-9'-8'0,"0"-1"0,9 9 0,0 0 15,0 0-15,0 0 16,0 0-16,18 0 16,16 0-16,19 0 15,-10 0-15,0 0 16,10 17-16,-1 1 15,-18-10-15,-25 1 16</inkml:trace>
  <inkml:trace contextRef="#ctx0" brushRef="#br0" timeOffset="66016.96">5566 5125 0,'-8'0'0,"8"0"0,0 0 0,0 0 16,0 0-16,17 0 15,9 9-15,9 0 16,52-1-16,-18-8 16</inkml:trace>
  <inkml:trace contextRef="#ctx0" brushRef="#br0" timeOffset="66842.42">6322 5333 0,'0'0'0,"0"0"16,0 0-16,0 0 15,0 9 1,17-9-16,9 0 16,9-17-16,17-9 15,0-18-15,9-8 16,0-8-16,-18 8 15,1 0-15,-18 17 16,-18 18-16,1-1 16,0 18-16,-9 0 15,0 0 1,0 18-16,0 16 16,8 27-16,1 8 15,0-17-15,8-8 16,0-18-16,1 0 15,-1-9-15,9-17 16,0-17-16,-8-1 16</inkml:trace>
  <inkml:trace contextRef="#ctx0" brushRef="#br0" timeOffset="66966.95">6721 4536 0,'0'0'0,"0"0"0,0 0 15,0 0-15,0 9 16,26 8 0,0-8-16</inkml:trace>
  <inkml:trace contextRef="#ctx0" brushRef="#br0" timeOffset="67858">7468 4536 0,'-9'-8'0,"1"-10"0,-1 1 15,0 8-15,9 1 16,0 8-16,0 0 16,0 0-1,-8 0-15,-1 17 16,0 18-16,1 43 15,-18 43-15,-1 0 16,10-8-16,-9-9 16,9-18-16,-1-8 15,1-26-15,8-8 16,1-18 0,8-9-16,0-8 15,0-1-15,0-8 16,0-8-16,0-27 15,17-8-15,9-9 16,9 0-16,-1 17 16,1 0-16,0 18 15,-9 0 1,-9 17-16,1 0 16,-1 0-16,-8 17 15,-1 9-15,1 9 16,0 8-16,0 0 15,-1 1-15,1-1 16,0-17-16,-1 0 16,-8-17-1,0-1-15</inkml:trace>
  <inkml:trace contextRef="#ctx0" brushRef="#br0" timeOffset="68095.45">7095 4926 0,'0'0'0,"0"0"0,0 0 15,0 0-15,8 0 16,18 0-16,18-8 15,17-1-15,8 0 16,9 9 0,26 9-16,252 69 15</inkml:trace>
  <inkml:trace contextRef="#ctx0" brushRef="#br0" timeOffset="90058.2">8675 4190 0,'0'0'0,"-9"0"15,9 0 1,0 0-16,0 0 16,0 0-16,0 0 15,-8 0-15,-1 0 16,0 0-16,1 0 15,-1 0-15,-17 0 16,0 17-16,-26 35 16,-9 26-1,-8 35 1,8 34-16,17 26 0,18 9 16,9-9-16,8-34 15,27-18-15,8-17 16,8-26-16,18-26 15,-25-35-15</inkml:trace>
  <inkml:trace contextRef="#ctx0" brushRef="#br0" timeOffset="90841.27">9387 4658 0,'0'0'0,"0"0"16,0 0-16,0-9 15,0 9-15,0-9 16,0 1-16,0-1 16,-9 0-16,1 1 15,-1-1-15,-8-8 16,-9 8-16,-18 9 15,1 0 1,-1 9-16,-8 8 16,-8 26-16,7 9 15,19 9-15,8 0 16,8-1 0,18-16-16,0-1 0,18 0 15,-1-8 1,18-9-16,-1 0 15,19 0-15,-1-18 16,-9-16-16,-17 8 16</inkml:trace>
  <inkml:trace contextRef="#ctx0" brushRef="#br0" timeOffset="91156.31">9543 5039 0,'0'0'0,"-8"0"0,8 0 16,-9 0-16,9 0 15,0 0-15,0 8 16,0 10 0,9-1-16,8 9 15,1 0-15,8 0 16,0-17-16,0-1 15,0-16-15,-9-1 16,-8 0-16,-1-17 16,-16 0-16,-18-8 15,0-1-15,-18 9 16,10 9 0,7 17-16,10 8 15</inkml:trace>
  <inkml:trace contextRef="#ctx0" brushRef="#br0" timeOffset="91520.74">9248 4199 0,'-8'0'0,"-1"0"0,0 0 16,9 0-16,-9 0 15,9 0-15,0 0 16,0 0-16,0 0 16,9 8-16,0-8 15</inkml:trace>
  <inkml:trace contextRef="#ctx0" brushRef="#br0" timeOffset="108918.9">10238 4866 0,'0'0'0,"0"-9"0,0 9 16,0 0-16,-9 0 15,9 0-15,0 0 16,0 0-16,0 0 16,0 0-1,0 0-15,18 9 0,-1 8 16,18-8-1,17-1-15,-9 1 16,1-18-16,-1-8 16,-8-9-1,-9 0-15,-17 0 0,-1 0 16,-16-9-16,-1 1 16,-17-1-1,0 9-15,0 9 16,-9 17-16,-8 0 15,-1 26-15,-8 17 16,18 35-16,7 9 16,19 8-1,8 0-15,17-8 16,1-18-16,16-26 0,1-8 16,17-9-1,0-17-15,18-9 16,-36 0-16</inkml:trace>
  <inkml:trace contextRef="#ctx0" brushRef="#br0" timeOffset="110122.47">10750 4684 0,'0'0'0,"0"0"0,0 0 15,0 0-15,0 0 16,0 0-16,0 0 15,0 0-15,9-9 16,9-8-16,8-9 16,8-18-16,-8 1 15,0 8 1,-8 1-16,-10 17 16,1-1-16,0 18 15,-9 0-15,0 9 16,0 17-16,0 8 15,9 18-15,8 9 16,0-18-16,1-8 16,-1-18-1,-8-8-15,8-18 0,-8 9 16</inkml:trace>
  <inkml:trace contextRef="#ctx0" brushRef="#br0" timeOffset="110254.86">11002 3999 0,'0'0'0,"0"0"0,0 0 16,0 0-16,0 9 15,9 8-15,8 1 16,-8-10 0</inkml:trace>
  <inkml:trace contextRef="#ctx0" brushRef="#br0" timeOffset="111052.07">11480 4155 0,'0'0'0,"-9"-8"0,1-1 0,-1 9 16,0-9 0,1 9-16,-1 0 15,0 0-15,0 0 16,-8 18-16,-9 8 16,-9 26-16,9 17 15,9 9 1,0-17-16,17-18 15,0-9-15,0-8 16,8-17-16,-8-9 16,9-9-16,8 1 15,9-10-15,0 1 16,0 0-16,-8 0 16,-1 17-16,1 0 15,8 17 1,8 0-16,1 0 15,-9 1-15,0-1 16,0-8-16,-8-1 16,-1-16-16,0-1 15,1-8-15,-10-18 16,1-25-16,-18-18 16,1 8-1,-1 10-15,9 25 16,0 18-16,0 17 15</inkml:trace>
  <inkml:trace contextRef="#ctx0" brushRef="#br0" timeOffset="111486.27">12018 4311 0,'0'0'0,"0"0"15,0 0-15,0 0 16,0 0-16,0 0 15,-8 0-15,-1 18 16,0-1-16,1 0 16,-1 18-16,-8 0 15,-1-1 1,1 1-16,-1-9 16,1 0-16,8-9 15,1-8-15,8-1 16,0 1-16,0 0 15,0-1-15,0 1 16,17 0-16,9-1 16,26-8-1,18 0-15,-18 0 16</inkml:trace>
  <inkml:trace contextRef="#ctx0" brushRef="#br0" timeOffset="111787.87">12305 4233 0,'0'0'0,"-9"0"15,9 0-15,0 0 0,0 0 16,0 0 0,0 0-16,18 0 15,-1 9-15,18 0 16,-1-9-16,1 0 16,9 0-16,-1-9 15,0 0-15,-25 9 16</inkml:trace>
  <inkml:trace contextRef="#ctx0" brushRef="#br0" timeOffset="112024.85">12479 4147 0,'0'0'0,"0"0"0,0 0 15,0 0-15,-9 8 16,0 10-1,1 25-15,-10 9 16,9 0-16,1 0 16,8-9-1,0 1-15,17-1 0,1-17 16,8 0-16,8-9 16,1 0-16</inkml:trace>
  <inkml:trace contextRef="#ctx0" brushRef="#br0" timeOffset="113170.93">11489 4978 0,'-9'-9'0,"0"1"0,1-1 16,-1 1-16,9-1 15,0 0 1,0 1-16,26-1 16,26-8-16,44-1 15,25 1-15,18 0 16,0 8-16,-26-8 16,-9-1-16,-26 10 15,-17-1-15,-35 0 16</inkml:trace>
  <inkml:trace contextRef="#ctx0" brushRef="#br0" timeOffset="113604.51">11853 5039 0,'-8'-9'0,"8"0"16,0 9-16,0-8 15,0 8 1,0 0-16,17 0 0,9 0 16,9 0-16,0 0 15,-9 8 1,0 1-16,-18 0 15,1 8-15,0 0 16,-18 1-16,0-1 16,-8 9-16,-9 9 15,0-9-15,8 0 16,1-9 0,0-8-16,8-1 15,9 1-15,0-9 16,0 0-16,0 0 15,9 0-15,8 9 16,18-1-16,43 18 16,26 0-1,-60-8-15</inkml:trace>
  <inkml:trace contextRef="#ctx0" brushRef="#br0" timeOffset="114786.23">13260 4640 0,'-9'0'0,"1"0"15,-1 0-15,0 0 16,9 0-16,-8 9 15,-1 26-15,-17 43 16,9 17-16,8 17 16,0 18-16,-8-17 15,8-35 1,9-17-16,0-18 16,9-17-16,8-9 15,-8-8 1</inkml:trace>
  <inkml:trace contextRef="#ctx0" brushRef="#br0" timeOffset="115138.62">13538 4857 0,'0'0'0,"0"0"15,0 0-15,0 0 16,-9 17-16,1 9 15,-10 26 1,10 0-16,-1 0 0,9 0 16,17-9-1,1-8-15,-1-9 16,0-17-16,1-1 16,-1-8-16,9-8 15,0-10-15,0-8 16,-17-26-16,-9-8 15,-9-18-15,-17 17 16,-9 18-16,1 8 16,8 18-1,8 0-15,1 17 16,0 0-16,8 0 16,9 8-16</inkml:trace>
  <inkml:trace contextRef="#ctx0" brushRef="#br0" timeOffset="115402.5">13798 4684 0,'0'0'0,"0"0"15,0 0-15,0 0 16,0 0-16,0 0 16,0 8-16,18 10 15,8 16-15,17 1 16,9 8-1,9-17-15,-17 0 16,-1 0-16,-17-8 16,0-1-16,-17 0 15,0 0-15,-18 18 16,-26 26-16,-26 25 16,-26 27-16,9-18 15,52-60-15</inkml:trace>
  <inkml:trace contextRef="#ctx0" brushRef="#br0" timeOffset="149430.63">14424 4987 0,'0'0'0,"0"0"0,0 0 0,0 0 16,0 0-16,8 0 16,18 0-16,18 8 15,17-8 1,8 9-16,-8-9 16,8 0-16,-8 0 15,0-9-15,-18 9 16,1 9-16,-27-9 15</inkml:trace>
  <inkml:trace contextRef="#ctx0" brushRef="#br0" timeOffset="149715.48">14702 4701 0,'0'0'0,"0"0"16,0 0-16,0 0 15,0 0-15,0 0 16,-9 17-16,0 27 16,1 16-16,-1 27 15,-8 17-15,-1-9 16,9-8-16,9-9 15,0-18 1,18-16-16,-9-27 16</inkml:trace>
  <inkml:trace contextRef="#ctx0" brushRef="#br0" timeOffset="150513.75">15952 4632 0,'-9'0'0,"1"0"0,-1 0 15,0-9-15,1 0 16,-1 1-16,0-1 16,-8 0-16,-9 9 15,-9 0-15,-8 18 16,-18-1 0,0 26-16,-8 18 15,8 17-15,9 0 16,0 8-16,17 1 15,26 0-15,9-27 16,18 1-16,8-18 16,8-8-16,19-9 15,-1-17 1,17-9 0,18-9-16,-26 9 0</inkml:trace>
  <inkml:trace contextRef="#ctx0" brushRef="#br0" timeOffset="150808.42">16013 5195 0,'-9'0'0,"0"17"0,-8 0 16,0 9-16,-1 0 15,18 0-15,0 0 16,9-8-16,8 8 15,1-18-15,-1 1 16,9-9 0,0-9-16,-8-8 15,-1-9-15,-8 0 16,-9-9-16,-9 1 16,-17-1-16,-9 9 15,0 9-15,9 17 16,9 26-16,17-9 15</inkml:trace>
  <inkml:trace contextRef="#ctx0" brushRef="#br0" timeOffset="154196.13">16577 5082 0,'0'0'0,"0"0"0,0 0 16,0 0-16,0 0 15,0 0-15,0-9 16,9 1-16,8-18 16,18-9-16,9-25 15,-1-10-15,-8 10 16,-9 8-1,0 8-15,-18 10 16,1 16-16,0 1 16,-1 17-16,-8 0 15,0 9-15,9 25 16,9 18-16,-1 18 16,0-10-1,1-16-15,-1-1 16,0-17-16,-8-18 15,8 1-15,-8 0 16</inkml:trace>
  <inkml:trace contextRef="#ctx0" brushRef="#br0" timeOffset="154338.32">16820 4207 0,'0'0'16,"0"0"-16,0 0 0,0 0 15,0 0-15,18 9 16,-10 0-16</inkml:trace>
  <inkml:trace contextRef="#ctx0" brushRef="#br0" timeOffset="155181.09">17385 4407 0,'0'0'0,"-9"0"0,1 0 0,-1 0 16,0 8-1,-17 18-15,-9 17 16,9 27-16,-8 25 16,16-8-16,1-9 15,-1-18 1,18-16-16,0-18 0,18-18 15,-1 1 1,18-18-16,0-8 16,17-18-16,0-17 15,-9 18 1,-8 8-16,-9 8 16,-9 18-16,1 0 0,-1 18 15,1-1-15,-1 0 16,9 9-1,0 0-15,9-17 16,-9 0-16,0-1 16,0-16-16,-9-10 15,9-8-15,-17-26 16,0-8-16,-18-10 16,0 10-16,-8 16 15,17 10 1,0 16-16,0 10 15,9 8-15</inkml:trace>
  <inkml:trace contextRef="#ctx0" brushRef="#br0" timeOffset="155505.93">18132 4614 0,'-9'0'0,"0"0"15,9 0-15,0 0 16,-8 0-16,-1 0 16,0 9-16,1 8 15,-10 18-15,1 0 16,-1-1-16,1-8 16,8 0-1,1-8-15,8-1 16,0-8-16,0-1 15,0 1 1,0 0-16,0-1 0,8 1 16,10 0-16,8-1 15,17 1-15,1 0 16,-27-9 0</inkml:trace>
  <inkml:trace contextRef="#ctx0" brushRef="#br0" timeOffset="155879.17">16725 5221 0,'0'0'0,"0"0"16,0 0-16,17 0 15,9 0 1,18 8-16,43-8 16,34-8-16,27-1 15,17-8-15,17-1 16,-34 10-16,-27-10 15,-16 10-15,-19-10 16,-16 10 0,-27 8-16,-17 0 15,-17 0-15,0 0 16,-1 0-16,-8 0 16</inkml:trace>
  <inkml:trace contextRef="#ctx0" brushRef="#br0" timeOffset="156313.35">17446 5403 0,'0'0'0,"0"-9"0,0 9 15,0 0-15,0 0 16,0 0-16,0 0 15,0 0-15,8 0 16,10 0 0,-1 0-16,18 0 15,8 9-15,1-1 16,-10 1-16,-8 0 16,-8-1-16,-9 1 15,-1-1-15,-8 1 16,-8 0-16,-1 8 15,-9 0 1,-8 1-16,0-1 16,9-8-16,0-1 15,-1 1-15,10 0 16,8-1-16,0-8 16,0 0-16,8 0 15,10 9-15,16 0 16,18-1-1,-17-8-15</inkml:trace>
  <inkml:trace contextRef="#ctx0" brushRef="#br0" timeOffset="156896.67">18687 5073 0,'0'0'0,"-8"0"15,-10 0-15,1 0 16,8 0-16,1 0 16,8 0-16,0 0 15,0 18-15,17 8 16,18 0-16,0 8 16,25-16-1,10-10-15,-1-16 16,1-10-1,-10-8-15,-7 0 0,-10-17 16,-17 0-16,-9-18 16,-8-8-16,-18 17 15,-17 0-15,0 17 16,-17 18 0,-9 17-16,-9 9 15,-8 34-15,-1 18 16,9 17-16,27 17 15,8 9-15,17-18 16,18-8-16,8-17 16,18-9-1,17-9-15,8-8 16,27-9-16,-9-18 16,1-16-16,-27 8 15</inkml:trace>
  <inkml:trace contextRef="#ctx0" brushRef="#br0" timeOffset="157296.91">19347 4814 0,'0'0'0,"0"0"15,0 0-15,0 0 16,0 0-16,0-9 16,18 0-16,-1-8 15,1-9-15,16 0 16,1-9-16,-9 1 15,0 16 1,-17 1-16,-1 17 16,1 0-16,-9 9 15,9 17-15,8 17 16,1 18-16,-1-9 16,0-9-16,1-8 15,-1-9 1,-8-18-16,-1 1 15</inkml:trace>
  <inkml:trace contextRef="#ctx0" brushRef="#br0" timeOffset="157446.01">19625 4199 0,'0'0'0,"0"0"16,0 0-16,0 0 15,0 0-15,0 0 16,9 8-1,0 1-15,-1-9 16</inkml:trace>
  <inkml:trace contextRef="#ctx0" brushRef="#br0" timeOffset="157998.54">20042 4597 0,'0'0'0,"0"0"0,0 0 16,-9-9-16,1 1 15,-1-1-15,0 0 16,1 1-16,-1 8 16,0 0-16,1 0 15,-10 17-15,-8 9 16,0 9-16,9 8 16,-1 0-1,18-17-15,0 0 16,0 0-16,9-17 15,8 0-15,1-18 16,8 0-16,9 1 16,-9 8-16,0 0 15,-9 0-15,0 8 16,1 1 0,8 0-16,9-1 15,-9 1-15,0 0 16,0-9-16,-9-9 15,1 0 1,-10-17-16,1-8 0,0-10 16,-18-8-16,9 0 15,0 18 1,0 25-16,9 9 16</inkml:trace>
  <inkml:trace contextRef="#ctx0" brushRef="#br0" timeOffset="158346.04">20546 4658 0,'0'0'0,"0"0"15,0 0-15,-9 0 16,0 17-16,1 0 15,-10 18-15,1 0 16,8-1-16,-8-8 16,0 0-1,8-8-15,0-1 16,9-8-16,0-1 16,0 1-1,0 0-15,0-1 0,0 1 16,0 0-16,9-1 15,8 1-15,18-1 16,0-8 0,8 9-16,-17 0 15</inkml:trace>
  <inkml:trace contextRef="#ctx0" brushRef="#br0" timeOffset="158579.76">20676 4632 0,'0'0'0,"0"0"15,0 0-15,0 0 16,0 0-16,0 0 16,17-9-16,9 0 15,9 1-15,17-1 16,9 0-1,0 1-15,-9 8 16,0 0-16,-17 8 16</inkml:trace>
  <inkml:trace contextRef="#ctx0" brushRef="#br0" timeOffset="158814.56">21093 4259 0,'0'0'0,"0"0"0,0 0 15,-9 0-15,0 9 16,1 8-16,-18 18 16,0 26-16,-9 8 15,18 0 1,-1 9-16,18-9 0,0-8 16,0-9-16,18-9 15,-1 1 1,18-10-16,-1-8 15,10 0-15,-18-9 16</inkml:trace>
  <inkml:trace contextRef="#ctx0" brushRef="#br0" timeOffset="159196.28">19695 5091 0,'0'0'0,"0"0"0,0 0 16,0 0-16,0 0 15,17 0-15,1 0 16,34 0-16,34 8 16,27-8-1,26-8-15,18-1 16,-10 0-16,-25 1 16,-1-10-16,-16 1 15,-36 17-15,-26 0 16,-25 0-16,-10 9 15,1-9-15</inkml:trace>
  <inkml:trace contextRef="#ctx0" brushRef="#br0" timeOffset="159563.14">20337 5143 0,'0'0'0,"0"0"0,0 0 15,0 0 1,0 0-16,0 0 0,0 0 16,0 0-1,0 0-15,9 17 16,8 0-16,1 1 16,8 8-16,-9-9 15,1 0-15,-10-8 16,1 8-16,0-8 15,-9 8-15,-9 1 16,0-1 0,-8-8-16,0-1 15,-1 1-15,9 0 16,1-1-16,8 1 16,0-9-16,0 0 15,8 0-15,19 9 16,7 8-1,18 0-15,-8-8 0</inkml:trace>
  <inkml:trace contextRef="#ctx0" brushRef="#br0" timeOffset="159898.93">21588 4753 0,'0'0'0,"0"0"0,0 0 16,0 9-1,0 17-15,0 26 16,-9 34-16,0 44 16,9 9-16,-8-35 15,-1-9-15,9-9 16,0-8-16,0-26 16,17 0-16,-8-17 15</inkml:trace>
  <inkml:trace contextRef="#ctx0" brushRef="#br0" timeOffset="160295.62">22256 5065 0,'-8'0'0,"-1"0"15,0 0-15,1 0 16,-1 17-16,-17 9 15,9 9-15,-1 17 16,1-9-16,8 0 16,9 1-1,0-10-15,18-8 0,-1 0 16,18-17 0,-9 0-16,0-9 15,0-9-15,0-8 16,-9-18-16,-8-8 15,0-18-15,-18 9 16,-17 17-16,0 1 16,0 16-1,8 10-15,1 8 0,0 0 16,8 0 0,9 0-16,0 0 15,17-9-15,-8 9 16</inkml:trace>
  <inkml:trace contextRef="#ctx0" brushRef="#br0" timeOffset="160546.06">22404 5021 0,'0'0'0,"0"0"16,0 0-16,0 0 15,9 0 1,8 0-16,9 18 16,18-1-16,16 18 15,27-1-15,17 1 16,9-9-16,-17 0 15,-27 0 1,-17-17-16,-17-1 0,-9 1 16,-17 8-1,-9 9-15,-17 18 16,-36 16-16,-42 18 16,-27 26-16,-8 9 15,26-27-15,69-60 16</inkml:trace>
  <inkml:trace contextRef="#ctx0" brushRef="#br0" timeOffset="180009.99">8684 6407 0,'0'0'0,"-9"0"0,0 0 16,9 0-16,0 0 15,-8-9-15,8 9 16,0 0-16,0 0 16,0 0-1,0 0-15,0 0 16,26-8-16,17-1 15,9 9-15,9-8 16,9 8-16,-1-9 16,-8 0-16,-18 1 15,1 8 1,-18 0-16,-9 0 0</inkml:trace>
  <inkml:trace contextRef="#ctx0" brushRef="#br0" timeOffset="180242.72">8936 6026 0,'0'0'0,"0"0"0,0 0 15,0 0-15,0 0 16,0 0 0,0 0-16,0 9 15,0 8-15,-9 26 16,0 18-16,1 17 15,-1 17 1,0-8-16,9-9 0,0-18 16,9 1-1,-9-18-15,9-25 16</inkml:trace>
  <inkml:trace contextRef="#ctx0" brushRef="#br0" timeOffset="181377.68">10282 6398 0,'0'0'0,"0"-8"0,0-1 16,0 1-1,0-1-15,0 0 16,0 1-16,-9-1 15,0 0-15,1 1 16,-1-1-16,-17 0 16,-9 1-16,0 8 15,-8 0 1,8 8-16,0 10 0,1-1 16,-1 18-1,0 16-15,18 1 16,8 0-16,9-8 15,0-1-15,18 0 16,-1-17-16,18 0 16,-1 0-1,18-17-15,1 0 16,25 8-16,-35-8 16</inkml:trace>
  <inkml:trace contextRef="#ctx0" brushRef="#br0" timeOffset="181578.49">10672 6606 0,'0'0'0,"0"0"0,0 18 16,-8 8-16,-1 17 15,9 18-15,0 8 16,0 9-1,0-9-15,9-8 16,-9-9-16,8-35 16</inkml:trace>
  <inkml:trace contextRef="#ctx0" brushRef="#br0" timeOffset="181982.65">10238 5931 0,'0'0'0,"0"-9"0,0 9 15,0 0-15,0 0 16,0 0-1,0 0-15,0 0 16,0 0-16,0 0 16,0 0-16,0 0 15,0 0-15</inkml:trace>
  <inkml:trace contextRef="#ctx0" brushRef="#br0" timeOffset="183277.91">11185 6624 0,'0'0'0,"0"0"15,0 0-15,0 0 16,17 17-16,0-8 16,9 8-16,27-8 15,-1-1-15,8-16 16,-16-1-1,-1-8-15,-8-9 16,-9 0-16,0 8 16,-17 1-16,0 0 15,-18-9-15,0 0 16,-17 8-16,-9 1 16,1 8-16,-10 9 15,1 18-15,-1 8 31,10 26-31,8 17 0,8 9 16,18 0-16,18 9 16,16-18-16,10-9 15,8-8-15,9-17 16,8-9-16,35-26 16,-34 0-1</inkml:trace>
  <inkml:trace contextRef="#ctx0" brushRef="#br0" timeOffset="183534.66">11714 6295 0,'0'0'0,"0"0"0,0 0 16,0 0-1,0 0-15,18 0 0,16 0 16,27 0 0,0 8-16,-35 1 15</inkml:trace>
  <inkml:trace contextRef="#ctx0" brushRef="#br0" timeOffset="184028.95">12348 6424 0,'0'0'0,"-8"0"16,-1 0-16,0 0 15,9 0-15,0 0 16,0 0-16,0 0 16,0 0-1,18-8-15,-1-1 16,9-17-16,0 0 16,0-17-16,0 8 15,-17 1-15,0 16 16,-1 1-16,1 17 15,-9 0 1,0 9-16,9 17 16,-1 8-16,1 10 15,8-1-15,1-9 16,-1-8-16,0-17 16,10 0-16,-1-9 15,-18 0-15</inkml:trace>
  <inkml:trace contextRef="#ctx0" brushRef="#br0" timeOffset="184165.06">12487 5784 0,'0'0'0,"0"0"16,0 0-16,0 0 16,0 0-16,9 17 15,0-8-15</inkml:trace>
  <inkml:trace contextRef="#ctx0" brushRef="#br0" timeOffset="184976.14">12982 5948 0,'0'0'0,"0"0"0,0 0 16,0 0 0,0 0-16,0 0 15,0 0-15,0 0 16,0 0-16,-8 0 15,-1 17-15,-9 9 16,1 26-16,0 0 16,17 9-16,0-18 15,0-8 1,8-9 0,1-17-16,0-1 15,-1-8-15,10-8 0,8-10 16,0-8-16,0 9 15,-9 0-15,1 8 16,-1 9-16,0 0 16,1 0-1,-1 9-15,1-1 16,-1 1-16,0 0 16,-8-9-16,0 0 15,-1 0-15,1-9 16,0 0-16,-1-25 15,1-18-15,-9-18 16,9 27-16,8 8 16,-8 18-16</inkml:trace>
  <inkml:trace contextRef="#ctx0" brushRef="#br0" timeOffset="185309.64">13625 5983 0,'0'0'0,"-9"0"0,0 0 16,1 0-16,-1 0 16,0 8-16,-8 10 15,0-1-15,-1 18 16,10-1-16,-1-8 15,0 0-15,1-8 16,8-1 0,0-8-16,0-1 15,0 1-15,0 0 16,0-1 0,0 1-16,8 0 0,10-9 15,16 8-15,10 1 16,-9 0-16,-18-9 15</inkml:trace>
  <inkml:trace contextRef="#ctx0" brushRef="#br0" timeOffset="185592.11">12947 6407 0,'0'0'0,"0"0"0,0 0 16,0 0-16,9 0 15,9 0-15,8 0 16,34 0-16,10 0 16,17-9-16,-9 1 15,-17-1 1,-9 1-16,9-1 15,-9 9-15,-18 0 16,-8 0-16,-17 9 16,0-9-16</inkml:trace>
  <inkml:trace contextRef="#ctx0" brushRef="#br0" timeOffset="185926.47">13277 6494 0,'0'0'0,"-8"0"15,8 0-15,0 0 16,0 0-16,0 0 16,0 0-1,0 0-15,8 8 0,1 1 16,0 8 0,0 1-16,-9-1 15,0 0-15,-9 1 16,0-1-16,0 9 15,-8 0-15,0-9 16,8-8-16,0 0 16,1-1-16,8 1 15,0 0-15,0-9 16,17 0 0,9 8-16,18-8 15,42 9-15,27-18 16,-69-8-16</inkml:trace>
  <inkml:trace contextRef="#ctx0" brushRef="#br0" timeOffset="186182.31">13790 6416 0,'0'0'0,"0"0"15,0 0-15,0 0 16,0 0-16,0 0 16,0 0-1,17 0-15,1 0 16,-1 0-16,18 0 16,17 0-16,0-9 15,-9 9-15,1 0 16,-10 0-1,-25 0-15</inkml:trace>
  <inkml:trace contextRef="#ctx0" brushRef="#br0" timeOffset="186460.35">14120 6260 0,'-9'-9'0,"0"1"0,1 8 15,-1 0 1,0 0-16,-8 8 16,0 10-16,-9 16 15,0 1-15,-1 17 16,10 17-16,0 0 16,8-8-16,9-9 15,0-9-15,9-17 16,-1 0-1,10-8-15,25 8 16,1-18-16,-18 1 16</inkml:trace>
  <inkml:trace contextRef="#ctx0" brushRef="#br0" timeOffset="186925.65">14676 6407 0,'0'0'0,"-9"0"16,9 0-16,0 0 15,0 0-15,-9 9 16,1 17-16,-1 26 16,0 26-16,0 26 15,1 8-15,8-17 16,0-25 0,0-10-16,8-8 15,1-26-15,0 0 16,0-17-16</inkml:trace>
  <inkml:trace contextRef="#ctx0" brushRef="#br0" timeOffset="187125.01">14962 6502 0,'0'0'0,"0"0"0,0 18 16,0 8-16,-9 8 15,1 1-15,8 0 16,-9 8-16,9-8 16,9-9-16,8-9 15,-8-8 1,-1-1-16</inkml:trace>
  <inkml:trace contextRef="#ctx0" brushRef="#br0" timeOffset="187391.97">15110 6390 0,'0'0'0,"0"0"0,0 0 15,0 0-15,0 0 16,0 0-16,17 8 16,0 10-16,27 8 15,25 8-15,1 1 16,8 8-1,-26-17-15,-8 0 0,-18-8 16,0-1-16,-18 0 16,-8 9-1,-17 9-15,-18 26 16,-26 17 0,-8 8-16,34-34 0</inkml:trace>
  <inkml:trace contextRef="#ctx0" brushRef="#br0" timeOffset="188025.34">16013 6650 0,'-9'0'0,"0"0"16,9 0-16,0 0 15,0 0-15,0 0 16,0 0-16,18 0 16,8 0-16,35 0 15,8 0-15,1 0 16,8 0 0,-17-9-16,8 9 15,-34 0-15</inkml:trace>
  <inkml:trace contextRef="#ctx0" brushRef="#br0" timeOffset="188259.29">16282 6321 0,'0'0'0,"0"0"16,0 0-16,0 0 15,0 17-15,-9 26 16,1 35-16,-18 26 16,0 9-1,8-9-15,10-1 16,-1-7-16,9-18 16,0-44-16</inkml:trace>
  <inkml:trace contextRef="#ctx0" brushRef="#br0" timeOffset="189625.07">17437 6277 0,'0'-8'0,"0"-1"16,0 0-1,-9 1-15,1-10 0,-1 1 16,0 0-16,-8-1 16,-9 10-1,-9 8-15,-8 8 16,-18 18-16,0 18 16,0 8-16,9 17 15,9 17-15,8 1 16,18-9-16,17-17 15,0-9-15,17-9 16,0-8-16,9-9 16,18 0-1,17-9-15,8-9 16,-34-8-16</inkml:trace>
  <inkml:trace contextRef="#ctx0" brushRef="#br0" timeOffset="189800.42">17645 6780 0,'0'0'0,"0"0"0,0 0 16,0 8-16,0 1 16,0 8-16,0 1 15,0 16-15,26 18 16,-8-26-1</inkml:trace>
  <inkml:trace contextRef="#ctx0" brushRef="#br0" timeOffset="191679.33">18314 6017 0,'0'0'0,"-9"0"0,1 0 16,-1 0-16,-8 9 15,-9 8-15,0 27 16,-18 16-16,9 27 16,18 26-16,0 25 15,8-34-15,18-9 16,17-8 0,0-18-16,8-8 15,1-18-15,9-8 16,25-1-16,-17-8 15</inkml:trace>
  <inkml:trace contextRef="#ctx0" brushRef="#br0" timeOffset="191934.54">18297 6615 0,'0'0'0,"0"0"0,0 0 16,0 0-16,0 0 16,17 0-16,9-9 15,26 9-15,9 0 16,17 0-16,-43 0 15</inkml:trace>
  <inkml:trace contextRef="#ctx0" brushRef="#br0" timeOffset="193091.36">18809 6780 0,'0'-9'0,"0"9"0,0 0 16,0-9-16,9 9 15,-9-8-15,8-1 16,10-17-16,8-17 15,0 8-15,0-8 16,0-1-16,-17 10 16,-1 8-1,1 8-15,0 1 16,-9 8-16,0 9 16,0 0-16,0 9 15,8 17-15,10 9 16,-1-1-16,-8-8 15,8 0-15,1-17 16,-1 0-16,0-9 16,1-9-1</inkml:trace>
  <inkml:trace contextRef="#ctx0" brushRef="#br0" timeOffset="193233.98">19139 5991 0,'-9'0'0,"1"9"16,-1-9-1,0 9-15,1-9 16,8 0-16,0 0 16,0 8-16,8-8 15</inkml:trace>
  <inkml:trace contextRef="#ctx0" brushRef="#br0" timeOffset="193891.94">19547 6303 0,'0'0'16,"-9"-8"-16,1-1 0,-1 0 0,0 1 0,1-1 15,-1 9-15,0 0 16,1 0-16,-10 0 16,1 17-16,-9 18 15,0 17-15,-9 0 16,18 8 0,8-8-16,9-8 15,0-18-15,0-18 16,17 1-16,1 0 15,8-18-15,9-17 16,8 0-16,-8 9 16,-9-1-1,0 10-15,-9 8 16,1 0-16,-1 0 16,0 8-16,9 10 15,9-10-15,-9 1 16,0 0-16,-8-9 15,8 0-15,-18-9 16,1 0-16,0-17 16,-1-26-16,1-8 15,-18-9 1,1 17-16,8 17 16,0 9-16,0 17 15</inkml:trace>
  <inkml:trace contextRef="#ctx0" brushRef="#br0" timeOffset="194241.85">20086 6355 0,'0'0'0,"0"0"16,0 0-16,0 0 15,0 0-15,-9 18 16,0-1-16,0 17 16,1 1-1,-10 8-15,1 1 16,8-1-16,1-17 16,-1 0-16,9-9 15,0-8-15,0 0 16,0-1-16,0 1 15,17 0-15,1-1 16,8 1-16,9 0 16,17-1-1,8 10-15,-25-10 16</inkml:trace>
  <inkml:trace contextRef="#ctx0" brushRef="#br0" timeOffset="194526.09">19208 6909 0,'0'0'0,"0"0"0,0 0 0,0 0 16,18 0-16,-1 0 15,9-8 1,35-1-16,9 0 16,8 1-16,0-1 15,-17 1-15,-18 8 16,18 0 0,8 0-16,-25 0 0,-27 0 15</inkml:trace>
  <inkml:trace contextRef="#ctx0" brushRef="#br0" timeOffset="194898.12">19591 6996 0,'0'0'0,"-9"0"0,0 0 16,9 0-16,0 0 15,0 0 1,0 0-16,0 0 15,0 0-15,18 9 16,-1 8-16,0 0 16,1 1-16,-10-1 15,1 0-15,0 1 16,-9-1-16,-9 0 16,0 1-1,1 8-15,-1 0 16,0-9-16,1-8 15,-1-1-15,9 1 16,0 0-16,0-1 16,0 1-16,17 0 15,1-1-15,16 1 16,27-9 0,26 0-16,-52 0 15</inkml:trace>
  <inkml:trace contextRef="#ctx0" brushRef="#br0" timeOffset="195193.15">20355 6182 0,'0'0'0,"0"0"0,17 17 16,9 18-1,9 26-15,8 17 16,1 8-16,-1 18 16,-17-9-16,-17 9 15,-18 9-15,1-18 16,-19 0-16,1 1 15,0-10-15,26-34 16</inkml:trace>
  <inkml:trace contextRef="#ctx0" brushRef="#br0" timeOffset="195777.2">21128 6832 0,'0'0'0,"0"0"0,0 0 15,0 0 1,0 0-16,0 0 16,0 0-16,17 17 15,0 0-15,1 9 16,16 0-16,1 0 16,17-9-16,-8-8 15,8-18 1,9 1-16,-18-1 0,0-8 15,-8-1 1,-9-8-16,0 1 16,-8-10-16,-10-8 15,-8-1-15,-8 1 16,-18 8-16,0 18 16,-18 0-1,1 17-15,-18 17 0,0 18 16,9 17-1,0 17-15,17 9 16,9 0-16,17 8 16,18-8-16,17 0 15,18 0-15,8-8 16,35-19-16,25-16 16,1-35-1,-61-9-15</inkml:trace>
  <inkml:trace contextRef="#ctx0" brushRef="#br0" timeOffset="196111.71">22031 6511 0,'0'0'0,"0"0"0,0 0 16,0 0-16,0 0 15,0 0-15,17 0 16,9 0-16,18 0 16,8-9-16,0 1 15,-26 8-15</inkml:trace>
  <inkml:trace contextRef="#ctx0" brushRef="#br0" timeOffset="196498.97">22421 6788 0,'0'-8'0,"0"-1"15,0 9-15,0 0 16,0 0-16,0-9 15,9 1-15,9-1 16,-1 0-16,9-17 16,9-17-1,-9 8-15,0 1 16,0-1-16,-9 0 16,-8 18-16,0 0 15,-1 17-15,-8 0 16,0 0-16,0 17 15,9 9-15,8 9 16,1-1-16,8 1 16,0-9-1,0 0-15,9-9 16,-9-8-16</inkml:trace>
  <inkml:trace contextRef="#ctx0" brushRef="#br0" timeOffset="196627.59">22830 6069 0,'0'0'0,"0"0"16,0 0 0,0 0-16,0 0 15,0 0-15,0 0 16,8 9-16</inkml:trace>
  <inkml:trace contextRef="#ctx0" brushRef="#br0" timeOffset="197276.1">23246 6295 0,'0'0'0,"0"0"15,0-9-15,0 9 16,-8-9-16,-1 9 16,0 0-16,1 0 15,-1 9 1,-17 17-16,9 9 0,-9 8 16,8 26-1,1-8-15,8-18 16,9-8-16,0-9 15,9-18-15,8 1 16,1 0-16,-1-18 16,18-17-16,-1 0 15,10 9-15,-9-1 16,-9 10-16,-9 8 16,0 0-1,1 0-15,-1 8 16,-8 1-16,-1-9 15,1 0 1,0 0-16,-1 0 0,1 0 16,-9-9-1,0 1-15,0-10 0,0-16 16,9-18 0,17-35-16,9 1 15,-18 60-15</inkml:trace>
  <inkml:trace contextRef="#ctx0" brushRef="#br0" timeOffset="197607.7">23715 6416 0,'0'0'0,"0"0"15,0 0-15,0 0 16,-8 0-16,-1 17 16,0 0-1,1 18-15,-10 0 16,1-1-16,0-8 16,-1 0-16,9 0 15,1-17-15,8 0 16,0-1-16,0 1 15,0 0 1,0-9-16,0 0 16,17 0-16,9 0 15,-8 0-15</inkml:trace>
  <inkml:trace contextRef="#ctx0" brushRef="#br0" timeOffset="197907.72">23794 6407 0,'0'0'0,"0"0"16,0 0-16,0 0 15,0 0 1,0 0-16,8 0 16,18 0-16,9-9 15,8 9-15,9-8 16,9-1-16,-9 9 16,-17 0-16,-18 0 15</inkml:trace>
  <inkml:trace contextRef="#ctx0" brushRef="#br0" timeOffset="198173.63">24167 6269 0,'0'0'0,"0"0"15,0 0-15,0 0 16,-9 0-1,1 8-15,-1 10 16,-9 16-16,1 1 16,0 8-16,8 9 15,0-9-15,9 1 16,0-10-16,18-8 16,-1 0-16,0 0 15,18 0 1,0 0-16,-9-8 15</inkml:trace>
  <inkml:trace contextRef="#ctx0" brushRef="#br0" timeOffset="198507.48">23246 6875 0,'0'0'0,"0"0"0,0 0 0,0 0 16,0 0 0,0 0-16,0 0 15,18-9-15,8 9 16,26-8-16,26 8 15,9-9-15,8 9 16,-16-9-16,-1 1 16,0 8-16,-9 0 15,-25 0 1,-9 0-16,-18 0 16,-8 0-16</inkml:trace>
  <inkml:trace contextRef="#ctx0" brushRef="#br0" timeOffset="198857.86">23724 6875 0,'0'0'0,"0"0"16,0 0-16,0 0 16,0 0-16,0 0 15,9 8-15,-1 1 16,1 0-16,8-1 15,-8 1-15,0 0 16,0 8-16,-1 0 16,-8 1-1,0-1-15,-8 0 16,-1 1-16,0-1 16,0-8-16,1-1 15,8 1-15,0 0 16,0-1-16,0 1 15,0-9-15,0 9 16,17-9 0,27 17-16,16 0 15,-25-8-15</inkml:trace>
  <inkml:trace contextRef="#ctx0" brushRef="#br0" timeOffset="200286.38">25061 6606 0,'0'0'0,"0"0"0,0 0 16,-8 26-1,-1 26-15,0 35 16,1 25-16,-10 18 16,10 0-16,-1-17 15,0-18-15,9-8 16,0-9-16,0-18 16,9-25-16,0-9 15,-1-17-15</inkml:trace>
  <inkml:trace contextRef="#ctx0" brushRef="#br0" timeOffset="200558.48">25469 6858 0,'0'0'0,"0"0"16,0 0-16,0 0 15,0 17-15,0 26 16,0 9-16,0 9 16,0 8-16,0-8 15,0-9 1,0-18-16,0-25 15,0 0-15</inkml:trace>
  <inkml:trace contextRef="#ctx0" brushRef="#br0" timeOffset="200840.13">25713 6806 0,'0'0'0,"0"0"15,0 0-15,0 0 16,0 0-16,0 0 16,8 8-16,10 10 15,16-1 1,10 9-16,-1 0 16,-8-9-16,-9 9 15,0-9 1,-17 18-16,-1 0 0,-8-35 0,-8 43 15,-18 9-15,-9 0 16,9-17-16,26-18 16</inkml:trace>
  <inkml:trace contextRef="#ctx0" brushRef="#br0" timeOffset="201456.86">26459 5948 0,'0'0'0,"0"0"16,0-9-16,0 1 16,0-1-16,0 1 15,0-1-15,0 9 16,0 0-16,0 0 16,0 0-16,0 0 15,0 0-15,18 0 16,-1 0-1,9 17-15,35 18 16,17 34-16,18 18 16,-1 17-16,1 8 15,-9 18-15,-18-9 16,-17-8-16,-8 17 16,-18 8-1,-26-8-15,-18 9 16,-17 8-16,-17-17 15,-8-9-15,-1 1 16,9-10-16,34-60 16</inkml:trace>
  <inkml:trace contextRef="#ctx0" brushRef="#br0" timeOffset="210773.44">2848 7975 0,'0'0'15,"0"0"-15,0 0 0,0 17 0,0 9 16,0 17-16,0 35 15,-8 26-15,-1 17 16,9-17-16,0-17 16,0-9-1,0-17-15,0-9 0,0-26 16,0-18 0,0 1-16,0-9 15,0-9-15,-9-8 16,1-18-16,8-34 15,-9-18-15,9-8 16,0 17-16,0 17 16,17 1-16,9 8 15,9 17-15,0 1 16,-1 8 0,1 8-16,9 1 15,-10 17-15,-8 0 16,0 0-16,-17 0 15,0 0-15,0 9 16,-9 8 0,-9 0-16,0 1 15,-17-1-15,-9 9 16,1 0-16,-1 0 16,0 0-1,18 0-15,-1 0 0,1 0 16,8-9-16,9 0 15,0 1-15,0-1 16,18 9 0,8 9-16,9-1 15,-1 1-15,1-9 16,8 0-16,1 0 16,8-9-16,-26-8 15</inkml:trace>
  <inkml:trace contextRef="#ctx0" brushRef="#br0" timeOffset="210915.07">3421 8685 0,'-8'0'0,"-1"9"15,0-1-15,1 10 16,-1-1-16,9-8 16,0-1-16,0 1 15,9-18-15,-1 9 16</inkml:trace>
  <inkml:trace contextRef="#ctx0" brushRef="#br0" timeOffset="211139.29">3925 8009 0,'0'0'0,"0"9"16,0 8-16,0 27 15,0 25-15,0 18 16,-9 8-16,1 0 16,8-17-16,-9-17 15,9-18-15,0-8 16,0-27-16,0 1 16,0-9-16</inkml:trace>
  <inkml:trace contextRef="#ctx0" brushRef="#br0" timeOffset="211308.34">3882 8373 0,'0'0'0,"0"0"16,0 0-16,0 0 15,0 0-15,17 9 16,18-1-16,17 1 16,9-18-16,8-17 15,-8-8 1,-18 8-16,-25 17 15</inkml:trace>
  <inkml:trace contextRef="#ctx0" brushRef="#br0" timeOffset="211476.16">4403 7888 0,'0'9'0,"-9"-1"16,0 10-16,1 8 16,-1 17-1,-8 9-15,-1 26 16,1 17-16,8 18 15,9-1-15,0-16 16,18-10-16,-1-8 16,-8-34-16</inkml:trace>
  <inkml:trace contextRef="#ctx0" brushRef="#br0" timeOffset="211621.69">4429 8668 0,'0'0'0,"0"0"0,0 0 16,0 0-16,0 8 16,0 1-16,0 0 15,17-1-15,0-8 16</inkml:trace>
  <inkml:trace contextRef="#ctx0" brushRef="#br0" timeOffset="212055.66">5306 8148 0,'0'-9'0,"0"1"0,0-1 15,-9 0-15,0 1 16,1-10-16,-18 1 15,0 0 1,0 17-16,-18 0 16,9 17-16,-8 0 15,0 18-15,8 17 16,0 0-16,18 0 16,17 8-16,0-16 15,0 8-15,17 0 16,9-9-16,9 9 15,8-9-15,-8-8 16,-9 0 0,0-9-16,-17 0 15,0-18-15,-1 1 16,-8 8-16,-8 1 16,-1-1-16,-17 9 15,-9 0-15,-8 0 16,-1-9-16,36-8 15</inkml:trace>
  <inkml:trace contextRef="#ctx0" brushRef="#br0" timeOffset="212215.72">5549 8685 0,'0'0'0,"0"0"16,0 0-1,9 9-15,-1 8 16,1 0-16,8 1 16,1-1-16</inkml:trace>
  <inkml:trace contextRef="#ctx0" brushRef="#br0" timeOffset="-214391.69">6174 8313 0,'0'0'0,"0"0"0,0 0 0,0 0 16,0 8-16,0 1 15,18-1-15,8 10 16,8 8-1,10-9-15,8 0 16,-9-8-16,1 8 16,-18 1-16,0-10 15,-18 1-15</inkml:trace>
  <inkml:trace contextRef="#ctx0" brushRef="#br0" timeOffset="-214224.48">6087 8685 0,'0'0'0,"0"0"16,0 0-16,0 0 16,9 0-16,8 0 15,18 9-15,17-1 16,26 1-16,9 0 16,-43-9-16</inkml:trace>
  <inkml:trace contextRef="#ctx0" brushRef="#br0" timeOffset="-213925.38">7103 8157 0,'0'0'0,"0"0"0,0 0 16,0 0-16,0 0 16,0 26-16,0 26 15,9 43-15,0 9 16,-9 26 0,-9-9-16,9-34 15,0-10-15,0-25 16,0-17-16,0-9 15,0-17-15,0-1 16</inkml:trace>
  <inkml:trace contextRef="#ctx0" brushRef="#br0" timeOffset="-213733.27">7095 8642 0,'0'0'0,"0"0"0,0 0 16,0 0-1,0 0-15,17 0 0,0 8 16,9-8-16,35-8 16,9-1-1,-10 0-15,-7 1 16,-27 8-16</inkml:trace>
  <inkml:trace contextRef="#ctx0" brushRef="#br0" timeOffset="-213525.1">7555 8200 0,'0'0'0,"0"0"0,0 0 16,0 0-16,0 0 16,-9 26-16,1 35 15,-1 34-15,-9 26 16,1 9-16,8-17 15,9-27 1,18-8-16,-10-35 16,1-17-16,-9-17 15</inkml:trace>
  <inkml:trace contextRef="#ctx0" brushRef="#br0" timeOffset="-213219.01">7798 8737 0,'-9'0'0,"1"9"16,-1 8-16,-8 18 15,8-1-15,0 9 16,9 1-16,9-1 16,8-17-16,9 0 15,0-9-15,9-8 16,-9 0-1,0-9-15,0-9 16,-8 0-16,-10 1 16,1-18-16,-18-9 15,1 0-15,-18 1 16,-9 8-16,9 8 16,-9 18-16,9 18 15,17-1 1</inkml:trace>
  <inkml:trace contextRef="#ctx0" brushRef="#br0" timeOffset="-212856.51">8310 8702 0,'-8'0'0,"-1"0"16,0 0-16,9 0 15,0 0-15,0 0 16,0 0-16,18 9 16,16 0-16,1-1 15,17-8 1,-8 0-16,16-8 16,10-1-16,-44 9 15</inkml:trace>
  <inkml:trace contextRef="#ctx0" brushRef="#br0" timeOffset="-212625.38">8441 8494 0,'0'0'0,"0"0"16,0 0-16,0 0 15,0 0-15,0 18 16,0 8-16,0 43 15,0 18-15,-9 8 16,9 0-16,0-17 16,0-17-16,9-27 15,-9-25 1,0 0-16</inkml:trace>
  <inkml:trace contextRef="#ctx0" brushRef="#br0" timeOffset="-212375.66">8892 8243 0,'0'0'0,"0"0"0,0 26 16,0 18-16,0 25 15,-9 9-15,1 26 16,-1 8-1,0 1-15,1-18 0,-10-8 16,10-35 0,8-9-16,0-26 15,0-8-15,0-9 16,0 0-16</inkml:trace>
  <inkml:trace contextRef="#ctx0" brushRef="#br0" timeOffset="-212174.83">8849 8720 0,'0'0'0,"0"0"0,0 0 0,0 0 15,0 0-15,0 0 16,0 0-16,8 8 16,10-8-16,17 9 15,17-9-15,8-9 16,1 1-1,-17-1-15,-27 0 16</inkml:trace>
  <inkml:trace contextRef="#ctx0" brushRef="#br0" timeOffset="-211908.15">9326 8226 0,'0'0'0,"0"0"16,0 0-16,0 0 16,0 0-16,-8 17 15,-1 27 1,0 25-16,1 17 0,-1 27 16,9 17-1,0-17-15,0-18 0,0-17 16,0-18-1,9-16-15,-1-10 16,1-16-16,-9-10 16,0-8-16</inkml:trace>
  <inkml:trace contextRef="#ctx0" brushRef="#br0" timeOffset="-211647.94">9717 8659 0,'-9'0'0,"1"0"16,8 0-16,0 0 15,0 0-15,0 0 16,0 0 0,8 0-16,10 0 15,-1 0-15,18 0 16,0 0-16,-1-9 15,18 9-15,1 0 16,-19 0-16,-8 0 31,-17 0-31</inkml:trace>
  <inkml:trace contextRef="#ctx0" brushRef="#br0" timeOffset="-211466.97">10030 8650 0,'0'0'0,"0"0"0,-9 0 15,0 0-15,9 0 16,-8 0-16,-1 0 16,0 18-16,1 8 15,-1 8 1,-8 10-16,8-10 16,0 9-16,-8 1 15,17-27 1</inkml:trace>
  <inkml:trace contextRef="#ctx0" brushRef="#br0" timeOffset="-211297.01">9830 9075 0,'0'0'0,"0"0"15,0 0-15,0 0 16,0 0-16,0 0 16,0 0-16,0 0 15,17-9-15,1 0 16,8 1-16,17 8 15,9-9-15,-26 9 16</inkml:trace>
  <inkml:trace contextRef="#ctx0" brushRef="#br0" timeOffset="-209775.3">7312 7819 0,'-9'0'0,"0"0"0,1 0 16,-1 0-16,0 0 15,1 0 1,-1 9-16,0-1 16,-8 1-16,8-9 15,1 8-15,-19 10 16,1 16-16,0 18 16,-17 26-1,0 52-15,8 35 16,9 17-16,8 17 15,27-26-15,17 0 16,18-8-16,34-53 16,26-16-16,-43-53 15</inkml:trace>
  <inkml:trace contextRef="#ctx0" brushRef="#br0" timeOffset="-208654.85">10273 8278 0</inkml:trace>
  <inkml:trace contextRef="#ctx0" brushRef="#br0" timeOffset="-208258.87">10247 8278 0,'0'0'0,"0"0"0,0 0 16,0 0-1,0 0-15,0 0 16,0 0-16,0 0 15,0 0-15,0 0 16,0 0-16,0 0 16,0 0-16,-9 0 15,0 0-15,1 0 16,-1 0-16,9 0 16,0 0-16,0 0 15,0 0 1,0 0-16,0 0 15,0 0-15,0 0 16,0 0-16,0 0 16,0 0-16,0 0 15,0 0-15,17 26 16,10 17-16,25 18 16,0 25-1,9 1-15,-9 8 16,-9-8-16,-8-9 15,-9 0-15,-17 8 16,-1 1-16,-16 8 16,-1-17-1,9-26-15,0-26 0</inkml:trace>
  <inkml:trace contextRef="#ctx0" brushRef="#br0" timeOffset="-205235.79">11471 8668 0,'0'0'0,"0"0"0,0 0 0</inkml:trace>
  <inkml:trace contextRef="#ctx0" brushRef="#br0" timeOffset="-204817.61">11506 8659 0,'0'0'0,"0"0"0,0 0 16,0 0-16,0 0 15,0 0-15,0-9 16,-9 1-16,9-10 16,0 10-16,0-1 15,0 0-15,0 1 16,-8-1-16,-1-8 15,0 8-15,1 0 16,-1-8 0,0 8-16,-17-8 15,-9 0-15,1 17 16,-1 0-16,-8 17 16,-1 0-16,1 27 15,8 8-15,0 8 16,0 18-16,18-9 15,17 1-15,0-10 16,9-16 0,-1-1-16,10-17 15,-1 0-15,1-9 16,-1-8-16,9 0 16,0-9-16,17-9 15,18 0 1,-9 1-16,-26-1 0</inkml:trace>
  <inkml:trace contextRef="#ctx0" brushRef="#br0" timeOffset="-204493.69">11558 9023 0,'0'0'0,"0"0"0,0 0 0,0 0 15,0 0-15,0 0 16,-9 0-1,9 17-15,0 0 16,0 1-16,9 8 16,8 0-16,1 0 15,-1-9-15,9-8 16,9-1-16,-9-16 16,0-1-16,0 0 15,0-8-15,-17 0 16,0-1-1,-18 1-15,0-9 16,-8 9-16,-1-1 16,1 18-16,0 0 15,-1 0-15,10 9 16,8 0-16</inkml:trace>
  <inkml:trace contextRef="#ctx0" brushRef="#br0" timeOffset="-203576.12">12062 8668 0,'0'0'0,"0"0"0,0 0 15,0 0-15,0 0 16,0 0-16,0 0 16,0 17-1,0 0-15,0 1 16,17-1-16,9 18 16,9-9-16,8-1 15,9-16-15,9 0 16,-9-18-16,0-8 15,1-9-15,-10 0 16,-17 0 0,0 0-16,0 0 15,-17 0-15,-18 0 16,0-9-16,1 9 16,-18 9-16,0 0 15,-18 17-15,-8 17 16,0 18-16,-9 34 15,9 18 1,17 8-16,18 0 16,8-8-16,18-1 15,8-16-15,18-10 16,9-16-16,8-10 16,26-17-16,9-25 15,17-27-15,-17-17 16,-44 35-1</inkml:trace>
  <inkml:trace contextRef="#ctx0" brushRef="#br0" timeOffset="-203109.94">12921 8590 0,'0'0'0,"0"0"16,0 0-16,0 0 16,0 0-1,0 0-15,0 0 16,0 0-16,0 0 15,0 0-15,0-9 16,9 0-16,8-17 16,1-17-16,8-9 15,-9 17-15,-8 1 16,0 16-16,-9 1 16,0 17-1,0 0-15,0 9 16,0 25-16,8 27 15,10 0-15,-1-9 16,0-18-16,1-8 16,-1-8-16,9-10 15,0-8-15,0-8 16,-8-1 0</inkml:trace>
  <inkml:trace contextRef="#ctx0" brushRef="#br0" timeOffset="-202969.31">12991 7897 0,'0'0'0,"0"0"15,0 0-15,0 0 16,0 0-16,0 0 16,17 8-16,18 18 15,0-8-15</inkml:trace>
  <inkml:trace contextRef="#ctx0" brushRef="#br0" timeOffset="-202226.89">13434 8235 0,'0'0'0,"0"0"0,0 0 0,0 0 16,0 0-1,0 0-15,0 0 16,0 0-16,0 0 16,0 0-16,0 0 15,0 0-15,0 0 16,0 0-16,0 0 15,0 0 1,0 0-16,0 0 16,0 0-16,0 0 15,0-9-15,0 0 16,0 1-16,8-18 16,1 8-16,-9 1 15,0 0-15,0 8 16,0 0-16,0 1 15,0 8-15,-9 0 16,1 8 0,-1 18-16,-17 26 15,9 9-15,-1 0 16,10-18-16,8 0 16,0-17-16,0-17 15,8-1-15,10 1 16,8-18-16,8-8 15,1 0 1,-9-1-16,-8 10 16,-10 8-16,1 0 15,8 0-15,1 8 16,-1 1-16,9 0 16,0-1-16,0 1 15,0 0-15,-17-9 16,0 0-1,-1-9-15,1-8 16,0-9-16,-18-18 16,0 1-16,1 9 15,-1-1-15,0 18 16,9-1-16,0 10 16,9-1-16,0 9 15</inkml:trace>
  <inkml:trace contextRef="#ctx0" brushRef="#br0" timeOffset="-201875.8">14120 8183 0,'-9'0'0,"0"0"16,1 0-16,-1 0 16,0 0-16,9 0 15,-8 0 1,-1 8-16,0 10 15,1-1-15,-10 18 16,1 8-16,0-9 16,8 1-16,0-9 15,0-9 1,9 1-16,0-1 16,0 0-16,0-8 15,0 0-15,0-1 16,9 1-16,9 0 15,-1-1-15,9 1 16,0 0-16,0-9 16,0 8-1,-9 1-15,-8 0 0</inkml:trace>
  <inkml:trace contextRef="#ctx0" brushRef="#br0" timeOffset="-201510.83">13173 8676 0,'0'0'0,"0"0"0,0 0 16,0 0-16,0 0 16,0 0-1,26 0-15,18 9 16,25 0-16,27-1 16,8 1-1,9-9-15,-9-9 0,0 1 16,-8-1-1,-27 9-15,-17 0 16,-17 0-16,-9 0 16,-9 0-16,-8 0 15,0 0-15</inkml:trace>
  <inkml:trace contextRef="#ctx0" brushRef="#br0" timeOffset="-201006.76">13599 8702 0,'-9'0'0,"0"0"0,9 0 16,0 0-16,0 0 16,0 0-16,0 0 15,0 0-15,0 0 16,0 0-16,9 9 16,8 8-16,1 1 15,8-1-15,0 9 16,-9-9-1,-8 0-15,0 1 16,-1-10-16,-8 10 16,-8-1-16,-1 0 15,0 1-15,-8-10 16,0 1-16,8 0 16,0-1-16,1 1 15,8 0 1,0-9-16,0 0 15,0 0-15,0 0 16,17 8-16,0 1 16,18-9-16,8 0 15,36 9-15,-19-1 16</inkml:trace>
  <inkml:trace contextRef="#ctx0" brushRef="#br0" timeOffset="-200517.65">14728 8261 0,'0'0'0,"-9"0"16,9 8-16,0-8 16,-9 0-1,1 18-15,-1 25 16,0 17-16,1 27 16,-1 26-16,0 8 15,1-9-15,-1-16 16,0-18-16,9-18 15,0-8-15,0-17 16,0-26-16,9-1 16,0-8-1,-9 0-15</inkml:trace>
  <inkml:trace contextRef="#ctx0" brushRef="#br0" timeOffset="-200138.91">14997 8642 0,'0'0'0,"-9"0"0,0 0 16,1 0-1,-1 0-15,9 0 16,0 0-16,0 0 16,-9 17-16,1 9 15,-1 9-15,9 8 16,0 0-16,0-17 15,0 0 1,17 0-16,1-17 16,-1-1-16,9 1 15,0-9-15,0-9 16,-8-8-16,8-9 16,-18 0-16,1 0 15,-18-8-15,-17-1 16,0 0-1,-8 18-15,16 0 16,1 8-16,8 9 16,9 0-16,0 0 15,0 0-15</inkml:trace>
  <inkml:trace contextRef="#ctx0" brushRef="#br0" timeOffset="-199859.31">15283 8486 0,'0'0'0,"0"0"0,0 0 0,0 8 15,18 10-15,17 16 16,8 1-16,9 8 16,9 1-1,26-1-15,8 0 16,-43-17-16,-17 0 15,-9-9-15,-9 1 16,-8-1-16,-18 9 16,-25 17-16,-36 27 15,-8-1-15,-17 0 16,8 9 0,43-34-16</inkml:trace>
  <inkml:trace contextRef="#ctx0" brushRef="#br0" timeOffset="-199393.9">16204 8849 0,'0'0'0,"0"0"15,0 0-15,9 0 16,8 0-16,18 0 16,17 9-16,17 0 15,9-1-15,18-8 16,-1-8-16,-8-10 15,-17 1 1,-9 0-16,-9 0 0,-9-1 16,-8 1-1,-27 17-15</inkml:trace>
  <inkml:trace contextRef="#ctx0" brushRef="#br0" timeOffset="-199160.33">16586 8373 0,'0'0'0,"0"0"0,0 0 15,0 0-15,0 26 16,-9 26-16,1 26 16,-10 35-16,1 8 15,8-9-15,1-25 16,8-9-16,0-17 15,8-27 1,1 1-16,0-18 16</inkml:trace>
  <inkml:trace contextRef="#ctx0" brushRef="#br0" timeOffset="-198460.11">17828 8217 0,'0'0'0,"0"0"0,-9 0 0,0 0 15,1 0-15,-1 0 16,-17 0 0,9 0-16,-9 0 15,-9 18-15,-9 16 16,-8 27-16,-8 34 15,7 18-15,19 8 16,16-17-16,18-9 16,9-8-16,8-27 15,9 1-15,18-18 16,8-8 0,9-26-16,-9-18 15,-26 9-15</inkml:trace>
  <inkml:trace contextRef="#ctx0" brushRef="#br0" timeOffset="-198222.16">18140 8243 0,'0'0'0,"0"0"0,-8 18 16,-1 42-16,-8 27 15,-9 8-15,0 18 16,8-9-16,1-26 16,-1-9-1,1-17-15,8-9 16,9-17-16,0-17 16,0-1-16,0-8 15,0 0-15</inkml:trace>
  <inkml:trace contextRef="#ctx0" brushRef="#br0" timeOffset="-198043.66">18027 8754 0,'0'0'0,"0"0"15,0 0-15,0 0 16,9 0-16,9 9 16,-1 0-16,18-1 15,8 1-15,0-18 16,1 1-16,8-18 15,17 8 1,-42 10-16</inkml:trace>
  <inkml:trace contextRef="#ctx0" brushRef="#br0" timeOffset="-197060.51">19156 8650 0,'-8'0'0,"-1"0"0,9 0 16,0 0 0,0 0-16,0 0 15,0 0-15,0 0 16,17 9-16,9 0 16,9-1-16,9-8 15,16-8-15,1-1 16,-9 0-1,-26 9-15</inkml:trace>
  <inkml:trace contextRef="#ctx0" brushRef="#br0" timeOffset="-196844.16">19400 8364 0,'0'0'0,"0"0"0,0 0 16,0 9-16,-9 17 15,0 17-15,0 18 16,-17 26 0,9-1-1,0-8-15,-1 0 0,1-17 16,8-27-16,9-8 16,0-17-16,0 0 15</inkml:trace>
  <inkml:trace contextRef="#ctx0" brushRef="#br0" timeOffset="-196610.57">19703 8321 0,'0'0'0,"0"0"0,0 0 16,0 17-16,9 1 15,0 16 1,-9 27-16,-9 8 15,0 9-15,1 0 16,-1-8-16,0-10 16,1-17-16,8-8 15,0-9-15,0-9 16,0-8-16,0 0 16</inkml:trace>
  <inkml:trace contextRef="#ctx0" brushRef="#br0" timeOffset="-196445.12">19738 8668 0,'0'0'0,"0"0"0,0 0 16,0 0-1,0 0-15,0 8 0,0-8 16,18 9-16,-1-9 16,9 0-1,26-9-15,0 1 16,-8-1-16,-18 0 15</inkml:trace>
  <inkml:trace contextRef="#ctx0" brushRef="#br0" timeOffset="-196260.4">20320 8235 0,'0'0'0,"-9"0"0,1 8 16,-1 10-16,-8 8 16,-1 25-1,-8 10-15,0 8 16,9 1-1,-1 16-15,1 1 0,0-18 16,8-8-16,9-18 16,0-8-1,0-18-15</inkml:trace>
  <inkml:trace contextRef="#ctx0" brushRef="#br0" timeOffset="-196026.49">20216 8694 0,'0'0'0,"0"0"16,0 0-16,0 0 15,0 0-15,0 0 16,17 8 0,1 1-16,16-9 15,1 0-15,0 0 16,8-9-16,1 1 15,-18-1-15,-9 9 16,-8 0 0,-1 0-16,1 0 0</inkml:trace>
  <inkml:trace contextRef="#ctx0" brushRef="#br0" timeOffset="-195858.99">20598 8676 0,'0'0'0,"0"0"15,0 0-15,-9 0 16,1 9-16,-1 8 15,0 18 1,-8 0-16,-1 16 16,1-7-16,0-1 15,8 0-15,9-17 16,0-8-16,0-10 16,0 1-16</inkml:trace>
  <inkml:trace contextRef="#ctx0" brushRef="#br0" timeOffset="-195699.51">20424 9092 0,'-8'0'0,"-1"0"16,0 0-16,0 0 15,9 9-15,0-9 16,0 8-16,9-8 16,9 9-16,16 0 15,10-9-15,16-9 16,-16 9-16</inkml:trace>
  <inkml:trace contextRef="#ctx0" brushRef="#br0" timeOffset="-190927">18731 8183 0,'0'0'0,"0"0"0,-9 0 15,-8 0-15,8 0 16,0 0-16,9 0 16,-8 0-16,-1 26 15,0 26-15,1 43 16,-1 35 0,-17 8-16,0 1 0,9-18 15,8-34-15,0-1 16,-8-8-1,26-17-15,17-18 16,-18-25-16</inkml:trace>
  <inkml:trace contextRef="#ctx0" brushRef="#br0" timeOffset="-190444.37">18809 8867 0,'0'0'0,"0"0"16,0 0-16,0 0 15,0 0-15,0 0 16,-9 17 0,1 0-16,-1 18 15,9 0-15,0-1 16,9 1-16,-1-9 15,10 0-15,-1-9 16,9-8-16,9 0 16,0-18-1,-9 0-15,0-8 16,-18 0-16,1-9 16,-18-9-16,-8 0 15,-9 1-15,9 16 16,8 18-16,0 9 15</inkml:trace>
  <inkml:trace contextRef="#ctx0" brushRef="#br0" timeOffset="-189107.77">20902 8209 0,'0'0'0,"0"0"0,0 0 15,17 0 1,1 17-16,16 0 16,10 35-16,16 9 15,-7 8-15,-10 0 16,-8 1-16,-9 16 15,-26 10 1,-18-1-16,-8 0 0,-17-8 16,8-9-1,-8-18-15,8-8 16,18-17-16,17-9 16,0-17-16</inkml:trace>
  <inkml:trace contextRef="#ctx0" brushRef="#br0" timeOffset="-188677.94">21944 8694 0,'0'0'0,"9"8"0,-9-16 16,0-1-16,0 0 15,0 1-15,0-10 16,-9 1-16,0 0 16,0-1-16,-8 1 15,-9 17-15,-17 0 16,8 17-16,-8 1 15,-1 25 1,-8 9-16,17 17 16,9 0-16,9-8 15,8 0-15,9-9 16,18-9-16,16 0 16,1-8-16,17-9 15,0-17-15,9-1 16,26-25-1,8-9-15,-43 17 16</inkml:trace>
  <inkml:trace contextRef="#ctx0" brushRef="#br0" timeOffset="-188494.98">22335 8936 0,'0'0'0,"0"0"0,0 0 16,0 9-16,0 17 15,-9 8-15,0 18 16,1 0-16,-1 9 16,0-18 15,9 1-31,9-10 0,0-17 0</inkml:trace>
  <inkml:trace contextRef="#ctx0" brushRef="#br0" timeOffset="-187895.21">22769 8720 0,'0'0'0,"0"0"16,-9 0-16,-8 8 15,-1 1-15,1 8 16,0 1-16,8 8 15,9-1-15,0 1 16,17 0-16,1 0 16,16 0-16,1-17 15,17 0 1,18-18-16,-9 0 16,-1-17-16,-16 0 15,-10-8-15,-7 8 16,-19-9-16,1 1 15,-18-1-15,1 0 16,-19 9-16,1 9 16,-17 17-16,-9 9 15,-9 8 1,-8 35-16,-1 17 16,9 9-16,27 0 15,16 0-15,18 9 16,18-9-16,8-18 15,8 1-15,10-18 16,17-17 0,25-17-16,1-9 15,-52 0-15</inkml:trace>
  <inkml:trace contextRef="#ctx0" brushRef="#br0" timeOffset="-187550.9">23316 8295 0,'0'0'0,"0"0"0,0 0 16,0 0-16,0 0 16,0 0-16,0 0 15,0 0-15,0 0 16,9 0-16,8 9 16,18 0-16,-1-1 15,10 1-15,8-9 16,0 0-1,-9-9-15,-16 9 16</inkml:trace>
  <inkml:trace contextRef="#ctx0" brushRef="#br0" timeOffset="-187161.61">23759 8607 0,'0'0'0,"0"0"16,0 0-16,0 0 15,0 0-15,0 0 16,0 0-16,0-9 16,8 1-1,10-1-15,-1-8 16,1-9-16,8-9 15,0 0-15,-9 1 16,-8 16-16,-1 1 16,1 0-1,0 17-15,-9 0 0,0 0 16,0 17 0,0 0-16,8 18 15,1-9-15,8 0 16,1 0-16,-1 0 15,1-17-15,-1-1 16,0 1-16,-8-9 16</inkml:trace>
  <inkml:trace contextRef="#ctx0" brushRef="#br0" timeOffset="-187012.53">24132 8061 0,'0'-8'0,"0"-1"0,0 9 16,0 0-16,0 0 15,0 0-15,0 0 16,0 0-16,0 9 16,9-1-16,0 1 15</inkml:trace>
  <inkml:trace contextRef="#ctx0" brushRef="#br0" timeOffset="-186843.39">24558 8235 0,'0'0'0,"0"0"0,0 0 0,0 0 15,0 0-15</inkml:trace>
  <inkml:trace contextRef="#ctx0" brushRef="#br0" timeOffset="-186754.08">24558 8226 0</inkml:trace>
  <inkml:trace contextRef="#ctx0" brushRef="#br0" timeOffset="-186610.53">24558 8226 0,'0'0'0,"0"0"0,0 0 16,0 0-16,0 0 15,0 0-15,0 0 16,0 0 0,0 0-16,0 0 15,0 0-15,0 0 16,0 0-16,0 0 16,0 0-16</inkml:trace>
  <inkml:trace contextRef="#ctx0" brushRef="#br0" timeOffset="-186116.37">24471 8183 0,'0'0'0,"0"0"0,0 0 16,0-9-16,0 0 16,-9 1-16,9-1 15,0 9 1,0 0-16,-9 0 15,1 0-15,-1 0 16,-8 17-16,-9 1 16,0 25-16,0 0 15,8 9-15,1-9 16,17-17-16,0 0 16,9-17-16,8 0 15,0-1 1,18 1-16,-9-9 15,0 0-15,-9 0 16,-8 0-16,0 0 16,0 0-16,-1 0 15,1 9-15,8-1 16,1 1 0,-1 0-16,0-1 15,1 1-15,-10-9 16,1 0-16,0-9 15,-1-8-15,1-26 16,0-18-16,0 9 16,-18 9-16,9 8 15,0 18 1,0 17-16,0 0 16,0 0-16</inkml:trace>
  <inkml:trace contextRef="#ctx0" brushRef="#br0" timeOffset="-185785.89">24948 8209 0,'0'0'0,"-8"0"0,-1 0 0,0 0 16,9 0 0,0 0-16,0 0 15,0 0-15,-8 17 16,-1 9-16,0 9 15,-17-1-15,0 9 16,9 1 0,0-10-16,-1-8 0,9 0 15,1-17 1,8 0-16,0-1 16,0 10-16,0-10 15,0 1-15,17 0 16,9-1-16,9 1 15,8-9-15,-8 0 16,-9 9-16,-9-1 16</inkml:trace>
  <inkml:trace contextRef="#ctx0" brushRef="#br0" timeOffset="-185395.06">24202 8668 0,'0'0'0,"0"0"0,0 0 16,0 0 0,0 0-16,8 0 15,10 0-15,8 0 16,17 0-16,27 0 16,-1 0-16,1 0 31,-1 0-31,1-9 0,-1 0 0,-8 1 15,-18 8 1,-8 0-16,-9 0 16,-17 0-16,-1 0 15</inkml:trace>
  <inkml:trace contextRef="#ctx0" brushRef="#br0" timeOffset="-184928.79">24575 8728 0,'0'0'0,"0"0"16,-9 0-16,1 0 16,8 0-1,0 0-15,0 0 0,0 0 16,0 0-1,0 0-15,0 0 16,0 0-16,8 9 16,1 0-16,8 8 15,1 0-15,-1 1 16,1 7-16,-10-7 16,1-1-1,0 0-15,-9 1 16,-9-1-16,0 0 15,-8 1-15,-1-1 16,1-8-16,8-1 16,1 1-16,-1 0 15,9-1 1,0-8-16,0 0 16,0 0-16,17 9 15,1 0-15,43-1 16,17 1-16,-9 0 15,-34-9-15</inkml:trace>
  <inkml:trace contextRef="#ctx0" brushRef="#br0" timeOffset="-183860.08">25113 8642 0,'0'0'0,"0"0"0,0 0 0,0 0 16,0 0-1,0 0-15,0 0 16,9 0-16,8 0 15,10 0-15,25 0 16,17 0-16,-8-9 16,0 0-1,-18 1-15,9 8 0,9 0 16,-35 0 0</inkml:trace>
  <inkml:trace contextRef="#ctx0" brushRef="#br0" timeOffset="-181395.75">14259 8590 0,'0'0'0,"0"0"0,-9 0 16,0 0-16,1 0 16,-1 0-16,9 0 15,0 0-15,0 0 16,0 0 0,0 0-16,17 8 15,1 1-15,16 0 16,1-1-16,0-8 15,17 0-15,0 0 16,-8 0-16,-18 0 16,-18 0-16</inkml:trace>
  <inkml:trace contextRef="#ctx0" brushRef="#br0" timeOffset="-181095.92">14398 8373 0,'0'0'0,"0"0"0,0 0 0,0 0 15,0 0 1,0 0-16,0 0 16,0 0-16,0 0 15,-9 17-15,0 1 16,1 16-16,-10 18 15,-8 9-15,9 17 16,-1 0 0,10-17-16,8-18 15,8 0-15,10-8 16,-1-9-16,44-9 16,26 0-16,-52-8 15</inkml:trace>
  <inkml:trace contextRef="#ctx0" brushRef="#br0" timeOffset="-179979.2">25417 8217 0,'0'0'16,"0"0"-16,0 0 0,-8 0 15,-1 0-15,0 0 16,9 0 0,0 0-16,-8 0 15,8 0-15,-9 18 16,0 16-16,-17 27 15,0 17-15,0 8 32,-9 10-32,18-10 0,17-8 15,0-17-15,9-9 16,17-9-16,26-8 16,-17-18-16</inkml:trace>
  <inkml:trace contextRef="#ctx0" brushRef="#br0" timeOffset="-178828.03">26164 8572 0,'0'0'0,"0"0"15,0 18-15,0 34 16,-9 43 0,1 17-16,-18-8 15,0-8-15,8-1 16,10-17-16,-1-26 16,9-9-16,0-17 15,0 0-15,0-9 16,0-8-16</inkml:trace>
  <inkml:trace contextRef="#ctx0" brushRef="#br0" timeOffset="-178441.92">26572 8728 0,'0'0'0,"0"0"0,0 0 16,0 9-16,-8 17 15,-1 26-15,0 8 16,1 1-16,-1-9 16,0-9-1,9-17-15,0-8 0,0-10 16,0 1-1</inkml:trace>
  <inkml:trace contextRef="#ctx0" brushRef="#br0" timeOffset="-178112.33">26868 8650 0,'0'0'0,"0"0"16,0 0-16,0 0 16,0 0-16,0 0 15,0 18-15,17-1 16,9 26-16,17 1 16,9-1-1,1 0 1,7 0-16,-16-8 0,-1-9 15,-17 0-15,0 0 16,-17-9-16,0 9 16,-27 18-16,-8 16 15,-26 10-15,-17 7 16,8-25 0,44-26-16</inkml:trace>
  <inkml:trace contextRef="#ctx0" brushRef="#br1" timeOffset="-155646.49">1468 9681 0,'0'0'0,"0"0"0,0 0 15,0 0-15,8 0 16,18 9-16,9 8 15,8 0-15,1 1 16,-1-1-16,-17-9 16,-17 1-1,0 8-15,-18 1 16,0 8-16,-34 8 16,-9 10-16,0-1 15,0 0-15,8-8 16,18 8-1,0-17-15,17 9 0,9-9 16,18 9-16,8-1 16,9 1-1,-1-9-15,1 0 16,-9 0-16,0-9 16,-17 0-16,-1 1 15,-16-1-15,-1 0 16,-34 27-16,-27-1 15,1-17 1,17-17-16,8-9 16,27-18-1,8 10-15</inkml:trace>
  <inkml:trace contextRef="#ctx0" brushRef="#br1" timeOffset="-155129.9">1580 9516 0,'0'0'0,"0"0"0,0 0 15,0 0-15,0 0 16,-17 0-1,8 0-15,-8 0 16,-18 0-16,9 9 16,-8 8-16,-10 9 15,1 35-15,-18 8 16,9 18-16,-9 17 16,35 8-1,-17 10-15,25-1 0,18 0 16,18-8-1,-1-27-15,18-8 16,8-17-16,18-18 16,0-17-16,17-26 15,9-17-15,17-35 16,0-35-16,0-8 16,-34-26-1,-27-27-15,-26 1 16,-25 0-16,-27 26 15,-17 34-15,-18 27 16,-8 16-16,-9 18 16,18 18-16,0 34 15,25-9-15</inkml:trace>
  <inkml:trace contextRef="#ctx0" brushRef="#br1" timeOffset="-154683.27">2553 9785 0,'0'0'0,"0"0"16,0 0-16,0 0 15,0 0-15,17 8 16,9 1-16,18 8 16,17-8-1,8 0-15,18-1 16,0-8-16,0 0 16,-9 0-16,-17 0 15,-18 0-15,-17 0 16,0 0-16,-17 9 15,-1 0-15</inkml:trace>
  <inkml:trace contextRef="#ctx0" brushRef="#br1" timeOffset="-154440.1">2701 10053 0,'0'0'0,"0"0"0,0 9 16,0 26 0,0 25-16,0 27 15,-9 25 1,0 1-16,1-26 0,-1-18 16,9-17-16,0-17 15,0-10 1,0-16-16,0 0 0,0-9 15</inkml:trace>
  <inkml:trace contextRef="#ctx0" brushRef="#br1" timeOffset="-154263.9">2805 10400 0,'0'0'0,"0"0"16,0 0-16,0 0 15,0 0-15,0 0 16,17 0-1,9 0-15,9 0 16,8 0-16,1 0 16,34 0-16,9 0 15,-52 0-15</inkml:trace>
  <inkml:trace contextRef="#ctx0" brushRef="#br1" timeOffset="-154045.08">3456 10339 0,'0'0'0,"0"0"0,0 0 15,0 0 1,0 17-16,-9 9 0,1 35 16,-1 8-16,0-8 15,9-18 1,0-8-16,0-18 15,0-8-15,0-26 16,0 8-16</inkml:trace>
  <inkml:trace contextRef="#ctx0" brushRef="#br1" timeOffset="-153904.2">3447 10036 0,'0'0'0,"0"0"0,0 0 15,0 0-15,0 9 16,9 8-16,0 0 16</inkml:trace>
  <inkml:trace contextRef="#ctx0" brushRef="#br1" timeOffset="-153499.66">3630 10460 0,'0'0'0,"0"0"0,0 0 16,0 0-16,0 9 16,0 8-16,0 9 15,0-8-15,0-10 16,0 1-16,0 0 15,0-9-15,0 0 16,0-9-16,0 0 16,17-17-1,9 0-15,9-8 16,0-1-16,-9 18 16,0-1-16,0 18 15,0 0-15,-9 0 16,-8 9-16,0 8 15,-1 1-15,1-1 16,0 9 0,-1 0-16,1 0 15,0-9-15,-1-8 16,-8-9-16</inkml:trace>
  <inkml:trace contextRef="#ctx0" brushRef="#br1" timeOffset="-152957.37">4498 10304 0,'0'0'0,"0"0"16,0 0-16,0 0 15,0 0 1,-8 0-16,-1 0 0,-17 0 15,0 0 1,0 18-16,-18-1 16,-8 9-16,17 9 15,-8 8-15,0 26 16,17-8-16,8-18 16,18 1-1,0-18-15,9 0 16,8-18-16,1 1 15,16-18-15,1 1 16,8-18-16,10-26 16,-1-26-16,0-18 15,0-16 1,-17-1-16,-9 27 0,-18 8 16,1 17-16,0 26 15,-1 18 1,-8 0-16,0-1 15,0 10-15,0 8 16,0 0-16,0 0 16,-8 17-16,-1 52 15,0 44-15,9 0 16,18-10-16,-1 1 16,9-26-1,9-17-15,17-9 16,-26-26-16</inkml:trace>
  <inkml:trace contextRef="#ctx0" brushRef="#br1" timeOffset="-152163.37">6582 10010 0,'0'0'0,"0"0"0,0 0 16,-8-9-16,-1 1 15,0-1 1,-8 0-16,0 1 16,-10-1-16,-16 0 15,-9 9-15,-9 0 16,0 9-1,-8 8-15,-1 27 16,-16 25-16,7 9 16,27 0-16,18-18 15,16 10 1,1 8-16,26-9 0,8-8 16,0-18-16,18-8 15,17-9 1,18-18-16,-1-8 0,9-17 15,18-26 1,-9-1-16,-53 27 16</inkml:trace>
  <inkml:trace contextRef="#ctx0" brushRef="#br1" timeOffset="-151780.86">6660 10356 0,'0'0'0,"0"0"0,0 0 15,0 0-15,0 0 16,0 18-16,-8-1 16,-1 18-16,0 8 15,-8 0-15,8 9 16,9-8-1,0-1-15,9-17 16,0 0-16,8-9 16,9-8-16,9-1 15,17-16 1,9-1-16,-18-17 0,1-8 16,-18-1-1,-18-8-15,-8 8 16,-26-8-16,-8 8 15,-27 9-15,-26 17 16,0 35-16,44-8 16</inkml:trace>
  <inkml:trace contextRef="#ctx0" brushRef="#br1" timeOffset="-147133.02">7963 10478 0,'0'0'0,"0"0"0,0 0 0,0 0 0,0 26 0,0 34 16,-17 36-16,-18 33 15,26-59-15</inkml:trace>
  <inkml:trace contextRef="#ctx0" brushRef="#br1" timeOffset="-146329.54">9292 10400 0,'0'0'0,"0"0"16,0 0-16,0-9 15,0 0-15,0 9 16,0-8-16,0 8 16,0-9-16,0 0 15,0 1-15,0-1 16,-9 0-16,0 1 16,1-10-1,-1 1-15,-8 8 16,-10 9-16,-7 9 15,-10 17-15,-8 9 16,9-1-16,8 18 16,9 0-1,9-8-15,17-18 0,0 0 16,0-18 0,0 1-16,17 0 15,0-18-15,9 0 16,0 1-16,1-10 15,-10 10-15,-8-1 16,-1 9-16,1 0 16,0 0-1,-1 0-15,-8 0 16,9 9-16,8 8 16,1 9-16,-1 9 15,18-9-15,-9 0 16,-9-9-16</inkml:trace>
  <inkml:trace contextRef="#ctx0" brushRef="#br1" timeOffset="-145749.23">9691 10391 0,'-9'-9'0,"-8"1"16,8 8-16,1 0 15,8 0-15,0 0 16,0 26-16,-9 26 15,0 34 1,1 10-16,-1-1 16,0 0-16,1-8 15,-1-18-15,0-26 16,1-17-16,8 0 16,0-17-16,0 0 15,0-9-15,-9-9 16,-9-26-1,10-25-15,16-53 16,10-17-16,8 18 16,9 25-1,-1 18-15,1 17 16,0 17 0,-9 9-1,9 9-15,-9 8 16,0 9-16,-9 0 0,-8 9 0,8 8 15,-8 0-15,-18 1 16,0-1-16,-17 9 16,0 0-16,-8-9 15,16-8-15,10-9 16,8 0-16</inkml:trace>
  <inkml:trace contextRef="#ctx0" brushRef="#br1" timeOffset="-145265.39">10195 10244 0,'0'0'0,"0"0"0,0 8 16,0 36-16,0 42 15,8 36 1,-8-10-16,-8-8 15,-1-17-15,0-18 16,1-17-16,-1-26 16,0 0-16,1-17 15,8-1-15,0-8 16,-9-8-16,0-10 16,9-34-1,0-43-15,18-9 16,-1 9-16,9 17 15,0 26-15,9 0 16,0 17-16,8 1 16,0 8-16,1 8 15,-18 18-15,-17 0 16,-1 0 0,1 18-16,-18-1 15,-8 18-15,-27 8 16,-8 9-16,-8-9 15,7-8-15,19-18 16,16-8-16,18-18 16,0 1-16,0-1 15</inkml:trace>
  <inkml:trace contextRef="#ctx0" brushRef="#br1" timeOffset="-145013.12">10473 9681 0,'0'0'0,"0"0"16,0 17-16,-9 27 16,9 16-16,0 44 15,-9 9 1,1-9-16,-10-9 0,18-17 15,0-18 1,0-8-16,9-8 0,8-27 16,1-8-1,-10-9-15</inkml:trace>
  <inkml:trace contextRef="#ctx0" brushRef="#br1" timeOffset="-144463.98">10759 10175 0,'0'0'0,"0"0"15,0 0-15,0 8 16,9 18-16,0 35 16,-1-1-1,1 1-15,-9-26 0,0-9 16,0-9-1,9 9-15,-1-17 0,1-1 16,0-16 0,8-1-16,18-26 15,8-8-15,1 0 16,-18 8-16,0 18 16,-18-1-16,1 10 15,0 8-15,8 0 16,0 17-1,1 18-15,-1 8 16,1 44-16,8 8 16,-18-8-16,1 8 15,-18-9-15,1-8 16,-10-17-16,1-9 16,0-26-16,-1 0 15,-8 0-15,9-17 16,-1-1-1,1-8-15,-9-8 16,-9-18-16,9-18 16,9 1-16,17-18 15,26-17-15,17-17 16,27 9-16,43 8 16,0 17-16,-70 44 15</inkml:trace>
  <inkml:trace contextRef="#ctx0" brushRef="#br1" timeOffset="-143438.16">12921 10045 0,'0'0'0,"0"0"0,0 0 15,0 0-15,0 0 16,-8 17-16,-18 18 15,-26 17 1,-27 17-16,-16-9 16,-1 1-16,10-18 15,-1 1-15,0-1 16,17 0-16,27-17 16,8 0-16,18-8 15,0-10-15,17 10 16,0-1-1,8 0-15,27 9 16,52 9-16,17 8 16,0-8-16,9 8 15,-9-17-15,-34 0 16,-18-17 0,-9-1-16,-17 1 0,-8 0 15,-10-9 1,1 0-16,0 0 15,-9 0-15</inkml:trace>
  <inkml:trace contextRef="#ctx0" brushRef="#br1" timeOffset="-142947.33">13191 10235 0,'0'0'0,"0"0"0,0 0 0,0 0 16,0 0-1,-9 9-15,0-1 16,1 10-16,-1-1 15,-8 9-15,-1 9 16,-8 17 0,9 8-16,-1 1 15,18 0-15,9-18 0,8 0 16,9-8 0,9-9-16,17 0 15,0-18-15,1-16 16,25-10-16,-9-25 15,-25 0-15,-18-9 16,-18-9-16,-8 1 16,-17-1-1,-18 9-15,-17 0 16,-9 9-16,1 17 16,-10 17-16,9 26 15,27 1-15,7-1 16,10 9-1,8-9-15</inkml:trace>
  <inkml:trace contextRef="#ctx0" brushRef="#br1" timeOffset="-142701.08">13946 9863 0,'0'0'0,"0"0"0,0 0 0,0 17 16,0 9-1,-9 43-15,9 35 16,-8 0 0,-1 35-16,9 8 0,-9 0 15,1 18 1,-10-9-16,-34 207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45:26.5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27354 4173 0,'0'0'0,"0"0"0,0-9 16,0 0-16,0 1 15,0-1-15,0 9 16,0 0 0,0 0-16,0 0 15,9 9-15,-1 17 16,1 34-16,0 44 16,-9 43 15,0 9-31,0-8 0,-9 16 0,0 18 15,1-26-15,-1-9 16,9 0-16,0-8 16,0-18-16,0 0 15,0-8-15,9-18 16,-1 1 0,-8-10-16,0-8 0,9 0 15,-9-26 1,9-9-16,-1-17 15,1 0-15,0-17 16,-1 8-16,10 1 16,8-1-16,8 0 15,27-8-15,9 0 16,51 8-16,27 0 16,8 1-16,44 8 15,52 0 1,17-9-16,44 9 15,25-9-15,1-8 16,-9-1-16,9-8 16,25 0-16,-34-8 15,-8-1-15,-18 9 16,-27 0 0,-33 0-16,-36-9 15,-17 1-15,-17-10 16,-44 10-16,0-1 15,226-34-15</inkml:trace>
  <inkml:trace contextRef="#ctx0" brushRef="#br0" timeOffset="635.66">27580 3991 0,'0'0'0,"0"0"0,17 0 16,9 0-16,52 0 15,61-9-15,52 1 16,35-10 0,43-8-16,35-8 15,26-1-15,17 0 16,18 1-16,-9-10 16,18 1-16,-18 17 15,-44 9-15,-51-1 16,-27 18-16,-34 9 15,-44 0-15,-26 8 16,-69-8 0</inkml:trace>
  <inkml:trace contextRef="#ctx0" brushRef="#br0" timeOffset="1497.92">28526 4493 0,'-9'-9'0,"1"1"16,-1-1-16,0 1 15,9 8-15,-8 0 16,-1 0-16,0 0 15,-8 0-15,8 17 16,-17 0-16,0 18 16,0 17-16,0 0 15,9 8 1,8 1-16,9 0 16,0-18-16,17 9 15,1-9-15,-1-17 16,18 0-16,8-17 15,-25-1-15</inkml:trace>
  <inkml:trace contextRef="#ctx0" brushRef="#br0" timeOffset="1824.25">28778 4580 0,'0'0'0,"0"0"16,0 0-16,0 0 16,0 0-16,0 0 15,0 0-15,-9 17 16,1 9-16,-10 9 15,1-1-15,-9 27 16,0 8 0,0-17-16,-9-8 15,18-1-15,8-26 16,9-8-16,0-1 16,0 1-16,0-9 15</inkml:trace>
  <inkml:trace contextRef="#ctx0" brushRef="#br0" timeOffset="2081.33">28795 4614 0,'0'0'0,"0"0"0,0 0 15,0 0-15,0 0 16,0 0-1,18 18-15,-1 25 16,-8 9-16,8 0 16,-8 9-16,8-18 15,-8 0-15,0 0 16,8-17-16,-8-8 16,-1-10-16</inkml:trace>
  <inkml:trace contextRef="#ctx0" brushRef="#br0" timeOffset="2281.23">28544 4822 0,'0'0'0,"0"0"0,0 0 16,0 0-16,8 0 15,10 0-15,8 0 16,26 0-16,26 9 16,9-18-16,-53 1 15</inkml:trace>
  <inkml:trace contextRef="#ctx0" brushRef="#br0" timeOffset="3015.22">29134 4658 0,'0'0'0,"0"0"0,0 0 16,0 0-16,0 0 15,0 0-15,0 8 16,0 10-16,0 8 16,9 26-16,-9 0 15,0 0 1,0-9-16,0-17 16,0 0-16,0-9 15,0-8-15,0-1 16,0-8-16,0 0 15,0-8-15,0-10 16,0-25-16,8-9 16,1 0-16,0 18 15,-1-1 1,1 9-16,0 9 16,-1-1-16,1 1 15,9 8-15,-1 1 16,9 8-16,9 0 15,-9 0-15,0 0 16,0 0 0,-17 0-16,-1 0 15,-8 0-15,0 0 16,0 0-16,0 0 16,-8 8-16,-1 1 15,0 0-15,9-1 16,0 10-16,0-1 15,0 9 1,0-9-16,18 1 16,-1 8-16,0 0 15,-8-9-15,0-8 16,-1-1-16,-8 1 16,-8 0-1,-1-1-15,-8 1 0,-9 0 16,-1-1-16,10 1 15,-9 0 1,0-1-16,17 1 16</inkml:trace>
  <inkml:trace contextRef="#ctx0" brushRef="#br0" timeOffset="3348.67">29612 4459 0,'0'0'0,"0"0"0,0 0 16,8 0-16,10 17 15,-1 9-15,18 8 16,-9 18-16,0 18 16,-35 25-1,-26-17-15,18-43 16</inkml:trace>
  <inkml:trace contextRef="#ctx0" brushRef="#br0" timeOffset="3984.47">27736 4389 0,'0'0'0,"0"0"16,0 0-16,0 0 15,0 0-15,17 0 16,1 18-16,8-1 16,0 18-1,-9-1-15,9 1 16,0-1-16,0 1 16,-17 8-16,0 1 15,-18-1-15,0-17 16,1-9-16,-1-8 15,0 0-15,-8-1 16,0-8 0,8 0-16,0 0 15,0-8-15,9-1 16,0 0-16,9-8 16,9-9-16,8 0 15,17 0-15,0 9 16,-17 8-16,-8 9 15</inkml:trace>
  <inkml:trace contextRef="#ctx0" brushRef="#br0" timeOffset="4315.29">27710 5073 0,'0'0'0,"0"0"0,-9 0 0,1 0 16,-1 0-16,9 0 15,0 0-15,0-8 16,9-1-1,8 0-15,26-8 16,27-9-16,17 0 16,8 9-16,-17 0 15,-8 8-15,17 18 16,-9 8-16,-44-9 16</inkml:trace>
  <inkml:trace contextRef="#ctx0" brushRef="#br0" timeOffset="4732.29">27805 5082 0,'0'0'0,"0"0"0,0 0 15,0 0 1,0 0-16,0 0 15,9 0-15,8 9 16,1 8-16,17 0 16,-9 18-16,0-9 15,0 0-15,-9 0 16,-8 0-16,-1-9 16,-8 1-1,0-1-15,-8 0 16,8-8-16,-9 0 15,0-9-15,1 8 16,-1-8-16,-8 0 16,8-8-16,-8-1 15,8 0-15,9-8 16,0-9 0,0 0-16,17 0 15,9 0-15,18-9 16,-1 18-16,-25 8 15</inkml:trace>
  <inkml:trace contextRef="#ctx0" brushRef="#br0" timeOffset="5068.97">28109 5273 0,'0'0'0,"0"0"16,0 0-16,0 0 15,0 0-15,0 0 16,18 0 0,-1-9-16,26 0 15,27-8-15,-1 8 16,1-8-16,-18 0 16,-26 17-16</inkml:trace>
  <inkml:trace contextRef="#ctx0" brushRef="#br0" timeOffset="5381.13">28300 5082 0,'0'0'0,"0"0"15,0 0-15,0 0 16,0 0-16,0 0 16,0 0-16,0 0 15,0 9-15,-8 8 16,-1 18-16,0 17 16,9 8-16,0-8 15,0-8-15,9-1 31,8-8-31,35-10 0,-8-7 16</inkml:trace>
  <inkml:trace contextRef="#ctx0" brushRef="#br0" timeOffset="6781.44">30020 4666 0,'0'0'0,"0"0"15,0 0-15,0 0 16,0 0-16,0 0 16,8 0-1,10 0-15,-1 0 16,9 0-16,9 0 15,17-8-15,-9 8 16,-8 0-16,-9 0 16,0 0-16,-17 0 15</inkml:trace>
  <inkml:trace contextRef="#ctx0" brushRef="#br0" timeOffset="6976.28">30150 4866 0,'0'0'0,"0"0"15,0 0-15,0 0 16,0 0 0,9 0-16,8-9 15,18 9-15,0 0 16,-9 9-16</inkml:trace>
  <inkml:trace contextRef="#ctx0" brushRef="#br0" timeOffset="7647.17">31010 4407 0,'0'0'0,"0"0"15,0 0-15,0 0 16,0 0-16,0 0 16,-9 17-16,0 18 15,-17 16-15,0 19 16,-8 8-16,-1 0 16,0-18-16,0-8 15,18-8-15,0-1 16,8-26-1,9-8-15,0-1 16,0 1-16,0-9 16</inkml:trace>
  <inkml:trace contextRef="#ctx0" brushRef="#br0" timeOffset="7914.48">31027 4476 0,'0'0'0,"0"0"16,0 0-16,0 0 16,0 0-16,9 8 15,8 10-15,0 16 16,1 10-16,8 8 16,0 8-1,0 1-15,0-9 16,0-9-16,-17-8 15,-1-9-15,1-9 16,0 1-16,-9-1 16,0-9-1,0 1-15</inkml:trace>
  <inkml:trace contextRef="#ctx0" brushRef="#br0" timeOffset="8085.28">30923 4822 0,'0'0'0,"0"0"16,0 0-16,0 0 16,0 0-16,0 0 15,9-8 1,25-1-16,1 9 16,17-9-16,9 1 15,-35-1-15</inkml:trace>
  <inkml:trace contextRef="#ctx0" brushRef="#br0" timeOffset="8343.24">30906 4095 0,'0'0'0,"0"0"0,0 0 16,0 0-16,0 0 15,0 0-15,0 8 16</inkml:trace>
  <inkml:trace contextRef="#ctx0" brushRef="#br0" timeOffset="8696.86">31461 4441 0,'0'0'0,"0"0"0,0 0 16,0 0-16,0 0 15,0 9 1,9 17-16,0 8 16,-9 1-16,0 26 15,0-1-15,-9 10 16,9-1-16,0-26 16,0-25-16</inkml:trace>
  <inkml:trace contextRef="#ctx0" brushRef="#br0" timeOffset="9229.61">31453 4259 0,'0'0'0,"0"0"15,0 0-15,8 0 16,10 0-16,-1 0 16,9 0-16,9 0 15,0 0-15,-1 9 16,1 0-16,-9 8 16,0-8-1,-9-1-15,-8 1 16,0 0-16,0 8 15,-18 0-15,0 1 16,-17-1-16,9 9 16,-9-9-16,8-8 15,1 0 1,8-1-16,1 1 16,-1 8-16,9 0 15,0 1-15,17-1 16,1 9-16,-1 0 15,-8 0-15,-1-9 16,1-8-16,0 0 16,-9-1-16,-9 1 15,0 0-15,1 8 16,-10 0 0,-8 1-16,0-1 15,0 0-15,-9 9 16,18-8-16</inkml:trace>
  <inkml:trace contextRef="#ctx0" brushRef="#br0" timeOffset="9665.43">30454 5567 0,'0'0'0,"0"0"16,0 0-16,0 0 16,0 0-16,17 0 15,1 0-15,16-9 16,27 9-16,9 0 15,8-8 1,-9 8-16,-8-9 16,-17 9-16,16 0 15,1 0-15,-35 0 16</inkml:trace>
  <inkml:trace contextRef="#ctx0" brushRef="#br0" timeOffset="9914.42">30862 5420 0,'0'0'0,"0"0"15,0 0-15,0 0 16,0 0-16,0 0 16,0 0-16,0 0 15,-9 9-15,1 8 16,-1 17-1,0 10-15,1 8 16,8 8-16,0-8 16,8-17-16,1-18 15</inkml:trace>
  <inkml:trace contextRef="#ctx0" brushRef="#br0" timeOffset="10311.41">31383 5515 0,'0'0'0,"0"0"0,0 0 16,0 0-16,0 0 16,0 0-1,0 0-15,-9 17 16,1 27-16,-1 16 15,0 1-15,1-18 16,-1 1 0,9-18-16,0 0 0,0-9 15,0-8-15,0-1 16,0-8 0,0 0-16</inkml:trace>
  <inkml:trace contextRef="#ctx0" brushRef="#br0" timeOffset="10846.49">31366 5454 0,'0'-8'0,"0"8"0,0 0 0,0 0 15,0 0-15,0 0 16,8 0-16,1 0 15,8 17 1,1 9-16,17 17 16,-9 18-16,0 0 15,8-9-15,-8-9 16,1-17-16,-19 0 16,1-9-16,0 1 15,-1-10-15</inkml:trace>
  <inkml:trace contextRef="#ctx0" brushRef="#br0" timeOffset="11030.38">31322 5810 0,'0'-9'0,"-8"0"16,8 1-16,0-1 15,0 9-15,0 0 16,0 0-1,0-9-15,26 1 16,17-18-16,35 0 16,0 0-16,-43 17 15</inkml:trace>
  <inkml:trace contextRef="#ctx0" brushRef="#br0" timeOffset="11769.5">32173 5524 0,'0'0'0,"-8"0"16,8 0-16,0 0 16,-9 0-16,0 0 15,1 17 1,-1 9-16,-8 26 15,-1 0-15,1 0 16,-1 0-16,1-9 16,17-17-16,0 0 15,0-17 1,0 0-16,0-1 16,9-8-16,-9-8 15,0-10-15,8-25 16,10-18-16,8-8 15,-17 8-15,-1 9 16,1 18-16,0-1 16,-1 0-16,10 9 15,-1 1 1,0 7-16,1 10 16,16 8-16,1 0 15,-9 0-15,18 17 16,-10-8-16,-16-1 15,-10 1-15,1-1 16,-9 10-16,-9-1 16,-8 0-16,-9 9 15,-9 0 1,1-8-16,-1-10 16,17 1-16,1 0 15,0-1-15,8 1 16,9 0-16,0 8 15,0 0-15,17 1 16,1 8 0,-1 0-16,9 0 0,-8 0 15,-1 0 1,-8-9-16,-1-8 16,1-1-16,-9 1 15,-9 0-15,1-1 16,-27 1-16,-17 0 15,0-9-15,-9 0 16,0-9 0,35 9-16</inkml:trace>
  <inkml:trace contextRef="#ctx0" brushRef="#br0" timeOffset="11942.33">32278 5169 0,'0'0'0,"0"0"15,0 0-15,0 0 16,0 0-16,0 8 16,0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24:31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27797 12426 0,'0'0'0,"0"0"16,0 0-16,0 0 15,0 0-15,0 26 16,-9 35-16,0 60 16,-17 44-1,9-1-15,0-16 16,-1-36-16,10-25 16,8-35-16,0-18 15,0-16-15,0-10 16,0-8-16</inkml:trace>
  <inkml:trace contextRef="#ctx0" brushRef="#br0" timeOffset="511.69">27753 12366 0,'0'0'0,"0"0"16,0 0-16,0 0 15,0 0 1,0 0-16,18 0 16,16 8-16,19 10 15,16-1-15,9 18 16,-8-9-16,-18 0 16,-9 0-16,-8 0 15,-18 0-15,-8-9 16,-18 0-1,-17 18-15,-17 17 16,-27 0-16,9 0 16,9-9-16,18-17 15,16-9-15,10 9 16,8 0-16,17 9 16,26 17-16,27-9 15,-9 1-15,-9-19 16,-18 1-1,-7 0-15,-19 0 16,1 9-16,-26 0 16,-18 8-16,-26 9 15,-8-9-15,-1-8 16,1-9-16,17-17 16,-1-1-1,27 1-15,18-9 16,8 0-16,0 0 15,0 0-15</inkml:trace>
  <inkml:trace contextRef="#ctx0" brushRef="#br0" timeOffset="827.25">28448 13206 0,'0'0'0,"0"0"0,0 0 16,-9 17-16,9 9 16,0 0-16,0 0 15,18 0-15,16 0 16,10 0-16,8-17 16,0-1-1,9 1-15,-18-18 16,-8 1-16,-9-18 15,-9 0-15,-8 0 16,-18 0 0,-8-9-16,-9 0 0,-9 18 15,1 0 1,25 17-16</inkml:trace>
  <inkml:trace contextRef="#ctx0" brushRef="#br0" timeOffset="1195.81">29125 12807 0,'0'0'0,"0"0"0,0 0 16,9 18-16,8-1 15,18 9-15,0 0 16,8 0-16,1 0 16,-1-9-1,-17 1-15,0-10 16,-8 1-16,-10 0 16,1 8-16,-18 0 15,-8 18-15,-18 17 16,-17 8-16,17-16 15,1-10 1,16-8-16,1-8 16,-1-10-16,10 10 15,8-10-15</inkml:trace>
  <inkml:trace contextRef="#ctx0" brushRef="#br0" timeOffset="1558.82">30072 12816 0,'0'0'0,"0"0"16,0 0-16,0 0 16,-9 17-16,0 1 15,-8 16-15,0 1 16,-1 8-16,1 1 15,17-1 1,0 9-16,17-9 16,1 0-16,25 1 15,9-18-15,0-18 16,9-16-16,0-10 16,-9-8-16,-9 0 15,-16-17 1,-19-9-16,1-8 15,-18 8-15,-17 0 16,-17 0-16,-18 17 16,-17 18-16,43 17 15</inkml:trace>
  <inkml:trace contextRef="#ctx0" brushRef="#br0" timeOffset="10077.29">13738 4623 0,'0'0'0,"8"0"0,-8 0 0,26-9 16,35 9-16,35-8 15,25 8 1,27 0-16,26 0 16,25 0-16,18 8 15,27 1-15,7 8 16,10 1-16,-1-1 16,1 0-16,8 1 15,-26 8-15,-8 0 16,-9-18-16,-1 1 15,-25 0 1,-44 8-16,-17 0 16,-26 1-16,-26 8 15,-18 8-15,-42-16 16</inkml:trace>
  <inkml:trace contextRef="#ctx0" brushRef="#br0" timeOffset="10458.28">14146 4814 0,'0'0'0,"0"0"16,9-9-1,17 0-15,43 1 16,79-18-16,77 0 15,53-9-15,44 9 16,34 9-16,17-1 16,9 1-16,9 17 15,-9 17-15,-26 1 16,122 8-16</inkml:trace>
  <inkml:trace contextRef="#ctx0" brushRef="#br0" timeOffset="36021.83">13842 5879 0,'0'0'0,"0"0"0,0 0 15,0 0 1,0 0-16,0 9 0,0-1 16,0 1-1,0-9-15,0 0 16,9-9-16,8 1 15,18-27-15,-1-17 16,1-17-16,9-9 16,-18-18-16,0 1 15,-18 9-15,-8 25 16,-8 18 0,-1 17-16,0 8 15,1 10-15,-1 8 16,0 8-16,-8 18 15,0 18-15,-1 16 16,1 35-16,8 18 16,9-18-16,17 1 15,1-27 1,8-8-16,0-10 16,0-16-16,9-9 15,-1-17-15,1-18 16,9-8-16,8-9 15,-9 17-15</inkml:trace>
  <inkml:trace contextRef="#ctx0" brushRef="#br0" timeOffset="36457.41">14380 5558 0,'0'0'0,"0"0"0,0 0 15,0 0-15,0 0 16,0 0-16,0 0 16,0 0-16,0 0 15,-8 0-15,-1 18 16,0 8-16,9 8 15,0 10-15,0-1 16,9-8 0,0-9-16,-1-9 15,10 0-15,-1-8 16,0 0-16,1-9 16,-1-9-16,1 0 15,-10-17-15,1 0 16,-18-8-1,1-1-15,-1 0 16,-17 18-16,8 0 16,-8 17-16,9 0 15,0 0-15,17 8 16,0 1-16</inkml:trace>
  <inkml:trace contextRef="#ctx0" brushRef="#br0" timeOffset="37116.98">14710 5532 0,'0'0'0,"0"0"0,0 0 15,0 0-15,-8 0 16,-1 0-16,9 0 16,-9 0-16,1 18 15,-1 8-15,0 8 16,9 1-16,0 8 16,0 1-1,0-18-15,0 0 16,9-9-16,-9-8 15,0-1-15,0-8 16,0 0-16,9-8 16,-1-1-16,1-8 15,0-1-15,-1 1 16,1 17 0,8 0-16,1 0 15,-1 9-15,9-1 16,0 1-16,-8-9 15,-1 0-15,0 0 16,-8-9-16,0 1 16,-1-1-16,1-17 15,-9 0 1,-9 0-16,9-9 16,0 9-16,0 18 15,9 8-15</inkml:trace>
  <inkml:trace contextRef="#ctx0" brushRef="#br0" timeOffset="37775.65">15162 5584 0,'0'0'0,"0"0"16,0 0-16,0 9 16,0 0-1,0-1-15,0 1 16,0 0-16,0-1 16,0-8-16,9 0 15,-1 0-15,1-8 16,0-1-16,-1 0 15,1 1-15,0-1 16,-9 0 0,0 1-16,-9-1 15,0 0-15,1 1 16,-10 8-16,1 0 16,-1 8-16,1 10 15,0 8-15,17 8 16,0-8-16,8 0 15,10 0 1,-1-8-16,1-10 16,-1 1-16,0-9 15,9-9-15,0 1 16,0-10-16,0 1 16,-8 0-16,-1 8 15,1 9 1,-1 0-16,0 17 15,9 1-15,0-1 16,-8 0-16,-10 1 16,1-1-16,0-8 15,0-1 1,-9 1-16,0 0 16,0-9-1,0 0-15,0-18 0,0-16 16,0-10-16,17-16 15,18-1 1,-9 26-16</inkml:trace>
  <inkml:trace contextRef="#ctx0" brushRef="#br0" timeOffset="38571.61">16074 5541 0,'0'0'0,"0"0"15,0 0-15,0 0 16,0 0-16,0 0 16,0 0-16,0 0 15,17 9 1,0-9-16,1 0 16,16-9-16,1 0 15,-9-17-15,0 0 16,0 0-16,-8 1 15,-10-10-15,1 0 16,-18 1 0,1 16-16,-10 1 15,-8 17-15,9 0 16,-9 17-16,9 18 16,-1 8-16,9 9 15,9 9-15,27-1 16,-1-8-16,8-26 15,1-8 1,8-10-16,1-8 16,-9-26-16,8 0 15,-26 18-15</inkml:trace>
  <inkml:trace contextRef="#ctx0" brushRef="#br0" timeOffset="38904.94">16551 5377 0,'0'0'0,"0"0"15,0 0-15,0 0 16,0 17-16,0 0 16,0 9-16,0 9 15,0-1-15,0-8 16,0 0-16,0-8 16,0-10-16,0 1 15,0-9-15,0-9 16,0-8-1,9-18-15,0-8 16,8-17-16,0 8 16,1 17-16,-1 18 15,-8 8-15,-1 9 16,1 9-16,0 8 16,0 9-16,-1 0 15,1 9-15,0-1 16,-1-8-1,10 0-15,8-17 16,-9-1-16</inkml:trace>
  <inkml:trace contextRef="#ctx0" brushRef="#br0" timeOffset="39352.3">16925 5463 0,'0'0'0,"-9"0"0,0 0 16,9 0-16,0 0 16,0 0-1,0 0-15,0 0 16,9 0-16,8-9 15,1 1-15,-1-1 16,0 1-16,1-18 16,-1 0-16,-8 0 15,0-9-15,-9 0 16,-9 18-16,0 0 16,0 8-1,1 9-15,-1 0 16,-8 17-16,-1 18 15,1 8-15,17 9 16,0-8-16,9-1 16,8 0-16,0-17 15,1 0 1,25-17-16,18-18 16,-18 0-16,-25 9 15</inkml:trace>
  <inkml:trace contextRef="#ctx0" brushRef="#br0" timeOffset="39638.86">17368 5212 0,'-9'0'0,"0"9"16,9 8-16,0 0 16,0 1-16,0 8 15,0 0-15,0 0 16,0 0-16,0 0 15,0-9-15,0 0 16,0-8-16,0-1 16,0 1-1,-9-9-15,1-9 16,-1-8-16,0-26 16,9-18-16,0 1 15,18 8-15,8 17 16,17 9-16,1 9 15</inkml:trace>
  <inkml:trace contextRef="#ctx0" brushRef="#br0" timeOffset="40205.68">17889 5065 0,'0'0'0,"0"0"0,0 0 15,0 0-15,0 0 16,0 0-16,-9-9 16,0 0-16,0 1 15,-8-1-15,-9 9 16,-9 0-1,1 0-15,-1 17 16,9 1-16,-9 8 16,9 0-16,9 0 15,8-9-15,9 0 16,0-8-16,0 0 16,0-1-16,0-8 15,9 0 1,-1 0-16,10 0 15,-1 0-15,0 18 16,18 16-16,0 10 16,8 16-16,-8 1 15,-9 8-15,0 9 16,-8-9-16,-10-17 16,1-8-16,-9-18 15,-9 0 1,1-18-16,-1 1 15,0 0-15,0-9 16,-8-9-16,-9-26 16,9-8-16,17-9 15,8 0-15,10 0 16,-1 17-16</inkml:trace>
  <inkml:trace contextRef="#ctx0" brushRef="#br0" timeOffset="40621.53">18210 5065 0,'0'0'0,"-9"0"16,0 0-16,1 8 16,-1 1-16,0 8 15,9 1-15,0-1 16,0 0-16,0 1 16,0-10-1,0 1-15,0-9 16,0 0-16,9 0 15,0-9-15,-1 1 16,10-1-16,-1 0 16,1 9-16,-1 0 15,9 26-15,26 18 16,0 25 0,9 0-16,0 9 15,-18 0-15,-8-9 16,-9-8-16,-17-18 15,-1 1-15,-16-10 16,-1-8-16,-8 0 16,-9-17-1,0 0-15,-1-27 16,-7-16-16,-1-36 16,26-25-16,53-35 15,147-216-15</inkml:trace>
  <inkml:trace contextRef="#ctx0" brushRef="#br0" timeOffset="43742.92">14259 15250 0,'0'0'0,"0"0"0,0 0 0,-9-9 0,9 9 16,0 0-16,0 0 15,0 0 1,-9 0-16,1 17 0,-1 35 16,-17 44-16,0 25 15,9 9 1,-1-9-16,1-17 16,-1-26-16,1-26 15,8-18-15,9-8 16,0-17-16,0 0 15,0-9-15,0-9 16,18-26-16,8-16 16,9-27-1,8 8-15,0 10 16,-8 16-16,9 10 16,-18 8-16,0 8 15,-9 18-15,-8 0 16,-1 9-16,1 8 15,0 18 1,8 17-16,0 17 16,-8-8-16,0-18 15,0-8-15,-1-9 16,1 0-16,8-18 16,9 1-16,9-18 15,-18 1-15</inkml:trace>
  <inkml:trace contextRef="#ctx0" brushRef="#br0" timeOffset="43935.75">14893 15787 0,'0'0'0,"0"0"15,0 0-15,-9 17 16,0 9-1,1 9-15,-1 8 16,9 0-16,0-8 16,9-1-16,-1-16 15</inkml:trace>
  <inkml:trace contextRef="#ctx0" brushRef="#br0" timeOffset="44074.82">14832 15362 0,'0'0'0,"0"0"16,0 0-16,0 0 16,0 0-16,0 0 15,9 0-15</inkml:trace>
  <inkml:trace contextRef="#ctx0" brushRef="#br0" timeOffset="44906.47">15422 15665 0,'0'0'0,"0"0"0,0 0 16,-8 0-16,-1 0 16,-17 0-16,0 9 15,-18 8-15,1 18 16,0 8 0,8 9-16,0 0 15,18-8-15,-1-10 16,18-8-16,0-17 15,0 0 1,0-9-16,0-9 16,18 0-16,-1-17 15,1 9-15,-1 0 16,0-1-16,1 10 16,8 8-16,8 8 15,1 27-15,-9 8 16,0 9-16,0 9 15,-17-18 1,0 9-16,-18 0 16,0 0-16,-17-9 15,0 1-15,-9-18 16,1 0-16,-1-18 16,0 1-16,1-18 15,7-8-15,10-9 16,17-17-16,9-35 15,-1-44-15,1 62 16</inkml:trace>
  <inkml:trace contextRef="#ctx0" brushRef="#br0" timeOffset="45288.4">15657 15232 0,'0'0'0,"0"9"0,0 17 15,-9 26 1,0 35-16,1 25 16,-1 1-16,-8 8 15,-1-17-15,1-17 16,0-35-16,-1-18 16,10-8-16,8-17 15,0-1 1,0-8-16,0-8 15,0-1-15,17-17 16,0-17-16,9 0 16,0 8-16,-8 18 15,-1-1-15,-8 18 16,0 0-16,-1 0 16,1 18-16,0 16 15,-1 1 1,1 0-16,0-1 15,-1-8-15,18-9 16,9 9-16,-18-17 16</inkml:trace>
  <inkml:trace contextRef="#ctx0" brushRef="#br0" timeOffset="45938.07">15848 15986 0,'0'0'0,"0"0"0,0 0 15,0 9-15,0-1 16,0 1-16,17-1 16,1-8-1,16-8-15,1-1 16,0-17-16,0 0 15,-9 0-15,0-8 16,-18 8-16,1 0 16,0 8-16,-18 1 15,0 0 1,1-1-16,-1 18 16,-8 0-16,-9 9 15,8 8-15,1 1 16,-1 16-16,10 10 15,8-1 1,0-8-16,17-9 0,0-1 16,1-16-1,-1 0-15,9-18 16,9-8-16,8-9 16,-17 9-16,1-1 15,-1 1-15,0 8 16,-9 9-16,0 0 15,1 0-15,-1 18 16,0-1-16,1 0 16,-9 1-1,-1-1-15,1 0 16,0-8-16,-9-1 16,0 1-16,0 0 15,0-9-15,0 0 16,0 0-16,0-9 15,0 0-15,17-17 16,9-25 0,9-10-16,26 18 15,-27 25-15</inkml:trace>
  <inkml:trace contextRef="#ctx0" brushRef="#br0" timeOffset="46705.53">17038 15847 0,'0'0'0,"0"0"0,0 9 16,0 0-16,0 8 16,0 0-16,17 1 15,0-1-15,9-8 16,-8-1-16,16-8 16,1-8-1,0-1-15,8-8 16,-8-9-16,-9 0 15,0 8-15,-17 1 16,0 0-16,-9-1 16,0 1-16,-9 8 15,0 1-15,0-1 16,-17 9-16,9 0 16,-9 17-1,0 1-15,9 16 16,-1 10-16,18-1 15,0 0-15,18 1 16,8-19 0,8 1-16,1-17 15,43-9-15,26-26 16,-60 0-16</inkml:trace>
  <inkml:trace contextRef="#ctx0" brushRef="#br0" timeOffset="47087.1">17836 15743 0,'0'0'0,"0"0"0,-8 0 16,-1 18-16,0 8 15,-8 26 1,8 8-16,-8 1 16,0-9-16,-1-9 15,1-17-15,8 0 16,1-17-16,8-1 15,0-8-15,0 0 16,0-8-16,0-18 16,17-18-1,9 1-15,9-9 16,-1 0-16,-8 18 16,0 16-16,-8 1 15,-1 0-15,-8 17 16,0 0-16,-1 0 15,1 26-15,0 8 16,-1 18 0,1 0-16,0-9 15,-1-17-15,1 0 16,8-8-16,1-10 16</inkml:trace>
  <inkml:trace contextRef="#ctx0" brushRef="#br0" timeOffset="47505.08">18166 15995 0,'0'0'0,"0"0"16,0 0-16,0 8 15,0 1-15,0-1 16,18 1-16,-1-18 15,18 1 1,0-9-16,-1-9 16,10 0-16,-9 0 15,-9 0-15,0 0 16,-18 8-16,1 1 16,0 0-16,-9-1 15,0 10-15,-9-1 16,0 9-1,1 0-15,-10 0 16,1 9-16,0 8 16,-1 0-16,1 27 15,-1-1-15,18 0 16,0 1-16,18-1 16,-1-17-16,1-9 15,25 0 1,26-8-16,-43-18 15</inkml:trace>
  <inkml:trace contextRef="#ctx0" brushRef="#br0" timeOffset="47808.43">18766 15813 0,'0'0'0,"0"0"0,0 0 16,0 17-16,0 9 15,0 17-15,0-8 16,8 8-16,-8-8 16,0-9-16,0 0 15,0-18-15,0 1 16,0 0 0,0-1-16,0 1 15,0-9-15,0 0 16,0 0-16,0-17 15,0-9-15,18-18 16,-1-7-16,18 7 16,17 10-1,-26 25-15</inkml:trace>
  <inkml:trace contextRef="#ctx0" brushRef="#br0" timeOffset="48405.97">19269 15839 0,'0'0'0,"0"0"0,0 0 15,0 0-15,0 0 16,0 0-16,0 0 15,-8-9 1,-1 0-16,0 1 0,-8 8 16,-9 0-1,0 8-15,0 10 16,0 16-16,8 10 16,1-1-16,0-17 15,17 0-15,0-18 16,0 1-1,0-9-15,8 0 16,10-9-16,-1 1 16,0-1-16,1 1 15,-1 8-15,0 0 16,9 25-16,9 19 16,-9 25-16,0 18 15,-8 8-15,-10 0 16,-16-8-16,-1-9 15,-8-18 1,-1-16-16,-8-1 16,0-17-16,0-17 15,0-1-15,0-16 16,0-10-16,-9-34 16,0-26-16,18-17 15,8 0-15,35 8 16,9-8-16,9-18 15,-27 61 1</inkml:trace>
  <inkml:trace contextRef="#ctx0" brushRef="#br0" timeOffset="48886.64">19495 15691 0,'0'0'0,"0"0"0,0 0 0,0 0 16,0 0-1,0 0-15,0 0 16,0 18-16,0-1 16,0 0-16,0 18 15,9 0-15,-1-9 16,1 0-16,0-9 16,-1-8-16,1-1 15,9-16 1,-1-1-16,0-17 15,9 0-15,-8 0 16,-1 0-16,-8 9 16,-1-1-16,10 18 15,-1 0-15,9 26 16,18 26 0,-1 44-16,0 16 15,1 18-15,-18-9 16,-9-17-16,-8-26 15,-9-26-15,-9-17 16,1-9-16,-1-9 16,-17-8-16,0-1 15,-18-16-15,-8-18 16,0-9-16,0-25 16,26-18-1,17 0-15,27-44 16,25-224-16</inkml:trace>
  <inkml:trace contextRef="#ctx0" brushRef="#br0" timeOffset="54186.4">19677 4632 0,'0'0'16,"0"0"-16,0 0 0,-8 0 0,-1 0 15,-17 8 1,-9 27-16,-8 43 16,-18 26-16,0 43 15,18 0-15,25-8 16,27 0-16,9-27 15,8-25-15,26-9 16,8-26-16,45 0 16,259 52-1</inkml:trace>
  <inkml:trace contextRef="#ctx0" brushRef="#br0" timeOffset="54785.54">20624 5134 0,'0'0'0,"0"0"16,0 0-16,0 0 15,0 0-15,-9-9 16,1 1 0,-10-1-16,-8-8 15,0 8-15,-9 9 16,1 0-16,8 17 16,-9 1-16,0 16 15,18 1-15,-1-9 16,18 0-16,0 0 15,18-17 1,-1-1-16,18-16 16,0-1-16,-1-17 15,1 9-15,-9-1 16,-9 10-16,1 8 16,-1 0-16,1 26 15,8 17-15,0 26 16,-9 35-1,-8 17-15,-1-17 16,-16-17-16,-1-26 16,0-9-16,1-9 15,-10-17-15,1 0 16,-9-18-16,0 1 16,-18-18-16,10-8 15,-1-17 1,0-18-16,9-18 15,17 10-15,27-1 16,-1 35-16</inkml:trace>
  <inkml:trace contextRef="#ctx0" brushRef="#br0" timeOffset="55152.92">21049 5160 0,'0'0'0,"0"0"15,0 0-15,0 0 16,0 9-16,9 17 16,8 17-1,-8 9-15,0 0 16,0 0-16,-9-26 15,0 0-15,0-9 16,0-8-16,0-1 16,0-8-16,0 0 15,0-8-15,8-35 16,10-18 0,8-17-16,0 9 15,8 17-15,1 8 16,-9 18-16,0 9 15,-8 17 1</inkml:trace>
  <inkml:trace contextRef="#ctx0" brushRef="#br0" timeOffset="55554.51">21744 5056 0,'-9'0'0,"1"0"0,-1 0 0,0 0 15,1 0 1,-10 17-16,1 1 16,-9 8-16,9 17 15,-1 0-15,18 1 16,0-18-16,0 0 15,0-9-15,9-8 16,0-1-16,8 1 16,0-18-1,1 1-15,8-18 16,0 0-16,-18 0 16,-8-18-16,-8 1 15,-1 8-15,-17 1 16,0 16-16,0 1 15,0 17-15,9 0 16,-1 0-16,9 0 16,9 0-1</inkml:trace>
  <inkml:trace contextRef="#ctx0" brushRef="#br0" timeOffset="56003.05">21900 5030 0,'0'0'0,"0"0"16,0 0-16,0 0 16,0 0-16,0 0 15,0 17-15,9 9 16,-9 9-16,9 8 15,8 1 1,-8-10-16,8-8 16,1-8-16,-1-10 15,9-8-15,0-8 16,0-18-16,0 0 16,0-9-16,0 0 15,0 1-15,-17 16 16,0 1-1,-1 8-15,-8 9 16,0 0-16,0 0 16,0 9-16,9 17 15,8 9-15,1-1 16,-1 1-16,1-9 16,-1 0-16,0-9 15,-8 9 1,0-17-16</inkml:trace>
  <inkml:trace contextRef="#ctx0" brushRef="#br0" timeOffset="56419.03">22482 5065 0,'0'0'0,"0"0"15,0 0-15,0 0 16,0 8-16,0 10 16,0 16-16,0 1 15,0-9 1,0-9-16,0-8 16,0 0-16,0-9 15,0 0-15,0-9 16,9 0-16,8-17 15,1 0-15,-1 0 16,9 9-16,-9 0 16,-8-1-16,0 18 15,0 0 1,-1 0-16,1 18 16,8-1-16,1 9 15,-1 0-15,0 0 16,1 0-16,-1-17 15,-8-1-15,8 1 16,-8-9-16</inkml:trace>
  <inkml:trace contextRef="#ctx0" brushRef="#br0" timeOffset="56835.53">23238 5082 0,'0'0'0,"0"0"16,-9 0-16,0 0 15,1 0-15,-10 0 16,1 0-16,0 9 16,-9 8-1,-9 9-15,0 17 16,18 1-16,8-10 16,9 1-16,0-9 15,9-17-15,8-1 16,0 1-16,9-18 15,9-17-15,9-17 16,-1-9 0,0-26-16,-8-26 15,0-8-15,-18 34 16,-8 17-16,0 18 16,-9 17-16,0 8 15,0 10-15,0 8 16,-9 8-16,0 27 15,-8 34 1,0 18-16,17 17 16,0 8-16,17-16 15,18-27-15,8-8 16,-17-35-16</inkml:trace>
  <inkml:trace contextRef="#ctx0" brushRef="#br0" timeOffset="57202.25">24315 4710 0,'0'0'0,"-9"0"0,0 0 16,-17 17-1,0 9-15,-9 9 16,1-1-16,-1 1 16,17 0-16,1-1 15,17 1-15,0-1 16,0-8-16,17 9 16,1-9-16,-1 0 15,9 0 1,-8 0-16,-10-9 15,1-8-15,0 0 16,-18-1-16,0 10 16,-17-1-16,9 0 15,0 9-15,8-17 16</inkml:trace>
  <inkml:trace contextRef="#ctx0" brushRef="#br0" timeOffset="57388.92">24262 5065 0,'0'0'0,"0"-9"0,0 0 16,9 9-16,8-8 15,10-1 1,16 0-16,9 1 0,9-1 16,0 0-1,-1-8-15,10 17 16,8 9-16,-52-9 15</inkml:trace>
  <inkml:trace contextRef="#ctx0" brushRef="#br0" timeOffset="57602.05">24636 4684 0,'0'0'0,"0"0"0,0 0 16,0 0-16,0 0 15,0 26-15,0 17 16,0 35-16,0 9 16,0 8-1,0 0-15,9-17 16,-1-17-16,18-1 16,9-25-16,-18-18 15</inkml:trace>
  <inkml:trace contextRef="#ctx0" brushRef="#br0" timeOffset="57985.56">25131 5039 0,'0'-9'0,"0"0"0,0 9 16,-9-8-16,0 8 15,-17 0-15,0 8 16,-8 10-16,-1 8 15,0 8-15,18 1 16,-1-9 0,10 0-16,8-17 15,0-1-15,0-8 16,17-8-16,9-1 16,9-17-16,-9 9 15,0-1-15,-9 10 16,1 8-16,-10 0 15,1 0 1,0 0-16,-1 17 16,1 0-16,8 1 15,1-1-15,-1-8 16,1-1-16,8-16 16,8-1-16,-16 9 15</inkml:trace>
  <inkml:trace contextRef="#ctx0" brushRef="#br0" timeOffset="58154.64">25192 4926 0,'0'0'0,"0"0"0,0 0 16,0 0-16,17 0 15,9-8-15,17-1 16,10 0-1,-1 1-15,-26 8 16</inkml:trace>
  <inkml:trace contextRef="#ctx0" brushRef="#br0" timeOffset="58401.78">25504 4536 0,'0'0'0,"0"0"0,0 18 16,-8 8-16,-1 43 15,0 26 1,0 18-16,1 8 16,8-17-16,0-17 15,8-27-15,1-16 16,9-1-16,8-17 15,-9-9 1</inkml:trace>
  <inkml:trace contextRef="#ctx0" brushRef="#br0" timeOffset="58668.31">25826 4554 0,'0'0'16,"0"0"-16,0 0 0,17 17 15,0 18 1,18 17-16,17 17 16,-9-8-16,1-1 15,-18 1-15,0-18 16,0 9-16,-9 9 15,-17-9-15,-17 26 16,-9-18-16,17-34 16</inkml:trace>
  <inkml:trace contextRef="#ctx0" brushRef="#br0" timeOffset="59201.5">25574 5177 0,'0'0'0,"0"0"0,0 0 15,0 0-15,0 0 16,0 0-16,0 0 15,8-8 1,10-1-16,-1 0 16,18-8-16,0-9 15,8 0-15,0 0 16,-17 0-16,1 0 16,-10 0-16,-8-8 15,-9 16-15,-9 1 16,0 17-16,-8 0 15,-9 17 1,-18 26-16,1 18 16,8 0-16,27 8 15,25 0-15,9-25 16</inkml:trace>
  <inkml:trace contextRef="#ctx0" brushRef="#br0" timeOffset="60089.68">21136 15449 0,'0'0'0,"-8"0"0,-1 0 16,-26 26-16,-17 43 15,-17 35-15,16 35 16,1 25-16,18 9 15,16-17-15,10-34 16,16-19-16,10-16 16,16-26-1,1-27-15,9-16 16,16-27-16,-8 9 16</inkml:trace>
  <inkml:trace contextRef="#ctx0" brushRef="#br0" timeOffset="60502.07">21284 16280 0,'0'0'0,"0"0"0,0 0 16,0 0-16,0 0 16,0 0-16,0 0 15,0 0-15,0 0 16,17 0-16,1 0 15,16-8 1,1-1-16,-9 0 16,0-17-16,0 9 15,0 0-15,-17-1 16,0-8-16,-18 0 16,0 9-16,1 0 15,-10-1-15,1 18 16,-9 0-1,0 0-15,0 18 16,8-1-16,1 18 16,17-1-16,17 27 15,1 0-15,16-1 16,1-16-16,0-10 16,0-8-1,34-26-15,1-17 16,-44 0-16</inkml:trace>
  <inkml:trace contextRef="#ctx0" brushRef="#br0" timeOffset="60918.98">21814 16220 0,'0'0'0,"0"0"0,0 0 16,0-9 0,17 0-16,0 9 15,1 0-15,8 0 16,0 0-16,0 9 15,-9 0-15,-8-1 16,0 10-16,-18-1 16,0 26-16,-8 1 15,-9-1 1,0 0-16,8-17 16,1 0-16,0-17 15,17-1-15,0-8 16,0-8-16,17-1 15,9-25-15,26-10 16,-8 18-16</inkml:trace>
  <inkml:trace contextRef="#ctx0" brushRef="#br0" timeOffset="61153.88">22335 16029 0,'0'0'0,"-9"0"0,0 0 16,-8 9-16,0-1 15,-10 1-15,1 8 16,0 1-16,0-1 16,0 9-1,0 9-15,9-1 16,-1 1-16,18 17 16,0-9-16,9 1 15,9-10-15,-1 1 16,0-9-16,27-17 15,-10-1-15,-25-8 16</inkml:trace>
  <inkml:trace contextRef="#ctx0" brushRef="#br0" timeOffset="61474.37">22656 16064 0,'0'0'0,"0"0"0,0 0 16,0 0 0,-9 0-16,1 0 15,-1 0-15,-17 0 16,8 0-16,-8 0 16,0 8-16,0 10 15,0-1-15,0 18 16,9-1-16,-1 1 15,1 8 1,17 1-16,0-1 16,0-17-16,9 0 15,8-17-15,1-1 16,34-25-16,0-9 16,-26 17-16</inkml:trace>
  <inkml:trace contextRef="#ctx0" brushRef="#br0" timeOffset="61654.13">22812 16185 0,'0'0'0,"0"0"0,0 0 16,-8 17-16,8 18 16,-9 0-16,9 8 15,0 0 1,0-17-16,9-17 15,-9-9-15,0 0 16</inkml:trace>
  <inkml:trace contextRef="#ctx0" brushRef="#br0" timeOffset="61781.66">22934 15821 0,'0'0'0,"0"0"0,0 0 16,0 0-16,0 0 15,26 9-15,-9-9 16</inkml:trace>
  <inkml:trace contextRef="#ctx0" brushRef="#br0" timeOffset="62018.55">23038 16150 0,'0'0'0,"0"0"0,0 0 0,0 0 15,17 0 1,9 0-16,9-8 16,26-1-16,8-8 15,18-9-15,0-9 16,-17-8-16,-27 8 15,-26 18-15</inkml:trace>
  <inkml:trace contextRef="#ctx0" brushRef="#br0" timeOffset="62269.44">23290 15700 0,'0'0'0,"0"0"15,0 0-15,-9 17 16,0 9-16,1 26 16,-1 26-16,0 18 15,1 7 1,-1 10-16,9 8 16,0-17-16,0-17 15,9-27-15,8-16 16,-8-27-16,-9-17 15,0 0-15</inkml:trace>
  <inkml:trace contextRef="#ctx0" brushRef="#br0" timeOffset="63051.27">23455 16393 0,'0'0'0,"0"0"16,0 0-16,0 0 15,0 9-15,9-1 16,-1 1 0,10 0-16,-1-1 15,18-16-15,-1-1 16,10-17-16,-18 0 16,0 0-16,0 9 15,-17-1-15,-1-8 16,1 9-16,-9 0 15,-9-1 1,1 1-16,-18 17 16,0 9-16,-9 8 15,9 18-15,0 17 16,0 8-16,8-8 16,10-8-16,8-10 15,0-8-15,17 0 16,18-17-1,8-9-15,27-9 16,16-17-16,-7-17 16,-10 8-16,-8 1 15,-9-1-15,-26 18 16,-9-1-16,-8 18 16,0 0-16,-9 0 15,-9 0 1,-8 26-16,-9 18 15,-18 8-15,9-1 16,1 10-16,8-9 16,17-26-16,9 0 15,9-17-15,8-1 16,9-16-16,18-18 16,25-26-1,9-26-15,-8-26 16,-10 0-16,1-17 15,-17-1-15,-27 36 16,-8 25-16,-9 27 16,0 16-16,0 1 15,0 17 1,-9 0-16,-17 26 16,0 43-16,-9 26 15,9 53-15,9-1 16,17-26-16,17-26 15,9-17-15,18-26 16,-10-34-16,-16-18 16</inkml:trace>
  <inkml:trace contextRef="#ctx0" brushRef="#br0" timeOffset="63451.55">25183 15986 0,'0'0'0,"0"0"0,0 0 16,-9 0-16,1 0 15,-1 0-15,-9 0 16,1 9-16,0 8 16,-1 9-1,1 8-15,17 18 16,0 0-16,9 9 16,-1-18-16,1 1 15,0-18-15,-1 0 16,-8-9-16,0 0 15,-8 1-15,-10-1 16,-8 0 0,-8 1-16,-1-10 15,17 1-15,18-1 16</inkml:trace>
  <inkml:trace contextRef="#ctx0" brushRef="#br0" timeOffset="63621.04">25226 16211 0,'0'0'0,"0"0"0,0 0 16,0 0-16,0 0 15,18 0-15,8 0 16,8 0-16,19-9 16,-1 1-16,0-10 15,17 1 1,-17 17-16</inkml:trace>
  <inkml:trace contextRef="#ctx0" brushRef="#br0" timeOffset="63840.53">25513 15787 0,'0'0'0,"0"0"15,0 0-15,0 0 0,0 0 16,0 26-1,-9 26-15,1 34 16,-1 27-16,9-1 16,0 10-16,9-36 15,8-8-15,-8-35 16,8-17-16,-8-17 16</inkml:trace>
  <inkml:trace contextRef="#ctx0" brushRef="#br0" timeOffset="64239.07">26086 16159 0,'0'0'0,"0"0"0,-9 0 16,1 0-1,-18 17-15,-18 1 16,1 8-16,8 8 15,-8 10-15,8 8 16,0-9-16,18 0 16,-1 1-16,18-19 15,0-16-15,18 0 16,8-1-16,9-25 16,8-17-1,9-10-15,-9 10 16,-8-1-16,-9 18 15,-8-1-15,-10 10 16,1 8-16,0 0 16,8 8-16,0 10 15,1 16 1,-1-8-16,9 9 16,9 0-16,-26-27 15</inkml:trace>
  <inkml:trace contextRef="#ctx0" brushRef="#br0" timeOffset="64451.03">26095 16090 0,'0'0'0,"0"0"0,0 0 0,8 0 16,18 0-16,35 8 15,17-16-15,27-1 16,7-17-16,-16 9 16,-27-9-1,-8-17-15,-35 25 16</inkml:trace>
  <inkml:trace contextRef="#ctx0" brushRef="#br0" timeOffset="64671.23">26451 15726 0,'0'0'0,"0"0"0,0 9 16,-9 17-16,9 26 16,0 26-16,0 17 15,0 0-15,0 9 16,9 0-16,-9-17 15,8-35-15,-8-9 16,0-17 0,0-18-16</inkml:trace>
  <inkml:trace contextRef="#ctx0" brushRef="#br0" timeOffset="65039.56">26685 16358 0,'0'0'0,"0"0"0,0 0 15,18 9-15,8-9 16,8-9-16,18 1 16,9-10-16,-17-8 15,-1 0 1,0 0-16,-16 9 15,-10 0-15,-8-1 16,-1 1-16,-8 8 16,-8 1-16,-1 8 15,0 0-15,-17 8 16,0 10-16,0 16 16,0 10-1,9 25-15,-1-8 16,18-1-16,9 1 15,8-18-15,27-17 16,17-9-16,-27-8 16</inkml:trace>
  <inkml:trace contextRef="#ctx0" brushRef="#br0" timeOffset="65351.27">27536 15224 0,'0'0'0,"0"0"15,18 8-15,16 10 16,18 25-16,35 35 15,9 35-15,-18 16 16,-9 27-16,-17 35 16,-34-1-16,-27-8 15,-17-43-15,-17-18 16,-18-17-16,35-61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26:52.5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2084 3948 0,'0'0'0,"0"8"0,0-8 0,-9 35 16,1 25-16,-1 18 15,0 0-15,9 0 16,0-17 0,0-18-16,9-8 15,0-18-15</inkml:trace>
  <inkml:trace contextRef="#ctx0" brushRef="#br0" timeOffset="536.7">2171 3774 0,'0'0'0,"0"0"0,0 0 16,0 0-16,0-8 15,0-1-15,-9 0 16,1 1-16,-1-1 16,-26 0-16,0 9 15,-8 0-15,0 9 16,-1 8-16,-17 27 16,1 8-16,7 8 15,10 10 1,8-1-16,18 17 15,17-8-15,17-8 16,-8-10-16,17-8 16,17-8-16,10-10 15,16-8-15,18-17 16,8-18 0,10-25-16,-10-18 0,1-9 15,-18-8 1,-26-9-16,-9-18 15,-25 1-15,-10 26 16,-16 0-16,-18 17 16,-18 17-16,1 9 15,-9 9-15,0 17 16,8 0-16,27 8 16</inkml:trace>
  <inkml:trace contextRef="#ctx0" brushRef="#br0" timeOffset="1533.73">3300 3844 0,'0'0'0,"0"0"0,0 0 15,0 0-15,0 0 16,17 0-1,9-9-15,26 0 16,27 1-16,16-10 16,1 10-16,-1-10 15,-8 1-15,-26 8 16,8 1-16,-8 8 16,-35 0-16</inkml:trace>
  <inkml:trace contextRef="#ctx0" brushRef="#br0" timeOffset="1918.86">3517 4069 0,'0'-9'0,"0"0"0,0 1 0,0 8 15,0 0 1,0 0-16,0 0 15,0 0-15,0 0 16,-9 17-16,1 18 16,-1 17-16,-8 8 15,-1-8-15,1 0 16,-1-8 0,10-1-16,8-8 15,0-9-15,0-9 16,8 9-16,10-9 15,-1 0-15,18-8 16,8 0-16,27-9 16,8-9-16,-9 0 15,-8 1-15,-17-1 16,-1 0 0,-17 1-16,-9 8 15,-8 0-15</inkml:trace>
  <inkml:trace contextRef="#ctx0" brushRef="#br0" timeOffset="2117.71">3534 4242 0,'0'0'0,"0"0"0,0 0 16,0 0-16,0 0 15,0 0-15,18 0 16,16 0-16,27-9 15,9 1-15,-1-1 16,1 0 0,16 1-16,-25 8 0</inkml:trace>
  <inkml:trace contextRef="#ctx0" brushRef="#br0" timeOffset="2564.27">4446 4190 0,'0'0'0,"0"0"16,0 0-16,0 0 15,0 0 1,0 0-16,-9 0 16,-8 17-16,-18 27 15,-17 34-15,0 0 16,0-1-16,17-25 16,1-8-16,16-18 15,1-9-15,17-17 16,0 0-16</inkml:trace>
  <inkml:trace contextRef="#ctx0" brushRef="#br0" timeOffset="2741.95">4116 4190 0,'0'0'0,"0"0"16,0 0-16,17 17 15,1 9 1,17 26-16,-1 0 15,10 0-15,-1 9 16,9-18-16,-8 0 16,16-8-16,-16-18 15</inkml:trace>
  <inkml:trace contextRef="#ctx0" brushRef="#br0" timeOffset="3300.81">4628 4268 0,'0'0'0,"0"0"0,0 0 0,0 0 15,0 0 1,0 9-16,9 17 15,0 43-15,-1 52 16,1 26-16,-9-8 16,0-18-16,0-26 15,-9-8-15,9-26 16,0-27-16,0-16 16,0-10-1,-8-16-15,-1-10 16,0-34-16,-8-52 15,8-17-15,9-17 16,0-18-16,0 60 16,0 36-16,0 25 15,0 1-15,18 8 16,-1 8 0,9 1-16,9 0 15,0 8-15,-1 9 16,1 0-16,-9 0 15,0 17-15,-17 1 16,0 16-16,-18 10 16,-8 8-16,-10-1 15,-16-7 1,8-10-16,9-8 16,9-17-16,8 0 15,9-9-15,0 0 16</inkml:trace>
  <inkml:trace contextRef="#ctx0" brushRef="#br0" timeOffset="3684.81">5045 4502 0,'0'0'0,"0"0"0,0 0 16,0 0-1,0 0-15,0 0 0,0 0 16,18-9 0,8 0-16,8 1 15,1-18-15,9-9 16,-18 1-16,0-1 16,-18 9-1,1-9-15,-18 9 0,1 9 16,-18 0-1,0 17-15,-18 0 16,1 26-16,-1 8 16,10 18-16,16 0 15,10 0-15,16 0 16,10-9-16,16-8 16,18-9-1,1-17-15,25-1 16,-26-8-16</inkml:trace>
  <inkml:trace contextRef="#ctx0" brushRef="#br0" timeOffset="4067.41">5427 4259 0,'0'0'0,"0"0"0,0 0 16,0 0-16,0 0 16,9 9-16,8 8 15,-8 1-15,8-1 16,1 9-16,-9 0 16,-1 9-16,1-9 15,-9 8 1,0-8-16,0 0 15,0-9-15,-9 1 16,1-10-16,-1 1 16,0-9-16,0-9 15,1-8-15,8-35 16,8-26-16,19 0 16,16 9-1,9 8-15,0 9 16,44 26-16,-27 18 15</inkml:trace>
  <inkml:trace contextRef="#ctx0" brushRef="#br0" timeOffset="4467.16">6087 4216 0,'-8'0'0,"-1"9"0,0-9 15,1 0 1,-1 0-16,0 26 16,1 17-16,-10 9 15,1-9-15,-1 1 16,18-1-16,9-17 15,0-18-15,-1 1 16</inkml:trace>
  <inkml:trace contextRef="#ctx0" brushRef="#br0" timeOffset="4590.5">6122 4025 0,'-9'-8'0,"1"-1"0,8 9 16,0 0-16,0 0 15,0 0-15,8 9 16</inkml:trace>
  <inkml:trace contextRef="#ctx0" brushRef="#br0" timeOffset="5201.96">6313 4251 0,'0'0'0,"0"0"0,0 0 15,0 0 1,0 26-16,0 8 0,0 1 15,-9 8 1,1 1-16,-1-10 16,9-8-16,0-9 15,0-8-15,0 0 16,0-9 0,0-9-16,0-8 0,0-18 15,17-17 1,1 0-16,-1 9 15,9 8-15,0 9 16,0 9-16,-8 17 16,-1 0-16,0 26 15,-8 17-15,0 9 16,-1 0-16,-8-8 16,0-19-16,0 1 15,0-17 1,0 0-16,0-9 15,0-18-15,18-25 16,17-26-16,-1-18 16,1 27-16,-9 16 15,0 18-15,-17 18 16,-1 8-16,1 0 16,0 17-16,0 35 15,-1 9 1,1-1-16,8 1 15,-8-35-15</inkml:trace>
  <inkml:trace contextRef="#ctx0" brushRef="#br0" timeOffset="5639.36">6964 4303 0,'-8'0'0,"-1"8"0,0 1 0,1 8 16,8 1 0,0-10-16,0 1 15,17 0-15,0-1 16,1-8-16,-1-8 15,0-1-15,10-8 16,-1-9-16,-9 0 16,-8 0-16,-1 0 15,-8-9-15,-8 18 16,-1-1 0,-17 10-16,0 8 15,-9 17-15,9 18 16,-9 17-16,9 8 15,9 1-15,17-9 16,0-9-16,17-17 16,9 0-16,18-9 15,-1-8 1,-25 0-16</inkml:trace>
  <inkml:trace contextRef="#ctx0" brushRef="#br0" timeOffset="6016.75">7416 4207 0,'0'0'0,"0"0"15,-9 0-15,1 9 16,-1 8-16,-8 18 16,8 0-16,0-1 15,0 1-15,1 0 16,-1-9-1,0 0-15,1-9 16,-1 0-16,9-8 16,0-1-16,0-8 15,0 0-15,0-8 16,17-18-16,1-17 16,8-9-16,0 17 15,0 0 1,0 18-16,-17 17 15,-1 0-15,1 0 16,8 17-16,1 18 16,-1 0-16,1 8 15,-1 9-15,0-18 16,-8-25-16</inkml:trace>
  <inkml:trace contextRef="#ctx0" brushRef="#br0" timeOffset="6569.81">7572 4225 0,'0'0'0,"0"0"16,0 0-16,0 0 15,0 0-15,0 0 16,0 0-16,0 0 16,9 0-16,17-9 15,26 0-15,26-8 16,18-9 0,-1 0-16,-8 0 15,9 0-15,-18 9 16,-26 8-16,-26 0 15</inkml:trace>
  <inkml:trace contextRef="#ctx0" brushRef="#br0" timeOffset="6866.57">8006 3792 0,'0'0'0,"0"0"0,0 0 16,0 0-16,0 0 16,0 0-16,-8 0 15,-1 26 1,-8 17-16,-9 26 16,0 26-16,0 18 15,8 8-15,1-17 16,17-17-16,0-27 15,17 1-15,1-18 16,-1-17-16,0 0 16,1-17-1,-10-9-15</inkml:trace>
  <inkml:trace contextRef="#ctx0" brushRef="#br0" timeOffset="12556.01">9309 4121 0,'0'0'0,"0"-9"0,-9 0 0,1 1 15,-1-1 1,0 0-16,-8 1 16,-9-1-16,-9 9 15,0 0-15,1 9 16,-1 8-16,0 9 16,0 9-1,18 17-15,8 8 16,9 1-16,9 0 15,8-9-15,1-9 16,8 0-16,-9-17 16,-8 0-16,0-9 15,-1-8-15,-8 0 16,0-1-16,-8 1 16,-1 0-16,0-1 15,1-8-15,8 0 16</inkml:trace>
  <inkml:trace contextRef="#ctx0" brushRef="#br0" timeOffset="12781.95">9274 4502 0,'-8'0'0,"-1"0"0,9 0 16,0 0-16,0 0 15,0 0 1,26 0-16,17-9 15,36 0-15,7-8 16,1-9-16,-17 0 16,16-8-16,1-10 15,-35 18-15,-34 9 16,-10 8-16,1 9 16</inkml:trace>
  <inkml:trace contextRef="#ctx0" brushRef="#br0" timeOffset="12966">9778 4155 0,'0'0'0,"-9"0"15,1 0-15,-10 0 16,1 9-16,-1 0 16,-8 8-16,9 18 15,-9 8-15,0 9 16,9 9 0,-1-18-16,18 0 15,0 0-15,18 1 16,8-10-16,8-8 15,1-8-15,43-10 16,-17-8-16</inkml:trace>
  <inkml:trace contextRef="#ctx0" brushRef="#br0" timeOffset="13597.63">9787 4242 0,'0'0'0,"0"0"0,0 0 15,0 0 1,0 0-16,0 0 16,0 0-16,0 0 15,0 0-15,8 0 16,1 0-16,0 0 16,-1 0-16,1 0 15,0 0-15,-1 0 16,-8 9-1,9 25-15,-9 18 16,9-26-16</inkml:trace>
  <inkml:trace contextRef="#ctx0" brushRef="#br0" timeOffset="14023.57">10203 4268 0,'0'0'0,"-8"0"0,-1 0 16,9 0-16,0 0 15,0 0-15,0 0 16,9 0-16,17-9 16,9 1-16,25-1 15,10 0-15,8 1 16,-43-1 0</inkml:trace>
  <inkml:trace contextRef="#ctx0" brushRef="#br0" timeOffset="14365.44">10386 3870 0,'0'0'0,"0"0"0,0 0 0,0 8 16,0 10-1,-9 16-15,0 10 16,1 25-16,-10 35 16,1 8-16,8-8 15,1-17-15,8-27 16,0 1-16,0-18 15,17 1-15,0-18 16,27-18-16,8 1 16,-17-9-1</inkml:trace>
  <inkml:trace contextRef="#ctx0" brushRef="#br0" timeOffset="14899.02">11028 4207 0,'0'0'0,"0"0"16,-8 0-16,-10 0 15,1 0-15,8 0 16,1 0-16,-1 18 16,0 8-16,1 17 15,-10 0-15,9 1 16,9-1-1,0 0-15,9-8 16,0-9-16,8-9 16,1-8-16,-1-1 15,0-8-15,9-8 16,-8 8-16</inkml:trace>
  <inkml:trace contextRef="#ctx0" brushRef="#br0" timeOffset="15139.84">11332 4199 0,'0'0'0,"0"0"0,-8 0 16,8 0-16,-9 0 16,0 0-16,1 0 15,-1 0-15,9 0 16,0 0-16,0 0 16,0 0-16,0 0 15,-9 0 1,9 8-16,0-8 15,0 0-15,0 9 16,0-9-16,0 0 16,0 0-16,0 0 15,0 0-15,0 0 16</inkml:trace>
  <inkml:trace contextRef="#ctx0" brushRef="#br0" timeOffset="15260.74">11219 4251 0,'0'0'0,"0"0"16,0 0-16,0 0 15,0 0-15,0 0 16,0 0-16,0 0 16,0 0-16,0 0 15,-43 43 1,43-43-16</inkml:trace>
  <inkml:trace contextRef="#ctx0" brushRef="#br0" timeOffset="15715.23">11089 4190 0,'0'0'0,"0"0"0,0 0 16,0 0-16,0 0 16,-9 0-16,1 0 15,-1 0-15,0 9 16,1 8-16,-1 9 15,-8 17-15,8 9 16,0 0-16,9-8 16,0-1-1,0-17-15,0 0 16,0-18-16,9 1 16,0-9-16,8-9 15,0-8-15,9-18 16,9-16-16,0-1 15,-9 0-15,0 17 16,-17 18 0,-1-1-16,1 1 15,0 17-15,-9 0 16,0 9-16,0 17 16,8 34-16,1 10 15,9-10-15,-1-17 16,0 1-1,18-18-15,0-9 16,-18-8-16</inkml:trace>
  <inkml:trace contextRef="#ctx0" brushRef="#br0" timeOffset="16418.87">11593 4259 0,'0'0'0,"0"0"0,0 0 16,0 0-16,0 0 15,0 0 1,0 0-16,0 0 15,-9 26-15,0 18 16,1 34-16,-1 43 16,0 17-16,1-8 15,-1-26-15,9-9 16,0-8-16,0-35 16,0-17-1,0-9-15,0-18 16,0 1-16,0-18 15,-9-8-15,9-26 16,0-70-16,9-34 16,8-9-16,1 26 15,17 35-15,-1 17 16,-8 17-16,9 27 16,0 16-1,8 1-15,1 8 16,-1 9-16,-8 0 15,-9 18-15,0-1 16,-17 0-16,-1 1 16,-16 16-16,-19 1 15,-16 8-15,-18-8 16,-17 8 0,0-17-16,26-9 15,35-8-15</inkml:trace>
  <inkml:trace contextRef="#ctx0" brushRef="#br0" timeOffset="18445.8">14276 3333 0,'0'0'0,"0"0"0,0 0 15,0 0 1,0 0-16,0 0 15,0 0-15,-9 8 16,1 10-16,8-1 16,0 0-16,0 18 15,0 0-15,0 16 16,0 1-16,0 18 16,-9 8-1,9 26-15,0 8 0,0 9 16,0 9-1,0 0-15,0-17 16,9-1-16,-9-8 16,8-8-16,-8-10 15,0-25-15,0 0 16,0-18-16,0-17 16,0 0-16,0-9 15,0 0 1,0-8-16,0-9 15,0 0-15</inkml:trace>
  <inkml:trace contextRef="#ctx0" brushRef="#br0" timeOffset="18865.37">13981 4666 0,'0'0'0,"0"0"0,0 0 16,0 0-16,0 0 16,0 0-1,0 0-15,17 18 16,1 16-16,-1 1 15,18 17-15,-1 0 16,1 0 0,0-9-16,-9 0 0,0-8 15,-9-9 1,-8 0-16,0-9 16,-1-8-16,1 0 15,-9-1-15,0-8 16,9-8-16,8-10 15,9-51 1,18-26-16,8-9 0,9 9 16,-18 60-16</inkml:trace>
  <inkml:trace contextRef="#ctx0" brushRef="#br0" timeOffset="19300.91">15066 3999 0,'0'0'0,"0"0"16,0 0-16,0 0 0,0 0 15,0 18 1,0 25-16,0 26 16,0 35-16,-8 9 15,-1-9-15,9-26 16,0 0-16,0-26 16,0 0-16,9-18 15,-1-25-15</inkml:trace>
  <inkml:trace contextRef="#ctx0" brushRef="#br0" timeOffset="19932.34">15110 4008 0,'-9'-9'0,"0"1"16,1-9-16,-1 8 15,0-8-15,9 8 16,0 0-16,0 1 16,0-1-16,9 0 15,8 1 1,1-1-16,16 0 15,19 9-15,-10 0 16,0 0-16,1 9 16,-18 8-16,0 1 15,-9-1 1,-8 0-16,0 1 0,-18 16 16,0 1-16,-17-1 15,0 1 1,-17 0-16,8-9 15,0 0-15,1-9 16,16-8-16,1-1 16,-1 1-16,18 0 15,0-9-15,0 0 16,0 8-16,9 10 16,9-1-1,16 18-15,10-9 16,-10 0-16,1 0 15,-9 0-15,0 0 16,-8-9-16,-10 0 16,1 0-16,-9 1 15,-9-1-15,-17 0 16,0 1 0,-9-1-16,-8-8 15,17-1-15,9-8 16,17 0-16</inkml:trace>
  <inkml:trace contextRef="#ctx0" brushRef="#br0" timeOffset="20931.14">14780 3757 0,'0'0'0,"0"0"0,0 0 15,0 0 1,0 0-16,8-9 15,10 1-15,8-1 16,35 9-16,25 0 16,1 0-16,9 0 15,8 0-15,-8-9 16,-10 9-16,-33 0 16,-19 0-1,-8 0-15,-17 0 16</inkml:trace>
  <inkml:trace contextRef="#ctx0" brushRef="#br0" timeOffset="21113.7">15396 3532 0,'0'0'0,"0"0"0,0 0 16,0 0-16,0 17 15,18 9-15,8 9 16,8 17-16,10 8 16,-18-25-16</inkml:trace>
  <inkml:trace contextRef="#ctx0" brushRef="#br0" timeOffset="21581.52">15657 4207 0,'0'0'0,"0"0"0,0 0 16,0 0-16,0 0 15,9 0-15,8 0 16,0-8-16,18-1 16,17 0-16,-9 1 15,1 8-15,-1 0 16,-8 0-1,-18 0-15</inkml:trace>
  <inkml:trace contextRef="#ctx0" brushRef="#br0" timeOffset="21781.74">15726 4441 0,'0'0'0,"0"0"0,0 0 16,0 0-16,0 0 16,9 0-16,8 0 15,9 0-15,18-8 16,8 8-16,-17 8 16</inkml:trace>
  <inkml:trace contextRef="#ctx0" brushRef="#br0" timeOffset="22449.52">16464 4285 0,'-8'0'0,"-1"0"16,9 0-16,-9 0 0,9 0 0,0 0 15,0 0 1,0 0-16,18 0 16,-1 0-16,27-8 15,8 8-15,26-9 16,17 9-1,-51 0-15</inkml:trace>
  <inkml:trace contextRef="#ctx0" brushRef="#br0" timeOffset="22897.4">17298 4164 0,'0'0'0,"0"0"16,-9 0-16,1 0 16,-1 0-16,0 0 15,1 0-15,-1 0 16,0 26-16,1 26 15,-10 26 1,1 0-16,-1-9 16,18-17-16,0-9 15,9-17-15,0-8 16,0-10-16,-1 1 16</inkml:trace>
  <inkml:trace contextRef="#ctx0" brushRef="#br0" timeOffset="23418.05">17315 4112 0,'-8'-9'0,"-10"-8"15,10 8-15,-1 1 16,9-10-16,0 10 15,0-10-15,9 1 16,8 8-16,0 1 16,1 8-16,8 0 15,0 0-15,-9 0 16,-8 8-16,0 1 16,-1 0-1,-8 8-15,-8 0 16,-10 9-16,-8 0 15,9 0-15,-1 0 16,1-8-16,8-1 16,9 0-16,0 1 15,0-1-15,18 9 16,-1 0-16,1 0 16,-1 0-1,0 0-15,-8-9 16,0 1-16,-1-1 15,-8 0-15,-8 1 16,-1-1-16,-17 0 16,0 0-1,0 1-15,0-10 16,8 1-16,10 0 16,8-9-16,0 0 15,0 0-15</inkml:trace>
  <inkml:trace contextRef="#ctx0" brushRef="#br0" timeOffset="23751.69">17741 4398 0,'-9'-9'0,"-8"1"0,-9 8 15,8 0-15,1 0 16,0 8-16,8 10 15,0-1-15,9 0 16,0 1-16,0-1 16,18 0-1,-1 0-15,0-8 16,1 0-16,-1-1 16,9-16-16,-8-1 15,-1 0-15,-8-17 16,-1 1-16,-16-10 15,-1 9-15,-8 0 16,-9 9 0,0-1-16,-1 18 15,10 0-15</inkml:trace>
  <inkml:trace contextRef="#ctx0" brushRef="#br0" timeOffset="24584.43">18201 4216 0,'-9'0'0,"1"0"0,-1 0 16,0 0-16,9 0 16,0 0-16,0 0 15,0 0-15,9 0 16,8 9-16,18-9 16,17 0-1,-8 0-15,-1 0 16,-17 0-16,0 0 15,-8 0-15,-10 0 16,1 0-16,0 0 16,-1 0-16,-16 17 15,-1 0-15,0 18 16,-17 8 0,0 1-16,-9-1 15,1-8-15,-1-10 16,0 1-16,18-8 15,0-10-15,8 1 16,0 0-16,9-1 16,0 1-16,0-9 15,18 9-15,8-1 16,17 1 0,9-9-16,0 0 15,9-9-15,0 1 16,-9 8-16,-9 0 15,-25 0-15</inkml:trace>
  <inkml:trace contextRef="#ctx0" brushRef="#br0" timeOffset="24980.85">18462 3662 0,'0'0'0,"0"0"0,0 0 15,-9 0 1,0 17-16,-17 9 16,0 17-16,-9 9 15,1 9-15,8-18 16,8-8-16,1-9 15,17-9-15,0-8 16,0-1-16,9-25 16,-1-9-1,1 9-15,0-9 16,-1 9-16,1-1 16,0 1-16,-1 8 15,1 9-15,8 0 16,10 0-16,7 18 15,1-1 1,8 9-16,10 9 16,-27-9-16</inkml:trace>
  <inkml:trace contextRef="#ctx0" brushRef="#br1" timeOffset="33796.89">30992 12236 0,'0'0'0,"0"0"0,0 0 0,0 0 0,0 0 16,0 0-1,0 0-15,0 0 16,0 0-16,0 17 16,9 18-16,0 25 15,-1 44-15,-8 44 16,-8 33-16,-1 10 15,-8-27 1,8-25-16,0-35 16,1-9-16,-1-8 15,0-18-15,1-17 16,8-26-16,0-9 16,0 1-16,0-10 15</inkml:trace>
  <inkml:trace contextRef="#ctx0" brushRef="#br1" timeOffset="34113.11">30706 13318 0,'0'0'0,"0"0"0,0 0 0,0 0 16,0 0-16,8 18 16,10 8-16,-1 8 15,1 18-15,8 9 16,0 0-16,0-1 16,-9-17-16,0-8 15,1-9 1,-9-9-16,-1-8 15,10-9-15,8-17 16,17-35-16,35-87 16,9-17-16,-52 104 15</inkml:trace>
  <inkml:trace contextRef="#ctx0" brushRef="#br1" timeOffset="35351.18">29638 11041 0,'0'0'0,"0"0"0,0 0 16,0 0-16,0 0 16,0 8-16,0 18 15,-9 18-15,0 25 16,-17 35-16,0 8 16,0-16-16,0-18 15,9-9 1,-1-26-16,18-26 15,0-8-15,0-9 16,0-9-16,9 9 16</inkml:trace>
  <inkml:trace contextRef="#ctx0" brushRef="#br1" timeOffset="35646.24">29664 11171 0,'0'0'0,"0"0"16,0 0-16,0 0 15,0 0-15,0 17 16,8 9-16,10 8 16,-1 18-16,9 0 15,0 9-15,0-18 16,0 1 0,-17-18-16,0-9 15,-1-8-15,1-1 16,-9 1-16,0-18 15,17-8-15,1-35 16,8-17-16,0-35 16,0 8-16,0 36 15,-17 25 1,-1 1-16,1 25 16</inkml:trace>
  <inkml:trace contextRef="#ctx0" brushRef="#br1" timeOffset="36076.68">30098 11335 0,'0'0'15,"0"0"-15,0 0 0,0 0 16,0 0-16,0 0 16,0 0-1,0 0-15,0 17 16,0 9-16,0 9 16,17 0-16,1-9 15,-1 0-15,0-9 16,1-8-16,8-1 15,0-16 1,0-1-16,-9 0 16,-8-8-16,0-9 15,-18 0-15,0 0 16,-17 9-16,0-1 16,0 1-16,-9 17 15,18 0-15,0 0 16,17 0-16,0 0 15</inkml:trace>
  <inkml:trace contextRef="#ctx0" brushRef="#br1" timeOffset="36346.15">30393 11361 0,'-9'0'0,"1"0"0,8 0 0,0 0 16,0 0-16,0-9 16,26 1-16,17-10 15,18-8-15,26 0 16,0-8-1,-9 16-15,-9 10 16,-25 8-16</inkml:trace>
  <inkml:trace contextRef="#ctx0" brushRef="#br1" timeOffset="36612.14">30671 11093 0,'0'0'0,"0"0"0,0 0 16,0 0-16,0 0 15,0 17-15,-9 9 16,9 9-16,0 16 16,0 19-1,0 8-15,0 0 16,-8-9-16,8-8 15,0-18-15,17-8 16,9-9-16,0-9 16,-17-9-16</inkml:trace>
  <inkml:trace contextRef="#ctx0" brushRef="#br1" timeOffset="37063.08">31374 11248 0,'0'0'0,"0"0"0,0 0 16,0 0-16,0 0 15,18 0-15,8-8 16,9-1-16,25 0 16,10-8-16,-18 9 15,0 8-15,-26 0 16</inkml:trace>
  <inkml:trace contextRef="#ctx0" brushRef="#br1" timeOffset="37313.67">31739 10989 0,'-9'0'0,"1"0"15,-1 0-15,0 0 16,1 17-16,-1 0 15,0 9 1,-8 18-16,0 16 16,8 1-16,0 17 15,1 8-15,-1-16 16,9-10-16,0-16 16,9-10-16,8-8 15,0-8-15,1-10 16,-10-8-16</inkml:trace>
  <inkml:trace contextRef="#ctx0" brushRef="#br1" timeOffset="37945.47">31991 10980 0,'0'0'0,"0"0"0,0 0 15,-9 9-15,1 17 16,-1 17-1,-17 18-15,0 25 16,-9 1 0,9-1-16,0-8 0,9-8 15,-1-27-15,10-17 16,8-17-16,0-1 16,0-8-16,0-8 15,17-10 1,9-8-16,0-8 15,0-1-15,0 18 16,-8-1-16,-1 10 16,0 8-16,1 0 15,-10 0-15,1 17 16,0 0-16,-1 1 16,1 8-1,8 0-15,1 0 16,-1-9-16,0 0 15,10-8-15,7 0 16,1-9-16,0-9 16,17-8-1,0-9-15,-9 0 16,-17 0-16,0-9 16,1 0-16,-19 1 15,1-1-15,-9 18 16,-9-1-16,1 10 15,-10-1-15,-8 9 16,0 9-16,-9 8 16,1 18-16,8 17 15,8 0 1,18 0-16,9 0 16,8-9-16,27 0 15,16-17-15,10-9 16,-35-8-16</inkml:trace>
  <inkml:trace contextRef="#ctx0" brushRef="#br1" timeOffset="38958.71">29638 12149 0,'0'-8'0,"0"-1"15,0 0-15,-9 1 16,0-10-16,1 1 16,-1 0-16,0 8 15,-8 9-15,0 0 16,-1 0 0,1 17-16,-1 1 0,1-1 15,17 18 1,0-1-16,17 1 15,1 8-15,-1 0 16,1-17-16,-10 0 16,1-8-16,0-10 15,-1 10-15,-8-10 16,-8 1 0,-1 0-16,0 8 15,-8-8-15,-1-1 16,10 1-16,8 0 15,0-18 1,0 9-16</inkml:trace>
  <inkml:trace contextRef="#ctx0" brushRef="#br1" timeOffset="39329.51">29968 12236 0,'0'0'0,"-9"0"15,0 0-15,9 0 16,0 0-16,0 0 15,0 0-15,0 0 16,0 0-16,0 0 16,0 0-16,0 0 15,0 0 1,0 0-16,9 0 16,-9-9-16,9 0 15,-9 1-15,0-1 16,0 9-16,-9-9 15,0 1-15,-8 8 16,-9 0 0,0 0-16,0 17 15,0 0-15,0 18 16,8 8-16,10 1 16,8-10-16,0 1 15,17-9-15,18 0 16,-1 0-16,-16-9 15</inkml:trace>
  <inkml:trace contextRef="#ctx0" brushRef="#br1" timeOffset="39925.46">29855 12244 0,'-9'0'0,"0"0"0,9 0 16,-8 0-16,8 0 15,0 0-15,0 0 16,0 0-16,26 0 16,0 9-1,9-9-15,-18 0 16</inkml:trace>
  <inkml:trace contextRef="#ctx0" brushRef="#br1" timeOffset="40296.83">30115 12192 0,'0'0'0,"0"0"0,0 0 0,0 0 16,0 0-16,0 0 15,0 0-15,0 0 16,0 0-16,0 0 16,0-8-16,18-1 15,8 1 1,8-1-16,19-8 16,-10 8-16,-17 9 15,-9 0-15</inkml:trace>
  <inkml:trace contextRef="#ctx0" brushRef="#br1" timeOffset="40559.85">30384 11898 0,'-8'0'0,"-1"0"16,0 9-16,1-1 15,-1 1-15,0 8 16,1 1-16,-1-1 15,-8 18-15,-1 8 16,1 0-16,17 18 16,-9 17-1,9-9-15,0-17 16,0-9-16,9 1 16,8-10-16,9-8 15,-8-17-15</inkml:trace>
  <inkml:trace contextRef="#ctx0" brushRef="#br1" timeOffset="41146.8">30662 12175 0,'0'0'0,"0"0"16,0 0-16,0 0 15,0 0-15,0 0 16,0 0-16,-8 17 16,8 1-16,0-1 15,0 0-15,0 9 16,0 0-1,8 0-15,1-17 16,-9 0-16,9-9 16,-1-9-16,10-8 15,8-9-15,0-9 16,0-8-16,-9 8 16,-8 18-16,0 0 15,-1-1 1,-8 18-16,0 0 15,0 0-15,0 9 16,0 8-16,0 18 16,0-1-16,9 10 15,8-10-15,9 1 16,-17-9 0</inkml:trace>
  <inkml:trace contextRef="#ctx0" brushRef="#br1" timeOffset="41729.08">31036 12192 0,'0'0'0,"0"-8"0,0 8 16,0 0-16,0 0 16,0 0-16,8 0 15,-8 0 1,0 0-16,9 0 16,8 17-16,1 18 15,-9 25-15,-1 27 16,1 8-16,0-17 15,-1-8-15,1-10 16,-9-8-16,9-26 16,-9-9-1,0-8-15,0-9 16,0 0-16,-9-17 16,9-18-16,0-34 15,0-26-15,0 8 16,9 18-16,-1 8 15,10 26-15,-1 1 16,0 16-16,-8 1 16,0 0-1,-1 17-15,1 0 16,0 0-16,-9 0 16,0 8-16,0 10 15,-9-1-15,0 0 16,1 1-16,-1-1 15,0-8-15,9-1 16,0 1 0</inkml:trace>
  <inkml:trace contextRef="#ctx0" brushRef="#br1" timeOffset="42411.89">31869 11855 0,'0'0'0,"0"0"0,0 0 16,0 0-16,0 0 16,9 17-16,0 18 15,-1 8-15,1 18 16,-9 8-16,-9 9 16,9 8-1,-8-16-15,-1-18 16,0-9-16,9-17 15,0 0-15,0-17 16,0-1-16,0-8 16,0-8-1,9-10-15,8-8 0,10-8 16,-10 8 0,9-9-16,-9 18 15,1-1-15,-10 18 16,1 0-16,0 0 15,-1 18-15,1-1 16,0 18-16,-1-9 16,1 0-16,0 0 15,8 0 1,1 0-16,-10-18 16,1 1-16</inkml:trace>
  <inkml:trace contextRef="#ctx0" brushRef="#br1" timeOffset="42782.28">32269 12305 0,'0'0'0,"0"0"0,0 0 16,0 0-16,0 0 15,0 9-15,0-1 16,0-8-16,9 0 15,8 0-15,9-8 16,-9-1-16,1 0 16,8 1-16,-9-1 15,-8-8 1,-1-1-16,1 1 16,0 8-16,-18 1 15,0-1-15,1 0 16,-10 9-16,1 0 15,-9 18-15,9-1 16,-1 9-16,1 9 16,0 8-16,17-8 15,0-9 1,17 0-16,18 0 16,-9 0-16</inkml:trace>
  <inkml:trace contextRef="#ctx0" brushRef="#br1" timeOffset="43078.66">32634 12201 0,'0'0'0,"0"0"16,0 0-16,0 9 15,0 8 1,0 0-16,0 18 0,0 0 15,-9-1 1,9 1-16,-9-9 16,9 0-16,0-9 15,0-8-15,0 0 16,0-1-16,0-8 16,0-8-16,0-1 15,18-26-15,8-17 16,8-8-16,1 16 15,-18 36 1</inkml:trace>
  <inkml:trace contextRef="#ctx0" brushRef="#br1" timeOffset="43479.58">32833 12322 0,'0'0'0,"0"0"0,0 0 0,0 0 15,9 0-15,8 0 16,1 0-16,8 0 16,9-8-16,-1-1 15,10 0 1,-10-8-16,-8 0 15,0-1-15,-17 1 16,0 0-16,0-1 16,-9 1-16,-9 9 15,0-1-15,-17 9 16,-9 0 0,-8 17-16,0 18 15,8-1-15,9 10 16,8-1-16,18-8 15,18-1-15,34 1 16,95 8-16,253 87 16</inkml:trace>
  <inkml:trace contextRef="#ctx0" brushRef="#br2" timeOffset="65643.98">12852 3333 0,'0'0'15,"0"0"-15,0 0 0,0 0 16,0 0 0,9 17-16,8 9 15,0 26-15,9 9 16,0 25-16,-8 27 16,-9 34-16,-9 9 15,-9 8 1,0 10-16,0-19 15,9-7-15,0-44 16,0-18-16,0-16 16,0-18-16,-8-9 15,8 0-15,-9-8 16,0 8-16,9 0 16,0-17-16,0 0 15,0-8-15,0-10 16,0 1-1,0 0-15,0-1 16,0-8-16,9 9 16,8-9-16,18 0 15,9-9-15,16 1 16,10-1-16,-1 0 16,18 1-1,17-1-15,1 0 16,16 1-16,9 8 15,9 0-15,-8-9 16,-1 0-16,18 9 16,-1-8-16,-8-1 15,9 9-15,-9 0 16,0 0-16,8 0 16,1 0-16,8 0 15,-17 0 1,0 9-16,9-9 15,-9 0-15,0 0 16,-9 0-16,0 0 16,9 0-16,-9 0 15,9 0-15,-9 0 16,-8 8 0,0-8-16,-1 0 15,9 0-15,1 0 16,-10 0-16,1 0 15,-1 0-15,-8 0 16,9 0-16,-1 0 16,1 0-16,0 0 15,-10 0-15,10-8 16,-9-1-16,-9 9 16,0-9-16,-8 1 15,-1 8 1,-8 0-16,-9-9 15,-17 0-15,0 1 16,-18-1-16,1 0 16,-18 1-16,0-1 15,0-17 1,0 0-16,9-9 16,-9-25-16,0-18 15,0-17-15,0-35 16,0-9-16,-9 9 15,-8-17-15,0 17 16,-1 18-16,-8 16 16,0 18-16,0 18 15,-8 8 1,8 17-16,-9 18 16,0-1-16,1 1 15,-1 8-15,0 1 16,1 8-16,-1 0 15,-8 0-15,-1-9 16,1 0-16,-9 1 16,0-1-16,0 0 15,-18 1 1,1-1-16,-1 9 16,-25 0-16,-9-9 15,-9 9-15,-9-8 16,1 8-16,-18-9 15,-17 9-15,8 0 16,-17-8-16,-17-10 16,26 1-1,-18 0-15,0-1 16,9 1-16,-8 0 16,-1-1-16,-17 1 15,0 8-15,0 1 16,0-1-16,-8 0 15,-10-8-15,1 8 16,0 1 0,8 8-16,-9-9 15,-25 9-15,8 9 16,1-9-16,-1 0 16,0 8-16,-8 1 15,17-9-15,-9 0 16,0 9-16,-8-9 15,-1 8 1,10 1-16,-10 8 16,-8 1-16,-17 25 15,-18 26-15,0 18 16,-165 34-16</inkml:trace>
  <inkml:trace contextRef="#ctx0" brushRef="#br0" timeOffset="74205.42">2162 6026 0,'0'0'0,"0"0"0,0 0 15,0 0-15,0 0 16,0 0-1,0 0-15,0 0 16</inkml:trace>
  <inkml:trace contextRef="#ctx0" brushRef="#br0" timeOffset="75023.67">1971 5550 0,'0'0'0,"-8"0"0,-1 0 15,0 0-15,9 0 16,0 0-16,0 0 16,0 0-16,0 0 15,9 8-15,8 1 16,9 8-16,9 1 16,-18-1-1,9 9-15,0-9 16,-8 1-16,-9 8 15,8 8-15,-34 1 16,-10 8-16,1 1 16,-17 8-16,-26 8 15,-1 1-15,35-18 16,1-17 0,16 0-16,18-9 15,0 1-15,0-10 16,9 10-16,8-1 15,27 0-15,8-8 16,0 0-16,0-9 16,-17 0-16,-1-9 15,19 9 1,7-17-16,-34 8 16</inkml:trace>
  <inkml:trace contextRef="#ctx0" brushRef="#br0" timeOffset="75507.95">2084 5584 0,'-9'0'0,"1"0"15,-1 0-15,0-8 16,-8-1-16,0 0 15,-1 9-15,1-8 16,-9 8 0,0 0-16,-9 17 15,-8 9-15,-1 17 16,1 18-16,8 26 16,9 8-16,17 26 15,18-8 1,8-9-16,27 8 15,17-8-15,-1-26 16,10-26-16,-9-17 16,25-18-16,19-34 15,-1-18-15,-9-26 16,-8-17-16,0-34 16,-26-18-16,-18 9 15,-17-35-15,-26 17 16,-26 44-1,-8 17-15,-19 26 0,-25 17 16,-17 9 0,-1 35-16,18 17 15,52-17-15</inkml:trace>
  <inkml:trace contextRef="#ctx0" brushRef="#br0" timeOffset="76840.35">3378 5922 0,'0'0'0,"-9"-8"0,-8-1 16,0 0-1,8 9-15,0 0 16,9 0-16,0 0 16,0 0-16,18-8 15,16-1-15,27-8 16,35-1-16,-1-8 16,1-8-1,-18 8-15,0-9 0,-17 9 16,0 0-1,-1 0-15,-34 17 16</inkml:trace>
  <inkml:trace contextRef="#ctx0" brushRef="#br0" timeOffset="77207.7">3534 5957 0,'0'0'0,"0"0"0,0 0 15,0 0-15,0 0 16,0 0-16,-8 0 16,-1 17-16,0 9 15,1 9-15,-10 17 16,-8 0-16,0 8 16,9 1-1,-1-9-15,1-9 16,8 0-16,9-8 15,0-9-15,0 0 16,0 0-16,9-9 16,8 1-16,1-1 15,25 0-15,9-8 16,18 0 0,-1-18-16,-8 0 15,0-8-15,-18 8 16,1-8-16,-10 8 15,-25 1-15</inkml:trace>
  <inkml:trace contextRef="#ctx0" brushRef="#br0" timeOffset="77377.14">3560 6286 0,'0'0'0,"0"0"0,0 0 16,0 0-16,0 0 15,0 0-15,0 0 16,26 0-16,18 0 16,17 0-16,34 9 15,-34-1 1</inkml:trace>
  <inkml:trace contextRef="#ctx0" brushRef="#br0" timeOffset="77640.84">4455 6173 0,'0'0'0,"0"0"0,0 0 16,-9 0-16,0 0 15,1 18-15,-10-1 16,-8 18-1,0 17-15,-8 0 16,-1 8-16,-9 1 16,10-9-16,-1-9 15,18-17-15,-1-9 16,9 1-16</inkml:trace>
  <inkml:trace contextRef="#ctx0" brushRef="#br0" timeOffset="77806.56">4125 6295 0,'0'0'0,"0"0"16,0 0-16,0 0 15,8 17-15,10 0 16,-1 9-16,18 0 16,0 9-16,-1-9 15,-8 0-15,-8-9 16</inkml:trace>
  <inkml:trace contextRef="#ctx0" brushRef="#br0" timeOffset="78307.1">4602 6191 0,'0'0'0,"0"0"15,0 0-15,0 17 16,-8 9-16,8 17 16,0 27-16,-9 25 15,0 17-15,1-16 16,-1-18-16,0 0 16,1-9-16,-1-17 15,0-18 1,1-8-16,-1-17 15,9 0-15,0-9 16,-9-9-16,1-34 16,-1-52-16,9-35 15,17 0-15,9 26 16,9 17-16,0 1 16,8 25-16,-8 18 15,-9 8 1,0 18-16,0-1 15,-9 18-15,1 0 16,-10 18-16,1-1 16,0 18-16,-18 8 15,-17 0-15,0 9 16,-17 9-16,8-18 16,9-26-1,26-8-15,0-9 16</inkml:trace>
  <inkml:trace contextRef="#ctx0" brushRef="#br0" timeOffset="78775.72">5045 6390 0,'0'0'0,"0"0"0,0 0 0,0 0 16,0 0-16,0 0 15,0 0 1,0 0-16,0 0 16,0 0-16,9 0 15,8 0-15,1 0 16,-1 0-16,0-9 15,1 1-15,-1-10 16,-8 1-16,0-9 16,-1 0-1,-8-9-15,-8 1 16,-1 16-16,0 1 16,-17 8-16,-9 18 15,-8 17-15,0 9 16,-1 17-16,9-9 15,18 9-15,8 8 16,9-16 0,18-1-16,16-17 15,10-17-15,8-9 16,0-18-16,-26 10 16</inkml:trace>
  <inkml:trace contextRef="#ctx0" brushRef="#br0" timeOffset="79123.64">5288 6329 0,'0'0'0,"0"0"0,0 0 16,0 0-16,9 0 15,0 0-15,8 18 16,1-1-16,-1 0 15,0 9 1,-8 0-16,0 0 16,-1 0-16,-8 0 15,0-9-15,0-8 16,-8 0-16,8-1 16,0-8-16,-9-8 15,0-10-15,9-25 16,0 0-1,9-9-15,17-9 16,0 9-16,26 0 16,9 9-16,-35 26 15</inkml:trace>
  <inkml:trace contextRef="#ctx0" brushRef="#br0" timeOffset="79443.47">5827 6312 0,'0'0'0,"0"0"0,0 0 0,0 0 16,0 0-16,-9 17 16,0 1-16,1 25 15,-1 0-15,9 0 16,0-8-16,0-9 16,0-17-1,0-1-15,0-16 16,0-1-16,0 9 15</inkml:trace>
  <inkml:trace contextRef="#ctx0" brushRef="#br0" timeOffset="79547.35">5809 6017 0,'0'0'0,"0"0"15,0 0-15,0 0 16,0 0 0,0 0-16,0 0 15,9 0-15</inkml:trace>
  <inkml:trace contextRef="#ctx0" brushRef="#br0" timeOffset="80173.17">6139 6312 0,'-8'0'0,"-1"0"0,0 0 16,1 0-16,-1 17 16,0 9-1,1 9-15,-10 8 16,10 0-16,-1-17 16,0 0-16,9-8 15,0-10-15,0 1 16,0-9-1,0 0-15,0-9 0,0-8 16,0-26-16,18-18 16,8-17-1,0 18-15,0 16 16,-9 10-16,-8 16 16,-1 18-16,1 0 15,0 0-15,8 18 16,-8 8-16,0 8 15,-1-8 1,-8 0-16,0 0 16,0-8-16,0-10 15,0 1-15,0-1 16,0-8-16,0-8 16,18-9-16,-1-27 15,9-16-15,0 16 16,0 10-1,-17 16-15,0 18 16,-1 0-16,1 18 16,0-1-16,-1 18 15,1-1-15,0 1 16,-1 0-16,10-1 16,8-17-16,-18-8 15</inkml:trace>
  <inkml:trace contextRef="#ctx0" brushRef="#br0" timeOffset="80607.39">6626 6303 0,'0'0'0,"0"0"15,0 0-15,0 0 16,0 0-16,0 0 16,0 9-16,0 0 15,8-1-15,1 1 16,8-9-16,1-9 16,-1 1-16,1-1 15,-1 0 1,0 1-16,1-18 15,-10 0-15,-16 0 16,-1 0-16,0 8 16,1 1-16,-10 17 15,-8 17-15,0 1 16,-9 16-16,9 18 16,9 0-1,17 0-15,0 0 16,9-9-16,8-8 15,0-9-15,27 0 16,25-17-16,-43-9 16</inkml:trace>
  <inkml:trace contextRef="#ctx0" brushRef="#br0" timeOffset="80992.16">7051 6321 0,'0'0'0,"0"0"0,0 0 16,0 0-16,-8 17 16,-1 0-16,0 1 15,0-1-15,1 9 16,-1-9 0,0 0-16,9-8 15,0 0-15,0-1 16,0-8-16,0 0 15,0-8-15,0-18 16,18-18-16,-1-7 16,9-1-16,0 17 15,0 9 1,0 9-16,0 17 16,-8 8-16,-1 10 15,1 8-15,-1 8 16,0 1-16,1 0 15,-1-10-15,0 1 16,1-8 0,8-10-16,-9-8 15</inkml:trace>
  <inkml:trace contextRef="#ctx0" brushRef="#br0" timeOffset="81240.38">7390 6043 0,'-9'0'0,"1"9"15,8-9-15,0 0 16,0 0-16,0 0 16,0 0-16,17 0 15,0 0-15,9 0 16,9 0-16,8-9 15,10 1-15,7-1 16,10-8 0,-35 8-16,-18 9 15</inkml:trace>
  <inkml:trace contextRef="#ctx0" brushRef="#br0" timeOffset="81526.02">7572 5836 0,'0'-9'0,"0"9"0,0 0 15,0 0-15,0 0 16,0 0-16,0 17 16,-8 9-16,-1 35 15,0 34-15,-8 0 16,8 1-1,0-10-15,9-16 16,0-1-16,0-17 16,9-9-16,0-17 15,8 0-15,27 0 16,-1-9-16</inkml:trace>
  <inkml:trace contextRef="#ctx0" brushRef="#br0" timeOffset="82690.73">8302 5983 0,'-9'0'0,"0"0"15,1 0-15,-1 0 16,9 0-16,0 0 16,0 0-16,17 0 15,18 0-15,26 0 16,17-9-16,18-8 16,-10-1-1,-8-7-15,-34 16 0,-9 0 16,-18 9-1</inkml:trace>
  <inkml:trace contextRef="#ctx0" brushRef="#br0" timeOffset="82924.84">8745 5567 0,'-9'0'0,"0"9"0,0 8 15,-17 18 1,0 17-16,0 17 15,0 18-15,-8 16 16,16 10-16,1-9 16,-1-9-16,10-8 15,8-9-15,0-18 16,8-16-16,10-18 16,8 0-1,17-26-15,-25-9 16</inkml:trace>
  <inkml:trace contextRef="#ctx0" brushRef="#br0" timeOffset="83289.64">8831 6329 0,'0'0'0,"-8"0"0,-1 0 16,9 0 0,0 0-16,0 0 15,0 0-15,0 0 16,17 9-16,9 0 15,9-9-15,0-9 16,8 0-16,1 1 16,-18-10-16,0 1 15,-9-9 1,-8 0-16,0 0 16,-9 9-16,-9-1 15,0 10-15,-8 8 16,-9 8-16,0 10 15,8 16-15,1 1 16,0 8 0,8 9-16,9 9 15,0-9-15,17-9 16,18-8-16,8-9 16,10-26-16,-27-9 15</inkml:trace>
  <inkml:trace contextRef="#ctx0" brushRef="#br0" timeOffset="83526.95">9535 5775 0,'0'0'0,"0"0"0,0 0 0,-9 17 15,0 9-15,1 26 16,-18 26-16,8 17 15,1 9-15,0-17 16,-1-9 0,1 0-16,17-18 15,0-25-15,0-9 16,0-9-16,9-17 16,-1 0-16</inkml:trace>
  <inkml:trace contextRef="#ctx0" brushRef="#br0" timeOffset="83756.85">9899 5671 0,'0'0'0,"0"0"0,-8 17 0,-1 1 16,0 25-16,-8 18 15,-9 17-15,0 17 16,0 0-1,9-8-15,-1-9 16,9-18-16,9-16 16,0-18-16,9-18 15,-9 1-15</inkml:trace>
  <inkml:trace contextRef="#ctx0" brushRef="#br0" timeOffset="84073.05">10264 6217 0,'0'-9'0,"0"0"16,0 1-16,0-1 16,0 0-16,-8 1 15,-1-1-15,0 0 16,-8 9-16,-1 0 16,-8 9-1,0 8-15,0 9 16,0 0-16,9 0 15,17 0-15,0 0 16,0 9-16,17-9 16,1 0-16,-1 0 15,-8-18-15,-1 1 16,1 0-16,-9 8 16,-9 0-1,1 1-15,-18-1 16,-9 18-16,9-18 15</inkml:trace>
  <inkml:trace contextRef="#ctx0" brushRef="#br0" timeOffset="85157.13">11115 6026 0,'0'0'0,"0"0"0,0 0 15,0 0-15,0 0 16,0 0-16,0 0 16,0 0-16,0 0 15,-8 17-15,8 27 16,0 8-16,0 17 16,0-8-16,8-9 15,1-9 1,0-17-16,-1 0 15,1-18-15,0 1 16,-1 0-16,10-9 16,-1-9-16,0-8 15,18-18-15,9-25 16,-1-1-16,-17 18 16,-9 8-16,-8 18 15,0-1 1,-1 18-16,-8 0 15,0 18-15,9-1 16,0 18-16,0-1 16,-1 10-16,10-10 15,-1-8-15,0 0 16,1-9-16,-10-8 16</inkml:trace>
  <inkml:trace contextRef="#ctx0" brushRef="#br0" timeOffset="85489.36">11992 5991 0,'0'0'0,"-8"0"0,-1 0 16,0 0-1,1 0-15,-1 0 16,0 0-16,-8 0 15,-1 0-15,1 18 16,0 16-16,-1 18 16,1-8-1,8-1-15,9-8 16,0-1-16,9-8 16,0 0-16,-1-8 15,-8-10-15,0 1 16,-8 0-16,-1 8 15,-17 0-15,0 9 16,-9 9-16,18-18 16,8-17-16</inkml:trace>
  <inkml:trace contextRef="#ctx0" brushRef="#br0" timeOffset="85955.66">12487 6295 0,'0'0'0,"0"-9"0,0 0 16,0 1-16,0-1 15,0 0 1,0 1-16,0-1 16,18 0-16,8 1 15,17-1-15,18-8 16,8-1-16,1 10 16,8-10-16,9 1 15,0-9-15,-9 9 16,-35-9-16,-25 17 15</inkml:trace>
  <inkml:trace contextRef="#ctx0" brushRef="#br0" timeOffset="86173.28">12939 5922 0,'0'-8'0,"0"8"0,0 0 15,0 0-15,-9 0 16,0 17-1,-8 9-15,-9 34 16,0 27-16,0 0 16,9 8-16,-1-8 15,18-10-15,0-25 16,9-8-16,8-18 16,1-9-16,-1-8 15,-8-9 1</inkml:trace>
  <inkml:trace contextRef="#ctx0" brushRef="#br0" timeOffset="86542.26">13373 5610 0,'0'0'0,"-9"9"0,1 17 15,-1 26-15,-8 17 16,-9 27-16,-18 25 15,9 0-15,1-17 16,16-35-16,1-8 16,0-18-16,8-17 15,0 0-15,9-17 16,0-1-16,0-8 16,0-8-1,18-18-15,-1-17 16,9-9-16,0 17 15,-17 18-15,-1 8 16,1 9-16,0 0 16,-1 17-16,10 9 15,-1 9 1,1 0-16,-1-1 16,0-8-16,1-9 15,-10-8-15</inkml:trace>
  <inkml:trace contextRef="#ctx0" brushRef="#br0" timeOffset="86955.46">13816 6251 0,'0'0'0,"-9"-8"0,0-1 16,1-8-16,-1 8 15,0 0-15,-8 1 16,0 8 0,-9 0-16,-9 17 15,0 0-15,0 18 16,1 0-16,16-9 16,1 0-16,0 0 15,17-18-15,0 1 16,0-1-16,8-8 15,10-8 1,16-1-16,1-8 16,-9 0-16,0-1 15,-17 18-15,0 0 16,-1 0-16,1 0 16,0 9-16,8 8 15,0 1-15,9-1 16,18-9-16,8 1 15,-17 0-15</inkml:trace>
  <inkml:trace contextRef="#ctx0" brushRef="#br0" timeOffset="87239.72">13859 6026 0,'0'0'0,"0"0"15,0 0-15,0 0 16,0 0-16,0 0 16,0 0-16,18 9 15,16-1-15,10 1 16,8 0-1,17-9-15,-8 0 16,0-9-16,17 0 16,0-8-16,-43 17 15</inkml:trace>
  <inkml:trace contextRef="#ctx0" brushRef="#br0" timeOffset="87545.82">14241 5775 0,'0'0'0,"-8"-9"0,8 9 16,0 0-16,-9 0 15,0 0-15,1 18 16,-10 16-16,-8 27 15,0 25-15,0 10 16,9-10-16,-1-8 16,18-17-16,0-18 15,9 1-15,0-1 16,8-17 0,0 0-16,10-9 15,-10-8-15</inkml:trace>
  <inkml:trace contextRef="#ctx0" brushRef="#br0" timeOffset="88989.68">15101 5957 0,'0'0'0,"-9"0"0,1 0 15,8 0 1,0 0-16,0 0 16,0 0-16,8 0 15,18 0-15,18 0 16,17 8-16,25-16 15,1-1-15,-9 9 16,-8 0 0,-9 0-16,-27 0 15</inkml:trace>
  <inkml:trace contextRef="#ctx0" brushRef="#br0" timeOffset="89240.04">15596 5593 0,'0'0'0,"-9"0"0,1 17 16,-10 1 0,1 8-16,-9 8 15,0 10-15,8 25 16,-8 18-16,0 25 16,9 1-16,0-9 15,17-18-15,0-8 16,8-17-16,1-9 15,0-35-15,8-8 16,9-18 0,0 0-16,-8 1 15</inkml:trace>
  <inkml:trace contextRef="#ctx0" brushRef="#br0" timeOffset="89605.79">15874 5732 0,'0'0'0,"0"0"0,-9 17 16,1 18-16,-1 17 16,-17 34-16,0 18 15,0-9-15,0 1 16,8-18-16,1-9 16,0-26-16,8-17 15,9-9-15,0-8 16,0-9-1,0-9-15,0-8 16,17-9-16,1 0 16,8-8-16,0 8 15,-9 8-15,0 18 16,1 0-16,-1 0 16,1 18-16,-1-1 15,9 9-15,0 0 16,0 0-1,0 0-15,0-18 16,9 10-16,26-18 16,-27 0-16</inkml:trace>
  <inkml:trace contextRef="#ctx0" brushRef="#br0" timeOffset="90024.6">16108 6199 0,'0'0'0,"0"0"16,0 0-16,0 0 15,0 0-15,0 9 16,0 0-16,0-1 16,9 1-1,8 0-15,1-1 16,17 1-16,-1-9 15,1-9-15,-9 1 16,0-18-16,0 8 16,-17 1-16,0 0 15,-9-1 1,-9 1-16,9 8 16,-9 9-16,0 0 15,-8 18-15,0-1 16,-1 18-16,10-1 15,8 10-15,0-10 16,17-8-16,9 0 16,9 0-1,26-17-15,-9-1 16,0-8-16,-17 0 16</inkml:trace>
  <inkml:trace contextRef="#ctx0" brushRef="#br0" timeOffset="90355.34">16873 6095 0,'-9'0'0,"0"9"0,0-9 16,1 17-1,-1 1-15,0-1 16,1 9-16,-1 9 16,-8-1-16,8-8 15,0 0-15,1 0 16,8-8-16,-9-10 15,9 1-15,0 0 16,0-1-16,0-8 16,0-8-1,0-1-15,0-8 16,9-27-16,8 10 16,0-1-16,1 0 15,-1 18-15,0 0 16,10-1-1,7 1-15,-8 8 0,-8-8 16,-1 17 0</inkml:trace>
  <inkml:trace contextRef="#ctx0" brushRef="#br0" timeOffset="90722.5">16994 6260 0,'0'-9'0,"0"1"0,0 8 0,0 0 15,0 0-15,0 0 16,0 0 0,0 0-16,9 0 15,8 0-15,1 0 16,8-9-16,8 0 16,-8 1-16,0-1 15,0-8-15,1-1 16,-19 1-1,1 0-15,0-1 16,-9 1-16,-9 0 16,0-1-16,1 18 15,-10 0-15,-8 18 16,-9 16-16,9 1 16,9 8-16,0 1 15,8 8-15,9-9 16,9-8-1,34-10-15,9-7 16,-17-10-16</inkml:trace>
  <inkml:trace contextRef="#ctx0" brushRef="#br0" timeOffset="91306.28">18305 6043 0,'0'0'0,"0"0"0,-8 0 15,-1 0-15,0 0 16,1-8-16,-10 8 16,1 0-1,-9 0-15,-18 0 16,1 26-16,8 8 15,1 1-15,7 8 16,10-8-16,0-9 16,17 0-1,0-9-15,0-8 16,0 0-16,17-9 16,18-9-16,0-8 15,8-9-15,-8-9 16,-9 18-16,-18-1 15,1 10 1,0 8-16,0 0 0,-1 0 16,1 17-1,8 0-15,1 1 16,-1 8-16,0-9 16,18 0-16,0 1 15,8-1-15,-25-8 16</inkml:trace>
  <inkml:trace contextRef="#ctx0" brushRef="#br0" timeOffset="91871.22">18635 6017 0,'0'0'0,"0"0"0,0 0 16,0 0-16,0 0 16,0 9-16,0 8 15,0 1-15,0 16 16,9 1-16,0 8 15,-9 1-15,0-10 16,0-8 0,0 0-16,0-8 15,0-10-15,0 1 16,0 0-16,0-1 16,0-8-16,0 0 15,0-8-15,0-1 16,0-8-1,0-9-15,8 0 16,10 0-16,-1 0 16,1 8-16,-1 1 15,18 0-15,-1-1 16,10 1-16,-10 0 16,1 8-16,0 0 15,-9 1-15,0-1 16,-17 0-16,-1 1 15,1-1 1,0 0-16,-1 1 16,-8-1-16,0 0 15,-8 1-15,-1-10 16,0 10-16,1 8 16,-10 0-16,-8 0 15,0 17-15,9 18 16,0 8-1,-1 0-15,18 1 16,0-1-16,18 0 16,8 1-16,17-18 15,-8-9-15</inkml:trace>
  <inkml:trace contextRef="#ctx0" brushRef="#br0" timeOffset="92343.01">19669 5922 0,'0'-8'0,"0"-1"16,0 9-1,0-9-15,0 9 16,8-8-16,18-1 16,27 0-16,25-8 15,17 0-15,9-1 16,1-8-16,-10 0 15,1 0 1,-27 9-16,-43 0 16</inkml:trace>
  <inkml:trace contextRef="#ctx0" brushRef="#br0" timeOffset="92591.81">20372 5524 0,'0'0'15,"-9"0"-15,1 0 0,-1 0 16,0 0-16,-17 17 16,0 26-16,-17 35 15,-1 26 1,1 26-16,0-9 16,8-17-16,17-26 15,1-17-15,17-18 16,0-8-16,17-9 15,-8-17-15,9-1 16,-10-8 0</inkml:trace>
  <inkml:trace contextRef="#ctx0" brushRef="#br0" timeOffset="93055.95">20598 5965 0,'0'0'16,"0"0"-16,0 0 0,0 0 15,0 0-15,0 0 16,0 0 0,-9 0-16,1 0 15,-1 18-15,-17 8 16,0 8-16,-9 10 16,9-1-16,9-17 15,-1 0 1,10-9-16,8-8 0,0 0 15,0-1 1,0-8-16,8 0 16,10-8-16,-1-1 15,9 0-15,-9 9 16,18 0-16,0 9 16,0 0-16,-9-1 15,0 10-15,0-10 16,8 1-1,-7 0-15,-1-1 16,-9-8-16,0-8 16,1-1-16,-1-8 15,-8-9-15,-1-18 16,1 1-16,0 0 16,-9 8-16,0 18 15,0 8 1,0 9-16</inkml:trace>
  <inkml:trace contextRef="#ctx0" brushRef="#br0" timeOffset="93688.66">21310 6035 0,'0'0'0,"0"0"0,0 0 16,0 0-16,0 0 16,0 0-16,-9 0 15,1 0-15,-1 0 16,0 0 0,1 0-16,-1 0 15,0 0-15,0 0 16,1 0-16,-1 0 15,-17 17 1,9 9-16,-1 9 0,1-1 16,8 10-16,1-1 15,8-8 1,0-9-16,0 0 16,8-9-16,10-8 15,-1-1-15,9 1 16,9-9-1,0-9-15,-9 1 0,0-18 16,0 0 0,-18-9-16,1 0 15,-18 1-15,1 8 16,-10 8-16,-8 1 16,-8 8-16,-1 9 15,9 18-15,8-1 16</inkml:trace>
  <inkml:trace contextRef="#ctx0" brushRef="#br0" timeOffset="96676.59">22838 5567 0,'0'0'0,"0"0"16,0 0-16,0 0 15,0 0 1,0 0-16,0 0 16,0 0-16,0 0 15,0 0-15,9 0 16</inkml:trace>
  <inkml:trace contextRef="#ctx0" brushRef="#br0" timeOffset="103649.14">22283 5931 0</inkml:trace>
  <inkml:trace contextRef="#ctx0" brushRef="#br0" timeOffset="103819.93">22178 5888 0,'0'0'0,"0"26"16,-8 60-16,-10 53 15,-8 34-15,-9-9 16,1-51-16,8-18 16,8-25-16,1-18 15,8-18-15,9-25 16,0-9-16</inkml:trace>
  <inkml:trace contextRef="#ctx0" brushRef="#br0" timeOffset="104126.25">22283 5965 0,'0'0'0,"8"0"0,10 0 16,-1 9-16,9 0 16,0-1-16,-9 1 15,-8 8-15,0 9 16,-18 9-16,-8 8 16,-18 9-16,-8-8 15,-10-10 1,10-8-16,8 0 15,1-17-15,16 0 16,1-9-16,17 0 16,17 0-16,18 0 15,-9 0 1</inkml:trace>
  <inkml:trace contextRef="#ctx0" brushRef="#br0" timeOffset="104440.93">22526 6139 0,'0'0'0,"0"0"15,0 17-15,0 0 16,8 1 0,1 8-16,8 0 15,1 0-15,17-9 16,-1-8-16,1-1 15,0-16-15,-9-1 16,0-17-16,0-17 16,-9-1-1,-8 1-15,-18 0 0,1 8 16,-18 0 0,-1 18-16,10 0 15,8 17 1,9 0-16,0 0 0,0 0 15</inkml:trace>
  <inkml:trace contextRef="#ctx0" brushRef="#br0" timeOffset="104786.69">23125 5844 0,'0'0'0,"0"0"0,-9 0 16,0 0-16,1 0 16,-1 9-1,0 8-15,9 1 16,0 8-16,0 8 16,9 1-16,8-1 15,-8-8-15,0 0 16,0-8-16,-1-10 15,-8 10-15,-8-1 16,-1 0 0,0-8-16,-8 8 15,-9-8-15,8 0 16,1-1-16,8 1 16,9 0-16,0-1 15</inkml:trace>
  <inkml:trace contextRef="#ctx0" brushRef="#br0" timeOffset="105136.82">23516 5827 0,'0'0'0,"-9"0"0,0 0 0,1 9 15,-10 8 1,1 0-16,-1 1 16,1 16-16,0 1 15,17 8-15,0 0 16,8 1 0,1-18-16,-9 0 0,0-9 15,0 0-15,-9 1 16,1-1-1,-1-8-15,0-1 16,-8 1-16,0 0 16,8-1-16,0 1 15,9 0-15,0-9 16</inkml:trace>
  <inkml:trace contextRef="#ctx0" brushRef="#br0" timeOffset="105336.81">23733 6199 0,'0'0'0,"0"0"0,0 9 16,0 0-1,-9 8-15,9-8 16,0-1-16,0 1 15,0 0-15,0-9 16</inkml:trace>
  <inkml:trace contextRef="#ctx0" brushRef="#br0" timeOffset="105459.39">23637 5714 0,'0'0'0,"9"9"0,0-9 16</inkml:trace>
  <inkml:trace contextRef="#ctx0" brushRef="#br0" timeOffset="105987">24028 5515 0,'0'0'0,"0"17"16,9 27-16,-1 34 15,1 8-15,-9 10 16,0-10-16,0 1 16,-9-27-1,1-16-15,8-18 16,0 0-16,0-18 16,0 1-16,0-9 15,0-9-15,0 1 16,17-18-16,0 0 15,9 0 1,0 8-16,9 1 0,0 8 16,-9 9-1,0 0-15,-17 0 16,-1 9-16,1 8 16,-18 9-16,1 0 15,-10 0-15,-8 0 16,0 0-16,0-17 15,9 0-15,8-1 16,9 1 0,0-9-16</inkml:trace>
  <inkml:trace contextRef="#ctx0" brushRef="#br0" timeOffset="106205.14">24497 5610 0,'0'9'0,"0"17"0,-9 35 0,1 25 16,-1 36-16,-17-10 15,8-8-15,10-17 16,16-35-16,10-26 15,-10-9 1</inkml:trace>
  <inkml:trace contextRef="#ctx0" brushRef="#br0" timeOffset="106752.86">24636 6113 0,'0'0'0,"0"8"15,-9-8-15,0 9 0,9 0 0,0 8 16,0 0 0,0-8-16,9 0 15,9-1-15,8 1 16,8 0-16,1-9 15,8-9-15,1 0 16,-1-8-16,-17 0 16,0-1-1,-17 1-15,0 0 16,-18-1-16,0 1 16,-8 0-16,8 8 15,-17 9-15,0 9 16,-8 17-16,16 8 15,1 1-15,8 0 16,9-1-16,17 10 16,10-10-16,16-8 15,-17-8 1</inkml:trace>
  <inkml:trace contextRef="#ctx0" brushRef="#br0" timeOffset="107186.73">25643 5948 0,'0'0'0,"0"0"15,0 0-15,0 0 16,0 0-16,-9 0 15,1 0-15,-1 17 16,0 9 0,-8 18-16,8 8 15,9-9-15,0 0 16,9 1-16,8-10 16,-8-8-16,8-17 15,1 0-15,-1-1 16,1-8-16,-1-8 15,0-10-15,1-8 16,-10-17 0,1 0-16,-18-9 15,1 0-15,-1 17 16,-8 18-16,-1-1 16,1 18-16,0 0 15,-1 0-15,18 0 16</inkml:trace>
  <inkml:trace contextRef="#ctx0" brushRef="#br0" timeOffset="107903.05">26051 6009 0,'0'0'0,"0"0"16,0 0-16,0 0 16,0 0-16,0 0 15,0 0-15,0 0 16,0 0-16,0 0 16,0 0-1,0 0-15,0 0 16,0 0-16,0 0 15,0 0-15,0 0 16,0 0-16,0 0 16,0 0-16,0 0 15,-8 0-15,-1 17 16,0 9 0,1 9-16,-1-1 15,9 10-15,0-10 16,0-8-16,9 0 15,-1-8-15,1-10 16,0 1-16,8-9 16,0-9-16,18-17 15,0 0 1,0-17-16,-9 0 16,0 8-16,-9 0 15,-8 18-15,-1 0 16,1 17-16,-9 0 15,0 0-15,0 8 16,9 18-16,8 9 16,0 8-16,1 1 15,8-1-15,0-8 16,0-9 0,0-9-16</inkml:trace>
  <inkml:trace contextRef="#ctx0" brushRef="#br0" timeOffset="108256.58">26442 5965 0,'0'0'0,"0"0"0,0 0 16,0 0-16,0 0 15,0 0-15,0 0 16,0 0-16,17-8 15,9-1 1,27 0-16,16-8 16,-17 0-16,-8 17 15,-1-9-15,-17 9 16</inkml:trace>
  <inkml:trace contextRef="#ctx0" brushRef="#br0" timeOffset="108502.93">26833 5567 0,'0'0'0,"0"0"15,-9 0 1,0 9-16,1-1 0,-1 10 16,-17 16-16,0 10 15,0 25-15,9 9 16,-1 0-1,10 17-15,-10-8 16,9-18-16,9-8 16,9-9-16,17-9 15,-8-26-15</inkml:trace>
  <inkml:trace contextRef="#ctx0" brushRef="#br0" timeOffset="110036.51">27328 6000 0,'0'0'0,"0"-9"0,-9 1 0,0-1 16,1-8-16,-10-1 16,1 10-16,-9-1 15,0 9-15,0 0 16,0 17 0,-9 1-16,0 16 15,1 1-15,16 8 16,18 1-16,0-10 15,0 1-15,18-9 16,8 0-16,8-17 16,18-1-1,18-16-15,-1-1 16,-8-17-16,-9-9 16,-8 9-16,-18 9 15,-9 0-15,-8 8 16,0 9-16,-9 0 15,0 0-15,0 9 16,0 8-16,0 9 16,0 0-1,0 0-15,0 0 16,8-9-16,10 1 16,-1-10-16,9 1 15,9-9-15,-9-9 16,0 1-16,0-18 15,0-18-15,-17 1 16,-1 0-16,-16-9 16,-1 8-1,0 10-15,-17 8 16,0 8-16,9 1 16,-1 17-16,1 0 15,0 0-15,8 9 16,9-1-16,0 1 15,17-9-15,1 9 16,16-1 0,36-8-16,-18 0 15,278-26-15,-330 26 16,0 0-16,0-8 16,9-1-16,-9 9 15,0 0-15,0 0 16,0 0-1,0 17-15,0 9 16,-9 9-16,0 8 16,1 1-16,-10-1 15,1-17-15,8 0 16,1-9-16,-1-8 16,9 0-16,0-1 15,0-8 1,0-8-16,0-1 15,17-17-15,1-17 16,8 8-16,0 0 16,0 18-16,-9 0 15,-8 8-15,-1 9 16,1 0 0,0 0-16,-9 17 0,9 1 15,-9-1 1,0 0-16,0 1 15,0-10-15,0 1 16,0 0-16,0-1 16,0-8-16,0 0 15,0-8-15,17-10 16,18-8 0,-1-8-16,-8-1 15,0 18-15,1-1 16,-1 18-16,-9 0 15,0 0-15,1 9 16,-10 8-16,1 9 16,0 9-16,-1 0 15,1-9 1,8 8-16,1-8 16,-1 0-16,-8-8 15</inkml:trace>
  <inkml:trace contextRef="#ctx0" brushRef="#br0" timeOffset="110454.27">28717 5991 0,'0'0'0,"0"0"0,0 0 15,0 0-15,0 0 16,0 9-16,0 0 15,0 8-15,0 0 16,18 1-16,8-10 16,8 1-16,1-9 15,0-9 1,8 1-16,-8-1 16,-9 0-16,0-17 15,0 0-15,-17 9 16,-1 0-16,-8-1 15,-8 10-15,-1-1 16,-17 9-16,0 17 16,-17 9-1,-9 9-15,17 0 16,0 8-16,18 0 16,-1-17-16,18 0 15,0 0-15,18-8 16,16 8-16,1 0 15,-9-18-15</inkml:trace>
  <inkml:trace contextRef="#ctx0" brushRef="#br0" timeOffset="110721.55">29507 5914 0,'-8'-9'0,"-1"0"15,0 1-15,1 8 16,-10 0-16,-8 0 15,-17 17 1,-1 0-16,10 18 16,-1-1-16,18 1 15,-1 0-15,18-9 16,0 0-16,9 0 16,0-9-16,-1-8 15,-8-1-15,0 1 16,-8 8-16,-18 1 15,-27 8 1,-25 8-16,44-16 16</inkml:trace>
  <inkml:trace contextRef="#ctx0" brushRef="#br0" timeOffset="111769.33">4029 7351 0,'0'0'0,"0"0"0,0-8 16,-8-1 0,-1 0-16,0-8 15,1 0-15,-19-1 16,1 1-16,-17 17 16,0 9-16,-1 8 15,-8 26-15,0 18 16,17 8-16,18-8 15,17-9-15,0-9 16,17-17 0,9 0-16,18 0 15,25-17-15,61-9 16,200 8-16</inkml:trace>
  <inkml:trace contextRef="#ctx0" brushRef="#br0" timeOffset="112135.42">4446 7334 0,'0'0'0,"0"0"0,0 0 16,0 0-16,0 0 16,-9 0-16,1 9 15,-1 16-15,0 10 16,1 8-1,8 1-15,0-1 16,8-8-16,10-9 16,-1-9-1,0-8-15,1-1 0,-1-8 16,1 0-16,-1-8 16,-8-10-16,-1-8 15,1-8 1,-18-1-16,-8 0 15,-9 18-15,0 0 16,8 17-16,1 0 16,0 0-16,17 8 15,0 1 1</inkml:trace>
  <inkml:trace contextRef="#ctx0" brushRef="#br0" timeOffset="112453.29">4846 7343 0,'0'0'0,"0"0"0,0 0 15,0 0-15,0 0 16,0 17-16,0 0 16,8 18-1,1-1-15,0 1 16,-9 8-16,0-8 15,0-9-15,0 0 16,0-9-16,0-8 16,0 0-1,0-1-15,0-8 16,0 0-16,0-8 0,0-27 16,0-17-1,17-9-15,18 9 16,17 0-16,9 18 15,-27 17-15</inkml:trace>
  <inkml:trace contextRef="#ctx0" brushRef="#br0" timeOffset="112823.18">5332 7317 0,'0'0'0,"0"0"16,0 0-16,0 0 15,0 0-15,0 0 16,0 0-16,0 0 16,0 17-1,0 9-15,0 8 16,0 10-16,-9-1 16,9 0-16,-9-17 15,9 0-15,0-8 16,0-10-16,0 1 15,0 0-15,0-9 16,0 0-16,0-9 16,0-8-1,0-27-15,9 1 16,0 8-16,8 1 16,-8 16-16,8 1 15,18 8-15,26-8 16,-26 8-16,-18 9 15</inkml:trace>
  <inkml:trace contextRef="#ctx0" brushRef="#br0" timeOffset="113218.64">5723 7343 0,'0'0'0,"0"0"0,-9 0 16,0 0-16,1 0 15,-1 0 1,9 8-16,0-8 16,0 9-16,0-1 15,0 1-15,0 0 16,9-1-16,-1-8 16,10 0-16,-1 0 15,0-8-15,1-1 16,-10 0-1,1 1-15,0-1 16,-9 1-16,0-1 16,-9 0-16,0 9 15,1 0-15,-18 18 16,0 7-16,-9 19 16,0 8-16,18-9 15,17 0 1,0 1-16,17-10 15,9-8-15,9-8 16,0-10-16</inkml:trace>
  <inkml:trace contextRef="#ctx0" brushRef="#br0" timeOffset="113522.72">6261 7343 0,'0'0'0,"0"0"0,0 0 16,0 0-16,0 0 15,0 0-15,0 0 16,-9 0-16,1 0 16,-1 0-16,0 8 15,-8 9-15,0 9 16,8 9 0,9 0-16,0-1 15,0-8-15,9 0 16,-1 0-16,1-8 15,0-1-15,-9-8 16,0-1-16,0 1 16,-9 0-16,0 8 15,-8-8-15,-1-1 16,18-8 0,0 0-16</inkml:trace>
  <inkml:trace contextRef="#ctx0" brushRef="#br0" timeOffset="114003.65">6600 7299 0,'0'0'0,"0"0"0,0 0 16,8 0 0,1 9-16,8 17 15,9 34-15,0 10 16,-17-1-16,0 18 15,-18 8-15,0 9 16,1-18 0,-10-25-16,1-9 15,0-9-15,8-17 16,0-8-16,1-10 16,-1 1-16,0-9 15,1-9-15,-1-17 16,9-52-16,9-52 15,8-34-15,18 17 16,-1 43-16,10 26 16,8 26-1,0 17-15,-9 9 16,1 9-16,-9 17 16,-9 0-16,0 9 15,-18 8-15,1 0 16,-18 27-16,-8 7 15,-9 10-15,-9-9 16,9-9 0,0-8-16,9-9 15,-1-9-15,10-8 16</inkml:trace>
  <inkml:trace contextRef="#ctx0" brushRef="#br0" timeOffset="114372.84">7364 7334 0,'-9'0'0,"0"0"15,1 0-15,-1 0 16,0 9-16,-8 8 16,0 0-16,-1 18 15,1-1-15,0 10 16,17-1-16,0-8 15,0-1 1,8-8-16,1-8 16,8-10-16,1 1 15,-1 0-15,0-9 16,-8-9-16,0 0 16,-1 1-16,1-27 15,-9-8-15,-9-1 16,1 10-1,-18-1-15,8 0 16,1 18-16,0 8 16,-1 9-16,10 9 15,8-9-15</inkml:trace>
  <inkml:trace contextRef="#ctx0" brushRef="#br0" timeOffset="114785.12">7581 7351 0,'0'0'0,"0"0"16,0 0-16,0 0 15,0 17-15,0 9 16,0 9-16,0 0 16,0-1-1,-9 1-15,1 0 16,-1-9-16,9 0 15,0-9-15,0-8 16,0-1-16,0 1 16,0-9-16,0 0 15,0-9-15,0-8 16,17-26 0,1 8-16,8 0 15,0 9-15,-9 9 16,0 8-16,-8 9 15,0 0-15,-1 18 16,1-1-16,0 0 16,-9 9-16,0 9 15,0-9-15,17 0 16,9-9 0,-8-8-16</inkml:trace>
  <inkml:trace contextRef="#ctx0" brushRef="#br0" timeOffset="115419.57">8362 7559 0,'0'-9'0,"-8"1"15,-1-1-15,0 0 16,1 1-16,-1-1 16,-8-8-16,8 8 15,-8-8-15,-9-1 16,0 10-16,-1 8 15,-7 0-15,-1 17 16,0 18 0,9-1-16,9 1 15,-1-9-15,10 0 16,8-9-16,0-8 16,0 0-16,0-9 15,8 0-15,10-9 16,17-8-16,-1-27 15,10-8-15,8-17 16,0-18 0,-9-8-16,-8 0 15,-9 17-15,-17 35 16,0 8-16,-1 18 16,-8 8-16,0 9 15,-8 9-15,-1 25 16,-9 27-16,1 26 15,0 25 1,-1-8-16,18-26 16,0-17-16,0-9 15,9-18-15,8-8 16,1-17-16,-1 0 16,1-1-16,-10 1 15</inkml:trace>
  <inkml:trace contextRef="#ctx0" brushRef="#br0" timeOffset="115691.83">8849 7394 0,'0'0'0,"0"0"0,-9 0 16,0 0-16,1 0 15,-1 0-15,0 0 16,1 0-16,-1 0 16,0 0-16,1 0 15,-1 18 1,-8-1-16,-1 18 15,9-9-15,9 0 16,0 0-16,0 0 16,9 0-16,0 0 15,0 0 1,-9-18-16,0 1 16,-9 0-16,0 8 15,0 0-15,-8-8 16,0 0-16,17-9 15</inkml:trace>
  <inkml:trace contextRef="#ctx0" brushRef="#br0" timeOffset="116068.43">9283 7360 0,'0'0'0,"-9"0"0,1 8 16,-1 1-16,9 0 15,0-9-15,0 0 16,0 8-16,17 1 16,18 0-16,26-1 15,8-8 1,9-8-16,9-1 16,-9-8-16,-8-1 15,8 1-15,0 0 16,-43 8-16,-18 9 15</inkml:trace>
  <inkml:trace contextRef="#ctx0" brushRef="#br0" timeOffset="116339.67">9787 6944 0,'0'0'0,"0"0"0,0 0 16,-9 0-16,0 17 15,-8 9-15,-9 18 16,0 25 0,-9 18-16,9 17 15,0 8-15,0-8 16,9-26-16,8-17 16,9-18-16,0-8 15,0-9-15,17-18 16,9 1-16,0-9 15,0-9-15,-17 9 16</inkml:trace>
  <inkml:trace contextRef="#ctx0" brushRef="#br0" timeOffset="116602.34">10169 7360 0,'0'0'0,"-9"0"0,-8 17 16,-1 9-16,1 9 15,-9-1-15,8 10 16,1-1-16,17-8 15,0-9 1,9 0-16,8-9 16,1-8-16,16-1 15,1 1-15,8-18 16,1 1-16,-18-1 16,0-17-16,-17-9 15,-18 1-15,0-1 16,-17 9-16,-17 0 15,-9 17 1,17 18-16,26 0 16</inkml:trace>
  <inkml:trace contextRef="#ctx0" brushRef="#br0" timeOffset="117101.43">10768 7351 0,'0'0'0,"0"0"15,0 0-15,0 0 16,0 0-16,0 0 16,17 0-1,27 0-15,16 0 16,10-8-16,8-1 15,9-8-15,8-1 16,-16 10-16,-45-1 16</inkml:trace>
  <inkml:trace contextRef="#ctx0" brushRef="#br0" timeOffset="117337.4">11211 6935 0,'0'0'0,"0"0"0,0 0 16,-9 18-16,0 8 16,1 34-16,-18 27 15,0 26 1,0 16-16,8-16 16,1-18-16,-1-17 15,18-26-15,0-17 16,18-9-16,-10-17 15,1-9-15,0 0 16</inkml:trace>
  <inkml:trace contextRef="#ctx0" brushRef="#br0" timeOffset="117901.4">11575 6883 0,'0'0'0,"0"0"15,0 0-15,0 0 16,0 0-16,-8 26 15,-10 44-15,-8 25 16,0 18 0,-8 8-16,-1-9 15,0-25-15,18-18 16,-1-25-16,10-10 16,-1-8-16,9-17 15,0 0-15,0-9 16,0 0-16,0-9 15,17-26-15,1-17 16,8 9 0,0 8-16,0 18 15,0 0-15,-9 17 16,1 0-16,16 17 16,1 0-16,9 9 15,-10-8-15,1 8 16,17-9-16,0 0 15,0-8 1,9 0-16,-17-18 16,-1 0-16,0 1 15,-8-10-15,-9-8 16,-17-8-16,0-1 16,-9 0-16,-9 18 15,0 0 1,0-1-16,1 18 15,-1 0-15,-8 9 16,-1 8-16,1 18 16,0 0-16,17-1 15,0 10 1,8-18-16,1-18 0</inkml:trace>
  <inkml:trace contextRef="#ctx0" brushRef="#br0" timeOffset="119018.34">12070 7602 0,'0'0'0,"0"0"0,0 0 16,0 0-1,0 0-15,0 0 0,0 0 16,0 0-1,0 18-15,9-1 16,0 0-16,8 9 16,1 0-16,16 0 15,10 0-15,16-8 16,-33-18 0</inkml:trace>
  <inkml:trace contextRef="#ctx0" brushRef="#br0" timeOffset="120086.97">13008 7057 0,'0'0'0,"0"0"16,0 0-16,0 0 16,0 0-16,18 0 15,-1 8-15,9 10 16,9-1-16,17 18 15,0-1-15,0 1 16,-8 0 0,-1-9-16,-17 0 15,-9-9-15,-8 0 16,0 18-16,-18 17 16,-8-9-16,-18 9 15,-17 0-15,-9 0 16,9-9-16,0-17 15,17 0 1,9-8-16,9-10 16,-1 1-16,18 0 15,0-9-15,0 0 16,18 8-16,8 1 16,35 0-16,8-1 15,-8-8-15,0 0 16,25-8-16,10-1 15,-61 9 1</inkml:trace>
  <inkml:trace contextRef="#ctx0" brushRef="#br0" timeOffset="120651.4">14259 7394 0,'0'0'0,"0"0"0,-9 0 15,-8 0-15,-1 0 16,1 9-16,0 8 16,8 1-16,9-1 15,0 0-15,9 1 16,8-1-16,0 0 16,18-8-16,8 0 15,1-18 1,-1 0-16,1-17 15,-1 0-15,-17 0 16,0-8-16,-17-1 16,0 1-1,-9 8-15,0 8 0,-9 1 16,0 0-16,1 17 16,-1 0-1,-17 17-15,0 18 16,8 16-16,1 10 15,8 0-15,9-9 16,0-9-16,9 0 16,0-17-16,8-8 15,9-10 1,18 1-16,-18-9 16</inkml:trace>
  <inkml:trace contextRef="#ctx0" brushRef="#br0" timeOffset="120969.12">14893 7325 0,'0'0'0,"0"0"0,-9 0 0,0 18 15,1 16 1,-1 9-16,0 1 16,1-1-16,8-17 15,0 0-15,0-17 16,0-1-16,8 10 15,18-10 1,-8-34-16,8-26 16,-18 18-16,1-1 15,-18-8-15,-17-9 16,9 0-16,0 17 16,8 18-16,0 0 15,9 8-15,0 9 16,0 0-16,9 0 15,8 9-15,1-1 16</inkml:trace>
  <inkml:trace contextRef="#ctx0" brushRef="#br0" timeOffset="121501.75">15318 7360 0,'0'0'0,"0"0"16,0 0-16,0 0 16,0 0-16,0 0 15,0 0-15,0 0 16,0 0-16,-9-9 16,1 9-16,-10 0 15,-8 0-15,0 17 16,0 1-16,-8 8 15,16 0 1,1 0-16,8-9 16,9 0-16,0-8 15,0 0-15,9-1 16,-1 1-16,10 8 16,8 1-16,0 16 15,9 10 1,8 8-16,-8 8 15,-9 10-15,-17-10 16,-1 1-16,1-18 16,-9 0-16,-9-17 15,1 0-15,-1-8 16,-8-10 0,-1 1-16,-8 0 15,0-18-15,-9 0 16,-8-25-16,8-18 15,9-26-15,17 8 16,9 1-16,18 17 16,-10 26-16,1 18 15</inkml:trace>
  <inkml:trace contextRef="#ctx0" brushRef="#br0" timeOffset="121951.57">15509 7637 0,'-8'-9'0,"-1"9"0,9 0 0,0 0 16,0 0-1,0 0-15,0 0 16,0 0-16,9-8 15,8-1-15,0 0 16,9-17-16,-8 0 16,-1 0-16,0-8 15,-8 8-15,0-9 16,-1 9 0,-8 9-16,0-1 15,-8 1-15,-1 9 16,0 8-16,1 0 15,-10 17-15,-8 9 16,9 8-16,0 10 16,-1-1-16,10 0 15,8-17 1,0 0-16,0-8 16,8-10-16,10 1 15,8 0-15,8-1 16,36 1-16,-18 0 15</inkml:trace>
  <inkml:trace contextRef="#ctx0" brushRef="#br0" timeOffset="122419.25">15987 7351 0,'0'0'0,"0"0"0,-9 0 15,-8 0-15,8 0 16,0 0-16,1 0 16,-1 17-16,-8 18 15,-1 8-15,1 9 16,0 0-16,-1-8 15,9-10-15,1-8 16,8-8 0,0-10-16,0 1 15,0 0-15,0-9 16,0-9-16,17-8 16,1-18-16,8-8 15,0 8-15,0 0 16,-9 18-16,-8 0 15,-1 17 1,1 0-16,-9 17 16,9 0-16,-1 18 15,1 0-15,0-1 16,8 1-16,1-9 16,-1-17-16,-8-1 15</inkml:trace>
  <inkml:trace contextRef="#ctx0" brushRef="#br0" timeOffset="122801.13">16560 7317 0,'0'0'0,"0"0"15,0 0-15,0 17 16,0 9-16,0 8 16,9 18-16,8 0 15,0 0-15,1-8 16,-1-10-16,9-8 16,9 0-1,-9 0-15,0-17 16,0 0-16,-9-1 15,-8-8-15,0-8 16,8-10-16,0-16 16,1-18-16,-1-9 15,1 9-15,-1 9 16,0 8-16,-8 18 16,8 8-1,-8 9-15</inkml:trace>
  <inkml:trace contextRef="#ctx0" brushRef="#br0" timeOffset="123219.92">17394 7351 0,'0'0'0,"0"0"16,0 0-16,0 0 15,0 0-15,0 0 16,-9 0 0,0 0-16,1 0 15,-1 0-15,0 0 16,0 0-16,1 0 15,-10 0-15,-8 17 16,-8 27-16,-1 8 16,9-9-16,8 0 15,1 1 1,8-18-16,9-9 16,0-8-16,0-1 15,0-8-15,0 0 16,9-8-16,0-1 15,8-8-15,1-1 16,-10 1-16,1 0 16,0 8-16,-1 9 15,-8 0 1,9 0-16,0 0 16,8 9-16,0 8 15,1 0-15,8-8 16,0 0-16,0-1 15,-9-8-15,9 9 16,-8-9-16</inkml:trace>
  <inkml:trace contextRef="#ctx0" brushRef="#br0" timeOffset="123451.62">17715 6883 0,'-9'0'0,"1"0"16,-1 0-16,9 0 15,0 0-15,-9 9 16,0 26 0,-8 25-16,0 18 15,-1 0-15,-8 9 16,9 0-16,0-10 16,17-16-16,0-18 15,0-8-15,0-9 16,8-9-16,1-8 15</inkml:trace>
  <inkml:trace contextRef="#ctx0" brushRef="#br0" timeOffset="123951.4">17871 7317 0,'0'0'0,"0"0"0,0 0 16,0 0-16,0 0 16,0 0-16,0 8 15,-9 1-15,1 8 16,-1 0-16,0 1 16,1 8-1,-1 0-15,0 0 16,1 0-16,8 0 15,0-9-15,0 0 16,0-8-16,0 0 16,0-1-16,0 1 15,0-9-15,0 0 16,0-9 0,8 1-16,10-18 15,8 0-15,0-9 16,0 0-16,-17 18 15,-1 0-15,1 8 16,0 0-16,-1 1 16,-8 8-16,0 0 15,0 0-15,0 0 16,0 0-16,0 0 16,0 0-16,0 17 15,9 0 1,17 27-16,0-18 15</inkml:trace>
  <inkml:trace contextRef="#ctx0" brushRef="#br0" timeOffset="124451.11">18305 7343 0,'0'0'0,"0"0"0,-8 0 15,-1 8-15,0 1 16,1-1 0,-1 1-16,9 0 15,0-1-15,0 1 16,0 0-16,0-1 15,0 1-15,0-9 16,17 0-16,1-9 16,16 1-16,-8-1 15,1 0 1,-10 1-16,0-10 16,-8 1-16,0 0 15,-1 0-15,1 8 16,-9 0-16,0 9 15,-9 0-15,1 0 16,-10 18-16,1-1 16,0 9-1,-1 8-15,1 1 16,17-9-16,0 0 16,0 0-16,8 0 15,10-9-15,34 9 16,17-8-16,-34-18 15</inkml:trace>
  <inkml:trace contextRef="#ctx0" brushRef="#br0" timeOffset="125729.53">19625 7299 0,'0'0'0,"0"0"0,0 0 16,-8-8-16,-1-1 16,0 0-16,1 1 15,-1-1-15,-8 9 16,-1 0-16,-8 17 16,0 1-1,-9 16-15,1 1 16,16 8-16,1-8 15,17-9-15,0-9 16,17 0-16,1-8 16,16 0-16,10-18 15,-1 0-15,1-8 16,-18-9 0,0 0-16,-18 0 15,1 0-15,-9 0 16,-9 9-16,1 0 15,-1-1-15,0 1 16,9 8-16,0 1 16,0-1-16,0 0 15,9-8 1,8-9-16,1 0 16,34-17-16,9-18 15,-18 18-15,0 8 16,-17 18-1,1-1-15,-1 1 0,-9 0 16,-8 8-16,-1 9 16,1 0-1,0 0-15,-9 0 16,8 0-16,-8 0 16,0-9-16,9 9 15,-9 0-15,0 0 16,0 0-16,0 0 15,0 0-15,0 0 16,0 0 0,0 0-16</inkml:trace>
  <inkml:trace contextRef="#ctx0" brushRef="#br0" timeOffset="126171.9">20112 6918 0,'0'0'0,"0"0"16,0 0-16,0 0 15,0 0-15,0 0 16,0 0-16,0 0 16,0 0-16,0 0 15,0-9-15,8 1 16,1-10-1,-9 10-15,0-1 16,0-8-16,0 8 16,0 1-16,0-1 15,-9 9-15,1 0 16,-1 0-16,0 26 16,-17 26-16,9 26 15,-1 0 1,18 0-16,0 8 15,0 1-15,9-9 16,0-18-16,-1 1 16,1-18-16,0 1 15,-9-10-15,-9-8 16,0 0-16,1-8 16,-1-10-1,9-8-15,0 0 16</inkml:trace>
  <inkml:trace contextRef="#ctx0" brushRef="#br0" timeOffset="126351.81">19929 7308 0,'-8'0'0,"-1"0"0,0 0 16,9 0-16,0 0 16,0 0-1,0 0-15,0 0 16,26 0-16,18-9 15,25 1-15,35 8 16,18-9-16,-70 9 16</inkml:trace>
  <inkml:trace contextRef="#ctx0" brushRef="#br0" timeOffset="126700.45">21015 6892 0,'0'0'0,"0"0"0,0 0 15,0 0-15,0 0 16,0 0-16,-9 0 15,0 26-15,1 17 16,-10 18-16,1 8 16,0 18-1,-1 8-15,1-8 16,-1-9-16,1-9 16,8-8-16,1-18 15,8-8-15,8-27 16,1 1-16,0 0 15</inkml:trace>
  <inkml:trace contextRef="#ctx0" brushRef="#br0" timeOffset="126889">21006 7299 0,'0'0'0,"0"0"15,0 0-15,0 0 16,0 0-16,0 0 15,0 0-15,9 0 16,8 0 0,9 0-16,18-8 15,25-1-15,0 9 16,-34 0-16</inkml:trace>
  <inkml:trace contextRef="#ctx0" brushRef="#br0" timeOffset="127167.35">21709 6866 0,'0'0'0,"0"0"0,0 0 16,0 0-1,-8 0-15,-1 0 0,0 17 16,1 18-16,-10 17 15,1 17 1,-9 18-16,0 0 16,8 8-16,1-9 15,8-8-15,1 0 16,-1-8-16,9-10 16,0-42-1</inkml:trace>
  <inkml:trace contextRef="#ctx0" brushRef="#br2" timeOffset="179664.33">5115 8555 0,'0'0'0,"0"0"0,0 0 0,0 0 15,0 0-15,0 0 16,0 0-16,17 0 16,18 0-16,8 0 15,9 0-15,9 0 16,17 9 0,0 8-16,-34-8 15</inkml:trace>
  <inkml:trace contextRef="#ctx0" brushRef="#br2" timeOffset="180147.79">6139 8157 0</inkml:trace>
  <inkml:trace contextRef="#ctx0" brushRef="#br2" timeOffset="180614.39">6235 8875 0,'0'0'0,"0"0"0,0 0 15,0 0-15,0 0 16,0 0-16,0 0 16,0 0-16</inkml:trace>
  <inkml:trace contextRef="#ctx0" brushRef="#br2" timeOffset="180943.42">6079 8122 0,'0'0'0,"0"0"16,0 0-16,0 17 16,0 9-16,-9 35 15,0 43-15,-8 17 16,8 18-16,-8-9 16,-1-27-1,10-16-15,16-26 16,10-27-16,-9-16 15</inkml:trace>
  <inkml:trace contextRef="#ctx0" brushRef="#br2" timeOffset="181759.45">6322 8867 0,'0'0'0,"0"0"16,0 0-16,0 0 16,0 0-16,0 0 15,0 0-15,0 0 16,0 8-1,0 1-15,0-9 0,8 0 16,1-9 0,9-8-16,-1-9 15,9-17-15,9-18 16,-9 9-16,0 0 16,-9 9-16,-8 8 15,0 18 1,-1 0-16,-8 8 0,0 9 15,0 0-15,0 9 16,0 17 0,0 17-16,0 26 15,0-8-15,0-18 16,9-8-16,-9-9 16,9-9-16,-1-8 15,1-1-15,0-8 16,8-8-16,0-10 15,18-16 1,0-18-16,-9 0 16,0 17-16,-9 9 15,-8 9-15,0 0 16,-1 8-16,-8 9 16,0 0-16,0 0 15,0 17 1,0 18-16,18 26 15,-10 17-15,1-18 16,8-17-16,1-17 16,17 0-16,-1 0 15,-16-17-15</inkml:trace>
  <inkml:trace contextRef="#ctx0" brushRef="#br2" timeOffset="182145.14">6504 8243 0,'-9'0'0,"1"0"0,-1 0 16,9 0-1,0 0-15,0 0 16,0 9-16,17 0 15,1 8-15,17 0 16,8 1-16,9 7 16,0-16-16,9 8 15,8 1 1,-25-18-16,-18-9 16</inkml:trace>
  <inkml:trace contextRef="#ctx0" brushRef="#br2" timeOffset="182306.46">6956 8226 0,'-9'0'0,"0"0"15,1 9-15,8-9 16,0 0-16,0 8 16,0 10-16,0-10 15,17 10-15,-8-1 16</inkml:trace>
  <inkml:trace contextRef="#ctx0" brushRef="#br2" timeOffset="183049.99">6990 8191 0,'0'0'0,"-8"0"15,-1 0-15,0 0 16,1 0-16,-1 0 16,9 0-16,0 0 15,0 0-15,0 9 16,0 0-16,17 8 16,1 9-16,8 9 15,-9-18 1</inkml:trace>
  <inkml:trace contextRef="#ctx0" brushRef="#br2" timeOffset="183609.94">7407 8191 0,'-8'0'0,"-10"0"0,10 0 0,-1 0 16,0 0-1,0 0-15,9 0 16,-8 18-16,-1 34 16,0 34-16,1 9 15,8 27-15,-9-1 16,0-34-16,9-18 15,0 0-15,0-26 16,18-17 0,-1-8-16</inkml:trace>
  <inkml:trace contextRef="#ctx0" brushRef="#br2" timeOffset="184176.77">7911 8226 0,'-9'0'0,"1"0"16,8 0-1,-9 0-15,9 0 16,-9 0-16,0 17 15,1 18-15,-1 25 16,0 18-16,-8 35 16,8 8-16,-8-17 15,0-26-15,17-17 16,0-9 0,8-18-16,10-8 15,-10-17-15</inkml:trace>
  <inkml:trace contextRef="#ctx0" brushRef="#br2" timeOffset="184948.36">8345 8598 0,'0'0'0,"-9"-8"0,-8 8 16,8 0-16,-8 0 15,8 0-15,-8 8 16,8 10 0,1 25-16,-1 9 15,0 17-15,-8-8 16,-1-18-16,10-8 15,8-9-15,0-9 16,0-8-16,17-1 16,1 1-16,-10-18 15,10-25 1,-10-18-16,10 0 16,-1-9-16,0-51 15,-8-10-15,-9 62 16,-17 25-16,8 18 15,0-1-15,9 1 16,0 8-16,0 1 16,9-1-16,8 0 15,1 1 1,-1 8-16,0 0 16,10 0-16,-1 8 15,0 10-15,-9-10 16,-8 10-16,-1-1 15,1 0-15,-9 9 16,-9 0-16,1 0 16,-18 0-1,8 0-15,1 0 16,0-17-16,8 0 16,9-1-16,0 1 15,0 8-15,9 1 16,8-1-16,0 9 15,9 9-15,18-1 16,-1 1 0,-17-9-16,-8 0 15,-10-9-15,1-8 0,-9 8 16,-9 9 0,1-9-16,-10 1 15,-8-1-15,-9-8 16,9-1-16,18 1 15</inkml:trace>
  <inkml:trace contextRef="#ctx0" brushRef="#br2" timeOffset="185793.02">8171 8200 0,'0'0'0,"0"0"16,0 0-16,0 0 15,0 0-15,0 0 16,0 0-16,0 0 15,9 0-15,17 0 16,18 0-16,8 0 16,8 0-1,-7 0-15,7 0 16,10 0-16,-9 0 16,-18 0-16,-26 0 15</inkml:trace>
  <inkml:trace contextRef="#ctx0" brushRef="#br2" timeOffset="185974.54">8493 8001 0,'0'0'0,"0"0"0,0 0 0,0 0 15,0 0-15,8 17 16,10 0-16,8 18 15,17 0-15,9-1 16,-26-8 0</inkml:trace>
  <inkml:trace contextRef="#ctx0" brushRef="#br2" timeOffset="186509.25">9022 8243 0,'0'0'0,"0"0"16,0 0-16,0 0 16,0 0-16,0 0 15,0 0-15,0 0 16,0 26-16,0 18 16,0 33-16,9 19 15,0 16 1,-1 1-16,1-9 15,-9-18-15,9-16 16,0-10-16,-1-16 16,1-1-16,0-8 15,17-18-15,-18-8 16</inkml:trace>
  <inkml:trace contextRef="#ctx0" brushRef="#br2" timeOffset="189025.65">10177 8278 0,'0'0'0,"-8"0"0,-1 0 15,0-9 1,-8 1-16,0-1 15,8 9-15,0-9 16,-8 9-16,8 0 16,0 0-16,1 0 15,-10 0-15,-8 18 16,0 8 0,9 34-16,0 18 15,-1 26-15,10 9 16,8-9-16,8-9 15,1-9-15,-9-34 16,0-8-16,-9 8 16,1 0-16,-10 0 15,1-26-15,8-18 16,9-8 0</inkml:trace>
  <inkml:trace contextRef="#ctx0" brushRef="#br2" timeOffset="189794.81">9752 9023 0,'0'0'0,"-9"0"15,0 0-15,9 0 16,0 0-16,0 0 16,0 0-16,0-9 15,18 0 1,25-17-16,35 0 16,9-26-16,-9 0 15,-25 18-15,-10 17 16,-17 8-16,174-60 15,-200 69-15,0 0 16,0 0-16,0 0 16,-9 8-1,0 1-15,1-9 16,-1 0-16,0 9 16,1 8-16,-1 0 15,9 9-15,0 9 16,0-1-16,0 1 15,9 0-15,-1-9 16,10-9 0,-1-8-16,9-1 15,-9 1-15,10-18 16,-10 1-16,0-1 16,-8-17-16,0-9 15,-18-8-15,0 8 16,1 1-16,-10-1 15,1 18 1,-1 0-16,10 8 16,8 0-16,0 9 15,0-8-15,17-1 16,1 0-16,-1 1 16,0 8-1,1 0-15,-1-9 16,0 9-16,-8 0 15,0 0-15,-1 0 16,1 9-16,8 8 16,1 9-16,-1 9 15,9-9-15,-8 8 16,-1-8-16,-8 0 16,-1 0-16,1 0 15,0-9-15,-9-8 16,0 0-1,0-1-15,0 1 16,0-9-16,0 0 16,0 0-16,0-9 15,0-8-15,0-18 16,17-8-16,0-9 16,36 0-1,-19 26-15</inkml:trace>
  <inkml:trace contextRef="#ctx0" brushRef="#br2" timeOffset="190308.36">11836 8633 0,'-9'0'0,"1"-9"15,-1 1-15,0-1 16,1 0-16,-1 1 15,-9-10-15,1 10 16,-9-1-16,0 9 16,0 0-16,-9 17 15,9 1-15,9 8 16,-1 8 0,10 1-16,8 8 15,17-8-15,1-9 16,-1 8-16,9-8 15,0-8-15,-17-10 16,-1 1-16,1 0 16,0-1-16,-18 1 15,0 8 1,-17 1-16,-17-1 16,-18 9-16,26-9 15,18-8-15,8 0 16</inkml:trace>
  <inkml:trace contextRef="#ctx0" brushRef="#br2" timeOffset="190843.44">11931 8607 0,'-8'0'0,"-1"0"0,0 0 0,9 0 16,0 17-16,0 1 16,0 25-1,0 26-15,0 18 16,0-1-16,0 1 16,0 8-16,0-17 15,0-17-15,0-18 16,0-8-16,0-9 15,0-18-15,0 1 16,0-9 0,0-9-16,-8-8 15,-1-35-15,9-34 16,0-36-16,17 10 16,1 25-16,-1 18 15,9 17-15,0 17 16,0 1-1,0 8-15,-8 8 16,8 10-16,-9 8 16,-8 0-16,8 0 15,-8 8-15,0 10 16,-18 8-16,0 8 16,1 10-16,-10-10 15,1-8 1,-1 0-16,10 0 15,8-17-15,0-1 16</inkml:trace>
  <inkml:trace contextRef="#ctx0" brushRef="#br2" timeOffset="191023.43">12400 8642 0,'-8'0'0,"8"0"0,-9 0 15,0 8-15,1 10 16,-1 8-16,0 8 16,-8 10-16,8-1 15,9-9-15,9 1 16,0-18-16,-1-8 16</inkml:trace>
  <inkml:trace contextRef="#ctx0" brushRef="#br2" timeOffset="191508.94">12470 8261 0,'0'0'0,"0"0"0,-9 17 0,9 9 16,0 17-1,0 0-15,0 1 16,0-10-16,0-8 15,9 9-15,0 8 16,-1-8-16,1 8 16,0 1-16,-9-10 15,8 10-15,-8-18 16,0-1 0,0-7-16,0-10 15,0 1-15,0 0 16,0-1-16,0-8 15,0 0-15,0-8 16,0-1-16,0-17 16,9 9-16,0-9 15,8 9 1,-8-1-16,8 1 16,0 8-16,-8 9 15,9 0-15,-1 0 16,-8 0-16,-1 18 15,1 8-15,0 8 16,-1 1-16,10-1 16,-1 1-16,9-9 15,-9-9 1</inkml:trace>
  <inkml:trace contextRef="#ctx0" brushRef="#br2" timeOffset="192424.77">13382 8633 0,'0'0'0,"0"0"0,0 0 15,0 0-15,0 0 16,0 0-16,0 0 16,0 17-16,0 9 15,0 26 1,0 0-16,0-9 15,8 1-15,1-18 16,0 0-16,-1-9 16,1-8-16,0-1 15,-1-8 1,10-8-16,-1-27 16,9 0-16,-8-8 15,-1 9-15,-8 8 16,-1 8-16,1 1 15,-9 8-15,0 9 16,0 0-16,0 9 16,9 8-16,-1 9 15,10 9-15,-1-9 16,1 0 0,8 0-16,0-9 15,8 0-15,-16-8 16</inkml:trace>
  <inkml:trace contextRef="#ctx0" brushRef="#br2" timeOffset="193127.33">14111 8676 0,'0'0'0,"0"0"16,0 0-16,0 0 16,0 0-16,0 0 15,-9 0-15,1 0 16,-1 0-16,0 0 15,1 0-15,8 0 16,0 0-16,0 0 16,-9 9-1,0 43-15,1 26 16,-1 17-16,0 26 16,-8-8-16,8-18 15,1-8-15,-1-18 16,0-26-16,0 1 15,9-18-15,0-18 16,0 1 0,0 0-16,0-9 15,0-9-15,-8-34 16,-1-35-16,9-43 16,0-9-16,17 8 15,1 27-15,-1 26 16,1 8-1,8 9-15,0 18 16,0-1-16,0 18 16,9-1-16,-9 10 15,0 8-15,0 0 16,0 0-16,0 8 16,-9 1-16,-8 0 15,0-1 1,-9 10-16,-9 16 15,0 1-15,-17 0 16,0-1-16,0-8 16,-9 0-16,27-9 15,8-8-15</inkml:trace>
  <inkml:trace contextRef="#ctx0" brushRef="#br2" timeOffset="194174.81">16074 8650 0,'0'0'0,"0"0"0,-9-8 15,0-1-15,1 0 16,-1 9-16,0 0 16,1 0-16,-1 0 15,0 0-15,-8 18 16,-9 25-16,8 26 15,10 0 1,8-8-16,17-9 16,0-9-16,1-17 15,8 0-15,9-17 16,-1 0-16,10-18 16,8-17-16,-9-9 15,1-8-15,-18-9 16,-9-9-1,-17 10-15,-9-1 16,-17 17-16,0 0 16,0 18-16,-8 0 15,-1 17-15,0 0 16,9 8-16,9 10 16,17-10-16,0-8 15,0 0 1</inkml:trace>
  <inkml:trace contextRef="#ctx0" brushRef="#br2" timeOffset="194508.84">16525 8607 0,'0'0'0,"0"0"16,0 0-16,0 0 15,9 17-15,8 9 16,1 9-1,8 17-15,0-9 16,-9 0-16,-8 1 16,-1-18-16,1 8 15,0-8-15,-9 0 16,0-8-16,0-10 16,0 1-16,0-9 15,0 0 1,0 0-16,-9-9 15,9-25-15,0-18 16,9 0-16,8 0 16,9 0-16,9 0 15,0 17-15,-18 27 16</inkml:trace>
  <inkml:trace contextRef="#ctx0" brushRef="#br2" timeOffset="202074.93">3474 8079 0,'0'0'0,"0"0"0,0 0 15,0 0-15,0-9 16,0 9-16,0-9 16,17 9-16,9 0 15,17 0-15,9 0 16,9 18-16,0-1 15,-9 18 1,-8 8-16,8 26 16,-9 18-16,-17 8 15,-9 0-15,-8 1 16,0-10-16,0-8 16,-1-26-16,-8-9 15,0-17-15,0-8 16,0-10-1,0 1-15</inkml:trace>
  <inkml:trace contextRef="#ctx0" brushRef="#br2" timeOffset="202278.04">3908 8494 0,'0'0'0,"0"0"15,-9 0 1,0 9-16,-17 8 0,-8 9 15,-19 18 1,-16 8-16,-1 8 16,1 1-16,17-18 15,9-8-15,16-9 16,27-9-16,0-8 16,0-9-16</inkml:trace>
  <inkml:trace contextRef="#ctx0" brushRef="#br2" timeOffset="202676.61">4333 8676 0,'0'0'0,"0"0"0,-8 0 16,-10 9-16,1 8 16,-1 1-16,1 16 15,0 1-15,8-1 16,9-8-16,0 0 16,9 0-16,8-8 15,0-10 1,1 1-16,-1 0 15,1-18-15,-10 0 16,10-17-16,-10 0 16,1 0-16,-18-8 15,1-1-15,-10 9 16,1 9 0,8 0-16,9 17 15,0 0-15</inkml:trace>
  <inkml:trace contextRef="#ctx0" brushRef="#br2" timeOffset="203029.44">4663 8572 0,'-9'-8'0,"-8"-1"15,8 0-15,1 1 16,8 8-16,0 0 15,0 0-15,0 0 16,8-9-16,10 0 16,17 1-16,-1-1 15,1 0 1,-9 9-16,-9 9 16,-8 0-16</inkml:trace>
  <inkml:trace contextRef="#ctx0" brushRef="#br2" timeOffset="203194.11">4733 8659 0,'-9'0'0,"0"0"0,9 0 0,0 0 16,0 0-16,0 0 15,9 0-15,17 0 16,17 0-16,-8 0 15</inkml:trace>
  <inkml:trace contextRef="#ctx0" brushRef="#br2" timeOffset="204256.96">17463 8252 0,'0'0'0,"0"0"0,0 0 0,0 0 16,0 0-16,0 0 15,0 0-15,0-9 16,17 9-16,9-8 16,18 8-1,8 8-15,9 10 16,-9 16-16,9 18 16,-18 17-16,-8 18 15,-9 17-15,0 9 16,-17-18-16,-1-9 15,1-16 1,-9-18-16,0-18 0,0-8 16,9-17-1,-9-9-15,8 0 16</inkml:trace>
  <inkml:trace contextRef="#ctx0" brushRef="#br2" timeOffset="204441.6">17941 8546 0,'0'0'0,"0"0"0,-9 0 16,-8 18 0,-9 16-16,-18 10 15,-8 16-15,-17 18 16,8-17-16,9-1 16,8-16-16,18-10 15,9-16-15,17-10 16,0 1-16</inkml:trace>
  <inkml:trace contextRef="#ctx0" brushRef="#br2" timeOffset="204640.75">18114 8754 0,'0'0'0,"0"9"15,0 8-15,0 18 16,-8 8-16,-1 9 16,9 0-16,0-9 15,9-17-15,17 0 16,-18-17-16</inkml:trace>
  <inkml:trace contextRef="#ctx0" brushRef="#br2" timeOffset="205189.72">18714 8633 0,'0'0'0,"-9"0"16,0 0-16,9 0 15,0 0-15,0 0 16,0 0-16,0 0 16,0 0-16,18 0 15,8-9-15,8 9 16,1-8 0,17-1-16,9 9 15,0 0-15,-18 0 16,-17 0-16</inkml:trace>
  <inkml:trace contextRef="#ctx0" brushRef="#br2" timeOffset="205381.34">18809 8841 0,'0'0'0,"0"0"0,0 0 16,0 0-16,0 0 15,0 0-15,0 0 16,17 0-16,18 0 16,17 0-1,26 0-15,-34-9 16</inkml:trace>
  <inkml:trace contextRef="#ctx0" brushRef="#br2" timeOffset="205758.67">19677 8217 0,'0'0'0,"0"0"16,0 0-16,0 0 16,0 0-16,-8 26 15,-1 35-15,0 25 16,-8 18-1,8 9-15,-8 0 16,8-18-16,9-17 16,9-18-16,0-8 15,-1-34-15,1-10 16</inkml:trace>
  <inkml:trace contextRef="#ctx0" brushRef="#br2" timeOffset="206428.93">20007 9057 0,'0'0'0,"-8"-8"16,-10 8-16,1 0 15,8 0-15,1 0 16,-1 0-16,9 0 16,-9 0-1,9 0-15,0 0 16,0-9-16,0 0 15,9-17-15,8-17 16,9 0-16,0-18 16,0 9-16,0 9 15,-17 8-15,0 9 16,0 9-16,-1 0 16,-8 17-16,0 0 15,0 0 1,0 26-16,0 8 15,0 10-15,9-1 16,0 0-16,-1-17 16,1 0-16,0-17 15,-1-1-15,1 1 16,8-18 0,1-8-16,8-9 15,0-9-15,0 1 16,-17 17-16,-1-1 15,1 10-15,0 8 16,-9 0-16,8 8 16,1 10-16,0 16 15,8 1 1,0 8-16,1-8 16,8-9-16,0 0 15,0-18-15,-9 1 16</inkml:trace>
  <inkml:trace contextRef="#ctx0" brushRef="#br2" timeOffset="206723.01">19981 8460 0,'0'0'0,"0"0"0,0 0 15,0 0-15,0 0 16,9 0-16,8 0 16,18 0-16,9 0 15,8 8-15,8 1 16,1-9-1,0 0-15,-9 9 0,-8-1 16,-27-8 0</inkml:trace>
  <inkml:trace contextRef="#ctx0" brushRef="#br2" timeOffset="206906.94">20494 8200 0,'-9'0'0,"0"0"0,9 0 16,0 0-16,0 17 16,0 9-16,0 9 15,9 8-15,8 9 16,1 0-16,8-9 16,-18-25-16</inkml:trace>
  <inkml:trace contextRef="#ctx0" brushRef="#br2" timeOffset="207258.15">20937 8191 0,'-9'0'0,"0"0"0,0 0 15,1 0-15,-1 0 16,0 0-16,1 18 16,-1 25-16,0 26 15,-8 18-15,0 25 16,8 10-1,0-18-15,-8-9 16,8-9-16,9-34 16,0-8-16,0-1 15,9-17-15,8-17 16</inkml:trace>
  <inkml:trace contextRef="#ctx0" brushRef="#br2" timeOffset="207657.39">21466 8468 0,'0'0'0,"-8"0"16,-1 0-16,9 0 15,-9 0-15,1 9 16,-1 17-16,-9 35 15,1 17-15,0 0 16,-1 0 0,10-9-16,-1-17 0,9-9 15,0-8 1,9-18-16,-1-8 16,-8-9-16</inkml:trace>
  <inkml:trace contextRef="#ctx0" brushRef="#br2" timeOffset="208106.75">21492 8442 0,'0'0'0,"0"0"0,0-8 16,0 8-16,0-9 16,0 9-16,0 0 15,0 0-15,0 0 16,18 0-16,8 0 15,8 9-15,1-1 16,0 1 0,-9 0-16,0-1 15,-17 10-15,-1-1 16,-8 0-16,-8 18 16,-10 0-16,-8 17 15,-8-9-15,16 0 16,1-17-1,8 0-15,0 0 16,9-9-16,0 1 16,9-1-16,0 0 15,0 9-15,-1-8 16,1-1-16,0 0 16,-1-8-16,-8 0 15,0 8-15,0-8 16,-8-1-16,-1 1 15,0 0 1,-8-1-16,-9 1 16,17-9-16</inkml:trace>
  <inkml:trace contextRef="#ctx0" brushRef="#br2" timeOffset="208390.6">21093 8243 0,'0'0'0,"0"0"16,0 0-16,0 0 16,0 0-16,17 0 15,9 9 1,26 0-16,18-1 15,-1 1-15,18 0 16,9-9-16,-18 0 16,0 0-16,-17-9 15,-18 0-15,-8 1 16,-18 8-16</inkml:trace>
  <inkml:trace contextRef="#ctx0" brushRef="#br2" timeOffset="208562.93">21874 8035 0,'0'0'0,"0"0"0,0 0 15,0 0-15,0 0 16,0 18-16,0 8 16,0 8-1,0 18-15,9 9 16,0-26-16</inkml:trace>
  <inkml:trace contextRef="#ctx0" brushRef="#br2" timeOffset="208939.71">21075 8157 0,'0'-9'0,"0"9"15,0 0-15,0 0 16,0 0-16,0 0 15,0 35-15,0 43 16,-8 25-16,-1 19 16,-8 8-1,8-9-15,0-17 16,1-18-16,8-16 16,0-10-16,0-16 15,8-27-15,-8-8 16</inkml:trace>
  <inkml:trace contextRef="#ctx0" brushRef="#br2" timeOffset="209389.72">22248 8243 0,'0'0'0,"-9"0"0,0 9 16,1-9-16,-1 9 16,0 8-16,-8 26 15,-9 18-15,0 25 16,-9 18-1,0 0-15,18-8 16,0-10-16,-1-8 16,10-9-16,-10-8 15,18 8-15,0-34 16</inkml:trace>
  <inkml:trace contextRef="#ctx0" brushRef="#br2" timeOffset="210773.03">22647 8616 0,'-8'0'0,"-1"0"0,0 0 15,1 0-15,8 0 16,0 0-16,0 0 16,0 0-16,17 0 15,0-9 1,18 0-16,8-17 16,18-8-16,0-27 15,-9 9 1,-9 0-16,-8 0 0,-9 18 15,-17 16 1,0 1-16,-1 17 0,-8 0 16,-8 9-1,-10 43-15,-25 60 16,-27 61-16,-8 27 16,9-1-16,8-26 15,18-60-15,25-27 16,1-25-16,17-18 15,0-17 1,0 0-16,0-17 16,0-9-16,0-9 15,17 0-15,1-25 16,16-18-16,1-35 16,0 1-16,-9-1 15,-17 26-15,-1 9 16,1 9-16,0 8 15,-9 18 1,0 0-16,0 8 16,0 0-1,0 9-15,0 0 0,0 0 16,0 0-16,8 0 16,1 0-16,8 0 15,18 0-15,0-8 16,8-1-16,1-8 15,-1-1 1,-17 1-16,-9 8 16,-8 1-16,0 8 15,-1 0-15,1 0 16,0 17-16,8 0 16,1 9-16,-1 0 15,0 0-15,1-8 16,-1-1-1,0-8-15,-8-1 16,0-16-16,-1-1 16,1 0-16,0-17 15,-9-17-15,-9 0 16,0 8-16,-8 1 16,0 16-16,-1 1 15,10 0-15,8 8 16,0 9-1,0 0-15,0 0 16,17 0-16,9 0 16,26 17-16,-8 1 15,-1 8-15,0-1 16,-16 1-16,-1 0 16,-18-8-16,1-10 15,0 1 1,-1 0-16,-8-1 15,0 1-15,0 0 16,0-9-16,0 0 16,0-9-16,18-17 15,-1-9-15,18-8 16,8 0-16,-25 26 16</inkml:trace>
  <inkml:trace contextRef="#ctx0" brushRef="#br2" timeOffset="211338.56">24601 8572 0,'0'-8'0,"-9"-1"0,1 0 16,-1 1 0,-8-10-16,-1 1 15,10 8-15,-10 9 16,-8 0-16,0 9 16,0 8-16,9 18 15,-1 0-15,18 8 16,9 9-16,8-9 15,1 1-15,8-10 16,-9-8 0,-8-9-16,0 1 15,-1-10-15,-8 10 16,-8-1-16,-18 0 16,-1 9-16,1-8 15,-8-1-15,16-8 16,1-1-16,0 1 15,17 0-15</inkml:trace>
  <inkml:trace contextRef="#ctx0" brushRef="#br2" timeOffset="211811.4">24792 8642 0,'0'0'0,"0"0"0,0 0 0,0 0 0,0 0 15,0 0 1,0 26-16,0 17 16,9 26-16,-9 18 15,0-9-15,-9 0 16,0 17-16,1-26 16,-1-8-16,9-18 15,0-8-15,0-9 16,0-18-16,0 1 15,0-9 1,-9-9-16,9-8 16,0-43-16,26-36 15,9-42-15,0-1 16,8 27-16,-8 34 16,0 26-16,-9 17 15,0 9-15,0 9 16,-9 17-1,1 0-15,-1 0 16,-8 8-16,-1 10 16,1 8-16,-18 17 15,1 9-15,-18 9 16,0-10-16,-9-7 16,9-10-16,26-16 15,0-10 1,0 1-16</inkml:trace>
  <inkml:trace contextRef="#ctx0" brushRef="#br2" timeOffset="212003.9">25304 8668 0,'0'0'0,"0"0"15,0 0-15,0 17 16,0 9-16,0 9 15,-8 8-15,-1 0 16,0-17-16,9 0 16,9-9-16,8 1 15,-8-10-15</inkml:trace>
  <inkml:trace contextRef="#ctx0" brushRef="#br2" timeOffset="212131.54">25443 8261 0,'0'0'0,"-8"0"0,-1 17 16,0 0-16,9 26 16,0 1-16,9-1 15,-9-26 1</inkml:trace>
  <inkml:trace contextRef="#ctx0" brushRef="#br2" timeOffset="212455.31">25600 8694 0,'0'0'0,"0"0"16,0 17-16,-9 0 0,9 18 16,0 0-1,0-10-15,0 1 16,0 0-16,0-17 16,0 0-16,0-1 15,0 1-15,0-9 16,0-9-16,9-8 15,8-18 1,0 1-16,1-1 16,8 18-16,-17 0 15,-1 17-15,1 0 16,0 0-16,-1 17 16,1 9-16,8 8 15,1 1-15,16 8 16,1-8-16,-17-18 15</inkml:trace>
  <inkml:trace contextRef="#ctx0" brushRef="#br2" timeOffset="212972.37">26694 8676 0,'0'0'0,"-9"0"0,1-8 0,-1-1 16,-9 0 0,10 1-16,-10 8 15,10 0-15,-1 0 16,-8 0-16,-1 0 16,-8 17-16,0 0 15,-9 18-15,1 17 16,-1-9-1,18 0-15,-1-8 0,18-9 16,0-9 0,0-8-16,0 0 15,9-9-15,8-9 16,9-26-16,9-17 16,9-17-16,8-26 15,8-26-15,-16 8 16,-18 18-1,0 34-15,-17 27 16,-1 16-16,1 1 16,-9 17-16,0 0 15,-9 35-15,-8 34 16,0 26-16,-1 9 16,18 0-16,0-17 15,9-27 1,8-8-16,9-9 15,9 1-15,8-18 16,-8-9-16</inkml:trace>
  <inkml:trace contextRef="#ctx0" brushRef="#br2" timeOffset="213324.27">27276 8668 0,'0'0'0,"0"0"0,-9-9 16,0 0-1,1 1-15,-1-1 16,0 9-16,1 0 15,-10 0-15,1 9 16,8 8-16,-8 18 16,-1 8-16,1 0 15,8-17-15,1 0 16,8 0 0,0-17-16,0-1 15,0 1-15,8 0 16,1-9-16,8-9 15,1-17-15,-1-9 16,-8-16-16,0-1 16,-9 0-16,0 17 15,-9 18-15,0-1 16,0 10 0,-8 8-16,0 0 15,-1 8-15,1 10 16,0-10-16,17 1 15,0-9-15</inkml:trace>
  <inkml:trace contextRef="#ctx0" brushRef="#br2" timeOffset="213874.61">27580 8642 0,'0'0'0,"-9"0"0,0 0 15,9-9 1,-8 9-16,8 0 16,0 0-16,0 0 15,-9 0-15,0 0 16,1 9-16,-10 8 15,-8 18-15,9 8 16,-1 0 0,1-17-16,17 0 15,0-9-15,0-8 16,0 0-16,0-1 16,17 1-16,1-18 15,8 1-15,0-10 16,0 1-16,0 0 15,-9 17-15,1 0 16,-10 0 0,10 0-16,-1 8 15,0 1-15,1 8 16,8-8-16,-9 0 16,1-1-16,-1 1 15,0-9-15,1-9 16,-1-17-16,0 0 15,1-8 1,-1-9-16,1 8 16,-1 9-16,0 9 15,-8 17-15</inkml:trace>
  <inkml:trace contextRef="#ctx0" brushRef="#br2" timeOffset="214305.31">28196 8659 0,'0'0'0,"0"0"0,0 0 16,0 0-16,0 0 16,0 0-16,0 0 15,0 9 1,-9 8-16,1 9 15,-1 9-15,0-9 16,1 0-16,-1-9 16,0-9-16,9 1 15,0 0-15,0-1 16,0-8-16,0 0 16,0-8-16,18-10 15,-1-7 1,9-10-16,0 0 15,0 9-15,0 9 16,-8 17-16,-1 0 16,0 0-16,1 17 15,-1 18-15,-8 8 16,0 0-16,8-8 16,9 8-1,17 1-15,-25-27 16</inkml:trace>
  <inkml:trace contextRef="#ctx0" brushRef="#br2" timeOffset="-181292.22">12305 9378 0,'0'0'0,"0"0"0,0 0 0,0 0 16,-9 17-16,1 9 15,-1 26-15,0 43 16,-8 9 0,-9 0-16,8-17 0,1-9 15,0-9-15,-1-17 16,18-9-16,-8-8 15,8-9 1</inkml:trace>
  <inkml:trace contextRef="#ctx0" brushRef="#br2" timeOffset="-180739.93">12600 9785 0,'0'-9'0,"0"0"16,0 1-16,0 8 15,0-9-15,0 9 16,-9 0-16,1 0 16,-1 0-16,0 17 15,1 1 1,-1 16-16,0 1 15,9 8-15,0-17 16,18 0-16,-1 0 16,9-8-16,9-10 15,0 1-15,8-18 16,0 1 0,-17-18-16,1 0 15,-19 8-15,1-8 16,-18-8-16,1-1 15,-19 0-15,1 18 16,-8 0-16,-1 8 16,18 9-16,8 0 15,0 9-15</inkml:trace>
  <inkml:trace contextRef="#ctx0" brushRef="#br2" timeOffset="-180379.25">12895 9629 0,'0'0'0,"0"0"0,0 0 15,0 0 1,0 0-16,0 0 16,9 9-16,8 8 15,9 0-15,9 9 16,9 0-16,-1 0 15,0-9-15,1 1 16,-9-10 0,-9 1-16,-9 0 15,-8-1-15,-1-8 16,1 0-16,-9 0 16,0 9-16,-9 8 15,1 1-15,-18-1 16,0 9-16,0-9 15,8 1-15,1-1 16,-1 0-16,10-8 16,8-9-1</inkml:trace>
  <inkml:trace contextRef="#ctx0" brushRef="#br2" timeOffset="-179145.97">25895 9161 0,'0'0'0,"0"0"0,0 0 15,0 0-15,0 0 16,0 0-16,0 0 16,-9 18-16,1 16 15,-18 27 1,8 17-16,1 17 16,-9 18-16,0-18 15,8-8-15,1-27 16,17-17-16,0-8 15,0-9-15,9-9 16,-1-8-16,1-9 16</inkml:trace>
  <inkml:trace contextRef="#ctx0" brushRef="#br2" timeOffset="-178828.19">26320 9551 0,'0'0'0,"0"0"0,0 0 15,0 0-15,0 0 16,0 0-16,0 0 16,0 0-16,0 0 15,0 0-15,0 0 16,0 0-16,-8 0 15,-1 17 1,0 9-16,1 26 16,-1-8-16,0-1 15,9-9-15,0-8 16,0 0 0,9-8-16,0-10 15,-9 1-15</inkml:trace>
  <inkml:trace contextRef="#ctx0" brushRef="#br2" timeOffset="-178478.29">26668 9499 0,'0'0'0,"0"0"0,0 0 16,0 0-16,0 0 15,0 0-15,0 0 16,17 17-16,1 1 16,16 8-16,10 8 15,8 1 1,0 8-16,-9-8 15,-8-9-15,-9-17 16,-9-1-16,-8 1 16,-9 8-16,-26 9 15,-43 26-15,-70 35 16,-191 138-16</inkml:trace>
  <inkml:trace contextRef="#ctx0" brushRef="#br2" timeOffset="-177102.82">1311 10928 0,'0'0'0,"0"0"0,0 0 0,0 0 16,0 0-16,0 0 15,0 0 1,0 0-16,0 0 16</inkml:trace>
  <inkml:trace contextRef="#ctx0" brushRef="#br2" timeOffset="-176928.25">816 11361 0,'0'0'0,"0"0"0,26 0 16,-26 0-16</inkml:trace>
  <inkml:trace contextRef="#ctx0" brushRef="#br2" timeOffset="-176806.22">1172 11274 0,'0'0'0,"0"0"0,0 0 16,0 0-16,0 9 15,9 0-15,8-1 16,-17-8-16</inkml:trace>
  <inkml:trace contextRef="#ctx0" brushRef="#br2" timeOffset="-176079.22">2162 10651 0,'0'0'0,"0"0"16,0 0-16,0 0 15,0 0-15,0 0 16,0 17-16,0 9 16,-8 26-1,-1 35-15,9 25 16,-26 1-16,8 0 15,1-10-15,0-7 16,8-18-16,-8-18 16,8-16-16,9-18 15,0 0-15,0-18 16,0 1 0,9 0-16,-9-9 15</inkml:trace>
  <inkml:trace contextRef="#ctx0" brushRef="#br2" timeOffset="-175828.53">2145 11248 0,'0'-8'0,"0"-1"0,0 9 15,0 0-15,0 0 16,0 0-16,0 0 15,0-9-15,17 1 16,18-1-16,17-8 16,9-9-1,0 0-15,-1 0 16,10 0-16,8 9 16,0-9-16,-8-9 15,-44 26-15</inkml:trace>
  <inkml:trace contextRef="#ctx0" brushRef="#br2" timeOffset="-175458.86">2883 10504 0,'0'0'0,"-9"0"0,1 0 16,8 0-16,-9 0 15,0 0-15,1 17 16,-1 0-16,0 9 16,1 9-16,-1 17 15,0 9-15,0 16 16,1 27-16,-1 18 15,-17-10 1,0 1-16,9-1 16,-1-8-16,1-26 15,8-17-15,1-18 16,8-8-16,0-1 16,8-8-16,-8-26 15</inkml:trace>
  <inkml:trace contextRef="#ctx0" brushRef="#br2" timeOffset="-175062.93">3083 11197 0,'0'0'0,"0"0"0,0 0 15,0 0 1,0 0-16,0 0 15,0 0-15,0 0 16,17 0-16,0 0 16,18 0-16,9 0 15,-1 0-15,0 0 16,1-9-16,-9 9 16,-1 0-1,-16 0-15,-10 9 16</inkml:trace>
  <inkml:trace contextRef="#ctx0" brushRef="#br2" timeOffset="-174830.16">3057 11474 0,'0'0'0,"0"0"15,0 0-15,0 0 16,17 0-16,18 8 16,0 1-16,-1-9 15,10 0-15,8 0 16,0-9 0,-9 9-16,1 0 15,-18 0-15</inkml:trace>
  <inkml:trace contextRef="#ctx0" brushRef="#br2" timeOffset="-172880.01">3968 10807 0,'0'0'0,"0"0"0,0 0 16,0 0-16,0 0 16,0 0-16,9 0 15,9 0-15,34 0 16,26-9-16,17 0 16,10 1-1,7-1-15,-16-8 0,-18 8 16,-17 0-1,-18 1-15,-8 8 16,-9 0-16,-9 0 16,-8 8-16,0 1 15</inkml:trace>
  <inkml:trace contextRef="#ctx0" brushRef="#br2" timeOffset="-172194.75">4246 10893 0,'-8'0'0,"-10"0"0,10 0 16,-1 0-16,0 0 16,1 0-16,-1 0 15,0 0 1,1 9-16,-1 0 15,0 8-15,9 18 16,0-1-16,9-8 16,8 9-16,1 0 15,-1-9-15,18 8 16,-1-8 0,10 0-16,-9 0 15,-1-9-15,-8 1 16,0-1-16,0-8 15,-8-1-15,-9 1 16,-1 0-16,1-1 16,-9-8-16,-9 9 15,1 8 1,-19 1-16,1-1 16,-17 18-16,0-1 15,-18 10-15,0-1 16,-8-8-16,16-9 15,1 0-15,9 0 16,8-9-16,18-8 16,-1-1-16,1 1 15,17-1 1,0-8-16,0 0 16,17 9-16,18 0 15,26-1-15,34 1 16,18-9-16,0 0 15,-9 0-15,-8 0 16,-18 0-16,-17 0 16,-18 0-1,-17 0-15,0 0 16,-17 0-16,0 0 16,-1 0-16,-8 0 15,0 0-15,0 0 16</inkml:trace>
  <inkml:trace contextRef="#ctx0" brushRef="#br2" timeOffset="-171563.42">3899 12582 0,'0'0'0,"-9"0"0,1 0 16,8 0-16,0 0 16,0 0-16,0 0 15,0 0-15,0 0 16,0-8-1,17-10-15,0-8 16,1-17-16,8-9 16,0 9-16,0-9 15,0 17-15,-17 9 16,-1 9-16,1-1 16,0 10-16,-9-1 15,0 9 1,0 0-16,0 0 15,0 0-15,0 26 16,17 17-16,0 9 16,-8 0-16,0-8 15,-1-1-15,1-17 16,0 0-16,0-17 16,8-1-1,9 1-15,-9-9 16</inkml:trace>
  <inkml:trace contextRef="#ctx0" brushRef="#br2" timeOffset="-171399.6">4029 12063 0,'0'0'0,"0"0"0,0 0 15,0 0-15,0 0 16,0 0-16,9 0 15,8 0-15,18 8 16,-9 1-16</inkml:trace>
  <inkml:trace contextRef="#ctx0" brushRef="#br2" timeOffset="-171028.85">4246 12296 0,'0'0'0,"0"0"0,0 0 16,0 0-16,0 0 16,0 0-16,18 0 15,-1 0 1,0 0-16,10 0 16,7-8-16,1-1 15,-9 9-15,0 0 16,18-9-16,-1 9 15,-17 0-15,-17 0 16</inkml:trace>
  <inkml:trace contextRef="#ctx0" brushRef="#br2" timeOffset="-170814.15">4351 12504 0,'0'0'0,"0"0"0,0 0 15,0 0 1,0 0-16,0 0 16,0 0-16,0 0 15,0 0-15,8 0 16,1 0-16,8-8 16,18-1-16,17 9 15,18-9-15,-36 1 16</inkml:trace>
  <inkml:trace contextRef="#ctx0" brushRef="#br2" timeOffset="-170363.22">4924 12253 0,'0'0'0,"0"9"16,0-9-16,0 0 16,0 0-16,0 0 15,0 0-15,0 0 16,0 0-16,0 0 16,-9 8-16,0 10 15,1-1 1,-1 9-16,0 9 15,9-1-15,0 1 16,0 0-16,9-1 16,8-8-16,1 0 15,-1-17-15,18 0 16,8-1-16,1-16 16,-1-1-1,-17-8-15,0-9 16,0 0-16,-17-9 15,0 0-15,-18 9 16,-17 0-16,0 9 16,-9 0-16,-8 17 15,8-9-15,18 9 16</inkml:trace>
  <inkml:trace contextRef="#ctx0" brushRef="#br2" timeOffset="-169681.69">4420 10252 0,'0'0'0,"0"-8"0,0-1 0,0 1 15,0-1-15,0 0 16,0 9 0,0 0-16,0 0 15,0 0-15,0 18 16,9-1-16,-1 9 16,-8 8-16,0 1 15,0 0-15,-8 25 16,8-16-1</inkml:trace>
  <inkml:trace contextRef="#ctx0" brushRef="#br2" timeOffset="-168196.99">5731 11257 0,'0'0'0,"0"0"0,0 0 0,0 0 0,0 0 16,0 0-16,0 0 15,0 0-15</inkml:trace>
  <inkml:trace contextRef="#ctx0" brushRef="#br2" timeOffset="-167413.78">5384 10963 0,'0'0'0,"0"0"16,0 0-16,0 0 16,0 0-16,0 0 15,0 0-15,0 0 16,0 0-16,0 0 15,0 0-15,0 0 16,9 0-16,8 0 16,0 0-1,18 0-15,9 0 16,8 0-16,-9 0 16,-8 8-16,-1 10 15,1 8-15,9 8 16,-18 1-16,0 17 15,8 0 1,1 26-16,-9 8 16,0-8-16,0-17 15,0 0-15,0-9 16,1-9-16,-10-8 16,0-10-16,-8 1 15,0-17-15,-1 0 16,1-1-16,0-8 15,-1 0 1</inkml:trace>
  <inkml:trace contextRef="#ctx0" brushRef="#br2" timeOffset="-167174.72">5948 11335 0,'0'0'0,"0"0"0,0 0 15,0 0-15,-8 0 16,-1 9-16,-17 8 16,0 18-16,-18 17 15,1 0-15,-18 0 16,9 0-16,9-9 16,8-17-16,18 0 15,-1-18-15,18 1 16,0-9-1,0 0-15</inkml:trace>
  <inkml:trace contextRef="#ctx0" brushRef="#br2" timeOffset="-166462.43">6165 12106 0,'0'0'0,"0"0"15,-8 0-15,8 0 16,0 0-16,0 0 16,0 0-16,0 0 15,0 0-15,0 0 16,0-9 0,0 1-16,0-10 15,0-8-15,8 0 16,1-17-16,0 0 15,8-1-15,-8 10 16,0-1 0,-1 9-16,1 9 0,0-1 15,-9 10-15,0-1 16,0 0 0,0 9-16,0 0 15,0 0-15,0 0 16,0 18-16,8-1 15,10 18-15,-1-1 16,0 10-16,1-1 16,-1-17-16,1 0 15,-1-17 1,0-1-16,18-16 16,-9-18-16,-9 17 15</inkml:trace>
  <inkml:trace contextRef="#ctx0" brushRef="#br2" timeOffset="-166307.52">6261 11352 0,'0'0'0,"0"0"0,0 0 0,0 0 0,0 0 15,0 0-15,9 0 16,8 0-16</inkml:trace>
  <inkml:trace contextRef="#ctx0" brushRef="#br2" timeOffset="-165231.41">6990 10928 0,'0'0'0,"-8"0"0,-1 0 16,0 0-16,1 0 15,8 0-15,0 0 16,0 0-16,0 0 16,-9 17-16,0 9 15,1 26 1,-1 18-16,0 16 16,1 27-1,-10 8-15,10-17 0,8-17 16,0-18-16,0 9 15,0-26-15,0-9 16,0-17-16,0-9 16,0-8-1,8-9-15,10-9 16,-10 9-16</inkml:trace>
  <inkml:trace contextRef="#ctx0" brushRef="#br2" timeOffset="-164764.12">7103 11785 0,'0'0'0,"0"0"0,0 0 16,0 0-16,0 0 16,0 0-16,0 0 15,0 0-15,0 0 16,0-8-16,9-1 16,8-17-16,9-26 15,9 0-15,-9 0 16,-8 18-16,-10-1 15,1 18 1,0-1-16,-1 10 16,-8 8-16,0 0 15,0 0-15,0 8 16,9 10-16,0 16 16,-1 18-16,10-8 15,-1-1-15,0 0 16,1-17-1,-1 0-15,1-9 16,-1-8-16,-8-9 16,-1 0-16</inkml:trace>
  <inkml:trace contextRef="#ctx0" brushRef="#br2" timeOffset="-164592.78">7320 11179 0,'0'0'0,"0"0"16,0 0-16,0 0 15,0 0-15,18 18 16,8-10-16,-17 1 16</inkml:trace>
  <inkml:trace contextRef="#ctx0" brushRef="#br2" timeOffset="-164214.65">7946 11335 0,'0'0'0,"0"0"16,0 0-16,0 0 15,0 0-15,0 9 16,0-1-16,17 10 16,0-1-16,27 9 15,8 0 1,-9 0-16,1-9 16,-18 1-16,0-10 15,-17 1-15,-1 0 16,1-1-16,-18 10 15,-8 8-15,-18 8 16,-8 10-16,-9-1 16,-1-9-16,10-8 15,8 0 1,18-17-16,17 0 16,0-9-16,0 0 15</inkml:trace>
  <inkml:trace contextRef="#ctx0" brushRef="#br2" timeOffset="-163797.28">8727 11197 0,'0'0'0,"0"0"15,0 0-15,0 0 16,0 0-16,0 0 15,-9 17 1,1 0-16,-18 0 16,0 9-16,-9 0 15,0 0-15,1 0 16,-1 0-16,17-8 16,1-1-16,0 0 15,8 1-15,0-1 16,9 0-1,0 1-15,0-1 16,0 9-16,9 0 16,0 0-16,8 0 15,0 0-15,9 0 16,-8 0-16,8 0 16,0-9-16,-9 0 15,1-8-15,8 0 16,0-1-1,-18-8-15</inkml:trace>
  <inkml:trace contextRef="#ctx0" brushRef="#br2" timeOffset="-163295.28">8927 11803 0,'0'0'0,"0"0"15,0 0-15,0 0 0,0 0 16,0 0-1,0 0-15,0 0 16,0 0-16,0 0 16,0 0-16,0 0 15,0-9-15,17 0 16,1-8-16,-1-9 16,0 0-1,-8-8-15,0 16 16,-1 1-16,1 8 15,-9 9-15,0 0 16,0 0-16,0 0 16,0 9-16,0 17 15,17 8-15,1 1 16,-1 0-16,9 8 16,0-8-1,0-9-15,9-9 16,-9-17-16,-17 0 15</inkml:trace>
  <inkml:trace contextRef="#ctx0" brushRef="#br2" timeOffset="-163122.97">9179 11318 0,'0'0'0,"0"0"0,0 0 0,0 0 0,0 0 15,0 0-15,0 0 16,0 0-16,0 0 16,8 0-16,1 0 15</inkml:trace>
  <inkml:trace contextRef="#ctx0" brushRef="#br2" timeOffset="-162909.92">9752 10989 0,'0'0'0,"0"0"0,0 0 16,0 17-16,0 18 16,9 25-16,-9 18 15,-9 35-15,0 25 16,-8-8-16,8 26 15,18-26 1,-9-78-16</inkml:trace>
  <inkml:trace contextRef="#ctx0" brushRef="#br2" timeOffset="-121799.46">2900 13552 0,'-8'0'0,"-1"0"0,0 0 0,9 0 15,0 0 1,0 0-16,0 0 16,18-8-16,8-1 15,8 0-15,10 1 16,-1 8-16,9 0 16,1 0-16,-10 0 15,0 0 1,-8 0-16,-9 8 0,-8 1 15</inkml:trace>
  <inkml:trace contextRef="#ctx0" brushRef="#br2" timeOffset="-121570.02">2874 13743 0,'0'0'0,"0"0"16,0 0-16,0 0 16,0 0-16,9 0 15,8 0-15,9 0 16,35 8-16,9 1 16,-1 0-16,18 8 31,-35-8-31</inkml:trace>
  <inkml:trace contextRef="#ctx0" brushRef="#br2" timeOffset="-118732.5">10108 11500 0,'0'0'0,"0"0"16,0 0-16,0 0 15,0 0-15,0 0 16,17 0-16,9 0 15,18 0-15,17 8 16,-1 1-16,-8 0 16,-8-1-1,-1 10-15,-8-1 16,-18-8-16</inkml:trace>
  <inkml:trace contextRef="#ctx0" brushRef="#br2" timeOffset="-118538.08">10125 11872 0,'0'0'0,"0"0"0,0 0 16,0 0-16,0 0 16,18 0-16,-1 0 15,26 0-15,10 0 16,7 0-16,1 0 15,-26 0-15</inkml:trace>
  <inkml:trace contextRef="#ctx0" brushRef="#br2" timeOffset="-118154.39">10629 11326 0,'0'0'0,"0"0"0,0 0 16,0 0-16,0 0 16,17-8-16,9-1 15,18 9 1,17 0-16,8 0 0,9 9 15,-17 8 1,0 0-16,8 18 16,1 17-16,-27 0 15,-17 17-15,-8 1 16,-10-1-16,-16 0 16,-1 9-1,0 0-15,0-17 16,9-18-16,-8-17 15,-1 0-15,9-17 16</inkml:trace>
  <inkml:trace contextRef="#ctx0" brushRef="#br2" timeOffset="-117920.42">11306 11638 0,'0'0'0,"0"0"0,0 0 15,-8 0-15,-10 18 16,-17 25-16,-25 17 16,-10 18-16,-8 0 15,9-8-15,16-10 16,19-16-16,-1-10 16,18-8-1,17 0-15,8-17 16,10-1-16,-10 1 15</inkml:trace>
  <inkml:trace contextRef="#ctx0" brushRef="#br2" timeOffset="-117570.59">11532 11924 0,'-9'0'0,"1"0"16,-1 0-16,0 0 16,1 9-16,-1 8 15,-8 0-15,-1 1 16,10 8 0,8 8-16,0-8 15,17 0-15,0 0 16,9 0-16,9-8 15,8-10-15,1-16 16,-1-1-16,-17 0 16,0-8-16,-8-9 15,-10-9 1,-16 1-16,-10-1 16,-16 18-16,-10 8 15,1 18-15,25 8 16</inkml:trace>
  <inkml:trace contextRef="#ctx0" brushRef="#br2" timeOffset="-117004.13">12340 11352 0,'0'0'0,"0"0"0,0 0 16,0 9-16,-9 43 16,0 35-16,1 43 15,-1 8-15,-17-8 16,8-26-1,10-17-15,-1-9 16,9-18-16,9 1 16,-1-35-16</inkml:trace>
  <inkml:trace contextRef="#ctx0" brushRef="#br2" timeOffset="-116435.33">12687 11664 0,'0'0'0,"0"0"0,0 0 0,0 9 15,0 8 1,0 0-16,0 18 15,0-9-15,0 9 16,9-9-16,-1 0 16,-8-9-16,0-8 15,0-1-15,0 1 16,0 0-16,0-1 16,0-8-1,0 0-15,0 9 16,0 8-16,0 1 15,0 8-15,0-9 16,0 0-16,0-8 16,9 0-16,0-1 15,-1 1-15,10 0 16,-1-18 0,0 0-16,1-17 15,-1 0-15,-8 0 16,0-8-16,-1 8 15,-8 0-15,-8 8 16,-1-8-16,-17 9 16,0 0-16,0 8 15,0 9 1,0 0-16,0 0 16,8 0-16,10 9 15,-10-1-15,18-8 16</inkml:trace>
  <inkml:trace contextRef="#ctx0" brushRef="#br2" timeOffset="-116020.99">13000 11656 0,'0'0'0,"0"0"16,0 0-16,0 0 15,8 17-15,10 0 16,-1 9-16,18 0 15,-1 9-15,19-9 16,-10 0 0,0 0-16,1 0 15,-18 0-15,0-9 16,-17 0-16,-1 1 16,-8-1-16,-17 18 15,-18 8-15,-26 9 16,-8 0-16,8-9 15,18-26 1,17-8-16,17-9 16</inkml:trace>
  <inkml:trace contextRef="#ctx0" brushRef="#br2" timeOffset="-115618.71">14120 11508 0,'0'0'0,"0"0"15,0 0-15,0 0 16,0 0-16,-9 18 16,0-1-16,-17 18 15,-17 8-15,0 9 16,-10-9-1,1 0-15,0-8 16,9 0-16,8-1 16,9-8-16,9-8 15,-1-1-15,10 0 16,-1 1-16,9-1 16,0 0-1,17 9-15,9 9 16,9 0-16,8-9 15,1 0-15,8 0 16,0-1-16,9-16 16,-9 0-16,-17-18 15,-18 9-15</inkml:trace>
  <inkml:trace contextRef="#ctx0" brushRef="#br2" timeOffset="-115286.64">14380 11837 0,'0'0'0,"0"0"0,0 0 16,0 0-16,0 0 15,0 0-15,-8 0 16,-1 18 0,0 8-16,1 8 15,-1 10-15,9-10 16,0 1-16,0-9 15,17 0-15,1 0 16,8-17 0,8-1-16,1-8 0,9-8 15,-18-1-15,-9-17 16,-8-9 0,-9 1-16,-9-1 15,-17 0-15,-9 1 16,-8 16-16,8 1 15,0 8-15,18 1 16</inkml:trace>
  <inkml:trace contextRef="#ctx0" brushRef="#br2" timeOffset="-114981.98">14988 11448 0,'0'0'0,"0"0"0,0 0 16,0 0-16,0 0 16,0 17-16,-9 18 15,1 25-15,-10 18 16,10 35-16,-10-9 15,1-9-15,0-8 16,-1-9 0,1-9-16,0 0 15,17-17-15,-9 0 16,9-17-16</inkml:trace>
  <inkml:trace contextRef="#ctx0" brushRef="#br2" timeOffset="-114604.35">15301 11898 0,'0'0'0,"0"0"16,0 0-16,0 0 0,0 0 15,0 0-15,17 0 16,1 9-1,16-1-15,10 1 16,8 0-16,0-1 16,9-8-16,8 0 15,1-8-15,-18-1 16,-26 0-16</inkml:trace>
  <inkml:trace contextRef="#ctx0" brushRef="#br2" timeOffset="-114387.54">15666 11638 0,'0'0'0,"0"0"0,0 0 0,0 0 0,0 0 15,0 18-15,-9 16 16,0 35-16,0 18 15,-8 0-15,0 8 16,-1-8-16,10 8 16,8-35-16</inkml:trace>
  <inkml:trace contextRef="#ctx0" brushRef="#br2" timeOffset="-112055.36">16065 11690 0,'0'-8'0,"9"-1"0,8 0 0,9 1 15,35 8 1,8 0-16,1 17 15,-9 0-15,-1 18 16,-8-1-16,-8 27 16,-1 8-16,-17 9 15,-8 9-15,-10 0 16,1-1 0,-9-17-16,9-17 0,8 0 15,1-17 1,-10-18-16</inkml:trace>
  <inkml:trace contextRef="#ctx0" brushRef="#br2" timeOffset="-111831.88">16534 11985 0,'0'0'0,"0"0"0,-9 0 16,1 17-16,-19 9 15,-16 17-15,-9 9 16,-9 17 0,-8 1-16,8-10 0,9-16 15,17-18 1,9 0-16,9-9 16,17-8-16,0-1 15,0-8-15</inkml:trace>
  <inkml:trace contextRef="#ctx0" brushRef="#br2" timeOffset="-111621.75">16916 12184 0,'0'0'0,"0"0"0,0 0 15,0 0-15,0 0 16,0 17-16,-9 9 15,1 26-15,-10 0 16,1 9-16,8-18 16,9-8-1,0-18-15</inkml:trace>
  <inkml:trace contextRef="#ctx0" brushRef="#br2" timeOffset="-111088.05">17602 11742 0,'0'0'0,"0"-9"0,0 9 16,0 0-1,0 0-15,0 0 16,-9 26-16,-8 35 15,-9 34-15,0 1 16,0 8-16,8-1 16,1-16-16,8-18 15,1-17-15,8-8 16,0-18-16,0-9 16,0-8-16</inkml:trace>
  <inkml:trace contextRef="#ctx0" brushRef="#br2" timeOffset="-110866.49">17923 12080 0,'0'0'0,"0"0"0,0 0 16,0 9-16,-8 8 15,-1 18-15,0 16 16,1 1-16,8 0 16,0-8-16,0-10 15,0-16-15,0-10 16</inkml:trace>
  <inkml:trace contextRef="#ctx0" brushRef="#br2" timeOffset="-110533.71">18010 11976 0,'0'0'0,"0"0"0,0 0 0,0 0 16,9 17 0,8 1-16,9-1 15,18 9-15,8 9 16,9-9-16,-1 0 15,1 0-15,-17-9 16,-18-9-16,0 1 16,-18 0-16,1-1 15,-9-8 1,-9 18-16,-8-1 16,-26 18-16,-10 8 15,1 0-15,18-8 16,8-9-16,17 0 15,9-9-15,0-17 16</inkml:trace>
  <inkml:trace contextRef="#ctx0" brushRef="#br2" timeOffset="-110185.33">19243 11907 0,'0'0'16,"0"0"-16,0 0 0,0 0 16,0 0-16,-8 0 15,-1 8 1,-26 18-16,-8 9 16,-18 8-16,0 1 15,9-1 1,0-17-16,8 0 0,10 0 15,8 0 1,8 0-16,1-9 16,8 18-16,9-1 15,0 1-15,18 0 16,8-1-16,8-8 16,19 0-16,-1 0 15,-9-8 1,-8-1-16,-18-8 15</inkml:trace>
  <inkml:trace contextRef="#ctx0" brushRef="#br2" timeOffset="-109938.04">19504 12063 0,'0'0'0,"0"0"15,0 0-15,0 0 16,0 0-16,0 0 16,0 0-16,-9 17 15,0 9-15,1 9 16,-1 8-16,0 9 16,1-9-1,16 9-15,1 0 16,0-35-16</inkml:trace>
  <inkml:trace contextRef="#ctx0" brushRef="#br2" timeOffset="-109669.03">19903 11803 0,'0'0'0,"0"0"0,0 0 16,0 0-16,0 0 15,0 0-15,0 0 16,0 0-16,-9 26 16,1 34-1,-10 36-15,-16 42 16,-1 27-16,0 8 15,-43 217-15</inkml:trace>
  <inkml:trace contextRef="#ctx0" brushRef="#br2" timeOffset="-105753.53">3916 13578 0,'0'0'0,"0"0"0,0 0 0,0 0 15,0 0-15,0 0 16,0 0-16,0 0 16,0 0-16,0 0 15,9 0 1,17 0-16,9 0 15,17 0-15,17 0 16,1 0-16,-9 9 16,-44-9-16</inkml:trace>
  <inkml:trace contextRef="#ctx0" brushRef="#br2" timeOffset="-104439.36">4663 13284 0,'0'0'0,"0"0"16,0 0-16,0 0 15,0 8-15,-9 10 16,1 25-16,-1 18 16,0 34-16,1 26 15,-10-26-15,1-8 16,8-18-16,1-8 16,8-18-1,0 1-15,8-27 16,1-8-16</inkml:trace>
  <inkml:trace contextRef="#ctx0" brushRef="#br2" timeOffset="-103338.47">4854 14055 0,'0'0'0,"0"0"0,0 0 15,0 8-15,0-8 16,0 0-16,0 0 16,0 0-16,0 0 15,0 0-15,0 0 16,0 0-16,0 0 16,0-8-16,18-1 15,-1-8 1,0-9-16,9 0 15,0-9-15,0-8 16,1 8-16,-19 0 16,1 18-16,0 0 15,-1 8-15,-8 0 16,0 9-16,0 0 16,0 0-16,0 9 15,0 8-15,9 9 16,8 9-1,1-9-15,-1 0 16,0 0-16,1-9 16,8-8-16,9-18 15,-1 1-15,1-18 16,17-9-16,-8-8 16,-18 8-16,0 0 15,-18 18 1,1 0-16,0 8 15,-1 9-15,-8 9 16,9 8-16,0 18 16,-1 17-16,10-9 15,-1 0-15,9 1 16,0-27-16,0-8 16,-8-9-16</inkml:trace>
  <inkml:trace contextRef="#ctx0" brushRef="#br2" timeOffset="-102938.83">4932 13570 0,'0'0'0,"0"0"0,0 0 15,0 0-15,0 0 16,0 0-16,18 0 16,-1 0-16,18 0 15,17 0 1,0-9-16,9 0 16,0 9-1,-1 0-15,-7 0 0,-27 0 16</inkml:trace>
  <inkml:trace contextRef="#ctx0" brushRef="#br2" timeOffset="-102757.42">5341 13310 0,'0'0'0,"0"0"0,0 0 15,0 0-15,0 0 16,0 17-16,17 0 15,0 9-15,9 9 16,9-9 0,8-9-16,-16-8 15</inkml:trace>
  <inkml:trace contextRef="#ctx0" brushRef="#br2" timeOffset="-102523.74">5879 13214 0,'0'-8'0,"0"-1"16,0 9-16,0 0 15,0 0-15,-9 17 16,1 27-16,-1 16 16,0 10-16,0 25 15,-8 9-15,17-18 16,0-25-16,0 0 15,0-27 1,0-8-16,0-17 16</inkml:trace>
  <inkml:trace contextRef="#ctx0" brushRef="#br2" timeOffset="-101806.38">6313 13258 0,'0'0'0,"0"0"16,0 0-16,0 0 15,0 0-15,0 0 16,-9 8-16,1 36 16,-1 16-16,0 36 15,-8 16 1,0-8-16,17-17 0,0-27 16,0-16-1,8-10-15,-8-25 16,0 0-16</inkml:trace>
  <inkml:trace contextRef="#ctx0" brushRef="#br2" timeOffset="-101104.93">6669 13396 0,'0'0'0,"0"0"15,0 0-15,0 0 16,0 9-16,0 17 16,-9 17-1,1 18-15,-1 17 16,0-9-16,1-8 16,8-18-16,0-17 15,0 0-15,0-17 16,0-1-16,0-8 15,0 0-15,0-17 16,8-26 0,1-1-16,-9 10 15,9-18 1,-1 0-16,-8 9 0,0 17 16,0 8-16,0 1 15,0 8-15,0 1 16,0-1-1,9 0-15,8 1 16,10-1-16,-1 0 16,0 9-16,0 0 15,0 0-15,-9 0 16,-8 9-16,-1 0 16,-8-1-16,0 10 15,-8-1-15,-1 0 16,-8 9-16,-1-8 15,10-1 1,-1-8-16,9-1 16,0 9-16,0 1 15,17 8-15,1 0 16,16 0-16,1 0 16,-9-9-16,0 0 15,-17-8-15,0 0 16,-1-1-1,-8 1-15,-8 8 16,-18 1-16,0-1 16,-18 9-16,9-17 15,1-1-15,8-8 16,17 0-16</inkml:trace>
  <inkml:trace contextRef="#ctx0" brushRef="#br2" timeOffset="-100820.16">6556 13188 0,'-8'0'0,"-1"0"0,9 0 0,-9 0 0,9 0 15,0 0-15,0 0 16,0 0-16,0 0 16,18 9-16,16 0 15,18-9-15,18 0 16,-1 0 0,1 0-16,-18-9 15,-9 0-15,-17 9 16</inkml:trace>
  <inkml:trace contextRef="#ctx0" brushRef="#br2" timeOffset="-100620.42">6947 12989 0,'0'0'0,"0"0"16,0 0-16,0 0 15,0 18-15,17-1 16,9 18-16,0-1 16,9 18-16,26 26 15,-18-35 1</inkml:trace>
  <inkml:trace contextRef="#ctx0" brushRef="#br2" timeOffset="-100256.45">7468 13180 0,'-9'0'0,"1"0"0,-1 0 0,0 0 16,1 0-1,-1 0-15,0 17 16,1 9-16,-1 17 16,9 18-16,0 8 15,-9 9 1,1 18-16,8-10 0,0-8 15,0-9 1,0-8-16,17-18 16,0-17-16,-8-8 15</inkml:trace>
  <inkml:trace contextRef="#ctx0" brushRef="#br2" timeOffset="-90521.18">7989 13145 0,'0'0'0,"0"0"15,0 0-15,0 0 16,0 0-16,0 0 16,0 9-16,-9 25 15,1 27 1,-1 17-16,0 35 16,-8-1-16,0-8 15,8-17-15,0-18 16,1-17-16,8-9 15,0-17 1,0-17-16,0 0 0,8-9 16</inkml:trace>
  <inkml:trace contextRef="#ctx0" brushRef="#br2" timeOffset="-90119.94">8380 13466 0,'0'0'0,"0"0"0,0 0 15,0 0-15,0 0 16,-9 0-16,0 0 16,1 17-16,-1 0 15,0 18-15,-8 8 16,17 0-16,0 1 15,0-18-15,9 0 16,-1-9 0,1-8-16,8-1 15,-8-8-15,9-8 16,-1-18-16,9 0 16,-9 0-16,-8-9 15,0 1-15,-18-1 16,0 9-16,-8 0 15,0 9 1,-1-1-16,10 18 16,8 0-16,-9 0 15,9 0-15,0 0 16</inkml:trace>
  <inkml:trace contextRef="#ctx0" brushRef="#br2" timeOffset="-89838.32">8441 13336 0,'0'0'0,"0"0"16,0 0-16,0 0 15,0 0 1,0 0-16,0 0 16,8 17-16,10 0 15,16 18-15,27 0 16,9 8-16,8-17 16,-17 0-16,-1 0 15,-16-9-15,-18-8 16,0 0-16,-17-1 15,-1 1 1,-16 8-16,-10 9 16,-17 17-16,-25 9 15,-1 0-15,0-8 16,9-1-16,9-17 16,34-17-16</inkml:trace>
  <inkml:trace contextRef="#ctx0" brushRef="#br2" timeOffset="-89090.35">9700 13188 0,'-9'0'0,"9"0"0,0 0 16,0 0-16,0 0 15,0 0-15,-9 0 16,1 18-16,-10 8 15,-16 17-15,-18 9 16,-1-9-16,-7 9 16,8-8-1,-1-1-15,19-17 16,-1 0-16,18-9 16,-1 9-16,1 0 15,8 9-15,9-9 16,0 8-16,18-8 15,8 0 1,8 0-16,10 0 16,-1 0-16,1-8 15,-1-10-15,0 10 16,1-10-16,-18 1 16,-17-9-16</inkml:trace>
  <inkml:trace contextRef="#ctx0" brushRef="#br2" timeOffset="-88705.66">9813 13544 0,'0'0'0,"0"0"0,0 0 15,0 0-15,0 0 16,0 0-1,0 0-15,-9 0 16,9 17-16,-9 0 16,9 18-16,0-1 15,9 10-15,0-18 16,8 0-16,0 0 16,1-18-16,8 1 15,0 0 1,-9-18-16,1-8 15,-10-9-15,1 0 16,-9 0-16,-9-9 16,1 0-16,-18 10 15,-1 7-15,-7 1 16,8 17-16,8 0 16,10 0-1,8 0-15</inkml:trace>
  <inkml:trace contextRef="#ctx0" brushRef="#br2" timeOffset="-88424.83">10212 13292 0,'0'0'0,"0"0"0,0 0 15,0 0-15,0 0 16,0 0-16,0 18 16,0 8-16,0 17 15,0 26-15,0 27 16,0-1 0,0 0-16,0-8 15,0-9-15,0-9 16,0 18-16,0-36 15</inkml:trace>
  <inkml:trace contextRef="#ctx0" brushRef="#br2" timeOffset="-87494.24">10577 13691 0,'0'0'0,"0"0"15,0 0-15,0 0 16,0 0-16,17 0 16,9 0-16,35 0 15,17-9-15,9 0 16,-9 1-1,0-1-15,-17 9 16,0-9-16,0 1 16,-35 8-16</inkml:trace>
  <inkml:trace contextRef="#ctx0" brushRef="#br2" timeOffset="-87258.26">11011 13500 0,'-9'-8'0,"-8"-1"0,8 9 16,1 0-1,8 0-15,-9 0 16,0 0-16,1 9 15,-1 17-15,0 26 16,0 34-16,-8 9 16,8-34-1</inkml:trace>
  <inkml:trace contextRef="#ctx0" brushRef="#br2" timeOffset="-85274.54">11619 14029 0,'0'0'0,"0"0"16,0 0-16,0 0 16,0 0-16,0 0 15,0 0-15,9 0 16,-1 0-16,10-9 15,8-8-15,26-9 16,0-9-16,17-17 16,-8-17-1,-9 8-15,-8 9 16,-10 0-16,-8 17 16,-8 10-16,-10 7 15,1 1-15,0 8 16,-9 9-16,0 0 15,0 0-15,-9 18 16,0 8 0,1 17-16,8 17 15,0-16-15,0-1 16,8-8-16,1-9 16,0-18-16,8 1 15,18-9-15,8-9 16,9-17-16,-8-17 15,-1 8 1,-17 1-16,-8 8 16,-10 8-16,1 1 15,0 8-15,-9 9 16,0 0-16,0 9 16,0 17-16,0 26 15,8 0 1,10 9-16,-1-18 0,1 0 15,-10-25 1,1-10-16,-9-8 16</inkml:trace>
  <inkml:trace contextRef="#ctx0" brushRef="#br2" timeOffset="-84992.07">11992 13275 0,'0'0'0,"0"0"16,0 0-16,0 0 16,0 0-16,0 0 15,0 0 1,18 0-16,16 9 15,18-1-15,9-8 16,9 0-16,-18-8 16,-9-10-16,-17 1 15,-8 8-15</inkml:trace>
  <inkml:trace contextRef="#ctx0" brushRef="#br2" timeOffset="-84826.31">12487 13102 0,'0'0'0,"0"0"0,0 0 16,0 0-16,0 0 16,0 0-16,0 0 15,0 9-15,9 16 16,0 19 0,-1 25-16,1-26 15</inkml:trace>
  <inkml:trace contextRef="#ctx0" brushRef="#br2" timeOffset="-84488.44">11480 13197 0,'0'0'0,"0"0"0,0 0 16,0 9-16,0 34 16,0 26-16,-9 27 15,1 16-15,-1 9 16,0-25-16,1-10 15,-1-16-15,9-27 16,0-8-16,9-9 16,-1-18-1,1 1-15</inkml:trace>
  <inkml:trace contextRef="#ctx0" brushRef="#br2" timeOffset="-84191.56">12861 13188 0,'0'0'0,"0"0"0,0 0 0,0 0 16,0 0-16,0 26 15,0 18-15,0 16 16,-9 27 0,0 17-16,1 8 15,-10-16-15,10-10 16,8-16-16,0-10 16,0-16-16,0-10 15,8-25-15,-8-9 16</inkml:trace>
  <inkml:trace contextRef="#ctx0" brushRef="#br2" timeOffset="-83921.63">13208 13240 0,'0'0'0,"0"0"0,0 0 16,0 0-16,0 9 16,0 17-16,-9 43 15,1 44-15,-10 17 16,1-9-16,0-17 16,8-17-16,9-9 15,0-18 1,0 1-16,9-18 15,8-17-15</inkml:trace>
  <inkml:trace contextRef="#ctx0" brushRef="#br2" timeOffset="-83208.99">13729 13518 0,'-9'-9'0,"1"9"0,8 0 0,0 0 16,-9 0-16,0 17 15,1 9-15,-1 35 16,-8 8 0,-1 9-16,1-9 15,17-8-15,0-18 16,0-17-16,0 0 15,0-17-15,0 0 16,0-9 0,0 0-16,0-9 0,9-17 15,8-43-15,-8-9 16,8 8 0,-17 1-16,0 0 15,0 26-15,0 17 16,0 8-16,0 1 15,0 8-15,9 1 16,8-1-16,0 0 16,18 9-16,0 0 15,0 0 1,-9 0-16,-9 9 16,-8 0-16,-1-1 15,1 1-15,0 8 16,-9 1-16,-9-1 15,0 0-15,1 1 16,-1-1 0,0 9-16,9-9 15,0 0-15,0 1 16,9 8-16,8 0 16,1 8-16,-1-8 15,0-8-15,-8 8 16,0-18-16,-1 1 15,1 0-15,-9 8 16,-9 0-16,1 1 16,-18-1-1,-9 9-15,0-9 16,1-8-16,7 0 16,19-9-16,8 0 15</inkml:trace>
  <inkml:trace contextRef="#ctx0" brushRef="#br2" timeOffset="-82923.3">13451 13318 0,'0'0'0,"0"0"15,0 0-15,0 0 16,0 0-16,0 0 16,18 0-16,8 0 15,17 0-15,18 0 16,8 0-16,9-8 16,9-1-1,-9 0-15,-8-8 0,-18 0 16,-26 8-16</inkml:trace>
  <inkml:trace contextRef="#ctx0" brushRef="#br2" timeOffset="-82737.96">13833 13102 0,'0'0'0,"0"0"0,0 0 16,0 0-16,0 0 15,0 0-15,18 17 16,8 18-16,17 17 16,0 8-16,18 1 15,-9-9-15,-26-35 16</inkml:trace>
  <inkml:trace contextRef="#ctx0" brushRef="#br2" timeOffset="-81975.24">14554 13171 0,'0'0'0,"0"0"0,0 0 16,0 0-16,0 0 15,-9 0-15,1 0 16,-1 0-16,0 0 15,9 0-15,0 0 16,0 0-16,0 0 16,0 0-1,0 0-15,0 0 16,0 0-16,0 0 16,0 0-16,0 0 15,0 0-15,0 0 16,0 0-16,0 0 15,0 0-15,0 0 16,0 0-16,0 0 16,0 0-1,-8 0-15,8 0 16,0 0-16,0 0 16,0 0-16,0 0 15,-9 17-15,0 27 16,1 34-16,-1 52 15,9 26-15,-9-27 16,9-16 0,9-26-16,-9-9 15,9 0-15,8-1 16,-8-42-16</inkml:trace>
  <inkml:trace contextRef="#ctx0" brushRef="#br2" timeOffset="-80725.58">15197 13301 0,'0'0'0,"0"0"0,0 0 16,0 0-16,0 0 16,0 9-16,-9 25 15,0 36-15,1 25 16,-10 17-1,1-16-15,8-10 0,0-25 16,1-18 0,8-8-16,0-18 15,0-8-15,0 0 16,0-9-16</inkml:trace>
  <inkml:trace contextRef="#ctx0" brushRef="#br2" timeOffset="-80540.42">15518 13587 0,'0'0'0,"0"0"15,0 0-15,0 0 16,0 9-16,0 16 16,0 27-16,0 9 15,0 0 1,0-18-16,9-17 15,-1-9-15,-8-8 16</inkml:trace>
  <inkml:trace contextRef="#ctx0" brushRef="#br2" timeOffset="-80225.64">15700 13396 0,'0'0'0,"0"0"15,0 0-15,0 0 16,0 0-16,9 18 16,17-1-16,17 9 15,18 9-15,0-9 16,0 0 0,0 0-16,-9 0 15,-9-9-15,-17 0 16,0 0-16,-17 9 15,0 9-15,-18 0 16,-17 17-16,-18 0 16,-8-9-16,0 0 15,26-25-15,17-10 16,9-8 0</inkml:trace>
  <inkml:trace contextRef="#ctx0" brushRef="#br2" timeOffset="-79825.38">16942 13353 0,'0'0'0,"0"0"0,0 0 15,0 0-15,0 0 16,-9 0-16,-8 17 15,-18 18-15,-8 0 16,-9-1-16,0 10 16,0-10-1,-1 1-15,10-9 16,8 0-16,1 0 16,16-9-16,1 0 15,-1 1-15,10-1 16,8 0-16,0 1 15,0-1-15,17 18 16,0-1-16,18 1 16,17 8-1,0-17-15,9 0 16,0 0-16,-26-17 16,-9-9-16,-18 0 15</inkml:trace>
  <inkml:trace contextRef="#ctx0" brushRef="#br2" timeOffset="-79608.43">16907 13552 0,'0'0'0,"0"0"16,0 0-16,0 0 15,0 0-15,-8 18 16,-1 16-16,0 18 15,1 0 1,-10-9-16,9-8 16,9-9-16,9 0 15,0-17-15,-9-9 16</inkml:trace>
  <inkml:trace contextRef="#ctx0" brushRef="#br2" timeOffset="-79292.19">17368 13232 0,'0'0'0,"0"0"16,0 0-16,0 0 15,0 0-15,0 0 16,0 0-1,0 0-15,0 0 16,0 0-16,0 0 16,0 8-16,0 10 15,0 16-15,0 18 16,8 18-16,1 8 16,8 17-1,-8 0-15,0-8 16,-1-9-16,-8-26 15,0-35-15</inkml:trace>
  <inkml:trace contextRef="#ctx0" brushRef="#br2" timeOffset="-50230.28">2996 14522 0,'0'0'0,"0"0"0,0 0 16,0 0-16,0 0 15,0 0-15,0 0 16,9 0-16,17 0 15,8 9 1,18 0-16,1-1 16,-10-8-16,9 0 15,-17 9-15,-9-9 16,-17 0-16</inkml:trace>
  <inkml:trace contextRef="#ctx0" brushRef="#br2" timeOffset="-50028.57">2848 14895 0,'0'0'0,"0"0"0,0 0 0,0 0 16,18 0-16,-1 0 15,18 0 1,17 8-16,17 1 15,9 0-15,9-9 16,-52 0-16</inkml:trace>
  <inkml:trace contextRef="#ctx0" brushRef="#br2" timeOffset="-49630.46">3769 14877 0,'-9'0'0,"9"0"0,0 0 0,0 0 16,0 0-16,0 0 16,17 0-1,18 0-15,26 0 16,0 0-16,8 0 15,1 0-15,-10 0 16,-7 0-16,-19 0 16,-16 0-16</inkml:trace>
  <inkml:trace contextRef="#ctx0" brushRef="#br2" timeOffset="-49346.27">4628 14470 0,'0'0'0,"0"0"0,0 0 15,0 0 1,0 0-16,-8 0 16,-1 18-16,0 8 15,-8 26-15,-9 25 16,0 10-16,0 34 15,9 9-15,-1-26 16,9-17-16,1-9 16,8-9-16,0-17 15,0-26 1,17-17-16,1-9 16</inkml:trace>
  <inkml:trace contextRef="#ctx0" brushRef="#br2" timeOffset="-48630.59">4802 15267 0,'0'0'0,"-9"0"0,1 0 16,-1 0-1,0 0-15,9 0 0,0 0 16,0 0-16,0 0 15,0 0 1,0-9-16,18 1 16,8-18-16,17-18 15,1-16-15,8-1 16,0-8-16,-9 17 16,-17 0-1,0 17-15,-17 18 0,0 0 16,-1 8-1,-8 9-15,0 0 16,-8 9-16,-1 17 16,0 26-16,1 17 15,-1-8-15,0-18 16,9-9-16,0-8 16,0-17-16,9 0 15,8-1 1,9-25-16,9-18 15,9-8-15,-1-9 16,0 18-16,-17-1 16,-8 18-16,-9-1 15,-1 18-15,-8 0 16,0 0-16,0 9 16,0 17-16,9 9 15,8 8 1,1 0-16,-1-17 15,0 0-15,1-17 16,8-1-16,17-16 16,-17-18-16,-17 8 15</inkml:trace>
  <inkml:trace contextRef="#ctx0" brushRef="#br2" timeOffset="-48408">5176 14721 0,'-9'-8'0,"-17"-1"0,0 0 0,8 9 15,1 0-15,8 0 16,9 0-16,0 0 16,0 0-1,18 0-15,8 9 16,26 0-16,9-1 15,34 10-15,9-18 16,-69-9-16</inkml:trace>
  <inkml:trace contextRef="#ctx0" brushRef="#br2" timeOffset="-48227.86">5479 14444 0,'0'0'0,"0"0"0,0 0 16,0 0-16,0 18 16,18 8-16,-1 17 15,1 17 1,16-8-16,-8-17 16</inkml:trace>
  <inkml:trace contextRef="#ctx0" brushRef="#br2" timeOffset="-47847.47">5966 14574 0,'0'0'0,"0"0"0,0 0 15,0 9-15,-9 17 16,0 26-1,1 34-15,-18 53 16,8 8-16,1-34 16,0-27-16,-1-8 15,9-8-15,9-18 16,0-18-16,9-8 16</inkml:trace>
  <inkml:trace contextRef="#ctx0" brushRef="#br2" timeOffset="-47529.71">6574 14912 0,'0'0'0,"0"0"0,0 0 16,0 0-16,0 0 15,0 0-15,-9 26 16,0 26-16,1 17 16,-10 0-16,1 9 15,8-26 1,9-8-16,0-27 15,9-8-15,-9-9 16,0 0-16</inkml:trace>
  <inkml:trace contextRef="#ctx0" brushRef="#br2" timeOffset="-47079.71">6695 14687 0,'0'0'0,"0"0"0,0 0 16,0 0-16,9 0 16,8 8-16,1 10 15,16-1-15,1 0 16,0-8-16,-9 0 16,-9-1-1,-8 1-15,0 0 16,-18 8-16,0 0 15,-17 9-15,0 0 16,-9 0-16,1 0 16,16 9-1,1-9-15,0 0 0,17 0 16,0-9-16,0 9 16,17-9-1,0 9-15,9 0 16,0 0-16,0 0 15,0 0-15,-17-17 16,0 0-16,-9 8 16,-9-8-16,0 8 15,-17 0 1,0 1-16,-8-10 16,-1 1-16,9-9 15,17 0-15</inkml:trace>
  <inkml:trace contextRef="#ctx0" brushRef="#br2" timeOffset="-46790.92">6617 14505 0,'0'0'0,"0"0"0,0 0 15,0 0-15,0 0 16,0 0-16,0 0 16,0 0-1,0 0-15,17 0 16,18 9-16,26-9 16,8 0-16,1 0 15,8 8 1,-17-8-16,8 0 0,-17-8 15,-34 8-15</inkml:trace>
  <inkml:trace contextRef="#ctx0" brushRef="#br2" timeOffset="-46483.99">6834 14366 0,'0'0'0,"0"0"0,0 0 16,0 0-16,0 0 16,0 0-16,0 0 15,9 9-15,-1 0 16,1-1-1,0 1-15,0 0 16,-1-1-16,1 1 16,0 8-16,-1-8 15,1 0-15,0-1 16</inkml:trace>
  <inkml:trace contextRef="#ctx0" brushRef="#br2" timeOffset="-46044.82">6322 14470 0,'0'0'0,"0"0"0,0 0 15,0 0-15,0 9 16,-9 26-16,9 25 16,0 27-16,-9 17 15,1 17-15,-1-8 16,0-10-16,1-16 16,-1-26-1,0-9-15,9-18 16,0-8-16,0-17 15,0-9-15</inkml:trace>
  <inkml:trace contextRef="#ctx0" brushRef="#br2" timeOffset="-45745.38">7459 14531 0,'-8'0'0,"-1"0"0,9 0 16,-9 0-16,1 17 15,-1 9-15,0 26 16,-8 17-16,0 35 15,-10 18 1,1-1-16,9-17 0,17-26 16,0-18-1,9-25-15,-1-26 16</inkml:trace>
  <inkml:trace contextRef="#ctx0" brushRef="#br2" timeOffset="-45297.32">8293 14427 0,'-9'-9'0,"-8"1"16,0-1-16,8 0 16,0 1-16,1 8 15,-1 0-15,-9 0 16,-8 26-16,-17 34 15,-9 36 1,0 25-16,0 26 16,8 18-16,18-18 15,9 0-15,17-8 16,9-27-16,8-17 16,9 1-16,9-18 15,17-18 1,26-25-16,-35-26 15</inkml:trace>
  <inkml:trace contextRef="#ctx0" brushRef="#br2" timeOffset="-44930.5">8632 14600 0,'0'0'0,"0"0"16,0 0-16,0 0 15,0 0-15,-9 9 16,0 8-16,1 18 16,-10 17-1,10 0-15,8-9 16,8-8-16,1-27 15</inkml:trace>
  <inkml:trace contextRef="#ctx0" brushRef="#br2" timeOffset="-44498.04">9361 14557 0,'0'0'0,"0"0"0,0 0 15,0 0 1,0 0-16,0 0 16,-9 0-16,1 17 15,-1 0-15,9 18 16,0 0-16,0 8 15,0 0-15,9 1 16,-1-10-16,10-8 16,-1-8-1,9-10-15,-8 1 16,-1-18-16,9 1 16,0-10-16,0-8 15,-9-17-15,-8 0 16,-18 8-16,-8 0 15,-9 1-15,-17 16 16,-18 1-16,9 17 16,8 17-1,36 1-15</inkml:trace>
  <inkml:trace contextRef="#ctx0" brushRef="#br2" timeOffset="-44030.96">8771 15319 0,'-9'-9'0,"-8"9"16,8 0-16,-17 0 16,0 0-16,0 9 15,0 8-15,0 1 16,0 16-16,8 1 16,1 0-16,-1 8 15,18-8-15,0-10 16,9-7-1,9-10-15,8 1 16,8 0-16,10-18 16,-1-17-16,-17 0 15,0 0-15,-17-8 16,0-1-16,-18 0 16,0 9-1,-17 9-15,0 0 16,9 17-16,-9 0 15,-9 0-15,18 0 16</inkml:trace>
  <inkml:trace contextRef="#ctx0" brushRef="#br2" timeOffset="-43682.94">9500 15388 0,'0'0'0,"0"0"0,0 0 16,0 0-16,-9 0 15,1 0-15,-1 18 16,-8 16 0,-1 1-16,10 0 15,8-1-15,0-8 16,8 0-16,1-9 15,8 1-15,1-10 16,-1 1-16,9 0 16,0-18-16,0 0 15,-8-8-15,-10-9 16,1-9 0,-18 1-16,-17-1 15,0 1-15,-9 8 16,18 17-16</inkml:trace>
  <inkml:trace contextRef="#ctx0" brushRef="#br2" timeOffset="-43374.95">9952 14574 0,'0'0'0,"0"0"16,0 0-16,0 0 15,0 0 1,0 0-16,17 17 16,0 9-16,18 18 15,8 16-15,1 27 16,-18 17-16,-17 9 15,-9-1-15,-18 27 16,-8 8-16,-9-26 16,1-34-16,16-61 15</inkml:trace>
  <inkml:trace contextRef="#ctx0" brushRef="#br2" timeOffset="-42914.54">10516 15154 0,'0'0'0,"0"0"16,0 0-16,0 0 15,17 0-15,9 0 16,27 0-16,16 0 16,18 0-16,-9 0 15,0-8-15,-17-1 16,-18 9-1,-25 0-15</inkml:trace>
  <inkml:trace contextRef="#ctx0" brushRef="#br2" timeOffset="-42681.9">10829 14817 0,'0'0'0,"0"0"0,0 0 16,0 8-16,0 18 15,0 35-15,0 43 16,-9-9 0,0 0-16,1-17 0,8 0 15,0-8 1,0-36-16</inkml:trace>
  <inkml:trace contextRef="#ctx0" brushRef="#br2" timeOffset="-41565.06">11593 14531 0,'0'0'0,"0"0"0,0 0 15,0 0-15,0 0 16,0 0-1,0 26-15,-9 26 16,0 34-16,1 36 16,-10 25-16,-8-17 15,9-18-15,0-16 16,17-18-16,0-26 16,0-9-16,8-8 15,1-27 1</inkml:trace>
  <inkml:trace contextRef="#ctx0" brushRef="#br2" timeOffset="-40978.82">11688 15362 0,'0'0'0,"0"0"0,0 0 16,0 0-16,0 0 16,0 0-16,0 0 15,0 0-15,0 0 16,18-8-16,-1-18 16,9 0-1,9-9-15,0-8 16,-1-1-16,-8 1 15,0 8-15,-8 1 16,-10 17-16,1-1 16,0 1-16,-9 17 15,0 0 1,0 0-16,0 0 16,0 17-16,0 9 15,0 9-15,0-1 16,9-8-16,-1 0 15,1-17-15,0 0 16,8-1-16,0-16 16,18-10-16,8-8 15,-16-8 1,-1 8-16,-9 8 16,-8 1-16,-1 9 15,1 8-15,0 0 16,-9 0-16,8 17 15,-8 9-15,0 0 16,0 0-16,9 0 16,8 0-16,9-9 15,1-8 1,-19-9-16</inkml:trace>
  <inkml:trace contextRef="#ctx0" brushRef="#br2" timeOffset="-40732.29">11819 14799 0,'0'0'0,"0"0"15,0 0 1,0 0-16,17 0 15,9 9-15,26 0 0,9-1 16,17 1 0,9 0-16,-18-1 15,-17-8-15,-34 0 16</inkml:trace>
  <inkml:trace contextRef="#ctx0" brushRef="#br2" timeOffset="-40565.02">12296 14626 0,'0'0'0,"0"0"0,0 0 16,0 17-16,9 1 16,8 16-16,1 1 15,-1-9-15,-8-9 16</inkml:trace>
  <inkml:trace contextRef="#ctx0" brushRef="#br2" timeOffset="-40314.96">12782 14479 0,'-8'0'0,"-1"0"0,9 0 0,0 0 16,0 0-16,0 0 15,-9 26-15,1 26 16,-10 34-16,1 10 16,8 25-16,1 9 15,-10-18-15,10-25 16,8-26-16,0-18 16,8-26-16,1-8 15,0 0 1</inkml:trace>
  <inkml:trace contextRef="#ctx0" brushRef="#br2" timeOffset="-39982.12">13000 14609 0,'0'0'0,"0"0"0,0 0 15,0 0-15,0 0 16,0 0 0,0 0-16,0 17 15,0 9-15,0 9 16,-9 25-16,0 18 15,-8 26 1,8-8-16,0-10 0,9-8 16,0-17-16,0-9 15,9-26 1,-9-26-16</inkml:trace>
  <inkml:trace contextRef="#ctx0" brushRef="#br2" timeOffset="-39197.58">13347 14895 0,'0'0'0,"0"0"0,0 0 16,0 0 0,0 0-16,0 0 15,0 0-15,0 0 16,0 17-16,0 18 16,-9 34-16,1 0 15,-1-8-15,0-9 16,9-9-16,0-17 15,0-9 1,0-8-16,0 0 16,0-9-16,0 0 15,0-26-15,9-26 16,0-18-16,-1 27 16,1 8-16,8-8 15,-8 0 1,0 8-16,-1 18 15,1 0-15,0 8 16,-1 0-16,10 1 16,-1-1-16,1 0 15,8 9-15,8 0 16,-8 0-16,0 9 16,0 0-16,-8-1 15,-9 1-15,-1 0 16,-8 8-1,-8 0-15,-27 18 16,0 0-16,0-9 16,9-1-16,9 1 15,0-8-15,8-1 16,9 0-16,0 1 16,0 8-16,17 0 15,1 0 1,16 8-16,1-8 15,-9 0-15,0-8 16,-17-10-16,0 1 16,-1 0-16,-8-9 15,-8 8-15,-10 10 16,-8-10-16,-17 10 16,-1-10-16,10-16 15,16-1 1</inkml:trace>
  <inkml:trace contextRef="#ctx0" brushRef="#br2" timeOffset="-38932.46">13286 14817 0,'-9'-9'0,"1"0"0,-1 9 15,9 0-15,0 0 16,0 0-16,0 0 16,0 0-16,9 0 15,8-8-15,27-1 16,25 0 0,1 1-16,16-1 15,-25 9-15,-17-9 16,-27 1-16</inkml:trace>
  <inkml:trace contextRef="#ctx0" brushRef="#br2" timeOffset="-38729.53">13764 14522 0,'-9'0'0,"0"0"0,9 0 16,0 0-16,0 0 15,0 9-15,0 8 16,0 18-16,0 8 16,9 9-1,8 0-15,-8-9 16,0-25-16,-1-10 16</inkml:trace>
  <inkml:trace contextRef="#ctx0" brushRef="#br2" timeOffset="-38048.46">14146 14514 0,'0'0'0,"-9"0"0,0 0 16,1 0-16,-1 0 15,9 0-15,0 0 16,0 0-1,0 0-15,-9 17 16,1 26-16,-10 35 16,1 43-16,0 18 15,-1-9-15,1-26 16,0 0-16,-1-9 16,9-17-16,9-26 15,0-9 1,9-8-16,0-9 15</inkml:trace>
  <inkml:trace contextRef="#ctx0" brushRef="#br2" timeOffset="-37049.67">15092 14600 0,'0'0'0,"0"0"15,-8 0-15,-1 0 16,0 0 0,1 0-16,-1 0 15,9 0-15,-9 0 16,9 0-16,0 0 16,0 0-16,0 0 15,-8 0-15,-1 0 16,0 9-16,-17 34 15,-17 18 1,-1 43-16,10 17 16,-1 0-16,9 9 15,17 0-15,9-9 16,17-25-16,1-10 16,17-25-16,-1-1 15,27-16-15,0-18 16,-44-26-16</inkml:trace>
  <inkml:trace contextRef="#ctx0" brushRef="#br2" timeOffset="-36030.18">15544 14721 0,'0'0'0,"-9"-8"0,1-1 15,-10 0-15,10 9 16,-1 0-16,0 0 16,-17 0-1,0 0-15,9 9 16,-9 8-16,0 9 16,0 9-16,8 0 15,1 8-15,-1 0 16,18-8-16,18-9 15,-1 0-15,18-17 16,0-1 0,8-16-16,-8-1 15,-9-8-15,0-1 16,0-8-16,-17 9 16,-1-9-16,-8 0 15,-8 0-15,-1-9 16,-17 18-16,0 8 15,-9 18 1,9 0-16</inkml:trace>
  <inkml:trace contextRef="#ctx0" brushRef="#br2" timeOffset="-35559.28">16074 14791 0,'0'-9'0,"0"0"0,0 1 15,0 8-15,0 0 16,0 0-16,-9 0 16,0 0-16,1 17 15,-10 0-15,10 18 16,-1 0-16,9-1 16,0 10-16,9-18 15,-1 0 1,10-18-16,-1 1 15,18-9-15,8-9 16,-17 1-16,0-18 16,-8 0-16,-1 0 15,-8-9-15,-1-8 16,-16-1-16,-18 10 16,0-1-16,-1 26 15,1 18 1,18 0-16</inkml:trace>
  <inkml:trace contextRef="#ctx0" brushRef="#br2" timeOffset="-34809.09">15553 15319 0,'-9'0'0,"0"-9"16,1 9-1,-1 0-15,-8 0 0,-1 0 16,-8 18 0,0-1-16,0 0 15,9 18-15,-1 0 16,18-1-16,9-8 16,8-8-16,1-1 15,16-8-15,1-1 16,0-16-16,17-1 15,-9-17 1,-8 0-16,-9 0 16,0 0-16,-8 0 15,-10 9-15,-16-1 16,-1 1-16,0 0 16,-17 17-16,9 0 15,-1 0-15,10 0 16,8 0-16</inkml:trace>
  <inkml:trace contextRef="#ctx0" brushRef="#br2" timeOffset="-34580.6">16273 15250 0,'0'0'0,"0"0"0,0 0 15,0 0 1,0 17-16,-8 0 16,-1 18-16,0 17 15,1 0-15,8 0 16,0-9-16,8 0 16,18-8-16,-8-26 15</inkml:trace>
  <inkml:trace contextRef="#ctx0" brushRef="#br2" timeOffset="-34333.7">16543 14514 0,'0'0'0,"0"0"0,0 0 15,0 8-15,17 27 16,18 25-16,17 18 16,9 26-16,-18 26 15,-26 9-15,-25 34 16,-44 35-16,-44 26 16,-69 181-1</inkml:trace>
  <inkml:trace contextRef="#ctx0" brushRef="#br2" timeOffset="-31532.97">3265 16280 0,'-9'0'0,"1"0"0,8 0 16,0 0-16,0 0 16,0 0-16,0 0 15,0 0-15,17 0 16,18 9-16,17 0 16,9-1-16,8-8 15,1 0 1,-1 0-16,1 0 15,-36-8-15,-16 8 16</inkml:trace>
  <inkml:trace contextRef="#ctx0" brushRef="#br2" timeOffset="-31330.43">3170 16583 0,'0'0'0,"0"0"0,0 0 16,0 0-16,8 0 15,18 0-15,18 0 16,17 0 0,17 0-16,43 0 15,253 9-15</inkml:trace>
  <inkml:trace contextRef="#ctx0" brushRef="#br2" timeOffset="-29915.17">4377 16635 0,'0'-8'0,"0"-1"0,0 9 16,0 0-1,0 0-15,0 0 0,0-9 16,17 1 0,18 8-16,17 0 15,0 0-15,-9 0 16,1 0-16,8 8 15,-9 1-15,-34-9 16</inkml:trace>
  <inkml:trace contextRef="#ctx0" brushRef="#br2" timeOffset="-29449.97">5245 16220 0,'0'0'0,"0"0"0,0 0 16,0 0-16,-9 0 15,1 0-15,-1 17 16,0 26-16,-8 35 15,0 26-15,-10 43 16,1 18 0,9-26-16,0-18 15,8-17-15,0-26 16,9-35-16,9-17 16,17-17-16,-17-9 15</inkml:trace>
  <inkml:trace contextRef="#ctx0" brushRef="#br2" timeOffset="-28713.73">5288 17155 0,'0'0'0,"0"0"16,0 0-16,0 0 15,0 0-15,0 0 16,0 0-16,0 0 16,18 0-16,-1-9 15,18-17-15,17-8 16,9-27-16,8-17 16,-8-8-1,0 8-15,-18 8 16,-8 10-16,-9 8 15,-9 17-15,-8 18 16,0-1-16,-9 18 16,0 0-16,0 0 15,0 0-15,-9 26 16,0 9 0,1 17-16,8 0 15,0 9-15,0-1 16,0-16-16,8-18 15,1 0-15,0-18 16,8 1-16,0 0 16,18-18-1,0-8-15,0-18 16,8 0-16,-17 1 16,0 8-16,-17 8 15,0 1-15,-1 8 16,1 9-16,-9 0 15,0 0-15,0 0 16,0 26-16,17 26 16,1 9-1,-1 0-15,18-10 16,0-7-16,8-18 16,18-18-16,-35-8 15</inkml:trace>
  <inkml:trace contextRef="#ctx0" brushRef="#br2" timeOffset="-28384">5679 16566 0,'0'0'0,"0"0"0,0 0 16,0 0-16,0 0 16,0 0-16,9 0 15,17 0-15,17-9 16,27 1-16,17-1 15,-9-8 1,-9 8-16,18-17 16,-26 9-16</inkml:trace>
  <inkml:trace contextRef="#ctx0" brushRef="#br2" timeOffset="-28183.38">6192 16159 0,'0'0'0,"0"0"0,0 0 15,0 0-15,0 17 16,17 1-16,9 25 16,17 26-16,27 18 15,-9-18-15,-35-43 16</inkml:trace>
  <inkml:trace contextRef="#ctx0" brushRef="#br2" timeOffset="-27614.41">6747 16376 0,'-8'-9'0,"8"0"15,0 9 1,0 0-16,-9 0 0,0 26 16,1 35-1,-10 17-15,1 43 16,-1 18-16,1-18 15,0-17-15,8-9 16,0-17 0,9-35-16,0-17 15,0-17-15,9 0 16,-9-9-16</inkml:trace>
  <inkml:trace contextRef="#ctx0" brushRef="#br2" timeOffset="-27198.23">7277 16428 0,'0'0'0,"0"0"15,0 0-15,0 0 16,0 0-16,0 0 16,0 0-16,0 17 15,-9 0-15,1 18 16,-1 25-16,-17 18 15,9 26 1,-1 0-16,9-8 16,1-10-16,-1-17 15,9-17-15,0-8 16,0-18-16,0-18 16,17-8-16,10-8 15,-19 8-15</inkml:trace>
  <inkml:trace contextRef="#ctx0" brushRef="#br2" timeOffset="-26512.9">7711 16618 0,'0'0'0,"0"0"16,0 0-1,0 0-15,0 9 16,0 8-16,0 18 16,-9 34-16,1 26 15,-1-17-15,0-9 16,1-8-16,-1-26 16,9-9-16,0-18 15,0 1-15,0-9 16,0 0-1,9-43-15,17-44 16,0 9-16,-9 18 16,1 8-16,-1-9 15,-17 0-15,0 27 16,0 16-16,0 1 16,9 0-16,8 8 15,0 0 1,18 9-16,0 0 15,0 0-15,8 9 16,-8 0-16,-9-1 16,-9 1-16,-8 0 15,0-1-15,-9 1 16,-9 8-16,0 1 16,-17 8-1,0 0-15,0 0 16,9 0-16,-1 0 15,10 0-15,8 0 16,0 0-16,17 0 16,0 0-16,1 0 15,8-1-15,0 1 16,-18-8 0,1-1-16,0 0 15,-18 1-15,0-1 16,-17 0-16,-8 1 15,-10-1-15,1 0 16,-9-17 0,-9-8-16,35-1 0</inkml:trace>
  <inkml:trace contextRef="#ctx0" brushRef="#br2" timeOffset="-26250.82">7564 16445 0,'0'0'0,"0"0"0,0 0 15,0 0 1,0 0-16,0 0 16,0 0-16,8 0 15,27 0-15,8 0 16,27-9-16,8 1 15,0-1 1,35-17-16,-9-9 16,-52 18-16,-26 8 15</inkml:trace>
  <inkml:trace contextRef="#ctx0" brushRef="#br2" timeOffset="-26067.49">8206 16133 0,'0'0'0,"0"0"0,0 0 15,0 0-15,0 17 16,18 9-16,8 9 16,8 17-16,1 17 15,-9-8 1,-17-44-16</inkml:trace>
  <inkml:trace contextRef="#ctx0" brushRef="#br2" timeOffset="-25568.05">8727 16332 0,'0'0'0,"0"0"15,0 0 1,0 0-16,0 0 15,0 9-15,-9 34 16,1 35-16,-1 52 16,-8 17-1,-1-8-15,1-18 0,8-17 16,1-9-16,-1-25 16,9-27-16,9-8 15,8-18 1</inkml:trace>
  <inkml:trace contextRef="#ctx0" brushRef="#br2" timeOffset="-25117.16">9370 16029 0,'0'0'0,"0"0"0,0 0 16,0 0-16,-9 0 16,-8 17-16,-9 18 15,-9 17 1,-8 43-16,-10 27 16,10 8-16,0 25 15,8 19-15,9 7 16,17 1-16,9-34 15,17-36-15,10-25 16,7 8-16,1-26 16,17-34-1,-17-26-15,-18-18 16</inkml:trace>
  <inkml:trace contextRef="#ctx0" brushRef="#br2" timeOffset="-24562.52">9726 16272 0,'0'0'0,"-9"0"15,0 0-15,9 0 16,0 0-16,0 0 16,-8 0-16,-1 0 15,0 26-15,-8 26 16,0 17-16,-1 0 16,10 0-1,16-25-15,1-18 16,0-18-16</inkml:trace>
  <inkml:trace contextRef="#ctx0" brushRef="#br2" timeOffset="-24134.61">10377 16376 0,'0'0'0,"0"0"0,0 0 0,0 0 15,0 0-15,0 0 16,0 0 0,-9 0-16,1 17 15,-1 9-15,0 9 16,9 8-16,0 0 15,0 0-15,18-17 16,-1 0-16,0-17 16,1 0-1,17-18-15,-1 0 0,10-17 16,-10-8 0,1-10-16,-9-7 15,-17 16-15,-9 0 16,-9 1-16,-17 16 15,0 1-15,-17 17 16,-1 9-16,1-1 16,17-8-16</inkml:trace>
  <inkml:trace contextRef="#ctx0" brushRef="#br2" timeOffset="-23650.74">9552 17138 0,'0'0'0,"0"0"0,0 0 16,-9 0-1,1 0-15,-1 17 16,-8 0-16,-1 18 16,1 0-16,0 17 15,8 0-15,9-9 16,0 0-1,17-8-15,1-9 0,-1-18 16,9 1 0,9-18-16,8 1 15,-8-18-15,0-9 16,-9 1-16,-18-10 16,1 1-16,-18 8 15,1 1-15,-18 8 16,0 8-16,0 10 15,-9 8-15,-17 0 16,34 0 0</inkml:trace>
  <inkml:trace contextRef="#ctx0" brushRef="#br2" timeOffset="-23115.66">10212 17250 0,'0'0'0,"0"0"0,0 0 16,0 0-1,0 0-15,0 0 16,0 0-16,17 0 15,18 0-15,9 0 16,-10 0-16,10 0 16,-1 9-16,-8-18 15,-18 1-15,-8 8 16</inkml:trace>
  <inkml:trace contextRef="#ctx0" brushRef="#br2" timeOffset="-22101.29">10889 17016 0,'0'0'0,"0"0"0,0 0 16,0 9-16,0 8 15,0 18-15,0 8 16,0 27-16,0-10 16,0-16-16,9-10 15,17 1-15,-17-18 16,0-8-16</inkml:trace>
  <inkml:trace contextRef="#ctx0" brushRef="#br2" timeOffset="-21782.51">10976 16116 0,'0'0'0,"0"0"16,0 0-16,18 17 15,-1 26 1,26 27-16,1 34 16,-1 8-16,1 18 15,-1 17-15,-26 9 16,-17 35-16,-26 25 15,-26 1-15,-43 207 16</inkml:trace>
  <inkml:trace contextRef="#ctx0" brushRef="#br2" timeOffset="-9363.91">11654 16557 0,'0'0'0,"0"0"15,0 0-15,0 0 16,17 0-1,9 0-15,17 0 16,10 0-16,7 0 16,-8 0-16,-8 9 15,-9 8-15,-18-8 16</inkml:trace>
  <inkml:trace contextRef="#ctx0" brushRef="#br2" timeOffset="-9138.17">11819 16809 0,'0'0'0,"0"0"0,0 0 16,0 0-16,0 0 15,17 0-15,9 17 16,9 0-16,17 18 16,-17-18-16</inkml:trace>
  <inkml:trace contextRef="#ctx0" brushRef="#br2" timeOffset="-8367.25">11931 16817 0,'-8'0'0,"-1"0"0,0 0 15,1 0-15,-1 0 16,9 0-16,0 0 16,0 0-16,0 0 15,0 0-15,0 0 16,9 0-16,8 0 15,0 9-15,18-9 16,17 0 0,26-9-16,-8 1 15,-44 8-15</inkml:trace>
  <inkml:trace contextRef="#ctx0" brushRef="#br2" timeOffset="-7785.46">12756 16679 0,'-8'0'0,"-1"0"0,9 0 0,0 0 0,0 0 15,0 0 1,0 0-16,0 0 16,0 0-16,26-9 15,18 0-15,8 1 16,8-1-16,10 0 15,8 9 1,-35 0-16</inkml:trace>
  <inkml:trace contextRef="#ctx0" brushRef="#br2" timeOffset="-6701.17">13503 16237 0,'0'0'0,"0"0"0,0 0 15,0 0-15,0 9 16,0 25-16,0 36 15,0 34-15,-8 25 16,-10 10-16,10-18 16,-1-17-1,0-9-15,0-8 16,9-18-16,0-25 16,0-18-16,27-9 15,-1 0-15</inkml:trace>
  <inkml:trace contextRef="#ctx0" brushRef="#br2" timeOffset="-5969.59">13781 17138 0,'-9'0'0,"1"0"0,-1 0 16,9 0-16,0 0 15,0 0-15,0 0 16,0 0-16,0 0 15,0 0-15,0 0 16,0 0-16,0 0 16,9 0-16,8-9 15,0 0 1,10-17-16,7-8 16,10-27-16,-1 9 15,-17 9-15,0 8 16,0 1-16,-17 16 15,0 1-15,-1 0 16,-8 8-16,0 9 16,0 0-1,0 0-15,0 0 16,0 26-16,-8 26 16,-1 0-16,9-9 15,0 0-15,0-8 16,9-9-16,-1-9 15,1-8-15,8 0 16,1-18 0,8 0-16,9-17 15,-1-26-15,10 1 16,-18 7-16,0 18 16,-18 9-16,1 0 15,0 8-15,0 9 16,-9 0-16,0 9 15,0 17-15,8 17 16,10 9 0,-1 0-16,0-9 15,1-17-15,-1 0 16,18-17-16,8-9 16,-25 0-16</inkml:trace>
  <inkml:trace contextRef="#ctx0" brushRef="#br2" timeOffset="-5687.67">13990 16583 0,'0'0'0,"0"0"0,0 0 16,0 0-16,17 0 15,0 0-15,18 0 16,17 0-16,9 0 16,0 0-16,17 0 15,0 9 1,-43 0-16</inkml:trace>
  <inkml:trace contextRef="#ctx0" brushRef="#br2" timeOffset="-5504.33">14441 16315 0,'0'0'0,"0"0"16,0 0-16,0 0 15,0 17-15,9 18 16,8 8-16,9 9 16,0 0-16,-8-26 15</inkml:trace>
  <inkml:trace contextRef="#ctx0" brushRef="#br2" timeOffset="-5170.38">14849 16237 0,'0'0'0,"0"0"15,0 0-15,0 0 16,0 0-16,0 0 15,0 0-15,-8 17 16,-1 18-16,0 26 16,0 25-16,1 27 15,-10 8 1,18 0-16,0-25 16,0-10-16,0-17 15,0-17-15,0-26 16,0-8-16,0-18 15,0 0-15</inkml:trace>
  <inkml:trace contextRef="#ctx0" brushRef="#br2" timeOffset="-4729.22">15214 16436 0,'0'0'0,"0"0"0,0 0 16,0 0-16,0 0 16,0 0-16,0 9 15,0 8-15,0 26 16,-9 18-16,1 34 15,-1 27 1,0-18-16,9-18 16,0-8-16,0-17 15,0-18-15,9-26 16,-9-8-16,0-9 16</inkml:trace>
  <inkml:trace contextRef="#ctx0" brushRef="#br2" timeOffset="-4001.11">15657 16705 0,'0'0'0,"0"0"0,0 0 15,0 0-15,0 17 16,-9 9-16,0 26 16,9 17-16,-8-8 15,-1-1 1,9-16-16,0-10 0,0-8 16,0-17-1,0 0-15,0-9 16,0-9-16,0-8 15,9-9-15,-1-26 16,1-9-16,0 9 16,-9 9-16,0 8 15,0 18-15,0 0 16,0-1-16,9 1 16,-1 0-1,10-1-15,-1 1 16,0 8-16,18 1 15,0 8-15,-1 0 16,1 0-16,0 8 16,-9 1-16,0 8 15,-17-8 1,-1 8-16,1 1 16,-18 16-16,1-8 15,-10 0-15,1 0 16,8 0-16,1-8 15,-1-10-15,9 1 16,0 8-16,0 1 16,17-1-16,1 0 15,-1 0 1,9 1-16,-9-1 16,-8-8-16,0 8 15,0-8-15,-9 8 16,-9 0-16,-17 1 15,-9-1-15,-26 9 16,9-17-16,9-1 16,-1-16-16,18-1 15</inkml:trace>
  <inkml:trace contextRef="#ctx0" brushRef="#br2" timeOffset="-3735.05">15596 16601 0,'-9'0'0,"1"0"16,8 0-16,0 0 16,0 0-16,0 0 15,0 0-15,0 0 16,0 0-16,17-9 15,9 0-15,26 9 16,18-8 0,-1-1-16,1 0 15,-18 1-15,-35 16 16</inkml:trace>
  <inkml:trace contextRef="#ctx0" brushRef="#br2" timeOffset="-3415.76">16074 16289 0,'0'0'0,"0"0"0,0 0 16,0 9-16,8-1 16,-8-8-16,0 0 15,0 0-15,0 0 16,0 0-1,0 0-15,0 0 16,0 0-16,0 0 16,0 0-16,0 0 15,0 0-15,0 0 16,9 18-16,0 8 16,8 8-16,0 1 15,1 0-15,-1-1 16,1-8-1,16 0-15,-8-9 16</inkml:trace>
  <inkml:trace contextRef="#ctx0" brushRef="#br2" timeOffset="-3085.11">16577 16462 0,'0'0'0,"0"0"0,0 0 0,0 0 15,0 0 1,-8 9-16,-1 8 15,0 18-15,9 17 16,0 34-16,0 18 16,9-8-1,-9-10-15,0-8 0,0 0 16,0-17 0,9-9-16,-1-35 15</inkml:trace>
  <inkml:trace contextRef="#ctx0" brushRef="#br2" timeOffset="-2189.25">17107 16428 0,'0'0'0,"0"0"16,0 0-1,9 0-15,8 0 16,9 0-16,18 17 16,8 0-16,0 1 15,-9 7-15,1 10 16,-1 0-16,-17-9 15,-9 0-15,-8 0 16,0 8 0,-18 10-16,0-1 15,-17 9-15,-17-9 16,-9 1-16,0-1 16,8-17-16,10 0 15,-1-9-15,9 0 16,8 1-16,1-1 15,0 0 1,8 1-16,0-1 16,9 0-16,0 1 15,18-1-15,16 9 16,1-9-16,17-8 16,-8 0-16,8-18 15,-9 0-15,1 1 16,-18-1-1,0-8-15,-18-9 16,1 8-16,-9 1 16,-9-9-16,1 9 15,-18-1-15,0 1 16,-9 0-16,9 17 16,8 0-16,10 0 15,8 0 1,0 0-16</inkml:trace>
  <inkml:trace contextRef="#ctx0" brushRef="#br2" timeOffset="-1587.76">17784 17112 0,'-8'-9'0,"-1"9"0,0 0 0,9 0 0,0 0 16,0 0-16,0 0 15,0 0-15,0 0 16,0 0-16,9-9 15,8 1-15,1-1 16,16 0-16,1 9 16,-9 0-16,0 0 15,0 0-15,0 0 16,-17 0 0,0 0-16,-1 0 15,1 0-15,0 0 16,-9 0-16,0 0 15,0 0-15,0 9 16,0 0-16,-9-1 16,0 1-16,1 0 15,-1 8 1,-8 0-16,-1-8 16,10 0-16,-1-1 15,0 1-15,1 0 16,8-1-16,0-8 15,0 0-15,0 9 16,0 0-16,0-1 16,26 10-1,8-1-15,18-8 16,9-1-16,-9-16 16,-34-1-16</inkml:trace>
  <inkml:trace contextRef="#ctx0" brushRef="#br0" timeOffset="22397.32">18852 17103 0,'0'0'0,"0"-9"0,0 9 0,0 0 16,0-8-16,0 8 15,0 0-15,9 0 16,8 0-16,1 0 15,17 0-15,17 0 16,0 0 0,9 0-16,-9-9 15,0 9-15,17 0 16,-8 9-16,-44-1 16</inkml:trace>
  <inkml:trace contextRef="#ctx0" brushRef="#br0" timeOffset="22807.8">18922 17337 0,'0'0'0,"0"0"16,0 0-16,0 0 15,0 0-15,0 0 16,0 0-16,0 0 16,9 0-16,-9 0 15,8 0 1,10 0-16,-1 0 15,18 9-15,-1-1 16,10 1-16,-1 0 16,1-1-16,-1 1 15,1 0-15,-18-1 16,0 1-16,-18 0 16,1-9-1,17 0-15,-9 8 16</inkml:trace>
  <inkml:trace contextRef="#ctx0" brushRef="#br0" timeOffset="23825">19712 17233 0,'0'0'0,"0"0"0,0 0 16,0 0-16,0 0 16,0 0-16,0 0 15,18 9-15,8 8 16,8 0-16,10 1 16,8-1-16,-9 0 15,1-8 1,-10 0-16,1-1 15,-18-8-15</inkml:trace>
  <inkml:trace contextRef="#ctx0" brushRef="#br0" timeOffset="24541.94">20546 17034 0,'0'0'0,"-9"0"0,0 0 15,9 0-15,0 0 16,0 0-16,0 0 16,0 0-16,0 0 15,0 0-15,18 0 16,8 0 0,17-9-16,-8 0 15,8 1-15,1-1 16,-9-8-16,-9 0 15,0-1 1,-9-8-16,-8 9 0,-1 0 16,-16-1-16,-1 1 15,0 0 1,-8 8-16,-9-8 16,0 17-16,-9 8 15,-8 10-15,-1 16 16,10 1-16,8 0 15,8 8-15,1 0 16,17 0 0,8-8-16,10 0 15,8-9-15,9 0 16,17-18-16,9-8 16,-1-8-16,-34-1 15</inkml:trace>
  <inkml:trace contextRef="#ctx0" brushRef="#br0" timeOffset="25829.65">21371 16289 0,'-9'0'0,"0"9"0,1-9 15,-1 0-15,9 0 16,0 0-16,0 8 16,0 10-16,0 16 15,0 10 1,0 16-16,0 18 16,0 17-16,-9 1 15,1-1-15,-10-8 16,10-18-16,-1-17 15,0-26-15,9 0 16,0-9-16,0-8 16,0-1-1,0 1-15,0-18 16,0-8-16,18-9 16,-1-17-16,9 8 15,0 1-15,-9 16 16,-8 1-16,0 8 15,-1 9-15,1 0 16,0 0 0,8 18-16,1 16 15,-10 1-15,1-1 16,0 10-16,-9-1 16,0 0-16,0-17 15,0 0-15,0-17 16,0 0-1,8-1-15,-8-8 16</inkml:trace>
  <inkml:trace contextRef="#ctx0" brushRef="#br0" timeOffset="26090.83">21162 16696 0,'0'0'0,"0"0"0,0 0 16,0 0-16,0 0 15,0 0-15,0 0 16,0 0-16,9 0 16,17 0-16,26 0 15,18 0-15,-1 0 16,9 0-1,0 0-15,-43 0 16</inkml:trace>
  <inkml:trace contextRef="#ctx0" brushRef="#br0" timeOffset="26558.38">20563 17475 0,'0'0'0,"0"0"0,0 0 16,0 0-16,18 0 15,8-8-15,26 8 16,26-9-16,26 9 16,18-8-16,8-1 15,-17 9-15,-18 0 16,1-9 0,-9 9-16,-35 0 15,0 9-15,0 8 16,-35-8-16</inkml:trace>
  <inkml:trace contextRef="#ctx0" brushRef="#br0" timeOffset="27107.62">20589 17640 0,'0'0'0,"0"0"16,0 0-16,0 0 16,0 0-16,0 0 15,18 0-15,-1 0 16,9 9-16,9-1 15,8 10-15,1-10 16,-18 10 0,0-1-16,0 0 15,-18 1-15,1-1 16,0 0-16,-18 1 16,0-1-16,-8 9 15,0 0-15,-1 0 16,1-9-16,0 1 15,-1-10 1,10 1-16,-1-1 16,0 1-16,9 0 15,0-1-15,0 1 16,0 0-16,0-1 16,9 1-16,8 0 15,1-1-15,16 1 16,1 0-16,0-18 15,8 0 1,-8 9-16,-26 0 16</inkml:trace>
  <inkml:trace contextRef="#ctx0" brushRef="#br0" timeOffset="27824.6">21267 17787 0,'0'0'0,"0"0"16,0 0-16,0 0 16,0 0-16,-9 9 15,0 8-15,0 1 16,1 8-1,-1 0-15,0 0 16,1 0-16,-1-9 16,0 0-16,1-8 15,8-1-15,0 1 16,0 0-16,0-9 16,0 0-16,0 0 15,0-9 1,0 0-16,8-8 15,10 0-15,-1 0 16,0-1-16,1 10 16,-9-1-16,-1 9 15,10 0-15,-10 0 16,1 0-16,0 0 16,-1 9-1,1-1-15,-9 1 16,0 8-16,0-8 15,0-1-15,0 1 16,0 0-16,0-1 16,0-8-16,0 0 15,0 0-15,17-8 16,1-1-16,8-17 16,17 0-1,1-8-15,-1 8 16,-17 8-16,0 10 15,-17-1-15,0 9 16,-1 0-16,1 0 16,0 17-16,-1 1 15,-8 16-15,9 10 16,-9-1 0,9-9-16,-1-8 15,1-8-15,8-10 16,9-16-16,-17 8 15</inkml:trace>
  <inkml:trace contextRef="#ctx0" brushRef="#br0" timeOffset="28311.25">21996 17155 0,'0'0'0,"0"0"0,0 0 16,0 0-1,0 0-15,0 0 16,0 0-16,0 0 16,0 0-16,0 0 15,0 0-15,0 0 16,0 0-16,0 17 15,0 27-15,0 16 16,0 10 0,0-10-16,-9 1 15,1-18-15,8-17 16,0 0-16,0-9 16,0-8-1,0-9-15,0 0 0,0-9 16,0 9-16</inkml:trace>
  <inkml:trace contextRef="#ctx0" brushRef="#br0" timeOffset="28908.62">22005 17146 0,'0'0'0,"0"0"0,0 0 16,0-8-16,0 8 16,0 0-16,0-9 15,0 0-15,0 1 16,0-1-1,0 0-15,8 1 16,-8-1-16,9 0 16,0 1-16,8-1 15,0 0-15,18 9 16,0 0-16,17 0 16,-9 9-16,1 0 15,-1-1 1,-17 10-16,0-1 15,-8-8-15,-10-1 16,1 1-16,-9 0 16,-9 8-16,-8 0 15,-9 1-15,-9-1 16,-8 0-16,8 9 16,0 0-16,9-17 15,9 0 1,0-1-16,8 1 15,9-9-15,0 9 16,9-1-16,8 10 16,9-1-16,9 9 15,8 0-15,-8 0 16,-9 0-16,0-9 16,-17-8-1,-1-1-15,1 1 16,-9 0-16,-9 8 15,-17 0-15,-8 1 16,-1-1-16,-9 0 16,1-8-16,8-9 15,1 0-15,16 0 16,9 0 0,9 0-16,0 0 15</inkml:trace>
  <inkml:trace contextRef="#ctx0" brushRef="#br0" timeOffset="29330.52">22795 17484 0,'0'0'0,"0"0"16,-9 0-16,1 0 16,-1 0-16,0 0 15,0 0 1,1 0-16,-1 0 16,-8 9-16,8 8 15,0 0-15,9 1 16,0-1-16,0 0 15,9 1-15,8-1 16,1-8-16,-1-1 16,1 1-1,8-9-15,0-9 16,0-8-16,-18 0 16,1-1-16,-9 10 15,-9-10-15,1 1 16,-18 0-16,0 8 15,17 9-15</inkml:trace>
  <inkml:trace contextRef="#ctx0" brushRef="#br0" timeOffset="30590.35">23281 17077 0,'0'-9'0,"9"1"16,-9-1-16,0 0 16,0 1-16,9-1 15,8 0 1,9 1-16,9-1 16,-1 9-16,10 0 15,-1 0-15,1 9 16,-10 8-16,-8 0 15,1 1-15,-10-1 16,-8 0 0,-1 1-16,-16 16 0,-1 1 15,-17 8 1,0 1-16,-9-1 16,-8 0-16,8 1 15,0-18-15,0 0 16,9-1-16,9 1 15,0 0 1,8-8-16,0-1 16,9 0-16,0 1 15,0-1-15,18 0 16,16 1-16,1-10 16,17 1-16,0 0 15,9-18-15,-17 0 16,-1 1-16,0-10 15,-17 1-15,-8 0 16,-10-1 0,1 1-16,-18 0 15,1-1-15,-18 1 16,0 0-16,-9 8 16,0 9-16,0 0 15,9 0-15,18 0 16,8 0-16,0 0 15,8 0 1</inkml:trace>
  <inkml:trace contextRef="#ctx0" brushRef="#br0" timeOffset="31106.79">24037 17501 0,'0'0'0,"0"0"0,0 0 16,0 0-16,0 0 16,0 0-16,0 0 15,0 0-15,17 0 16,0 0-1,18 0-15,0 0 16,0 0-16,-1 0 16,-8 0-16,0 0 15,0 0-15,-8 0 16,-9 0 0,-1 0-16,1 0 0,0 0 15,-9 0 1,0 9-16,-9 0 15,0 8-15,-17 0 16,0 1-16,0-1 16,-9 0-16,1 1 15,16-10-15,1 1 16,-1 0-16,10-1 16,-1-8-1,9 0-15,0 0 16,0 9-16,17 8 15,36 1-15,16-10 16,9-8-16,26-8 16,-51 8-16</inkml:trace>
  <inkml:trace contextRef="#ctx0" brushRef="#br0" timeOffset="35311.58">18748 15735 0,'0'0'0,"0"0"0,-8 0 0,-1 0 15,0 0-15,1 0 16,8 0-16,0 0 15,0 0-15,0 0 16,0 0-16,0 0 16,17 0-16,0 0 15,9 0-15,9 0 16,0 0 0,17 0-16,0 8 15,-9 1-15,-25-9 16</inkml:trace>
  <inkml:trace contextRef="#ctx0" brushRef="#br0" timeOffset="35523.32">18800 15865 0,'0'0'0,"0"0"16,0 0-16,0 0 15,0 0-15,0 0 16,0 0-16,0 0 15,26 8-15,9 1 16,9 0-16,8-9 16,8 0-16,10 0 31,-27-9-31,-25 9 0</inkml:trace>
  <inkml:trace contextRef="#ctx0" brushRef="#br0" timeOffset="36080.31">19460 15648 0,'0'0'0,"0"0"15,0 0-15,0 0 16,0 0-16,18 0 16,-1 0-16,0 0 15,18 0 1,0 0-16,17 0 15,-9 9-15</inkml:trace>
  <inkml:trace contextRef="#ctx0" brushRef="#br0" timeOffset="37289.74">19790 16055 0,'0'0'0,"0"0"0,0 0 0,0 0 16,0 0-16,0 0 15,0 0 1,0 0-16,0 0 16,0 0-16,0 0 15,9-9-15,8 1 16,1-10-16,-1-7 15,18-1-15,0-18 16,-1 1-16,-8-9 16,0 17-1,0 1-15,-8-1 16,-10 9-16,1 9 16,0-1-16,0 1 15,-1 8-15,1 1 16,-9-1-16,0 0 15,9 1-15,-9 8 16,0 0-16,0 0 16,0 0-1,0 0-15,0 0 16,0 0-16,0 0 16,0 0-16,0 0 15,0 0-15,0 0 16,0 0-16,0 0 15,0 0-15,0 0 16,0 0 0,0 0-16,0 0 15,0 8-15,-9 10 16,0-1-16,1 18 16,-1-1-16,0 1 15,0 8-15,9 1 16,0-1-16,0-8 15,0-9-15,9 0 16,0-9 0,0-8-16,-1-1 15,1-8-15,8-8 16,1-10-16,8-8 16,8-8-16,10-10 15,-1-8-15,-8 9 16,-9 8-16,0 18 15,-17 0 1,-1-1-16,1 1 16,0 8-16,0 1 15,-9 8-15,0 0 16,0 0-16,0 0 16,0 0-16,-9 0 15,0 17-15,0 18 16,1-1-1,-10 18-15,1 9 16,0 0-16,8-18 16,0 0-16,9-17 15,0 0-15,18-17 16,8 8-16,0-8 16,-9-9-16</inkml:trace>
  <inkml:trace contextRef="#ctx0" brushRef="#br0" timeOffset="38263.75">21136 15553 0,'0'0'0,"0"0"0,0 0 16,0 0-16,0 0 15,0 0-15,0 0 16,0 0-16,0 8 15,0 1 1,0 0-16,0-1 16,0 1-16,-8 8 15,-1 1-15,9-10 16</inkml:trace>
  <inkml:trace contextRef="#ctx0" brushRef="#br0" timeOffset="39222.24">20615 15813 0,'0'0'0,"0"0"0,0 0 16,0 0-16,0 0 16,0 0-1,-8 17-15,-1 18 16,0 8-16,1 9 15,-1 0-15,0-9 16,0 0-16,1-8 16,8-9-16,0-17 15,0-1-15,0-8 16,0 0-16,0-8 16,0-27-1,8-26-15,1 9 16,0 18-16,0-1 15,8 1-15,-8 8 16,-1 8-16,1 1 16,0 8-16,-1 1 15,1 8 1,-9 0-16,0 0 16,9 0-16,-1 0 15,10 0-15,-1 0 16,0 0-16,1 0 15,-1 0-15,-8 8 16,0-8 0,-1 0-16,-8 0 0,-8 9 15,-10 8 1,-8 9-16,0-8 16,0 8-16,9-9 15,-1-8-15,10-1 16,8 1-1,0 0-15,0 8 16,17 0-16,0 0 16,1-8-16,-1 0 15,-8-1-15,-1 1 16,1 0-16,-9-1 16,-9 1-16,1 8 15,-10 1-15,-8-1 16,9-8-16,0-1 15,8-8-15,9 0 16</inkml:trace>
  <inkml:trace contextRef="#ctx0" brushRef="#br0" timeOffset="40022.36">21041 15449 0,'0'0'0,"0"0"16,-9 0-16,9 0 16,0 0-16,0 0 15,0 17-15,0 1 16,0 8-16,0 8 15,0 18 1,9 9-16,-9-1 16,0 10-16,0-10 15,0-16-15,0-18 16,0 0-16,0-9 16,0-8-16,0-1 15,0-8-15,0-8 16,0-10-1,0-16-15,0-27 16,8-17-16,1 9 16,0 8-16,-1 18 15,1 8-15,0 9 16,0 9-16,-1 0 16,1-1-16,8 10 15,1-1-15,-1 0 16,18 9-1,-9 0-15,0 0 16,-9 0-16,-8 9 16,0 8-16,-18 1 15,0 8-15,-8 8 16,-9 1-16,0-9 16,-9 0-1,18 0-15,-1-9 16,1-8-16,17-1 15,0 10-15,0-1 16,17 0-16,1 1 16,-1-1-16,9 0 15,0-8-15,-17 0 16,-1-1-16,1 1 16,-9 8-1,-9 1-15,-17 16 16,-8-8-16,-1 0 15,0 0-15,0-9 16,9-8 0,9 0-16,17-1 0,0-8 15,0 0 1,9-8-16,-1-1 16</inkml:trace>
  <inkml:trace contextRef="#ctx0" brushRef="#br0" timeOffset="40321.75">21544 15778 0,'0'0'0,"0"0"0,0 0 15,-8 0 1,-1 0-16,0 17 16,-8 1-16,8-1 15,1 18-15,-1-9 16,9 0-16,0-9 15,0-8-15,0-1 16,9 1-16,8-9 16,0-9-16,1 1 15,-1-18 1,-8 0-16,-1-9 16,-16 0-16,-1 18 15,0 0-15,1 17 16,-1-9-16,9 9 15</inkml:trace>
  <inkml:trace contextRef="#ctx0" brushRef="#br0" timeOffset="40917.14">21935 15553 0,'0'0'0,"0"0"0,0 0 0,0 0 16,0 0-16,0 0 16,0 0-16,0 0 15,9 0-15,8 8 16,1 1-16,-1 8 15,-8-8 1,-1 8-16,1 1 16,-18-1-16,-8 18 15,-18 8-15,-8 9 16,-18 9-16,-17-1 16,8-16-16,18-1 15,0-17-15,17 0 16,18-18-16,0 1 15,17 0 1,0-1-16,8 1 16,18 8-16,35-8 15,17 0-15,9-9 16,9-9-16,-18 0 16,-17 1-16,-18-1 15,-17 0-15,0 1 16,-17-1-1,0-8-15,-18-1 16,0 1-16,-17 0 16,0 0-16,-9-1 15,9 10-15,9 8 16,0 0-16,17 0 16,0 0-16,0 0 15</inkml:trace>
  <inkml:trace contextRef="#ctx0" brushRef="#br0" timeOffset="41439.93">22369 15986 0,'0'0'0,"0"0"0,0 0 16,0 0-16,0 0 15,0 0-15,0 0 16,0 0-16,0 0 15,0 0-15,18 9 16,-1-1-16,9 1 16,0-1-1,0 1-15,0-9 0,-8 0 16,-10 0 0,1 0-16,0 0 15,-9 0-15,-9 9 16,0 8-16,-8 0 15,0 1-15,-1-1 16,1-8-16,0-1 16,8 1-1,0 0-15,9-1 16,0 1-16,0 0 16,18-1-16,25 1 15,26-9-15,10 0 16,-45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3:34:18.2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27328 17519 0,'0'0'0,"0"0"0,0 0 16,0 0-1,0 0-15,0 0 16,0 0-16,0 0 15,0 0-15,0 0 16,-9 0-16,0 0 16,1 17-16,-18 35 15,-18 43-15,10 9 16,-1 0 0,9-17-16,0-9 15,8-9-15,1-26 16,0-17-16,17-8 15,0-10-15,8-8 16,10-8-16,-1-1 16</inkml:trace>
  <inkml:trace contextRef="#ctx0" brushRef="#br0" timeOffset="282.86">27189 18021 0,'0'0'0,"0"0"15,-9-9-15,0 1 16,1 8-16,8 0 16,0 0-16,0 0 15,0 0-15,0 0 16,17 0-16,1 0 15,16 0-15,1-9 16,8 9-16,-8 0 16,0-9-1,26 9-15,-9-8 16,-26 8-16</inkml:trace>
  <inkml:trace contextRef="#ctx0" brushRef="#br0" timeOffset="607.88">27727 17553 0,'0'0'0,"-8"0"16,-1 0-16,0 0 15,1 0-15,8 0 16,0 0-16,-9 0 15,9 0-15,0 0 16,-9 0 0,0 18-16,-8 25 15,-18 44-15,1 17 16,-10 34-16,9 1 16,1-35-16,16-18 15,1-25 1,0-18-16,8-17 0,9-17 15,0 0 1,0-9-16,0 0 16</inkml:trace>
  <inkml:trace contextRef="#ctx0" brushRef="#br0" timeOffset="1036.27">27910 17960 0,'0'-8'0,"0"-1"0,0 1 16,0 8 0,0 0-16,0 0 0,0-9 15,8 0 1,10 1-16,8-1 15,8 0-15,1 1 16,9-1-16,-1 9 16,-8 0-16,-1 0 15,1 0-15,-17 9 16,-10-9 0</inkml:trace>
  <inkml:trace contextRef="#ctx0" brushRef="#br0" timeOffset="1281.59">27970 18030 0,'0'0'0,"0"0"0,0 0 16,0 0-16,0 0 15,0 0-15,0 0 16,0 0-16,0 0 15,18 0-15,-1 0 16,0 0-16,18 0 16,0 0-16,0-9 15,-9 9 1,-18 0-16</inkml:trace>
  <inkml:trace contextRef="#ctx0" brushRef="#br0" timeOffset="1791.21">28587 17986 0,'-9'-8'0,"-8"-1"0,8 0 0,9 9 15,0 0 1,0 0-16,0 0 16,0-8-16,18-1 15,8 1-15,8-1 16,45 9-16,-27 9 16</inkml:trace>
  <inkml:trace contextRef="#ctx0" brushRef="#br0" timeOffset="2819.84">28969 18376 0,'-9'-8'0,"9"-1"0,0 0 0,0 1 16,0-1 0,18-17-16,-1-17 15,18-1-15,0-8 16,8 0-16,0 0 15,1 0-15,-1 0 16,-17 9-16,-8 9 16,-10 8-16,1 8 15,0 1 1,-1 17-16,-8 0 16,0 0-16,-8 0 15,-1 17-15,-8 18 16,-1 0-16,1 8 15,8-9-15,9-8 16,0 0-16,0-8 16,9-10-1,0 1-15,8-9 16,18-9-16,-1-8 16,10-9-16,-1 0 15,1-9-15,-18 18 16,-9 0-16,-8 0 15,-1 8-15,1 9 16,-9 0-16,0 9 16,0 17-1,0 8-15,0 18 16,9 0-16,0-9 16,8-17-16,0 0 15,35-26-15,-17 0 16</inkml:trace>
  <inkml:trace contextRef="#ctx0" brushRef="#br0" timeOffset="3221.86">29091 17614 0,'0'0'0,"0"0"0,0 0 16,0 0-16,0 0 16,0 0-16,0 0 15,26 0-15,26 9 16,26-1-16,26 1 16,9 0-1,-9-9-15,-8-9 16,-18 9-16,-26-9 15,-17 1-15,-18 8 16</inkml:trace>
  <inkml:trace contextRef="#ctx0" brushRef="#br0" timeOffset="3423.59">29568 17527 0,'0'0'16,"0"0"-16,0 0 0,0 0 16,9 0-16,8 18 15,1-1-15,8 0 16,17 1-16,9-1 16,-26-8-1</inkml:trace>
  <inkml:trace contextRef="#ctx0" brushRef="#br0" timeOffset="6308.9">29933 18004 0,'-9'0'0,"1"0"0,-1 0 16,0 0-16,9 0 15,0 0-15,0 0 16,0 0-16,0 0 16,9 0-1</inkml:trace>
  <inkml:trace contextRef="#ctx0" brushRef="#br0" timeOffset="6749.24">30428 17822 0,'0'0'0,"-9"0"16,1 0-16,-1 0 15,9 0-15,0 0 16,0 0-16,0 0 16,-9 0-16,0 17 15,1 9 1,-1 26-16,-8 17 16,-1 1-16,10-10 15,-1-16-15,9-18 16,0 0-16,9-9 15,-1-26-15,1 1 16,0-18-16,-1 17 16</inkml:trace>
  <inkml:trace contextRef="#ctx0" brushRef="#br0" timeOffset="7232">30471 17701 0,'0'0'0,"0"0"15,-8 0-15,-1 8 16,0 1-16,1-9 15,8 0-15,0 0 16,0 0-16,0 0 16,0 0-1,0 0-15,0 0 16,0 0-16,17 0 16,9 0-16,9 17 15,8-8-15,-17 8 16,0 1-16,-8-1 15,-10-8-15,1-1 16,-18 10-16,1-1 16,-18 0-1,0 9-15,-9 0 16,9-8-16,8-10 16,1 1-16,0-1 15,8 1-15,9 8 16,0 1-16,9-1 15,8 0-15,0 9 16,18 0 0,-9 0-16,0 0 15,-8-8-15,-10-1 16,1 0-16,-18-8 16,1 8-16,-18 1 15,-1-1-15,-16-8 16,0-1-16,8 1 15,9-18 1,17 9-16</inkml:trace>
  <inkml:trace contextRef="#ctx0" brushRef="#br0" timeOffset="7601.47">30324 17579 0,'-9'0'0,"-8"0"15,8 0-15,0 0 16,1 0-16,-1 0 16,0 0-16,9 0 15,0 0-15,0 0 16,9 0-16,17-8 16,35-1-1,17 9-15,17-9 16,18 1-16,-17-10 15,-27 18 1,-43 0-16,-17 0 0</inkml:trace>
  <inkml:trace contextRef="#ctx0" brushRef="#br0" timeOffset="7794.72">30706 17320 0,'0'0'0,"0"0"0,0 0 0,0 0 16,0 8-16,0 10 15,17 16-15,1 18 16,25 26 0,-8-26-16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3:40:49.46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1745 4675 0,'0'0'0,"0"0"0,0 0 15,0 9-15,0-9 16,0 0-16,0 0 16,0 0-16,0 0 15,0 0-15,0 17 16,0 26 0,18 35-16,-18 35 15,0 25-15,8-16 16,1-18-16,-9-18 15,-9-8-15,9-9 16,0-17-16,-8-17 16,8-9-1</inkml:trace>
  <inkml:trace contextRef="#ctx0" brushRef="#br0" timeOffset="596.45">1806 5108 0,'0'0'0,"0"0"16,0 0-16,0-9 15,0-8-15,0 0 16,9-9-16,8 0 15,1-9 1,8 1-16,0 8 16,8 0-16,-7 8 15,-1 10-15,-9 8 16,9 0-16,-17 8 16,8 10-16,0-1 15,-8 9-15,0 8 16,-1 1-1,1 0-15,-9-1 16,9 10-16,0-18 16,8 0-16,-17-9 15,17 0-15,1-8 16,16 0-16,1-9 16,0-9-16,0 0 15,8-8 1,-17 0-16,0-1 15,0 1-15,-17 8 16</inkml:trace>
  <inkml:trace contextRef="#ctx0" brushRef="#br0" timeOffset="814.01">2266 4831 0,'0'0'0,"0"0"0,0 0 16,0 0-16,0 17 15,9 9-15,-9 18 16,9 33-16,0 36 16,-1-18-16,-8-8 15,9-18-15,-9-25 16,0-18-16,17-1 16,9-7-1,-8-10-15,-10-8 16</inkml:trace>
  <inkml:trace contextRef="#ctx0" brushRef="#br0" timeOffset="1150.07">2579 4718 0,'0'0'0,"0"0"0,0 0 16,0 0-16,0 0 15,0 18-15,0-1 16,0 9-16,17 9 16,1-9-16,17 8 15,8 1-15,9 0 32,9-10-32,-18 1 0,1-8 15,-18-1-15,-9 9 16,-8 26-16,-18 17 15,-26 18-15,-17 0 16,-17 8-16,-1-9 16,10-16-16,25-18 15,17-18-15,18-25 16</inkml:trace>
  <inkml:trace contextRef="#ctx0" brushRef="#br0" timeOffset="1612.9">3352 5117 0,'0'0'0,"-9"0"0,1 0 16,-1 0-16,9 0 15,0 0-15,0 0 16,0 0-16,0 0 16,17 0-16,18 0 15,0 0-15,8 0 16,1 0-1,8 0-15,17 0 16,-34 0 0,-18 0-16</inkml:trace>
  <inkml:trace contextRef="#ctx0" brushRef="#br0" timeOffset="1780.21">3421 5429 0,'-8'-9'16,"-1"0"-16,9 9 15,0 0-15,0 0 16,0-8-16,17-1 16,1 0-16,8 1 15,43-1-15,18 9 16,-43-9-16</inkml:trace>
  <inkml:trace contextRef="#ctx0" brushRef="#br0" timeOffset="2583.73">4316 5073 0,'0'0'0,"0"0"0,0 0 16,0 0 0,0 0-16,0 0 15,0 0-15,0 18 16,0 8-16,0 26 15,-9 0-15,0 8 16,-17-8-16,0-8 16,0-1-1,0-9-15,-8-8 16,-1-8-16,0-10 16,9-16-16,0-1 15,9-17 1,-1 0-16,10-8 0,8-1 15,0 9-15,8 9 16,10-1-16,-1 18 16,18 0-1,8 18-15,1 16 16,-1 1-16,0 0 16,1 8-16,-18-17 15,0 0-15,-9 0 16,1-18-16,-10 1 15</inkml:trace>
  <inkml:trace contextRef="#ctx0" brushRef="#br0" timeOffset="2896.48">4724 5047 0,'-9'-8'0,"1"8"0,8 0 16,0 0-16,0 0 16,0 0-16,0 0 15,0 26-15,0 26 16,0 17-1,0 9-15,0 0 16,0-9-16,0-8 16,8-9-16,10-9 15,-10-17-15</inkml:trace>
  <inkml:trace contextRef="#ctx0" brushRef="#br0" timeOffset="3245.6">5063 5151 0,'-9'0'0,"0"0"16,1 0-16,-1 0 16,0 9-16,-8 8 15,-1 18-15,10 0 16,8-1-1,0 1-15,0 0 16,0-9-16,17 0 16,1 0-16,8-18 15,0 1 1,0-9-16,0-9 0,-9 1 16,0-1-1,-8-17-15,0-17 16,-18 8-16,0 0 15,-8 18-15,0 0 16,-1 8-16,10 9 16,8 0-16</inkml:trace>
  <inkml:trace contextRef="#ctx0" brushRef="#br0" timeOffset="3563.76">5288 5056 0,'0'0'0,"0"0"0,0 0 16,0 0-16,0 0 15,0 0-15,0 0 16,9 0 0,8 9-16,27 8 15,8 9-15,9 0 16,0-9-16,-18 9 15,-8-8-15,-9-1 16,-9 9-16,-8 9 16,-18-1-16,-8 10 15,-9 8 1,-26-1-16,0 1 16,-1 9-16,19-9 15,25-43-15</inkml:trace>
  <inkml:trace contextRef="#ctx0" brushRef="#br0" timeOffset="3901.93">6044 5480 0,'-9'-8'0,"-8"-1"16,-1 0-16,10 1 16,-1 8-16,9 0 15,0 0-15,0 0 16,0-9-16,17 1 15,18-1-15,0 0 16,17 1 0,0 8-16,18 0 15,-1 8 1,-17 1-16,-34-9 0</inkml:trace>
  <inkml:trace contextRef="#ctx0" brushRef="#br0" timeOffset="4112.83">6235 5125 0,'0'0'0,"0"0"0,0 0 16,0 0-16,0 0 15,0 9-15,-9 17 16,1 17-16,-1 18 16,0 8-16,-8 1 15,-1 16 1,1 1-16,17-27 15,0 1-15,0-18 16,9-17-16,-9-17 16</inkml:trace>
  <inkml:trace contextRef="#ctx0" brushRef="#br0" timeOffset="4748.07">6669 5991 0,'0'0'0,"0"9"15,0 0-15,0-1 16,0 1-16,0 0 15,0-1-15,0 1 16,0-9-16,0 0 16,0-9-16,0 1 15,0-27-15,0-43 16,0-43-16,17-9 16,1-9-1,8 18-15,9 26 16,8 26-16,0 17 15,1 8-15,-1 18 16,-8 9-16,-9 17 16,0 0-16,-17 0 15,0 9-15,-1 8 16,-8 9 0,-8 9-16,-19-1 15,1 1-15,0 0 16,9-9-16,0 0 15,17-9-15,0 0 16,0 1 0,17-1-16,0 0 0,9 0 15,-17-8 1,0 0-16,-1-1 16,1 1-16,-18 0 15,1 8-15,-18 0 16,-18 1-16,-8-10 15,9 1-15,17 0 16,8-9-16,1-9 16,8 9-1</inkml:trace>
  <inkml:trace contextRef="#ctx0" brushRef="#br0" timeOffset="4997.35">7485 4926 0,'0'0'0,"-8"0"0,-1 0 15,0 0-15,1 0 16,-10 18-16,1 7 16,0 27-16,-9 44 15,8 8 1,1-9-16,17-8 0,0-1 15,0-8 1,8-9-16,19-17 16,-19-34-16</inkml:trace>
  <inkml:trace contextRef="#ctx0" brushRef="#br0" timeOffset="5362.61">7650 5212 0,'0'0'0,"0"0"0,0 0 0,0 0 0,0 0 15,0 9-15,0 25 16,0 10-16,9 25 16,-9-8-16,0-1 15,9 1 1,-1-18-16,1 0 15,17 1-15,9-10 16,-18-25-16</inkml:trace>
  <inkml:trace contextRef="#ctx0" brushRef="#br0" timeOffset="5629.53">7989 5169 0,'0'0'0,"0"0"0,0 0 16,0 0-16,0 0 16,0 17-16,17 0 15,9 9-15,18 0 16,17 9-16,8-9 16,1 0-1,-10 0-15,-16-9 16,-18 1-16,0-1 15,-17 0-15,-18 26 16,-26 27-16,-34 42 16,-18 1-16,43-61 15</inkml:trace>
  <inkml:trace contextRef="#ctx0" brushRef="#br0" timeOffset="8296.25">9326 5021 0,'0'0'0,"0"0"15,0 0-15,0 0 16,0 0-16,0 9 16,0 17-16,0 17 15,9 18-15,0 0 16,8-1-16,-8-16 15,-1-18-15,1 0 16,0-18-16,8 1 16,1-18-16,8-8 15,8-26-15,18-18 16,-8-8 0,-9 8-16,-9 26 15,-18 9-15,1 9 16,0 17-16,-9 0 15,0 0-15,8 26 16,10 17-16,-1 9 16,0 9-1,1-18-15,-1-8 16,1-9-16,25 0 16,9 0-16,-17-17 15</inkml:trace>
  <inkml:trace contextRef="#ctx0" brushRef="#br0" timeOffset="8678.94">10091 5073 0,'0'0'0,"0"0"0,-9 0 16,0 0-16,0 0 15,9 0-15,-8 0 16,8 18-16,-9 16 15,0 10 1,1-1-16,-1-17 16,9 0-16,0-17 15,0-1-15,0 1 16,0 0-16,0-18 16,0-8-16,17-18 15,1-8-15,8-9 16,0 17-16,-9 18 15,-8 8 1,0 9-16,-1 0 16,1 17-16,8 9 15,1 18-15,-1-1 16,0 0-16,1-17 16,34 9-1,-17-9-15</inkml:trace>
  <inkml:trace contextRef="#ctx0" brushRef="#br0" timeOffset="9219.1">10707 5134 0,'0'0'0,"0"0"0,0 0 15,0 0-15,0 0 16,0 0-16,-9-9 16,1 9-16,-1 0 15,0 0-15,-8 0 16,0 0-16,-9 18 16,0 16-16,-9 10 15,17-1-15,1 0 16,17-8-1,0-9-15,0-9 16,9-8-16,-1 0 16,1-9-16,8-18 15,18-16-15,0-36 16,8-16-16,9-36 16,-8-7-1,-18 25-15,-9 34 16,-8 27-16,0 17 15,-1 9-15,-8 8 16,0 9-16,0 9 16,-8 25-16,-1 44 15,0 18 1,1 7-16,8 1 16,8-17-16,1-18 15,8-8-15,1-18 16,16-17-16,10-8 15,-27-10-15</inkml:trace>
  <inkml:trace contextRef="#ctx0" brushRef="#br0" timeOffset="9666.59">11115 5169 0,'0'0'0,"0"0"0,-8 0 16,8 0-16,0 0 16,0 0-16,0 0 15,0 0 1,0 0-16,0 8 16,17 1-16,9 0 15,9-18-15,8 0 16,-8 1-16,-9-10 15,0 1-15,-9 0 16,-8-1-16,0 1 16,-18 0-1,0-1-15,-8 1 16,-9 0-16,0 17 16,0 0-16,0 17 15,0 0-15,8 35 16,1 18-16,17-10 15,17-8-15,1-8 16,8-1 0,8-17-16,27-17 15,9-9-15,-1-9 16,18-8-16,26-35 16,-61 17-16</inkml:trace>
  <inkml:trace contextRef="#ctx0" brushRef="#br0" timeOffset="10099.27">11645 5091 0,'0'0'0,"0"0"16,0 0-16,0 0 16,0 0-16,0 0 15,0 0-15,0 0 16,0 0-16,9 0 16,8 8-16,0 18 15,18 18-15,-9 8 16,-9-9-1,1 0-15,-9 1 16,-1-18-16,1 0 16,-9-18-16,0 1 15,0 0-15,0-1 16,0-8 0,0 0-16,0-8 0,0-10 15,9-16-15,8-10 16,18-8-1,8 0 1,1 9 0,-18 26-16</inkml:trace>
  <inkml:trace contextRef="#ctx0" brushRef="#br0" timeOffset="10666.69">13321 4710 0,'-9'0'0,"1"0"0,-1 0 16,9 0-16,-9 0 15,0 26-15,1 17 16,-10 26-16,10 18 15,-1 17 1,0 0-16,-8-26 0,8-18 16,1-16-16,8-10 15,0-8 1,8-17-16,1 0 16,0-9-16</inkml:trace>
  <inkml:trace contextRef="#ctx0" brushRef="#br0" timeOffset="11128.17">13165 4848 0,'0'0'0,"0"0"15,0 0-15,0 0 16,0-8-16,0-1 16,17 0-16,0 1 15,18-1-15,0 9 16,26 0-16,-1 9 15,-8-1 1,-8 1-16,-18 0 16,-17-1-16,-1 1 15,-8 8-15,-8 1 16,-18-1-16,-9 9 16,-9 0-16,10 0 15,-1 0-15,18-9 16,17 0-1,0 1-15,0-1 16,17 9-16,18 9 16,25 8-16,1 0 15,-17-17 1,-1 0-16,-17 0 16,-17-8-16,0-1 0,-18 0 15,0 1-15,-26 8 16,-17 0-1,-26-1-15,-17 1 16,-1-17-16,18 0 16,43-9-16</inkml:trace>
  <inkml:trace contextRef="#ctx0" brushRef="#br0" timeOffset="11477.92">12895 4640 0,'0'0'0,"0"0"0,0 0 16,0 0-16,0 0 16,0 0-16,9 0 15,8 0-15,36 0 16,33 0-16,19 0 16,-1 0-1,0-8-15,-8-1 16,-10 9-16,-34 0 0,-8 0 15,-18 0 1,-17 0-16</inkml:trace>
  <inkml:trace contextRef="#ctx0" brushRef="#br0" timeOffset="11662.57">13564 4441 0,'0'0'0,"0"0"16,0 18-16,0 7 0,17 10 16,1 8-16,-1 9 15,18 9 1,0 8-16,-9-25 16</inkml:trace>
  <inkml:trace contextRef="#ctx0" brushRef="#br0" timeOffset="12111.71">13929 5004 0,'0'-9'0,"0"1"0,0 8 0,0 0 16,0 0-1,0 0-15,0 0 16,17-9-16,0 0 16,18 1-16,9 8 15,8 0-15,-9 0 16,1 0-16,-10 0 15,-8 8 1,-8 1-16</inkml:trace>
  <inkml:trace contextRef="#ctx0" brushRef="#br0" timeOffset="12300.17">14076 5186 0,'0'0'0,"0"0"16,0 0-16,0 0 16,0 0-16,0 0 15,18 0-15,8 0 16,9 0-16,-1-9 16,-8 9-16</inkml:trace>
  <inkml:trace contextRef="#ctx0" brushRef="#br0" timeOffset="12929.28">14658 5134 0,'-8'0'0,"8"0"0,-9 0 0,9 0 15,0 0-15,0 0 16,0 0-16,0 0 16,9 0-16,8 0 15,18 0 1,17 0-16,26-9 16,17 9-16,-51 9 15</inkml:trace>
  <inkml:trace contextRef="#ctx0" brushRef="#br0" timeOffset="13511.16">15414 4788 0,'0'0'0,"0"0"0,0 0 16,0 0-16,0 8 16,-9 18-16,0 18 15,9 25-15,-8 35 16,-1 0-1,0-9-15,9-17 16,0-26-16,0-9 16,0-17-16,9-17 15,0-1-15</inkml:trace>
  <inkml:trace contextRef="#ctx0" brushRef="#br0" timeOffset="13996.24">15396 4727 0,'0'0'0,"0"0"16,0 0-16,0 0 15,0 0-15,9 0 16,8 0-16,18 0 16,9 0-1,8 0-15,8 9 16,-7 8-16,-10-8 15,-17-1-15,-17 10 16,-1-1-16,-8 0 16,-8 1-16,-1-1 15,-17 9-15,0 0 16,9 0 0,-1-9-16,1 0 15,17 1-15,0-1 16,0 0-16,8 1 15,1-1-15,9 9 16,-1 9-16,9-1 16,-9 1-16,-8-9 15,0 0-15,-9 0 16,-9 0 0,0 0-16,-8 0 15,-9-9-15,0 1 16,0-10-16,-9 1 15,18 0-15,-1-9 16,18 0-16,0 0 16,0 0-16</inkml:trace>
  <inkml:trace contextRef="#ctx0" brushRef="#br0" timeOffset="14315.7">16091 5186 0,'0'0'0,"0"0"0,-9 0 0,1 9 16,-1 8-16,0 0 15,9 1 1,0 8-16,0 0 16,0 0-16,9-9 15,8 0-15,1-8 16,-1 0-16,9-9 15,-9-9 1,10 0-16,-10-8 16,-8-9-16,-1-9 15,-16 9-15,-1 9 16,-8 0-16,-1-1 16,1 10-16,-1-1 15,18 9-15</inkml:trace>
  <inkml:trace contextRef="#ctx0" brushRef="#br0" timeOffset="14947.49">16525 5082 0,'0'0'0,"0"0"16,-8 0-16,8 0 16,0 0-16,0 0 15,0 0-15,0 0 16,0 0-16,0 0 16,17 0-16,0 0 15,9-9 1,9 1-1,8-1-15,1 0 0,-1 9 16,-17 0-16,-8 0 16,-10 0-16,1 0 15,-9 0-15,-9 9 16,-8 8-16,-9 1 16,-17 16-1,-1 1-15,9-9 16,1 0-16,16 0 15,1-17-15,8-1 16,9 1-16,0 0 16,0-1-16,18 1 15,-1 8-15,18-8 16,-1 0-16,10-1 16,-1 10-1,1-10-15,-27 1 16</inkml:trace>
  <inkml:trace contextRef="#ctx0" brushRef="#br0" timeOffset="15321.65">16638 4484 0,'0'0'0,"0"0"0,0 0 16,0 0-16,0 0 16,0 0-16,-9 0 15,1 18 1,-1 8-16,-17 8 16,0 1-16,9-9 15,-1 0-15,18-17 16,0-9-16,0 0 15,0 0-15,0 0 16,0 0-16,0 0 16,0 0-16,0 0 15,0 0 1,0 0-16,18 0 16,-1 0-16,18 17 15,8 0-15,18 27 16,-18-18-1</inkml:trace>
  <inkml:trace contextRef="#ctx0" brushRef="#br0" timeOffset="21562.24">2154 7715 0,'0'0'0,"0"0"0,0 0 0,0 0 0,0-9 16,17 1-16,9-18 16,9-18-16,-9-8 15,0 0-15,0-8 16,0 8-16,0 0 16,0 17-1,-17 1-15,-1 16 16,1 1-16,-9 17 15,0 0-15,0 0 16,0 0-16,0 17 16,9 9-16,8 18 15,1 7 1,-1-7-16,0-1 16,1-17-16,-1 0 15,-8-9-15,-1-8 16</inkml:trace>
  <inkml:trace contextRef="#ctx0" brushRef="#br0" timeOffset="21731.28">2527 6909 0,'-9'0'0,"9"0"15,0 0-15,0 0 16,0 0-16,0 9 15,9 0-15,0-9 16</inkml:trace>
  <inkml:trace contextRef="#ctx0" brushRef="#br0" timeOffset="23146.69">2979 6650 0,'0'0'0,"0"0"0,0 0 15,0 0-15,0 0 16,0 0-16,0 17 15,0 9-15,0 35 16,-9 43-16,0 34 16,0 1-1,-8-18-15,0-9 16,-1-25-16,1-18 16,0-25-16,-1-10 15,10-16-15,8-10 16,0-8-16,0-8 15,0-10-15,17-16 16,18-18-16,8-9 16,1 9-1,-10 17-15,-8 1 16,0 17-16,-8 17 16,-1 0-16,0 17 15,1 9-15,-1 17 16,-8 9-1,0 0-15,-1 0 0,1-9 16,0-17 0,8 0-16,0-17 15,-8 0 1,-9-9-16</inkml:trace>
  <inkml:trace contextRef="#ctx0" brushRef="#br0" timeOffset="23363.52">2761 7221 0,'0'0'0,"0"0"0,0 0 16,0 0-16,0 0 15,26-8-15,18-1 16,34-8-1,9-1-15,17 1 16,9 8-16,-61 18 16</inkml:trace>
  <inkml:trace contextRef="#ctx0" brushRef="#br0" timeOffset="25542.73">3604 6468 0,'0'0'0,"0"0"0,0 0 16,0 0-16,0 0 0,0 0 15,0 0 1,0 0-16,0-9 16,0 9-16,8-9 15,10 1-15,25 8 16,18 0-16,0 8 15,0 10-15,8 8 16,-8 8 0,-18 10-16,-17-10 15,0 1-15,0 8 16,-17 1-16,-9-10 16,-9 1-16,-17 0 15,0-9-15,0-1 16,-8-16-16,-1 0 15,17-9-15,1-9 16,0 0 0,17 1-16,0-9 15,8-9-15,10-9 16,34 9-16,-9 17 16</inkml:trace>
  <inkml:trace contextRef="#ctx0" brushRef="#br0" timeOffset="25961.2">4385 6355 0,'0'0'0,"0"-8"0,0-1 0,0 9 16,0 0-1,0 0-15,0 0 16,0 0-16,0 9 16,0 17-16,0 25 15,-8 27-15,8 9 16,0 0 0,0-9-16,0-9 15,0-9-15,0-16 16,8-10-16,1 1 15,-9-26-15</inkml:trace>
  <inkml:trace contextRef="#ctx0" brushRef="#br0" timeOffset="26476.21">4446 6537 0,'0'0'0,"0"0"16,0 0-16,0 0 15,0 0-15,0-9 16,0 1-16,9-1 15,8 0-15,1 1 16,-1-1-16,18 0 16,-1 9-16,-8 0 15,0 0-15,0 9 16,-8 8 0,-9 1-16,-1 16 15,1 1-15,-9 0 16,0-1-1,0-8-15,0 0 0,0 0 16,0-8-16,9-1 16,8 0-1,0-8-15,1 0 16,8-1-16,8-8 16,1-8-16,0-1 15,-9-17-15,17 0 16,1-9-16,-9-8 15,-27 26-15</inkml:trace>
  <inkml:trace contextRef="#ctx0" brushRef="#br0" timeOffset="26676.7">4880 6390 0,'0'0'0,"0"0"16,0 0-16,0 0 15,0 17-15,-8 9 16,-1 35-16,0 17 15,1 8-15,-1 18 16,0 0 0,9-17-16,0-27 15,0-16-15,0-18 16,0-18-16,9 1 16,-9-9-16,9-9 15</inkml:trace>
  <inkml:trace contextRef="#ctx0" brushRef="#br0" timeOffset="26943.41">5141 6424 0,'-9'0'0,"-8"0"0,8 0 0,0 0 16,9 0-16,0 0 16,0 0-16,0 9 15,18 8-15,8 1 16,9 16-16,8-8 15,-8 0 1,-9-8-16,0-1 16,-18 0-16,1 9 15,-18 18-15,-25 16 16,-10 18-16,-25 17 16,-1 1-16,10-10 31,25-51-31</inkml:trace>
  <inkml:trace contextRef="#ctx0" brushRef="#br0" timeOffset="27359.14">3916 7239 0,'0'0'0,"0"0"0,0 0 0,0 0 16,-8-9-16,-10 0 16,1 1-1,0-1-15,8 0 16,0 9-16,9 0 15,0 0-15,0 0 16,9-8-16,17-1 16,43 0-16,44 9 15,44 0 1,34-8-16,26-10 16,-18 1-1,-34 0-15,0-1 0,-17 1 16,-61 8-16,-35 9 15,0 9-15,-8 0 16,-27-1-16</inkml:trace>
  <inkml:trace contextRef="#ctx0" brushRef="#br0" timeOffset="28125.96">4177 7317 0,'0'0'0,"0"0"0,0 0 16,0 0-1,0 0-15,0-9 0,0 9 16,0 0 0,17 0-16,9 0 15,9 17-15,26 1 16,17 25-16,-17 0 16,-9 0-16,-9 1 15,-17-1-15,0 0 16,-17-17-16,0 0 15,-18 0 1,0-8-16,-17 8 16,0-18-16,-17 1 15,-1 0 1,10-18-16,-1 0 0,9 1 16,9-1-16,-1 0 15,18 1 1,0-1-16,0-17 15,18 0-15,25-17 16,44-18-16,0 18 16,-44 25-16</inkml:trace>
  <inkml:trace contextRef="#ctx0" brushRef="#br0" timeOffset="28391.24">4837 7412 0,'0'0'0,"0"8"16,0-8-16,0 0 0,0 0 15,0 0 1,0 0-16,9-8 15,8-1-15,9 0 16,26 1-16,9-10 16,-18 10-16,-8-1 15,-18 9-15</inkml:trace>
  <inkml:trace contextRef="#ctx0" brushRef="#br0" timeOffset="28661.3">5054 7282 0,'0'0'0,"0"0"0,0-9 0,-9 1 15,9 8-15,0 0 16,0 0 0,0 0-16,0 0 15,-8 0-15,-1 17 16,-8 9-16,-1 34 15,1 10-15,-1-1 16,18-8 0,0-1-16,18-8 0,-1-8 15,1-10 1,25-8-16,0-8 16,-17-18-16</inkml:trace>
  <inkml:trace contextRef="#ctx0" brushRef="#br0" timeOffset="29292.02">6096 7143 0,'-9'-8'0,"1"-1"0,-10 0 16,10 1-16,-1-1 15,0 9-15,1 0 16,8 0-16,0 0 15,0 0 1,8 0-16,10-9 16,16 1-16,27 8 15,0-9-15,8 9 16,10 9-16,-53-1 16</inkml:trace>
  <inkml:trace contextRef="#ctx0" brushRef="#br0" timeOffset="29466.72">6139 7317 0,'0'0'0,"-8"0"0,8 0 0,0 0 16,0 0-16,0 0 15,17 0 1,0 0-16,36 0 15,-10 0-15</inkml:trace>
  <inkml:trace contextRef="#ctx0" brushRef="#br0" timeOffset="30622.01">6982 6771 0,'-9'-9'0,"0"1"0,1-1 16,-1 9-16,0 0 16,1 0-16,-1 0 15,0 17-15,9 9 16,-8 35-16,-1 43 16,-8 0-1,17-18-15,0-8 16,0-17-16,0-18 15,0-17-15,0-17 16,8-9-16,1 0 16,0 0-1</inkml:trace>
  <inkml:trace contextRef="#ctx0" brushRef="#br0" timeOffset="30825.33">7008 6953 0,'-9'0'0,"0"0"15,1 0-15,8 0 16,0 0-16,0 0 16,0 0-16,17 0 15,0 0-15,27 0 16,8-9-16,0 9 16,18-9-1,-10 1 1,-16-1-16,-27 9 15</inkml:trace>
  <inkml:trace contextRef="#ctx0" brushRef="#br0" timeOffset="31075.19">7494 6554 0,'0'0'0,"-9"0"0,9 0 0,0 0 15,-8 0-15,-1 0 16,0 18-16,1 8 16,-1 17-16,0 35 15,9 26 1,-8 17-16,8-8 16,0-1-16,8-16 15,10-1-15,-1-43 16</inkml:trace>
  <inkml:trace contextRef="#ctx0" brushRef="#br0" timeOffset="31999.81">7946 6771 0,'0'0'0,"0"0"16,0 0-16,0 0 15,0 0-15,0 0 16,0 17-16,-9 27 16,9 33-1,0 27-15,0 0 16,0-8-16,9-10 15,-1-17-15,-8-25 16,9-10-16,0-8 16,-1-17-16</inkml:trace>
  <inkml:trace contextRef="#ctx0" brushRef="#br0" timeOffset="32593.01">8128 6944 0,'0'0'0,"0"0"0,0 0 16,0 0-16,0-9 15,0 9 1,0-8-16,0-1 16,17 0-16,18 1 15,0-1-15,0 9 16,-9 0-16,0 0 15,0 0-15,-18 9 16,1 8-16,0 18 16,-1-1-1,-8 10-15,0-1 16,0 0 0,0-8-16,9-9 0,9 0 15,-1 0-15,0-9 16,1-8-1,8 0-15,8-1 0,10-16 16,-1-1-16,1 0 16,-18-8-1,0 0-15,8-9 16,-7-18-16,-19-8 16,1 18-16,-9-1 15,0 18-15,-9-1 16,1 1-16,-10-9 15,1 9-15,-1 8 16,10 9 0,-1 0-16,-17 26 15,0 17-15,0 35 16,0 9-16,9 0 16,-1 8-16,18-9 15,0-34-15,9-17 16,17-9-16,0 0 15,-9-17 1</inkml:trace>
  <inkml:trace contextRef="#ctx0" brushRef="#br0" timeOffset="32877.16">8805 6858 0,'-8'0'0,"-1"0"0,0 0 15,9 0-15,0 0 16,0 0-16,0 0 16,9 0-16,8 17 15,35 0-15,9 9 16,9 0-16,8-9 16,-26 1-1,-9-10-15,-17 10 0,-8-1 16,-10 0-1,-16 27-15,-27 25 16,-43 52-16,-44 35 16,-17-17-16,-156 121 15</inkml:trace>
  <inkml:trace contextRef="#ctx0" brushRef="#br0" timeOffset="38508.33">9743 7048 0,'0'0'0,"0"0"0,0 0 0,0 0 0,0 0 16,0 0-16,0 0 15,0 0 1,0 0-16,0 0 16,26 0-16,26 0 15,26-9-15,18 1 16,17-1-16,0-8 15,-18-1-15,1 1 16,-18 0-16,-17 8 16,-35 0-16,-9 9 15</inkml:trace>
  <inkml:trace contextRef="#ctx0" brushRef="#br0" timeOffset="39063.89">9847 7299 0,'0'0'0,"0"0"0,0 0 16,0 0-16,0 0 15,0 0-15,0 0 16,0 0 0,0 0-16,0 0 15,0 0-15,0-8 16,0 8-16,0 0 16,0-9-16,9 0 15,17 1-15,18-1 16,34 0-16,17 1 15,9-1 1,9-8-16,-17-1 16,-9 1-16,-9 8 15,-9-8-15,-17 17 16,-8 9-16,-1 8 16,-17-8-16,-8-1 15</inkml:trace>
  <inkml:trace contextRef="#ctx0" brushRef="#br0" timeOffset="39409.73">10282 6624 0,'0'0'0,"0"0"0,0 0 0,0 0 16,0 0-16,0 8 15,17 10-15,18 16 16,8 1 0,18 8-16,8 1 15,18-1-15,9 0 16,-18-8-16,0-1 15,-26-8-15,-17 0 16,-9-8-16,-17-1 16,-1 0-16,-16 9 15,-10 18-15,-25 34 16,-27 43-16,-112 225 16</inkml:trace>
  <inkml:trace contextRef="#ctx0" brushRef="#br0" timeOffset="42179.99">11489 7334 0,'0'0'0,"-9"0"0,0 0 0,1 0 15,-1 0-15,0 0 16,9 0-16,0 0 15,0 0 1,0-9-16,0 1 16,18-10-16,-1-8 15,9-8-15,0-10 16,0 1-16,0 8 16,-17 1-1,0 16-15,-1 1 16,-8 8-16,0 9 15,0 0-15,0 9 16,0 8-16,9 18 16,0 0-16,-1 8 15,1-8-15,8-9 16,9-9-16,0-8 16,-8-1-1,-10-8-15</inkml:trace>
  <inkml:trace contextRef="#ctx0" brushRef="#br0" timeOffset="42322.99">11654 6736 0,'0'0'0,"0"0"0,0 0 16,0 0-16,0 0 16,0 0-1,43 9-15,-8 0 16</inkml:trace>
  <inkml:trace contextRef="#ctx0" brushRef="#br0" timeOffset="42758.04">12044 6702 0,'0'-9'0,"0"9"0,0 0 15,0 0-15,0 0 16,0 0-16,0 17 16,0 1-16,0 16 15,0 36 1,-8 25-16,-1-9 16,0-8-16,1-17 15,8-18-15,0-17 16,0-8-16,0-10 15,0 1-15,0-9 16,0-9-16,8 1 16,10-10-16,-1-8 15,0 0 1,9 9-16,1 0 16,-1 17-16,-18 0 15,1 0-15,0 8 16,-1 10-16,1 8 15,0 8 1,8 1-16,9-9 0,0 0 16,0-17-1,-17-9-15</inkml:trace>
  <inkml:trace contextRef="#ctx0" brushRef="#br0" timeOffset="42957.58">11862 6996 0,'0'0'0,"0"0"15,0 0-15,0 0 16,0 0-16,17-9 16,18 1-16,17-1 15,35-8-15,9-1 16,-62 18-1</inkml:trace>
  <inkml:trace contextRef="#ctx0" brushRef="#br0" timeOffset="43839.98">12618 6208 0,'0'0'0,"0"0"0,0 0 16,0 0-16,0-9 15,8 9-15,1 0 16,8 0-16,9 0 15,26 18-15,0-1 16,9 18-16,0-1 16,-9 1-1,-8 8-15,-10 18 16,-8-1-16,-17-8 16,0 0-16,-18-8 15,0-1-15,-8-17 16,-9 0-16,0-17 15,-9-1-15,0-8 16,1-8-16,16-1 16,1 0-16,0-17 15,-1 0 1,18 0-16,0 0 16,18-8-16,8-1 15,8 0-15,18 9 16,18 9-16,-35 17 15</inkml:trace>
  <inkml:trace contextRef="#ctx0" brushRef="#br0" timeOffset="44283.26">13599 6000 0,'0'0'0,"0"0"0,0 0 16,0 0-16,0 0 15,-9-9-15,0-8 16,1 8 0,-1 1-16,9-1 15,-9 0-15,9 9 16,-8 0-16,-1 0 16,0 0-16,-8 26 15,-9 44-15,0 25 16,8 35-1,10 17-15,8 0 16,17-25-16,9-1 16,0-17-16,9-26 15,8-18-15,1-8 16,-18-34-16</inkml:trace>
  <inkml:trace contextRef="#ctx0" brushRef="#br0" timeOffset="44875.16">14033 5948 0,'0'0'0,"0"0"0,0 0 15,0 0-15,0 0 16,0 0-16,0 9 16,0 17-16,0 26 15,-9 8-15,1-8 16,-1 0-16,-8-8 16,-1-1-1,-8-17-15,0 0 16,0-17-16,-9-1 15,9-16-15,9-1 16,-1-8-16,1-9 16,17-9-16,0 0 15,17 1 1,1 16-16,-1 1 16,1 0-16,16 17 15,-8 8-15,0 10 16,0 8-16,1 8 15,-1 1-15,0 8 16,0 1-16,8-18 16,-16-18-16</inkml:trace>
  <inkml:trace contextRef="#ctx0" brushRef="#br0" timeOffset="45547.25">13877 7239 0,'0'0'15,"0"0"-15,0 0 0,0 0 16,0 0 0,0 0-16,0 0 15,0 0-15,0 0 16,0-9-16,0 0 16,0-8-16,0-18 15,0-25-15,8-10 16,10 1-16,-1-9 31,18 9-31,-9 0 0,0 17 16,0 17-16,0 0 15,0 18-15,-9 0 16,1 17-16,-1 0 16,-8 8-16,0 1 15,-1 0-15,-8 8 16,0 0-16,-8-8 15,-1 0 1,0-1-16,0 1 16,1 0-16,-1-1 15,9 1-15,0-9 16,0 9-16,0 8 16,9 0-16,-1 1 15,1-1-15,0 0 16,0 1-1,-1-10-15,-8 1 16,-8 8-16,-1-8 16,-9-1-16,-8 1 15,-8 0 1,16-1-16,-8-16 0,9-1 16,8 9-1</inkml:trace>
  <inkml:trace contextRef="#ctx0" brushRef="#br0" timeOffset="45856.97">14267 5948 0,'0'0'0,"0"0"0,0 0 16,0 0-16,0 0 16,0 0-16,0 9 15,18 17-15,17 43 16,8 26 0,9 27-16,-17 16 15,-9 9-15,-17 18 16,-27 17-16,-8-26 15,0-9-15,-26 208 16</inkml:trace>
  <inkml:trace contextRef="#ctx0" brushRef="#br0" timeOffset="49857.08">12930 7351 0,'0'0'0,"0"0"0,0 0 0,0 0 16,0 0-16,0 0 16,0 0-16,0 0 15,0 0-15,0 0 16,0 0-16,0 0 16,0 0-16,0 0 15,0 0 1,0 0-16,0 0 15,0 0-15,0 0 16,0 0-16,0 0 16,0 0-16,0 0 15,-9 0-15,1 0 16,-18 0-16,8 0 16,1 0-1,0 0-15,-1 0 16,10 0-16,8 0 15,0 0-15,0 0 16,8 0-16,18-8 16,44-1-16,60 0 15,26 1-15,27-10 16,8 1-16,-35-9 16,-17 0-1,-26 9-15,-26-1 16,-35 10-16,-9 8 15,-25 0-15,-10 8 16,1 1-16</inkml:trace>
  <inkml:trace contextRef="#ctx0" brushRef="#br0" timeOffset="50389.59">13304 7377 0,'0'0'0,"0"0"0,-18 0 15,1 0-15,-1 0 16,1 0-16,8 0 16,1 0-1,8 0-15,0 0 16,0 0-16,8 9 16,10 25-16,16 10 15,1 8-15,0 0 16,-9 8-16,0-8 15,-17 0-15,-1 9 16,-8-18-16,-8-8 16,-1-9-1,0-9-15,-17-8 16,0-1-16,0 1 16,0-18-16,0 1 15,-9-10-15,18 1 16,0 0-16,17-9 15,0 0-15,17 0 16,9 0 0,9 0-16,43 17 15,-17 9-15</inkml:trace>
  <inkml:trace contextRef="#ctx0" brushRef="#br0" timeOffset="50724.71">13660 7724 0,'0'0'0,"-9"-9"0,0 0 0,9 1 16,0 8-16,0-9 15,0 9-15,0-9 16,18 1-16,16-1 16,1 0-1,17-8-15,0 0 0,9 8 16,8 9-1,-16-17-15,-27-1 16</inkml:trace>
  <inkml:trace contextRef="#ctx0" brushRef="#br0" timeOffset="51011.11">13868 7351 0,'0'0'0,"0"0"0,0 0 16,0 0 0,0 0-16,0 0 0,0 0 15,0 0-15,-9 26 16,1 17-16,-1 27 16,-8 16-1,-1 10-15,9-1 16,9-17-16,9-18 15,9 1-15,-1-18 16,9-8-16,35 0 16,-18-18-16</inkml:trace>
  <inkml:trace contextRef="#ctx0" brushRef="#br0" timeOffset="51662.83">14771 6875 0,'0'0'0,"0"0"16,0 0-16,0 0 15,0 0-15,0 0 16,0 0-16,17 0 15,9 0 1,9 0-16,17 0 16,9 0-16,0 8 15,-9 1-15,-17 0 16,-9-9-16,-18 0 16</inkml:trace>
  <inkml:trace contextRef="#ctx0" brushRef="#br0" timeOffset="51875.9">14814 7100 0,'0'0'0,"0"0"0,0 0 16,9 0-16,9 0 15,16 0-15,10 0 16,16 0-16,36 17 16,-35 9-1</inkml:trace>
  <inkml:trace contextRef="#ctx0" brushRef="#br0" timeOffset="58322.35">15657 6970 0,'0'0'0,"0"9"15,0-9-15,0 0 0,0 0 0,0 0 16,0 0-16,0 0 16,0 0-16,0 0 15,26 0-15,9 8 16,-1 10-16,18-10 16,1 1-1,-1 0-15,0 8 16,-26 0-16</inkml:trace>
  <inkml:trace contextRef="#ctx0" brushRef="#br0" timeOffset="59186.94">16221 6511 0,'0'0'0,"0"0"15,0 0-15,0 0 16,0 9-1,0 17-15,0 17 16,0 35-16,-8 35 16,8 25-16,-9-25 15,0-18-15,-8 0 16,-1-25-16,18-18 16,-8-1-1,8-16-15,0-26 16</inkml:trace>
  <inkml:trace contextRef="#ctx0" brushRef="#br0" timeOffset="59871.47">16386 7308 0,'0'0'0,"-8"0"0,-1 0 16,0 0-16,1 0 15,8 0-15,0 0 16,0 0-16,0-9 16,0 1-1,8-18-15,10-9 16,8-17-16,8-9 15,1-8-15,-9 0 16,0 8-16,-8 9 16,-10 0-16,1 18 15,0 16 1,-1 1-16,-8 0 0,0 8 16,0 0-1,0 9-15,0 0 16,0 0-16,0 0 15,0 18-15,-8 16 16,-1 18-16,9 9 16,0-1-16,0-8 15,0-8-15,0-18 16,9 0 0,-1-18-16,10 1 15,-1-18-15,9-8 16,9-9-16,8-26 15,1-9-15,-1-8 16,-17 9-16,-9 16 16,-8 27-16,0 0 15,-9 17 1,0 0-16,0 8 16,-9 18-16,0 26 15,-8 17-15,0 9 16,8-17-16,9 0 15,0-18-15,17-8 16,1-9-16,-10-18 16</inkml:trace>
  <inkml:trace contextRef="#ctx0" brushRef="#br0" timeOffset="60861.95">17289 6485 0,'0'0'0,"-8"0"15,-1 0 1,9 0-16,-9 0 16,9 0-16,0 0 15,0 0-15,0 0 16,0 0-16,0 9 15,0-9-15,0 0 16</inkml:trace>
  <inkml:trace contextRef="#ctx0" brushRef="#br0" timeOffset="62171.47">17237 6433 0,'-8'0'0,"8"0"16,0 0-16,0 0 15,0 0-15,0 17 16,0 9-16,0 35 15,0 17-15,17 35 16,-8 8 0,-1 9-16,-8-18 0,0-8 15,-8 0 1,8-17-16,0-27 16,8-8-16,1-26 15</inkml:trace>
  <inkml:trace contextRef="#ctx0" brushRef="#br0" timeOffset="62771.79">17758 6459 0,'-8'0'0,"-1"0"15,0 0-15,1 0 16,-1 0-16,9 0 16,-9 9-16,1 25 15,-1 36 1,0 34-16,18 43 15,-9 9-15,0-9 16,0-8-16,9-18 16,-9-35-16,17-16 15,0-27-15,-8-26 16</inkml:trace>
  <inkml:trace contextRef="#ctx0" brushRef="#br0" timeOffset="64121.11">16551 6502 0,'0'0'0,"0"0"15,0 0-15,0 0 16,0 0-16,-8 0 16,-1 0-16,0 0 15,9 0-15,0 0 16,0 0-16,0 0 16,18 0-1,8 0-15,26 9 16,0 0-16,9-1 15,-18 1-15,-8 0 16,-9-18 0,0 9-16,-17 0 0</inkml:trace>
  <inkml:trace contextRef="#ctx0" brushRef="#br0" timeOffset="64314.4">16829 6381 0,'-9'0'0,"9"0"0,0 0 0,0 0 16,0 0-16,0 0 15,0 9 1,18 8-16,-1 26 16,18 9-16,-9 18 15,-9-27-15</inkml:trace>
  <inkml:trace contextRef="#ctx0" brushRef="#br0" timeOffset="71603.98">18132 6866 0,'0'0'0,"-9"0"0,0 0 0,1 0 16,8 0-1,0 0-15,-9 0 16,0 26-16,1 26 16,-1 9-16,9 8 15,0 9 1,0 0-16,0-17 0,17 8 15,9-26-15,-17-26 16</inkml:trace>
  <inkml:trace contextRef="#ctx0" brushRef="#br0" timeOffset="72138.38">18114 6858 0,'0'0'16,"0"0"-16,0 0 0,0 0 15,0 0-15,0 0 16,0 0-16,9 0 16,8 0-16,18 0 15,9 8-15,-1-8 16,9 9-1,-9-1-15,-16 1 16,-1 0-16,-9-1 16,-8 1-16,-1 0 15,-16-1-15,-1 10 16,0-1-16,-8 0 16,8-8-16,1 0 15,8-1 1,0 1-16,0 8 15,0 1-15,8-1 16,10 0-16,-1 1 16,0-1-16,-8 0 15,0 1-15,-1-1 16,1 0-16,-9 1 16,0-1-1,-9 0-15,1 9 16,-18 9-16,-18 0 15,-8-1-15,0-8 16,-9 0-16,18-17 16,-1-9-16,18-9 15</inkml:trace>
  <inkml:trace contextRef="#ctx0" brushRef="#br0" timeOffset="72442.42">17889 6710 0,'0'-8'0,"0"-1"0,0 9 15,0 0-15,0 0 16,0 0-16,0 0 16,17 0-16,18 9 15,25-9 1,10 0-16,8 8 16,9-8-16,26 9 15,-18 0-15,-60-1 16</inkml:trace>
  <inkml:trace contextRef="#ctx0" brushRef="#br0" timeOffset="72637.92">18410 6502 0,'0'0'0,"0"0"16,0 0-16,0 0 15,0 0-15,0 0 16,8 18-16,10 16 16,16 27-1,-8-26-15</inkml:trace>
  <inkml:trace contextRef="#ctx0" brushRef="#br0" timeOffset="73509.34">18818 6476 0,'0'0'0,"0"0"0,0 0 16,0 0-16,0 0 15,0 0-15,0 0 16,0 26 0,0 26-16,8 26 15,1 35-15,-9 25 16,0 10-16,-9-18 15,9 0-15,0-18 16,9-25-16,-9-27 16,0-34-16</inkml:trace>
  <inkml:trace contextRef="#ctx0" brushRef="#br0" timeOffset="78918.7">19269 6511 0,'0'0'0,"0"9"0,0-9 0,0 0 15,9 8-15,8 10 16,1-1-16,8 9 16,-9-9-16,0 9 15,10 9-15,-10-9 16,0 0-16,-8 0 16,0-9-1,-9 1-15,0 8 16,-9 8-16,-8 1 15,-9-1-15,-1 1 16,1-9-16,-17 9 16,8-9-16,1 0 15,-1 0 1,9-9-16,8 9 16,1-9-16,8 1 15,1-1-15,8 0 16,0 1-16,0 16 15,17 1 1,0 0-16,18-1 0,9 1 16,8-9-1,0-18-15,0 1 16,9-18-16,-1 1 16,-16-18-16,-1 0 15,-17 0-15,-17 0 16,0-9-16,-18-8 15,-8 0-15,-9 8 16,-9 0-16,-9 18 16,-8 0-1,18 17-15,8 0 16,-1 8-16,10 10 16,17-10-16</inkml:trace>
  <inkml:trace contextRef="#ctx0" brushRef="#br0" timeOffset="79606.89">19764 7325 0,'0'0'0,"0"0"15,0 0-15,0 0 16,0 0-16,0 0 16,0 0-16,0 0 15,18 0-15,-1-8 16,18 8-1,8 0-15,1-9 16,-1 0-16,0 9 16,-17 0-16,0 0 15,-17 0-15,0 0 16,0 0-16,-9 0 16,0 0-16,0 9 15,-9 0 1,0-1-16,0 10 15,-8-10-15,8 1 16,1-1-16,-1 1 16,9 0-16,0-9 15,0 0-15,0 8 16,0 1-16,0-9 16,0 9-1,0-1-15,9 1 16,8 0-16,0 8 15,18-8-15,43 17 16,-26 0-16</inkml:trace>
  <inkml:trace contextRef="#ctx0" brushRef="#br1" timeOffset="86673.95">20772 7611 0,'0'0'0,"0"0"15,0 0-15,0 0 16,0 17-16,-9 18 16,-17 60-16,-104 252 15</inkml:trace>
  <inkml:trace contextRef="#ctx0" brushRef="#br1" timeOffset="111681.87">21874 7031 0,'0'0'0,"-8"0"0,8 0 16,0 0-16,0 0 15,0 0-15,0 0 16,0 0-16,0 0 16,0 0-16,0 0 15,-9 8 1,0 18-16,1 26 0,-1 52 15,-8 26 1,-1 0-16,1-17 16,8-18-16,9-8 15,0-27-15,0-17 16,0-17-16,9 0 16,0-8-16,-1-10 15</inkml:trace>
  <inkml:trace contextRef="#ctx0" brushRef="#br1" timeOffset="112886.95">21979 7793 0,'0'0'0,"0"0"0,0 0 15,0 0 1,0 0-16,0 0 16,0 0-16,0 0 15,0 0-15,0 0 16,0 0-16,0 0 15,0 0-15,0 0 16,0 0-16,0 0 16,8-9-1,10 1-15,-1-18 16,18-18-16,-1-8 16,10-8-16,-1-1 15,1-8-15,-18 17 16,0 8-1,-9 10-15,-8 17 16,0-1-16,-1 1 16,-8 17-16,0 0 15,0 0-15,0 0 16,-8 17-16,-1 27 16,-8 7-16,-1 1 15,1 9-15,-1-18 16,18-8-1,0-9-15,0-9 16,0 1-16,0-10 16,9 1-16,8 0 15,1-9-15,-1-9 16,9 0-16,9-17 16,8-17-16,1-9 15,-9 9-15,-1-9 16,-8 8-16,0 10 15,-17 17 1,0-1-16,-1 10 16,1-1-16,-9 9 15,0 0-15,0 0 16,0 0-16,-9 17 16,1 18-16,-10 34 15,1 0 1,0-8-16,-1 0 15,10-18-15,8 0 16,8 1-16,10-10 16,8-16-16,26-10 15,-26-8-15</inkml:trace>
  <inkml:trace contextRef="#ctx0" brushRef="#br1" timeOffset="118747.7">23177 6987 0,'0'0'0,"0"0"0,0 0 15,0 0-15,0 0 16,0 0-16,0 18 16,-9 16-16,1 36 15,-10 42 1,-8 27-1,9-9-15,8-9 0,0-8 16,9-27-16,9-17 16,8-25-16</inkml:trace>
  <inkml:trace contextRef="#ctx0" brushRef="#br1" timeOffset="119185.87">22161 7091 0,'0'0'0,"0"0"16,0 0-16,0 0 15,0 0-15,17 0 16,9 0-16,9 0 16,9 0-16,25 0 15,9-8 1,9 8 0,-9-9-16,-26 9 0,-26 9 15</inkml:trace>
  <inkml:trace contextRef="#ctx0" brushRef="#br1" timeOffset="119416.64">22552 6788 0,'0'0'0,"0"0"15,0 0-15,0 0 16,0 0-16,17 18 16,0-1-1,18 18-15,0 8 16,0 9-16,8 8 16,-26-25-16</inkml:trace>
  <inkml:trace contextRef="#ctx0" brushRef="#br1" timeOffset="120010.34">23342 7568 0,'0'0'0,"0"0"0,0 0 15,0 0-15,9 0 16,8 0-16,18 0 15,17 0-15,0 0 16,0 0-16,-17 8 16,-18 1-16</inkml:trace>
  <inkml:trace contextRef="#ctx0" brushRef="#br1" timeOffset="120209.05">23411 7862 0,'0'-9'0,"0"1"0,0-1 0,0 9 16,0 0 0,0 0-16,18-8 15,8-1-15,9 0 16,8 1-16,-26 8 15</inkml:trace>
  <inkml:trace contextRef="#ctx0" brushRef="#br1" timeOffset="122467.46">23759 7836 0,'0'0'0,"0"0"16,0 0-16,0 0 16,0 0-16,0 0 15,8 0-15,10 0 16,-1 0-1,1 0-15,-1 0 16,9-8-16,9-1 16,17-17-16,0-9 15,0-8 1,0-18-16,0 1 0,-8-10 16,-10 18-1,-8 0-15,-8 18 16,-10 16-16,1 1 15,0 0-15,-9 17 16,0 0-16,0 0 16,0 0-16,-9 26 15,-17 17-15,0 18 16,-9 8-16,18 0 16,0-17-1,8-8-15,9-18 16,0 0-16,0-18 15,0 1-15,17-9 16,1-9-16,16-8 16,18-35-1,9-17-15,0-1 0,-18 18 16,-8 0 0,-9 18-16,-17 16 15,0 1-15,-1 0 16,1 8-16,-9 9 15,0 0-15,-9 0 16,1 26-16,-1 17 16,-17 18-1,9 0-15,-1-1 0,9 1 16,9 8 0,0-8-16,0-18 15,18 0-15,8 1 16,0-18-16,-9-18 15</inkml:trace>
  <inkml:trace contextRef="#ctx0" brushRef="#br1" timeOffset="122885.77">24723 7871 0,'0'0'0,"0"0"16,0 0-16,0 0 15,0 0-15,0 0 16,0 0-16,-9 17 16,0 9-16,1 9 15,-10 8-15,1 0 16,8-17-16,1 0 15,8-17-15,0 0 16,0-1 0,0-8-16,0 0 15</inkml:trace>
  <inkml:trace contextRef="#ctx0" brushRef="#br1" timeOffset="123431.07">24757 7767 0,'0'0'0,"0"0"15,0 0-15,0 0 16,0 0-16,0 0 0,0 0 16,0 0-16,0 0 15,0 0-15,0 0 16,9 0-1,8 0-15,1 0 16,8 0-16,0 0 16,0 0-16,-9 0 15,-8 0-15,0 0 16,-9 0-16,0 0 16,-9 9-16,-17 8 15,-9 0 1,-8 1-16,8 7 15,0-7-15,18-10 16,0 1-16,8 0 16,9-1-16,0 1 15,0 8-15,17 1 16,1-1-16,-1 0 16,9 1-16,0-1 15,0 0 1,-17-8-16,0 0 15,-1-1-15,-8 1 16,-8 0-16,-1-1 16,-8 10-16,-18-1 15,-17-8-15,-9-1 16,-9-8 0,27-8-16,17 8 15,17 0-15</inkml:trace>
  <inkml:trace contextRef="#ctx0" brushRef="#br1" timeOffset="129891.77">25661 7983 0,'0'0'0,"0"0"0,0 0 0,0 0 0,0 0 16,0 9-16,-9 8 16,-9 18-16,1 0 15,8-18-15</inkml:trace>
  <inkml:trace contextRef="#ctx0" brushRef="#br1" timeOffset="130613.96">26946 7542 0,'0'0'0,"0"0"16,0 0-16,0 8 16,0 18-16,-9 26 15,0 18 1,1 16-16,-1 9 31,-8-17-31,8-26 0,9-34 0</inkml:trace>
  <inkml:trace contextRef="#ctx0" brushRef="#br1" timeOffset="131202.17">26885 7412 0,'0'0'0,"0"0"15,0 0-15,0 0 16,0 0-16,0 0 15,9 0-15,8-9 16,9 9-16,9 0 16,17 9-16,0 8 15,9 0 1,-9 9-16,-9 0 16,-8 0-16,-9-8 15,-17-10-15,-1 1 16,-16 8-16,-1 1 15,-26-1-15,1 9 16,-10-9-16,9 1 16,1-10-16,16 1 15,1 0-15,8-1 16,9-8 0,0 9-16,9 0 15,17 8-15,9 9 16,8 0-16,1 0 15,-18-9-15,0 0 16,-18 1-16,1-10 16,0 10-16,-18-1 15,-8 0 1,-27 9-16,-17 0 16,-17 0-16,9-17 15,17 8-15,43-8 16</inkml:trace>
  <inkml:trace contextRef="#ctx0" brushRef="#br1" timeOffset="131580.89">26650 7204 0,'0'0'0,"0"0"15,0 0-15,0 0 16,9 0 0,17 0-16,18 0 15,25 0-15,9 0 16,26-9 0,1 1-16,-10 8 0,1 8 15,-1 10-15,-25-10 16,-44 1-1</inkml:trace>
  <inkml:trace contextRef="#ctx0" brushRef="#br1" timeOffset="131780.84">27093 6935 0,'0'0'0,"0"0"0,0 0 15,0 0 1,18 18-16,-1 16 16,18 18-16,0 9 15,8 8 1,-8-17-16,-27-34 0</inkml:trace>
  <inkml:trace contextRef="#ctx0" brushRef="#br1" timeOffset="132197.76">26616 7161 0,'0'0'0,"0"0"0,0 0 15,0 0-15,0 0 16,0 17-16,0 18 15,8 34-15,-8 26 16,0 9 0,0-9-16,9 9 0,-18-17 15,1-9-15,-1-26 16,9-9 0,0-17-16,0-9 15,17 9-15,1 0 16,-1-17-16</inkml:trace>
  <inkml:trace contextRef="#ctx0" brushRef="#br1" timeOffset="132580.37">27814 7299 0,'0'0'0,"0"0"0,0 0 0,0 0 16,0 0 0,0 0-16,0 9 15,0 26-15,-9 34 16,1 17-16,-1 10 16,0 16-16,1-8 15,-1-9-15,9-17 16,-9-26-16,9-34 15</inkml:trace>
  <inkml:trace contextRef="#ctx0" brushRef="#br1" timeOffset="133246.19">27936 7706 0,'0'0'0,"0"0"0,0 0 15,0 0-15,0 0 16,0 0-16,17-8 16,18 8-1,-1 0-15,19 0 16,7 0-16,-8 0 15,1 8-15,7-8 16,1 9-16,-26 0 16,-18-1-16</inkml:trace>
  <inkml:trace contextRef="#ctx0" brushRef="#br1" timeOffset="133449.84">28031 7914 0,'0'0'0,"0"0"16,0 0-16,0 0 16,18 0-16,8 9 15,34-9-15,45 8 16,-36 10-1</inkml:trace>
  <inkml:trace contextRef="#ctx0" brushRef="#br1" timeOffset="156887.32">29030 7351 0,'0'0'0,"0"0"0,0 0 16,0 0-16,0 0 16,0 9-16,-9 17 15,-8 43 1,-9 18-16,8 25 15,-8 10-15,0-19 16,9-25-16,8-26 16,18-26-16,0 0 15,-1-17-15</inkml:trace>
  <inkml:trace contextRef="#ctx0" brushRef="#br1" timeOffset="157525.69">28952 7429 0,'0'0'0,"0"0"16,0 0-16,0 0 16,0 0-1,17 0-15,0-9 16,9 9-16,9 0 16,9 0-16,-1 9 15,9 8-15,-8 9 16,-10 0-16,-8 0 15,-17-8 1,0-1-16,-9 9 0,-9-9 16,-17 9-1,-9 0-15,-26-8 16,9-10-16,9 1 16,8 0-16,18-9 15,-1 0-15,10 8 16,8-8-16,0 9 15,17 8-15,27 1 16,8-1 0,0 0-16,0 9 15,-17 0-15,-9 0 16,-9-9-16,-8 1 16,-1-1-16,-16 0 15,-10 1-15,-8 8 16,-8-9-16,-10 0 15,-8-8-15,17 0 16,1-9-16,-1 0 16,17 0-1,1 0-15,17 0 16,0 0-16</inkml:trace>
  <inkml:trace contextRef="#ctx0" brushRef="#br1" timeOffset="157988.35">29568 8061 0,'0'-8'0,"0"-1"16,0 0-16,0 1 16,0 8-16,0 0 15,-8 0-15,-1 0 16,0 0-1,-8 17-15,8 0 16,9 1-16,0-1 16,0 0-16,9-8 15,8 0-15,9-1 16,9-16-16,0-1 16,-1-17-16,-8-17 15,-8 8 1,-18 0-16,-9 9 15,-26 9-15,-8 0 16,26 17-16</inkml:trace>
  <inkml:trace contextRef="#ctx0" brushRef="#br0" timeOffset="188741.91">2423 8616 0,'0'0'0,"-9"-9"0,9 0 16,0 1-16,0-1 15,0 9-15,0 0 16,0 0-16,0 0 16,0 0-16,17-9 15,18 9 1,17 0-16,26 0 16,18 0-1,8-8-15,-8-1 16,-18 9-16,-17 0 0,-1 0 15,1 0-15,-9 9 16,-26-1-16,-8 1 16</inkml:trace>
  <inkml:trace contextRef="#ctx0" brushRef="#br0" timeOffset="189075.92">2596 8720 0,'0'0'0,"0"0"0,0 0 0,0 0 16,0 0-16,0 0 15,0 0-15,0 0 16,0 0-16,0 0 15,0 0 1,0 0-16,26 0 16,18 0-16,34 8 15,18 1-15,-1 0 16,18-1-16,-17 1 16,-10 0-16,-16-1 15,-27 1 1,-17-9-16,-8 0 0</inkml:trace>
  <inkml:trace contextRef="#ctx0" brushRef="#br0" timeOffset="189421.38">3005 8252 0,'0'0'0,"0"0"0,0 0 16,0 0-16,0 0 16,0 0-16,17 17 15,9 18-15,26 8 16,0 0-16,9 1 16,0-10-1,0 1-15,-18-9 16,-17 0-16,0 9 15,-17-1-15,-1 18 16,-25 18-16,-18-1 16,-17 9-16,0-9 15,0-8-15,9-18 16,17-17-16,17-17 16</inkml:trace>
  <inkml:trace contextRef="#ctx0" brushRef="#br0" timeOffset="190338.92">4342 9057 0,'0'0'0,"0"0"0,0 0 0,0 0 16,-9 0-1,1 0-15,-10 0 16,9 0-16,1 0 16,-1 0-16,0 0 15,1 0-15,-1 0 16,9 0-16,0 0 15,0 0 1,0 0-16,0-8 16,0-1-16,17-8 15,1-18-15,17-8 16,-1-1-16,-8 1 16,0 8-16,-17 18 15,0 0 1,-1 0-16,1 8 15,-9 9-15,0 0 16,0 0-16,0 9 16,0 17-16,17 17 15,1 17-15,-1 1 16,1-9-16,8 9 16,0-18-16,-9-8 15,9-9 1,0-9-16,0-17 15,-17 0-15</inkml:trace>
  <inkml:trace contextRef="#ctx0" brushRef="#br0" timeOffset="190509.69">4368 8512 0,'0'0'0,"0"0"0,0 0 15,0 0-15,0 0 16,0 0-16,0 0 16,9 8-16,-1 1 15</inkml:trace>
  <inkml:trace contextRef="#ctx0" brushRef="#br0" timeOffset="193086.75">5002 8226 0,'-9'0'0,"0"0"0,1 0 0,8 0 15,0 9-15,0-9 16,0 0-16,0 0 15,0 0-15,0 0 16,-9 0-16,9 0 16,0 0-1,0 0-15,-9 0 16,1 17-16,-1 9 16,0 34-16,1 18 15,-1 44-15,-8 16 16,8-8-16,-8-26 15,-1-17-15,10-9 16,-1-26-16,0-18 16,9-8-1,0-17-15,0 0 16,0-18-16,0 0 16,18-17-16,-1-8 15,0-10-15,9 10 16,0 8-1,0 8-15,-17 10 16,0 8-16,-1 0 16,1 17-16,0 0 15,0 9-15,-1 9 16,1 8-16,0-17 16,-1 0-16,10 0 15,8-8-15,-18-18 16,1 0-16</inkml:trace>
  <inkml:trace contextRef="#ctx0" brushRef="#br0" timeOffset="193304.6">4611 8841 0,'0'0'0,"0"0"15,0 0-15,0 0 16,0 0-16,0 0 16,17 0-16,27 0 15,17-9-15,25 0 16,36 1 0,-9-1-16,-61 1 0</inkml:trace>
  <inkml:trace contextRef="#ctx0" brushRef="#br0" timeOffset="193987.85">5714 7975 0,'0'0'0,"0"0"16,-9 0-16,9 0 15,0 0-15,-8 0 16,8 0-16,-9 0 15,0 0-15,0 17 16,1 9 0,-10 17-16,1 27 15,-9 51 1,9 35-16,-1 34 0,10 10 16,8-1-16,17-26 15,0-43-15,9-26 16,9-9-16,0-17 15,-9-35 1,35-8-16,-18-18 0</inkml:trace>
  <inkml:trace contextRef="#ctx0" brushRef="#br0" timeOffset="199464.93">6244 8200 0,'0'0'0,"0"0"0,0 0 0,0-9 15,0 1-15,0-1 16,0 9-16,0 0 16,-9-9-16,0 1 15,1-1-15,-1 0 16,0 1-16,1-1 16,-1 0-1,0 1-15,9 8 16,0 0-16,0 0 15,0 0-15,0 0 16,0 0-16,18 0 16,-1 8-16,9 10 15,9-1-15,8 9 16,-8 9 0,-9-1-16,0 1 15,-17 0-15,-1-1 16,-16 1-16,-1-9 15,-17 0-15,0 0 16,0-18-16,0 1 16,0-9-16,8-9 15,1 1 1,0-1-16,17 0 16,0 1-16,0-10 15,17 1-15,9 0 16,26-9-16,0-9 15,-26 27-15</inkml:trace>
  <inkml:trace contextRef="#ctx0" brushRef="#br0" timeOffset="199973.62">6947 8191 0,'0'0'0,"-9"-8"0,9 8 15,-8 0-15,8 0 16,0 0-16,0 0 15,-9 0-15,0 8 16,1 10 0,-1 16-16,-17 1 15,0 8-15,-9-8 16,9-9-16,0 0 16,9-18-16,-1 1 15,1-18-15,-1 1 16,10-1-16,8-17 15,0 9-15,0-1 16,0 1 0,8 0-16,10 8 15,-1 9-15,1 0 16,16 18-16,1-1 16,8 9-16,-8 0 15,0 0-15,-9 8 16,9-8-1,-9-8-15</inkml:trace>
  <inkml:trace contextRef="#ctx0" brushRef="#br0" timeOffset="200670">6165 8607 0,'0'0'0,"0"0"16,-8-9-16,-1 1 15,0 8-15,1-9 16,8 9 0,0 0-16,0 0 15,8-9-15,18 9 16,35-8-16,35-1 15,17-8 1,8 8-16,-8-8 0,-17-1 16,-10 10-1,-25-1-15,-17 9 16,-10 0-16,-25 9 16,0-1-16</inkml:trace>
  <inkml:trace contextRef="#ctx0" brushRef="#br0" timeOffset="201061.17">6548 8633 0,'0'0'0,"0"0"0,0 0 15,0 0-15,0 0 16,0 0-16,0 0 15,0 0-15,0 0 16,17 17-16,0 9 16,1 9-1,-1 0-15,-8 8 16,-1-9-16,1-8 16,-9 0-16,-9 0 15,1-8-15,-1-1 16,-17-8-16,0-1 15,9-8 1,-1 0-16,1 0 16,8-8-16,0-1 15,9 0-15,0 1 16,9-10-16,9 1 16,16 0-16,18-1 15,-17 1-15</inkml:trace>
  <inkml:trace contextRef="#ctx0" brushRef="#br0" timeOffset="201314.9">6773 8910 0,'0'0'0,"0"0"16,0 0-16,0 0 16,0 0-16,0 0 15,18 0-15,-1 0 16,18-9-16,8 1 16,1 8-1,-10 0-15,-8 0 16</inkml:trace>
  <inkml:trace contextRef="#ctx0" brushRef="#br0" timeOffset="201586.35">7043 8668 0,'0'0'0,"0"0"0,0 0 16,0 0-16,0 0 15,0 0-15,-9 0 16,0 17-16,0 9 16,-17 17-16,0 9 15,0 9-15,9-1 16,8-16 0,9-1-16,0 0 15,18-17-15,8 9 16,0-18-16,-18-8 15</inkml:trace>
  <inkml:trace contextRef="#ctx0" brushRef="#br0" timeOffset="202219.54">6400 9153 0,'0'0'0,"0"0"16,0 0-16,0 0 15,0 0 1,0 0-16,0 0 16,0 17-16,17 9 15,18 9-15,0 8 16,0 0-16,-1 0 16,-8 1-1,0-10-15,-17 1 0,0 8 16,-9-8-16,-9 0 15,0-9 1,1-9-16,-10-8 16,1-1-16,0-8 15,-1 0-15,1-8 16,-1-1-16,1 0 16,17 1-16,0-10 15,17-8-15,18 0 16,26 0-1,-26 26-15</inkml:trace>
  <inkml:trace contextRef="#ctx0" brushRef="#br0" timeOffset="202819.35">7069 9889 0,'0'0'0,"0"0"0,-9 0 16,0 0-16,1 0 15,-1 0-15,0 0 16,0 0-16,1-9 16,-1 0-16,0-8 15,1-18-15,-1-17 16,9-8-16,0-1 16,17 9-1,1 9-15,-1 8 16,1 9-16,-10 9 15,1 0-15,0 8 16,-1 0-16,1 9 16,0 0-16,-1 0 15,-8 0-15,0 0 16,0 0 0,0 9-16,0 8 15,0 1-15,0-1 16,0-8-16,0 8 15,9-8-15,8-1 16,1 1-16,-10 0 16,1-1-16,0 1 15,-1 0-15,-8-1 16,-8 10 0,-1-1-16,-17 0 15,9 18-15,-1-9 16,10-17-16</inkml:trace>
  <inkml:trace contextRef="#ctx0" brushRef="#br0" timeOffset="203105.18">6235 9958 0,'0'0'0,"0"0"15,0 0-15,0 0 16,0-9-16,17 1 16,9-1-1,35-8-15,17-9 16,44 0 0,34 0-16,-17 0 0,17 0 15,-8 0-15,-35 9 16,-26 8-16,-26 9 15,-27 9-15,-16-1 16,-10 1 0</inkml:trace>
  <inkml:trace contextRef="#ctx0" brushRef="#br0" timeOffset="203542.63">6548 9993 0,'0'0'0,"0"0"16,0 0-16,0 0 16,0 0-16,0 0 15,17 0-15,0 8 16,1 10-16,25 8 15,9 17 1,-8 0-16,-18-8 16,-18-9-16,1 0 15,0 0-15,-9-9 16,-9 9-16,0-9 16,-17-8-1,-17 0-15,-1-1 0,1-16 16,8-1-1,1 9-15,16 0 16,10-9-16,-1 1 16,9-1-16,9-8 15,8-9 1,18 0-16,60-26 0,9 9 16,-60 34-1</inkml:trace>
  <inkml:trace contextRef="#ctx0" brushRef="#br0" timeOffset="203770.89">7069 10088 0,'0'0'0,"0"0"0,0 0 15,0 0-15,0 0 16,0 0-16,8 0 15,10 0-15,16 0 16,1-9-16,17 1 16,0-1-16,-8 0 15,-10 1 1,-16 8-16</inkml:trace>
  <inkml:trace contextRef="#ctx0" brushRef="#br0" timeOffset="204007.08">7390 9941 0,'-9'-9'0,"1"0"0,-1 1 16,0 8-16,0 0 15,1 0-15,-10 17 16,1 0 0,-9 18-16,9 17 15,-1 9-15,10-1 16,8-16-1,0-1-15,17-9 0,0-8 16,18 0-16,8-17 16,-16 0-1</inkml:trace>
  <inkml:trace contextRef="#ctx0" brushRef="#br0" timeOffset="204435.99">7485 8209 0,'0'0'0,"-8"0"0,8 0 16,0 0-16,0 0 16,0 0-16,0 17 15,17 9-15,18 26 16,17 26-16,17 8 15,1 27-15,8 26 16,-17-1 0,-18 18-16,-8 9 15,-18-18-15,-17 9 16,-8-9-16,-10-17 16,-8-9-16,18 9 15,25 225-15</inkml:trace>
  <inkml:trace contextRef="#ctx0" brushRef="#br0" timeOffset="205919.12">8389 8953 0,'0'0'0,"0"0"0,0 9 15,-9-9-15,0 0 16,0 0-16,1 0 16,-1 0-16,0 0 15,9 0-15,0 0 16,0 0-16,0 0 16,0 0-16,0 0 15,0 0 1,18 0-16,8 0 15,17 0-15,9 0 16,9 0-16,0 0 16,0 0-16,-18 0 15,-8 0-15,-18 9 16,1-1-16,-10 1 16</inkml:trace>
  <inkml:trace contextRef="#ctx0" brushRef="#br0" timeOffset="206152.54">8362 9326 0,'-8'0'0,"8"0"15,0 0-15,0 0 16,0 0-16,0 0 15,0-9-15,17 0 16,1 1-16,8-1 16,26 1-16,26-1 15,9 9 1,-53 0-16</inkml:trace>
  <inkml:trace contextRef="#ctx0" brushRef="#br0" timeOffset="-214039.78">20554 6052 0,'0'0'0,"0"0"0,0 0 0,0 0 15,0 0-15,-8 0 16,-1 0 0,0 0-16,1 0 15,-1 17-15,-8 18 16,-1 8-16,1 35 15,0 35 1,-9 34-16,8-8 16,9 17-16,1-1 0,8-16 15,0-18 1,8-17-16,10-17 16,-1-18-16,1-17 15,-1-9-15,9-17 16,-9-8-16</inkml:trace>
  <inkml:trace contextRef="#ctx0" brushRef="#br0" timeOffset="-213455.91">20963 6347 0,'-9'-9'0,"0"0"16,9 9-16,0 0 0,0 0 15,0 0-15,-8 18 16,-1 8-16,0 25 16,0 10-16,1 0 15,-10-18-15,1 0 16,0-8-1,-1-9-15,1 0 16,0-17-16,-1-1 16,1-8-16,-9-8 15,8-18-15,1 0 16,17-9-16,0 9 16,0 9-16,9-1 15,-1 1 1,10 8-16,-1 1 15,9 8-15,9 8 16,0 10-16,-9-1 16,0 18-16,0-9 15,0 0-15,-9 8 16,1-8-16,-10-17 16</inkml:trace>
  <inkml:trace contextRef="#ctx0" brushRef="#br0" timeOffset="-212809.9">20884 7680 0,'0'0'0,"-8"-8"0,-10-1 16,10 9 0,-1 0-16,0-9 15,1 1-15,-1-1 16,0 0-16,1-17 15,-10-8-15,10-10 16,8-25-16,8-18 16,10-8-16,-1 0 15,0 34 1,1 9-16,8 9 16,0 8-16,0 18 15,-17 8-15,-1 9 16,1 0-16,0 0 15,-9 0-15,0 0 16,0 9-16,-9 8 16,0-8-16,1 0 15,8-1 1,0 1-16,0 0 16,0 8-16,0 0 15,0 1-15,8-1 16,1 0-16,0 1 15,-1-1-15,1-8 16,0-1-16,-9 1 16,0 0-1,-9-1-15,0 1 16,-17 8-16,0-8 16,-9 0-16,-8-1 15,26-8-15</inkml:trace>
  <inkml:trace contextRef="#ctx0" brushRef="#br0" timeOffset="-212471.63">21032 6000 0,'0'0'0,"0"0"16,0 0-16,0 0 16,0 9-16,17 25 15,9 27-15,9 26 16,9 17-1,-1 34-15,-17 9 16,0 1-16,-17 16 16,-18-8-16,-8 17 15,-27 0-15,-42 183 16</inkml:trace>
  <inkml:trace contextRef="#ctx0" brushRef="#br0" timeOffset="-203689.96">9326 9170 0,'0'0'0,"-8"0"0,8 0 0,-9 0 16,0 0-16,1 0 15,8 0-15,0 0 16,0 0-16,0 0 16,0 0-16,26 0 15,17 9-15,18-9 16,8 0-16,10 0 16,-1 0-1,-52 0-15</inkml:trace>
  <inkml:trace contextRef="#ctx0" brushRef="#br0" timeOffset="-202580.04">9873 9421 0,'0'0'0,"0"0"0,0 0 16,0 0-16,0 0 15,0 0-15,0 0 16,9 0-16,8-9 15,10 1 1,7-18-16,10 0 16,8-18-16,0-7 15,9-10-15,-1-8 16,1-9-16,-9 0 16,-17 17-16,-9 18 15,-17 17-15,0 8 16,-1 10-1,-8 8-15,0 0 16,-8 0-16,-1 17 16,-9 9-16,1 17 15,0 27-15,-1-1 16,1 18-16,17-9 16,0-18-16,9-17 15,-1-17 1,1-8-16,8-10 15,1-8-15,17-17 16,25-35-16,10-17 16,-9-26-16,-9-9 15,8-9-15,-25 44 16,-17 26 0,-10 17-16,1 8 15,0 18-15,-9 0 16,0 0-16,-9 26 15,0 26-15,1 17 16,-10 1-16,1-1 16,-1 18-16,18-9 15,0-18 1,0-8-16,0-9 0,9-25 16</inkml:trace>
  <inkml:trace contextRef="#ctx0" brushRef="#br0" timeOffset="-202247.16">11072 9170 0,'-9'0'0,"0"0"0,1 0 0,-1 0 16,0 0-16,1 17 15,-1 1 1,-8 16-16,-1 1 16,1 8-16,0 0 15,8-17-15,0-8 16,9-10-16,0 1 15,9 0-15,8-1 16,1-16 0,-10-1-16</inkml:trace>
  <inkml:trace contextRef="#ctx0" brushRef="#br0" timeOffset="-201796.24">11054 9118 0,'0'0'0,"0"0"0,-8 0 16,-1 0-16,0 0 15,1 0-15,8 0 16,0 0 0,0 0-16,0 0 15,8 0-15,10 0 16,-1 0-16,0 0 16,1 0-16,-1 0 15,-8 0-15,0 9 16,-9-9-16,0 8 15,0 1-15,-9 0 16,0 8-16,1 0 16,-10-8-1,9 0-15,1-1 16,8 1-16,0 0 16,0-1-16,0 10 15,8-1-15,10 0 16,-1 0-16,-8-8 15,0 0 1,-1-1-16,1 1 16,-9 0-16,0-1 15,-9 1-15,1 8 16,-18 1-16,-1-1 16,-7-8-16,-1-1 15,26 1-15,9-9 16,0 0-16</inkml:trace>
  <inkml:trace contextRef="#ctx0" brushRef="#br0" timeOffset="-201027">11558 8728 0,'0'0'0,"0"0"16,0 0-16,-9 9 16,1 17-1,-1 34-15,-8 18 16,8 18 0,-8 8-16,-1 0 0,1-18 15,8-17-15,9-25 16,9-27-16,0-8 15,-1-1-15</inkml:trace>
  <inkml:trace contextRef="#ctx0" brushRef="#br0" timeOffset="-200503.21">11549 8746 0,'0'0'0,"0"0"0,0 0 15,0 0-15,0 0 16,18 0 0,8 0-16,9 0 15,8 0-15,0 0 16,-8 8-16,-9 10 16,0-1-16,-17 9 15,0 8 1,-18-8-16,0 9 0,1 8 15,-19-8 1,1-9-16,0 0 16,9-9-16,0-8 15,8 0-15,0-1 16,9 1-16,0 0 16,0-1-16,0 1 15,18 8-15,-1 1 16,18 16-16,-1 1 15,10-9 1,-18 0-16,0 0 16,-17 0-16,-1-9 15,1 0 1,-18 1-16,1-1 0,-18 0 16,0 9-16,-18 0 15,1-8-15,-1-10 16,10 1-1,-1-9-15,18 0 16,17 0-16,0 0 16,0 0-16</inkml:trace>
  <inkml:trace contextRef="#ctx0" brushRef="#br0" timeOffset="-200140.74">12088 9386 0,'0'0'0,"0"0"16,0 0 0,0 0-16,0 0 0,0 0 15,0 9 1,0 8-16,0 1 15,0-1-15,0 0 16,8 9-16,10-8 16,-1-10-16,1 1 15,-1-9-15,0-9 16,9 1 0,-8-1-16,-10-8 15,1-1-15,0-8 16,-18 0-16,0 9 15,-8 8-15,8 9 16</inkml:trace>
  <inkml:trace contextRef="#ctx0" brushRef="#br0" timeOffset="-199615.12">12809 8278 0,'-9'0'0,"0"0"16,0 0-16,1 0 15,8 0-15,0 0 16,-9 0-16,0 17 16,-17 9-1,0 17-15,0 18 16,-8 43-16,-1 26 16,17 17-16,1 18 15,8-9-15,9-26 16,18-18-16,8 1 15,0-18 1,9-17-16,17-17 16,8-18-16,-33-17 15</inkml:trace>
  <inkml:trace contextRef="#ctx0" brushRef="#br0" timeOffset="-198897.03">13277 8313 0,'-8'0'0,"-1"0"0,0 0 16,1 17-16,-10 9 15,-8 17-15,9 26 16,0 18 0,-1 26-16,1-27 15,8-25-15,0-9 16,18-9-16,17-8 15,-17-18-15</inkml:trace>
  <inkml:trace contextRef="#ctx0" brushRef="#br0" timeOffset="-198381.35">13842 8581 0,'0'0'0,"0"0"16,0 0-16,-9 0 15,1 0-15,-1 0 16,0 0-16,0 0 16,1 17-16,8 1 15,0 16-15,8 1 16,10 8-16,-1-8 15,9-9-15,0 0 16,9-18 0,0 1-16,0-18 15,-1-8-15,-8-9 16,0 0-16,-17 0 16,0-8-1,-18-1-15,0 9 0,-17 9 16,-8-1-16,-10 18 15,1 0 1,25 9-16,10 0 16</inkml:trace>
  <inkml:trace contextRef="#ctx0" brushRef="#br0" timeOffset="-196521.79">13304 9508 0,'-18'-9'0,"1"0"15,-1 9-15,1 0 16,0 0-16,-1 0 16,10 0-16,-10 18 15,1 8-15,0 8 16,17 18-16,0-8 16,17-10-1,0-8-15,18 0 16,0-17-16,17-1 15,0-25-15,9-9 16,-18-8 0,1-1-16,-18 0 0,-18 1 15,1-10-15,-18 10 16,-8-1 0,0 0-16,-1 18 15,1 17-15,8 0 16,9 9-16,0-9 15</inkml:trace>
  <inkml:trace contextRef="#ctx0" brushRef="#br0" timeOffset="-196255.65">13842 9560 0,'0'0'0,"0"0"0,0 0 16,0 0-16,0 0 15,9 0-15,8 0 16,9 0-16,17 0 15,10-9-15,7 9 16,-8-9-16,-26 9 31</inkml:trace>
  <inkml:trace contextRef="#ctx0" brushRef="#br0" timeOffset="-196031.52">14458 9239 0,'0'0'0,"0"0"0,0 0 15,-8 18-15,-1 8 16,0 17-16,1 17 16,-1 10-16,0 16 15,9 1 1,26-9-16,0-18 15,-8-34-15</inkml:trace>
  <inkml:trace contextRef="#ctx0" brushRef="#br0" timeOffset="-195612.85">14650 8304 0,'-9'0'0,"0"9"0,0-1 16,9 9-16,0 1 16,0-1-16,18 26 15,8 9-15,9 18 16,8 25 0,0 18-16,-8-1 15,9 27-15,-27 8 16,-17-17-16,-17-18 15,-1-16-15,-8-1 16,9-17-16,-1-26 16,1-9-1,17-26-15</inkml:trace>
  <inkml:trace contextRef="#ctx0" brushRef="#br0" timeOffset="-195265.23">15223 8278 0,'0'0'0,"0"0"15,0 17-15,-9 9 16,0 17-16,1 27 16,-1 25-16,-8 26 15,-1 18 1,9-9-16,9 8 16,0 1-16,9-27 15,9-16-15,-1-1 16,0-8-16,18-27 15,17 1-15,-8-26 16</inkml:trace>
  <inkml:trace contextRef="#ctx0" brushRef="#br0" timeOffset="-194813.2">15804 8261 0,'0'0'0,"0"0"0,0 0 16,0 0-16,0 0 15,0 8-15,0 27 16,0-1-16,-8 18 15,-1 18 1,0-10-16,-8 1 16,0-18-16,-1 1 15,1-18-15,0 0 16,8-18-16,-8 1 16,-1-18-16,1 1 15,-9-18-15,8-9 16,1 9-1,17 9-15,0-1 16,0 10-16,0-1 16,0 9-16,17 0 15,1 0-15,-1 17 16,18 1-16,0-1 16,34 26-1,0 1-15,-34-27 0</inkml:trace>
  <inkml:trace contextRef="#ctx0" brushRef="#br0" timeOffset="-194044.66">15639 9923 0,'0'0'0,"0"0"16,0 0-16,0 0 15,-8-8-15,-1-1 16,0 0-16,1-17 15,-1-17-15,9-18 16,0-25-16,17-27 16,1 9-1,8 18-15,0 25 0,0 9 16,0 18 0,0-1-16,0 18 15,0-1-15,-9 10 16,-8 8-16,0 0 15,0 0 1,-9 0-16,0 0 0,0 17 16,-9 9-1,-17-9-15,8 9 16,1 0-16,8 0 16,9-9-16,0 1 15,0-1-15,0 0 16,9 1-16,8-1 15,1 0-15,-1 1 16,-8-10-16,0 1 16,-1 8-1,-8-8-15,-8 8 16,-10 1-16,-8-1 16,0 0-1,-9-8-15,18 0 0,0-9 16,17 0-16</inkml:trace>
  <inkml:trace contextRef="#ctx0" brushRef="#br0" timeOffset="-193715.13">16074 8261 0,'0'0'0,"0"0"16,0 0-16,0 0 16,0 17-16,17 18 15,18 34-15,8 9 16,-8 26-1,8 17-15,-17 0 16,0 9-16,-26 9 16,-17 8-16,-18-17 15,1 0-15,-1 0 16,17-70-16</inkml:trace>
  <inkml:trace contextRef="#ctx0" brushRef="#br1" timeOffset="-183983.77">1268 11119 0,'0'0'0,"0"0"16,0 0-16,0 0 15,0 0-15,0-9 16,26 0-16,35 1 16,17-1-16,9-8 15,17 8 1,9 0-16,-18 1 15,-8-1-15,-26 9 16,-9 0-16,-17 0 16,-9 17-16,-18-8 15</inkml:trace>
  <inkml:trace contextRef="#ctx0" brushRef="#br1" timeOffset="-183650.09">1433 11361 0,'0'0'0,"0"0"0,0 0 15,0 0 1,0 0-16,0 0 15,0 0-15,0 0 16,0 0-16,17 0 16,1-9-16,16 9 15,18-8-15,9 8 16,17 0-16,-8-9 16,8 0-1,0 1-15,-34 8 16,-10 0-16,1 0 15,-35 0-15</inkml:trace>
  <inkml:trace contextRef="#ctx0" brushRef="#br1" timeOffset="-183333.98">1789 10850 0,'0'0'0,"0"0"16,0 0-16,0 0 16,0 0-16,0 0 15,17 0-15,-8 9 16,17 8 0,26 0-16,0 18 15,18 0-15,8-1 16,0 10-16,-26-10 15,-26 1-15,0 0 16,-17 17-16,-27-1 16,-16 36-16,-18 26 15,-18-18 1,18-26-16,43-43 16</inkml:trace>
  <inkml:trace contextRef="#ctx0" brushRef="#br1" timeOffset="-181514.78">3447 11335 0,'0'0'0,"0"0"0,0 0 0,0 0 15,0 0 1,0 0-16,0 0 0,0 0 15,0 0 1,0 0-16,0 0 16,0 0-16,0 0 15,0 0-15,18-9 16,-1 1-16,18-18 16,0 0-16,8-18 15,0 1 1,1 0-16,-18 8 15,0 18-15,-17 0 16,-1 8-16,1 0 16,-9 9-16,0 0 15,0 0-15,0 9 16,0 8-16,9 18 16,8 0-16,0-1 15,1-8 1,8 0-16,0-9 15,0-8-15,0-9 16,0 0-16</inkml:trace>
  <inkml:trace contextRef="#ctx0" brushRef="#br1" timeOffset="-181384.08">3899 10755 0,'0'0'0,"0"0"0,0 0 15,0 0-15,0 0 16,9 8-16,-1 1 16</inkml:trace>
  <inkml:trace contextRef="#ctx0" brushRef="#br1" timeOffset="-180878.66">4394 10530 0,'0'0'0,"0"0"0,0 0 16,0 8-16,0 10 15,0-1-15,0 9 16,0 9-16,0-1 15,0 18-15,-9 9 16,1 17 0,-1 17-16,-17 0 0,9-8 15,-1-9 1,1-18-16,-1-8 16,10-17-16,-1-9 15,9-17-15,0-9 16,0 0-16,0-9 15,17-17-15,1-17 16,8-1-16,0 10 16,-9 8-1,-8 9-15,0 8 16,-1 9-16,1 0 16,0 9-16,-1 8 15,1 17-15,0 1 16,-1 17-16,1 9 15,0-18-15,8 9 16,18-9-16,-18-25 16</inkml:trace>
  <inkml:trace contextRef="#ctx0" brushRef="#br1" timeOffset="-180652.64">4125 11058 0,'0'0'0,"0"0"16,0 0-16,0 0 16,0 0-1,8 0-15,10 0 0,17 9 16,25-18-16,53 0 15,243-34 1</inkml:trace>
  <inkml:trace contextRef="#ctx0" brushRef="#br1" timeOffset="-179950.11">4889 10486 0,'0'0'0,"0"0"0,0 0 0,0 0 15,0 0-15,0 0 16,0 0-16,9 0 16,8 0-1,9 9-15,9 8 16,17 9-16,-9 9 15,1 0-15,-1-1 16,-17 1-16,0 0 16,-17-1-1,0 1-15,-18 8 0,-8-8 16,-9 8 0,-9-8-16,-26-9 15,9 0-15,17-18 16,0-8-16,9-8 15,0-1-15,9 0 16,0 9-16,17-8 16,0-1-1,0 0-15,17-8 16,52-9-16,18 0 16,-52 9-16</inkml:trace>
  <inkml:trace contextRef="#ctx0" brushRef="#br1" timeOffset="-179231.52">5697 10486 0,'0'0'0,"0"0"0,0 0 0,0 0 0,0 0 15,0 0 1,0 0-16,0 0 16,0 18-16,0 8 15,0 8-15,-9 1 16,0 8-16,-17 1 16,-9 7-16,-8-7 15,-9-1-15,8-17 16,10 0-1,-1-17-15,9-1 16,9-8-16,-1 0 16,18 0-16,0-8 15,0-1-15,0 0 16,9 1-16,8 8 16,1 0-1,8 0-15,8 8 0,-8 10 16,1-1-1,-1 9-15,0 0 16,0 0-16,0 0 16,-9-9-16,-8 1 15,-1-10-15</inkml:trace>
  <inkml:trace contextRef="#ctx0" brushRef="#br1" timeOffset="-178949.82">5097 11266 0,'-8'-9'0,"-1"0"16,0 1-16,9 8 15,0 0-15,0-9 16,0 0-16,18 1 15,16-9-15,19-1 16,16 1-16,9 0 16,0-1-1,0 10-15,-17-1 16,0 0-16,-18 9 16,-34 9-16</inkml:trace>
  <inkml:trace contextRef="#ctx0" brushRef="#br1" timeOffset="-178481.38">5141 11344 0,'-9'0'0,"0"0"16,1 0-1,8 0-15,0 0 16,0 0-16,8 0 16,10 8-16,-1 10 15,9-1-15,0 18 16,0-9-16,0 8 15,-17 1-15,0-9 16,-1 9 0,-16-9-16,-1 0 15,-17 0-15,0-9 16,0-8-16,9-1 16,-1-8-16,1 0 15,8-8 1,0-1-16,9 9 15,0-9-15,0 1 0,0-1 16,18 0 0,-1 1-16,18-10 15,17-8-15,-17 18 16</inkml:trace>
  <inkml:trace contextRef="#ctx0" brushRef="#br1" timeOffset="-178150.5">5462 11560 0,'0'0'0,"0"0"16,0 0-16,0 0 16,0 0-16,17-8 15,10-1-15,16 0 16,9-17-16,17 0 16,10 0-1,-10 9-15,1-9 16,-1 9-16,-34-1 15,-18 10-15,-8 8 16</inkml:trace>
  <inkml:trace contextRef="#ctx0" brushRef="#br1" timeOffset="-177896.41">5766 11404 0,'0'0'0,"0"0"0,0 0 0,0 0 16,0 0-16,0 0 16,0 0-16,0 0 15,-9 9-15,1 26 16,-1 17-16,0 0 16,-8 8-1,17 1-15,9-1 16,8-16-16,52 8 15,18-26-15,-52-26 16</inkml:trace>
  <inkml:trace contextRef="#ctx0" brushRef="#br1" timeOffset="-177233.83">6461 10997 0,'0'0'0,"0"0"15,0 0-15,0 0 16,0 0-16,0 0 16,0 0-16,17 0 15,0 0-15,1 9 16,17-9-16,25 9 15,1-9 1,0 0-16,0-9 16,-9 0-1,-26 9-15</inkml:trace>
  <inkml:trace contextRef="#ctx0" brushRef="#br1" timeOffset="-177030.18">6634 11318 0,'0'0'0,"0"0"0,0 0 16,18 0-16,8 0 15,26-9 1,17 9-16,-25 0 15</inkml:trace>
  <inkml:trace contextRef="#ctx0" brushRef="#br1" timeOffset="-175734.14">7581 11326 0,'0'-8'16,"0"8"-16,0 0 0,0 0 15,0 0 1,9-9-16,8 0 15,9 1-15,26-1 16,18 0-16,-1 9 16,-17 0-1,-26 9-15</inkml:trace>
  <inkml:trace contextRef="#ctx0" brushRef="#br1" timeOffset="-175011.44">7963 11682 0,'0'-9'0,"0"9"15,0 0-15,0 0 0,0 0 16,0 0 0,0 0-16,9-9 15,8 1-15,0-18 16,18-18-16,0-8 15,17-8-15,0-1 16,0-17-16,-8 9 16,-10 8-1,-8 18 1,0 8-16,-17 18 0,0 0 16,0 8-16,-1 0 15,-8 9-15,0 0 16,0 0-16,-8 18 15,-1 16-15,0 10 16,0 7 0,9 1-16,0 0 15,0-8-15,9-10 16,0-16-16,0-10 16,8 1-16,0-18 15,9 1-15,9-27 16,8-8-16,1-9 15,-9 8-15,-9 10 16,-18 17 0,1-1-16,0 10 15,-1 8-15,-8 0 16,-8 0-16,-1 26 16,0 8-16,-8 27 15,0 17-15,-1 0 16,18-9-16,0-8 15,9-27 1,0-8-16,-1-17 16</inkml:trace>
  <inkml:trace contextRef="#ctx0" brushRef="#br1" timeOffset="-173929.79">8901 11448 0,'0'0'0,"0"0"15,0 0-15,0 0 16,0 0-16,-9 0 15,0 17-15,1 0 16,-1 1-16,0-1 16,-8 0-16,8 1 15,1-1-15,-1-8 16,0-1 0,9 1-16,0 0 15,0-1-15,0 1 16,0 0-16,-8-1 15,-1 10-15,0-1 16,1 0 0,-1 0-16,0-8 0,1 0 15,8-1 1,0 1-16,0 0 16,0-9-16,0-9 15,0 0-15,17-25 16,0-18-16,9-9 15,9 1-15,-9 8 16,0 17-16,0 9 16,-8 9-16,-1-1 15,0 10 1,9 8-16,0 0 16,-8 0-16,-10 8 15,1 1-15,0 0 16,-9-1-16,-9 1 15,0 0-15,-8-1 16,-9 10 0,0-1-16,0 0 15,9-8-15,-1 0 16,10-1-16,8 1 16,0 8-16,0 1 15,8-1-15,10 0 16,-1 1-16,-8-1 15,-1-8-15,1-1 16,0 1-16,-9 0 16,-9-1-1,0 1-15,-17 0 16,-8-1-16,-10 1 16,9-1-16,9-8 15,26 0-15,0 0 16</inkml:trace>
  <inkml:trace contextRef="#ctx0" brushRef="#br1" timeOffset="-173567.51">9465 11041 0,'0'0'0,"0"0"0,0 0 15,0 17-15,9 26 16,-18 18-1,1 8-15,-18 18 16,8 8-16,-8-8 16,9-18-16,-1-17 15,1-17-15,17-9 16,0-18-16,0-8 16,0 0-16,0 0 15</inkml:trace>
  <inkml:trace contextRef="#ctx0" brushRef="#br1" timeOffset="-173093.93">9578 10954 0,'-8'0'0,"-1"0"15,9 0-15,0 0 16,0 0-16,0 0 16,0 0-16,0 0 15,0 0 1,0 0-16,17 9 15,9 8-15,9 0 16,8 1-16,1 8 16,-18-9-16,0 0 15,-17 1-15,-1-1 16,-16 0 0,-10 9-16,-34 9 15,-9 8-15,1-8 16,7-9-16,10 0 15,8-9-15,18-8 16,0 8-16,17 0 16,8 1-16,10 16 15,25 1-15,9 0 16,0-1 0,-8-8-16,-18 0 15,-9-17-15,-8 8 16,-1 1-16,-16-1 15,-18 0-15,-9 18 16,-17-1-16,-9-8 16,9 0-16,9-17 15,25 0 1,10-9-16,8 0 16</inkml:trace>
  <inkml:trace contextRef="#ctx0" brushRef="#br1" timeOffset="-172687.83">10143 11742 0,'-9'-9'0,"-8"1"0,-1 8 16,10 0-16,-1 0 15,-9 0-15,10 8 16,-1 1-16,0 0 16,9-1-16,0 10 15,0-10-15,18 1 16,-1 0-16,18-1 15,0-8 1,-9-8-16,0-1 16,0 0-16,-18-8 15,1 0-15,-18-1 16,-17 1-16,-17 17 16,-26 9-16,25-1 15</inkml:trace>
  <inkml:trace contextRef="#ctx0" brushRef="#br1" timeOffset="-171684.98">10994 11205 0,'0'0'0,"0"0"16,0 0-16,0 0 15,0 0-15,0 0 16,0 0-16,0 0 16,0 17-1,-9 1-15,0 16 16,1 10-16,-10 16 16,-8 1-16,-9-9 15,1-9-15,-10 1 16,1-10-16,-1-8 15,1 0-15,0-17 16,8 0-16,9-9 16,8-9-1,1 0-15,0-17 16,17-8-16,0-1 16,8 0-16,10 1 15,-1-1-15,1 0 16,-1 18-16,0 0 15,1 17-15,-10 0 16,1 0 0,8 26-16,18 8 15,-9 18-15,9 9 16,0 0-16,17-1 16,17-8-16,-25-17 15</inkml:trace>
  <inkml:trace contextRef="#ctx0" brushRef="#br1" timeOffset="-169395.46">12079 10911 0,'0'0'0,"0"0"0,0-9 15,0 0-15,0 1 16,-9-1-16,1 9 15,-1 0-15,-17 0 16,0 17-16,0 9 16,-18 35-16,10 8 15,8 9 1,17 0-16,18-9 16,8 9-16,18-17 15,0-9-15,17-9 16,8-17-1,10-17-15,-1-18 0,1-17 16,-1 0-16,-8-17 16,-17 0-1,-10-18-15,-16-8 16,-10 0-16,-16-1 16,-18 18-16,0 0 15,-9 18-15,0 16 16,9 10-16,9-1 15,-1 9-15,18 0 16</inkml:trace>
  <inkml:trace contextRef="#ctx0" brushRef="#br1" timeOffset="-169202.63">12105 11058 0,'0'0'0,"0"0"0,0 0 16,-9 17-16,9 9 16,0 9-16,0 8 15,0 9-15,9-9 16,-9-34-16</inkml:trace>
  <inkml:trace contextRef="#ctx0" brushRef="#br1" timeOffset="-166817.58">14406 11569 0,'0'0'0,"0"0"0,0 0 16,0 0-16,0 0 15,0 0 1,9-9-16,8 1 16,1-18-16,17 0 15,17-18-15,0-8 16,-9-8 0,1 8-16,-18 0 0,0 17 15,-18 18-15,1 0 16,0 8-1,-9 9-15,0 0 16,8 17-16,1 9 16,0 9-16,8 17 15,0 8-15,10-16 16,7-10-16,1-16 16,8-18-1,-25 0-15</inkml:trace>
  <inkml:trace contextRef="#ctx0" brushRef="#br1" timeOffset="-166668.16">14806 10781 0,'0'0'0,"0"0"16,0 0-16,0 0 15,0 0 1,17 8-16,1 1 15</inkml:trace>
  <inkml:trace contextRef="#ctx0" brushRef="#br1" timeOffset="-166165.52">15570 10737 0,'0'0'0,"0"0"15,0 0-15,0 0 16,0 0 0,0 18-16,0 8 15,-9 17-15,1 26 16,-1 18-16,-17 8 15,9 1-15,-10 7 16,10-16-16,0-26 16,-1-18-16,10-8 15,-1-18-15,9-8 16,0-1 0,0-16-16,0-1 15,17-17-15,18-17 16,9-1-16,-1 10 15,0-1-15,-17 18 16,0-1 0,-8 10-16,-9 8 0,-1 0 15,1 17 1,0 9-16,-9 17 16,8 1-16,1-1 15,8 0-15,9-8 16,18 0-16,-27-18 15</inkml:trace>
  <inkml:trace contextRef="#ctx0" brushRef="#br1" timeOffset="-165918.89">15292 11248 0,'0'0'0,"0"0"0,0 0 16,0 0-16,0 0 15,0 0-15,17 0 16,27-8-16,17-1 16,34 0-16,35 1 15,1-18 1,-79 9-16</inkml:trace>
  <inkml:trace contextRef="#ctx0" brushRef="#br1" timeOffset="-165331.21">16160 10478 0,'9'0'0,"9"0"15,-10 0-15,-8 0 16,9 0-16,8 0 16,1 0-16,16 0 15,1 17 1,9 0-16,-1 18 15,9 0 1,0 8-16,-8 0 0,-18-8 16,0-1-16,-9 10 15,-8-10-15,-18 1 16,-8 8 0,-9 1-16,-18-10 15,1-8-15,-1-8 16,-8-10-16,9-8 15,8-8-15,18-1 16,-1 0-16,10-8 16,8-9-16,17-17 15,18-1-15,17-8 16,-17 35 0</inkml:trace>
  <inkml:trace contextRef="#ctx0" brushRef="#br1" timeOffset="-164650.56">16820 11326 0,'-8'0'0,"-1"0"15,0 0-15,1 0 16,-1 0-16,0 0 15,1-8-15,-1-1 16,9-8-16,0-27 16,0-16-1,9-27-15,25-17 16,10-17-16,8 8 16,0 18-16,0 26 15,-8 8-15,-1 18 16,0 8-16,1 18 15,-18 0 1,0 17-16,-17 0 16,-1 0-16,1 8 15,-9 10-15,-9-1 16,-8 9-16,-9 9 16,0-9-16,8 0 31,1-9-31,8-8 0,9 8 0,0 0 15,0 1 1,9-10-16,8 10 16,1-1-16,-10-8 15,1-1-15,0 1 16,-9-1-16,0 1 16,-9 0-16,0 8 15,-17 0-15,-8 1 16,8-10-16,8 1 15,10 0 1</inkml:trace>
  <inkml:trace contextRef="#ctx0" brushRef="#br1" timeOffset="-164269.54">16091 11318 0,'0'0'0,"0"0"0,0 0 15,0 0 1,0 0-16,0 0 15,0 0-15,0-9 16,17 0-16,27-17 16,43 0-16,34 0 15,27-8-15,-1-1 16,-8 1-16,0-1 16,-34 18-1,-19-1-15,-16 18 16,-27 0-16,-17 18 15,-8 8-15,-10-9 16</inkml:trace>
  <inkml:trace contextRef="#ctx0" brushRef="#br1" timeOffset="-163851.37">16499 11378 0,'0'0'0,"0"0"16,0 0-1,0 0-15,0 0 0,9 0 16,8 18 0,18-1-16,0 9 15,8 9-15,1-1 16,-18-8-16,0 0 15,0 0-15,-18 0 16,-8 9-16,-8 0 16,-10-10-16,-8 1 15,0 0 1,-9 0-16,-8-17 16,0 0-16,8-9 15,0-9-15,18 0 16,-1 1-16,18-18 15,9-18-15,17-7 16,18-1-16,34-9 16,9 9-1,-53 35-15</inkml:trace>
  <inkml:trace contextRef="#ctx0" brushRef="#br1" timeOffset="-163569.22">16942 11612 0,'0'0'0,"0"0"0,0 0 15,0 0 1,0 0-16,17-8 16,9-1-16,27-8 15,7-9-15,10 0 16,-1 8 0,-8 1-16,-9-9 0,-17 17 15</inkml:trace>
  <inkml:trace contextRef="#ctx0" brushRef="#br1" timeOffset="-163283.04">17324 11318 0,'0'0'0,"0"0"16,0 0-16,0 0 15,0 0-15,0 0 16,0 0-1,-9 0-15,1 17 16,-1 9-16,-17 26 16,0 17-16,0-8 15,9 0 1,-1-9-16,9-9 0,9 0 16,9 0-16,9-17 15,8 0 1,34-8-16,36-18 15,-27-9-15</inkml:trace>
  <inkml:trace contextRef="#ctx0" brushRef="#br1" timeOffset="-162796.89">18097 11119 0,'0'0'0,"0"0"15,0 0-15,0 0 16,0 0-16,0 0 16,0-9-1,17 0-15,18 1 16,8-1-16,10-8 16,16 8-16,9-8 15,0 8-15,-17-8 16,-35 17-16</inkml:trace>
  <inkml:trace contextRef="#ctx0" brushRef="#br1" timeOffset="-162568.45">18080 11274 0,'0'0'0,"0"0"15,0 0 1,0 0-16,0 0 16,17 0-16,0 0 15,18-8-15,8-1 16,10 0-16,25 9 16,26 0-1,-61 9-15</inkml:trace>
  <inkml:trace contextRef="#ctx0" brushRef="#br1" timeOffset="-161062.17">19070 11387 0,'0'0'0,"-9"0"0,0 9 16,-8 8-1,-1 0-15,10 1 0,8-1 16,0 0 0,0 1-16,0-10 15,0 1-15,17-9 16,0-9-16,18-17 16,17-8-16,0-18 15,9-18-15,0-16 31,-18 8-31,-17 9 0,1 17 0,-10 17 16,-8 9 0,-1 9-16,1-1 15,0 1-15,-9 8 16,0 9-16,0 0 16,-9 0-16,-17 26 15,0 26 1,0 9-16,0 8 0,8-8 15,1-9 1,17-9-16,0-17 16,9-9-16,8-8 15,18 0-15,17-27 16,17-8-16,1-26 16,-1-17-16,1 0 15,-35 26-15,-9 17 16,-18 8-1,1 1-15,0 17 16,-9 0-16,-9 26 16,0 17-16,-17 35 15,0 35-15,9-1 16,17-16-16,8-27 16,-8-17-16,9-35 15</inkml:trace>
  <inkml:trace contextRef="#ctx0" brushRef="#br1" timeOffset="-158752.25">20033 11318 0,'0'0'0,"0"0"16,0 0-16,0 0 15,0 0-15,-8 8 16,-1 27-16,-17 17 16,0 17-16,0 1 15,9-18 1,8-9-16,9-17 15,0-9-15,9-8 16,-1-1-16,-8-8 16</inkml:trace>
  <inkml:trace contextRef="#ctx0" brushRef="#br1" timeOffset="-158279.11">20103 11370 0,'0'0'0,"0"0"15,0 0-15,0 0 16,0 0-16,0 0 16,0 0-16,0 0 15,0 0-15,0 0 16,9 0 0,8 0-16,0 0 15,1 0-15,-1 0 16,0 0-16,1 0 15,-10 0-15,1 0 16,0 0-16,-9 0 16,-9 8-16,0 1 15,-17 0-15,-8-1 16,-1 1 0,9 0-16,9-1 15,-1 1-15,9 0 16,9-1-16,0 10 15,0-1-15,18 0 16,-1 1-16,9 8 16,-8-9-16,-10-8 15,1-1-15,0 1 16,-9 0 0,-9-1-16,-8 10 15,-18-1-15,-9-8 16,10-1-16,-10 1 15,27 0-15</inkml:trace>
  <inkml:trace contextRef="#ctx0" brushRef="#br1" timeOffset="-157486.25">20572 10850 0,'0'0'0,"0"0"0,0 0 16,0 0-1,0 0-15,0 0 16,0 0-16,0 0 16,0 0-16,0 0 15,0 0-15,0 0 16,0 0-16,0 0 16,0 0-16,0 0 15,0 0 1,0 0-16,0 0 15,0 0-15,0 0 16,0 0-16,0 0 16,0 0-16,0 0 15,0 0-15,0 17 16,-9 18-16,0 43 16,-8 9-16,0 17 15,-1-1 1,1 1-16,0-26 15,-1-26-15,10-8 16,8-18-16,0-9 16,8-8-16,1-9 15</inkml:trace>
  <inkml:trace contextRef="#ctx0" brushRef="#br1" timeOffset="-156966.48">20537 10859 0,'0'0'0,"0"0"0,0 0 16,0 0-16,0 0 15,0 0-15,0 0 16,0 0 0,0 0-16,17 0 15,1 0-15,8 8 16,9 1-16,8 0 15,0 8-15,-8-8 16,-9-1-16,-8 10 16,-10-1-1,1 0-15,-18 1 16,-8 16-16,-18-8 16,-8 0-16,-1 0 15,10 0-15,8-8 16,8-1-16,1 0 15,17 1 1,0-1-16,17 0 0,9 9 16,9 9-1,8-1-15,1-8 16,-18 0-16,0 0 16,0-8-16,-17-1 15,-1 0-15,-16 9 16,-18 0-16,-18 0 15,-17 0-15,1 0 16,8 0 0,8-17-16,9 0 15,18-9-15,17 0 16,0 0-16,0 0 16</inkml:trace>
  <inkml:trace contextRef="#ctx0" brushRef="#br1" timeOffset="-156596.02">21093 11500 0,'0'0'0,"0"0"16,0 0-16,0 0 15,0 0-15,0 0 16,0 0-16,0 0 15,0 0 1,0 8-16,0 10 16,0-1-16,0 0 15,0 1-15,9-10 16,8 1-16,0 0 16,1-1-16,8-16 15,0-1-15,0 0 16,-18-17-16,1 0 15,-9 9 1,-9 0-16,-17-1 16,-17 1-16,8 8 15,9 9-15,18 0 16</inkml:trace>
  <inkml:trace contextRef="#ctx0" brushRef="#br1" timeOffset="-155567.74">21475 12132 0,'0'0'0,"0"0"0,0 0 0,0 0 16,0-9-1,0 1-15,0-1 16,0-17-16,0-17 16,0-9-16,9-18 15,-1-16-15,18-27 16,9-34-16,17 0 15,-8 17-15,-1 26 16,0 35 0,1 8-16,-1 18 15,-8 8-15,8 0 16,1 18-16,-9 17 16,-1 0-16,1 0 15,-9 9-15,0 8 16,-17 0-16,0 9 15,-18 9-15,-17 0 16,-18 8 0,-16 0-16,-1 1 15,9-19-15,17 1 16,18-17-16,8 0 16,9-1-16,0 1 15,17 8 1,18 1-16,8-1 15,1 9-15,-9-9 16,-9-8-16,-18 0 16,1-1-1,-18 1-15,-25 8 0,-27-8 16,-35 0-16,-17-9 16,70-9-16</inkml:trace>
  <inkml:trace contextRef="#ctx0" brushRef="#br1" timeOffset="-153668.22">23464 11222 0,'0'0'0,"0"0"0,0 0 16,0 0-16,0 0 15,0 0-15,0 0 16,0 0-16,0 0 16,17 0-1,0 18-15,1-1 16,-1 9-16,-8 0 16,-1 9-16,-16 8 15,-18 0-15,-9 1 16,0-1-16,0-17 15,9 0-15,9-9 16,0-8-16,8 0 16,9-1-16,0 1 15,9 0 1,17-1-16,17 1 16,27 0-16,-1-9 15,-17-9-15,0 9 16,-26 9-16</inkml:trace>
  <inkml:trace contextRef="#ctx0" brushRef="#br1" timeOffset="-153269.65">23585 10971 0,'0'0'0,"0"0"0,0 0 15,-9 0 1,-8 9-16,-18 17 0,-8 9 16,-1-1-1,-16 18-15,-1 18 16,0 7-16,9 10 16,9 8-16,17-8 15,17-9-15,18-17 16,8-1-16,26-8 15,27-9 1,34-17-16,18-26 16,-1-26-16,-8-8 15,0-27-15,-18-17 16,-25-17-16,-27 0 16,-25-9-16,-36-18 15,-25 10-15,-27 25 16,-16 27-1,-19 25-15,-25 26 16,61 9 0</inkml:trace>
  <inkml:trace contextRef="#ctx0" brushRef="#br1" timeOffset="-61830.9">1693 12357 0,'0'0'0,"0"9"0,0-9 0,0 0 15,0 0-15,0 0 16,18 8-16,8 1 15,17 0-15,9-1 16,9-8-16,0 9 16,-18-9 31,1 0-47,-1 0 0,18 9 0,-9 8 0,-26-8 0</inkml:trace>
  <inkml:trace contextRef="#ctx0" brushRef="#br1" timeOffset="-61515.31">1806 12513 0,'0'0'0,"0"0"0,0 0 0,0 0 16,0 0 0,0 0-16,0 0 0,0 0 15,0 0 1,18 0-16,-1 0 16,0 0-16,18 0 15,0 9-15,8-1 16,1-8-1,-1 9-15,18 0 16,8 8-16,-34-8 0</inkml:trace>
  <inkml:trace contextRef="#ctx0" brushRef="#br1" timeOffset="-61109.57">2154 12028 0,'0'0'0,"0"0"16,-9 0-1,9 0-15,0 9 16,0 8-16,0 0 16,0 1-16,0 8 15,17 8-15,18 1 16,17 8-16,0 0 16,0 1-16,-8-1 15,-1-17 1,-17 0-16,0-9 15,-17 18-15,-18 8 16,-34 35-16,-44 52 16,-17 9-16,26-44 15,52-60-15</inkml:trace>
  <inkml:trace contextRef="#ctx0" brushRef="#br1" timeOffset="-59463.81">4298 12227 0,'0'0'0,"0"0"15,0 0 1,0 0-16,0 0 0,0 0 16,0 0-1,0 0-15,0 9 16,9 8-16,0 9 15,0 9-15,-1-1 16,1 18-16,-18 0 16,1 0-1,-1 0 1,-9-8-16,-8 8 0,-17 8 16,0-17-16,-1-8 15,9-9-15,1-17 16,8-1-16,-9-16 15,9-1-15,0 0 16,8-17-16,1 0 16,17-17-1,0 8-15,9 1 16,8-1-16,9 9 16,18 0-16,-1 9 15,9 8-15,0 9 16,-8 0-16,-1 18 15,-8 16 1,0 1-16,-9 0 0,0 16 16,0 10-16,0 0 15,0-18 1,17 9-16,-17-26 16</inkml:trace>
  <inkml:trace contextRef="#ctx0" brushRef="#br1" timeOffset="-58861.07">5115 12132 0,'-9'-9'0,"0"1"15,1-1-15,-1 0 16,0 1-16,1-1 15,-1 9 1,0 0-16,1 0 16,-10 17-16,-8 9 15,0 18-15,-17 25 16,-1 17 0,10 18-16,-1-8 15,17-1-15,1-9 16,17-8-16,9 0 15,8-17-15,18 0 16,8-18-16,1-8 16,16-18-16,1-8 15,-35-1-15</inkml:trace>
  <inkml:trace contextRef="#ctx0" brushRef="#br1" timeOffset="-58449.89">4872 12686 0,'0'0'0,"0"0"0,0 0 16,0 0-16,17 0 15,0 0-15,9-9 16,26 1-16,18-1 16,-1 1-16,1-1 31,-9 0-31,-1 1 0,10 8 16,-9 0-16,-35 0 15</inkml:trace>
  <inkml:trace contextRef="#ctx0" brushRef="#br1" timeOffset="-58093.58">5262 12418 0,'0'0'0,"0"0"16,0 0-16,0 0 0,0 0 16,0 0-16,-8 17 15,-1 0 1,0 18-16,-8 8 16,0 9-16,-1 9 15,1 8 1,-1-8-16,10-9 0,8-9 15,0 0-15,17-17 16,1 0-16,8-8 16,0-10-1,26 1-15,-18 0 16</inkml:trace>
  <inkml:trace contextRef="#ctx0" brushRef="#br1" timeOffset="-57767.02">5653 12227 0,'0'0'0,"0"0"15,0 0-15,0 0 16,0 0-1,0 0-15,0 0 16,9 17-16,8 9 16,1 18-16,-1 8 15,0 0-15,-8 17 16,0 0 0,-18 18-16,-17 17 15,-9-9-15,-8-17 0,8-9 16,0-17-16,1-17 15,25-26 1</inkml:trace>
  <inkml:trace contextRef="#ctx0" brushRef="#br1" timeOffset="-57229.38">6148 12556 0,'0'0'0,"0"0"15,0 0-15,-9 0 16,1 0-16,-1 0 16,9 0-16,0 0 15,0 0-15,0 0 16,0 0 0,0 0-16,0 0 15,17-8-15,1 8 16,17-9-16,8 0 15,9 1-15,-9-1 16,1 0-16,-1 9 16,-8 0-16,-9 9 15,-17 0 1</inkml:trace>
  <inkml:trace contextRef="#ctx0" brushRef="#br1" timeOffset="-56966.85">6079 12790 0,'0'0'0,"0"0"16,0 0-16,0 0 15,0 0 1,17 0-16,18-9 0,17 1 16,9-1-1,17 0-15,0 1 16,-43 8-16</inkml:trace>
  <inkml:trace contextRef="#ctx0" brushRef="#br1" timeOffset="-54666.94">7538 12314 0,'0'0'0,"0"0"0,0 0 16,0 0-16,0 0 15,0 0-15,0 0 16,0 0 0,0 0-16,0 0 15,0 0-15,0 17 16,0 9-16,0 9 15,0 17-15,0 0 16,0 8-16,-9 10 31,0-10-31,0 1 0,-8-9 16,-9-9 0,0 9-16,-9-9 0,-8 1 15,-1-18-15,1 0 16,8 0-16,-8-18 15,-1 1-15,10-18 16,-1 1-16,0-18 16,9-9-16,-9-26 15,18 1 1,17-1-16,0 9 16,9 0-16,8 0 15,0 18-15,1-1 16,-9 18-16,-1-1 15,10 18-15,-1 0 16,9 18-16,9 16 16,-1 18-1,10 26-15,-1 0 16,-8 0-16,8 0 16,-8-17-16,0-1 15,-9-8-15,9-9 16,-18-8-16,-8-26 15</inkml:trace>
  <inkml:trace contextRef="#ctx0" brushRef="#br1" timeOffset="-54133.02">7963 12288 0,'0'0'0,"-9"0"16,1 0-16,-1 0 15,0 8-15,1 10 16,-18 16-16,-1 1 16,-7 26-16,8-1 15,0 27 1,8 25-16,1-16 16,8-18-16,9 0 15,9-18-15,8 1 16,1-1-16,16-16 15,10-18-15,-9-9 16,-18-17-16</inkml:trace>
  <inkml:trace contextRef="#ctx0" brushRef="#br1" timeOffset="-53850.25">8006 12712 0,'0'0'0,"0"0"0,0 0 15,0 0-15,18 0 16,17-9-16,8 9 15,26-8-15,1-1 16,-1 0 0,-8 1-16,9 8 15,8 0-15,-52 0 0</inkml:trace>
  <inkml:trace contextRef="#ctx0" brushRef="#br1" timeOffset="-53511.73">8319 12504 0,'0'0'0,"0"0"16,0 0-16,0 0 15,0 0-15,0 0 16,0 9-16,-9 8 15,1 9-15,-10 18 16,-8 25-16,-8 17 16,-1-8-1,9 0-15,8-17 16,1 0-16,0-18 16,17 9-16,8-18 15,10-8-15,-1-8 16,26-10-16,1-16 15,-1-1-15,-25 9 16</inkml:trace>
  <inkml:trace contextRef="#ctx0" brushRef="#br1" timeOffset="-53259.31">8640 12885 0,'0'0'0,"0"0"16,0 0-16,0 0 15,0 0-15,0 0 16,0 0-16,9-8 16,8-1-16,1 0 15,8 1-15,9-1 16,-1 9-16,-16-9 15,-10 1 1,1 8-16</inkml:trace>
  <inkml:trace contextRef="#ctx0" brushRef="#br1" timeOffset="-53048.42">8501 13067 0,'0'0'0,"0"0"0,0 0 0,0 0 16,0 0-16,0 0 16,0 0-16,18 0 15,-1 0-15,18 0 16,17-8-16,0-1 16,9 9-1,-18 0-15,-17 9 16,-17-9-16</inkml:trace>
  <inkml:trace contextRef="#ctx0" brushRef="#br1" timeOffset="-52597.3">9309 12721 0,'0'0'16,"0"0"-16,0 0 0,0 0 15,0 0-15,0 0 16,-9 0 0,1 0-16,-1 0 15,0 0-15,-8 17 16,-9 0-16,0 18 15,0 0-15,0 17 16,8 0-16,1-9 16,17 0-1,0-17-15,17 0 16,1 0-16,-1-8 16,18-10-16,0-16 15,8-1 1,0-17-16,1-9 0,-9-25 15,-18-10 1,-8 1-16,-18 17 0,-8 17 16,-1 9-1,1 18-15,-18-1 16,18 9-16</inkml:trace>
  <inkml:trace contextRef="#ctx0" brushRef="#br1" timeOffset="-52060.95">9413 12418 0,'0'0'0,"0"0"15,0 0-15,9 0 16,8 17-16,18 9 16,0 26-16,8 17 15,1 26 1,-27 27-16,-17-1 0,-26 26 16,-26 18-1,-18-35-15,44-78 0</inkml:trace>
  <inkml:trace contextRef="#ctx0" brushRef="#br1" timeOffset="-48734.29">10186 12738 0,'0'0'0,"0"0"0,0 0 0,0 0 16,0 0-16,0 17 15,0 1-15,9-1 16,8 0-16,0 9 16,10 0-16,16 0 15,-8-17 1,17 0-16,0-1 15,-9-16-15,1-1 16,-1-8-16,-17-1 16,0 1-16,0 0 15,-17-1-15,0-8 16,-1 0-16,-16 9 16,-1 0-1,0-1-15,-17 1 16,0 0-16,-9 17 15,-8 0-15,0 8 16,-1 10-16,1 25 16,-9 9-16,17 0 15,0 17-15,9 1 16,9 16-16,8 1 16,9-9-1,9-18-15,8 1 16,18-9-16,8-9 15,18-8-15,17-9 16,9-17-16,26-18 16,17-8-16,-60 17 15</inkml:trace>
  <inkml:trace contextRef="#ctx0" brushRef="#br1" timeOffset="-46396.99">10915 12496 0,'0'0'0,"0"0"0,0-9 16,0 0-16,0 9 15,0 0-15,0 0 16,0-8 0,18-1-16,8 0 15,17-8-15,35-9 16,1 0-16,7 9 15,-7 8-15,-36 0 16</inkml:trace>
  <inkml:trace contextRef="#ctx0" brushRef="#br1" timeOffset="-44984.86">11567 12686 0,'0'0'0,"0"0"0,0 0 15,0 0-15,0 0 16,0 0-16,0 0 16,0 0-16,0 0 15,0 0-15,0 0 16,8-9 0,10 1-16,8-18 15,9-9-15,8-25 16,0 8-16,1 0 15,-9 0-15,-1 0 16,-8 17-16,0 0 16,-8 1-16,-10 8 15,1 8-15,0 1 16,0 0 0,-9 8-16,0 1 15,0 8-15,0 0 16,-9 0-16,0 17 15,-8 17-15,-9 27 16,0 0-16,8-9 16,1-9-16,8-17 15,9 0 1,0-17-16,9-1 16,8 1-16,9-18 15,9 1-15,9-18 16,-1-9-16,0 0 15,-17 1-15,0 8 16,-17 8-16,0 1 16,0 8-1,-1 1-15,1 8 16,-9 0-16,0 0 16,0 8-16,-9 18 15,9 9-15,0 17 16,0 0-16,0 0 15,0-9-15,0 1 16,9-18 0,17 0-16,0-18 15,-9 1-15</inkml:trace>
  <inkml:trace contextRef="#ctx0" brushRef="#br1" timeOffset="-39580.46">12522 12357 0,'0'0'0,"0"9"0,0-1 15,0-8-15,0 9 16,0 8-16,0 1 15,-9 16-15,1 18 16,-1 9-16,0 0 16,1-10-1,8 1-15,0-17 16,0-9-16,0-17 16,0-9-16</inkml:trace>
  <inkml:trace contextRef="#ctx0" brushRef="#br1" timeOffset="-39029.25">12470 12470 0,'0'0'16,"0"0"-16,0 0 16,0 0-16,0 0 15,0-9-15,0 0 16,9 1-16,-1-1 16,10 0-16,16 9 15,-8 0-15,9 0 16,-9 9-16,0 0 15,-8-1-15,-10 1 16,1-9 0,-9 0-16,0 9 15,-9-1-15,1 1 16,-10 0-16,1-1 16,0 1-16,-1 0 15,9-1-15,9 1 16,0 0-16,0-1 15,0 1 1,9 8-16,9 1 16,-10-1-16,1-8 15,0-1-15,-1 1 16,-16 8-16,-1 0 16,-17 1-16,-9-1 15,0 0-15,9-8 16,18-9-1,8 0-15</inkml:trace>
  <inkml:trace contextRef="#ctx0" brushRef="#br1" timeOffset="-38595.64">13000 12236 0,'0'0'0,"0"0"15,0 0-15,0 0 16,0 0-16,0 0 16,0 0-1,0 8-15,-9 18 16,0 35-16,1 8 15,-10 1-15,1 8 16,8-18-16,0-16 16,9-10-16,0-8 15,9-17-15,-9-9 16,0 0 0</inkml:trace>
  <inkml:trace contextRef="#ctx0" brushRef="#br1" timeOffset="-38081.1">13095 12019 0,'0'0'0,"0"0"0,0 0 16,0 0-16,0 0 15,0 0-15,0 0 16,17 0-16,1 9 15,8 0-15,9-1 16,-1 10 0,1-10-16,-9 10 0,0-10 15,-17 1 1,0 8-16,-18 1 16,0-1-16,-17 9 15,0 0-15,-9 0 16,1 0-1,-1 0-15,18 0 0,-1 0 16,18-9-16,0 9 16,18 0-1,-1-9-15,0 9 16,1-8-16,-1-1 16,-8 0-16,-1 1 15,-16-1-15,-1 9 16,-17 9-16,-9-9 15,0 0 1,1-18-16,-1 1 16,9-1-16,9 1 15,8-9-15,9 0 16,0 0-16,0 0 16,0 0-16</inkml:trace>
  <inkml:trace contextRef="#ctx0" brushRef="#br1" timeOffset="-37716.98">13694 12478 0,'-8'-8'0,"-1"-1"0,0 9 0,1 0 15,-10 0 1,1 9-16,-1-1 16,10 10-16,-1-1 15,0 0-15,9 1 16,0-10-16,0 1 16,9 0-1,8-1-15,1-8 0,8-8 16,0-1-1,0-8-15,-9-9 16,-8 0-16,-9 0 16,-9 8-16,-8 1 15,-26 17-15,-18 26 16,35-9-16</inkml:trace>
  <inkml:trace contextRef="#ctx0" brushRef="#br1" timeOffset="-36737.01">11437 12998 0,'-9'-9'0,"0"1"0,9-1 0,0 9 16,0-9-16,9 1 16,17-1-16,17 0 15,44 1-15,35 8 16,43-9-16,34 0 16,27 1-16,0-18 15,0-9-15,-9 9 16,-35 9-1,-25-1-15,-19 10 16,-25 8-16,-26 8 16,-35-8-16,-34 0 15</inkml:trace>
  <inkml:trace contextRef="#ctx0" brushRef="#br1" timeOffset="-36150.34">12096 13500 0,'0'0'0,"0"0"0,0 0 15,0 0-15,0 0 16,0 0-16,0 0 15,0 0-15,0-8 16,9-1-16,9-8 16,16-18-16,1-17 15,0 9-15,-1-9 16,1 8 0,-9 10-16,-8 16 15,-10 1-15,1 8 16,0 1-16,-1 8 15,-8 0-15,0 0 16,0 0-16,0 0 16,0 0-16,9 17 15,0 9 1,8 9-16,0-9 16,1 0-16,-1 0 15,1-9-15,-1-8 16,9-9-16,17-18 15,-8-8-15,-17 18 16</inkml:trace>
  <inkml:trace contextRef="#ctx0" brushRef="#br1" timeOffset="-36015.66">12479 13067 0,'0'0'0,"-9"-8"16,0-1-16,9 9 15,0 0-15,0 0 16,0 0-16,0 0 15,0 0 1,0 0-16</inkml:trace>
  <inkml:trace contextRef="#ctx0" brushRef="#br1" timeOffset="-35553.54">12904 12842 0,'0'0'0,"0"0"16,0 0-16,0 0 15,0 17-15,0 1 16,0 16-16,0 1 16,0 17-16,-9 9 15,1 8 1,-1 0-16,0-17 0,1-9 15,8-17 1,0 0-16,0-8 16,0-10-16,0 1 15,0-9-15,0-9 16,17-8-16,0-9 16,1-9-16,-1 9 15,-8 9-15,-1 0 16,1 8-1,9 9-15,-1 0 16,0 0-16,1 17 16,8 1-16,-9 8 15,-8 0-15,-1 0 16,1 0-16,8 0 16,10 0-16,-10-9 15,-8-8-15</inkml:trace>
  <inkml:trace contextRef="#ctx0" brushRef="#br1" timeOffset="-35320.84">12809 13145 0,'-9'0'0,"0"0"15,0 0-15,1 0 16,-1 0-16,9 0 16,0 0-16,9 0 15,17-9-15,35 1 16,52-9-16,8-1 16,-69 18-1</inkml:trace>
  <inkml:trace contextRef="#ctx0" brushRef="#br1" timeOffset="-34314.33">13868 12911 0,'0'0'0,"0"0"0,0 0 15,0 0-15,0 0 16,17 0-16,18-8 16,17-1-16,18-8 15,-1-1-15,9-8 16,9 9-16,-9-9 16,0-9-16,-52 27 15</inkml:trace>
  <inkml:trace contextRef="#ctx0" brushRef="#br1" timeOffset="-34020.46">14215 12487 0,'0'0'0,"0"0"16,0 0-16,0 0 15,0 0-15,0 0 16,0 17-16,0 9 16,-8 18-16,-1 16 15,-17 35-15,0 18 16,0-9-16,8 0 16,1 0-1,8-18-15,9-25 16,9-9-16,17-9 15,78-8-15,252 52 16</inkml:trace>
  <inkml:trace contextRef="#ctx0" brushRef="#br1" timeOffset="-31037.24">11063 11846 0,'0'0'0,"-9"0"0,1 0 0,-1 9 16,0-1-16,1 10 15,-1-1-15,-8 9 16,-9 9-16,0 8 15,-9 18-15,-9 17 16,10 25 0,-1 19-16,18 25 0,-1 17 15,18 1 1,26 0-16,9-18 16,8-17-16,9-9 15,18 0-15,8-8 16,26-9-16,-34-52 15</inkml:trace>
  <inkml:trace contextRef="#ctx0" brushRef="#br1" timeOffset="-30353.11">14424 12314 0,'0'-9'0,"0"0"0,0 9 16,0 0-16,0 0 15,8 0-15,10 0 16,17 18-16,17 8 16,0 26-16,9 26 15,8 34 1,0 44-16,-25-9 15,-18 18-15,-9-9 16,-25-9-16,-10 0 16,1-8-16,-1-9 15,-8-44-15,18-60 16</inkml:trace>
  <inkml:trace contextRef="#ctx0" brushRef="#br1" timeOffset="-26655.71">16100 13162 0,'0'0'0,"0"0"0,0 0 0,0 0 16,0 0-16,0 0 16,0 0-16,0 9 15,8 26-15,1 25 16,-18 36-1,9-27-15</inkml:trace>
  <inkml:trace contextRef="#ctx0" brushRef="#br1" timeOffset="-24472.06">17428 13327 0,'0'0'0,"0"9"0,-8-1 15,-1 1-15,0 0 16,1-1-16,-1 1 15,0 0-15,9-9 16,0 0 0,0 0-16,-8-9 0,-1-17 15,9-26 1,9-35-16,8-25 16,18-9-16,-1-1 15,18 18-15,9 1 16,-9 7-16,9 18 15,-9 26 1,-8 18-16,-1 16 0,-8 1 16,-9 17-1,0 0-15,-9 9 16,-8 8-16,-9 9 16,-9 9-16,-17 17 15,-17-9-15,-9 0 16,8-17-16,10 0 15,8 0-15,8-17 16,1-1 0,17 1-16,0 8 15,17 1-15,9-1 16,9 0-16,-9 1 16,0-10-16,-17 1 15,-1 8-15,1 1 16,-18-1-16,-8 0 15,-26 9-15,-1 0 16,-8 0 0,17 0-16,9-17 15,9 0-15,8-1 16</inkml:trace>
  <inkml:trace contextRef="#ctx0" brushRef="#br1" timeOffset="-24095.07">18462 12270 0,'0'0'0,"0"0"16,0 0-16,0 0 16,0 0-16,-9 0 15,0 18-15,1 16 16,-10 18-16,-8 9 16,0 8-1,0 27 1,9-1-16,-1-9 0,18-8 15,0-17-15,0 0 16,18-18-16,-1-8 16,18-9-16,17-9 15,17-8-15,-16-18 16,-27 9 0</inkml:trace>
  <inkml:trace contextRef="#ctx0" brushRef="#br1" timeOffset="-23855.31">18540 12764 0,'0'0'0,"0"0"0,0 0 15,0 0-15,17 0 16,9-9-16,26 1 15,9-1-15,0 0 16,8-8 0,10 0-16,-27-1 0,-26 18 15</inkml:trace>
  <inkml:trace contextRef="#ctx0" brushRef="#br1" timeOffset="-23621.17">18748 12582 0,'0'0'0,"0"0"16,0 0-16,0 0 0,-8 0 15,-1 18 1,0 8-16,1 25 16,-1 19-16,-9-1 15,18-8 1,0-1-16,0-8 0,9-8 15,9-18-15,-1 0 16,0-18 0,9 1-16,0-9 15</inkml:trace>
  <inkml:trace contextRef="#ctx0" brushRef="#br1" timeOffset="-23333.88">19035 12426 0,'0'0'0,"0"0"15,0 0-15,0 0 16,0 9-16,17 8 16,1 9-16,16 9 15,-8 8-15,0 27 16,-17 16 15,-9-8-31,-9 0 0,-17 0 0,0-17 16,0-9-1,0-9-15,0-17 0,9-18 16,17-8-16,0 0 16</inkml:trace>
  <inkml:trace contextRef="#ctx0" brushRef="#br1" timeOffset="-23071.73">19556 12712 0,'0'0'0,"0"0"0,0 0 0,0 0 16,0 0-16,17 0 16,9 0-16,9 0 15,8 0-15,18-9 16,9 1-16,-27 8 16,-26 0-16</inkml:trace>
  <inkml:trace contextRef="#ctx0" brushRef="#br1" timeOffset="-22912.88">19582 12929 0,'0'0'0,"0"0"0,0 0 16,0 0-16,0 0 16,17 0-1,9 0-15,44-9 16,25-8-16,-34 8 15</inkml:trace>
  <inkml:trace contextRef="#ctx0" brushRef="#br1" timeOffset="-22020.4">20224 13396 0,'0'0'0,"0"0"15,0 0-15,0 0 16,0 0-16,0 0 15,0-8-15,0-18 16,0-18 0,18-25-16,8-35 15,17-17-15,-8 0 16,17 8-16,9 9 16,8 0-16,1 18 15,-1 25-15,-8 18 16,-17 8-16,-1 18 15,-17 17 1,-17 0-16,-1 8 16,1 10-16,-18 16 15,-17 10-15,0 8 16,-17-9-16,-1 0 16,10-17-16,-1 0 15,18 0-15,-1-9 16,10 1-1,8-1-15,0 9 16,26 0-16,8 9 16,1-9-16,-9-9 15,0-8-15,-17-1 16,0 1-16,-18 8 16,-8 1-1,-18 8-15,-9 0 16,-16 0-16,-10 0 15,35-9-15,18-8 16,8-1-16</inkml:trace>
  <inkml:trace contextRef="#ctx0" brushRef="#br1" timeOffset="-21736.53">21284 12322 0,'0'0'0,"0"0"16,0 0-16,0 0 16,-9 9-16,-17 17 15,0 17-15,-17 9 16,-1 18 0,10-1-16,-1 17 15,0 1-15,18-9 16,17-17-16,0-1 15,17-16-15,0-10 16,9-8-16,27-8 16,7-10-1,-25-8-15</inkml:trace>
  <inkml:trace contextRef="#ctx0" brushRef="#br1" timeOffset="-21505.43">21397 12703 0,'0'0'0,"0"0"0,0 0 0,0 0 16,0 0-16,0 0 15,17 0-15,27-8 16,16-1-16,27 0 15,9-8 1,-27 9-16,-25 8 0,-18 0 16</inkml:trace>
  <inkml:trace contextRef="#ctx0" brushRef="#br1" timeOffset="-21236.76">21709 12496 0,'0'0'0,"0"0"16,0 0-16,0 0 15,-8 17-15,-1 9 16,-17 17-16,0 27 16,-9 7-16,18 1 15,-1-17-15,1 0 16,8-18-16,9 0 15,0-8 1,9-9-16,8 0 16,27-17-16,8-9 15,-26 0-15</inkml:trace>
  <inkml:trace contextRef="#ctx0" brushRef="#br1" timeOffset="-21037.77">22022 12773 0,'0'0'0,"0"0"15,0 0-15,0 0 16,0 0-16,17 0 16,1 0-16,16 0 15,10-9-15,-9 0 16,-18 9-1</inkml:trace>
  <inkml:trace contextRef="#ctx0" brushRef="#br1" timeOffset="-20889.69">21953 13024 0,'0'0'0,"0"0"0,0 0 0,0 0 0,0 0 16,0 0-16,17-9 15,26 1-15,27-1 16,-9 0-16,-27 1 16</inkml:trace>
  <inkml:trace contextRef="#ctx0" brushRef="#br1" timeOffset="-20554.44">22786 12703 0,'0'0'0,"-8"0"15,-10 0-15,1 0 16,-1 9-16,-8 0 16,-17 17-16,0 8 15,8 1-15,17 0 16,1-1 0,8 1-16,9 0 15,0-9-15,9 0 16,8-9-16,1-8 15,17-1-15,-1-16 16,1-1-16,8-26 16,-8-8-16,-9-18 15,-17 9 1,-18 9-16,-8 8 16,-9 1-16,-9 16 15,0 1-15,-8 17 16,26 0-16</inkml:trace>
  <inkml:trace contextRef="#ctx0" brushRef="#br1" timeOffset="-20336.31">22925 12374 0,'0'0'0,"0"0"0,0 0 16,17 9-16,18 17 15,0 17-15,8 27 16,1 25 0,-27 26-16,-17 9 0,-35 9 15,-34-1 1,-1-8-16,36-69 16</inkml:trace>
  <inkml:trace contextRef="#ctx0" brushRef="#br1" timeOffset="-19388.85">23724 12712 0,'0'0'0,"0"0"0,0 0 15,0 0-15,0 0 16,0 0-16,0 0 16,0 9-16,0 8 15,9 9 1,8 9-16,18-9 15,0 0-15,8 0 16,9-18-16,0 1 16,0-18-16,0-17 15,-8 0-15,-1 0 16,-8 0-16,-9 0 16,-17-8-1,-1-1-15,-8 1 16,-8 16-16,-10 1 15,-8 0-15,-17 8 16,-1 9-16,-8 17 16,0 9-16,0 17 15,0 27-15,17-1 16,18 0 0,17 1-16,9-10 15,17-8-15,17 0 16,18-9-16,34-25 15,44-18-15,-8-18 16,-79 10-16</inkml:trace>
  <inkml:trace contextRef="#ctx0" brushRef="#br1" timeOffset="-17753.37">25001 11725 0,'-9'-9'0,"0"9"15,0 0-15,1 0 0,-1 9 16,-17 17 0,-9 43-16,-17 52 15,0 27-15,9 7 16,25-7-16,1 8 16,17-18-16,17-25 15,9-9-15,9-9 16,17-8-16,9-18 15,17-35 1,35-25-16,-52-18 16</inkml:trace>
  <inkml:trace contextRef="#ctx0" brushRef="#br1" timeOffset="-15140.54">25131 12262 0,'0'0'0,"8"8"0,-8-8 16,0 0-16,0 0 15,0 0-15,0-8 16,9-1-16,9-8 15,25-18 1,9-17-16,9-8 16,0-10-16,-18 1 15,0 17-15,-16 17 16,-1 1-16,-18 16 16,1 1-16,0 0 15,-9 8-15,0 9 16,0 0-1,-9 0-15,0 17 16,-17 18-16,0 17 16,9 9-16,-1-18 15,10 0-15,8-17 16,0-8-16,0-10 16,8 1-16,10-9 15,-1-9 1,27-25-16,8-18 15,0-9-15,-9 9 16,-8 9-16,-9 8 16,-17 18-16,-1 8 15,1 9-15,-9 0 16,0 0-16,-9 26 16,-17 26-16,9 17 15,0 1 1,-1-10-16,18-8 15,9-17-15,8-9 16,-8-17-16</inkml:trace>
  <inkml:trace contextRef="#ctx0" brushRef="#br1" timeOffset="-13354.62">25964 12123 0,'0'-8'0,"0"-1"16,0 0-16,0 9 15,0 0-15,0 0 16,0 0-16,0 0 15,-8 18-15,-1 8 16,-8 8-16,-1 9 16,1-17-16,0 0 15,8-17 1,9 0-16,0-9 16,0 0-16,0-9 15,0-17-15,17-9 16,1-8-16,8-9 15,-9 9-15,0 8 16,1 9-16,-1 9 16,9 0-16,0-1 15,0 18 1,0 0-16,0 9 16,-8 0-16,-10-1 15,1 1-15,-9 0 16,-9-1-16,1 1 15,-1 8-15,-17 1 16,9-1-16,-1-8 16,1-1-1,8 1-15,9 0 16,0-1-16,0 10 16,9-1-16,0-8 15,-1-1-15,1 1 16,-9 8-16,-9-8 15,-8 8-15,-18 0 16,-8-8 0,17 0-16,8-9 15,10 0-15</inkml:trace>
  <inkml:trace contextRef="#ctx0" brushRef="#br1" timeOffset="-12987.96">26494 11742 0,'0'0'0,"0"0"15,0 0-15,0 17 16,0 18-16,9 26 16,-9 25-16,-9 1 15,0 8 1,-8-17-16,0-17 15,-1-18-15,10-17 16,8-17-16,0-1 16,0-8-16,0-8 15,0-1-15</inkml:trace>
  <inkml:trace contextRef="#ctx0" brushRef="#br1" timeOffset="-12518.76">26546 11656 0,'0'0'0,"0"0"16,0 0-16,0 0 15,18 0-15,-1-9 16,18 0-16,-1 9 16,10 0-1,-1 0-15,-17 9 16,0 0-16,-8 8 15,-10 0-15,-8 0 16,-8 18-16,-18 0 16,0 8-1,-9 0-15,-8-8 0,8-9 16,9-9 0,8-8-16,10 0 15,8 8-15,0 0 16,8 1-16,10-1 15,16 9-15,-7 0 16,-1 0-16,0-9 16,-18 1-1,1-1-15,-18 0 16,-8 0-16,-18 9 16,-8 0-16,-1 0 15,-8-8-15,0-10 16,26 1-16,9-9 15,17 0-15,0 0 16,0 0-16</inkml:trace>
  <inkml:trace contextRef="#ctx0" brushRef="#br1" timeOffset="-12210.72">26954 12192 0,'0'0'0,"0"0"15,0 0-15,0 0 16,0 0 0,-8 0-16,8 9 15,-9 8-15,9 1 16,0-1-16,0-8 16,0-1-16,17 1 15,1-9-15,16-9 16,1 1-1,-9-18-15,0 0 0,-8 0 16,-10 0 0,-16 9-16,-10-1 15,-16 1-15,-10 17 16,-8 17-16,26 1 16</inkml:trace>
  <inkml:trace contextRef="#ctx0" brushRef="#br1" timeOffset="-11674.54">25122 12574 0,'0'0'0,"0"-9"0,0 0 16,0 1-16,0-1 16,17 0-1,10 1-15,16-1 16,18 0-16,34 1 15,44 8-15,35 0 16,34 0-16,9 0 16,0 0-16,-8 0 15,-27-9-15,-25 0 16,-36 9-16,-25-8 16,-36 16-1,-34 1-15,-17 0 16</inkml:trace>
  <inkml:trace contextRef="#ctx0" brushRef="#br1" timeOffset="-11206.62">25834 13154 0,'-8'0'0,"-1"8"16,9-8-16,0 0 15,0 0-15,0 0 16,0 0-16,0 0 15,0 0-15,17-8 16,18-1-16,0-17 16,17-17-16,0-9 15,0 0 1,-17 17-16,-9 1 16,-18 16-16,1 1 15,0 8-15,-1 9 16,-8 0-16,0 0 15,0 18 1,0 8-16,0 8 0,0 1 16,0 0-1,9-9-15,9-18 16,-1 1-16,0 0 16,-8-9-16</inkml:trace>
  <inkml:trace contextRef="#ctx0" brushRef="#br1" timeOffset="-11050.15">26138 12652 0,'0'0'0,"0"0"15,0 0-15,0 0 16,0 0-16,26 8 16,9 1-16,-18-1 15</inkml:trace>
  <inkml:trace contextRef="#ctx0" brushRef="#br1" timeOffset="-10670.66">26859 12565 0,'0'0'0,"0"0"0,0 0 15,0 0-15,0 17 16,-9 18-1,1 17-15,-1 26 16,-9 0-16,1 0 16,0-18-16,-1-8 15,10-17-15,8-9 16,0-9-16,0-8 16,0 0-1,0-9-15,8-9 16,10-17-16,8 0 15,0-9-15,9 1 16,-1 8-16,-8 8 16,-8 18-16,-10 0 15,1 9-15,0 8 16,8 9-16,0 9 16,-8 0-16,0-9 15,8-18 1,-8 1-16,-9-9 15</inkml:trace>
  <inkml:trace contextRef="#ctx0" brushRef="#br1" timeOffset="-10474.83">26598 12816 0,'0'0'0,"0"0"0,0 0 0,0 0 15,0 0-15,18 0 16,16 0-16,36 0 16,34-9-1,26-8-15,-60 8 0</inkml:trace>
  <inkml:trace contextRef="#ctx0" brushRef="#br1" timeOffset="-10138.65">27484 12504 0,'0'0'0,"0"0"0,0 0 16,0 0-16,0 0 15,26 0-15,18-8 16,34-1-16,26-8 15,0-9 1,-8-9-16,-62 18 16</inkml:trace>
  <inkml:trace contextRef="#ctx0" brushRef="#br1" timeOffset="-9858.03">27901 12201 0,'0'0'0,"0"0"0,0 0 16,0 0-16,0 0 15,-9 0-15,1 26 16,-1 17-16,-8 18 16,-1 8-16,1 1 15,-1-10-15,10 1 16,8-9-16,0 0 15,8-9 1,18-8-16,9-9 16,26-18-16,0-16 15,-35-1 1</inkml:trace>
  <inkml:trace contextRef="#ctx0" brushRef="#br1" timeOffset="-9543.98">28552 11742 0,'-8'-9'0,"8"9"15,0 0-15,0 0 16,17 26-16,18 35 16,17 60-16,0 44 15,0 34-15,-35-8 16,-17 8 0,-34-26-16,-10 26 15,-60 217-15</inkml:trace>
  <inkml:trace contextRef="#ctx0" brushRef="#br2" timeOffset="40557.33">7095 13682 0,'0'0'0,"0"0"0,0 0 0,0 0 15,0 0-15,17 0 16,0 9-16,18-9 16,9 0-16,16 0 15,10 0 1,25-9-16,27 0 16,8 1-16,9-1 15,9 0-15,8 1 16,0-1-16,9 0 15,18 1-15,-27-9 16,0-1 0,-17 10-16,-26-1 15,-17 9 1,-10 0-16,-25 0 0,-17 0 16,-1 9-16,-17-9 15,-17 0-15</inkml:trace>
  <inkml:trace contextRef="#ctx0" brushRef="#br2" timeOffset="41016.52">7277 14020 0,'0'0'0,"0"0"0,0 0 16,0-9-16,0 1 15,17-1 1,18 0-16,26-8 0,17 0 16,26-1-1,35 1-15,17 0 16,27-1-16,8 1 15,0 0-15,-17-1 16,8 1-16,-8 8 16,-9-8-16,17 34 15,209 87 1</inkml:trace>
  <inkml:trace contextRef="#ctx0" brushRef="#br2" timeOffset="41966.77">20155 13587 0,'0'0'0,"0"0"16,0 0-16,0 0 16,9 0-16,8-9 15,18 1-15,34-1 16,35 0-16,27 9 15,34 0 1,8 0-16,10-8 16,16 8-16,1-9 15,9 9-15,-27 0 16,-8 0-16,-27 0 16,-34 9-16,-17-1 15,-18 1-15,-26 0 16,-9-1-1,-17 1-15,-17-9 16</inkml:trace>
  <inkml:trace contextRef="#ctx0" brushRef="#br2" timeOffset="42416.09">20216 13994 0,'0'-9'15,"8"1"-15,1-1 0,9 0 16,-1-8 0,18 8-16,8-8 15,9 0-15,9-1 16,17 1-16,18 0 15,-1-1-15,18 10 16,17-10-16,35 18 16,18 0-1,16 0-15,-16 0 0,-18 18 16,-26 8 0,-79-9-16</inkml:trace>
  <inkml:trace contextRef="#ctx0" brushRef="#br2" timeOffset="44069.98">4542 14514 0,'0'0'0,"0"0"0,0 0 15,0 0 1,0 0-16,0 0 0,8 17 16,1 0-1,0 18-15,-1-1 16,-8 27-16,-8 8 16,-18 1-16,-18 16 15,1 1-15,-1-9 16,-8-9-16,9-17 15,-9-9 1,17-17-16,0-17 16,1 0-16,-1-18 15,0-8-15,18-18 16,8-17-16,18-9 16,8-8-16,18 9 15,0 8-15,-1 17 16,10 9-1,-10 9-15,1 17 0,0 17 16,17 35 0,9 26-16,-18 26 15,-8-9-15,0-17 16,-1 0-16,1-17 16,0-9-16,0-26 15,-18-26-15</inkml:trace>
  <inkml:trace contextRef="#ctx0" brushRef="#br2" timeOffset="44684.69">5288 14505 0,'0'0'0,"0"0"0,0 0 16,0 0-16,0 0 15,-8 0-15,-1 26 16,-17 17 0,-9 26-16,1 9 15,-1 18 1,0 16-16,0 1 0,9-9 15,9-26-15,17 0 16,9-9-16,8-8 16,0-18-16,18 0 15,8-17-15,10-9 16,42-25 0,18-18-16,-44-9 15,-42 18-15</inkml:trace>
  <inkml:trace contextRef="#ctx0" brushRef="#br2" timeOffset="44948.76">5532 15007 0,'0'0'0,"0"0"0,0 0 16,17 0-16,0-8 16,18-1-16,26 0 15,8 1 1,1-10-16,8 1 16,-9 0-16,-17 8 15,-17 0-15,-17 9 16</inkml:trace>
  <inkml:trace contextRef="#ctx0" brushRef="#br2" timeOffset="45265.85">5862 14661 0,'0'0'0,"0"0"0,0 0 15,-9 17-15,0 0 16,-8 18 0,-9 17-16,-9 17 15,-8 9-15,8 9 16,0-18-16,9 0 16,9-8-16,8-9 15,9-9-15,0 1 16,9-10-16,8-8 15,0-8 1,9-10-16,9-8 16,35-17-16,17-9 15,-44 17-15</inkml:trace>
  <inkml:trace contextRef="#ctx0" brushRef="#br2" timeOffset="45481.04">6209 14955 0,'0'0'0,"0"0"16,0 0-16,0 0 15,0 0-15,0 0 16,0 0-16,9 0 16,8 0-16,18 0 15,17 0-15,0 0 16,0 0-1,-9 0-15,-17 0 32,-17 0-32</inkml:trace>
  <inkml:trace contextRef="#ctx0" brushRef="#br2" timeOffset="45670.81">6244 15172 0,'0'0'0,"0"0"0,0 0 15,0 0-15,0 0 16,0 0-16,0 0 16,17 0-16,9 8 15,17-8-15,27-8 16,-18-10-16,-9 1 16,-16 0-1</inkml:trace>
  <inkml:trace contextRef="#ctx0" brushRef="#br2" timeOffset="46005.81">7077 14877 0,'0'0'16,"0"0"-16,0 0 0,0 0 15,0 0-15,0 0 16,-8 0 0,-1 0-16,0 18 15,-17-1-15,0 18 16,0 17-16,9 0 15,-1-1-15,18-7 32,0-1-32,18-8 0,-1-9 0,0-9 15,9-8 1,9-9-16,17-9 16,-8-26-16,-10-17 15,-7-8-15,-19-9 16,-16 8-16,-19 9 15,1 17-15,-17 9 16,17 18-16,17 8 16,1 0-16</inkml:trace>
  <inkml:trace contextRef="#ctx0" brushRef="#br2" timeOffset="46283.2">7381 14566 0,'0'0'0,"0"0"15,9 17-15,8 17 16,9 1-16,9 17 16,0 0-16,0 17 15,8 1-15,-17 8 16,-9 0-16,-17-1 15,-8 1 1,-18 18-16,-18-1 0,-8-17 16,9-26-1,8-9-15,9-17 16,17-9-16</inkml:trace>
  <inkml:trace contextRef="#ctx0" brushRef="#br2" timeOffset="46518.55">8102 14869 0,'0'0'0,"0"0"0,0 0 0,0 0 16,17 0-1,1 0-15,16 0 16,19 0-16,7-9 16,-8 0-16,18 9 15,-9 9-15,-35 0 16</inkml:trace>
  <inkml:trace contextRef="#ctx0" brushRef="#br2" timeOffset="46717.98">8232 15146 0,'0'0'0,"0"0"0,0 0 15,0 0-15,0 0 16,0 0-16,18 0 16,16 0-16,18 0 15,44-9 1,26-8-16,-27-9 15,-34 0-15,-26 9 16</inkml:trace>
  <inkml:trace contextRef="#ctx0" brushRef="#br2" timeOffset="47354.8">9865 14617 0,'0'-8'0,"0"-1"15,0 9-15,0 0 16,0 0-16,0 0 16,0 9-16,0 8 15,-9 26 1,0 18-16,-17 8 16,0 18-1,-17 8-15,-1-17 0,-8 0 16,9-9-16,-18-8 15,0-18-15,-8 1 16,-1-18 0,10-18-16,-1 1 0,0-18 15,18 1 1,8-1-16,9-17 16,8-17-16,10-35 15,25 8-15,9 10 16,9 8-16,17 0 15,-9 17-15,1 18 16,-9 8-16,8 9 16,0 18-1,1 8-15,-1 26 16,-17 17-16,0 9 16,0 0-16,-8-9 15,-1-8-15,1-1 16,-1-16-16,0-18 15,1-9-15,8-17 16,-18 0 0</inkml:trace>
  <inkml:trace contextRef="#ctx0" brushRef="#br2" timeOffset="47715.06">10186 15284 0,'0'0'0,"0"0"0,0 0 0,-9 0 16,1 0-16,-1 0 16,0 18-16,1-1 15,-1 18-15,-8 17 16,17-9-16,0 0 15,0-8 1,17-9-16,0 0 16,1-18-16,-1 1 15,9-18-15,9-8 16,-9-17-16,0-10 16,-9-8-16,-17 0 15,-8 0-15,-18 18 16,-9 16-1,26 18-15</inkml:trace>
  <inkml:trace contextRef="#ctx0" brushRef="#br2" timeOffset="59117.31">11011 14955 0,'-9'0'0,"1"9"16,8-9-16,-9 0 0,9 0 0,0 0 16,0 0-16,0 0 15,0 0-15,9-9 16,8 1 0,18-1-16,-1 9 15,10-9-15,8 1 16,0-1-16,-8 9 15,-1 0-15,0 0 16,-17 0-16,-8 0 16</inkml:trace>
  <inkml:trace contextRef="#ctx0" brushRef="#br2" timeOffset="59496.5">10985 15293 0,'-9'-9'0,"1"1"0,-1-1 16,9 9-16,0 0 15,0-9-15,0 1 16,26-10-16,17-8 15,36 0 1,25 0-16,0 9 16,-61 8-16</inkml:trace>
  <inkml:trace contextRef="#ctx0" brushRef="#br2" timeOffset="62582.62">12583 14843 0,'0'0'0,"0"-9"0,0 0 0,0 1 0,-9-1 15,0-8 1,1-1-16,-1-8 16,-8 9-16,-9 0 15,0 17-15,-27 0 16,-7 17-16,-1 18 16,0 8-16,9 9 15,0 26-15,8 0 16,18-9-1,18-8-15,8-18 16,17 0-16,0-8 16,18-9-16,9-17 15,8-9-15,9-9 16,-18-17 0,0-9-16,1-8 15,-9 8-15,-18 1 16,-8 25-16</inkml:trace>
  <inkml:trace contextRef="#ctx0" brushRef="#br2" timeOffset="62946.1">12817 14921 0,'-8'0'0,"-1"0"15,0 0-15,0 0 16,1 0-16,-1 0 15,-8 8-15,-9 10 16,0 16-16,-9 18 16,18 0-16,-1 9 15,10-1-15,8-16 16,8-1 0,10-8-16,-1-9 15,0-18-15,1 1 16,8-18-16,0 1 15,0-18-15,0 0 16,0-18-16,-17-8 16,-9 0-16,-9 9 15,-8 8-15,-1 18 16,1 0 0,-1 8-16,1 1 15,8-1-15,9 9 16</inkml:trace>
  <inkml:trace contextRef="#ctx0" brushRef="#br2" timeOffset="63337.15">13373 14877 0,'0'0'0,"0"0"0,0 0 15,0 0-15,0 0 16,0 0-1,-9 0-15,-8 0 0,-9 0 16,-18 18-16,1-1 16,-9 0-16,17 1 15,0 16 1,18-8-16,0 9 16,17-1-16,17 1 15,9 0-15,18 8 16,8 0-16,-9-8 15,-8-9 1,-9 0-16,-9-17 16,-8-1-16,0 1 15,-18 0-15,0-1 16,-17 10-16,-26-1 16,0-8-16,9-1 15,8-16-15,0-1 16,26 9-16</inkml:trace>
  <inkml:trace contextRef="#ctx0" brushRef="#br2" timeOffset="64262.2">14259 14115 0,'0'0'0,"0"0"16,-9 0-1,0 9-15,1-9 16,-1 8-16,-8 10 15,-1-1-15,-8 0 16,0 18-16,9 17 16,-1 9-16,-8 17 15,9 17-15,0-9 16,-1 1 0,18-9-16,0-26 15,9-9-15,0 1 16,8-18-16,0-18 15,9 1-15,9-18 16,9-17-16,8-8 16,0-36-16,0-8 15,-9 0 1,-8 9-16,-9 0 16,0 8-16,-17 9 15,0 0-15,-18 18 16,-9-1-16,-8 9 15,0 9-15,-8 8 16,-10 9-16,1 17 16,-9 18-16,8 0 15,10 8 1,-1 0-16,9 9 16,8 9-16,18-18 15,0 0-15,0-17 16,9 0-16,8 0 15,18-8-15,17-10 16,35 1-16,26-26 16,0-18-1,-70 18-15</inkml:trace>
  <inkml:trace contextRef="#ctx0" brushRef="#br2" timeOffset="64718.8">14771 14609 0,'0'0'0,"0"0"0,0 0 16,0 0 0,0 0-16,-9 0 15,1 0-15,-1 8 16,0 10-16,-8-1 16,8 0-16,1 18 15,8-9-15,0 0 16,0 0-16,8 0 15,1-9 1,0-8-16,-1 0 16,10-9-16,-1-9 15,0 0-15,1-8 16,-1-9-16,-8-9 16,0 1-16,-18 16 15,0 1-15,0 0 16,-8 17-1,0 8-15,8 1 16</inkml:trace>
  <inkml:trace contextRef="#ctx0" brushRef="#br2" timeOffset="65063.82">13885 15007 0,'0'0'0,"0"0"15,0 0-15,0 0 16,0 0-16,9 0 15,17 9-15,17 0 16,18-1-16,17 1 16,35-9-1,9 0-15,-9-9 0,-18 1 16,-8-1 0,0 9-16,-9-17 15,-8-1-15,-44 18 16</inkml:trace>
  <inkml:trace contextRef="#ctx0" brushRef="#br2" timeOffset="65533.18">14250 15371 0,'0'0'0,"-9"0"0,9 0 0,0 0 16,0 0-16,0 0 15,0 0 1,0 0-16,9 0 16,8 0-16,9 9 15,9 8-15,9-8 16,-18 8-16,0 0 15,-9 1-15,-8-1 16,-1 0-16,-16 1 16,-1 16-1,-17 1-15,-9-1 16,-8-8-16,8 0 16,0 0-16,1-8 15,16-10-15,1 1 16,8 0-16,9-1 15,0-8-15,9 9 16,17 0-16,17 8 16,27 0-1,34-8-15,18 0 16,8-18-16,226-8 16</inkml:trace>
  <inkml:trace contextRef="#ctx0" brushRef="#br2" timeOffset="68928.03">15666 14973 0,'0'0'0,"0"8"0,0-8 0,0 18 16,0-1-16,17 18 16,0-1-16,18-8 15,0 0-15,17 0 16,0-17-16,-9-9 16,1-9-16,-1-17 15,9-9-15,-8-8 16,-10 0-1,-8-9-15,1 9 16,-19-9-16,-16 0 16,-1 17-16,-17 18 15,-9-1-15,-8 18 16,-18 18-16,-9 8 16,-8 8-1,9 18-15,17 18 16,8 16-16,18 1 15,18-1-15,8 1 16,26 8-16,26-17 16,17-8-16,18-27 15,17-9-15,26-34 16,9-34-16,26-44 16,200-95-16</inkml:trace>
  <inkml:trace contextRef="#ctx0" brushRef="#br2" timeOffset="69688.22">16734 14479 0,'0'0'0,"0"0"0,0 0 16,0 0-16,0 0 15,17 0-15,9 0 16,17 0-16,10-9 16,33 1-16,19-1 15,-62 9-15</inkml:trace>
  <inkml:trace contextRef="#ctx0" brushRef="#br2" timeOffset="70194.76">17385 14609 0,'0'0'0,"0"0"16,0 0-16,0 0 16,0 0-16,0 0 15,0-9-15,0 0 16,17-16-16,1-19 16,8 10-16,-9-1 15,0 0-15,-8 18 16,0 0-1,-9 17-15,0 0 16,0 0-16,0 8 16,8 10-16,10 8 15,-1 17-15,9 0 16,0-17-16,-8-17 16,8-9-1,0-9-15,-18 9 16</inkml:trace>
  <inkml:trace contextRef="#ctx0" brushRef="#br2" timeOffset="70340.38">17533 14020 0,'0'0'0,"0"0"16,0 0-16,0 0 15,0 0-15,0 0 16,26 9-16,0-1 15,-9-8-15</inkml:trace>
  <inkml:trace contextRef="#ctx0" brushRef="#br2" timeOffset="70880.56">18279 14072 0,'0'0'0,"-8"0"0,-1 0 15,0 0-15,1 0 16,-1 0-16,-17-9 16,0 9-1,0 0-15,0 0 16,-18 9-16,1 8 16,-1 0-1,1 18-15,-9 0 0,17-1 16,0 1-16,18 0 15,0-9 1,17 0-16,0 0 16,17 0-16,0 0 15,9-9-15,9-8 16,17-9-16,0-9 16,9-8-16,-17-9 15,-1 8-15,-17 1 16,0 0-1,-17 8-15,0-8 0,-1 8 16,-8 0 0,9 1-16,0-18 15,-9 8-15</inkml:trace>
  <inkml:trace contextRef="#ctx0" brushRef="#br2" timeOffset="71130.26">18201 13812 0,'0'0'0,"0"0"16,0 0-16,0 0 16,0 0-16,0 9 15,0 8-15,-9 18 16,1 34-16,-18 35 16,0 17-1,0 9-15,0-9 16,8-25-16,1-19 15,8-25-15,9-17 16,0-26-16,9 8 16,17-8-16,-9-1 15</inkml:trace>
  <inkml:trace contextRef="#ctx0" brushRef="#br2" timeOffset="71457.87">18505 14384 0,'0'0'0,"0"0"0,0 0 15,-9 0-15,1 8 16,-1 10-16,0-1 16,1 0-1,-10 9-15,10 0 16,8 0-16,0-8 15,17-10-15,0 1 16,1 0-16,-1-18 16,0 0-16,1-8 15,-1-9-15,-8 0 16,0 0 0,-18 9-16,0-1 15,-17 18-15,-9 0 16,1 9-16,16 0 15</inkml:trace>
  <inkml:trace contextRef="#ctx0" brushRef="#br2" timeOffset="71810.92">17420 14869 0,'0'0'0,"0"0"16,0 0-16,0 0 15,0 0-15,8 0 16,10 0-16,16-9 15,45 0-15,33 1 16,10-10 0,17 1-16,0 0 0,-9 8 15,-26-8 1,-8-1-16,-9 10 16,-35 8-16,-9 0 15,-25 0-15</inkml:trace>
  <inkml:trace contextRef="#ctx0" brushRef="#br2" timeOffset="72244.15">17897 14921 0,'0'0'0,"0"0"0,0 0 15,0 0 1,0 0-16,0 0 16,9 0-16,8 0 15,1 0-15,8 0 16,17 8 0,1 1-16,-10 0 15,1-1-15,-9 1 0,-17 0 16,-1 8-1,1 0-15,-18 1 16,1 8-16,-18-1 16,0 1-16,0 0 15,8 0-15,1-8 16,-1-10-16,10 1 16,-1 0-16,9-1 15,0-8-15,0 0 16,17 9-1,18 0-15,26-1 16,17-8-16,-26 0 16</inkml:trace>
  <inkml:trace contextRef="#ctx0" brushRef="#br2" timeOffset="96142.7">19495 15449 0,'0'0'0,"0"0"0,0 0 15,0 0-15,0 26 16,-9 17 0,1 35-16,-36 43 15,-17 1-15,35-79 16</inkml:trace>
  <inkml:trace contextRef="#ctx0" brushRef="#br2" timeOffset="97313.73">20207 16029 0,'0'0'0,"0"0"0,0 0 16,0 0-16,-9-9 15,1-8-15,-1-17 16,9-18 0,0-44-16,26-25 31,9-9-31,17-8 0,9-1 0,8 18 15,9 8-15,-17 35 16,0 18 0,0 8-16,0 17 0,-18 18 15,0 17 1,-8 0-16,-9 17 16,-9 0-16,-8 18 15,-18 8-15,-8 18 16,-9 0-16,-17-10 15,8-7-15,0-18 16,0 0-16,18-9 16,0-8-1,17-1-15,0 1 16,0 0-16,8-1 16,18 1-16,9 8 15,9-8-15,-18 0 16,-18-1-16,1 1 15,0-9-15,-18 9 16,-8 8 0,-27 9-16,1-9 15,-18 1-15,9-10 16,9 1-16,16-9 16,19 0-16,8 0 15,0-9-15,8 9 16</inkml:trace>
  <inkml:trace contextRef="#ctx0" brushRef="#br2" timeOffset="97692.19">21423 14817 0,'0'0'0,"0"0"15,0 0-15,0 0 16,0 0-16,0 0 16,-9 0-16,0 8 15,-17 10-15,0 16 16,-8 27-1,-10 26-15,9-1 16,1 1-16,-1-1 16,18 10-16,17-27 15,0-17-15,17-9 16,0-17-16,18 0 16,9-17-16,16-9 15,-8-18 1,-34 1-16</inkml:trace>
  <inkml:trace contextRef="#ctx0" brushRef="#br2" timeOffset="97908.08">21327 15293 0,'0'0'0,"0"0"16,0 0-16,0 0 15,0 0-15,18 0 16,25-9-16,18 1 16,17-18-16,18 0 15,-18 8 1,-26-16-16,-26 16 0</inkml:trace>
  <inkml:trace contextRef="#ctx0" brushRef="#br2" timeOffset="98196.78">21718 15025 0,'0'0'0,"0"0"15,0 0-15,0 0 16,-9 0 0,1 0-16,-1 26 15,-17 8-15,0 27 16,0 8-16,0 0 15,8 9-15,1-8 16,0-27-16,17 0 16,0-17-1,0-17-15,0-1 16,26-8-16,26-17 16,9-17-16,-18-1 15,-26 26-15</inkml:trace>
  <inkml:trace contextRef="#ctx0" brushRef="#br2" timeOffset="98338.94">21953 15293 0,'0'-9'0,"0"9"15,0 0-15,0 0 16,0 0-16,0 0 16,0-8-16,17-1 15,0 0-15,9 1 16,18 8-16,-1 0 15,-25 8-15</inkml:trace>
  <inkml:trace contextRef="#ctx0" brushRef="#br2" timeOffset="98509.04">21970 15362 0,'0'0'16,"0"0"-16,0 0 0,0 0 0,0 0 0,0 0 15,0 0-15,0 0 16,0 0-16,0 0 15,0 0-15,17 0 16,35-8 0,9-1-16,-35 9 15</inkml:trace>
  <inkml:trace contextRef="#ctx0" brushRef="#br2" timeOffset="98837.64">22456 15137 0,'0'0'16,"0"0"-16,0 0 0,-8 0 16,-1 17-16,0 1 15,0 8-15,1 0 16,8 8-16,0-8 15,0 0 1,8 0-16,10-8 16,-1-10-16,9 1 15,-8 0-15,16-18 16,1-8-16,-9-18 16,-17-17-16,0 0 15,-18 0-15,-17 9 16,-18 8-1,27 18-15</inkml:trace>
  <inkml:trace contextRef="#ctx0" brushRef="#br2" timeOffset="99081.58">22760 14765 0,'0'0'0,"0"0"16,0 0-16,18 17 15,16 0-15,10 18 16,-1 26-16,-8 25 16,-9 1-16,-17 8 15,-9 18-15,-27-1 16,1-25-16,0-18 16,0-26-1,9-17-15,0 0 16,17-17-16,0-9 15,0 0-15</inkml:trace>
  <inkml:trace contextRef="#ctx0" brushRef="#br2" timeOffset="99284.09">23220 15128 0,'0'0'0,"0"0"0,0 0 16,0 0-16,0 0 16,9 0-16,8 0 15,18 0 1,26 0-16,-18 9 16</inkml:trace>
  <inkml:trace contextRef="#ctx0" brushRef="#br2" timeOffset="99460.87">23203 15388 0,'0'0'0,"0"0"0,0 0 16,0 0-16,0 0 16,17 0-16,9 0 15,9-8-15,26-1 16,8 0-16,-43 9 15</inkml:trace>
  <inkml:trace contextRef="#ctx0" brushRef="#br2" timeOffset="100139.98">23481 16185 0,'0'0'0,"0"0"0,0 0 16,0 0-1,0-9-15,0-8 16,9-26-16,-1-35 16,18-52-16,18-52 15,17 17-15,-1 10 16,1 16-16,0 26 16,8 27-16,1 8 15,-9 17 1,-9 27-16,-9 8 15,1 8-15,-10 18 16,-8 0-16,-8 18 16,-10-1-16,1 0 15,-18 18 1,1 8-16,-1 1 16,-8-1-16,-1-17 15,1 0-15,0-9 0,8 0 16,9-8-1,0 8-15,0 1 16,0-1-16,17 0 16,1 1-16,-1 8 15,9 0-15,-17-18 16,-1 1-16,-8 8 16,-8 1-16,-27 16 15,-8 1 1,-27 8-16,-8-8 15,26-9-15,0-9 16,17-8-16,9-1 16,9 1-16,17-9 15,0 0-15,0 0 16</inkml:trace>
  <inkml:trace contextRef="#ctx0" brushRef="#br2" timeOffset="100460.77">24462 15466 0,'0'0'0,"0"0"16,0 0-16,0 0 15,0 18-15,-9-1 16,1 0-16,8 9 15,0 0-15,0-9 16,8 1-16,10-10 16,-1 1-16,1 0 15,-1-1 1,0-16-16,1-1 16,-1-17-16,-8 0 15,-18 0-15,-8 9 16,-44-9-16,26 17 15</inkml:trace>
  <inkml:trace contextRef="#ctx0" brushRef="#br2" timeOffset="106892.69">24862 15180 0,'0'0'0,"0"0"0,0 0 0,0 0 15,0 0-15,0 0 16,17 0-16,18 0 15,-1 0-15,19 0 16,7 0-16,1 0 16,0 0-1,-9 9-15,-26 0 16</inkml:trace>
  <inkml:trace contextRef="#ctx0" brushRef="#br2" timeOffset="107089.12">24896 15423 0,'0'0'0,"0"0"16,0 0-16,0 0 16,0 0-16,18 0 15,8 0-15,26 0 16,9 0-16,25-9 15,-25 1 1</inkml:trace>
  <inkml:trace contextRef="#ctx0" brushRef="#br2" timeOffset="127348.09">25982 15172 0,'0'0'0,"0"0"0,0 0 0,0-9 16,0 0-16,0 9 15,0-8-15,0 8 16,0 0 0,0 0-16,0 0 0,0 0 15,0 0 1,0 0-16,0-9 15,0 0-15,0 1 16,-9-1-16,0 0 16,1 1-16,-1-1 15,-8 0-15,-1 1 16,-8 8-16,9 0 16,-9 0-1,0 0-15,0 8 16,0 1-16,8 8 15,1 1-15,8-1 16,1 0-16,8 1 16,0 8-16,0 8 15,0 1-15,17-9 16,0 0-16,1 0 16,8 0-1,0 0-15,-17-9 16,-1-8-16,1 0 15,0-1-15,-9 1 16,0 8-16,-9 1 16,0-1-1,-8 9-15,-9-9 0,0 0 16,0 1-16,0-10 16,8 1-1,1 0-15,0-1 16,8-8-16,9 0 15,-9 0-15,9 0 16</inkml:trace>
  <inkml:trace contextRef="#ctx0" brushRef="#br2" timeOffset="127584.67">26138 15354 0,'0'0'0,"0"0"0,0 0 16,0 0-16,0 17 15,-9 0 1,1 18-16,-1 8 16,0 1-16,9-10 15,0-8-15,0 0 16,-8-9-16,8-8 15,0-9-15</inkml:trace>
  <inkml:trace contextRef="#ctx0" brushRef="#br2" timeOffset="127741.17">26251 14860 0,'0'0'0,"0"0"0,0 0 16,0 0-16,0 0 15,0 17-15,17 1 16,1-1-16,-1-8 16</inkml:trace>
  <inkml:trace contextRef="#ctx0" brushRef="#br2" timeOffset="128236.7">26451 15388 0,'0'0'0,"0"0"0,0 9 16,0-9-16,0 0 15,0 0-15,0 0 16,0 0-16,0 0 15,0 9 1,0 8-16,-9 0 16,0 1-16,1 8 15,-1 0-15,0-9 16,9-8-16,0-1 16,0 1-16,0-1 15,0-8-15,0-8 16,0-1-1,18-17-15,-1 0 16,0-8-16,9 16 16,-8 1-16,-1 0 15,-8-1-15,0 18 16,-1 0-16,1 0 16,8 18-16,1 8 15,-10 17 1,1 0-16,0 0 15,8-8-15,0-9 16,10 0-16,-10-17 16</inkml:trace>
  <inkml:trace contextRef="#ctx0" brushRef="#br2" timeOffset="129202.27">27293 14514 0,'0'0'0,"-9"0"0,9 0 15,-8 0-15,-1 0 16,0 0-16,1 0 15,-1 0-15,0 0 16,1 17-16,-10 9 16,-8 26-1,0 17-15,0 9 16,17 0-16,1 17 16,-1-17-16,9-26 15,9-9-15,-1-17 16,10-17-16,-1 0 15,0-1-15,10-16 16,7-18 0,10-18-16,8-16 15,-9-18-15,1-9 16,-18 1-16,-18 16 16,-8 18-16,-8 18 15,-1-1-15,-17 9 16,0 9-16,0 0 15,-18 17 1,10 17-16,-1 0 16,9 18-16,0-1 15,8 1-15,10-9 16,8 0-16,8 0 16,10 0-16,-1 0 15,27 9-15,-10-18 16,-25-8-1</inkml:trace>
  <inkml:trace contextRef="#ctx0" brushRef="#br2" timeOffset="129670.29">27693 14947 0,'-9'0'0,"9"0"0,-9 0 15,0 0-15,1 0 16,-1 8-16,0 1 16,1 8-16,-1 1 15,9-1-15,0 9 16,0-9 0,9 9-16,8-9 15,0 1-15,1-10 16,-1 1-16,1-18 15,8 1-15,0-18 16,-9 0-16,-8 0 16,-1 0-16,-16 9 15,-1-1-15,-17 1 16,-17 17 0,17 0-16,26 0 15</inkml:trace>
  <inkml:trace contextRef="#ctx0" brushRef="#br2" timeOffset="129992.29">26902 15440 0,'0'0'0,"0"0"16,0 0-16,0 0 0,18 0 15,16 0 1,18 0-16,27 0 16,16 0-16,1 0 15,-1 0-15,1 0 16,-18 0-16,-17-8 15,-9 8-15,-9 0 16,-25 8-16,-10-8 16,-8 0-1</inkml:trace>
  <inkml:trace contextRef="#ctx0" brushRef="#br2" timeOffset="130351.38">27302 15648 0,'0'0'0,"0"0"0,0 0 16,8 0-16,10 9 15,-1 8-15,18 0 16,0 1-16,-9-1 16,0-8-16,-18 8 15,1-8-15,-9 8 16,-9 9-16,-17 9 15,0-1 1,-8 10 0,8-18-16,8 0 0,1-18 15,8 1-15,0 0 16,9-1-16,0 1 16,0-1-16,26 1 15,35 0-15,26-1 16,61-16-1,34-18-15,191-61 16</inkml:trace>
  <inkml:trace contextRef="#ctx0" brushRef="#br2" timeOffset="132100.29">28248 15345 0,'0'0'0,"0"0"0,0 0 15,0 0-15,0 0 16,0 0-16,0 0 16,0 0-16,0 0 15,0 0 1,0 0-16,0 0 15,0 0-15,0 0 16,0 0-16,0 0 16,9 0-16,0 0 15,8 9-15,0 8 16,18 0-16,17 9 16,18 0-1,-1-8-15,9-10 16,9-16-16,-9-1 15,0 0-15,-17-17 16,-9 0-16,-8 0 16,-18-8-16,-9-1 15,-8-17 1,-9 0-16,-9 0 16,-17 17-16,0 1 15,-9-1-15,-8 18 16,0 8-16,-1 9 15,-17 18-15,1 25 16,-19 26-16,19 9 16,25 9-16,9 17 15,8 0 1,18-9-16,18 0 16,17 0-16,17-17 15,34-17-15,36-9 16,52-43-16,34-35 15,9-35-15,209-34 16</inkml:trace>
  <inkml:trace contextRef="#ctx0" brushRef="#br2" timeOffset="134018.56">29551 14782 0,'0'-9'0,"0"1"0,0-1 16,0 0-16,0 1 15,0-1-15,9-8 16,8-9-1,18-18-15,-1-16 16,10-9 0,-1-1-16,-8 10 0,-9 25 15,-17 9-15,-1 9 16,1-1-16,0 18 16,-9 0-1,0 18-15,0 8 16,0 17-16,8 9 15,10 0-15,-1 0 16,1-17-16,-1-10 16,-8-16-1,8-18-15,-8 9 16</inkml:trace>
  <inkml:trace contextRef="#ctx0" brushRef="#br2" timeOffset="134154.88">29829 14003 0,'0'0'0,"0"0"0,0 0 16,0 0-16,0 0 15,8 0-15,10 0 16,-10 8-16</inkml:trace>
  <inkml:trace contextRef="#ctx0" brushRef="#br2" timeOffset="134722.27">30463 14106 0,'0'0'0,"0"0"0,0 0 0,0 0 15,0 0 1,0 0-16,0 0 16,0 0-16,0 0 15,-9-8-15,0-1 16,1 1-16,-18 8 15,-1 0-15,1 8 16,-17 9-16,0 9 16,8 0-1,17 9-15,1 0 16,0-1-16,8 1 16,9 0-16,0-9 15,0-9-15,17 9 16,9-9-1,9-8-15,17 0 0,0-18 16,9 0 0,0-8-16,-18-9 15,1 0-15,-18-9 16,0 1-16,-17-1 16,-1 9-16,-16 9 15,-1-1-15,-8 1 16,-9 8-16,8-8 15,9 17-15</inkml:trace>
  <inkml:trace contextRef="#ctx0" brushRef="#br2" timeOffset="134972.52">30454 13812 0,'0'0'0,"0"0"0,0 0 15,0 0-15,0 0 16,0 17-16,0 9 16,-9 18-16,1 34 15,-18 26-15,-1 8 16,1-8-16,9-17 16,0-9-16,-1-9 15,1-17 1,8-26-16,18 8 15,0 1-15,-1-26 16</inkml:trace>
  <inkml:trace contextRef="#ctx0" brushRef="#br2" timeOffset="135327.38">30767 14479 0,'0'0'0,"-9"0"16,0 0-16,1 0 16,-1 0-16,0 0 15,0 0-15,1 0 16,-1 9-16,0 17 16,1 0-1,8 0-15,0-1 16,8-7-16,1-1 15,8-8-15,1-1 16,8 1-16,9-18 16,-1-17-16,1 0 15,-9-8-15,-8-1 16,-10 1 0,-16-1-16,-10 18 15,-17 8-15,-25 9 16,-10 9-16,35-1 15</inkml:trace>
  <inkml:trace contextRef="#ctx0" brushRef="#br2" timeOffset="135700.57">29620 14903 0,'0'0'0,"0"-8"0,0-1 15,0 9-15,0 0 16,0-9-16,18 1 15,25-1-15,27 0 16,16-8-16,36 8 16,17-8-1,0 0-15,-9 8 16,0-8-16,-25-1 16,-19 10-16,-25 8 15,-26 0-15,-26 8 16,-1 1-16,1-9 15</inkml:trace>
  <inkml:trace contextRef="#ctx0" brushRef="#br2" timeOffset="136116.93">30341 14938 0,'0'0'0,"-9"0"0,1 0 15,8 0 1,0 0-16,0 0 16,0 0-16,0 0 15,0 0-15,0 0 16,17 0-16,0 0 16,1 9-16,-1-1 15,1 10-15,-1-1 16,-8 0-16,-1 1 15,1-1 1,-18 9-16,1-9 16,-1 0-16,-8 9 15,-1-8-15,1-10 16,8 1 0,0 0-16,9-1 0,0 1 15,0 0 1,18-1-16,8 1 15,35 0-15,17-1 16,35-8-16,-53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3:50:38.76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 4944 0,'-9'-9'0,"9"0"0,-17 1 0,17 8 16,0 0-1,0 0-15,-18 0 16,9 8-16,9 18 15,-17 26-15,0 52 16,8 17 0,-17 27-16,9-10 15,-1-34-15,10-17 0,8-18 16,0-26 0,0-17-16,8 0 15,10-17-15</inkml:trace>
  <inkml:trace contextRef="#ctx0" brushRef="#br0" timeOffset="663.44">1242 5325 0,'0'0'0,"0"-9"0,0 0 16,0 1-16,0-1 15,0 0-15,0 1 16,8-1-16,10 0 15,8 1-15,0-10 16,9 10 0,-1-1-16,1 0 15,-17 9-15,8 0 16,-26 0-16,8 18 16,10-1-16,-18 18 15,0-1-15,0 10 16,0-1-16,0-8 15,0-1 1,0 1-16,0-9 16,0 0-16,17 0 15,9 0-15,-17-18 16,25 1-16,-16-9 16,17-9-16,-1 1 15,-8-1 1,0-8-16,18-9 0,8 8 15,-26 10 1</inkml:trace>
  <inkml:trace contextRef="#ctx0" brushRef="#br0" timeOffset="898">1711 5160 0,'0'0'0,"0"0"0,0 0 16,0 0-1,0 17-15,0 1 16,-9 8-16,0 17 16,9 35-16,-17 26 15,8 8-15,1-16 16,8-10-16,0-16 16,0-18-1,8 0 1,1-27-16,-9-16 0,0-9 15</inkml:trace>
  <inkml:trace contextRef="#ctx0" brushRef="#br0" timeOffset="1297.82">2162 5099 0,'0'0'0,"0"0"0,0 0 16,0 0-1,0 0-15,-8 0 16,-1 0-16,9 0 15,-17 0-15,8 18 16,-17 8-16,0 8 16,0 18-16,0 18 15,8-10 17,1 1-32,17-1 0,0 1 0,0-9 15,17-9-15,1-8 16,-1-9-16,0-9 15,9 1 1,-17-10-16</inkml:trace>
  <inkml:trace contextRef="#ctx0" brushRef="#br0" timeOffset="1530.22">2154 5480 0,'0'0'0,"0"0"0,0 0 16,0 0-1,0-8-15,17-1 16,18-8-16,17 0 16,9-9-16,-1 0 15,1 8-15,-9 1 16,-26 17-16</inkml:trace>
  <inkml:trace contextRef="#ctx0" brushRef="#br0" timeOffset="1781.17">2492 5108 0,'0'0'0,"-8"0"0,-1 0 16,0 0-16,9 0 15,0 0-15,-8 0 16,-1 17 0,0 18-16,0 17 15,1 9-15,8-1 16,0 1-16,0-1 16,17 1-16,1-9 15,-1-9-15,9-17 16,0-8-16,-17-10 15</inkml:trace>
  <inkml:trace contextRef="#ctx0" brushRef="#br0" timeOffset="2129.5">2666 5117 0,'0'0'0,"0"0"16,9 8-16,-9-8 16,0 0-16,0 0 15,0 0-15,17 18 16,0 8-1,9 8-15,-8 1 16,-1 8-16,-8 1 16,-1-1-16,-8 9 15,-17 0-15,-9 17 16,-9-8-16,1-9 16,8-9-16,26-34 15</inkml:trace>
  <inkml:trace contextRef="#ctx0" brushRef="#br0" timeOffset="2845.51">2952 5082 0,'0'0'0,"0"0"0,-8 0 16,-10 0-16,10 0 15,-1 0-15,0 0 16,1 0 0,-1 0-16,0 0 15,9 0-15,0 0 16,0 0-16,0 0 16,0 0-16,0 0 15,0 0-15,0 0 16,18 17-16,8 1 15,17 16-15,18 1 16,8 8 0,1-17-16,-1 0 15,-8 0-15,-9-8 16,-8-1-16,-18 0 16,0-8-16,-9 8 15,-8 1-15,0-1 16,-18 17-16,-17 27 15,-18 17-15,-8 0 16,0-17 0,0-1-16,17-16 15,1-10-15,25-16 16</inkml:trace>
  <inkml:trace contextRef="#ctx0" brushRef="#br0" timeOffset="4076.15">4133 5169 0,'0'0'0,"0"0"15,0 0-15,0 0 16,0 0-16,0 0 16,0 0-16,18 0 15,-1 0-15,18 0 16,0 0-16,8 8 15,-8-8 1,0 0-16,-9 9 16,-18-9-16</inkml:trace>
  <inkml:trace contextRef="#ctx0" brushRef="#br0" timeOffset="4285.47">4177 5489 0,'-9'0'0,"9"0"0,0 0 16,0 0-16,0 0 15,0 0-15,0 0 16,9 0-16,8-9 16,9 1-16,9 8 15,0 0 1,0 0-16,8 0 15,-17 8-15</inkml:trace>
  <inkml:trace contextRef="#ctx0" brushRef="#br0" timeOffset="5528.64">5549 4987 0,'-9'-9'0,"1"0"16,8 9-16,0 0 15,0 0-15,0 0 16,0 0-16,0 0 16,0 18-16,17-1 15,-8 18 1,-1 17-16,1 17 15,-18-8-15,1-1 16,-10 1-16,1-18 16,-9 1-16,0-19 15,0 1-15,8-17 16,-8 0-16,9-18 16,0 0-16,-1 1 15,10-18-15,8-9 16,0 1-1,0 16-15,8 1 16,10 8-16,-1 9 16,0 9-16,9 8 15,9 18-15,0 0 16,0 8-16,8 9 16,0-9-1,-17-8-15,0-9 16,9-18-16,-9-8 15</inkml:trace>
  <inkml:trace contextRef="#ctx0" brushRef="#br0" timeOffset="5814.43">6131 4892 0,'0'0'0,"0"0"0,-9 0 15,0 0-15,1 0 16,-1 0-16,0 0 16,1 17-16,-10 9 15,-8 34-15,0 53 16,9 8 0,8-17-16,9 9 15,17-1-15,1-8 16,17-17-16,-1-26 15,1-18 1,0-17-16,17-9 0,9-8 16,-35 0-16</inkml:trace>
  <inkml:trace contextRef="#ctx0" brushRef="#br0" timeOffset="6078.85">6209 5446 0,'0'0'0,"0"0"16,0 0-16,0 0 16,0 0-16,0 0 15,0-9-15,17 1 16,9-1-16,9 0 15,17 1-15,9-1 16,0 0-16,-18 1 16,-17 8-1,-8 0-15</inkml:trace>
  <inkml:trace contextRef="#ctx0" brushRef="#br0" timeOffset="6336.45">6582 5099 0,'0'0'15,"0"0"-15,0 0 0,-8 0 16,-1 0 0,0 0-16,1 0 15,8 0-15,-9 0 16,0 26-16,-8 18 16,-9 16-16,8 10 15,1-10 1,17 10-16,0-10 15,0 1-15,17-9 0,1-18 16,-1-8 0,1-8-16,-1-10 15,0-16-15,-8-1 16</inkml:trace>
  <inkml:trace contextRef="#ctx0" brushRef="#br0" timeOffset="6604.3">6730 4961 0,'0'0'0,"0"0"0,0 0 16,0 0 0,17 17-16,9 9 0,9 17 15,8 18-15,1 8 16,-18 1-1,0 8-15,-17-9 16,-18 17-16,0 1 16,-8-26-16,0-9 15,-1-18-15,18-8 16,0-8-16</inkml:trace>
  <inkml:trace contextRef="#ctx0" brushRef="#br0" timeOffset="7166.4">7459 4995 0,'-8'-8'0,"-1"-1"0,0 0 0,1 9 16,-1 0 0,0 9-16,-8 8 0,8 44 15,-17 52 1,9-1-16,17-8 16,-9 9-16,0-18 15,9-34-15,9-1 16,8-16-16,1-18 15,-9-18-15</inkml:trace>
  <inkml:trace contextRef="#ctx0" brushRef="#br0" timeOffset="7519.33">7737 5151 0,'-8'0'0,"-1"0"0,0 0 0,0 9 16,1 8-16,-1 1 16,0 8-1,1 17-15,8 9 16,0-9-16,0 1 16,8-18-1,10-1-15,-1 1 0,1 0 16,-1-17-1,0 0-15,9-9 16,-8-9-16,-1 0 16,-8-17-16,-1-8 15,-16-27-15,-10 9 16,-8 18-16,0 16 16,9 1-16,0 8 15,17 9 1,0 0-16,0 0 0</inkml:trace>
  <inkml:trace contextRef="#ctx0" brushRef="#br0" timeOffset="7778.42">7954 5065 0,'0'0'0,"0"0"16,0 0-16,0 0 15,0 0-15,0 0 16,9 8-1,17 10-15,26 16 16,18 1-16,-1 8 16,-8-17-1,-9 0-15,-17 0 0,-9 0 16,-18-8-16,1 16 16,-18 1-16,-25 17 15,-27 26 1,-9 0-16,10-18 15,34-25-15</inkml:trace>
  <inkml:trace contextRef="#ctx0" brushRef="#br0" timeOffset="8296.11">8866 5429 0,'0'0'0,"0"0"15,-9 0-15,9 0 16,0 0-16,0 0 16,0 0-16,0 0 15,0-9 1,26 0-16,9 1 16,26-1-16,8-8 15,1 8-15,-9 0 16,-18 1-16,9 8 15,0 8-15,-26 1 16</inkml:trace>
  <inkml:trace contextRef="#ctx0" brushRef="#br0" timeOffset="8511.67">9257 5082 0,'0'0'0,"-9"0"0,1 0 15,-1 0-15,0 0 16,0 0 0,1 26-16,-1 26 15,-17 17-15,9 9 16,-1 0 0,10 9-16,16 17 0,18-18 15,-8-51-15</inkml:trace>
  <inkml:trace contextRef="#ctx0" brushRef="#br0" timeOffset="9461.32">9847 5896 0,'0'0'0,"0"0"15,0 0-15,0 0 16,-8-8-16,-1-1 16,0 0-16,1 1 15,-1-18-15,9-9 16,0-26 0,9-17-16,8-26 15,9-8-15,17-1 16,1 27-16,8 8 15,0 26-15,-8 8 16,-1 18-16,-17 9 16,0 8-16,0 9 15,-17 0 1,-1 0-16,1 9 16,-9 8-16,-9 18 15,-17 8-15,0 9 16,-8-8-16,16-18 15,1 0-15,0 0 16,17-9-16,0 0 16,0 1-1,17-1-15,0 9 16,1-9-16,-10-8 16,1 0-16,0-1 15,-18 9-15,0 1 16,-17-1-16,-17 0 15,-9 9-15,-9-17 16,18 0-16,16-9 16,10 0-1,17 0-15</inkml:trace>
  <inkml:trace contextRef="#ctx0" brushRef="#br0" timeOffset="9815.44">10655 4987 0,'0'0'0,"0"0"0,-9 0 0,1 0 16,-1 0 0,0 0-16,-17 17 15,0 0-15,0 35 16,-9 26-16,1 18 16,-1 8-16,18-9 15,17 0-15,0-17 16,0-17-16,17-18 15,9-17-15,9 0 16,-1 0 0,-8-17-16</inkml:trace>
  <inkml:trace contextRef="#ctx0" brushRef="#br0" timeOffset="10049.46">10664 5489 0,'0'0'0,"0"0"0,0-9 15,0 9-15,0 0 16,0-8-16,17-1 16,0 0-16,18 1 15,17-1-15,18-8 16,-1 0-1,-8 8-15,-44 9 16</inkml:trace>
  <inkml:trace contextRef="#ctx0" brushRef="#br0" timeOffset="10312.04">11080 5082 0,'0'0'0,"0"0"0,-8 0 15,-1 0-15,0 0 16,1 0-16,-1 9 16,0-1-16,-8 18 15,-9 18 1,0 8-16,-9 17 0,0 9 31,1 0-31,16 0 0,1-9 16,17-17-16,9-9 15,8-17-15,9 9 16,17-9-16,-16-17 16</inkml:trace>
  <inkml:trace contextRef="#ctx0" brushRef="#br0" timeOffset="10602.47">11219 5073 0,'0'0'0,"0"0"0,0 0 0,0 0 16,0 0 0,18 0-16,-1 18 15,18-1-15,0 18 16,-1 17-16,-8 0 15,0 17 1,-17-8-16,0 8 0,-18 9 16,-8-9-1,-1-8-15,-8-9 16,18-18-16,8-16 16</inkml:trace>
  <inkml:trace contextRef="#ctx0" brushRef="#br0" timeOffset="11027.91">11966 4961 0,'-8'-9'0,"8"9"16,0 0-16,0 0 15,-9 17 1,9 9-16,-9 26 16,0 18-16,1 8 15,-1 0 1,9-9-16,-9-8 16,9-10-16,0-7 0,0-10 15,9 1-15,0-18 16,-1-8-1</inkml:trace>
  <inkml:trace contextRef="#ctx0" brushRef="#br0" timeOffset="11394.88">12366 5117 0,'-9'0'0,"0"0"16,1 0-16,-1 0 15,0 0-15,1 17 16,-1 9-16,0 17 16,1 1-16,-1 8 15,0-9-15,9 0 47,0-17-47,0 0 0,0-17 0,9-1 0,0 1 16</inkml:trace>
  <inkml:trace contextRef="#ctx0" brushRef="#br0" timeOffset="11677.26">12505 5082 0,'0'0'0,"0"0"15,0 0-15,0 0 16,0 0-16,0 0 15,17 9-15,9 8 16,9 0-16,26 18 16,8 0-16,-8-9 15,-18 0-15,-17-9 16,0-8 0,-17 8-16,0 0 15,-18 9-15,-26 26 16,-34 26-16,-27 26 15,-8 0-15,52-43 16</inkml:trace>
  <inkml:trace contextRef="#ctx0" brushRef="#br0" timeOffset="15278.5">3508 6476 0,'0'0'0,"0"0"0,0 0 0,0 0 0,0 0 16,0 0-16,0 0 15,0 0 1,0 0-16,0 0 16,0 0-16,0 0 15,18 0-15,-1 0 16,18-8-16,17-1 16,-9 0-16,9 9 15,-17 0-15,-9 0 16,-17 0-1</inkml:trace>
  <inkml:trace contextRef="#ctx0" brushRef="#br0" timeOffset="15493.88">3456 6771 0,'0'0'0,"0"0"0,0 0 15,0 0-15,0 0 16,0 0 0,0 0-16,9-9 0,17 9 15,9-8-15,8 8 16,26 0 0,18 8-16,-43 1 15</inkml:trace>
  <inkml:trace contextRef="#ctx0" brushRef="#br0" timeOffset="16469.77">4785 6199 0,'0'0'0,"0"0"15,0 0-15,0 0 16,0 0 0,0 0-16,0 9 15,8 8-15,1 1 16,0 16-16,-1 1 16,1 26-16,-18 8 15,1 9 1,-18 0-16,-18 0 0,1-18 15,-18 10 1,-8-10-16,17-8 16,-1-17-16,19-9 15,-1-9-15,0-8 16,18-18-16,0 0 16,-1-8-1,9-9-15,9 0 0,0-9 16,18 1-1,-1-1-15,1 1 16,-1-1-16,9 9 16,0 9-16,0 8 15,0 9-15,-8 9 16,-1 8-16,18 18 16,-1 17-16,1 25 15,-9 1-15,0-17 16,0 0-1,0-18-15,-8-17 16,-10 0-16,1-17 16,0-1-16,-1 1 15,1 0-15,0-9 16</inkml:trace>
  <inkml:trace contextRef="#ctx0" brushRef="#br0" timeOffset="30174.69">5245 6927 0,'0'0'0,"0"0"0,-9 0 16,1 0-16,-1 0 15,0 0-15,1 0 16,-1 0-16,0 0 16,1 0-16,-1 8 15,0 10 1,-8 16-16,-1 1 16,1 0-16,0 8 15,17-8-15,0-9 16,0 0-16,8-18 15,1 1-15,0 0 16,8-9-16,0-9 16,1 0-16,-1 1 15,1-18 1,-10-9-16,1 0 16,-9 9-16,-9 9 15,1 0-15,-1 8 16,0 9-16,-8 17 15,8 9-15,9-8 16</inkml:trace>
  <inkml:trace contextRef="#ctx0" brushRef="#br0" timeOffset="32011.78">5827 6892 0,'0'0'0,"0"0"16,0 0-16,0 0 16,0 0-16,0 0 15,0 0-15,8 0 16,10 9-16,8 8 15,9 0 1,17-8-16,0 0 16,0-1-16,17-16 15,1-1-15,-1 0 16,1 1-16,-9-18 16,-9 0-16,-9 0 15,-17 0 1,0 0-16,-17-9 15,0 1-15,-9-1 16,-9 9-16,0 9 16,1-1-16,-10 1 15,1 0-15,-18 17 16,-8 8-16,8 10 16,-8 16-16,-1 10 15,9 8 1,1 8-16,8 18 15,8 0-15,18 0 16,9-9-16,8-8 16,9 0-1,26-1-15,1-8 0,16-9 16,9-17-16,18-26 16,17-8-1,-9-18-15,-43 8 16</inkml:trace>
  <inkml:trace contextRef="#ctx0" brushRef="#br0" timeOffset="33875.12">7112 6780 0,'0'0'0,"0"0"16,0-9-16,0 0 15,0 1-15,0-1 16,0 0-16,0 1 15,17-18-15,1 0 16,-1-18-16,0 10 16,1-1-1,-1-8-15,1 8 16,-1 0-16,-8 1 16,-1 16-16,1 1 15,0 9-15,-9 8 16,0 0-16,0 0 15,0 0-15,0 17 16,17 9 0,0 26-16,1 0 15,-1-9-15,1 0 16,-1-17-16,0 0 16,-8-8-1,8-10-15,-8 1 0</inkml:trace>
  <inkml:trace contextRef="#ctx0" brushRef="#br0" timeOffset="34023.05">7442 6052 0,'-9'0'16,"1"0"-16,-1 0 0,9 0 16,0 0-16,0 0 15,0 9-15,9-9 16,-1 0-16</inkml:trace>
  <inkml:trace contextRef="#ctx0" brushRef="#br0" timeOffset="35873.3">8701 6191 0,'0'0'0,"0"0"16,0 0-16,0 0 15,-9 17-15,1 0 16,-1 18-16,9 0 15,0 17-15,0-1 16,-9 10-16,9-18 16,0-8-16,0-9 15,0-17 1,0-1-16,9 1 16,-9-18-16,9 9 15</inkml:trace>
  <inkml:trace contextRef="#ctx0" brushRef="#br0" timeOffset="38811.15">8753 6000 0,'0'0'0,"0"0"0,-8 0 16,-10 9-16,1-1 16,8-8-16,9 0 15,0 0 1,0 0-16,0 0 0,17 9 15,1 0-15,8 8 16,0 0 0,-9-8-16,-8 8 15,0 1-15,-1-1 16,-16 9-16,-1 9 16,-17-1-16,0 1 15,9-9 1,-1 0-16,1 0 15,17-9-15,0 1 16,0-1-16,8 0 16,1 0-16,0-8 15,0 0-15,-1-1 16,-8 10-16,0-1 16,-8 0-16,-1 1 15,0 8 1,-17 0-16,0 0 15,9-18-15,-1 1 16,18 0-16,0-9 16,9 8-16</inkml:trace>
  <inkml:trace contextRef="#ctx0" brushRef="#br0" timeOffset="39103.24">9083 6459 0,'-8'0'0,"8"0"0,-9 0 16,0 0-16,0 9 16,-8 8-16,0 0 15,8 1-15,0-1 16,9 0-16,0 1 16,9-1-1,0-8-15,-1-1 16,10-8-16,-10-8 15,1-1-15,0 0 16,0-8-16,-9 0 16,-9 8-16,0-8 15,-8 17 1,-1 0-16,10 0 16</inkml:trace>
  <inkml:trace contextRef="#ctx0" brushRef="#br0" timeOffset="40041.83">7572 6883 0,'0'0'0,"0"0"0,0 0 0,0 0 0,0 0 16,0 0-1,0 0-15,0 0 16,0 0-16,-8 0 16,-1 0-16,0 0 15,1 0-15,-1 0 16,0 0-16,9 0 16,0 0-16,0 0 15,0 0 1,0 0-16,0 0 15,0 0-15,18 0 16,34 0-16,34 0 16,45 0-16,60 0 15,17-8-15,-8-9 16,0-1-16,-44 1 16,-8 0-1,-10-1-15,-33 1 16,-36 17-16,-17 0 15,-26 9-15,-17-1 16</inkml:trace>
  <inkml:trace contextRef="#ctx0" brushRef="#br0" timeOffset="40788.47">8467 6901 0,'0'0'0,"0"0"0,0 0 16,0 0-16,0 0 16,0 8-16,0 10 15,0 8-15,0 26 16,0 0-16,0 17 15,0-8 1,0-9-16,-9-9 0,9-8 16,0-9-1,0-9-15,0-9 16,0 1-16,0-9 16,0-9-16,9 1 15,8-18-15,9 0 16,9 0-16,0 0 15,-9 9-15,0-1 16,0 18 0,-9 0-16,0 0 15,1 18 1,-1-1-16,1 18 0,-1-1 16,-8 9-16,-1-17 15,1 0-15,0-17 16,-1 8-1,1-8-15,-9-9 16</inkml:trace>
  <inkml:trace contextRef="#ctx0" brushRef="#br0" timeOffset="41023.73">8415 7187 0,'0'0'0,"-9"-9"16,-8 9-16,8-9 16,0 9-16,9 0 15,0 0-15,0 0 16,0-8-16,18-1 16,8-8-16,26-1 15,26 1-15,9 0 16,-44 8-1</inkml:trace>
  <inkml:trace contextRef="#ctx0" brushRef="#br0" timeOffset="41487.12">9630 6875 0,'0'0'0,"-8"0"0,-10 0 16,-8 0-16,9-9 15,-1 9-15,1 0 16,8 0-16,9 0 15,0 0-15,0 0 16,9-8-16,17-1 16,18 0-16,8 1 15,0-1-15,17 9 16,9 0 0,-43 0-16</inkml:trace>
  <inkml:trace contextRef="#ctx0" brushRef="#br0" timeOffset="41772.39">9821 6442 0,'0'0'0,"0"0"15,0 0-15,0 0 16,0 0-16,-8 0 15,-1 17-15,0 18 16,-17 17 0,0 17-16,0 18 47,9-1-47,8 1 0,9-9 0,0-18 0,17 1 0,1-18 15,17-8-15,-9-9 16,-18-17-16</inkml:trace>
  <inkml:trace contextRef="#ctx0" brushRef="#br0" timeOffset="49537.97">7598 6676 0,'0'0'0,"0"0"0,0 0 0,0 0 0,0 0 16,0 0-16,0 0 16,0 0-16,0 0 15,0 0-15,0-9 16,0 0-16,18 1 15,-1-18-15,9 0 16,-9 0-16,18-18 16,0-8-16,0 0 15,-9-8 1,0 8-16,0 0 16,-9 9-16,-8 8 15,0 18 1,-1-1-16,1 1 0,-9 8 15,0 9-15,0 0 16,0 0-16,0 0 16,0 0-1,0 0-15,0 18 16,-9 16-16,1 10 16,-1 8-16,9 0 15,0-9-15,0-17 16,0 0-16,9 0 15,-1-18-15,1 1 16,0-9 0,8-9-16,0 1 15,9-18-15,9 0 16,9-26-16,-1-9 16,-8 1-16,-9 16 15,-18 10 1,1 16-16,0 1 0,-9 8 15,0 9 1,0 0-16,0 0 16,-9 0-16,0 26 15,1 18-15,-10 8 16,1 0-16,8 0 16,1 0-16,8-1 15,0-7-15,26 16 16,17 1-1,-17-35-15</inkml:trace>
  <inkml:trace contextRef="#ctx0" brushRef="#br0" timeOffset="50005.39">8362 6416 0,'-8'0'0,"-1"0"0,0 0 16,1 0-16,8 0 15,-9 0-15,9 0 16,-9 0-16,1 17 16,-1 26-16,0 9 15,-8 0-15,0 0 16,8 0 0,18-26-16,-1 0 15,1-8-15,0-10 16</inkml:trace>
  <inkml:trace contextRef="#ctx0" brushRef="#br0" timeOffset="50606.9">8371 6450 0,'0'0'0,"0"0"0,0 0 16,0 0-16,-9 0 16,1 0-16,-1 0 15,9 0-15,0 0 16,0 0-16,0 0 15,0 0-15,0 0 16,0-8-16,9-1 16,-1 9-1,10 0-15,-9 0 16,-1 0-16,1 0 16,0 0-16,-9 0 15,0 0-15,0 9 16,-9-1-16,0 1 15,1 0-15,8-1 16,0-8 0,0 0-16,0 9 15,0-9-15,0 9 16,0-9-16,8 8 16,1 10-16,8-1 15,-8-8-15,0-1 16,-1 1-16,1 0 15,-9 8-15,0-8 16,-9-1 0,1 1-16,-1 0 15,-8-1-15,-1 1 16,18 0-16,0-1 16</inkml:trace>
  <inkml:trace contextRef="#ctx0" brushRef="#br0" timeOffset="53053.84">10612 6390 0,'0'0'0,"-9"0"0,9 0 16,0 0-16,-9 0 15,1 0-15,-1 26 16,0 26-16,-8 26 16,-1 17-16,1 0 15,8 1-15,1-10 16,-1-25-1,9-18-15,9-8 16,8-1-16,-8-25 16</inkml:trace>
  <inkml:trace contextRef="#ctx0" brushRef="#br0" timeOffset="53405.21">10889 6719 0,'0'0'0,"0"0"16,0 0-16,0 0 16,0 0-16,0 0 15,0 0-15,-8 9 16,-1 17-16,0 8 16,9 10-1,0 7-15,9 1 16,8-8-16,9-18 15,1 0-15,7-18 16,-8 1-16,9-18 16,-9 1-16,0-10 15,0-8-15,-17 0 16,-18 0-16,1-8 16,-10 16-1,-8 1-15,9 9 16,8 8-16,9 0 15,0 0-15</inkml:trace>
  <inkml:trace contextRef="#ctx0" brushRef="#br0" timeOffset="53720.42">11254 6520 0,'0'0'0,"0"0"16,0 0-16,0 0 16,9 0-16,8 17 15,18 9 1,17 9-16,18-1 16,-1 10-16,0-18 15,1 0-15,-9 0 16,-9 0-16,-26-9 15,-9-8-15,-8 8 16,-9 9-16,-26 34 16,-26 27-1,-26 8-15,26-34 16,34-35-16</inkml:trace>
  <inkml:trace contextRef="#ctx0" brushRef="#br0" timeOffset="54190.17">12357 6883 0,'-9'0'0,"1"0"0,8 0 0,-9 0 15,0 0-15,9 0 16,0 0-16,0 0 16,18 0-16,25 0 15,18 0-15,17 0 16,26-8-16,-8-1 31,-9 1-31,8 8 0,-17 0 16,-43 0-16</inkml:trace>
  <inkml:trace contextRef="#ctx0" brushRef="#br0" timeOffset="54420.2">12774 6589 0,'0'0'0,"0"0"0,0 0 15,0 0-15,0 9 16,-9 17-16,0 17 16,1 26-1,-10 18-15,1 8 16,0-8-16,-1-9 15,18-26-15,9-26 16</inkml:trace>
  <inkml:trace contextRef="#ctx0" brushRef="#br0" timeOffset="55274.53">13764 7429 0,'-9'9'0,"-17"25"0,0-8 15,9 0-15,8-17 16,0 0-16,1-1 16,-1-8-16,0 0 15,1-8-15,-1-1 16,0-26-16,0-25 15,18-53-15,9-34 16,25 0 0,9-1-16,0 10 15,18 43-15,8 8 16,0 18-16,-9 17 16,-17 17-16,-8 18 15,-18 0-15,-9 17 16,-8 0-1,-9 0-15,-9 25 16,-8 19-16,-9 16 16,-18 1-16,10 0 15,-1-18-15,18-17 16,-1 0-16,10 0 16,8 0-16,0-9 15,17 1-15,0 8 16,18 0-16,-9-1 15,0-7 1,-17-1-16,0 0 16,-1 1-16,-16 8 15,-19 8-15,-7 1 16,-10-9-16,-8 0 16,0 0-16,17-17 15,18-1-15,8-8 16,9 9-1,0-9-15</inkml:trace>
  <inkml:trace contextRef="#ctx0" brushRef="#br0" timeOffset="55570.12">14485 6918 0,'0'0'0,"0"0"0,0 0 0,-9 0 15,0 17-15,0 1 16,9 8-16,0 0 16,18 0-16,-1 0 15,1 0-15,16-9 16,10-8-16,-1-9 16,1-9-16,8-17 15,-18 0 1,-16 9-16,-10-9 15,-16 0-15,-1 0 16,-8 8-16,-1 10 16,18 8-16,0 0 15</inkml:trace>
  <inkml:trace contextRef="#ctx0" brushRef="#br0" timeOffset="56537.47">15231 6866 0,'0'0'0,"0"0"16,0 0-16,0 0 16,0 0-16,0 0 15,0 0-15,0 9 16,18-1-16,-1 1 16,18 8-16,17-8 15,17 0-15,1-18 16,-9 0-1,-9-8-15,-9 0 0,1-9 16,-10 0 0,-8 0-16,0-17 15,-17 8-15,-18 0 16,1 1-16,-1 16 16,-8 1-1,-9 0-15,-9 17 16,-9 17-16,-16 18 15,-10 17-15,18 0 16,0 26-16,9 8 16,25-8-16,18 0 15,0-17-15,18-18 16,16 0-16,18 1 16,18-18-1,17-18-15,17-8 0,9-8 16,17-10-1,226-8-15</inkml:trace>
  <inkml:trace contextRef="#ctx0" brushRef="#br0" timeOffset="57062.9">16048 6052 0,'0'0'0,"-9"0"16,0 0-16,1 0 15,-1 0-15,0 0 16,9 0 0,0 0-16,0 0 15,0 0-15,0 0 16,18 0-16,16 0 15,10-9-15,8 9 16,17-8-16,-25 8 16</inkml:trace>
  <inkml:trace contextRef="#ctx0" brushRef="#br0" timeOffset="57770.54">16499 6303 0,'0'0'0,"0"0"16,-9 0-16,-8 0 16,0 0-16,-1 0 15,10 0-15,-1 0 16,0 0-1,9 0-15,0 0 16,0 0-16,0 0 16,0 0-16,0 0 15,9-8-15,8-1 16,1-17-16,16-17 16,1-1-16,-9-8 15,0 18-15,-8-1 16,-10 18-1,1-1-15,0 10 16,-9 8-16,0 0 16,0 0-16,0 17 15,8 26-15,10 1 16,-10-1 0,1 0-16,0-17 0,8 0 15,9-8 1,9-10-16,-18 1 15</inkml:trace>
  <inkml:trace contextRef="#ctx0" brushRef="#br0" timeOffset="57916.11">16716 5645 0,'0'0'0,"0"0"15,0 0-15,0 0 16,0 0-16,9 0 15,26 0-15,-18 0 16</inkml:trace>
  <inkml:trace contextRef="#ctx0" brushRef="#br0" timeOffset="59122.18">16942 6312 0,'0'0'0,"0"0"0,0 0 16,0 0-16,0 0 16,0 0-16,0-9 15,0 1-15,0-1 16,17-17-16,1-17 16,16-9-16,1-9 15,0 0 1,0 1-16,-9 8 15,0 9-15,-18 8 16,1 18-16,0-1 16,-9 18-16,0 0 15,-9 9-15,9 17 16,-9 17-16,9 18 16,0 8-16,-8-8 15,8-18 1,0-17-16,0 0 15,8-17-15,10-1 16,-1-8-16,18-17 16,8-18-16,9-25 15,9-18-15,-9-17 16,0 17-16,-17 17 16,-17 26-1,-10 18-15,1 0 16,0 17-16,-18 0 15,0 17-15,1 9 16,-18 26-16,-1 26 16,10 8-1,0 1-15,17-18 0,0-8 16,8-9 0,1-9-16,0-25 15</inkml:trace>
  <inkml:trace contextRef="#ctx0" brushRef="#br0" timeOffset="59453.03">17802 5974 0,'-9'0'0,"0"0"16,1 0-16,-1 0 15,0 0-15,1 17 16,-1 9 0,-17 26-16,0 9 15,8 0-15,1-18 16,0 0-16,8-17 15,9 0-15,0-17 16,0 0-16,0-9 16,9 0-1,-1 0-15</inkml:trace>
  <inkml:trace contextRef="#ctx0" brushRef="#br0" timeOffset="59853.67">17758 5983 0,'0'0'0,"-8"-9"15,-1 0-15,0 9 16,9 0-16,0 0 15,0 0-15,0 0 16,0 0 0,9 0-16,8 0 15,1 0-15,8 0 16,-9 0-16,0 0 16,-8 9-16,0-9 15,-9 0-15,-9 9 16,0-1-16,1 1 15,-1 0 1,-8-1-16,8 1 16,0 0-16,9-1 15,0 1-15,0 8 16,0 1-16,9-1 16,0 0-16,-1 1 15,1-1-15,-9 0 16,0-8-16,0 0 15,-9-1 1,1 10-16,-18-1 16,0-8-16,8-1 15,1 1 1,17-9-16,0 9 0</inkml:trace>
  <inkml:trace contextRef="#ctx0" brushRef="#br0" timeOffset="60202.84">18245 5870 0,'-9'-8'0,"0"8"16,1 0-16,-1 0 16,0 17-16,0 9 15,1 17-15,-18 26 16,0 9-1,8-17-15,1-18 16,8-17-16,1 0 16,8-8-16,17-10 15,-8 1 1</inkml:trace>
  <inkml:trace contextRef="#ctx0" brushRef="#br0" timeOffset="60676.93">18140 5645 0,'0'0'0,"0"0"0,0 0 16,0 0-16,0 0 15,18 0-15,-1 0 16,18 9 0,0 8-16,17 0 15,0 1-15,-9-1 16,-17 0-16,-17-8 15,0 0-15,-1 8 16,-16 0-16,-1 1 16,-17 8-1,0 0-15,8-9 16,1-8-16,0-1 16,8 1-16,9 0 15,0-1-15,0 1 16,9 8-16,8 0 15,0 1-15,1 8 16,8 0 0,-9 0-16,-8 0 15,0 0-15,-18 0 16,0-9-16,1 0 16,-18 1-16,-1-1 15,1-8-15,0-1 16,0 1-16,9 0 15,0-9 1,17 0-16,0 0 0</inkml:trace>
  <inkml:trace contextRef="#ctx0" brushRef="#br0" timeOffset="61005.44">18774 6069 0,'0'0'0,"0"0"16,-8 0-16,-1 0 15,0 18-15,1-1 16,-10 18-16,10-1 16,8-8-16,0 0 15,0-8-15,8-1 16,1-8-1,8-1-15,1 1 16,-1-9-16,0-9 16,1 1-16,-10-18 15,1-18-15,-18 10 16,-8 8-16,-18 8 16,-8 18-16,-27 44 15,27-10-15</inkml:trace>
  <inkml:trace contextRef="#ctx0" brushRef="#br0" timeOffset="61620.37">16595 6485 0,'0'0'0,"0"0"0,0 0 15,0 0-15,0 0 16,0 0-16,0 0 16,0 0-16,0 0 15,0 0-15,8 0 16,27 0 0,35 0-16,42 0 15,45 0-15,51 0 16,27-9-16,8 1 15,-9-1-15,-25-8 16,-36-1-16,-25 1 16,-35 0-16,-35 17 15,-26 0 1,-35 0-16,-8 0 16,0 0-16</inkml:trace>
  <inkml:trace contextRef="#ctx0" brushRef="#br0" timeOffset="62535.34">17906 6424 0,'0'0'0,"0"0"0,0 0 15,0 0-15,0 0 16,0 0-16,0 0 16,0 0-16,0 9 15,0 17-15,9 35 16,-9 17-1,-9 0-15,0 0 32,1-9-32,-1-9 0,0-16 0,9-18 15,0 0-15,0-18 16,0 1 0,0-9-16,18-9 0,-1-17 15,9-8 1,9-1-16,-9 1 15,0 16-15,0 1 16,-9 17-16,9 0 16,-8 0-16,-1 9 15,0 8-15,1 0 16,-10 0-16,1 9 16,0 0-16,-1-8 15,1-1 1,0 9-16,0-17 15,-1-1-15</inkml:trace>
  <inkml:trace contextRef="#ctx0" brushRef="#br0" timeOffset="62720.04">17724 6806 0,'-9'-9'0,"0"9"0,1 0 0,8 0 16,0 0-16,0-9 16,26 1-16,8-1 15,27-8-15,43 8 16,-34 9 0</inkml:trace>
  <inkml:trace contextRef="#ctx0" brushRef="#br0" timeOffset="63168.28">19122 6433 0,'0'0'0,"-9"0"16,-8 0-16,8 0 15,0 0-15,1 0 16,8 0-16,0 0 16,8 0-16,18 0 15,9 0-15,8 0 16,10 0-16,25-9 15,0 9-15,-43 0 32</inkml:trace>
  <inkml:trace contextRef="#ctx0" brushRef="#br0" timeOffset="63454.51">19478 6035 0,'-9'0'0,"9"0"0,0 0 16,-9 0-16,1 0 15,-1 17-15,-17 9 16,0 17-16,0 18 16,-9 17-16,0 9 31,1-1-31,16-8 0,1-9 15,17-8-15,0-9 16,9-9-16,8-17 16,35 0-16,26 0 15,-43-17-15</inkml:trace>
  <inkml:trace contextRef="#ctx0" brushRef="#br0" timeOffset="63986.13">20598 6476 0,'0'0'0,"0"0"0,0 0 0,0 0 15,0 0 1,0 0-16,0 0 16,0 0-16,0 26 15,0 26-15,-9 26 16,1 35-16,-1 17 15,0-18-15,0-8 16,1-8 0,8-18-16,0-9 0,0-17 15,0-18 1,0-16-16,0-1 16,0-17-16</inkml:trace>
  <inkml:trace contextRef="#ctx0" brushRef="#br0" timeOffset="64202.04">20980 6771 0,'0'0'0,"0"0"16,0 0-16,0 17 15,0 18-15,-9 8 16,1 9-16,-1 0 15,0-9-15,9 1 16,0-1 0,0-17-16,9-17 15,-9-1-15</inkml:trace>
  <inkml:trace contextRef="#ctx0" brushRef="#br0" timeOffset="64485.07">21136 6598 0,'0'0'0,"0"0"0,0 0 15,18 17-15,-1 0 16,18 9-16,8 9 16,9 0-16,9-9 15,0 0-15,0 0 16,-18-18-1,-17 10-15,0-10 16,-17 10-16,-9 16 16,-18 18-16,-16 17 15,-36 18-15,-25 8 16,-1 18-16,44-44 16</inkml:trace>
  <inkml:trace contextRef="#ctx0" brushRef="#br0" timeOffset="105230.06">2458 8209 0,'-9'0'0,"0"0"0,9 0 0,-17 0 16,8 0-16,0 0 16,1 0-16,8 0 15,0 0 1,0 0-16,17 0 15,9 0-15,9 0 16,0 0-16,8 0 16,0 0-16,1 0 15,-18 0-15,9 0 16,-1 0 0,-16 0-16</inkml:trace>
  <inkml:trace contextRef="#ctx0" brushRef="#br0" timeOffset="105461.67">2371 8512 0,'0'0'0,"0"0"15,0 0-15,0 0 16,17 0-16,0 0 15,18 0-15,0 0 16,8 0-16,9 0 16,18 8-1,17 1-15,-44 0 0</inkml:trace>
  <inkml:trace contextRef="#ctx0" brushRef="#br0" timeOffset="107762.07">3543 8252 0,'0'0'0,"0"0"0,0 0 16,0 0-16,0 0 16,-9 0-16,1 0 15,-1 0-15,0 0 16,1 0 0,-10 0-16,1 0 15,-9 26-15,0 17 16,-9 9-16,18 0 15,-1 9-15,18-1 16,0-8-16,0-8 16,18-1-16,-1-8 15,0-9 1,9-18-16,18-8 16,17-8-16,8-18 15,9-9-15,-34 26 16</inkml:trace>
  <inkml:trace contextRef="#ctx0" brushRef="#br0" timeOffset="108119.18">4090 8434 0,'0'0'0,"0"0"16,0 0-16,0 0 15,0 0-15,0 0 16,0 0-16,-9 8 15,9 10-15,0 16 16,0 10-16,18-10 16,-1 10-16,0-1 15,10-17 1,-1 0 0,0-17-16,0-1 0,0-16 15,0-1-15,0-17 16,-17 0-16,-1-9 15,-16-8-15,-1-9 16,-9 17 0,-8 9-16,-8 9 15,-1 17-15,0 9 16,18-1-16,17 10 16,9 8-16,-1-18 15</inkml:trace>
  <inkml:trace contextRef="#ctx0" brushRef="#br0" timeOffset="108529.71">4837 8269 0,'0'0'0,"0"0"16,-9 0-16,0 0 16,1 0-16,-1 0 15,0 0-15,-8 9 16,0 8-16,8 1 16,9 7-16,0 10 15,0 0 1,17-1-16,1 1 0,8 0 15,0-1 1,0-8-16,-9-8 16,-8-10-16,0 1 15,-1 0-15,-16 8 16,-1 0-16,-17 1 16,-18-1-1,-25 0-15,0-8 16,25 0-16,9-18 15,18 9-15</inkml:trace>
  <inkml:trace contextRef="#ctx0" brushRef="#br0" timeOffset="109283.91">5384 7819 0,'0'0'0,"0"0"0,0 0 15,0 0-15,0 0 16,0 0-16,0 0 15,0 0-15,-9 17 16,1 26-16,8 18 16,0 8-16,-9 18 15,9 8-15,0-8 16,9-9 0,-1-18-16,10-16 15,-10-10-15,1-8 16,8-17-1,1 0-15,-1-9 0,18-9 16,0-26-16,17-17 16,-9-17-16,0-17 15,-16-18 1,-10-9-16,-8 35 16,-9 26-16,-9 17 15,0 18-15,1 0 16,-1 8-16,-9 9 15,-8 9-15,-8 17 16,-1 17-16,0 9 16,18 0-1,8-9-15,9 1 16,0-10-16,9-8 16,8 0-16,1 0 15,-1-8-15,0-10 16,18 10-1,0-18-15,-18 0 0</inkml:trace>
  <inkml:trace contextRef="#ctx0" brushRef="#br0" timeOffset="109677.29">6122 8226 0,'0'0'0,"-9"0"16,-8 0-16,0 0 15,-1 0-15,1 0 16,8 0-16,-8 9 16,-9 17-16,0 17 15,8 0-15,18 0 16,0-8-1,0-9-15,0 0 16,18-9-16,-1-8 16,9 0-16,9-18 15,0-8-15,-1-18 16,-8-17-16,-17 9 16,-18 0-16,1 8 15,-18 9-15,0 9 16,-9 17-1,0 17-15,-8 9 16,25-17-16</inkml:trace>
  <inkml:trace contextRef="#ctx0" brushRef="#br0" timeOffset="110145.49">5297 8668 0,'0'0'0,"0"0"0,0 0 16,0 0 0,0 0-16,0 0 15,0 0-15,0 0 16,0 0-16,17 0 15,27 8-15,25 1 16,18 0-16,17-9 16,-8 0-16,-9 0 15,-9 0-15,-9 0 16,-17 0 0,-17 0-16,0 0 15,-18 8-15,-8-8 16,0 0-16</inkml:trace>
  <inkml:trace contextRef="#ctx0" brushRef="#br0" timeOffset="110628.15">5662 8971 0,'-9'-9'0,"0"0"15,1 1 1,-1-1-16,9 9 0,0 0 16,0 0-1,0 0-15,0 0 16,0 0-16,17 0 16,1 9-16,8-1 15,0 10-15,0-10 16,0 10-16,0-1 15,-17-8-15,-1-1 16,1 1 0,-18 8-16,1 1 15,-1-1-15,-17 0 16,-9 9-16,9 0 16,-9 0-16,18-8 15,0-10-15,8 1 16,0 0-1,1-9-15,8 8 16,0-8-16,0 0 16,17 9-16,0 0 15,1-1-15,17 1 16,8 0-16,9-1 16,35 9-16,-26 1 15</inkml:trace>
  <inkml:trace contextRef="#ctx0" brushRef="#br0" timeOffset="112178.75">6695 8659 0,'0'0'0,"0"0"16,0 0-16,0 0 16,0 0-16,0 0 15,18 17-15,16 1 16,1-1-1,17 9-15,0-9 16,0-8-16,18-18 16,-9 1-16,-1-10 15,-8-8-15,-8 0 16,-9 0-16,-9 0 16,-9-8-1,-8-10-15,-18 10 16,0-1-16,-17 18 15,0-1-15,0 10 16,-9 8-16,1 17 16,-10 9-16,1 17 15,8 9-15,9 26 16,9 0-16,17 0 16,8-9-1,10-8-15,-1 0 16,18-18-16,8 0 15,9-17-15,18-17 16,8-9-16,-43 0 16</inkml:trace>
  <inkml:trace contextRef="#ctx0" brushRef="#br0" timeOffset="112644.26">7503 8044 0,'0'0'0,"0"0"0,0 0 16,0 0-16,0 0 15,0 0 1,8 0-16,10 0 16,17 0-16,17 9 15,17-1-15,1 1 16,-36 0-1</inkml:trace>
  <inkml:trace contextRef="#ctx0" brushRef="#br0" timeOffset="113144.54">8006 8356 0,'0'0'0,"0"0"0,0 0 0,0 0 15,0 0 1,0 0-16,0 0 16,0 0-16,0-9 15,9 0-15,8-8 16,1-17-16,8-1 16,0 0-16,0 1 15,-17-1 1,-1 18-16,1-1 15,-9 10-15,0 8 16,0 0-16,0 0 16,0 17-16,0 0 15,17 1-15,1 8 16,-1 0 0,1 0-16,-1-18 0,0 1 31,1-9-31,-10 0 0</inkml:trace>
  <inkml:trace contextRef="#ctx0" brushRef="#br0" timeOffset="113272.32">8032 7689 0,'0'0'0,"0"0"0,0 0 15,0 0-15,0 0 16,35 9-16,-9-1 15</inkml:trace>
  <inkml:trace contextRef="#ctx0" brushRef="#br0" timeOffset="114394.74">8927 7845 0,'0'0'0,"0"0"0,0 0 0,0 0 16,0 0-16,-9 0 15,1 0-15,-1 0 16,0-9-1,-8 1-15,-9 8 16,0 0-16,-9 0 16,9 0-16,-9 17 15,-17 17-15,17 1 16,18 0-16,0 8 16,17-8-16,0-9 15,8 0-15,10 0 16,16 0-1,10 0-15,17-18 16,-1-8-16,1-8 16,-17-10-16,-1 1 15,-8 0-15,-9-9 16,0-9-16,-17-8 16,-1 8-16,-8 0 15,0 1 1,0 25-16</inkml:trace>
  <inkml:trace contextRef="#ctx0" brushRef="#br0" timeOffset="114644.16">8927 7732 0,'0'0'0,"0"-8"16,0-1-16,0 9 15,0 0-15,0 0 0,0 0 16,0 0-1,0 0-15,-9 17 16,1 27-16,-1 42 16,-9 27-16,1-1 15,0-8-15,-1-17 16,18-27 0,0-8-16,0-26 15,0 0-15,9-17 16,0 0-16</inkml:trace>
  <inkml:trace contextRef="#ctx0" brushRef="#br0" timeOffset="115006.22">9318 8122 0,'0'0'0,"0"0"15,-9 0 1,0 0-16,1 0 0,-1 0 16,0 9-1,1 8-15,-1 0 16,9 1-16,0 8 16,0 0-16,9 0 15,-1-18-15,1 1 16,8 0-16,1-9 15,-1-9-15,0 0 16,1-8-16,-10 0 16,1-1-1,-18 1-15,1 0 16,-1-1-16,-8 18 16,-1 0-16,10 0 15,8 9-15</inkml:trace>
  <inkml:trace contextRef="#ctx0" brushRef="#br0" timeOffset="115432.82">8041 8486 0,'0'-9'0,"0"0"0,0 9 16,9-8-16,17 8 16,17 0-16,18 0 15,26 0-15,35-9 16,25 0-16,53-17 16,-9 0-1,-61 9-15,-17 0 16,-26-1-16,-18 1 15,-17 9-15,-25 8 16,-1 0-16,-9 0 16,-8 0-16</inkml:trace>
  <inkml:trace contextRef="#ctx0" brushRef="#br0" timeOffset="115955.08">8823 8581 0,'0'0'0,"-9"-9"0,-8 1 15,-1 8-15,10 0 16,8 0-16,0 0 15,0 0-15,0 0 16,0 0-16,17 0 16,0 0-16,1 0 15,8 8-15,0 1 16,-9 0 0,1-1-16,-1 1 15,-8 0-15,-1-1 16,-8 1-16,0 0 15,-8-1-15,-1 1 16,0 0-16,-8-1 16,-1 1-16,1 0 15,0-1-15,8 1 16,9-9 0,0 0-16,0 0 15,0 0-15,0 0 16,0 0-16,0 0 15,0 0-15,0 0 16,17 9-16,18-1 16,35-16-16,-18 8 15</inkml:trace>
  <inkml:trace contextRef="#ctx0" brushRef="#br0" timeOffset="117593.57">9787 8616 0,'0'0'0,"0"0"16,0 0-16,0 0 15,0 0-15,0 0 16,0 0-16,0 8 15,8 10-15,10-1 16,16 0 0,18 1-16,18-10 15,8-8-15,-8-8 16,-10-10-16,1-8 16,0 0-16,-18-17 15,-8 0-15,-9-9 16,-17 0-16,-18 17 15,-8 0 1,-9 1-16,-18 17 16,-16-1-16,-10 18 15,-17 18-15,0 33 16,9 19-16,9 25 16,8 18-16,18-1 15,25-8 1,18-9-16,18-8 0,8 0 15,17-18 1,35-8-16,9-27 16,9-8-16,8-26 15,17-17-15,-16-26 16,-53 25 0</inkml:trace>
  <inkml:trace contextRef="#ctx0" brushRef="#br0" timeOffset="118351.33">10707 8261 0,'0'0'0,"0"0"0,0 0 15,0 8-15,0 1 16,0-9-16,0 0 15,0 0-15,0 0 16,0 0-16,0-9 16,17 1-1,1-18-15,8-9 16,0-17-16,0 0 16,-17 9-16,-1 17 15,1 8 1,0 10-16,-9 8 0,0 17 15,0 18-15,17 17 16,0 8 0,9 10-16,1-18 15,-1-9-15,8-26 16,-8-8-16,-8-1 16</inkml:trace>
  <inkml:trace contextRef="#ctx0" brushRef="#br0" timeOffset="118505.18">10881 7646 0,'0'0'0,"0"0"15,0 0-15,0 0 16,0 0-16,8 0 16,18 8-16,-8 1 15</inkml:trace>
  <inkml:trace contextRef="#ctx0" brushRef="#br0" timeOffset="119393.4">11228 8235 0,'0'0'0,"0"0"0,0 0 16,0 0-16,0 0 15,0 0-15,0 0 16,0 0-16,9 0 16,-1 0-1,10-9-15,-1-8 16,18-9-16,0-26 15,8-18-15,-8-8 16,0-8-16,-9 17 16,0 17-16,-18 17 15,1 9-15,-9 9 16,0-1-16,0 18 16,0 0-1,0 9-15,-9 17 16,9 35-16,0 8 15,0 0-15,0-17 16,9-9-16,0-17 16,-1 0-16,1-17 15,0 0-15,8-18 16,9-8 0,9-35-16,0-18 15,-9-8-15,0 18 16,-9 25-16,-8 9 15,-1 9 1,1 8-16,-9 9 0,0 0 16,0 9-16,0 43 15,0 17 1,-9 0-16,9 1 16,0-10-16,18-16 15,-1-10-15,9-16 16,-17-10-16</inkml:trace>
  <inkml:trace contextRef="#ctx0" brushRef="#br0" timeOffset="119991.05">12010 7862 0,'0'0'0,"-9"0"16,0 9-16,1-1 15,-1 10-15,0-1 16,1 18 0,-1-1-16,0 10 15,0-1-15,9-8 16,0-9 0,0 0-16,0-18 0,0 1 15,0-9-15,0 0 16,0 0-1,0-9-15,18-43 0,-1-26 16,-8 35 0,0 8-16,-9 1 15,0 16-15,0 1 16,8 8-16,1 1 16,0 8-16,-1 0 15,1 0-15,0 0 16,-1 0-1,1 0-15,-9 0 16,0 8-16,0 1 16,0 8-16,0 1 15,0-10-15,0 1 16,0 0-16,0-1 16,0 10-16,0-1 15,0-8-15,0 8 16,0 0-16,0 1 15,0-10 1,0 10-16,0-10 16,0 1-16,-9 0 15,1-1-15,-1 1 16,0 0-16,9-1 16,0-8-16,0 0 15</inkml:trace>
  <inkml:trace contextRef="#ctx0" brushRef="#br0" timeOffset="120327.26">12392 7732 0,'0'0'0,"-9"0"0,9 0 16,0 0-16,0 0 15,-9 0-15,1 18 16,-1 8-16,0 26 16,1 8-1,-1 1-15,9-9 16,0-9-16,0-17 15,0 0-15,0-17 16,9-1-16,-1 1 16,-8-18-16,9 9 15</inkml:trace>
  <inkml:trace contextRef="#ctx0" brushRef="#br0" timeOffset="120727.03">12453 7498 0,'0'0'0,"0"0"0,0 0 15,0 0-15,0 0 16,0 0-16,8 9 16,1 0-16,8 8 15,1 0 1,8-8-16,-9 8 16,-8-8-16,-1 8 15,1 1-15,-18-1 16,1 9-16,-10 0 15,1 0-15,0 0 16,-1 0-16,10-9 31,8 9-31,0 0 0,8 0 16,1-9-16,8 9 16,1 0-16,-1 0 15,0-8-15,-8-10 16,0 10-16,-18-1 15,0 0-15,-17 9 16,0 0 0,-17 0-16,-1-8 15,10-1-15,16-8 16,18-9-16,0 0 16</inkml:trace>
  <inkml:trace contextRef="#ctx0" brushRef="#br0" timeOffset="121073.57">12904 7975 0,'0'0'0,"-9"0"0,1 0 15,-1 0-15,-8 17 16,-1 0-16,1 1 15,8-1 1,9 9-16,0-9 16,0 1-16,18-1 15,-1-8-15,0-1 16,1 1-16,8-18 16,0 1-16,-18-1 15,1 0-15,0 1 16,-18-10-1,0 1-15,-17 0 16,-8 17-16,-18 17 16,-18 9-16,35-9 15</inkml:trace>
  <inkml:trace contextRef="#ctx0" brushRef="#br0" timeOffset="121534.25">11575 8338 0,'0'0'0,"0"0"15,0 0-15,0 0 16,-8 0-16,8 0 16,0 0-1,0 0-15,0 0 16,0 0-16,8 0 15,45 0-15,33 0 16,45 0-16,34-8 16,0-1-1,0 1-15,-18-10 16,-8 10-16,-43 8 16,-27 0-16,-25 0 15,-18 0-15,0 8 16,-18 10-16,1 7 15,0-16-15</inkml:trace>
  <inkml:trace contextRef="#ctx0" brushRef="#br0" timeOffset="122177.65">12444 8200 0,'0'0'0,"0"0"16,-9 0-16,0 0 15,9 0-15,-8 0 16,-1 17-16,0 9 15,1 18 1,-10 16-16,-8 27 16,9-9-16,0-9 15,-1 9-15,1-9 16,-1-25-16,10-18 16,8-9-16,0-9 15,0 1-15,0-9 16,0-9-16,0 1 15,17-18 1,1 0-16,-1 0 16,9 9-16,-9-1 15,1 10-15,-1 8 16,0 0-16,1 8 16,-1 10-16,1-1 15,-1 9 1,0 0-16,-8 0 0,8-9 15,-8 0 1,0 9-16,-9-17 16</inkml:trace>
  <inkml:trace contextRef="#ctx0" brushRef="#br0" timeOffset="122371.99">12010 8468 0,'0'0'0,"0"0"0,0 0 16,0 0-16,0 0 15,8 0-15,18 0 16,9 9-16,26 0 16,17 8-16,-35 0 15</inkml:trace>
  <inkml:trace contextRef="#ctx0" brushRef="#br0" timeOffset="122813.24">13026 8564 0,'0'0'0,"0"-9"15,0 0-15,0 1 16,0 8-16,0 0 16,0 0-16,8-9 15,10 0-15,-1 1 16,18-1-16,17-8 15,0-1-15,-9 1 16,18-9 0,26-9-16,-44 18 0</inkml:trace>
  <inkml:trace contextRef="#ctx0" brushRef="#br0" timeOffset="123098.16">13416 8148 0,'0'-9'0,"0"1"0,0 8 0,0 0 15,0 0-15,0 0 16,0 0-16,-8 8 16,-1 18-16,-17 26 15,9 18-15,-1 7 16,1-16-1,17 0-15,0-18 0,0 0 16,9-17 0,8 0-16,0-17 15,18 0-15,17-9 16,-17 0-16</inkml:trace>
  <inkml:trace contextRef="#ctx0" brushRef="#br0" timeOffset="123579.37">12096 8598 0,'0'0'0,"0"-8"0,0 8 16,0-9-16,0 0 15,0 9-15,0 0 16,0 0-16,0 0 16,0 0-16,0 0 15,0 0 1,18-8-16,17-1 15,25 9-15,19-9 16,7 1-16,-7-1 16,7 0-16,10 9 15,-44 9-15</inkml:trace>
  <inkml:trace contextRef="#ctx0" brushRef="#br0" timeOffset="124925.96">14241 8252 0,'-8'0'0,"-1"0"15,0 0-15,9 0 16,0 0-16,-8 0 16,-1 26-16,0 34 15,-8 27-15,8 52 16,-8 8-16,-1-9 16,1-16-16,17-27 15,0-17 1,0-26-16,9-26 15,8-9-15,1-25 16,-10 8-16</inkml:trace>
  <inkml:trace contextRef="#ctx0" brushRef="#br0" timeOffset="125260.72">14311 8607 0,'0'0'0,"0"0"0,0 0 15,0 0-15,-9 17 16,9 27-16,0 25 16,0 0-16,18-8 15,-1-9 1,9-9-16,9-17 16,17-9-16,9-8 15,-1-18-15,-16 1 16,-9-1-16,-9-17 15,0-17-15,-18-1 16,-8 10-16,-17-1 16,-9 1-1,-18 16-15,1 10 16,-9 8-16,17 0 16,18 8-16,-1 1 15,18-9-15</inkml:trace>
  <inkml:trace contextRef="#ctx0" brushRef="#br0" timeOffset="125559.38">14780 8434 0,'0'0'0,"0"0"0,0 0 16,0 0-16,17 17 15,0 0 1,27 18-16,17 17 16,26-9-16,-1-8 15,10 0-15,-9-9 16,-18 0-16,-25-9 16,-18-8-16,-18 8 15,1 0-15,-18 18 16,-34 34-16,-44 26 15,-43 27 1,-18 16-16,79-69 16</inkml:trace>
  <inkml:trace contextRef="#ctx0" brushRef="#br0" timeOffset="129626.14">16022 8746 0,'-9'0'0,"0"0"0,0 0 15,1 0 1,8 0-16,0 0 0,0 0 15,0 0 1,0 0-16,17 0 16,18 0-16,26 8 15,17-8-15,17 0 16,-8 0-16,-26 0 16,-35-8-16,-9 8 15</inkml:trace>
  <inkml:trace contextRef="#ctx0" brushRef="#br0" timeOffset="129826.63">16473 8590 0,'0'0'16,"0"0"-16,-104-26 0,104 26 15,0 0 1,0 0-16,0 8 15,0 10-15,0 34 16,-9 26-16,1 25 16,16-16-16,10-52 15</inkml:trace>
  <inkml:trace contextRef="#ctx0" brushRef="#br0" timeOffset="130681.78">17420 8494 0,'0'0'0,"-9"-8"0,0-1 0,1 0 16,-18 1-1,-1-1-15,-16 9 16,-9 0-16,17 0 16,0 17-16,1 1 31,8-1-31,8 9 0,10 0 15,8 0-15,0 9 0,17-1 16,0 1 0,1-9-16,-1 0 15,-8 0-15,-1-17 16,1 8-16,-18 0 16,1 0-16,-18 9 15,0 0-15,0 0 16,-9 0-16,18-8 15,-1-10 1,18 1-16,0-9 16</inkml:trace>
  <inkml:trace contextRef="#ctx0" brushRef="#br0" timeOffset="130862.91">17498 8694 0,'0'0'0,"0"0"0,0 0 16,0 0-16,0 0 16,-9 17-16,0 18 15,1-1-15,-1 1 16,0-1-16,9-16 16,0-10-16</inkml:trace>
  <inkml:trace contextRef="#ctx0" brushRef="#br0" timeOffset="130992.25">17515 8287 0,'0'0'0,"0"0"0,0 0 16,0 0 0,44 51-16,-1 1 0</inkml:trace>
  <inkml:trace contextRef="#ctx0" brushRef="#br0" timeOffset="131392.22">17706 8668 0,'0'0'0,"0"0"16,0 0-16,0 8 15,0 10-15,9 16 16,-9 1-16,0-9 16,0 0-16,0 0 15,0-18-15,0 1 16,0 0-16,0-9 16,0-9-1,17-8-15,1-9 16,8-9-16,0 1 15,0-1-15,0 18 16,-9-1-16,-8 10 16,0 8-16,-1 0 15,1 17-15,0 18 16,-1 17 0,10-1-16,-1-7 15,9-1-15,9-17 16,-18-9-16</inkml:trace>
  <inkml:trace contextRef="#ctx0" brushRef="#br0" timeOffset="132125.89">18514 8087 0,'0'0'0,"0"0"0,0 0 16,0 0-16,0 0 16,0 0-16,-9 0 15,0 18-15,1-1 16,-18 18-16,8 25 15,1 18-15,0 0 16,8-9 0,9-8-16,0-18 15,0-8-15,9-9 16,-1-17-16,10-1 16,-1 1-16,18-18 15,-1-17-15,1 0 16,0-17-16,0-9 15,-9 0 1,0 0-16,-9 0 16,-8 9-16,0 8 15,-9 1-15,-9 8 16,0 8-16,-8 1 16,-9 0-16,-9 17 15,0 0 1,1 0-16,-1 17 15,9 0-15,0 9 16,8 9-16,1 0 16,17-1-16,0-8 15,17-9-15,1 1 16,25-10-16,9-8 16,-8-17-16,-18 8 15</inkml:trace>
  <inkml:trace contextRef="#ctx0" brushRef="#br0" timeOffset="132542.39">18852 8520 0,'0'0'0,"0"0"0,0 0 16,0 0 0,0 0-16,0 9 15,0 8-15,0 1 16,0 8-16,0 0 15,0-9-15,9-8 16,8-1-16,-8 1 16,9-9-16,-10-9 15,1 1-15,0-1 16,-1-8 0,-8-1-16,-8-8 15,-18 9-15,-1 0 16,-16 17-16,17 17 15,17-8-15</inkml:trace>
  <inkml:trace contextRef="#ctx0" brushRef="#br0" timeOffset="132877.01">18305 8971 0,'0'-9'0,"0"9"0,0 0 16,0 0-1,0-9-15,18 1 0,8-1 16,26 0 0,9 1-16,8-1 15,9 9-15,-8-9 16,8 9-16,-17 0 16,8 9-16,-8-9 15,-35 0-15</inkml:trace>
  <inkml:trace contextRef="#ctx0" brushRef="#br0" timeOffset="133346.87">18522 9057 0,'0'0'0,"0"0"0,0 0 15,0 0 1,0 0-16,9 0 16,9 0-16,-1 0 15,18 9-15,-1 0 16,-8-1-16,0 1 16,-8 0-16,-9-1 15,-1 1-15,1 0 16,-9 8-1,-9 0-15,-17 18 16,0 8-16,-17-8 16,8-9-16,0 0 15,18-18 1,-1 1-16,1 0 16,8-1-16,9 1 0,0-9 15,9 0-15,17 9 16,18-1-1,16 1-15,1 0 16,0-9-16,-18 0 16,-17 0-16,0 0 15,-17 0-15,0 0 16,-1 8-16</inkml:trace>
  <inkml:trace contextRef="#ctx0" brushRef="#br0" timeOffset="134630.34">19591 8659 0,'0'0'0,"0"0"0,-9 0 16,9 0-16,0 0 16,0 0-16,0 0 15,-9 0-15,9 17 16,0 18-16,0 0 16,18 8-16,-1-9 15,18-8 1,17 0-16,9-17 15,8 0-15,0-18 16,-8-17-16,0-9 16,-18 1-16,-8-1 15,-9 1-15,-17-10 16,-9 10-16,-9-1 16,-8 0-16,-9 9 15,0 9 1,-18 17-16,-8 17 15,0 18-15,-9 34 16,9 35-16,26 9 16,9-1-16,26 1 15,17-26-15,17-9 16,35-18-16,44-25 16,51-53-16,62-51 15,199-87 1</inkml:trace>
  <inkml:trace contextRef="#ctx0" brushRef="#br0" timeOffset="135351.71">20528 8598 0</inkml:trace>
  <inkml:trace contextRef="#ctx0" brushRef="#br0" timeOffset="135721.43">20676 7871 0,'9'0'0,"8"0"16</inkml:trace>
  <inkml:trace contextRef="#ctx0" brushRef="#br0" timeOffset="136425.03">20485 8607 0,'-9'-9'0,"1"9"16,8 0-16,0 0 15,0-8-15,0-1 16,17 0-16,0-17 16,9-26-16,9 0 15,-9 0-15,0 18 16,0-1-16,-17 9 15,0 9-15,-1 0 16,1 8-16,0 0 16,-9 9-1,0 0-15,0 0 16,0 9-16,0 17 16,8 9-16,10 8 15,-1-17-15,1 0 16,8 0-16,8-18 15,1 10 1,-18-10-16</inkml:trace>
  <inkml:trace contextRef="#ctx0" brushRef="#br0" timeOffset="137076.43">21458 7802 0,'0'0'0,"0"0"0,0-9 16,0 0-16,-9 1 16,0-1-16,-8 0 15,-9 1-15,-9-1 16,9 9-16,-9 0 16,1 9-1,-1 8-15,9 0 16,-9 18-16,18-1 15,8 10-15,9-10 16,0 1-16,17-9 16,9 0-16,18 0 15,8-17-15,-9-9 16,9-9 0,1-17-16,-10 0 15,0 0-15,-17 0 16,-17-9-16,0 1 15,-1-1-15,-16 1 16,-1 16-16,0 1 16,-8 8-16,17 9 15</inkml:trace>
  <inkml:trace contextRef="#ctx0" brushRef="#br0" timeOffset="137326.1">21449 7403 0,'0'0'0,"0"0"0,0 0 16,0 0-16,0 17 15,-9 18 1,1 26-16,-10 8 16,-8 35-1,0 9-15,-9-10 0,9-16 16,9-26-16,8-18 15,9 0-15,0-17 16,9-8 0,0-10-16,-1 1 15</inkml:trace>
  <inkml:trace contextRef="#ctx0" brushRef="#br0" timeOffset="137653.41">21788 8035 0,'-9'-8'0,"0"-1"0,9 9 0,0 0 16,0 0-16,-8 0 15,-1 9-15,0-1 16,9 1-16,0 0 15,0-1 1,0 1-16,9 0 16,8-9-16,1 0 15,-1 0-15,-8-9 16,-1 0-16,1-8 16,-9-9-16,-9 0 15,-8 9-15,-9-1 16,-26 27-16,26 0 15</inkml:trace>
  <inkml:trace contextRef="#ctx0" brushRef="#br0" timeOffset="138007.28">21067 8313 0,'0'0'0,"0"0"16,0 0-16,0 0 15,0 0-15,0 0 16,8 0-1,19-9-15,16 0 16,18 1-16,26-1 16,-1 0-1,19 1-15,-10-10 0,1 10 16,-18-1 0,-17 9-16,-27 9 15,-25-9-15,0 0 16</inkml:trace>
  <inkml:trace contextRef="#ctx0" brushRef="#br0" timeOffset="138432.53">21327 8486 0,'0'0'0,"0"0"16,0 0-16,0 0 16,0 0-16,9 0 0,8 0 15,1 0-15,-1 0 16,0 0 0,1 0-16,8 0 15,0 8-15,-9 1 16,-8 0-16,0-1 15,-1 10-15,-8-1 16,-8 0-16,-1-8 16,0 8-16,-8-8 15,0 0 1,8-1-16,0 1 16,9 0-16,0-9 15,0 0-15,9 0 16,17 8-16,26 1 15,52 0 1,-8-9-16,-61 0 0</inkml:trace>
  <inkml:trace contextRef="#ctx0" brushRef="#br0" timeOffset="140007.18">22326 8728 0,'0'0'0,"0"9"0,0-9 0,0 17 16,0 1-1,0 16-15,17 1 16,9-1-16,9-8 16,9 0-16,16-8 15,10-10-15,-9-16 16,-1-10-16,-8-16 15,1-1-15,-10-8 16,-17 0 0,-17-9-16,-1 8 15,-16 10-15,-18-1 16,0 0-16,-9 18 16,-9 17-16,-16 9 15,-1 8-15,0 26 16,0 27-1,1 16-15,16 9 16,18 1-16,9 8 16,25-9-16,10-8 15,16-27-15,27 1 16,17-18-16,18-26 16,34-34-16,9-18 15,-69 9 1</inkml:trace>
  <inkml:trace contextRef="#ctx0" brushRef="#br0" timeOffset="140575.82">22977 8200 0,'0'0'0,"0"0"16,0 0-16,0 0 15,0 0-15,9 0 16,17 0-16,9-9 15,17 1-15,0-1 16,9 0-16,8 9 16,1 9-16,-44 0 15</inkml:trace>
  <inkml:trace contextRef="#ctx0" brushRef="#br0" timeOffset="141034.1">23403 8451 0,'0'0'0,"0"0"15,0 0-15,0 0 16,0 0-16,0 0 16,8 0-16,1-9 15,8-8-15,1-9 16,8 0-1,9-17-15,-9 0 0,0 8 16,-9 0 0,-8 18-16,-1 0 15,1 8-15,0 9 16,-9 0 0,0 0-16,0 0 0,0 17 15,0 9 1,9 18-16,8-1 0,-8-9 15,-1-8 1</inkml:trace>
  <inkml:trace contextRef="#ctx0" brushRef="#br0" timeOffset="141198.65">23646 7776 0,'0'0'0,"0"0"0,0 0 0,0 0 16,0 0-16,9 8 16,-1-8-16</inkml:trace>
  <inkml:trace contextRef="#ctx0" brushRef="#br0" timeOffset="141957.42">23846 8529 0,'0'0'0,"0"0"0,0 0 15,0 0-15,0 0 16,0 0-16,0-9 16,17-8-16,0-9 15,1-9-15,-1-8 16,18-18 0,0 1-16,-1-9 15,-8 17-15,0 0 16,0 8-16,-17 18 15,0 9-15,-1 0 16,-8 17-16,0 0 16,-8 17-16,-1 9 15,-8 26 1,-1 0-16,1 9 16,8-9-16,9-18 15,0-8-15,0-9 16,9-8-16,0 0 15,8-18-15,9-8 16,9-18-16,8-8 16,1-9-16,-1 9 15,-17 8 1,-8 9-16,-10 9 16,1 8-16,0 9 15,-9 0-15,0 9 16,-9 17-16,0 26 15,-8 34-15,8-8 16,9 0-16,0-9 16,18-17-1,-10-34-15</inkml:trace>
  <inkml:trace contextRef="#ctx0" brushRef="#br0" timeOffset="142251.71">24471 8356 0,'0'0'0,"0"0"0,0 0 15,0 8 1,0 10-16,-9 16 16,0 1-16,9 0 15,9-9-15,0-9 16,0 0-16,-9-8 16,0 0-16,0-9 15</inkml:trace>
  <inkml:trace contextRef="#ctx0" brushRef="#br0" timeOffset="142643.75">24558 8191 0,'0'0'0,"0"0"0,0 0 16,0 0-16,0 0 16,0 0-16,8 0 15,10 0 1,-1 0-16,0 0 15,1 0-15,-9 0 16,-1 0-16,1 0 16,-9 0-16,-9 9 15,1 8-15,-10 1 16,1-1 0,-1-8-16,10-1 15,8 10-15,0-1 16,0 0-16,8 0 15,10 1-15,-1-1 16,9 0-16,0-8 16,-8 0-16,-10-1 15,1 1-15,-9 0 16,-9-1-16,1 1 16,-18 8-1,8 1-15,1-1 16,8-8-16</inkml:trace>
  <inkml:trace contextRef="#ctx0" brushRef="#br0" timeOffset="143675.29">25087 7966 0,'0'0'0,"0"0"0,0 9 16,0 17-16,0 17 15,-8 26-15,-1 18 16,-8 0 0,-1-18-16,10-17 15,-1-18-15,9-8 16,0-17-16,0-9 16,0 0-16,0-9 15,0-17-15,9-17 16,8-26-16,9-26 15,-9 8 1,1 18-16,-10 25 16,1 10-16,0 8 15,8 8-15,1 1 16,-1 8-16,0 9 16,1 0-16,-1 0 15,18 0-15,-9 9 16,0 0-1,-17-1-15,-1 1 16,1 8-16,-18 1 16,1-1-16,-19 0 15,1 9-15,0 0 16,9-8-16,0-10 16,8 10-16,0-10 15,9 10-15,0-1 16,9-8-1,8 8-15,1 9 16,-1-9-16,-8 1 16,-1-1-16,1 0 15,-9 1-15,-9-1 16,-8 9-16,-9-9 16,0 0-16,9-8 15,-1 0 1,1-1-16,-1 1 15,10-9-15,8 9 16,0-1-16</inkml:trace>
  <inkml:trace contextRef="#ctx0" brushRef="#br0" timeOffset="144005.26">25582 8313 0,'0'0'0,"0"0"16,0 0-16,0 0 16,0 0-16,-8 17 15,8 0-15,0 0 16,0 9 0,0-8-16,0-1 15,8-8-15,1-1 16,8 1-16,1 0 15,-1-18-15,9 0 16,0 1-16,-17-18 16,0 8-16,-18-8 15,-17 0-15,-26 9 16,-26 9 0,-27 33-16,45 10 15</inkml:trace>
  <inkml:trace contextRef="#ctx0" brushRef="#br0" timeOffset="144448.6">23646 8659 0,'0'0'0,"0"0"15,0 0-15,0 0 16,0 0-16,0 0 15,0 0-15,9 0 16,8 0 0,9 0-16,9 0 15,34-9-15,27 9 16,34-8-16,44-1 16,25 0-16,18 9 15,1-8-15,-19-1 16,-25 9-16,-26-9 15,-44 9 1,-35 9-16,1-9 16,-27 9-16,-25-1 15</inkml:trace>
  <inkml:trace contextRef="#ctx0" brushRef="#br0" timeOffset="145006.88">24766 8581 0,'0'0'0,"0"0"15,0 0-15,0 0 16,0 9 0,-9 8-16,1 9 0,-1 26 15,0 9 1,1-1-16,-1-17 15,0 1-15,1-18 16,8 0-16,0-9 16,0-8-16,0-1 15,0-8-15,0 0 16,17-8-16,0-1 16,9-8-1,9-1-15,0 1 16,-9 8-16,0 9 15,0 0-15,0 0 16,-9 9-16,1 8 16,-1 1-16,9-1 15,-8 0-15,-1 1 16,-8-1-16,8 9 16,-8-9-1,-9-17-15,0 0 16</inkml:trace>
  <inkml:trace contextRef="#ctx0" brushRef="#br0" timeOffset="145207.1">24480 8737 0,'0'0'0,"0"0"0,0 0 0,0 0 15,0 0-15,8 0 16,18 0-16,35 0 16,35 0-16,8 0 15,-52 0 1</inkml:trace>
  <inkml:trace contextRef="#ctx0" brushRef="#br0" timeOffset="145673.54">25617 8798 0,'0'0'0,"0"0"0,0 0 16,0 0-16,17 0 16,10-9-16,33 0 15,10 1-15,8-1 16,17-8-1,1 8-15,-18-8 16,-43 17-16</inkml:trace>
  <inkml:trace contextRef="#ctx0" brushRef="#br0" timeOffset="145940.54">26060 8468 0,'0'0'0,"0"0"0,0 0 16,0 0-16,-9 18 15,1 8-15,-18 26 16,-1 8-16,-7 18 16,8 0-1,8 0-15,1 0 16,17-17-16,17-1 15,1-8-15,16-17 16,45-9-16,7-17 16,-42-9-16</inkml:trace>
  <inkml:trace contextRef="#ctx0" brushRef="#br0" timeOffset="146257.1">27093 8477 0,'0'0'0,"0"0"0,0 0 15,0 0-15,0 17 16,0 35-16,-8 44 15,-18 51 1,-9 26-16,0-17 0,18-26 16,-1-26-16,1-18 15,8-16 1,9-27-16,0-17 16,0-9-16,9-8 15,26-18-15,-18 9 16</inkml:trace>
  <inkml:trace contextRef="#ctx0" brushRef="#br0" timeOffset="146456.23">27406 8893 0,'0'0'0,"0"0"0,0 0 0,0 0 0,0 17 16,9 26-16,-9 9 15,-9 26-15,9 0 16,0-8 0,-9-10-16,1-17 0,8-17 15,0-17 1</inkml:trace>
  <inkml:trace contextRef="#ctx0" brushRef="#br0" timeOffset="146723.67">27693 8737 0,'0'0'0,"0"0"15,0 0-15,0 0 16,17 17-16,26 18 16,18-1-16,9 1 15,8 8 1,-18-17-16,-16 0 0,-18-8 15,0-10-15,-9 10 16,-8-1 0,-26 35-16,-53 43 15,-60 35-15,-18-9 16,-130 87-16</inkml:trace>
  <inkml:trace contextRef="#ctx0" brushRef="#br1" timeOffset="176759.54">7208 9447 0,'0'0'0,"0"0"0,0 0 16,17 17-16,9 1 16,35 16-16,8 10 15,27 8 1,34-9-16,0-8 0,18-27 15,17-8 1,-26-8-16,8-1 16,10-8-16,-18 8 15,0 9-15,-18 0 16,-25 17-16,-9 18 16,-18-9-16,-17 0 15,-17 0-15,-9 0 16,-17 0-16,-1-9 15,1-8-15,0-1 16,-1 1 0,-8-9-16,9 0 15,8-9-15,9 1 16,35-18-16,26-18 16,35-7-16,34-10 15,52 0 1,27 9-16,-27 18 0,-8 8 15,-18 8 1,-43 10-16,-26 8 16,-35 0-16,-26 0 15,-26 0 1,0 0-16,-8 0 0,-9 0 16,-1 0-16,10 0 15,-10 8-15</inkml:trace>
  <inkml:trace contextRef="#ctx0" brushRef="#br1" timeOffset="178201.94">19643 9577 0,'0'0'0,"0"0"0,0 0 15,0 0 1,0 0-16,0 0 16,17 17-16,18 9 15,26 9-15,17 8 16,35 1-16,26-10 16,34-8-1,27 0-15,17-9 0,17-8 16,-25 8-1,-18 1-15,-35 8 16,-17 8-16,-35 1 16,-34-9-16,-18 9 15,-9-9-15,-17 0 16,0 0-16,-17-18 16,0 1-16,0 0 15,-1-9-15,-8 0 16,0-9-1,0 0-15,18 1 16,8-27-16,43-8 16,53-18-16,60-17 15,79-9-15,25 1 16,-17 8-16,-26 26 16,-34 9-1,-18 8-15,-9 0 16,-25 18-16,-36 8 15,-43 9-15,-26 0 16,-17 0-16,-9 0 16,-17 0-16,-9 0 15</inkml:trace>
  <inkml:trace contextRef="#ctx0" brushRef="#br1" timeOffset="180452.32">2440 10417 0,'0'0'0,"0"0"0,0 0 0,18 0 15,-1 0 1,18 0-16,-1 0 15,18 0-15,9 9 16,0-1 0,0 1-16,-18-9 0,-25 0 15</inkml:trace>
  <inkml:trace contextRef="#ctx0" brushRef="#br1" timeOffset="180657.59">2510 10746 0,'0'0'0,"0"0"0,0 0 0,0 0 16,17 0-1,9 0-15,17 0 16,36 9-16,7-1 15,-42-8 1</inkml:trace>
  <inkml:trace contextRef="#ctx0" brushRef="#br1" timeOffset="181318.69">3899 10417 0,'0'0'0,"0"0"0,-9-9 15,1 1 1,-1-1-16,-17 0 0,0 1 15,-18-1 1,1 9-16,0 0 16,-1 9-16,-8 8 15,17 9-15,-8 17 16,8 1-16,18 8 16,-1-9-16,18 0 15,0-8-15,18-9 16,-1 0-16,18-18 15,17 1 1,17-9-16,10-17 16,-45 0-16</inkml:trace>
  <inkml:trace contextRef="#ctx0" brushRef="#br1" timeOffset="181655.25">3995 10504 0,'0'0'0,"0"0"0,0 0 15,0 0-15,0 0 16,0 0-16,-9 0 16,0 17-16,0 9 15,1 9-15,8-1 16,0-8-16,0 0 16,8 0-16,1-8 15,9-10 1,-1 1-16,9-9 15,9-9-15,-1-17 16,-8-8-16,-8-10 16,-9 1-16,-18 8 15,0 1-15,-17 16 16,0 1 0,9 17-16,-1 0 15,10 0-15,8 9 16,0-9-16,0 0 15</inkml:trace>
  <inkml:trace contextRef="#ctx0" brushRef="#br1" timeOffset="181974.06">4663 10417 0,'-9'0'0,"1"0"0,-1 0 16,0 0-16,-8 0 15,-9 0-15,0 0 16,-9 9-16,1-1 16,16 10-16,1-10 15,8 10-15,9 16 16,0 1 0,17 0-16,10-1 15,-1 1 1,0-9-16,0 0 0,-18-17 15,1-1-15,0 1 16,-18-1 0,-8 10-16,-18-1 15,-8 0-15,-1 1 16,1-10-16,25 1 16</inkml:trace>
  <inkml:trace contextRef="#ctx0" brushRef="#br1" timeOffset="182952.62">5549 9819 0,'-9'-8'0,"1"-1"0,-1 0 16,0 1-16,9 8 16,-8 0-16,-1 0 15,0 17-15,-8 26 16,-9 18-16,0 26 16,8 25-1,1 1-15,8-27 16,9-8-16,0-17 15,18-18-15,-1-8 16,9-9-16,0-17 16,9-18-16,26-8 15,8-27-15,1-25 16,16-18-16,-16-16 16,-18 7-1,-9 1-15,-17 8 16,-17 9-16,-9 18 15,-9 16-15,-17 10 16,0 8-16,0 9 16,-8-1-16,-10 18 15,1 18-15,-9 16 16,17 9 0,0 1-16,18-1 15,-1-8-15,18-1 16,0 1-16,9-9 15,8 0-15,1 0 16,8 0-16,17-17 16,35-9-16,9-9 15,-52 9-15</inkml:trace>
  <inkml:trace contextRef="#ctx0" brushRef="#br1" timeOffset="183378.78">6027 10278 0,'0'0'0,"0"0"0,0 0 0,0 0 16,0 0-16,0 0 16,0 9-1,0 8-15,0 1 16,17-1-16,0 9 16,1 0-16,-1-9 15,9-8-15,-9 0 16,9-18-16,1 0 15,-1-8-15,-18 0 16,1-9 0,-18-9-16,1 0 15,-18 18-15,-18 0 16,-8 17-16,-9 17 16,9 18-16,9-9 15,25-18-15</inkml:trace>
  <inkml:trace contextRef="#ctx0" brushRef="#br1" timeOffset="183751.94">5071 10712 0,'0'0'0,"0"0"16,0 0-16,9 0 15,17-9-15,26 0 16,44-17-1,25-8-15,10 8 16,-10 0-16,-17 8 16,-8 1-16,-18 8 15,-17 9-15,-18 0 16,-17 0-16,0 9 16,-8 0-16,-10-9 15</inkml:trace>
  <inkml:trace contextRef="#ctx0" brushRef="#br1" timeOffset="184162.46">5497 10789 0,'0'0'0,"0"0"16,0 0-16,0 0 15,0 0-15,17 0 16,9 9-16,9 0 16,0-1-16,-1 10 15,-8-10-15,-8 1 16,-9 0 0,-1 8-16,1 0 15,-18 18-15,-8 0 16,-9-1-16,-9 10 15,0-18-15,9 0 16,9-9-16,0-8 16,8-1-16,9 1 15,0 0-15,0-9 16,17 8 0,9 1-16,35 0 15,9-9-15,16 0 16,10-9-16,-18 9 15,-43 9-15</inkml:trace>
  <inkml:trace contextRef="#ctx0" brushRef="#br1" timeOffset="185335.45">6990 10538 0,'0'0'0,"0"0"16,0 0-16,0 9 16,18 8-1,-1 18-15,18 0 16,17-9-16,9 0 15,26-18 1,8-16-16,9-18 0,-17-9 16,-17 0-16,-18 1 15,-9-1-15,-17 0 16,-8 1 0,-10-1-16,-16 0 15,-10 1-15,-25 16 16,-1 1-16,-16 17 15,-19 0-15,1 17 16,9 18-16,-1 0 16,10 25-16,7 27 15,19 8 1,8 0-16,17 18 16,9 8-16,17-25 15,18-10-15,17-17 16,18-8-16,8-26 15,17-9-15,1-18 16,8-25-16,0-18 16,-26 9-16,-52 18 15</inkml:trace>
  <inkml:trace contextRef="#ctx0" brushRef="#br1" timeOffset="185919.2">8032 10235 0,'0'0'0,"0"0"0,0 0 15,0 0-15,0 0 16,0 0-16,0 0 16,18 0-16,17 0 15,8 0-15,9 0 16,0 0-1,0 9-15,-26-1 16,-8 1-16</inkml:trace>
  <inkml:trace contextRef="#ctx0" brushRef="#br1" timeOffset="186400.71">8632 10495 0,'-9'0'0,"0"9"0,1-9 15,8 0-15,0 0 16,0 0-16,0 0 16,0 0-16,0 0 15,0-9-15,17-17 16,9-9-16,9-17 16,-1 0-1,-7 9-15,-10 8 16,-8 18-16,-1 0 15,1 0-15,-9 17 16,0 0-16,0 0 16,0 17-16,0 9 15,0 8 1,9 1-16,-1 0 16,10-9-16,-10 0 15,10-18-15,-10 1 16,1-9-16,-9 0 15</inkml:trace>
  <inkml:trace contextRef="#ctx0" brushRef="#br1" timeOffset="186535.44">8771 9932 0,'0'0'0,"0"0"0,0 0 15,0 0-15,0 0 16,8 9-16,1-1 15,0 1-15</inkml:trace>
  <inkml:trace contextRef="#ctx0" brushRef="#br1" timeOffset="187018.06">9648 10071 0,'-9'0'0,"9"0"0,-9 0 16,1 0-16,-1 0 15,0 0-15,1 0 16,-1-9-16,-8 9 15,-10 0-15,1 0 16,-17 0 0,0 17-16,-10 1 15,10-1-15,0 18 16,8-9-16,9 0 16,8 0-16,1-1 15,17 1-15,0-8 16,17-1-1,1 9-15,8-17 0,9-1 16,8 1 0,9-18-16,9 1 15,-9-10-15,-9-8 16,1-8-16,-18-1 16,-17 9-16,-1 9 15,-8 0-15,9-1 16,0 10-16</inkml:trace>
  <inkml:trace contextRef="#ctx0" brushRef="#br1" timeOffset="187251.71">9561 9845 0,'0'0'0,"0"0"0,0 0 15,0 0 1,0 0-16,0 0 15,-9 9-15,-8 17 16,-9 17-16,-9 27 16,0 16-16,1 1 15,7-9-15,10-9 16,0-8-16,8-9 16,9-9-1,9-8-15,-9-9 16</inkml:trace>
  <inkml:trace contextRef="#ctx0" brushRef="#br1" timeOffset="187767.76">8467 10686 0,'0'0'0,"0"0"0,0 0 0,0 0 15,0 0-15,0 0 16,26 0-16,17-9 15,18 9-15,26-9 16,34 1 0,18-10-16,0 1 0,-9 0 15,1-1 1,-27 10-16,-17-1 16,-18 9-16,-17 0 15,-26 0-15,-17 9 16,0-1-16</inkml:trace>
  <inkml:trace contextRef="#ctx0" brushRef="#br1" timeOffset="188168.29">9083 10720 0,'0'0'0,"0"0"0,0 0 16,0 0-16,0 0 15,0 0-15,9 0 16,8 0-16,1 9 16,-1-1-16,0 1 15,1 0 1,-10-1-16,1 1 0,-9 0 15,-9 8 1,-8 0-16,-9 1 16,0-1-16,0 0 15,9-8-15,-1 0 16,9-1-16,1 1 16,8-9-16,0 0 15,26 0-15,26 9 16,35-1-1,60-8-15,227-26 16</inkml:trace>
  <inkml:trace contextRef="#ctx0" brushRef="#br1" timeOffset="190369.54">10473 10105 0,'0'0'0,"0"0"0,0 0 16,0 0-16,0 0 15,0 0-15,0 0 16,0 26-16,-9 26 15,0 61 1,-8 43 0,0-9-16,-1 9 0,9-9 15,9-52-15,0-34 16,0-18-16,0-8 16,0-9-1,9-9-15</inkml:trace>
  <inkml:trace contextRef="#ctx0" brushRef="#br1" timeOffset="190757.13">10889 10573 0,'0'0'0,"0"0"0,0 0 16,0 0-1,0 0-15,-8 0 16,-1 0-16,0 17 16,-8 1-16,0 16 15,-1 10-15,10 7 16,8 1-16,0-8 16,17-1-16,9-17 15,9 0 1,8-17-16,9-18 15,0-8-15,0-9 16,1-35-16,-10-17 16,-26 9-16,-17 8 15,-8 18-15,-18 8 16,0 9-16,-9 9 16,9 17-1,17 0-15,9 0 16</inkml:trace>
  <inkml:trace contextRef="#ctx0" brushRef="#br1" timeOffset="191050.45">11272 10408 0,'0'0'0,"0"0"16,0 0-16,17 18 15,18-1-15,25 18 16,19 8-16,7 0 16,10 1-16,-27-18 15,-8 0-15,-17-9 16,-18-8 0,0-1-16,-18 10 15,-8 7-15,-26 19 16,-43 42-16,-18 18 15,9-8-15,52-53 16</inkml:trace>
  <inkml:trace contextRef="#ctx0" brushRef="#br1" timeOffset="191769.28">12557 10763 0,'0'0'0,"0"0"15,0 0-15,0 0 16,0 0-16,0 0 16,8 0-16,18 0 15,27 0-15,16 0 16,18-8-16,8-1 16,-16 0-16,-1 1 15,-18 8 1,-16 0-16,-27 0 15</inkml:trace>
  <inkml:trace contextRef="#ctx0" brushRef="#br1" timeOffset="191984.28">12947 10434 0,'0'0'0,"0"0"16,0 0-16,0 0 15,-8 35-15,-1 26 16,-8 25-16,-9 18 16,0 9-16,8-1 15,1-25-15,17-18 16,9-25 0,-1-27-16</inkml:trace>
  <inkml:trace contextRef="#ctx0" brushRef="#br1" timeOffset="192500.51">14311 10408 0,'0'0'0,"-9"0"16,0-8-16,-17 8 15,-17 0-15,8 0 16,1 8-16,-1 10 16,0-1-1,0 0-15,18 18 16,0 0-16,17 8 16,0-8-16,8-1 15,10-8-15,8 0 16,0 0-16,0 0 15,-18-17-15,1-1 16,0 1 0,-18 0-16,0 8 15,-17 0-15,0 9 16,0 9-16,0-18 16,0-8-16,18-9 15</inkml:trace>
  <inkml:trace contextRef="#ctx0" brushRef="#br1" timeOffset="192678.84">14537 10642 0,'0'0'0,"0"0"0,0 9 16,0 8-16,-9 1 15,0 16-15,9 9 16,0-8-16,0-18 15,0-8 1,0 0-16</inkml:trace>
  <inkml:trace contextRef="#ctx0" brushRef="#br1" timeOffset="192823.46">14623 10131 0,'0'0'0,"0"0"0,0 0 0,0 0 16,0 18-16,9 25 16,0 0-16,0-17 15</inkml:trace>
  <inkml:trace contextRef="#ctx0" brushRef="#br1" timeOffset="193168.69">14754 10928 0,'0'0'0,"0"0"0,0 0 16,0 0-16,0 0 16,0 0-16,0 0 15,0 0-15,0 0 16,0 0-16,0 0 16,0 0-16,0-9 15,0 1 1,17-18-16,9-26 15,18 0-15,-1 17 16,-8 1 0,-1 16-16,-8 18 0,1 0 15,-1 0-15,0 18 16,-9 16 0,-8 1-16,-1 17 15,1 8-15,0 10 16,-1-18-16,1 0 15,8-18-15,-8-25 16</inkml:trace>
  <inkml:trace contextRef="#ctx0" brushRef="#br1" timeOffset="193887.32">15700 10001 0,'0'0'0,"0"0"16,0 0-16,0 0 16,0 0-16,0 0 15,0 0-15,0 0 16,0 18-16,-8 25 15,-1 26-15,0 18 16,-8 8 0,8 0-16,9 1 15,0-27-15,0-8 16,9-18-16,8-17 16,1 0-16,8-18 15,17-8-15,18-17 16,8-35-1,9-17-15,9-18 16,-9-34-16,-25 17 16,-27 18-16,-9 16 15,-8 18-15,-18 9 16,-8 8-16,-9 1 16,-18 16-16,-17 10 15,-8 8-15,-1 17 16,18 0-1,9 1-15,8-1 16,0 9-16,18 0 16,0 0-16,17 0 15,8 0-15,10 0 16,16 0-16,10 0 16,17-9-16,8 0 15,35 9 1,-34-8-16</inkml:trace>
  <inkml:trace contextRef="#ctx0" brushRef="#br1" timeOffset="194265.32">16299 10460 0,'0'0'0,"0"0"16,0 0-1,0 0-15,0 0 0,0 0 16,0 18-16,9-1 16,0 18-16,-1-9 15,10 0 1,-1-9-16,9-8 15,0-18-15,9 0 16,-9 1-16,0-18 16,0 0-16,-17 0 15,0 0-15,-18 0 16,-17 8-16,-18 10 16,-16 8-1,-10 8-15,35 1 16</inkml:trace>
  <inkml:trace contextRef="#ctx0" brushRef="#br1" timeOffset="194550.11">15309 10980 0,'0'0'0,"0"0"0,0 0 0,0 0 16,18-9-16,17 1 15,43-1 1,17-8-16,36-1 31,7-8-31,-16 9 0,-18 0 0,-8 8 16,-9 0-1,-27 9-15,-8 0 0,-25 0 16,-19 0 0</inkml:trace>
  <inkml:trace contextRef="#ctx0" brushRef="#br1" timeOffset="194967.2">15909 11110 0,'0'0'15,"0"0"-15,0 0 0,0 0 16,17 0-16,0 9 16,18-1-16,0 10 15,0-1-15,-9 0 16,0 1-16,0-1 15,-18 0-15,1 0 16,-9 1 0,-9-1-16,1 0 15,-18 9-15,0 0 16,-9-8-16,18-10 16,-1 1-16,1 0 15,-1-1-15,10-8 16,8 0-1,0 0-15,8 0 16,27 0-16,43 0 16,18-8-1,25 8-15,-8-9 0,-52 0 16</inkml:trace>
  <inkml:trace contextRef="#ctx0" brushRef="#br1" timeOffset="195650.18">17124 10582 0,'0'0'0,"0"0"16,0 0-16,0 0 16,0 0-16,0 0 15,0 17-15,0 0 16,9 1 0,8-1-16,18 9 15,17 0-15,0-17 16,18-1-16,-1-16 15,-8-1 1,-17-17-16,-1 0 0,-8 0 16,-9-9-16,-18 1 15,1-1-15,-18 0 16,-8 1-16,-9 16 16,-17 1-1,-18 17-15,-9 9 16,-8 17-16,0 26 15,0 17-15,26 0 16,17 1 0,0 7-16,18 10 0,17 0 15,17-9 1,18-9-16,26-8 16,26-18-16,8-17 15,27-18-15,25-16 16,-77-1-16</inkml:trace>
  <inkml:trace contextRef="#ctx0" brushRef="#br1" timeOffset="196090.68">18132 10391 0,'0'0'0,"0"0"0,0 0 15,0 0-15,0 0 16,0 0-16,0 0 15,0 0-15,8-9 16,10-17 0,16 0-16,1-17 15,9-9-15,-18 18 16,0 8-16,-18 8 16,1 1-16,0 8 15,-1 9-15,-8 0 16,0 9-16,0 8 15,0 18 1,0 17-16,0 8 16,0-16-16,18 8 15,-9-26-15,-1-18 16</inkml:trace>
  <inkml:trace contextRef="#ctx0" brushRef="#br1" timeOffset="196228.42">18331 9828 0,'0'0'0,"0"0"0,0 0 15,0 0-15,0 0 16,0 17-16,0-8 16</inkml:trace>
  <inkml:trace contextRef="#ctx0" brushRef="#br1" timeOffset="196690.28">19009 10045 0,'0'0'0,"0"0"16,0 0-16,0 0 15,0 0-15,0 0 16,0-9-16,0 0 16,-9 1-16,0-1 15,1 0-15,-10 9 16,-8 0 0,0 0-16,-17 0 15,-1 9-15,10 8 16,-1 1-16,0 16 31,0 1-31,18 8 0,0 1 0,17-10 16,0-8-16,17 0 15,18 0-15,0-17 16,17-1 0,0-16-16,9-1 15,-18 0-15,0-17 16,-17-8-16,-8-1 15,-10 1-15,-8 16 16,0 10-16,0-1 31</inkml:trace>
  <inkml:trace contextRef="#ctx0" brushRef="#br1" timeOffset="196856.76">18905 9811 0,'0'0'0,"0"0"0,-9 17 16,0 26-16,-17 44 16,0 34-1,-9-8-15,1 17 16,16-26-16,18-61 16</inkml:trace>
  <inkml:trace contextRef="#ctx0" brushRef="#br1" timeOffset="197268.89">17871 10841 0,'0'0'0,"0"-8"0,0-1 0,0 0 16,0 1-16,0-1 15,0 0-15,9 1 16,17-10-16,26-8 15,26 1 1,9-10-16,35 0 16,25 1-16,10-1 15,-10 9-15,-8-9 16,-17 18-16,-36 0 16,-16 17-16,-27 0 15,-17 17-15,-17-8 16,-9-9-16</inkml:trace>
  <inkml:trace contextRef="#ctx0" brushRef="#br1" timeOffset="197674.42">18627 10815 0,'-9'-8'0,"0"-1"0,9 9 0,0 0 0,0-9 15,0 9-15,0-8 16,18 8-16,-1 0 16,0 0-16,9 0 15,1 8 1,-10 1-16,-8 0 15,-1-1-15,1 1 16,-9 8-16,-9 1 16,1-10-16,-1 1 15,0 0-15,9-1 16,0 1-16,0-9 16,0 9-1,0-9-15,9 8 16,17 1-16,17 8 15,35-8 1,9-9-16,-52 0 0</inkml:trace>
  <inkml:trace contextRef="#ctx0" brushRef="#br1" timeOffset="198152.43">19695 10417 0,'0'0'0,"0"0"0,0 0 16,0 0-16,0 0 15,0 9-15,-9 34 16,0 52-16,1 27 16,-10 16-1,1 1-15,0-18 16,-1-26-16,10-17 16,8-17-16,0-18 15,0-8-15,8-9 16,1-18-16,-9-8 15</inkml:trace>
  <inkml:trace contextRef="#ctx0" brushRef="#br1" timeOffset="198352.26">20207 10712 0,'0'0'0,"0"0"16,0 0-16,0 0 15,0 17-15,0 9 16,0 8 0,0 27-16,0 8 15,0-8-15,-9 0 16,1-9-16,8-35 16</inkml:trace>
  <inkml:trace contextRef="#ctx0" brushRef="#br1" timeOffset="198616.8">20476 10504 0,'0'0'0,"0"0"16,0 0-16,0 0 16,18 17-16,8 9 15,26 26-15,9-9 16,8 1-1,1-1-15,-10-17 16,-8 0-16,-26 0 16,1-9-16,-19 0 15,-16 18-15,-53 60 16,-87 35-16,-95 61 16,-148 121-16</inkml:trace>
  <inkml:trace contextRef="#ctx0" brushRef="#br1" timeOffset="203000.7">1702 12227 0,'0'0'0,"0"0"0,-9 9 0,-17 17 16,9 17-1,-18 9-15,18 0 16,17-9-16,0 1 15,8-18-15,10-9 16,8-8-16,-9-9 16,27-9-16,8-8 15,-9-1 1,-17 1-16,18 17 0,-27 9 16,18 17-1,0 8-15,-1 1 16,1 8-16,-9-17 15,9-9-15,0-8 16,-9-18-16,0 1 16,-9-9-16,9-9 15,-17-9-15,-1-8 16,-16 8 0,-1 9-16,9 17 15</inkml:trace>
  <inkml:trace contextRef="#ctx0" brushRef="#br1" timeOffset="203684.45">2553 11829 0,'0'0'0,"-9"0"16,9 0-16,0 0 15,-8 0-15,-1 8 16,-8 27 0,-9 52-16,0 43 15,-9 17-15,0-26 16,0-17-16,9-35 16,9-25-16,8-18 15,9-18-15,0 1 16,0-18-1,18-17-15,8-26 16,8-8-16,1 8 16,9 8-16,-18 18 15,0 9-15,0 0 16,-18 17-16,1 0 16,8 26-16,-8 17 15,0 9-15,-1 0 16,1-9-1,0-8-15,8-9 16,9-9-16,9-8 16,-18 0-16</inkml:trace>
  <inkml:trace contextRef="#ctx0" brushRef="#br1" timeOffset="204084.44">2909 12470 0,'0'0'0,"0"0"15,0 0-15,0 0 16,0 0-16,0 8 16,17 1-16,1 0 15,-1-1 1,18-8-16,0-8 15,8-18-15,0 0 16,-16 0-16,-1 0 16,-18 0-16,1 0 15,-9 8-15,-9 1 16,1 0-16,-1 8 16,-17 9-1,0 9-15,-9 17 16,0 8-16,1 18 15,16 0-15,18-8 16,9-1-16,8-17 16,27 0-16,16-17 15,-33-1 1</inkml:trace>
  <inkml:trace contextRef="#ctx0" brushRef="#br1" timeOffset="204431.93">3456 12296 0,'0'0'0,"0"0"0,0 0 15,0 18 1,0-1-16,9 18 16,0-1-16,-1 1 15,1 0-15,-9-9 16,0 0-16,0 0 15,0-9-15,-9-8 16,9-1-16,0 1 16,0-9-16,0 0 15,0-9 1,0 1-16,0-18 16,18-9-16,-1 0 15,0 1-15,9 16 16,-8 1-16,-1 0 15,0 8-15,9 0 16,9-8-16,-26 17 16</inkml:trace>
  <inkml:trace contextRef="#ctx0" brushRef="#br1" timeOffset="204831.85">3725 12444 0,'0'0'0,"0"0"0,0 0 15,0 0-15,0 0 16,0 8-16,18 1 16,-1 0-16,0-1 15,18 1-15,-9-18 16,9 1-16,8-18 15,-17 0-15,0 8 16,-17 1 0,0 0-16,-9-1 15,-9 1-15,0 8 16,1 9-16,-18 0 16,0 9-16,-9 8 15,0 18-15,0 0 16,18 8-1,8 9-15,18 0 16,26 9-16,34-10 16,53-7-16,8-36 15,-86-8-15</inkml:trace>
  <inkml:trace contextRef="#ctx0" brushRef="#br1" timeOffset="205598.49">6235 12305 0,'0'0'0,"9"0"15,-9 0-15,0 0 16,0 0-16,0 0 16,0-9-16,0 1 15,-9-1 1,0 0-16,-8-8 16,-9 0-16,-9 8 15,0 9-15,-8 0 16,0 0-16,-1 17 15,9 1 1,1 16-16,16 10 16,1-1-1,17 9-15,0 0 0,17-9 16,9 1-16,18-1 16,8-17-16,17 0 15,9-18-15,-8-16 16,-1-1-16,1-17 15,-9 0 1,-18 9-16,-8-9 16,-9 0-16,-9 0 15,-8-9-15,-9 18 16,0 0-16,0-1 16</inkml:trace>
  <inkml:trace contextRef="#ctx0" brushRef="#br1" timeOffset="205922.67">6374 11777 0,'0'0'0,"0"0"0,0 0 16,0 0-16,0 0 15,0 0-15,0 0 16,0 0-16,0 0 15,-9 26 1,1 34-16,-19 44 16,-7 26-1,-1 43-15,0 1 0,1-10 16,-1-8-16,9-35 16,8-25-1,1-18-15,8-26 0,9-9 16,0-17-1,0-18-15,9-8 16,0 0-16</inkml:trace>
  <inkml:trace contextRef="#ctx0" brushRef="#br1" timeOffset="206448.52">7043 12565 0,'0'0'0,"0"0"0,0 0 16,0 0-16,0 0 15,0 0 1,0 0-16,0 0 0,17 0 16,9-9-1,17 1-15,9-1 16,1 0-16,7 1 15,-8-1-15,-8 0 16,-1 9-16,-17 0 16,-17 9-1</inkml:trace>
  <inkml:trace contextRef="#ctx0" brushRef="#br1" timeOffset="206683.23">7095 12851 0,'0'0'0,"0"0"16,0 0-16,0 0 16,0 0-16,0 0 15,0 0-15,0 0 16,26-9-16,8 0 15,27 9-15,9 0 16,8-8-16,-43-1 16</inkml:trace>
  <inkml:trace contextRef="#ctx0" brushRef="#br1" timeOffset="208300.74">8597 12244 0,'0'0'0,"0"0"0,0 0 15,0 0-15,0 0 16,0 0-16,-9-8 16,1-1-16,-1 0 15,0 1-15,-8-1 16,-9 9-16,0 0 15,-18 0-15,1 0 16,8 9 0,0 8-16,1 0 15,-10 18-15,10 17 16,7-9-16,10-8 16,17 0-16,0 8 15,17 0-15,18 1 16,9-1-1,8-17-15,0-17 16,9-1-16,-1-16 16,1-18-16,0 0 15,0-18-15,-18-8 16,-8 0-16,-9 18 16,-17 8-16,-1 0 15,1 0-15,-9 8 16,0 1-1,-9 0-15,9 8 16,0 0-16,0 9 16</inkml:trace>
  <inkml:trace contextRef="#ctx0" brushRef="#br1" timeOffset="208614.52">8597 11829 0,'0'0'0,"0"0"0,0 0 16,0 0-16,0 0 16,0 0-16,0 0 15,0 0-15,0 0 16,-9 17-16,1 35 16,-18 35-1,-18 69 1,1 34-16,-9-8 0,-1-9 15,19-34-15,8-35 16,8-26-16,10-18 16,-1-16-1,9-19-15,0-16 0,0 0 16,9-18 0,-1 9-16</inkml:trace>
  <inkml:trace contextRef="#ctx0" brushRef="#br1" timeOffset="209015.93">9005 12781 0,'0'0'0,"0"0"0,0 0 0,-9 0 16,1 0-16,-10 18 15,1-1 1,0 18-16,-1-1 16,1 10-16,-1-1 15,18 0-15,0-17 16,18 0-16,-1 0 15,18-17-15,17 0 16,9-18 0,0-17-16,-18 0 15,-8 0-15,-9-9 16,-17 1-16,-1-1 16,-16 9-16,-19 9 15,-16 17-15,-18 17 16,27 9-16</inkml:trace>
  <inkml:trace contextRef="#ctx0" brushRef="#br1" timeOffset="209814.69">9761 12738 0,'0'0'0,"0"0"0,0 0 0,0 0 16,0 0-16,0 0 15,0 0-15,0 0 16,0 0-16,0 0 16,17 0-1,9 0-15,17 0 16,9 0-16,9 0 15,0 0-15,-18 0 16,1 0-16,-9 0 16,-9 9-1</inkml:trace>
  <inkml:trace contextRef="#ctx0" brushRef="#br1" timeOffset="210600.14">10664 12123 0,'0'-8'0,"0"-1"16,0 9-16,0 0 16,0 0-16,0 0 15,0 0-15,0 0 16,0 0-16,17 0 16,0 0-16,18 9 15,9 8-15,-1 0 16,0 9-16,-8 0 15,-9 0 1,-17-9-16,-9 27 16,-18-1-16,-25 9 15,-18 0-15,0-9 16,9 1-16,9-18 16,8 0-16,18-18 15,0 1-15,-1 0 16,18-1-1,0-8-15,18 0 16,16 9-16,27-9 16,8-9-16,10 1 15,-10-1-15,-8 9 16,-18 0 0,-34 9-16</inkml:trace>
  <inkml:trace contextRef="#ctx0" brushRef="#br1" timeOffset="211286.95">11098 12677 0,'0'0'0,"-9"0"0,0 0 16,1 0-16,-1 0 16,9 0-16,0 0 15,0 0-15,0 0 16,0 0-16,0 0 16,9-8-1,8-18-15,27-17 16,16-44-16,1 0 15,0 9-15,-9 9 16,-17 17-16,-9 17 16,-9 1-16,-8 17 15,0 8-15,-1 0 16,1 9 0,-9 0-16,0 0 15,-9 18-15,1 25 16,-10 35-16,1 8 15,-1-16-15,18-10 16,0-16-16,0-18 16,18 0-16,-1-18 15,18 1 1,26-26-16,26-44 16,8-17-16,-8-17 15,-18-1-15,-17 19 16,-25 33-16,-1 10 15,-18 16-15,1 1 16,0 17-16,-9 0 16,-9 9-1,-17 25-15,-9 36 16,-17 51-16,9 9 16,8-26-16,18-9 15,-1-17 1,18-9-16,26-8 0,9-18 15,-18-34-15</inkml:trace>
  <inkml:trace contextRef="#ctx0" brushRef="#br1" timeOffset="211908.9">12018 12548 0,'0'0'0,"0"0"0,0 0 16,0 0-1,0 17-15,-8 0 16,-1 9-16,0 0 16,1 0-16,-1 0 15,9-17-15,0-1 16,0-8-16,0 0 15,0-8-15,0-1 16,0-17 0,9-26-16,-1 0 15,1 9-15,0 8 16,-1 18-16,1 0 16,0-1-16,8 10 15,9-1-15,9 9 16,-9 0-1,0 0-15,0 0 16,0 9-16,-17-1 16,-1 1-16,-8 0 15,-8 8-15,-10 0 16,-8 1-16,9-10 16,0 1-16,8 0 15,0-1-15,9 1 16,0 0-1,0-1-15,9 10 16,0-1-16,-1-8 16,1-1-16,0 1 15,-1 0-15,-16 8 16,-1 0-16,-17 0 16,0 1-1,-9-10-15,0 1 16,18 0-16,17-9 15</inkml:trace>
  <inkml:trace contextRef="#ctx0" brushRef="#br1" timeOffset="212214.84">12687 12167 0,'0'0'0,"0"0"16,0 0-16,0 0 15,0 0-15,0 8 16,0 18 0,0 26-16,-9 9 15,1 8-15,-10-8 16,1-9-16,8-9 15,1-17-15,8 0 16,0-17-16,0-1 16,0-8-1,17-8-15,-8 8 16</inkml:trace>
  <inkml:trace contextRef="#ctx0" brushRef="#br1" timeOffset="212631.86">12748 11907 0,'0'0'0,"0"0"16,0 0-16,0 0 16,0 0-16,0 0 15,17 0 1,0 17-16,10 0 16,7 1-16,10 8 15,-1 0-15,-17 0 16,0-9-16,-17 0 15,0 1-15,-18-1 16,-17 18-16,-9-1 16,-8 1-1,8-9-15,-8 0 16,8 0-16,17-9 16,1 0-16,17 1 15,0 8-15,17 8 16,18 1-16,9 8 15,-1-17 1,-17 0-16,0-8 16,-9-10-16,-8 1 15,0 0-15,-18 8 16,-26 0-16,-25 18 16,-27-9-16,17 0 15,18-9-15,26-17 16</inkml:trace>
  <inkml:trace contextRef="#ctx0" brushRef="#br1" timeOffset="213214.29">10707 12989 0,'0'-8'0,"0"-1"0,0 0 15,0 1-15,9-1 16,8 0-16,9-8 16,18 0-16,16-1 15,19 1-15,51 8 16,35 9-16,17 0 16,27-8-1,25-1-15,0 0 16,-8 9-16,-9-8 15,-52 8-15,0 0 16,-26 0-16,-52 0 16,-35 17-16,-17-8 15,-18-9-15</inkml:trace>
  <inkml:trace contextRef="#ctx0" brushRef="#br1" timeOffset="213701.65">12201 12955 0,'0'0'0,"0"0"0,0 0 16,0 8-16,0 10 15,-9 16 1,-17 36-16,0 16 0,0 9 16,0-17-1,0-8-15,8-18 16,1-26-16,8-9 16,9 0-16,0-8 15,0 0-15,0-18 16,18-8-16,25-35 15,18-9-15,0 9 16,-18 17 0,1 1-16,-10 16 15,-8 10-15,0 8 16,-8 17-16,-1 0 16,0 27-16,-8 8 15,0 0-15,-9 0 16,0 8-16,0-16 15,0-10-15,0-17 16,0-8-16,9 0 16,-9-18-1,0 9-15</inkml:trace>
  <inkml:trace contextRef="#ctx0" brushRef="#br1" timeOffset="213916.33">11923 13145 0,'0'0'0,"0"0"15,0 0-15,0 0 16,0 0-16,0 0 16,17 0-16,27 0 15,25-9-15,44 1 16,17 8-1,18 8-15,217-16 0</inkml:trace>
  <inkml:trace contextRef="#ctx0" brushRef="#br1" timeOffset="214281.22">13321 12972 0,'0'0'0,"0"0"16,0 0-16,0 0 16,0 0-16,17 0 15,18-9-15,43 1 16,26-1-16,35-17 16,9-9-16,-44 9 15,-17 0 1,-35-8-16,-26 25 15</inkml:trace>
  <inkml:trace contextRef="#ctx0" brushRef="#br1" timeOffset="214547.29">13877 12556 0,'0'0'0,"0"0"15,0 0-15,0 0 16,0 0-16,0 18 16,0 16-1,-9 35-15,0 27 0,-17 8 16,0-9 0,9 9-16,-1-9 15,18-17-15,0-17 16,26-9-16,35-9 15,87-17-15,251 0 16</inkml:trace>
  <inkml:trace contextRef="#ctx0" brushRef="#br1" timeOffset="-134607.9">29690 12262 0,'0'0'0,"0"0"0,0 0 15,0 0-15,0 0 16,0 0-16,0 0 16,0-9-16,0 0 15,0 1-15,17-18 16,9 0-16,18-26 16,25-9-1,1 1-15,16-10 16,27-8-16,9 9 15,17 0-15,8 0 16,-16 17-16,-10 0 16,-17 8-16,-17 10 15,-17 16 1,-18 1-16,-9 8 0,-17 9 16,0 0-1,-8-8-15,-1-1 16,-8 9-16</inkml:trace>
  <inkml:trace contextRef="#ctx0" brushRef="#br1" timeOffset="-134260.37">31157 11101 0,'0'0'0,"0"0"0,0 0 16,0 0-16,0 0 15,18 9 1,-1 8-16,18 1 16,0-1-16,-1 0 15,-8 9-15,0 0 16,0 0-16,-17 9 31,0 8-31,-18 9 0,-17 17 0,-17 9 16,-1-17-1,-8 0-15,17-18 16,18-26-16,17-8 16</inkml:trace>
  <inkml:trace contextRef="#ctx0" brushRef="#br1" timeOffset="-133760.14">31704 11274 0,'-8'-8'0,"-1"-1"16,9 9-16,0-9 15,0 9-15,0 0 16,0 0-1,0-8-15,17-1 16,18 0-16,17 1 16,9-1-16,-9 1 15,9-1 1,-9 9-16,-17 9 0,-18-1 16</inkml:trace>
  <inkml:trace contextRef="#ctx0" brushRef="#br1" timeOffset="-133510.31">31739 11396 0,'0'0'0,"0"0"0,0 0 15,0 0 1,0 0-16,18 0 15,-1 0-15,18 0 16,8-9-16,18 9 16,8 0-16,-8 0 15,-9 0 1,-26 0-16,0 0 0,-17 0 16</inkml:trace>
  <inkml:trace contextRef="#ctx0" brushRef="#br1" timeOffset="-133326.7">31687 11578 0,'0'0'0,"0"0"16,0 0-16,0 0 15,17 0-15,9 8 16,27-8-16,16 9 15,1-9-15,-1 9 16,-34-9-16</inkml:trace>
  <inkml:trace contextRef="#ctx0" brushRef="#br1" timeOffset="-132405.2">32642 11084 0,'0'0'0,"0"0"16,0 0-16,0 0 15,0 0-15,-8 0 16,-10 17-16,-8 18 16,-9 17-16,-8 26 15,-9 8 1,17 10-16,0-10 15,18-8-15,0-8 16,-1-19-16,18-16 16,0-9-16,18-9 15,8-8-15,8 0 16,19-18-16,-1-17 16,8-17-16,10-35 15,-1-17-15,-16 8 16,-19 18-1,-8 8-15,-17 9 16,-9 17-16,-9 1 16,1-1-16,-10 18 15,1 0-15,-9 17 16,-9 0 0,0 17-16,1 0 15,-1 9-15,18 0 16,-1 0-16,9 0 15,9 9-15,0-9 16,0 0-16,18 0 16,-1 0-16,9-9 15,44 18-15,-18-1 16</inkml:trace>
  <inkml:trace contextRef="#ctx0" brushRef="#br1" timeOffset="-131976.39">33007 11820 0,'-9'0'0,"1"0"0,-1 0 15,9 0 1,-9 0-16,1 0 0,-1 9 16,0-1-1,1 10-15,8-1 16,0 0-16,0 9 15,8-17-15,10 0 16,-1-1-16,0 1 16,9-18-16,9 1 15,-9-10 1,0 1-16,-17 0 16,-9-1-16,-18-8 15,-25 18-15,-18-1 16,27 9-16</inkml:trace>
  <inkml:trace contextRef="#ctx0" brushRef="#br1" timeOffset="-128373.45">29933 14106 0,'0'0'0,"0"0"0,0 0 0,0 0 15,0 0-15,0 9 16,0 0-16,0-1 15,0 10 1,9-1-16,-1 0 16,1 18-16,0 0 15,-1-1-15,1 1 16,0 8-16,-18 9 31,0 9-31,-17 0 0,0-1 0,-17 1 16,-1 8-1,1-8-15,-9-1 16,-9 1-16,-8 0 16,-10-1-16,-7 1 15,-10-1-15,-17 1 16,9-9-16,0 0 16,0-9-16,-9 9 15,9 0 1,-9 0-16,8 0 15,1 0-15,0 0 16,8-9-16,18 1 16,-9-1-16,1 9 15,-1 9-15,9-1 16,8 1-16,18-9 16,0 0-16,0 0 15,0 0 1,17 8-16,0 1 15,18 0-15,0-9 16,17-9-16,0 0 16,0 0-16,8-17 15,10 0-15,-1 0 16,0-17 0,9 0-16,-8-9 0</inkml:trace>
  <inkml:trace contextRef="#ctx0" brushRef="#br1" timeOffset="-128041.25">26928 16402 0,'0'0'0,"0"0"16,0 0-1,0 17-15,9 0 0,8 18 16,9 17 0,18 0-16,8 8 15,9-8-15,8 0 16,9-8-16,-17-18 15,0-9-15,-9-8 16,0-27-16,9-25 16,8-61-16,-8-35 15,0-164 1</inkml:trace>
  <inkml:trace contextRef="#ctx0" brushRef="#br1" timeOffset="-127160.58">26347 17415 0,'0'0'0,"0"0"15,0 0-15,0-9 16,-9 1-16,0-1 16,0-8-16,-17-1 15,-8 1-15,-10 0 16,1-1-16,-18 10 16,-8 8-1,16 0-15,1 17 16,0 0-16,0 18 15,17 0-15,1-1 16,-1 9-16,18 27 16,8 8-16,26-9 15,1-8 1,16-18-16,19 0 0,16-17 16,9-17-16,9-18 15,8-17 1,-16-17-16,-10 0 15,-25-9-15,-10-9 16,-16 9-16,-10 17 16,-16 9-16,8 18 15</inkml:trace>
  <inkml:trace contextRef="#ctx0" brushRef="#br1" timeOffset="-126911.2">26225 17025 0,'0'0'0,"0"0"0,0 0 15,0 0-15,0 0 16,-9 17 0,1 44-16,-10 52 15,-25 34-15,-9 43 16,0 10-16,17-27 15,0-26-15,18-26 16,8-34-16,9-35 16,9-35-16,-9-8 15,0-9 1</inkml:trace>
  <inkml:trace contextRef="#ctx0" brushRef="#br1" timeOffset="-126491.23">26442 18038 0,'0'0'0,"0"0"16,0 0-16,0 0 15,0 9-15,-9 8 16,1 9 0,8 9-16,0 0 15,8 8-15,10 0 16,8-17-16,9 0 16,-1-17-16,18 0 15,9-18-15,-9-17 16,0-9-16,-17 1 15,-9-1 1,-17-8-16,-18 8 16,-17 0-16,-26 1 15,-17 16-15,-10 10 16,1 16-16,35 1 16,25-9-16,18 0 15</inkml:trace>
  <inkml:trace contextRef="#ctx0" brushRef="#br1" timeOffset="-126093.73">27250 17891 0,'0'0'0,"0"0"15,0 0-15,0 0 16,8 0-16,18 0 16,18 0-16,25-8 15,18 8 1,9 0-16,25 8 15,235 53-15</inkml:trace>
  <inkml:trace contextRef="#ctx0" brushRef="#br1" timeOffset="-125510.04">28153 17181 0,'0'0'0,"-9"0"15,9 0-15,0 0 16,0 0 0,0 0-16,0 0 15,0 0-15,0 0 16,17 9-16,1 8 15,25 0-15,1 9 16,-1 0-16,-17 0 16,0-8-16,-17-1 15,-9 0 1,-18 18-16,-16 8 16,-10 0-16,-8 1 15,9-10-15,8-8 16,9-8-16,9-10 15,-1 1-15,18 0 16,0-1-16,18 1 16,8 0-1,34-1-15,27-16 16,18-1-16,-36-8 16,-43 17-16</inkml:trace>
  <inkml:trace contextRef="#ctx0" brushRef="#br1" timeOffset="-124909.85">28665 17666 0,'0'0'0,"0"0"0,0 0 16,0 0-16,0 9 15,0-1 1,0-8-16,0 9 16,0-9-16,0 0 15,0 0-15,0-9 16,9 1-16,8-18 16,18-18-16,17-25 15,-9-9-15,1-8 31,-1 16-31,-17 18 0,0 18 16,-17 8-16,0 8 16,-1 1-16,1 8 15,-9 9-15,0 0 16,-9 18-16,1 16 16,-18 36-16,8-10 15,1 1 1,17-9-16,0-9 0,0-17 15,17 0 1,1-17-16,8-1 16,8-16-16,1-10 15,17-16-15,9-9 16,-18-1-16,-16 10 16,-10 16-16,-8 1 15,-1 8 1,1 9-16,-9 0 15,0 26-15,0 18 16,0 25-16,17 9 16,1 0-16,8 0 15,-9-44-15</inkml:trace>
  <inkml:trace contextRef="#ctx0" brushRef="#br1" timeOffset="-124326.27">29568 17562 0,'0'0'0,"0"0"0,0 0 16,0 0-1,0 0-15,0 17 16,-8 18-16,-1 17 15,0 0-15,0-9 16,1-8-16,-1-9 16,9-17-1,0-1-15,0-8 0,0-8 16,0-27 0,17-17-16,1-26 15,-1 9-15,1 8 16,8 18-16,0 8 15,0 18-15,0 0 16,0 17-16,0 0 16,0 0-16,-9 8 15,-8 10-15,0-10 16,-18 9 0,0 1-16,1-1 15,-18 0-15,8 1 16,1-10-16,8 1 15,0 0-15,9-1 16,0 1 0,0 0-16,18 8 15,-1 0-15,1 1 16,-10-10-16,1 1 16,0 0-16,-18 8 15,-17 0-15,-9 9 16,-8-8-16,8-10 15,18 1-15,8-18 16,9 9 0</inkml:trace>
  <inkml:trace contextRef="#ctx0" brushRef="#br1" timeOffset="-123677.67">30202 17164 0,'0'0'0,"0"0"0,0 0 15,0 17-15,0 26 16,-9 18-16,1 17 16,-1 0-1,-8-18-15,8-8 0,-8 0 16,8-17-16,0-9 15,9-17 1,0-9-16,0-9 16,0-8-16,9-27 15,-9-51-15,17-17 16,1 16-16,-1 18 16,0 26-16,-8 18 15,8-1 1,1 18-16,17-1 0,-1 1 15,18 8 1,18 9-16,8 0 16,-8 18-16,-18-1 15,-18 0-15,-8 1 16,-17-1-16,-18 0 16,-25 27-16,-18 8 15,-1-9-15,1 0 16,9-17-1,8 0-15,18-8 16,-1-1-16,18-8 16,0 8-16,18 9 15,8 8-15,9 1 16,8 0-16,0-1 16,-16-8-1,-19 0-15,-8-8 16,-8 8-16,-19 8 15,-16 1-15,-18-9 16,-17 0-16,-17-26 16,16 0-16,45 0 15</inkml:trace>
  <inkml:trace contextRef="#ctx0" brushRef="#br1" timeOffset="-123323.14">28387 17995 0,'0'0'0,"0"0"0,0 0 16,9 0-16,26 0 16,34 0-16,44 0 15,52 0 1,61-9-16,34 1 16,18-1-16,-26-8 15,-35 8-15,-17 9 16,-35-8-16,-35 8 15,-52 0-15,-26 8 16,-34 1-16</inkml:trace>
  <inkml:trace contextRef="#ctx0" brushRef="#br1" timeOffset="-122461.47">29707 17909 0,'0'0'0,"0"0"16,0 0-16,0 0 16,0 0-16,0 0 15,0 17-15,-9 17 16,1 36-1,-10 34-15,1 8 16,-9 1-16,9-1 16,-1-25-16,1-18 15,8-25-15,1-18 16,8-18-16,0 1 16,0-18-1,17-34-15,26-35 16,9-9-16,-8 10 15,-1 16-15,-8 26 16,-9 18-16,0 8 16,-9 18-16,1 17 15,-1 17-15,1 9 16,-10 17-16,1-8 16,0-18-1,-9-17-15,0-8 16,0-10-16,0-16 15,0 8-15</inkml:trace>
  <inkml:trace contextRef="#ctx0" brushRef="#br1" timeOffset="-122290.65">29299 18316 0,'0'0'0,"0"0"16,0 0-16,9 0 15,34 8-15,35 1 16,61-9-16,18-9 16,25-17-16,0-26 15,166-104-15</inkml:trace>
  <inkml:trace contextRef="#ctx0" brushRef="#br1" timeOffset="-121943.49">30958 17692 0,'0'0'0,"0"0"0,0 0 16,0 0-16,8 0 16,18 0-16,35 0 15,17-9-15,26 1 16,1-1-1,-10 0-15,-17-8 0,-26 0 16,-25 8 0</inkml:trace>
  <inkml:trace contextRef="#ctx0" brushRef="#br1" timeOffset="-121728.33">31418 17389 0,'0'0'0,"0"0"0,0 0 15,0 0 1,0 0-16,0 9 16,0 17-16,-9 34 15,0 35-15,1 27 16,-10-1-16,10 0 16,8-8-16,8-35 15,10-26-15,25-35 16,-8-8-16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3:57:54.4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2536 4571 0,'0'0'0,"0"0"0,0 0 15,-9-9-15,0 9 16,1 0-16,-1 0 16,0 0-1,1 0-15,-10 0 16,-8 18-16,-9 42 16,-8 36-16,8 16 31,1 9-31,16-8 0,18-18 0,0-17 15,9-17-15,0-18 16,-1-17-16,10-17 16,-1-9-1,26-17-15,9-35 16,18-18-16,-9-8 16,-1 9-16,-25 26 15,-9 25-15,0 1 16,-8 17-16,8 17 15,8 9 1,19 18-16,-10-1 16,0-17-16,27 0 15,8-17-15,-17-18 16,0-17-16,-18-17 16,-17-1-16,-9-42 15,-17-18 1,-17 0-16,0 17 0,-1 44 15,18 34 1,0 9-16,9 0 16</inkml:trace>
  <inkml:trace contextRef="#ctx0" brushRef="#br0" timeOffset="948.27">3673 5056 0,'0'0'0,"0"0"16,0 0-16,0 0 15,0 0-15,0 0 16,0 0-16,0 0 15,0 0-15,0 0 16,0 9-16,-8 17 16,-1 26-1,0 8-15,0 1 16,1 0-16,-1-18 16,0 0-16,-8-17 15,8 0-15,1 0 16,-1-9-16,9-8 15,0 0-15,0-1 16,0 1 0,17-9-16,1 0 15,16 0-15,19 0 16,-1 0-16,0 0 16,0 9-16,-26-1 15</inkml:trace>
  <inkml:trace contextRef="#ctx0" brushRef="#br0" timeOffset="2230.76">4472 4788 0,'0'0'0,"0"0"0,0 0 16,0 0 0,0 0-16,0 0 15,9 0-15,8 0 16,18 8-16,26 1 16,-1 0-16,1-9 15,-9 0 1,9 0-16,9 17 0,-27 0 15</inkml:trace>
  <inkml:trace contextRef="#ctx0" brushRef="#br0" timeOffset="2399.34">4550 5030 0,'0'0'0,"0"0"15,0 0-15,0 0 16,0 0-16,18 0 15,-1 9 1,18-1-16,17 1 16,17 0-16,-25-1 15</inkml:trace>
  <inkml:trace contextRef="#ctx0" brushRef="#br0" timeOffset="3284.31">6591 4285 0,'0'0'0,"-9"0"16,1 0-16,-1 0 15,0 0-15,1-8 16,-10-1 0,-8 0-16,0-8 15,0 0-15,-9 8 16,-8 0-16,-1 9 15,1 0-15,0 18 16,-1-1-16,9 18 16,1 8-16,16 0 15,10 1 1,8-18-16,8 0 16,10-1-16,-1-16 15,9-18-15,18-16 16,16-36-16,10-26 15,8-34-15,-17-18 16,0 1-16,-27 17 16,-16 43-1,-10 34-15,1 18 16,-9 26-16,0 0 16,-9 9-16,-8 52 15,-18 60-15,1 35 16,7 26-1,19-26-15,8-35 0,17-17 16,1-26 0,-1-26-16,9-18 15,-9-16-15</inkml:trace>
  <inkml:trace contextRef="#ctx0" brushRef="#br0" timeOffset="3763.1">7208 4147 0,'0'-9'0,"-9"0"0,0-8 15,0 0-15,1-1 16,-1 10-16,-8-1 15,-9 0 1,0 9-16,-9 0 16,-9 18-16,10-1 15,-10 18-15,1 8 16,-1 26-16,27-8 16,17 0-16,0-18 15,17-8-15,18 8 16,17-17-1,0 0-15,9-18 16,9-8-16,-1-8 16,-8-1-16,-18-8 15,-17-1-15,0-7 16,-8-10-16,-9 0 16,-1 9-16,-16 0 15,-1 0-15,-9 0 16,1 0-1,0-8-15,-1 8 16,18 8-16,0 10 16,9-1-16</inkml:trace>
  <inkml:trace contextRef="#ctx0" brushRef="#br0" timeOffset="3964.58">7208 3731 0,'0'0'0,"0"0"16,0 0-16,0 0 15,0 0-15,0 0 16,0 9-16,-9 34 16,0 35-16,0 43 15,-17 26 1,9 9-16,0-17 0,-1-27 16,10-8-1,8-17-15,0-44 16</inkml:trace>
  <inkml:trace contextRef="#ctx0" brushRef="#br0" timeOffset="4344.29">6131 5047 0,'0'0'0,"0"0"16,0 0-16,0 0 15,0 0-15,0 0 16,17-8-16,9-1 15,52 0-15,61 9 16,44-8 0,8-10-16,-18 1 0,-16 0 15,-18 0 1,-44-1-16,-17 10 16,-26-1-16,-17 9 15,-18 0-15,-8 9 16,-9-9-16</inkml:trace>
  <inkml:trace contextRef="#ctx0" brushRef="#br0" timeOffset="4862.08">6626 5506 0,'0'0'0,"0"0"0,0 0 16,-9-8 0,0-1-16,1 0 15,-1 1-15,-8-1 16,-9 9-16,-9 0 16,0 9-16,-8 8 15,-1 18-15,1 8 31,-1 18-31,10-18 0,16 0 16,18 1-16,0-18 16,0-9-16,18-8 15,-1-1-15,18-16 16,8-27-16,9-26 16,9-25-16,0-36 15,-18-16 1,-8 25-16,-18 35 0,-8 35 15,-9 8 1,0 18-16,0 17 16,0 0-16,-9 17 15,9 35-15,-8 35 16,8 52-16,0 8 16,8-35-16,10-25 15,-1-26-15,0-18 16,10-17-1,7-9-15,-16-8 16</inkml:trace>
  <inkml:trace contextRef="#ctx0" brushRef="#br0" timeOffset="5169.31">6782 5489 0,'0'0'0,"0"-9"0,0 9 15,0 0-15,0 0 16,0 0-16,0 0 16,0 0-1,17 0-15,18 0 16,17 0-16,18 0 15,-10 0-15,10-8 16,-1-1-16,-8-8 16,0 0-16,-18 17 15,-8-9-15,-17 9 16</inkml:trace>
  <inkml:trace contextRef="#ctx0" brushRef="#br0" timeOffset="5447.67">7147 5117 0,'0'0'0,"0"0"0,0 0 0,0 0 16,0 0 0,0 0-16,-9 17 15,0 9-15,1 9 16,-1 25-16,0 10 15,-8 8 1,0 17-16,17-9 16,0-25-16,0 0 15,8-18-15,10-8 16,-1-9-16,26 0 16,27-9-16,-35-8 15</inkml:trace>
  <inkml:trace contextRef="#ctx0" brushRef="#br0" timeOffset="7093.83">5644 3714 0,'-8'0'0,"-1"0"0,0 0 15,1 17 1,-1 18-16,0 51 0,1 70 15,-10 61 1,1 42-16,0-7 16,-1-19-16,10-25 15,-19-8-15,10-27 16,0-52-16,-1-26 16,10-25-16,8-18 15,0-35-15,0-8 16</inkml:trace>
  <inkml:trace contextRef="#ctx0" brushRef="#br0" timeOffset="7493.73">7954 3809 0,'0'0'0,"0"0"0,0 0 15,0 17-15,0 9 16,0 35-16,9 60 16,0 52-1,-1 44-15,-16 8 0,-1-17 16,-8-9 0,-1-34-16,1-18 15,8-9-15,1-34 16,8-26-16,0-26 15,8-8 1,1-27-16</inkml:trace>
  <inkml:trace contextRef="#ctx0" brushRef="#br0" timeOffset="7993.7">8493 4692 0,'0'0'0,"0"0"0,0 9 16,0-9-16,0 0 15,0 0-15,0 0 16,0 0-16,0 0 16,0 0-16,17 0 15,9 0 1,9 0-16,17 9 16,9-9-16,-9 0 15,-9 8 1,1-8-16,-10 0 0,1 0 15,-17 0-15</inkml:trace>
  <inkml:trace contextRef="#ctx0" brushRef="#br0" timeOffset="8231.02">8519 4978 0,'0'0'0,"0"0"0,0 0 15,0 0-15,0 0 16,0 0-16,17 0 16,9 0-16,35 0 15,8 0-15,36 9 16,-36-1-16</inkml:trace>
  <inkml:trace contextRef="#ctx0" brushRef="#br0" timeOffset="9078.04">9821 4138 0,'0'0'0,"0"-9"15,0 1-15,0-1 16,0 0-16,0 1 16,0-1-1,0 0-15,0 1 16,9-1-16,17 0 16,17 9-16,18 0 15,9 9-15,8 8 31,-9 1-31,-8-1 0,-9 0 0,-8 1 16,-10 8-16,-8-9 16,-17 18-1,-18-1-15,-8 18 16,-18 0-16,-17 9 16,-9-9-16,1-9 15,8 0-15,-1-17 16,19 0-1,16-17-15,1 0 0,17-1 16,0 1-16,0-9 16,17 9-1,18-1-15,9 1 16,8-9-16,0-9 16,-9 1-16,18-1 15,-9 9-15</inkml:trace>
  <inkml:trace contextRef="#ctx0" brushRef="#br0" timeOffset="10060.54">10716 4744 0,'0'0'0,"0"0"0,0 9 15,0-9 1,0 9-16,0-1 15,0 1-15,0-9 16,0 9-16,0-9 16,8-9-16,10-8 15,25-27-15,18-25 16,8-18 0,1-25-16,-9 8 0,-18 9 15,-17 25 1,0 18-16,-17 18 15,0-1-15,-1 18 16,-8 17-16,0 0 16,-8 8-1,-1 36-15,0 25 0,-8 35 16,0-9-16,17-17 16,0-26-1,0-9-15,8-17 16,1-17-16,8 0 15,1-18-15,8-8 16,26-35-16,17-35 16,-8-8-1,-18 0 1,-8 17-16,-9 26 0,-17 17 16,0 18-16,-9 17 15,0 0-15,-9 8 16,0 36-16,-8 25 15,0 26-15,8 1 16,9-18-16,0-18 16,17-8-16,1-9 15,-1-8 1,0-18-16,-8-17 16</inkml:trace>
  <inkml:trace contextRef="#ctx0" brushRef="#br0" timeOffset="10326.44">11766 4467 0,'0'0'0,"0"0"15,-8 9-15,-1 17 0,0 8 16,-8 18-16,0 9 16,8 0-1,9-18-15,0-8 16,0-9-16,0-9 16,0 0-16,0-8 15</inkml:trace>
  <inkml:trace contextRef="#ctx0" brushRef="#br0" timeOffset="10784.14">11688 4329 0,'0'0'0,"0"0"0,0 0 16,0 0-16,9 0 15,8 0-15,1 0 16,16 0-16,1 0 15,9 0-15,-10 8 16,-8 10 0,0-10-16,-17 1 15,0 0-15,0-1 16,-18 10-16,-9-1 16,-8 9-16,0 0 15,9 0-15,0-18 16,-1 1-1,10 0-15,8-1 16,0 1-16,0 8 16,0 1-16,17-1 15,9 9-15,0 0 16,0 9-16,0-9 16,-17 0-1,0-9-15,-18 0 0,-9 1 16,-8 8-1,-8 0-15,-18 0 16,-9-18-16,9 1 16,8-9-16,18 0 15,26 0-15</inkml:trace>
  <inkml:trace contextRef="#ctx0" brushRef="#br0" timeOffset="11527.45">12531 4077 0,'0'-8'0,"0"-1"0,0 0 15,0 1-15,0 8 16,0 0-16,0 0 16,0 26-16,-9 52 15,0 34-15,-8 27 16,0-9-16,-1-18 15,10-25 1,8-35-16,0-17 16,0-9-16,0-9 15,0-8-15</inkml:trace>
  <inkml:trace contextRef="#ctx0" brushRef="#br0" timeOffset="12031.13">12505 3896 0,'0'0'0,"0"0"16,0 0-16,0 0 15,0 0-15,8 0 16,18 0-16,9 0 16,17 17-16,9 0 15,0 1-15,-9-1 16,-9 0-16,-17 0 15,-8 1 1,-10-1-16,-16 0 16,-10 18-16,-8-9 15,-8 9-15,-10-1 16,-8 10-16,17-18 16,18 0-16,0 0 15,17-9-15,0 0 16,0 1-1,17-1-15,0 9 16,1 0-16,8 0 16,0 0-16,-9 0 15,-8 0-15,-1 0 16,-8-9 0,-8 9-16,-1-9 15,-17 9-15,-9 0 16,1 0-16,-10-17 15,1 0-15,-1-9 16,10-9-16,8 9 16,17 0-16,9 0 15,0 0 1</inkml:trace>
  <inkml:trace contextRef="#ctx0" brushRef="#br0" timeOffset="12345.58">13026 4467 0,'0'0'0,"0"0"15,-9 9-15,0 8 16,1 9 0,8 9-16,0-1 15,0 1-15,17 0 16,18-1-16,-1-8 15,1-17 1,9 0-16,-1-18 0,-17 0 16,0 1-16,-17-10 15,-1-8-15,-16 0 16,-18-8 0,-18 16-16,-16 1 15,-10 17-15,1 17 16,34-8-16</inkml:trace>
  <inkml:trace contextRef="#ctx0" brushRef="#br0" timeOffset="13393.66">10195 5091 0,'0'0'0,"0"0"0,-18 0 16,-8 0-16,9 0 15,0 0-15,-1 0 16,10 0 0,8 0-16,0 0 0,0 0 15,26 0 1,17 0-16,53 0 15,60 8-15,61 1 16,43 0-16,27-18 16,8-8-16,-34-1 15,-35 1-15,-27 0 16,-34 8-16,-34 0 16,-27 9-1,-35 0-15,-17 0 16,-26 0-16,-17 0 15,-9 0-15,-9 9 16,-8 0-16,-18-1 16,18 1-16</inkml:trace>
  <inkml:trace contextRef="#ctx0" brushRef="#br0" timeOffset="13915.87">11610 5091 0,'0'0'0,"0"0"0,0 0 0,0 0 0,0 0 16,0 0-16,0 0 15,0 0-15,0 0 16,0 0-16,-8 26 15,-1 17-15,0 35 16,-17 9-16,0 25 16,0 1-1,0-18-15,9-26 16,-1-8-16,1-18 16,8-17-16,0-8 15,9-10-15,0 1 16,0-9-16,0-9 15,18-25 1,17-18-16,17-9 16,0 9-16,-9 9 15,-8 8-15,8 18 16,-8-1-16,-9 18 16,0 0-16,-8 18 15,-1 16-15,-8 18 16,-1 0-16,1 9 15,-9-18-15,0 1 16,0-18 0,9-9-16,-1-8 15,1-1-15</inkml:trace>
  <inkml:trace contextRef="#ctx0" brushRef="#br0" timeOffset="14259.81">11176 5472 0,'0'0'0,"0"-9"0,0 9 16,0 0-16,0 0 15,0-9-15,0 9 16,0-8-16,17-1 16,27 1-16,17-1 15,25 0 1,10 1-16,-1-1 15,1 0-15,-1-8 16,-8 8-16,-43 9 16</inkml:trace>
  <inkml:trace contextRef="#ctx0" brushRef="#br0" timeOffset="18329.43">13564 4952 0,'0'0'0,"0"0"0,0 0 16,0 0-16,17 0 15,18 0-15,17 0 16,9 0-16,-9 0 16,35 9-1,0-1-15,-52 1 0</inkml:trace>
  <inkml:trace contextRef="#ctx0" brushRef="#br0" timeOffset="18526.74">13521 5203 0,'0'0'0,"0"0"0,0 0 15,17 0-15,9 0 16,17 0-16,10 0 16,51-8-16,252-36 15</inkml:trace>
  <inkml:trace contextRef="#ctx0" brushRef="#br0" timeOffset="19578.75">14684 4121 0,'0'0'0,"0"0"0,0 0 15,-8-9 1,8 9-16,0 0 16,0 0-16,0 0 15,0 0-15,0 0 16,17 0-16,0 0 16,18 0-16,8 17 15,27 1 1,-9 8-16,-1 0 15,-16-9-15,-18 0 16,0 1-16,-17 8 16,-1 0-16,-16 8 15,-10 10-15,-16 8 16,-10-9-16,1 0 16,-9-8-16,0-9 15,17 0-15,17-18 16,1 1-1,8 0-15,9-1 16,0-8-16,9 0 16,17 0-16,26 9 15,9-9-15,8 0 16,-8 0-16,0 0 16,-26 0-1</inkml:trace>
  <inkml:trace contextRef="#ctx0" brushRef="#br0" timeOffset="21994.27">15735 4277 0,'0'0'0,"0"0"0,0 0 15,0 0-15,0 8 16,0 10-1,17-1-15,1 9 16,16-9-16,19-8 16,-1 0-16,0-18 15,0-8 1,9-9-16,-27 8 16,-8 1-16,0-9 0,-17 9 15,0-9 1,-18 8-16,0 1 15,1 17-15,-18 0 16,-9 17-16,-8 9 16,8 26-16,0 18 15,18-1 1,17 0-16,17-8 16,0-18-16,10-8 15,7-9-15,18-18 16,18-8-16,17-8 15,-44 8-15</inkml:trace>
  <inkml:trace contextRef="#ctx0" brushRef="#br0" timeOffset="22408.16">16968 3757 0,'0'0'0,"0"0"0,0 0 15,-9 0-15,1 0 16,-1 9-16,0 17 16,-8 26-16,-9 26 15,0 25 1,0 27-16,-9-8 16,18-27-16,-1-26 15,10-17-15,-1-17 16,9-9-16,0-18 15,0 1 1,0-9-16,0-9 0,17-8 16,1-9-1,16-9-15,-8 10 16,1 7-16,-10 18 16,0 0-16,1 18 15,-1-1-15,0 17 16,1 10-16,-1-10 15,0 10-15,1-18 16,-9 0 0,-1-18-16,10-8 0,-1 0 15</inkml:trace>
  <inkml:trace contextRef="#ctx0" brushRef="#br0" timeOffset="22625.64">16543 4138 0,'0'-9'0,"0"9"0,0 0 16,0 0-16,17-8 16,9 8-16,35 0 15,26 0-15,8 0 16,18 0-1,0-9-15,-9 9 0,-52 9 16</inkml:trace>
  <inkml:trace contextRef="#ctx0" brushRef="#br0" timeOffset="23558.85">14762 4961 0,'0'0'0,"0"-9"0,0 1 16,0-1-16,0 9 15,0 0-15,18 0 16,-1 0-16,27-9 16,34 1-16,43 8 15,53 0 1,52 0-16,34-9 16,44-17-16,0 0 15,-43 9-15,-27-9 16,-17 0-16,-34 8 15,-36 1-15,-34 8 16,-43 9-16,-18 0 16,-26 0-16,-18 0 15,10 26 1,-27 9-16,0-18 16</inkml:trace>
  <inkml:trace contextRef="#ctx0" brushRef="#br0" timeOffset="24092.13">15900 5108 0,'-9'0'0,"1"0"0,-1 0 15,0 0-15,9 0 16,0 0-16,0 0 16,0 0-16,18 0 15,8 9-15,8 8 16,1 0-1,9 1-15,16 8 16,-16 0-16,-18 0 16,0 0-16,-17-9 15,-18 9-15,0 9 16,-17-1-16,-17 1 16,-1 8-16,10-17 15,-1 0-15,17-9 16,1-8-1,0 0-15,8-1 16,9-8-16,0 9 16,0 0-16,17 8 15,18-8-15,9-1 16,25-8-16,0-8 16,18-1-16,-9 0 15,-25 1-15,-27 8 16</inkml:trace>
  <inkml:trace contextRef="#ctx0" brushRef="#br0" timeOffset="24691.9">16682 5255 0,'0'0'0,"0"0"15,0 0-15,0 0 16,0 0-16,0 18 16,0-1-16,0 26 15,0 1-15,0-1 16,-9-17-16,9 0 16,0 0-1,0-18-15,0 1 16,0 0-16,0-1 15,0-8-15,0 0 16,0-8-16,0-1 16,9-8-16,8-9 15,0 0 1,9 9-16,-8-1 16,8 18-16,0 0 15,-9 0-15,0 18 16,1-1-16,-9 0 15,-1 0-15,1 1 16,0-10-16,-9 1 16,0 0-1,0-1-15,0 1 0,0-9 16,0-9 0,17-8-16,18-9 15,8-17-15,9 0 16,9 8-16,-18 18 15,-8 17-15,-9 0 16,0 17-16,0 0 16,-8 9-16,-1 9 15,0 17 1,1 0-16,-1 0 16,1-9-16,-10-17 15</inkml:trace>
  <inkml:trace contextRef="#ctx0" brushRef="#br0" timeOffset="25044.54">18288 4277 0,'0'0'0,"0"0"16,0 0-16,0 0 16,0 0-16,0 8 15,0 27-15,9 26 16,-1 17-16,-8 17 15,-8 9-15,8-26 16,0-26 0,0-9-16,0-17 15,0-9-15,0-8 16,0 0-16</inkml:trace>
  <inkml:trace contextRef="#ctx0" brushRef="#br0" timeOffset="25544">18288 4112 0,'0'-9'0,"0"9"15,0-8-15,0 8 16,0-9-16,0 0 16,17 1-16,9-1 15,18 0-15,8 9 16,17 0-1,-8 9-15,0 0 16,-18 8-16,-8 0 16,-17-8-16,-10 8 15,1 1-15,-18 8 16,-17 8-16,0 10 16,-17-1-16,8 0 15,0-17 1,18 0-16,-1-8 15,18-1-15,0 0 16,0 1-16,18-1 16,8 17-16,0 1 15,0-9 1,0 0-16,-17 0 16,-1 0-16,1 0 15,-18 9-15,-17 8 16,-8-8-16,-10-1 15,1-8-15,-9 0 16,8-17-16,10 0 16,16-1-16,1-8 15,17 0-15,0 0 16,0 0 0</inkml:trace>
  <inkml:trace contextRef="#ctx0" brushRef="#br0" timeOffset="25840.83">19052 4666 0,'0'0'0,"-9"0"16,1 0-16,-1 18 15,0 8-15,1 0 16,8 8 0,0-8-16,0-8 15,0-1-15,17-8 16,0-1-16,10 1 15,-1-18-15,0 1 16,0-18-16,0 0 16,-18 0-1,1-9-15,-18 0 16,-8 18-16,-9 0 16,-9 17-16,1 0 15,-19 0-15,36 8 16</inkml:trace>
  <inkml:trace contextRef="#ctx0" brushRef="#br0" timeOffset="26324.91">18314 5177 0,'0'0'0,"0"0"16,0 0-16,0 0 15,0 0-15,0 0 16,0 0-16,0 0 16,0 0-16,0 0 15,0 0-15,0 0 16,0 0-16,0 0 15,0 0 1,0 0-16,0 0 16,0 0-16,-9 0 15,-17-8-15,9 8 16,0 0-16,-1 0 16,10 0-16,8 0 15,0 0-15,8 0 16,18 0-16,44 0 15,43 0 1,34-9-16,1 9 16,-1-9-16,-16 1 15,-27-1-15,-17 9 16,-18 0-16,-8 9 16,-9-9-16,-34 8 15</inkml:trace>
  <inkml:trace contextRef="#ctx0" brushRef="#br0" timeOffset="26808.5">18826 5273 0,'0'0'0,"0"0"0,0 0 15,0 0 1,0 0-16,0 0 15,0 17-15,-8 9 16,-1 26-16,0 26 16,-17 17-1,9 0-15,-9 1 0,9-27 16,-1-8 0,1-18-16,-1-17 0,10 0 15,8-18 1,0 1-16,0 0 15,0-9-15,0-9 16,17-17-16,0-26 16,18 0-16,0 0 15,0 18-15,-1-1 16,1 18 0,-9 17-16,9 0 15,-9 17-15,0 0 16,0 18-16,0 0 15,-9-1-15,-8 10 16,0-10-16,0 1 16,-9-9-16,0-9 15,0-8 1,8-9 0,1 0-16,-9 0 0</inkml:trace>
  <inkml:trace contextRef="#ctx0" brushRef="#br0" timeOffset="27012.15">18635 5550 0,'-8'0'0,"-1"0"0,0 0 16,1 0-16,8 0 15,0 0-15,8 0 16,36-9-16,17 0 15,17-8-15,43 0 16,1 8-16,-70 9 16</inkml:trace>
  <inkml:trace contextRef="#ctx0" brushRef="#br0" timeOffset="28826.85">20007 4995 0,'0'0'0,"-8"-8"16,-10-1-16,10 0 16,-1 1-16,0-1 15,9 9 1,0 0-16,0 0 15,0 0-15,0 0 16,0 0-16,18-8 16,8-1-16,8 9 15,19 0-15,-10 0 16,0 9-16,18-1 16,0 18-1,-44-17-15</inkml:trace>
  <inkml:trace contextRef="#ctx0" brushRef="#br0" timeOffset="29037.03">19894 5186 0,'0'0'0,"0"0"16,0 0-16,0 0 15,18 0-15,8 9 16,9-1-16,25-8 16,10 0-16,34-8 31,-43-1-31</inkml:trace>
  <inkml:trace contextRef="#ctx0" brushRef="#br0" timeOffset="34508.12">20954 4649 0,'0'0'0,"-9"0"16,1 0-16,-1 0 15,0 0-15,9 0 16,0 0-16,0 0 16,9 0-16,8-9 15,18 1 1,0-1-16,17-17 16,0 0-16,0-9 15,-9 9-15,-17-8 16,1-1-16,-19 9 15,1 9-15,-18 0 16,1-1-16,-19 1 16,1 17-16,-17 17 15,0 18 1,-10 26-16,10 8 16,8 9-16,9 0 15,26 0-15,0-18 16,18-16-16,8-1 15,8-17-15,19-9 16,33-8-16,-34-1 16</inkml:trace>
  <inkml:trace contextRef="#ctx0" brushRef="#br0" timeOffset="34926.19">21640 4268 0,'0'0'0,"0"0"16,0 0-16,0 0 15,-9 9-15,1 17 16,-1 34-16,0 18 15,-17 26 1,9-17-16,8-9 16,0-26-16,9-9 15,0-17-15,0-9 16,0 1-16,0-10 16</inkml:trace>
  <inkml:trace contextRef="#ctx0" brushRef="#br0" timeOffset="35456.91">21553 4155 0,'0'0'0,"0"-8"0,0-1 16,0 0-16,0 1 15,0-1 1,0 0-16,0 1 15,17-1-15,10 9 16,7 0-16,18 0 16,9 17-16,0 1 15,-9-1 1,-9 0-16,-17 1 0,-17-1 16,0 0-1,-18 18-15,-8 0 16,-9-1-1,-18 1-15,1 8 0,8-17 16,0 0-16,18 0 16,0-9-16,17 1 15,0-1-15,17 9 16,9 9-16,9-1 16,0 1-16,-9 0 15,0-9 1,-9 0-16,-8 0 15,-1 0-15,-16-9 16,-1 0-16,-17 9 16,-9 0-16,-8-8 15,-9-10-15,17-8 16,9 0-16,0 0 16,9 9-1,17-9-15</inkml:trace>
  <inkml:trace contextRef="#ctx0" brushRef="#br0" timeOffset="35803.35">22222 4675 0,'-9'0'0,"0"0"0,1 0 15,-1 0-15,-8 9 16,-1 8-16,1 9 16,17 0-16,0 0 15,0 0 1,0-9-16,17 1 16,1-10-16,8 1 15,0 0-15,0-18 16,-9 0-16,1-8 15,-10 0-15,1-9 16,-18 8-16,1 1 16,-10 0-16,-17 17 15,-17 0 1,0 8-16,35 10 16</inkml:trace>
  <inkml:trace contextRef="#ctx0" brushRef="#br0" timeOffset="36357.8">21023 5420 0,'0'0'0,"0"0"0,0 0 16,0 0-16,0 0 15,0 0-15,0 0 16,0 0 0,0 0-16,0 0 15,0 0-15,0 0 16,0 0-16,0 0 16,0 0-16,0 0 15,0 0-15,0 0 16,0-9-16,0 1 15,-8-1-15,-1-8 16,0-1 0,1 10-16,-1-1 15,0 0-15,9 1 16,0 8-16,0 0 16,0 0-16,0 0 15,0 0 1,18 0-16,16 0 15,36 0-15,51 0 16,44 0 0,18-9-16,-10 0 0,-16 1 15,-27-1-15,-17 0 16,-9 1-16,-17 8 16,-26 0-16,-27 0 15,-7 0 1,-10 26-16,-8 0 15,-9-9-15</inkml:trace>
  <inkml:trace contextRef="#ctx0" brushRef="#br0" timeOffset="37190.1">21458 5541 0,'0'0'0,"0"0"0,0 0 16,0 0-1,0 0-15,0 0 16,-9 0-16,0 26 15,1 9-15,-10 17 16,1 0-16,-1-9 16,1 0-16,0-8 15,8-9 1,0-17-16,9-1 16,0 1-16,0-9 15,0 0-15,0-9 16,0 1-16,18-18 15,-1 0-15,18-9 16,0 0-16,8 1 16,0 16-16,1 10 15,-18 8 1,0 17-16,-17 0 16,-1 1-16,1-1 15,0 9-15,-9-9 16,0 1-16,0-10 15,0 1-15,0 0 16,0-1-16,0-8 16,0 0-1,17-8-15,18-18 16,8-18-16,9 1 16,0 8-16,0 1 15,-8 16-15,-1 1 16,1 8-16,-18 9 15,0 0-15,0 18 16,0 16-16,-17 1 16,8 17-1,0-9-15,1 1 16,-1-1-16,9 0 16,-9-26-16</inkml:trace>
  <inkml:trace contextRef="#ctx0" brushRef="#br0" timeOffset="38512.15">19660 6762 0,'0'0'0,"0"-8"0,0 8 16,0 0-16,0 0 16,0 0-16,0-9 15,17 0 1,9 1-16,27-1 0,7 0 15,10 1 1,-9-1-16,-18 18 16,-26-1-16</inkml:trace>
  <inkml:trace contextRef="#ctx0" brushRef="#br0" timeOffset="38706.61">19686 6875 0,'0'0'0,"0"0"16,0 0-16,0 0 15,0 0-15,9 0 16,17 0-16,17 8 16,35 1-16,-8 0 15,-35-9 1</inkml:trace>
  <inkml:trace contextRef="#ctx0" brushRef="#br0" timeOffset="39473.26">20546 6347 0,'0'0'0,"0"0"0,0 0 16,0 0-16,0 8 15,0 35-15,0 35 16,0 35 0,0 26-16,0-9 15,-9-9-15,9-26 16,0-8-16,0-27 16,0-16-16,0-10 15,0-8-15,0-17 16,0-9-16,0 0 15</inkml:trace>
  <inkml:trace contextRef="#ctx0" brushRef="#br0" timeOffset="40739.06">20746 6390 0,'0'0'0,"0"0"16,0 0-16,0 0 15,0 0-15,17 0 16,0 8-16,18 10 15,8 16-15,9 10 16,1 25 0,-1 0-16,-9 1 15,1-1-15,-1 0 16,-17 9-16,-17-17 16,-1-18-16,-8 0 15,0-17-15,-8 0 16,8-17-16,-9 0 15,0-1-15,1-16 16,-1-1 0,0-26-16,-8-8 15,17-18-15,0 1 16,9-9-16,17-1 16,8 18-16,1 0 15,0 9 1,17 8-16,0 1 15,9 8-15,-18 17 16</inkml:trace>
  <inkml:trace contextRef="#ctx0" brushRef="#br0" timeOffset="41722.76">21822 6260 0,'-8'-9'0,"-1"1"0,0 8 16,1 0-16,-1 0 15,0 26-15,1 26 16,-1 34-16,0 35 16,9-8-1,0 0-15,0-1 16,0-25-16,0-9 16,0-9-16,0-17 15,9-17-15,8-9 16,-8-18-16</inkml:trace>
  <inkml:trace contextRef="#ctx0" brushRef="#br0" timeOffset="42621.54">22421 6468 0,'0'0'0,"0"0"0,0 0 16,0 0-16,0 0 15,0 0-15,0 0 16,0 0-16,0 26 16,0 34-16,-8 27 15,-1 26 1,0 8-16,1-9 16,-1-16-16,0-18 15,1-26-15,8-9 16,0-17-16,0-17 15,0-1-15,0-8 16,0 0 0</inkml:trace>
  <inkml:trace contextRef="#ctx0" brushRef="#br0" timeOffset="43170.55">22395 6433 0,'0'0'0,"0"0"16,0 0-16,0 0 15,0 0-15,0 0 16,0 0-16,18 0 16,-1 0-16,9 0 15,26 0 1,18 17-16,-9 1 16,-18-1-16,0 0 15,-8 9-15,-9 0 16,0 0-16,-17 0 15,0 0-15,-18 9 16,-17 0-16,0-1 16,-9-8-1,0 0-15,9-8 16,9-10-16,0 1 16,8 0-16,9-1 15,0-8-15,0 9 16,0 0-16,0 8 15,17 0-15,1 9 16,-1 9 0,9-1-16,-9 1 15,-8 0-15,0-1 16,-1-8-16,-8 9 16,-8-9-16,-1 9 15,-8-9-15,-9 0 16,-18 0-16,1-9 15,-1-8 1,1-1-16,8-16 16,9-1-16,9 9 15,8 0-15,9 0 16,0 0-16</inkml:trace>
  <inkml:trace contextRef="#ctx0" brushRef="#br0" timeOffset="43507.41">23194 7247 0,'-8'-8'0,"-10"8"0,1 0 16,0 0-16,8 8 15,0 10-15,9-1 16,0 0-1,0 1-15,18 16 16,-1-8-16,9 0 16,0-17-16,9-1 15,8-16-15,-8-1 16,-9 0-16,-17 1 16,8-10-16,-8-7 15,-18-1 1,0 0-16,-8-9 15,-9 18-15,9 8 16,8 9-16,9 0 16</inkml:trace>
  <inkml:trace contextRef="#ctx0" brushRef="#br0" timeOffset="44890.78">21110 7464 0,'0'0'15,"0"0"-15,0 0 16,0 17-16,0 0 15,9 9-15,8 26 16,1 26-16,8 18 31,0 25-31,-9-9 0,0 18 0,1 9 16,-9-27-16,-1-16 16,10-1-1,-10-17-15,1-17 16,0-18-16,-1-17 15,1-9-15,-9-8 16,0-18-16,9 1 16,-1-1-16</inkml:trace>
  <inkml:trace contextRef="#ctx0" brushRef="#br0" timeOffset="45292.56">21041 7706 0,'0'0'0,"0"0"16,0 0-16,0 0 15,-9 0-15,0 0 16,-8 18-16,-9 16 15,0 10-15,-9-1 16,18 0-16,-1-17 16,10-9-1,8-8-15,0-9 16,0-9-16,17-8 16,0-9-16,1 0 15,8-8-15,0 8 16,-9 8-16,1 1 15,-1 8-15,0 9 16,18 0-16,17 18 16,18-1-1,-1 9-15,61 0 16,253 34-16</inkml:trace>
  <inkml:trace contextRef="#ctx0" brushRef="#br0" timeOffset="46922.27">22934 8451 0,'0'0'0,"0"0"0,0-9 15,0 1-15,0-1 16,-9 0-16,0-8 15,1 0 1,-10-1-16,-8 1 16,0 0-16,0 8 15,-8 9-15,7 0 16,1 17-16,-8 1 16,8 16-1,8 1-15,1 0 0,17-1 16,0-8-16,17 0 15,1-17-15,8 0 16,8-9 0,1-9-16,9 0 15,-1-17-15,0 0 16,-17 9-16,0 0 16,-17 17-16,0 0 15,0 0-15,-1 26 16,10 17-16,-10 44 15,-8 34 1,-8-9-16,-1-8 16,-8-8-16,-1-10 15,-8-25-15,0-18 16,0-8-16,0-9 16,0-9-16,0-8 15,0-9 1,0-18-16,0-7 15,0-10-15,0-8 16,17-9-16,9-9 16,17 9-16,9 9 15,9-1-15,-18 27 16</inkml:trace>
  <inkml:trace contextRef="#ctx0" brushRef="#br0" timeOffset="47505.9">23299 8849 0,'0'0'0,"0"0"16,0 0-16,0 9 16,0 0-16,17-1 15,0 1-15,9 0 16,9-9 0,8-9-16,1-17 15,-1 0-15,-8 0 16,-9 0-16,-9 0 15,-8 0-15,-9 0 16,-9 9-16,1 0 16,-18-1-1,0 18-15,-9 0 16,-8 18-16,8 25 16,0 9-16,18 0 15,-1 8-15,18 1 16,9-9-16,26-9 15,-1 1-15,19-18 16,7-18-16,-34-8 16</inkml:trace>
  <inkml:trace contextRef="#ctx0" brushRef="#br0" timeOffset="47925.71">22604 9516 0,'0'0'0,"0"0"16,9 0-16,17-8 15,34-1-15,45 0 16,42 1-1,27-18-15,8 8 16,-17 1-16,-17 0 16,-9-1-16,-26 1 15,-27 8-15,-33 9 16,-27 9-16,-9 0 16</inkml:trace>
  <inkml:trace contextRef="#ctx0" brushRef="#br0" timeOffset="48688.42">23047 9750 0,'-9'-8'0,"9"8"0,0 0 15,0 0-15,-9 0 16,1 17-16,-1 0 16,0 18-16,-8-1 15,0 1 1,8-9-16,0 0 15,0-9-15,9-8 16,0 0-16,0-1 16,0 1-16,0-9 15,0-9-15,0 1 16,18-10-16,-1-8 16,18-8-1,0-10-15,8 10 16,-8-1-16,-9 18 15,0 8-15,-9 9 16,1 0-16,-1 17 16,9 1-16,-9 8 15,-8 0-15,0 0 16,0-9 0,-9 0-16,0-8 15,0 0-15,0-1 16,0-8-16,0 0 15,8-8-15,10-1 16,16-17-16,1 0 16,-9 0-16,9 0 15,-9 9 1,0-1-16,0 1 16,0 17-16,-9 0 15,1 0-15,-1 9 16,-8-1-16,0 1 15,-1 8-15,1 1 16,0-1-16,-1 9 16,1 0-1,0 0 1,-1 0-16,10-9 0,16-8 16,-8 0-16</inkml:trace>
  <inkml:trace contextRef="#ctx0" brushRef="#br0" timeOffset="50107.19">25079 9525 0,'0'-9'0,"0"1"0,0-1 15,0 0-15,0-8 16,0-9-16,-9 0 16,0-9-16,1 9 15,-18 9 1,0 8-16,-9 18 16,-17 8-16,8 18 15,10 8-15,-1 1 16,17-10-16,18-8 15,9-8-15,9-10 16,8 1-16,17-18 16,9-17-1,0 0-15,-8 9 16,-18 0-16,0 8 16,-9 9-16,-8 9 15,-1 17-15,1 43 16,-9 35-16,-9 8 15,1 10-15,-10-10 16,1-25 0,0-26-16,-1-18 15,1-17-15,-9 0 16,0-18-16,0 1 16,0-18-1,-18-8-15,10-9 0,8-17 16,-1 8-16,19 27 15</inkml:trace>
  <inkml:trace contextRef="#ctx0" brushRef="#br0" timeOffset="50588.7">25461 9490 0,'0'0'0,"0"0"16,0 0-16,0 0 15,0 0-15,0 18 16,0-1-16,0 0 16,0 1-16,0-1 15,8-8-15,1-1 16,9-8-1,-1-8-15,0-1 16,9 0-16,-8-8 16,8 0-16,-9-1 15,-8 10-15,-1 8 16,-8 0-16,0 0 16,9 17-16,-9 35 15,0 26 1,-9 9-16,1 8 15,-10-9-15,1 1 16,8-18-16,1-25 16,-1-18-16,0 0 15,-8-18-15,0 1 16,-1-18-16,-8 1 16,9-18-16,-9 0 15,17 17 1</inkml:trace>
  <inkml:trace contextRef="#ctx0" brushRef="#br0" timeOffset="50905.47">25930 9525 0,'0'0'0,"0"0"16,0 0-16,0 0 15,8 17-15,1 9 16,0 9-16,-9 8 16,-9 1-16,0-1 15,1-17-15,-1 0 16,0-9 0,1-8-16,8-1 15,0-8-15,0 0 16,0-8-16,0-10 15,17-16-15,9-18 16,9 0-16,0 0 16,25 17-16,-16 27 15</inkml:trace>
  <inkml:trace contextRef="#ctx0" brushRef="#br0" timeOffset="51221.21">26320 9551 0,'0'0'0,"0"0"16,-8 0-16,-1 17 16,0 9-16,1 9 15,8 8-15,0-8 16,8-9-16,10 0 15,-1 0-15,9-18 16,9 1 0,17-18-16,-9-17 15,-8 1-15,-9-1 16,-17 0-16,0 0 16,-18 0-16,-17 8 15,-9 1 1,18 0-16,8 17 15</inkml:trace>
  <inkml:trace contextRef="#ctx0" brushRef="#br0" timeOffset="52005.32">26885 9586 0,'0'0'0,"0"0"16,0 0-16,0 0 15,0 0-15,0 0 16,0 0-1,0 17-15,0 18 16,0 8-16,-9 0 16,1 0-16,-1-17 15,0 0-15,1-8 16,8-10-16,0 1 16,0-9-16,0-9 15,0-8 1,17-18-16,18-8 15,-9-9-15,0 18 16,0-1-16,0 9 16,0 9-16,-9 17 15,1 0-15,-1 0 16,-8 17-16,-1 0 16,1 9-16,0 0 15,-9 0 1,0 0-16,0-8 15,0-10-15,0 1 16,0-1-16,0 1 16,0 0-16,0-9 15,0 0-15,0 0 16,0 0-16,0 0 16,8-9-1,10 0-15,-1-8 16,0 0-16,1 0 15,-1-1-15,1 10 16,-10-1-16,1 9 16,0 0-16,-1 0 15,-8 0-15,9 9 16,0 8 0,-9 0-16,0 1 15,0 7-15,0 1 16,0 0-16,0 0 15,0-8-15,0-10 16,0 1-16,0 0 16</inkml:trace>
  <inkml:trace contextRef="#ctx0" brushRef="#br0" timeOffset="52756.95">27771 9638 0,'0'0'0,"0"0"0,0 0 0,0 0 15,0 0-15,0 0 16,-9 0 0,0 0-16,-17 17 15,0 9-15,-9 9 16,1 8 0,8 0-16,8-8 0,18-9 15,0-9-15,0-8 16,18-1-16,-1-8 15,9-8 1,0-1-16,0-8 16,-8 8-16,-10 0 15,1 1-15,0 8 16,-1 0-16,1 0 16,-9 0-16,9 8 15,-1 10-15,10-1 16,-1 0-1,9 1-15,18-1 16,-1-8-16,-26-1 16</inkml:trace>
  <inkml:trace contextRef="#ctx0" brushRef="#br0" timeOffset="60769.69">28344 9681 0,'0'0'0,"0"0"0,-9-9 0,0 1 16,1-10-16,-18 1 16,0 0-16,0 8 15,-9 9-15,0 0 16,0 17-16,9 18 16,-8 8-1,16 1-15,18-1 16,18-17-16,-1 0 15,18-18-15,-1 1 16,1 0-16,0-18 16,0 0-16,-1-8 15,-8 0-15,0-1 16,-17 10 0,0 8-16,0 0 15,-1 0-15,-8 8 16,0 18-16,9 26 15,0 35-15,-9 26 16,0-9-16,-9-9 16,0 9-16,-8-18 15,-1-8-15,-8-26 16,0-8 0,0-18-16,0 0 15,0-18-15,0 1 16,0-18-16,0-8 15,0-9-15,9-17 16,17 8-16,17 0 16,-8 27-1</inkml:trace>
  <inkml:trace contextRef="#ctx0" brushRef="#br0" timeOffset="61246.46">28587 9724 0,'0'0'0,"0"0"0,0 0 16,0 9-16,0 17 16,0 17-1,0 18-15,0-1 16,-9-8-16,1-8 16,-1-18-16,9 0 15,0-18-15,0-8 16,0 0-16,0-8 15,9-10-15,8-25 16,0-9 0,1 0-16,8 17 15,-9 9-15,0 9 16,-8 17-16,0 0 16,8 0-16,-8 26 15,0 9-15,-1-1 16,-8 1-16,0 17 15,0 17 1,0-34-16</inkml:trace>
  <inkml:trace contextRef="#ctx0" brushRef="#br0" timeOffset="61603.64">28908 9975 0,'0'0'0,"0"0"16,0 0-16,0 0 16,0 0-16,0 0 15,18 0-15,16 0 16,1-8-16,8-10 16,-16 1-16,7-9 15,-8 0-15,-8-9 16,-10 1-1,1 8-15,-9 8 16,-9 1-16,1 9 16,-10 8-16,-8 17 15,-8 0-15,-1 18 16,9 8-16,8 0 16,18 9-16,9-8 15,8-10 1,9 1-16,-8-9 15</inkml:trace>
  <inkml:trace contextRef="#ctx0" brushRef="#br0" timeOffset="61822.24">29351 9776 0,'0'0'0,"0"0"0,0 0 16,0 0-16,17 0 16,1 0-16,17-9 15,8 1-15,35-9 16,9-18 15,-18 9-31,-42 17 0</inkml:trace>
  <inkml:trace contextRef="#ctx0" brushRef="#br0" timeOffset="62040.93">29568 9430 0,'0'0'0,"0"0"0,0 0 15,-8 17-15,-1 9 16,0 43-16,0 18 15,1 8 1,-1 0-16,9-17 0,0 0 16,0 0-16,9-34 15,-1-27 1</inkml:trace>
  <inkml:trace contextRef="#ctx0" brushRef="#br0" timeOffset="62206.68">29794 9871 0,'0'0'0,"0"0"15,0 18-15,0-1 16,0 0-16,0 1 16,0-10-16,9 1 15,-9-9-15</inkml:trace>
  <inkml:trace contextRef="#ctx0" brushRef="#br0" timeOffset="62341.27">29855 9438 0,'0'0'0,"0"0"0,0 0 16,0 0-16,17 18 15,-8-10-15,0 1 16</inkml:trace>
  <inkml:trace contextRef="#ctx0" brushRef="#br0" timeOffset="62642.55">30419 9698 0,'0'0'0,"0"0"15,0 0-15,-8 0 16,-1 0-16,0 0 16,-17 18-16,0-1 15,-9 17-15,9 1 16,-8 8-1,16 1-15,18-10 16,18 10 0,8 8-16,-9-18 0</inkml:trace>
  <inkml:trace contextRef="#ctx0" brushRef="#br0" timeOffset="63454.83">26529 10763 0,'0'0'0,"0"0"0,9 9 0,8 8 0,18 18 15,8 26 1,1-1-16,-18 1 16,-18-18-16,1 1 15,-9-10-15,0-8 16,-9-8-16,1-10 15,-1 1-15,9 0 16,-9-18 0,1-8-16,8-27 15,0-16-15,26-18 16,8 8-16,18-8 16,9 18-16,26 8 15,-35 26-15</inkml:trace>
  <inkml:trace contextRef="#ctx0" brushRef="#br0" timeOffset="63937.67">27232 10876 0,'-8'0'0,"-1"0"0,-8 0 16,8 0-1,0 0-15,0 0 16,1 0-16,-1 9 16,0-1-16,-8 1 15,0 0-15,-1 8 16,1 0-16,0 18 16,-1 0-16,10-9 15,8 0 1,0 0-16,0-9 15,0-8-15,8-1 16,10 1-16,-1-9 16,0-9-16,9-8 15,0-9-15,0 0 16,1-9-16,-19 18 16,1 0-16,0 8 15,-9 9-15,0 0 16,0 0-1,0 0-15,0 17 16,17 9-16,0 9 16,1 0-16,8-9 15,0 0-15,35 8 16,8-16 0,-43-10-16</inkml:trace>
  <inkml:trace contextRef="#ctx0" brushRef="#br0" timeOffset="64202.6">27432 10789 0,'0'0'0,"0"0"0,0 0 16,0 0-16,0 0 15,0 0-15,9 0 16,8 0-16,18 0 16,26 0-16,8 0 15,1-8 1,-10-1-16,18 9 16,1 9-16,-36-9 15,-26 0-15</inkml:trace>
  <inkml:trace contextRef="#ctx0" brushRef="#br0" timeOffset="64419.61">27693 10547 0,'0'0'0,"0"0"0,0 0 16,0 17-16,0 9 15,0 35-15,-9 8 16,0 26-16,0 9 15,1-17 1,8-9-16,0-26 0,0-17 16,8-9-16,1-9 15,0-9 1,0 1-16</inkml:trace>
  <inkml:trace contextRef="#ctx0" brushRef="#br0" timeOffset="64642.42">28352 10971 0,'0'0'0,"0"0"15,0 18-15,0 8 16,0 8-16,0 10 15,0-1 1,9-8-16,0-9 0,0-18 16</inkml:trace>
  <inkml:trace contextRef="#ctx0" brushRef="#br0" timeOffset="64797.56">28274 10651 0,'0'0'0,"0"0"16,0 0-16,0 9 15,35 17-15,-9-9 16</inkml:trace>
  <inkml:trace contextRef="#ctx0" brushRef="#br0" timeOffset="65258.71">28778 10997 0,'0'0'0,"-9"0"0,9 0 0,-8 0 0,-1 0 15,-8 18-15,-1-1 16,1 18-16,-1 8 15,18-8-15,0-9 16,9 0-16,9-9 16,-1-9-16,18 1 15,17-18-15,9 1 16,-18-1-16,0-17 16,-17-17-1,-8 8-15,-10-8 16,-16 8-16,-10 1 15,-8 16-15,-26 1 16,0 8-16,35 9 16</inkml:trace>
  <inkml:trace contextRef="#ctx0" brushRef="#br0" timeOffset="102781.33">3065 9334 0,'0'0'0,"0"9"0,0-9 16,0 0 0,0 0-16,0 0 15,0 0-15,18-9 16,8-8-16,0-9 16,0-17-16,0 0 15,0 8-15,-9 0 16,-8 18-1,0 0-15,-1-1 0,-8 10 16,0 8 0,0 0-16,0 0 15,0 8-15,0 18 16,0 18-16,0 8 16,9-18-16,8-8 15,1 0-15,-1-17 16,9-9-16,9-17 15,17-18 1,18-43-16,16-52 16,-7 0-16,-19 18 15,-8-1 1,-26 18 0,1 34-16,-19 26 0,1 18 0,-9 8 15,0 9-15,-9 9 16,-17 34-1,-9 70-15,-17 69 16,0 43-16,9-26 16,8-17-16,0 9 15,18-27-15,0-17 16,8 1-16,9-44 16,0-27-16,9-25 15,-1-26 1,1 0-16,0-17 15,-9 0-15,0-18 16,8-8-16,1-44 16,-18-43-16,-8-8 15,0 16-15,-9 18 16,8 35-16,1 8 16,-1 18-16,10 8 15,8 9 1,0 0-16,0 0 15,0 0-15,17-8 16,18-18-16,52-35 16,8 1-16,-60 42 15</inkml:trace>
  <inkml:trace contextRef="#ctx0" brushRef="#br0" timeOffset="102959.13">3230 8564 0,'0'0'0,"0"0"0,0 0 0,0 0 0,0 0 16,0 0-16,18 0 15,8 0-15,-9 8 16</inkml:trace>
  <inkml:trace contextRef="#ctx0" brushRef="#br0" timeOffset="103453.53">5783 8728 0</inkml:trace>
  <inkml:trace contextRef="#ctx0" brushRef="#br0" timeOffset="103514.01">5757 8720 0,'0'0'0,"0"0"16,0 0-16,-8-9 16,8 9-16</inkml:trace>
  <inkml:trace contextRef="#ctx0" brushRef="#br0" timeOffset="103997.05">5471 8633 0,'0'0'0,"0"0"0,0 0 16,0 0-1,0 0-15,0 0 16,0 0-16,8 0 16,1 0-16,-9 0 15,9 0-15,-9 0 16,9 0-16,-9 0 16,0 0-16,0 0 15,0 0-15,-9 0 16,0 0-1,9-9-15,-9 1 16,1-1-16,-1 0 16,9 1-16,0-1 15,0 9-15,0-9 16,0 9-16,0 0 16,0 0-16,0 0 15,0 0-15,0 0 16,0 0-1,0 0-15,0 0 16,-9 0-16,1 9 16,-18 17-16,-18 43 15,-8 27-15,0-1 16,0-9 0,17-8-16,0-17 15,1 0-15,8-18 16,8-17-16,18-17 15,0-9-15,9-9 16,0 9-16</inkml:trace>
  <inkml:trace contextRef="#ctx0" brushRef="#br0" timeOffset="104264.6">5314 8607 0,'0'-9'0,"9"1"0,-9 8 16,0 0-16,0 0 15,9 0-15,8 8 16,1 10-16,25 34 16,9 26-16,0 8 15,9-8 1,0 0-16,-9 0 16,0 0-16,-9-17 15,-17-27-15,0-8 16,-17 0-16,0-17 15,-9-9-15,-9-9 16,-8-17-16,8 18 16</inkml:trace>
  <inkml:trace contextRef="#ctx0" brushRef="#br0" timeOffset="104448.16">5236 9127 0,'0'0'0,"-8"0"0,-10 8 0,10-8 16,8 0-1,0 0-15,0 0 0,8 0 16,10 9-16,25 0 16,27-1-1,-1 1-15,0 0 16,-8-9-16,0 0 16,26-9-16,-26 0 15</inkml:trace>
  <inkml:trace contextRef="#ctx0" brushRef="#br0" timeOffset="105035.64">6478 8642 0,'-9'0'0,"1"0"0,-1 0 16,0-9-16,-8 0 16,-9 1-16,0-1 15,0 0-15,-18 1 16,1 8-16,-9 0 15,0 8 1,0 10-16,17-1 16,0 0-16,-8 18 15,8 17-15,18 0 16,8 0-16,9-9 16,17 0-16,9 1 15,9-1 1,9-8-16,8-9 15,17-9-15,1-8 16,8-18-16,0-8 16,-17-9-16,-9 0 15,-9 0-15,-8-18 16,-9-8-16,0 0 16,-17 1-1,-9 7-15,-9 10 16,0-1-16,-8 0 15,-9 18-15,0 0 16,0-1-16,0 1 16,17 17-16,9 0 15,0 0-15</inkml:trace>
  <inkml:trace contextRef="#ctx0" brushRef="#br0" timeOffset="105288.43">6504 8183 0,'0'0'0,"-9"-9"0,1 0 16,8 1-16,0-1 16,0 0-16,0 9 15,0 0-15,-9 0 16,0 18 0,-8 51-16,-35 95 15,0 62-15,17-1 16,0-26-16,18-34 15,8-44-15,1-26 16,8-8-16,0-35 16,0-18-16,0-16 15,0-18-15</inkml:trace>
  <inkml:trace contextRef="#ctx0" brushRef="#br0" timeOffset="105736.87">7155 8754 0,'0'0'0,"0"0"0,0 0 15,0 0 1,0 0-16,0 0 0,0 0 16,18 0-1,8 9-15,9 0 16,17-1-16,8 1 16,-7 8-16,7-8 15,1-1 1,0 1-16,0 17 15,-1 0-15,-33-9 16</inkml:trace>
  <inkml:trace contextRef="#ctx0" brushRef="#br0" timeOffset="105933.23">7242 8997 0,'0'0'0,"0"0"0,0 0 15,0 0-15,0 0 16,18 0-16,-1 8 16,9 1-16,9 0 15,17-1-15,9 1 16,26 0-16,-35-1 16</inkml:trace>
  <inkml:trace contextRef="#ctx0" brushRef="#br0" timeOffset="106247.29">8076 8633 0,'0'0'0,"0"0"16,0 0-16,0 0 15,0 0-15,0 0 16,17-9-16,18 1 16,17 8-16,9 0 15,8 0-15,-8 0 16,0 0-16,8 0 16,-8 0-1,-17-9-15,-1 9 16,-8 0-16,-9 0 15,-18 0-15,1 0 16</inkml:trace>
  <inkml:trace contextRef="#ctx0" brushRef="#br0" timeOffset="106497.04">8441 8642 0,'0'0'0,"0"0"0,0 0 16,0 0-16,0 0 15,0 0-15,-9 0 16,0 26-16,-8 17 16,-9 35-16,0 8 15,0 1 1,8-9-16,1 0 16,0-26-16,8-9 15,9-17-15,0-17 16,9 0-16,8-9 15,0-9-15,1-17 16,-10 17-16</inkml:trace>
  <inkml:trace contextRef="#ctx0" brushRef="#br0" timeOffset="106651.35">8484 8668 0,'0'0'0,"0"0"16,0 0-16,0 0 15,0 0-15,0 0 16,0 0-16,0 26 15,0 26-15,0 17 16,0 9-16,0 26 16,0 34-1,-9 217-15</inkml:trace>
  <inkml:trace contextRef="#ctx0" brushRef="#br0" timeOffset="115985.07">9370 8945 0,'0'0'0,"0"0"0,0 0 16,0 0-16,0 0 15,0-9-15,0 0 16,0 9-16,0 0 16,-9-8-16,9 8 15,0 0 1,0-9-16,0 9 15,0 0-15,0 0 16,0 0-16,26-9 16,18 1-16,25-1 15,9 0-15,35 1 16,9-10 0,-27 1-16,-17 0 0,-17 8 15,0 9 1,-26-8-16,-18-1 15,-8 9-15</inkml:trace>
  <inkml:trace contextRef="#ctx0" brushRef="#br0" timeOffset="116366.24">9396 9101 0,'0'0'0,"0"0"15,0 0-15,0 0 16,0 0-16,9 0 15,-1 0-15,10 0 16,16 0-16,18 8 16,18 1-16,-1-9 15,18 9 1,0-9-16,9-9 16,-18 9-16,-9 0 15,-8 0-15,-18 0 16,1 0-16,-18 0 15,0 0-15,-9 0 16</inkml:trace>
  <inkml:trace contextRef="#ctx0" brushRef="#br0" timeOffset="116896.31">9986 8650 0,'0'0'0,"-8"0"0,8 0 16,0 0-16,0 0 15,0 0-15,0 0 16,0 0 0,0 0-16,0 0 15,0 0-15,0 0 16,0 0-16,0 0 16,0 18-16,17-1 15,9 18-15,17-1 16,10 10-16,16-1 15,1 0 1,-1-8-16,9-9 16,0 0-16,-17-9 15,-9 0-15,-8 1 16,-1-1-16,-17-8 16,-17-1-16,-1 10 15,-16 8-15,-10 26 16,-16 26-1,-27 8-15,0-8 16,-8-9-16,17-17 16,17-17-16,26-26 15</inkml:trace>
  <inkml:trace contextRef="#ctx0" brushRef="#br0" timeOffset="120013.48">11480 8642 0,'-9'0'0,"1"0"0,8 8 0,0 1 16,0 8-16,0 1 16,17-1-16,0 9 15,9-9-15,9-8 16,17 0-16,0-18 16,9 0-16,-18-8 15,1-9 1,-1 0-16,-17 0 15,-8 9-15,-10-9 16,-8 8-16,-8 1 16,-1 0-16,0 17 15,1 0-15,-18 8 16,0 18-16,-9 9 16,0 8-16,18 27 15,17-1 1,0-9-16,17-16 15,9-1-15,9-8 16,17-9-16,0-18 16,-26 1-16</inkml:trace>
  <inkml:trace contextRef="#ctx0" brushRef="#br0" timeOffset="120330.5">12574 8364 0,'0'0'0,"0"0"0,0 0 15,0 0-15,0 0 16,0 0-16,-9 0 15,1 18-15,-1 8 16,0 34-16,1 18 16,-10 9-1,10 8-15,-1-8 0,0-27 16,9-8 0,0-17-16,0-18 15,0-8-15,0 0 16</inkml:trace>
  <inkml:trace contextRef="#ctx0" brushRef="#br0" timeOffset="120849.98">12513 8217 0,'0'0'0,"0"0"0,0 0 0,0 0 0,0 0 16,0 0-16,0 0 15,0 0-15,18 0 16,-1 0-16,9 0 16,18 0-1,8 0-15,-9 9 16,0 0-16,-17 8 16,1-8-16,-19 8 15,1 9-15,-18 0 16,1 8-16,-19 1 15,1 0-15,0-9 16,9 0 0,0 0-16,-1-9 15,10 0-15,8 1 16,0-1-16,0 0 16,17 1-1,0 16-15,18 1 0,-9 0 16,0-1-16,0-8 15,-17 0 1,0-9-16,-1 1 16,-16-1-16,-1 0 15,-17 9-15,0 0 16,-9-8-16,-8-10 16,-1 1-16,10 0 15,7-9-15,19 0 16,8 0-16,0 0 15</inkml:trace>
  <inkml:trace contextRef="#ctx0" brushRef="#br0" timeOffset="121195.11">13052 8789 0,'0'0'0,"0"0"15,0 0-15,0 17 16,0 0-16,0 9 16,0 9-16,8-9 15,10 9-15,-1-9 16,0 0-16,10-9 16,7-8-16,-8-1 15,0-16 1,0-1-16,-8 0 15,-10-17-15,1-8 16,-9-1-16,-9 0 31,-17 9-31,-8 9 0,-10 0 0,-8 17 16,0 8-16,9 18 16,25 0-16</inkml:trace>
  <inkml:trace contextRef="#ctx0" brushRef="#br0" timeOffset="121520.1">11602 9343 0,'0'0'0,"0"0"0,0 0 15,0 0-15,0 0 16,8 0-16,18 0 16,44 0-16,34 0 15,52 0 1,44 0-16,8-9 16,1 1-16,-18-1 15,-9 0-15,-34 1 16,-18-1-16,-17 1 15,-26-1-15,-26 9 16,-9-9-16,-9 9 16,-26 0-16</inkml:trace>
  <inkml:trace contextRef="#ctx0" brushRef="#br0" timeOffset="122247.91">12279 9594 0,'0'0'0,"0"0"0,0 0 16,0 0-16,0 0 15,0 9-15,0 8 16,0 18 0,0 17-16,0 0 15,0 0-15,0-9 16,0-8 0,0-9-16,0 0 0,0-18 15,0 1-15,0 0 16,0-1-16,0-8 15,0-8-15,0-10 16,17-8 0,9-17-16,9-9 15,-9 17-15,0 9 16,0 9-16,-8 17 16,-1 0-16,0 17 15,1 1 1,-1-1-16,-8 18 0,-1-9 15,1 0 1,-9 0-16,0-18 16,0 1-16,0 0 15,0-1-15,0 1 16,0-9-16,0 0 16,17-9-16,1 1 15,-1-18-15,18-9 16,0-8-1,8-1-15,-17 18 16,0 9-16,-9 0 16,-8 8-16,0 9 15,0 0-15,8 18 16,0-1-16,1 17 16,-1 1-1,-8 8-15,8 1 16,0-1-16,1 0 15,43 9-15,-18-17 16</inkml:trace>
  <inkml:trace contextRef="#ctx0" brushRef="#br0" timeOffset="131112.38">13868 9040 0,'0'0'0,"0"0"0,0 0 0,0 0 15,0 0-15,0-9 16,17 1-16,1-1 16,16 0-16,19 1 15,16-1-15,0 0 16,27 9-1,17 9-15,-61 0 16</inkml:trace>
  <inkml:trace contextRef="#ctx0" brushRef="#br0" timeOffset="131511.17">14276 8659 0,'0'0'0,"0"0"0,0 0 15,-9 0-15,1 0 16,8 0-1,-9 0-15,0 9 16,1 17-16,-1 17 16,-8 18-16,-9 25 15,0 9 1,-1 18-16,10 0 0,0-18 16,8-17-1,9-18-15,0-8 16,9-8-16,-1-18 15,10 0-15,8-18 16,17 1-16,44-26 16,-26 8-16</inkml:trace>
  <inkml:trace contextRef="#ctx0" brushRef="#br0" timeOffset="131918.79">15231 9049 0,'0'0'0,"0"0"0,0 0 16,0 0-16,0 0 16,0 0-16,0 0 15,18 0-15,25 8 16,18 1-16,8 0 15,-8-1-15,0-8 16,-18 0-16,1 0 16,8 9-1,0-9-15,-26 0 16</inkml:trace>
  <inkml:trace contextRef="#ctx0" brushRef="#br0" timeOffset="132112.72">15336 9317 0,'0'0'0,"0"0"0,0 0 15,0 0-15,0 0 16,8 0-16,10 9 16,-1-1-16,18 1 15,-1 8-15,19 1 16,-1-10-16,52 18 15,-35-8-15</inkml:trace>
  <inkml:trace contextRef="#ctx0" brushRef="#br0" timeOffset="133311.6">16378 8780 0,'0'0'0,"0"0"0,0 0 15,0 0-15,0 0 16,17 0-16,26 0 15,18-8-15,26-1 16,9 0 0,-1 1-16,-8-10 15,-18 10-15,9-1 16,1-8-16,-36 17 16,-26 0-16</inkml:trace>
  <inkml:trace contextRef="#ctx0" brushRef="#br0" timeOffset="133561.26">16612 8979 0,'0'0'0,"0"0"0,0 0 15,0 18-15,0-1 16,-9 18-16,1 17 15,-1 17 1,0 0-16,1-8 16,-1-9-16,0-9 15,9-17-15,0-9 16,0-8 0,0 0-16,0-9 0</inkml:trace>
  <inkml:trace contextRef="#ctx0" brushRef="#br0" timeOffset="133749.28">17011 8841 0,'0'-9'0,"0"9"15,0 0-15,0 0 16,0 0-16,0 17 16,-8 27-16,-1 34 15,0 34 1,1 10-16,8-10 15,0-17-15,8-60 16</inkml:trace>
  <inkml:trace contextRef="#ctx0" brushRef="#br0" timeOffset="138845.32">13260 10694 0,'0'0'0,"0"0"0,0 0 16,9 0-16,17 9 16,26 0-16,26 8 15,9-9-15,17 1 16,9 0 0,-9-18-16,-8 0 0,-18 1 15,-26-9 1,-9-1-16,-17 10 15</inkml:trace>
  <inkml:trace contextRef="#ctx0" brushRef="#br0" timeOffset="139162.54">13851 10287 0,'0'0'0,"0"0"0,0 0 15,0 0-15,0 0 16,0 0-16,0 0 16,-9 9-16,0 17 15,-17 26-15,-17 43 16,-9 26 0,17 9-16,9 0 15,0 0-15,8-26 16,18-17-16,9-18 15,0-9-15,8-16 16,1-10-16,-1-8 16,18-17-16,25-18 15,36-17 1,-44 18-16</inkml:trace>
  <inkml:trace contextRef="#ctx0" brushRef="#br0" timeOffset="139543.22">14684 10885 0,'0'0'0,"-8"0"15,-1 0-15,9 0 16,0 0-16,0 0 16,0 0-16,0 0 15,0 0-15,17 0 16,1 0-16,16 8 15,1 1-15,17 0 16,-8-1 0,8 1-16,-9 0 31,-8-9-31,-18 0 0</inkml:trace>
  <inkml:trace contextRef="#ctx0" brushRef="#br0" timeOffset="139730.28">14676 11231 0,'-9'0'0,"9"0"15,0 0-15,0 0 16,0 0-16,0 0 16,17 0-16,1 0 15,16 9-15,27-9 16,26 8-1,-44 1-15</inkml:trace>
  <inkml:trace contextRef="#ctx0" brushRef="#br0" timeOffset="140876.78">16291 10417 0,'0'0'0,"0"0"0,0 0 0,0 0 0,0 0 15,-9 9 1,0 17-16,1 26 16,-10 8-16,10 1 15,-10-9-15,10-9 16,-1-8-16,0-9 15,9-9-15,0-8 16,0-1-16,0-8 16,0 0-16,0-8 15,9-27 1,8-8-16,1 0 16,-1 8-16,0 0 15,1 18-15,-1 0 16,9-1-16,-8 18 15,8 0-15,-9 18 16,9-1 0,-9 18-16,-8-1 15,0 10-15,-1-10 16,-8-8-16,0-9 16,0-8-16,0 0 15,0-1-15,0-16 16,18-10-16,8-25 15,9-17-15,8 8 16,-8 17 0,-9 9-16,0 9 15,0-1-15,-9 18 16,1 9-16,-10 17 16,1 17-16,0 9 15,-1 0-15,1-9 16,0-8-16,-1-9 15,10-17 1,-10-1-16,1-8 16</inkml:trace>
  <inkml:trace contextRef="#ctx0" brushRef="#br0" timeOffset="141146.01">16968 10304 0,'0'0'0,"0"0"0,0 0 15,0 0-15,0 0 16,17 0-16,9 0 16,27 0-16,16 0 15,18 0 1,0 0-16,0 0 15,-9-8-15,-17-1 16,-1 9-16,-16 9 16,-18-9-16,-9 0 15</inkml:trace>
  <inkml:trace contextRef="#ctx0" brushRef="#br0" timeOffset="141376.43">17359 10426 0,'-9'0'0,"9"0"0,0 0 0,-9 0 15,1 17-15,-1 9 0,0 9 16,-8 8 0,0 0-16,-1 1 15,1-1-15,8-17 16,9 0-16,0-18 15,9 1-15,8 0 16,-8-9-16</inkml:trace>
  <inkml:trace contextRef="#ctx0" brushRef="#br0" timeOffset="141544.13">17489 10434 0,'0'0'0,"0"0"0,0 0 16,0 0-16,9 9 15,-1 17-15,1 17 16,0 9-16,0 9 16,-9 0-16,0 8 15,8-17 1,-8-44-16</inkml:trace>
  <inkml:trace contextRef="#ctx0" brushRef="#br0" timeOffset="141942.28">16352 10919 0,'0'0'0,"0"0"16,-9 0-16,0 0 15,0 0-15,9 0 16,0 0-16,0 0 16,18 0-16,34 0 15,43 9-15,62 0 16,25-1-16,27 1 15,-18-9-15,-26 0 16,-18-9-16,-25 1 16,-18 8-1,-26 0-15,-17 0 16,0 0-16,-1-9 16,-42 9-16</inkml:trace>
  <inkml:trace contextRef="#ctx0" brushRef="#br0" timeOffset="142527.07">16577 11413 0,'0'0'0,"0"0"0,0 0 16,0 0-16,0 0 15,0 0 1,0 0-16,9 17 15,8 18-15,18-9 16,9 9-16,8-9 16,8 0-16,1-18 15,-9 1-15,9 0 16,0-18-16,-18-17 16,-8 0-16,-9 0 15,-9 0 1,-8-9-16,-9 1 15,-9-1-15,-8 0 16,-9 18-16,0 0 16,-17 17-16,-1 0 15,-8 17-15,9 26 16,-10 27 0,10 8-16,17 0 15,9 8-15,17 9 16,0-8-16,17-26 15,0-18-15,1-8 16,16-9-16,-7-18 16,-19 1-1</inkml:trace>
  <inkml:trace contextRef="#ctx0" brushRef="#br0" timeOffset="142792.84">17498 11500 0,'0'0'0,"0"0"0,0 0 15,0 0-15,0 17 16,-9 0 0,0 27-16,1 16 15,-1 18-15,-8 9 16,-1-9-16,10-18 15,-1-16-15,9-18 16,0-18-16,0 1 16,0 0-16,0-35 15,0 8 1</inkml:trace>
  <inkml:trace contextRef="#ctx0" brushRef="#br0" timeOffset="143260.9">17472 11292 0,'0'0'0,"0"0"0,0 0 16,0 0 0,0 0-16,0 0 15,8-9-15,1 9 16,8 0-16,10 0 16,7 0-16,10 9 15,-1-1-15,-17 1 16,0 0-16,-8-1 15,-10 1-15,1 0 16,-18 8 0,-8 9-16,-9 9 15,-9-1-15,0 1 16,1-9-16,16 0 16,1-9-16,0 1 15,17-1-15,0 0 16,8 1-16,10 16 15,16 1 1,10-1-16,-1 1 16,-17-9-16,0 9 15,0 8-15,-17-8 16,0-9-16,-18 0 16,0 0-16,1 0 15,-18 0-15,0-9 16,-1 0-1,1-8-15,9 0 16,0-9-16,8 0 16,0 0-16</inkml:trace>
  <inkml:trace contextRef="#ctx0" brushRef="#br0" timeOffset="143575.51">18149 11777 0,'-9'0'0,"1"8"0,-1 1 16,0 8-16,1 1 15,-1 16-15,9 1 16,0 8-16,0-8 16,17-9-16,1 0 15,8 0 1,8-17-16,-7-1 15,-1 1-15,0-18 16,-9 1-16,-8-18 16,-1-18-16,-8 1 15,-17 0-15,-9 8 16,-17 0-16,-18 18 16,26 8-1</inkml:trace>
  <inkml:trace contextRef="#ctx0" brushRef="#br0" timeOffset="144490.99">13008 10227 0,'0'0'0,"0"0"0,0 0 0,0 25 15,0 27 1,18 61-16,16 60 16,1 26-16,-9 9 15,0 0-15,-17 0 16,0-43-16,-1-27 15,-16-25-15,-1-35 16,0-26 0,1-18-16,8-16 15,0-10-15,0-8 16,0 0-16,0-8 16,0 8-16,0 0 15,0 0-15,0 0 16,0 0-16,17 0 15,0 0 1,18 0-16,8 8 16,27 1-16,25 0 15,18-1-15,44 1 16,16 0-16,1-9 16,26 8-16,8-8 15,27 9-15,16 0 16,19-1-16,-1-8 15,0 0 1,18 0-16,8 0 16,-17 0-16,17 9 15,-9 0-15,10 8 16,-18-8-16,-27-1 16,-16 1-16,-27 0 15,-51-9 1,-18-9-16,-18 0 15,-25 1-15,-62 8 16</inkml:trace>
  <inkml:trace contextRef="#ctx0" brushRef="#br0" timeOffset="145295.48">13243 10010 0,'0'0'0,"0"0"0,0 0 16,0 0-16,8 0 15,18 0-15,18 0 16,43 0-16,52 9 16,43-1-16,26 1 15,27 0 1,17-1-16,8 1 16,18 0-16,9-18 15,17 0-15,-18-8 16,1-9-16,8 0 15,-34 0-15,-10 0 16,-8 9-16,-17-1 16,-26 1-16,-18 8 15,-17 1 1,-17-1-16,-26 0 16,-10 1-16,-16-1 15,-27 9-15,-16 0 16,-19 0-16,-8 0 15,-17 0-15,0 0 16,-1 9 0,1-1-16,-9 10 15,0 8-15,0 17 16,-9 26-16,1 27 16,-1 8-16,9 51 15,0 36-15,9 25 16,8 36-16,-8 7 15,8 19-15,-8-19 16,8-25 0,-8-26-16,0-26 15,-1-17-15,10-27 16,-10-77-16</inkml:trace>
  <inkml:trace contextRef="#ctx0" brushRef="#br0" timeOffset="150310.28">12470 13136 0,'0'0'0,"0"0"0,0 0 0,17 0 16,9 0-16,35 0 15,35-8-15,8 8 16,0 0 0,-8 0-16,-1 0 15,-17 0-15,-26 8 16,-26-8-16,-17 0 16</inkml:trace>
  <inkml:trace contextRef="#ctx0" brushRef="#br0" timeOffset="150596.93">12426 13336 0,'0'0'0,"0"0"16,0 0-16,0 0 15,27 8 1,33 1-16,18 0 0,18-1 16,17-8-1,0 0-15,-18 0 16,1 0-16,-18 0 16,-17-8-16,0-1 15,17-26-15,-9 9 16,-51 18-16</inkml:trace>
  <inkml:trace contextRef="#ctx0" brushRef="#br0" timeOffset="150891.25">13243 12929 0,'-9'-9'0,"0"0"0,1 1 16,8 8-1,0 0-15,0 0 16,17 0-16,9 0 16,35 17-16,26 9 15,0 9-15,8 8 16,-25 0-16,-10 1 16,-16 7-16,-18 1 15,-9 0-15,-17 9 16,-17 8-1,-27 27-15,-25 16 16,-1-17-16,18-34 16,26-35-16</inkml:trace>
  <inkml:trace contextRef="#ctx0" brushRef="#br0" timeOffset="151576.88">14901 13128 0,'0'0'0,"0"0"0,0 0 0,0 0 0,0 17 15,0 9-15,9 26 16,-9 0-16,0 0 16,0-9-16,0-8 15,9-18-15</inkml:trace>
  <inkml:trace contextRef="#ctx0" brushRef="#br0" timeOffset="151750.75">14988 12816 0,'0'0'0,"0"0"0,0 0 0,0 0 16,18 17-16,8 9 15,-9 0-15,-8-8 16</inkml:trace>
  <inkml:trace contextRef="#ctx0" brushRef="#br0" timeOffset="152192.76">15205 13171 0,'0'9'0,"9"-1"16,-9 1-16,0 8 15,0 9-15,0 9 16,0 0-16,0-9 15,0 0 1,0-9-16,0-8 16,0-1-16,0 1 15,0-9 1,0-9-16,0-17 0,17 0 16,1-8-16,-1-1 15,0 9 1,18 9-16,-9-1 15,0 18-15,0 0 16,0 0-16,-8 18 16,-1 8-16,-8 0 15,-1 0-15,1-9 16,0-8-16,0-1 16,-9 1-16,17-18 15,0 1 1,18-18-16,-9 0 15,0 8-15,0 1 16,-8 8-16,-10 9 16,1 0-16,0 9 15,8 8-15,0 18 16,1 0 0,8-1-16,-9-16 15</inkml:trace>
  <inkml:trace contextRef="#ctx0" brushRef="#br0" timeOffset="152657.76">16100 13206 0,'0'0'0,"0"0"15,0 0-15,0 26 16,0 17-16,0 35 15,-9 17-15,9 27 16,-9-1-16,1-17 16,-10-18-16,1-25 15,0-18 1,-1-17-16,9-17 16,1 0-16,-1-1 15,0-16-15,-8-27 16,17-52-16,17-43 15,18 9-15,0 9 16,8 25-16,9 26 16,-8 18-16,-1 8 15,1 18 1,-1 8-16,-17 9 16,0 9-16,-17 8 15,0 1-15,-18 16 16,-17 10-16,-9-1 15,-8 0-15,-9 1 16,17-18-16,17-9 16,1-8-1,17-9-15</inkml:trace>
  <inkml:trace contextRef="#ctx0" brushRef="#br0" timeOffset="152858.97">16855 12703 0,'0'0'0,"0"0"0,0 9 16,-9 43-16,-17 35 16,-8 51-16,-10 27 15,10-18-15,-1-17 16,9 0-16,8-35 15,18-60 1</inkml:trace>
  <inkml:trace contextRef="#ctx0" brushRef="#br0" timeOffset="153258.1">16864 13526 0,'0'0'0,"0"0"0,0 0 16,0 9-16,9 0 15,8-1-15,9 1 16,9 0-16,17-18 16,0-17-16,9 0 15,-9 0 1,-9-9-16,-17-8 15,-8 8-15,-10 1 16,-8 16-16,-8 1 16,-10 8-16,-8 9 15,-9 9-15,-8 8 16,8 9 0,1 9-16,16 0 0,1 8 15,17 0 1,9 9-16,17-8 15,26-10-15,35-8 16,-9-17-16,-52-18 16</inkml:trace>
  <inkml:trace contextRef="#ctx0" brushRef="#br0" timeOffset="153841.4">17741 13275 0,'0'0'0,"0"0"0,0 9 0,-9 8 16,1 18 0,-1 8-16,-8 0 15,-1 1-15,-8-10 16,9-8-16,-1 0 15,1-17-15,8 0 16,1-1-16,-1-8 16,9-8-16,0-1 15,0 0-15,17-17 16,1-17 0,16 0-16,-8 8 15,1 9-15,-1 9 16,-9 17-16,0 0 15,-8 8-15,0 10 16,-1 8-16,-8 0 16,-8 0-16,8 0 15,0-18 1,0 1-16,0 0 16,0-1-16,0-16 15,17-1-15,0-17 16,18-9-16,0 1 15,8-1-15,-8 9 16,-9 9-16,-9 17 16,-8 0-1,0 17-15,-1 0 16,-8 18-16,0 0 16,0-1-16,18-8 15,-9-17-15,-1 0 16</inkml:trace>
  <inkml:trace contextRef="#ctx0" brushRef="#br0" timeOffset="154242.89">18323 13457 0,'0'0'0,"0"0"0,0 0 15,0 0-15,0 0 16,0 0-16,8 9 15,10-1-15,-1-8 16,18-8 0,0-1-16,-9-8 15,0-9-15,0 0 16,-18 8-16,1 1 16,0 0-16,-18-1 15,0 1-15,-17 0 16,0 8-16,0 9 15,-8 17 1,-1 1-16,0 16 16,0 1-16,18 8 15,17 1-15,0-1 16,17-8-16,1-9 16,8 0-16,26-9 15,9-9-15,17-16 16,-9-1-1,-25 1-15,-27-1 16</inkml:trace>
  <inkml:trace contextRef="#ctx0" brushRef="#br0" timeOffset="154657.93">18939 13405 0,'0'0'0,"0"0"0,0 0 15,0 0-15,-8 17 16,-1 9-16,0 9 16,1 8-1,-10-8-15,9-9 16,1-9-16,8-8 15,0-1-15,0-8 16,0 0-16,0-8 16,17-18-16,18-17 15,17-1-15,-9 10 16,1 8 0,-18 8-16,0 18 15,0 0-15,-9 9 16,1 8-16,-10 18 15,1 8 1,0 18-16,-1-18 0,1 0 16,0-8-16,-9-9 15</inkml:trace>
  <inkml:trace contextRef="#ctx0" brushRef="#br0" timeOffset="154924.37">19391 13214 0,'0'0'0,"0"0"0,0 0 16,0 0-16,0 0 15,0 18-15,17-1 16,9 0-16,18 1 15,8-10-15,26 1 16,0-18 0,9 1-16,-9-18 15,-17 0-15,-18 8 16,-25 10-16</inkml:trace>
  <inkml:trace contextRef="#ctx0" brushRef="#br0" timeOffset="155174.35">19669 12885 0,'0'0'0,"0"0"0,0 0 16,0 18-16,8 8 15,1 26-15,-18 34 16,1 18-1,-1 9-15,-8-9 0,-1-9 16,1-8 0,8-18-16,9-17 15,0-26-15,9-9 16,0 0-16,-9-17 16</inkml:trace>
  <inkml:trace contextRef="#ctx0" brushRef="#br0" timeOffset="155510.1">19929 13561 0,'0'0'0,"0"0"16,0 0-16,0 0 15,9 9-15,8-1 16,1 1-16,8 0 16,8-9-16,1-9 15,0-8-15,0-1 16,-9-8-1,0 0-15,-18 0 16,1 0-16,0 9 16,-18 0-16,0 17 15,1 0-15,-10 0 16,-8 17-16,0 9 16,0 9-16,9 17 15,8 0 1,9 8-16,26-8 15,18-9-15,51 9 16,9-17-16,-69-26 16</inkml:trace>
  <inkml:trace contextRef="#ctx0" brushRef="#br0" timeOffset="156158.1">21405 13197 0,'0'0'0,"0"0"0,0 0 15,0 0-15,0 0 16,0 0-16,0 0 16,18 0-16,8 9 15,26-1-15,17 1 16,10 0 0,-1-9-16,-9 0 15,9 0-15,-17 0 16,-17 0-16,-18 0 15,0 0-15,-9 0 16,-8 0-16,-1 0 16,-16 17-1,-18 9-15,-9 9 16,-35 8-16,-8 9 16,9-9-16,17 1 15,0-18-15,17 0 16,9 0-16,9-18 15,-1 1-15,9 0 16,1-9-16,8 0 16,0 0-1,0 0-15,0 8 16,0 1-16,17 8 16,18 0-16,0 9 15,17 0-15,9 0 16,-18-8-16,9-1 15,0-8-15,0-1 16,-8-8 0,-1 0-16,9 0 15,0 0-15,-34-8 16</inkml:trace>
  <inkml:trace contextRef="#ctx0" brushRef="#br0" timeOffset="156353.91">22465 13535 0,'0'0'0,"0"0"0,0 0 16,0 0-16,0 0 16,0 0-16,17 0 15,27 0-15,16 0 16,-25 0-16</inkml:trace>
  <inkml:trace contextRef="#ctx0" brushRef="#br0" timeOffset="156974.25">23663 13500 0,'0'-8'0,"0"-1"0,-8 0 16,-1 1-16,0-18 16,-17 0-16,-9 0 15,-17 8 1,-8 1-16,-1 17 15,-9 17-15,1 1 16,8 8-16,9 0 16,17 0-16,9 0 15,9-9-15,17-8 16,0-1-16,17 1 16,9-9-1,9-9-15,17 1 16,-9-10-16,1 10 15,-1-1-15,-17 9 16,0 0-16,-8 17 16,-1 1-16,0 25 15,1 26-15,-9 18 16,-1 8 0,1-8-16,-18-1 15,1 1-15,-1-35 16,0-9-16,0-17 15,1 0-15,-1 0 16,0-17 0,1-1-16,-1 1 0,-17-26 15,0-18-15,-9-17 16,0-17-16,18 0 16,17 8-1,0-8-15,0 8 16,9 35-16</inkml:trace>
  <inkml:trace contextRef="#ctx0" brushRef="#br0" timeOffset="157342.26">24106 13561 0,'0'0'0,"0"0"0,0 0 16,0 0-16,0 0 15,0 0-15,-9-9 16,1 1-16,-10-1 15,-8 0-15,0 1 16,-17 8-16,-1 0 16,1 17-1,8 0-15,1 1 16,16-1-16,1-8 16,17-1-16,0 1 15,0-1-15,17-8 16,1 0-16,-1 0 15,9 0-15,-9 0 16,1 0 0,-1 0-16,-8 9 15,8 8-15,0 1 16,10 8-16,-10 0 16,18 0-16,-1 0 15,1-9-15,-9 0 16</inkml:trace>
  <inkml:trace contextRef="#ctx0" brushRef="#br0" timeOffset="157557.29">24115 13370 0,'0'0'0,"0"0"0,0 0 0,0 0 16,0 0-1,0 0-15,17 0 16,35 0-16,18-8 16,17-1-16,-1 0 15,10-17-15,17 0 16,-26-8-16,-61 25 16</inkml:trace>
  <inkml:trace contextRef="#ctx0" brushRef="#br0" timeOffset="157809.69">24384 12998 0,'0'0'0,"0"0"0,0 0 16,0 17-16,0 9 15,0 44 1,-9 25-16,1 9 15,-18 0-15,0-9 16,8 0-16,1-26 16,8-8-16,9-26 15,0-9-15,17 0 16,1-9-16</inkml:trace>
  <inkml:trace contextRef="#ctx0" brushRef="#br0" timeOffset="158157.5">24618 13544 0,'0'0'0,"0"0"15,0 0-15,0 0 16,0 8-16,0 1 16,18 8-1,17 1-15,17-1 16,8-9-16,1 1 15,0-18-15,-9 1 16,-8-1-16,-10-8 16,-8 0-1,-17-1-15,0 1 16,-1 8-16,-16-8 16,-1 8-16,-17 1 15,0 8-15,-9 8 16,0 10-16,1 16 15,-1 18-15,18 9 16,17 8-16,8-8 16,27-9-16,-9-26 15</inkml:trace>
  <inkml:trace contextRef="#ctx0" brushRef="#br0" timeOffset="163232.29">28170 14288 0,'0'0'0,"0"-8"0,0-1 0,0-8 15,0 8-15</inkml:trace>
  <inkml:trace contextRef="#ctx0" brushRef="#br1" timeOffset="189288.55">13399 14869 0,'0'0'0,"0"0"16,0 0-16,0 0 16,0 0-16,0 0 15,9 0-15,8 17 16,9 9-16,9 26 15,-9 17-15,0 18 16,-9 8 0,-8-8-16,-18-1 15,-8-25-15,-9-18 16,0-8-16,0-9 16,0-18-1,0-8-15,0-25 0,8-45 16,36-60-1,25-43-15,27 26 16,16 8-16,10 18 16,-18 34-16,0 27 15,0 25-15,-34 18 16</inkml:trace>
  <inkml:trace contextRef="#ctx0" brushRef="#br1" timeOffset="189806.12">14120 14964 0,'0'0'0,"-9"0"16,-8 9-16,-1-1 15,1 1-15,8 8 16,9 1-16,0-1 16,0 0-1,9 0-15,8-8 16,1 0-16,-1-1 15,18-8-15,0-8 16,-1-1-16,-8-8 16,0 0-16,-8-1 15,-10 1-15,1 0 16,-9 8-16,-9 0 16,1 1-1,-18-1-15,0 9 16,0 9-16,0 17 15,-9 26-15,9-1 16,8 10-16,18-9 16,18-9-1,8-8 1,9-9-16,51-9 0,27-25 16,-61 8-16</inkml:trace>
  <inkml:trace contextRef="#ctx0" brushRef="#br1" timeOffset="190452.41">14832 14947 0,'0'0'0,"0"0"16,0 0-16,0 0 15,0 8-15,-9 10 16,9-1-16,-9 18 16,9 8-1,-8 0-15,-1 9 16,0-9-16,1-8 16,-1-9-16,0-9 15,9-8-15,0 0 16,0-9-16,0-9 15,0 0-15,18-25 16,-1-18 0,9 0-16,0 8 15,0 10-15,0 17 16,0-1-16,-8 10 16,-1 8-16,-8 0 15,-1 17-15,1 9 16,0 8-1,-18 10-15,9-10 16,0-8-16,0-8 16,0-10-16,0 1 15,0-9-15,0-9 16,18-8-16,-1-18 16,18-8-16,-9 8 15,0 9-15,-18 9 16,1 9-16,0 8 15,-1 0 1,-8 8-16,9 18 16,0 9-16,0 8 15,-1 0-15,1 1 16,0-10-16,8-8 16,26-17-16,18 0 15,-26-9 1</inkml:trace>
  <inkml:trace contextRef="#ctx0" brushRef="#br1" timeOffset="190886.66">15857 14990 0,'0'0'15,"0"0"-15,0 0 16,0 0-16,0 0 15,-9 0-15,0 0 16,-17 0-16,0 17 16,-17 9-16,-1 17 15,-8 9-15,17-8 16,9-1 0,9 0-16,8-17 15,9 0-15,0-17 16,0 0-16,9-9 15,8-9-15,1 0 16,8-8-16,0 0 16,-9-1-16,-8 1 15,0 8-15,-1 9 16,1 0 0,0 0-16,-1 0 15,1 18-15,0-1 16,8 9-16,0 0 15,9 0-15,9-17 16,-9-18-16,-8 9 16</inkml:trace>
  <inkml:trace contextRef="#ctx0" brushRef="#br1" timeOffset="191202.72">16169 15085 0,'0'0'0,"0"0"0,0 0 0,0 0 16,0 0-16,0 0 15,0 17 1,0 1-16,9 8 16,0 8-16,-1 1 15,-8 0-15,-8-9 16,-1-9-16,0 9 15,0-9-15,1-8 16,-1 0 0,0-1-16,1-8 15,-1-8-15,9-18 16,9-35-16,17-17 16,26-9-16,26 1 15,-43 43-15</inkml:trace>
  <inkml:trace contextRef="#ctx0" brushRef="#br1" timeOffset="191519.27">16690 14566 0,'0'0'0,"0"0"16,0 0-16,0 0 15,0 0 1,0 0-16,0 8 16,0 9-16,0 1 15,-8 25-15,-1 35 16,-17 35-16,0 34 16,8-17-16,1-9 15,0-17-15,17-35 16,0-17-1,0-26-15,0-17 16,0-18-16,0 1 16,0-1-16</inkml:trace>
  <inkml:trace contextRef="#ctx0" brushRef="#br1" timeOffset="191836.36">17168 14843 0,'0'0'0,"0"0"16,0 0-16,0 0 16,-9 17-16,-8 0 15,-27 18-15,-25 17 16,-9 0 0,0-9-16,8 0 15,9-17-15,18 0 16,8-8-16,18-10 15,-1 1-15,10 0 16,8 8-16,8 0 16,18 18-16,27 0 15,16 17-15,27 0 16,8 8-16,-9-16 16,1-27-1,-18-17-15,-43 0 16</inkml:trace>
  <inkml:trace contextRef="#ctx0" brushRef="#br1" timeOffset="192081.13">17915 15102 0,'0'0'0,"0"0"16,0 0-16,0 0 15,0 0-15,0 0 16,0 0 0,0 0-16,0 0 15,0 0-15</inkml:trace>
  <inkml:trace contextRef="#ctx0" brushRef="#br1" timeOffset="192201.32">17906 15345 0,'0'0'16,"0"0"-16,0 0 0,9 0 15,-1 0-15</inkml:trace>
  <inkml:trace contextRef="#ctx0" brushRef="#br1" timeOffset="201969.34">19122 14903 0,'0'0'0,"-9"0"0,0 0 0,1 0 16,8 0-16,-9 0 15,0 9-15,1 8 16,-1 18 0,0 26-16,0 8 15,9 0-15,0-8 16,0-9-16,9-9 15,0-8-15,0-9 16,-1-18-16,1 1 16,8-18-16,1-8 15,8-18 1,8-25-16,10-27 16,-1 26-16,-17 9 15,-8 27-15,-10 7 16,1 1-16,0 0 15,-9 17-15,0 0 16,0 8-16,0 18 16,0 35-16,8-1 15,10 1 1,-1-9-16,1-9 16,-1-17-16,18 0 15,8-17-15,-17-18 16,-17 9-16</inkml:trace>
  <inkml:trace contextRef="#ctx0" brushRef="#br1" timeOffset="202352.22">20068 14903 0,'0'0'0,"-9"0"0,1 0 15,-1 0-15,0 0 16,1 0 0,-10 0-16,10 0 15,-10 0-15,1 0 16,0 0-16,-1 0 16,-8 18-16,0-1 15,9 9-15,-1 9 16,10 8-1,8-9-15,0 1 16,0 0-16,0-9 16,0 0-16,0-9 15,0-8-15,0-1 16,-9 1-16,0 0 16,-8 8-16,-9 0 15,9-8 1,-1 0-16,1-1 15,17 1-15</inkml:trace>
  <inkml:trace contextRef="#ctx0" brushRef="#br1" timeOffset="202953.73">20224 14955 0,'0'0'0,"0"0"0,0 0 16,0 0-16,0 0 16,0 0-16,0 0 15,0 0-15,0 18 16,0 8 0,0 34-16,0 9 15,0 1-15,0-18 16,0-9-16,0-17 15,0 0-15,9-9 16,0-8-16,-9-9 16,9 0-16,8-17 15,0-18-15,18-17 16,-9 0 0,0 9-16,-17 17 15,-1 8-15,1 1 16,0 8-16,-9 9 15,0 0-15,0 0 16,9 18-16,8 25 16,0 9-16,1 9 15,-1-9-15,9 0 16,-9-18 0,1-16-16,-1-18 15,-8 0-15</inkml:trace>
  <inkml:trace contextRef="#ctx0" brushRef="#br1" timeOffset="204469.89">20919 15128 0,'0'0'0,"0"0"0,0 0 15,0 0-15,0-8 16,-9-1-16,1 0 16,-1 1-1,-8 8-15,-9 0 16,-9 8-16,0 10 16,9-1-16,9 18 15,-1-1-15,1 1 16,17-9-16,0 0 15,0-17-15,9-1 16,-1 1 0,10-18-16,8-8 15,9-9-15,-1 0 16,-8-9-16,0 18 16,-17 0-16,0 8 15,-1 9-15,-8 0 16,0 0-1,0 17-15,9 1 16,0 16-16,8-8 16,-8 0-16,8 0 15,1-8-15,-1-10 16,0 1-16,1 0 16,8-18-16,9-17 15,17-26-15,-9-26 16,0 0-16,-8-8 15,-9-1 1,0 9-16,0 0 16,-17 9-16,0 17 15,-1 0-15,1 17 16,-9 18-16,0 0 16,0-1-1,0 10-15,0 8 0,0 0 16,0 0-1,-9 17-15,1 26 16,-10 18-16,1 8 16,0 18-16,8 17 15,-8 0-15,-1-9 16,18-9-16,0-25 16,9 0-16,0-18 15,-1-17 1,1-9-16,8-8 15,1 0-15,8-18 16,8-17-16,19-35 16,7-34-16,-8-26 15,1 0 1,-10 17-16,-17 8 0,0 27 16,-17 17-1,-1 17-15,-8 9 16,0 9-16,0 0 15,0 17-15,0 0 16,-8 0-16,-1 17 16,-8 18-16,-9 17 15,8 17-15,-8 18 16,9 8 0,0 0-16,17-8 15,0-18-15,0-17 16,0-17-16,0-9 15,0-9-15,0-8 16,0-1-16,0 1 16,0-9-1,17-9-15,0 1 16,1-10-16,-1 1 16,-8 0-16,-1 8 15,1 0-15,0 9 16,-9 0-16,0 0 15,0 0-15,8 18 16,1-1 0,0-8-16,-1-1 15,1 1-15,0 0 16,0-9-16,8-9 16,0 0-16,9-17 15,0-8-15,0-1 16,0 0-16,-17 18 15,0 0-15,-1 17 16,10 0-16,-1 17 16,18 26-1,0 35-15,-9 18 16,-9 8-16,0-9 16,-8-9-16,-18 10 15,-17-10-15,0-16 16,0-27-16,0-17 15,-17 0 1,-9-17-16,8-18 0,1 0 16,0 1-1,8-10-15,17 1 16,1-9-16,26-26 16,52-61-16,51-25 15,27 17-15,139-70 16</inkml:trace>
  <inkml:trace contextRef="#ctx0" brushRef="#br1" timeOffset="205352.96">23212 14938 0,'-9'0'0,"9"0"0,-9 0 15,1 17-15,-1 27 16,9 16-16,0 9 15,0 9-15,9-17 16,-1-18-16,1-17 16,0-8-16,-1-10 15,1 1 1,8-18-16,9-8 16,18-26-16,-1-35 15,-8 8-15,-9 27 16,-9 8-16,-8 18 15,0 0-15,0 8 16,-9 9-16,0 0 16,0 18-16,8 16 15,1 18 1,8 0-16,1 0 16,-1-9-16,18 1 15,-1-18-15,-7-18 16,-10-8-16</inkml:trace>
  <inkml:trace contextRef="#ctx0" brushRef="#br1" timeOffset="205634.13">24011 14895 0,'0'0'0,"0"0"0,0 0 15,0 0-15,0 0 16,-9 0-16,0 0 15,1 8 1,-1 10-16,0 8 0,-8 26 16,8 0-1,0 8-15,9-17 16,0 1-16,9-18 16,-9 0-16,0-9 15,0 0-15,-9 1 16,1-1-16,-18-8 15,0-1 1,8-8-16,10 0 16</inkml:trace>
  <inkml:trace contextRef="#ctx0" brushRef="#br1" timeOffset="205985.61">24141 15163 0,'0'0'0,"0"0"0,0 0 0,0 0 0,0 0 15,0 0 1,17 9-16,1-1 16,-1 1-16,9 0 15,9-9-15,-1-9 16,-7 0-16,-1 1 16,0-18-16,-9 0 15,-8 0-15,-1 0 16,-16 9-1,-1-1-15,0 1 16,1 8-16,-1 9 16,-8 0-16,-1 9 15,1 8 1,-1 18-16,1 8 0,17 0 16,0 1-1,17-1-15,18 0 16,26-8-16,52-18 15,243 1-15</inkml:trace>
  <inkml:trace contextRef="#ctx0" brushRef="#br1" timeOffset="206670.08">25704 14817 0,'0'0'0,"0"0"16,0 0-16,0 0 15,0 0-15,0 8 16,17 10-16,1 16 16,8 18-1,0 9-15,0 0 16,0-1-16,-17-17 16,-1-8-16,1-18 15,0-8-15,-9 0 16,0-1-16,0 1 15,0 0-15,0-18 16,26-34 0,8-44-16,10-8 15,-1 0-15,9-9 16,-17 60-16</inkml:trace>
  <inkml:trace contextRef="#ctx0" brushRef="#br1" timeOffset="206887.11">26338 14886 0,'0'0'0,"0"0"0,0 0 0,0 0 0,0 0 16,0 17-16,0 9 15,9 26-15,-9 9 16,0-1-1,0-16-15,0-18 32,0-9-32,0-8 0</inkml:trace>
  <inkml:trace contextRef="#ctx0" brushRef="#br1" timeOffset="207032.12">26381 14557 0,'0'0'0,"0"0"0,0 0 16,0 0-16,18 17 16,-1 18-16,18 8 15,-18-8-15</inkml:trace>
  <inkml:trace contextRef="#ctx0" brushRef="#br1" timeOffset="207290.69">26729 15154 0,'0'0'0,"0"0"16,0 0-16,0 18 16,-9-1-16,0 0 15,9 1-15,0-10 16,0 1-16,0 0 16,0-1-16,0-8 15,0-8 1,0-10-16,0-34 15,9-17-15,17-9 16,9-8-16,17 8 16,35-18-1,-1 27-15,-51 43 0</inkml:trace>
  <inkml:trace contextRef="#ctx0" brushRef="#br1" timeOffset="207567.84">26963 14921 0,'0'0'0,"0"0"0,0 0 15,0 0-15,0 0 16,17 0-16,27-9 16,25 0-16,1 1 15,17-18 1,17 8-16,0 1 16,-61 8-16</inkml:trace>
  <inkml:trace contextRef="#ctx0" brushRef="#br1" timeOffset="207853.69">27354 14410 0,'0'0'0,"0"0"0,0 0 16,0 0-16,0 0 15,0 17-15,-9 26 16,0 27-16,1 16 16,-10 18-1,1 0-15,0 9 16,-1-9-16,10-18 16,8-17-16,0-25 15,8-18-15,10-9 16,-1-8-16,-8-9 15</inkml:trace>
  <inkml:trace contextRef="#ctx0" brushRef="#br1" timeOffset="208233.45">27710 14886 0,'0'0'0,"0"0"0,0 0 15,0 0-15,0 0 16,0 0-16,-9 0 15,1 17 1,-1 9-16,0 18 16,0-1-16,9 0 15,0-8-15,0-9 16,0 0-16,0-18 16,9 1-16,0 0 15,8-18-15,9-17 16,18-26-1,8-8-15,-9-1 16,-17 18-16,0 25 16,-17 1-16,0 0 15,-1 17-15,-8 0 16,0 8-16,9 18 16,0 18-16,-1 8 15,10-9 1,8 9-16,0-18 15,-17-25-15</inkml:trace>
  <inkml:trace contextRef="#ctx0" brushRef="#br1" timeOffset="208857.11">28517 14903 0,'0'0'0,"0"0"0,0 0 0,0 0 15,-8 0-15,-1 0 16,0 0-16,-8 9 16,-9 8-16,-17 9 15,-10 9-15,10 17 16,8-9 0,18 0-16,0-17 15,17 0-15,0-17 16,0 0-16,17-1 15,9-16-15,26-27 16,18-17-16,-1-17 16,-17 8-1,-17 18-15,-9 17 0,-17 9 16,-1 17 0,1 0-16,-9 0 15,9 17-15,-1 26 16,1 9-16,0-8 15,8-1-15,0-17 16,1-9-16,-1-8 16,18-9-16,8-18 15,18-16-15,9-35 16,-10-9 0,1-35-16,-9 0 15,-17 35-15,-9 18 16,-17 8-16,-1 17 15,-8 18-15,0 0 16,0-1-16,-8 18 16,-1 0-1,0 9-15,-17 26 16,-17 34-16,8 43 16,0 27-16,18 17 15,26-18-15,8-25 16,18-18-16,-18-51 15</inkml:trace>
  <inkml:trace contextRef="#ctx0" brushRef="#br1" timeOffset="210067.06">29863 14843 0,'0'0'0,"0"0"0,0 0 15,0 0-15,0 0 16,0 0 0,0 0-16,0 0 15,18 0-15,8 8 16,9 1-16,17-9 15,8 9-15,10-9 16,-1 0 0,-8 0-16,-17 0 15,-10 0-15,-8 0 16,-8 0-16,-10 0 16,1 0-16,0 0 15,-9 0-15,-9 8 16,0 10-16,-17 8 15,-26 17-15,0 0 16,0 1 0,0-1-16,0-9 15,17-8-15,9 0 16,9-17-16,-1 0 16,10-1-16,-1 1 15,9 0-15,0-9 16,0 8-1,9 1-15,8 0 0,18-1 16,26 10 0,8-10-16,1 1 15,-10 0-15,1-9 16,-17 0-16,-1 0 16,-26 8-16</inkml:trace>
  <inkml:trace contextRef="#ctx0" brushRef="#br1" timeOffset="210224.01">30688 15206 0,'0'0'0,"0"0"16,0 0-16,0 0 16,0 0-16,18 0 15,-1 0-15,9 9 16,-17-9-16</inkml:trace>
  <inkml:trace contextRef="#ctx0" brushRef="#br1" timeOffset="210752.69">31366 15111 0,'0'0'0,"0"0"15,0 0-15,0 0 16,0 0-16,0-9 16,0 1-16,-9-1 15,0 0-15,1 1 16,-18 8-16,0 0 16,-18 17-16,1 9 15,8 0 1,0 0-16,18 0 15,0-9-15,17-8 16,0 0-16,0-9 16,0 0-16,17 0 15,0 0-15,1 0 16,8 0-16,0 8 16,0 10-1,0 16-15,0 18 16,0 26-16,-9-8 15,-8-10-15,0 1 16,-9-18-16,-9-8 16,0-9-16,1 0 15,-10 0-15,-8-9 16,9-8-16,-9-1 16,-18-16-1,1-10-15,-9-8 16,8-17-16,10-9 15,8 0-15,8 9 16,18 26-16</inkml:trace>
  <inkml:trace contextRef="#ctx0" brushRef="#br1" timeOffset="211187.85">31609 15206 0,'0'0'0,"0"0"0,0 0 16,0 0-16,0 0 16,0-8-16,0-1 15,0 0 1,-9-8-16,1 0 16,-10-1-16,-8 18 15,0 0-15,-9 18 16,1-1-1,-1 9-15,17 0 0,1 0 16,17-9-16,0-8 16,0 0-16,0-1 15,17 1 1,1-9-16,17-9 16,-1 1-16,10-10 15,-18 10-15,0-1 16,-17 9-16,-1 0 15,1 0-15,0 0 16,-1 17-16,1 1 16,8-1-1,1 9-15,-1 0 16,0-9-16,1-17 16,-10 0-16</inkml:trace>
  <inkml:trace contextRef="#ctx0" brushRef="#br1" timeOffset="211400.15">31678 14999 0,'0'0'0,"0"0"0,0 0 15,0 0 1,18 0-16,25 0 0,18 0 15,8-9-15,10 0 16,-1-8 0,-26 0-16,-26 17 15</inkml:trace>
  <inkml:trace contextRef="#ctx0" brushRef="#br1" timeOffset="211635.29">32000 14782 0,'0'0'0,"0"0"16,0 0-16,0 0 15,0 17-15,0 18 16,-9 34-16,0 9 16,1 9-1,-1 8-15,-8-26 16,8-8-16,9-9 15,0-17-15,0-18 16,17-8-16,1-18 16,-10 9-16</inkml:trace>
  <inkml:trace contextRef="#ctx0" brushRef="#br1" timeOffset="211983.34">32130 15302 0,'0'0'0,"0"0"15,0 0-15,0 0 16,0 0-16,17 8 16,1 1-16,-1 0 15,9-9-15,9-9 16,0 0-16,-1 1 16,10-10-1,-18 1-15,0 0 16,0-9-16,-17 0 15,-1 8-15,-8 1 16,-8 0-16,-10-1 16,1 10-1,-9 8-15,0 0 0,0 17 16,-9 0-16,18 18 16,-1 0-1,18 17-15,9 8 16,26 1-16,51-9 15,-33-26-15</inkml:trace>
  <inkml:trace contextRef="#ctx0" brushRef="#br1" timeOffset="214662.31">23542 15804 0,'-9'0'0,"0"0"0,1 0 16,-1 0-16,0 0 16,1 0-16,-1 0 15,0 0 1,1 0-16,-19 0 16,-16 17-16,-9 27 15,-9 34-15,9 25 16,9 36-16,17 8 15,17-8-15,26-18 16,18-8-16,26-27 16,26-16-1,17-27-15,-43-34 16</inkml:trace>
  <inkml:trace contextRef="#ctx0" brushRef="#br1" timeOffset="-213330.51">24228 16237 0,'0'0'0,"0"0"0,-9-9 0,0 1 15,-17-1-15,-8 9 16,-10 0-16,9 17 16,-8 9-16,-9 18 15,8 16 1,27 1-16,8-9 15,9 0-15,18-9 16,-1 0-16,18-17 16,17-8-16,52-27 15,26-52-15,-69 18 16</inkml:trace>
  <inkml:trace contextRef="#ctx0" brushRef="#br1" timeOffset="-212922.77">24618 15830 0,'0'0'0,"0"0"0,0 0 15,0 0-15,0 26 16,0 17-16,-8 35 16,-1 26-1,-17 17-15,-9 1 16,1-18-16,-1-35 15,17-17-15,1-26 16,8 0-16,1-18 16,8 1-16,0 0 15,0-18-15,0 0 16,17-17 0,9-8-16,0-1 15,0 9-15,-8 9 16,-1 0-16,-8 17 15,-1 0-15,1 0 16,0 17-16,-1 17 16,10 1-16,-10 8 15,1 1-15,9-18 16,-1 0 0,35-18-16,0-8 15,-26 0-15</inkml:trace>
  <inkml:trace contextRef="#ctx0" brushRef="#br1" timeOffset="-212530.22">25218 16332 0,'0'0'0,"0"0"16,0 0-16,0 0 16,-9 0-16,0 0 15,1 0-15,-10 0 16,-8 9-16,0 8 15,-9 18-15,1 0 16,8 8-16,8 0 16,1-8-16,17-9 15,0 0 1,9-18-16,-1 1 16,1 0-16,0-9 15,8 0-15,0 0 16,-8 0-16,0 0 15,-1 0 1,1 0-16,0 0 16,-9 0-16,8 0 15,1 0-15,8 8 16,1 1-16,-1 0 16,1-1-16,25 1 15,0-18-15,-25 9 16</inkml:trace>
  <inkml:trace contextRef="#ctx0" brushRef="#br1" timeOffset="-212147.24">25530 16402 0,'0'0'0,"0"0"16,0 0-16,0 0 16,0 0-16,0 0 15,0 0-15,-8 17 16,-1 9-1,0 9-15,1-1 0,-1-8 16,0 0 0,9-17-16,0-1 15,0 1-15,0 0 16,0-9-16,0 0 16,0-9-16,9 0 15,8-17-15,1-8 16,-10 16-16,1 1 15,0 9 1,-1 8-16,1 0 16,0 8-16,8 9 15,0 27-15,-8-1 16,8 26 0,1 1-16,8-18 15,9-26-15,8-26 16,-17-9-16,-9 0 15</inkml:trace>
  <inkml:trace contextRef="#ctx0" brushRef="#br1" timeOffset="-211609.98">26216 16480 0,'0'0'0,"0"0"0,0 0 15,0 0-15,0 0 16,0 0-16,0 0 16,0 0-16,-8-9 15,-10 0-15,-8 9 16,0 18-16,-9 16 16,1 1-1,-1 8-15,9 0 16,8-17-16,18-8 15,0-10-15,0 1 16,0-9-16,0 0 16,9-9-16,9 1 15,-10 8 1,10 0-16,-1 0 0,18 8 16,-1 18-1,19 26-15,-10 18 16,-8 8-16,-9-1 15,-18-16-15,1-9 16,-18-9-16,1-8 16,-10-9-16,-8 0 15,-17-17-15,8-1 16,0-16 0,1-1-16,-1-17 15,0-9-15,18 1 16,8-18-16,18-18 15,43-16-15,26-1 16,-43 61 0</inkml:trace>
  <inkml:trace contextRef="#ctx0" brushRef="#br1" timeOffset="-211257.19">26512 16592 0,'0'0'0,"0"0"0,0 0 0,0 0 16,0 9-1,0-1-15,17 1 16,9 0-16,26-1 16,0 1-16,9-18 15,-9 1-15,-9-18 16,10-9-1,-19 0-15,-16 1 0,-10 8 16,-16 9 0,-18-1-16,-9 1 15,-9 17-15,-8 26 16,-17 17-16,17 9 16,17 9-16,0 8 15,27 9-15,25-17 16,18-9-16,34-18 15,-25-25-15</inkml:trace>
  <inkml:trace contextRef="#ctx0" brushRef="#br1" timeOffset="-210647.26">25270 16393 0,'0'0'0,"0"0"0,-9 0 0,9 0 15,0 0 1,0 0-16,0 0 15,-9 0-15,9 9 16,-8-1-16,8 10 16,-9-1-16,9 0 15,0 18-15,0 8 16,17 0-16,1 1 16,-1-1-1,27 9-15,-1-35 16,-34-17-16</inkml:trace>
  <inkml:trace contextRef="#ctx0" brushRef="#br1" timeOffset="-209980.44">27545 16272 0,'0'0'0,"0"0"16,0 0-16,17 17 0,1 26 15,8 18-15,0 8 16,-18-8 0,1-9-16,-18-9 15,1-8-15,-1-9 16,0 0-16,-8-9 16,0-8-16,-1-1 15,1 1-15,8-18 16,9 1-16,9-36 15,17-25 1,35-26-16,-9 17 16,-26 52-16</inkml:trace>
  <inkml:trace contextRef="#ctx0" brushRef="#br1" timeOffset="-209597.3">27823 16601 0,'0'0'0,"0"0"15,0 0 1,0 0-16,8 0 0,10 8 16,17 1-16,17-9 15,8-9 1,1 1-16,-17-1 15,-1-17-15,0 0 16,-16 0-16,-10 0 16,-8 9-16,-9 0 15,-9-1-15,-8 1 16,-10 17-16,-16 9 16,-18 17-1,9 8-15,0 18 16,17 9-16,1 8 15,25 9-15,9-17 16,17-9-16,9-18 16,26-8-1,-26-8-15</inkml:trace>
  <inkml:trace contextRef="#ctx0" brushRef="#br1" timeOffset="-208614.21">29125 15882 0,'0'0'0,"0"0"0,0 0 16,-8 0-16,-1-9 16,0 9-16,1 0 15,-10 0-15,1 0 16,-9 18-16,-9 25 15,-8 35 1,-9 34-16,8 18 16,27 9-16,-1-9 15,18-18-15,0-8 16,9-34-16,0-18 16,-1-26-1,-8 0-15,0-18 16,-8 1-16,-1-26 15,-17-9-15,-9-18 16,18 27-16</inkml:trace>
  <inkml:trace contextRef="#ctx0" brushRef="#br1" timeOffset="-208477.02">28596 16627 0,'-9'-9'0,"9"9"0,0-9 16,0 9-16,0 0 15,0 0 1,0 0-16,9-8 15,17-1-15,43-17 16,35-17-16,1-9 16,-62 26-16</inkml:trace>
  <inkml:trace contextRef="#ctx0" brushRef="#br1" timeOffset="-202315.13">29099 16757 0,'0'0'0,"0"0"0,0 0 16,0 0-16,0 0 16,0 0-16,9 0 15,8 8-15,1-8 16,16 9-16,-8-9 16,9 0-1,0-9-15,0 1 16,-9-1-16,0 0 15,-9 1 1,-8-1-16,0 0 0,-9 1 16,0-1-16,-9 0 15,0-8 1,-8 0-16,-1 8 16,1 9-16,-9 0 15,0 17-15,0 1 16,9 8-16,-1 0 15,1 8-15,17 10 16,0-10-16,17-8 16,1 0-16,25-17 15,35-9 1,9-26-16,-52 0 16</inkml:trace>
  <inkml:trace contextRef="#ctx0" brushRef="#br1" timeOffset="-201981.5">29751 16627 0,'0'0'0,"0"0"0,0 0 15,0 0-15,0 0 16,0 17-16,8 0 15,10 1-15,-10 16 16,1 10 0,0-1-16,-9 0 15,0-17-15,0 0 16,0-8 0,0-10-16,0 1 0,0 0 15,0-18-15,0-8 16,8-27-16,18-25 15,9 0-15,9-1 16,-1 18 0,-26 35-16</inkml:trace>
  <inkml:trace contextRef="#ctx0" brushRef="#br1" timeOffset="-201497.03">30063 16722 0,'0'0'0,"0"0"0,0 0 16,0 0-1,0 0-15,9 9 16,8-1-16,1-8 16,16 9-16,1-9 15,8-9-15,-8 1 16,0-1-16,-9-8 16,0-1-1,-17 1-15,-1 0 16,1-1-16,-18 10 15,1-1-15,-1 0 16,-17 1-16,0 8 16,-9 0-16,0 17 15,1 0-15,-1 18 16,9 17 0,9 9-16,17-1 15,0-8-15,17 0 16,0-17-16,9-9 15,26-9-15,-17-8 16</inkml:trace>
  <inkml:trace contextRef="#ctx0" brushRef="#br1" timeOffset="-200897.4">30732 16679 0,'-9'0'0,"0"0"0,1 0 15,8 0-15,-9 0 16,0 17-16,1 9 15,-18 26-15,8 0 16,1-9-16,0 1 16,-1-18-1,10-18-15,8 1 16,0 0-16,0-9 16,0-9-16,17-26 15,9-25-15,26-18 16,0 8-16,-8 27 15,-10 8 1,-8 18-16,0 0 16,-17 17-16,0 0 15,-1 26-15,1 17 16,0 18-16,0-1 16,-9-8-16,8-8 15,1-18-15,0-18 16,25 10-16,-8-1 15</inkml:trace>
  <inkml:trace contextRef="#ctx0" brushRef="#br1" timeOffset="-200345.15">31531 16687 0,'0'0'0,"0"0"16,0 0-16,0-8 16,0 8-16,0-9 15,0 9-15,0 0 16,-9 0-16,0 0 16,1 0-16,-10 9 15,-8 8-15,0 0 16,0 18-1,9 8-15,-1-8 16,10-9-16,8 0 16,0 9-1,0-9-15,17 0 0,0-9 16,18-9-16,17 1 16,9 0-16,0-18 15,0 0 1,-18-16-16,9-1 15,-8-9-15,-18 9 16,0 0-16,-18 9 16,1-1-16,-9 10 15,0-1-15,-9 0 16,1 9-16,-10 0 16,-8 26-16,0 18 15,-8 25 1,16 0-16,9-8 15,18-1-15,9-8 16,34-26-16,26-17 16,-35-18-16</inkml:trace>
  <inkml:trace contextRef="#ctx0" brushRef="#br1" timeOffset="-199411.5">28144 17631 0,'0'0'0,"-9"0"0,1 0 16,8 0-16,0 0 16,0 0-16,0 0 15,0 0-15,0 0 16,0 0-16,0 0 16,0 0-16,0 0 15</inkml:trace>
  <inkml:trace contextRef="#ctx0" brushRef="#br1" timeOffset="-192999.49">27493 17233 0,'0'0'0,"0"0"16,0 0-16,0-9 16,0 1-16,0-1 15,-9 0 1,0 1-16,1-1 16,-1 0-16,-8 9 15,-9 0-15,0 18 16,0 25-16,-9 18 15,17 25-15,10 27 16,8 8 0,8-8-16,10-18 0,-10-8 15,1-1 1,0-8-16,0-26 16,-1-9-16,1-17 15,-9-8-15,0-10 16,-9-8-16,1-8 15,-1-1 1</inkml:trace>
  <inkml:trace contextRef="#ctx0" brushRef="#br1" timeOffset="-192828.12">26954 17727 0,'0'0'0,"0"0"16,0 0-16,18 0 15,16 0-15,27-9 16,9 0 0,17 1-16,17-18 15,0 0-15,-17 8 16,-52 10-16</inkml:trace>
  <inkml:trace contextRef="#ctx0" brushRef="#br1" timeOffset="-192466.38">27840 17649 0,'0'0'0,"0"0"0,0 0 15,0 8-15,18 18 16,-1 18-1,0 8-15,-8 0 16,0 8-16,-1-8 31,-16-9-31,-1 1 0,9-44 0,-17 43 16,-1-17-16,1-9 0,-1-8 16,10 0-16,-1-18 15,0-8 1,9-18-16,18-17 15,8-17-15,17 0 16,9 8-16,18 9 16,-18 17-16,-26 18 15</inkml:trace>
  <inkml:trace contextRef="#ctx0" brushRef="#br1" timeOffset="-192010.38">28570 17666 0,'-9'0'0,"0"0"0,1 0 16,-1 0-16,0 0 16,0 0-1,-17 0-15,0 0 16,-17 0-16,0 26 15,-10 9-15,-7 17 16,8 0-16,8 8 16,9-8-16,18-9 15,17 1-15,0-18 16,9-18-16,8 1 16,9-18-1,18-8-15,8-18 16,8-17-16,-7 1 15,-19 7-15,-8 10 16,-17 16-16,0 1 16,-1 17-1,1 0-15,-9 9 16,17 17-16,1 8 16,-1 10-16,9-1 15,0 0-15,0-17 16,0 0-16,0-17 15,-17-9-15</inkml:trace>
  <inkml:trace contextRef="#ctx0" brushRef="#br1" timeOffset="-191400.21">28795 17813 0,'0'0'0,"0"0"0,0 0 15,0 0-15,0 0 16,0 9-16,9 8 16,0 9-1,-9 9-15,-9 8 16,0-17-16,1 0 16,-1 0-16,9-9 15,0-8-15,0 0 16,0-1-16,0-8 15,0-8-15,17-18 16,18-9 0,0 0-16,-9 1 15,0 17-15,0-1 16,-9 18-16,1 0 16,-1 18-16,-8-1 15,-1 17 1,1 1-16,-18 0 15,9-1-15,0-8 16,0-8-16,0-10 16,0 1-16,0-9 15,0-9-15,9-8 16,8-9-16,10-9 16,7-8-16,10 0 15,-1 8-15,-17 18 16,0 0-1,-17 17-15,0 0 16,-1 0-16,1 17 16,0 9-16,-1 8 15,1-8-15,-9 0 16,9-8-16,-1-10 16,10 1-16,-1-9 15,-8-9-15,-1 9 16</inkml:trace>
  <inkml:trace contextRef="#ctx0" brushRef="#br1" timeOffset="-191034.01">29316 17986 0,'0'0'0,"0"0"16,0 9-16,0 0 0,0-1 15,18 1 1,-1 0-16,18-1 15,0 1-15,-1-18 16,10 1-16,-10-1 16,10-8-16,-18-1 15,0 1-15,-17 0 16,-1 8-16,1-8 16,-9 8-1,-9 1-15,1-1 16,-1 9-16,-8 0 15,-1 0-15,-8 17 16,0 1-16,9 16 16,-1 9-16,18 9 15,0-8 1,9-1-16,8-8 16,1-9-16,34-9 15,17-26 1,-34-8-16</inkml:trace>
  <inkml:trace contextRef="#ctx0" brushRef="#br1" timeOffset="-190800.13">30098 17415 0,'0'0'0,"0"0"0,0 0 15,17 17-15,9 26 16,9 18-16,17 34 16,0 18-1,-17 17-15,-18 26 16,-17-9-16,-34-8 16,-18-35-16,25-53 15</inkml:trace>
  <inkml:trace contextRef="#ctx0" brushRef="#br1" timeOffset="-116440.65">22369 9655 0,'0'0'0,"0"0"0,0 0 15,0 0-15,0 0 16,0 0 0,0 0-16,0 0 15,0 0-15,0 0 16,0 0-16,0 0 15,0 0-15,9 0 16,0 0-16,8 0 16,0 0-16,1 17 15,8 1 1,-9-1-16,-8 0 16,0 1-16,-1-1 15,-8 17-15,-8 1 16,-1 0-16,-8-1 15,-9 1 1,-1-9-16,1 0 16,-8 0-16,16 0 0,1-17 15,0-1 1,8 1-16,9 0 16,0-9-16,0 0 15,9 0-15,17 0 16,26-9-16,17 0 15,9 1 1,-17-1-16,-17 9 16,-10 0-16,-8 0 31,-17 0-15,0 17-16,-1-8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08:14.96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3387 4155 0,'-9'-8'0,"0"-1"0,1 0 0,-1 1 0,0-1 0,1 0 16,-1 1-16,-8 8 15,-10 0-15,1 0 16,-17 8-1,0 10-15,-18 8 16,-9 17-16,-17 35 16,18 9-16,8-1 15,9 1-15,17 17 16,18 8-16,17-16 16,17-27-1,18-9-15,0-16 0,17-18 16,9-9-1,-9-17-15,0-9 16,9-17-16,0-17 16,-18-17-16,-8 8 15,-27 0-15,-16 0 16,-1 17-16,-8 0 16,-1 18-16,1 0 15,8 8 1,9 0-16,0 9 15,0 0-15,0-8 16,18-1-16,16-8 16,18-1-16,9 1 15,-17 8-15,-18 9 16,0 0-16,-9 18 16,-8-1-1,-1 26-15,1 18 16,-18 8-16,1-8 15,-1-9-15,9-9 16,0-17-16,0 0 16,9-17-16,-9-1 15,0-8-15</inkml:trace>
  <inkml:trace contextRef="#ctx0" brushRef="#br0" timeOffset="483.71">3708 4640 0,'0'0'0,"0"0"16,0 0-16,0 0 15,0 0-15,0 0 16,0 0-16,17 9 16,1 0-1,-1-1-15,18-8 16,0 0-16,-9-8 16,0-1-16,0 0 15,-18 1-15,1-1 16,0 0-16,-9 1 15,-9-1-15,0-8 16,-17 8-16,0 9 16,-8 9-1,-1 8-15,-9 26 16,10 18-16,8 8 16,26 1-16,8-10 15,10-16 1,16-1-16,1-9 0,0-16 15,8-10-15,27-8 16,-27 0 0</inkml:trace>
  <inkml:trace contextRef="#ctx0" brushRef="#br0" timeOffset="1030.49">4316 4649 0,'0'0'0,"0"0"0,0 0 0,-9 0 15,0 0-15,1 0 16,-1 0-16,0 0 16,1 0-16,8 0 15,0 0-15,-9 0 16,0 17-16,1 18 16,-1 8-16,0 1 15,1-18-15,-1 0 16,9-9-1,0-8-15,0-1 16,0-8-16,0-8 16,0-1-16,9-17 15,8-17-15,0-1 16,9 10-16,0-1 16,1 18-16,-10-1 15,0 18 1,-8 0-16,0 0 15,-1 26-15,1 26 16,0 0-16,-1 9 16,1-18-16,0 1 15,-1-18-15,1-9 16,0 0-16,8-8 16</inkml:trace>
  <inkml:trace contextRef="#ctx0" brushRef="#br0" timeOffset="1446.78">4724 4666 0,'0'0'0,"-9"0"0,-8 9 15,0 0-15,-1-1 16,9 10-16,9-1 15,0-8-15,0-1 16,9 1-16,9 0 16,-1-1-16,9-8 15,9-8 1,-9-1-16,0 0 16,0 1-16,-17-10 15,-1 1-15,1 0 16,-9-1-16,-9 1 15,1 8-15,-10 9 16,-8 0-16,0 18 16,0 8-1,0 17-15,9 9 16,-1-9-16,18 1 16,18-10-16,-1-8 15,18 0-15,-1-9 16,36 1-16,-18-10 15</inkml:trace>
  <inkml:trace contextRef="#ctx0" brushRef="#br0" timeOffset="1863.46">5193 4649 0,'0'0'0,"0"0"15,-9 0-15,9 0 16,0 0-16,0 9 16,0 8-16,0 9 15,9 9-15,0-1 16,-1 1-16,1 8 15,0-8 1,-9 0-16,0-9 16,0-1-1,-9-7-15,0-10 0,1 1 16,-1 0-16,0-9 16,1-9-16,-1 0 15,9-17-15,0-17 16,9 9-16,8-1 15,0 0 1,9 1-16,18 8 16,17 0-16,-27 17 15</inkml:trace>
  <inkml:trace contextRef="#ctx0" brushRef="#br0" timeOffset="2263.03">5723 4675 0,'0'0'0,"0"0"15,-9 0-15,0 0 16,1 0-16,-1 0 16,0 0-16,0 0 15,-8 0-15,0 0 16,-18 17-16,-8 18 16,-1 8-16,9 1 15,18-1 1,0 0-16,8-17 15,9 0-15,0-17 16,0-1-16,9 1 16,8-18-16,9 1 15,0-1-15,0 1 16,-17-1-16,0 9 16,-1 0-1,1 0-15,-9 0 16,9 17-16,-1 0 15,10 9-15,-1 0 16,0-8-16,9-10 16,1 1-16,-1-9 15,26-9-15,-9 9 16</inkml:trace>
  <inkml:trace contextRef="#ctx0" brushRef="#br0" timeOffset="2479.9">6044 4051 0,'0'0'0,"0"0"0,0 18 15,0-1-15,-9 35 16,1 26 0,-1 26-16,9-9 15,0 9-15,-9 0 16,9-17-16,0-18 15,0-17-15,9-9 16,8-17-16,-8-17 16</inkml:trace>
  <inkml:trace contextRef="#ctx0" brushRef="#br0" timeOffset="2670.87">6296 4710 0,'0'0'0,"0"0"0,-9 0 16,0 17-16,1 18 16,-1-1-16,9 1 15,0-9 1,0 0-16,0 0 16,0-9-16,0-8 15,0 0-15</inkml:trace>
  <inkml:trace contextRef="#ctx0" brushRef="#br0" timeOffset="3636.36">6226 4277 0,'0'0'0,"0"8"16,0-8-16,0 0 15,0 9-15,0-9 16,18 9-16,-1-1 15,0 1-15,9 0 16,-8-1 0,-1 1-16,1 8 15,8 1-15,0-1 16,0 0-16,0 1 31,0-1-31,-9 0 0,-8-8 0,0-1 16,-1 10-16,-8-1 15,-8-8 1,-1 8-16,0-8 16,0-1-16,1 1 15,-1 0-15,0-1 16,9 1-16,0 0 16,0-1-16,0-8 15,0 9 1,0-9-16,0 9 0,9-1 15,8 10 1,1-1-16,-1 0 16,9 9-16,0 0 15,0 0-15,-8 0 16,-1 0-16,-8 0 16,-1 9-16,-8 0 15,-8-1 1,-1 18-16,0-9 15,-8 9-15,0 0 16,-1-8-16,10-18 16,-1 0-1,0-9-15,1-8 0,-1-1 16,0 1-16,1 0 16,-1-18-16,-9-8 15,1-9 1,0 8-16,-1-8 15,1 0-15,17 0 16,0 0-16,17-17 16,18 0-16,17-27 15,18-7-15,8 7 16,-9 10-16,1 8 16,-9 17-1,-18 9-15,-17 9 16,-17-1-1,-1 10-15,1 8 0,-9-9 16,0 0-16,0 1 16,-9-1-16,1 0 15,-1 9-15,0 0 16,-8 0 0,0 9-16,8 8 15,-8 9-15,-1 18 16,9 8-16,9 8 15,0-16 1,18-1-16,17-8 16,17-9-16,17 0 15,61-18-15,200 1 16</inkml:trace>
  <inkml:trace contextRef="#ctx0" brushRef="#br0" timeOffset="4850.5">8658 4424 0,'0'0'0,"0"0"16,0 0-16,-9-9 16,0 1-16,-8-10 15,0 1-15,-9 8 16,0-8 0,-1 17-16,-7 17 15,8 1-15,0 8 16,8 8-16,18 1 15,0 8-15,18-8 16,8-1-16,8 10 16,10-18-16,-18 0 15,0-9-15,-9-8 16,-8-1 0,0 1-16,-18 0 15,-8 8-15,-18 0 16,-9 9-16,-8 0 15,9-8-15,17-10 16,17 1-16,9-9 16</inkml:trace>
  <inkml:trace contextRef="#ctx0" brushRef="#br0" timeOffset="5313.51">8849 4562 0,'0'0'0,"0"0"0,0 0 0,0 9 16,0 8-1,0 35-15,8 44 16,-8 16-16,0 9 16,0 1-16,0-27 15,0-8-15,0-35 16,0-9-16,0-17 15,0-17 1,0-1-16,0-8 16,-8-8-16,-1-36 15,9-68 1,0-44-16,17 17 0,1 44 16,-1 34-16,1 18 15,-1 8-15,-8 18 16,8 8-16,0 9 15,1 0 1,-1 9-16,9 17 16,-9 9-16,-8-1 15,-9 1-15,-9 0 16,1-9-16,-1 0 16,-8-9-16,-1-8 15,1-1-15,8-8 16,9 0-1</inkml:trace>
  <inkml:trace contextRef="#ctx0" brushRef="#br0" timeOffset="5511.02">9448 4684 0,'0'0'0,"0"0"0,0 17 15,0 9-15,0 9 16,0-1-16,0 1 16,0-9-16,0 0 15,0 0-15,0-17 16</inkml:trace>
  <inkml:trace contextRef="#ctx0" brushRef="#br0" timeOffset="5658.16">9561 4259 0,'0'9'0,"0"17"0,17 26 0,-8-9 16,0 1-16,-1-10 16,1-17-1</inkml:trace>
  <inkml:trace contextRef="#ctx0" brushRef="#br0" timeOffset="5962.23">9761 4736 0,'0'8'0,"-9"18"0,0 0 16,0 0-16,1 9 16,-10-9-16,10 0 15,-1-17-15,9-1 16,0 1 0,0-9-16,0 0 15,0 0-15,0-17 16,0-9-16,0-18 15,17 10-15,1-1 16,-1 0-16,1 9 16,-1 9-16,9 0 15,-9 17 1,9 0-16,0 8 16,0 10-16,-8 16 15,-9 1-15,-1 0 16,10-9-16,8 8 15,17-8 1,-26-17-16</inkml:trace>
  <inkml:trace contextRef="#ctx0" brushRef="#br0" timeOffset="6596.5">11159 4623 0,'0'0'0,"0"-9"0,-9 1 15,0-10-15,1-8 16,-10 9-16,1 0 15,-1-1-15,-8 18 16,0 0 0,-8 18-16,-10 16 15,9 18-15,1 9 16,16-9-16,18-9 16,0-17-16,0 0 15,18-17 1,-1 0-16,9-18 15,9-17-15,8-9 16,1-8-16,-18 8 16,0 9-16,-17 9 15,-1 0-15,1 17 16,-9 0-16,0 17 16,9 18-16,8 17 15,0-9 1,1 0-16,-1-17 15,0 0-15,18-8 16,9 8-16,-18-18 16</inkml:trace>
  <inkml:trace contextRef="#ctx0" brushRef="#br0" timeOffset="6967.18">11541 4571 0,'0'0'0,"0"0"16,0 0-16,-9 17 16,0 1-16,1 16 15,-1 1-15,0 8 16,1-8-16,-1-9 16,0-9-1,9-8-15,0 0 16,0-9-16,0-9 15,0-8-15,9-27 16,8-16-16,9-10 16,-8 27-16,-10 8 15,1 18-15,0 17 16,-1 0-16,1 0 16,0 17-1,0 9-15,8 26 16,0 9-16,9 8 15,26 1 1,-17-36-16</inkml:trace>
  <inkml:trace contextRef="#ctx0" brushRef="#br0" timeOffset="7497.38">12418 4571 0,'-9'-9'0,"0"1"0,-8-10 16,8 1-16,-8 0 15,0-1 1,-9 1-16,-18-9 16,-8 9-16,9 8 15,-1 9-15,1 18 16,-9 8-1,8 8-15,10-8 0,16 0 16,9 0-16,9 0 16,0-9-1,18-8-15,-1 0 16,18-1-16,0 1 16,8-9-16,-8 9 15,0 8-15,8 18 16,-8 17-16,-9 17 15,0 0-15,-17 9 16,-1 17 0,-16-8-16,-1-18 15,-9-8-15,-8-18 16,0 1-16,0-18 16,0 0-16,-8-18 15,-1-8 1,0-8-16,0-27 0,1-17 15,16-9 1,10 1-16,16-1 16,1 18-16,8 8 15,1 9-15</inkml:trace>
  <inkml:trace contextRef="#ctx0" brushRef="#br0" timeOffset="7945.87">12531 4588 0,'0'0'16,"0"-8"-16,0-1 15,0 9-15,0 0 0,0 0 16,0 0-1,0 0-15,0 0 16,0 17-16,0 9 16,0 9-16,8 8 15,1 1-15,0-18 16,-1-9-16,1-8 16,0-1-16,8-16 15,1-1-15,-1-17 16,9-17-1,0 8-15,0 0 16,-17 18-16,-1 8 16,-8 9-16,0 0 15,0 18-15,9 8 16,8 26-16,1-9 16,-1 0-1,18 1-15,-9-10 16,0-8-16,-9-8 15</inkml:trace>
  <inkml:trace contextRef="#ctx0" brushRef="#br0" timeOffset="8213.1">13277 4112 0,'-8'-9'0,"-1"1"16,0 8-16,1 0 16,-1 17-16,0 18 15,-17 34 1,9 26-16,0 1 16,17-1-16,0 0 15,0-8-15,0-35 16,8 0-16,18-18 15,-8-16-15</inkml:trace>
  <inkml:trace contextRef="#ctx0" brushRef="#br0" timeOffset="8663.26">13686 4614 0,'0'0'0,"-9"-8"0,0-1 15,1 0-15,-1 1 16,0-1-16,1 0 16,-10 9-16,1 0 15,-9 0 1,0 18-16,0-1 16,-9 18-16,9-1 15,8 10-15,10-10 16,8-8-16,0-8 15,0-10 1,17 1-16,18-18 16,0-17-16,17-8 15,-9-10-15,1-8 16,-18 18-16,-9 16 16,-8 1-16,-1 17 15,-8 0-15,0 0 16,0 0-16,9 17 15,0 1-15,8 8 16,0 8 0,1 1-16,-1 0 15,9-9-15,9-9 16,17 0-16,9-8 16,-35-18-16</inkml:trace>
  <inkml:trace contextRef="#ctx0" brushRef="#br0" timeOffset="9102.1">13903 4580 0,'0'0'0,"0"-9"16,0 0-16,0 9 16,0 0-16,0 0 15,0 0-15,8 0 16,1 0-16,8 9 16,9 8-16,9 1 15,0 8 1,-9 8-16,0 1 15,0 0-15,-17-9 16,-1 0-16,1 0 16,-9-9-16,0-8 15,0-1-15,0 1 16,0 0-16,0-9 16,0-9-1,0-8-15,0-18 16,18-17-16,16-9 15,1 9-15,17 9 16,35 8-16,-44 18 16</inkml:trace>
  <inkml:trace contextRef="#ctx0" brushRef="#br0" timeOffset="10294.65">15570 4268 0,'0'0'0,"0"0"16,0 0-16,0 0 15,0 0 1,0 17-16,0 27 16,0 16-16,-9 27 15,1 8 1,-1 0-16,0-8 0,1-26 16,-1-18-16,0-17 15,9 0-15,0-17 16,0-1-1,0-8-15,0-8 16,9-10-16,8-34 16,18-8-16,0-10 15,-9 18-15,0 18 16,-9 16-16,-8 10 16,0 8-16,8 0 15,0 17 1,1 9-16,8 17 15,-18 1-15,1-18 16,-9 0-16,0-9 16,0-8-16,0-1 15,0-16 1,17-10-16,27-25 16,17-44-16,-1 1 0,-7 25 15,-10 18 1,-17 26-16,-9 8 15,-8 9-15,8 17 16,-8 9-16,0 17 16,-9 18-16,0 8 15,0-8-15,8-18 16,1-17-16,26 18 16,17-1-1,-26-26-15</inkml:trace>
  <inkml:trace contextRef="#ctx0" brushRef="#br0" timeOffset="10631.06">16490 4588 0,'0'0'0,"-8"0"0,-1 0 16,0 0 0,1 0-16,-1 18 15,0 8-15,1 8 16,8 10-16,0-1 15,17 0-15,0-17 16,1 0-16,17-17 16,-1 0-1,10-9-15,-1-9 16,-8-17-16,-9 0 16,0-17-16,-17-1 15,-18-8-15,-8 9 16,-9 8-16,-1 18 15,-7 0-15,-10 17 16,10 0 0,8 0-16,8 8 0,18 1 15,0 0 1,0-9-16</inkml:trace>
  <inkml:trace contextRef="#ctx0" brushRef="#br0" timeOffset="11262.5">16968 4623 0,'0'0'0,"0"0"0,0 0 15,0 0-15,0 0 16,0 0-16,0 0 15,-9 17-15,1 18 16,-1 8 0,0 1-16,1-10 15,-1-8-15,9 0 16,0-8-16,0-10 16,0 1-16,0 0 15,0-9-15,0 0 16,0-9-16,17-26 15,1-17 1,8 0-16,0 0 16,0 18-16,0 16 15,-17 1-15,-1 17 16,1 0-16,0 9 16,8 8-16,-8 0 15,-1 18 1,1 0-16,-9-9 0,0-9 15,0-8 1,0-1-16,0 1 16,0-9-16,17-9 15,1-8-15,25-18 16,9-17-16,-8 9 16,-1 8-16,-17 9 15,0 18 1,-17 8-16,0 0 15,-1 17-15,1 9 16,0 9-16,-1 17 16,1-9-16,0 0 15,-1-8-15,10 0 16,-1-18-16</inkml:trace>
  <inkml:trace contextRef="#ctx0" brushRef="#br0" timeOffset="11999.69">17862 4614 0,'0'0'0,"-8"0"0,-1 0 16,0 0 0,9 0-16,0 0 15,0 9-15,0 0 16,0-1-16,0 1 15,18-9-15,-1 9 16,9-9-16,0-9 16,9 0-16,-9 1 15,0-10-15,0 1 16,-17 0-16,0-1 16,-1 1-1,-16 0-15,-1-1 16,0 18-16,-17 0 15,0 9-15,-9 8 16,1 18-16,8 0 16,8 8-16,1 0 15,17-8 1,0-9-16,17 0 16,1-9-16,16-8 15,1 0-15,17-18 16,0-8-16,-8-1 15,-1 1-15,-17 8 16,-9 1 0,1 8-16,-9 0 0,-1 0 15,1 8 1,0 10-16,-1-1 16,-8 9-16,0 0 15,0 0-15,0-9 16,0-8-16,0 0 15,0-1-15,0-8 16,0 0-16,18-8 16,8-27-1,8-8-15,10 8 16,-18 0-16,0 18 16,-17 8-16,-1 9 15,1 0-15,0 18 16,-1-1-16,1 9 15,0 9-15,-9-9 16,8 0 0,18 8-16,9-8 15,-17-17-15</inkml:trace>
  <inkml:trace contextRef="#ctx0" brushRef="#br0" timeOffset="12262.1">18557 4588 0,'-8'-8'0,"-1"-1"0,9 0 16,0 9-16,0 0 15,0 0-15,17-8 16,9-1-16,26 0 15,18 1 1,17-1-16,-1-17 16,10 0-16,-18 9 15,9-9-15,9 0 16,-53 17-16</inkml:trace>
  <inkml:trace contextRef="#ctx0" brushRef="#br0" timeOffset="12528.29">19052 4164 0,'-9'-9'0,"9"9"16,-8 0-16,-1 0 16,9 0-16,-9 18 15,1 16 1,-1 27-16,-17 17 15,0 26-15,-9 8 16,18-8-16,-1-17 16,18-9-16,0-26 15,0-9-15,18-17 16,8 0-16,-9-17 16</inkml:trace>
  <inkml:trace contextRef="#ctx0" brushRef="#br0" timeOffset="12979.02">19426 4588 0,'0'-8'0,"0"8"0,0 0 16,0 0-16,0 0 15,-9 0-15,0 0 16,1 17-16,-1 0 16,-9 9-1,1 9-15,8 0 0,9-9 16,0 0 0,0-9-16,9-8 15,0-1-15,8 1 16,1-18-16,16 1 15,1-18-15,0-9 16,-9 0-16,0 1 16,-17 16-16,-1 1 15,1 0 1,-9 17-16,0 0 16,0 0-16,0 17 15,0 9-15,9 17 16,8 1-16,0-1 15,9-8-15,26 8 16,18 0-16,-27-25 16</inkml:trace>
  <inkml:trace contextRef="#ctx0" brushRef="#br0" timeOffset="13578.37">20068 4588 0,'0'0'0,"0"0"15,0 0-15,0 0 16,0 0-16,-9 0 16,1 9-16,-1 8 15,0 9-15,-8 9 16,0 8-16,-1-8 15,10-9 1,-1 0-16,0-17 16,9-1-16,0 1 15,0-9-15,0 0 16,0-9-16,0-8 16,18-9-16,-1-9 15,9 1-15,-9 16 16,-8 1-1,0 8-15,-1 9 16,1 0-16,-9 0 16,0 18-16,9-1 15,0 0-15,-9 1 16,0-1-16,0-8 16,0-1-16,0 1 15,0-9-15,17-9 16,0 1-1,18-18-15,0 0 16,-1 0-16,1 8 16,-9 1-16,0 17 15,-8 0-15,-1 0 16,0 17 0,1 9-16,17 9 0,-1 0 15,1-9 1,8 0-16,53 17 15,-35-17 1</inkml:trace>
  <inkml:trace contextRef="#ctx0" brushRef="#br0" timeOffset="19777.34">5983 6589 0,'0'0'0,"0"0"0,0 0 0,0 0 15,0 0-15,0 0 16,0 0-16,0 0 15,0-9-15,0 1 16,0 8 0,0-9-16,0 0 15,0 1-15,-9-1 16,1 0-16,-1 1 16,-17-10-16,0 1 15,0 0-15,-18 8 16,1 9-16,-9 0 15,9 0 1,-1 9-16,1 8 16,-18 0-16,9 18 15,17-9-15,18 0 16,-1 0-16,18 9 16,0-1-16,18 1 15,16 8-15,19 1 16,16-1-16,18-9 15,8 10 1,-16-10-16,-1 1 16,-18-9-16,-16-9 15,-18 1-15,0-10 16,-9 1-16,-8 0 16,0-1-16,-9 1 15,-9 8-15,-26 9 16,-25 0-1,-1 0-15,-17 0 16,-18-8-16,1-10 16,16-16-16,10-1 15,26 0-15,8-17 16,9-17 0,17 17-16</inkml:trace>
  <inkml:trace contextRef="#ctx0" brushRef="#br0" timeOffset="20730.09">5314 6000 0,'0'0'0,"0"0"0,0 0 16,0 0-16,0 0 15,0 0-15,0 0 16,0 9-16,0-1 16,0-8-1,0 0-15,0 0 16,0 0-16,0 0 16,0 0-16,0 0 15,0 0-15,0 0 16,0 0-16,0 0 15,0 0-15,18 0 16,34 0 0,26 9-16,18 0 15,8-9-15,0 0 16,-8 0-16,-10-9 16,-25 9-16,-9 0 15,-8 0-15,-18 0 16,-9 0-16,0 0 15,-8 0 1,-9 0-16,9 0 16,0 0-16</inkml:trace>
  <inkml:trace contextRef="#ctx0" brushRef="#br0" timeOffset="20993.54">5914 5801 0,'0'0'0,"0"0"0,0 0 16,0 0-16,0 0 16,0 0-16,0 0 15,17 17-15,0 1 16,18 16-1,0 1-15,0-1 16,-1 10-16,1-10 16,17 36-16,-8-27 15</inkml:trace>
  <inkml:trace contextRef="#ctx0" brushRef="#br0" timeOffset="21727.06">6617 6676 0,'0'0'0,"0"0"16,0 0-16,0 0 16,0 0-1,0 0-15,0 0 16,0 0-16,17 0 16,18 0-16,17 0 15,0 0-15,18 0 16,-9-9-16,-9 9 15,17 9-15,9 8 16,-34-8 0</inkml:trace>
  <inkml:trace contextRef="#ctx0" brushRef="#br0" timeOffset="21943.59">6782 6866 0,'0'0'0,"0"0"16,0 0-16,0 0 15,0 0-15,0 0 16,17 0-16,1 0 16,16 0-16,1 9 15,26-1-15,-9 1 16,-26-9-16</inkml:trace>
  <inkml:trace contextRef="#ctx0" brushRef="#br0" timeOffset="22846">8180 5697 0,'0'0'0,"0"0"0,0 0 16,0 0 0,0 0-16,0 17 15,0 9-15,-9 26 16,1 26-16,-10 43 15,1 9-15,0-8 16,-1-18 0,1-1-16,8-33 0,1-18 15,8-18 1,0-8-16,0-8 16,0-10-16,0 1 15,0-9-15,0-17 16,17-27-16,9-16 15,9-1-15,8 9 16,-17 17-16,0 18 16,0 0-1,-17 17-15,0 0 16,8 17-16,0 0 16,1 18-16,-10 17 15,1-9-15,0 1 16,-1-18-16,1 8 15,0-8 1,0-8-16,-1-10 16</inkml:trace>
  <inkml:trace contextRef="#ctx0" brushRef="#br0" timeOffset="23127.59">7867 6104 0,'0'0'0,"0"0"0,0 0 16,0 0-16,9 0 15,9 0-15,34-9 16,26 9-1,9 0-15,8 0 16,-17-8-16,-8-1 16,8 9-16,9-9 15,-9 1-15,-43 8 16</inkml:trace>
  <inkml:trace contextRef="#ctx0" brushRef="#br0" timeOffset="23560.08">7946 6866 0,'0'0'0,"0"0"16,0 0-1,0 0-15,0 0 16,8 0-16,10 0 15,16 0-15,27 0 16,17 9-16,9-1 16,-9-8-16,-8 0 15,-1 0-15,-8 0 16,0 0-16,-18 0 16,1 0-1,-18 0-15,-18 0 16</inkml:trace>
  <inkml:trace contextRef="#ctx0" brushRef="#br0" timeOffset="24028.48">8024 7195 0,'0'0'0,"0"-8"0,0 8 0,0 0 16,0 0-16,0 0 16,0 0-16,17 0 15,1 0 1,16 0-16,18 8 16,0 1-16,9 0 15,-9-1-15,0 10 16,-8-1-16,-1 0 15,-17 1 1,0-10-16,-17 1 16,0 8-16,-9 1 15,-9-1-15,0 0 16,-17 9-16,0 0 16,-8 0-16,-1 0 15,9 0 1,8-17-16,1-1 0,8 1 15,9 0 1,0-9-16,0 0 16,0 0-16,18 8 15,16 1-15,10 0 16,34 8-16,26-8 16,-60-9-16</inkml:trace>
  <inkml:trace contextRef="#ctx0" brushRef="#br0" timeOffset="24749.42">9344 6312 0,'0'-9'0,"0"1"0,0 8 15,0 0-15,8 0 16,10 0-16,-1 0 16,9 17-16,26 0 15,0 1-15,-8 8 16,-1-1 0,-17 1-16,0-8 0,-8-1 15,-10 9 1,-8 9-16,-8-1 15,-18 10-15,-18 8 16,1-9-16,-9 0 16,0 1-16,0-10 15,17-8-15,0 0 16,9 0-16,9-9 16,-1 1-1,18-1-15,0 0 16,0 1-16,18-1 15,-1 9-15,18 0 16,17-9-16,9-8 16,8 0-16,-8-18 15,-18 0-15,1-8 16,-18 0 0,0-1-16,-18 1 15,1 0-15,-18-1 16,1 1-16,-18 0 15,0 8-15,-9 0 16,9 9-16,9 0 16,8 0-1,9 0-15,0 0 0</inkml:trace>
  <inkml:trace contextRef="#ctx0" brushRef="#br0" timeOffset="25177.18">9266 5974 0,'0'0'0,"-9"0"16,0 0-16,1 0 15,-1 0-15,9 0 16,0 0-16,0 0 15,17 0-15,9 9 16,35 8-16,17 0 16,9-8-1,-9 0-15,-17-1 16,0-8-16,0 0 16,-27 0-1,-16 0-15,-10 0 0</inkml:trace>
  <inkml:trace contextRef="#ctx0" brushRef="#br0" timeOffset="25326.37">9769 5879 0,'0'0'0,"0"0"0,0 0 16,0 0-16,0 0 16,0 0-16,0 0 15,18 17-15,-1 26 16,52 53-16,-16-27 15</inkml:trace>
  <inkml:trace contextRef="#ctx0" brushRef="#br0" timeOffset="34795.66">14502 6078 0,'0'0'0,"-9"0"0,1 0 0,-1 0 0,0 0 16,9 0 0,0 0-16,0 0 15,0 0-15,0 0 16,0 0-16,0 0 15,0 0-15,0 0 16,0 0-16,0 0 16,0 0-16,9 0 15,8 0-15,9 0 16,9 0 0,0 0-16,-9 17 15,0 1-15,0-1 16,0 9-16,-9 0 15,-8 0-15,0 9 16,-1-1-16,-16 1 16,-10 0-1,-8-1-15,-8 18 0,-19 0 16,1-9 0,0-8-16,0 0 15,0-1-15,17-8 16,1 0-16,16 0 15,1 0-15,8 0 16,9-8-16,0-1 16,9 0-16,8 1 15,18-1 1,0-8-16,17-1 16,0-16-16,9-10 15,-18-8-15,0 0 16,-16-8-16,-1-1 15,-18 0-15,1 1 16,-18-1 0,-17 18-16,9-1 15,-9 10-15,8-1 16,1 9 0,8 0-16,9-9 0,9 9 15</inkml:trace>
  <inkml:trace contextRef="#ctx0" brushRef="#br0" timeOffset="35258.12">14050 5931 0,'0'0'0,"0"0"16,0 0-16,0-9 16,0 1-16,18-1 15,8 0-15,17 9 16,27 0-1,8 0-15,17 0 16,1-8-16,-9 8 16,-27 0-16,-7 0 15,-10 8-15,-17-8 16</inkml:trace>
  <inkml:trace contextRef="#ctx0" brushRef="#br0" timeOffset="35441.15">14676 5532 0,'0'0'0,"0"0"16,-9 0-16,9 0 15,0 18-15,0 8 16,0 8-16,17 10 16,1-1-1,16 0-15,10 1 16,-1-1-16,-17-26 15</inkml:trace>
  <inkml:trace contextRef="#ctx0" brushRef="#br0" timeOffset="35857.64">14979 6381 0,'-8'0'0,"8"0"0,0 0 16,0-8-16,0 8 16,0-9-16,17 0 15,9 9-15,9-8 16,0 8-16,8 0 15,-8 0-15,8 0 16,1 8-16,-27 1 16</inkml:trace>
  <inkml:trace contextRef="#ctx0" brushRef="#br0" timeOffset="36055.37">15040 6485 0,'-8'0'16,"-1"0"-16,0 0 0,9 0 16,0 0-1,0 0-15,0 0 16,0 0-16,18 0 16,-1 9-16,18-1 15,43 1-15,-17-9 16</inkml:trace>
  <inkml:trace contextRef="#ctx0" brushRef="#br0" timeOffset="36610.54">16082 5472 0,'0'0'0,"0"-9"0,0 0 16,0 9-1,0 0-15,-8 0 16,-1 0-16,0 0 15,1 0-15,-1 9 16,-8 17-16,-18 43 16,-9 53-16,-8 60 15,9 34-15,8 18 16,0-9-16,27 0 16,16-8-16,10-44 15,8-26 1,9-26-16,-1-17 15,1-26-15,8-26 16,-8-26-16,0-17 16,-9 0-16</inkml:trace>
  <inkml:trace contextRef="#ctx0" brushRef="#br0" timeOffset="37323.69">16560 5151 0,'0'0'0,"0"0"0,0 0 0,0 0 16,0 0-16,9 18 15,8-1-15,9 9 16,0 0-16,-9 0 16,-8 0-1,0 0-15,0 0 16,-9 9-16,-9-1 16,-9 1-16,-16 8 15,-10 9-15,-16 0 16,7 0-16,1-9 15,0 1-15,17-18 16,1 0 0,16 0-16,1-9 15,17 0-15,0 9 16,9-8-16,8 8 16,18-1-16,17 1 15,0-17-15,9 0 16,8-18-16,1 0 15,-9 1-15,-18-18 16,-17 0-16,-9 0 16,-8 0-1,-9-17-15,-17-1 16,-9 10-16,-9-1 16,0 18-16,0-1 15,9 10-15,9 8 16,17 0-16,0 0 15,0 0-15</inkml:trace>
  <inkml:trace contextRef="#ctx0" brushRef="#br0" timeOffset="37573.76">17038 5905 0,'0'-9'0,"0"9"16,0 0-16,0 0 15,0 0-15,0 0 16,-9 0-16,0 18 16,0-1-16,1 0 15,-1 0 1,0 1-16,9-1 15,0-8-15</inkml:trace>
  <inkml:trace contextRef="#ctx0" brushRef="#br0" timeOffset="37723.89">16951 5957 0,'0'0'0,"0"0"0,0 0 15,0 0 1,8 8-16,10 10 15,16 16-15,10 10 16,25 16-16,-25-16 16</inkml:trace>
  <inkml:trace contextRef="#ctx0" brushRef="#br0" timeOffset="38449.11">16760 6052 0,'0'0'0,"0"0"0,0 0 15,0 0-15,0 0 16,0 17-16,8 1 16,1-1-16,-9 0 15,0 9 1,-9-8-16,1 8 16,-1 0-16,-17 8 15,0 1-15,-18 0 16,-8 8-16,0 0 15,0 0-15,17 1 16,1-10-16,-1 1 16,18-9-1,-1 0-15,10 0 16,8 0-16,17 0 16,0 0-16,18-9 15,17-8-15,0 0 16,0-18-16,9 0 15,-17 1-15,-18-10 16,0-8 0,-18 0-16,1 0 15,-18 0-15,-17 0 16,0 0-16,-9 9 16,1 0-16,8 17 15,8 0-15,18 0 16,0 8-16,0-8 15,0 0 1</inkml:trace>
  <inkml:trace contextRef="#ctx0" brushRef="#br0" timeOffset="39012.81">16977 6468 0,'0'0'0,"0"0"0,0 0 16,0 0-16,0 0 16,-9 17-16,9 9 15,0 9 1,0 8-16,0-17 15,9 0-15,-1 0 16,1-17-16,0-1 16,-1 1-16,-8-9 15,9-9-15,0 1 16,8-10-16,-8 1 16,0 0-1,-1 8-15,1 9 16,-9 0-16,9 0 15,-1 17-15,1 18 16,0 8 0,8 9-16,-8 18 0,-1-10 15,-8-8-15,-8-9 16,-1-17-16,0-8 16,1-10-16,-1 1 31,0 0-31,1-18 0,-1 0 15,-8-8-15,-1-9 16,10 9-16,8-1 16,0 1-16,8 8 15,1 1-15,0 8 16</inkml:trace>
  <inkml:trace contextRef="#ctx0" brushRef="#br0" timeOffset="39623.73">16638 6883 0,'0'0'0,"9"0"0,-9 0 15,8 0 1,1 9-16,0 8 16,8 1-16,-8 8 15,0 0-15,-1 0 16,-8-9-16,-8 9 15,-1-9-15,-8 18 16,-10 0-16,-16-1 16,0 1-1,-9 8-15,-1-8 16,10 8-16,-9 9 16,17-9-16,18-8 15,-1-9-15,18 0 16,0 0-16,18 0 15,8-9-15,9 9 16,17-17 0,8-9-16,10-9 15,-18 1-15,-9-10 16,-16 1-16,-1-9 16,-18 0-16,-8 0 15,-8 0-15,-10-9 16,-8 18-16,0 0 15,9-1 1,-1 18-16,10 0 16,8 0-16,0 0 15,0 0-15,0 0 16</inkml:trace>
  <inkml:trace contextRef="#ctx0" brushRef="#br0" timeOffset="40090.41">16977 7343 0,'0'0'0,"0"0"0,0 0 15,0 0 1,0 0-16,0 0 15,0 0-15,0 0 16,8 0-16,10 0 16,-1 8-16,9 1 15,0-1-15,0 1 16,-8-9-16,-10 0 16,1 0-16,0 9 15,-1 8 1,-16-8-16,-1 8 15,0 0-15,-17 1 16,9 8-16,0-9 16,-1 0-16,1-8 15,8 0-15,9-1 16,0 1-16,0 0 16,0-1-1,9-8-15,8 9 16,18 0-16,26-1 15,0-8-15,-27 9 16</inkml:trace>
  <inkml:trace contextRef="#ctx0" brushRef="#br0" timeOffset="40523.3">17437 5506 0,'0'0'0,"0"0"0,0 0 0,0 0 15,17 18 1,9 34-16,18 26 16,8 8-16,17 36 15,-8 25-15,0-9 16,-18 1-16,-8 17 15,-9-18 1,-17 10-16,-18-1 0,-17-26 16,0-17-1,-17-9-15,-1-17 16,-8 0-16,9-17 16,17-27-16</inkml:trace>
  <inkml:trace contextRef="#ctx0" brushRef="#br0" timeOffset="40964.28">18071 6468 0,'0'0'0,"0"0"0,0 0 16,0 0-16,0 0 15,0 0-15,17 0 16,1 0-16,16-9 16,10 9-16,-1 0 15,1 0-15,-1 0 16,9 0-1,18 0-15,-44 0 16</inkml:trace>
  <inkml:trace contextRef="#ctx0" brushRef="#br0" timeOffset="41147.67">18271 6780 0,'-9'0'0,"-8"0"15,-1 0-15,10 0 16,8 0-16,0 0 16,0 0-16,0 0 15,17 0-15,0 0 16,27 0-16,-18 8 16</inkml:trace>
  <inkml:trace contextRef="#ctx0" brushRef="#br0" timeOffset="42076.31">19269 6035 0,'0'0'0,"0"0"0,0 0 15,0 0-15,0 0 16,0 0-16,18 0 15,-1 0-15,9 8 16,9 10 0,0 16-16,8 1 15,-8 0-15,-9-1 16,-9 1-16,-8 0 16,-1-1-16,-16 1 15,-18 17-15,-18 8 16,-16 10-16,-1-1 15,-9-8-15,18-9 16,0-9 0,17 0-16,9-8 15,9 0-15,0-1 16,17 9-16,0-17 16,17 0-16,0 0 15,9-17-15,9 0 16,17-18-1,9-17-15,-18 0 16,-8 0-16,-9 0 16,-8-9-16,-10-8 15,-8-17-15,-8 8 16,-10 17-16,1 0 16,-1 18-1,1 0-15,8 17 0,9 0 16,0 0-1,-8 8-15,8 10 16</inkml:trace>
  <inkml:trace contextRef="#ctx0" brushRef="#br0" timeOffset="42327.39">19860 6788 0,'0'0'0,"0"0"16,0 0-16,0 0 15,0 9-15,-9 8 16,0 1-16,-8 16 16,0 1-1,-1 8-15,10-8 16,-1 8-16,-8-8 15,17-18-15</inkml:trace>
  <inkml:trace contextRef="#ctx0" brushRef="#br0" timeOffset="42496.63">19677 6866 0,'0'0'0,"0"0"0,0 0 16,0 0-16,0 0 15,0 0-15,9 9 16,17 8-16,35 35 16,8-9-16,-34-25 15</inkml:trace>
  <inkml:trace contextRef="#ctx0" brushRef="#br0" timeOffset="43158.53">20146 6468 0,'0'0'0,"0"0"0,0 0 0,0 0 15,0 0-15,0 0 16,0 0-16,0 0 16,18 17-16,-1 0 15,9 18-15,0-9 16,-17 0-16,0 0 15,-1 0-15,-8 9 16,-8-9 0,-1 8-16,0-8 15,-8 0-15,-1 0 16,10-8-16,8-10 16,0 1-16,0-9 15,8 9-15,1-9 16,17-9-16,18 0 15,16-43 1,-8-26-16,-25 26 16,-10 18-16,-8-1 15,-1 18-15,1-1 16,-9 10-16,0-1 16,0 0-1,-9 9-15,1 0 0,-1 0 16,0 26-1,-8 9-15,-1 8 16,1 1-16,17-1 16,0 0-16,17-8 15,1 0-15,-1-9 16,18-1-16,-9-7 16,-9-18-1,1 0-15</inkml:trace>
  <inkml:trace contextRef="#ctx0" brushRef="#br0" timeOffset="43439.64">20277 5905 0,'0'0'16,"0"0"-16,-9 17 0,-8 9 16,-10 26-16,-7 17 15,-10 9 1,10-17-16,-1-9 16,26-17-16,9-27 0,0 1 15,0 0 1,0-9-16</inkml:trace>
  <inkml:trace contextRef="#ctx0" brushRef="#br0" timeOffset="43563.96">20172 5974 0,'0'0'0,"0"0"0,0 0 16,0 17 0,18 9-16,16 18 15,1 8-15,9 8 16,8-8-1,-26-34-15</inkml:trace>
  <inkml:trace contextRef="#ctx0" brushRef="#br0" timeOffset="44006.97">20858 6806 0,'-8'-9'0,"-1"0"0,9 9 16,0 0-16,0 0 15,0 0-15,0-8 16,17-1-16,9 0 15,9 1-15,17 8 16,9-9-16,9 0 16,-1 9-1,-8 0-15,-35 0 16</inkml:trace>
  <inkml:trace contextRef="#ctx0" brushRef="#br0" timeOffset="44190.41">21075 6433 0,'0'0'0,"0"0"15,0 0-15,-8 17 16,-1 18-16,9 17 16,0 17-16,0 9 15,0-8 1,0 16-16,0-8 15,9-43-15</inkml:trace>
  <inkml:trace contextRef="#ctx0" brushRef="#br0" timeOffset="44789.45">21866 6026 0,'0'0'0,"0"0"16,0 0-16,0 0 16,0 0-16,0 17 15,8 1 1,1 16-16,0 1 15,-1 0-15,1-1 16,0 1-16,-18 0 16,-8 8-1,-9 9-15,-18 17 0,-16 9 16,-10 0 0,1-9-16,8-8 15,9-18-15,17 1 16,9-10-16,9 1 15,-1-9-15,18 0 16,0 0-16,18 0 16,-1 0-16,18 0 15,8-18-15,9 1 16,9-18 0,-9 1-16,-9-1 15,-16-8-15,-1-1 16,-18-8-16,1-17 15,-18 0-15,1 0 16,-10 8-16,-8 0 16,0 18-16,0 0 15,9 17-15,8 0 16,0 0 0,9 8-16,9 1 15</inkml:trace>
  <inkml:trace contextRef="#ctx0" brushRef="#br0" timeOffset="45373.04">22022 6840 0,'0'0'0,"0"0"15,0 0-15,0 0 16,0 0-16,0 9 16,-9 8-16,9 18 15,0-1-15,0 10 16,9-18-16,8 0 15,1-18-15,-1 1 16,0-9-16,1-9 16,8-8-1,9-9-15,-9 0 16,0-9-16,0 18 16,-18 0-16,1 17 15,0 0-15,-9 8 16,9 18-1,-1 26-15,1 26 16,-9 18-16,-9-10 16,1 1-16,-1-9 15,0-18-15,0-16 16,1-10-16,-10-8 16,1-17-16,0 0 15,-9-9-15,-9-9 16,0-8-16,9-27 15,9 1 1,-1-9-16,18 9 16,18 17-16,16 9 15,-7 8-15</inkml:trace>
  <inkml:trace contextRef="#ctx0" brushRef="#br0" timeOffset="46026.55">22778 6693 0,'0'0'0,"-9"9"0,0-9 16,0 0-16,-8 17 16,-9 9-16,9 9 15,8 8 1,0 9-16,9 8 15,0-16-15,9-18 16,0 0-16,-1-9 16,1-8-16,8-1 15,1-16-15,-1-10 16,18-16 0,-9-10-16,0-8 15,0 1-15,-17 16 16,-1 18-16,1 8 15,-9 9-15,0 9 16,9 17-16,-1 43 16,1 35-16,-9 8 15,-9 1 1,9-9-16,0-18 0,-8-25 16,-1-9-1,0-9-15,1-17 16,-10-8-16,-8-10 15,-8 1-15,-1-18 16,9-8-16,-18-9 16,10-17-16,8 8 15,8-8 1,18 8-16,18 0 16,-1 18-16</inkml:trace>
  <inkml:trace contextRef="#ctx0" brushRef="#br0" timeOffset="46392.46">22838 6182 0,'0'0'0,"0"0"0,0 0 0,-8 0 16,-1 17-16,-17 18 16,0 0-1,0 8-15,8 0 16,10-25-16,8-10 16,0 1-16,8-1 15,-8-8-15,0 0 16,9 0-16,0 0 15,-1 0-15,1 0 16,-9 0 0,9 0-16,0 0 15,8 0-15,0 18 16,35 8-16,-17-9 16</inkml:trace>
  <inkml:trace contextRef="#ctx0" brushRef="#br0" timeOffset="46873.39">23281 6909 0,'0'0'0,"0"0"16,0 0-16,0 0 15,0 0-15,0 0 16,0 0-16,18 0 15,16 0-15,10 0 16,8 0-16,17 0 16,-17 0-16,-8 0 15,-27 0-15</inkml:trace>
  <inkml:trace contextRef="#ctx0" brushRef="#br0" timeOffset="47073.75">23646 6580 0,'0'0'0,"-9"9"0,-8 8 15,-9 1-15,0 16 16,0 10 0,0 16-16,8 18 15,1 9-15,8-9 16,18-9-16,8-26 15,-8-17-15</inkml:trace>
  <inkml:trace contextRef="#ctx0" brushRef="#br0" timeOffset="47759.94">24453 6390 0,'-8'0'0,"-1"-9"0,9 9 0,0 0 16,0 0-1,0 0-15,0 0 16,0 0-16,0 17 16,17 1-16,1 16 15,8 10-15,-9-1 16,-8 0-16,0-8 15,-9 8 1,-9-8-16,-17 8 16,-9 1-16,-17 8 15,-17 8-15,8-8 16,9-9-16,0 1 16,17-10-16,0-8 15,18 0-15,-1-8 16,10-1-16,8 0 15,0 1 1,17-1-16,0 0 16,18 1-16,17-10 15,0 1-15,9-18 16,-17 1-16,-1-1 16,-17 0-16,0 1 15,-17-18 1,-1 0-16,-8-18 15,-8 10-15,-1-1 16,-17 9-16,0 9 16,9-1-16,-1 18 15,10 0-15,8 0 16,0 0 0</inkml:trace>
  <inkml:trace contextRef="#ctx0" brushRef="#br0" timeOffset="49345.79">25357 6840 0,'-9'0'0,"0"0"0,1 0 15,8 0-15,0 0 16,0 0-16,0 0 16,0 0-16,17-8 15,9-1-15,9 0 16,17 1-16,-9-1 16,1 9-1,-1 0-15,0 0 16,-16 0-16,-1 0 15,-9 0-15,-8 0 16,-1 0-16,-8 0 16,0 9-16,-8 8 15,-18 9 1,-18 17-16,1 9 0,-9 0 16,0-9-1,-1 1-15,19-18 16,-1 0-16,18-18 15,-1 1-15,10 0 16,-1-1-16,0 1 16,9 0-1,0-9-15,0 0 0,9 0 16,17 8 0,9 10-16,17-1 15,0-8-15,17-1 16,1 1-16,-9-9 15,-18 0-15,-8 9 16,-18-9-16</inkml:trace>
  <inkml:trace contextRef="#ctx0" brushRef="#br0" timeOffset="49673.7">25643 6130 0,'0'0'15,"0"0"-15,0 0 0,-9 0 16,1 17-16,-18 18 16,0 8-1,-9 9-15,0-8 16,18-1 0,-1-17-16,18-9 0,0-8 15,0-9-15,0 0 16</inkml:trace>
  <inkml:trace contextRef="#ctx0" brushRef="#br0" timeOffset="49823.13">25600 6225 0,'0'0'0,"0"0"16,0 0-16,8 18 16,10-1-16,-1 9 15,9 9-15,9 8 16,17-9-16,-26-8 15</inkml:trace>
  <inkml:trace contextRef="#ctx0" brushRef="#br0" timeOffset="64320.27">24566 7135 0,'0'0'0,"0"0"15,0 0-15,0 0 16,0 0-16,9 0 16,8 0-16,1-9 15,17 0-15,8 1 16,-8-1-16,8 0 15,-17 1 1,-8-1-16,-1 9 16,-8 0-16,-1 0 15,1 0-15,-9 0 16,0 0-16,0 0 16,-9 9-16,1-1 15,-1 10-15,-8-1 16,-10 0-1,1 1-15,9-1 16,0-8-16,-1-1 16,10 1-16,-1 0 15,9-1-15,0-8 16,0 9-16,0 0 16,0-1-16,17 1 15,9 8-15,26 1 16,-8-1-1,-18-8-15</inkml:trace>
  <inkml:trace contextRef="#ctx0" brushRef="#br0" timeOffset="93748.89">18323 1557 0,'0'0'16,"0"0"-16,0 0 0,0 0 0,-9 0 15,9 0-15,-9 0 16,1 0-16,-1 0 15,0 9-15,1 25 16,-18 36 0,0 25-16,-1 44 15,10 25 1,0-17-16,8 18 0,0-9 16,9 0-16,-8 8 15,8-16-15,0-10 16,8-8-16,-8-9 15,0-17-15,0-17 16,9-18 0,0-8-16,-1-18 15,1-8-15,0-9 16,-1-9-16,-8-8 16,0-1-16,0 1 15,9 0 1,0-1-16,0 1 0,-1 0 15,10-9 1,-1 0-16,9 8 16,26 1-16,0 0 15,18-1-15,8 1 16,9-9-16,17 9 16,9-9-16,0 0 15,17 0-15,9-9 16,-9 9-1,44 0-15,-1 0 16,-25 0-16,17 0 16,0 0-16,-17 0 15,17 0-15,8 0 16,-16 0-16,8-9 16,17 1-16,-8-10 15,-1 10 1,-16-10-16,16 10 15,-8-1-15,-26 9 16,18-9-16,-1 9 16,-26 0-16,26 0 15,-8 0-15,-18-8 16,9-1-16,0 0 16,-9 1-1,-17-1-15,0-8 16,-9 8-16,1 0 15,-10 1-15,-17-1 16,-17 9-16,0 0 16,-18 0-16,-8 0 15,-9-9-15,0 9 16,0 0-16,-8 0 16,-1-8-1,-8-1-15,8 0 16,0 1-16,1-18 15,-1-9-15,18-34 16,0-35-16,-1-9 16,10-34-16,-1-26 15,9-9 1,-8-17-16,8 8 16,0 35-16,-26 44 15,-17 25-15,-1 27 16,1 8-16,-9 17 15,0 9-15,0 0 16,0 9-16,-9-1 16,1 10-16,-1-10 15,0 1 1,-17 0-16,0-9 16,-17 0-16,-9-9 15,-9 0-15,-26 9 16,-17 9-16,-18 0 15,-8-9-15,-18 8 16,-34 10-16,-9-1 16,9-8-1,-27 8-15,1 1 16,-1 8 0,-16-9-16,-10 0 0,1 9 15,8-8-15,-9-1 16,10 0-16,-1 1 15,9-1-15,-9 0 16,9 1-16,-9-1 16,0 9-1,9-9-15,-9 9 16,9 0-16,18 0 16,-1 0-16,9 18 15,9-10-15,34 1 16,9 0-16,26-9 15,26 8 1,9-8-16,9 0 16,8 0-16,9 0 15,43 9-15</inkml:trace>
  <inkml:trace contextRef="#ctx0" brushRef="#br0" timeOffset="103109.05">6660 8295 0,'0'0'0,"0"0"0,0 0 0,0 0 16,0 0-16,0 0 16,0 0-16,0 0 15,0 0-15,0 0 16,0 0-16,26 9 16,9-9-1,9 0-15,8 0 16,0 0-16,-9 0 15,1 0 1,-10 9-16,-16-9 0,-10 0 16</inkml:trace>
  <inkml:trace contextRef="#ctx0" brushRef="#br0" timeOffset="103297.31">6713 8607 0,'0'0'0,"0"0"0,0 0 0,0 0 0,0 0 0,0 0 16,17 0-16,9 9 15,17-9 1,18 0-16,9 0 16,34 0-16,26 0 15,-69-9-15</inkml:trace>
  <inkml:trace contextRef="#ctx0" brushRef="#br0" timeOffset="103914.4">8362 7853 0,'-8'0'16,"-1"0"-16,0 0 0,1 0 15,-1 9-15,0 8 16,1 9 0,-10 18-16,1 25 15,8 18-15,-8 17 16,0-18-16,-1 1 16,1-9-16,-1-26 15,1-18-15,8-8 16,9-8-16,0-10 15,0-8 1,0 0-16,0-8 16,18-18-16,8-18 15,0 10-15,0-1 16,0 18-16,-17-1 16,-1 18-16,1 0 15,0 18-15,-1-1 16,10 18-1,-10 17-15,1 0 16,8 0-16,-8 0 16,0-9-16,0-17 15,-1-17-15,1-1 16,0 1-16,-9-18 16,0 1-16,0 8 15</inkml:trace>
  <inkml:trace contextRef="#ctx0" brushRef="#br0" timeOffset="104167.43">7998 8200 0,'0'0'0,"0"0"0,0 0 15,0 0 1,0 0-16,0 0 15,0 0-15,0 0 16,17 0-16,9 0 16,18 0-16,25 0 15,1 0-15,-1 0 16,0 0 0,27 0-16,0 0 15,-62 0-15</inkml:trace>
  <inkml:trace contextRef="#ctx0" brushRef="#br0" timeOffset="104631.58">7894 8936 0,'-9'-9'0,"0"1"0,0-1 16,1 9-16,8 0 15,0 0 1,0 0-16,17 0 16,9 0-16,35 0 15,26-9-15,8 9 16,-16-8-1,-19-1-15,10 0 0,-9 9 16,-9 0-16,0 9 16,0 17-1,-17-17-15,-27-1 16</inkml:trace>
  <inkml:trace contextRef="#ctx0" brushRef="#br0" timeOffset="105085.23">8041 9066 0,'0'0'0,"0"0"0,0 0 16,0 0-16,0 0 16,0 0-16,0 0 15,0 0-15,9 0 16,8 0-16,1 0 15,16 9 1,10 8-16,-1 0 16,1-8-16,-10 0 15,-8-1-15,-8 1 16,-10 0-16,1 8 16,0 0-16,-18 1 15,0 16-15,-17-8 16,-8 9-16,-10-9 15,9 0 1,1 0-16,16-18 16,1 1-16,8 0 15,9-1-15,0-8 16,0 0-16,0 9 16,18 0-16,16-1 15,19 1 1,-1 0-16,26-1 15,-26 1-15</inkml:trace>
  <inkml:trace contextRef="#ctx0" brushRef="#br0" timeOffset="106048.01">9292 8070 0,'0'0'0,"-9"0"16,0 0-16,1-9 15,-1 1-15,0 8 16,1-9-16,-1 9 16,0 0-16,-8 17 15,-9 18-15,0 34 16,0 53-1,8 7-15,18 19 0,18-10 16,-1-25 0,18-27-16,-1-16 15,1-18-15,0-26 16,26-9-16,26-8 16,-18-18-16,-34 0 15</inkml:trace>
  <inkml:trace contextRef="#ctx0" brushRef="#br0" timeOffset="106586.83">9656 8200 0,'0'0'0,"-8"0"0,8 0 16,0 0-1,0 0-15,0 0 16,0 0-16,8 0 16,10 0-16,-1 0 15,9 9-15,0-1 16,-8 10-16,8 8 16,0 0-16,-18 8 15,1 1 1,-18-1-16,1 10 31,-18-1-31,0 0 0,-18 1 0,9-1 16,9-8-16,-8 8 15,8-8-15,8-1 16,10 1-16,8-1 16,0-8-16,17 0 15,18 0 1,8 0-16,9-17 15,18-9-15,-1-17 16,-8-9-16,0-9 16,-18 0-16,-17 1 15,-17-9-15,-9-1 16,-9 10 0,-17-1-16,-17 0 15,-9 9-15,-9 9 16,0 17-16,18 0 15,25 9-15,18-1 16,0-8 0</inkml:trace>
  <inkml:trace contextRef="#ctx0" brushRef="#br0" timeOffset="107186.31">10612 8685 0,'-9'0'0,"0"9"15,1-1-15,-1 1 0,0 8 16,-17 18-16,0 17 16,-9 0-1,1 8 1,-1 1-16,0-18 0,18 1 16,-1-10-16,10-16 15,8-18-15,-9 0 16,9 0-16</inkml:trace>
  <inkml:trace contextRef="#ctx0" brushRef="#br0" timeOffset="107362.82">10264 8737 0,'0'0'0,"9"9"0,-9-9 16,0 17-16,0 0 16,9 9-16,8 9 15,0-1-15,1 10 16,16-1-16,1 0 15,0-17 1,8-8-16,-8-10 16,-18 1-16</inkml:trace>
  <inkml:trace contextRef="#ctx0" brushRef="#br0" timeOffset="108013.81">10724 8520 0,'0'0'0,"0"0"15,0 0-15,0 0 16,0 0-16,0 0 16,9 0-16,0 0 15,8 0-15,1 18 16,8-1-16,8 0 16,-8 9-1,0 0-15,-17-8 16,0 8-16,-1 8 15,-8 10 1,-8-1-16,-1-17 0,-8 0 16,-1 0-16,1-18 15,8 1-15,9 0 16,0-9 0,18-18-16,8-8 15,0-8-15,9-1 16,8-8-16,-8 0 15,-9-9-15,0 0 16,-9 8-16,-8 18 16,0 9-16,-9 8 15,0 9 1,0 0-16,-9 0 16,0 0-16,0 18 15,-8 16-15,0 1 16,-1 8-16,10 9 15,8-8-15,0-1 16,8-8-16,10-10 16,-1 1-16,9 0 15,9 0 1,0-8-16</inkml:trace>
  <inkml:trace contextRef="#ctx0" brushRef="#br0" timeOffset="108280.06">11080 8087 0,'0'0'0,"0"0"15,0 0-15,-8 0 16,-1 0-16,0 18 15,-17-1-15,9 9 16,0-9 0,17-8-16,0-9 15,0 0-15,0 0 16,0 0-16</inkml:trace>
  <inkml:trace contextRef="#ctx0" brushRef="#br0" timeOffset="108380.65">11080 8122 0,'0'0'0,"0"0"0,0 0 0,0 0 16,0 0-16,0 0 16,18 17-16,-1 1 15,35-1-15,-8 0 16</inkml:trace>
  <inkml:trace contextRef="#ctx0" brushRef="#br0" timeOffset="108781.07">11593 8659 0,'0'0'0,"0"0"16,-9 0 0,0 0-16,1 0 0,8 0 15,0 0 1,0 0-16,0 0 15,17 0-15,1 0 16,8 0-16,8-9 16,18 1-16,9-1 15,-17 9-15,-10 0 16,-8 0 0,-8 0-16</inkml:trace>
  <inkml:trace contextRef="#ctx0" brushRef="#br0" timeOffset="108984.89">11697 8304 0,'0'0'0,"0"9"0,0-1 16,0 9-16,0 9 16,0 18-1,0 16-15,-9 10 16,1 8-16,-1 17 15,9-17-15,0-9 16,0-17-16,0-26 16,0-9-16</inkml:trace>
  <inkml:trace contextRef="#ctx0" brushRef="#br0" timeOffset="109852.75">12522 8113 0,'0'-8'0,"9"-1"15,8 0-15,0 1 16,1-1-16,8 9 15,9 0 1,-1 0-16,10 9 16,-1 8-16,1 0 15,-18 1-15,0 8 16,0-9-16,-18 9 16,1-9-16,0 18 15,-18 8-15,-17 9 16,-17 0-16,-10 9 15,-7-9 1,-1 8-16,0-8 16,9-8-16,17-1 15,1-8-15,16-9 16,10 0-16,8-9 16,0 0-1,17-8-15,9-1 0,26 1 16,9-18-1,8-17-15,-8 1 16,0-1-16,-18-18 16,-8 10-16,-18-10 15,-8-8-15,-18 0 16,-8 9-16,-9 8 16,-9 18-16,-8 17 15,8 0 1,9 0-16,9 9 15,8 8-15,0 0 16,18-8-16</inkml:trace>
  <inkml:trace contextRef="#ctx0" brushRef="#br0" timeOffset="110463.46">13182 8659 0,'0'0'0,"0"0"15,0 0-15,-9 0 16,1 0-16,8 0 16,0 0-16,0 0 15,0 0-15,0 0 16,0 0-16,0 17 16,0 1-1,0-1-15,0 9 16,0-9-16,8-8 15,1 0-15,0-1 16,-1-8-16,10-8 16,-1-10-16,9-8 15,-9 0 1,1 9-16,-9 0 16,-1 17-16,1 0 15,0 0-15,-1 17 16,1 18-16,8 25 15,-8 9-15,0 9 16,-1-8-16,-8-1 16,-8-8-16,-1-18 15,-8-8 1,-9-9-16,8-9 16,-8-8-16,-17-18 15,8-17-15,0-9 16,1-8-16,7-18 15,10-8-15,8 0 16,9 43 0</inkml:trace>
  <inkml:trace contextRef="#ctx0" brushRef="#br0" timeOffset="110997.23">13634 8356 0,'0'0'0,"-9"0"0,0 8 15,0 1-15,1 8 16,-1 1-16,0 8 16,9 8-16,0 10 15,0-18-15,0 0 16,9 0-16,0-9 15,-1-8-15,1-1 16,0 1 0,0-9-16,8-9 15,0-17-15,1 0 16,-1 0-16,0 9 16,-8 0-16,0 17 15,-1 0-15,1 8 16,8 10-1,1 25-15,8 26 16,0 18-16,0-9 16,-17-9-16,-1-8 15,1-1 1,-18-16-16,1-10 0,-1-8 16,-8 0-1,-9-17-15,-1 0 16,-7-18-16,-10 0 15,1-25-15,-9-10 16,17-16-16,9-10 16,9 10-16,17 34 15</inkml:trace>
  <inkml:trace contextRef="#ctx0" brushRef="#br0" timeOffset="111294.52">13764 7819 0,'-9'0'0,"0"9"0,1-9 15,-1 17 1,-8 0-16,-9 18 0,8-9 16,1 0-1,0 0-15,8-9 16,9 0-16,0 1 15,9-10-15,-1 1 16,1 0-16,-9-9 16,0 0-16,0 0 15,0 0-15,0 0 16,17 0 0,9 0-16,0 17 15,-8-8-15</inkml:trace>
  <inkml:trace contextRef="#ctx0" brushRef="#br0" timeOffset="111963.5">14241 8633 0,'0'0'0,"-8"0"0,8 0 16,0 0 0,0 0-16,0 0 15,0 0-15,17 0 16,0-9-16,9 1 16,18-1-16,8 0 15,17 1-15,-16 8 16,-10 0-16,-8 0 15,-18 0 1</inkml:trace>
  <inkml:trace contextRef="#ctx0" brushRef="#br0" timeOffset="112149.65">14623 8252 0,'0'0'0,"-8"0"16,-1 17-16,-8 1 15,-9 25-15,0 9 16,8 17-16,1 0 16,8 18-16,-8 0 15,17-9-15,0-18 16,9-8-16,-1-26 16</inkml:trace>
  <inkml:trace contextRef="#ctx0" brushRef="#br0" timeOffset="112732.55">15231 8226 0,'0'0'0,"0"0"0,0 0 16,0 0-16,0 0 16,0 0-16,9 0 15,0 9-15,8 8 16,0 0 0,-8 9-16,0 9 15,-9-9-15,-9 8 16,0 1-16,-17 8 15,0 9 1,-17 0-16,-9 0 0,8 0 16,-16 9-16,7-9 15,19-9-15,8-17 16,8 0 0,1 0-16,17 0 15,0 0-15,9-9 16,8 1-16,26-10 15,10 1-15,16-18 16,0 1-16,-8-10 16,-17-8-16,-10 0 15,-8 0 1,-17-8-16,-9-1 16,-9 1-16,-17-1 15,-8 9-15,-10 9 16,1-1-16,8 18 15,9 0-15,9 0 16,17 0-16,0 0 16,8 0-1</inkml:trace>
  <inkml:trace contextRef="#ctx0" brushRef="#br0" timeOffset="113214.82">15596 8746 0,'0'0'0,"0"0"0,0 0 15,0 0-15,0 0 16,0 0-16,0 0 15,0 0 1,0 0-16,0 0 16,9 0-16,8 8 15,0 1-15,10 0 16,-1-1-16,0-8 16,-18 0-16,1 0 15,-9 9-15,-9 8 16,1 0-1,-10 1-15,-8 16 16,0-8-16,-9 9 16,1-9-16,16-9 15,1-8-15,8 0 16,1-1-16,8 1 16,0 0-1,0-1-15,8-8 0,10 9 16,16-9-16,36 0 15,25 0 1,-43 0-16</inkml:trace>
  <inkml:trace contextRef="#ctx0" brushRef="#br0" timeOffset="113946.17">16134 8650 0,'0'0'0,"0"0"16,-8 0-16,-1 0 0,0 0 16,1 0-1,-1 0-15,9 0 16,0 0-16,0 0 15,0 0-15,0 0 16,0 0-16,0 0 16,17 0-16,1-8 15,8-1-15,17 0 16,18 1-16,0-1 16,0 0-1,-18 1-15,-8-1 16,-9 9-16,-18 0 15,1 0-15,0 0 16,-9 0-16,-9 17 16,-8 1-16,-18 16 15,-26 27-15,-8 0 16,-9-10 0,-1 1-16,10 0 15,8-8-15,18-18 16,17-9-16,8-8 15,1-1-15,17 1 16,0-9-16,0 0 16,17 9-1,27-1-15,8 1 16,17 0-16,18-18 16,-9 9-16,1 0 15,-10 0-15,9 0 16,-17 0-16,-44 0 15</inkml:trace>
  <inkml:trace contextRef="#ctx0" brushRef="#br0" timeOffset="114513.12">16517 8113 0,'0'0'0,"0"0"15,0 0-15,-9 0 16,0 0-16,-17 18 15,0 8-15,0 8 16,-9 10-16,-8 8 16,8-18-16,9 1 15,17-18-15,9-17 16</inkml:trace>
  <inkml:trace contextRef="#ctx0" brushRef="#br0" timeOffset="114670.57">16508 8070 0,'0'0'0,"0"0"0,0 0 16,0 0-16,0 0 16,0 9-16,0 8 15,17 0 1,1 9-16,34 0 0,17 0 16,-34-17-1</inkml:trace>
  <inkml:trace contextRef="#ctx0" brushRef="#br0" timeOffset="114980.67">16951 7862 0,'0'0'0,"0"0"0,0 0 0,0 0 0,0 0 16,0 0-16,0 0 16,0 17-16,17 18 15,18 17 1,0 17-16,17 9 16,0 26-16,-9-8 15,-8-1-15,-9-9 16,-17 10-16,-9 8 15,-26 0-15,-9-1 16,-9-16-16,27-44 16</inkml:trace>
  <inkml:trace contextRef="#ctx0" brushRef="#br0" timeOffset="117382.21">7051 10001 0,'0'0'0,"0"0"16,0 0-16,0 0 15,0 0-15,0 0 16,0 0-16,-8 0 16,-1 0-16,0 0 15,0 0-15,1 0 16,-1 0 0,-8 9-16,8-9 15,0 0-15,1 0 16,8 0-16,-9 0 15,-8 9-15,-1-1 16,10 1-16,-1-9 16,0 0-16,9 0 15,0 0 1,0 0-16,0 0 16,0 0-16,0 9 15,18-1-15,16 1 16,1 0-16,26-1 15,0-8-15,-1 0 16,-16 0-16,8-8 16,-9-1-1,-17 9-15,-17 0 16,0 0-16</inkml:trace>
  <inkml:trace contextRef="#ctx0" brushRef="#br0" timeOffset="117562.9">6947 10417 0,'-9'0'0,"1"0"0,-1 0 0,0 0 15,9 0-15,0 0 16,0 0-16,9-9 16,17 1-16,17-1 15,18 0-15,43-8 16,-34 17-1</inkml:trace>
  <inkml:trace contextRef="#ctx0" brushRef="#br0" timeOffset="118645.51">8493 9577 0,'0'0'0,"0"0"0,0 0 16,0 0-16,0 0 15,0 0-15,0 0 16,0 0-16,0 17 15,0 9-15,0 18 16,-9 16-16,0 18 16,-17 26-1,9 0-15,0-17 16,-1-18-16,1-17 16,8-18-1,0-8-15,9-8 0,0-10 16,0-8-16,0 0 15,9-17-15,9-9 16,16-17-16,1 8 16,-9 1-1,0 8-15,0 8 16,0 1-16,0 17 16,0 0-16,-8 0 15,-1 17-15,0 1 16,-8 8-16,0 8 15,-1-8-15,1 9 16,0-9 0,-1 0-16,1-18 15,0 1-15,8 0 16,1-18-16,-10 9 16</inkml:trace>
  <inkml:trace contextRef="#ctx0" brushRef="#br0" timeOffset="118896.17">8406 9871 0,'-9'0'0,"1"0"16,-10 0-16,9 0 15,1 0-15,-1 0 16,9 0-16,0 0 15,0 0-15,17-8 16,1 8 0,25-9-16,18 0 15,9 1-15,16-10 16,-8 10-16,-43 16 16</inkml:trace>
  <inkml:trace contextRef="#ctx0" brushRef="#br0" timeOffset="119313.11">7972 10504 0,'0'0'0,"0"0"16,0 0-16,0 0 15,17 8-15,18 1 16,43 8-16,9-8 16,8 0-16,1-9 15,-1 0-15,1 0 16,-18-9-16,-17 9 16,0-9-1,-27 1-15,-16-1 16,-10 9-16</inkml:trace>
  <inkml:trace contextRef="#ctx0" brushRef="#br0" timeOffset="119679.6">8293 10763 0,'0'0'0,"0"0"0,0 0 16,17 0-16,9 18 16,9-1-16,9 9 15,-1-9 1,-17 1-16,0-1 16,0-8-16,-17-1 15,0 10-15,-18-1 16,0 9-16,-17 9 15,-17 8-15,8 0 16,0-8-16,0-9 16,18 0-16,0-9 15,17 1 1,0-10 0,17 1-16,9-1 0,61-8 15,35-25-15,-70-1 16</inkml:trace>
  <inkml:trace contextRef="#ctx0" brushRef="#br0" timeOffset="120769.43">9535 9612 0,'0'0'0,"0"0"15,0 0-15,-9 0 16,0 8 0,-17 36-16,-8 42 15,-27 44-15,0 43 16,9 18-16,0 17 15,26-9-15,17-17 16,18-18-16,17-25 16,17-27-16,27-8 15,43-43 1,-9-44-16,-61-25 16</inkml:trace>
  <inkml:trace contextRef="#ctx0" brushRef="#br0" timeOffset="121483.46">10186 9828 0,'-9'0'0,"1"0"15,-1-9-15,0 9 16,1 0-16,-1 0 16,0 0-16,-17 18 15,-9 16-15,-17 36 16,0 42 0,0 10-16,9 25 15,17 9-15,8-35 16,18-17-16,0-9 15,26-8-15,18-18 16,25-26-16,1-34 16,-36-9-16</inkml:trace>
  <inkml:trace contextRef="#ctx0" brushRef="#br0" timeOffset="122178.64">10386 9993 0,'0'0'0,"0"0"0,0 0 0,0 0 0,-9 0 16,0 17-16,1 18 15,-1 17 1,9 0-16,0-9 16,0 0-16,9-17 15,8-9 1,0-8-16,10 0 0,7-18 15,1-8-15,-9-9 16,0 0 0,-9-9-16,-8-8 15,0 8-15,-18 1 16,0 16-16,-8 1 16,-9 17-16,0 9 15,9-9-15</inkml:trace>
  <inkml:trace contextRef="#ctx0" brushRef="#br0" timeOffset="122445.32">11115 9984 0,'0'0'0,"0"0"16,0 0-16,0 0 15,0 0-15,0 17 16,-8 18-16,-1 17 16,0 9-16,9 8 15,0-17 1,0-18-16,0-16 0</inkml:trace>
  <inkml:trace contextRef="#ctx0" brushRef="#br0" timeOffset="122962.23">10421 10564 0,'0'0'0,"0"0"0,-9 18 16,0 8 0,0 26-16,-8 8 15,0 9-15,-1-8 16,1-9-16,17-17 15,9-9-15,-9-9 16</inkml:trace>
  <inkml:trace contextRef="#ctx0" brushRef="#br0" timeOffset="123319.97">11107 10712 0,'0'0'0,"0"0"16,-9 0-1,0 0-15,0 0 16,1 8-16,-1 9 16,-8 1-16,-1-1 15,10 9-15,8 0 16,0 0-16,0-9 15,8-8-15,10 0 16,-1-1-16,0-8 16,18-8-1,-9-1-15,0-8 16,-8-1-16,-10 1 16,1-9-16,-18-9 15,1 9-15,-1 1 16,0-10-1,9 18-15</inkml:trace>
  <inkml:trace contextRef="#ctx0" brushRef="#br0" timeOffset="123644.77">11410 9880 0,'0'0'0,"0"0"0,9 9 16,9 8-16,16 18 16,10 25-16,8 18 15,0 0 1,-9-8-16,1 7 0,-18 10 15,-9 8 1,-17 1-16,-17 8 16,-9-9-16,-18-9 15,10-16-15,8-10 16,8-16-16,18-36 16</inkml:trace>
  <inkml:trace contextRef="#ctx0" brushRef="#br0" timeOffset="124614.9">12044 10183 0,'0'0'0,"0"0"0,0 0 15,0 0-15,0 0 16,0 0-16,0 9 15,9 8-15,0 1 16,8-1-16,0 0 16,-8 0-16,0 1 15,0 8 1,-1 0-16,-8 0 16,-8 8-16,-1 1 15,-17 0-15,0-1 16,0 1-16,0-9 15,8 0 1,18 0-16,0-17 0,0-9 16,0-9-1,0 0-15,9 1 16,8-10-16,18-8 16,17-8-16,-8 8 15,-18-9-15,0 9 16,0 9-1,-18-1-15,1 10 0,0-1 16,-1 9-16,-8 0 16,0 0-1,0 0-15,-8 0 16,-1 0-16,0 17 16,-8 1-16,0-1 15,17 18 1,0-1-16,8 10 15,10-10-15,-1-8 16,9 0-16,9 0 16,0-8-16,-18-10 15</inkml:trace>
  <inkml:trace contextRef="#ctx0" brushRef="#br0" timeOffset="125061.79">12270 9629 0,'0'0'0,"0"0"0,0 0 16,0 0-16,-9 17 16,-17 18-16,0 17 15,-8 0-15,-1 0 16,0-9-16,0-8 16,18-9-16,17-18 15,0-8 1,0 0-16,0 0 15,0 0-15,0 0 16,17-8-16,1-10 16,-1 1-16,-8 8 15,0 9 1,8 0-16,0 18 0,18-1 16,8 9-1,10 9-15,-10-1 16,-17-8-16</inkml:trace>
  <inkml:trace contextRef="#ctx0" brushRef="#br0" timeOffset="125811.25">12583 10538 0,'0'0'0,"0"0"0,0 0 16,0 0-16,8 0 16,10 0-16,25 0 15,18-8-15,8 8 16,1-9-16,8 0 16,-8-8-16,-1 0 15,-8-1 1,-35 18-16</inkml:trace>
  <inkml:trace contextRef="#ctx0" brushRef="#br0" timeOffset="126046.67">12956 10218 0,'0'0'0,"0"0"0,0 0 16,0 17-16,0 9 16,0 17-16,0 27 15,-9 16-15,1-8 32,8 0-32,0-17 0,0-9 0,8-18 15,-8-25 1</inkml:trace>
  <inkml:trace contextRef="#ctx0" brushRef="#br0" timeOffset="127312.64">13894 9785 0,'0'0'0,"0"0"16,0 0-16,0 0 16,0 0-16,0 0 15,0 0 1,-9 17-16,-8 18 15,-9 43-15,-18 43 16,1 26 0,8 18-16,9-18 0,9-17 15,17-18-15,17-8 16,18-17-16,0-9 16,17-26-16,35 0 15,8-26 1,-51-17-16</inkml:trace>
  <inkml:trace contextRef="#ctx0" brushRef="#br0" timeOffset="127932.57">14250 10001 0,'0'0'0,"-9"0"15,1 0-15,-1 0 16,0 0-16,1 0 15,-10 0-15,1 0 16,0 9-16,-1 17 16,-8 26-16,9 0 15,-1-9 1,18 1 0,0-10-16,18-8 0,-1 0 15,18-17-15,8-1 16,9-16-1,0-1-15,-8-17 0,-9-17 16,-9 8 0,-18-8-16,-8 0 15,-8 8-15,-10 0 16,-8 9-16,0 9 16,-9 0-16,18 17 15,17 0-15,0 0 16,0 0-16</inkml:trace>
  <inkml:trace contextRef="#ctx0" brushRef="#br0" timeOffset="128244.87">14814 10149 0,'0'0'0,"0"0"16,0 0-16,0 0 15,18 0-15,8 0 16,9 0-1,17-9-15,0 9 16,0-9-16,17 1 16,10-10-16,-36 10 15</inkml:trace>
  <inkml:trace contextRef="#ctx0" brushRef="#br0" timeOffset="128678.29">15431 10434 0,'-9'0'0,"1"0"0,8 0 16,0 0-16,0 0 15,0 0-15,0-8 16,0-1-16,0 0 16,17-17-16,0-17 15,1 0-15,-1 8 16,1 9-16,-10 9 16,1 0-1,0-1-15,-1 10 16,-8 8-16,0 0 15,0 0-15,0 0 16,0 8-16,9 10 16,8 16-16,1 1 15,-1 8-15,0-8 16,1-9-16,-1 0 16,9-18-1,9 1-15,-9-9 16</inkml:trace>
  <inkml:trace contextRef="#ctx0" brushRef="#br0" timeOffset="128838.14">15700 9776 0,'0'0'0,"0"0"0,0 0 15,0 0-15,0 9 16,9 8-16,0 0 15,-1 9-15,-8-17 16</inkml:trace>
  <inkml:trace contextRef="#ctx0" brushRef="#br0" timeOffset="129344.45">14189 11274 0,'0'0'0,"0"0"15,0 0-15,0 0 16,0 0-16,0-8 16,9-1-16,8-8 15,1-18-15,16-17 16,1-17-16,9 0 31,-18 17-31,0 17 0,-18 9 16,1 9-16,0-1 15,-9 18-15,0 0 16,0 0-16,-9 18 16,0 16-16,1 10 15,8-1-15,0-17 16,0-9-1,0-8-15,26-9 16,0-9-16,-18 1 16</inkml:trace>
  <inkml:trace contextRef="#ctx0" brushRef="#br0" timeOffset="129489.63">14389 10521 0,'0'0'0,"0"0"0,0 0 15,0 0-15,0 0 16,0 0-16,26 9 16,9-1-16,-18 1 15</inkml:trace>
  <inkml:trace contextRef="#ctx0" brushRef="#br0" timeOffset="129931.38">15587 10893 0,'0'0'0,"-8"0"0,-1 0 0,0 0 16,1 0-16,-10 9 16,1 0-16,0 8 15,-10 9-15,-7 9 16,16-1 0,1-8-16,17 0 15,0 0-15,9-8 16,8-10-16,18 1 15,0 0-15,-9-18 16,8 0-16,1-17 16,-9 0-16,0 0 15,-17-17 1,-9 8-16,-9 1 16,-17-1-16,0 18 15,9 8-15,17 9 16,0 0-16</inkml:trace>
  <inkml:trace contextRef="#ctx0" brushRef="#br0" timeOffset="130295.32">16013 9915 0,'0'0'0,"0"0"15,0 0-15,0 0 16,0 0-16,0 0 16,0 17-16,17 9 15,1 26-15,16 17 16,1 18-1,8-1-15,-16 10 0,-10 8 16,-17 0 0,-17-9-16,-10 0 15,-16 0-15,-9 1 16,0-18-16,8-26 16,1-9-16,17-17 15</inkml:trace>
  <inkml:trace contextRef="#ctx0" brushRef="#br0" timeOffset="130881.23">16517 10079 0,'0'0'0,"0"0"16,0 0-16,0 0 15,0 9-15,0 8 16,0 18-16,0 0 16,0 8-16,0 0 15,0 0-15,0-8 16,0-9-1,8-9-15,1-8 16,0 0-16,8-9 16,0-9-16,1 0 15,8-8-15,0-9 16,0 9-16,-9-1 16,-8 10-16,0-1 15,-1 9 1,1 0-16,-9 0 15,9 17-15,-1 18 16,10 17-16,-10 17 16,1 9-16,0-8 15,-9-10-15,-9-16 16,0-1 0,1-17-16,-1 0 15,-8 0-15,-1-9 16,1-8-16,-9-1 15,8-16-15,1-1 16,0 0-16,-1-25 16,10-18-16,8-9 15,0-8-15,0 43 16</inkml:trace>
  <inkml:trace contextRef="#ctx0" brushRef="#br0" timeOffset="131164.91">16629 9672 0,'0'0'0,"0"0"0,0 0 16,0 0-16,0 0 15,0 0-15,-8 18 16,-1 8-16,-8 8 16,-1 1-16,1-9 15,0 0 1,17-18-16,0 1 16,0 0-16,0-9 15</inkml:trace>
  <inkml:trace contextRef="#ctx0" brushRef="#br0" timeOffset="131277.65">16734 9655 0,'0'0'0,"0"0"0,0 0 0,0 0 0,0 17 15,17 18-15,9 0 16,17 16-16,-8-7 16,-17-27-1</inkml:trace>
  <inkml:trace contextRef="#ctx0" brushRef="#br0" timeOffset="131860.46">17237 10443 0,'-8'0'0,"8"0"0,-9 0 15,9 0-15,0 0 16,0 0-16,9 0 16,17 0-16,26 0 15,9 0-15,8 0 16,0-9-1,10 1-15,-27 8 16,-9 0-16,-17-9 16,-17 9-16</inkml:trace>
  <inkml:trace contextRef="#ctx0" brushRef="#br0" timeOffset="132061.66">17411 10183 0,'0'0'0,"0"0"0,0 0 16,0 18-16,0 8 15,0 25-15,0 10 16,0 8-16,0-8 16,9-9-1,-1 0-15,-8 0 16,9-35-16</inkml:trace>
  <inkml:trace contextRef="#ctx0" brushRef="#br0" timeOffset="132427.5">18462 9629 0,'0'0'0,"0"0"16,-9 9-16,-8 25 15,-18 36-15,-26 33 16,0 36-1,-8 8-15,17 26 0,8 1 16,18-27-16,18-26 16,25 0-1,0-17-15,18-26 16,17-17-16,0-18 16,52-8-1,18-9-15,-79-26 0</inkml:trace>
  <inkml:trace contextRef="#ctx0" brushRef="#br0" timeOffset="132711.29">18878 9828 0,'0'0'0,"0"0"16,0 17-16,-8 18 16,-1 26-16,0 8 15,1 9 1,-10-9-16,10-8 0,8-18 15,0-8-15,0-27 16</inkml:trace>
  <inkml:trace contextRef="#ctx0" brushRef="#br0" timeOffset="133293.6">19756 9984 0,'0'0'0,"0"0"0,0 0 15,0 0-15,0 0 16,0 0-16,0 0 15,-9 0-15,0 17 16,-8 9-16,-1 9 16,1 8-16,8 1 15,9-1-15,9 0 16,8-17 0,10 0-16,16-17 15,18-1-15,8-16 16,-8-18-16,-18-9 15,1-8-15,-9-9 16,-18 9-16,-17-1 16,-9 10-16,-17-1 15,0 0 1,-9 18-16,-8 8 16,-9 18-16,34 0 15</inkml:trace>
  <inkml:trace contextRef="#ctx0" brushRef="#br0" timeOffset="133800.65">18852 10686 0,'0'0'0,"0"0"0,0 0 0,-8 0 0,-1 17 16,-8 0-16,-9 9 16,0 9-1,8-1-15,1 1 16,17-9-16,0 9 16,0-9-16,17-18 15,9 1-15,9-9 16,8-9-16,1 1 15,-9-18 1,-9 0-16,0 0 16,-18 0-16,1-9 15,-18 0-15,1 18 16,-10 0-16,-8 17 16,9 8-1,8 1-15</inkml:trace>
  <inkml:trace contextRef="#ctx0" brushRef="#br0" timeOffset="134059.7">19434 10841 0,'0'0'0,"0"0"0,0 0 16,9 0-16,8 0 15,18 0-15,8 9 16,10-9-16,-1-9 16,17 9-1,18 0-15,-26-8 16,-35 8-16</inkml:trace>
  <inkml:trace contextRef="#ctx0" brushRef="#br0" timeOffset="134227.72">20172 10677 0,'0'0'0,"0"0"0,0 17 15,-8 9 1,-1 26-16,0 17 15,1 1-15,-1-1 16,9-17-16,0-26 16</inkml:trace>
  <inkml:trace contextRef="#ctx0" brushRef="#br0" timeOffset="134601.29">20502 9646 0,'0'0'0,"0"0"0,0 0 0,18 26 16,16 26-16,1 26 16,9 35-1,-1 17-15,0 0 16,-8 8-16,-17 1 16,-10-9-16,-16-18 15,-10 9-15,-17 1 16,1-36-16,-10-8 15,1-26-15,17-26 16,17-8 0</inkml:trace>
  <inkml:trace contextRef="#ctx0" brushRef="#br0" timeOffset="135295.6">21006 10330 0,'0'0'0,"0"0"0,0 0 15,0 0-15,0 0 16,0 0-16,0 0 15,0 0 1,17 0-16,9 0 16,9-8-16,17-1 15,18 0-15,-9 1 16,-9-1-16,-9 9 16,0 0-16,-16 0 15,-1 0-15,-18 0 16,1 0-1,-9 0-15,-9 9 16,-8 8-16,-18 18 16,-8-1-16,-1 1 15,-8 0-15,0-9 16,17 0-16,1-9 16,16-8-16,1-1 15,8 1 1,1 0-16,8-1 15,0 1-15,0 8 16,17 1-16,9-1 16,17 0-16,18 1 15,0-10-15,8 1 16,10-9-16,-19-9 16,1-17-16,0 0 15,-35 18 1</inkml:trace>
  <inkml:trace contextRef="#ctx0" brushRef="#br0" timeOffset="135554.19">21371 9793 0,'0'0'0,"0"0"16,0 0-16,-9 9 16,-17 17-16,0 9 15,-17 17-15,8-9 16,0 0 0,0-17-1,18-8-15,0-10 0,8-8 16,9 0-16</inkml:trace>
  <inkml:trace contextRef="#ctx0" brushRef="#br0" timeOffset="135710.32">21284 9802 0,'0'0'0,"0"0"0,0 0 16,17 17-16,1 1 15,16 16-15,1 1 16,-9-9-16,-8-17 15,-10-1-15</inkml:trace>
  <inkml:trace contextRef="#ctx0" brushRef="#br0" timeOffset="136213.5">21796 9516 0,'0'0'0,"0"0"16,0 0-16,0 0 16,9 9-16,17 26 15,17 43-15,18 26 16,9 17-16,8 17 16,0 10-16,-17 7 15,-18 10-15,-25-9 16,-18 26-1,-18 0-15,9-35 16,18-78-16</inkml:trace>
  <inkml:trace contextRef="#ctx0" brushRef="#br0" timeOffset="138346.13">6782 12279 0,'0'0'0,"0"0"0,0 0 16,0 0-16,0 0 16,17-9-16,9 1 15,27-1-15,7 0 16,1 1-16,9-1 31,8 0-31,-9 9 0,-43 0 16</inkml:trace>
  <inkml:trace contextRef="#ctx0" brushRef="#br0" timeOffset="138512.1">6791 12574 0,'0'0'0,"0"0"0,0 0 16,17 0-16,35 8 15,26-8-15,53 9 16,259 17-16</inkml:trace>
  <inkml:trace contextRef="#ctx0" brushRef="#br0" timeOffset="139026.97">8415 11647 0,'0'0'0,"0"0"0,0 0 16,0 0-16,0 9 15,0 17-15,-9 25 16,0 45-16,-17 8 31,0 0-31,0 0 16,0-1-16,0-16 0,9-26 15,-1-18-15,10-17 16,8-17-16,0-1 16,0-8-16,8-8 15,18-10-15,9-16 16,0-1 0,-1 0-16,-7 18 15,-1 0-15,-9 8 16,0 9-16,1 0 15,-1 17-15,0 18 16,1 0 0,-1 17-16,-8-9 0,0 0 15,-1-8-15,10-9 16,8-17 0,-18-1-16</inkml:trace>
  <inkml:trace contextRef="#ctx0" brushRef="#br0" timeOffset="139309.63">7928 12028 0,'0'0'0,"0"0"0,0 0 15,0 0-15,0 0 16,9 0-16,17 0 16,26 9-1,26-9-15,9 0 16,9 0-16,-1-9 16,1 0-16,-1 1 15,-17-1-15,-43 9 16</inkml:trace>
  <inkml:trace contextRef="#ctx0" brushRef="#br0" timeOffset="139727.1">7763 12868 0,'0'0'0,"0"0"0,0 0 15,0 0 1,0 0-16,18 0 16,16 0-16,27-9 15,26 1-15,17-1 16,-8-8-16,-9 8 16,-9 0-16,0-8 15,-9 8-15,-8 9 16,-17 0-1,-10 0-15,-8 0 16,0 9-16,-8-9 16,-10 0-16</inkml:trace>
  <inkml:trace contextRef="#ctx0" brushRef="#br0" timeOffset="140160.23">7998 13085 0,'0'0'0,"0"0"0,0 0 16,0 0-1,17 0-15,9 8 16,9 1-16,17 8 15,0 0-15,-8 1 16,-1-1-16,-8 0 16,-9 1-16,-9-1 15,-8 9-15,-1 0 16,-16 9-16,-18-1 16,0 10-1,-9-1-15,0-17 16,0 0-16,9 0 15,9-17-15,0-1 16,8 1-16,9 0 16,0-9-16,0 0 15,26 8-15,35 1 16,26-18 0,60 1-16,244-27 15</inkml:trace>
  <inkml:trace contextRef="#ctx0" brushRef="#br0" timeOffset="141775.96">9648 11768 0,'-9'0'0,"0"0"16,1 0 0,-1 0-16,0 0 15,1 0-15,-1 0 16,0 17-16,-17 18 16,-9 26-16,-8 25 15,0 36 1,8 42-16,0 9 15,0 27-15,18 16 0,17-8 16,17 8 0,9-16-16,9-1 15,17-61-15,0-25 16,18-9-16,8-35 16,-35-43-16</inkml:trace>
  <inkml:trace contextRef="#ctx0" brushRef="#br0" timeOffset="144598.2">10143 12244 0,'-9'0'0,"9"0"16,0 0-16,0 0 16,0 0-16,0 0 15,17 9-15,1 0 16,25-1-16,9 1 16,0-9-16,9 0 15,-9 0 1,-8 0-16,-1 0 15,-17 0-15,-9 0 16,-8 0-16,0 0 16,-9 0-16,-9 9 15,0 8-15,-17 18 16,-17-1 0,0 1-16,-1 8 0,1-17 15,8 0 1,0 0-16,18-17 15,0 0-15,8-1 16,9 1-16,0 0 16,0-1-1,0 1-15,17 0 0,9-1 16,26 1-16,18 0 16,-1-9-1,-8 0-15,0-9 16,-18 0-16,-8 9 15,-9 0-15,-9 0 16,1 9 0,-18-9-16</inkml:trace>
  <inkml:trace contextRef="#ctx0" brushRef="#br0" timeOffset="144911.59">10481 11647 0,'0'0'0,"0"0"0,0 0 15,0 0-15,-8 0 16,-1 9-16,0 8 15,-17 9-15,0 8 16,0 10-16,0-1 16,9 0-1,-1-17-15,18-17 16,0 0-16,0-9 16,0-9-16,0 9 15</inkml:trace>
  <inkml:trace contextRef="#ctx0" brushRef="#br0" timeOffset="145056.16">10594 11707 0,'-8'-8'0,"8"8"0,0 0 15,0 0-15,0 0 16,0 0-16,0 8 16,17 10-16,0 8 15,9 8-15,-8-8 16</inkml:trace>
  <inkml:trace contextRef="#ctx0" brushRef="#br0" timeOffset="146058.81">11541 12158 0,'0'0'0,"0"0"0,0 0 16,0 0-16,0 0 15,0 0 1,17 0-16,0 0 16,10 0-16,-1 0 15,0 0-15,-9 0 16,0 0-16,-8 9 15,0 8-15,-1 0 16,-16 9-16,-1 9 16,-8 8-1,-1 0-15,1-8 16,8-9-16,1 0 16,8-9-16,-9 1 15,9-10-15,0 1 16,0-9-16</inkml:trace>
  <inkml:trace contextRef="#ctx0" brushRef="#br0" timeOffset="146292.23">12010 12123 0,'0'0'0,"0"0"0,0 0 16,0 0-16,0 0 15,-9 0-15,0 0 16,1 0-16,-18 18 15,8 8 1,-8 8-16,9 27 16,-1-1-16,18 1 31,0 0-31,18-18 0,8 0 0,17-8 16,9 0-16,-17-27 15</inkml:trace>
  <inkml:trace contextRef="#ctx0" brushRef="#br0" timeOffset="146625.9">11871 11465 0,'0'0'0,"0"0"0,0 0 0,0 0 16,0 0-16,-9 9 15,-8 25 1,-9 10-16,-9 8 15,-9 0-15,10-9 16,8-17-16,8 0 16,10-18-16,8-8 15,0 0-15,0 0 16</inkml:trace>
  <inkml:trace contextRef="#ctx0" brushRef="#br0" timeOffset="146778.17">11914 11517 0,'0'0'0,"0"0"15,0 0-15,17 17 16,1 1-16,17 16 16,-1 18-16,1-8 15,8-1 1,1-9-16,8-8 0,-26-8 16</inkml:trace>
  <inkml:trace contextRef="#ctx0" brushRef="#br0" timeOffset="147141.99">12261 12444 0,'0'0'0,"0"0"15,0 0-15,0 0 16,18 0-16,17-9 16,17 0-1,8-8-15,19-9 16,-27 17-16</inkml:trace>
  <inkml:trace contextRef="#ctx0" brushRef="#br0" timeOffset="147575.69">12730 12695 0,'0'0'0,"0"0"0,0 0 16,0 0-16,0-9 15,18-8-15,-1-9 16,18-26-16,0-9 16,-9 9-16,0 18 15,0-1-15,-18 18 16,1-1-16,0 10 15,-9 8 1,0 0-16,0 0 16,0 0-16,0 8 15,8 10-15,1 16 16,9 1 0,-1 0-16,0-9 0,1 0 15,-1-9 1,18-8-16,8-1 15,-25-8-15</inkml:trace>
  <inkml:trace contextRef="#ctx0" brushRef="#br0" timeOffset="147728.22">12939 12019 0,'0'0'0,"0"0"16,0 0-16,0 0 15,0 0-15,17 18 16,1 8-16,-10-9 16</inkml:trace>
  <inkml:trace contextRef="#ctx0" brushRef="#br0" timeOffset="148292.66">13373 12227 0,'0'0'0,"0"0"0,0 0 16,0 0-16,0 0 15,0 0-15,0 0 16,0 17-16,0 1 15,9-1-15,-1 9 16,1-9 0,0-8-16,-9 0 15,8-9-15,10 0 0,-1-9 16,1 0 0,-1-8-16,9 0 15,0-1-15,-17 1 16,-1 8-16,1 9 15,0 0-15,-1 0 16,1 0-16,-9 0 16,9 26-1,-1 18-15,1 8 16,0 17-16,0-8 16,-9-1-16,0-8 15,0 0-15,-9-9 16,0-8-16,0-9 15,-8 0-15,0-17 16,-1-1-16,1-16 16,0-1-1,-1 0-15,1-17 16,0 0-16,8-8 16,0 16-16,9 10 15</inkml:trace>
  <inkml:trace contextRef="#ctx0" brushRef="#br0" timeOffset="148582.98">13477 11742 0,'0'0'0,"0"0"0,0 0 16,0 0-16,0 9 15,-8 8-15,-1 18 16,0-1-16,-8 10 16,8-18-16,0-9 15,9 0-15,0-25 16,0 8-16</inkml:trace>
  <inkml:trace contextRef="#ctx0" brushRef="#br0" timeOffset="148696.82">13564 11742 0,'0'0'0,"0"0"0,0 0 0,0 0 16,17 17-16,18 18 15,17 17-15,0 17 16,0-8-1,-26-26-15</inkml:trace>
  <inkml:trace contextRef="#ctx0" brushRef="#br0" timeOffset="149792.06">9952 13699 0,'0'0'0,"0"0"15,0 0-15,0 0 16,17 0-16,0 0 16,18 18-16,8-1 15,-16 0-15,-1 1 16,-9-1-16,-8 0 15,-1 1-15,-8 16 16,-8 1-16,-1 0 16,-8-9-1,-1 0-15,1 0 16,8-18-16,9 1 16,0-9-16,0 0 15,9-9-15,0 1 16,138-382-16,-147 390 15,0 0 1,0-9-16,18 1 16,-10-1-16,1 9 15,0 0-15,-1 0 16,1 0-16,-9 0 16,0 0-16,-9 26 15,-8 8-15,-9 18 16,8 0-16,1 9 15,0 0 1,17-9-16,0 0 16,8-9-16,10 0 15,-1-8-15,1-18 16,16-8-16,18-18 16,0-8-16,-34 8 15</inkml:trace>
  <inkml:trace contextRef="#ctx0" brushRef="#br0" timeOffset="150025.4">10099 13136 0,'0'0'0,"0"0"15,0 0-15,0 0 16,-8 18-16,-1 16 16,-9 18-16,-8-8 15,0-1-15,-8 0 16,25-17 0,9-17-16</inkml:trace>
  <inkml:trace contextRef="#ctx0" brushRef="#br0" timeOffset="150175">10229 13145 0,'0'0'0,"0"0"16,0 0-16,0 0 0,0 0 15,9 26 1,9 17-16,16 9 0,10 18 16,8-18-1,-26-35-15</inkml:trace>
  <inkml:trace contextRef="#ctx0" brushRef="#br0" timeOffset="150608.97">10594 13977 0,'-8'0'0,"-1"0"15,9 0-15,0 0 16,0 0-16,0 0 16,0 0-16,0 0 15,0 0-15,9-9 16,8 0-16,26 1 15,9-10-15,18-8 16,8 0-16,-9 0 16,-42 18-1</inkml:trace>
  <inkml:trace contextRef="#ctx0" brushRef="#br0" timeOffset="150841.47">10742 13596 0,'0'0'0,"0"0"0,0 0 16,0 17-16,0 17 16,8 27-16,1 8 15,0 1-15,-9-1 16,0 0-16,0-8 15,0-9-15,17-9 16,1-17 0</inkml:trace>
  <inkml:trace contextRef="#ctx0" brushRef="#br0" timeOffset="151251.17">11124 14081 0,'0'0'0,"0"0"16,0 0-16,0 0 16,0 0-16,0 0 15,0 0-15,0 0 16,0-9-1,17-8-15,1-9 16,-1 0-16,0 0 16,1 0-16,-10 8 15,1 1-15,0 8 16,-9 9-16,0 0 16,0 0-16,0 0 15,0 0 1,0 18-16,0-1 15,8 9-15,10 0 16,-1-9-16,1-8 16,8 0-16,0-18 15,-9 9-15</inkml:trace>
  <inkml:trace contextRef="#ctx0" brushRef="#br0" timeOffset="151391.4">11228 13526 0,'0'0'0,"0"0"0,0 0 16,0 0-16,0 0 15,0 9-15,26 0 16,0-1-16</inkml:trace>
  <inkml:trace contextRef="#ctx0" brushRef="#br0" timeOffset="151891.73">11602 13691 0,'0'0'0,"0"0"0,0 0 16,0 17-16,0 0 15,0 18-15,0 0 16,0 8 0,0-8-16,0-9 0,0 0 15,0-18 1,0 1-16,8 0 16,1-9-16,8-9 15,1 0-15,-1 1 16,0-18-16,9 0 15,-8 8 1,-10 1-16,1 17 0,0 0 16,-9 0-1,0 0-15,0 9 16,0 25-16,0 10 16,8 25-16,1 18 15,-18-10 1,1-16-16,-1 0 0,0-18 15,-8-17-15,0 0 16,-1 0 0,1-17-16,-9-1 15,0-16-15,9-1 16,-1-43-16,9 9 16</inkml:trace>
  <inkml:trace contextRef="#ctx0" brushRef="#br0" timeOffset="152154.1">11619 13206 0,'0'0'0,"0"0"0,0 0 0,0 26 15,0 8 1,-9 10-16,1-1 16,-1 0-16,0-17 15,9-8-15,0-10 16,0 1-16,0-9 16,0 0-16</inkml:trace>
  <inkml:trace contextRef="#ctx0" brushRef="#br0" timeOffset="152291.48">11645 13206 0,'0'0'0,"0"0"16,0 0-16,0 0 16,17 17-16,18 9 15,0 26-15,17 9 16,9 17 0,-9-18-16,-35-51 15</inkml:trace>
  <inkml:trace contextRef="#ctx0" brushRef="#br0" timeOffset="152779.26">12618 13959 0,'0'0'0,"0"0"0,0 0 16,0 0-16,0 0 16,26 0-16,17-8 15,26-1 1,10 0-16,33 1 16,245 8-16</inkml:trace>
  <inkml:trace contextRef="#ctx0" brushRef="#br0" timeOffset="153274.39">13173 13656 0,'0'0'0,"0"0"0,0 0 15,0 0-15,0 0 16,0 0-16,9 0 15,8 0-15,1 0 16,8 0 0,0 0-16,9 0 15,8 0-15,0 9 16,1-1-16,-18-8 16,-9 9-16,1-9 15,-10 9-15,1 8 16,-18 9-16,-17 9 15,-17 8 1,-1 0-16,-8 1 16,0-1-16,17-17 15,1 0-15,16-17 16,1-1-16,8 1 16,9 0-16,0-1 15,0-8-15,9 0 16,17 9-16,17 0 15,18-1 1,9 1-16,-1 0 16,9-9-16,-17-9 15,-17 0-15,-1 1 16,-17-1-16,-9 0 16,-8 9-16</inkml:trace>
  <inkml:trace contextRef="#ctx0" brushRef="#br0" timeOffset="153563.48">13442 13301 0,'0'0'0,"0"-9"0,0 9 16,0 0-16,0 0 16,0 0-16,-8 0 15,-1 18-15,0-1 16,-17 18-16,0-1 16,9-8-1,8-8-15,9-10 16,0 1-16</inkml:trace>
  <inkml:trace contextRef="#ctx0" brushRef="#br0" timeOffset="153692.54">13642 13232 0,'0'0'0,"0"0"0,18 17 0,8 18 15,17 17-15,9 0 16,-26-26-16</inkml:trace>
  <inkml:trace contextRef="#ctx0" brushRef="#br0" timeOffset="154378.32">14450 11673 0,'0'0'0,"0"0"0,8 0 16,19 26-16,33 26 15,18 52-15,9 17 16,0 35-16,0 17 16,-26 0-16,-9 18 15,-17-9-15,-9 0 16,-26-9-1,-9-17-15,-17 8 16,0-25-16,-9-18 16,0-34-16,1-18 15,16-43-15</inkml:trace>
  <inkml:trace contextRef="#ctx0" brushRef="#br1" timeOffset="199251.64">2145 14340 0,'0'0'0,"0"0"16,0 0-16,-17-8 15,8-1-15,-17 0 16,0 1-16,-26 8 16,0 0-16,-9 17 15,0 18 1,-9 17-16,10 8 0,-1 18 16,9 9-1,34-1-15,-8-8 16,26 9-16,9-9 15,8-17-15,18-10 16,9-7-16,34-18 16,26-26-16,-9-35 15,-60 9-15</inkml:trace>
  <inkml:trace contextRef="#ctx0" brushRef="#br1" timeOffset="199735.3">2353 13933 0,'0'0'0,"0"0"0,0 0 16,0 0-16,0 18 15,0 16-15,0 44 16,-8 17-16,-1 9 15,0 18-15,-8 8 16,-9-27-16,8-16 16,1-18-16,0-8 15,-1-18 1,10-17-16,8-8 16,0-10-16,0 1 15,0-9-15,0-9 16,17-17-16,18-26 15,8-8-15,1-1 16,-1 9 0,0 9-16,-16 8 15,-1 18-15,0 0 16,-18 17-16,1 0 16,0 25-16,-1 10 15,1 17-15,0 17 16,-9-8-16,0-9 15,8 0-15,10-17 16,-10-18 0,1-17-16</inkml:trace>
  <inkml:trace contextRef="#ctx0" brushRef="#br1" timeOffset="200170.58">2666 14886 0,'0'0'0,"0"0"16,0 0-16,0 0 15,17 0-15,1-9 16,16 1-1,18-1-15,9-17 16,0 0-16,9-9 16,-1-8-16,-17 0 15,-26 8-15,0 0 16,-17 1-16,0 8 16,-9 9-16,-9-1 15,0 1-15,-8 17 16,-9 0-1,-9 9-15,-8 17 16,-1 25-16,9 10 16,9 0-16,9-1 15,17-8-15,17 0 16,1-8-16,17-18 16,43-9-16,9-26 15,-53 9 1</inkml:trace>
  <inkml:trace contextRef="#ctx0" brushRef="#br1" timeOffset="200506.3">3725 14462 0,'0'0'0,"0"0"15,0 0-15,0 0 16,0 0-16,-8 0 16,-1 0-16,0 0 15,-17 17-15,0 9 16,-9 9 0,1 8-16,8 0 15,0 0 1,8 1-16,1-1 0,17-8 15,0-9-15,0 0 16,9 0-16,8-9 16,18-8-16,25-1 15,10-16-15,-35 8 16</inkml:trace>
  <inkml:trace contextRef="#ctx0" brushRef="#br1" timeOffset="200803.71">4064 14037 0,'0'0'0,"0"0"0,0 0 15,0 0-15,0 18 16,0 8-16,0 34 15,0 18-15,-9 17 16,1 35 0,-1 0-16,0-9 15,1-25-15,-10-1 16,18-8-16,0-27 16,0-8-16,-8-9 15,8-25 1,0-10-16</inkml:trace>
  <inkml:trace contextRef="#ctx0" brushRef="#br1" timeOffset="201146.48">4576 14375 0,'0'0'0,"0"0"15,0 0-15,0 0 16,0 0-16,-8 0 15,-10 17 1,-16 9-16,-27 9 16,-17 17-16,-1-9 15,10 0-15,8-17 16,26 0-16,18-17 16,0 0-16,-1-1 15,10 1-15,8 0 16,0 8-16,17 9 15,18 9 1,17 17-16,17-9 16,-8 0-16,17 1 15,-8-1-15,-1-17 16,-8-9-16,-35-17 16</inkml:trace>
  <inkml:trace contextRef="#ctx0" brushRef="#br1" timeOffset="201325.3">4993 14947 0,'0'0'0,"0"0"16,0 0-16,0 0 15,9 0-15</inkml:trace>
  <inkml:trace contextRef="#ctx0" brushRef="#br1" timeOffset="208805.18">5757 14635 0,'0'0'0,"0"0"0,0 0 0,0 0 16,0 0-16,0 0 16,0 0-1,0 0-15,0 0 16,0 0-16,0 0 15,9-9-15,17 0 16,17 1-16,27-1 16,-1-8-16,10 0 15,-19-1-15,-8 1 16,-8 0 0,-1-1-16,1 10 15,-10 8-15,-25 0 16</inkml:trace>
  <inkml:trace contextRef="#ctx0" brushRef="#br1" timeOffset="209167.46">5905 14617 0,'0'0'0,"0"0"0,0 0 16,0 0-16,0 18 15,0-1-15,0 0 16,0 27-16,-9 8 16,1 0-16,-10 17 15,1 0 1,-1-8-16,1-18 16,8 0-16,1-17 15,8 0-15,0-8 16,0-1-16,0-8 15,0-1-15,8 1 16,10 0 0,-1-1-16,18 1 0,0 0 15,8-9 1,9-9-16,-17 9 16,-9 0-16,-17 0 15</inkml:trace>
  <inkml:trace contextRef="#ctx0" brushRef="#br1" timeOffset="209370.35">5870 14990 0,'0'0'0,"0"0"0,0 0 16,0 0-16,26 0 15,18 0-15,25 0 16,1-9 0,34 1-16,0-18 15,-52 17-15</inkml:trace>
  <inkml:trace contextRef="#ctx0" brushRef="#br1" timeOffset="209674.62">6851 14877 0,'0'-8'0,"0"8"0,0 0 15,0 0-15,0 0 16,0 0-1,-8 0-15,-1 8 16,-17 10-16,-9 25 16,-17 9-16,0 17 15,9-8-15,-1-1 16,10-16-16,25-18 16,9-18-16,0 1 15,0 0 1</inkml:trace>
  <inkml:trace contextRef="#ctx0" brushRef="#br1" timeOffset="209866.9">6556 14834 0,'0'0'0,"0"0"16,0 0-16,0 17 15,18 9 1,-1 35-16,18 8 15,-9-8-15,8-9 16,10-9-16,8-8 16,-9-9-16,-25-18 15</inkml:trace>
  <inkml:trace contextRef="#ctx0" brushRef="#br1" timeOffset="210367.1">7147 14973 0,'0'0'0,"0"0"0,0 0 0,0 0 16,-9 8 0,0 36-16,-8 16 15,0 27-15,-9 34 16,8 18-16,1-18 15,-1-35-15,1-8 16,0-26-16,-1-17 16,10-9-1,-1-17-15,0-1 16,1-16-16,-1-27 16,0-69-16,18-52 15,8-17-15,9 34 16,0 35-16,0 27 15,1 33-15,-1 10 16,-9 16-16,0 1 16,1 17-1,-1 0-15,18 17 16,-9 1-16,0 16 16,0 1-16,-17-1 15,-9-8-15,-9 9 16,-17 0-16,0-1 15,0-8 1,0-8-16,0-1 0,0-8 16,17-1-1</inkml:trace>
  <inkml:trace contextRef="#ctx0" brushRef="#br1" timeOffset="210833.99">7503 15128 0,'0'0'0,"-9"0"0,0 0 16,9 0-16,0 0 15,0 0-15,0 9 16,0-9-16,0 9 15,0-9 1,9 8-16,8-8 16,1-8-16,17-1 15,8-8-15,-17-9 16,0 8-16,-17-7 16,-1-1-16,-8 8 15,0 1-15,-8 0 16,-1 8-1,0 0-15,-17 9 16,0 0-16,9 0 16,-9 9-16,0 8 15,8 18-15,1 0 16,17 16-16,0 1 16,17-8-16,1-10 15,8-8 1,35 0-16,17-17 15,-17-18-15,-35 9 16</inkml:trace>
  <inkml:trace contextRef="#ctx0" brushRef="#br1" timeOffset="211118.24">8284 14938 0,'0'0'0,"-8"0"0,-1 0 16,-8 0-16,-9 0 15,-1 0-15,1 0 16,-8 9-16,-1 8 16,0 0-16,0 18 15,9 0 1,9-1-16,0 1 16,8-1-16,9-8 15,0 0-15,0 0 16,9-8-16,8-1 15,9 0-15,26-8 16,9 0-16,-9-9 16,-26 0-16</inkml:trace>
  <inkml:trace contextRef="#ctx0" brushRef="#br1" timeOffset="211383.08">8380 15016 0,'0'0'0,"-9"0"16,0 9-16,9-9 15,0 0-15,0 0 16,0 0-16,9 0 15,9 8-15,8-8 16,8-8-16,10-1 16,17-8-16,-9-1 15,-18 1 1,-16 17-16</inkml:trace>
  <inkml:trace contextRef="#ctx0" brushRef="#br1" timeOffset="211650.51">8484 14652 0,'0'0'0,"0"0"0,0 9 16,0 17-16,-9 17 15,1 18-15,-1 25 16,0 18-1,1-9-15,-1-8 0,0-9 16,9-17 0,0-1-16,0-16 15,9-18-15,0-18 16,-1 1-16,-8-9 16,0 0-16</inkml:trace>
  <inkml:trace contextRef="#ctx0" brushRef="#br1" timeOffset="212101.51">8710 15336 0,'0'0'0,"-9"0"0,0 0 16,9 0-16,0 0 15,0 0-15,0 0 16,0 0-1,18 0-15,-1 0 16,9 0-16,0 0 16,0-8-16,0-1 15,0 0-15,-8 1 16,-1-1-16,-8-8 16,0 8-1,-1-17-15,-8 0 16,0 0-16,-8 9 15,-1-1-15,0 1 16,0 0-16,-8 8 16,0 9-16,-1 0 15,1 17-15,-9 1 16,0 16-16,9 1 16,-1 0-1,18-1-15,0 10 16,18-10-16,-1-8 15,0 0-15,27-17 16,34-9-16,0-17 16,-43 17-16</inkml:trace>
  <inkml:trace contextRef="#ctx0" brushRef="#br1" timeOffset="213144.25">9596 15284 0,'-9'-8'0,"0"-1"16,1-8 0,-1 8-16,0 0 0,0-8 15,1 8 1,-10-8-16,1 0 16,-9 17-16,0 0 15,0 0-15,0 17 16,-9 0-16,0 18 15,1 0-15,16-1 16,10-8-16,8 0 16,0 0-16,0-17 15,8 0 1,1-1-16,8-8 16,1-8-16,16-18 15,1-9-15,9-8 16,-10-18-16,10-26 15,-18 1 1,0 8-16,0 9 0,-9-1 16,-8 10-1,0 8-15,-9 17 16,0 18-16,0-1 16,0 1-16,0 8 15,0 1-15,0 8 16,0 0-16,0 0 15,0 0-15,0 0 16,0 0 0,0 0-16,0 0 15,0 0-15,0 0 16,0 0-16,0 0 16,0 0-16,0 0 15,0 0-15,0 0 16,0 0-16,0 8 15,0 1 1,0-9-16,0 0 16,0 0-16,0 0 15,0 0-15,0 0 16,0 0-16,0 0 16,0 0-16,0 0 15,0 0-15,0 0 16,0 0-1,0 0-15,0 0 16,0 0-16,0 0 16,0 0-16,0 0 15,0 0-15,0 0 16,0 0-16,0 0 16,0 0-16,0 0 15,0 0-15,0 0 16,0 0-1,0 0-15,0 0 16,0 0-16,0 0 16,0 0-16,0 0 15,0 0-15,8 9 16,1-1-16,0-8 16</inkml:trace>
  <inkml:trace contextRef="#ctx0" brushRef="#br1" timeOffset="214183.04">9500 15042 0,'0'0'0,"0"0"0,0 0 16,0 0-1,0 0-15,0 17 16,9 9-16,8 17 16,0 9-16,18 9 15,0 0-15,0-9 16,-1-9-16,1-8 16,26-9-1,17-26-15,0-18 16,-43 10-16</inkml:trace>
  <inkml:trace contextRef="#ctx0" brushRef="#br1" timeOffset="214568.79">10490 15025 0,'0'0'0,"0"0"0,0 0 16,0 0-16,0 0 15,9 17 1,8 17-16,0 18 0,1 0 16,8-8-1,0-1-15,-9-17 16,-8 0-1,0-9-15,-1-8 0,1 0 16,0-1 0,-9 1-16,17-18 15,9-34-15,26-52 0,-8-9 16,-1 9 0,0 25-16,-8 27 15,-9 17-15,0 9 16,-17 8-16</inkml:trace>
  <inkml:trace contextRef="#ctx0" brushRef="#br1" timeOffset="-214396.78">11489 15042 0,'0'0'0,"0"0"16,0 0-16,-9 0 16,0 0-1,1 0-15,-1 0 16,0 0-16,1 0 16,-19-9-16,1 9 15,0 0-15,0 0 16,0 0-16,-8 0 15,-10 18-15,1 16 16,8 9-16,0 9 16,0 0-1,18 0-15,0 0 16,17-8-16,0-10 16,8-8-16,1-17 15,8 0-15,1-18 16,17-8-16,-1-9 15,1-9-15,-9 0 16,0 18 0,-17 0-16,0 8 15,-1 9-15,-8 0 16,0 0-16,0 17 16,9 1-16,8 16 15,1 10-15,-1-1 16,0-17-16,18 0 15,-9-26 1,0-9-16,-8 1 16</inkml:trace>
  <inkml:trace contextRef="#ctx0" brushRef="#br1" timeOffset="-214126.26">11654 14496 0,'0'0'0,"0"0"0,0 0 15,0 0-15,0 26 16,0 35-16,0 17 16,-9 26-16,0 17 15,1 0 1,-1-26-16,9-17 15,0-26-15,0-8 16,0-18-16,0-18 16,0 10-16,9-10 15,-9-8-15</inkml:trace>
  <inkml:trace contextRef="#ctx0" brushRef="#br1" timeOffset="-213626.52">11975 14955 0,'0'0'0,"0"0"0,0 0 16,0 0-1,0 0-15,-9 9 16,1 8-16,-1 9 15,0 9-15,0-1 16,1 10-16,-1-1 16,9 0-16,0 1 15,0-18-15,0 0 16,0-9 0,9-8-16,-1-1 15,1 1-15,9-18 16,-1 1-16,18-36 15,17-25-15,-18 0 16,-7 25-16,-19 18 16,1 9-1,0 0-15,-1 8 16,-8 9-16,0 0 16,0 9-16,0 25 15,0 10-15,0 16 16,18 10-16,-1-1 15,0-8-15,9-9 16,9-26-16,-9-9 16,0-26-16,-8 1 15</inkml:trace>
  <inkml:trace contextRef="#ctx0" brushRef="#br1" timeOffset="-213097.15">12470 15241 0,'0'0'0,"0"0"0,0 0 16,0 0-16,0 0 15,0 0-15,0 0 16,0 0 0,0 0-16,0 0 15,9 0-15,8 0 16,0 0-16,9 0 16,9-9-16,0 1 15,-9-1-15,0 0 16,0-8-16,-9-9 15,-8 0 1,0 0-16,-9 9 16,-9-1-16,0 1 15,1 0-15,-10 0 16,1 8-16,-9 9 16,9 0-16,-10 9 15,1 17-15,0 8 16,9 18-1,0 0-15,17 0 16,0 0-16,8-9 16,10 1-16,16-10 15,1-8-15,26-17 16,0-9-16,-35-9 16</inkml:trace>
  <inkml:trace contextRef="#ctx0" brushRef="#br1" timeOffset="-211893.34">13877 15042 0,'0'0'0,"0"0"16,0 0-16,0 0 15,0 0-15,0 0 16,0 0-16,0 0 15,0 0-15,-9 0 16,0 9-16,-17 8 16,0 17-1,0 1-15,9 8 16,-1 1-16,18-18 16,0 0-16,9-18 15,8 1-15,1 0 16,8-18-16,9 0 15,8-17-15,0-17 16,-17-9 0,-17-9-16,0 10 15,-9 7-15,-9 10 16,0-1-16,1 18 16,-1-1-16,0 1 15,1 0-15,-1 8 16,9 0-16,0 1 15,0-1-15,17-17 16,18-17 0,17 8-16,0 0 15,0 1-15,-8-1 16,-1 18-16,-17-1 16,-8 18-16,-10 0 15,1 9-15,0 26 16,-27 43-1,-42 86-15,-10 35 16,9 1-16,1-10 16,25-34-16,9-35 15,8-17-15,18-17 16,0-35-16,9-9 16,0-17-16,8-17 15,9-1-15,9-25 16,17-26-16,0-35 15,-8-26 1,-10-17-16,-16 25 16,-10 19-16,-8 25 15,-8 17-15,-1 18 16,9-1-16,0 1 16,0 8-16,0 1 15,0-1-15,0 0 16,17-8-1,35-9-15,35-17 16,18-35-16,-53 26 16</inkml:trace>
  <inkml:trace contextRef="#ctx0" brushRef="#br1" timeOffset="-211263.5">15830 14903 0,'0'-8'0,"-8"-1"0,-1 0 0,0 1 16,-25-1-16,-18 9 16,-9 9-16,-9 8 15,10 0-15,-10 18 16,18 8-16,17 1 15,18-10 1,0 1-16,17-9 0,0 0 16,17 0-16,0 0 15,1 0 1,-1-9-16,-8-8 16,-1-1-1,1 1-15,-9 0 0,-9 8 16,1 0-16,-18 1 15,8-1-15,1-8 16,0-9-16,8 0 16</inkml:trace>
  <inkml:trace contextRef="#ctx0" brushRef="#br1" timeOffset="-210779.48">15830 14973 0,'0'0'0,"0"0"0,0 0 15,0 0-15,0 0 16,9 17 0,9 18-16,-1 25 15,-8 18-15,-1 17 16,-16 18-16,-1-9 16,-8-18-16,8-8 15,0-26-15,0-17 16,1-9-16,8-17 15,-9-1 1,0 1-16,1-9 16,-1-9-16,0-8 15,-8-52-15,17-44 16,26-8-16,0 17 16,0 17-16,0 27 15,0 8-15,0 17 16,0 9-1,0 9-15,0 0 16,-8 8-16,8 9 16,0 0-16,-9 0 15,1 9-15,-10 8 16,1 0-16,-18 18 16,-17-1-16,0 1 15,-8-9 1,-1 0-16,9-17 15,17-1-15,9-8 16,0 0-16,9 0 16</inkml:trace>
  <inkml:trace contextRef="#ctx0" brushRef="#br1" timeOffset="-210591.55">16256 15128 0,'0'0'0,"0"0"15,0 0-15,0 0 16,0 18-16,0 8 16,0 8-16,-9 1 15,9-9-15,0-9 16,0-8-16,0-9 16</inkml:trace>
  <inkml:trace contextRef="#ctx0" brushRef="#br1" timeOffset="-210430.53">16395 14851 0,'0'0'0,"0"0"0,0 18 15,17 8-15,1 8 16,-10-8-16</inkml:trace>
  <inkml:trace contextRef="#ctx0" brushRef="#br1" timeOffset="-210127.26">16490 15414 0,'0'0'0,"0"0"0,0 0 16,0 0-16,0 0 15,0 0-15,0 0 16,0-8-16,0-10 15,9-8-15,9-17 16,-1 0-16,0 8 16,9 0-1,0 18-15,0 0 16,-8 17-16,-1 0 16,1 0-16,-1 17 15,0 9-15,1 9 16,8 17-16,0 8 15,0 1-15,0 0 16,9-18 0,34 9-16,-17-26 15</inkml:trace>
  <inkml:trace contextRef="#ctx0" brushRef="#br1" timeOffset="-209423.18">17836 14981 0,'0'0'0,"0"0"0,0 0 15,0 0 1,0 0-16,-8 0 16,-1 0-16,-8-8 15,-1 8-15,1 0 16,-9 0-16,0 0 16,-18 8-16,1 10 15,8 16-15,1 9 16,-1 9-1,17-8-15,1-1 16,17-17-16,0 0 16,0-9-16,0-8 15,9 0-15,8-9 16,1-9 0,-1 0-16,9 1 0,0-10 15,0 1 1,-17 8-16,-1 1 15,1-1-15,0 9 16,-9 0-16,0 0 16,0 0-16,8 0 15,1 0-15,9 9 16,-1 8-16,0 0 16,18 1-1,0-10-15,-1 1 16,27 0-16,0-1 15,-35-8-15</inkml:trace>
  <inkml:trace contextRef="#ctx0" brushRef="#br1" timeOffset="-209031.4">18236 14981 0,'0'0'0,"0"0"15,0 0-15,0 0 16,-9 9-16,1 8 15,-1 18-15,-9 8 16,-8 0-16,9 1 16,0-1-1,-1-17-15,10 0 16,-1-17-16,9-1 16,0 1-16,0-9 15,0 0-15,0-9 16,17-8-16,18-18 15,0-8-15,-9 8 16,0 18-16,-9 0 16,-8-1-1,0 18-15,-1 0 16,1 18-16,0 8 16,-1 26-16,-8 0 15,9 0-15,8-9 16,-8-17-16,35-17 15,16-9-15,-25 0 16</inkml:trace>
  <inkml:trace contextRef="#ctx0" brushRef="#br1" timeOffset="-208548.09">19026 15068 0,'0'0'0,"0"-9"15,0 1-15,-9-1 0,1 0 16,-18 1 0,-18 8-16,1 0 15,-1 17-15,-8 17 16,0 1-16,18-9 16,7 0-16,10 0 15,8-9-15,9-8 16,0 0-16,18-1 15,-1 1-15,1-9 16,-1 0 0,9 9-16,0-1 15,0 10-15,-9-1 16,1 9-16,-10 17 16,1 18-16,0 8 15,-9 9-15,-9-17 16,0-9-1,1-9-15,-1-17 16,0 0-16,1-9 16,-1-8-16,0 0 15,1-1-15,-10-16 16,-8-10-16,0-8 16,9 0-16,8-17 15,9-9 1,0 0-16,0 17 15,9 18-15</inkml:trace>
  <inkml:trace contextRef="#ctx0" brushRef="#br1" timeOffset="-208163.4">19217 15180 0,'0'0'0,"0"0"0,0 0 0,0 0 16,0 0-1,-9 0-15,1 18 16,-1 8-16,9 8 16,0-8-16,0 0 15,0-17 1,0 0-16,0-1 0,9-8 16,8 0-1,1-8-15,8-10 16,0 1-16,0 0 15,-18 8-15,1 9 16,0 0-16,-1 0 16,-8 0-16,18 17 15,-10 9-15,10 9 16,-1 0 0,1-9-16,8 0 15,8-18-15,-8-8 16,-8-8-16,8-1 15,-9 0-15</inkml:trace>
  <inkml:trace contextRef="#ctx0" brushRef="#br1" timeOffset="-207942.03">19756 14574 0,'0'0'0,"0"0"16,0 0-16,0 0 15,0 9-15,0 34 16,0 35-16,-9 35 16,9 17-1,0-1-15,-9-16 16,1-26-16,8-9 16,0-26-16,0-18 15,0-8-15,8-17 16,-8-9-16</inkml:trace>
  <inkml:trace contextRef="#ctx0" brushRef="#br1" timeOffset="-207521.13">20112 15241 0,'0'0'0,"0"0"15,0 0-15,0 0 16,0 0-16,0 0 15,-9 0-15,0 0 16,-17 0 0,0 9-16,-9 8 15,1 9-15,8 0 16,8 0-16,1-9 16,8 1-16,9-10 15,0 1-15,0-9 16,9 0-16,8-9 15,9 1 1,0-1-16,0 0 16,-8 1-16,-1 8 15,-8 0-15,-1 0 16,1 0-16,0 0 16,0 0-16,-1 8 15,1 10-15,0-10 16,8 1-16,9 8 15,9-17 1,8-8-16,-17 8 16</inkml:trace>
  <inkml:trace contextRef="#ctx0" brushRef="#br1" timeOffset="-207181.38">20346 15224 0,'0'0'0,"0"0"0,0 0 15,0 0-15,0 17 16,0 0-16,17 18 16,1 0-16,-1 8 15,-8 0 1,0 1-16,-1-18 15,-8-9-15,0 0 16,0-8-16,0 0 16,0-1-16,0 1 15,0-9-15,0-9 16,0 1-16,0-18 16,18-18-1,16 1-15,10-9 16,25 17-16,-25 27 15</inkml:trace>
  <inkml:trace contextRef="#ctx0" brushRef="#br1" timeOffset="-206478.25">21405 15284 0,'0'0'0,"0"0"0,0 0 16,0 0-16,-8 0 15,-1 18-15,-8 8 16,-1 0-16,1 0 16,0 0-16,-1-9 15,10-8 1,8-1-16,0-8 16,0 0-16,0 0 15,0-8-15,17-27 16,18-8-16,8-18 15,1 9-15,-1 17 16,-17 9-16,-9 9 16,1 0-1,-10 17-15,1 0 16,0 17-16,-1 18 16,-16 8-16,-1-8 15,9-9-15,0 0 16,0-18-16,0 1 15,0 0-15,9-9 16,17-9 0,17-17-16,18-9 15,-9 1-15,-17 16 16,-9 1-16,-9 8 16,-8 9-16,0 0 15,-1 18-15,1 8 16,-9 17-16,0 9 15,9 9-15,-1-18 16,10-17 0,-1-17-16,27-9 15,25-26-15,-8 0 16,-9 0-16,-26 17 16</inkml:trace>
  <inkml:trace contextRef="#ctx0" brushRef="#br1" timeOffset="-206164.39">22361 15224 0,'0'0'0,"0"0"16,0 0-16,-9 0 16,0 17-16,-17 0 15,0 18-15,9 0 16,-1 8-16,10 0 16,8-8-16,0-9 31,17 0-31,1-17 0,25-1 15,18-16-15,-9-1 16,-9-8-16,-17-9 16,0-18-16,-17-8 15,-9 9-15,-17 8 16,-9 1-16,0 8 16,-9 8-16,-9 10 15,10 8 1,8 8-16,17 1 15,9 0-15,0-9 16</inkml:trace>
  <inkml:trace contextRef="#ctx0" brushRef="#br1" timeOffset="-205595.26">22795 15232 0,'0'0'0,"0"0"15,0 0-15,0 0 16,0 18-16,0-1 16,-9 9-16,1 0 15,-1 0-15,-9 0 16,1 0-16,8-9 16,1-8-1,8 0-15,0-1 16,0-8-16,0-8 15,17-10-15,9-8 16,9-17-16,17 0 16,-9 8-16,1 0 15,-18 18 1,0 17-16,-17 0 16,-1 0-16,1 17 15,0 9-15,-9 9 16,0 0-16,0-9 15,0 0-15,0-18 16,0 1-16,0 0 16,0-9-16,26-9 15,8 0 1,19-17-16,-1 0 16,-9 0-16,0 9 15,-16 8-15,-10 9 16,-8 0-16,-1 9 15,1 8-15,0 9 16,-1 9-16,10 0 16,-1 8-1,9-17-15,0-17 16,0-18-16,-8 0 16</inkml:trace>
  <inkml:trace contextRef="#ctx0" brushRef="#br1" timeOffset="-204880.32">23524 15414 0,'0'0'0,"0"0"0,0 0 15,0 0-15,0 0 16,0 0-16,18 0 16,-1 0-16,18 0 15,0-8-15,-1-1 16,-8 0-16,0 1 15,0-1 1,-17 0-16,0 1 16,-1-1-16,-8 0 15,0 1-15,-8-1 16,-1 0-16,-8 9 16,-1 0-16,1 0 15,0 9-15,-1 8 16,10 1-1,-1-1-15,9 18 16,0-1-16,9 1 16,-1-9-16,10 0 15,-1-17-15,0-1 16,18-8-16,9-8 16,-1-10-16,-17 10 15,0-1 1,-9 9-16,-8 0 15,0 0-15,-1 0 16,1 0-16,0 9 16,-1 8-16,1 0 15,-9 0 1,0 1-16,0-10 0,0 1 16,0 0-1,0-1-15,0 1 16,0 0-16,0-9 15,0 0-15,18-9 16,8-8-16,8-9 16,1-9-16,-9 1 15,0 16-15,-8 1 16,-10 0-16,1 8 16,0 9-1,-1 0-15,-8 9 16,9 8-16,0 18 15,-1-1-15,10 9 16,-1-8 0,18-9-16,-9-9 0</inkml:trace>
  <inkml:trace contextRef="#ctx0" brushRef="#br1" timeOffset="-204628.54">24410 15276 0,'0'0'0,"0"0"0,0 0 16,0 0-16,0 0 16,0 0-16,26 8 15,9 1-15,26 8 16,25-8-16,10 0 15,8-1-15,-8-16 16,-9-1-16,-9 0 16,-26 9-16</inkml:trace>
  <inkml:trace contextRef="#ctx0" brushRef="#br1" timeOffset="-204328.3">25018 14947 0,'0'0'0,"0"0"0,0 0 16,-9 17-16,1 9 15,-19 26-15,-16 8 16,8 10-16,1-10 47,-10 18-47,9 9 0,9-9 0,9 0 0,0-18 15,17-16-15,0-1 16,17-17-16,9 0 16,9-9-16,8-8 15,-25-9-15</inkml:trace>
  <inkml:trace contextRef="#ctx0" brushRef="#br1" timeOffset="-203848.55">25357 15388 0,'0'0'0,"0"0"0,0 0 0,0 0 15,0 0-15,0 0 16,0 0-1,0 0-15,0 0 16,0 0-16,0 18 16,-9 8-16,0 8 15,1 10-15,-1-18 16,9-1-16,0 1 16,0-8-1,0-1-15,17-8 16,1-1-16,8 1 15,8 0-15,1-18 16,17-17-16,0-9 16,-8 1-16,-18 17 15,-9-1-15,-8 10 16,0-1-16,-1 0 16,1 9-16,0 0 15,-9 0 1,0 18-16,0 8 15,0 8-15,0 9 16,8 1-16,10-1 16,-1-17-16,18 0 15,-1-17-15,1-1 16,-9-8-16</inkml:trace>
  <inkml:trace contextRef="#ctx0" brushRef="#br1" timeOffset="-203314.19">26077 15484 0,'0'0'0,"0"0"0,0 0 16,0 0-16,0 17 16,-8 0-1,-1 9-15,0 9 16,1-1-16,-1-8 15,0 0-15,1-8 16,8-10 0,0 1-16,0 0 0,0-9 15,0 0 1,0-9-16,26-8 16,0-9-16,0 8 15,0 1-15,-9 0 16,-8 8-16,-1 9 15,1 0-15,0 9 16,-9 8-16,0 0 16,0 9-16,0 0 15,0-8 1,0-10-16,0 1 16,17-9-16,1 0 15,16-9-15,1 1 16,8-1-16,-16-8 15,-10 8-15,0 9 16,-8 0-16,8 0 16,1 0-1,-10 9-15,10 8 16,-1 0-16,0 9 16,1 0-16,8 0 15,9-17-15,8-9 16,-17 0-16</inkml:trace>
  <inkml:trace contextRef="#ctx0" brushRef="#br1" timeOffset="-202515.46">27267 15440 0,'0'0'0,"0"9"16,0-9-16,0 0 16,0 0-16,0 0 15,9 0-15,-9 0 16,0 0-16,0 0 16,0 0-16,0 0 15,0 9-15,0 8 16,0 9-16,0 9 15,0-1 1,0-8-16,8 0 16,10 0-16,-1 0 15,0-17-15,1-1 16,17-16-16,-1-1 16,1-8-16,-9-9 15,0-18 1,-17 1-16,0 0 15,-1 8-15,-8 1 16,0-1-16,0 9 16,9 0-16,8-9 15,18-8-15,0-9 16,17 9 0,0 8-16,-9 0 0,1 9 15,-18 9 1,0 9-16,-17 8 15,-1 0-15,-16 25 16,-18 36-16,-53 69 16,-25 43-16,0 0 15,8-8-15,36-18 16,16-26-16,27-34 16,8 0-1,9-18-15,18-26 16,16-8-16,18-18 15,9-17-15,9-26 16,8-26 0,-17-17-16,-9-18 0,-18 9 15,-25 26-15,0 9 16,-18 9 0,0 8-16,1 8 15,-1 1-15,0 0 16,9 8-16,0 0 15,9 1-15,34-10 16,36 1-16,86 0 16,269-18-1</inkml:trace>
  <inkml:trace contextRef="#ctx0" brushRef="#br1" timeOffset="-202140.47">29160 15007 0,'0'0'0,"0"0"0,0 9 15,0 17 1,-9 34-16,1 36 16,-18 25-1,0 26-15,0-26 0,8-17 16,1-17-16,-1-18 15,10-25-15,8-18 16,0 0 0,0-18-16,0-8 15</inkml:trace>
  <inkml:trace contextRef="#ctx0" brushRef="#br1" timeOffset="-201777.41">29481 15414 0,'0'0'0,"0"0"16,0 0-16,0 0 15,0 0-15,0 9 16,-8 8-16,-1 18 16,0 17-16,1 0 15,8-9-15,0 0 16,8-17-1,10 0-15,-1-8 16,0-10-16,18 1 16,0-18-16,8 1 15,1-18-15,-10-9 16,-7-8-16,-19 8 16,-8 0-16,-8 10 15,-19 7-15,1 1 16,0 8-1,9 1-15,0-1 16,17 0-16,0 9 16</inkml:trace>
  <inkml:trace contextRef="#ctx0" brushRef="#br1" timeOffset="-201514.75">29959 15206 0,'0'0'0,"0"0"15,0 0-15,0 0 16,0 0-16,0 9 16,17 8-16,18 1 15,26 16-15,26 1 16,0 0 0,-18-9-16,-8 0 15,-18-18-15,-17 10 16,-8-1-16,-10 18 15,-25 34 1,-61 35-16,-113 43 0,-191 130 16</inkml:trace>
  <inkml:trace contextRef="#ctx0" brushRef="#br1" timeOffset="-197312.82">31678 16480 0,'0'0'0,"0"0"0,0 0 0,0 0 16,0 0-16,0 0 15,9 17-15,0 0 16,-1-8-16</inkml:trace>
  <inkml:trace contextRef="#ctx0" brushRef="#br2" timeOffset="-82645.27">30897 14470 0,'0'0'0,"0"0"0,0 0 0,0 0 15,0 0 1,0 0-16,0 0 16,0 0-16,0 0 15,0 0-15,0 0 16,-9 0-16,0 0 15,1 18-15,-18 16 16,-9 27-16,0 17 16,-8 26-1,-1 26-15,-8 26 16,18 8-16,8 1 16,8-18-16,18-9 15,9-16-15,8-18 16,18-18-16,17-25 15,26-9-15,26-18 32,-43-16-32</inkml:trace>
  <inkml:trace contextRef="#ctx0" brushRef="#br2" timeOffset="-81247.44">31314 14514 0,'0'0'0,"0"0"0,0 0 16,0 0-16,0-9 15,-9 0-15,0 1 16,1-10-16,-1 10 16,-8-10-16,-1 1 15,1 8-15,-1 9 16,1 0-16,0 0 15,-1 18 1,1-1-16,17 9 16,0 17-16,0-8 15,0-1-15,0-8 16,9 0-16,-9-8 16,0-1-16,0 0 15,-9-8-15,0 8 16,-8 1-1,-9-1-15,0 0 16,-9-8-16,18 0 16,-1-1-16,10 1 15,8-9-15</inkml:trace>
  <inkml:trace contextRef="#ctx0" brushRef="#br2" timeOffset="-80788.03">31348 14271 0,'0'0'0,"0"0"0,0 0 16,0 0-16,0 17 16,0 1-1,0 16-15,0 27 16,0 8-16,-8 1 15,-1-1 32,0-9-47,1-16 0,-1-1 0,0-17 0,9-9 0,0-8 0,0 0 16,0-1 0,0-8-16,0-8 15,0-1-15,9-8 16,0-1-16,-1 1 15,1 0-15,0 8 16,-1 9-16,1 0 16,0 0-16,-1 0 15,1 17-15,0 1 16,-1 16 0,1 1-16,0-9 15,-9 0-15,17 0 16,9-9-16,9-8 15,-9-18-15,-9 9 16</inkml:trace>
  <inkml:trace contextRef="#ctx0" brushRef="#br2" timeOffset="-80442.98">31722 14695 0,'-9'-8'0,"0"-1"16,9 9-16,-8-9 15,8 9-15,0 0 16,-9 0-16,0 0 16,1 18-1,-18 8-15,8 8 16,10 10-16,8-18 16,0 8-16,0-8 15,8 0-15,1-8 16,8-10-16,1 1 15,-10-9-15,1-9 16,0 1-16,-1-18 16,-8 0-1,0 0-15,-8-9 16,-1 18-16,0-1 16,9 18-16,0 0 15,0 0-15,0 0 16</inkml:trace>
  <inkml:trace contextRef="#ctx0" brushRef="#br2" timeOffset="-79956.71">31843 14773 0,'0'-8'0,"0"8"0,0-9 15,0 9-15,0 0 16,0 0-16,0 0 16,0 0-16,9 17 15,0 1-15,-1 16 16,1-8-16,0 0 15,-1-8 1,10-1-16,-1-8 16,-8-1-16,8 1 15,1-18-15,8-8 16,0-9-16,0 9 16,0-1-16,-18 1 15,1 8-15,0 1 16,0 8-1,-9 0-15,0 0 16,8 17-16,1 0 16,0 1-16,8 16 15,0-8-15,1 0 16,-1 0 0,-8-17-16,-1-9 0,1 0 15</inkml:trace>
  <inkml:trace contextRef="#ctx0" brushRef="#br2" timeOffset="-79748.03">32390 14392 0,'0'0'0,"0"0"0,0 0 16,0 0-1,0 26-15,0 26 16,0 18-16,0 7 15,-8 19 1,-1-10-16,0-8 0,9-8 16,-8-1-16,-10-9 15,18-42-15</inkml:trace>
  <inkml:trace contextRef="#ctx0" brushRef="#br2" timeOffset="-79181.47">32703 14903 0,'0'0'0,"0"0"16,0-8-16,0-1 15,0 0-15,0 1 16,0-1-16,0 0 15,0 1-15,0-1 16,0 0-16,0 1 16,0-1-16,0 9 15,0 0 1,-9 0-16,1 0 16,-1 0-16,0 0 15,1 0-15,-1 0 16,-8 17-16,-1 1 15,1 8-15,8 0 16,9-9-16,0 9 16,0-9-1,9-8-15,8 0 16,1-18-16,16 0 16,10-25-16,8-18 15,0-26-15,-9-18 16,1 1-1,-18 17-15,-9 26 0,-8 18 16,0 16 0,-9 18-16,-9 0 15,0 9-15,-26 34 16,1 44-16,-1 17 16,0 8-16,18-8 15,26-8-15,8-1 16,-8-52-1</inkml:trace>
  <inkml:trace contextRef="#ctx0" brushRef="#br2" timeOffset="-78516.24">31331 15224 0,'0'-9'0,"0"0"16,0 9-16,0 0 16,0 0-16,0 0 15,0 0-15,0 0 16,0 0 0,0 0-16,0 18 0,-9 8 15,1 17 1,-1 26-16,0 1 15,1-1-15,-1-9 16,0-16-16,9-10 16,0-8-16,0-8 15,0-10-15,0 1 16,0-9-16,0 0 16,0-9-1,0 1-15,9-1 16,0 0-16,-1 1 15,10 8-15,-1 0 16,0 0-16,1 0 16,-1 0-16,-8 8 15,-1 1 1,1 0-16,-9-1 0,0 10 16,-9-10-1,1 10-15,-1-10 16,0 1-1,-8 0-15,0-1 0,17-8 16,0 0-16,0 0 16,0 0-16</inkml:trace>
  <inkml:trace contextRef="#ctx0" brushRef="#br2" timeOffset="-77963.99">31583 15665 0,'0'0'0,"0"0"0,0 0 16,0 0-16,0 0 15,0 0-15,0 0 16,0 0-16,0 0 15,17 9-15,1 0 16,-1-1 0,18-8-16,-1 0 15,-8-8-15,-8-1 16,-1 0-16,-8-8 16,0 0-16,-1 8 15,-16-8-15,-1-1 16,0 10-16,1 8 15,-10 0-15,-8 17 16,-9 18 0,18-1-16,0 10 15,17-10-15,0 10 16,17-1-16,0-8 16,9-9-16,-8-18 15</inkml:trace>
  <inkml:trace contextRef="#ctx0" brushRef="#br2" timeOffset="-77477.04">32642 15354 0,'0'0'0,"0"0"0,0 0 16,0 0-16,0 0 16,0 0-16,0 0 15,0 17-15,-8 9 16,-1 17-16,-17 27 16,0 7-1,8-7-15,1-18 16,8-9-16,1-8 15,8-9-15,0-18 16,0 1-16,0-9 16,0-9-16,17-8 15,9-9-15,0-9 16,0 9 0,-8 9-16,-10 8 15,1 9-15,0 0 16,-1 0-16,1 18 15,0 8-15,-1 8 16,1 18-16,0-8 16,-1-1-16,1-17 15,0-9-15,-9 1 16</inkml:trace>
  <inkml:trace contextRef="#ctx0" brushRef="#br2" timeOffset="-77262.16">32312 15484 0,'0'0'0,"0"0"0,0 0 16,0 0-16,0 0 15,9 0-15,17 0 16,17 0-16,18 0 15,9 0-15,-1 0 16,1 0 0,16 8-16,-33 1 0</inkml:trace>
  <inkml:trace contextRef="#ctx0" brushRef="#br2" timeOffset="-76914.75">32269 16020 0,'0'0'0,"0"0"16,0 0-16,0 0 15,0 0-15,17 0 16,18 9-16,17 0 16,18-1-16,8-8 15,0 0 1,17 0-16,-16 0 0,-10 9 15,-17 8-15,-35-8 16</inkml:trace>
  <inkml:trace contextRef="#ctx0" brushRef="#br2" timeOffset="-76549.24">32460 16159 0,'0'0'0,"0"0"16,0 0-16,0 0 16,0 0-16,17 0 15,1 17-15,8 1 16,0-1-16,0 0 16,0 1-16,-17-10 15,-1 1-15,1 0 16,-18 8-1,1 0-15,-10 1 16,-8-1-16,-9 9 16,1 0-16,8-9 15,8-8-15,10 0 16,8-1 0,0 1-16,8 0 0,18 8 15,35 0 1,52 9-16,9 0 15,-70-17-15</inkml:trace>
  <inkml:trace contextRef="#ctx0" brushRef="#br2" timeOffset="-76047.48">33241 14418 0,'0'0'0,"0"26"0,18 35 16,17 60-1,-1 78-15,1 44 16,-26-1-16,-18 9 16,-17 1-16,-17-1 15,-10-35-15,-16-42 16,-18-10-16,-26-17 15,61-86-15</inkml:trace>
  <inkml:trace contextRef="#ctx0" brushRef="#br1" timeOffset="-67873.94">3204 15787 0,'0'0'0,"0"0"0,0 0 16,0 0-16,0 0 16,0 0-16,0 0 15,0 0-15,-8 0 16,-10 17-16,-34 35 16,-26 17-16,-9 9 15,0-9-15,0-8 16,18-9-1,17-9-15,0-8 16,17-9-16,9 0 16,9-9-16,-1 1 15,18-1-15,0 18 16,18-1-16,25 18 16,18 0-1,26 0-15,0-9 16,-18-17-16,-8 0 15,-18-8-15,1-10 16,-18 1-16,-9 0 16,0-1-16,1 1 15,-10-9-15</inkml:trace>
  <inkml:trace contextRef="#ctx0" brushRef="#br1" timeOffset="-67184.01">3534 16228 0,'0'0'0,"0"0"16,0 0-1,0 0-15,0-8 16,0-1-16,-8 0 16,-1 1-16,0-1 15,-8 9-15,-9 0 16,0 0-16,0 0 15,-9 17-15,9 1 16,-9-1-16,0 18 16,1 17-1,8 0-15,8 0 16,18 0-16,0-9 16,9 0-16,8-8 15,1-9-15,16-18 16,1-8-16,9-8 15,-1-18-15,-8-9 16,-9-8 0,0-9-16,-17-9 15,-9 9-15,-9 0 16,0 18-16,-8 16 16,-9 1-16,0 0 15,8 17-15,10 8 16,8-8-1</inkml:trace>
  <inkml:trace contextRef="#ctx0" brushRef="#br1" timeOffset="-66776.92">3934 15761 0,'0'0'0,"0"0"15,0 0-15,0 0 16,0 0-16,0 0 16,0 0-16,0 17 15,-9 18-15,0 43 16,1 43 0,-1 35-16,0 8 15,-8-25-15,8-18 16,1-17-16,8-17 15,0-27-15,0-16 16,8-27-16,1-8 16</inkml:trace>
  <inkml:trace contextRef="#ctx0" brushRef="#br1" timeOffset="-65566.99">5271 16168 0,'0'0'0,"0"0"16,-9-9-16,1 0 16,-1 1-16,0-1 15,1-8 1,-1-9-16,-8 0 15,-9-9-15,8 1 16,-8 8-16,0 0 16,-17-9-16,-1 18 15,1-1 1,-9 18-16,0 0 16,-1 18-16,10 8 0,0 8 15,8 10 1,0-10-16,18 1 15,-1 8-15,18-8 16,0-1-16,18 1 16,8 8-16,9 1 15,8-1-15,18 0 16,0 1-16,-18-18 16,0 0-16,1-1 15,-9-7 1,-9-1-16,-9 0 15,-8 1-15,-1-1 16,-16 0-16,-27 18 16,-8 8-1,-18-8-15,-9 0 0,-8-9 16,0-9 0,17-8-16,18-9 15,8-18-15,26 10 16</inkml:trace>
  <inkml:trace contextRef="#ctx0" brushRef="#br1" timeOffset="-65198.5">4654 15787 0,'-8'0'0,"-1"0"15,0 0-15,1 0 16,8 0-16,0 0 15,0 0-15,17 0 16,9 0-16,18 0 16,8 0-1,17-9-15,9 0 16,9 1 0,-9 8-16,0 0 0,-25 0 15,7 0 1,-25 0-16</inkml:trace>
  <inkml:trace contextRef="#ctx0" brushRef="#br1" timeOffset="-64983.6">5158 15406 0,'-9'0'0,"1"0"0,-1 0 0,9 0 16,0 0-16,0 17 15,0 9 1,17 17-16,18 18 16,17-1-16,0 10 15,27-10-15,-27-34 16</inkml:trace>
  <inkml:trace contextRef="#ctx0" brushRef="#br1" timeOffset="-64582.88">5801 15830 0,'0'0'0,"0"0"0,0 0 16,0 26-16,-9 26 15,0 43-15,1 44 16,-10-9-16,10-9 16,-1-17-16,0 0 15,1 0-15,8-35 16,0-17-16,8-9 16,-8-25-1,0-10-15</inkml:trace>
  <inkml:trace contextRef="#ctx0" brushRef="#br1" timeOffset="-64193.98">6304 16220 0,'0'0'0,"0"0"16,0 0-16,-8 0 15,-1 8-15,0 10 16,1 16-16,-10 18 16,10 0-16,8 0 15,0-8 1,8-1-16,10-9 16,-1-8-16,0 0 15,1-17-15,-1 0 16,9-18-16,0 0 15,-8 1-15,-10-18 16,1-9-16,-18 0 16,1 1-1,-18-1-15,0 1 16,-1-1-16,-7 18 16,16-1-16,1 10 15,8-1-15,9 9 16</inkml:trace>
  <inkml:trace contextRef="#ctx0" brushRef="#br1" timeOffset="-63934.03">6548 16159 0,'0'0'0,"0"0"0,0 0 16,0 0-16,17 0 15,0 17-15,18 1 16,8 8-16,10 8 15,-1-8-15,8 0 32,-16 0-32,-1 0 0,-17-8 15,-8-10-15,-10 10 16,1-1-16,-26 18 16,-44 34-16,-35 43 15,-34 18-15,9-8 16,68-70-1</inkml:trace>
  <inkml:trace contextRef="#ctx0" brushRef="#br1" timeOffset="-41733.28">7598 16402 0,'0'0'0,"0"0"0,0 0 16,0 0-16,0 0 15,0 0-15,9 0 16,17 0-16,17 0 15,18 0-15,9 0 16,8 0 0,0 0-1,-9 8-15,1 10 0,-27-1 16</inkml:trace>
  <inkml:trace contextRef="#ctx0" brushRef="#br1" timeOffset="-41546.4">7729 16679 0,'0'0'0,"0"0"0,0 0 16,0 0-16,17 0 16,9 0-16,17 8 15,27 1-15,25 0 16,18-18-16,-52 9 15</inkml:trace>
  <inkml:trace contextRef="#ctx0" brushRef="#br1" timeOffset="-39953.51">9283 16038 0,'-9'0'0,"1"0"16,-1 0-16,0 0 16,1 0-16,-1 0 15,0 0-15,0 0 16,1 0 0,-1 0-16,0 17 0,-17 9 15,0 17-15,-8 27 16,-1 34-1,0 26-15,9 25 16,9 27-16,17 26 16,8-9-16,18-43 15,9-26-15,17-17 16,0-27-16,9-25 16,-17-35-16,-27-17 15</inkml:trace>
  <inkml:trace contextRef="#ctx0" brushRef="#br1" timeOffset="-39086.96">9500 16601 0,'0'0'0,"0"0"0,-9 17 16,1 26-16,-10 27 15,1 8-15,17 0 16,0 0-16,0-35 16,0-26-16</inkml:trace>
  <inkml:trace contextRef="#ctx0" brushRef="#br1" timeOffset="-38652.45">10620 16748 0,'0'0'0,"-8"0"16,-10 17-16,1 1 15,-1 16 1,1 1-16,8 8 15,9-8-15,9 0 16,8-10-16,1 1 16,8-17-1,9 0-15,-1-1 0,1-16 16,-9-1-16,0-17 16,-17 0-1,0-8-15,-18 8 16,-9-9-16,-8 0 15,0 18-15,0 0 16,18 8-16,-1 9 16</inkml:trace>
  <inkml:trace contextRef="#ctx0" brushRef="#br1" timeOffset="-38334.74">10846 16436 0,'0'0'0,"0"0"16,0 0-16,9 0 15,17 18-15,8 8 16,19 17 0,7 9-16,-16 8 15,-1 27-15,1 26 16,-27-1-16,-26 27 16,-25 25-16,-36 165 15</inkml:trace>
  <inkml:trace contextRef="#ctx0" brushRef="#br1" timeOffset="-36902.7">11966 15821 0,'0'0'0,"-8"0"0,8 0 15,0 0-15,0 0 16,0 0-16,-9 0 15,0 0-15,0 26 16,-17 26 0,-8 35-16,-10 51 47,1 44-47,8 0 0,35-182 0,-26 217 0,9 8 0,17-225 0,0 190 0,17-25 15,9-26-15,18-10 16,8-7-16,17-27 15,9-17-15,35-35 16,200 52 0</inkml:trace>
  <inkml:trace contextRef="#ctx0" brushRef="#br1" timeOffset="-35737.8">11437 15925 0,'-9'0'0,"0"0"0,9 0 16,-9 0-16,9 0 15,0 0-15,0 0 16,0 0-16,-8 18 16,-1 16-1,0 27-15,9 34 16,-8 26 0,8 9-16,0-26 0,0-9 15,0-8-15,0-18 16,0-25-1,0-18-15,0 0 0,0-18 16,0 1 0,0-18-16,17-25 15,18-18-15,-9 0 16,0 17-16,-9 9 16,-8 9-1,0 17-15,-1 0 0,1 8 16,0 18-16,8 26 15,-8 9-15,8 0 16,1-18 0,-1 0-16,-8-17 15,-9-8-15,0-10 16</inkml:trace>
  <inkml:trace contextRef="#ctx0" brushRef="#br1" timeOffset="-35492.47">11133 16402 0,'0'0'0,"0"0"16,0 0-16,0 0 15,0 0-15,0 0 16,8-9-16,27 0 16,34 1-16,44-10 15,26-8 1,235-43-16</inkml:trace>
  <inkml:trace contextRef="#ctx0" brushRef="#br1" timeOffset="-35003.92">11350 17146 0,'0'0'0,"0"0"16,0 0-16,0 0 15,0 0-15,0 0 16,0 0-16,17 0 15,9 0-15,9 0 16,17-8-16,9 8 16,0 0-16,-35 0 15</inkml:trace>
  <inkml:trace contextRef="#ctx0" brushRef="#br1" timeOffset="-34519.18">11497 17484 0,'-8'-9'0,"-1"1"0,0 8 16,9 0 0,0 0-16,0 0 15,0 0-15,0 0 16,0 0-16,0 0 16,0 0-16,9 0 15,0 0-15,-1 8 16,1 1-16,0 0 15,-9 8 1,-9 0-16,0 1 16,-8 8-16,0-9 15,-9 0-15,-1 1 16,1-1-16,9-8 16,0-1-16,-1 1 15,10 0-15,8-1 16,0 1-1,17 8-15,26 1 16,36-10-16,60-16 16,243-10-16</inkml:trace>
  <inkml:trace contextRef="#ctx0" brushRef="#br1" timeOffset="-33337.45">12444 16350 0,'0'0'0,"0"0"0,0 0 0,0 0 15,0 0-15,0 0 16,0 0 0,0 0-16,9 0 15,17 8-15,8 1 16,10-9-16,-10 0 16,10 0-16,-9 0 15,-9 0-15,0 0 16,-18 0-16,1 9 15,0 8 1,-18 0-16,0 18 16,-8 0-16,-9-1 15,0-8-15,0 0 16,0 0-16,8-9 16,1-8-16,8 0 15,1-1-15,8 1 16,0-9-1,0 9-15,0-9 16,0 8-16,17 1 16,0 0-16,10-1 15,7 1-15,10 0 16,-1-1-16,-8 1 16,-18-18-16,-8 9 15</inkml:trace>
  <inkml:trace contextRef="#ctx0" brushRef="#br1" timeOffset="-32953.14">12809 15882 0,'-9'0'0,"0"9"15,0-9-15,1 0 16,-1 17-16,-17 18 16,-9-1-16,-8 18 15,8 0-15,0 0 16,9-9-16,18-17 16,8-8-1,0-18-15,0 0 16,8 0-16,10-9 15,17 0-15,-1-8 16,-25 0-16,0-1 16,-1 1-16,1 17 15,-9 0-15,17 0 16,1 9 0,16 17-16,10 0 15,-27-18-15</inkml:trace>
  <inkml:trace contextRef="#ctx0" brushRef="#br1" timeOffset="-31832.8">13607 16531 0,'0'0'0,"0"0"0,0 0 16,0 0-16,0 0 15,0 0-15,0 0 16,9 0-16,0 0 16,0 0-16,-1 9 15,1 0-15,0-1 16,-1 1-1,1 8-15,-9 1 16,0-1-16,0 0 16,0 1-16,-9-10 15,9 1-15,0 0 16,0-1-16,0 1 16,0 0-1,0-1-15,9-8 16,0 0-16,-1-8 15,1-1-15,8 0 16,1 1-16,-1-18 16,18-9-16,-9-8 15,0 8-15,-17 18 16,-1-1 0,1 10-16,0-1 15,-9 1-15,0 8 16,0 0-16,0 0 15,-9 17-15,0 0 16,1 18-16,-1-1 16,0 1-1,9 0-15,0-1 0,9-8 16,8 0 0,27-17-16,8-18 15,-26 9-15</inkml:trace>
  <inkml:trace contextRef="#ctx0" brushRef="#br1" timeOffset="-31374.82">13798 16150 0,'0'0'0,"0"0"0,0 0 15,0 0-15,-8 0 16,-1 0-16,-8 18 15,-9-1-15,0 9 16,8 0 0,1-9-16,17-8 15,0-9-15,0 0 16,0 0-16,0 0 16,0 0-16,9-9 15,-1 1-15,1-1 16,0 0-16,-1 9 15,-8 0-15,9 0 16,8 18 0,1-1-16,25 26 15,-17-17-15</inkml:trace>
  <inkml:trace contextRef="#ctx0" brushRef="#br1" timeOffset="-31052.77">14068 16618 0,'0'0'0,"0"0"0,0 0 0,0 0 0,0 0 16,0 0-16,8 0 16,10 0-16,16-9 15,1 1-15,9 8 16,-27 8-1</inkml:trace>
  <inkml:trace contextRef="#ctx0" brushRef="#br1" timeOffset="-30454.4">14311 16731 0,'0'0'0,"0"0"0,0 0 16,0 0-16,0 0 15,0 0-15,0-9 16,0 0 0,9-8-16,8-18 0,18-17 15,-9 0 1,0 9-16,-9 9 16,-8 16-16,-1 1 15,1 8-15,0 1 16,-9 8-16,0 0 15,0 8-15,9 10 16,-1 8-16,10 8 16,-1 1-1,0-1-15,1-8 16,8 0-16,0-17 16,-9 0-16,-8-9 15</inkml:trace>
  <inkml:trace contextRef="#ctx0" brushRef="#br1" timeOffset="-30309.24">14554 16124 0,'0'0'0,"0"0"0,0 0 0,0 0 16,0 0-16,0 18 15,17-1-15,1-8 16,-10-1-16</inkml:trace>
  <inkml:trace contextRef="#ctx0" brushRef="#br1" timeOffset="-29787.86">14771 16402 0,'0'0'0,"0"0"0,0 0 16,0 0-16,0 0 15,0 17-15,0 9 16,9 9-16,-1 8 16,1-9-16,0-8 15,-1-8-15,-8-10 16,9 1-16,-9-9 15,0 0 1,18-9-16,-1-8 16,9-9-16,-17-9 15,-1 18-15,1 0 16,0 17-16,-9 0 16,0 8-16,0 10 15,8 16 1,10 27-16,-1 8 15,-8 1-15,-1-18 16,-8-9-16,-8-8 16,-1-9-1,0 0-15,1-18 0,-1 1 16,-8 0 0,-1-9-16,1 0 0,0-9 15,-1 0 1,18 1-16,0-18 15,26-18-15,-8 27 16</inkml:trace>
  <inkml:trace contextRef="#ctx0" brushRef="#br1" timeOffset="-29387.61">14971 16098 0,'0'0'15,"0"0"-15,0 0 0,0 0 16,0 0 0,0 0-16,-9 0 15,0 18-15,1 16 16,-10-8-16,-8 9 15,9-9-15,0 0 16,17-17-16,0-1 16,0-8-16,17-8 15,0-1 1,-8 0-16,0 1 16,-9-1-16,0 0 15,0 9-15,0 0 16,17 0-16,9 18 15,9 8-15,17 17 16,26 35 0,-26-26-16</inkml:trace>
  <inkml:trace contextRef="#ctx0" brushRef="#br1" timeOffset="-28329.69">12270 17562 0,'0'0'0,"0"0"0,0 0 0,0 0 16,0 0-16,0 0 16,0 0-16,0 0 15,0 0 1,0 0-16,18 0 15,8 0-15,8 0 16,-8 0-16,0 9 16,-8-1-16,-1 10 15,-8-1-15,0 0 16,-9 18-16,-9 0 16,-17-1-1,0-8-15,8-8 16,10-10-16,8 1 15,0-18-15,17-8 16,0-9-16,1-9 16,34-8-16,26 0 15,-26-1-15,-26 10 16,-17 16 0,0 1-16,-1 0 15,1 8-15,-9 0 16,-9 9-16,1 0 15,-1 0-15,0 18 16,1-1-16,-10 18 16,1-1-16,17 1 15,0 8 1,17 1-16,1-18 16,25-9-16,0-17 15,-17 0-15</inkml:trace>
  <inkml:trace contextRef="#ctx0" brushRef="#br1" timeOffset="-27937.9">12505 17042 0,'0'0'0,"0"0"0,0 0 15,0 0-15,0 0 16,-9 9-16,0 8 16,-8 18-16,0 0 15,-1-9-15,18-18 16,0 1-16,0-9 15,0 0-15,0 0 16,0 0 0,0-9-16,9 9 15,-9 0-15,0 0 16,9 0-16,-1 0 16,10 0-16,8 18 15,8 8-15,36 17 16,-27-17-1</inkml:trace>
  <inkml:trace contextRef="#ctx0" brushRef="#br1" timeOffset="-27600.12">12913 17588 0,'0'0'0,"0"0"0,0 0 0,0 0 15,0 0-15,8 0 16,10 9-1,17-1-15,8-8 16,9 0-16,18-8 16,-18 8-1,-26-9-15,-18 0 16,1 9-16</inkml:trace>
  <inkml:trace contextRef="#ctx0" brushRef="#br1" timeOffset="-27422.62">13043 17467 0,'0'0'0,"0"0"0,0 0 15,0 17-15,0 9 16,0 17-16,0 27 16,9 8-1,8-18 1,9-8-16,-9-17 0,-8-18 15</inkml:trace>
  <inkml:trace contextRef="#ctx0" brushRef="#br1" timeOffset="-27034.5">13330 17926 0,'0'0'0,"-9"0"0,0 0 15,1 0-15,-1 0 16,0 0-16,0 0 15,1 0-15,8 0 16,0 0-16,0 0 16,0-9-1,0-17-15,0 0 16,8 0-16,1 9 16,0 0-16,0-1 15,-9 10-15,0-1 16,0 0-16,0 9 15,0 0-15,0 0 16,0 0-16,0 0 16,0 0-1,8 0-15,1 0 16,0 0-16,-1 0 16,10 0-16,-1 0 15,18-8-15,26-10 16,-9-8-1,-26 9-15,-18 0 0,-8 17 16</inkml:trace>
  <inkml:trace contextRef="#ctx0" brushRef="#br1" timeOffset="-26902.79">13330 17398 0,'0'0'0,"0"0"15,0 0-15,0 0 16,0 0-16,0 0 15,0 8-15,8 10 16,1-10 0</inkml:trace>
  <inkml:trace contextRef="#ctx0" brushRef="#br1" timeOffset="-26338.25">13781 17597 0,'-9'0'0,"1"0"0,-1 0 0,9 0 0,0 0 16,0 0-16,-9 0 16,1 17-16,8 18 15,0-1-15,0 10 16,8-18-16,1 0 16,0-18-16,-1 1 15,1 0 1,0-9-16,-1-9 15,10-8-15,-1-9 16,1 8-16,-10 1 16,1 0-16,0 17 15,-9 0-15,0 8 16,17 18-16,0 18 16,-8 16-1,0 1-15,-1-9 16,-16 8-16,-1-8 15,0-8-15,1-18 16,-1 0-16,-8-18 16,-1 1-16,1 0 15,-9-18-15,8-17 16,10 0-16,8 0 16,0 17-1</inkml:trace>
  <inkml:trace contextRef="#ctx0" brushRef="#br1" timeOffset="-25771.91">13816 17311 0,'0'0'0,"0"0"0,0 0 16,0 0-16,-9 17 16,0 1-16,-8 16 15,0 10-15,-1-1 16,1 0-16,0-17 15,17-9-15,0-17 16,0 0 0,0 0-16,0-8 15,8-1-15,10 0 16,-10-8-16,10 8 16,-10-8-16,1 8 15,0 9-15,8 0 16,1 0-16,-1 18 15,18 16 1,25-8-16,1-8 16,-35-10-16</inkml:trace>
  <inkml:trace contextRef="#ctx0" brushRef="#br1" timeOffset="-25054.02">14537 17761 0,'0'0'0,"0"0"0,0 0 0,0 0 16,8 0-16,18 0 16,18-8-16,25-1 15,44-17-15,-9-9 16,-69 27-16</inkml:trace>
  <inkml:trace contextRef="#ctx0" brushRef="#br1" timeOffset="-24537.18">15144 17553 0,'0'0'0,"0"0"0,0 0 16,0 0-1,0 0-15,0 0 16,0 0-16,0 0 16,0 0-16,0 0 15,0 0-15,18 0 16,-1 0-16,1 0 15,-1 0-15,0 0 16,1 0-16,-10 0 16,1 0-1,0 0-15,-1 9 16,1 8-16,-18 1 16,1 16-16,-18 10 15,-18 8-15,1 0 16,-1-9-16,1-8 31,8-9-31,18 0 0,0-18 16,-1 1-16,9 0 15,9-1-15,0-8 16,0 0-16,9 0 16,9 9-16,16-1 15,10 1-15,-1 0 16,9-18-16,18 9 15,8-9 1,-52 9-16</inkml:trace>
  <inkml:trace contextRef="#ctx0" brushRef="#br1" timeOffset="-24138.52">15309 17172 0,'0'0'0,"0"0"0,0 0 16,0 0-16,0 0 16,-8 0-16,-1 18 15,-17 8 1,0 0-16,0 8 15,9-8-15,-1 0 16,10-8-16,8-10 16,0-16-16,0-1 15,0 0-15,8 1 16,1-1-16,0 0 16,-1 9-1,-8 0-15,0 0 16,18 0-16,8 18 15,8 8-15,10 0 16,8 8-16,0-8 16,-35-17-16</inkml:trace>
  <inkml:trace contextRef="#ctx0" brushRef="#br1" timeOffset="-23654.77">15474 16228 0,'-8'-8'0,"-1"8"15,9 0-15,0 0 16,0 0-16,0 0 15,0 0-15,9 8 16,17 27-16,26 34 16,17 18-1,10 25-15,-1 18 16,-9 18-16,-25-18 16,-10 17-16,-16 0 15,-27 9-15,-17 0 16,-9-18-16,0-34 15,9-26-15,9-43 16,8-26 0</inkml:trace>
  <inkml:trace contextRef="#ctx0" brushRef="#br1" timeOffset="-23101.64">16404 16168 0,'-9'-9'0,"0"0"0,1 9 16,-1 0-16,0 0 15,1 9-15,-19 8 16,1 27 0,-8 42-16,-1 36 15,9 16-15,-9 27 16,18-9-16,-1-1 15,18-7-15,18-18 16,8-26-16,9-9 16,17-17-16,0-26 15,0-35-15,-26-17 16</inkml:trace>
  <inkml:trace contextRef="#ctx0" brushRef="#br1" timeOffset="-22865.13">16629 16272 0,'0'0'0,"0"0"0,0 0 16,0 0-16,0 26 15,0 34-15,0 18 16,-8 17-16,-10 1 31,18-1-31,-8-17 0,-10-17 16,10-35-16</inkml:trace>
  <inkml:trace contextRef="#ctx0" brushRef="#br1" timeOffset="-22490.39">16621 17259 0,'0'0'0,"0"0"15,-9 0-15,0 17 16,1 1-16,-1 16 15,0 1-15,9 8 16,0-8-16,0-9 16,9 0-1,0-9-15,-1-8 16,10-1-16,-1 1 16,0-18-16,18 1 15,-9-1-15,0-17 16,-17 0-16,0-8 15,-9-1-15,-9 9 16,-17 0 0,0 0-16,-9 9 15,9 8-15,9-8 16,8 8-16</inkml:trace>
  <inkml:trace contextRef="#ctx0" brushRef="#br1" timeOffset="-22204.31">16855 16306 0,'0'0'0,"0"0"0,0 0 16,0 0-16,0 0 15,18 18 1,8 16-16,26 27 16,0 17-16,0 17 15,0 26-15,-26 18 16,-9 34 0,-34 18-16,-26-27 0,17-103 15</inkml:trace>
  <inkml:trace contextRef="#ctx0" brushRef="#br1" timeOffset="-58.45">17437 16696 0,'0'0'0,"0"0"15,0 0-15,0 0 16,0 0-16,0 0 0,0 0 16,17 0-1,9 0-15,18 0 16,17 0-16,8 0 16,-17 0-16,-8 0 15,-18-9-15,-18 9 16</inkml:trace>
  <inkml:trace contextRef="#ctx0" brushRef="#br1" timeOffset="108.18">17472 16999 0,'0'0'0,"0"0"0,0 0 16,8 0-1,27 0-15,35 0 16,16 0-16,36 9 16,243 43-16</inkml:trace>
  <inkml:trace contextRef="#ctx0" brushRef="#br1" timeOffset="583.73">18722 16176 0</inkml:trace>
  <inkml:trace contextRef="#ctx0" brushRef="#br1" timeOffset="1124.35">18418 16531 0,'0'0'0,"18"0"0,25-8 0,18-1 16,26-8 0,17-18-16,9-8 15,-52 17-15</inkml:trace>
  <inkml:trace contextRef="#ctx0" brushRef="#br1" timeOffset="1839.98">18800 16202 0,'0'0'0,"0"0"0,0 0 16,0 0-16,0 0 16,-8 9-16,-1 8 15,0 35 1,-17 26-16,9 9 16,0-1-16,8-8 15,-9 0-15,10-17 16,-1-9-16,9-9 15,9-8-15,-1-26 16</inkml:trace>
  <inkml:trace contextRef="#ctx0" brushRef="#br1" timeOffset="4290.65">18722 16696 0,'0'0'0,"0"0"0,0 0 16,0 0-16,0 0 15,0 0 1,0 0-16,0 0 16,0 0-16,18-9 15,-1 1-15,9-1 16,0 0-16,0 9 15,0 0-15,0 0 16,-8 0-16,-10 18 16,10 8-1,-10 26-15,1 0 16,8 0-16,18 0 16,-18-26-16</inkml:trace>
  <inkml:trace contextRef="#ctx0" brushRef="#br1" timeOffset="4790.35">18488 17103 0,'0'0'0,"0"0"16,0 0-16,0 0 15,0 0 1,17 0-16,27-9 15,25 9-15,18-8 16,26-1 0,0-8-16,-9 8 15,-17 9-15,-9-9 0,-17 9 16,8 0 0,-17 9-16,-26 0 15</inkml:trace>
  <inkml:trace contextRef="#ctx0" brushRef="#br1" timeOffset="5208.45">18809 17224 0,'0'0'0,"0"0"0,0 0 15,0 0-15,0 0 16,0 0-16,0 0 16,0 0-16,17 0 15,9 9-15,0 8 16,1 1-16,-1-1 16,0 0-1,-9 1-15,-8-1 16,-1 0-16,-16 1 15,-1-1-15,-8 9 16,-9 0-16,8 0 16,1-9-1,-1-8-15,10-1 16,-1 1-16,9 0 16,0-1-16,0 1 15,9 0-15,8-1 16,27 1-1,25 0-15,18-9 0,-52 0 16</inkml:trace>
  <inkml:trace contextRef="#ctx0" brushRef="#br1" timeOffset="5976.27">19756 16046 0,'0'0'0,"0"0"0,0 0 0,0 0 16,0 0-1,0 0-15,-9 0 16,0 18-16,-8 8 16,-9 34-16,-18 27 15,1 17 1,8 9-16,0 8 16,9 9-16,9-9 15,17-26-15,0-17 16,17-9-16,9-8 15,1-9-15,7-26 16,18-17-16,-8-9 16</inkml:trace>
  <inkml:trace contextRef="#ctx0" brushRef="#br1" timeOffset="6309.61">19868 16583 0,'0'0'0,"0"0"15,0 0-15,0 0 16,0 0-16,0 18 16,0-1-16,0 26 15,9 18 1,-9 0-16,-9-1 16,1 1-1,8-18-15,0-17 0,8 0 16,1-17-16</inkml:trace>
  <inkml:trace contextRef="#ctx0" brushRef="#br1" timeOffset="6808.07">20876 16670 0,'-9'0'0,"0"-9"16,1 9-16,-1 0 15,0 0-15,1 0 16,-1 18 0,-8-1-16,-9 0 15,8 18-15,1 8 16,17 1-16,0-10 16,0-8-16,9 0 15,8-17-15,0 0 16,18-1-1,0-16-15,-1-18 16,-8 0-16,1-9 16,-19-8-16,-8-1 15,-8 10-15,-10-1 16,-8 18-16,-9-1 16,-8 18-1,0 0-15,17-8 0,17 8 16</inkml:trace>
  <inkml:trace contextRef="#ctx0" brushRef="#br1" timeOffset="7058.64">20928 16324 0,'0'0'0,"0"0"16,0 0-16,0 0 15,17 26-15,9 8 16,9 1-16,8 17 16,-8 8-16,9 1 31,-10 8-31,-8 18 0,-26-9 16,-17 0-16,-18 8 0,1-25 15,-1-26 1,26-18-16</inkml:trace>
  <inkml:trace contextRef="#ctx0" brushRef="#br1" timeOffset="8159.11">21866 15865 0,'0'0'0,"0"0"0,0 0 16,-9 0-16,0 0 15,1 0-15,-1 0 16,0 0-16,9 0 16,0 0-16,0 0 15,0 0-15,0 0 16,0 0-1,-8 0-15,-1 0 16,0 17-16,1 0 16,-10 9-16,10 0 15,-10 9-15,1 8 16,-9 9 0,0 26-16,-9 26 0,18 9 15,-9 25 1,8 35-16,9 18 15,1-1-15,8 1 16,0 8-16,0-8 16,17-35-16,9-9 15,0-26-15,9-34 16,0-27-16,-1-34 16,-16-17-1</inkml:trace>
  <inkml:trace contextRef="#ctx0" brushRef="#br1" timeOffset="10089.52">22309 16202 0,'0'0'0,"-9"-8"0,-8-1 16,8 9 0,0 0-16,9 0 15,0 0-15,0 0 16,0 0-16,0 0 16,18 0-16,16-9 15,1 1-15,8 8 16,10-9-16,-1 9 15,-9 0-15,-8 0 16,-9 0 0,-17 0-16,-1 0 15,1 0-15,-18 0 16,1 17-16,-19 1 16,-16 16-16,-9 18 15,-9 0-15,9-8 16,0-1-16,17-17 15,18-17 1,-1-1-16,1 1 16,8 0-16,9-1 15,0-8-15,18 9 16,8-1-16,17 1 16,18 0-16,9-1 15,-10 1-15,-16-9 16,-18 0-16,0 0 15,0 9 1,-17-9-16</inkml:trace>
  <inkml:trace contextRef="#ctx0" brushRef="#br1" timeOffset="10527.67">22439 15847 0,'0'0'0,"0"0"0,0 0 16,0 0-16,0 0 15,0 0 1,0 0-16,-9 0 15,0 18-15,-8 16 16,0 1-16,-1 0 16,1-1-16,0-8 15,17-17-15,0-1 16,0-8-16,8 0 16,-8-17-16,9-9 15,8 0 1,1 9-16,-1 0 15,-8-1-15,-1 10 16,1 8-16,0 0 16,8 0-16,9 17 15,9 9-15,17 9 16,9-1-16,-26-8 16</inkml:trace>
  <inkml:trace contextRef="#ctx0" brushRef="#br1" timeOffset="11563.02">21822 17588 0,'0'0'0,"-8"0"0,-1 0 15,9 0-15,0 0 16,0 0-16,0 0 16,17 0-1,1 0-15,16 0 16,1 9-16,9-1 15,-1 1-15,-17 8 16,0 1-16,-17 16 16,-1 1-16,-16 8 15,-18 9-15,0-8 16,-9-1 0,0 0-16,18-26 15,17-8-15,0-9 16,0 0-16,0 0 15</inkml:trace>
  <inkml:trace contextRef="#ctx0" brushRef="#br1" timeOffset="11806.3">22343 17545 0,'0'0'0,"0"0"16,0 0-16,0 0 15,-8 0-15,-1 0 16,-17 0-16,0 17 15,0 0-15,0 18 16,-9 8-16,9 9 16,9 0-1,8 9-15,9-9 16,17-9-16,18 0 16,0-17-16,8-17 15,9 0-15,-34-9 16</inkml:trace>
  <inkml:trace contextRef="#ctx0" brushRef="#br1" timeOffset="12077.73">22126 17216 0,'0'0'0,"0"0"0,0 0 16,0 0-16,0 0 15,0 0-15,-8 17 16,-1 9-16,-9 9 16,1-1-16,-9 1 15,9 0-15,-1-18 16,18-8-16,0-9 15</inkml:trace>
  <inkml:trace contextRef="#ctx0" brushRef="#br1" timeOffset="12205.81">22239 17233 0,'0'0'0,"0"0"16,0 0-16,9 0 16,8 17-16,18 18 15,0 0-15,8 25 16,0-8-16,-16-34 15</inkml:trace>
  <inkml:trace contextRef="#ctx0" brushRef="#br1" timeOffset="12973.14">22404 17753 0,'0'0'0,"0"0"0,0 0 16,0 0-16,0 0 15,0 0-15,0 0 16,0 0-16,0 0 16,0 0-16,0 0 15,0 0-15,0 0 16,17 8 0,18 1-16,0 0 15,17-1 1,0-8-16,0-8 0,0-1 15,18-8 1,-1-9-16,-43 17 0</inkml:trace>
  <inkml:trace contextRef="#ctx0" brushRef="#br1" timeOffset="13289.57">22821 17536 0,'0'0'16,"0"0"-16,-9 0 0,1 0 15,-1 0-15,0 0 16,1 0-16,-1 9 15,0 8-15,0 9 16,-8 17 0,0 27-16,-1-1 15,1 0-15,8-8 16,9-9-16,0-35 16,9-8-16,0-1 15</inkml:trace>
  <inkml:trace contextRef="#ctx0" brushRef="#br1" timeOffset="15504.6">22969 18038 0,'0'0'0,"0"0"16,0 0-16,0 0 15,0 0-15,0 0 16,0-8-16,0-1 15,8 0-15,10-17 16,-1-8 0,0-9-16,-8 8 15,0 9-15,-1 9 16,1-1-16,0 18 16,-9 0-16,0 0 15,8 18-15,1 16 16,8 10-16,1-1 15,-1 0-15,1-17 16,-1-9 0,0-8-16,-8-9 15,0-9-15,-9 9 16</inkml:trace>
  <inkml:trace contextRef="#ctx0" brushRef="#br1" timeOffset="15655.86">23029 17501 0,'0'0'0,"0"0"0,0 0 16,0 0-16,0 0 15,18 9-15,16 0 16,-8-1-16,-17 1 16</inkml:trace>
  <inkml:trace contextRef="#ctx0" brushRef="#br1" timeOffset="16143.69">23394 17709 0,'0'0'0,"0"0"0,0 0 0,0 0 16,0 0-1,0 0-15,0 9 16,0 8-16,0 18 16,0 0-16,9-1 15,-1-8 1,-8 0-16,9-17 0,-9 0 16,17-9-16,1-9 15,-1-17 1,9-17-16,0 8 15,0 0-15,-17 18 16,0 0-16,-1 17 16,-8 0-16,0 0 15,0 17-15,9 9 16,8 35-16,-8 8 16,0 0-1,0 9-15,-1-17 16,-16-9-16,-1-18 15,0-8-15,0 0 16,-8-17-16,-9 0 16,-9-18-16,-8-26 15,-9 1-15,17-10 16,18 27 0</inkml:trace>
  <inkml:trace contextRef="#ctx0" brushRef="#br1" timeOffset="16358.09">23550 17363 0,'0'0'0,"0"0"0,0 0 0,0 0 0,-8 0 16,-1 17-16,-8 18 15,-1 0-15,1-1 16,0-8-16,-1 0 15,9-17-15,9-1 16,0-8-16,9 0 16</inkml:trace>
  <inkml:trace contextRef="#ctx0" brushRef="#br1" timeOffset="16471.91">23663 17424 0,'0'0'0,"0"0"0,0 0 0,0 0 15,18 8-15,-1 10 16,18 16-16,8-8 15,9-9-15,-26-8 16</inkml:trace>
  <inkml:trace contextRef="#ctx0" brushRef="#br1" timeOffset="16790.26">23629 16627 0,'-9'-9'0,"0"0"0,9 1 0,0-1 15,0 9-15,0 0 16,18 9-16,16 17 15,36 60 1,17 53-16,-9 34 16,0 35-16,-26 26 15,-35-18-15,-17-16 16,-34-1-16,-10-43 16,1-70-1,17-51-15</inkml:trace>
  <inkml:trace contextRef="#ctx0" brushRef="#br1" timeOffset="31787.3">24184 17120 0,'0'0'0,"0"0"0,0 0 0,0 0 16,0 0-16,0-8 16,0 8-1,0 0-15,0 0 16,0 0-16,0 0 15,18-9-15,8 0 16,34 1-16,10-1 16,-1 0-1,-8 1-15,-17 8 0,-10 0 16,-25 8 0,0-8-16</inkml:trace>
  <inkml:trace contextRef="#ctx0" brushRef="#br1" timeOffset="31970.68">24167 17302 0,'0'0'0,"0"0"0,0 0 16,0 0-16,0 0 15,9 0-15,34 0 16,18 0-16,8 0 15,1 0-15,-1-8 16,-34 8-16</inkml:trace>
  <inkml:trace contextRef="#ctx0" brushRef="#br1" timeOffset="32539.98">25331 16454 0,'0'0'0,"0"0"16,0 0-16,0 17 16,-9 26-16,9 26 15,-9 18-15,0 17 16,-8-17-16,0-9 15,-1-9 1,1-26-16,8-17 16,9-17-16,0-1 15,0-8-15,9-17 16,17-18-16,26-25 16,-8 8-16,-1 9 15,-17 8-15,0 18 16,-9 17-1,-8 0-15,9 26 16,-1 26-16,-8 17 16,-1 9-16,-8 0 15,0 0-15,0-26 16,-8-9-16,8-26 16,0-8-16</inkml:trace>
  <inkml:trace contextRef="#ctx0" brushRef="#br1" timeOffset="32769.82">25131 16826 0,'0'0'0,"0"0"0,0 0 16,0 0-16,0 0 15,0 0-15,17-9 16,9 9-16,18-8 16,25-1-16,1 0 15,16 9 1,10-8-16,-35-1 16</inkml:trace>
  <inkml:trace contextRef="#ctx0" brushRef="#br1" timeOffset="33103.04">25087 17467 0,'0'0'0,"0"0"0,0 0 16,0 0-16,18 0 16,16 0-16,27 8 15,17-8-15,9 0 31,-9 0-31,1 0 0,-1 9 0,-9 0 16,-34-1 0,-18-8-16</inkml:trace>
  <inkml:trace contextRef="#ctx0" brushRef="#br1" timeOffset="33475.57">25365 17692 0,'0'0'0,"0"0"0,0 0 16,0 0-1,18 0-15,-1 9 16,9 8-16,0 0 16,9 1-16,-9 8 15,0 0-15,-9-9 16,-8 0-16,0 1 15,-18-1-15,-17 18 16,0-1 0,-9 1-16,-8-9 15,8 0-15,0-9 16,18-8-16,0-1 16,-1 1-16,18 0 15,0-9-15,9 0 16,8 8-16,27 1 15,16-9 1,36-9-16,-35 1 16</inkml:trace>
  <inkml:trace contextRef="#ctx0" brushRef="#br1" timeOffset="34386.61">26034 17138 0,'0'0'0,"0"0"0,0 0 16,0 0-16,0 0 16,0 0-16,0 0 15,0 0-15,0 0 16,0 0-16,17 0 16,1 8-1,16-8-15,1 9 16,9 0-16,-10-1 15,-8-8-15,0 0 16,0 0-16,-8 0 16,-1 0-16,-8 0 15,0 0-15,-1 0 16,1 0-16,0 0 16,-1 0-1,-8 0-15,0 0 16,0 0-16,0 0 15,0 0-15,0 0 16,0 0-16,0 0 16,0 0-16,0 0 15,9 0 1,-9 0-16,9 0 16,-1 0-16,1 0 15,8 9-15,1-9 16,-1 0-16,0 0 15,1 9-15,-1-9 16,-8 0-16,0 0 16,-1 0-16,1 0 15,0 0 1,-1 0-16,-8 0 16,0 0-16,0 0 15,-8 8-15,-1 10 16,0 16-16,-17 1 15,0 0-15,-9 8 16,1-8 0,-1-9-16,9 0 15,0-1-15,8-7 16,1-10-16,8 1 16,1 0-16,-1-1 15,9 1-15,0-9 16,0 9-16,0-1 15,17 1-15,9 0 16,9-1 0,9 1-16,8 0 15,9-1-15,-9-16 16,-35 8-16</inkml:trace>
  <inkml:trace contextRef="#ctx0" brushRef="#br1" timeOffset="34821.91">26425 16601 0,'0'0'0,"0"0"0,0 0 0,-9 8 16,-8 18-16,-9 9 16,0 17-16,-1 9 15,10-18-15,0-17 31,17 0-31,0-9 16,0-25-16,8-1 0,1-17 16,8 0-16,-8 9 15,9-1-15,-1 1 16,0 8-16,1 9 16,25 9-16,18 26 15,26 17 1,-9 0-16,-43-26 15</inkml:trace>
  <inkml:trace contextRef="#ctx0" brushRef="#br3" timeOffset="51201.03">25869 8061 0,'0'0'0,"0"0"0,0 0 16,0 0-1,0 9-15,0 17 0,17 35 16,9 60-1,0 35-15,0 34 16,0 27-16,-17 25 16,0 27-16,-9 8 15,-9 9-15,0 0 16,1-18-16,-1 9 16,-8-17-16,8-18 15,-8 1 1,-1-18-16,10-26 15,-1-25-15,0-19 16,1-16-16,-1-26 16,0-9-16,1-9 15,-10 0-15,1-17 16,-1 0-16,10 0 16,-1 9-16,0-1 15,1-34 1,8-9-16,0-8 15,0-9-15,0 0 16,8-9-16,1 1 16,8-1-16,1 0 15,17 1-15,-1-1 16,27 0-16,26 1 16,43-10-1,26 1-15,53-9 16,43-9-16,17 1 15,61-10-15,43 1 16,18 0-16,17 8 16,9-8-16,0 8 15,8 0-15,10 1 16,7 8 0,-7 8-16,-27 10 0,0-10 15,-17 10 1,-79-1-16,148 35 15</inkml:trace>
  <inkml:trace contextRef="#ctx0" brushRef="#br3" timeOffset="51857.6">25869 8001 0,'0'0'0,"0"0"16,0 0-16,0 0 16,0 0-16,17-9 15,27 0-15,60-17 16,44 0-1,69-8-15,52-1 16,43 1-16,44-10 16,44 1-16,34-9 15,0 17-15,9 1 16,0-1-16,-17 18 16,-27-9-16,-17 0 15,-17 8-15,-44 1 16,-8 0-1,8 8-15,-34 0 16,-27 1-16,-43-10 16,165-25-16</inkml:trace>
  <inkml:trace contextRef="#ctx0" brushRef="#br3" timeOffset="52717.03">26572 8200 0,'0'0'0,"0"0"0,0 0 15,0 0-15,0 0 16,0 0-16,18-9 16,25 1-16,35-1 15,9-8-15,9-1 16,-1 1-16,-17 8 15,-26 18-15,-26-9 16</inkml:trace>
  <inkml:trace contextRef="#ctx0" brushRef="#br3" timeOffset="53103.88">26833 8235 0,'0'0'0,"0"0"0,0 0 16,-9 0 0,0 0-16,1 8 15,-1 10-15,0 8 16,-17 17-16,0 9 16,0 8-16,9 1 15,0 0 1,-1-18-16,1-8 15,-1-1-15,10-8 16,8-8-16,0-10 16,0 1-16,8 0 15,10-1-15,17-8 16,8 0-16,9 0 16,9-8-16,0-1 15,-1 0 1,-8 1-16,1 8 15,-10-9-15,-8 9 16,-9-9-16,-9 9 16</inkml:trace>
  <inkml:trace contextRef="#ctx0" brushRef="#br3" timeOffset="53303.3">26807 8581 0,'0'0'0,"0"0"16,0 0-16,0 0 16,0 0-16,0 0 15,0-9-15,17 1 16,27-1 0,16 0-16,18-8 0,-8 8 15,-35 18 1</inkml:trace>
  <inkml:trace contextRef="#ctx0" brushRef="#br3" timeOffset="53572.5">27779 8252 0,'0'0'0,"0"0"0,0 0 15,0 0-15,0 0 16,0 0-16,-8 9 16,-10 17-1,-8 8-15,-17 18 16,-9 0-16,8 9 16,-8-1-16,17-16 15,1-10-15,8-16 16,8-10-16,10 1 15</inkml:trace>
  <inkml:trace contextRef="#ctx0" brushRef="#br3" timeOffset="53752.34">27336 8390 0,'0'0'0,"0"0"16,0 0-16,0 0 15,18 18-15,17-1 16,8 18-16,18-1 15,0 10-15,8-10 16,1 10-16,8-18 16,9-18-1,-35 1-15,-26-9 16</inkml:trace>
  <inkml:trace contextRef="#ctx0" brushRef="#br3" timeOffset="53956.61">28335 8183 0,'0'0'0,"0"0"15,0 0-15,0 0 0,0 0 16,0 8-16,17 10 15,1-10-15</inkml:trace>
  <inkml:trace contextRef="#ctx0" brushRef="#br3" timeOffset="54102.61">28387 8520 0,'0'0'0,"0"0"0,0 0 15,0 0 1,0 0-16,18 0 0,8 9 16</inkml:trace>
  <inkml:trace contextRef="#ctx0" brushRef="#br3" timeOffset="56950.35">27198 9291 0,'0'0'0,"0"0"0,0 0 16,0 0-16,0 0 15,-9 9-15,-17 8 16,-9 18-16,-26 17 16,-17 0-16,-9-9 15,18 0-15,-1 1 16,10-18 0,16-9-16,18-8 15,9-1-15,-1 1 16,10 0-16,8-1 15,17 10-15,26 16 16,27 1-16,8 8 16,9 0-16,0-8 15,-18-9 1,-8 0-16,-18-9 16,-17-8-16,-8 0 15,-1-1-15,-8 1 16,0-9-16,-1 0 15</inkml:trace>
  <inkml:trace contextRef="#ctx0" brushRef="#br3" timeOffset="57338.68">27198 9655 0,'-9'0'0,"0"0"0,0 0 15,1 0-15,-1 0 16,9 0 0,0 0-16,0 0 15,0 0-15,17 0 16,10 0-16,25-9 16,8 1-16,10-1 15,-1 0-15,1 1 16,-18-1-1,-26 0-15,-9 9 16</inkml:trace>
  <inkml:trace contextRef="#ctx0" brushRef="#br3" timeOffset="57599.84">27423 9499 0,'0'0'0,"0"0"0,0 0 16,0 0-16,0 0 15,0 0-15,0 0 16,0 0-16,0 0 16,0 17-16,0 18 15,0 26-15,0-1 16,0 10-1,0-10 1,0-8-16,0-17 0,0-27 16</inkml:trace>
  <inkml:trace contextRef="#ctx0" brushRef="#br3" timeOffset="58049.14">27866 9291 0,'0'0'0,"0"0"0,0 0 15,0 0-15,0 0 16,0 0 0,0 0-16,0 0 15,0 0-15,0 0 16,0 9-16,0 17 15,-8 26-15,-1 26 16,0 26-16,0 0 16,1-18-1,-1-8-15,9-26 16,0-9-16,0-17 16,0 0-16,0-8 15,9-10-15,-9-8 16</inkml:trace>
  <inkml:trace contextRef="#ctx0" brushRef="#br3" timeOffset="59406.64">28813 9560 0,'0'0'0,"0"-9"16,0 0-16,0 1 16,0-1-1,0 0-15,-9-8 16,0 0-16,1-1 16,-1 1-16,-17 0 15,0-1-15,0 18 16,-18 0-16,10 18 15,-1-1-15,0 9 16,18 0-16,8 9 16,9-1-16,9 10 15,8-1 1,18 0-16,0 1 16,8-1-16,-17-17 15,0 0-15,0-9 16,-17-8-16,0-1 15,-1 1-15,-8 0 16,-8-1 0,-10 10-16,-16-1 15,-19-8-15,10-1 16,0-8-16,-18 9 16,35-9-16</inkml:trace>
  <inkml:trace contextRef="#ctx0" brushRef="#br3" timeOffset="59683.19">28335 9213 0,'0'0'0,"0"0"0,0 0 16,0 0-16,0 0 16,0 0-16,17-8 15,27-1-15,17 0 16,8 1-16,18 8 16,0 0-16,0-9 15,-18 0-15,-34 9 16</inkml:trace>
  <inkml:trace contextRef="#ctx0" brushRef="#br3" timeOffset="59871.65">28787 8962 0,'0'0'0,"0"0"0,0 0 15,0 9-15,17 17 16,18 8-16,8 18 16,9 18-16,-26-27 31</inkml:trace>
  <inkml:trace contextRef="#ctx0" brushRef="#br3" timeOffset="60233.69">29368 9118 0,'-8'0'16,"8"0"-16,0 0 0,0 0 16,0 0-16,-9 0 15,0 35 1,1 25-16,-1 27 16,0 34-16,1 0 15,-1-8-15,0-18 16,9-17-16,0-26 15,0-9-15,0-17 16,18-17-16,-10 0 16,1-1-16</inkml:trace>
  <inkml:trace contextRef="#ctx0" brushRef="#br3" timeOffset="60650.48">29551 9638 0,'0'0'0,"0"0"0,0 0 16,0 0-16,0 0 15,17 0 1,9-9-16,18 0 16,8 1-16,9-1 15,-9 0-15,-9 1 16,-26 8-16</inkml:trace>
  <inkml:trace contextRef="#ctx0" brushRef="#br3" timeOffset="60849.84">29803 9360 0,'0'0'0,"0"0"15,0 0-15,0 0 16,-9 9-16,0 17 16,9 17-16,0 27 15,-8 25-15,-1-8 31,0-10-31,18-25 0,0-8 16,-1-27-16</inkml:trace>
  <inkml:trace contextRef="#ctx0" brushRef="#br3" timeOffset="61202.44">30037 9239 0,'0'0'0,"0"0"0,0 0 0,0 0 16,17 18-1,18-1-15,0 9 16,17 0-16,9 0 15,0-9-15,-18 0 16,0-8-16,-16 0 16,-10-1-16,-8 1 15,-1 0-15,1 8 16,-18 9 0,-25 26-16,-36 35 15,-17 8-15,9 0 16,26-26-16,35-43 15</inkml:trace>
  <inkml:trace contextRef="#ctx0" brushRef="#br3" timeOffset="94438.34">26807 10893 0,'0'0'0,"0"0"0,0 0 16,0 0-16,0 0 15,0 0-15,17 0 16,18 0-16,8 0 16,18-8-16,9 8 15,-36 0-15</inkml:trace>
  <inkml:trace contextRef="#ctx0" brushRef="#br3" timeOffset="94631.38">26703 11145 0,'0'0'0,"0"0"0,0 0 0,0 0 16,0 0-1,17 0-15,9-9 16,17 0-16,36 1 16,16 8-16,-8 0 15,-44 0-15</inkml:trace>
  <inkml:trace contextRef="#ctx0" brushRef="#br3" timeOffset="95295.44">28144 10408 0,'0'0'0,"0"0"0,0 0 15,0 0-15,0 0 16,-9 9 0,1 26-16,-10 34 15,-8 35-15,-8 8 31,7 1-31,-7-26 0,8-18 0,8-17 16,1-26 0,8 0-16,9-17 15,0-9-15,0-9 16,18-17-16,-1-17 16,18-9-16,-1 0 15,-7 17-15,-1 18 16,-9-1-16,-8 18 15,-1 0-15,1 26 16,0 18 0,-1 8-16,-8 8 15,0 1-15,0-18 16,0-17-16,9 0 16,-9-17-16,0-1 15,0-8-15</inkml:trace>
  <inkml:trace contextRef="#ctx0" brushRef="#br3" timeOffset="95528.96">27753 10712 0,'0'0'0,"0"0"0,0 0 16,0 0-16,0 0 15,9 0 1,26-9-16,34 0 16,18 1-16,9-10 15,8 10-15,17 16 16,-34 10-16,-52-10 16</inkml:trace>
  <inkml:trace contextRef="#ctx0" brushRef="#br3" timeOffset="95862.98">27753 11500 0,'0'0'0,"0"0"0,0 0 0,0 0 16,0 0-16,0 0 16,18-9-1,16 0-15,36-17 16,17 9-16,8 0 15,1-1-15,8 10 16,-9 8 0,-16-9-16,-45 9 0</inkml:trace>
  <inkml:trace contextRef="#ctx0" brushRef="#br3" timeOffset="96251.02">27996 11656 0,'0'0'0,"0"0"0,0 0 16,0 0 0,18 0-16,8 8 15,9 10-15,-1-1 16,1-9-16,-9 1 15,0 0-15,-17-1 16,0 1-16,-9 8 16,-9 1-16,0-1 15,-17 9 1,0 0-16,9-9 16,-1-8-16,10 0 15,-1-1-15,0 1 16,1 0-16,8-1 15,0 1 1,0 0-16,17-1 0,26 1 16,53 17-1,-27 0-15</inkml:trace>
  <inkml:trace contextRef="#ctx0" brushRef="#br3" timeOffset="97181.46">28821 11214 0,'0'0'0,"0"0"0,0 0 0,0 0 15,0 0 1,18 0-16,17 0 0,-1 8 16,1 1-1,-9 8-15,0 1 16,0-1-16,-17 0 15,-1 1-15,-8-1 16,-8 18-16,-1 8 16,-17 0-16,0-8 15,0-9-15,-9 0 16,18 0 0,0-17-16,8 8 15,0-8-15,9-1 16</inkml:trace>
  <inkml:trace contextRef="#ctx0" brushRef="#br3" timeOffset="97427.81">29316 11093 0,'0'0'0,"0"0"0,-8 0 16,-1 0-16,0 0 15,1 0-15,-18 0 16,0 17-16,-18 0 15,1 18-15,-1 0 16,10-1 15,16 9-31,1 9 0,17 0 0,0 9 16,17-18-16,9 1 16,9-1-16,0-17 15,25 9-15,-16-18 16</inkml:trace>
  <inkml:trace contextRef="#ctx0" brushRef="#br3" timeOffset="97680.39">29151 10729 0,'0'0'0,"0"0"0,0 0 15,-8 0-15,-18 17 16,-18 18-16,9 8 16,1 18-16,-10 8 15,18-26-15</inkml:trace>
  <inkml:trace contextRef="#ctx0" brushRef="#br3" timeOffset="97834.7">29099 10841 0,'0'0'0,"0"0"0,0 0 16,0 0-16,18 9 15,16 8-15,10 9 16,34 44-1,-26-27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customXml" Target="../ink/ink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27, 2025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E0F4-53CA-4AC3-AD59-12A30701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109"/>
            <a:ext cx="10058400" cy="14507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BBA8-3762-4DDE-815C-05B174B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9887-E519-4D70-A0DF-0E49A59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533C7-C5BC-4B5A-B280-F958F1DA5ED7}"/>
              </a:ext>
            </a:extLst>
          </p:cNvPr>
          <p:cNvCxnSpPr/>
          <p:nvPr/>
        </p:nvCxnSpPr>
        <p:spPr>
          <a:xfrm>
            <a:off x="914400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42084A-6530-4383-A252-92555B31E5B7}"/>
              </a:ext>
            </a:extLst>
          </p:cNvPr>
          <p:cNvSpPr txBox="1"/>
          <p:nvPr/>
        </p:nvSpPr>
        <p:spPr>
          <a:xfrm>
            <a:off x="228600" y="3200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Larmor Precession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29429C-7A4A-48AD-BF60-139EC45D4CB8}"/>
              </a:ext>
            </a:extLst>
          </p:cNvPr>
          <p:cNvSpPr txBox="1"/>
          <p:nvPr/>
        </p:nvSpPr>
        <p:spPr>
          <a:xfrm>
            <a:off x="228600" y="1887206"/>
            <a:ext cx="74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Hamiltonian of an electron spin under an external magnetic field point down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B4CEB-3A0A-4902-BCAC-2259F0FAC76A}"/>
              </a:ext>
            </a:extLst>
          </p:cNvPr>
          <p:cNvSpPr txBox="1"/>
          <p:nvPr/>
        </p:nvSpPr>
        <p:spPr>
          <a:xfrm>
            <a:off x="223345" y="451359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Larmor Precession 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78ACB-9546-4C0D-ADB7-B0A82E83BE90}"/>
              </a:ext>
            </a:extLst>
          </p:cNvPr>
          <p:cNvSpPr txBox="1"/>
          <p:nvPr/>
        </p:nvSpPr>
        <p:spPr>
          <a:xfrm>
            <a:off x="223345" y="575100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Clockwise precession looking from top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2859B-0E14-43D6-B26F-38029951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618414"/>
            <a:ext cx="2133600" cy="9633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023579-CA30-41E1-BDB3-3BC6615E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56511"/>
            <a:ext cx="5048955" cy="1943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75423E-A911-4A4C-9582-118994177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884" y="4076047"/>
            <a:ext cx="1800445" cy="16749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BC7633-812D-46B5-BF5D-3FCB3A97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665605"/>
            <a:ext cx="2641589" cy="15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37C808-8CDE-41B7-997D-4FEFF49D4C3C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 9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This part has a lot of </a:t>
            </a:r>
            <a:r>
              <a:rPr lang="en-US" dirty="0" err="1">
                <a:solidFill>
                  <a:srgbClr val="FF0000"/>
                </a:solidFill>
              </a:rPr>
              <a:t>maths</a:t>
            </a:r>
            <a:r>
              <a:rPr lang="en-US" dirty="0">
                <a:solidFill>
                  <a:srgbClr val="FF0000"/>
                </a:solidFill>
              </a:rPr>
              <a:t>. You only need to be able to understand and derive them open-book (e.g. for assignment). But you need to understand what I am doing.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B9D3-C978-4163-A5BA-90DD853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Spin Angular Momentum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8AC02-6274-4549-94E2-9D28196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3DBB-08A4-4AE1-8393-FCBD5552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CE0D6-8809-48C8-818A-3641E15483F2}"/>
              </a:ext>
            </a:extLst>
          </p:cNvPr>
          <p:cNvSpPr txBox="1"/>
          <p:nvPr/>
        </p:nvSpPr>
        <p:spPr>
          <a:xfrm>
            <a:off x="7848600" y="122374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find the spin vector using the Spin operator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FB2BA2-878F-4C66-8821-E264779601BE}"/>
                  </a:ext>
                </a:extLst>
              </p14:cNvPr>
              <p14:cNvContentPartPr/>
              <p14:nvPr/>
            </p14:nvContentPartPr>
            <p14:xfrm>
              <a:off x="559440" y="523080"/>
              <a:ext cx="11454840" cy="608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FB2BA2-878F-4C66-8821-E26477960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080" y="513720"/>
                <a:ext cx="11473560" cy="61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65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B9D3-C978-4163-A5BA-90DD853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 Hamiltonian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8AC02-6274-4549-94E2-9D28196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3DBB-08A4-4AE1-8393-FCBD5552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1F0E1-B6E8-4497-ADEE-2D7BF9D0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70320"/>
            <a:ext cx="2514600" cy="1195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12861-EE99-4104-9128-1575B5CF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787317"/>
            <a:ext cx="2514601" cy="9612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4BE03DE-754C-45FB-BE26-4F454161DF6A}"/>
              </a:ext>
            </a:extLst>
          </p:cNvPr>
          <p:cNvSpPr/>
          <p:nvPr/>
        </p:nvSpPr>
        <p:spPr>
          <a:xfrm>
            <a:off x="5029200" y="4109559"/>
            <a:ext cx="838200" cy="31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9BAE2-A650-4661-82FE-5078C992D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656280"/>
            <a:ext cx="1933461" cy="11310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A3FAF2-1E94-4ACA-8F06-A6C581CA1886}"/>
                  </a:ext>
                </a:extLst>
              </p14:cNvPr>
              <p14:cNvContentPartPr/>
              <p14:nvPr/>
            </p14:nvContentPartPr>
            <p14:xfrm>
              <a:off x="1041120" y="3201480"/>
              <a:ext cx="10713600" cy="236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A3FAF2-1E94-4ACA-8F06-A6C581CA18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1760" y="3192120"/>
                <a:ext cx="10732320" cy="23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1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Rabi Oscillation – Experiment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53DD-30EE-4FC1-9006-A91A5176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305800" y="1365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5198E6-161D-4969-B712-F97F047F5D1D}"/>
                  </a:ext>
                </a:extLst>
              </p:cNvPr>
              <p:cNvSpPr txBox="1"/>
              <p:nvPr/>
            </p:nvSpPr>
            <p:spPr>
              <a:xfrm>
                <a:off x="822158" y="5899964"/>
                <a:ext cx="38598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(perturbation)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At the end, you will see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5198E6-161D-4969-B712-F97F047F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58" y="5899964"/>
                <a:ext cx="3859839" cy="553998"/>
              </a:xfrm>
              <a:prstGeom prst="rect">
                <a:avLst/>
              </a:prstGeom>
              <a:blipFill>
                <a:blip r:embed="rId2"/>
                <a:stretch>
                  <a:fillRect l="-3791" t="-14286" r="-26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6AC5AD3-A6BE-408A-8EFD-509455FA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20" y="4326846"/>
            <a:ext cx="5090040" cy="2029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B70C6E-8F51-472A-BD0C-990099A61442}"/>
                  </a:ext>
                </a:extLst>
              </p14:cNvPr>
              <p14:cNvContentPartPr/>
              <p14:nvPr/>
            </p14:nvContentPartPr>
            <p14:xfrm>
              <a:off x="675360" y="1302480"/>
              <a:ext cx="9625680" cy="518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B70C6E-8F51-472A-BD0C-990099A61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000" y="1293120"/>
                <a:ext cx="9644400" cy="52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41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29400" cy="1325563"/>
          </a:xfrm>
        </p:spPr>
        <p:txBody>
          <a:bodyPr/>
          <a:lstStyle/>
          <a:p>
            <a:r>
              <a:rPr lang="en-US" b="1" dirty="0"/>
              <a:t>Rabi Oscillation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44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922E5F-E5D2-4131-AADA-05593C4ECBF6}"/>
                  </a:ext>
                </a:extLst>
              </p14:cNvPr>
              <p14:cNvContentPartPr/>
              <p14:nvPr/>
            </p14:nvContentPartPr>
            <p14:xfrm>
              <a:off x="581400" y="984600"/>
              <a:ext cx="10495080" cy="555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922E5F-E5D2-4131-AADA-05593C4EC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040" y="975240"/>
                <a:ext cx="10513800" cy="55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74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Rabi Oscillation – Solve S.E.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13023" y="1152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AB97A-1643-449A-9B73-D183E0E1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620148"/>
            <a:ext cx="4802021" cy="7911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10068F-56C1-498A-BA54-923BAEF083DB}"/>
                  </a:ext>
                </a:extLst>
              </p14:cNvPr>
              <p14:cNvContentPartPr/>
              <p14:nvPr/>
            </p14:nvContentPartPr>
            <p14:xfrm>
              <a:off x="334440" y="769320"/>
              <a:ext cx="9485280" cy="329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10068F-56C1-498A-BA54-923BAEF083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080" y="759960"/>
                <a:ext cx="9504000" cy="33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97D875-B131-46E8-9433-048E017B6A1A}"/>
                  </a:ext>
                </a:extLst>
              </p14:cNvPr>
              <p14:cNvContentPartPr/>
              <p14:nvPr/>
            </p14:nvContentPartPr>
            <p14:xfrm>
              <a:off x="9847440" y="1311840"/>
              <a:ext cx="2201040" cy="118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97D875-B131-46E8-9433-048E017B6A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8080" y="1302480"/>
                <a:ext cx="2219760" cy="12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7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Schroedinger</a:t>
            </a:r>
            <a:r>
              <a:rPr lang="en-US" dirty="0"/>
              <a:t> Equation, Spin, and Quantum Gate</a:t>
            </a:r>
          </a:p>
          <a:p>
            <a:r>
              <a:rPr lang="en-US" dirty="0"/>
              <a:t>Spin Angular Momentum Operator</a:t>
            </a:r>
          </a:p>
          <a:p>
            <a:r>
              <a:rPr lang="en-US" dirty="0"/>
              <a:t>Rabi Oscillation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Schroedinger</a:t>
            </a:r>
            <a:r>
              <a:rPr lang="en-US" dirty="0"/>
              <a:t> Equation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4, Chapter 7, Chapter 8 of  “Quantum Computing Architecture and Hardware for Engineers: Step by Step”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90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3CFD-8187-4F84-AAE6-FCC22718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53200" cy="1325563"/>
          </a:xfrm>
        </p:spPr>
        <p:txBody>
          <a:bodyPr/>
          <a:lstStyle/>
          <a:p>
            <a:r>
              <a:rPr lang="en-US" b="1" dirty="0"/>
              <a:t>Bloch Sphere Representation of the Spin State (electron)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808F8-CF12-4A41-8075-2CAB463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88264-2E6E-43B5-98CD-39D2774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D7DF-E8C4-4C0B-AD87-EE634E657362}"/>
              </a:ext>
            </a:extLst>
          </p:cNvPr>
          <p:cNvSpPr txBox="1"/>
          <p:nvPr/>
        </p:nvSpPr>
        <p:spPr>
          <a:xfrm>
            <a:off x="7543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Relationship to the 3D 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2CDFB-44F1-4A52-AB7B-5850219A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764488" cy="4296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16E449-0B59-497E-A0B0-C8757F0507CF}"/>
                  </a:ext>
                </a:extLst>
              </p14:cNvPr>
              <p14:cNvContentPartPr/>
              <p14:nvPr/>
            </p14:nvContentPartPr>
            <p14:xfrm>
              <a:off x="4945680" y="1632960"/>
              <a:ext cx="6008760" cy="440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16E449-0B59-497E-A0B0-C8757F0507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320" y="1623600"/>
                <a:ext cx="6027480" cy="442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1A9132-21A2-4EE9-A71B-7157C5A8323C}"/>
              </a:ext>
            </a:extLst>
          </p:cNvPr>
          <p:cNvSpPr txBox="1"/>
          <p:nvPr/>
        </p:nvSpPr>
        <p:spPr>
          <a:xfrm>
            <a:off x="838200" y="76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18366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D56-8445-429F-9F66-C4389AE1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Construction of Hamiltonian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E619-C5E7-4C88-B011-8FA52577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5A12-ACA9-4D29-94A3-230DC7A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2CC48-E91C-4DC2-BB9F-19676B5A6170}"/>
              </a:ext>
            </a:extLst>
          </p:cNvPr>
          <p:cNvSpPr txBox="1"/>
          <p:nvPr/>
        </p:nvSpPr>
        <p:spPr>
          <a:xfrm>
            <a:off x="7543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interaction Hamiltonian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9B261-356A-4FA7-AE71-127110C3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4267200"/>
            <a:ext cx="4572000" cy="19152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63CEEB-D7FB-4392-8E72-6F4773735C01}"/>
                  </a:ext>
                </a:extLst>
              </p14:cNvPr>
              <p14:cNvContentPartPr/>
              <p14:nvPr/>
            </p14:nvContentPartPr>
            <p14:xfrm>
              <a:off x="293760" y="1177920"/>
              <a:ext cx="11767320" cy="532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63CEEB-D7FB-4392-8E72-6F4773735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00" y="1168560"/>
                <a:ext cx="11786040" cy="53442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E200B5-ED2B-4156-8593-0B8B4AA75938}"/>
              </a:ext>
            </a:extLst>
          </p:cNvPr>
          <p:cNvSpPr txBox="1"/>
          <p:nvPr/>
        </p:nvSpPr>
        <p:spPr>
          <a:xfrm>
            <a:off x="838200" y="76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53E035-FFE3-4879-8F5E-0F5E6EFAE453}"/>
                  </a:ext>
                </a:extLst>
              </p14:cNvPr>
              <p14:cNvContentPartPr/>
              <p14:nvPr/>
            </p14:nvContentPartPr>
            <p14:xfrm>
              <a:off x="9741240" y="6235200"/>
              <a:ext cx="1360080" cy="39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53E035-FFE3-4879-8F5E-0F5E6EFAE4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1880" y="6225840"/>
                <a:ext cx="137880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2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3CFD-8187-4F84-AAE6-FCC22718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4" y="243942"/>
            <a:ext cx="64770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Larmor Precession – Our first physical implementation of a quantum gate – Phase Shift Gate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808F8-CF12-4A41-8075-2CAB463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88264-2E6E-43B5-98CD-39D2774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D7DF-E8C4-4C0B-AD87-EE634E657362}"/>
              </a:ext>
            </a:extLst>
          </p:cNvPr>
          <p:cNvSpPr txBox="1"/>
          <p:nvPr/>
        </p:nvSpPr>
        <p:spPr>
          <a:xfrm>
            <a:off x="7171263" y="114453"/>
            <a:ext cx="46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physics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AFF4B1-84A3-40EA-8A33-BDB36DA7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82148"/>
            <a:ext cx="3861073" cy="23151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DDB281-BF67-48D4-AA15-4F00EF586BC9}"/>
                  </a:ext>
                </a:extLst>
              </p14:cNvPr>
              <p14:cNvContentPartPr/>
              <p14:nvPr/>
            </p14:nvContentPartPr>
            <p14:xfrm>
              <a:off x="456480" y="1598760"/>
              <a:ext cx="10672920" cy="422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DDB281-BF67-48D4-AA15-4F00EF586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1589400"/>
                <a:ext cx="10691640" cy="42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0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CC0F-651C-43A3-90BF-60F4AEBD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18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Larmor Precession – Our first physical implementation of a quantum gate – Phase Shift Gate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6ABF-F7C1-4977-A674-63EC294E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C68DD-8E63-4D01-B2A7-B500B11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9484-AEFA-4E0F-9BCE-2F1D48B7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BF40C-B96B-401A-8404-FA3B589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82148"/>
            <a:ext cx="3861073" cy="231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3C2A5-8259-4E59-BD01-C9AE7B72E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9" t="4988" r="50056" b="1773"/>
          <a:stretch/>
        </p:blipFill>
        <p:spPr>
          <a:xfrm>
            <a:off x="9708965" y="3657600"/>
            <a:ext cx="1784671" cy="2405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265B41-6D6A-401E-A9F6-541F28041C75}"/>
                  </a:ext>
                </a:extLst>
              </p14:cNvPr>
              <p14:cNvContentPartPr/>
              <p14:nvPr/>
            </p14:nvContentPartPr>
            <p14:xfrm>
              <a:off x="350280" y="1761120"/>
              <a:ext cx="11573280" cy="497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265B41-6D6A-401E-A9F6-541F28041C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920" y="1751760"/>
                <a:ext cx="1159200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34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9244-2637-4929-A47A-4A55298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Larmor Frequency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F1735-479A-4BA1-8625-69098890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CE178-5183-42E2-8C3D-80146048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3875C-BBDF-4FFD-B1E6-52DF8B8AA465}"/>
              </a:ext>
            </a:extLst>
          </p:cNvPr>
          <p:cNvSpPr txBox="1"/>
          <p:nvPr/>
        </p:nvSpPr>
        <p:spPr>
          <a:xfrm>
            <a:off x="7162800" y="3815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Definition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B3341-046E-4EFD-858F-CB02816D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27" y="1003026"/>
            <a:ext cx="3861073" cy="23151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5F4AA6-1105-4C73-A0D0-AE9ED1974E8C}"/>
                  </a:ext>
                </a:extLst>
              </p14:cNvPr>
              <p14:cNvContentPartPr/>
              <p14:nvPr/>
            </p14:nvContentPartPr>
            <p14:xfrm>
              <a:off x="819000" y="1311840"/>
              <a:ext cx="10863720" cy="533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5F4AA6-1105-4C73-A0D0-AE9ED1974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1302480"/>
                <a:ext cx="10882440" cy="53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08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E0F4-53CA-4AC3-AD59-12A30701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109"/>
            <a:ext cx="10058400" cy="14507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BBA8-3762-4DDE-815C-05B174B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9887-E519-4D70-A0DF-0E49A59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533C7-C5BC-4B5A-B280-F958F1DA5ED7}"/>
              </a:ext>
            </a:extLst>
          </p:cNvPr>
          <p:cNvCxnSpPr/>
          <p:nvPr/>
        </p:nvCxnSpPr>
        <p:spPr>
          <a:xfrm>
            <a:off x="914400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E1DAB0C-A7CB-47F0-A516-601C5319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9" y="1994147"/>
            <a:ext cx="3450021" cy="510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DA9414-3DE9-45E7-9A60-4FD9E399C036}"/>
                  </a:ext>
                </a:extLst>
              </p:cNvPr>
              <p:cNvSpPr txBox="1"/>
              <p:nvPr/>
            </p:nvSpPr>
            <p:spPr>
              <a:xfrm>
                <a:off x="6050280" y="1709448"/>
                <a:ext cx="5074920" cy="289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Spin of electron: ±1/2</a:t>
                </a:r>
              </a:p>
              <a:p>
                <a:r>
                  <a:rPr lang="en-US" dirty="0"/>
                  <a:t>Spin Angular Momentum: s = ±(1/2)ħ</a:t>
                </a:r>
              </a:p>
              <a:p>
                <a:r>
                  <a:rPr lang="en-US" dirty="0"/>
                  <a:t>Spin Magnetic Moment: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Bohr Magneton: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Gyromagnetic Ratio</a:t>
                </a:r>
              </a:p>
              <a:p>
                <a:endParaRPr lang="en-US" dirty="0"/>
              </a:p>
              <a:p>
                <a:r>
                  <a:rPr lang="en-US" dirty="0"/>
                  <a:t>Interaction H:  -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∙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~-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∙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DA9414-3DE9-45E7-9A60-4FD9E399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1709448"/>
                <a:ext cx="5074920" cy="2892458"/>
              </a:xfrm>
              <a:prstGeom prst="rect">
                <a:avLst/>
              </a:prstGeom>
              <a:blipFill>
                <a:blip r:embed="rId4"/>
                <a:stretch>
                  <a:fillRect l="-108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DCD309-B97B-4440-AE8A-D95C7E965AF1}"/>
              </a:ext>
            </a:extLst>
          </p:cNvPr>
          <p:cNvSpPr txBox="1"/>
          <p:nvPr/>
        </p:nvSpPr>
        <p:spPr>
          <a:xfrm>
            <a:off x="893379" y="25041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1-qubit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28D736-AAE0-49D1-AE22-B175D7A72950}"/>
                  </a:ext>
                </a:extLst>
              </p:cNvPr>
              <p:cNvSpPr txBox="1"/>
              <p:nvPr/>
            </p:nvSpPr>
            <p:spPr>
              <a:xfrm>
                <a:off x="8183494" y="3312569"/>
                <a:ext cx="80849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28D736-AAE0-49D1-AE22-B175D7A72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94" y="3312569"/>
                <a:ext cx="808491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51BBE17-7052-45B7-B8AD-AB97E8112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80" y="3459665"/>
            <a:ext cx="3787618" cy="11107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85DD0B-4DD5-430A-B21A-8F0757552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377" y="4521458"/>
            <a:ext cx="68422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57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9293</TotalTime>
  <Words>438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Candara</vt:lpstr>
      <vt:lpstr>Ebrima</vt:lpstr>
      <vt:lpstr>Retrospect</vt:lpstr>
      <vt:lpstr>Tema di Office</vt:lpstr>
      <vt:lpstr>Quantum Computing Architectures (EE274)  Lecture 11</vt:lpstr>
      <vt:lpstr>Outline</vt:lpstr>
      <vt:lpstr>Schroedinger Equation</vt:lpstr>
      <vt:lpstr>Bloch Sphere Representation of the Spin State (electron)</vt:lpstr>
      <vt:lpstr>Construction of Hamiltonian</vt:lpstr>
      <vt:lpstr>Larmor Precession – Our first physical implementation of a quantum gate – Phase Shift Gate</vt:lpstr>
      <vt:lpstr>Larmor Precession – Our first physical implementation of a quantum gate – Phase Shift Gate</vt:lpstr>
      <vt:lpstr>Larmor Frequency</vt:lpstr>
      <vt:lpstr>Summary</vt:lpstr>
      <vt:lpstr>Summary</vt:lpstr>
      <vt:lpstr>Rabi Oscillations</vt:lpstr>
      <vt:lpstr>Spin Angular Momentum Operator</vt:lpstr>
      <vt:lpstr>Interaction Hamiltonian</vt:lpstr>
      <vt:lpstr>Rabi Oscillation – Experiment Setup</vt:lpstr>
      <vt:lpstr>Rabi Oscillation</vt:lpstr>
      <vt:lpstr>Rabi Oscillation – Solve S.E.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1506</cp:revision>
  <cp:lastPrinted>2023-02-24T19:54:58Z</cp:lastPrinted>
  <dcterms:created xsi:type="dcterms:W3CDTF">2018-08-11T18:04:59Z</dcterms:created>
  <dcterms:modified xsi:type="dcterms:W3CDTF">2025-02-28T06:00:10Z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