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1491" r:id="rId8"/>
    <p:sldId id="1501" r:id="rId9"/>
    <p:sldId id="1504" r:id="rId10"/>
    <p:sldId id="1505" r:id="rId11"/>
    <p:sldId id="1511" r:id="rId12"/>
    <p:sldId id="1520" r:id="rId13"/>
    <p:sldId id="1525" r:id="rId14"/>
    <p:sldId id="1506" r:id="rId15"/>
    <p:sldId id="1512" r:id="rId16"/>
    <p:sldId id="1522" r:id="rId17"/>
    <p:sldId id="1523" r:id="rId18"/>
    <p:sldId id="1508" r:id="rId19"/>
    <p:sldId id="1509" r:id="rId20"/>
    <p:sldId id="1510" r:id="rId21"/>
    <p:sldId id="1524" r:id="rId22"/>
    <p:sldId id="1514" r:id="rId23"/>
    <p:sldId id="1543" r:id="rId24"/>
    <p:sldId id="1516" r:id="rId25"/>
    <p:sldId id="1542" r:id="rId26"/>
    <p:sldId id="1517" r:id="rId27"/>
    <p:sldId id="154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491"/>
            <p14:sldId id="1501"/>
            <p14:sldId id="1504"/>
            <p14:sldId id="1505"/>
            <p14:sldId id="1511"/>
            <p14:sldId id="1520"/>
            <p14:sldId id="1525"/>
            <p14:sldId id="1506"/>
            <p14:sldId id="1512"/>
            <p14:sldId id="1522"/>
            <p14:sldId id="1523"/>
            <p14:sldId id="1508"/>
            <p14:sldId id="1509"/>
            <p14:sldId id="1510"/>
            <p14:sldId id="1524"/>
            <p14:sldId id="1514"/>
            <p14:sldId id="1543"/>
            <p14:sldId id="1516"/>
            <p14:sldId id="1542"/>
            <p14:sldId id="1517"/>
            <p14:sldId id="154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>
        <p:scale>
          <a:sx n="100" d="100"/>
          <a:sy n="100" d="100"/>
        </p:scale>
        <p:origin x="-96" y="-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53:32.50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 4571 0,'0'0'0,"0"0"0,0 0 16,0 0-16,0 0 15,0 0-15,0 0 16,0 0-16</inkml:trace>
  <inkml:trace contextRef="#ctx0" brushRef="#br1" timeOffset="213667.52">2058 3714 0,'-9'0'0,"1"0"0,8 0 0,-9 0 0,9 0 15,-17 0-15,17 0 16,-9 0-16,0 8 15,1 18-15,-10 18 16,-8 16-16,0 1 16,9 0-1,-1-1-15,10-8 16,-18 0-16,26 17 16,0-17-16,0-8 15,8-18-15,10 0 16,-1 0-16,18-18 15,0 1-15,8-9 16,0-9 0,27-17-16,-9 9 15,-1-9-15,10 0 16,-27 9-16,-25 17 16</inkml:trace>
  <inkml:trace contextRef="#ctx0" brushRef="#br1" timeOffset="213879.79">2223 4060 0,'0'0'0,"0"0"15,0 0-15,-9 17 16,1 9-16,-10 26 16,1 26-16,0 9 15,8 8 1,-17 0-16,8-8 0,10-18 15,-1-17-15,9-17 16,0-9 0,9-9-16,-9-8 15</inkml:trace>
  <inkml:trace contextRef="#ctx0" brushRef="#br1" timeOffset="214399.16">2162 3965 0,'0'-9'0,"-8"1"0,-1-1 16,-8-8-16,-10-1 16,1 1-16,0 0 15,-17-1-15,0 10 16,-1 8-1,1 0 1,-27 17-16,9 9 16,9 17-16,-8 9 0,7 17 15,10 27-15,8 25 16,9-17 0,44 0-16,-10 8 15,27-8-15,8-26 0,10-8 16,7-18-1,18-9-15,9-26 16,35-17-16,17-26 16,0-34-1,-18-18 1,-16 0-16,-10-26 16,-25 0-16,-36-9 0,-25-34 15,-35-9-15,0 52 16,-18 26-16,-25 26 15,0 9-15,-10 26 16,1 17-16,-9 0 16,18 17-16,34 9 15,26-9-15</inkml:trace>
  <inkml:trace contextRef="#ctx0" brushRef="#br1" timeOffset="-213916.75">4411 3766 0,'0'0'0,"0"0"0,0 0 16,0 0-16,0 0 16,0 0-1,-8 0-15,-1 17 16,-8 18-16,-9 8 15,-27 9-15,-7 9 16,-1-1 15,-17 1-15,8-9-16,1 0 0,17-9 0,0 0 0,17-17 16,0 0-16,18 0 15,8-17 1,9 8-16,9 1 0,17-1 15,17 9-15,9 0 16,0 0-16,9 0 16,-9 0-1,-8-9 1,-18-8 0,-9-1-16,-8 1 0,0 0 15,-1-1-15,10-8 16,-1 0-16,0 0 0</inkml:trace>
  <inkml:trace contextRef="#ctx0" brushRef="#br1" timeOffset="-213411.03">4776 4597 0,'0'0'0,"-9"0"16,1 0-16,-1 0 15,9 9-15,0-1 16,0-8-16,0 0 16,0 0-1,0 0-15,0-8 16,17-1-16,1-17 16,8-26-16,0 0 15,-9 0-15,-8 9 16,0 8-1,-1 18-15,-8 17 0,0 0 16,-8 0 0,-1 17-16,0 18 15,1 17-15,8-9 16,0 0 0,0-17-16,8 0 0,10-17 15,8 0-15,17-9 16,-17 0-16</inkml:trace>
  <inkml:trace contextRef="#ctx0" brushRef="#br1" timeOffset="-213239.69">4889 3974 0,'0'0'0,"0"0"0,0 0 15,0 0-15,0 0 16,0 0-16,35 0 15,17-18 1,-26 10-16</inkml:trace>
  <inkml:trace contextRef="#ctx0" brushRef="#br1" timeOffset="-207685.56">5731 3826 0,'0'0'0,"0"0"0,0 0 15,0 0-15,0 0 16,0 0-16,0 0 16,0 0-16,0 0 15,0 0-15,0 0 16,0 0-16,-8-8 15,-1-1 1,0 0-16,1 1 16,-1-1-16,-9-8 15,-16-1-15,16 1 16,1 0-16,8 8 16,1 9-16,-1 0 15,0 0-15,1 17 16,-10 44-1,-8 52-15,-17 51 32,8 27-32,9-27 0,9-8 0,-1-17 15,10-35-15,-1-18 16,0-34-16,9-17 16,0-27-16,0 1 15</inkml:trace>
  <inkml:trace contextRef="#ctx0" brushRef="#br1" timeOffset="-207203.16">6183 3844 0,'0'0'0,"0"0"15,0 0 1,0 17-16,-9 0 0,0 18 16,1 26-1,-18 25-15,0 44 47,0 17-47,0 0 0,8-17 0,1-26 0,-1-26 16,10-17-16,-1-26 0,9-9 15,17-18 1,1 1-16,-9-9 16</inkml:trace>
  <inkml:trace contextRef="#ctx0" brushRef="#br1" timeOffset="-206982.82">6122 4510 0,'-9'-8'0,"1"-1"15,-1 9-15,9 0 16,0 0-16,0 0 16,0 0-16,0 0 15,17-9-15,9 1 16,27-9-16,-1-9 15,8-9 1,10-8 0,-9-1-16,-18 10 0,-17 25 15</inkml:trace>
  <inkml:trace contextRef="#ctx0" brushRef="#br1" timeOffset="-206751.5">6643 3818 0,'0'0'0,"0"0"0,0 0 0,0 0 16,-9 17-16,1 0 15,-1 18-15,0 8 16,-8 26-16,-9 35 47,0 35-47,9-9 0,-1-9 0,1-8 0,-1-18 15,10-17-15,16-26 16,10-9-16,-10-25 16</inkml:trace>
  <inkml:trace contextRef="#ctx0" brushRef="#br1" timeOffset="-205767.7">7069 4502 0,'0'0'0,"0"0"16,-9-9-16,0 9 16,1 0-1,-10 0-15,1 0 16,-1 0-16,1 0 16,-9 17-16,9 9 15,-1 0-15,10 9 16,8 8-16,0-8 15,8-9-15,10 0 16,-1-17-16,0-1 16,18-16-1,0-10-15,-9-8 16,0-8-16,-17-10 16,-9 1-1,-9-9-15,-17 9 0,0 8 16,17 18-16,9 17 15</inkml:trace>
  <inkml:trace contextRef="#ctx0" brushRef="#br1" timeOffset="-205261.18">7494 3774 0,'0'0'0,"0"0"16,-9 0-16,1 26 16,-1 26-16,0 35 15,-17 34 17,0 26-32,0 9 0,9-17 15,-9-1 1,0-34-16,8-17 15,18-18 1,9-17-16,0-35 0</inkml:trace>
  <inkml:trace contextRef="#ctx0" brushRef="#br1" timeOffset="-204899.64">7998 4562 0,'0'0'0,"0"0"0,0 0 15,0 0-15,0 0 16,8 18-16,1-1 15,0 9-15,-1 26 16,1 0-16,0 9 16,-18-18-16,0 9 31,-8-9-31,-9 0 0,0-8 16,-9-9-1,1-9-15,-1-8 0,0-18 16,0-17-16,18 18 15</inkml:trace>
  <inkml:trace contextRef="#ctx0" brushRef="#br1" timeOffset="-204742.79">7920 4129 0,'0'0'0,"0"0"0,0 0 15,0 0-15,0 0 16,0 0-16,17 9 15,0 0-15,-8-9 16</inkml:trace>
  <inkml:trace contextRef="#ctx0" brushRef="#br1" timeOffset="-204402">8406 4129 0,'0'0'0,"0"0"0,0 0 16,0 0-16,0 0 0,0 0 0,0 18 0,17-1 0,18 9 0,17 17 15,9-8-15,8 8 16,1-17 0,-9 0-16,-18 0 0,-17-8 15,0 8-15,-17 8 16,-18 9 0,-26 35-1,-34 26-15,-9-8 0,-9-1 0,26-34 16,26-18-1,27-17-15</inkml:trace>
  <inkml:trace contextRef="#ctx0" brushRef="#br1" timeOffset="-197005.72">10229 4320 0,'0'0'0,"0"0"0,0 0 16,0 17-16,-8 1 16,-1 16-16,0 18 15,1 0-15,-10 9 16,1-1-1,0 1-15,8-9 16,9-17-16</inkml:trace>
  <inkml:trace contextRef="#ctx0" brushRef="#br1" timeOffset="-196847.32">10177 4077 0,'0'0'0,"0"0"15,0 0-15,0 0 16,0 0-16,0 0 16,0 9-16,9 0 15</inkml:trace>
  <inkml:trace contextRef="#ctx0" brushRef="#br1" timeOffset="-196148.33">10438 4536 0,'0'0'0,"0"0"16,0 0-16,0 0 16,9 0-16,8 0 15,9-8-15,17-1 16,36 9-1,33 9 1,-51-1-16</inkml:trace>
  <inkml:trace contextRef="#ctx0" brushRef="#br1" timeOffset="-195327.98">11141 4251 0,'0'0'0,"0"0"0,0 0 15,0 0-15,0 0 16,18 26-16,-1 8 15,0 1-15,9 8 16,-8 1-16,-1 7 16,-8-7 15,-9-1-31,0 0 16,-9 1-16,0-10 0,1-8 0,-1-8 15,9-10-15,0 1 16,0-9-16,0-9 15,17-17-15,1-26 16,17-17-16,-1 0 16,1 17-16,-9 17 15,0 1-15,0 8 16,-8 17 0</inkml:trace>
  <inkml:trace contextRef="#ctx0" brushRef="#br1" timeOffset="-194947.89">11958 4519 0,'-9'-9'0,"0"1"16,0-1-16,1 9 15,-1 0-15,-8 0 16,-1 0-16,1 9 15,-9 8-15,0 18 16,9-1-16,-1 1 16,9 0-1,9 8-15,9-17 32,0-17-32,8-1 0,9 1 0,9-18 15,0-8 1,-9-9-16,0-9 15,-17-8-15,-1 0 16,-16-1-16,-19 10 16,10-1-16,-9 9 15,-9 9-15,1 8 16,8 18-16,17 0 16,9-1-16</inkml:trace>
  <inkml:trace contextRef="#ctx0" brushRef="#br1" timeOffset="-194393.2">12418 4259 0,'0'0'15,"0"0"-15,0 0 0,0 0 0,0 0 16,0 0 0,0 0-16,0 0 15,0 0-15,0 0 16,0 0-16,-9 18 16,0 8-16,1 8 15,-10 10-15,1-1 16,0 0-1,-1 0-15,18-17 47,0 0-47,0-8 0,0-18 0,9 8 0,0 1 0,-9-9 0,17 0 0,0-9 16,1 1-16,8-1 16,0 0-16,0 1 15,0 8-15,0 0 16,-9 0-1,1 8-15,-1 1 16,0 0 0,10-1-16,-1 1 0,0-9 15,0-9-15,-9 1 16,0-1 0,-8-17-16,0-17 15,-1-18-15,-8 9 16,0 9-16,0 17 15,9 9-15,0 17 16</inkml:trace>
  <inkml:trace contextRef="#ctx0" brushRef="#br1" timeOffset="-194165.4">13304 4614 0,'0'0'0,"0"0"16,0 18-16,0-1 15,0 18-15,-9-1 16,0 10 0,-17-1-16,0 9 15,0 0 1,17-26-1</inkml:trace>
  <inkml:trace contextRef="#ctx0" brushRef="#br1" timeOffset="-193737.69">14137 4588 0,'0'0'0,"0"0"0,0 0 15,0 0 1,0 0-16,0 0 16,0 9-16,-9 17 15,1 17-15,-1 9 16,0 0-16,1-8 16,-1-1-1,0 0 1,1-17-16,-1 0 0,0-9 15,1-8-15,-10 0 16,-8-9 0,-9-9-16,9-34 15,9 8-15</inkml:trace>
  <inkml:trace contextRef="#ctx0" brushRef="#br1" timeOffset="-193614.37">13903 4225 0,'0'0'0,"0"0"0,0 0 16,0 0-1,8 0-15,1 0 16,17-9-16,18 9 16,-18 0-16</inkml:trace>
  <inkml:trace contextRef="#ctx0" brushRef="#br1" timeOffset="-193189.29">14389 4571 0,'0'0'0,"0"0"16,0 0-16,0 0 16,0 0-16,9 0 15,17-9-15,17 1 16,27 8-16,-36 8 16</inkml:trace>
  <inkml:trace contextRef="#ctx0" brushRef="#br1" timeOffset="-192828.12">15344 4389 0,'0'0'0,"0"-8"0,0-1 0,0 0 16,-8 1-16,-1-1 15,0-8 1,0 8-16,-17 9 16,0 9-16,-17 17 15,-9 26-15,8-9 16,10 0-1,16 0-15,1-8 0,17 0 16,9-9 0,8 0-16,9-18 15,44 1-15,25-18 16,-17 1-16,-43 8 16</inkml:trace>
  <inkml:trace contextRef="#ctx0" brushRef="#br1" timeOffset="-192538.05">15683 4562 0,'0'0'0,"0"0"16,0 0-16,0 0 16,-9 9-16,-8 8 15,-1 1-15,1 8 16,8-9-16,9 9 16,0-17-16,0-1 15,18 1-15,-1-9 16,9-9-16,-8 1 15,8-18 1,0 0-16,-9-9 16,-17-8-16,-9-9 15,1 17-15,-10 1 16,1 16-16,0 1 16,-1 17-16,18 0 15,0 0-15</inkml:trace>
  <inkml:trace contextRef="#ctx0" brushRef="#br1" timeOffset="-192276.13">16117 3766 0,'0'0'0,"0"0"15,0 0-15,0 17 16,0 18-16,9 25 16,-18 18-16,0 26 47,1 9-47,-10 8 15,1-17-15,0-18 0,8-16 0,9-10 0,0 1 16,0-18-16,9-25 15</inkml:trace>
  <inkml:trace contextRef="#ctx0" brushRef="#br1" timeOffset="-191867.62">16473 4233 0,'0'0'0,"0"0"0,0 0 15,-9 0-15,1 18 16,-18 16-16,0 10 16,0 8-16,8 8 15,1-17 17,17-8-32,0-9 0,9 0 15,8-9-15,0-8 16,1 0-16,16-9 15,10-9 1,8-17-16,0-9 0,9-8 0,-18 9 16,-17-1-1,-17 18-15,0 17 0,-1 0 16,-8 0 0,0 8-16,0 10 15,0 16-15,0 1 16,9-9-16,8 0 15,18 8-15,-9-16 16,9-10-16,-18 1 16</inkml:trace>
  <inkml:trace contextRef="#ctx0" brushRef="#br1" timeOffset="-191351.84">17350 4303 0,'0'0'0,"-9"0"15,1 8-15,-1 10 16,-17 16 0,0-8-16,0 9 15,0 8-15,0 0 16,0 1 0,8-18-16,1 0 0,8-9 15,1-8-15,8-1 16,0 1-16,0-9 15,0 0 1,0-9-16,8-8 16,10-9-1,-1 9-15,0-1 0,-8 1 16,0 17 0,0 0-16,-9 0 0,0 0 15,0 9-15,0 8 16,0-8-16,0-1 15,0 1 1,0 0-16,0-1 16,17-8-16,0-8 15,18-1-15,8-17 16,1 0 0,-9 9-16,-9-1 0,0 10 15,-18 8 1,1 0-16,0 0 15,-1 8-15,-8 10 16,9-1-16,0 0 16,8 9-16,1-17 15</inkml:trace>
  <inkml:trace contextRef="#ctx0" brushRef="#br1" timeOffset="-190985.25">17836 4510 0,'0'0'0,"0"0"0,0 0 0,0 0 16,0 0-16,-8 9 16,-1 0-16,0 8 15,1-8 1,-1-1-16,0 1 15,9 0-15,0-1 16,0-8-16,0 0 16,0 0-16,18-8 15,-1-1-15,18-17 16,17-9-16,-9 9 16,-17 9-1,0 17-15,-17 0 16,0 0-16,-1 9 15,1-1-15,0 10 16,8-1-16,9 9 16,-8-9-1</inkml:trace>
  <inkml:trace contextRef="#ctx0" brushRef="#br1" timeOffset="-190371.73">18722 4554 0,'0'0'0,"-8"0"0,-1 0 16,9 0-1,0 0-15,0 8 0,0 1 16,0 0-16,17-1 16,18 1-1,8-9-15,9-9 16,18-17-16,-9 0 16,-1-8-1,-16-9-15,-9 8 0,-9 0 16,-18 1-16,-8 16 15,-8 1-15,-1 8 16,-17 9 0,-17 9-16,-10 26 15,1 17-15,18 0 16,16 8-16,1-17 16,26 1-1,8-18-15,9 0 0,35-18 16,8 1-16,44-18 15,9-17 1,-35 0-16,-53 9 16</inkml:trace>
  <inkml:trace contextRef="#ctx0" brushRef="#br1" timeOffset="-190222.49">19660 4069 0,'0'-9'0,"0"9"15,0 0-15,-9 9 16,-17 25-1,-8 44-15,-10 18 16,-8-1 0,17-17-16,1-18 0,-1 1 15,9 8-15,17-25 16</inkml:trace>
  <inkml:trace contextRef="#ctx0" brushRef="#br1" timeOffset="-189856.89">19573 4597 0,'0'0'0,"0"0"15,0 0-15,0 0 16,0 0 0,0 9-16,18-1 15,-1 1-15,18 0 16,8-18-16,1 0 15,8 1-15,-9-18 16,0 8 0,-17 1-16,-8-9 0,-9 9 15,-1-1-15,-8 10 16,-8 8-16,-1 0 16,-17 0-1,0 17-15,0 9 16,0 9-16,8-1 15,1-8-15,17 9 16,17-9-16,27-9 16,8-8-16,-26-9 15</inkml:trace>
  <inkml:trace contextRef="#ctx0" brushRef="#br1" timeOffset="-189348.72">20528 4562 0,'0'0'0,"0"0"0,-8 0 16,-1 0-16,0 18 15,-8-1 1,0 0-16,-9 9 16,8 9-16,-8-9 15,9 0-15,-1-9 16,10-8-16,8-9 15,0 0-15,0 0 16,0-9-16,8-8 16,10-9-1,-1 0-15,1 9 16,-1-1-16,-8 10 16,-1 8-16,1 0 15,-9 0-15,0 8 16,0 10-16,0-1 15,0-8 1,0-1-16,0 1 16,0-9-16,0 0 15,17-9-15,9 1 16,18-18-16,8-9 16,-9 0-16,-8 18 15,-9 8-15,-17 9 16,-1 0-16,1 0 15,0 9-15,0 0 16,-1 8 0,1 0-16,8-8 15,1 0 1,-1-1-16</inkml:trace>
  <inkml:trace contextRef="#ctx0" brushRef="#br1" timeOffset="-188933.59">20989 4597 0,'0'0'0,"0"0"15,0 0-15,0 0 16,0 0-16,0 0 16,0 0-1,17 0-15,0-9 0,1 1 16,8-1-1,0-8-15,0-9 16,0 0-16,0 0 16,-17 0-16,-1 9 15,-16-1-15,-1 1 16,0 8-16,1 9 16,-18 9-16,0 8 15,-9 9 1,9 9-16,8 8 15,1-8-15,17-9 16,0 0-16,9 0 16,8-9-16,18 0 15,17-8-15,0-9 16,-9-9-16,-17 9 16</inkml:trace>
  <inkml:trace contextRef="#ctx0" brushRef="#br1" timeOffset="-188353.96">21449 4588 0,'0'0'0,"0"0"0,0 0 16,0 0-16,0 0 15,0 0-15,0 0 16,-9 9 0,1 0-16,-1 8 15,0 0-15,0 1 16,1-10-16,8 1 15,0 0-15,0-9 16,0 0-16,17-9 16,1-8-16,25-9 15,0-9 1,1 0-16,-18 18 16,0 0-16,-17 17 15,-1 0-15,1 0 16,0 17-16,-1 0 15,1 1-15,8-1 16,1 9-16,-1-17 16,0-1-1,18 1-15,0-18 16,17-8-16,17-18 16,1-17-16,8-25 15,-8-1-15,-18-9 16,-9 0-16,-17 9 15,-8 9 1,-10 26-16,1 17 16,0 9-16,-9 17 15,0 0-15,-9 8 16,-8 35-16,-10 27 16,1 25-16,9 9 15,0-9-15,17-8 16,0-18-16,17-8 15,0-9-15,1-9 16,8 0 0,-9-8-16,-8-18 15</inkml:trace>
  <inkml:trace contextRef="#ctx0" brushRef="#br1" timeOffset="-188157.53">21814 4355 0,'0'0'0,"0"0"0,0 0 16,0 0-16,0 0 15,0 0-15,8 0 16,10-9-16,34 0 16,35-8-16,17 8 15,43-17-15,10 9 16,199 8-1</inkml:trace>
  <inkml:trace contextRef="#ctx0" brushRef="#br1" timeOffset="-187368.22">23177 4398 0,'-9'-9'0,"1"9"0,-1 0 15,0 0-15,1 9 16,-1 8-16,-9 9 16,1-8-1,17-1-15,0 0 16,17 0-16,10-8 16,7 0-16,10-1 15,-1-8-15,-8-8 16,0-1-16,-9-17 15,-9-8-15,-8-10 16,-18 1-16,0 0 16,-8-9-16,0 0 15,-1 17 1,1 0-16,17 9 16,0-8-16,9 8 15,17-18-15,17 10 16,9-1-16,9 18 15,-18 8-15,1 18 16,-10 8-16,-7 26 16,-19 27-16,-16 42 15,-27 36 1,-26 16 0,0 1-16,9-18 15,17-26-15,1-8 0,25-27 16,9-16-16,17-18 15,1-18-15,8-8 16,8-17 0,1 0-16,9-27 15,-1-16-15,-17-18 16,-9-9-16,-8-8 16,-18-1-16,1 18 15,-10 9-15,10 9 16,-1 16-16,9 1 15,0 8-15,17 1 16,1-10-16,-1 10 16</inkml:trace>
  <inkml:trace contextRef="#ctx0" brushRef="#br1" timeOffset="-186934.09">24810 4086 0,'0'0'0,"0"0"0,0 0 16,0 9-1,-9 17-15,-17 34 16,0 36-16,-9 8 31,0-9-31,9 9 0,9-18 0,-1-16 16,1-27-16,17-8 16,0-9-16,0-9 15</inkml:trace>
  <inkml:trace contextRef="#ctx0" brushRef="#br1" timeOffset="-186773.48">24618 4614 0,'0'0'0,"0"0"0,0 0 15,0 0-15,0 0 16,0 0-16,18 0 16,8-8-1,35-1-15,34-17 16,-8 17-1,43 1-15,252-1 0</inkml:trace>
  <inkml:trace contextRef="#ctx0" brushRef="#br1" timeOffset="-186570.92">25496 4121 0,'0'0'0,"-9"8"16,0 18-16,-26 44 15,-17 34-15,-8 8 32,-1 1-32,9-1 0,17-25 15,9-18-15,8-17 0,1-17 16,17-9-16,0-17 16</inkml:trace>
  <inkml:trace contextRef="#ctx0" brushRef="#br1" timeOffset="-186307.77">25565 4718 0,'0'0'0,"0"0"0,-9 0 16,1 18-16,8-1 16,0 0-16,0 1 15,0 8-15,17 0 16,0 0-16,18-9 15,17-8 1,9-1-16,-9-16 16,-8-1-16,-18-8 15,0-9-15,-18 8 16,1 1-16,-18 0 16,-8-1-16,8 18 15</inkml:trace>
  <inkml:trace contextRef="#ctx0" brushRef="#br1" timeOffset="-170193.5">7103 7152 0,'0'0'0,"0"0"0,0 0 16,0 9-16,0-1 16</inkml:trace>
  <inkml:trace contextRef="#ctx0" brushRef="#br1" timeOffset="-167711.03">3560 5212 0,'0'0'0,"9"0"0,8 9 15,9-1-15,18 1 16,17 0 0,17-1-16,35 1 15,17 8 1,18-8-16,8 8 15,18-8 1,-1 8 0,18-8-16,0 0 0,18-1 0,-1-8 15,9 0-15,-8 0 16,-10-8-16,10 8 16,-9 0-16,-1 0 15,1 0-15,0 0 16,8 0-1,-8 0-15,0 0 16,8 0-16,-8 0 16,-1 0-16,1 0 15,9 0-15,-1 0 16,-8 0-16,8 8 16,-8-8-16,8 0 15,-17 0 1,9-8-1,0-1-15,-1 9 16,19 0-16,-10-9 0,0 9 16,1 0-16,8-8 15,0-1-15,-9 0 16,9 1-16,1-1 16,25 0-1,9 1-15,-35-1 0,0 0 16,-9-8-1,9 8-15,18 9 16,-10 0-16,-7-8 16,-1-1-16,0 9 15,0 0-15,0-9 16,0 9-16,9-8 16,-9 8-16,9-9 15,-1 0 1,1 1-16,-17 8 15,8-9-15,0 9 16,0 0-16,-9 0 16,1-9-16,8 9 15,-9 0-15,-8 0 16,-9 0-16,-9 0 16,18 0-16,0 0 15,0 0-15,-9 0 16,0 0-1,0 0-15,-9 9 16,0-9-16,9 0 16,0 0-16,-8 0 15,-9 0-15,-1 0 16,10 0-16,-1 0 16,-8 9-1,-27-1-15,27 1 16,8-9-16,-25 9 15,16-1-15,1 1 16,0 0-16,8 8 16,-26-8-16,18-1 15,26 1 1,-9-9-16,8 9 16,-8-1-16,1-8 15,-1 0-15,0 9 16,0-9-16,8 0 15,-8 9 1,-8-18-16,8 9 16,-9 0-16,1-9 0,8 1 15,-9 8-15,9-9 16,-17 0-16,-1 9 16,10 0-1,-27-8-15,18-1 16,-18 9-16,9-9 15,0 1-15,-35-1 16,-17 0-16,9 9 16,-18 0-16,-35 0 15,-34-8 1,-18 8-16</inkml:trace>
  <inkml:trace contextRef="#ctx0" brushRef="#br1" timeOffset="-162084.15">3968 5948 0,'0'0'0,"0"0"0,0 0 0,0 0 0,-8 0 16,-1 0-1,-17 17-15,-17 1 16,-18 16-16,-17 18 16,0-8-1,-9 8-15,0-9 0,17-8 16,18-9-1,0 0-15,17-9 16,9-8-16,9-1 16,0 1-16,17-9 15,0 9-15,8 8 16,18 0-16,27 18 16,42 17-1,27 8-15,-27-16 16,-17-1-16,-17-17 15,-18 0-15,-16 0 16,-1-17-16,-18-1 16,1 1-16,0-9 15,-9 0-15,0 0 16,8 0-16,-8 0 16</inkml:trace>
  <inkml:trace contextRef="#ctx0" brushRef="#br1" timeOffset="-161134.72">4307 6312 0,'-9'-9'0,"-8"-8"0,0 0 15,-1-1-15,1 10 16,-18-10-16,1 18 16,7 0-1,1 18-15,0-1 16,0 18-16,-8 17 16,16 17-16,18 0 15,0-8-15,18-18 16,-1-8-1,18-9-15,17-18 16,0 1-16,0-26 16,0-27-16,-8 1 15,-10-9 1,-16 9 0,-18-9-16,-18-9 31,-8 9-31,-17 9 0,-18 17 15,0 17-15,9 9 16,17 18-16,9 8 0,18-18 16</inkml:trace>
  <inkml:trace contextRef="#ctx0" brushRef="#br1" timeOffset="-160761.87">4698 5749 0,'0'0'0,"0"0"0,0 9 0,-9 8 16,1 26-1,-1 27-15,0 42 16,-8 18 0,-1 9-16,10 8 15,-10-26 1,1-26 15,8-17-15,1 0-1,8-8-15,17-10 16,9-17-16,-17-34 0</inkml:trace>
  <inkml:trace contextRef="#ctx0" brushRef="#br1" timeOffset="-160489.3">4976 5965 0,'0'0'0,"0"0"0,0 0 16,0 0-16,0 26 16,0 26-16,-9 26 15,0 9-15,-8 34 16,0 9-16,8-35 15,9-17-15,0-26 16,0-8 0,0-10-16,9-16 15,-9-10-15</inkml:trace>
  <inkml:trace contextRef="#ctx0" brushRef="#br1" timeOffset="-160282.55">4967 6398 0,'0'0'16,"0"0"-16,0 0 15,0 0-15,0 0 16,17 0-16,18 0 16,9-8-16,8-1 15,9 1-15,17 8 16,9 0-16,-53 0 15</inkml:trace>
  <inkml:trace contextRef="#ctx0" brushRef="#br1" timeOffset="-160045.16">5523 5957 0,'-9'0'0,"1"0"0,-1 0 0,0 0 15,-8 26 1,-9 26-16,8 43 16,-8 18-1,0 25-15,9 1 0,0-35 16,8-18 0,0-16-16,9-10 0,9-17 15,-9-25-15,0-18 16</inkml:trace>
  <inkml:trace contextRef="#ctx0" brushRef="#br1" timeOffset="-159690.15">5584 6632 0,'0'0'0,"0"0"0,0 18 16,0-1-16,0 0 15,8 18-15,10-9 16,-1 0-16,9 0 16,0-9-16,9-8 15,-9 0 1,0-9-16,-9 0 47,1-9-47,-10 0 0,-8 9 0,9-8 0,-18-18 0,9 26 0,-17-35 15,-9 0-15,-9 18 16,1 8-16,-1 18 16,-17 8-16,26 1 15</inkml:trace>
  <inkml:trace contextRef="#ctx0" brushRef="#br1" timeOffset="-159120.39">6183 5801 0,'0'0'0,"0"0"0,0 0 15,0 0-15,0 0 16,0 0 0,0 0-16,0 0 15,0 17-15,0 44 16,0 69-16,-9 52 31,0 8-31,1-8 0,-1-26 16,0-26-16,1-26 15,8-18-15,0-25 0,0-9 16,8-17 0,1-27-16</inkml:trace>
  <inkml:trace contextRef="#ctx0" brushRef="#br1" timeOffset="-158486.96">6686 6381 0,'0'0'0,"-8"-8"0,-1-1 15,0 0-15,1 1 16,-10 8-16,1 0 16,-9 8-1,0 10-15,0 25 16,0 17-16,8 1 15,10 0 1,8-18-16,17 0 0,1-17 16,16 0-1,1-17-15,17-9 16,0-17-16,9-18 16,-18-8-16,-17-1 15,-17-8-15,-18 0 16,-17 0-16,-17 0 15,-18 18 1,0 17-16,9 8 16,18 9-16,16 9 0,10-1 15</inkml:trace>
  <inkml:trace contextRef="#ctx0" brushRef="#br1" timeOffset="-158170.62">7008 5974 0,'0'0'0,"0"0"15,0 0-15,0 0 16,0 17-16,17 9 16,1 9-16,25 17 15,9 0-15,18-9 31,16 1-31,-7-1 0,-10-17 16,-17 0-16,-8-9 16,-18 1-16,0-1 15,-18 9 1,-16 34 0,-27 18-1,-35 26-15,-25-8 0,-18 16 0,26 9 0,52-69 16</inkml:trace>
  <inkml:trace contextRef="#ctx0" brushRef="#br1" timeOffset="-148617.5">8293 6407 0,'-9'0'0,"1"0"0,8 0 16,0 0-16,0 0 16,17 9-16,0-1 15,18 1-15,0 0 16,17-9-16,0 0 15,18 0-15,-10 0 32,-16 0-32,-27 0 0</inkml:trace>
  <inkml:trace contextRef="#ctx0" brushRef="#br1" timeOffset="-148379.83">8171 6806 0,'0'0'0,"0"0"0,0 0 16,0 0-16,18 0 16,17 0-1,17 0-15,0 0 16,9 0-16,8 0 47,0 0-47,1 0 0,-70 0 0,69 8 0,-34 1 0</inkml:trace>
  <inkml:trace contextRef="#ctx0" brushRef="#br1" timeOffset="-147109.84">10229 6087 0,'0'0'0,"0"0"16,0 0-16,0 0 15,0 0-15,0 0 16,-8 17-16,-1 0 16,-26 18-16,-17 17 15,-17 9-15,-9 8 31,-9-9-15,17 1-16,10 0 0,16-9 0,9-26 16,18 0-16,0-9 15,-1 0 1,18 1-16,0-1 16,18 0-16,16 18 15,27 0-15,9-1 16,-1 1-16,1-9 15,-10 0-15,-16 0 16,-1 0-16,-17 0 16,-8-9-16</inkml:trace>
  <inkml:trace contextRef="#ctx0" brushRef="#br1" timeOffset="-146730.75">10594 6424 0,'0'0'0,"-8"0"0,-10 0 16,-8 0-16,-9 18 15,-8 8-15,8 17 16,0 9-16,18 0 31,0 9-31,8-18 0,9 0 16,17-8-1,1-9-15,17 0 0,17-17 16,0-1-16,0-16 16,-9-18-16,-8 0 15,-9-18-15,-17-8 16,-18 0-16,-17 0 15,-17 18-15,-18-1 16,0 18-16,9 25 16,17 1-1,18 0-15</inkml:trace>
  <inkml:trace contextRef="#ctx0" brushRef="#br1" timeOffset="-146038.86">10933 5888 0,'0'0'0,"0"0"0,0 0 16,0 17-16,0 26 16,0 52-16,0 44 31,-9 34-15,0 0-16,1-25 0,-1-10 0,-8-8 15,-1-35-15,1-8 16,17-35-16,9-35 15</inkml:trace>
  <inkml:trace contextRef="#ctx0" brushRef="#br0" timeOffset="-108889.48">11272 6476 0,'0'0'0,"0"0"0,0 0 0,8 0 15,10 0 1,8 0-16,26 0 16,9 0-16,8 0 15,9 0 1,9-8-1,0 8-15,-44 0 16</inkml:trace>
  <inkml:trace contextRef="#ctx0" brushRef="#br0" timeOffset="-108258.68">12426 5403 0,'0'0'0,"-8"0"0,-1 0 15,0 17-15,-8 0 16,0 26-16,-9 27 15,0 25 1,0 9 0,8 9-16,1 8 0,-1-35 15,1-8 1,0-17-16,-1-18 16,10-17-16,-1-8 15,9-10-15,0-8 16,0 0-16,17-17 15,1-18-15,16-17 16,1 0-16,9 18 16,-10 8-16,-8 8 15,0 18 1,-8 0-16,-1 9 16,1 8-16,-1 18 0,-8 17 15,-1 0 1,1-9-16,0 1 15,-9-10-15,8-16 16,-8-10-16,0 1 16</inkml:trace>
  <inkml:trace contextRef="#ctx0" brushRef="#br0" timeOffset="-107969.45">12027 5948 0,'0'0'16,"0"0"-16,0 0 16,0 0-16,0 0 15,0-9-15,17 9 16,27-8-16,17-1 15,8 9-15,1-8 16,-1 8 0,9 0-16,0 8 15,-43 1 1</inkml:trace>
  <inkml:trace contextRef="#ctx0" brushRef="#br0" timeOffset="-106934.81">12939 5948 0,'0'0'0,"0"-9"0,0 1 0,0-1 15,0 1 1,0-1-16,0 0 15,0 1-15,0-1 16,0 9-16,0 0 16,-9 0-16,0 0 15,-8 17-15,-9 9 16,0 17-16,0 18 16,9 0-16,-1-18 15,18-8 1,0-9-1,0 0-15,9-18 0,8 1 16,1 0-16,-1-18 16,9-8-16,9-9 15,-1 8 1,-7 1-16,-1 17 16,0 0-16,0 17 15,-9-8-15,0 0 16,1-1-16,-1 1 15,1 0-15,-10-1 16,1-16-16,0-1 16,-1-17-1,1-17-15,0-9 16,-9-9-16,0-8 16,0 17-16,17 26 15,-8 17-15</inkml:trace>
  <inkml:trace contextRef="#ctx0" brushRef="#br0" timeOffset="-106481.13">13434 6026 0,'0'0'0,"0"0"0,0 0 16,0 0-16,0 0 16,0 0-16,0 0 15,0 0-15,0 17 16,-9 18-16,0 0 15,1 8-15,-10 9 16,1-9-16,0 1 31,8-18-31,0 0 0,1-9 16,8-8 0,0-1-16,0 1 0,0-1 15,17 1 1,0 0-16,18-1 15,0-8-15,0 0 16,8 0-16,-17 0 16,9 0-16,-9 0 15,-18 9-15</inkml:trace>
  <inkml:trace contextRef="#ctx0" brushRef="#br0" timeOffset="-106098.1">12513 6511 0,'0'0'0,"0"0"15,0 0-15,0 0 16,0 0-16,0 0 16,0 0-16,9 0 15,26 0-15,17 9 16,26-1-16,35 1 31,26-9-31,-9 0 0,-17-9 16,-18 1-16,-8-1 15,-26 0 1,-9 9-16,-26 0 0,-17 0 16,8 0-16,1 0 15,-10 0-15</inkml:trace>
  <inkml:trace contextRef="#ctx0" brushRef="#br0" timeOffset="-105716.55">12956 6840 0,'0'0'0,"0"0"16,0 0-16,0 0 15,0 0 1,0-8-16,18 8 0,-1 0 16,18 0-1,8 0-15,9 0 16,-8 8-16,-1 1 15,-17 0 1,0-1-16,-17 1 16,-1 8-16,1 9 15,-18 9-15,-17-1 16,0 1-16,0-9 16,0 0-16,9 0 15,0-17-15,-1-1 16,9 1-16,9 0 15,0-9-15,0 0 16,18 0-16,8 8 16,17-8-1,18 9-15,43 17 16,252 52-16</inkml:trace>
  <inkml:trace contextRef="#ctx0" brushRef="#br0" timeOffset="-104949.78">14198 6069 0,'-9'0'0,"9"0"16,0 0-16,0 0 16,0 0-16,0 0 15,9 0-15,8 18 16,9-1-16,9 9 15,9 0-15,-18 0 16,0 0 0,-18-9-16,1 18 15,-18 8 17,-8 18-32,-26 8 0,-18 9 15,-9-9-15,9 1 0,1-10 16,8-8-1,17-8 1,0-1 0,18-9-16,8-8 15,9 0-15,17 0 0,18-8 0,26-10 16,26-25-16,8-9 0,1-9 16,-18 1-1,-17-1-15,-26 1 16,-18-10-16,-8 1 15,-27-9-15,-17 9 16,-25 8-16,-10 9 16,1 9-16,8 17 15,9 0-15,17 8 16,26 10 0,18-1-16</inkml:trace>
  <inkml:trace contextRef="#ctx0" brushRef="#br0" timeOffset="-104423.78">14693 6814 0,'0'0'0,"0"0"0,0 0 15,0 0-15,0 0 16,0 0 0,0 0-16,0 0 15,9 0-15,8-8 16,0-1-16,18 0 15,0 1-15,0 8 16,-9 0 0,-9 0-16,-8 0 0,-1 0 15,-8 0 1,0 0-16,-8 8 16,-1 10-16,-17-1 15,0 0-15,-9 9 16,9 0-16,9-17 15,-1-1-15,1 1 16,8 0-16,9-1 16,0-8-1,0 0-15,18 0 16,8 9-16,8-9 16,19 9-16,16-9 15,-17 0 16,-26 0-31</inkml:trace>
  <inkml:trace contextRef="#ctx0" brushRef="#br1" timeOffset="-97770.83">15587 6052 0,'0'0'0,"-8"0"0,-1 0 0,9 0 15,0 0-15,0 0 16,0 0-16,0 0 15,0 0-15,-9 9 16,1 34 0,-10 44-16,1 60 31,-9 17-31,8-16 0,18-148 0,-8 138 0,-10-8 16,1-26-1,0-17-15,8-18 0,9-17 16,0-26-1,9-17-15,-1-1 16</inkml:trace>
  <inkml:trace contextRef="#ctx0" brushRef="#br1" timeOffset="-97416.42">15692 6546 0,'0'0'0,"0"0"0,0 8 16,-9 10-16,0 8 15,9 26-15,0 0 16,0 0-16,0-9 16,18-8-1,16-1-15,1-8 16,8-9-1,10-8-15,7-18 16,1-8 0,-17-9-16,-10 0 0,-8-17 15,-17-18-15,-26 1 16,-9 8-16,-18 17 0,-8 18 16,0 8-1,0 9-15,26 9 16,0 8-16,17 0 15</inkml:trace>
  <inkml:trace contextRef="#ctx0" brushRef="#br1" timeOffset="-97117.2">16430 6347 0,'-9'-9'0,"0"0"16,1 1-16,-1 8 15,0 0-15,1 0 16,8 0-16,0 8 16,8 10-16,18 16 15,26 1-15,27-1 16,7-8-16,-7 0 16,-27-8-1,-9-10-15,-17 1 16,0 8-1,-17 1-15,-27 25 16,-25 35-16,-44 35 0,-26 25 16,-8-8-16,60-69 15</inkml:trace>
  <inkml:trace contextRef="#ctx0" brushRef="#br1" timeOffset="-60998.45">17593 6537 0,'0'0'0,"0"0"0,0 0 16,0 0-16,9 0 0,0 0 16,8 0-1,9 0-15,9 0 16,0 0-16,8 0 15,9 0-15,0 0 16,0 0-16,9 0 16,-26 0-16</inkml:trace>
  <inkml:trace contextRef="#ctx0" brushRef="#br1" timeOffset="-60756.45">17637 6814 0,'0'0'0,"0"0"0,0 0 16,0 0-16,0 0 16,0 0-16,0 0 15,17 0-15,9-8 16,9-1-1,8 9-15,27 0 0,-27 9 16</inkml:trace>
  <inkml:trace contextRef="#ctx0" brushRef="#br1" timeOffset="-59857.67">18748 6840 0,'0'0'0,"0"0"0,0 0 15,0 0-15,0 0 16,18-8-16,8-1 15,17 0-15,9 1 16,18-10-16,-10 1 31,-7 17-31,-27 9 0</inkml:trace>
  <inkml:trace contextRef="#ctx0" brushRef="#br1" timeOffset="-59330.66">19816 5922 0,'0'0'0,"0"0"15,0 0-15,0 0 16,0 0-16,0 0 16,0 17-1,0 9-15,-8 26 16,-1 26-16,0 18 16,-17-1-1,9 0-15,0-17 16,-1-26-16,9-17 15,9-9-15,0-9 16,0-8-16,0-1 16,0-16-16,18-10 15,-1-8-15,18-8 16,0-1-16,-1 0 16,-8 18-16,0 0 15,1 17-15,-10 0 16,-8 17-16,8 9 15,-8 9 1,-1 17-16,1 0 16,-9 0-16,0-9 15,0-8-15,9-9 16,-1-18-16,1 1 16</inkml:trace>
  <inkml:trace contextRef="#ctx0" brushRef="#br1" timeOffset="-59093.55">19443 6295 0,'0'0'0,"0"0"0,0 0 16,0 0-1,0 0-15,0 0 16,17 0-16,27-9 16,25-17-16,27 0 15,8-9 1,0-8-16,-60 26 0</inkml:trace>
  <inkml:trace contextRef="#ctx0" brushRef="#br1" timeOffset="-58181.61">20528 6321 0,'0'0'0,"0"0"16,-8-9-16,8 9 15,0 0-15,0 0 16,0 0-16,-9-9 15,9 9-15,-9-8 16,1 8-16,-1 0 16,0 0-1,-8 0-15,-9 17 16,0 9-16,-18 9 16,10 25-16,-1 1 15,18-1 1,-1-16-16,18-18 0,0 0 15,9-18 1,0 1-16,8 0 16,18-27-16,-1-8 15,-8 9-15,1 0 16,-1-1-16,-9 10 16,-8 8-16,8 0 15,0 17-15,1 0 16,8 9-1,0 0-15,0-8 16,0-10-16,9 1 16,-9-18-16,8 1 15,1-27-15,-9-17 16,0-17-16,-8-1 16,-10 1-16,-8 35 15,0 34-15</inkml:trace>
  <inkml:trace contextRef="#ctx0" brushRef="#br1" timeOffset="-57513">21110 6580 0,'0'0'0,"0"0"16,0 0-16,0 0 15,0 9-15,0 8 16,-8 1-16,-1-1 15,0 18-15,-8-1 16,-1-8-16,1 0 16,8-8-16,1-1 15,8-8-15,0-1 16,0 1 0,0 0-16,17-1 15,0 1 1,9 0-16,1-1 0,-1 1 15,8-1 1,-16 1-16</inkml:trace>
  <inkml:trace contextRef="#ctx0" brushRef="#br1" timeOffset="-57160.42">19764 7126 0,'0'0'0,"0"0"15,0 0 1,18 0-16,16-9 0,27 1 15,26-1 1,35 0 31,16 1-47,10-1 0,0-8 0,-18 17 0,-34 0 0,-18 0 0,-26 8 16,-18-8-16,-7 9 15,-1-9-15,-18 9 16,1-1-16,-9 1 15</inkml:trace>
  <inkml:trace contextRef="#ctx0" brushRef="#br1" timeOffset="-56763.22">20363 7308 0,'0'0'0,"0"0"0,0 0 16,0 0-16,0 0 15,18 0-15,-1 0 16,18 9-16,0-1 16,-9 1-1,0 0-15,0-1 0,-9 9 16,-8 1-1,0-1-15,-1 9 16,-16 0-16,-1 0 16,-17 0-16,8 0 15,1-9-15,0-8 16,8 0 0,0-1-16,9 1 0,0-9 15,0 0 1,18 9-16,25-1 15,18 1-15,34 8 16,-34-8-16</inkml:trace>
  <inkml:trace contextRef="#ctx0" brushRef="#br1" timeOffset="-55695.18">22387 6537 0,'0'0'0,"0"0"0,0 0 15,0 0-15,0 0 16,-9 0-16,-8 17 16,-27 18-16,-25 17 15,-9-9-15,-1 1 16,10-1 0,0 0-1,25-17-15,9-8 0,18-1 16,0 0-16,8 0 15,9 1-15,0 8 16,17 8-16,9 1 16,18 0-16,17-1 15,8 1-15,1-9 16,-10 0 0,-8-9-16,-26-8 15</inkml:trace>
  <inkml:trace contextRef="#ctx0" brushRef="#br1" timeOffset="-50058.72">22673 6875 0,'0'0'0,"0"0"0,-8 0 16,-1 0-1,0 0-15,1 0 16,-10 8-16,1 10 16,-1 8-16,18 0 15,0 0-15,0 0 16,0-18-16,9 1 16,9 0-1,-1-18-15,18 0 16,-1-17-16,-8 0 15,0-8-15,-17-1 16,0 1-16,-18-1 16,0 0-16,-8 18 15,-9 0-15,0 17 16,0 17 0,17-8-16</inkml:trace>
  <inkml:trace contextRef="#ctx0" brushRef="#br1" timeOffset="-49837.15">23038 6511 0,'0'0'0,"0"0"16,0 9-16,0 17 15,0 26 1,0 17-16,-9 44 16,1 16-1,-1-25-15,0-17 0,9-26 16,0-27-16,9-16 16</inkml:trace>
  <inkml:trace contextRef="#ctx0" brushRef="#br1" timeOffset="-49298.66">23672 6494 0,'0'0'0,"0"0"15,0 0 1,0 0-16,9 0 16,-1 0-16,10 0 15,16 17-15,1 0 16,-9 1-16,0-1 16,-17 0-16,0 1 15,-18 8-15,-26 17 16,-17 9-16,-9 17 31,-26 9-31,1-9 0,25-8 16,9-18-16,17-17 15,18 0-15,-1 0 16,10 0-16,8-8 16,8-1-16,18 0 15,18-8 1,25 0-16,9-18 0,-8 0 15,-9-17 1,-1 0-16,-16-8 16,-27 8-16,-8-9 15,-18 9-15,-17-9 16,-17 1-16,-18-1 16,9 18-1,8 17-15,1 0 0,17 0 16</inkml:trace>
  <inkml:trace contextRef="#ctx0" brushRef="#br1" timeOffset="-48698.89">24071 7048 0,'0'0'0,"0"0"16,0 0-16,0 0 15,9 0 1,8 0-16,9-9 16,27 1-16,7-1 15,-8 0-15,-8 9 16,-1 0 31,-17 0-47,0 0 0,-17 0 0,0 0 0,-9 18 0,-9-1 15,-17 0-15,-17 18 16,-9 0-16,-1-9 16,1 0-16,18-9 15,8-8-15,8-1 16,1 1-16,17 0 15,0-9-15,0 8 16,17 1-16,9 0 16,18-1-1,25 1-15,1-9 16,-1 0-16,-17 0 16,-26 9-16</inkml:trace>
  <inkml:trace contextRef="#ctx0" brushRef="#br1" timeOffset="-48409.19">24740 6641 0,'0'0'0,"0"0"0,0 0 15,0 0 1,0 0-16,9 17 16,-1 9-16,1 9 15,-18 34-15,1 35 16,-1 0 0,0-9-16,1-8 0,-1-26 15,9-1-15,0-8 16,0 9-1,0-27-15</inkml:trace>
  <inkml:trace contextRef="#ctx0" brushRef="#br1" timeOffset="-48043.6">25209 6883 0,'0'0'0,"0"0"16,-9 0-16,1 18 15,-10 16-15,1 10 16,8-1-16,9 0 16,0 1-1,0-18-15,18 0 16,-1-9-16,18-8 15,17-1-15,0-16 16,-9-10-16,1-8 16,-18-8-16,0-10 15,-18 1-15,-8 0 16,-8-9-16,-18 17 16,0 1-16,-9 16 15,-8 18 1,8 0-16,17 9 15</inkml:trace>
  <inkml:trace contextRef="#ctx0" brushRef="#br1" timeOffset="-47736.41">25661 6702 0,'0'0'0,"0"0"0,17 0 16,0 17-16,18 0 16,17 9-16,0 0 15,9 0 1,0 0 0,-18-8-16,1-1 0,-18 0 15,0 0-15,-18 1 16,-8 16-16,-34 27 15,-27 17-15,-17 17 16,-18 9-16,-8 17 16,52-60-1</inkml:trace>
  <inkml:trace contextRef="#ctx0" brushRef="#br1" timeOffset="-19087.85">26598 6875 0,'0'0'0,"0"0"16,0 0-16,0 0 15,0 0-15,0 0 16,18 0-16,8 0 16,9 0-16,17 0 15,-9 0-15,-26 0 16</inkml:trace>
  <inkml:trace contextRef="#ctx0" brushRef="#br1" timeOffset="-18918.97">26650 7152 0,'0'0'0,"0"0"0,0 0 15,18 0-15,8 0 16,9 9-16,-18-1 15</inkml:trace>
  <inkml:trace contextRef="#ctx0" brushRef="#br1" timeOffset="-18312.95">27284 7031 0,'0'0'0,"0"0"15,0 0-15,0 0 16,0 0-16,0 0 16,0 0-16,9 0 15,17-9-15,9 0 16,17 9-16,9-8 16,0-1-16,-35 9 15</inkml:trace>
  <inkml:trace contextRef="#ctx0" brushRef="#br1" timeOffset="-17832.3">28057 6156 0,'0'0'0,"0"0"0,0 0 0,0 0 15,0 0-15,0 17 16,-8 27-16,-1 25 16,0 35-1,-17 26 1,0-18-16,0-25 0,0 0 15,9-18-15,-1-17 16,10-26-16,8 0 16,0-18-16,0-16 15,17-10-15,9-16 16,26-18 0,0-17-16,-8 8 15,-18 18-15,0 17 16,-18 17-16,1 9 15,0 0-15,-1 26 16,-8 9-16,-8 25 16,-1 10-16,9-10 15,0-8 1,0-9-16,0 1 16,0-27-16</inkml:trace>
  <inkml:trace contextRef="#ctx0" brushRef="#br1" timeOffset="-17616.31">27823 6546 0,'0'0'0,"0"0"0,0 0 16,0 0-16,17 0 15,18-9-15,26 0 16,8 9 0,1 0-16,-36-8 31</inkml:trace>
  <inkml:trace contextRef="#ctx0" brushRef="#br1" timeOffset="-17004.31">28665 6502 0,'0'0'0,"0"0"0,0 0 15,0 0-15,0 0 16,0 0-16,0 0 16,0 0-16,-9 0 15,1 18-15,-18 16 16,0 18-1,-9 18-15,9-10 16,8-8 15,1-8-31,17-1 0,0-17 0,0-9 16,0-8-16,9-9 0,8-9 16,1 0-1,16 1-15,-8-1 16,0 0-16,-8 9 15,-1 0-15,0 0 16,1 18-16,-1-1 16,18 0-16,-9 9 15,0-17-15,0 0 16,-9-1 0,10-16-16,-1-1 0,0-26 15,0-8 1,0-17-16,-18-1 15,1 18-15,-9 17 16,9 0-16,-9 17 16</inkml:trace>
  <inkml:trace contextRef="#ctx0" brushRef="#br1" timeOffset="-16677.38">29186 6849 0,'0'0'0,"0"0"15,0 0-15,0 0 16,0 0 0,0 0-16,-9 9 15,1 8-15,-1 0 16,-8 9-16,-1 0 15,1 0-15,8 0 16,1-9-16,8 1 16,0-1-16,0 0 15,17 1 1,0-1-16,18-8 16,0-1-16,0 1 31,17 8-31,-26 1 0</inkml:trace>
  <inkml:trace contextRef="#ctx0" brushRef="#br1" timeOffset="-16352.68">28153 7343 0,'0'0'0,"0"0"0,0 0 16,0 0-16,0 0 16,8 0-16,18 0 15,18 0-15,17 8 16,26-8-16,8 0 15,1 0 1,-10 0-16,-7 0 16,-19 0-16,-8 9 15,-17-9-15,-17 0 16</inkml:trace>
  <inkml:trace contextRef="#ctx0" brushRef="#br1" timeOffset="-15964.21">28309 7602 0,'0'0'0,"0"0"0,0 0 16,0 0-16,17 0 15,1 9-15,-1 0 16,9 8-16,0-8 16,0-1-16,-8 1 15,-10 0-15,1-1 16,0 1-16,-9 8 16,-9 1-1,0-10-15,1 1 16,-1 0-16,0-1 15,1 1-15,8 0 16,0-1-16,0 1 16,26 8-16,17 1 31,35-1-31,53-9 0,225-8 16</inkml:trace>
  <inkml:trace contextRef="#ctx0" brushRef="#br1" timeOffset="-9519.81">29638 6624 0,'0'0'0,"0"0"0,0 0 0,0 0 16,0 0-16,0 8 16,-9 18-16,-8 9 15,8 26 1,-17 25-16,9 18 62,-10 17-62,10 9 0,8-8 0,9-27 0,18-9 0,17 1 0,17-26 0,-26-44 16</inkml:trace>
  <inkml:trace contextRef="#ctx0" brushRef="#br1" timeOffset="-8977.96">29829 7005 0,'0'0'0,"0"0"0,0 0 15,0 0-15,0 8 16,-9 10-16,0 25 16,1 9-16,16 9 15,18 17-15,-8-18 16</inkml:trace>
  <inkml:trace contextRef="#ctx0" brushRef="#br1" timeOffset="-8401.22">30376 7213 0,'-9'-9'0,"0"0"0,1 9 15,-1 0-15,0 0 16,1 0 0,-1 0-16,0 9 15,1 8-15,8 1 16,0-1-16,0 9 15,8-9-15,1 1 16,8-10-16,1 1 16,-1-9-16,0-9 15,1-8 1,-9-9-16,-1-9 16,-8-8-16,-8-9 15,-10 17-15,-8 1 16,9 16-16,-1 1 15,18 17-15</inkml:trace>
  <inkml:trace contextRef="#ctx0" brushRef="#br1" timeOffset="-8050.67">30402 6814 0,'0'0'0,"0"0"0,0 0 16,0 0-16,17 0 16,1 18-16,8 16 15,26 27-15,-9-1 16,-8 10 0,-9-1-1,0 18-15,-26 8 0,-43 17 0,-10 1 16,36-70-16</inkml:trace>
  <inkml:trace contextRef="#ctx0" brushRef="#br1" timeOffset="-6369.44">31010 6381 0,'0'-8'0,"0"-1"15,0 0-15,0 1 16,0 8-16,0 0 16,0 0-16,0 0 15,-9 17-15,-8 26 16,-9 52 0,-18 35-16,1 26 15,-9 26-15,17 0 16,9 0-16,17-26 15,18-26-15,17-9 16,17-17-16,36-9 16,16-26-16,-43-34 15</inkml:trace>
  <inkml:trace contextRef="#ctx0" brushRef="#br1" timeOffset="-3628.32">31201 6632 0,'0'0'0,"0"0"0,0 0 16,-9 18-16,-8 16 15,-1 1-15,1 17 16,-9 43-16,9-26 31</inkml:trace>
  <inkml:trace contextRef="#ctx0" brushRef="#br1" timeOffset="-3235.15">31505 6875 0,'0'0'15,"0"0"-15,0 0 0,0 0 0,-9 8 0,0 10 16,9-1 0,0 18-16,18-9 15,-1 0-15,0-9 16,9-8-16,9-9 16,0-9-16,8-17 15,-8 0-15,-9 0 16,0-9-16,-17 1 15,0-1 1,-18 1-16,-8 16 16,-10 10-16,-7 8 15,-10 17-15,27-8 16</inkml:trace>
  <inkml:trace contextRef="#ctx0" brushRef="#br1" timeOffset="-2636.84">31288 7377 0,'-9'0'0,"0"0"0,1 0 15,-1 0-15,0 0 16,-17 9-16,-17 8 16,8 0-1,0 18-15,0 0 16,9-1-1,9 1-15,0 0 0,17-9 16,0 0-16,0-9 16,8-8-16,10-1 15,16-16-15,10-10 16,-9-8 0,-9-8-16,-9-10 15,-8 10-15,-18-1 16,0 0-16,-8 18 15,0 0-15,-9 8 16,0 9-16,17 0 16</inkml:trace>
  <inkml:trace contextRef="#ctx0" brushRef="#br1" timeOffset="-2366.48">31435 7646 0,'0'0'0,"0"0"0,0 0 16,0 0-16,0 0 15,18 0-15,16 0 16,10 8-16,-18 1 16</inkml:trace>
  <inkml:trace contextRef="#ctx0" brushRef="#br1" timeOffset="-2184.11">31765 7550 0,'0'0'0,"0"0"0,0 0 0,0 0 0,0 9 0,0 8 16,-8 18-16,8 8 16,0 18-16,0 26 15,8-44-15</inkml:trace>
  <inkml:trace contextRef="#ctx0" brushRef="#br1" timeOffset="-1837.73">31861 6520 0,'0'0'0,"0"0"0,0 0 16,8 17-16,10 18 15,25 25-15,9 27 16,0 34-1,0 18 1,-17 17-16,-17 26 0,-18-9 16,-18 0-16,-17 0 15,-17-26-15,-8 1 16,-88 215-16</inkml:trace>
  <inkml:trace contextRef="#ctx0" brushRef="#br1" timeOffset="87.98">32660 6537 0,'0'0'0,"0"0"0,0 0 16,0 0-16,0 0 15,-9 9 1,0 8-16,-17 26 16,0 35-16,-9 44 47,-17 68-47,-8 35 0,7-8 0,19-1 0,25-8 15,9-43-15,17-18 0,44-17 16,17-18-16,-43-68 15</inkml:trace>
  <inkml:trace contextRef="#ctx0" brushRef="#br1" timeOffset="4132.15">32773 6866 0,'0'0'0,"0"0"0,0 0 0,0 0 0,0 0 15,0 0 1,0 0-16,0 0 15,0 26-15,0 9 16,0 17-16,0 17 16,0 0-16,0-34 31</inkml:trace>
  <inkml:trace contextRef="#ctx0" brushRef="#br1" timeOffset="4589.81">32720 7724 0,'0'0'16,"0"0"-16,0-9 0,0 9 0,0 0 0,0 0 16,0 0-16,-8 0 15,-1 0 1,0 17-16,-8 1 16,8-1-16,1 9 15,8 9-15,0-10 16,8 1-16,10-8 15,-1-10-15,9 1 16,9-18-16,-9 1 16,-9-18-16,1-9 15,-10 1-15,-8-10 16,-8 1 0,-18 8-16,0 1 15,8 16-15,1 10 16,17 8-16</inkml:trace>
  <inkml:trace contextRef="#ctx0" brushRef="#br1" timeOffset="4930.08">33016 6754 0,'0'0'0,"0"8"16,17 27-16,0 43 15,9 52 1,0 34-16,1 1 16,-19-18-16,1 0 15,-18-8-15,1-18 16,-19-17-16,1 26 16,-26 242-16</inkml:trace>
  <inkml:trace contextRef="#ctx0" brushRef="#br1" timeOffset="7732.88">25947 8382 0,'0'0'0,"0"0"0,0 0 0,0 0 15,0 0-15,9 0 16,17 0-16,9 0 16,-1 0-16,10 0 15,8 0-15,-9 0 16,1 0-1,-10 0-15,-8 8 16,-8 10-16,-10-10 16</inkml:trace>
  <inkml:trace contextRef="#ctx0" brushRef="#br1" timeOffset="7972.05">25973 8720 0,'0'0'0,"0"0"15,0 0-15,0 0 16,0 0-16,17 0 16,18 0-16,0 0 15,17 0-15,18 0 16,-10 0-1,-34 0 1</inkml:trace>
  <inkml:trace contextRef="#ctx0" brushRef="#br1" timeOffset="11729.27">26998 8503 0,'0'0'0,"0"0"0,0 0 0,0 0 16,8 0-16,10 0 15,17 0 1,17 0-16,17 0 15,1 0-15,25 17 16,-34 1 0</inkml:trace>
  <inkml:trace contextRef="#ctx0" brushRef="#br1" timeOffset="12181.4">28083 8009 0,'0'0'0,"0"0"0,0 0 0,0 0 16,0 0 0,0 0-16,-8 18 15,-1 16-15,0 36 16,-17 25-16,-9 9 94,1-18-94,-1-16 0,9-10 0,9-16 0,-1-18 0,10 0 0,8-18 0,0 1 0,0-9 0,17-9 0,9-17 15,17 0-15,1-8 16,-1-1-16,1 18 15,-18-1 1,0 18-16,-9 0 0,0 18 16,1-1-16,-10 18 15,1-9 1,0 8-16,0 1 16,-9-9-16,8-9 15,-8-8-15</inkml:trace>
  <inkml:trace contextRef="#ctx0" brushRef="#br1" timeOffset="12414.57">27788 8278 0,'0'0'0,"0"0"0,0 0 0,0 0 16,17 0-16,18 0 16,26 0-1,17 0-15,-8 0 16,-44 0 0</inkml:trace>
  <inkml:trace contextRef="#ctx0" brushRef="#br1" timeOffset="13060.46">28700 8278 0,'0'0'0,"0"0"0,0 0 0,0 0 15,0 0-15,0 0 16,0 0-1,0 0-15,0 0 16,0 0-16,0 0 16,0 0-16,0 0 15,0 9-15,-9 8 16,0 17-16,-17 18 16,9 0-16,0-8 15,-1-1 1,18-17 31,0 0-47,0-17 0,9-1 0,8 1 0,18-9 0,0 0 0,0-9 15,-9 9-15,0 0 16,0 0-16,0 0 16,-9 9-1,9 0-15,-8 8 16,8-8-16,0-1 15,-9 1-15,9-9 16,9-9-16,-9-8 16,0-9-16,-9-26 15,1-9-15,-10 1 16,-16 16-16,-1 18 16,0 9-1,1 0-15,8 17 16</inkml:trace>
  <inkml:trace contextRef="#ctx0" brushRef="#br1" timeOffset="13444.58">29377 8512 0,'0'0'0,"0"0"0,0 0 0,0 0 15,0 0 1,0 0-16,0 0 16,0 0-16,-9 17 15,1 0-15,8 1 16,-9 8-16,0 0 15,9 0-15,-8 0 16,8 0-16,0-9 16,0 9-1,8-9-15,1-8 16,8 8-16,1 1 31,8-10-31,0 1 0,-26-9 0,26 17 0,-17 0 16</inkml:trace>
  <inkml:trace contextRef="#ctx0" brushRef="#br1" timeOffset="13824.94">27554 8988 0,'0'0'0,"0"0"15,0 0-15,8 0 0,18 0 16,26 0-16,35-9 15,44 9 1,42 0-16,18 0 16,-8-8-16,-1 8 15,-17 0-15,-26 0 16,-26 8-16,-26 1 16,-18-9-1,-8 17-15,-26 1 16,-18-10-16</inkml:trace>
  <inkml:trace contextRef="#ctx0" brushRef="#br1" timeOffset="14214.25">28439 9187 0,'0'0'0,"0"0"16,0 0-16,18 0 16,8 9-16,8 8 15,1 1-15,0-1 16,-9 9-16,0-9 16,0 0-1,-17 1 1,-1-1-16,-16 0 15,-1 1-15,-17 8 0,0 0 16,-9 0-16,9-9 16,9-8-16,-1-1 15,10 1 1,8 0-16,0-9 0,26 8 16,26 10-1,35-1-15,34 0 16,44-8-16,243-18 15</inkml:trace>
  <inkml:trace contextRef="#ctx0" brushRef="#br1" timeOffset="105098.29">3864 7819 0,'0'0'0,"0"0"0,0 0 16,0 0-16,0 0 16,-8 0-16,-10 26 15,-43 34 1,-34 10-16,-18 8 16,9-18-16,8 1 15,9-18-15,27 1 16,16-18-1,10 0-15,16-9 16,1-9-16,17 1 16,0 8-16,26 1 15,17-1-15,18 9 16,17 0-16,0 0 16,-8 0-1,-18 0-15,-9-9 16,-17-8-16,-17 0 0,0-1 15,-1 1 1,-8 0-16</inkml:trace>
  <inkml:trace contextRef="#ctx0" brushRef="#br1" timeOffset="105702.57">4298 8157 0,'-8'-9'0,"-1"0"0,0 1 16,1 8-16,-1 0 16,0 0-16,-8 0 15,0 0-15,-9 17 16,0 0-16,-9 18 16,17 17-16,1-9 15,17 0 16,0-8-31,17-9 0,1-9 0,17-8 16,-1-18-16,10-17 16,-10 0-1,-8-17-15,-8 0 16,-9 0 0,-18-9-16,-9 8 0,-8 10 15,0-1-15,-17 18 16,8 25-16,18 1 15</inkml:trace>
  <inkml:trace contextRef="#ctx0" brushRef="#br1" timeOffset="105997.87">4724 7628 0,'0'0'0,"0"0"0,0 0 16,0 0-16,9 18 0,-1 8 15,1 17 1,0 35-16,-1 26 16,-16 8-1,-1 18-15,-8-8 0,8-27 16,0-17-16,1-18 15,8-16 1,0-10-16,0-8 0,8-17 16,1 0-1</inkml:trace>
  <inkml:trace contextRef="#ctx0" brushRef="#br1" timeOffset="106276.77">5167 7776 0,'0'0'0,"0"0"0,0 0 16,0 17-16,9 9 15,-1 34-15,-8 27 16,-8 17 15,-1 17-31,0-17 0,-8-17 0,8-27 31,0-8-31,1-17 0,8-18 0,8-8 16,1 0-16</inkml:trace>
  <inkml:trace contextRef="#ctx0" brushRef="#br1" timeOffset="106454.65">5115 8235 0,'0'0'0,"0"0"0,0 0 0,0 0 16,17 0-16,0 0 16,18 0-16,9 0 15,-1-9 1,9 0-16,9 1 15,-26 8-15</inkml:trace>
  <inkml:trace contextRef="#ctx0" brushRef="#br1" timeOffset="106684.29">5601 7663 0,'0'0'0,"0"0"15,0 0-15,0 17 16,0 27-16,-9 42 16,-8 35-16,-9 35 15,0 0 1,9-26-16,-1-26 16,27-17-1,0-44-15</inkml:trace>
  <inkml:trace contextRef="#ctx0" brushRef="#br1" timeOffset="107060.73">5827 8408 0,'0'0'0,"0"0"0,0 0 16,0 17-1,0 0-15,0 18 16,0 0-16,0-1 16,0-8-16,17 9 15,1-9-15,-1 0 16,0-17-16,9-1 31,0-16-31,0-1 0,0-8 16,-8-9-16,-9-26 15,-9-9 1,-18 9 0,-8 9-16,9 17 15,-9 0-15,17 17 0</inkml:trace>
  <inkml:trace contextRef="#ctx0" brushRef="#br1" timeOffset="107328.13">6443 7750 0,'0'0'0,"0"0"15,0 0-15,0 0 16,9 17-16,0 26 16,-1 35-1,1 9-15,-18 34 32,1 9-32,-10-9 0,1-26 15,17-25-15,0-10 0,0-8 16,17-17-16,-8-26 15</inkml:trace>
  <inkml:trace contextRef="#ctx0" brushRef="#br1" timeOffset="107561.4">6912 8096 0,'0'0'0,"0"0"0,0 0 16,9 17-16,0 9 16,-1 26-16,1 18 15,-9-1-15,-9-9 16,9-8 0,9-8-16,0-18 15</inkml:trace>
  <inkml:trace contextRef="#ctx0" brushRef="#br1" timeOffset="107869.4">7251 7897 0,'0'0'0,"0"0"0,9 17 15,8 9-15,9 9 16,9-1-16,17 1 16,17 8 46,10-8-46,7-9-16,-8 0 0,-8-9 0,-18-8 0,-17 0 0,-9-9 0,-17 0 0,-1 8 0,-25 27 15,-53 34 1,-51 26-16,-44 27 16,-26 16-16,-122 148 15</inkml:trace>
  <inkml:trace contextRef="#ctx0" brushRef="#br1" timeOffset="130009.25">8493 8243 0,'0'0'0,"0"0"0,0 0 0,0 0 15,0 0-15,8 0 16,1 0-16,8 0 16,1 0-16,17 0 15,-1 9 1,1-9-16,0 0 15,-1 0-15,-7 0 16,-1 0 0,-9 0-16,-8 0 0,-1 0 15</inkml:trace>
  <inkml:trace contextRef="#ctx0" brushRef="#br1" timeOffset="130263.7">8493 8503 0,'0'0'0,"0"0"16,0 0-16,0 0 15,0 0-15,0 0 16,17 0-16,0 0 15,1 0-15,17 0 16,-1 0-16,10 0 16,-27 9-1</inkml:trace>
  <inkml:trace contextRef="#ctx0" brushRef="#br1" timeOffset="131345.56">10195 7888 0,'0'0'0,"0"0"0,0 0 0,0 0 15,0 0 1,0 0-16,0 0 15,0 0-15,0 0 16,0 9-16,-9 8 16,-8 9-16,-18 17 15,-26 9-15,0 0 16,-8 0 0,-1-8-16,10-1 15,8-8-15,17-9 16,0 0-16,18-1 15,-1-7-15,1-1 16,17 0 0,0 1-16,26 16 15,17 10-15,18 8 16,26-9-16,9 0 16,-18-17-16,-26 0 15,-9-8-15,-17-10 16,-8 1-1,-10 0 1,1-1-16,-9-8 0</inkml:trace>
  <inkml:trace contextRef="#ctx0" brushRef="#br1" timeOffset="131762.44">10577 8191 0,'0'0'0,"0"0"16,0 0-1,0 0-15,0 0 0,0 0 16,-9 0 0,0 0-16,1 9 15,-10 0-15,-8 17 16,-17 17-16,8 17 15,18-8 1,-1-8 0,18-1-16,0-17 15,9 0-15,9-9 0,-1-8 16,18 0-16,-1-18 16,10 0-16,-9-17 15,-1-8-15,-8-18 16,-8 0-1,-10 8-15,-16 10 16,-10-1-16,-8 18 16,0 0-16,-9 8 15,27 9-15,8 0 16</inkml:trace>
  <inkml:trace contextRef="#ctx0" brushRef="#br1" timeOffset="132480.64">11037 7758 0,'0'0'16,"0"0"-16,0 0 0,0 9 0,0 17 15,9 34-15,-18 36 16,0 42 15,1 10-31,-10-10 0,1-8 16,8-9-16,1-25 15,-1-18-15,-8-18 16,17-17-16,8-17 16</inkml:trace>
  <inkml:trace contextRef="#ctx0" brushRef="#br1" timeOffset="133277.13">11567 8200 0,'0'0'0,"0"0"0,0 0 16,0 0-1,17 0-15,9 0 16,26 0-16,26 0 15,18 0-15,-9 0 16,-9 0 0,-9-9-16,-8 1 0,-17 8 15,-10 0 1,-16 0-16,-10 0 16</inkml:trace>
  <inkml:trace contextRef="#ctx0" brushRef="#br1" timeOffset="133700.71">11636 8304 0,'0'0'0,"0"0"0,0 0 16,0 0-16,0 17 15,0 0-15,9 9 16,0 9-16,-1 8 15,-16 9 1,-1 0-16,0 18 31,-8-1-31,0-8 0,-1-9 16,1-9 0,8 0-16,0-17 15,9 0-15,0-9 16,0 1-1,18-1 1,-1 0-16,18 1 0,8-10 0,18 1 16,9 0-16,-1-1 15,-8-8-15,-9 0 16,-9 0-16,1 0 16,-18 0-1,9 0 1,-9 0-16,-18 9 0</inkml:trace>
  <inkml:trace contextRef="#ctx0" brushRef="#br1" timeOffset="133933.49">11662 8642 0,'0'0'0,"0"0"0,0 0 0,0 0 16,18 8 0,8 1-16,8 0 15,19-1-15,-1 1 16,0-9-16,0 0 31,9 0-31,-18 0 0</inkml:trace>
  <inkml:trace contextRef="#ctx0" brushRef="#br1" timeOffset="134126.01">12435 8823 0,'0'0'0,"0"0"0,0 18 15,9 16-15,0 18 16,-18 18-16,0-10 16,0 18-1,9-17-15</inkml:trace>
  <inkml:trace contextRef="#ctx0" brushRef="#br1" timeOffset="134443.03">12861 8139 0,'0'0'0,"0"0"15,0 9-15,0 8 16,0 27-16,8 34 16,-8 17-16,-8 9 31,-1 8-31,0-8 0,1-17 16,-1-9-16,0-26 15,9-18-15,0-16 16</inkml:trace>
  <inkml:trace contextRef="#ctx0" brushRef="#br1" timeOffset="134660.29">13147 8486 0,'0'0'0,"0"0"0,0 8 0,0 10 16,0 16-16,0 1 16,9 17-16,-9 9 15,0-1 1,0 1 0,9-27-16</inkml:trace>
  <inkml:trace contextRef="#ctx0" brushRef="#br1" timeOffset="134926.76">13382 8261 0,'0'0'0,"0"0"0,0 0 16,0 17-16,17 9 15,9 17-15,9 9 16,17-9-16,17 1 31,10-1-31,-10-8 0,-8-9 16,-18 0-16,-17-18 15,0 1-15,-17 8 16,-26 27-16,-62 51 16,-77 35-16,-96 60 15,-138 131 1</inkml:trace>
  <inkml:trace contextRef="#ctx0" brushRef="#br1" timeOffset="136381.2">14797 8598 0,'0'0'0,"0"0"0,0 0 16,0 0-16,0 0 16,0 0-16,17 0 15,27 0 1,17 0-16,8 0 15,1-8-15,-10 8 16,10 0 0,-9 8-16,-35 1 15</inkml:trace>
  <inkml:trace contextRef="#ctx0" brushRef="#br1" timeOffset="136602.18">14927 8772 0,'0'0'0,"0"0"16,0 0-16,0 0 16,18 0-16,8 8 15,9 1-15,17 0 16,43-1-16,-25-8 47</inkml:trace>
  <inkml:trace contextRef="#ctx0" brushRef="#br1" timeOffset="136892.87">15726 8287 0,'0'0'0,"0"0"16,0 0-16,18 0 15,8 0-15,17 8 16,18 1-16,8-9 15,1 0 1,-1 0-16,-8-9 0,-9 9 16,-8-8-1,-10 8 1,-25 0-16,0 0 0</inkml:trace>
  <inkml:trace contextRef="#ctx0" brushRef="#br1" timeOffset="137257.01">16004 8538 0,'-9'-9'0,"1"0"0,-1 1 0,0 8 16,1 0-16,8 0 15,0 0-15,0 0 16,0 0-16,-9 0 16,0 17-16,1 0 15,-1 9-15,-8 18 16,-18 34-16,0 0 31,0-18-31,9-17 0,9 1 16,0-10-1,-1-8 1,18 0-16,0-8 16,0-1-16,18 0 15,-1 1-15,26-1 0,27-8 0,-1-1 16,1-16-1,8-1-15,-9 0 16,-8 1-16,-9-1 16,-8 0-1,-27 9-15</inkml:trace>
  <inkml:trace contextRef="#ctx0" brushRef="#br1" timeOffset="137474.65">15961 8728 0,'0'0'0,"0"0"0,0 0 15,0 0-15,0 0 16,17 9-16,0 0 16,18-1-16,26 1 15,8-9-15,1 0 16,8 9-1,-17-9-15,-44 0 16</inkml:trace>
  <inkml:trace contextRef="#ctx0" brushRef="#br1" timeOffset="137696.17">16742 8953 0,'0'0'0,"0"0"0,0 0 15,0 18 1,0-1-16,0 0 0,0 9 16,0 0-1,9 26-15,0-8 16</inkml:trace>
  <inkml:trace contextRef="#ctx0" brushRef="#br1" timeOffset="138362.56">17663 8278 0,'0'0'0,"0"0"0,0 0 16,0 0-16,0 17 16,-9 1-16,-8 7 15,-9 10-15,-18 8 16,-17 9-16,1-8 15,8-1 1,8-17-16,9 0 16,1 0-1,8-9-15,8 1 16,1 8-16,17-9 0,0 18 16,9-1-16,17 1 15,17-1-15,9 1 16,9-9-16,8 0 15,18-9 1,-9 1-16,-52-10 16</inkml:trace>
  <inkml:trace contextRef="#ctx0" brushRef="#br1" timeOffset="138731.57">18149 8503 0,'0'0'0,"0"0"0,0 0 15,0 0-15,-9 0 16,1 0-16,-1 17 16,0 1-16,1 16 15,-10 1 1,10 0-16,8 8 15,8-17-15,1 0 16,0-17-16,8-1 16,0 1-16,18-18 15,-9 1-15,0-18 16,0-18-16,-17 1 16,0 0-1,-18-9-15,-8 17 16,-1 9-16,10 17 15,8 9-15</inkml:trace>
  <inkml:trace contextRef="#ctx0" brushRef="#br1" timeOffset="138970.41">18687 8157 0,'0'0'0,"0"0"16,0 26-16,0 26 16,0 17-16,-8 17 15,-1 10 1,0 8-16,1-9 16,-1-17-16,0-9 15,1-17-15,8-9 16,0-17-16,8-17 15,1 0-15</inkml:trace>
  <inkml:trace contextRef="#ctx0" brushRef="#br1" timeOffset="139172.23">18957 8520 0,'0'0'0,"0"0"0,0 0 16,0 0-16,0 18 16,8-1-16,1 18 15,0 17 1,-1 8-16,1 10 16,0-1-1,-9-35-15</inkml:trace>
  <inkml:trace contextRef="#ctx0" brushRef="#br1" timeOffset="139474.13">19243 8313 0,'0'0'0,"0"0"0,0 0 15,0 0-15,0 17 16,18 9-1,8 8-15,17 1 16,18 8-16,8 1 31,-8-1-31,-17-17 0,-18 0 16,0-9-16,-18 18 16,-8 17-16,-17 17 15,-26 0-15,-18 1 0,0-10 16,0-8-1,18-17-15,25-26 16,10-1-16</inkml:trace>
  <inkml:trace contextRef="#ctx0" brushRef="#br1" timeOffset="139751.57">20207 8572 0,'0'0'0,"0"0"0,0 0 0,0 0 16,0 0-16,0 0 16,17 0-16,27 9 15,17-9 1,8 0-16,1 0 15,16 0 1,-7 9-16,-45-1 0</inkml:trace>
  <inkml:trace contextRef="#ctx0" brushRef="#br1" timeOffset="139921.41">20224 8945 0,'0'0'0,"0"0"0,0 0 0,18 8 16,8 1-1,17 0-15,18-1 0,9 1 16,34 0 0,9-1-16,-70 1 15</inkml:trace>
  <inkml:trace contextRef="#ctx0" brushRef="#br1" timeOffset="140314.34">21510 8520 0,'0'0'0,"0"0"15,0 0-15,-9 0 16,0 0-16,-17 18 16,-8 8-16,-1 8 15,0 18 1,0 18-16,1-1 31,16-9-31,18 1 0,9-18 16,17 1-16,17-18 0,36 0 15,25-26-15,17-18 16,-16-16 0,-19-18-16,-8-18 15,-43 10-15,-17-1 16,-18 9-16,-35 0 16,-52 9-16,-43 26 15,-218 34-15</inkml:trace>
  <inkml:trace contextRef="#ctx0" brushRef="#br1" timeOffset="140740.79">21136 9438 0,'0'0'16,"18"0"-16,25 0 0,35 9 16,18 0-16,34-1 62,18-8-62,-27 0 0,-17 0 16,-17 0-16,-26 0 0,-18 0 0,-17 9 0,-17 0 0</inkml:trace>
  <inkml:trace contextRef="#ctx0" brushRef="#br1" timeOffset="140925.06">21049 9707 0,'0'0'16,"0"0"-16,35 0 0,52 17 15,26-8-15,61 0 16,34-1-16,18-16 16,-18 33-1,96 71-15</inkml:trace>
  <inkml:trace contextRef="#ctx0" brushRef="#br0" timeOffset="168932.81">4620 8962 0,'0'0'0,"0"0"0,0 0 16,0 17-1,0 1-15,0 16 16,-9 36-16,0 8 15,-17 8 17,0 1-32,0-9 0,9-18 31,0 1-15,-1-18-16,9-17 15,9 0 1,0-8-16,0-1 0,9-8 15,9 8-15,16-8 16,18 8 0,18-8-16,17-1 0,8 1 15,-8-9-15,-9 8 0,-8-8 16,-18 0-16,-9 0 0,-17 0 16,-8 0-16,-1 0 0,-8 0 15,-1 0-15,-8 0 16</inkml:trace>
  <inkml:trace contextRef="#ctx0" brushRef="#br0" timeOffset="169242.37">4984 9490 0,'0'0'0,"0"0"0,0 0 16,0 0-16,0 0 15,18 0-15,8 18 16,26-1-16,0 0 16,26 18-16,18 0 31,-9 8-31,-18 0 0,-17-17 16,-17 0-16,-9-9 15,-9 1 1,-17 16-1,-17 10-15,-44 42 16,-43 18-16,-26 0 0,-1-9 16,62-43-16</inkml:trace>
  <inkml:trace contextRef="#ctx0" brushRef="#br0" timeOffset="169897.73">6192 9542 0,'0'0'0,"0"0"0,0 0 16,0 0-16,0 0 15,0 0-15,0 0 16,0 0-16,0 0 16,-9 35-1,0 34-15,-8 44 16,-1 25-1,1-8-15,0-26 16,-1-26-16,1-17 16,17-27-1,9-16-15,-9-10 0</inkml:trace>
  <inkml:trace contextRef="#ctx0" brushRef="#br0" timeOffset="170106.11">6157 9967 0,'0'0'0,"0"0"0,0 0 16,0 0-16,8 0 15,10 0 1,-1 0-16,18 0 16,17 0-16,18 0 15,-1-9-15,-8 9 63,-9 0-63,-26 0 0,-26 0 0</inkml:trace>
  <inkml:trace contextRef="#ctx0" brushRef="#br0" timeOffset="170336.61">6643 9577 0,'0'0'0,"0"0"0,0 0 0,-9 26 16,1 17-16,-1 18 16,-17 25-1,0 1 1,0 17-16,0 0 0,0-26 16,8-17-1,18-18-15,9-17 0,0-18 16,8 1-16,-8 0 15</inkml:trace>
  <inkml:trace contextRef="#ctx0" brushRef="#br0" timeOffset="170725.31">6904 10157 0,'0'0'0,"0"0"0,0 0 16,0 0-16,0 0 16,0 9-16,0 8 15,0 1-15,8-1 16,10 9-16,-1 0 15,0-18 1,1 1-16,-1 0 16,0-9-16,1-9 15,8-17-15,0-8 16,-17-1-16,-9 0 16,-9 1-1,-17 8-15,-18 8 16,-8 18-16,0 9 15,0 17-15,26-9 16</inkml:trace>
  <inkml:trace contextRef="#ctx0" brushRef="#br0" timeOffset="171601.3">8050 9949 0,'0'0'0,"0"-8"16,0-1-16,0 0 16,0 1-16,0 8 15,-9-9-15,0 9 16,-8 0-16,-9 17 15,-17 35-15,-1 26 16,1 0-16,8-8 16,18-19-1,17-16-15,0-9 16,0-17-16,17-1 16,18-25-1,34-52-15,9-35 16,1-17-16,-10-18 15,-17 18 1,-26 34-16,-17 27 0,0 25 16,-9 18-16,-9 8 15,-8 9-15,-18 35 16,-26 43-16,0 43 16,9 26-16,26-17 15,17-35-15,9-17 16,18-26-1,8-9-15,26-17 16,-17-8-16</inkml:trace>
  <inkml:trace contextRef="#ctx0" brushRef="#br0" timeOffset="171944.24">8336 9984 0,'0'0'0,"-8"0"16,8 0-16,-9 0 16,0 9-16,1 8 15,8 18-15,0 8 16,8 0-16,10-8 16,-1 8-16,9-17 15,9 0 1,0-17-1,-1-1-15,10-16 16,-9-1 0,-9-17-1,0-8-15,-18 8 16,1-9 0,-18 0-16,-17 9 0,0 9 15,0 0-15,-9 17 16,9 0-16,26 0 0,0 0 15</inkml:trace>
  <inkml:trace contextRef="#ctx0" brushRef="#br0" timeOffset="172339.56">8692 10252 0,'0'0'0,"0"0"16,0 0-16,0 9 0,0 0 16,18-1-16,8 1 15,9 0-15,25-18 16,1 0 0,0-17-16,-18 1 31,-8-1-31,-9 8 0,-26 18 0,9-17 0,0 0 15,-18 8-15,0 0 16,-8 1 0,-9 8-16,0 0 15,-9 0-15,9 17 16,9 0-16,-1 18 16,18 0-16,0 8 15,18 0 1,16-8-16,27-1 15,9-16-15,-36-10 16</inkml:trace>
  <inkml:trace contextRef="#ctx0" brushRef="#br0" timeOffset="172990.28">9717 9993 0,'0'0'0,"0"0"0,0 0 0,0 0 15,0 0-15,-9-9 16,1 0 0,-1 1-16,0-1 15,1 0-15,-1 1 16,-8-1-16,-9 9 16,0 0-16,0 0 15,-9 9-15,0 8 16,0 0-1,1 9 1,16 9-16,1 8 0,17-8 16,0 0-16,9-9 15,-1-9 1,10 0-16,-10 1 16,1-10-16,0 1 0,-9-1 15,-9 1 1,-8 8-1,-9 1-15,-9-1 16,17 0 0,10-8-16</inkml:trace>
  <inkml:trace contextRef="#ctx0" brushRef="#br0" timeOffset="181588.31">10724 9958 0,'0'0'0,"0"0"0,0 0 15,0 0-15,0 26 16,-8 26-16,-1 17 16,-17 9-1,9-9 1,-1-8-16,1-18 0,8-17 31,1-17-15,8 0-16,0-9 15,0-9 1,17-17-16,9-26 0,17-9 0,1 18 0,-9 9 16,-1 16-1,-8 1-15,0 17 16,-8 17-16,-10 18 16,1 0-1,0 8-15,-1 0 16,1-17-1,0 0-15,8-17 16,-8-1-16</inkml:trace>
  <inkml:trace contextRef="#ctx0" brushRef="#br0" timeOffset="181953.66">11263 10045 0,'0'0'0,"0"0"0,0 0 16,-9 0-16,0 17 16,1 0-16,-1 18 15,0 0 1,9-1-16,0 10 16,0-1-16,9-9 0,0-8 15,8-8 1,1-10-16,-1 1 15,0-9-15,1-9 16,-1-8-16,-8-9 16,-1-17-1,-16 0-15,-1 8 0,-8 0 16,-9 18 0,8 0-1,1 8-15,8 9 16</inkml:trace>
  <inkml:trace contextRef="#ctx0" brushRef="#br0" timeOffset="182134.51">11593 9923 0,'0'0'0,"0"0"0,0 0 15,0 0-15,9 9 16,8 8-16,0-8 15,9 0-15,18-1 16,8 1 0,0-9-16,-26 0 0</inkml:trace>
  <inkml:trace contextRef="#ctx0" brushRef="#br0" timeOffset="182479.39">11819 9776 0,'0'0'15,"0"0"-15,-9 17 0,0 1 16,1 16-16,-1 44 16,-17 26-16,8 9 31,1-9-31,0-18 0,17 1 0,8-9 31,10-17-31,8-27 0,26-8 16,9-8-1,-35-1-15</inkml:trace>
  <inkml:trace contextRef="#ctx0" brushRef="#br0" timeOffset="183072.48">12878 10071 0,'0'0'0,"0"0"0,0 0 0,-9 0 16,1 0-1,-10 0-15,-8 17 16,-17 9-16,-9 17 15,17 9-15,0-9 32,18 1-32,0-1 0,17 0 15,8-17 1,10 0 0,8-17-16,34 0 15,10-18-15,43-8 16,0-9-16,-61 17 0</inkml:trace>
  <inkml:trace contextRef="#ctx0" brushRef="#br0" timeOffset="183357.92">13304 10209 0,'0'0'0,"0"0"0,-9 0 0,0 0 16,9 0-16,-9 9 0,-8 8 16,0 0-16,-1 1 15,1 8-15,17 0 16,0 8-16,17-8 15,1 0-15,16 0 16,1-17-16,9 0 16,-1-18-1,-8 0-15,-9-8 16,0-9-16,0-9 16,-9-17-16,-17 0 15,-17 9-15,-9 9 16,-18-1-16,1 18 15,0 8-15,17 9 16,26 0 0</inkml:trace>
  <inkml:trace contextRef="#ctx0" brushRef="#br0" timeOffset="183804.46">13720 10105 0,'0'0'0,"0"0"0,0 0 16,0 0-16,0 18 15,9-1-15,0 9 16,-9 9-1,0 8-15,8 0 16,1-8-16,0-9 16,-1-9-16,1-8 47,0-1-47,8-8 0,1-8 15,25-27-15,0-17 0,-8-8 0,-9 25 0,-8 18 16,-10-1-16,1 18 15,-9 0 1,0 18 0,0 8-16,0 17 0,0 0 15,0 0-15,17-8 16,1-9-16,25 0 16,9-9-1,-26-17-15</inkml:trace>
  <inkml:trace contextRef="#ctx0" brushRef="#br0" timeOffset="184434.2">14389 10071 0,'0'0'0,"0"0"0,0 0 16,0 0-1,0 0-15,0 0 16,0 0-16,0 26 15,0 17-15,0 26 16,-9 26-16,1 27 94,-1 8-94,0-18 0,9-112 0,-17 104 0,0 0 0,17-104 0,-18 87 0,9-27 0,1-25 0,-1-9 0,0-17 15,9-1-15,0-16 16,-8-10-16,8-25 0,0-52 0,17-44 16,9 1-16,9 25 15,0 18 1,8 8-16,9 18 16,-8 17-16,8 9 15,-9 8-15,1 18 16,-18 8-16,0 9 15,0 17 1,-9 9-16,-8 9 16,-18 17-16,-17 0 15,0 0-15,-9-9 16,-8-17-16,-1-9 16,10-8-16,16 0 15,10-9-15</inkml:trace>
  <inkml:trace contextRef="#ctx0" brushRef="#br0" timeOffset="184684.37">15040 9716 0,'0'0'0,"0"17"16,-8 26-16,-1 26 15,-17 35 1,0 26 0,-9-8-16,-8 7 0,17 1 15,8-52-15,18-26 16,0-17 0,0-18-16,9-8 15</inkml:trace>
  <inkml:trace contextRef="#ctx0" brushRef="#br0" timeOffset="185097.58">14988 10313 0,'0'0'0,"0"0"0,0 0 15,9 9-15,8 8 16,18 0-1,0 1-15,8-10 16,9 1-16,18-9 47,-10-9-47,1 1 0,-9-10 0,-8 1 0,-18 0 0,0-9 16,0-9-1,-17-8-15,-1 8 16,-16 1-16,-10 8 15,-8 8-15,-9 18 16,-8 9-16,0 17 16,-1 17-1,-8 18 1,17 8-16,18 0 16,8 1-16,35-1 15,18-8-15,25-18 0,44-8 16,52-27-1,226 18-15</inkml:trace>
  <inkml:trace contextRef="#ctx0" brushRef="#br0" timeOffset="186208.57">16873 9828 0,'0'0'0,"0"0"0,0 0 16,0 0-16,0 9 16,-9 17-16,0 43 15,0 35-15,-8 17 16,0-8-16,8-1 16,0-16-16,9-44 15,0-18 1,9 10-16,8-18 15</inkml:trace>
  <inkml:trace contextRef="#ctx0" brushRef="#br0" timeOffset="186852.23">17229 10079 0,'0'0'16,"0"0"-16,0 0 0,0 0 16,0 0-16,-9 0 15,0 18-15,-8 8 16,-1 8-16,1 10 15,0 7-15,17-7 16,0-10-16,17-8 31,0 0-31,18-17 0,0 0 16,0-18 0,-9 0-16,0 1 15,-18-10-15,1 1 0,0-9 16,-18-9-1,0 9-15,-8 1 16,0 7-16,17 10 16</inkml:trace>
  <inkml:trace contextRef="#ctx0" brushRef="#br0" timeOffset="187132.37">17541 10079 0,'0'0'0,"9"9"16,17 8-16,17 18 16,27 0-16,-9-1 15,-1-8 1,-8 0 0,-8-9-16,-18-8 0,0 0 15,-17 8-15,-1 0 16,-16 1-16,-18 16 15,-18 1 1,-25 17-16,-9 9 0,-1-18 16,36-17-16,17 0 15,9-9-15</inkml:trace>
  <inkml:trace contextRef="#ctx0" brushRef="#br0" timeOffset="187480.58">18505 10252 0,'0'0'0,"0"0"0,0 0 16,0 0-16,0 0 15,9 0-15,8 0 16,18 0 0,17 0-16,35-8 15,8-1 1,1 1-16,-9-10 0,-27 1 15,1 0-15,-26-1 16,-26 10-16</inkml:trace>
  <inkml:trace contextRef="#ctx0" brushRef="#br0" timeOffset="188019.29">19017 9828 0,'0'0'0,"0"0"16,0 9 0,-8 8-16,-1 26 15,-17 27-15,0 25 16,0 9 0,-9 0-1,0 0-15,9 0 0,9-26 0,8-18 16,9-16-1,0-18-15,9 0 0,26-9 16,17 0 0,-9-17-16,9-26 15,9-26-15,0 0 16,-9 9-16,-17 8 16,-9 18-16,-17 0 15,-1 8-15,1 9 16,-9 0-1,0 0-15,0 0 0,0 17 16,0 1 0,17 16-16,1 1 15,16-9-15,10 0 16,17-9-16,-1-8 16,-16-18-16,-1-8 15,-17-9 1,0 0-16,-17 0 0,-9 0 15,-9 0-15,-17 0 16,0-9 0,-9 18-16,1 8 15,25 9-15</inkml:trace>
  <inkml:trace contextRef="#ctx0" brushRef="#br0" timeOffset="188315.45">20615 10088 0,'0'0'0,"0"0"0,0 0 15,0 17-15,0 18 16,0 17-16,0 17 16,-8 9-16,-1 9 15,0-1-15,1-16 16,-1-10-16,9-16 16,-9-10-16,9-8 15,0-17-15</inkml:trace>
  <inkml:trace contextRef="#ctx0" brushRef="#br0" timeOffset="188518.37">21049 10374 0,'0'0'0,"0"0"0,0 17 0,0 0 15,0 18-15,-8 8 16,8 1-16,-9-1 16,-8 9-16,17-35 15</inkml:trace>
  <inkml:trace contextRef="#ctx0" brushRef="#br0" timeOffset="188747.87">21327 10218 0,'0'0'0,"0"0"0,0 0 16,0 0-16,0 9 15,18 8-15,-1 0 16,18 9 0,8 9-16,9-9 15,0 0-15,-8 0 31,-9-18-31,-9 1 0,-18 8 0,-16 18 16,-44 43-16,-79 35 16,-199 138-1</inkml:trace>
  <inkml:trace contextRef="#ctx0" brushRef="#br1" timeOffset="208405.07">3942 11179 0,'0'0'0,"0"0"0,0 0 16,0 0-16,0 0 16,0 0-16,0 0 15,-8 0-15,-10 18 16,-25 16-16,-27 9 16,-8 9-16,-17 0 15,8-8 1,18-1-16,-1 0 15,9-8-15,18-9 16,8-9 0,9-8-16,9 0 15,-1-1-15,10 1 16,8 0-16,0-1 16,0 1-16,17 8 15,26 18-15,10-1 16,-1 10-16,26 8 15,0 0-15,-26-18 16,-17-8-16,-9-8 16,-9-10-16,-8 1 15,0 0-15,-1-1 16,1 10 0</inkml:trace>
  <inkml:trace contextRef="#ctx0" brushRef="#br1" timeOffset="209579.24">4316 11707 0,'0'-8'0,"-9"-1"0,9 9 16,-9 0-1,1-8-15,-1 8 16,0 0-16,1 0 16,-10 0-16,1 17 15,0 9-15,8 17 16,0 26-16,1 1 16,8-18 15,17-9-31,0 0 0,18-17 0,0-17 15,17 0 1,0-18 0,0-26-1,-8-8-15,-18 0 0,0 8 0,-18 0 16,1 1-16,-18-1 16,1 18-16,-18-1 15,8 10-15,1 8 16,17 0-1</inkml:trace>
  <inkml:trace contextRef="#ctx0" brushRef="#br1" timeOffset="210197.45">4915 11283 0,'0'-9'0,"0"1"0,0-1 0,0 9 15,0 0 1,0 0-16,0 0 16,0 0-16,0 9 15,0 34-15,0 44 16,-9 43-16,1 17 31,-10-9-15,1-25-16,0-26 15,8-9 1,0-26-16,0-9 16,9-17-16,0-9 15,0-8 1,0-9-16</inkml:trace>
  <inkml:trace contextRef="#ctx0" brushRef="#br1" timeOffset="210713.18">4932 11707 0,'0'0'0,"0"0"0,0 0 0,0 0 16,0 0-1,0 0-15,0 0 16,0 0-16,0 0 16,0 0-16,0 0 15,0 0-15,0 0 16,0 0-16,0 0 16,0 0-16,0 0 15,0 0 1,0 0-16,0 0 15,0 0-15,0 0 16,0 0-16,0 0 16,0 0-16,0 0 15,0 0-15,0 0 16,0 0-16,0 0 16,0 0-1,0 0-15,0 0 16,0 0-16,0 0 15,0 0-15,0 0 16,0 0-16,9 0 16,8 0-16,27 0 15,17-8-15,8-1 16,1 1-16,-10-1 47,-8 0-47,-8 1 0,-44 8 0,43 0 0,9 8 0,-26-8 15</inkml:trace>
  <inkml:trace contextRef="#ctx0" brushRef="#br1" timeOffset="211089.56">5453 11274 0,'0'0'0,"0"0"0,0 0 16,0 0-16,0 0 15,0 0-15,9 9 16,8 17-16,1 17 16,-9 18-16,-1 26 15,1 8 32,0 17-47,-18 1 0,0-18 0,9-17 0,0-17 0,0-9 16,9-9-1,8-25 1,-8-10-16</inkml:trace>
  <inkml:trace contextRef="#ctx0" brushRef="#br1" timeOffset="211408.45">4785 10971 0,'0'0'0,"0"0"0,0 0 16,0 0-16,0 0 16,0 18-16,0-1 15,0 9-15,0 17 16,0 27-16,-9 33 16,0 36-16,-8 0 15,-9 8 1,0-9-16,0-25 15,8-26-15,10-9 32,-1 0-32,9-9 15,0-26-15,0-8 16,9-9-16,8-18 16</inkml:trace>
  <inkml:trace contextRef="#ctx0" brushRef="#br1" timeOffset="211769.31">5766 11829 0,'0'0'0,"0"0"0,0 0 0,0 0 15,0 0-15,0 0 16,0 0-16,0 0 16,0 0-16,17-9 15,1 0 1,8 1-16,9 8 15,-9 0-15,0 0 16,-9 0-16,9 0 16,-17 0-16,-1 0 15</inkml:trace>
  <inkml:trace contextRef="#ctx0" brushRef="#br1" timeOffset="212101.08">5931 11820 0,'0'0'0,"0"0"0,0 0 0,0 0 0,0 0 0,0 0 0,0 0 0,0 17 0,0-17 0,-9 26 0,1 9 0,8-35 0,-9 43 15,-8 1-15,17-44 0,-18 43 0,1 0 0,17-43 0,-9 26 0,0 0 0,1-17 16,-1 0-16,0-1 15,1-8-15,8 0 16,-9 0 0,9 0-16,0 0 15,0 0-15,0 0 16,0 0-16,0 0 16,0 0-1,0 0-15,0 0 0,9 0 16,8 9-16,18-9 15,26 0 1,-27 0-16</inkml:trace>
  <inkml:trace contextRef="#ctx0" brushRef="#br1" timeOffset="212466.08">6244 11240 0,'0'0'0,"0"0"0,0 0 16,0 0-16,0 0 15,0 0-15,0 0 16,0 0-1,0 17-15,0 26 0,0 35 16,8 18 0,1-10-16,-9 1 15,-9 8 1,9 0-16,0-8 0,0-18 16,0-8-16,0-18 15,0-8 1,0 0-16,9-18 15,-9-17-15</inkml:trace>
  <inkml:trace contextRef="#ctx0" brushRef="#br1" timeOffset="214272.95">6721 11569 0,'0'0'0,"0"0"15,0 0-15,0 0 16,0 0 0,0 0-16,0 9 15,0 8-15,0 9 16,-8 17-16,-1 18 15,9 8 1,0-8 15,0-9-31,0-9 0,0-43 0,0 26 0,9 9 0,-1-18 16</inkml:trace>
  <inkml:trace contextRef="#ctx0" brushRef="#br1" timeOffset="214662.12">7008 11378 0,'0'0'0,"0"0"0,0 0 15,0 0-15,8 18 16,10-1-1,25 18-15,9-1 16,18 1-16,8-9 63,0 0-63,0 0 0,-78-26 0,61 17 0,-17-8 0,-44-9 0,26 9 0,-9-1 0,-17-8 0,9 18 0,-9-1 15,-18 26 1,-43 35-16,-25 35 15,-27-9-15,-9 0 16,27-1-16,60-33 16</inkml:trace>
  <inkml:trace contextRef="#ctx0" brushRef="#br1" timeOffset="-211428.3">8059 11829 0,'0'0'0,"0"0"0,0 0 15,0 0-15,0 0 16,0 0-16,0 0 16,0 0-1,0 0-15,8 0 16,10 0-16,16 0 15,18 0 1,18 0-16,-9 0 0,-1 0 16,-7 0-16,-10 0 15,0 0 1,-8 0 0,0 0-1,0 0-15,-18 0 16</inkml:trace>
  <inkml:trace contextRef="#ctx0" brushRef="#br1" timeOffset="-211180.44">8224 12089 0,'0'0'15,"0"0"-15,0 0 0,0 0 16,0 0-16,0 0 15,0 0-15,0 0 16,17-9 0,9 0-16,9 1 15,34-1-15,27 9 16,17 0 46,-44 9-62</inkml:trace>
  <inkml:trace contextRef="#ctx0" brushRef="#br1" timeOffset="-207001.28">9813 11448 0,'0'0'0,"0"0"0,0 0 0,0 0 16,0-9-16,26 0 16,0 1-16,-18-1 15,1 9-15,0-9 16,-1 9-16,1 0 15,-9 0-15,0 0 16,0 0 0,0 0-16,-9 0 15,-17 26-15,-34 18 16,-27 16-16,-9 1 16,1 0-1,8-1 1,9-17-16,17 9 15,18-17-15,8-9 16,17 0 0,10 9-1,16-1-15,19 1 16,25 17-16,26-9 0,26 1 16,0-1-16,-8-17 0,-18 0 15,-17-18-15,-18 1 16,-17 0-16,0-1 15,-17 1 1,0-9-16,-1 0 16,-8 9-16,0-9 0</inkml:trace>
  <inkml:trace contextRef="#ctx0" brushRef="#br1" timeOffset="-205894.16">10351 11759 0,'0'0'0,"0"0"0,0 0 0,0 0 15,0 0 1,-9 0-16,1 0 16,-1 0-16,-8 18 15,-9 8-15,8 26 16,1 0-16,8 0 16,9 8-1,0-16 1,18-1-16,8-17 15,0 0 1,8-17 0,1-1-1,9-16-15,-18-1 16,0-26-16,-9-8 16,-8-9-16,-18 0 0,-8 0 0,-9 17 0,0 1 15,-1 16 1,10 1-16,0 8 15,17 9 1</inkml:trace>
  <inkml:trace contextRef="#ctx0" brushRef="#br1" timeOffset="-205614.1">10794 11214 0,'0'0'0,"0"0"0,0 0 16,0 0-16,0 0 16,0 17-1,-9 35-15,1 43 0,-1 27 32,0 25-32,-8 26 0,-1-26 15,10-25 1,-10-1-16,10-9 15,-1-34-15,9-17 0,0-18 16,0-17 0,0-17-16,0 0 0,0-1 15</inkml:trace>
  <inkml:trace contextRef="#ctx0" brushRef="#br1" timeOffset="-193873.2">11515 11742 0,'-9'-9'0,"0"1"0,1-1 0,-1 9 16,0-9-16,1 1 15,-1 8-15,9 0 16,0 0-16,0 0 15,-9 0 1,9 0-16,0 0 16,0 8-16,9 10 15,8-10-15,18 1 16,17 0-16,9-18 16,0-17-16,-1 0 15,1-17 32,-26 8-47,-9 1 0,-17-1 0,-18 18 0,-8-1 0,-27 18 31,-17 18-31,-25 25 16,-1 9-16,26 0 0,9 17 16,8 0-16,27-8 15,17-18-15,17-8 16,18-9-16,17 0 15,18-26-15,25-17 16,9-27-16,-17 1 16,-52 26-16</inkml:trace>
  <inkml:trace contextRef="#ctx0" brushRef="#br1" timeOffset="-193382.47">12279 11075 0,'0'0'0,"0"0"0,0 0 16,0 0-1,0 0-15,0 0 16,-9 18-16,0 8 15,1 26-15,-1 25 16,-17 27 0,0 0-16,0-26 0,9-8 15,-1-27 1,1-8 0,8-10-16,9 1 15,0-17 1,0 0-16,0-9 15,9-9-15,8-8 0,18-9 16,8-9-16,1 1 0,-9-1 16,-9 18-1,0 17-15,-18 0 16,1 17 0,0 18-16,-1 8 15,1 9-15,-9 0 16,0 0-16,9-18 0,-1-16 15,1-10 1,0-16-16,-1 8 16</inkml:trace>
  <inkml:trace contextRef="#ctx0" brushRef="#br1" timeOffset="-193010.03">11992 11283 0,'0'0'0,"0"0"16,0 0-16,0 0 16,0 0-16,0 0 15,18 9-15,16-1 16,27 1-1,17 0-15,18-1 141,-9-8-141,-9-8 0,0-1 0,-17 0 16,0 9-16,-9 0 0,-35 0 0</inkml:trace>
  <inkml:trace contextRef="#ctx0" brushRef="#br1" timeOffset="-192287.41">11289 12115 0,'0'0'0,"0"0"0,0 0 16,0 0-16,0 0 16,9 0-16,25 0 15,27 8-15,35 1 16,34-9-1,26 0-15,-17-9 16,-9 9 15,-25-8-15,-19 8 0,-25 0-16,-17 0 15,-18 0 1,-9 0-16,-8 8 15,-9-8-15</inkml:trace>
  <inkml:trace contextRef="#ctx0" brushRef="#br1" timeOffset="-191902.54">11749 12218 0,'0'0'0,"0"0"15,17 0-15,1 9 16,17 0-16,-1-1 16,1 10-16,8-10 15,-16 10-15,-1-1 16,0 9 62,-9 0-78,-8 0 0,-9 9 0,-18-1 0,-8 1 0,-17 8 0,-1 1 0,-8-1 16,18-17-16,8 0 0,8-18 0,1 1 15,8 0-15,9-1 16,0 1 0,17-9-16,1 9 15,17-1-15,-1 1 16,10-18-16,8 1 15,9-1-15,-27 0 16</inkml:trace>
  <inkml:trace contextRef="#ctx0" brushRef="#br1" timeOffset="-191355.67">12261 12461 0,'0'0'0,"0"0"0,0 0 16,0 0-16,0 9 15,0 8-15,-8 0 16,-1 1-16,0 8 16,1 0-1,8-9 1,0-8-16,0-1 0,0 1 15,0 0-15,0-9 16,0 0-16,0-9 16,17-17-16,0-9 15,10 1 1,-1-1-16,0 18 16,-18-1-16,10 18 15,-10 0-15,1 18 16,0-1-16,-1 0 15,1 9-15,0 0 16,-9-8-16,0-10 16,0 1-16,0-9 15,17-9 1,9-8-16,18-18 16,-1-8-1,0 8-15,-16 9 0,-1 9 16,-9 17-16,0 0 15,1 17-15,-1 9 16,0 9-16,1 0 16,-1-1-1,0-8 1,1-17-16</inkml:trace>
  <inkml:trace contextRef="#ctx0" brushRef="#br1" timeOffset="-190154.83">13191 11682 0,'0'0'0,"0"0"0,0 0 0,0 0 15,0 8 1,0 18-16,-9 43 0,0 27 16,-8 8 15,-9 26-31,0-9 0,8-35 0,1-34 16,8-26-1,9-17-15,0 0 16,0-18-1,9-17-15,0 17 16</inkml:trace>
  <inkml:trace contextRef="#ctx0" brushRef="#br1" timeOffset="-189705.56">13173 11759 0,'0'-8'0,"0"-1"0,0 0 0,0 9 16,0 0-16,0 0 15,0 0-15,0 0 16,18-8-16,-1-1 15,18 9 1,17 0-16,-9 0 16,1 0-16,-1 9 15,-17-1 17,-8 1-32,-10 0 0,-16 8 0,-10 9 0,-17 9 15,-8 17-15,-9-9 16,8-8-1,10-9-15,8 0 16,8-9-16,10 0 16,8-8-16,0 8 15,17 1 1,0-1-16,9 9 16,0 0-16,1-9 0,-10 0 15,-8 1 1,-1 16-16,1 1 15,-18 0-15,1-1 16,-18 1 0,-9-9-16,9 0 0,-9 0 15,0-17 1,1-1-16,16 1 0,1-9 16,8 9-1</inkml:trace>
  <inkml:trace contextRef="#ctx0" brushRef="#br1" timeOffset="-189491.27">13651 12331 0,'0'0'0,"0"0"15,0 17-15,9 18 16,-1 0-16,-8-1 15,-8 10-15,8-10 16,8-16-16,-8-10 16</inkml:trace>
  <inkml:trace contextRef="#ctx0" brushRef="#br1" timeOffset="-188301.65">14476 11976 0,'0'0'0,"0"0"0,0 0 16,0 0-16,-9-9 15,0 1-15,-17 8 16,0 0-16,-8 8 16,-10 10-1,-8 16-15,0 18 16,9 0-1,17-8-15,8 7 16,1 10-16,17-18 0,8-8 16,10-9-1,17-9 1,17-17-16,17-17 0,18-9 16,-9-9-16,-8 1 15,-18 8-15,-26 17 16</inkml:trace>
  <inkml:trace contextRef="#ctx0" brushRef="#br1" timeOffset="-187936.44">14806 12063 0,'0'0'0,"0"0"0,0 0 15,0 0-15,-9 17 16,0 0-16,1 18 16,-1 0-16,0-1 15,9 9-15,0 1 16,9-10-16,8-8 47,1 0-47,8-17 0,0-9 0,9-9 0,-1 1 15,-8-18-15,0 0 16,-17-9-16,0 0 16,-18 9-1,0 0 1,-17 1-1,0 7-15,9 1 16,0 8-16,-1 9 16,10 0-16,8 9 0</inkml:trace>
  <inkml:trace contextRef="#ctx0" brushRef="#br1" timeOffset="-187516.78">15570 12063 0,'0'0'0,"0"0"0,0 0 0,0-9 15,0 0-15,-9 1 16,1-1-1,-1 0-15,0 1 16,1 8-16,-18 0 16,-1 0-16,1 8 15,-8 1-15,8 8 16,0 1-16,8-1 16,1 0-16,8 1 15,0-1 1,9 9 124,18 8-140,8 10 0,9-1 0,-1 0 0,-8-17 0,0 0 0,-17-17 0,0 0 0,0-1 0,-18 10 0,-26-1 0,-26 9 0,1-17 0,-1-1 0,26 1 0,26 0 16</inkml:trace>
  <inkml:trace contextRef="#ctx0" brushRef="#br1" timeOffset="-186937.44">15822 11985 0,'0'0'0,"0"0"15,0 0-15,0 0 16,0 0-16,0 0 15,-9 0-15,0 8 16,1 10-16,-18 25 16,0 9-1,0 0-15,8 0 16,1-9 0,8-17-1,9 0-15,0-26 0,0 17 0,18-8 0,8-18 16,8 1-1,10-10-15,-1-8 16,1 9-16,-18 0 16,0 17-16,-9 0 0,0 0 15,1 0 1,-1 8 0,-8 1-16,0-9 0,8 0 15,0 0 1,1-9-16,-1 1 15,-8-18-15,-1-9 16,-8-25-16,0-1 0,0 9 16,-8 17-1,8 9-15,0 9 16,0 8-16,0 9 16</inkml:trace>
  <inkml:trace contextRef="#ctx0" brushRef="#br1" timeOffset="-186747.91">16325 12149 0,'0'0'0,"0"0"15,0 18-15,0-1 16,9 17-16,-9 18 16,0-8-16,0-10 15,0-8-15,0-8 16,9 8-1,0-9 32</inkml:trace>
  <inkml:trace contextRef="#ctx0" brushRef="#br1" timeOffset="-186445.88">16438 12002 0,'0'0'0,"0"0"0,0 0 16,9 0-16,8 0 15,9-9-15,35 1 16,0-1-16,9-8 15,-10-9 17,1 0-32,0 8 0,-26 1 0,-18 17 0</inkml:trace>
  <inkml:trace contextRef="#ctx0" brushRef="#br1" timeOffset="-186132.2">16881 11604 0,'0'0'0,"0"0"0,0 0 0,0 0 15,0 0 1,0 0-16,-8 17 0,-1 9 16,0 17-1,-17 26-15,0 18 16,-9 0-1,18-9-15,0 0 0,-1-9 16,18 9 0,9-18-16,8-16 15,1-10-15,16-16 16,18-27-16,-17 0 16</inkml:trace>
  <inkml:trace contextRef="#ctx0" brushRef="#br1" timeOffset="-180689.86">17854 11430 0,'0'0'0,"0"0"16,0 0-16,0 0 15,0 0-15,0 0 16,0 0-16,8 18 16,10-1-16,17 18 15,-1-1-15,10 1 16,-1 0-16,-8-1 94,-9 1-94,0-9 0,-26-26 0,9 34 0,-18 10 0,-17 16 15,-26 1-15,-9 0 0,-8-18 0,-10 0 0,79-43 0,-69 35 0,17-9 0,8 0 0,10-9 16,16-8-1,1 8-15,17 0 16,0 1-16,17-1 16,9 9-16,27 9 15,16-9-15,18-18 16,0-8-16,-18-8 16,-8-1-1,-18-8-15,-17-9 16,0 0-16,-17 0 15,-9-17-15,-17-9 16,-27 0-16,-8 8 16,0 18-16,0 9 15,0 17-15,17 0 16,0 9-16,18-1 16,17-8-16,0 9 15,0-9-15</inkml:trace>
  <inkml:trace contextRef="#ctx0" brushRef="#br1" timeOffset="-180399.79">18661 12054 0,'0'0'0,"0"0"16,0 0-16,0 0 16,0 0-16,-8 0 15,-1 9-15,-17 8 16,-17 18 0,-1-1-16,1 1 15,8-1-15,0-8 31,9 0-31,9 0 0,8-17 16,9-9-16</inkml:trace>
  <inkml:trace contextRef="#ctx0" brushRef="#br1" timeOffset="-180214.92">18305 12123 0,'0'0'0,"0"0"16,0 0-16,0 0 15,18 18-15,16 16 16,10 1-16,8-1 16,0 1-16,0 0 47,-8 8-47,-18-17 0</inkml:trace>
  <inkml:trace contextRef="#ctx0" brushRef="#br1" timeOffset="-179671.79">19096 11396 0,'0'0'0,"0"0"0,0 0 16,0 17-16,0 26 15,-9 27-15,0 25 16,1 26 0,-10 0-16,1-8 15,17-18 1,0 1-16,0-10 0,-9-25 16,9-18-16,0-17 15,9 9-15,-1-18 16</inkml:trace>
  <inkml:trace contextRef="#ctx0" brushRef="#br1" timeOffset="-179021.8">19990 11526 0,'0'0'16,"0"0"-16,0 0 0,17 17 15,1 0 1,16 18-16,27 8 0,17 1 16,9-1 31,9 0-47,-18-8 15,0-9-15,-8 0 0,-18 0 0,-26 0 0,-9 8 0,-34 18 16,-44 35-16,-78 60 15,-43 9-15,-27-9 16,-112 70-16</inkml:trace>
  <inkml:trace contextRef="#ctx0" brushRef="#br1" timeOffset="-170317.65">19669 11794 0,'0'0'0,"0"0"0,0 0 15,0 0-15,-9 0 16,9 0-16,0 0 16,0 0-16,0 0 15,0 0 1,0 0-16,0 0 15,0 0-15,-9 0 16,1 17-16,-1 18 16,-8 26-16,-1 25 15,1 1 1,0 8-16,8-8 0,9-18 16,0-8-1,9-27-15</inkml:trace>
  <inkml:trace contextRef="#ctx0" brushRef="#br1" timeOffset="-167072.81">6235 13136 0,'0'0'0,"0"0"0,0 0 15,0 0-15,0 0 16,-9 0-16,-25 18 15,-27 8-15,-17 26 16,-9-9 0,9 0-16,8 1 15,1-18-15,17 0 16,17 0-16,17-18 31,1 1-31,0 0 0,17-1 0,8 10 16,18-1-16,27 18 15,16-1 1,9-8-16,0 9 0,0-9 16,-8 0-1,-27 0-15,-8-18 16,-9 1-16,0 8 16,18 9-16,-18-8 15</inkml:trace>
  <inkml:trace contextRef="#ctx0" brushRef="#br1" timeOffset="-166615.96">6695 13258 0,'0'0'0,"0"0"0,0 0 16,0 0-16,0 0 15,-9 0-15,1 17 16,-10 0-16,1 1 16,-9 16-16,9 10 15,-1-1 1,1 9-16,8-9 15,9 9-15,9-9 16,8-8 0,9-9-1,18-9-15,8-17 16,9-17-16,8-18 16,-8-8-16,-18-17 15,-17-1-15,-8 0 0,-18 9 16,-18 9-16,-8 8 15,-17 9-15,-1 9 16,1 8-16,8 1 16,18-1-1,8 9-15</inkml:trace>
  <inkml:trace contextRef="#ctx0" brushRef="#br1" timeOffset="-166330.9">7268 12816 0,'0'0'0,"0"0"16,0 9-16,9 8 16,-9 18-16,0 8 15,-9 26-15,1 27 16,-1 25-1,-8 0-15,-9-8 0,8-1 16,9-8-16,9-26 16,0-17-1,0-18-15,0-8 16,0-9 0,0-9-16,0-8 15</inkml:trace>
  <inkml:trace contextRef="#ctx0" brushRef="#br1" timeOffset="-165605">8085 12972 0,'0'0'0,"0"0"15,0 0-15,8 0 16,10 9-16,-1 8 16,9 0-1,0 9-15,0 0 0,-17 9 16,0-1-16,-27 18 15,-8 0 17,-17 0-32,-18 0 0,-9 0 0,1-8 15,8-1-15,9 0 16,0 1 0,9-1-16,16 0 15,10 0-15,17-8 16,0 0-16,17-1 15,18 1-15,9-9 16,8 0-16,17-17 16,9-18-16,-8 0 15,-9-8 1,-18-9-16,0-17 16,-16-1-16,-19 1 15,-16-9-15,-10-8 0,-25 8 16,-1 8-1,1 10-15,-9 16 16,0 18-16,17 0 16,9 0-1,9 9-15,17 0 0</inkml:trace>
  <inkml:trace contextRef="#ctx0" brushRef="#br1" timeOffset="-165288.25">8918 13414 0,'0'0'0,"0"0"0,0 0 0,0 0 16,0 0-16,-8 0 15,-10 17-15,-17 9 16,-8 9-16,-18 34 16,-8 17-1,8-16-15,26-27 0,18-17 16,-9 0 0,8 0-1,18-17 1</inkml:trace>
  <inkml:trace contextRef="#ctx0" brushRef="#br1" timeOffset="-165034.75">8545 13509 0,'0'0'0,"0"0"16,0 0-16,9 9 16,8 8-16,18 18 15,-1 16-15,1 1 16,8-8-16,1 8 47,-27-26-47</inkml:trace>
  <inkml:trace contextRef="#ctx0" brushRef="#br1" timeOffset="-164303.65">9483 12955 0,'0'0'0,"0"0"0,0 0 16,0 0 0,0 0-16,0 17 0,-9 26 15,0 35 1,1 35-16,-1-1 31,-8 1-31,-1 0 0,10-10 16,-1-25-1,9-17 1,0-18-16,0-17 16,0 0-1,0-17-15,0 0 16</inkml:trace>
  <inkml:trace contextRef="#ctx0" brushRef="#br1" timeOffset="-164065.52">9847 13396 0,'0'0'0,"0"0"0,0 9 15,9 17-15,0 17 16,-9 18-16,0 17 15,0-18 48,0 1-63,8-18 0,-8-17 0</inkml:trace>
  <inkml:trace contextRef="#ctx0" brushRef="#br1" timeOffset="-163705.82">10056 13119 0,'0'0'0,"0"0"0,0 0 16,0 0-16,0 0 16,8 17-16,10 1 15,8 25-15,17 9 16,9-9-16,9 1 31,0-1-31,0-8 0,0-9 16,-1 0-1,-16 0-15,-18-18 16,-9 1-16,-8 0 16,0-1-1,-27 18 1,-51 61-16,-88 51 0,-51 1 0,0 43 0,-36 121 15</inkml:trace>
  <inkml:trace contextRef="#ctx0" brushRef="#br1" timeOffset="-161443.54">11358 13587 0,'0'0'0,"0"0"16,0 0-16,0 0 15,0 0-15,0 0 16,18 0-16,25 0 15,18 0-15,17-9 16,9 1 15,8-1-31,-8 0 0,-9 9 16,-8 0-16,-1 0 16,-34 0-1</inkml:trace>
  <inkml:trace contextRef="#ctx0" brushRef="#br1" timeOffset="-161113.78">11428 13812 0,'0'0'0,"0"0"0,0 0 0,0 0 0,0 0 15,0 0 1,17 0-16,27 0 15,16-9-15,27 1 16,0-1 31,0 0-47,34-17 0,-121 26 0,365-52 0</inkml:trace>
  <inkml:trace contextRef="#ctx0" brushRef="#br1" timeOffset="-158771.68">13095 13171 0,'0'0'0,"0"0"0,0 0 15,0 0-15,0 0 16,-9 0-16,1 0 16,-18 26-16,0 26 15,-18 26 1,9 17 0,1 18-16,16-9 0,1-9 15,17-8-15,17-18 16,9-8-1,18-9-15,34-18 0,-35-16 16</inkml:trace>
  <inkml:trace contextRef="#ctx0" brushRef="#br1" timeOffset="-158370.96">13616 13284 0,'0'0'0,"0"0"0,0 8 16,-9 10-16,1 8 15,-10 26 1,10 0-16,-10 0 16,10 0-16,8-9 15,0 0-15,26 0 31,-9-17-15</inkml:trace>
  <inkml:trace contextRef="#ctx0" brushRef="#br1" timeOffset="-157963.47">14658 13301 0,'0'0'16,"0"0"-16,0 0 0,0 0 16,0 0-16,-8 17 15,-1 1 1,0-1-16,0 18 15,9-1-15,0 1 16,18 0-16,-1-9 16,1 0-16,8 0 15,8-9 79,10-8-78,-1-9-16,1-9 0,-1 0 0,0-17 0,-17 0 0,-17-17 0,0 0 0,-18-1 0,-8 10 0,-9-1 0,-9 18 0,9-1 0,-9 10 15,18-1 1,-1 0-16,10 9 16</inkml:trace>
  <inkml:trace contextRef="#ctx0" brushRef="#br1" timeOffset="-157511.4">15092 12998 0,'0'0'0,"0"0"0,0 0 0,0 0 0,0 0 15,0 0-15,0 0 16,0 0-16,9 9 16,8-1-1,1 10-15,8-1 16,9 0-16,-1 1 16,1-1-16,0 9 15,0-9 1,-1 18-1,10-1-15,-1 1 16,-8 0-16,0-1 0,-9 1 16,0 0-16,0-1 15,0 1-15,-18 17 16,1 9-16,0 16 16,-18-7-16,-26 16 15,-34 1-15,-44 43 16,-156 190-1</inkml:trace>
  <inkml:trace contextRef="#ctx0" brushRef="#br1" timeOffset="-156073.13">16456 12920 0,'0'0'0,"0"0"16,0 0-16,0 0 15,0 0-15,0 0 16,-9 0-16,0 17 16,-17 9-16,0 18 15,-8 25-15,-19 35 31,10 0-31,0 17 0,8 18 32,17-10-17,1 1-15,17 9 16,9-9-16,8-26 16,18-9-16,0-17 0,17 0 15,9-17-15,-27-27 0</inkml:trace>
  <inkml:trace contextRef="#ctx0" brushRef="#br1" timeOffset="-149964.05">16942 13197 0,'0'0'0,"-9"0"0,1 0 0,-1 0 15,-17 17-15,0 9 16,-9 9-16,9 0 15,9 8-15,-1 0 16,18 1 0,0-10-1,18-8-15,-1 0 0,0-17 16,1 0 0,-1-18-1,1 0-15,-10 1 0,1-10 16,0-8-16,-18-8 15,0-1-15,-17 18 16,0-1-16,0 18 16,17 0-1,18 9-15,8 0 16,-8-9-16</inkml:trace>
  <inkml:trace contextRef="#ctx0" brushRef="#br1" timeOffset="-149648.01">17793 13128 0,'0'0'0,"0"0"0,0 0 16,0 0-16,0 0 15,0 0-15,-9 8 16,1 18-16,-10 26 16,1 18-1,0-1-15,8 0 31,9 1-31,9-10 0,-1-34 16</inkml:trace>
  <inkml:trace contextRef="#ctx0" brushRef="#br1" timeOffset="-149141.98">17003 14072 0,'0'0'16,"0"0"-16,0 0 0,0 0 15,-9 0-15,0 9 16,1 16-16,-10 19 16,1 8-16,0 8 15,-1 1-15,1-18 31,8 1-31,9-18 0,0-9 16,0-8-16,0-9 16</inkml:trace>
  <inkml:trace contextRef="#ctx0" brushRef="#br1" timeOffset="-148736.09">17602 14089 0,'0'0'0,"0"0"15,-9 0-15,1 17 16,-1 1-16,0 16 16,9 1-16,0-9 15,0 0 1,9 0-16,0 0 15,8-9-15,0-8 16,1 0-16,-1-1 16,0-8-16,1-8 15,-9-1-15,-1-8 16,1-9-16,-18 0 16,-17 0-16,0 0 15,-9 8 1,18 10-16,8-1 15,1 0-15</inkml:trace>
  <inkml:trace contextRef="#ctx0" brushRef="#br1" timeOffset="-148479.33">18262 13197 0,'0'0'0,"0"0"16,0 0-16,0 0 15,0 9-15,17 17 16,18 17 0,8 9-16,1 17 15,-1 27 32,-8 8-47,-9 8 16,-17-8-16,-9 9 0,-18-1 0,-8-17 0,0-17 0,-8-8 15,8-36-15,17-16 16</inkml:trace>
  <inkml:trace contextRef="#ctx0" brushRef="#br1" timeOffset="-147904.45">19217 13145 0,'0'0'0,"0"0"16,0 0-16,0 0 16,0 0-16,0 0 15,0 0-15,-9 0 16,1 0-16,-1 0 15,-8 9-15,-9 17 16,-18 34 0,-17 36-16,1 42 15,16 27-15,10-9 16,16 17-16,9 0 16,18 0-16,26-8 15,-9-53-15,9-25 16,17-18-16,-9-34 15,-17-18 1</inkml:trace>
  <inkml:trace contextRef="#ctx0" brushRef="#br1" timeOffset="-143424.92">19773 13206 0,'0'0'0,"0"0"0,0 0 15,0 0-15,-9 0 16,1 0-16,-1 0 16,-17 17-16,0 18 15,-9 8 1,9 9-16,9-9 16,17 1-1,0-18-15,8 0 0,10-18 16,8 1-16,8-9 15,1-9-15,9-17 16,-1-17 0,-17-9-16,-17 9 15,-9 8-15,-9 0 16,0 18-16,-8 0 16,0 17-16,-9 8 15,0 27-15,17-18 16</inkml:trace>
  <inkml:trace contextRef="#ctx0" brushRef="#br1" timeOffset="-143159.28">19764 13795 0,'0'0'0,"0"0"0,0 0 16,0 8-16,9 10 15,0 16-15,-1 10 16,-8-1-16,-8 9 16,-1 9-16,9-18 31,0-9-31,-9 10 0,1-10 15,8-25-15</inkml:trace>
  <inkml:trace contextRef="#ctx0" brushRef="#br1" timeOffset="-142839.05">20120 13024 0,'0'0'0,"0"0"16,0 0-16,0 17 15,9 9-15,8 18 16,9 25-16,0 9 16,0 0-1,9 8-15,0 18 16,-18 9-16,-8-9 15,-18-9-15,-17 18 16,-8-9-16,-10-9 16,9-26-1,1-8-15,-1-18 0,9-26 16,17-8-16,9 0 16</inkml:trace>
  <inkml:trace contextRef="#ctx0" brushRef="#br1" timeOffset="-142542.22">20850 13396 0,'0'0'0,"0"0"15,0 0-15,0 0 16,0 0-16,0 0 16,8 0-16,10 0 15,8 0-15,9 0 16,17 9 0,8-9-16,1 0 15,-9 0 1,-8 0-16,-18 9 0</inkml:trace>
  <inkml:trace contextRef="#ctx0" brushRef="#br1" timeOffset="-142367.31">20980 13656 0,'0'0'0,"0"0"15,0 0-15,0 0 0,26 0 0,35 0 16,34 0 0,-25 9-16</inkml:trace>
  <inkml:trace contextRef="#ctx0" brushRef="#br1" timeOffset="-141376.9">22265 13059 0,'0'0'0,"0"0"16,0 0-1,-9 0-15,1 8 16,-27 27-16,-8 34 16,-9 18-16,-1 8 15,1 18 1,18-1-16,16-8 0,1-17 15,17-9-15,0-26 16,9-9-16,17-17 16,0-17-16</inkml:trace>
  <inkml:trace contextRef="#ctx0" brushRef="#br1" timeOffset="-141134.06">22413 13405 0,'0'0'0,"0"0"0,0 0 0,0 0 16,0 17-16,-9 9 15,0 9-15,1 17 16,8 0-1,0-9-15,-9 9 16,9 0-16,0-26 16</inkml:trace>
  <inkml:trace contextRef="#ctx0" brushRef="#br1" timeOffset="-140751.99">23377 13457 0,'0'0'0,"0"0"0,0 0 15,0 0 1,0 0-16,0 17 15,0 1-15,0-1 16,0 0-16,0 18 16,17 0-16,9-10 15,0 1-15,0-8 16,0-10 0,9 1 15,-9-18-31,0 1 0,0-1 0,-17-17 0,0 0 15,-18-8-15,0 8 16,-17-9 0,-17 26-16,8 9 15</inkml:trace>
  <inkml:trace contextRef="#ctx0" brushRef="#br1" timeOffset="-140518.72">23733 13180 0,'0'0'0,"0"0"0,8 8 16,18 18-16,18 9 0,-1 17 16,1 0-1,-1 17-15,-17 9 16,-26 35-16,-35 8 15,-34 9-15,34-69 16</inkml:trace>
  <inkml:trace contextRef="#ctx0" brushRef="#br1" timeOffset="-138276.69">24627 12946 0,'0'-9'0,"0"1"0,0-1 16,0 0-16,0 1 15,0-1-15,0 9 16,0 0-16,0 0 16,0 0-16,0 0 15,0 0 1,0 0-16,0 0 15,0 0-15,0 0 16,0 0-16,0 0 16,0 0-16,0 0 15,0 0-15,0 0 16,0 0-16,0 0 16,0 0-1,0 0-15,0 0 16,0 0-16,0 0 15,0 0-15,0 0 16,0 0-16,0 0 16,0 0-16,0 0 15,0 0-15,0 0 16,0 0-16,0 0 16,0 0-1,0 0-15,0 0 16,0 0-16,0 0 15,0 0-15,0 17 16,0 27-16,-9 34 16,-17 51-16,0 36 31,-17 26-31,8-1 0,18 1 16,-1-27-16,27-34 15,9-26-15,16 0 16,1-17-16,0-18 15,43-17-15,-17-18 16</inkml:trace>
  <inkml:trace contextRef="#ctx0" brushRef="#br1" timeOffset="-137983">25174 13093 0,'0'0'0,"0"0"0,0 0 16,0 0-16,-8 26 15,-1 17-15,0 9 16,0 18-16,1-10 16,8 10-1,0-27-15</inkml:trace>
  <inkml:trace contextRef="#ctx0" brushRef="#br1" timeOffset="-137529">25027 14003 0,'0'0'0,"0"0"0,0 0 15,0 0-15,0 0 16,0 0-16,-9 0 16,0 17-16,1 9 15,-1 9-15,9 8 16,0 0-1,0 0-15,17-17 16,1 0-16,8-8 16,8-10-16,18-16 15,-8-18 1,-18 0-16,0-9 16,-17-8-16,-1-9 0,-25 0 15,-9 0 1,-9 17-16,18 27 15,8 8-15</inkml:trace>
  <inkml:trace contextRef="#ctx0" brushRef="#br1" timeOffset="-137203.95">25435 13093 0,'0'0'0,"0"0"15,8 9-15,10 8 16,25 26 0,9 27-16,9-1 15,-9 18-15,-8 17 16,-10 17-16,-16 9 15,-18 8-15,-18 1 16,-8-27 0,-8-8-16,-10-17 15,9-18-15,1-25 16,-1-18-16,9-18 16,26-8-16,0 0 15</inkml:trace>
  <inkml:trace contextRef="#ctx0" brushRef="#br1" timeOffset="-136971.52">26043 13552 0,'0'0'0,"0"0"0,0 0 0,8 0 16,18 0-16,18 9 15,25-9-15,1 0 16,8 0 0,-17 0-16,8 0 15,-8 9-15,-35-1 16</inkml:trace>
  <inkml:trace contextRef="#ctx0" brushRef="#br1" timeOffset="-136682.72">26190 13881 0,'0'0'0,"0"0"0,0 0 16,0 0-16,0 0 16,0 0-16,18 9 15,8 0-15,8-1 16,18 1-16,9-9 15,9-9 1,-1 9 78,1 9-94,-44 0 0</inkml:trace>
  <inkml:trace contextRef="#ctx0" brushRef="#br1" timeOffset="-136459.18">27328 13266 0,'0'0'0,"0"0"0,0 0 0,0 9 15,0 17 1,0 35-16,0 51 16,-9 53 15,0-1-15,1 18-16,-27 225 15</inkml:trace>
  <inkml:trace contextRef="#ctx0" brushRef="#br1" timeOffset="-111796.74">4264 14869 0,'0'0'0,"0"0"0,0 0 16,0 0-16,0 0 15,-9 0-15,0 0 16,-8 17-16,-35 9 16,-18 26-16,-25 17 15,-1-8-15,-8-1 16,0 1 0,17 0-16,9-9 0,9 0 15,8 0 1,9-9-16,26-17 15,8 0-15,10-9 16,8 0-16,17 1 16,9-1-16,17 9 15,18 0-15,9 0 16,8-9 0,-9 1-16,-8-1 15,0 0-15,-9 1 16,0 16-16,-17-16 15</inkml:trace>
  <inkml:trace contextRef="#ctx0" brushRef="#br1" timeOffset="-111395.22">4472 15284 0,'0'0'0,"0"0"15,0 0-15,0 0 16,0 0-16,-9 0 16,1 0-16,-1 18 15,-17 8 1,0 17-16,-9 9 16,18 9-16,0-1 31,8-17-31,9 1 0,17-18 0,1 0 15,-1-9-15,18-8 16,8-9-16,9-9 16,0-17-1,-8-17-15,-1-1 16,-17 1-16,-8-17 16,-18 8-1,-9 0-15,-17 8 16,-18 10-16,10 8 0,-1 17 15,9 9-15,9 9 16,8-1-16</inkml:trace>
  <inkml:trace contextRef="#ctx0" brushRef="#br1" timeOffset="-111060.31">4932 14903 0,'0'0'0,"0"0"0,0 0 0,0 0 16,0 0-16,0 0 15,-8 26-15,8 26 16,0 26-16,-9 9 15,0 25 1,-8 10-16,17-18 16,-9-27-16,9-7 15,0-10-15,0-16 16,-8-1-16,8-8 16,0-9-16,0 0 15,8-18 1,-8-8-16</inkml:trace>
  <inkml:trace contextRef="#ctx0" brushRef="#br1" timeOffset="-110577.02">5358 15025 0,'0'0'0,"0"0"0,0 17 15,0 9-15,0 34 16,-9 18-16,1 26 31,-1 0-31,0-17 0,0-9 0,1-18 16,-1-8-16,9-17 15,0-9 1,0-9-16,0-8 16,0-9-16,0 0 15</inkml:trace>
  <inkml:trace contextRef="#ctx0" brushRef="#br1" timeOffset="-110375.13">5332 15414 0,'0'0'0,"0"0"0,0 0 16,0 0-16,0 0 16,17 0-16,1 9 15,16-9-15,18 9 16,9-9-16,9-9 15,-10 9 1,10-9-16,-9-8 16,-35 17-16</inkml:trace>
  <inkml:trace contextRef="#ctx0" brushRef="#br1" timeOffset="-110124.28">5775 15025 0,'0'0'0,"0"0"0,0 0 16,0 0 0,0 17-16,0 0 15,0 18-15,0 17 16,0 8-16,-9 27 16,0 8-1,1 1-15,-1-10 0,0-8 16,9-26-1,0-9-15,0-8 16,9-18-16,-9-17 16,0 0-16</inkml:trace>
  <inkml:trace contextRef="#ctx0" brushRef="#br1" timeOffset="-109913.97">5896 15466 0,'0'0'0,"0"0"16,0 0-16,9 0 15,8 0-15,1 0 16,16 0-16,1 0 16,0 0-16,0 0 15,8 0-15,9-8 31,-8-10-31,-27 18 0</inkml:trace>
  <inkml:trace contextRef="#ctx0" brushRef="#br1" timeOffset="-109540.38">6192 15449 0,'0'0'0,"0"0"0,0 0 0,0 9 15,0 8-15,0 18 16,0 8-16,-9 9 16,0 8-16,9-8 15,0-17 79,0-18-94,0 1 0,0-18 0,0 17 16,0-8-16,0-9 0,0 8 0,0-8 0,0 0 0,-17 0 0,-1 9 0,18-9 0,-17 9 0,0-1 0,17-8 0,-9 0 0,0 9 0,9-9 0,0 0 15,0 0 1,0 0-16,18 9 16,8-9-16,17 0 15,18 0-15,8 0 16,1-9-16,-44 0 15</inkml:trace>
  <inkml:trace contextRef="#ctx0" brushRef="#br1" timeOffset="-109029.53">6739 14851 0,'0'0'0,"0"0"0,0 0 16,0 18-16,-9 16 16,0 44-16,-8 17 15,-1 35 1,1 0 0,0-8-16,-1-19 0,1-16 0,8-18 15,1-8-15,8-18 16,0-17-16,0-17 15,0-9 1</inkml:trace>
  <inkml:trace contextRef="#ctx0" brushRef="#br1" timeOffset="-108756.79">7034 15293 0,'0'0'0,"0"0"16,0 0-16,0 0 15,0 0-15,0 9 16,0 8-16,0 9 16,-9 26-1,0 9-15,1-1 16,-1-8-1,0-9-15,9 1 0,0-18 16,0-18-16,9 1 16,-9-9-16</inkml:trace>
  <inkml:trace contextRef="#ctx0" brushRef="#br1" timeOffset="-108423.85">7303 15172 0,'0'0'0,"0"0"0,0 0 0,17 17 15,18 0-15,0 18 16,17 0-16,17-1 16,1 1 15,8 0-31,-8-9 0,-18 0 0,-9 0 15,-17-9-15,0 9 16,-17-9-16,-9 18 16,-18 8-1,-16 9-15,-27 9 0,0-1 16,-8 1 0,8-9-16,18-26 15,16 0-15,19-17 16,8-9-16</inkml:trace>
  <inkml:trace contextRef="#ctx0" brushRef="#br1" timeOffset="-108041.96">8606 15284 0,'0'0'0,"0"0"0,0 0 16,0 0-1,0 0-15,0 0 16,8 0-16,10 0 16,8 0-16,17 0 15,9 0-15,9 0 16,8 0 0,1 0-1,-9 0-15,-9 0 0,-9 0 16,-8 0-16,-9 9 15,-17-9-15</inkml:trace>
  <inkml:trace contextRef="#ctx0" brushRef="#br1" timeOffset="-107817.57">8692 15510 0,'0'0'0,"0"0"0,0 0 16,0 0-16,18 8 16,-1 1-16,1 0 15,16-1-15,27 1 16,26-9-16,8-17 31,-42 8-15</inkml:trace>
  <inkml:trace contextRef="#ctx0" brushRef="#br1" timeOffset="-105982.29">10134 15198 0,'0'0'0,"0"0"0,0 0 16,0 0-16,0 0 16,0 8-16,9 10 15,8-1 1,0 0-16,18 9 16,0-17-16,8 0 15,9-18-15,0 0 16,-8-8-16,-9-9 15,-9 0-15,-9-9 16,-8 1-16,-18 8 16,0 8-1,-17 1-15,-8 17 16,-10 9-16,1 25 16,-1 10-16,10 8 15,16 0 1,1 8-16,17 1 0,17-9 15,1-9-15,16-8 16,18-18-16,18-8 16,-1-26-1,-43-1-15</inkml:trace>
  <inkml:trace contextRef="#ctx0" brushRef="#br1" timeOffset="-105598.4">10976 14713 0,'0'0'0,"0"0"0,0 0 16,0 17-16,0 18 16,0 17-16,-8 26 15,-1 17 16,-8-9-31,-1-8 16,9-8-16,1-27 0,8-17 0,0 0 16,0-9-16,0-8 15,0-9-15,0-9 16,17 1-16,9-18 16,0 8-16,0 1 15,-8 8-15,-1 9 16,0 0-1,1 18-15,-1-1 16,1 18-16,-10 8 16,1 0-16,0-17 15,-1 9-15,-8-18 16</inkml:trace>
  <inkml:trace contextRef="#ctx0" brushRef="#br1" timeOffset="-105360.95">10707 14843 0,'0'0'0,"0"0"0,0 0 16,0 0-16,0 0 15,0 0 1,17 0-16,27 8 15,17 1-15,25-9 16,10-9 0,8 1-16,0 8 0,-17 0 15,-52 8-15</inkml:trace>
  <inkml:trace contextRef="#ctx0" brushRef="#br1" timeOffset="-104901.02">10229 15761 0,'0'0'0,"0"0"16,0 0-16,0 0 15,0 0-15,0 0 16,0 0-16,0-9 15,18 0-15,25 1 16,35-1-16,18 0 16,26 1 15,25-1-31,-8 0 0,-9 1 16,-17-1-16,-26 9 0,-9 0 15,-26 0-15,-17 0 16,-9 0-16,-17 9 15,-1-1-15</inkml:trace>
  <inkml:trace contextRef="#ctx0" brushRef="#br1" timeOffset="-104447.41">10525 15804 0,'-9'0'0,"0"0"0,1 0 16,8 0 0,0 0-16,0 0 0,0 0 15,17 0-15,0 9 16,9-1-1,9 1-15,0 0 16,-9-1-16,0 1 16,-9 0-16,-8 8 15,0 0-15,-18 9 16,0 0-16,1 0 16,-10 0-16,1 0 15,0 0 1,-1-9-16,10-8 15,-1 0-15,9-1 16,0 1-16,0 8 16,17 1-1,1-10-15,16 1 16,18-9-16,27 0 0,-1-9 16,-52 1-16</inkml:trace>
  <inkml:trace contextRef="#ctx0" brushRef="#br1" timeOffset="-103913.8">11107 15969 0,'0'0'0,"0"0"0,0 0 0,0 8 15,0 1 1,0 8-16,-9 0 15,0 1-15,0-1 16,1 9-16,-1-9 16,0-8-16,1 0 15,8-1-15,0 1 16,0-9 0,0 0-16,0-9 15,17-8-15,0-9 16,10 0-16,7 0 15,1 9-15,-9 8 16,0 9-16,0 17 16,-17 1-16,0-1 15,-9 9 1,0-9-16,0-8 16,0 0-16,0-1 15,0-8-15,17 0 16,9-8-16,17-18 15,9-18-15,-8 10 16,-9 8 0,-9 9-16,-18 8 0,1 9 15,0 9 1,-1 8-16,1 0 16,0 18-16,-1-9 15,1 0-15,9 0 16,-10-18-16,-8 1 15</inkml:trace>
  <inkml:trace contextRef="#ctx0" brushRef="#br1" timeOffset="-103142.99">11923 15414 0,'0'0'0,"0"0"0,0 0 15,0 0-15,0 0 16,0 18-16,8 16 16,1 18-16,-9 0 15,0 9-15,0-1 31,0-16-31,0-1 0,0-8 16,0-9-16,0-18 16,0 1-16,0-9 15,0 0-15,0-9 16,0-8-16,-9-44 16,-8-25-16,8 16 15,1 10 1,8 17-16,0 8 0,0 9 15,8 0 1,10 0-16,-1 9 16,1-1-16,16 1 15,1 0-15,0 17 16,8 0 0,1 0-16,-18 8 0,0 1 15,-18 0 1,1-1-16,0 1 15,-18 8-15,-8 1 16,-9 8-16,8 0 16,1 0-16,0-9 15,8 0-15,0-8 16,9 0-16,0-1 16,0 9-16,0 1 15,18-1 1,-1 0-16,0 1 15,1-1-15,8 0 16,-9 1-16,-8-1 16,-1-8-16,1 8 15,-9 0-15,-9 1 16,1-1 0,-18 9-16,0 0 15,0-9-15,-9 9 16,0-17-16,9 0 15,17-1-15,9-8 16,0 0-16</inkml:trace>
  <inkml:trace contextRef="#ctx0" brushRef="#br1" timeOffset="-102940.98">12444 15752 0,'0'0'0,"0"0"0,0 0 16,0 17-16,0 1 16,0 8-16,-9 8 15,0 10 1,9-10-16,0 1 16,0-18-16</inkml:trace>
  <inkml:trace contextRef="#ctx0" brushRef="#br1" timeOffset="-102246.58">13060 15449 0,'0'0'0,"0"0"16,0 0-16,0 0 16,0 0-16,-8 0 15,-1 0-15,0 0 16,-17 0-16,-8 17 16,-1 18-16,0 8 15,0 0-15,18 1 16,0-10-1,17-8-15,0 0 0,0-8 16,17-1-16,0-8 16,18-1-1,0 1-15,0-9 16,-1-9-16,-8 1 16,0-1-16,-8 0 15,-10 1 1,10 8-16,-10 0 0,1 0 15,-9 0 1,0 0-16,0 0 16,0 0-16,9 0 15,-9 0-15,0 0 16,0 0-16,0 8 16,9 1-16,-1 8 15,1 1-15,0-1 16,-1-8-16,10-1 15,-1 1 1,0 0-16,1-9 16,8-9-16,0 0 15,0-8-15,-9-9 16,-8 0-16,0-17 16,-1 8-16,-16 0 15,-1 9 1,-8 9-16,-1 0 15,1 17-15,8 0 16,9 8-16,0 10 16,0-10-16,0 1 15</inkml:trace>
  <inkml:trace contextRef="#ctx0" brushRef="#br1" timeOffset="-101937.14">13729 15449 0,'0'0'0,"0"0"15,0 0-15,0 0 16,0 0-16,0 0 16,-9 0-16,1 0 15,-1 0-15,-8 17 16,-1 1 0,1 8-16,0 0 15,8-9-15,9 9 16,0 8-16,17-8 15,1 0-15,8 0 16,-9 0-16,-8-8 31,-1-10-31,1 1 0,-18 8 0,1 1 16,-10-1 0,-25 9-16,-1 0 15,1-17-15,26-9 16</inkml:trace>
  <inkml:trace contextRef="#ctx0" brushRef="#br1" timeOffset="-101467.33">14068 15466 0,'0'0'0,"0"0"16,0 0-16,0 0 15,0 0-15,-9 0 16,0 18-16,-17 16 16,0 1-1,0 8-15,9 9 16,-1-9-16,1 1 16,17-10-16,0-8 15,9 0-15,8-17 16,0 0-16,1-1 15,17-8-15,-1 0 16,-8-8 0,0 8-16,0 0 15,1 0-15,-10 0 16,9 0-16,-9 8 16,1-8-16,-1 0 15,0 0-15,1-8 16,-1-1-16,-8 0 15,0-17 1,-1-8-16,-8-10 0,-8-8 16,-1 18-1,9 16-15,-9 1 16,9 17-16</inkml:trace>
  <inkml:trace contextRef="#ctx0" brushRef="#br1" timeOffset="-101263.65">14580 15795 0,'0'0'0,"0"0"0,0 0 0,0 18 16,9-1-16,-1 9 15,-8 0-15,9 0 16,-9-9-1,0 1-15,9-10 16,-9-8-16</inkml:trace>
  <inkml:trace contextRef="#ctx0" brushRef="#br1" timeOffset="-100748.44">14788 15553 0,'0'0'0,"0"0"0,0 0 15,0 0-15,0 0 16,18 0 0,17 0-16,8 0 15,18 0-15,8-9 16,9-8-1,1 0-15,-10-1 16,-8-8-16,-9 9 16,-26 8-16</inkml:trace>
  <inkml:trace contextRef="#ctx0" brushRef="#br1" timeOffset="-100481.88">15171 15241 0,'0'0'0,"0"0"0,0 0 16,0 0-1,0 0-15,0 9 16,0 8-16,-9 9 16,0 26-16,-8 17 15,-1 9-15,1 0 16,0 0-1,-1-9-15,18 1 0,0-10 16,18-16 0,8-1-16,35-26 15,51-34-15,-51 0 16</inkml:trace>
  <inkml:trace contextRef="#ctx0" brushRef="#br1" timeOffset="-98795.28">16447 16150 0,'0'0'0,"0"0"0,0 0 0,9 18 16,-1-1-1,1 26-15,-18 27 16,9-18-16</inkml:trace>
  <inkml:trace contextRef="#ctx0" brushRef="#br1" timeOffset="-97941.84">18236 15518 0,'0'0'0,"0"0"0,0 0 15,0 0-15,0 0 16,-9 18 0,-17 16-16,-26 9 15,-17 9-15,-10 9 32,-7-18-32,16 1 0,1-1 0,8-8 15,26-9-15,18-18 16,-1 1-1,18 8-15,0 1 16,18 8-16,25 8 16,35 9-16,9 1 15,17-1-15,1-8 16,-19-9-16,-16-9 16,-9-8-16,17-9 15,-35 0-15</inkml:trace>
  <inkml:trace contextRef="#ctx0" brushRef="#br1" timeOffset="-97534.66">18774 15648 0,'0'0'0,"0"0"0,-8 0 16,-1 0-16,-17 17 15,0 1-15,-9 8 16,9 8-16,0 10 16,0 16-1,9 1 1,-1-9-16,18 0 0,9-9 15,8-8-15,18-9 16,0 0-16,8-18 16,9-16-16,0-10 15,-8-16-15,-10-10 16,-16-7 0,-9-10-16,-18-8 15,-17-1-15,0 18 16,-9 9-16,9 34 15,26 9-15</inkml:trace>
  <inkml:trace contextRef="#ctx0" brushRef="#br1" timeOffset="-97170.2">19243 15232 0,'0'0'0,"0"0"15,0 0-15,0 0 16,0 0-16,0 0 15,0 18-15,0 34 16,0 34 0,-8 36-1,-1 25-15,-9-9 0,1-8 16,8-26-16,1-17 16,8-27-16,0-16 15,0-10-15,0-25 16,0-9-16,0 0 15</inkml:trace>
  <inkml:trace contextRef="#ctx0" brushRef="#br1" timeOffset="-96914.45">19643 15362 0,'0'0'0,"0"0"0,0 0 15,0 0 1,0 26-16,8 35 16,-8 17-16,-8 26 15,-1 26 17,-8 0-32,-1-26 0,1-18 0,8-8 0,9-26 15,0-26-15,9-17 16,-9-9-1,0 0-15</inkml:trace>
  <inkml:trace contextRef="#ctx0" brushRef="#br1" timeOffset="-96741.33">19599 15813 0,'0'0'0,"0"0"0,0 0 15,0 0 1,0 0-16,9 0 15,8 8-15,9 1 16,26 0-16,18-18 16,8 0-16,-17-8 31,-35 17-31</inkml:trace>
  <inkml:trace contextRef="#ctx0" brushRef="#br1" timeOffset="-96494.7">20207 15302 0,'0'0'0,"0"0"0,0 0 15,-9 26-15,1 26 16,-1 34-16,0 27 16,-8 25-1,0 1-15,-1-26 16,10-18-16,-1-26 15,9-17-15,0-17 16,0-9-16,9-18 16,-9-8-16,0 0 15</inkml:trace>
  <inkml:trace contextRef="#ctx0" brushRef="#br1" timeOffset="-96297.33">20285 15865 0,'0'0'0,"0"0"0,0 0 16,0 0-16,0 0 16,0 0-16,18 0 15,16 8 1,18-8-16,9-8 16,0-1-16,17 0 31,9-8-31,-52 17 0</inkml:trace>
  <inkml:trace contextRef="#ctx0" brushRef="#br1" timeOffset="-95951.84">20650 15882 0,'0'0'0,"0"0"0,0 0 15,0 0-15,0 17 16,-9 1-16,1 16 15,-1 1-15,0 17 16,1-9 0,-1 0-16,0-8 15,1-9-15,8-9 16,0-8-16,0 0 16,-9-9-16,0 0 15,0 8 1,1 1-16,-1-9 0,0 0 15,9 0 1,0 0-16,0 0 16,0 9-16,0-9 15,18 8-15,8 1 16,17 0-16,18-18 16,-18 9-1</inkml:trace>
  <inkml:trace contextRef="#ctx0" brushRef="#br1" timeOffset="-95502.36">21119 15267 0,'0'0'0,"0"0"0,0 0 15,0 17 1,0 9-16,0 44 0,-9 42 16,1 35 15,-10 9-31,9-8 0,1-27 0,-1-17 15,9-9-15,0-26 16,0-34-16,9 0 16,-9-18-16</inkml:trace>
  <inkml:trace contextRef="#ctx0" brushRef="#br1" timeOffset="-95135.53">21605 15709 0,'0'0'0,"0"0"16,-8 0-16,-1 17 16,0 9-16,-17 17 15,0 9-15,9 9 16,-1-9-1,18 0-15,0-9 0,9 0 16,8-17-16,1 0 16,-1-17-16,18 0 15,0-18 1,-1 0-16,-8 1 16,0-27-16,-17-8 15,-9-9-15,-9 0 16,-17 0-16,-17 17 15,8 9-15,0 9 16,27 8-16</inkml:trace>
  <inkml:trace contextRef="#ctx0" brushRef="#br1" timeOffset="-94858.71">21874 15518 0,'0'0'0,"0"0"16,18 18-16,8 7 16,9 10-16,17 8 15,0 1-15,-9-10 16,1-8-16,-18 0 16,0-8-16,0-10 15,-18 10-15,1-1 16,-18 18-1,-17 17-15,-26 8 16,-35 9-16,-8 9 16,-1-17-16,1-18 15,25-17-15,44-17 16</inkml:trace>
  <inkml:trace contextRef="#ctx0" brushRef="#br1" timeOffset="-94415.98">22708 15761 0,'0'0'0,"0"0"16,0 0-16,0 0 16,17 0-1,27 8-15,17 1 16,17 0-16,17-1 31,-8-8-31,-9-8 0,9 8 0,0 0 16,-52 0-16</inkml:trace>
  <inkml:trace contextRef="#ctx0" brushRef="#br1" timeOffset="-94229.6">22847 15969 0,'0'0'0,"0"0"0,0 0 0,0 0 16,0 0-16,26 17 15,17 0-15,18 0 16,17-8-16,27 0 16,16-18-1,-8-8-15,-61 0 16</inkml:trace>
  <inkml:trace contextRef="#ctx0" brushRef="#br1" timeOffset="-93859.34">24367 15544 0,'0'0'0,"0"0"16,-9 0-16,-8 17 15,-9 1-15,-18 16 16,1 10-16,-9 16 15,-1 18 1,19 9-16,8-9 16,17-9-16,18-8 15,8-18-15,18 0 16,17-17-16,35-8 16,17-36-16,-9-8 15,-8-26-15,0-26 16,-26-17-16,-26 9 15,-35-18 1,-18-26-16,-25 35 16,-35 17-16,-44 17 15,-17 35-15,70 26 16</inkml:trace>
  <inkml:trace contextRef="#ctx0" brushRef="#br1" timeOffset="-91198.49">26520 16098 0,'0'0'0,"0"0"0,0 0 0,0 9 16</inkml:trace>
  <inkml:trace contextRef="#ctx0" brushRef="#br0" timeOffset="-74488.16">27892 13812 0,'0'0'0,"0"0"0,0 0 16,0 0-16,18 0 16,8 9-16,43 8 15,61 0-15,35-8 31,9 0-31,-9-1 0,-26-8 16,-26 0-16,-18 9 16,1 0-16,-44-1 15</inkml:trace>
  <inkml:trace contextRef="#ctx0" brushRef="#br0" timeOffset="-74236.31">28726 13587 0,'0'0'0,"0"0"15,26 0-15,17 17 16,36 18-16,16 17 16,1 8-1,-10-16-15,-25-1 16,-17-17-16,-18 0 15,0 9-15,-18-1 16,-25 10-16,-18 16 16,-8 18-1,-9 0-15,26-43 0</inkml:trace>
  <inkml:trace contextRef="#ctx0" brushRef="#br0" timeOffset="-73815.34">28448 14600 0,'0'0'0,"0"0"0,0 0 0,0 0 15,0-9 1,0 9-16,0 0 16,-9-8-16,1 8 15,-1 0-15,-17 0 16,0 17-16,0 0 15,0 18-15,8 0 16,1 8-16,0 0 16,17-8 15,0-9-31,26 0 0,-26-26 0,34 17 0,10-8 16,17-9-16,-27 0 15</inkml:trace>
  <inkml:trace contextRef="#ctx0" brushRef="#br0" timeOffset="-73488.45">28682 14773 0,'0'0'0,"0"0"0,0 0 16,0 0-16,0 0 15,0 18-15,18-1 16,-1 9-16,18 0 15,0 0 1,-1 0-16,19-17 16,-1-1-16,0-16 15,-9-18-15,-8 0 16,-9-9-16,-17-17 16,-9 0-16,-9 17 15,-17 1-15,-9 16 16,0 1-16,-8 17 15,8 9 1,18 8-16,8 0 16,18 9-16,17 0 15,-9-17-15</inkml:trace>
  <inkml:trace contextRef="#ctx0" brushRef="#br0" timeOffset="-73104.98">29334 14505 0,'0'0'0,"0"0"16,0 0-16,0 0 16,0 17-16,8 9 15,1 9 1,-9-1-16,0 18 15,0-8-15,0-1 16,0-17 0,9 0-16,-1-17 0,10-1 15,17-16-15,-1-10 16,10-16-16,-1-18 16,-8 8-1,-9 27-15,-9 0 16,-8-1-16,0 18 15,-9 0 1,0 18-16,8 16 0,1 1 16,8 17-16,9-9 15,9-17-15,-17-17 16</inkml:trace>
  <inkml:trace contextRef="#ctx0" brushRef="#br0" timeOffset="-72533.59">29994 14531 0,'0'0'0,"0"0"15,0 0-15,0 0 16,0 0-16,0 0 16,0 17-1,0 26-15,-9 18 16,0 26-16,1 25 47,-1 10-47,0-19 15,1-16-15,-1-9 0,-8-26 0,8-26 0,9 0 16,0-17-16,0-1 0,-9-16 16,9-18-1,9-52-15,8-52 16,18-9-16,0 18 16,-1 34-16,1 27 15,-9 25-15,9 18 16,0-1-16,-9 18 15,0 9-15,0 8 16,0 9 0,-17 9-16,-18 0 15,0-1-15,-17 10 16,-9-10-16,1-8 16,-10-8-16,1-10 15,8 1 1,9-18-16,17 1 0,9-1 15,0 9 1</inkml:trace>
  <inkml:trace contextRef="#ctx0" brushRef="#br0" timeOffset="-72302.7">30602 14089 0,'0'0'0,"0"0"16,0 0-1,0 9-15,8 17 16,1 17-16,-18 18 16,1 25-16,-18 27 15,8 0-15,1-10 16,-1-7 0,1-27-16,8-17 0,1-26 15,8-17-15,0-9 16</inkml:trace>
  <inkml:trace contextRef="#ctx0" brushRef="#br0" timeOffset="-72126.84">30706 14643 0,'0'0'0,"0"0"0,0 9 15,-9 8 1,0 1-16,9 8 15,9 0-15,-9-9 16</inkml:trace>
  <inkml:trace contextRef="#ctx0" brushRef="#br0" timeOffset="-71736.77">30888 14401 0,'0'0'0,"0"0"0,0 0 0,0 17 16,0 1-1,9 16-15,0 18 0,-1 0 16,-8 0 0,-8 9-16,-1-9 15,0-9-15,9-17 16,0 0-16,0-17 15,0-1-15,0-8 16,0-8-16,18-1 16,16-17-16,10-9 15,-1 1 1,-8 8-16,0 8 16,-9 18-16,0 0 15,-9 9-15,0 8 16,1 9-16,-1 9 15,0 8-15,1-8 16,-9-9-16,-1 0 16,1-17-1,-9-9-15,0 0 16</inkml:trace>
  <inkml:trace contextRef="#ctx0" brushRef="#br0" timeOffset="-71270.33">31696 14747 0,'0'0'0,"0"0"0,0 0 0,0 0 16,0 0-16,0 0 16,0-8-16,0-1 15,-9 9-15,0 0 16,-17 0-16,-8 17 15,-10 1-15,9 8 16,9 0 0,9 0-16,17-9 15,0 0-15,17 1 16,9-10-16,9 1 16,9 0-16,-1-1 15,-17 1-15,0 17 16,0 17-16,-17 35 31,-9 26-31,-26 9 0,0-9 16,-9-18-16,0-17 15,9-25-15,9-18 16,-1 0-16,1-18 16,0 1-16,-1-18 15,1-25 1,17-18-16,35-26 15,34-17-15,61-18 16,183-138-16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06:54.99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11714 8546 0,'0'0'0,"0"0"0,0 0 16,0 0-16,9 9 15,0 0-15,17 8 16,0 0-16,-9-8 16</inkml:trace>
  <inkml:trace contextRef="#ctx0" brushRef="#br0" timeOffset="22298.77">2075 6312 0,'-8'-9'0,"-10"-17"0,1 0 0,-9 0 16,0 0-16,-9 9 15,9 0 1,-17 8-16,-1 9 31,1 9-31,-1 17 0,-8 17 16,9 18-1,-9 25-15,17 35 16,18 1-16,17-10 16,0 1-16,8-9 0,-8-26 15,0-18-15,0-16 16,0-18-16,0-9 16,0-8-16,0-1 15</inkml:trace>
  <inkml:trace contextRef="#ctx0" brushRef="#br0" timeOffset="22488.19">1242 6849 0,'0'0'0,"0"0"0,0 0 16,0 0-16,0 0 16,0 0-16,8 0 15,19-9-15,33 1 16,27-1-16,0-17 31,17 17-31,-26 18 0</inkml:trace>
  <inkml:trace contextRef="#ctx0" brushRef="#br0" timeOffset="22818.8">1963 6858 0,'-9'0'0,"9"0"16,0 0-16,0 8 15,0 9-15,0 18 16,-9 0-16,0-9 16,1 0-1,-1 0-15,9-9 16,-17-8-16,8-1 15,9 1-15,0-9 16,0-9-16,0-17 16,0 0-16,0-17 15,26 0-15,-9-9 16,18 9-16,0 8 16,0 18-16,-18 8 15,0 9 1</inkml:trace>
  <inkml:trace contextRef="#ctx0" brushRef="#br0" timeOffset="23246.37">2180 6849 0,'0'0'0,"0"0"0,0 0 16,0 0-16,0 0 15,-9 0-15,9 17 16,-9 0 0,9 18-16,0-9 0,0 0 15,18 0 1,8 0-16,0-9 0,8-8 16,1-18-1,0 1-15,-9-18 16,0 0-16,0-9 15,-17-8-15,-9 0 16,-9-1-16,0 10 16,-17 16-16,0 1 15,0 17 1,9 0-16,0 0 16,-1 9-16,18-1 15,0 1-15,0 0 16,9-1-16,26 1 15,-9-9-15</inkml:trace>
  <inkml:trace contextRef="#ctx0" brushRef="#br0" timeOffset="23787.16">2640 6806 0,'0'-9'0,"0"0"16,0 9-16,0 0 15,0 0-15,0 9 16,0 8 0,0 9-16,-9 9 15,0-1-15,9 10 16,-8-18-16,8 0 16,0-18-16,0 1 15,0 0-15,0-9 16,0-9-16,0 0 15,17-17-15,1-17 16,8 8-16,0 1 16,0 17-1,0-1-15,0 18 16,-9 0-16,-8 0 16,0 9-16,-1 8 15,1 0-15,0 9 16,-1 0-1,-8 0-15,0-17 0,0 0 16,0-1 0,0-8-16,18-8 15,8-18-15,8-18 16,10-7 0,-9-1-16,8 17 0,0 9 15,-17 9-15,1 17 16,-10 8-1,9 10-15,-9 16 16,9 1-16,-8 0 16,-1-1-16,0-8 15,1 0-15,-1 9 16,1-18-16</inkml:trace>
  <inkml:trace contextRef="#ctx0" brushRef="#br0" timeOffset="24479.19">816 5870 0,'0'0'0,"0"18"15,26 8-15,0 25 16,9 1-16,-9-8 16,0-1 93,-8-17-109,-18 0 0,8-9 0,-16-8 0,8 0 0,-26-1 0,17 1 0</inkml:trace>
  <inkml:trace contextRef="#ctx0" brushRef="#br0" timeOffset="24607.16">860 5905 0,'0'0'0,"26"-9"0,-9 1 0,35-10 15,9-8-15,-18-17 16,-17 17-1</inkml:trace>
  <inkml:trace contextRef="#ctx0" brushRef="#br0" timeOffset="25018.9">677 5532 0,'0'0'0,"0"0"0,-17 0 16,17 18-16,-26 34 16,-9 34-16,26 18 109,9 26-109,0 0 0,27-26 0,-1-9 0,17-25 0,18-27 0,8-9 0,1-16 0,-9-18 16,8-18-16,9-7 0,-17-36 0,0-26 0,-9-17 0,-43-17 15,-9-9 1,-9 9-1,-35 43-15,1 17 16,-9 18-16,-18 26 16,10 17-16,-10 17 15,9 18-15,53-9 16</inkml:trace>
  <inkml:trace contextRef="#ctx0" brushRef="#br0" timeOffset="26761.02">4107 6373 0,'0'0'0,"0"0"0,-8 0 0,-1 17 16,0 0-1,-8 26-15,0 1 16,-1-1-16,10 0 16,8 1-16,0-18 15,0 0-15,8 0 16,10-9-1,-1 0-15,18-8 16,-1 0-16,1-1 16,17-16-16,-17 8 15,-18 0-15</inkml:trace>
  <inkml:trace contextRef="#ctx0" brushRef="#br0" timeOffset="26954.16">4325 6459 0,'0'0'0,"-9"9"0,0 25 16,-17 18-16,9 18 15,-1 8-15,1 8 32,0-8-32,8-9 0,9-69 0,0 52 15,0-26-15,9 9 16,8-18-16,-8-8 15</inkml:trace>
  <inkml:trace contextRef="#ctx0" brushRef="#br0" timeOffset="27385.83">4133 6182 0,'0'0'0,"-8"0"0,-1 0 0,0 0 16,-8 0-16,-9 0 16,0 9-16,0 8 15,-9 18-15,0 17 16,1 34 46,8 27-62,8-1 0,18 10 0,18-10 0,8-17 0,8-25 16,1-18-16,0-9 0,8-17 0,9-17 16,9-18-16,-9-26 15,18-17 1,-9-17-16,-9-35 0,-18-26 16,-16 9-1,-27 17-15,-17 17 16,-9 18-1,1 35-15,-1 16 0,-9 18 16,10 9 0,8 8-1,17-8-15</inkml:trace>
  <inkml:trace contextRef="#ctx0" brushRef="#br0" timeOffset="27923.08">5141 6511 0,'-9'0'0,"-17"0"0,0 0 16,0 0-16,-9 9 15,0 8 1,1 0-16,-1 18 16,0 0-1,1-1-15,16 10 16,1-10-16,-1 10 15,18-18-15,0 0 16,0-18-16,9 1 16,8 0-16,1-18 15,-1 0-15,1-8 16,-10 0-16,1-1 16,0 1-16,-1 8 15,-8 9-15,0 0 16,0 0-16,0 9 15,0 8 1,0 1 0,9-1-16,8 0 0,1 1 15,-1-10-15,9 1 16,18-9-16,-18 0 16,-9 0-1</inkml:trace>
  <inkml:trace contextRef="#ctx0" brushRef="#br0" timeOffset="28596.57">5245 6736 0,'0'0'0,"0"0"16,0 0-16,0 0 15,0 0-15,0 9 16,0 8-16,0-8 16,0 0-16,0-1 15,0 1-15,0 0 16,0-1-1,0-8-15,0 0 16,0-8-16,9-1 16,-1-8-16,10-1 15,-1 1 1,0 0-16,10 17 0,-1 0 16,-18 0-16,10 0 15,-1 8-15,0 1 16,1 0-1,-1-1-15,0 1 16,1-9-16,8-9 16,0 1-16,0-1 15,0 0 1,0-8-16,-17 0 16,-1-1-1,1 18-15,-9 0 16,0 0-16,-9 9 15,1 8-15,-10 18 16,1 0-16,8 17 16,9-9-16,0-9 0,0-8 15,9-17 1,8 0-16,1-18 16,8-8-16,9-18 15,-1-17-15,1-34 16,0-18-16,-18 17 15,-8 9-15,-9 17 16,0 35 0,0 9-16,0 17 15,-9 0-15,0 17 0,-8 44 16,0 26 0,17-1-16,0 10 15,17-18-15,9-9 16,52 26-16,-17-34 15</inkml:trace>
  <inkml:trace contextRef="#ctx0" brushRef="#br0" timeOffset="29185.22">6626 6364 0,'0'-9'0,"0"1"16,0-1-16,0 0 15,0 1-15,0-1 16,0 9-16,0 0 16,8 0-16,10 0 15,8 0-15,0 0 16,0 0-16,-17 0 15,-1 0-15,-8 0 16,0 0 0,-8 9-16,-1 8 15,0 0-15,1 1 16,8-1-16,0 0 16,0 0-16,8 1 15,10-1-15,-1 0 16,9 9-1,-9-8-15,1-1 16,-10 9 0,1 0-16,-18-9 0,-17 9 15,0 0 1,-17 0-16,-9 0 0,0-17 16,0 0-1,26-9-15,26 0 16</inkml:trace>
  <inkml:trace contextRef="#ctx0" brushRef="#br0" timeOffset="29636.39">6522 5948 0,'-9'-9'0,"0"1"0,0 8 0,1 0 0,-10 0 16,10 0-16,-18 8 16,0 10-16,-9 34 15,0 17-15,0 18 32,18 17-32,8 17 0,9 0 15,18-17-15,16-17 16,1-1-1,17-8-15,0-17 0,9-18 16,17-17-16,9-26 16,9-17-16,-9-9 15,-9-18-15,0-16 16,0-35 0,-26-18-16,-35-8 15,-17-9-15,-17 9 16,-18 34-16,-17 26 15,-17 18-15,-9 17 16,-18 17-16,-8 18 16,-18 52-1,-208 138-15</inkml:trace>
  <inkml:trace contextRef="#ctx0" brushRef="#br0" timeOffset="42465.21">3022 8598 0,'0'0'0,"0"0"0,0 0 0,0 0 16,0-8-16,9-1 16,8-8-16,26-18 15,1-17 1,-9-9-16,-1 1 31,-8 8-31,0 0 0,-17 17 16,0 9-1,-1 9-15,-8 8 0,0 9 16,0 0-16,0 0 16,0 26-16,0 18 15,0 16-15,0-8 16,0-9-16,9-17 16,0 0-16,0-17 15,8 0-15,9-9 16,0-26-1,-9 8-15</inkml:trace>
  <inkml:trace contextRef="#ctx0" brushRef="#br0" timeOffset="42612.11">3395 7767 0,'-8'0'0,"-10"0"15,1 0-15,8 0 0,9 0 16,0 0-1,0 0-15,0 0 16,9 0-16</inkml:trace>
  <inkml:trace contextRef="#ctx0" brushRef="#br0" timeOffset="42850.43">9248 9438 0,'0'0'0,"0"0"0,0 0 15,0 0-15,0 0 16,0 0-16,0 0 16,0 0-16,0 0 15,0 0 1,0 0-16,0 0 15,0 0-15</inkml:trace>
  <inkml:trace contextRef="#ctx0" brushRef="#br0" timeOffset="43462.24">3612 8191 0,'0'0'0,"0"0"16,0 0-16,0 0 0,0 0 16,0 0-16,9 0 15,17 0 1,18 9-16,25-9 16,1 0-16,25-9 31,9 1-31,-52 8 0,-52 0 0</inkml:trace>
  <inkml:trace contextRef="#ctx0" brushRef="#br0" timeOffset="44935.47">3986 7750 0,'0'0'0,"0"0"16,0 0-16,0 0 16,0 0-16,0 0 15,0 0-15,0 0 16,0 0-16,0 0 15,0 0-15,0 8 16,-9 27 0,0 25-16,1 36 15,-1 34 48,-8 8-63,-9-8 0,0-26 0,0 0 0,0 0 15,8-17-15,1-35 0,-1-9 16,10-17-16,8-18 0,0 1 16,0-9-16,0-17 0,17-18 15,0-25-15,18-10 16,-9 18 0,0 9-1,0 8 1,-17 18-1,8 0 1,-8 17-16,0 0 16,-1 0-16,10 17 0,-1 35 0,1 26 15,-10 0-15,1-18 16,0-8-16,-1-8 0,18-10 16,9-8-1,-9-17 1</inkml:trace>
  <inkml:trace contextRef="#ctx0" brushRef="#br0" timeOffset="46359.25">4802 7698 0,'0'0'0,"-9"-9"0,1 0 16,-1 9-16,0 0 15,1 0-15,-18 0 16,8 18-16,-8-1 16,-9 35-16,1 26 15,-1 17 1,-8 35-16,17 35 16,26-18-16,8-26 15,18-8-15,0-18 16,9-26-16,0-17 15,17-9-15,9-8 16,-27-18 0</inkml:trace>
  <inkml:trace contextRef="#ctx0" brushRef="#br0" timeOffset="47259.45">5662 8139 0,'-18'-8'0,"1"-10"0,17 18 0,-26-26 0,-9 0 15,-8-8 1,8 8-16,0 8 15,9 1-15,-8 17 16,-10 0-16,1 17 16,-9 18-16,0 8 15,8 1-15,18 25 16,0 18 0,9-1-16,-1-8 15,18-17-15,9-9 16,8-9-16,1-8 15,8-9-15,9-9 16,-1-8-16,18-18 16,27 0-1,-27 9-15</inkml:trace>
  <inkml:trace contextRef="#ctx0" brushRef="#br0" timeOffset="47638.75">5679 8512 0,'0'0'0,"-9"8"0,-8 1 15,-9-9-15,9 9 16,-1-1-16,18 1 15,0 8-15,0 1 16,9-1-16,8 0 16,1-8-16,16 0 15,1-1-15,0-16 16,-9-1 0,0 0-16,-9 1 15,-8-10-15,-18 10 16,1-10-16,-10-8 15,-8 9-15,-8 0 16,8 17-16,26 0 16,0 8-16</inkml:trace>
  <inkml:trace contextRef="#ctx0" brushRef="#br0" timeOffset="47971.18">5401 7576 0,'0'0'0,"0"0"0,0 0 16,0 0-16,0 0 15,0 0-15,9 0 16,34 0-16,-8 0 15</inkml:trace>
  <inkml:trace contextRef="#ctx0" brushRef="#br0" timeOffset="48808.82">6235 8209 0,'0'0'0,"0"0"0,0 0 15,0 0-15,0 0 16,0 0-16,0 0 16,0 8-16,0 10 15,9-1 1,17 0-16,8 1 16,19-10-16,-1 1 15,8-18-15,-7 1 31,-1-18-31,-9 0 0,-17 0 16,0 0-16,-17 0 16,-9 0-1,-9-9-15,-8 0 0,-9 18 16,-18 17-16,1 9 16,-18 17-16,-8 17 15,8 35-15,0 26 16,26 0-1,18-9-15,17 0 0,0 1 16,26-27 0,9-17-16,8-9 0,9-17 15,9-17 1,9-18-16,51-43 16,1-8-16,-88 42 15</inkml:trace>
  <inkml:trace contextRef="#ctx0" brushRef="#br0" timeOffset="49278.07">6990 8061 0,'-8'-8'0,"-1"-1"0,9 9 0,0 0 16,0 0-1,0-9-15,0 1 16,0-1-16,9-8 16,-9 8-16,8-8 15,1-9-15,0 8 16,-1 1-16,1 0 16,-9 8-1,0 0-15,0 9 0,0 0 16,9 18-1,0 8-15,8 8 16,0 10-16,1-18 16,-1 0-16,9-9 15,9-8-15,-9-1 16</inkml:trace>
  <inkml:trace contextRef="#ctx0" brushRef="#br0" timeOffset="49429.89">7069 7351 0,'0'0'0,"0"0"0,0 0 16,0 0-16,0 0 15,0 0-15,0 0 16,0 0 0</inkml:trace>
  <inkml:trace contextRef="#ctx0" brushRef="#br0" timeOffset="50106.28">7572 7568 0,'0'0'0,"0"-9"16,0 0-16,0 1 16,0-1-16,0 0 15,0 9-15,0 0 16,0 0 0,0 0-16,-8 9 15,-1 17-15,0 9 16,-8 17-16,-1 0 15,10-9-15,8 0 16,0-8-16,0-9 156,8-18-156,-8-8 0,18-8 0,-1-1 0,9 1 0,-8-1 0,8 0 16,-9 9-16,0 0 0,9 0 0,0 9 0,1 0 0,-10-1 0,9 1 0,-9-1 0,1 1 0,-10-9 0,1-9 16,0 1-16,-1-9 0,-16-18 15,-1-17-15,0-26 0,1 17 16,-1 18-16,18 8 15,8 9-15,-8 18 16</inkml:trace>
  <inkml:trace contextRef="#ctx0" brushRef="#br0" timeOffset="50482.55">8050 7663 0,'0'-9'0,"0"1"16,0 8-16,0 0 16,0 0-16,0 0 15,0 0 1,0 17-16,-9 0 15,0 1-15,1-1 16,-1 0-16,9 1 16,0-1-16,0-8 15,0 8-15,0-8 16,0-1 0,9 1-16,8 0 0,9-9 15,9 0 1,17-9-16,0 0 15,-8 9-15,-27 0 16</inkml:trace>
  <inkml:trace contextRef="#ctx0" brushRef="#br0" timeOffset="50766.42">7598 8044 0,'0'0'0,"9"0"0,17 0 0,35 0 16,8 0-16,18 0 15,9-9 1,-18 1-16,-17 8 16,8-9-16,-17 9 15,-17 9-15,-18-9 16</inkml:trace>
  <inkml:trace contextRef="#ctx0" brushRef="#br0" timeOffset="51134.91">7902 8165 0,'-8'-8'0,"-1"-1"0,9 9 16,0 0-16,0 0 16,0 0-16,0 0 15,0 0-15,9 0 16,-1 0-16,1 0 15,0 9-15,-9-1 16,0 1 0,-9 8-16,0 1 15,1-1-15,-1-8 16,0-1-16,0 1 16,9 0-16,0-1 15,0 1-15,0-9 16,0 0-16,18 0 15,-1 0-15,35 0 16,44-9 0</inkml:trace>
  <inkml:trace contextRef="#ctx0" brushRef="#br0" timeOffset="51474.09">8458 8113 0,'0'0'0,"0"0"0,0 0 0,0 0 0,0 0 0,0 0 0,0 0 0,0 0 0,0 0 0,17-8 16,18-1-1,17 0-15,0 1 16,9-10-16,-9 10 15,-26 8-15,-8 0 16</inkml:trace>
  <inkml:trace contextRef="#ctx0" brushRef="#br0" timeOffset="51747.4">8814 7802 0,'0'0'0,"-9"0"0,1 0 0,-1 0 16,0 0-16,1 0 16,-1 0-16,0 17 15,1 17-15,-19 18 16,10 0-16,-9 9 16,0 0-1,0 17-15,0-9 16,9-8-16,17-18 15,0-17 1,17 0-16,0-18 0,27 1 16,-10 0-1</inkml:trace>
  <inkml:trace contextRef="#ctx0" brushRef="#br0" timeOffset="52758.92">9005 8659 0,'0'0'0,"0"0"0,0 0 15,0 0-15,0 0 16,17 0-16,9 9 16,18-1-1,17 1-15,8-9 16,9-9-1,9 1-15,0-10 0,0 10 16,-18-1 0,-34 9-16,-18 0 0</inkml:trace>
  <inkml:trace contextRef="#ctx0" brushRef="#br0" timeOffset="52975.02">9378 8382 0,'0'0'15,"0"0"-15,0 17 0,0 18 16,-8 25-16,-1 18 16,0 9-1,1 8-15,-1-17 0,9-9 16,0-8-16,9-26 15,-9-27 1,0 1-16</inkml:trace>
  <inkml:trace contextRef="#ctx0" brushRef="#br0" timeOffset="53464.21">10342 8347 0,'0'0'0,"0"0"0,0 0 16,0 0-16,0 0 16,-8-9-16,-1 1 15,-8-1-15,-9 9 16,0 0-16,-18 17 15,1 18 1,-1 8-16,-8 18 16,9 0-1,8-1-15,9 10 0,17-10 16,9-16 0,9-1-16,8-17 15,18 0-15,8-18 16,10 1-16,51-26 15,-35-1-15</inkml:trace>
  <inkml:trace contextRef="#ctx0" brushRef="#br0" timeOffset="53782.6">10629 8694 0,'-9'0'0,"1"0"16,-1 8-16,0 10 15,1-1-15,-10 9 16,9 0-16,9 0 16,0-9-16,18 0 15,-1 1-15,9-1 16,9-8-16,0-1 16,8-16-1,1-10-15,-18-8 16,0 0-16,-18 1 15,-8-19-15,-8 10 16,-1-1-16,-17 9 16,9 9-16,-1 17 15,9 0-15</inkml:trace>
  <inkml:trace contextRef="#ctx0" brushRef="#br0" timeOffset="54541.56">11228 8183 0,'0'0'0,"0"-9"16,0 0-16,0 1 15,0-1-15,0 0 16,-9 9-16,1 0 16,-1 0-16,-17 18 15,0 34 1,-9 26-16,0 25 0,18 10 15,0 8 1,17-17-16,17-9 16,0-8-16,1-26 15,8-9-15,35-26 16,17-18 0,-43 1-16</inkml:trace>
  <inkml:trace contextRef="#ctx0" brushRef="#br0" timeOffset="54929.78">11515 8642 0,'0'0'0,"-9"0"0,-8 8 0,8 1 0,0 0 15,9-1-15,0 1 16,0-9-16,0 0 16,0 0-16,18-9 15,-1 1-15,0-10 16,1-8-16,-10 9 16,1 0-1,0-1-15,-1 10 16,-8 8-16,0 0 15,0 0-15,9 8 16,0 10-16,0-1 16,8 0-16,0 9 15,1 0 1,25-17-16,0-9 16,-8-9-16,-17 9 15</inkml:trace>
  <inkml:trace contextRef="#ctx0" brushRef="#br0" timeOffset="55073.46">11645 8157 0,'0'0'0,"0"0"16,0 0-16,0 0 0,0 0 16,0 0-16,0 0 15</inkml:trace>
  <inkml:trace contextRef="#ctx0" brushRef="#br0" timeOffset="55828.05">12096 7923 0,'0'0'0,"0"-9"0,0 9 16,0-9-16,0 1 15,0 8 1,0 0-16,0 0 16,0 0-16,-8 0 15,-1 0-15,-8 26 16,-9 17-16,-9 18 16,9-1-16,0 10 15,8-10 1,10-16-16,8-10 15,0-8-15,8-17 16,10-9 0,-1-9-16,18 1 0,-9-10 15,0 1-15,0 0 16,-9 17-16,1 0 16,-1 0-1,9 0-15,0 8 16,0 1-16,0 0 15,-8-1-15,-1 1 16,-8-9 0,0 0-16,-1-9 0,1 1 15,0-27 1,-1-17-16,1-9 0,-9 1 16,9 16-1,8 10-15,0-1 16,-8 26-16</inkml:trace>
  <inkml:trace contextRef="#ctx0" brushRef="#br0" timeOffset="56143.28">12574 8087 0,'0'0'0,"0"0"0,0 0 16,0 9-16,0 8 16,-9 1-16,1-1 15,-1 9-15,0 9 16,-8-1-16,8-8 16,9 0-1,0-8-15,0-1 16,0-9-16,0 1 15,9 0 1,8-1-16,1 1 0,16-18 16,10 1-1,8-10-15,-26 18 16</inkml:trace>
  <inkml:trace contextRef="#ctx0" brushRef="#br0" timeOffset="56459.8">11862 8607 0,'0'0'0,"0"0"0,0 0 0,0 0 16,0 0-16,17 0 15,18 0-15,9 0 16,16 0 0,10 0-16,17 0 31,8-9-31,-8 1 0,-9-1 16,-8 9-16,-10 0 15,1 0-15,-9 0 16,-17 9-16,-18-9 0</inkml:trace>
  <inkml:trace contextRef="#ctx0" brushRef="#br0" timeOffset="56888.68">12444 8676 0,'0'0'0,"-9"0"0,0 0 16,9 0 0,0 0-16,0 0 15,0 0-15,0 0 16,0 9 0,9 0-16,9 8 0,-1 0 15,9 9-15,0 0 16,-9-8-1,-8 7-15,0-7 16,-9-1-16,-9 0 16,0 9-16,-17 9 15,0-9 48,0 0-63,9 0 0,-1-17 0,10-1 15,8 1-15,0 0 0,0-1 0,0-8 0,17 9 0,18 0 16,8-9 0,27-9-16,17 0 0,-53 9 15</inkml:trace>
  <inkml:trace contextRef="#ctx0" brushRef="#br0" timeOffset="57425.94">12904 7819 0,'0'0'16,"0"0"-16,-9 0 0,9 0 15,0 0 1,0 0-16,0 0 16,0 9-16,0 16 15,9 19-15,8 8 16,18 17-16,9 18 31,16 17-31,-16 0 0,-1-9 16,-17-9-16,0 10 15,-17 8 1,-18-9-16,-8-9 0,-9-8 16,-9-8-16,26-27 15</inkml:trace>
  <inkml:trace contextRef="#ctx0" brushRef="#br0" timeOffset="58139.09">13408 8503 0,'0'0'0,"0"0"16,0 0-16,0 0 15,0 0 1,0 0-16,0 0 15,0 9-15,17-1 16,0 10-16,18-1 16,17-8-16,0-1 15,9-8-15,-17-8 32,-1-1-32,0 0 0,-8-17 15,0-17-15,-9 0 16,-9-1-16,-8 1 15,0 0 1,-18 8-16,0 1 0,1 8 16,-10 8-16,-8 1 15,-9 17 1,-8 9-16,8 17 16,-8 26-16,0 17 15,8 0-15,17 0 16,18 1-16,18-1 15,-1-8-15,18-1 16,8-16-16,9-1 16,27-17-16,25-18 15,17-8 1</inkml:trace>
  <inkml:trace contextRef="#ctx0" brushRef="#br0" timeOffset="59920.51">14754 7698 0,'0'0'0,"0"0"0,0-9 15,0 0 1,0 1-16,0-1 16,0 0-16,0 9 15,0 0-15,0 0 16,0 0-16,-9 0 15,0 9-15,-8 17 16,-9 26 0,-9 17-16,0 9 15,9-17 1,9-18-16,17-8 0,0-9 16,0-18-1,9 1-15,8 0 16,0-18-16,10 0 15,-1-8-15,0 0 0,0-1 16,0 10 0,0 8-16,0 0 15,0 8-15,-9 1 16,-8 0-16,0-9 16,-1 0-16,1 0 15,0 0-15,-1-9 16,1 0-16,0-17 15,-9-17-15,0 0 16,0-18 0,0 9-16,0 18 15,0 8 1,0 8-16,8 18 0,18 0 16,-8 0-16</inkml:trace>
  <inkml:trace contextRef="#ctx0" brushRef="#br0" timeOffset="60206.68">15136 7715 0,'0'0'0,"0"0"16,0 0-16,0 0 16,0 0-1,0 17-15,-9 1 16,0 8-16,-8 17 15,0 0-15,8 0 16,0-17-16,1 0 16,8 0 46,0-8-62,0-10 0,8 1 0,10 0 0,-1-1 16,0 1-16,18-9 0,17 0 0,9 9 0,-18-1 15</inkml:trace>
  <inkml:trace contextRef="#ctx0" brushRef="#br0" timeOffset="60511.75">14623 8200 0,'-8'0'16,"-1"0"-16,9 0 0,0 0 15,0 0 1,0 0-16,0 0 16,17 0-16,18 0 15,17 9-15,9-9 16,17 0-16,9-9 15,-9 0-15,0 1 16,-8 8 0,-9 0-16,-35 0 15</inkml:trace>
  <inkml:trace contextRef="#ctx0" brushRef="#br0" timeOffset="60882.75">14814 8235 0,'0'0'0,"0"0"15,0 0-15,0 0 16,0 0-16,0 0 16,18 0-16,-1 8 15,1 10 1,-1-1-16,9 0 0,0 1 15,0-1 1,-9 0-16,-8 0 16,0 1-16,-9-1 15,-9 0-15,0 1 16,1-1-16,-10 0 78,1 1-78,8-10 0,9-8 0,-8 9 16,8 0-16,0-1 0,0-8 0,0 0 0,17 0 0,18 0 0,8 0 0,-17 9 15</inkml:trace>
  <inkml:trace contextRef="#ctx0" brushRef="#br0" timeOffset="61364.93">15579 8174 0,'0'0'0,"-9"0"0,0 0 15,9 0 1,0 0-16,0 0 0,0 0 16,18 0-1,8-9-15,8 1 16,27-1-16,9 0 15,-10 1-15,-25 8 32</inkml:trace>
  <inkml:trace contextRef="#ctx0" brushRef="#br0" timeOffset="61641.51">15865 7819 0,'0'0'0,"-8"9"0,-1 16 16,0 27-16,-17 9 16,0 8-16,-9 9 46,1 18-46,16-10 0,18-86 0,-17 61 0,8-9 0,9-9 0,0-17 16,18 0 0,16-9-16,36 9 15,-36-17-15</inkml:trace>
  <inkml:trace contextRef="#ctx0" brushRef="#br0" timeOffset="62095.31">16160 7152 0,'0'0'0,"0"0"0,0 0 15,9 17 1,17 18-16,35 43 16,8 34-1,10 27-15,-1 17 0,-17 17 16,-27-26-16,-8 27 16,-26 16-16,-17-17 15,-18 1-15,-26-10 16,-17 1-1,-9-9-15,-104 121 16</inkml:trace>
  <inkml:trace contextRef="#ctx0" brushRef="#br0" timeOffset="68960.92">14198 8217 0,'0'0'0,"0"0"0,-9 0 15,9 0-15,0 0 16,0 0-16,0-8 16,0-1-16,9-8 15,8-9-15,1-18 16,-1 1-16,0 0 16,-8 8-16,0 9 15,-1 9 1,-8 8-1,0 9-15,0 0 16,0 9 0,0 8-16,0 18 15,0-1-15,9 10 16,0-1 0,-9-8-16,0-9 15,9-18-15,8 10 16,0-10-16,9-8 0,-8 0 0</inkml:trace>
  <inkml:trace contextRef="#ctx0" brushRef="#br0" timeOffset="69121.36">14267 7550 0,'0'0'0,"0"0"0,0 9 0,9 8 15,0-8-15</inkml:trace>
  <inkml:trace contextRef="#ctx0" brushRef="#br0" timeOffset="70784.73">16959 8131 0,'0'-9'0,"0"9"16,0 0-16,0 0 15,0-9-15,0 9 16,0 0-16,0 0 16,18 0-16,-1 0 15,27 0-15,16 0 16,10 0-1,8-8 1,0-1-16,-8 0 0,-10 1 16,-16 8-16,-9 0 15,8 8-15,-8 1 16,-27 0 0</inkml:trace>
  <inkml:trace contextRef="#ctx0" brushRef="#br0" timeOffset="71060.92">17046 8356 0,'0'0'0,"0"0"16,0 0-16,0 0 0,0 0 15,0 0 1,0 0-16,9 0 15,8 0-15,18 0 16,17 8-16,0-8 16,9 0-16,0 0 15,0 0 1,-1 0-16,-16 0 0,-1 0 16,1 0-1,-10 0-15</inkml:trace>
  <inkml:trace contextRef="#ctx0" brushRef="#br0" timeOffset="76496.42">20641 3419 0,'0'0'16,"0"0"-16,0 0 0,0 0 0,0 0 15,0 9-15,-8 8 16,-1 27-16,-8 16 16,-9 35-16,-1 9 46,-7 9-46,8-18 0,26-95 0,-18 87 0,1-18 16,0-8-16,17-1 0,8-8 16,1-26-16</inkml:trace>
  <inkml:trace contextRef="#ctx0" brushRef="#br0" timeOffset="76871.8">20216 3956 0,'0'0'0,"0"0"0,0 0 0,0 0 16,0 0-16,0 0 16,0 18-16,8-1 15,10 9-15,-1 8 16,9 10-16,0-10 16,0 1-16,0-9 15,-8 0 1,-10 0-16,1-17 15,9-1-15,-1-16 16,26-10-16,53-16 16,-27 8-16</inkml:trace>
  <inkml:trace contextRef="#ctx0" brushRef="#br0" timeOffset="85441.98">20893 3142 0,'0'0'0,"0"0"0,0 0 0,0 0 16,0 0-1,17 0-15,18 0 16,9 0-16,34 9 16,9 8-16,-44-8 31</inkml:trace>
  <inkml:trace contextRef="#ctx0" brushRef="#br0" timeOffset="86283.79">21484 2545 0,'0'0'0,"0"0"0,0 0 0,0 0 15,0 17-15,0 26 16,0 26-16,-9 27 16,0 16-1,1-16-15,-1-10 16,0-17-16,1-17 15,8-17-15,0-9 16,0-17-16,0-9 16,0-9-16,0 0 15,17-17-15,0-8 16,18-1-16,8 0 16,-17 18-1,-8 17-15,-9 0 16,-1 17-16,1 1 15,8 16-15,-8 1 16,8-9-16,-8 0 16,0 0-1,8-17-15,9-1 0,-17 1 16</inkml:trace>
  <inkml:trace contextRef="#ctx0" brushRef="#br0" timeOffset="86450.39">21301 2900 0,'0'0'0,"0"0"15,0 0-15,9 0 0,8-9 16,18 0 0,17 1-16,26-10 15,27 1 1,-53 17-16</inkml:trace>
  <inkml:trace contextRef="#ctx0" brushRef="#br0" timeOffset="87087.52">21970 2830 0,'0'0'0,"0"-8"16,0-1-16,0 9 15,0 0-15,0 0 16,-9 0-16,1 17 16,-10 18-16,1 17 15,-1 17-15,1-17 16,8-9-16,9 1 15,0-18 1,0-18-16,9 1 16,0 0-16,8-18 15,0 0-15,18-17 16,-9 0-16,0 9 16,0 0-16,-8 17 15,-1 0-15,0 8 16,18 10-1,0-1-15,0 0 16,-9-8-16,0 0 16,0-1-16,-9-8 15,-8-8-15,8-10 16,1-16-16,-10-18 16,-16-17-16,-1 8 15,9 18-15,0-1 16,0 27-16</inkml:trace>
  <inkml:trace contextRef="#ctx0" brushRef="#br0" timeOffset="87454.48">22543 2848 0,'0'0'0,"0"0"0,0 0 0,0 0 15,0 0-15,0 17 16,0 0 0,-9 18-16,1 8 0,-1-8 15,0 8 1,1-17-16,-1 0 15,9 0 1,0-9-16,0-8 0,0 0 16,0-1-16,0 1 15,0-9-15,17 0 16,1 0-16,16 0 16,-8 0-1,1 0-15,-1 9 16,-18-1-16</inkml:trace>
  <inkml:trace contextRef="#ctx0" brushRef="#br0" timeOffset="87768.38">21397 3454 0,'0'0'0,"0"0"0,0 0 16,0 0-16,0 0 15,26 0 1,35-9-16,34 1 16,27-10-1,25-8-15,18-8 0,-17 8 16,-44 0-16,-26 8 15,-8 1-15,-18 0 16,-17 17-16,-1 0 16,-25 0-1,0 0-15</inkml:trace>
  <inkml:trace contextRef="#ctx0" brushRef="#br0" timeOffset="88155.63">21874 3636 0,'0'0'0,"-8"-9"15,-1 0-15,9 9 16,0 0-16,0 0 16,0 0-16,17-8 15,1 8-15,16 0 16,1 0-16,0 0 15,-9 0-15,0 0 16,0 0 0,-17 8-16,-1 1 15,-8 8-15,-8 1 16,-1-1-16,-8 9 16,-1-9-16,1 9 15,0-17-15,8 0 16,0-1-1,9 1-15,0 0 16,0-9-16,18 0 16,16 0-16,36 0 15,-27 0-15</inkml:trace>
  <inkml:trace contextRef="#ctx0" brushRef="#br0" timeOffset="89056.6">25947 3246 0,'0'0'0,"0"0"16,0 0-16,0 0 15,0 0-15,0 0 16,0 0-16,-9 9 15,1 25 1,-18 53-16,-9 34 16,-8 35-1,8-9 1,0-34-16,0-18 0,9-17 16,9-9-16,-9 1 0,17-27 15</inkml:trace>
  <inkml:trace contextRef="#ctx0" brushRef="#br0" timeOffset="89348.21">25478 3766 0,'0'0'0,"0"8"0,0 10 0,9 16 15,8 10-15,1 8 16,-1 0-16,0-1 16,9-7-1,-8-1 1,8 0-16,0-8 0,-9-9 16,1-17-16,-1-1 15,18-16-15,8-10 16,18-34-16,52-60 15,208-165-15</inkml:trace>
  <inkml:trace contextRef="#ctx0" brushRef="#br0" timeOffset="92780.87">26642 2917 0,'0'0'0,"0"0"0,0 0 0,-9 0 16,0 0-16,1 0 15,-1 0-15,-8 0 16,-9 17-1,0 9-15,-9 26 0,9 9 16,8 8 15,10 0-31,8-8 0,17 0 16,9-18-16,18-8 16,-1-9-16,9-26 15,18-18-15,-1-8 0,-8-17 16,-9 0-16,-17-18 15,-18-17-15,-26 9 16,-17 0 0,-26 17-16,0 26 15,-9 17-15,-8 35 16,25 0-16</inkml:trace>
  <inkml:trace contextRef="#ctx0" brushRef="#br0" timeOffset="95266.34">21049 6104 0,'0'0'0,"0"0"0,0 0 16,0 0-16,0 0 15,0 0-15,0 9 16,0 17-16,18 26 16,-1 34-16,1 44 46,8-9-46,-9-25 0,9-27 0,-9-8 0,-8-18 16,0-17-16,-1-17 16,1-1-16,0-8 15</inkml:trace>
  <inkml:trace contextRef="#ctx0" brushRef="#br0" timeOffset="95588.17">21023 6156 0,'0'0'0,"0"0"0,0 17 0,-8 9 15,-1 9-15,-8 17 16,-1-9 0,1 1-16,17-27 15,0-9-15,0 1 16,0-9-16,0-9 15,9 9-15,77-285 16,-86 285 0,0 0-16,0 0 0,0 0 15,0 0 1,18 8-16,-1 10 16,9 8-16,9 8 15,26 18-15,0-8 16,-27-18-16</inkml:trace>
  <inkml:trace contextRef="#ctx0" brushRef="#br0" timeOffset="96185.21">21866 6485 0,'0'0'0,"0"0"16,-9-9-16,-8 9 15,-1 0-15,1 0 16,0 0-16,8 0 15,0 0 1,1 9-16,-10 17 16,1 26-16,-1 0 15,18-9-15,18 1 16,-1-1 0,9-17-16,0 0 0,9-17 15,0-1-15,-1-16 16,1-1-16,9-17 15,-10-26 1,-8 0-16,-17-9 16,-18-8-16,-17 0 15,-17 17-15,-9 17 16,0 27-16,-9 16 16,0 35-16,0 44 15,35-35 1</inkml:trace>
  <inkml:trace contextRef="#ctx0" brushRef="#br0" timeOffset="97718.39">25973 6130 0,'0'0'0,"0"0"0,0 0 0,0 0 16,0 9-16,9 17 16,8 34-16,-8 18 15,0 9-15,8 8 32,0-8-32,-8-27 0,0-16 15,-1-1-15,-8-17 16,0-17-16,0-1 15,0 1-15</inkml:trace>
  <inkml:trace contextRef="#ctx0" brushRef="#br0" timeOffset="98046.35">25947 6277 0,'0'0'0,"0"0"0,0 0 15,-9 0-15,1 18 16,-10-1-16,1 9 16,0 0-16,8-9 15,9-8 1,0-9-16,0 0 16,0 0-16,9 0 15,86-338-15,-95 338 16,0 0-16,0 0 15,0 0-15,0 0 16,0 17 0,17 1-16,10 16 15,7 18-15,27 0 16,26 0-16,-44-26 31</inkml:trace>
  <inkml:trace contextRef="#ctx0" brushRef="#br0" timeOffset="100070.52">26746 6459 0,'0'0'0,"0"0"0,-9 0 15,9 0-15,0 0 16,0 17-16,0 1 15,9-10-15,8 1 16,1 0-16,16-9 16,10-9-16,-1 0 15,-8-17 1,8 0-16,-17 0 16,1-8-1,-19-9-15,1-1 0,-18 10 16,1-1-16,-10 18 15,1 17-15,-9 8 16,-9 18-16,0 18 16,1 25-16,8 9 15,17 0 1,9-18-16,17-16 16,1-10-16,25 1 15,26-9-15,-25-9 16</inkml:trace>
  <inkml:trace contextRef="#ctx0" brushRef="#br0" timeOffset="100647.54">27432 5818 0,'0'0'0,"0"0"0,0 0 16,0 0-16,0 0 15,0 18-15,0 16 16,-9 35-16,9 35 16,9 0-1,-18-8-15,1-10 16,-1-8-16,9-26 15,0-17-15,0-9 16,0-9-16,0-8 16,0-1-16,0-8 15,0-8-15,17-18 16,1-9-16,-1 0 16,9 1-16,0 8 15,0 9 1,-8 8-16,-1 9 15,0 0-15,1 17 16,-1 0-16,0 1 16,1 8-16,-1 0 15,1 8-15,-10-16 16</inkml:trace>
  <inkml:trace contextRef="#ctx0" brushRef="#br0" timeOffset="103581.73">27041 6095 0,'0'0'0,"0"0"0,0 0 0,35-17 0,52-9 16,-9 9-16,26-9 31,9 8-31,-61 18 0</inkml:trace>
  <inkml:trace contextRef="#ctx0" brushRef="#br0" timeOffset="104219.16">26564 6832 0,'0'0'0,"0"-9"0,0 9 16,0 0-16,8-9 16,27 1-1,35-18-15,42 0 16,45 0 0,34-9-16,0 0 0,-35 1 15,-8-1 1,-27 9-16,-8 0 0,-52 9 15</inkml:trace>
  <inkml:trace contextRef="#ctx0" brushRef="#br0" timeOffset="105470.47">27875 5939 0,'0'-8'0,"0"-1"0,0 1 16,0 8-16,0 0 16,0 0-1,0 8-15,0 18 16,0 35-16,0 25 16,0 1-16,0-9 15,0-17 1,0-9-16,0-27 15,0-16-15,0 0 0</inkml:trace>
  <inkml:trace contextRef="#ctx0" brushRef="#br0" timeOffset="105921.3">27944 5792 0,'0'0'0,"0"0"0,0 0 15,9 0 1,8 0-16,9 9 16,9 0-16,9-1 15,-1 1-15,0 0 16,-17-1-16,-17 10 16,0-1-1,-18 0-15,-8 18 16,-9 8-16,-18 9 15,1-9-15,8 1 16,18-18-16,-1 0 16,10-9-16,8 0 15,0 1-15,17-1 16,9 9-16,9 0 16,0 0-16,-9 0 15,0 0 1,-18-17-16,1 8 15,0 0-15,-18 0 16,0 1-16,-17-1 16,0 0-16,-17-8 15,8 0-15,9-1 16,17-8-16,9 0 16</inkml:trace>
  <inkml:trace contextRef="#ctx0" brushRef="#br0" timeOffset="106092.17">28370 6234 0,'0'0'0,"0"0"0,0 0 16,0 17-16,0 1 16,0 16-1,9 1-15,17 43 16,-9-9-16</inkml:trace>
  <inkml:trace contextRef="#ctx0" brushRef="#br0" timeOffset="110001.28">26928 6883 0,'0'0'0,"0"0"0,0 0 0,0 0 0,0 0 15,0 0-15,9 0 16,8 0 0,1 0-16,16 0 15,1 0-15,0 9 16,-9 0-16,-9-1 15,-8 1-15,0 8 16,-9 9-16,-9 9 16,0 0-16,-17-1 15,0 1-15,9-9 16,0 0 31,8-9-47,0-8 0,9-9 0,0 9 0,0-1 0,0-8 0,0 9 0,0 0 15,18-9-15,-1 0 16,18 0-16,8 0 16,-26 0-16</inkml:trace>
  <inkml:trace contextRef="#ctx0" brushRef="#br0" timeOffset="110565.49">27406 6892 0,'0'0'0,"0"0"0,0 0 16,0 0-16,0 0 15,0 0 1,0 0-16,0 0 16,9 9-16,-1 8 15,1 18-15,0-1 16,-1-8-16,-8 0 15,0-8-15,0-1 16,0-8-16,0-1 16,0 1-1,0-9-15,9-9 16,0-8-16,8-9 16,0 0-16,1-9 15,8 18-15,-9 0 16,9-1-1,-8 18-15,-10 0 0,1 0 16,0 18 0,-1-1-16,1 0 15,0 1 1,-1-10-16,-8 1 16,0 0-16,0-1 0,9-16 15,9-1 1,-1-8-16,9-9 0,9-18 15,-1 10 1,-8-1-16,1 18 16,-19 8-16,1 9 15,8 0-15,1 9 16,-1 8-16,9 9 16,9 9-16,-1 8 15,-7-17 1</inkml:trace>
  <inkml:trace contextRef="#ctx0" brushRef="#br0" timeOffset="111302.21">29368 6338 0,'-8'-9'0,"-1"1"15,-8-10-15,8 1 16,-8 0-16,8-1 16,-8 1-16,8 0 15,0 17-15,1 0 16,-10 0 0,1 17-16,-9 0 15,8 18-15,1 8 16,8 1-16,9-1 15,0 0-15,18-17 16,8 0-16,17 0 16,18-17-16,0-18 15,34-17 1,-34 17-16</inkml:trace>
  <inkml:trace contextRef="#ctx0" brushRef="#br0" timeOffset="111602.49">29742 6277 0,'0'0'0,"0"0"0,-9 0 0,1 18 16,-1-1-1,9 18-15,9-1 16,8 1-16,0-1 16,9-8-16,0 0 15,0-17 1,0 0-16,1-18 15,-1 0-15,0 1 16,-18-18-16,1-18 16,-18 1-16,-8-9 15,-9 0-15,0 18 16,0 8-16,8 8 16,1 18-16,8 0 15,9 9-15,18 8 16,-1-8-1,-8 0-15</inkml:trace>
  <inkml:trace contextRef="#ctx0" brushRef="#br0" timeOffset="111901.07">30315 6078 0,'0'0'0,"0"0"15,0 0 1,0 0-16,-9 0 0,1 0 15,-1 9 1,-8 8-16,8 0 16,0 1-16,9 8 15,0 8-15,18 1 16,-1 8 0,18 1-16,-9-1 15,0-17-15,0 0 16,-17-18-16,-1 1 15,-8 0-15,-8-1 16,-1 1-16,0 0 16,-8-1-16,8 1 15,9-9-15,0 0 16,0 0-16</inkml:trace>
  <inkml:trace contextRef="#ctx0" brushRef="#br0" timeOffset="112391.18">30862 6087 0,'-9'0'0,"1"0"0,-1 0 0,9 0 16,0 0-16,-9 0 15,9 0-15,-8 0 16,-1 17-16,-8 18 16,-1 8-16,1 0 15,17 1 1,0-10-16,0-8 16,0-8-1,9-10-15,-1 1 16,10-9-16,-1-9 0,18 1 15,-1-1-15,10 0 16,-9 1 0,-1 8-16,1 0 15,0 0-15,-9 8 16,0 1-16,0 0 16,-9-9-16,1 0 15,-10 0-15,1-9 16,0 0-16,-9-8 15,0-26-15,-9-1 16,0 1 0,-8 8-16,17 9 15,9 9-15,-1 8 16</inkml:trace>
  <inkml:trace contextRef="#ctx0" brushRef="#br0" timeOffset="112714.25">31539 6182 0,'0'0'0,"0"0"0,0 0 15,0 0-15,0 17 16,0 18-16,0 8 16,9-8-16,0-9 15,8 0-15,1-9 16,-10-8-1</inkml:trace>
  <inkml:trace contextRef="#ctx0" brushRef="#br0" timeOffset="112946.72">31722 6000 0,'0'0'0,"0"0"0,0 0 0,0 0 0,0 0 0,0 0 16,17-9-16,1 1 0,16-1 0,18 0 16,27 1-16,-19 8 15,-34 0 1</inkml:trace>
  <inkml:trace contextRef="#ctx0" brushRef="#br0" timeOffset="113249.65">31861 5732 0,'0'0'0,"0"0"16,0 0 0,0 0-16,0 17 0,0 18 15,-9 25-15,0 18 16,1 9 31,-1-9-47,9 0 0,0-18 0,0-16 0,0-1 15,9-17-15,-1 0 0,10-9 16,16-8-16,19-1 16,-19-8-16</inkml:trace>
  <inkml:trace contextRef="#ctx0" brushRef="#br0" timeOffset="115981.81">18818 7793 0,'0'0'0,"0"0"0,0-9 15,0 1-15,-9-1 16,0 0-16,1 1 15,-27-1-15,-26 9 16,0 9 0,-17 17-16,-9 26 47,1 25-47,16 10 15,70-87-15,-52 87 0,17-1 0,35-86 0,-17 78 0,17-17 0,17-18 0,1 0 16,16-17-1,36 0-15,25 0 16,-51-17-16</inkml:trace>
  <inkml:trace contextRef="#ctx0" brushRef="#br0" timeOffset="116302.2">18826 8235 0,'0'0'0,"0"0"0,0 0 16,-8 0-16,-1 8 15,0 10-15,-8 8 16,8 8 0,9 1-16,0-1 0,0-8 15,18 0 1,-1-8-16,0-10 15,9 1-15,0-18 16,-8-8-16,8-9 16,-17 0-16,-1-9 15,-16 1-15,-1 17 16,-8-1-16,8 18 16</inkml:trace>
  <inkml:trace contextRef="#ctx0" brushRef="#br0" timeOffset="116987.54">19452 8217 0,'0'0'0,"0"0"0,0 0 16,0 0-16,8 0 15,10 9-15,-1 0 16,18-1-16,0-16 16,17-1-1,-9 0-15,0-17 16,1 0 0,-1 0-1,-17 0-15,0-8 0,-17-1 0,-9 0 16,-9 1-16,-17 16 15,0 1 1,-17 26-16,-9 8 16,-9 18-16,9 17 15,0 26-15,8 26 16,18-1-16,18-7 16,16-18-16,18-18 15,9-8-15,17-8 16,18-18-16,25-9 15,1-26 1,-9-8-16,-53 8 16</inkml:trace>
  <inkml:trace contextRef="#ctx0" brushRef="#br0" timeOffset="117516.59">20129 8148 0,'0'0'0,"0"0"0,0 0 0,0 0 16,0 0-1,0 0-15,0 0 16,0-9-16,9 1 15,8-1-15,9-26 16,9-25-16,-9 8 16,0 8-16,0 1 15,-17 8 1,-1 18-16,1 0 16,0 0-16,-9 17 15,0 0-15,0 0 16,8 26-16,1 8 15,0 9-15,8 1 16,0-1-16,1-17 16,-1 0-1,1-9-15,-10-8 16</inkml:trace>
  <inkml:trace contextRef="#ctx0" brushRef="#br0" timeOffset="117675.09">20459 7334 0,'0'0'0,"0"0"0,0 0 0,0 0 15,0 0 1,9 9-16,-1-9 16</inkml:trace>
  <inkml:trace contextRef="#ctx0" brushRef="#br0" timeOffset="118934.14">20841 7533 0,'0'0'0,"0"0"15,0 0-15,0 0 16,0 0-16,0 0 16,0 0-16,0 0 15,-9 17 1,-17 27-16,0 8 16,0 8-16,9 18 15,-1-17 1,18-18-16,0-17 0,9 0 15,0-17-15,8-1 16,1-16-16,16-1 16,-8-8-1,0-1-15,0 1 16,0 17-16,1 0 16,-10 9-16,9 8 15,9 0-15,-1 1 16,1-10-16,-9 1 15,0-9-15,-8-9 16,-1-17 0,-8 0-16,8-26 15,-8-25-15,-9-19 16,-9 18-16,0 35 16,1 17-16,-1 0 15,9 17 1</inkml:trace>
  <inkml:trace contextRef="#ctx0" brushRef="#br0" timeOffset="119267.46">21510 7594 0,'0'0'0,"0"0"0,0 0 0,0 0 16,0 8-16,0 10 16,0-1-16,-9 0 15,0 18-15,1-9 16,-1 0-16,0 0 16,1 0-16,8 0 15,0-9 1,0-8-16,0-1 15,0 1 1,17 8 0,26-8-16,1 0 15,8-1-15,0 1 0,-9-9 16,-17 9-16</inkml:trace>
  <inkml:trace contextRef="#ctx0" brushRef="#br0" timeOffset="119562.49">20754 8122 0,'0'0'0,"0"0"0,0 0 16,0 0-16,18 0 15,25-9-15,18 1 16,34-1-16,27-8 31,-18-9-31,9 8 0,-9 1 0,-17 0 16,-9 8 0,-17 9-16,-18 9 15,-17-1-15</inkml:trace>
  <inkml:trace contextRef="#ctx0" brushRef="#br0" timeOffset="119929.4">21136 8148 0,'0'0'0,"0"0"16,0 0-16,9 0 15,8 0-15,1 9 16,-1-1-16,0 1 16,1 0-16,-10-1 15,1 1 1,0 0-16,-9-1 16,0 1-16,0 0 15,0-1-15,0 1 16,0-9-1,0 9-15,0-9 0,0 8 16,0 1-16,17 0 16,1-1-1,-1 1-15,18 0 16,25-9 0,36 0-16,-35-9 0</inkml:trace>
  <inkml:trace contextRef="#ctx0" brushRef="#br0" timeOffset="120196.14">21961 7992 0,'0'0'0,"0"0"15,0 0-15,0 0 16,0 0-16,0 0 16,0 0-16,9 0 15,17-9-15,9 1 16,17-1-16,17-8 16,-17-1-16,-8 1 31,-27 8-31</inkml:trace>
  <inkml:trace contextRef="#ctx0" brushRef="#br0" timeOffset="120474.21">22204 7663 0,'0'0'0,"0"0"0,0 0 15,0 0-15,0 0 16,0 17-16,-8 9 16,-1 18-16,-8 25 15,-9 0-15,8-8 32,1-9-32,-1-9 0,18-8 15,0-9-15,0 0 16,18-9-16,25-8 15,18-1-15,-26 1 16</inkml:trace>
  <inkml:trace contextRef="#ctx0" brushRef="#br0" timeOffset="121338.61">22942 7299 0,'0'0'0,"0"0"0,0 0 0,-8 0 16,-1 18-16,-8 33 15,-9 45 1,-9 42 0,0 27-16,9 8 0,9 0 15,17-17-15,0-35 16,17-17-16,1-17 16,16 0-16,18-18 15,0-17-15,18-26 16,-35-9-1</inkml:trace>
  <inkml:trace contextRef="#ctx0" brushRef="#br0" timeOffset="121666.58">22986 8261 0,'0'0'0,"0"0"16,0 0-16,0 0 15,0 0-15,9 0 16,17 0-16,17-9 16,18 0-16,8 1 15,9-1 17,9-8-32,0 8 0,-52 9 15</inkml:trace>
  <inkml:trace contextRef="#ctx0" brushRef="#br0" timeOffset="122134.25">23906 7334 0,'0'0'0,"0"9"0,-8 34 0,-1 26 15,-8 18 1,-9 34 0,8-8-16,1-27 0,8-17 15,1-17-15,-1-26 16,9 0-16,0-17 15,0 0-15,0-9 16,26-18-16,9-8 16,-1-17-16,10 8 15,-1 1 1,-17 16-16,0 1 16,0 17-16,-8 0 15,-1 17-15,0 18 16,1 8-16,-10 1 15,1-1 1,0-17-16,0 0 16,-9-17-16,0-1 15</inkml:trace>
  <inkml:trace contextRef="#ctx0" brushRef="#br0" timeOffset="122309.46">23655 7680 0,'0'0'0,"0"0"0,0 0 15,0 0-15,17 0 16,18-8-16,34-1 16,27 0-16,-1 1 31,-43 16-31</inkml:trace>
  <inkml:trace contextRef="#ctx0" brushRef="#br0" timeOffset="122880.39">24549 7706 0,'-9'-8'0,"1"-1"16,-1 0-16,9 1 15,0 8 1,0 0-16,0 0 15,-9 0-15,1 8 16,-10 10-16,-17 34 16,-8 17-16,26-26 15,-1 0-15,18-17 16,0 0 0,0-17-16,0 0 0,18-9 15,-1-9 1,9 0-16,0-8 15,0 0-15,-8 8 16,-1 9-16,0 0 16,1 9-16,-1 8 15,18 0-15,0 1 16,-1-10 0,1 1-16,-9-9 15,0-9-15,0 1 16,0-18-16,0-18 15,-17-8-15,0-8 16,-1 8-16,-16 9 16,8 25-16,0 18 15</inkml:trace>
  <inkml:trace contextRef="#ctx0" brushRef="#br0" timeOffset="123232.06">25139 7724 0,'0'0'0,"0"0"0,0 0 16,0 0-16,0 0 15,0 8-15,-8 10 16,-1 8-16,-17 8 15,0 9-15,0 1 16,9-10-16,-1-8 16,1 0-1,8 0-15,9-8 16,0-1-16,0-8 16,18-1-16,-1 1 15,9 0-15,9-1 16,-1 1-1,19-9-15,-1 9 0,-35-1 16</inkml:trace>
  <inkml:trace contextRef="#ctx0" brushRef="#br0" timeOffset="123516.34">24019 8269 0,'0'0'0,"0"0"0,18 0 0,8 0 0,26 0 15,43 9-15,18-18 31,26 1-31,9-1 0,-9 0 16,-18-8-16,-34 8 16,-9 9-16,0 0 15,-34 0-15</inkml:trace>
  <inkml:trace contextRef="#ctx0" brushRef="#br0" timeOffset="123955.52">24384 8494 0,'0'0'0,"0"0"0,0 0 15,0 0-15,0 0 16,17 0-16,18 0 16,0 0-16,8 9 15,9 0-15,-8 8 16,-9 0-16,-9 1 47,0-1-47,-18 0 15,1 1-15,-18-1 0,1 9 0,-18 0 0,0 0 16,8 0-16,1-9 16,-1-8-16,10 0 15,-1-1-15,9 1 16,0 0 0,0-1-16,35 1 15,43-1-15,17-16 16,1-9-16,-53 8 15</inkml:trace>
  <inkml:trace contextRef="#ctx0" brushRef="#br0" timeOffset="124345.4">25296 7351 0,'0'0'0,"0"0"15,0 0-15,17 0 0,1 9 16,16 17 0,10 17-16,8 35 15,0 26-15,9 26 16,-27 26-16,-16 17 16,-18 0-16,-18-17 15,-8 9 1,-17-9-16,-18-27 0,18-42 15,25-52-15</inkml:trace>
  <inkml:trace contextRef="#ctx0" brushRef="#br0" timeOffset="125415.56">25661 8252 0,'0'0'0,"0"0"16,0 0-16,17 0 15,9 0-15,35 9 16,17-9-16,17-9 16,1 0-1,-1 1-15,-8-1 16,-26 9-16,-44 0 16</inkml:trace>
  <inkml:trace contextRef="#ctx0" brushRef="#br0" timeOffset="125651.18">25973 7931 0,'0'0'0,"0"0"0,0 0 0,0 0 15,0 18-15,0 25 16,0 18-16,-9 17 15,1 17 17,-1 0-17,0-26-15,9-8 0,0-18 16,0-17-16,9-8 0</inkml:trace>
  <inkml:trace contextRef="#ctx0" brushRef="#br0" timeOffset="126095.4">26807 8001 0,'0'0'0,"0"0"0,0 0 15,0-9 1,0 0-16,0 1 0,0-1 16,-9 0-1,0 9-15,1 0 16,-18 9-16,-18 8 15,1 18-15,-1 8 16,1 9-16,8 0 31,1 18-31,16-10 0,18 1 16,0-18-16,18 0 0,-1 1 16,18-18-1,-1 0-15,18-9 16,1-8-16,-19-1 15,-16 1-15</inkml:trace>
  <inkml:trace contextRef="#ctx0" brushRef="#br0" timeOffset="126285.51">27180 8364 0,'0'0'0,"0"0"16,0 0-16,0 0 15,0 18-15,0 8 16,0 8 0,0 18-16,0 0 15,9 9-15,8 8 16,-8-43-16</inkml:trace>
  <inkml:trace contextRef="#ctx0" brushRef="#br0" timeOffset="127369.43">27345 8338 0,'0'0'0,"0"0"16,0 0-16,0 0 15,0 0-15,0 9 16,18 8-16,-1 1 16,18-1-16,8-8 15,9-1-15,0-16 16,0-1 15,-8-8-31,-1-9 0,1 0 0,-18 0 16,-18 0-16,1-9 15,-18 1-15,1-1 16,-1 18 0,-17-1-16,-17 18 15,-1 9-15,-17 26 16,9 34-16,0 26 16,9 9-16,17 0 15,17 0-15,18-17 16,8-18-16,18-9 15,17-16-15,17-27 16,53 0-16,243 44 16</inkml:trace>
  <inkml:trace contextRef="#ctx0" brushRef="#br0" timeOffset="127675.82">27684 7845 0,'0'0'0,"0"0"0,0 0 16,0 0-16,17-9 15,18 1-15,17-1 16,18-8-16,16-1 16,-51 18-1</inkml:trace>
  <inkml:trace contextRef="#ctx0" brushRef="#br0" timeOffset="128088.27">28135 8157 0,'-8'-9'0,"-1"0"0,0 1 16,9 8-16,0 0 15,0 0-15,0-9 16,0 0-16,0 1 16,9-1-16,8-17 15,1-9-15,16-8 16,-7 8-1,-1 1-15,-9-1 47,-8 18-47,-1-1 0,1 18 0,-9 0 0,0 0 0,0 9 16,0 17-16,0 9 16,9 8-16,-1-8 15,10-9 1,8 0-16,-9 0 15,-8-18-15</inkml:trace>
  <inkml:trace contextRef="#ctx0" brushRef="#br0" timeOffset="128227.2">28214 7455 0,'0'0'0,"0"0"0,0 0 16,0 0-16,0 9 15,0-1-15</inkml:trace>
  <inkml:trace contextRef="#ctx0" brushRef="#br0" timeOffset="128794.8">28561 7620 0,'-9'-9'0,"1"0"0,8 9 0,-9-8 0,9-1 16,0 0-16,0 9 15,0 0-15,0 0 16,-9 0-16,0 18 16,-17 8-1,0 8-15,9 10 16,0-10-16,8 10 16,9-10-16,0-16 15,9-10 1,-9-8-16,17 0 0,0-8 15,9-1 1,0 0-16,1-8 16,-10 17-16,0 0 15,-8 0-15,8 0 16,-8 9-16,0-1 16,8 10-16,0-1 15,1-9-15,-1 1 16,9-18-16,0 1 15,-17-1 1,0-17-16,-1 0 16,-16-17-16,-1 0 15,0-9-15,1 17 16,8 18-16,-9-1 16,9 10-16</inkml:trace>
  <inkml:trace contextRef="#ctx0" brushRef="#br0" timeOffset="129131.58">29099 7620 0,'0'0'0,"0"0"0,0 0 16,0 17-1,0 0-15,-8 1 16,-1 8-16,0-9 16,1 0-16,-1 1 15,0-1-15,9 0 16,0-8-16,0 0 16,0-1-1,0 1-15,9 0 16,8-1-16,9 1 15,9-1-15,8-8 16,18-8-16,-9 8 16,-26 0-16</inkml:trace>
  <inkml:trace contextRef="#ctx0" brushRef="#br0" timeOffset="129428.36">28439 8131 0,'0'0'0,"0"0"16,0 0-16,0 0 15,18-9-15,16 0 16,19 1-16,16-1 16,9-8-16,9 8 31,0-8-31,-9 8 16,-17 0-16,17 18 0,-26 8 15</inkml:trace>
  <inkml:trace contextRef="#ctx0" brushRef="#br0" timeOffset="129818.58">28648 8191 0,'0'0'0,"0"0"0,0 0 0,0 0 16,8 0 0,10 9-16,-1 0 15,18-1-15,-9 1 16,0 0-16,-9-1 16,-8 1-16,0 0 15,-1 8-15,-16 0 16,-1 1-16,-8 7 15,-1-7-15,1-10 16,8 1 0,1 0-16,-1-1 15,9 1-15,0-9 16,9 0-16,17 9 16,26-9-1,9 8-15,-27 1 16</inkml:trace>
  <inkml:trace contextRef="#ctx0" brushRef="#br0" timeOffset="130145.27">29143 8217 0,'0'0'0,"0"0"0,0 0 16,0 0-16,0 0 16,0 0-16,0 0 15,0 0 1,0 0-16,17-8 15,18-1-15,26 0 16,8 1-16,1-1 16,-1 0 15,18 9-31,-9 9 0,-52 0 0</inkml:trace>
  <inkml:trace contextRef="#ctx0" brushRef="#br0" timeOffset="130447.59">29499 7879 0,'0'0'0,"0"0"0,0 0 15,0 0-15,0 0 16,0 9-16,8 8 15,-8 1-15,0 16 16,-8 18-16,-1 0 16,-8 9-16,-1 8 15,1-8-15,8-9 16,9-9 0,18 0-16,8-8 15,52 8-15,-26-17 16</inkml:trace>
  <inkml:trace contextRef="#ctx0" brushRef="#br0" timeOffset="140537.14">32225 8624 0,'0'0'0,"0"0"0,0 0 16,0 0-1,0 0-15,0 0 16,0 0-16,0 0 15,0 0-15,0 0 16,0 0-16,0 0 16,0 0-16,0 0 15,0 0-15,0 0 16,0 0 0</inkml:trace>
  <inkml:trace contextRef="#ctx0" brushRef="#br0" timeOffset="141996.34">32964 9101 0,'0'0'0,"0"0"0,0 8 0,8 1 16,1 0-16</inkml:trace>
  <inkml:trace contextRef="#ctx0" brushRef="#br0" timeOffset="152298.22">26859 9612 0,'0'0'0,"0"0"16,0 0-16,0 0 16,0 0-16,0 0 15,0 17-15,0 0 16,0 1-16,0-1 16,9 0-16,8 1 15,18 8-15,-1-1 16,10-16-1,-1 0-15,1-9 32,-18-9-32,0 0 0,0-8 15,0 0-15,-17-9 0,-1 0 16,-16 0-16,-1 9 16,0-1-16,-17 1 15,0 17 1,0 0-16,-9 17 15,1 18-15,7 17 16,10 8-16,17-8 16,0 0-16,17-8 15,10-10-15,16-8 16,9-8 0,-17-18-16</inkml:trace>
  <inkml:trace contextRef="#ctx0" brushRef="#br0" timeOffset="153011.23">27745 9291 0,'0'0'0,"0"0"0,0 0 0,0 0 16,0 0-16,-9 0 15,0 17 1,1 1-16,-1 16 0,-17 18 16,0 26-16,0 9 31,-9 0-31,18-18 0,-1-17 16,1-9-16,0-17 15,8 0-15,9-17 16,0-1-16,0-8 15,0 0-15,9-8 16,8-18 0,9-9-16,0 0 15,0 18-15,-9 0 16,-8 17-16,0 0 16,-1 0-16,1 17 15,0 18-15,0-1 16,-9 1-16,8-9 15,1 0 1,0-9-16,8 1 16,-8-10-16,-9-8 15,0 0-15</inkml:trace>
  <inkml:trace contextRef="#ctx0" brushRef="#br0" timeOffset="153225.65">27484 9516 0,'0'0'0,"0"0"0,0 0 0,0 0 16,0 0-16,0 0 16,17 0-16,10 0 15,16 0-15,18 0 16,26 0-1,25-8-15,-51 8 16</inkml:trace>
  <inkml:trace contextRef="#ctx0" brushRef="#br0" timeOffset="154040.96">28196 9516 0,'0'0'0,"0"0"0,0 0 0,0 0 16,0 0-16,0 9 15,0 17 1,-9 17-16,1 9 15,-10 0-15,-8 0 16,9-9 0,0-8-16,8-9 15,0-17-15,9-1 0,0 1 16,0-9 0,0-9-16,9-25 15,8-18-15,18-26 16,0-9-16,-9 27 15,9 8-15,8 8 16,-17 10-16,0 16 16,0 1-16,-8 17 15,-1 0 1,0 0-16,-8 9 16,0-1-16,-1 10 15,-16-1-15,-1 0 16,-8 1-16,-9-1 15,-1 9 1,10-9-16,0 1 0,8-1 16,0 0-16,9 1 15,0-1 1,18 0-16,8 9 16,0 0-16,-9 0 15,-8-8-15,0-10 16,-1 9-16,-16 1 15,-10-1-15,-8 0 16,-17 9 0,-1-8-16,10-10 15,-1 1-15,26 0 16,9-9-16,0 0 16,0 0-16</inkml:trace>
  <inkml:trace contextRef="#ctx0" brushRef="#br0" timeOffset="154211.6">28735 9672 0,'0'0'0,"0"0"0,0 0 16,0 18-16,0-1 16,0 0-16,0 18 15,0-1-15,-9 10 16,9-27-1</inkml:trace>
  <inkml:trace contextRef="#ctx0" brushRef="#br0" timeOffset="154596.04">26920 10045 0,'0'0'0,"0"0"0,8 0 15,18 0-15,26 0 16,35 0-16,44 0 31,42 0-31,18 0 0,18 0 0,-1 0 16,-34-9 0,-18 0-16,-34 9 15,-27 0-15,-25 0 16,-18 0-16,-26 0 15,-17 9-15,-9-9 16</inkml:trace>
  <inkml:trace contextRef="#ctx0" brushRef="#br0" timeOffset="155049.43">27710 10166 0,'0'0'0,"0"0"0,0 0 16,0 0-16,0 0 15,9 0-15,17 0 16,17 0-16,9 17 15,0 1-15,-8-1 16,-1 0 0,-17-8-16,-9-1 15,-8 10-15,0-1 16,-18 0-16,-8 18 16,-9-9-1,0 0 1,-9 0-16,18 0 0,-1-17 0,10-1 15,-1 1-15,9 0 16,0-9-16,0 8 16,0-8-1,17 9-15,9-9 16,18 0-16,16 0 16,1 0-16,-35 0 15</inkml:trace>
  <inkml:trace contextRef="#ctx0" brushRef="#br0" timeOffset="155597.6">28457 10278 0,'0'0'0,"0"0"16,0 0-16,0 0 15,0 0 1,0 0-16,0 18 0,-9-1 15,9 0 1,0 9-16,0 0 16,0-8-16,0-10 15,0 1-15,0 0 16,0-1-16,0-8 16,0 0-16,0-8 15,9-1-15,8-17 16,0 9-1,1-1-15,-1 1 16,1 8-16,-1 9 16,-8 0-16,-1 9 15,1 8-15,0 1 16,-1-1-16,1-8 16,0-1-16,-9 1 15,0 0-15,8-9 16,10 0-1,-1-9-15,18-17 16,8 0 15,1 9-31,-18-1 0,0 10 0,-9 8 0,-8 0 16,0 0-16,-1 17 16,10 0-1,-1 9-15,0 0 16,18 9-16,0-18 15,-27-17-15</inkml:trace>
  <inkml:trace contextRef="#ctx0" brushRef="#br0" timeOffset="155992.34">29525 9871 0,'0'-8'0,"0"-1"16,0 0-16,-9-8 15,0 0-15,1-1 16,-1 1-16,-17 8 16,-9 9-16,-8 18 15,-1 8 1,-8 8-16,18 18 16,-1-8-1,17 8-15,1 0 16,17-9-16,17-17 0,1 0 15,25-17-15,18-9 16,9-18-16,-44 10 16</inkml:trace>
  <inkml:trace contextRef="#ctx0" brushRef="#br0" timeOffset="156319.14">29742 9967 0,'0'0'0,"0"0"0,0 0 15,0 0-15,0 0 16,0 8-16,0 10 16,0 8-1,0 0-15,9 0 16,8 0-16,0-9 16,1-8-16,16-9 15,-8-9-15,1 0 16,-1-8-16,-9 0 15,-8-9-15,-18 0 16,0 0 0,-17 0-16,0 8 15,0 1-15,0 8 16,0 9-16,17 9 16,9-9-16</inkml:trace>
  <inkml:trace contextRef="#ctx0" brushRef="#br0" timeOffset="156646.97">30393 9767 0,'0'0'0,"0"0"0,0 0 0,-9 0 15,1 0-15,-1 0 16,0 0-1,-17 9-15,0 0 16,0 8-16,9 0 16,0 9-16,17 0 15,0 0-15,0 0 16,8 0-16,1 0 16,0 0-16,-1-8 15,1-10-15,-9 1 16,0 0-1,-9-1-15,-8 10 16,-9-10-16,-9 1 16,0 8-16,18-8 15,0-9-15,17 0 16</inkml:trace>
  <inkml:trace contextRef="#ctx0" brushRef="#br0" timeOffset="157331.57">31079 10053 0,'0'0'0,"0"0"0,0 0 15,0 9-15,9 8 16,0 9-16,-1 0 16,-8 0-16,9 9 15,0 0-15,-1-18 16</inkml:trace>
  <inkml:trace contextRef="#ctx0" brushRef="#br0" timeOffset="157565.47">31348 9828 0,'0'0'0,"0"0"0,0 0 0,0 0 16,0 0-16,0 0 16,0 0-16,18 0 15,16 0-15,19-9 16,16-8-16,9 0 16,-17-1-16,17 1 15,-34 9-15</inkml:trace>
  <inkml:trace contextRef="#ctx0" brushRef="#br0" timeOffset="157821.4">31652 9594 0,'0'0'0,"0"0"0,0 0 16,0 0-16,0 0 15,0 0-15,-8 26 16,-1 26-16,-8 0 16,-9 17-16,-1 1 15,10 8-15,0 0 16,17-9-16,17-17 16,0-26-1,36 9-15,-19-18 16</inkml:trace>
  <inkml:trace contextRef="#ctx0" brushRef="#br0" timeOffset="162828.57">30636 9811 0,'0'0'0,"0"0"0,0 0 0,0 0 16,0 0-1,0 0-15,0 0 16,0 0-16,0 0 16,-8 0-16,-1 17 15,0 0-15,-8 18 16,-9 17-1,8 9-15,1-1 0,0-16 47,17-18-47,0 0 0,0-18 0,0 1 16,0-9-16,0-9 0,17 1 16,-8-10-16,-1 10 15,1-1-15,0 9 16,0 0-16,-1 0 15,10 17 1,-10 1-16,10-1 16,-1 0-1,0-8-15,1 0 0,-1-1 16,0-16-16,18-10 16,0-8-16,-9-8 15,0-10-15,-9 1 16,-8 34-1</inkml:trace>
  <inkml:trace contextRef="#ctx0" brushRef="#br1" timeOffset="182506.7">20798 9187 0,'0'0'0,"0"0"15,0 0-15,0-8 0,26-27 16,26-34-16,35-27 16,17-16-1,26-27 1,26-34-16,27-18 0,-1-8 16,9 0-16,0 0 0,-8 0 15,-1 8 1,-8 27-16,-35 34 15,-27 17-15,-25 44 16,-17 17-16,-27 0 16,-17 26-16</inkml:trace>
  <inkml:trace contextRef="#ctx0" brushRef="#br1" timeOffset="183630">11827 9629 0,'0'0'0,"0"-9"15,9-8-15,34-44 16,53-60-16,43-52 31,35-18-31,25-25 0,18-9 16,-17-1-1,8 1 1,-25 9 0,-18 17-16,-26 17 0,8 52 15,209-104-15</inkml:trace>
  <inkml:trace contextRef="#ctx0" brushRef="#br1" timeOffset="209529.69">4967 10434 0,'0'0'0,"0"0"0,0 0 0,0 0 15,0 0-15,0 0 16,0 0-16,0 0 15,0-8-15,17-1 16,10-17-16,7-17 16,1-9-16,-9 17 15,-9 1-15,-8 16 32,0 10-32,-9 8 0,0 8 15,0 27-15,0 25 16,8 27-16,1 0 15,0-27-15,8-16 16,1-18 0,-1 0-16,-8-18 15,8-16-15,9-10 16,-17 10-16</inkml:trace>
  <inkml:trace contextRef="#ctx0" brushRef="#br1" timeOffset="209689.67">5193 9958 0,'0'0'16,"0"0"-16,0 0 0,0 0 16,0 0-1,0 0-15,0 0 16,9-9-16,-1 9 16</inkml:trace>
  <inkml:trace contextRef="#ctx0" brushRef="#br1" timeOffset="210228.74">5697 9620 0,'-9'0'0,"9"0"16,0 0-16,0 0 16,-9 0-16,0 18 15,1 16 1,-1 18-16,-8 26 15,-1 35-15,1 17 16,0-9-16,8-17 16,0-18-1,9-8-15,0-26 16,0-26-16,0 0 16,0-17-1,0-9-15,0-9 0,18-17 16,16-17-16,1 0 15,0-18-15,8 9 16,-17 26 0,0 9-16,-8 17 0,-1 0 15,0 26-15,-8 17 16,0 18-16,-9 8 16,9-8-1,-1-9-15,1-18 16,0-8-16,17-8 15,17-18-15,-26-9 16</inkml:trace>
  <inkml:trace contextRef="#ctx0" brushRef="#br1" timeOffset="210433.45">5453 9932 0,'0'0'0,"0"0"0,0 0 16,0 0-1,0 0-15,18 0 0,17 0 16,25 9 0,10-18-16,60 0 31,261-17-31</inkml:trace>
  <inkml:trace contextRef="#ctx0" brushRef="#br1" timeOffset="211858.22">7008 10019 0,'0'0'0,"0"0"16,0 0-16,0-9 16,0 9-16,-9-9 15,0 1-15,1-1 16,-18 0-16,0-8 15,-18 17-15,-8 0 16,-9 17-16,9 1 31,-9 25-31,9 9 0,9 9 16,8-9-16,18-1 16,17-7-16,0-1 15,9 0-15,8-17 16,0 0-1,1 0-15,25-8 0,18-10 16,-18-8 0</inkml:trace>
  <inkml:trace contextRef="#ctx0" brushRef="#br1" timeOffset="212230.5">7112 10417 0,'0'0'0,"0"0"15,0 0-15,0 0 16,0 0 0,0 0-16,0 0 0,0 0 15,0 9-15,0 8 16,0 0-16,9 9 15,8 0-15,0 0 16,9-17 0,1 0-16,-1-9 15,0-9-15,-18 0 16,1 1-16,0-1 16,-18-17-16,0 9 15,-17-1-15,0 1 16,-9 17-1,18 0-15,8 0 16</inkml:trace>
  <inkml:trace contextRef="#ctx0" brushRef="#br1" timeOffset="212443.27">6834 9456 0,'0'0'0,"0"0"0,0 0 0,0 0 16,0 0-1,17 0-15,-8 8 16</inkml:trace>
  <inkml:trace contextRef="#ctx0" brushRef="#br1" timeOffset="213221.34">7546 10166 0,'0'0'0,"0"0"16,0 0-16,0 9 16,9 8-16,8 0 15,9 1-15,9-10 16,17 1-16,0-9 15,9-9 1,-18-17 0,10 0-16,-10 0 0,0 0 15,-17 0-15,-17-8 16,0-1-16,-18 9 16,0 9-16,-17-1 15,-8 18 1,-10 0-16,-8 18 15,-9 25-15,1 26 16,16 9-16,9 17 16,18 9-1,17 0-15,17-17 16,18-18-16,9-8 0,8-9 16,17-26-1,1-18-15,8-16 0,26-36 16,-9-16-1,-51 25-15</inkml:trace>
  <inkml:trace contextRef="#ctx0" brushRef="#br1" timeOffset="213695.45">8293 10019 0,'0'0'0,"0"0"16,0 0-16,0 0 16,0 0-16,0 0 15,0 0 1,0-9-16,17 0 16,1-17-16,8 0 15,-9 0-15,1-8 16,-10 16-16,1 1 15,0 0-15,-1 17 16,-8 0-16,0 0 16,0 0-16,0 17 15,0 9-15,0 0 16,9 0 0,0 0-16,8-17 15,9-1-15,-9 1 16</inkml:trace>
  <inkml:trace contextRef="#ctx0" brushRef="#br1" timeOffset="213861.71">8467 9404 0,'0'0'0,"0"0"0,0 0 15,0 8-15,0 1 16,8 0-16,1-1 15</inkml:trace>
  <inkml:trace contextRef="#ctx0" brushRef="#br1" timeOffset="214527.73">8910 9534 0,'0'0'0,"0"-9"0,0 9 0,0-9 0,0 1 16,0 8-16,0 0 15,0 0 1,0 0-16,-9 0 15,0 0-15,0 8 16,-17 10-16,-17 25 16,8 9-16,1 9 15,-1-18-15,17 0 16,1-17-16,17-9 31,0-8-31,17 0 0,1-18 0,17-8 16,-1-9-16,1 0 15,-9 9 1,0-1-16,-9 18 16,10 0-16,-10 18 15,0-1-15,1 0 16,8 0-16,-9-8 16,0 0-16,1-1 15,8-8 1,-9-8-16,1-18 15,-10 0-15,1-17 16,-9-1-16,-9 1 16,1 8-16,-1 18 15,9 8-15,0 9 16,0 0-16</inkml:trace>
  <inkml:trace contextRef="#ctx0" brushRef="#br1" timeOffset="-214629.92">9309 9620 0,'0'0'0,"0"0"0,0 0 16,0 0-16,0 0 15,0 18-15,0-1 16,0 0-16,-9 1 16,1-1-16,-1 9 15,9-9 1,0 0-16,0-8 16,0 0-16,0-1 15,0 1-15,9 0 16,8-1-16,0 1 15,18 0-15,17-1 16,-8 10 0</inkml:trace>
  <inkml:trace contextRef="#ctx0" brushRef="#br1" timeOffset="-214286.29">8675 9975 0,'0'0'16,"0"0"-16,0 0 0,0 0 0,9 0 15,8 0-15,18 0 16,8 0 0,9 0-16,18 0 15,8 0 1,0-8-16,0-1 0,-17 0 16,0 1-16,-18 8 15,1 0-15,8 8 16,-26 1-1</inkml:trace>
  <inkml:trace contextRef="#ctx0" brushRef="#br1" timeOffset="-213907.86">8910 10088 0,'0'0'0,"0"0"16,0 0-16,0 0 16,17 9-16,18-1 15,-1 1-15,1 0 16,0-1-16,-9 10 16,0-10-16,0 1 15,-17 0 1,-1-1-16,-8 10 47,-8-1-47,-1 0 0,-17 0 0,9 9 0,-1 0 15,1-17-15,8 0 0,0-1 16,9 1-16,0 0 16,0-9-16,18 0 15,17 0 1,25-9-16,1 9 15,-35 9-15</inkml:trace>
  <inkml:trace contextRef="#ctx0" brushRef="#br1" timeOffset="-213578.46">9674 9975 0,'0'0'0,"0"0"0,0 0 16,0 0-16,0 0 15,17 0-15,0 0 16,18 0-16,9 0 16,16-8-16,10-10 15,-9 10 1,-18 8-16,-17 0 16</inkml:trace>
  <inkml:trace contextRef="#ctx0" brushRef="#br1" timeOffset="-213280.12">9830 9681 0,'0'0'0,"0"0"15,0 0-15,0 0 16,0 9-16,0 8 15,0 0-15,0 18 16,-9 8-16,-8 9 16,-9 26-16,0 0 78,8-9-78,1-17 0,17-8 15,0-18-15,17 0 0,70 8 0,-17-8 0</inkml:trace>
  <inkml:trace contextRef="#ctx0" brushRef="#br1" timeOffset="-211282.19">10942 10131 0,'0'0'0,"0"0"0,0 0 15,0 0-15,0 0 16,0 0-16,17 0 16,0 9-16,1 0 15,16-9 1,10 8-16,-1-8 16,1 0-16,-10-8 15,10-1 1,-9-8-1,-18 17-15</inkml:trace>
  <inkml:trace contextRef="#ctx0" brushRef="#br1" timeOffset="-210933.14">10846 10356 0,'0'0'0,"0"0"0,0 0 0,0 0 0,9 0 16,8 0 0,26 0-16,10-8 15,25-1-15,9 0 47,17 9-31,-43 0-16,-61 0 0</inkml:trace>
  <inkml:trace contextRef="#ctx0" brushRef="#br1" timeOffset="-209769.69">12756 9967 0,'0'0'0,"-8"-9"0,8 0 0,0 1 15,0-1-15,0 9 16,0-9 0,0 9-16,0-8 15,-9-1-15,0 0 16,-8 1-16,-9-10 16,0 1-16,-9 8 15,-8 9-15,-18 0 16,0 18-1,0 16-15,9 1 16,-8 17-16,16 9 16,18-1-16,9-16 15,17-1-15,0 0 16,8-17-16,10 0 16,16 0-1,19-17-15,-1-9 0,17-9 16,18 0-1,-35 9 1</inkml:trace>
  <inkml:trace contextRef="#ctx0" brushRef="#br1" timeOffset="-209381.03">12974 10027 0,'0'0'0,"0"0"0,0 0 15,0 0-15,0 0 16,0 0-16,0 0 16,0 0-16,0 0 15,0 0-15,0 0 16,0 0-16,0 26 16,0 9-1,-9 17-15,9 0 16,-9 8-16,9-16 15,0-1 1,0-8-16,0-18 0</inkml:trace>
  <inkml:trace contextRef="#ctx0" brushRef="#br1" timeOffset="-206422.29">13738 9958 0,'0'0'0,"0"0"0,0 0 16,0 0-16,0 0 15,17 9-15,9-1 16,9 1-16,26 0 16,-1-18-16,1 0 15,-9-8 1,-8-9-16,-18 9 0,0-9 16,-17 0-1,-1-9 1,-16 18-1,-1-1 1,-9 1 15,-16 17-15,-10 17 0,10 9 15,-1 9-31,0 8 15,18 9 17,8 9-32,18 0 31,17-18-15,9-17-1,17-9-15,26-17 16,-26 0-1</inkml:trace>
  <inkml:trace contextRef="#ctx0" brushRef="#br1" timeOffset="-206103.6">14684 9482 0,'0'0'0,"0"0"16,0 0-16,0 0 15,-8 8 1,-1 18-16,-8 26 16,-10 35-16,1-9 15,9 0 48,0-18-63,8-8 0,9-52 0,-9 44 0,9-18 0,0-26 0,0 8 0,0 1 0,0-9 0,0 0 0,0-9 15,18-8-15,8-9 16,0 0-16,0 9 16,0-1-1,-9 18-15,-8 0 0,8 9 16,1 8-1,-10 18-15,1 0 16,0 8 0,-1-8-16,1-9 15,0-18-15,-1-8 0</inkml:trace>
  <inkml:trace contextRef="#ctx0" brushRef="#br1" timeOffset="-205883.5">14346 9655 0,'0'0'0,"0"0"0,0 0 0,0 0 16,8 0-16,10 0 15,16 0-15,27-9 16,9 1-16,51-10 47,244-51-47</inkml:trace>
  <inkml:trace contextRef="#ctx0" brushRef="#br1" timeOffset="-204939.28">15223 9620 0,'0'0'0,"0"0"0,0 0 16,0 18-16,0 16 15,0 18-15,0 17 16,0-8-16,-9 8 31,0-8-31,9-18 0,0-8 16,0-18-16,0-8 16,0-9-1,0-9-15,0 1 16,0-27-16,0-34 0,18-27 15,-1 1-15,0 17 16,9 18-16,0 16 16,-8 10-1,-1 8 1,9 8-16,0 1 16,0 17-16,0 0 15,0 0-15,-17 0 16,0 9-16,0-1 15,-18 10-15,0 8 16,-8 8-16,-9 1 0,8 8 16,1-17-1,0 0-15,17-8 16,0-1-16,17 0 16,0 0-16,18 9 15,0 0-15,-9-8 16,0-1-16,-17-8 15,-1 8 1,1 0-16,-18 1 16,-8-1-16,-18 9 15,-8 0-15,-9 0 16,17-9-16,9-8 16,17 0-16,1-9 15,8 0-15</inkml:trace>
  <inkml:trace contextRef="#ctx0" brushRef="#br1" timeOffset="-204763.15">15822 9716 0,'0'0'0,"0"0"16,0 0-16,8 17 16,-16 9-16,8 17 15,-9 9-15,0 0 16,-8 9-16,-9 8 15,17-26 1</inkml:trace>
  <inkml:trace contextRef="#ctx0" brushRef="#br1" timeOffset="-204390.14">13772 10400 0,'0'0'0,"0"0"0,0 0 16,0 0-16,18-9 15,8 0-15,35 1 16,25-10-16,45 1 31,34 0-31,8 8 0,27 0 0,9 1 16,-18 8 0,-18-9-16,-34 9 15,-17 0 1,-18 0-16,-17 0 0,-35-9 15,-26 9-15,9 9 16,-9 0-16</inkml:trace>
  <inkml:trace contextRef="#ctx0" brushRef="#br1" timeOffset="-203923.05">14363 10469 0,'0'0'0,"0"0"15,0 0-15,0 0 16,0 0-16,17 0 15,9 0-15,18 9 16,8-1 0,0 1-16,-9 0 0,-17-1 15,1 1 1,-10 8-16,-8 1 16,-1-1 15,-16 18-31,-10-1 15,-8 1-15,0 0 0,9-10 16,-1 1-16,1-17 16,8 0-1,9-1-15,0 1 0,0 0 0,18-1 16,8 1-16,17 0 16,35-9-16,26 0 15,-51 0-15</inkml:trace>
  <inkml:trace contextRef="#ctx0" brushRef="#br1" timeOffset="-203374.37">15153 10556 0,'0'0'0,"0"0"0,0 0 16,0 17-1,0 0-15,-9 9 16,1 0-16,-1 9 16,0-9-16,-8 0 15,8 0-15,1-9 16,-1-8-16,0-1 16,9 1-16,0-9 15,0 0-15,0-9 16,0 1-16,18-10 15,-1-8 1,0 9-16,18 0 16,0 0-16,0 17 15,-9 8-15,0 1 16,-18 8-16,1 0 16,0 9-16,-1-8 31,-8-10-31,0 1 0,0 0 15,18-18 1,8-8 0,17-18-16,9-25 0,9 8 15,-17 17-15,-18 9 16,0 9-16,-18 17 16,1 0-16,0 8 0,8 27 15,-8 0 1,0 8-1,8-8 1,9-10 0,-9-7-16</inkml:trace>
  <inkml:trace contextRef="#ctx0" brushRef="#br1" timeOffset="-202976.06">16603 10001 0,'0'0'0,"0"0"0,0 0 15,0 0-15,0 0 16,0 0-16,-8-8 16,-1 8-16,-17 0 15,-9 0-15,-8 17 16,-9 18 0,0 17-16,-1 8 31,19 1-31,8-9 0,8-9 15,18 0 1,18 1 0,-1-18-16,9 0 0,26-18 15,9 1-15,-35-9 16</inkml:trace>
  <inkml:trace contextRef="#ctx0" brushRef="#br1" timeOffset="-202670.31">16786 10322 0,'0'0'0,"0"0"0,-9 0 16,0 8-16,1 10 15,8-1-15,0 0 16,0 1-16,8 8 16,10 0-1,-1 0-15,0-18 0,18 1 16,0-9-1,0-9-15,-1 1 16,-8-18-16,-8 0 16,-10-18-16,-16-8 15,-1 9-15,-17 26 16,0-1-16,0 18 16,9 0-16,17 9 15,0 0-15</inkml:trace>
  <inkml:trace contextRef="#ctx0" brushRef="#br1" timeOffset="-202367.73">17402 10045 0,'0'0'0,"0"0"0,0 0 16,0 0-16,0 0 15,-8 0-15,-1 8 16,-8 10-16,-10 16 15,10 1 1,0-9 0,17 9-16,0-1 0,17 1 15,0-9-15,1 0 63,-1 0-63,-8 0 0,0-18 0,-1 1 0,1 0 0,-18 8 0,1 0 15,-18 1-15,-18-1 16,1 9-16,8 0 16,26-17-16</inkml:trace>
  <inkml:trace contextRef="#ctx0" brushRef="#br1" timeOffset="-201807.13">17854 10088 0,'0'0'0,"0"0"0,0 0 0,0 0 16,0 0 0,0 0-16,0 0 0,0 17 15,-9 1 1,0 16-16,-8 18 16,0 0-16,8 0 15,0-9 1,9-17-16,0 0 0,0-8 15,9-10 1,8 1 0,1-9-16,-1 0 0,9-9 15,9 9-15,-9 0 16,0 0-16,0 0 16,0 9-16,9 0 15,-9-1-15,0 1 16,0 0-16,-9-1 15,1-8-15,-1-8 16,0-1 0,-8-17-16,0-9 15,0-17 1,-9-8-16,-9 16 16,9 10-16,0 8 15,9 9-15,-1-1 0,1 18 16</inkml:trace>
  <inkml:trace contextRef="#ctx0" brushRef="#br1" timeOffset="-201589.3">18410 10443 0,'0'0'0,"0"0"0,0 0 16,0 0-16,0 0 15,0 9-15,0 8 16,0 18 0,-9-1-16,9 1 15,0-9-15,0 0 16,0-9-16</inkml:trace>
  <inkml:trace contextRef="#ctx0" brushRef="#br1" timeOffset="-201341.38">18592 10278 0,'0'0'0,"0"0"16,0 0-16,0 0 0,9 0 15,8 0-15,9 0 16,9 0-16,17-8 16,17-10-16,9-7 15,-8-10-15,-35 26 16</inkml:trace>
  <inkml:trace contextRef="#ctx0" brushRef="#br1" timeOffset="-201046.17">18931 10010 0,'0'0'0,"0"0"0,0 0 16,0 0-1,0 0-15,0 0 16,0 17-16,0 9 15,-9 9-15,0 17 16,1 0-16,-1 8 16,0 1-1,-8 0-15,17-1 0,0 1 16,0-18 0,17-8-16,9-9 15,0-9-15,26 1 16,-26-10-16</inkml:trace>
  <inkml:trace contextRef="#ctx0" brushRef="#br1" timeOffset="-200138.29">19538 10469 0,'0'0'0,"0"0"16,0 17-16,0 9 16,0 9-16,18 0 15,-1 8-15,18-8 16,17-9-1,9-18 1,8 1-16,9-26 0,1-9 16,-1-18-1,-9 1-15,-25 0 0,-1-9 16,-17 8-16,-17-16 16,-18 8-16,-8 8 15,-9 10 1,-18-1-16,-25 18 15,-18 26-15,0 8 16,0 17-16,18 18 16,-1 26-16,18 26 15,9 0-15,17-8 16,26-10-16,26 9 16,17-8-16,18-18 15,26-8 1,17-26-16,18-18 15,8-34-15,9-35 16,-70 26-16</inkml:trace>
  <inkml:trace contextRef="#ctx0" brushRef="#br1" timeOffset="-199736.75">20363 10053 0,'0'0'0,"0"0"0,0 0 15,0 0-15,0 0 16,0 0-16,18 0 15,8 0-15,9-8 16,25-1 0,19 0-16,7-8 15,-42 17-15</inkml:trace>
  <inkml:trace contextRef="#ctx0" brushRef="#br1" timeOffset="-199337.65">20850 10252 0,'0'0'0,"0"0"0,0 0 16,0 0-16,0 0 15,0 0-15,0 0 16,17-8 0,0-9-16,18-9 15,0-9-15,-9 0 16,0 1-16,0 8 16,-17 8 15,-1 1-31,1 8 0,0 9 0,-9 0 0,0 0 15,0 9 1,0 17-16,0 9 16,8 8-16,1-17 15,9 0-15,-1-9 16,26 1-16,-17-10 16</inkml:trace>
  <inkml:trace contextRef="#ctx0" brushRef="#br1" timeOffset="-199189.41">21206 9594 0,'0'0'0,"0"0"0,0 0 0,0 0 16,0 9-16,26 17 16,-9-9-16</inkml:trace>
  <inkml:trace contextRef="#ctx0" brushRef="#br1" timeOffset="-198560.79">21527 9690 0,'0'0'0,"0"0"0,0 0 15,0 0-15,0 0 0,0 0 16,0 0-16,0 0 16,-9 8-16,-8 18 15,-18 17 1,-8 27-16,8-10 16,0 10-16,9-10 15,9-8-15,8-17 16,9-9-16,0-17 15,0-1-15,18-16 16,8-1-16,8 0 16,10-8-16,-1 0 15,1 8 1,-10 9-16,-8 0 16,1 0-16,-1 9 15,0-1-15,0 1 16,0-9-16,-9 0 15,0-9-15,1 1 16,-1-10-16,9-8 16,-8-17-1,-10-18-15,1 1 16,0 16-16,-9 10 16,0 16-16,8 1 15,-8 17-15</inkml:trace>
  <inkml:trace contextRef="#ctx0" brushRef="#br1" timeOffset="-198247.55">21918 9889 0,'0'0'0,"0"0"0,0 0 15,0 0-15,0 8 16,0 10 0,0-1-16,0 0 15,-9 9-15,0 9 16,9 0-16,0-9 16,0 0-16,0-9 15,0-8-15,9 8 16,8-8-16,18-1 31,9 1-31,-1-9 0,0-9 16,-16 9-16</inkml:trace>
  <inkml:trace contextRef="#ctx0" brushRef="#br1" timeOffset="-197973.31">21232 10304 0,'0'0'0,"0"0"0,17 0 16,9 0-16,18 0 15,34 0 1,17-8-16,10-1 15,-10-8-15,1-1 16,-1 1-16,1 26 16,-10-1-16,-51-8 15</inkml:trace>
  <inkml:trace contextRef="#ctx0" brushRef="#br1" timeOffset="-197605.77">21588 10400 0,'0'0'0,"0"0"0,0 0 16,0 0-16,0 0 16,0 0-1,17 0-15,1 8 16,16 1-16,1 0 15,-9-1-15,0 1 16,-8 0-16,-10-1 16,1 10-16,-18-1 15,-8 9-15,-18 9 16,0-9 0,1 0-16,16-9 15,1-8-15,0-1 16,8 1-16,9 0 15,0-9-15,17 8 16,9 1 0,35-18-16,9 1 0,51-10 15,244-34 1</inkml:trace>
  <inkml:trace contextRef="#ctx0" brushRef="#br1" timeOffset="-197279.2">22343 10374 0,'0'0'0,"0"0"0,0 0 16,0 0-16,0 0 15,0 0-15,0 0 16,26-9-16,9 0 16,26-8-16,8 0 15,1-1-15,-9 1 31,-9 17-31,-26 9 16,-26-9-16</inkml:trace>
  <inkml:trace contextRef="#ctx0" brushRef="#br1" timeOffset="-196981.08">22586 9993 0,'0'0'0,"0"0"0,0 0 16,0 0 0,0 0-16,0 8 15,0 10-15,0 16 16,-8 18-16,-1 9 16,-8 8-16,-1-8 15,1-1-15,0 1 16,17 0-1,8-9-15,10-9 16,25-17-16,18-9 16,95-34-16,261-52 15</inkml:trace>
  <inkml:trace contextRef="#ctx0" brushRef="#br1" timeOffset="-166669.03">8640 11785 0,'0'0'0,"0"0"0,0 0 15,0 0-15,0 0 16,0 0-16,0 0 15,0 0-15,0 0 16,0 0 0,0-8-16,18-10 15,-1-8-15,18-17 16,0-17-16,-1 8 16,-8 0-1,0 17 1,0 0-16,-17 18 0,0 0 15,-1 8 1,-8 9-16,0 0 16,0 9-16,0 25 0,0 10 15,9-1-15,0 0 16,0-17-16,8 0 16,9-8-1,17-10 1,-17 1-1</inkml:trace>
  <inkml:trace contextRef="#ctx0" brushRef="#br1" timeOffset="-166506.28">8979 10893 0,'0'0'0,"0"0"16,0 9-16,0 8 15,9 18 1,34 17-16,-8-17 0</inkml:trace>
  <inkml:trace contextRef="#ctx0" brushRef="#br1" timeOffset="-165896.56">9908 11335 0,'0'0'0,"0"0"0,0 0 0,0 0 16,0 0-16,0 0 16,0 0-1,-9 0-15,-8 0 16,-9 0-16,-17 0 15,-1 17-15,-8 9 16,-17 26 0,8 9-1,17 0-15,10-1 0,16 1 16,1-1 0,17-8-1,9 0-15,8-8 0,9-18 16,9 0-16,8-18 0,18-8 15,0-8-15,-35-1 16</inkml:trace>
  <inkml:trace contextRef="#ctx0" brushRef="#br1" timeOffset="-165538.65">10143 11785 0,'0'0'0,"0"0"0,0 0 15,0 0 1,-9 0-16,0 9 16,1 0-16,-1 8 15,0 0-15,9 18 16,0 0-16,0-1 16,18-8-16,-1 0 15,0 0 1,1-17-16,-1 0 15,0-1-15,1-8 32,-10-8-32,1-10 0,0-8 0,-18 0 15,-8-8-15,-18 8 16,-8 8-16,-1 1 16,1 0-16,-1 8 15,10 0-15,25 9 16</inkml:trace>
  <inkml:trace contextRef="#ctx0" brushRef="#br1" timeOffset="-165061.04">9726 10928 0,'0'0'0,"0"0"0,0 0 15,0 0-15,0 0 16,0 0 0,0 0-16,0 0 15,0 9-15,0-1 16,0 1-16,0-9 15,0 0-15,0 0 16,0 0-16,0 0 16,-9 0-16,0 0 15,1 0-15,-18 0 16,0 17 0,17 1-16</inkml:trace>
  <inkml:trace contextRef="#ctx0" brushRef="#br1" timeOffset="-163599.46">11072 11716 0,'0'0'0,"-9"0"0,9 0 15,0 0-15,0 0 16,0 0-16,0 0 16,0 0-16,0 0 15,9 0-15,8-9 16,18 1-16,0-1 15,17 1-15,0-1 16,-9 0 0,1 9-1,-10 9-15,-16 0 0</inkml:trace>
  <inkml:trace contextRef="#ctx0" brushRef="#br1" timeOffset="-163382.22">11159 11898 0,'0'0'0,"0"0"0,0 0 16,0 0-16,0 0 16,17 0-16,18 9 15,-1-9-15,19 0 16,7-9-1,-25 9-15</inkml:trace>
  <inkml:trace contextRef="#ctx0" brushRef="#br1" timeOffset="-161711.28">12895 11751 0,'0'0'0,"0"0"15,0 0-15,0 0 16,0-9-16,0 0 16,0 1-16,0-1 15,0 0-15,0 1 16,0-1 0,0 1-16,0-1 15,-8 0-15,-1 1 16,0-1-16,-17 9 15,-8 0-15,-10 0 16,-17 17-16,1 18 16,-1-1-1,9 18-15,0 9 16,8 0-16,9-9 16,18 0-16,0-9 15,17 0-15,0-8 16,17-9-16,0 0 15,18 0-15,9-9 16,-1-8 0,-8-18-1,17 0 1,0 1-16,0-1 0,-26 9 16</inkml:trace>
  <inkml:trace contextRef="#ctx0" brushRef="#br1" timeOffset="-161528.72">13191 12045 0,'0'0'0,"0"0"0,0 18 16,0-1-16,0 18 16,-9 17-16,0 17 15,1 0-15,16 0 16,10 1-1,-10-44-15</inkml:trace>
  <inkml:trace contextRef="#ctx0" brushRef="#br1" timeOffset="-160495.75">13859 11794 0,'0'0'0,"0"0"15,0 0-15,0 0 16,0 0-16,0 0 15,0 0-15,0 0 16,18 9-16,-1-1 16,9 1-16,9 0 15,0-1-15,-9-8 16,0 0 0,0-8-16,0-1 15,-9 0-15,-8-8 16,-1 0-16,1-9 31,-9 0-31,-9 8 0,1 1 16,-10 0-16,-16 17 15,-10 0-15,1 17 16,-1 9-16,10 9 16,-1 8-16,0 18 15,18-18-15,17 0 16,0-8-16,17-9 15,18 0 1,17 0-16,18-9 16,-27-8-16</inkml:trace>
  <inkml:trace contextRef="#ctx0" brushRef="#br1" timeOffset="-160154.02">14728 11474 0,'0'0'0,"0"0"0,0 0 15,0 0 1,0 17-16,0 0 16,0 18-16,0 8 15,0 27-15,-9 7 0,9 10 47,0-26-47,0-9 0,0-18 0,0-8 16,0 0-1,0-17-15</inkml:trace>
  <inkml:trace contextRef="#ctx0" brushRef="#br1" timeOffset="-159657.72">14728 11422 0,'0'0'0,"0"0"16,0 0-16,0 0 15,0 0-15,0 0 16,0 0-16,17 0 16,9 0-16,9 0 15,0 0-15,8 0 16,0 0 0,-17 0-16,0 8 15,-8 1-15,-9 8 16,-1 1-1,-16-1-15,-1 0 0,-17 9 16,0 0 0,0 0-16,8 0 15,1-8-15,8-1 0,9 0 16,0 1 0,0-1-16,18 0 15,-1 0 1,9 9-16,0-8 15,-9-10-15,-8 1 0,0 8 16,-18 1-16,-8 8 16,-27 17-16,1 0 15,0-8-15,8-9 16,0 0 0,18-17-16,-1-1 15,10 1-15,8-9 16,0 0-16,0 0 15</inkml:trace>
  <inkml:trace contextRef="#ctx0" brushRef="#br1" timeOffset="-159491.05">15240 11699 0,'0'0'0,"0"0"0,0 0 15,0 17-15,-9 26 16,1 18-16,-1 0 15,0-9-15,9 0 47,-8-9-47,8-26 0</inkml:trace>
  <inkml:trace contextRef="#ctx0" brushRef="#br1" timeOffset="-159140.03">13625 12331 0,'0'0'0,"0"0"0,0 0 0,9 0 0,17 0 15,26-9-15,34 1 16,53-1 15,26 0-31,18 1 0,-18-1 16,-26 0-16,-9 1 16,-26-1-16,-17 9 15,-26-9-15,-18 9 16,-17 0-16,0 0 15,-17 0-15,0 0 16,-9 0-16</inkml:trace>
  <inkml:trace contextRef="#ctx0" brushRef="#br1" timeOffset="-158664.79">14094 12504 0,'0'0'0,"0"0"0,0 0 0,0 0 0,8 0 16,10 0-1,8 0-15,9 0 16,8 9-16,0 0 16,1-1-16,-18 1 15,0 0 1,0 8 0,-17 0-16,-1 1 0,-16 8 0,-10 0 15,-8 8 1,-8 9-16,-1 1 15,0-18 1,18 0-16,-1-18 0,10 1 16,-1 0-16,9-1 15,0 1 1,0-9 0,0 0-16,17 9 15,9-18-15,35 0 16,26-17-1,-35 9-15</inkml:trace>
  <inkml:trace contextRef="#ctx0" brushRef="#br1" timeOffset="-158107.9">14814 12591 0,'0'0'0,"0"0"0,0 0 0,0 9 16,0 8 0,0 0-16,-8 9 0,-1 0 15,0 0 1,1-9-16,-1 9 16,0-17-16,9 0 15,0-1-15,0-8 16,0 0-16,0-8 15,0-1-15,18-8 16,-1-9-16,0 0 16,10 8-16,7 1 15,-8 9 1,0 8-16,0 0 16,-8 8-16,-1 1 15,-8 8-15,0-8 16,-1-1-16,1 1 15,0 0-15,-1-1 16,-8-8 0,18 0-1,-1-8-15,18-18 0,-1 0 16,10 0-16,-9 9 16,-9-1-1,-9 10-15,-8 8 0,-1 0 16,1 8-16,0 10 15,-1-1 1,1 0-16,0 0 16,17-8-16,0 0 15,-9-9-15</inkml:trace>
  <inkml:trace contextRef="#ctx0" brushRef="#br1" timeOffset="-157727.95">16108 12045 0,'0'0'0,"0"0"0,0 0 16,0 0-1,0 0-15,-8 0 16,-1 0-16,0 0 16,-17 0-16,-17 18 15,8-1-15,-8 18 16,-1-1-16,10 9 31,-1 9-31,17-8 0,18-1 0,0-17 16,9 0-1,8-9-15,18-8 16,9-9-16,16-17 16,27-9-16,0-9 15,-52 26-15</inkml:trace>
  <inkml:trace contextRef="#ctx0" brushRef="#br1" timeOffset="-157406.5">16412 12227 0,'-8'0'0,"-1"0"0,0 0 15,1 0-15,-1 9 16,0-1-16,1 10 16,8 16-16,0 1 15,0-9-15,8 0 16,10 0 0,-1-9-16,9-8 15,0-18-15,9 1 16,-9-18-16,0 0 15,0-9-15,-17 0 16,-18 1 0,0 8-16,-17 0 0,0 8 15,-9 1-15,9 17 16,0 0 0,18 0-16,8 0 15,0 0-15,8 0 16</inkml:trace>
  <inkml:trace contextRef="#ctx0" brushRef="#br1" timeOffset="-157108.02">17055 12028 0,'0'0'0,"0"0"0,0 0 16,0 0-16,0 0 16,0 0-16,-9 0 15,1 0-15,-10 9 16,-8 8-16,0 0 15,9 1-15,-1-1 16,18 0 0,0 1-16,0 8 15,18 8-15,8 9 16,8 1-16,-7-1 31,-1-17-31,-18 0 0,1-9 0,-9 1 16,-9-1-16,-8 0 15,-9 1-15,-18-1 16,10-8 0,16-1-16,18 1 15,0-9-15</inkml:trace>
  <inkml:trace contextRef="#ctx0" brushRef="#br1" timeOffset="-156531.12">17593 12167 0,'0'-9'0,"0"0"16,0 1-16,0-1 16,0 9-16,0 0 15,-8-9-15,8 9 16,-9 0-16,0 0 16,1 0-16,-1 18 15,-8-1 1,-10 9-16,10 0 15,0 8-15,8 1 16,9-9-16,0-9 16,0-8-16,17-9 15,1-9-15,17 1 16,8-1-16,0 0 16,-17 1-16,0 8 15,-8 0 1,-1 8-16,1 1 15,-1 0-15,0-1 16,-8 1-16,0-9 16,-1 0-16,1-9 15,0 1-15,-1-10 16,1-16 0,0-27-16,-1 1 15,-8 16-15,0 10 16,0 8-1,0 17-15</inkml:trace>
  <inkml:trace contextRef="#ctx0" brushRef="#br1" timeOffset="-156325.09">18279 12296 0,'0'0'0,"0"0"0,0 9 0,0 8 16,0 18-16,0 0 16,0-9-1,0 0-15,0 0 16,0 0-16,0-18 16</inkml:trace>
  <inkml:trace contextRef="#ctx0" brushRef="#br1" timeOffset="-156077.58">18635 12123 0,'0'0'0,"0"0"15,0 0-15,0 0 16,0 0-16,0 0 15,18 0-15,8 0 16,17 0-16,18-8 16,8-1-1,18-8 1,-9-1-16,-25 10 0,-27 8 16</inkml:trace>
  <inkml:trace contextRef="#ctx0" brushRef="#br1" timeOffset="-155834.49">19009 11863 0,'0'0'0,"0"0"0,0 0 16,0 18-1,0 8-15,-9 8 0,0 18 16,1 9-1,-1 8-15,0 0 16,-8 9-16,8-17 16,9-18-16,0 1 15,0-18-15,18-9 16,16 9-16,-8-9 16</inkml:trace>
  <inkml:trace contextRef="#ctx0" brushRef="#br1" timeOffset="-154769.99">19894 12296 0,'0'0'0,"0"0"0,0 0 16,0 0-16,0 18 15,9-1 1,9 0-16,-1 1 16,18-1-16,-1-8 15,18-1-15,18-8 16,-9-8-1,0-10-15,-1-8 16,-16 0-16,-1 0 16,-8-8-16,-9-1 15,-17 0-15,-9 1 16,-9-1-16,-17 18 16,-18 0-16,-16 8 15,-27 18-15,-9 8 16,18 18-16,0 8 15,9 17-15,8 10 16,26 16 0,0 10-16,27 16 15,16 9-15,27-17 16,17-8-16,18-10 16,8-25-16,9-9 15,8-26-15,1-18 16,8-25-1,26-9-15,243-34 16</inkml:trace>
  <inkml:trace contextRef="#ctx0" brushRef="#br1" timeOffset="-154259.9">20780 12210 0,'0'0'0,"0"0"0,0 0 16,0 0 0,9 0-16,8 0 15,18 0-15,17 0 16,0 0-16,9-9 15,8 0 17,1 9-32,-35 0 0</inkml:trace>
  <inkml:trace contextRef="#ctx0" brushRef="#br1" timeOffset="-153685.65">21458 12400 0,'0'0'0,"0"0"0,0 0 0,0 0 16,0 0-16,0 0 15,0 0-15,0 0 16,0 0 0,0 0-16,0-8 15,17-1-15,18-17 16,-1-9-16,1-8 16,9 8-16,-18 1 15,0 16 1,-18 1-16,1 17 0,-9 0 15,0 0 1,-9 17-16,1 9 16,-10 18-16,1-1 15,17 0-15,0-17 16,0 0-16,9-17 16,8 8-16,0-8 15</inkml:trace>
  <inkml:trace contextRef="#ctx0" brushRef="#br1" timeOffset="-153543.34">21683 11855 0,'0'0'0,"0"0"0,0 0 16,0 0-16,0 0 16,0 0-16,9 0 15,8 0-15</inkml:trace>
  <inkml:trace contextRef="#ctx0" brushRef="#br1" timeOffset="-152956.97">22283 11829 0,'0'0'0,"0"0"0,0 0 15,0 0-15,0 0 16,0 0-16,-9 0 15,0 0-15,0 17 16,-25 18-16,-10 17 16,1 8-16,8 1 31,0 0-31,18-9 0,0-9 16,8-17-16,9-9 15,9-8-15,8-1 16,9 1-16,9-9 15,8-9-15,-8 9 16,-9 0-16,-9 0 16,-8 0-1,0 0-15,-1 9 16,1 0-16,0-1 16,0 1-16,-1 0 15,1-9-15,8-9 16,1 0-1,-1-8-15,9-9 0,-9-26 16,1-26-16,-10 9 16,1 26-16,-18 8 15,9 18 1,-8 8-16,8 9 16,0 0-16</inkml:trace>
  <inkml:trace contextRef="#ctx0" brushRef="#br1" timeOffset="-152642.95">22708 12175 0,'0'0'0,"0"0"16,0 0-16,0 0 15,0 0-15,0 0 16,0 0-1,0 9-15,0 8 0,-9 0 16,1 9 0,-1 9-16,0 0 15,1-9-15,-1 0 16,9-9-16,0 0 16,0-8-16,0 0 15,9-1-15,8 1 16,0 0-16,27-18 15,34-8 1,-26 8 0</inkml:trace>
  <inkml:trace contextRef="#ctx0" brushRef="#br1" timeOffset="-152391.25">22977 12115 0,'0'0'31,"0"0"-31,0 0 0,0 0 0,9 0 0,17 0 16,17 0-1,18-9-15,17 0 0,9 1 31,-17-1-31,-1-8 0,-8-9 16,-35 8-16</inkml:trace>
  <inkml:trace contextRef="#ctx0" brushRef="#br1" timeOffset="-152136.15">23533 11794 0,'0'0'0,"0"0"15,0 0-15,0 0 16,0 0-16,-9 26 16,-17 17-16,0 9 15,0 0-15,0 0 16,0 9 15,9 0-31,-1-10 0,1-7 0,17 8 16,9-9-16,8-8 15,35-9-15,35 0 16,-35-18-16</inkml:trace>
  <inkml:trace contextRef="#ctx0" brushRef="#br0" timeOffset="-25933">2041 12374 0,'0'0'0,"0"0"16,0 0-16,0 0 16,-9 0-16,-8 0 15,-35 26 1,-18 35-16,-17 26 15,-8 42-15,8 19 16,26-18 0,35-9-1,-9 0 1,27-34-16,8-27 0,8 1 16,27-18-16,8-17 0,1-8 15,25-18 1,1-9-16,-18-17 0,-9-9 15,-17 9 1,-17-8 0,-18-1-16,-17 9 0,-26 9 15,-9 8-15,-8 18 0,-1 8 16,10 9 0,34-17-16,17 8 15,18-8 1</inkml:trace>
  <inkml:trace contextRef="#ctx0" brushRef="#br0" timeOffset="-25422.51">1693 12348 0,'0'0'0,"0"0"0,0 0 16,0 0-16,-17 0 15,8 0 1,-8 0-16,-27 26 16,-8 18-16,-8 16 15,-10 18 1,1 35-16,25 17 0,1-18 15,25 10 1,18-1-16,18-26 16,25 0-16,27-8 15,-1-26-15,27-18 16,8-26-16,17-17 16,1-26-16,17-26 15,-9-43-15,-34-18 16,-27-8-16,-17-17 15,-34-18 1,-18-9-16,-26 9 16,-9 44-16,-8 34 15,-1 26-15,1 17 16,-18 18-16,-9 25 16,-8 18-16,0 44 15,9 16-15,51-51 16</inkml:trace>
  <inkml:trace contextRef="#ctx0" brushRef="#br0" timeOffset="-24297.69">3430 12946 0,'-9'-9'0,"9"1"16,0-1-16,0-8 15,-8-9-15,-1 0 16,0 0-16,1 0 15,-18 0-15,0 8 16,-18 18-16,1 0 16,-1 18 15,1 8-31,8 8 0,18 1 16,-1 0-1,18-9-15,0 8 0,18-8 16,-1 0-16,1 0 0,-1-8 15,-8-10 1,-1 10-16,-8 8 16,-17 8-16,-9 18 15,-18 0-15,-16 9 16,-10-18 0,18 0-16,9-17 15,8 0-15,18-17 0</inkml:trace>
  <inkml:trace contextRef="#ctx0" brushRef="#br0" timeOffset="-24099.64">3439 13024 0,'0'0'0,"0"0"0,0 0 15,8 17-15,1 9 16,0 18-1,-9 16-15,-9-8 16,9-9-16,0-17 16,0 0-1,0-8-15,0-10 0</inkml:trace>
  <inkml:trace contextRef="#ctx0" brushRef="#br0" timeOffset="-23899.36">3560 12617 0,'0'-9'0,"0"1"0,0 8 16,0 0-16,0 0 16,0 0-16,9 8 15,0 1-15</inkml:trace>
  <inkml:trace contextRef="#ctx0" brushRef="#br0" timeOffset="-23391.97">3786 13154 0,'0'0'0,"0"0"0,0 0 16,0 17 0,0 0-16,0 9 15,-9 0-15,1 0 16,8-17-16,-9 0 15,9-1-15,0-8 16,0-8-16,0-1 16,0-8-1,0-9-15,17-9 16,9 0-16,1 1 16,-1 17-16,0-1 15,-9 18-15,0 0 16,1 0-16,-10 18 15,1-1-15,0 17 16,-9 10-16,0-10 16,0-8-16,0-8 15,0-10 1,0 1-16,0 0 16,0-9-16,8-9 15,10-17-15,17-17 16,-1-1-16,1 10 47,-9-1-47,0 18 0,-26 17 0,18-9 0,-10 9 0,1 0 15,0 18-15,-1 25 16,1 9-16,0 8 16,-1-16-16,1-1 15,-9-17-15,9 0 16,8-17-1,0-1-15,-8 1 16</inkml:trace>
  <inkml:trace contextRef="#ctx0" brushRef="#br0" timeOffset="-23064.99">4724 13102 0,'0'0'0,"0"0"16,0 17-16,0 9 16,9 17-16,-1 1 15,-8-1-15,0-17 16,9 0-16,0-9 16,-1-8-16</inkml:trace>
  <inkml:trace contextRef="#ctx0" brushRef="#br0" timeOffset="-22869.11">4759 12695 0,'0'0'0,"0"0"0,0 0 16,0 0-16,0 0 15,0 0-15,8 8 16,-8-8-16</inkml:trace>
  <inkml:trace contextRef="#ctx0" brushRef="#br0" timeOffset="-22313.16">5297 12392 0,'0'0'0,"0"0"0,0 26 16,-9 26-16,1 43 15,-10 43 1,1 1-16,0-9 16,-1 0-16,1-26 15,17-18-15,0-25 16,0-18-16,9-8 16,8-26-16,0-1 15,-8 1 1</inkml:trace>
  <inkml:trace contextRef="#ctx0" brushRef="#br0" timeOffset="-21916.23">5853 13050 0,'0'0'0,"0"0"0,0 0 16,0 0-16,0 0 16,-9-9-16,0 1 15,-17 8-15,-8 0 16,-10 8-1,1 10-15,-1 8 16,-8 17-16,9 17 16,17 1-16,9-18 15,8-17-15,9 0 16,9 0-16,8-17 16,0 0-1,18-9-15,0-18 16,-1-8-16,10-8 0,-18-1 15,0 0 1,-17 18-16,-1 0 16,1 17-1,-9 0-15,0 0 0,0 8 16,0 18 0,9 9-16,-1 0 15,10-9-15,-1 0 16,44 0-16,-18 0 15</inkml:trace>
  <inkml:trace contextRef="#ctx0" brushRef="#br0" timeOffset="-21585.56">5992 13024 0,'0'0'0,"0"0"16,0 9-16,17 8 15,1 18-15,16 8 16,1 17-16,-9-8 16,0 0 31,-17-8-47,-1-1 0,-16-8 0,-1-1 0,0-8 0,-8 0 15,0-8-15,-1-10 16,1 1-16,0-18 15,-1 1 1,10-18 0,8-26-16,26-18 0,17-25 15,35 0-15,26-35 16,166-165-16</inkml:trace>
  <inkml:trace contextRef="#ctx0" brushRef="#br0" timeOffset="-21096.89">6548 12253 0,'0'0'0,"0"0"16,0 0 0,0 0-16,0 17 15,0 9-15,0 26 16,-9 26-16,0 44 16,1 16-16,-1 1 15,0-9 1,0-18-16,1-8 15,8-26 1,0-26 0,0-9-16,0-17 15,0 0-15,8-17 16,1 0-16</inkml:trace>
  <inkml:trace contextRef="#ctx0" brushRef="#br0" timeOffset="-20541.84">6825 12868 0,'0'0'0,"0"0"0,0 0 16,0 9-16,-8 8 0,8 18 15,0 17-15,0 0 16,8 17-1,1-9 79,0-8-78,-1-17-16,1-9 0,9 0 0,-1-17 0,0-9 0,18-9 0,0-26 0,8-8 0,1-18 0,-1 10 0,-17-1 15,0 8-15,-9 27 0,-8 0 0,0 17 16,-9 0-16,0 0 16,17 26-16,1 26 15,16 51 1,1 10-16,0 8 16,0 9-16,-9-9 15,-9-25-15,-8-18 16,-9-26-16,-9-9 15,0-8-15,-17-9 16,0 0-16,-17-18 16,-1-8-16,1-17 15,-1-9-15,10-17 16,16-18 0,10-17-16,25-9 15,44-16-15,43-19 16,-34 53-16</inkml:trace>
  <inkml:trace contextRef="#ctx0" brushRef="#br0" timeOffset="-19647.13">8041 13492 0,'0'0'0,"0"0"16,9 17-16,0 18 16,-1 25-16,-16 18 15,-1-9 1,0-25-1</inkml:trace>
  <inkml:trace contextRef="#ctx0" brushRef="#br0" timeOffset="-18004.34">9700 13232 0,'0'0'0,"0"0"0,-9 0 0,0 0 16,-25 0-1,-10 17-15,-8 18 16,0 17-16,9 0 16,8 8-16,9-8 15,8-8-15,18-1 16,0-17-1,9-18-15,17 1 0,18-18 16,8-25 0,9-1-16,-27 1 15,-8 16-15,-17 1 16,0 17-16,-1 0 16,-8 9-16,9 34 15,0 18-15,8 16 16,0-16-16,1-18 15,17-17 1,43 0-16,-18-8 16</inkml:trace>
  <inkml:trace contextRef="#ctx0" brushRef="#br0" timeOffset="-17598.11">10325 13249 0,'0'0'0,"0"9"0,0 17 16,0 17 0,0 35-16,0 43 15,0 26-15,-9-17 16,1 9-16,-1-9 16,9-44-16,-9-25 15,1-18 1,8-17-16,0-17 0,0 0 15,0-9 1,-9-18-16,9-42 16,0-44-16,17-26 15,1 0-15,8 35 16,0 25 0,0 27-16,-9 8 15,1 18-15,-10 0 16,1 17-16,0 0 15,-1 17-15,-16 26 16,-10 9 0,-8 0-16,-17-8 0,8-10 15,9-16-15,17-10 16</inkml:trace>
  <inkml:trace contextRef="#ctx0" brushRef="#br0" timeOffset="-17152">10750 13388 0,'0'0'0,"0"0"0,0 0 15,9 17-15,0 9 16,0 43-16,-1 35 16,-16 17-1,-1 1-15,-9 8 16,10-26-16,-1-27 15,0-25-15,1-17 16,8-9-16,-9-17 16,9-1-16,0-8 15,0-17-15,0-35 16,17-43 0,9-35-16,18 17 15,-9 35-15,-9 18 16,0 25-16,0 0 15,-9 18 1,-8 0-16,0 17 16,-1 0-16,-8 0 15,0 8 1,-8 18-16,-27 18 16,0-1-16,9-17 15,9 0 1,8-17-16,9-9 0,17-26 15,9 0-15</inkml:trace>
  <inkml:trace contextRef="#ctx0" brushRef="#br0" timeOffset="-16854.71">11298 12868 0,'0'0'0,"0"0"0,-9 17 15,0 18-15,1 26 16,-10 43-16,1 17 31,-1-17-31,1-9 0,8 9 16,1-17-16,8-27 16,0 1-1,0-9-15,0-26 16,0-18-16</inkml:trace>
  <inkml:trace contextRef="#ctx0" brushRef="#br0" timeOffset="-16437.69">11454 13552 0,'0'0'0,"0"0"0,-9-8 16,1-1-16,8 0 16,0 9-16,0-8 15,0 8-15,0 0 16,0 0-16,0 0 15,0 17-15,0 0 16,0 9 0,8 0-16,1 0 15,0-17-15,8-1 16,0-8-16,1-8 16,16-10-16,1-7 15,9-10-15,-10 9 16,-8 9-1,-17-1-15,0 10 16,-1 8-16,1 0 31,8 17-31,1 18 0,8 34 0,0 35 16,0 8-16,0-8 16,-17-8-1,-1-10-15,-8-34 16,-8-9-16,-1-17 15,0 0-15,1-17 16,-1 0-16,-17-1 16,0-16-16,-9-10 15,0-16-15,18-18 16,8-9-16,18-34 16,43-35-1,-8 69-15</inkml:trace>
  <inkml:trace contextRef="#ctx0" brushRef="#br0" timeOffset="-15654.61">13668 13353 0,'0'0'0,"0"0"0,0 0 16,0 0-16,0 0 15,-8 17 1,-10 9-16,-25 18 16,-35 16-16,-18 10 15,1 7-15,8-16 16,9-18-1,8 1-15,27-18 16,8-9 0,18-8-16,-1-1 15,10 10-15,8-1 0,8 9 16,18 9-16,35 17 16,26 0-1,17-1-15,-8-7 0,-10-10 31,-7-8-31,-1-8 0,-43-10 16</inkml:trace>
  <inkml:trace contextRef="#ctx0" brushRef="#br0" timeOffset="-15383.06">14007 13509 0,'0'0'0,"0"0"0,0 9 0,9 8 15,-1 35-15,1 17 16,-18 9-16,1 9 16,-1-18-16,0 18 15,9-1 1,0-25-16,0-18 15,9-17-15,17 9 16,-9-18-16</inkml:trace>
  <inkml:trace contextRef="#ctx0" brushRef="#br0" timeOffset="-14975.78">14450 13327 0,'0'0'0,"0"0"0,0 0 0,0 0 15,0 9-15,0 17 16,0 17 0,8 44-16,-8 25 15,-8 18-15,-10 26 16,1-9-1,8-26-15,9-17 16,0-26 0,0-8-16,9-10 0,0-25 15,8-18-15,-8-17 16</inkml:trace>
  <inkml:trace contextRef="#ctx0" brushRef="#br0" timeOffset="-13849.2">15683 13968 0,'0'0'0,"0"0"16,0 0-16,0 9 15,0 17-15,0 17 16,0 9-16,0 8 16,-9-8-16,1-8 31,8-27-31</inkml:trace>
  <inkml:trace contextRef="#ctx0" brushRef="#br0" timeOffset="-13433.15">15848 13673 0,'0'0'0,"0"0"0,0 0 16,17 18-16,1 16 16,8 1-16,8 17 15,-8 0-15,0 17 16,-17 1-1,0-1-15,0 0 16,-9-17-16,0-9 16,0-17-16,0-8 15,0-10-15,0 1 16,0-9-16,0-9 16,17-17-16,9-8 15,9-1-15,-9 18 16,0-1-16,0 1 15,0 17-15,-9 9 16,9 17 0,0 8-16,0 10 15,0 8-15,1 0 16,-10-9-16,0-8 16,-8-27-16,0 1 15</inkml:trace>
  <inkml:trace contextRef="#ctx0" brushRef="#br0" timeOffset="-13031.22">17411 13769 0,'0'0'0,"0"0"16,0 0-16,0 0 16,-9 0-16,1 0 15,-1 0-15,-17 8 16,-18 10-16,1 16 16,8 1-16,1 0 15,16 8 1,9 9-16,27 9 15,-1-1 1,18-8-16,17 9 16,-9-18-16,1-17 15,-18 0-15,-9-9 0,-8-8 16,0 0-16,-18 8 16,-8 0-1,-18 1-15,0-10 16,0 1-1,9 0-15</inkml:trace>
  <inkml:trace contextRef="#ctx0" brushRef="#br0" timeOffset="-12852.86">17654 13916 0,'0'0'0,"0"0"0,0 0 0,9 0 16,8 9-16,9-1 15,26 1-15,0 0 16,18-18-16,8-8 31,-9-9-31,-34 8 0</inkml:trace>
  <inkml:trace contextRef="#ctx0" brushRef="#br0" timeOffset="-12623.55">17984 13448 0,'0'0'0,"0"9"0,-9 17 0,1 35 15,-18 42 1,0 19 0,0 16-16,8-8 0,1-17 15,8-18-15,9-17 16,0-26-16,9-17 15,8-9-15,9-18 16,26 1-16,-26-9 16</inkml:trace>
  <inkml:trace contextRef="#ctx0" brushRef="#br0" timeOffset="-12273.25">18219 14158 0,'0'0'0,"0"0"0,0 0 15,0 0-15,0 9 16,17 0 0,0-1-16,27 1 15,25-18-15,9-8 16,0-9 0,-17 0-16,-9 0 0,-17 9 15,-9-9-15,-17 9 16,0-1-16,-18 1 15,0 8 1,-17 1-16,-9 8 16,-8 8-16,-9 10 15,8 8-15,10 8 16,-1 9-16,18 9 16,17 0-16,8-8 15,18-1-15,18-8 16,17-9-16,17-9 15,-44-8 1</inkml:trace>
  <inkml:trace contextRef="#ctx0" brushRef="#br0" timeOffset="-6483.03">19217 14020 0,'0'0'0,"0"0"0,0 0 15,0 0-15,0 0 16,-9 0-16,1 17 16,-18 27-16,0 33 15,0 27-15,-9 44 31,-9-1-31,10-26 0,8-8 16,0-9 0,8-35-1,10-34-15,8-18 0,0-8 16,0-18-16,0-17 0,17-52 16,9-43-16,9-27 15,8-7-15,9 7 16,-8 44-1,-1 35-15,-8 26 16,0 17-16,-1 9 16,10 17-16,17 8 15,8 27-15,-8 17 16,-18 0-16,1 0 16,-18-9-16,-18 0 15,-8 1 1,-17-10-16,-26 1 15,-27-9-15,-17-9 16,-8-8-16,8-18 16,17 1-16,10-1 15,16 9-15</inkml:trace>
  <inkml:trace contextRef="#ctx0" brushRef="#br0" timeOffset="-5349.47">20893 13613 0,'0'0'0,"0"0"16,0 0-16,-9 0 15,1 0-15,-27 17 16,-8 26-16,-18 18 16,-17 17-1,8 9-15,-8 25 16,9 18-16,-1-17 15,18-1-15,17-16 16,27-10-16,8-17 16,17-8-16,26-18 15,18-8-15,26-18 16,35-25-16,25-27 16,-8-34-1,0-18-15,-26-17 16,-18-8-16,-34-10 15,-26 10-15,-18 8 16,-25-9-16,-27 27 16,-17-1-16,-35 26 15,44 44-15</inkml:trace>
  <inkml:trace contextRef="#ctx0" brushRef="#br0" timeOffset="17772.34">20832 13985 0,'0'0'0,"0"0"15,0 0-15,0 0 16,-8 0-16,-1 0 15,0 0-15,1 0 16,-1 18-16,-17-1 16,0 9-16,0 9 15,0 8-15,8-9 16,1 1 15,0-9-31,8 0 0,9-26 0,-9 26 0,9-9 16,0 1-16,9-1 15,0-8-15,8-1 16,26 1-16,18-9 16,0-9-16,-9 9 15,-35 0 1</inkml:trace>
  <inkml:trace contextRef="#ctx0" brushRef="#br0" timeOffset="18028.38">20997 14046 0,'0'0'0,"0"0"0,0 0 15,-8 0-15,8 0 16,0 0-16,0 0 15,-9 0-15,0 9 16,1 17-16,-18 43 16,-9 26-1,0 9 1,9 35-16,-35 233 16</inkml:trace>
  <inkml:trace contextRef="#ctx0" brushRef="#br0" timeOffset="20389.02">9656 15899 0,'-8'0'0,"-10"9"0,1 0 15,0 8-15,-1 0 16,10 1-16,8-1 16,0-8-16,0-1 15,0 1-15,17-18 16,9 1-16,17-27 15,9-17-15,9-26 16,9-26-16,-18 17 31,-26 27-31,-9 25 0,-8 9 16,0 9 0,-9 17-16,0 0 0,0 17 15,8 26-15,-8 27 16,18-1-1,-1 9-15,0-17 16,1-27-16,8-16 16,0-18-16,-17 0 15</inkml:trace>
  <inkml:trace contextRef="#ctx0" brushRef="#br0" timeOffset="20516.64">10186 14851 0,'0'0'0,"0"0"0,0 0 0,0 0 16,17 18-16,1-1 15</inkml:trace>
  <inkml:trace contextRef="#ctx0" brushRef="#br0" timeOffset="21641.24">11541 15328 0,'0'0'0,"0"0"0,0 0 15,0-9-15,-9 0 16,0 1 0,1-10-16,-10 1 15,-8-9-15,-17 9 16,-1-1-16,-8 1 16,9 17 15,-1 0-31,1 17 0,-18 9 0,9 9 0,0 0 15,0 25-15,-9 10 16,18-10 0,17 1-16,8-9 15,18 0-15,0-9 16,18 9-16,8 9 16,8-9-16,19-9 15,-1-8-15,0-9 16,17-18-1,-8 1-15,-18-9 16,-16 0-16,-1 0 16,8-9-16,-8 1 15</inkml:trace>
  <inkml:trace contextRef="#ctx0" brushRef="#br0" timeOffset="22488.17">11810 15899 0,'0'0'0,"0"0"15,0 0-15,0 0 16,0 0-16,0 0 16,0 26-16,-9 18 15,1 16-15,-10 9 16,9 1-16,1 16 31,8-16-31,17-10 0,1-25 16</inkml:trace>
  <inkml:trace contextRef="#ctx0" brushRef="#br0" timeOffset="23052.41">11211 14808 0,'0'0'0,"0"0"0,0 0 16,0 0-16,0 0 15,0 0-15,0 0 16,0 0-16,0 0 16,0 0-1,8 9-15,1-1 16,0 1-16,-1 0 15,1-9-15,0 8 16,-9-8-16,0 0 16,0 0-16,-9 0 15,0 0-15,-17 18 16,0-1-16,9 18 16,17-18-1</inkml:trace>
  <inkml:trace contextRef="#ctx0" brushRef="#br0" timeOffset="24485.35">12453 15587 0,'0'0'0,"0"0"16,0 0 0,0 0-16,0 0 0,0 0 15,0 0 1,0 0-16,0 0 16,17 0-16,9 0 15,17 0-15,1 0 16,-1 0-16,1 0 15,-1-8-15,-8 8 32,-18 0-32</inkml:trace>
  <inkml:trace contextRef="#ctx0" brushRef="#br0" timeOffset="24689.12">12513 15787 0,'0'0'0,"0"0"0,0 0 16,0 0-16,0 0 16,18 8-1,8 1-15,17 0 16,18-1-16,8-8 16,1 0-1,-1 9-15,-34-9 16</inkml:trace>
  <inkml:trace contextRef="#ctx0" brushRef="#br0" timeOffset="25237.6">14068 15492 0,'0'0'0,"0"0"0,0 0 16,0 0-16,-9 0 15,0 0 1,-8-8-16,-9 8 15,-18 8-15,-16 18 16,-10 17-16,-8 18 16,9 8-16,-1 9 15,18 0-15,17 0 16,18-17-16,0-1 16,17-8-1,17-8-15,0-1 16,18-17-16,8 0 15,18-17-15,26-9 16,-44 0-16</inkml:trace>
  <inkml:trace contextRef="#ctx0" brushRef="#br0" timeOffset="25564.76">14346 16020 0,'0'0'0,"0"0"0,0 0 16,0 0-16,-9 0 16,0 18-16,1-1 15,-10 18-15,1 8 16,-1 0 0,18-8-16,0-9 15,0 0-15,9-9 16,0-8-1,8 0 1,9-9-16,-8-9 0,8-8 0,0-9 16,-9 8-16,-8 1 15,-18 0 1,0-1-16,-17 10 16,0-1-16,9 9 15,8 0-15,9 0 16</inkml:trace>
  <inkml:trace contextRef="#ctx0" brushRef="#br0" timeOffset="27191.49">15084 15674 0,'0'0'0,"0"0"16,0 0-16,0 0 16,8 17-16,10 1 15,-1-1-15,18 9 16,17-17-16,9-1 15,8 1 1,1-18 0,-10-8-16,-16 0 0,-1-9 15,-17 0-15,0-9 16,-17 0-16,-9 1 16,-9-1-16,-17 18 15,0 0-15,-17 8 16,-9 18-1,0 25-15,0 1 16,17 17-16,0 0 16,18 8-16,-1 10 15,27-10-15,8-16 16,18-10-16,9-8 16,16-26-16,27-17 15,-26 0 1</inkml:trace>
  <inkml:trace contextRef="#ctx0" brushRef="#br0" timeOffset="27459.99">16100 15258 0,'0'0'0,"0"0"15,0 0-15,0 0 16,0 18-16,-9 16 16,0 18-16,1 26 15,-1 0-15,0 0 32,1-17-32,-1-9 0,0-18 15,9-8-15,0-8 16,0-18-16,0 0 15</inkml:trace>
  <inkml:trace contextRef="#ctx0" brushRef="#br0" timeOffset="27911.98">16022 15042 0,'0'0'0,"0"0"0,0 0 0,0 0 16,0 0-16,8 0 15,10 0-15,25 9 16,9 8-16,0 0 16,-8 0-16,-18-8 15,0 0 1,-9-1 0,-8 1-16,-18 8 0,0 1 15,-17 16-15,0 1 16,-8 0-16,-1-1 15,9-8 1,8 0-16,1 0 0,17 0 16,0 9-1,17 0-15,18 8 16,0-17-16,0 0 16,-9 0-16,0-9 15,-18-8-15,1 8 16,-18 0-1,1 1-15,-18 16 0,-9 1 16,0-9-16,0 0 16,1 0-1,16-17-15,10-1 16,8-8-16,0 0 16</inkml:trace>
  <inkml:trace contextRef="#ctx0" brushRef="#br0" timeOffset="28103.83">16708 15492 0,'0'0'0,"0"18"0,0-1 16,-9 26-16,0 9 15,-17 17-15,9 1 31,-1-10-31,10-8 0,-1-17 0</inkml:trace>
  <inkml:trace contextRef="#ctx0" brushRef="#br0" timeOffset="28493.54">14893 16176 0,'0'0'0,"0"0"15,0 0-15,8 0 16,18-8-16,26 8 16,35-9-16,44 9 15,51 0-15,18 0 16,17 0-16,-18 0 16,-7 0-1,-19 0-15,-34 0 16,-26 0-16,-26 9 15,-35-9-15,-17 8 16,-18 1-16,-8 0 16</inkml:trace>
  <inkml:trace contextRef="#ctx0" brushRef="#br0" timeOffset="28987.08">15388 16324 0,'0'0'0,"0"0"0,0 0 16,0 0-16,17 8 15,0 1-15,18 8 16,0 1-16,8-1 16,9 9-16,-8 0 15,-1 0 1,-17-9 0,-8-8-16,-10 8 0,-16 0 15,-1 18-15,-17 0 16,-18 8-16,10 0 15,-10-8 1,10 8-16,8-17 0,8-17 16,9 0-16,1-1 15,8 10 1,0-10-16,17 10 16,1-1-16,16-8 15,36-9-15,8-9 16,0-8-16,0-9 15,-17-9 1,-35 26-16</inkml:trace>
  <inkml:trace contextRef="#ctx0" brushRef="#br0" timeOffset="29637.65">16187 16601 0,'0'0'0,"0"0"0,0 0 15,0 0-15,-9 8 16,0 10-16,0 8 16,1 8-16,-10 18 15,1-8-15,0-1 16,-1-8-1,1-9-15,8-9 0,1-8 16,8-1 0,0 1-16,0-9 15,0 0-15,8-17 16,10-9-16,16-9 16,1-8-16,0 8 15,8 0-15,1 18 16,-10 0-1,-8 17-15,1 0 16,-1 17-16,-9 0 16,-8 18-16,-1 0 15,-8-9-15,0 0 16,0-9-16,0 0 16,0-8-1,0 0-15,0-1 16,0-8-16,18-8 15,16-18-15,1-18 16,9 10-16,-18-1 16,0 18-16,-18-1 15,1 10-15,0 8 16,-1 0-16,-8 0 16,9 8-1,8 18-15,-8 26 16,0 0-16,0 0 15,8-8-15,0-1 16,1-17 0,-1-9-16,9-8 0,-9-9 15</inkml:trace>
  <inkml:trace contextRef="#ctx0" brushRef="#br0" timeOffset="31023.49">17915 15899 0,'0'0'0,"0"0"0,0 0 0,0 0 16,-9 0-16,0-8 15,-17 8-15,-9 0 16,-8 0 0,-9 8-16,0 18 15,0 9 1,17 8-16,0 9 0,9 9 15,9-9-15,17 8 16,9-8-16,8-8 16,18-18-16,8-26 15,18-9 1,-35 0-16</inkml:trace>
  <inkml:trace contextRef="#ctx0" brushRef="#br0" timeOffset="31325.6">18192 16029 0,'0'0'0,"0"0"16,-8 17-16,-1 1 15,0 16-15,1 10 16,8 8-16,0-9 16,17 0-16,0-8 31,1-9-31,-1-17 0,1-18 15,16 0-15,-8-17 0,0 0 16,0-8-16,-17-10 16,0-8-1,-18 18-15,0-1 16,-8 18-16,-9 17 16,9 0-16,8 0 15,9 8-15,0-8 16,0 9-16</inkml:trace>
  <inkml:trace contextRef="#ctx0" brushRef="#br0" timeOffset="31607.98">18774 15882 0,'0'0'0,"0"0"0,0 0 16,0 0-16,0 0 16,0 0-16,0 0 15,-8 9 1,-18 17-16,0 8 0,-1 10 15,10-1 1,8 0-16,9 0 16,18 1-16,8 16 15,9 1-15,8-18 16,0 1-16,-17-18 16,0 0-16,-17-18 15,0 1-15,-18 8 16,-17 1-16,-17-1 15,8 0 1,26 0-16</inkml:trace>
  <inkml:trace contextRef="#ctx0" brushRef="#br0" timeOffset="38123.46">19573 16159 0,'-8'-9'0,"-1"1"0,0-1 15,0 0-15,1 9 16,8 0-16,0 0 16,-9-8-1,9 8-15,0 0 16,0 0-16,-9 0 16,1 0-16,-1 0 15,-17 0-15,0 17 16,0 9-16,-9 9 15,0 8-15,18 9 16,0-9 0,17-8-16,0-9 15,0-9-15,17-8 16,0-9-16,18-9 16,9-8-1,-1-9-15,0 9 0,1-1 16,-18 10-16,0 8 15,-9 0 1,1 17-16,-1 18 16,0-1-16,1 10 15,-1-18-15,-8-1 16,0-16-16,-1 0 16,10-1-16,-1-16 15,0-10-15,1-7 16,-10-19-16,1 1 15,-9 0 1,9 8-16,8 18 16,-8 17-16</inkml:trace>
  <inkml:trace contextRef="#ctx0" brushRef="#br0" timeOffset="38617.43">20164 16393 0,'0'0'0,"0"0"0,0 9 15,0 8-15,0 18 16,0-1-16,0 9 15,0-8-15,0-9 16,0-9-16</inkml:trace>
  <inkml:trace contextRef="#ctx0" brushRef="#br0" timeOffset="38956.67">20242 16202 0,'0'0'0,"0"0"16,0 0-16,0 0 15,0 0-15,0 0 16,17-8-16,9-1 16,18 0-1,8 1-15,9-1 16,8-8 0,1 8-16,-10 0 0,1 9 15,-9 0-15,-26 0 16</inkml:trace>
  <inkml:trace contextRef="#ctx0" brushRef="#br0" timeOffset="39268.61">20641 15847 0,'0'0'0,"0"0"0,0 0 0,0 0 15,0 0-15,0 0 16,0 0 0,0 0-16,0 0 15,-8 9-15,-1 17 16,-17 26-16,-9 17 16,-8 18-16,-1 17 15,10 8-15,-1-16 16,17-18-1,18-18-15,9-17 16,9 1-16,16-18 16,27-26-16,61-26 15,242-78-15</inkml:trace>
  <inkml:trace contextRef="#ctx0" brushRef="#br0" timeOffset="41960.78">21631 16133 0,'0'0'0,"0"0"0,0 0 16,0 9-16,0 8 16,18 0-16,-1 9 15,18 9 1,17-9-16,9 0 15,8-17 1,9-1-16,-8-16 0,-10-18 16,-7 0-16,-10-9 15,-8-17-15,-9-9 16,-18 1-16,-16 8 16,-10 9-1,-8 8-15,-8 18 16,-18 17-16,-18 17 15,-8 26-15,0 18 16,17 25-16,9 18 16,8 18-1,36-10-15,16-8 16,19-9-16,25 9 16,8-26-16,27-17 15,9-18-15,8-25 16,61-70-16,234-122 15</inkml:trace>
  <inkml:trace contextRef="#ctx0" brushRef="#br0" timeOffset="42540.66">22630 16081 0,'0'0'0,"0"0"16,0 0-16,0 0 15,0 0-15,0 0 16,0 0-16,17 0 16,9-9-1,9-17-15,8-8 16,1-1-16,-1 1 16,-17 8-1,0 8 1,-17 1-16,0 8 0,-1 9 15,1 0 1,0 0-16,-1 18 16,1 16-16,0 1 0,0-9 15,-1 0-15,18 0 16,0-9-16</inkml:trace>
  <inkml:trace contextRef="#ctx0" brushRef="#br0" timeOffset="42700.61">23038 15293 0,'0'0'0,"0"0"0,0 0 16,0 17-16,17 1 16,9-1-16,-8-8 15</inkml:trace>
  <inkml:trace contextRef="#ctx0" brushRef="#br0" timeOffset="43355.91">23542 15518 0,'0'0'0,"0"0"0,0 0 0,0 0 0,0 0 16,0 0-16,0 0 16,0 0-16,0 0 15,0 0-15,-9 0 16,0 9 0,-17 17-16,0 8 15,0 18-15,-9 9 16,1 17-16,-1-9 15,18-8 1,8-18-16,9-17 0,0 0 16,17-17-16,18-1 15,8-16 1,10-18-16,7 0 16,1-9-16,-17 9 15,-10 9-15,-8 8 16,-8 9-16,-1 0 15,0 0-15,1 18 16,-1-1-16,1-8 16,-10-1-16,1 1 15,8-9 1,-8-9-16,0 1 16,-1-27-16,1-8 15,0-27-15,-18 1 16,0 8-16,1 27 15,8-1 1,0 9-16,0 18 0</inkml:trace>
  <inkml:trace contextRef="#ctx0" brushRef="#br0" timeOffset="44684.57">24176 15726 0,'0'0'15,"0"0"-15,0 0 0,0 0 16,0 0 0,0 0-16,0 9 15,0 8-15,-9 0 16,0 18-16,1 8 16,-1 1-16,-9-1 15,1-8-15,8-9 31,1-9-31,-1 0 0,9-17 0,0 17 0,0-8 16,0 8 0,9-8-16,-1 0 15,10-1-15,-1 1 16,9 0-16,0-1 16,26 1-16,-8 0 15</inkml:trace>
  <inkml:trace contextRef="#ctx0" brushRef="#br0" timeOffset="45101.46">24445 15743 0,'0'0'0,"0"0"0,0 0 0,0 0 0,17 0 16,9 0 0,18 0-16,16 0 15,10-8-15,8-1 16,0 0-16,-26 1 15,-34 16-15</inkml:trace>
  <inkml:trace contextRef="#ctx0" brushRef="#br0" timeOffset="45434.38">24818 15406 0,'0'0'0,"0"0"16,0 0-16,0 0 15,0 0-15,0 0 16,0 0 0,0 0-16,0 0 15,0 17-15,0 9 16,-8 26-16,-1 8 15,-17 18-15,-9 9 16,9 8-16,9-8 16,17-18-16,0-8 15,0-18 1,17-8-16,26-9 16,27-9-16,77-34 15,253-27-15</inkml:trace>
  <inkml:trace contextRef="#ctx0" brushRef="#br2" timeOffset="53899.36">9005 14401 0,'0'0'0,"0"0"0,0 0 0,0 0 15,0 0 1,0 0-16,0 17 16,0 18-16,9 43 15,-1 26-15,-16 43 32,-1 35-32,0-18 0,1 10 15,8-1 1,-9-26-1,0 0-15,9-8 0,0-18 16,-8-8-16,8 8 0,0-8 16,0-27-16,8-17 15,-8-8-15,0-9 16,9 0-16,-9 0 16,9 0-1,-1-9-15,1-17 16,0 0-16,-1 0 15,1 0-15,0-8 16,8-1-16,1 0 16,-1-8-16,0-1 15,1 1-15,16 0 16,1 8 0,17-8-16,0-1 15,18 1-15,-1 0 16,18 8-16,0-8 15,0 8-15,17-8 16,0 8-16,9 0 16,-9 1-16,0-10 15,18 10-15,-9-10 16,17 1 0,0 0-16,1-1 15,-1 10-15,0-1 16,18-8-16,-18 8 15,9 0-15,9-8 16,-18 0-16,18-1 16,-1-8-16,-17 0 15,18 0-15,8 0 16,-25 0 0,16 0-16,10 0 15,-19 0-15,19 0 16,8 0-16,-18-8 15,18-1-15,9 9 16,-26 0-16,8 0 16,18 0-16,-35 9 15,8-1 1,18-8-16,0 9 16,0-9-16,0-9 15,9 9-15,0 0 16,-27 0-16,18 0 15,26 0-15,-26 0 16,9-8-16,0 8 16,8 0-1,0-9-15,-8 0 16,17 1-16,-9 8 16,9 0-16,9 0 15,9 0-15,-1 0 16,-17 0-16,-9 0 15,-8 0-15,17 8 16,9 10 0,0-10-16,-9 10 15,-18-10-15,18 1 16,0-9-16,-8 0 16,-1 9-16,-8-1 15,8 1-15,-8 0 16,-1-1-16,10 1 15,-10 0-15,-8 8 16,9-9 0,-9 1-16,0 0 15,-9 8-15,1-8 16,-10 8-16,10 0 16,-18 1-16,8-1 15,1 0-15,-9-8 16,0 0-1,0-1-15,-9 1 16,-9 0-16,1-1 16,8-8-16,-17 0 15,-9-8-15,1-1 16,8-17 0,-18 0-16,-8 0 15,-9-9-15,0-17 16,0-8-16,0-18 15,1-9-15,-10-8 16,9-35-16,9-26 16,-9 0-16,0 0 15,-17 9 1,0 17-16,-9 0 16,-9 9-16,1 17 15,-18 18-15,0 8 16,-17-9-16,-1 26 15,-8 18-15,-8 9 16,-1-1-16,0 9 16,-8 9-16,-9-1 15,-9 1-15,-17 8 16,-17 9-16,-10 0 16,-7 9-16,-10 8 15,18-8 1,-9-9-16,-17 9 15,8-1-15,-8 1 16,0 0-16,-18-1 16,-8-8-16,9 0 15,-27 0-15,-17 0 16,26 9 0,-26-9-16,-17 0 15,-9 9-15,8-9 16,18 0-16,-26 0 15,-9 0-15,9 0 16,-8 0-16,-10-9 16,10 9-1,8-9-15,-9 9 0,17-8 16,-8-1 0,-8 0-16,8 1 15,0-1-15,17 0 16,-8 1-1,-1-1-15,1 0 0,17-8 16,-17 8-16,8-8 16,9 8-1,0-8-15,9 0 16,-9-1-16,0 1 16,0 8-16,0-8 15,0 8-15,8 1 16,1-1-16,-9 0 15,0-8-15,17 0 16,-8-1 0,0 1-16,17-9 15,-18 0-15,-7 9 16,16-1-16,-17 1 16,9 0-16,-9 0 15,8-1-15,10 10 16,-10-10-16,10 1 15,-18-9 1,8 9-16,10-1 16,-27-8-16,9 9 15,0 0-15,9-1 16,-9 10-16,-9-1 16,0 0-16,18 1 15,0-1-15,-9 0 16,0 1-16,26-18 15,-17 0 1,-1 0-16,18 0 16,-17 0-16,0 8 15,26-8-15,-18 9 16,-8 0-16,17 8 16,-9 9-16,0 0 15,1-8 1,8 8-16,0-9 15,9 0-15,8 9 16,1-8-16,-1 8 16,0-9-16,9 9 15,1 0-15,-10-9 16,9 1-16,9 8 16,0 0-1,0 0-15,8 0 16,-8 0-16,17 8 15,0 1 1,0-9-16,18 9 16,-1-1-16,1 1 15,8 0-15,35-1 0</inkml:trace>
  <inkml:trace contextRef="#ctx0" brushRef="#br2" timeOffset="61471.98">8423 10625 0,'0'0'0,"0"0"0,0 0 0,0 0 16,0 0-16,0 0 15,0 17 1,9 1-16,0 16 16,-1 9-16,1 27 15,0 16 1,-9 18-16,-9 0 0,0 17 16,1 9-1,-1-17-15,0 0 16,1 8-16,-10 0 15,10-26-15,-1-17 16,0 0-16,0-17 16,9 8-16,0-8 15,0-18-15,0-8 16,0-9 0,0 0-16,0-9 0,0 0 15,9 1 1,9-1-16,-1 0 15,0 1-15,1-1 16,-1 0-16,9 1 16,9-1-16,0 0 15,8 9 1,9-8-16,0-10 0,0 1 16,18 0-1,-1 8-15,1 0 16,8 0-16,0-8 15,-9 0-15,18-1 16,0 10-16,0-1 16,-9 0-1,9-8-15,8 0 16,1-1-16,-1 1 16,10 8-16,-10-8 15,9 0-15,-8-1 16,-9 1-16,-9 0 15,9-1-15,8 1 16,1-9-16,-9 0 16,-1 0-1,-7 0-15,16 0 16,1 0-16,-9 9 16,-9-1-16,0 1 15,0 0-15,9-1 16,0 1-16,-1 0 15,-7-1-15,7 1 16,1-9-16,18 0 16,-10 0-1,1 0 1,8 9-16,0-9 16,0 0-1,0 0-15,1 0 16,7 0-16,1 0 0,0 0 0,0 0 15,0-9 1,9 0-16,-9 9 16,-1 0-16,19 0 15,-10 0-15,-8 0 16,9 0-16,8 0 16,-8 0-16,-10 0 15,10 9-15,0-9 16,-10 0-16,10 0 15,0 0 1,-10 0-16,1 0 16,0 9-16,0-1 15,0 1-15,0 0 16,-9-1 0,-8 1-16,8 0 0,9 8 15,-9 0 1,0 1-16,9-1 15,0 0-15,-9 0 16,0 1-16,18-10 16,-9 1-16,0 0 15,0-1-15,8 1 16,-8 0-16,0-1 16,8-8-16,-8 9 15,-8 0-15,7-1 16,1 1-16,9 0 15,-9 8 1,0-8-16,0-1 16,-1-8-16,-7 9 15,-1 0-15,9-1 16,0 10-16,-9-1 16,0 0-1,9-8-15,9 0 16,-1-1-16,-8 1 15,9 0-15,-1-1 16,1 1-16,-1 0 16,-8-1-16,0 1 15,9 8-15,-9-8 16,-1 0-16,19-1 16,-1 1-16,-8 0 15,-1-9 1,9 8-16,1 10 15,-1-10-15,9 1 16,-9 0-16,-8-1 16,17 1-16,-9 0 15,0-1 1,0 1-16,-8-9 16,-9 8-16,0 1 15,8 0-15,-17-9 16,-8 8-16,8 1 15,-8-9-15,-9 9 16,-9-1-16,-9-8 16,-8 0-16,-9 0 15,0 0 1,-8 0-16,-1 0 16,-17 0-16,0-8 15,-9 8-15,1-9 16,-9 0-16,8 1 15,0-18-15,1-17 16,16-27-16,-8-16 16,9-18-16,9-9 15,-1-17 1,9-8-16,-8-1 16,-1-8-16,0 8 15,-17 35-15,-8 18 16,8 8-16,0-17 15,-26-1-15,-9 18 16,1 9-16,-1 8 16,0 27-1,0-1-15,-8 0 16,0 9-16,-1-8 16,-8 8-16,9 9 15,-9-9-15,0 8 16,0 1-16,-9 0 15,0 8 1,-17 0-16,-17 1 16,17 8-16,-9-9 15,0 0-15,-8 1 16,8-1-16,-26 0 16,0 1-16,9 8 15,-9 0-15,0 0 16,-8 0-16,-1-9 15,9 9 1,1-9-16,-10 9 16,1 0-16,-10 0 15,10 0-15,8 0 16,-9 0-16,-8 0 16,17 0-16,-8 0 15,17 0 1,-18-8-16,-8 8 15,8 0 1,1 0-16,-1 0 16,-8 0 15,0 0-31,9 8 16,-1-8-16,-8-8 0,-9 8 0,17 0 15,-8-9-15,9 0 0,-10 1 16,1 8-16,0-9 15,0 0-15,0 1 16,-1 8-16,1-9 16,-9 0-16,9 1 15,0 8-15,-9-9 16,0 9-16,-8-9 16,-1 9-16,0 0 15,1 0 1,-1-8-16,-8 8 15,-18-9-15,9 0 16,9 1-16,0-1 16,0-8-16,-1 8 15,1 0-15,-9-8 16,9 0 0,-9 8-16,9-8 15,0 8-15,-1-8 16,1 0-16,0 8 15,-1-8 1,-7 8-16,16-8 0,-8-1 16,-9 1-16,26 0 15,-9-1 1,1 10-16,-10-1 0,19 0 16,-1 1-1,0-1-15,0 0 16,9 1-16,8-1 15,1 9-15,-1-9 16,9 1-16,9-1 16,-9 0-16,1 9 15,-1-8-15,0 8 16,9-9 0,-9 9-16,9-9 15,0 1-15,-1-1 16,1 9-16,-9 0 15,-8 0-15,8 0 16,9 0 0,-9 0-16,0 0 0,-8 0 15,-1 0 1,9 0-16,9 0 16,-17 0-16,8 0 15,0 0-15,9 0 16,-9 0-16,0 0 15,0 0-15,0 0 16,9 9-16,-9-9 16,-8 0-1,-1 0-15,10 0 16,-1 0-16,0 0 16,-9 0-16,1 0 15,8 0-15,0-9 16,0 0-16,1 1 15,-10 8-15,9 0 16,0-9 0,0 0-16,1 1 15,16-1-15,-8 0 16,9 1-16,-1-1 16,1 0-16,-1 1 15,1-1-15,-1 0 16,1 1-1,-9-1-15,-1-8 16,10 8-16,-1 0 16,1 1-16,8-1 15,0 1-15,-17-10 16,0 10 0,26-1-16,-9 0 15,-8-8-15,17 8 0,-9 1 16,-9-1-1,1 0-15,17 1 16,-9 8-16,0 0 16,9 0-16,9 0 15,-9 0-15,-18 8 16,9 1 0,27-9-16,-1 0 15,0 9-15,-8-1 16,8 1-16,0 0 15,9 8-15,18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17:55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18826 856 0,'0'0'0,"0"0"0,0 0 16,0 0-16,0 0 15,-8 0-15,-1 17 16,-17 18 0,17-18-16</inkml:trace>
  <inkml:trace contextRef="#ctx0" brushRef="#br0" timeOffset="5125.59">9387 5065 0,'0'0'0,"0"0"0,0 0 16,0 0-16,0 0 15,0 0 1,0 0-16,-9-9 16,1 0-16,8-17 15,0-26-15,0-17 16,17-17-16,9-10 31,9-25-31,17-17 0,9-10 16,8-16-16,9-9 15,18-18-15,-9 0 16,0 10-16,8-1 16,-17 26-16,-8 26 15,8 0-15,0 9 16,-8 8 0,8 1-16,9-10 15,8-8-15,1 0 16,16 9-16,-7 0 15,-10 26-15,1 8 16,-1 9-16,-8 18 16,-9 8-1,0 0-15,9 0 16,-9 8-16,9-8 16,-9 18-16,9-1 0,0 0 15,17 1 1,0 8-16,-8 9 15,8-1-15,18 18 16,8 0-16,-8 0 16,25 9-1,18 0-15,0-1 0,18-8 16,8-8-16,17 8 16,9 0-1,0 0-15,18 0 16,-1 8-16,18-8 15,0 0-15,17 0 16,0 0-16,-17 0 16,-18 0-1,1 0-15,-27 0 16,-17 0-16,-34 0 16,-27 0-16,-26 0 15,-17 0-15,-9 0 16,-17-8-16,-18 8 15,-17 0-15,-8 0 16,-10 0-16,1 0 16,-9 0-16</inkml:trace>
  <inkml:trace contextRef="#ctx0" brushRef="#br0" timeOffset="5431.96">17333 942 0,'-9'-8'0,"9"-10"0,0 10 15,0 8 1,0 0-16,17 0 16,10 0-16,16 0 15,18 17-15,26 0 16,-9 1-1,0 8-15,-17-9 16,-27 9-16,-8-9 16,-17 1-1,-9 16-15,-17 18 16,-27 17-16,-25 9 0,-27 9 16,27-26-16,52-44 15</inkml:trace>
  <inkml:trace contextRef="#ctx0" brushRef="#br0" timeOffset="8306.42">19122 899 0,'0'0'0,"0"0"0,-9-9 0,0-8 16,1 0-16,8 8 15,-9 0-15,9 1 16,0-1-16,-9 0 16,1 1-16,-1-1 15,0 9-15,-17 0 16,-9 0-16,9 17 15,-8 9-15,-1 9 16,0 0 0,9 8-1,9-8-15,17-1 0,0 1 16,17-9-16,9 0 16,9 0-16,17-18 15,-17-8 1</inkml:trace>
  <inkml:trace contextRef="#ctx0" brushRef="#br0" timeOffset="8659.07">19382 908 0,'0'0'0,"0"0"16,0 0-16,-9 0 15,1 17-15,-1 0 16,9 18-16,9 0 16,8-1-16,1 1 15,16-9-15,1 0 16,0-18-16,-1-8 31,10-8-31,-1-10 0,-17-7 16,-8-10-16,-10-8 15,-16-9-15,-18 8 16,0 10-16,0 16 16,0 18-16,-9 0 15,17 0-15,18 18 16,0-1 0,0-8-16</inkml:trace>
  <inkml:trace contextRef="#ctx0" brushRef="#br0" timeOffset="9039.39">20077 847 0,'0'-9'0,"0"1"0,-9-1 15,0 0 1,1 1-16,-1-1 15,-8 9-15,-9 0 16,0 17-16,0 1 16,8-1-16,1 18 15,17-9-15,0 0 16,17 8 0,1-8-16,-1 0 15,0 0-15,1-8 16,-10-1-16,1 0 15,-18 0 32,1 1-47,-18-1 0,0 0 16,-9-8-16,0 0 16,18-9-16,-1 0 0,18 0 15</inkml:trace>
  <inkml:trace contextRef="#ctx0" brushRef="#br0" timeOffset="9556.94">20537 691 0,'0'0'0,"0"0"15,0 0-15,0 0 16,-9 0-16,1 9 15,-1 8 1,-17 18-16,0 17 16,-9 8-16,18 10 15,8 25-15,-8-9 16,8-8-16,9-17 16,0-18-16,17-8 15,1-9-15,-1-17 16,1-1-16,-1-8 15,9-8-15,17-27 16,18-26 0,-9-25-16,9-35 15,-9-9-15,-17 17 16,-9 35-16,-17 17 16,-1 27-16,-16 8 15,-1 9 1,-8-1-16,-1 18 0,-8 0 15,0 18 1,-9 16-16,1 9 16,16 1-16,1-1 15,17-8-15,0-9 16,0 0 0,17-9-16,1-8 0,25 8 15,-8 0 1</inkml:trace>
  <inkml:trace contextRef="#ctx0" brushRef="#br0" timeOffset="9931.54">21223 908 0,'0'0'0,"0"0"0,0 0 16,0 0-16,17 0 15,10-9-15,7 0 16,18 9-16,35 9 16,-26 8 15</inkml:trace>
  <inkml:trace contextRef="#ctx0" brushRef="#br0" timeOffset="10116.24">21258 1072 0,'0'0'16,"0"0"-16,0 0 0,9 0 0,8 0 15,18 0-15,17-8 16,26-1-16,-17 9 16</inkml:trace>
  <inkml:trace contextRef="#ctx0" brushRef="#br0" timeOffset="11428.37">22352 656 0,'0'0'0,"0"0"0,0 0 16,0 0-16,0 0 16,0 9-16,0 8 15,17 1-15,9 8 16,18 0-16,8-18 15,17-8-15,1-8 16,-1-18 0,-8 0-16,-17 0 0,-10-9 15,-16 1 1,-10-1-16,-16 0 16,-1 9-16,-17 9 15,-9 17-15,-17 0 16,0 17-16,-9 27 15,0 25 1,18 9-16,26 0 0,17-9 16,8-8-1,18-9-15,18-9 16,8 0-16,17-25 16,27-10-16,-27-8 15</inkml:trace>
  <inkml:trace contextRef="#ctx0" brushRef="#br0" timeOffset="11874.9">23229 665 0,'0'0'0,"0"0"0,0 0 0,0 0 16,0 0-16,0 0 15,0-9 1,0 1-16,17-18 16,1 0-16,-1 0 15,1 0-15,-10 9 16,1-1-16,0 18 16,-9 0-16,0 0 15,0 18-15,0 16 16,8 18-1,10-9-15,-1 1 16,0-18-16,18 8 16,0 1-16,-18-26 15</inkml:trace>
  <inkml:trace contextRef="#ctx0" brushRef="#br0" timeOffset="12008.07">23429 232 0,'0'0'0,"0"0"16,0 0-16,0 0 16,0 0-16,8 0 15,1 9-15</inkml:trace>
  <inkml:trace contextRef="#ctx0" brushRef="#br0" timeOffset="13321.6">23906 258 0,'0'0'0,"0"0"16,-8 0-16,-1 0 16,-8 17-16,-1 9 15,-8 18-15,-8 8 16,7 17-16,10 0 16,0 1-1,-1-10-15,18-17 16,0 1-16,9-18 15,0-18-15,8 1 16,0-9-16,18-9 16,0-17-16,17-17 15,17-26-15,-16-18 16,-10 9 0,-17 9-16,-9 17 15,-8 17-15,-18 18 16,-17 0-16,-8-1 15,-10 18-15,-8 18 16,9 16-16,8 1 16,0 0-16,18-9 15,17 0-15,0-9 16,9 0 0,17-8-16,26 0 15,17 8-15,-25-8 16</inkml:trace>
  <inkml:trace contextRef="#ctx0" brushRef="#br0" timeOffset="14124.81">24167 838 0,'0'0'0,"0"0"0,0 0 16,17 0-16,18 0 15,26-8-15,8-1 16,1 9-16,-9 9 16,-35-1-1</inkml:trace>
  <inkml:trace contextRef="#ctx0" brushRef="#br0" timeOffset="14361.15">24523 596 0,'-9'0'0,"1"0"0,-1 0 16,0 17-16,1 18 15,-19 25-15,1 10 16,9 8-1,0-18-15,8 10 0,18 16 16,-1-34-16</inkml:trace>
  <inkml:trace contextRef="#ctx0" brushRef="#br0" timeOffset="14820.72">25018 925 0,'0'0'0,"0"0"16,0 0-16,0 0 15,0 0-15,0 0 16,17 0-16,18 9 15,8-9-15,10-9 16,16 0-16,-8 1 31,-9-18-31,-9 0 0,-17 0 16,0 0-16,-17-9 16,0 0-16,-18 9 15,-17 0-15,-9 9 16,-8 0-16,-9 17 15,-9 17 1,0 26-16,9 9 16,0 9-16,26 0 15,17-1-15,9-8 16,18 0-16,8 9 16,26-18-16,26-17 15,0 0-15,-43-9 16</inkml:trace>
  <inkml:trace contextRef="#ctx0" brushRef="#br0" timeOffset="15460.71">25591 769 0,'0'0'0,"0"0"0,0-9 0,0 1 16,0-1-1,9-8-15,8-9 16,9 0-16,9-9 15,0-8-15,8 8 16,-17 1 0,0 16-16,-17 10 0,-9 8 15,0 0 1,0 8-16,0 10 16,0-1-16,0 9 15,9 9-15,8-10 16,-8-7-16,8-10 15,-8 1 1</inkml:trace>
  <inkml:trace contextRef="#ctx0" brushRef="#br0" timeOffset="15621.97">25886 258 0,'0'0'0,"0"0"0,0 0 15,0 0-15,0 0 16,0 0-16,0 0 16,9 9-16</inkml:trace>
  <inkml:trace contextRef="#ctx0" brushRef="#br0" timeOffset="16555.8">25357 579 0,'-9'-9'0,"9"0"16,0 1-16,0-1 16,0 0-16,0 1 15,0-1-15,17 0 16,18-8-16,52 8 16,-18 18-1</inkml:trace>
  <inkml:trace contextRef="#ctx0" brushRef="#br0" timeOffset="17201.45">26373 197 0,'0'0'0,"0"0"15,0 0-15,0 0 0,-9 0 16,0 9 0,1 0-16,-1 8 15,-17 18-15,0 8 16,-9 9-16,18 9 16,-1-1-1,18-8-15,0 0 16,0 0-16,0-17 0,9-9 15,8-9-15,1-8 16,-1-1 0,0-16-16,18-1 15,0-8-15,0-18 16,-1-17-16,1-17 16,9-9-16,-18 17 15,-18 18-15,1 8 16,-18 9-16,1 9 15,-1 0 1,-8 17-16,-10 0 16,-7 17-16,8 0 15,0 9 1,8 0-16,18-8 0,0 8 16,18-9-16,8 0 15,17 1 1,35-1-16,-26-8 15</inkml:trace>
  <inkml:trace contextRef="#ctx0" brushRef="#br0" timeOffset="17851.71">22977 1107 0,'-8'0'0,"8"0"0,-9 0 16,0 8-16,0-8 15,1 0-15,-1 9 16,9-9-16,0 0 15,0 0-15,26 9 16,35 8-16,61-8 16,69-1 15,60 1-31,53-9 0,35-9 16,17-8-16,-17 8 15,-44-8-15,-17-9 0,-35 9 16,-43 8-16,-44 9 15,-60 0-15,-44 0 16,-26 9-16</inkml:trace>
  <inkml:trace contextRef="#ctx0" brushRef="#br0" timeOffset="18366.23">24497 1453 0,'-9'-8'16,"1"-1"-16,-1 0 0,9 9 0,0-8 15,0 8-15,0-9 16,17 0 0,9 1-16,18 8 15,8 0-15,9 0 16,-1 0-16,1 8 31,-17 1-31,-18 0 0,0-1 16,-18 1-16,1 8 15,-18 1-15,-8 8 16,-26 8-16,-1 1 16,9-9-16,1 0 15,8-18-15,8 1 16,1 0 0,17-1-16,0 1 0,9-9 15,43 9 1,26-1-16,35 1 15,8-9-15,-8 0 16,-9 26-16,-60 0 16</inkml:trace>
  <inkml:trace contextRef="#ctx0" brushRef="#br0" timeOffset="25525.65">4359 6892 0,'0'0'0,"0"0"0,0 0 16,0 0-16,0 0 16,0 0-16,0 0 15,9 0 1,8 0-16,1 0 15,16 0-15,1 0 16,9 0-16,-10 9 16,10-9-16,-18 0 15,-18 8-15</inkml:trace>
  <inkml:trace contextRef="#ctx0" brushRef="#br0" timeOffset="25722.95">4359 7230 0,'0'-9'0,"0"1"0,0-1 15,0 9 1,0 0-16,0 0 0,0 0 16,0 0-1,18-9-15,8 1 16,17-1-16,9 9 15,9 0-15,-26 9 16</inkml:trace>
  <inkml:trace contextRef="#ctx0" brushRef="#br0" timeOffset="29567.59">5262 6814 0,'0'0'0,"0"0"0,0 0 0,0 0 0,0 0 16,9 0-16,8 0 16,1 0-16,8 0 15,17-8 1,9-1-16,9 0 15,0-8 1,-9-9-16,-9 0 0,1 0 16,-18 0-1,0 0-15,-17 0 0,-1 0 16,-16 9-16,-1-9 16,-17 8-1,0 1-15,-9 8 16,-8 9-1,-1 26 1,1 9-16,8 0 16,18 17-16,-1 0 15,18-9-15,9 0 16,8-8-16,1 8 0,17-17 16,-1 0-16,18-9 15,18-17-15,-35 0 16</inkml:trace>
  <inkml:trace contextRef="#ctx0" brushRef="#br0" timeOffset="30070.76">4837 7247 0,'0'0'0,"0"0"15,0-8-15,0-10 16,0 1-16,0 8 16,9 1-16,8-1 15,18 9-15,17 0 16,35 0-16,34 9 31,44-1-31,26-8 0,-191 0 0,183-8 16,-27-1-16,-17 0 15,-18 1-15,-16-1 16,-36 0-16,-17 9 16,-17 0-16,-9 9 15,0 0-15,-9-1 16,-8 1-1</inkml:trace>
  <inkml:trace contextRef="#ctx0" brushRef="#br0" timeOffset="36162.25">5271 7524 0,'0'0'0,"0"0"15,0 0-15,0 0 16,0 0-16,0 0 16,17 9-16,1 0 15,8 8 1,9-8-16,-1 8 15,1 0-15,-9 1 16,0-1-16,-17 0 16,0 1 15,-9-1-31,-9 0 0,-17 9 16,0 9-16,-9 0 0,0-1 15,18-8-15,0-9 16,-1 1-16,9-10 15,9 1-15,0 0 16,9-1-16,9 1 16,16 0-16,18-9 15,18-9-15,-18 0 16,0 1-16,-26-1 16</inkml:trace>
  <inkml:trace contextRef="#ctx0" brushRef="#br0" timeOffset="36787.25">5801 7741 0,'0'-9'0,"0"9"0,0 0 16,0 0-16,0 0 15,8 0-15,1 0 16,0 9-16,-1 8 16,-8 1-16,0-1 15,0 9 1,0 0-16,0-9 16,0-8-16,0-1 15,0-8-15,0 0 16,0-8-16,0-1 15,18-17-15,-1-8 16,1-1-16,8 0 16,0 9-1,0 9-15,-9 0 16,0 8-16,10 9 16,-1 0-16,-9 17 15,0 1-15,1-1 16,-10 9-1,1-9 1,0 1-16,-1-10 0,1 1 16,-9 0-16,0-1 15,0-8-15,17-8 16,1-1-16,8-17 16,9-9-16,-1 1 15,-8 8-15,0 8 16,-17 18-1,0 0-15,0 0 16,-1 18 0,1-1-16,8 26 0,1 9 15,-10 9-15,1-18 16,17 9-16,0-9 16,-9-34-1</inkml:trace>
  <inkml:trace contextRef="#ctx0" brushRef="#br0" timeOffset="38694">6747 6615 0,'0'0'0,"0"0"0,0 0 16,0 9-16,9 17 15,0 26-15,-1 34 16,-8 35 0,-8 1-16,-1-18 15,-8-18-15,8 1 16,0-18-16,9-26 16,0-17-16,-8-8 15,8-10-15,0-8 16</inkml:trace>
  <inkml:trace contextRef="#ctx0" brushRef="#br0" timeOffset="39217.91">6739 6667 0,'0'0'0,"0"0"0,0 0 15,0 0-15,0 0 16,0 0-16,0-9 15,17 1 1,0-1-16,1 0 16,25 9-16,9 0 15,0 9-15,0 0 16,-8-1 0,-9 1-16,-9 0 15,-18-1-15,1 10 16,-26-1-16,-18 18 15,-26-1-15,0 1 16,-8-9-16,8 0 16,18 0-16,8-9 15,18 0-15,-1 1 16,18-1 0,0 0-16,26 9 15,9 0-15,8 0 16,9 0-16,1 0 15,-10 0-15,-17-8 16,0-1-16,-17 0 16,-1 1-16,-16 8 15,-18 0-15,0 0 16,-18 0-16,-8 0 16,0-18-1,9 1-15,8-1 16,18-8-16,8 0 15,9 0-15,0 0 16</inkml:trace>
  <inkml:trace contextRef="#ctx0" brushRef="#br0" timeOffset="39478.49">7277 7230 0,'0'0'0,"0"0"0,0 0 16,0 0-16,0 17 15,17 18-15,-8 34 16,-18 26-16,1-17 31,8-17-31,0-35 0</inkml:trace>
  <inkml:trace contextRef="#ctx0" brushRef="#br0" timeOffset="41305.25">7902 6849 0,'0'0'0,"0"0"0,0 0 16,0 0-16,0 0 15,0 0-15,9 17 16,8 0-16,1 1 15,8-1 1,17-8-16,9-1 16,18 1-16,-1-18 31,1-8-31,-10-9 0,1 0 0,-17 0 16,-1-8-16,-17-10 15,-9 1-15,-8 8 16,-9 1-16,-9-1 15,1 0 1,-18 18-16,0 0 16,0-1-1,-9 18-15,-9 9 16,-8 17-16,0 9 0,0 17 16,9 0-16,8 17 15,0 9 1,27 8-1,8-8-15,17-8 16,0-10-16,1-16 16,25-1-16,9 0 0,0-17 15,18-17 1,17-9-16,17-17 16,-43 8-1</inkml:trace>
  <inkml:trace contextRef="#ctx0" brushRef="#br0" timeOffset="42571.93">8718 6762 0,'0'0'0,"0"0"0,0 0 16,0 0-16,0 0 16,18 0-16,-1-8 15,1-1-15,8-17 16,8-9-16,10-17 16,-9 9-1,-9 8 1,0 9-16,-18 9 0,1 0 15,0 8-15,-1 9 16,-8 0-16,0 0 16,0 9-1,9 17-15,8 8 0,-8 1 16,0-9 0,8-9-16,9 9 15,9-8-15,-18-10 16</inkml:trace>
  <inkml:trace contextRef="#ctx0" brushRef="#br0" timeOffset="42735.03">9031 6043 0,'0'0'0,"0"0"0,0 9 16,9 17-16,17 26 15,9 17-15,-27-43 16</inkml:trace>
  <inkml:trace contextRef="#ctx0" brushRef="#br0" timeOffset="43664.56">9378 6459 0,'0'0'0,"0"0"0,0 0 16,0 0-16,0 0 15,0 0-15,0-9 16,9 1-16,-9-1 16,0 0-16,0 1 15,0-1-15,0 0 16,0 9-16,0 0 15,0 0 1,0 0-16,-9 18 16,1 8-16,-18 26 15,0 8-15,8 1 16,1-18-16,8 1 16,9-18 15,0-18-31,9 1 0,8-9 0,9-9 15,9 1-15,9-18 16,-1 0 0,-17 8-16,0 1 15,-9 17-15,1 0 0,-10 0 16,10 9-16,-1-1 16,-8 1-1,8 0-15,1-1 16,-1 1-16,0-9 15,1-9-15,-1 1 16,-8-18-16,-1 0 16,1-18-16,-18 1 15,1-9-15,-1 17 16,9 9 0,0 26-16,0 0 15</inkml:trace>
  <inkml:trace contextRef="#ctx0" brushRef="#br0" timeOffset="43955.24">9986 6546 0,'0'0'0,"0"0"16,0 0-16,0 17 15,0 0-15,-8 18 16,-1 0 0,9 8-16,-9-17 15,9 0-15,0-9 16,9-8-16</inkml:trace>
  <inkml:trace contextRef="#ctx0" brushRef="#br0" timeOffset="44300.57">10203 6407 0,'0'0'0,"0"0"0,0 0 15,0 0-15,0 0 16,0 0 0,9 0-16,8 0 15,1 0-15,-1 0 16,18 0-16,17 0 16,0 0-16,-26 0 15</inkml:trace>
  <inkml:trace contextRef="#ctx0" brushRef="#br0" timeOffset="44599.78">10394 6225 0,'0'0'0,"0"0"0,0 0 16,0 9-16,0 8 16,0 1-16,-8 16 15,-1 10-15,0 16 16,-8 18-16,8-17 16,1-1-1,-1-8-15,9-8 16,0-10-16,9-8 15,8 0-15,18 0 16,-9-17-16</inkml:trace>
  <inkml:trace contextRef="#ctx0" brushRef="#br0" timeOffset="44960.38">10724 6979 0,'0'0'0,"0"0"0,0 0 0,0 0 15,18-9 1,17 9-16,-1-9 16,18 1-16,18-1 15,-1 0 1,-8 1-16,0-1 15,-18 9-15</inkml:trace>
  <inkml:trace contextRef="#ctx0" brushRef="#br0" timeOffset="45184.84">10915 6710 0,'0'0'0,"0"0"0,0 26 16,0 26-1,9 26-15,-9 9 16,0-9 15,0 0-31,0-18 0,0-16 0,18-10 0,-10-16 16</inkml:trace>
  <inkml:trace contextRef="#ctx0" brushRef="#br0" timeOffset="45701.56">11515 6866 0,'0'0'0,"0"0"0,0 0 15,0 9-15,8 8 16,10 0-16,-1 1 16,9-1-16,9 9 15,8-17-15,9-1 16,0 1-1,9-18-15,-9 1 16,-8-10-16,-1 1 16,-17 0-1,0-9-15,-17 0 0,0-9 16,-9 1 0,-9-1-16,0 0 0,-17 18 15,0 0 1,-9 17-16,-17 8 15,9 10 1,-9 16-16,0 18 0,17 9 16,0 25-16,18-8 15,17 0 1,9-8 0,17-1-1,26-8-15,0-10 16,17-33-16,18-10 0,35-25 15,-53 8-15</inkml:trace>
  <inkml:trace contextRef="#ctx0" brushRef="#br0" timeOffset="46406.41">12296 6883 0,'0'0'0,"0"0"0,0 0 16,0 0-16,0 0 15,0 0 1,18-8-16,-1-1 0,9-17 16,0 0-1,0-17-15,0-9 16,0 9-16,-8 8 31,-10 18-31,1-1 0,0 10 16,-1 8-16,-8 0 15,0 0-15,0 17 16,9 0-16,0 18 16,-1 0-16,1-9 15,0 0-15,-1-9 16,1 0 0,-9-8-16</inkml:trace>
  <inkml:trace contextRef="#ctx0" brushRef="#br0" timeOffset="46666.94">12175 6251 0,'0'0'0,"0"0"16,0 0-16,17 18 16,0-1-16,9 0 15,0-8-15,1 0 16,-10-1-16,-8 1 16</inkml:trace>
  <inkml:trace contextRef="#ctx0" brushRef="#br0" timeOffset="47074.52">11810 6468 0,'0'0'0,"0"0"0,0 0 15,0 0 1,0 0-16,17 8 16,9 1-16,9 0 15,35-9-15,-18 0 16</inkml:trace>
  <inkml:trace contextRef="#ctx0" brushRef="#br0" timeOffset="47885.08">12878 6381 0,'0'0'0,"0"0"0,0 0 15,0 0-15,0 0 16,0 0-1,-9 0-15,1 17 0,-10 1 16,-8 16 0,0 18-16,0 0 15,9-8-15,-1-1 16,10-17 0,8-9-16,0-8 0,8 0 15,10-1 1,-1-8-16,18-8 0,-9-1 15,0 0 1,0 9-16,-9 0 16,1 0-1,-1 0-15,0 9 16,1 0-16,-1-1 16,1 1-1,-1 0-15,0-9 0,1-9 0,-1-8 16,0-9-1,-8-18 1,0 1-16,-9-9 16,0 9-16,-9 17 0,0 8 15,1 18-15,8 0 16</inkml:trace>
  <inkml:trace contextRef="#ctx0" brushRef="#br0" timeOffset="48136.25">13295 6650 0,'0'0'0,"0"0"0,0 0 15,0 17-15,0 0 16,0 9-16,0 0 15,0 0-15,0 0 16,0-17-16,0 0 16,0-1-16</inkml:trace>
  <inkml:trace contextRef="#ctx0" brushRef="#br0" timeOffset="48414.62">13460 6502 0,'0'0'0,"0"0"0,0 0 0,0 0 0,0 0 0,17 0 0,1 0 0,16 9 0,1-9 15,8 0-15,1-9 0,-1 1 16,9 8-16,-17-9 16,-26 9-16</inkml:trace>
  <inkml:trace contextRef="#ctx0" brushRef="#br0" timeOffset="48665.44">13686 6321 0,'0'0'0,"0"0"0,0 0 16,0 0-16,0 17 15,0 0-15,0 9 16,-9 17-1,0 9-15,1 9 16,-10-9 15,1-9-31,-1 1 0,18-10 0,0-8 16,18-8-16,8-1 0,9 0 16,-18-8-1</inkml:trace>
  <inkml:trace contextRef="#ctx0" brushRef="#br0" timeOffset="49385.3">8319 7776 0,'0'0'0,"0"0"0,0 0 16,0 0-16,17 0 15,9 0-15,18 0 16,34-9 0,44 9-1,17 0-15,34 0 0,27 0 16,17 9-16,18-1 15,8 1 1,0 0-16,9-9 16,26 0-16,17-9 0,-9 0 15,-8 9 1,-17 0-16,-18 0 16,-17 0-16,-35 0 15,-26 9-15,-18 0 16,-34-1-16,-17 1 15,-27-9-15,-17 0 16,-17 9 0,-18-9-16,-8 8 15,0-8-15</inkml:trace>
  <inkml:trace contextRef="#ctx0" brushRef="#br0" timeOffset="49962.12">11020 7897 0,'0'0'0,"0"0"0,0 0 16,0 0-16,0 0 15,17 0-15,0 0 16,1 0-16,34 8 16,26 10-16,-8-1 15,-1 0 1,-8 9-16,0 0 0,-18 0 15,-17-8 1,0-1 0,-17 0-16,-1 1 0,-16-1 15,-10 18-15,-16-1 16,-27 10 0,-9-1-16,1 0 31,8-17-31,9 0 15,17-9-15,18-8 16,0 0-16,-1-1 0,18 1 16,0-9-16,0 0 0,26 0 15,35 0 1,26 0-16,26 0 0,8-9 16,-8 1-16,-17 8 15,-18 0 1,-17 0-16,-18 17 15,-26 0-15</inkml:trace>
  <inkml:trace contextRef="#ctx0" brushRef="#br0" timeOffset="50939.95">14042 7715 0,'0'0'0,"0"0"15,0 0-15,8 9 16,10 8-16,-1 0 16,18-8-16,8 0 15,9-1-15,0-8 16,1-8-1,7-10-15,-16 1 16,-10 0-16,-7-9 16,-10 0-16,-8-18 15,-1 10-15,-16-1 16,-10 18-16,-8 8 16,-17 9-16,-18 17 15,-17 18 1,8 8-16,10 18 15,7 17-15,10 17 16,26-17-16,17-9 16,8-8-16,18-9 15,18 9-15,25-9 16,27-18-16,17-16 16,-9-27-16,-17-17 15,-9 9 1,-43 8-16</inkml:trace>
  <inkml:trace contextRef="#ctx0" brushRef="#br0" timeOffset="55260.61">17871 7481 0,'0'0'0,"0"0"0,0 0 15,0-9-15,0 1 16,0-1-16,-9 0 15,1 1-15,-18-1 16,-18 9 0,-16 17-16,-10 18 15,1 17 1,-1 17-16,18 1 0,9-1 16,25 9-1,10-18-15,16 1 16,10-18-16,16 1 15,27-1-15,17-8 16,9-9-16,0-18 16,-9-8-16,9 0 15,-9 0-15,-43 0 16</inkml:trace>
  <inkml:trace contextRef="#ctx0" brushRef="#br0" timeOffset="55429.01">18305 7931 0,'0'0'0,"0"26"15,9 18-15,0 34 16,-1 34-16,1-8 31,-18-17-31,9-44 0</inkml:trace>
  <inkml:trace contextRef="#ctx0" brushRef="#br0" timeOffset="61372.98">14476 7195 0,'0'0'0,"0"0"16,0 0-16,0 0 15,0 0-15,17 0 16,9-8-16,9-1 15,8 0-15,18 9 16,26 9-16,-35 0 31</inkml:trace>
  <inkml:trace contextRef="#ctx0" brushRef="#br0" timeOffset="62012.25">15049 7386 0,'0'0'0,"-9"0"16,1 0-16,-1 0 0,9 8 0,0 1 16,0 0-16,0-1 15,0-8-15,0 0 16,17-8-1,1-1-15,-1-8 16,0-9-16,1 0 16,-10 9-16,1-1 15,0 1-15,-1 8 16,-8 9-16,0 0 16,0 0-1,0 0-15,9 18 16,0 8-16,8 8 15,1 9-15,-1 1 16,0-18-16,1 0 16,16 0-1,1-18 1,-17-16-16</inkml:trace>
  <inkml:trace contextRef="#ctx0" brushRef="#br0" timeOffset="62163.24">15171 6883 0,'0'0'0,"0"0"0,0 0 0,0 0 15,8 9-15,-8 0 16</inkml:trace>
  <inkml:trace contextRef="#ctx0" brushRef="#br0" timeOffset="63615.17">16187 7282 0,'0'-9'0,"0"9"0,0 0 15,0 0-15,0 0 16,0 0-16,0 0 15,0 0 1,0 9-16,-9 8 0,0 1 16,0-1-1,-8 9-15,0 0 16,8-9-16,0-8 16,9-1-16,0 1 15,0 0-15,0-1 16,18 1-16,16 0 15,1-9-15,17-9 16,-17 9 0</inkml:trace>
  <inkml:trace contextRef="#ctx0" brushRef="#br0" timeOffset="64009.97">16447 7213 0,'-9'-9'0,"9"0"0,0 1 15,0 8-15,0 0 16,0-9-16,18 0 15,8 1-15,26-10 16,9 1-16,-1-9 16,1 0-16,-17 0 15,-18 17-15</inkml:trace>
  <inkml:trace contextRef="#ctx0" brushRef="#br0" timeOffset="64288.08">16708 6840 0,'0'0'0,"0"0"0,0 0 16,0 0-16,0 9 15,8 8-15,1 26 16,-18 9-16,1 18 15,-10-1-15,-8 9 32,9-9-32,8 9 0,9-17 15,17-18-15,27 0 16,43 1-16,-35-18 16</inkml:trace>
  <inkml:trace contextRef="#ctx0" brushRef="#br0" timeOffset="71832.64">15570 6875 0,'0'0'0,"0"0"0,0 0 16,0 0-16,-9 0 15,1 0-15,-1 0 16,0 8-16,1 18 16,-18 18-16,-1-1 15,10 0 1,0 1-16,8-1 47,9-17-47,0-9 0,0-17 0,9 9 0,8 0 0,-17-9 0,17 8 15,18-16-15,-9-1 16,9-17-16,-9 0 16,0 9-16,0-1 15,-17 18-15,0 0 16,-1 9-16,1 8 15,0 1 1,-1 16-16,1-8 16,0-8-16,-1-10 0,1 1 15,0 0-15,8-18 16,0 0 0,18-25-16,9-27 15,-1-17-15,-8-9 16,-9 18-16,-18-17 15,1 34-15</inkml:trace>
  <inkml:trace contextRef="#ctx0" brushRef="#br0" timeOffset="86980.37">4090 9239 0,'0'0'0,"0"0"0,0 0 0,17 9 16,9 8-16,9 1 15,0-10-15,8 1 16,-17-1-16,0 1 15,1 0 1,-19-1-16</inkml:trace>
  <inkml:trace contextRef="#ctx0" brushRef="#br0" timeOffset="87163.87">4029 9568 0,'0'0'0,"0"0"0,0 0 16,18 0-16,8 0 15,26 9-15,9 8 16,-9 1-16,-35-18 16</inkml:trace>
  <inkml:trace contextRef="#ctx0" brushRef="#br0" timeOffset="88770.53">5332 8953 0,'0'0'0,"0"0"15,0 0-15,0 0 0,0 0 16,0 0-16,0 0 16,9 9-16,8 0 15,9 8-15,9-8 16,17-1 0,0 1-16,9-18 15,-1 1 1,19-27-16,-10-8 0,-26 8 31,-16 0-31,-19 9 16,1 1-16,0-1 0,-18 8 15,0 1 1,-17 0-16,-17 17 16,-1 17-16,-8 9 15,0 26-15,17 0 0,9 8 16,18-8-16,8 0 15,26 0 1,8-8-16,1-1 16,26-17-16,26-17 15,0-9-15,-1-18 16,-51 10-16</inkml:trace>
  <inkml:trace contextRef="#ctx0" brushRef="#br0" timeOffset="94165.64">6235 8607 0,'0'-9'0,"9"1"16,-9-1-16,0 0 15,0 9-15,8 0 16,1 0-16,0 18 15,-1 16-15,-8 44 16,0 18-16,-8-1 31,-1-9-31,0 1 0,9-26 16,0-9 0,-8-18-16,8-8 15</inkml:trace>
  <inkml:trace contextRef="#ctx0" brushRef="#br0" timeOffset="94734.87">6287 8633 0,'0'0'0,"0"-9"0,0 1 0,0-1 15,0 0-15,0 1 16,0-1-16,0 0 16,9 1-1,8-1-15,0 0 16,18 1-16,0-1 16,8 9-16,1 0 15,-1 0-15,1 9 16,-18-1-1,-9 1-15,-8 0 16,-1 8-16,-16 0 16,-18 1-1,-9 16-15,-8 10 0,-10-1 16,10 0-16,26-17 16,-1 0-16,18-9 15,0 1-15,18-1 16,16 9-16,18 0 15,1 0 1,-10 0-16,-8-17 16,-9-1-16,-9 10 15,-8-10-15,-1 10 16,-16-1 0,-27 18-16,-17 8 15,-17 9-15,-10-17 16,27-9-16,18-18 0,16 1 15,1 0 1,17-9 0,0-9-16,8 0 0</inkml:trace>
  <inkml:trace contextRef="#ctx0" brushRef="#br0" timeOffset="94938.34">7043 8971 0,'0'0'0,"0"0"0,0 0 15,0 17-15,-9 18 16,0 25-16,0 10 16,1-10-1,8 1-15,-9-9 16,9-26-16</inkml:trace>
  <inkml:trace contextRef="#ctx0" brushRef="#br0" timeOffset="95397.71">5332 9560 0,'0'0'0,"0"0"16,0 0-16,0 0 16,9 0-16,8-9 15,26 0 1,18 1-16,26-1 16,26 9-1,34-9-15,27 1 0,8-1 16,10 9-16,-1-9 15,-18 1-15,-34 8 16,-35 0-16,-17 0 16,-35 0-1,-17 8-15,-26 1 16,-9-9-16</inkml:trace>
  <inkml:trace contextRef="#ctx0" brushRef="#br0" timeOffset="95862.8">5835 9672 0,'0'-8'0,"0"-1"16,0 9-16,0 0 15,-8 0-15,-1 9 16,0 8-16,-8 18 15,0-1 1,-1 9-16,1 1 16,0-1-16,8-8 15,9-1 1,0-8-16,9 9 0,8 0 16,9-1-1,26-8 1,0-8-16,18-10 0,-10-16 15,1-1-15,-9 0 16,0-8-16,1 0 16,-36 17-16</inkml:trace>
  <inkml:trace contextRef="#ctx0" brushRef="#br0" timeOffset="96093.6">5983 9845 0,'0'0'0,"0"0"0,0 0 16,0 0-1,0 0-15,-9 18 0,9 16 16,-8 18-16,-18 35 16,-9 0-1,18-9-15,-1-18 16,1 1-16,17-9 15,0-26-15,0-18 16</inkml:trace>
  <inkml:trace contextRef="#ctx0" brushRef="#br0" timeOffset="96804.05">6565 10001 0,'0'0'0,"0"0"0,-9 0 16,9 0 0,0 0-16,-8 0 15,-1 9-15,0 8 16,1 18-16,-1 0 15,0-1-15,0-8 16,1 0-16,-1-8 16,0-1-16,1-8 15,-1-1 1,9 1-16,0-9 16,0 0-16,0-9 15,0 1-15,17-18 16,1 0-16,8-9 15,0 0-15,0 9 16,0 9-16,0 0 16,0 8-1,-9 9-15,9 0 16,-8 0-16,-1 9 16,1 8-16,-10 18 15,1-1-15,0-8 16,-9 0-1,0 0 1,0-17-16,0 0 0,0-9 0,0 8 16,0 1-16,0-18 15,17 1-15,18-27 16,8-17 0,9-17-16,9 8 0,-18 9 15,-16 17-15,-1 18 16,0 0-16,0 17 15,-9 0 1,0 17-16,-8 26 16,0 18-16,-1 17 15,1-9-15,0-8 16,8-1 0,1-8-16,8-17 0,0-18 15</inkml:trace>
  <inkml:trace contextRef="#ctx0" brushRef="#br0" timeOffset="98788.78">8093 9629 0,'0'0'0,"0"0"16,0 0-16,0 17 15,18 1-15,-1 8 16,0 0-16,1 0 15,16-1-15,1 1 16,9-17-16,-1 0 31,18-9-31,0-9 0,-1-17 16,1 0-16,-17 0 16,-10-8-16,-8-1 15,0 0 1,-17 1-16,0-1 0,-18 18 15,0-9 1,-17 8-16,0 1 16,-17 0-16,-9 17 15,-9 17-15,-8 0 16,8 18 0,-9 34-16,10 9 0,25-17 15,17 8-15,1 9 16,26 9-16,8-1 15,9-8 1,9-17-16,17-1 16,9-16-16,8-10 15,9-16-15,9-10 16,-9-16-16,-26 8 16,-25 0-16</inkml:trace>
  <inkml:trace contextRef="#ctx0" brushRef="#br0" timeOffset="100065.03">8857 9767 0,'0'0'0,"0"0"0,0 0 15,0 0 1,0 0-16,0-8 0,0-1 16,18-8-1,17-9-15,-1-9 16,1-8-16,8 8 16,-8 1-1,-9-1-15,0 18 0,-17-1 16,0 10-1,-1 8-15,-8 0 16,0 0-16,0 0 16,0 17-16,0 18 15,9-1-15,0 10 16,-1-10 0,10-8-1,-1-8 1,0-18-16,-8 0 0</inkml:trace>
  <inkml:trace contextRef="#ctx0" brushRef="#br0" timeOffset="100214.61">9161 9049 0,'0'0'0,"0"0"0,0 0 0,0 8 15,18 1-15,-10 0 16</inkml:trace>
  <inkml:trace contextRef="#ctx0" brushRef="#br0" timeOffset="102678.31">9743 9153 0,'0'0'0,"0"0"0,0 0 0,0 0 15,0 0-15,0 0 16,0 0-1,0 0-15,-9 0 16,1 0-16,-1 0 16,0 17-16,-17 9 15,-8 26-15,-1 0 16,0 0-16,18 0 16,8-9-16,9 0 15,0-17 1,18-8-16,-1-10 15,18 1-15,8-18 16,9 1 0,-8-10-16,-1 1 0,0 0 15,-17 8-15,-8 9 16,-10 0 0,1 0-1,0 9-15,8-1 16,-8 1-16,8 0 0,-8-1 15,0 1 1,8 0 0,0-18-16,1 0 15,-1-25-15,9-18 0,0-26 16,-17 0-16,-18 17 16,1 18-16,8 17 15,0 26-15,0 0 16</inkml:trace>
  <inkml:trace contextRef="#ctx0" brushRef="#br0" timeOffset="103050.79">10325 9404 0,'0'0'0,"0"0"0,0 0 0,0 0 16,0 17 0,-9 18-16,1-1 15,-1 10-15,9-1 16,0-17-16,0 9 16,0-18-16</inkml:trace>
  <inkml:trace contextRef="#ctx0" brushRef="#br0" timeOffset="103489.21">10612 9534 0,'0'0'0,"0"0"15,0 0-15,0 0 16,0 0-16,0 0 16,0 0-16,17 0 15,9-9 1,9 0-16,25 1 15,10-1-15,-1 9 16,-34 0 0</inkml:trace>
  <inkml:trace contextRef="#ctx0" brushRef="#br0" timeOffset="104093.42">11454 9144 0,'0'0'0,"-9"0"0,1 0 0,-1 0 16,0 0-16,0 0 15,-8 0-15,-9 9 16,-9 8 0,1 18-16,-10 17 15,1-1 1,8 1-16,0-8 15,18-1-15,0-8 0,17-9 16,0-9 0,0-8-16,8-1 0,10 1 15,8-9-15,8-9 16,1 9 0,0 0-1,0 0-15,-9 9 16,0 8-16,0 1 0,0 8 15,0 0-15,0 0 16,0 0-16,-9-18 16,1 1-1,-1-9-15,9-9 16,9-17-16,-9-17 16,-17 0-16,-1-18 15,-16-8 1,-1 8-16,0 26 0,1 18 15,-1 0-15,9 17 16</inkml:trace>
  <inkml:trace contextRef="#ctx0" brushRef="#br0" timeOffset="104488.78">12018 9456 0,'0'0'0,"0"0"0,0 0 16,0 0-16,-8 8 15,-1 10-15,0-1 16,-17 18 0,9-1-16,-9 1 15,8-9-15,1 0 16,0 0-16,8-9 31,9 1-31,0-10 0,0 1 16,17 0-16,1-1 15,25 1-15,44-18 16,26-17-16,-70 18 16</inkml:trace>
  <inkml:trace contextRef="#ctx0" brushRef="#br0" timeOffset="105144.69">9769 8884 0,'0'0'0,"-8"0"0,-10 0 15,-17 17 1,-8 18-16,-9 8 16,-9 18-16,9 17 15,0 9-15,17-9 16,18 8-1,-1 1-15,27 8 16,17-8-16,18-9 16,42-9-16,36-9 15,8-25-15,-60-18 16</inkml:trace>
  <inkml:trace contextRef="#ctx0" brushRef="#br0" timeOffset="105544.29">12340 9283 0,'0'0'0,"0"17"0,17 9 16,0 8-16,9 18 15,0 18 1,1-1 0,-19 0-16,1-8 0,-18 0 15,1-1 1,-19-8 0,1-9-16,18-25 15,8-1-15</inkml:trace>
  <inkml:trace contextRef="#ctx0" brushRef="#br0" timeOffset="105890.69">12539 9568 0,'0'0'0,"0"0"0,0 0 16,0 0-1,0 0-15,9 0 16,8 0-16,9 0 15,27-8-15,7-1 16,1 0-16,0 1 31,8 8-31,1 0 0,-70 0 0,35 0 0</inkml:trace>
  <inkml:trace contextRef="#ctx0" brushRef="#br0" timeOffset="106203.72">12861 9144 0,'0'0'0,"0"0"0,0 0 16,0 0-16,0 17 15,-9 9-15,0 9 16,1 17-16,-10 0 16,1 0-16,-1 8 31,1 10-31,0 8 0,8-18 16,9-8-1,0-8 1,17-10-16,9-8 0,44 9 15,-18-18-15</inkml:trace>
  <inkml:trace contextRef="#ctx0" brushRef="#br0" timeOffset="108053.12">8258 8711 0,'0'0'0,"0"0"16,0 0-16,0 0 16,0 0-16,0 0 15,-8 17-15,-18 9 16,-27 9-16,-33 8 16,-1 0-1,0-8-15,0-9 16,18 0-1,16 0-15,10 0 0,8 9 16,18-1-16,8 18 16,9 9-16,18 8 15,-1 0-15,0 1 16,9 25 0,-8 0-16,-18 18 15,-18 51-15,-16 1 16,16-44-16,-8-17 15,9-17-15,0-18 16,-1-8-16,10-18 16,8-17-16,0 0 15,8 0-15,18-9 16,26 1 0,26-10-16,44 1 15,-52 0-15</inkml:trace>
  <inkml:trace contextRef="#ctx0" brushRef="#br0" timeOffset="108562.48">13052 10140 0,'0'0'0,"0"0"16,0 0-16,0 0 15,17 0-15,0 0 16,9 0-16,9 0 16,9 0-1,8-9-15,0 1 16,0-1 0,0 0-16,-17 1 15</inkml:trace>
  <inkml:trace contextRef="#ctx0" brushRef="#br0" timeOffset="108785.47">13225 9923 0,'0'0'0,"0"0"0,0 0 15,0 9-15,0 17 16,-8 35-1,-1 17-15,-8 0 16,-1-1 47,18-16-63,0-18 0,9-25 0</inkml:trace>
  <inkml:trace contextRef="#ctx0" brushRef="#br0" timeOffset="110000.79">13894 10036 0,'0'0'0,"0"0"0,0 0 16,0 0-16,0 0 15,0 0-15,0 0 16,0 0-16,9 0 15,8 17 1,18 1-16,8-1 16,9-8-16,0-1 15,18-16 1,-9-1-16,-1-17 0,1 0 16,-17-9-1,-1 1-15,-17-10 16,-8-8-16,-10 0 15,-16 9-15,-10 9 16,-8 8-16,-17 8 16,-9 18-16,-9 26 15,-17 17-15,8 27 16,1 25 0,25 18-1,27-18-15,26-8 16,17-10-16,17 10 0,18-9 15,26-26-15,34-26 16,10-26 0,34-26-1,225-52-15</inkml:trace>
  <inkml:trace contextRef="#ctx0" brushRef="#br0" timeOffset="111225.9">14658 9447 0,'0'0'0,"0"0"0,0 0 15,0 0-15,0 0 16,0 0-16,18 0 16,-1 0-16,18 0 15,-1 0 1,10-9-16,8 1 15,9 8-15,-35 0 32</inkml:trace>
  <inkml:trace contextRef="#ctx0" brushRef="#br0" timeOffset="111797.26">15144 9646 0,'0'0'0,"-8"0"0,8 0 0,-9 0 0,0 0 15,9 9-15,0 0 16,0-1-16,0 1 15,0-9-15,0 0 16,9 0-16,8-9 16,18-17-16,0 0 15,0-8 1,-1-1-16,-8 0 16,1 18-16,-19 0 15,1 8-15,0 9 16,-9 0-1,0 0-15,0 0 0,0 17 16,0 9 0,0 18-16,8 8 15,1-9-15,0-17 16,17 0-16,0 0 16,-18-17-16</inkml:trace>
  <inkml:trace contextRef="#ctx0" brushRef="#br0" timeOffset="111950.81">15283 9135 0,'0'0'0,"0"0"0,0 0 16,0 9-16,26 8 15,1-8-15</inkml:trace>
  <inkml:trace contextRef="#ctx0" brushRef="#br0" timeOffset="112645.77">16074 9092 0,'0'0'0,"0"0"0,0 0 0,-9 0 16,0 9 0,-17 8-16,-17 35 15,-1 17-15,-8 0 16,0 18-1,9 17 1,17 0 0,26-9-16,0-17 15,17-26-15,26-9 16,18 1-16,0-10 0,-26-25 16</inkml:trace>
  <inkml:trace contextRef="#ctx0" brushRef="#br0" timeOffset="113370.61">16082 9430 0,'0'-9'0,"0"0"0,0 9 0,0 0 15,-8 0-15,-10 18 16,-8 16-1,0 1-15,0 17 16,9 9-16,-1-18 16,18-17-1,0-9-15,9-8 0,8 0 16,1-9-16,8-9 16,26-8-1,-9-1-15,-8 1 16,-9 8-16,0 9 15,-8 0-15,-1 18 16,0 8-16,1 0 16,8 0-16,-9-1 15,0-7-15,1-10 16,-1 1 0,1-9-16,-1-9 15,0-8-15,1-17 16,-10-18-16,1-9 15,-9 0-15,-9 27 16,1 8-16,8 17 16,0 9-16,0 0 15</inkml:trace>
  <inkml:trace contextRef="#ctx0" brushRef="#br0" timeOffset="113640.86">16655 9664 0,'0'0'0,"0"0"15,0 0-15,0 0 16,0 0-16,0 17 15,0 0-15,0 1 16,0 16 0,0 9-16,0 1 0,0-10 15,9-16 1</inkml:trace>
  <inkml:trace contextRef="#ctx0" brushRef="#br0" timeOffset="114013.86">16881 9629 0,'0'0'0,"0"0"0,0 0 16,0 0-16,0 0 16,18 0-16,-1 9 15,0-9-15,18-9 16,0 9-16,17 0 15,9-9 1,-9 1 31,-26 8-47</inkml:trace>
  <inkml:trace contextRef="#ctx0" brushRef="#br0" timeOffset="114209.33">17020 9464 0,'0'0'0,"0"0"0,0 18 15,0 8-15,0 34 16,0 1-16,0 0 16,0-1-1,0-17-15,0 1 0,9-10 16,-9-25-1</inkml:trace>
  <inkml:trace contextRef="#ctx0" brushRef="#br0" timeOffset="114760.33">17420 9516 0,'0'0'0,"0"-8"16,0-1-16,0 0 16,0 1-1,0 8-15,0 0 16,0 0-16,0 0 15,0 0-15,-9 0 16,0 17-16,1 9 16,-10 9-16,1 8 15,-1 0-15,10-17 16,8 0-16,0-17 16,8 0-1,10-1-15,-1-8 16,9-8-16,9-1 15,0 9-15,-9 0 16,0 0-16,-9 17 16,1 1-16,-1-1 31,0 0-31,1-8 0,-1-1 16,0 1-16,9 0 15,-8-18-15,-1 0 16,1-17-16,-10-17 15,1-9-15,-18 0 16,1 18-16,-1-1 16,9 26-16,0 9 15,0 0 1</inkml:trace>
  <inkml:trace contextRef="#ctx0" brushRef="#br0" timeOffset="115105.96">17949 9646 0,'0'0'0,"0"0"16,0 0-16,0 0 16,9 9-16,0 8 15,-1 1-15,-8-1 16,0 9-16,-8 0 15,-1 0 1,0 0-16,-8 0 0,8 0 16,9-9-1,0 0-15,0 1 16,18-1 0,-1-8-16,18-1 15,8 1 1,9 0-1,9-1 1,-9 1 0,-34-9-16</inkml:trace>
  <inkml:trace contextRef="#ctx0" brushRef="#br0" timeOffset="115518.21">18132 9412 0,'0'0'0,"0"0"0,0 0 16,17 18-16,18-1 16,0 18-16,17 17 15,0 17 1,-9-8-1,-17-1 1,0 9-16,-17-8 0,-18 8 0,1 1 16,-18-10-16,-9 10 15,17-10-15,10-42 16</inkml:trace>
  <inkml:trace contextRef="#ctx0" brushRef="#br0" timeOffset="115789.08">18522 9638 0,'0'0'0,"0"0"16,0 0-16,0 0 15,18 0-15,17 0 16,8 8-16,9-16 16,9-1-16,0 0 15,-1 1 1,1-10 0,-17 10-16,-27 8 0</inkml:trace>
  <inkml:trace contextRef="#ctx0" brushRef="#br0" timeOffset="116022.22">18818 9508 0,'0'0'0,"0"0"16,0 0-16,0 0 16,0 8-16,0 18 15,0 18-15,0 8 16,-9 8-16,9-8 15,0 0 1,0-9-16,0 1 0,0-18 16,17 0-1,9 0-15,18-18 16,-27 1-16</inkml:trace>
  <inkml:trace contextRef="#ctx0" brushRef="#br0" timeOffset="116734.33">18913 9005 0,'0'0'0,"0"0"16,0 0-16,18 0 15,25 9-15,18 0 16,8-1-16,1-8 16,-1 9-1,1-9-15,-10 9 0,-7 8 16,-10 0-16,-17 1 16,0 16-16,0 18 15,-8 9 1,-10 25-16,1 36 15,-18 25-15,1-8 16,8-1-16,0 1 16,0-18-16,0-26 15,8 0-15,10-17 16,-10-8 0,1-10-16,0-16 15,-9-18-15,0 0 16,-9-18-16,0 1 15,1 0-15,-10-18 16,-34-26-16,26 18 16</inkml:trace>
  <inkml:trace contextRef="#ctx0" brushRef="#br0" timeOffset="117167.62">20424 9499 0,'-8'-9'0,"-1"1"16,0 8-16,0 0 0,-17 0 16,-8 8-1,-18 10-15,-9 8 16,-9 8 0,1 18-16,-9 0 0,17 9 15,17-1-15,10-16 16,16-1-16,10 0 15,16 1-15,10-1 16,16 0 0,10-17-16,8-17 15,26-9-15,9-9 16,-18 1-16,1-10 16,-44 10-16</inkml:trace>
  <inkml:trace contextRef="#ctx0" brushRef="#br0" timeOffset="117332.15">20572 10019 0,'0'0'0,"0"0"16,0 0-16,0 17 16,9 26-16,-1 9 15,-16 9-15,-1-1 16,0-16-1,9-36 1</inkml:trace>
  <inkml:trace contextRef="#ctx0" brushRef="#br0" timeOffset="125022.22">23003 12600 0,'0'0'0,"0"0"0,0 0 16,0 0-16,0 0 15,0 0-15,0 0 16,0 0-16,0 0 16,9 0-16</inkml:trace>
  <inkml:trace contextRef="#ctx0" brushRef="#br0" timeOffset="210695.55">20685 12201 0</inkml:trace>
  <inkml:trace contextRef="#ctx0" brushRef="#br0" timeOffset="-212342.45">4125 10919 0,'0'0'0,"0"0"0,0 0 0,0 0 0,0 0 15,0 0-15,0 0 16,0 0-16,-9 0 16,0 0-16,1 9 15,-10 8-15,-8 9 16,0 9-16,0 17 15,0 9-15,-9 8 32,9 9-32,9-9 0,8-17 15,9-9 1,0-17-16,9 0 16,0-17-16,8-9 15,9-9-15,18-17 16,-1 0-16,0-8 0,-8 8 15,-9 8 1,-17 10 0,0 8-16,-1 0 0,1 0 15,8 17-15,1 0 16,-1 9-16,0-8 16,1-10-16,-1 1 15,18-18 1,0 1-16,-1-18 15,1 0-15,-9-9 16,-17-8-16,-9-18 16,-9 1-16,0 25 15,1 18-15,-1-1 16,9 18 0,0 0-16</inkml:trace>
  <inkml:trace contextRef="#ctx0" brushRef="#br0" timeOffset="-211267.73">4750 11283 0,'0'0'0,"0"0"15,0 0-15,0 0 0,0 0 16,0 0 0,0 0-16,0 0 15,0 0-15,0 9 16,-9 8-16,1 9 16,-1 9-16,0-1 15,-8 10-15,0-10 16,8-8-1,0 0-15,0-8 32,1-10-32,8 1 0,0 0 15,0-1 1,0 1-16,0-9 16,17 9-16,1-1 15,-1-8 1,9 0-16,0 0 15,0 9-15,-9-9 0,1 0 0,25 17 16,-17-8-16</inkml:trace>
  <inkml:trace contextRef="#ctx0" brushRef="#br0" timeOffset="-210833.28">5019 11378 0,'0'0'16,"0"0"-16,0 0 15,0 0-15,0 0 16,0 0-16,18 0 15,-1 0-15,0 0 16,9 0-16,0 0 16,0 0-16,1 0 15,7 0-15,-8 9 16,-17-9 0</inkml:trace>
  <inkml:trace contextRef="#ctx0" brushRef="#br0" timeOffset="-210202.22">5714 11110 0,'0'0'0,"0"-9"15,0 9-15,0-8 16,0 8-16,0 0 16,0-9-16,0 9 15,-9 0-15,1 0 16,-1 0-16,-9 17 15,-8 18-15,0 0 16,9 8 0,0-9-16,8 1 15,0-9-15,9 0 16,0-9 0,0-8-16,0 0 0,18-18 15,8 0 1,8 1-16,1-10 15,-9 1-15,0 8 16,-8 9-16,-1 0 16,0 9-1,9 8-15,0 1 0,1-1 16,-1 0-16,0-8 16,0 0-16,-9-1 15,0-8 1,1-8-16,-1-1 15,1-8-15,-10-9 16,1-18-16,0-16 16,-9-1-1,-9 27 1,9 16 0,0 1-16,9 8 0</inkml:trace>
  <inkml:trace contextRef="#ctx0" brushRef="#br0" timeOffset="-209860.85">6391 11222 0,'0'0'0,"0"0"0,0 0 0,0 0 16,0 0-16,0 0 15,0 9-15,0 8 16,0 1 0,0 8-16,-8 8 15,-1 18-15,0 0 16,-8-8-16,8-10 31,9-8-31,0 0 0,0-8 16,0-10-16,0 1 31</inkml:trace>
  <inkml:trace contextRef="#ctx0" brushRef="#br0" timeOffset="-208847.43">6895 11214 0,'0'0'0,"0"0"15,0 0-15,0 0 16,0 0-16,0 0 16,17 0-16,1 0 15,16 0 1,18 8-16,9-8 15,9 0-15,-9 0 32,-1 0-32,-8 0 0,-8 0 15,-27 9 1</inkml:trace>
  <inkml:trace contextRef="#ctx0" brushRef="#br0" timeOffset="-208625.08">6843 11500 0,'0'0'0,"0"0"0,0 0 0,0 0 16,17 0 0,18 0-16,0 0 15,25 0-15,10-9 16,8 0-1,-8 1-15,8 8 16,-9-9 0,-43 0-16</inkml:trace>
  <inkml:trace contextRef="#ctx0" brushRef="#br0" timeOffset="-208303.75">8154 10833 0,'0'0'0,"0"0"0,0 0 0,0 0 15,0 8-15,-9 10 16,-8 8-16,-9 17 15,-17 26 1,-1 9 0,-8 0-16,-9 26 0,9 9 15,17-27 1,1-25-16,16-18 0,1-8 16,8-18-1,9 1-15,18-1 0,-1-8 16</inkml:trace>
  <inkml:trace contextRef="#ctx0" brushRef="#br0" timeOffset="-208035.77">8102 10867 0,'0'0'0,"0"0"0,0 0 16,0 0-1,9 9-15,8 8 16,0 18-16,18 8 16,-9 9-16,0 0 15,0 9 1,0 0-16,-8-10 0,-1 1 16,0 0-1,-8-8-15,0-18 0,-1 0 16,1-9-1,-9-8-15</inkml:trace>
  <inkml:trace contextRef="#ctx0" brushRef="#br0" timeOffset="-207793.41">7633 11586 0,'0'0'0,"0"0"16,0 0-16,17 0 16,9 0-16,27 9 15,16 0-15,9-9 16,18 8 0,-18-8-16,0 0 15,-17-8-15,0-1 16,-27 9-1</inkml:trace>
  <inkml:trace contextRef="#ctx0" brushRef="#br0" timeOffset="-206575.37">8953 11222 0,'0'0'0,"0"0"16,0 0-16,0 0 15,0 0-15,9 0 16,-1 9 0</inkml:trace>
  <inkml:trace contextRef="#ctx0" brushRef="#br0" timeOffset="-206372.47">8996 11422 0,'0'0'0,"0"0"0,0 0 0,0 0 0,0 0 0,0 0 0,9 0 0</inkml:trace>
  <inkml:trace contextRef="#ctx0" brushRef="#br0" timeOffset="-204808.61">9665 11197 0,'0'0'0,"0"0"0,0 0 16,-9 0-16,1 0 15,-1 0-15,-17 17 16,0 9 0,0 8-16,-9 10 15,9 8-15,9-9 32,17 0-32,0-8 0,8-9 15,10-9-15,8-8 16,9-18-16,17-8 15,8-18-15,10-25 16,-9-1-16,-1-26 16,-7-8-16,-19 9 15,-8 16-15,-17 18 16,0 18 0,-9 8-1,-9 8 1,0 1-16,1 17 15,-1 0-15,-17 17 16,0 18-16,-9 26 16,18 25-16,-1-8 0,1 0 15,17 0-15,0-17 16,9-9-16,8-9 0,0-8 16,1-9-1,17-18-15,17-8 16,-18-8-16</inkml:trace>
  <inkml:trace contextRef="#ctx0" brushRef="#br0" timeOffset="-204566.5">10125 11266 0,'0'0'0,"0"0"0,0 0 15,0 0-15,9 0 16,8 8-16,1 1 16,16 0-16,10-1 15,-9-8-15,17-8 16,-9-1-16,1-8 31,-1 8-31,-17 0 0</inkml:trace>
  <inkml:trace contextRef="#ctx0" brushRef="#br0" timeOffset="-204425.46">10403 11136 0,'0'0'0,"0"0"0,0 0 16,0 0-16,0 0 15,0 9-15,9-1 16</inkml:trace>
  <inkml:trace contextRef="#ctx0" brushRef="#br0" timeOffset="-204018.62">10421 11283 0,'0'0'0,"0"0"16,0 0-16,0 0 0,0 0 0,0-9 15,0 1-15,0-1 16,8 0 0,1 1-1,0-10-15,-1 1 16,1-9-16,-9 0 15,0 9-15,-9 0 16,-17-1-16,0 1 0,0 17 16,-17 9-16,-1 8 15,-8 0-15,17 18 16,1 8-16,8 9 16,8 9-1,18-1 1,18 1-16,-1-18 0,9-8 15,17-9-15,44-17 0,-26-1 16</inkml:trace>
  <inkml:trace contextRef="#ctx0" brushRef="#br0" timeOffset="-203683.54">10655 11041 0,'0'0'0,"0"0"0,0 0 16,0 8-16,0 1 16,17 0-16,18-1 15,17 1-15,0-9 16,18-9-16,-1 1 16,-17-10-1,-26 10-15</inkml:trace>
  <inkml:trace contextRef="#ctx0" brushRef="#br0" timeOffset="-203392.72">10846 10850 0,'0'0'0,"0"0"0,0 9 0,0 8 16,-9 18-16,1 17 16,-1 17-16,0 9 15,-8 9 1,0-1-16,-1 1 16,9-18-16,9-17 15,0-17-15,0-9 16,9-18-16,26 10 15,26-27-15,-18-17 16,-17 9 0</inkml:trace>
  <inkml:trace contextRef="#ctx0" brushRef="#br0" timeOffset="-203039.83">11150 11248 0,'0'-8'0,"0"8"0,0 0 16,0 0-16,0 0 15,0 0-15,0 17 16,-9 0-16,1 9 16,8 9-16,0 8 15,0 1 1,0-18-16,8-9 16,-8-8-16,18-1 15,-1-16-15,9-1 16,9-17-1,0-9-15,-1 1 0,-8-1 16,0 18-16,-17-1 16,0 10-16,-1 8 15,-8 0 1,0 0-16,0 8 16,0 10-16,18-1 15,-1 9 1,9 0-16,9 0 0,-18-17 15</inkml:trace>
  <inkml:trace contextRef="#ctx0" brushRef="#br0" timeOffset="-202565.31">11654 11257 0,'0'0'0,"0"0"16,0 0-16,0 0 15,0 17-15,0 1 16,-9 8-16,0 8 16,1 10-16,-1-1 15,0-17-15,1 0 16,8-9-16,0-8 15,0 0 1,0-9-16,0 0 16,0-9-1,17-17-15,0 0 16,18-9-16,-9 1 16,0 8-16,0 8 15,0 1-15,-8 17 16,-10 0-16,1 0 15,0 0-15,-1 17 16,1 1-16,0 16 16,-1-8-16,1 0 15,0 0 1,-1 0-16,10-8 0,-1-10 16,0 1-1,1-9-15,-9 0 16</inkml:trace>
  <inkml:trace contextRef="#ctx0" brushRef="#br0" timeOffset="-202378.52">12140 11430 0,'0'0'0,"0"0"0,0 9 16,0 8-16,0 9 15,0 9-15,0-9 16,0 0-16,0-17 16,9-1-16</inkml:trace>
  <inkml:trace contextRef="#ctx0" brushRef="#br0" timeOffset="-202150.6">12296 11049 0,'0'0'0,"0"18"0,0-18 0,0 17 0,0 18 0,18-1 16,8-8-16,-9 0 0,-8-9 0,-1-8 0</inkml:trace>
  <inkml:trace contextRef="#ctx0" brushRef="#br0" timeOffset="-201872.56">12522 11500 0,'0'-9'0,"0"9"16,0 0-16,0 0 15,0 0-15,0 0 16,-9 0-16,1 9 16,8-1-16,0-8 15,0 9-15,0-9 16,0 0-16,0 0 15,0-9-15,0 1 16,8-18-16,10-9 16,8 0-1,0 1-15,0 8 16,-9 8-16,1 10 16,-10 8-16,1 0 15,-9 8-15,9 18 16,-1 18-16,1 8 15,0-9 1,8-17-16,9 9 16,0-9-16,-9-18 15</inkml:trace>
  <inkml:trace contextRef="#ctx0" brushRef="#br0" timeOffset="-201274.73">13234 11344 0,'-9'0'0,"1"0"0,8 0 16,0 0-16,0 0 15,0 0-15,0 0 16,-9-9-16,0 0 16,1 9-16,-1 0 15,-17 0 1,0 9-16,-9 8 0,9 1 16,0 16-16,9 1 15,-1 0-15,10-9 31,8 0-31,0-9 0,8-8 16,10-1-16,-1 1 16,0 0-16,18-1 15,0 10-15,0-1 16,-9 18-16,0-1 16,0 27-16,-9 17 15,-8-9 1,-18 0-16,-8 1 15,-9-10-15,-9-8 16,-8-9-16,-1-17 16,-17 0-16,1-17 15,7-18-15,10 1 16,8-18 0,18-17-16,8-35 15,35-18 1,44-16-16,25-18 0,9 9 15,1 17-15,-53 60 16</inkml:trace>
  <inkml:trace contextRef="#ctx0" brushRef="#br0" timeOffset="-182160.54">3039 12669 0,'0'0'0,"0"0"0,0 0 16,0 0-16,0 0 16,0 0-1,0 0-15,-8 0 0,8 0 16,0 0 0,-9 0-16,9 0 15,0 0-15,0 0 16,0 0-16,0 0 15,0-9-15,0 1 16,0-1-16,9 0 16,-1-8-16,10-9 15,16 0-15,1 0 16,9-9-16,-10 18 16,1 0-1,-9 8-15,9 9 16,-9 0-16,0 9 15,0 8-15,0 0 16,0 1 0,0 16-1,0 1-15,0-9 0,-8 0 16,8 0-16,0 0 16,0 0-16,-9-18 15,0 1-15,10-9 16,7-9-1,-8 9-15</inkml:trace>
  <inkml:trace contextRef="#ctx0" brushRef="#br0" timeOffset="-181555.77">3109 13154 0,'0'0'0,"0"0"0,0 0 15,0 0-15,0 0 16,0 0-16,0 0 16,0 0-16,0 0 15,0 0-15,0 0 16,0-9-16,0 0 15,0 1 1,0-1-16,0 1 16,0-1-16,0-8 15,17-9-15,18 0 16,0-9-16,17 0 16,-9 1-1,1 8 1,-1 8-16,-8 1 0,-1 17 15,1 0 1,-9 17-16,0 1 0,0 8 16,-8 8-1,-1 1-15,-8-9 16,-1 0-16,1 0 16,0-9-16,8-8 15,9 0-15,26-1 16,-17-8-16</inkml:trace>
  <inkml:trace contextRef="#ctx0" brushRef="#br0" timeOffset="-180158.44">4785 12764 0,'0'0'0,"0"0"16,-9 0-16,0 9 0,1-1 15,-1 1-15,0 0 16,9-1-16,0 10 16,0-1-1,0 0 1,18 1-16,-1-1 0,26 0 15,10-8-15,-1-9 16,8-9 0,1-17-1,-17 0-15,-1 0 0,-8 0 16,-9 0 0,-9 0-16,-8 0 15,-9 0 1,-9 9-1,-8 0-15,-9 0 16,-18 17-16,1 8 0,-9 9 0,0 27 16,0 8-16,17 0 0,0 8 15,18 1 1,17 0 0,0-18-16,17 0 15,9 0-15,18-17 16,16 0-1,19-8-15,-1-18 16,-52-9-16</inkml:trace>
  <inkml:trace contextRef="#ctx0" brushRef="#br0" timeOffset="-179820.91">5835 12270 0,'0'0'0,"0"0"15,0 0-15,0 18 16,0 8-16,0 17 15,-8 26-15,-1 9 16,0 35 0,-8 8-16,8-17 15,-8-17-15,8-18 16,1-17-16,8-17 16,0-9-16,8-9 15,-8-17 1</inkml:trace>
  <inkml:trace contextRef="#ctx0" brushRef="#br0" timeOffset="-179258.93">5757 12288 0,'0'0'0,"0"0"16,0 0-16,0 0 15,0 0-15,0 0 16,0-9-16,18 0 16,8 1-16,17-1 15,9 0-15,9 9 16,0 0-16,-9 0 31,-9 9-31,-17 0 0,0-1 0,-17 10 16,0 8-1,-18 8 1,-26 18-16,-17 9 16,-8-9-16,7-9 15,1 1-15,18-18 0,-1 0 16,17-9-16,1 0 16,17 0-1,9 1-15,17 8 16,17 8-16,27 1 15,-9-9-15,-1 0 16,-25 0-16,-9-17 16,-9 8-16,-8-8 15,0 8 1,-18 0-16,-26 18 16,-17 8-16,-8 1 15,-10-18-15,9-1 16,9-16-16,17 0 15,1-9-15,16 0 16,18 0-16,0 0 16,0 0-16</inkml:trace>
  <inkml:trace contextRef="#ctx0" brushRef="#br0" timeOffset="-179046.31">6504 12773 0,'0'0'0,"0"0"0,0 0 16,0 17-16,0 18 16,-9-1-16,1 10 15,-1-1-15,9-8 16,9-18-16</inkml:trace>
  <inkml:trace contextRef="#ctx0" brushRef="#br0" timeOffset="-178624.64">4585 13535 0,'0'0'0,"0"0"0,0 0 0,9 0 16,17-9-16,35 9 15,25-8-15,62-1 16,26 0 0,34-17-16,9 9 0,-26 0 15,-26-9 1,-35 8-16,-17 10 15,-17-1-15,-35 9 16,-18 0-16,-8 9 16,-9 8-16,-9-8 15</inkml:trace>
  <inkml:trace contextRef="#ctx0" brushRef="#br0" timeOffset="-178227.38">5297 13474 0,'0'0'0,"0"0"0,0 0 0,0 9 16,0 8-16,0 1 15,-9 16-15,1 18 16,-1-9-16,0 9 16,-8-8-1,8-1-15,1 0 0,8-17 16,0 0-16,0 0 16,8-8-1,10-1 1,8 0-16,8-8 15,27 0-15,26-9 16,-9-9-16,0 0 0,-8-8 16,-9 0-1,8 17-15,9 8 16,-52-8-16</inkml:trace>
  <inkml:trace contextRef="#ctx0" brushRef="#br0" timeOffset="-177987.76">5514 13639 0,'0'0'0,"0"0"0,0 26 16,-8 17-16,-1 18 15,0 25-15,-17 27 16,9 0-16,-1-27 15,10-8-15,-1-26 16,9-17 0,0-9-16,0-9 15,0-8-15</inkml:trace>
  <inkml:trace contextRef="#ctx0" brushRef="#br0" timeOffset="-177400.94">5966 13899 0,'0'0'0,"0"0"16,0 0-16,0 0 15,0 17-15,8 0 16,-8 1-16,0 16 15,0 10-15,0-1 16,0-9 0,0-8-16,0-8 15,0-10-15,0 1 16,0 0 0,0-9-16,0-9 0,0 0 15,9-17-15,8 0 16,1-8-1,8-1-15,0 18 16,0 0-16,0-1 16,0 18-16,-9 0 15,1 9-15,-9 8 16,-1 1 0,1-1-16,0 9 15,-1 0-15,1-18 16,-9 1-16,0 0 0,9-9 15,8-9 1,18-25-16,26-18 16,-1 0-16,-8 0 15,-8 17 1,-18 9-16,0 9 16,-17 17-1,8 0-15,0 17 0,-8 18 16,0 17-16,-1 8 15,10 10-15,-1-19 16,-8-25-16</inkml:trace>
  <inkml:trace contextRef="#ctx0" brushRef="#br0" timeOffset="-176211.28">7399 13162 0,'-9'0'0,"0"0"0,1 0 15,8 0-15,0 0 16,0 18-16,0-1 16,0 9-16,0 9 15,17-9-15,0 8 16,18-8-16,0 0 15,-1 0-15,19-17 32,7 0-32,1-18 0,0-17 15,0 0-15,-18-9 16,1 1 0,-18-1-16,-9 0 0,-8 1 15,-18-1 1,0 1-16,1 8 15,-18 8 1,-1 1 0,-16 0-1,0 17-15,-1 8 0,-17 10 16,1 16-16,-1 35 0,0 9 0,18 9 16,17 8-16,8 1 15,10 7-15,8-25 16,17-8-1,18-1-15,-1-8 16,19-18-16,16-8 16,9-9-16,0-9 15,0-8-15,-8-18 16,8 0 0,-26 9-16</inkml:trace>
  <inkml:trace contextRef="#ctx0" brushRef="#br0" timeOffset="-175821.79">8250 13033 0,'0'0'0,"0"0"15,0 0-15,0 0 16,0 0-16,0 0 15,17 0-15,0 0 16,9 0-16,9 0 16,-9 0-16,9 0 15,0-9-15,17 9 16,-18 9 15</inkml:trace>
  <inkml:trace contextRef="#ctx0" brushRef="#br0" timeOffset="-175193.4">8710 13180 0,'-9'0'0,"0"0"0,9 0 15,0 0-15,0 0 16,0 0-16,0 8 16,0-8-16,0 9 15,0 0-15,0-1 16,0-8-16,0 0 15,18-8 1,8-10-16,9-8 16,-1 0-16,10-8 15,-10-1-15,-7 1 16,-1 16 0,-18 1-16,1 8 15,0 9-15,-9 0 16,0 0-1,0 0-15,8 18 0,1 8 16,8 0-16,1 0 16,-1 8-16,9-8 15,-8 0-15,-1-17 16,0-1-16,9-16 16,-8 8-1</inkml:trace>
  <inkml:trace contextRef="#ctx0" brushRef="#br0" timeOffset="-175052.73">9014 12643 0,'0'0'0,"0"0"16,0 0-16,0 0 0,0 0 16,0 0-1,0 0-15,8 0 16,10 9-16</inkml:trace>
  <inkml:trace contextRef="#ctx0" brushRef="#br0" timeOffset="-174693.7">9795 12565 0,'0'0'0,"0"0"16,0 0-16,0 0 15,-8 0-15,-1 17 16,-8 9-16,-10 18 15,-16 25-15,0 17 16,-9-8-16,8-8 16,9-18-16,1-9 15,16-17 1,1 0-16,17-17 16,0-1-16,0 1 15,0-9-15</inkml:trace>
  <inkml:trace contextRef="#ctx0" brushRef="#br0" timeOffset="-174425.98">9717 12626 0,'0'0'0,"0"0"16,0 0-16,0 0 16,0 0-16,0 8 15,0 10-15,0 7 16,9 27-16,8 0 15,9 9-15,0 0 110,0-1-110,0-16 0,0-1 0,0-8 0,-8-9 15,-9-9-15,-1-9 0,1 1 0</inkml:trace>
  <inkml:trace contextRef="#ctx0" brushRef="#br0" timeOffset="-174228.85">9413 13171 0,'0'0'0,"0"0"0,0 0 16,0 0-16,18 0 15,-1 0 1,9 0-16,9 9 15,8-9-15,9 0 16,-8 0-16,-1 0 47,27-9-47,-27 9 0,-43 0 0</inkml:trace>
  <inkml:trace contextRef="#ctx0" brushRef="#br0" timeOffset="-173947.7">10134 12911 0,'-9'-8'0,"9"8"15,0 0-15,0 0 16,0 0-16,0 0 15,0 0-15,0 0 16,18-9-16,-1 0 16,26 1-16,18-10 15,0-8-15,0 9 16,8 0 0,-8-1-1,-44 10-15</inkml:trace>
  <inkml:trace contextRef="#ctx0" brushRef="#br0" timeOffset="-173671.93">10273 12522 0,'0'0'0,"0"0"0,0 0 15,0 0-15,0 17 16,0 18-16,-9 17 16,1 25-16,-1 10 15,-9 0 48,1-9-63,17-9 0,0 0 0,0-8 0,17-18 0,18-8 0,-35-35 0,70 26 0,-18-18 15</inkml:trace>
  <inkml:trace contextRef="#ctx0" brushRef="#br0" timeOffset="-172537.66">11602 13214 0,'0'0'0,"0"0"0,0 0 16,0 0-16,0 0 15,0 0-15,0 0 16,-9-8 0,-9 8-16,-8 0 15,-26 8-15,-8 18 16,-10 9-16,18 8 15,0 9-15,17 0 16,0 9-16,18 0 16,17-1-1,0 1-15,17-18 16,1 0-16,16-8 16,19-9-16,-1 0 15,8-17 1,1-1-16,26 1 15,-35 0 1</inkml:trace>
  <inkml:trace contextRef="#ctx0" brushRef="#br0" timeOffset="-172340.9">11992 13630 0,'0'0'0,"0"0"16,0 0-16,0 9 15,0 17 1,9 17-16,0 18 16,-18 8-16,0 9 47,9-26-47</inkml:trace>
  <inkml:trace contextRef="#ctx0" brushRef="#br1" timeOffset="-87535.69">13486 13102 0,'0'-9'0,"0"1"15,0 8-15,0 0 16,0 0-16,0 0 16,0 0-16,0 8 15,17 27-15,9 34 16,-17 18-16,8-1 15,-8 18 1,0 0-16,-18-26 16,0-35-16,9-17 15,0 0 1,0-17-16,0 0 0,0-1 16,0-16-1,18-10-15,-1-8 0,18 0 16,17 0-1,9 9-15,-9 8 16,-9 9 0,-17 0-16,0 0 15,-17 18-15,-9-1 0,-9 18 16,-17-1-16,0 1 16,-9-9-16,1 0 15,-1-9 1,18-8-16,-1 0 15,18-9-15,9 8 16</inkml:trace>
  <inkml:trace contextRef="#ctx0" brushRef="#br1" timeOffset="-86995.31">14146 13518 0,'0'0'0,"0"0"0,0 17 0,0 0 16,9 18-16,-1-1 16,10 1-1,-10-9-15,10 0 16,-10-17-16,10-1 15,-1-16-15,9-1 16,0-17-16,9 0 16,0-9-16,8 1 15,-8 8-15,-9 9 16,0 17 0,-9 0-16,1 17 15,8 26-15,0 35 16,0 9-16,-18 8 15,1 9 1,-9-17-16,-9-10 16,1-16-16,-18-18 15,0-8 1,0-9-16,-9 0 16,-9-17-16,1-18 0,8 0 15,9-17-15,9 0 16,17-17 15,9-18-15,43 9-1,-18 27-15</inkml:trace>
  <inkml:trace contextRef="#ctx0" brushRef="#br1" timeOffset="-86767.44">15292 13518 0,'0'0'0,"0"0"16,0 0-16,0 17 15,0 9-15,9 9 16,-1 16-16,-8-7 15,-8 8-15,8-9 16,0-17 0</inkml:trace>
  <inkml:trace contextRef="#ctx0" brushRef="#br1" timeOffset="-86594.23">15414 13093 0,'0'0'16,"0"0"-16,8 9 0,10 0 0,-1 8 15,-8-9-15</inkml:trace>
  <inkml:trace contextRef="#ctx0" brushRef="#br1" timeOffset="-86083.63">15935 13405 0,'0'0'0,"0"0"0,0 0 0,0 0 15,0 0 1,-9 0-16,0 0 15,1 0-15,-10 0 16,-8 0-16,0 17 16,0 1-16,9 8 15,-1 0-15,10-9 16,8 9-16,0-9 16,8-8-1,10 0-15,8-1 0,9-16 16,-1-1-1,10 0-15,-18 1 16,0 8-16,0 0 16,-9 17-16,1 9 15,-10 34-15,-8 36 32,-8-1-32,-18 18 0,-18-1 15,1-17-15,-1-17 16,-8-17-16,0-18 15,0-8-15,17-9 16,-8-17-16,8-18 16,18-17-16,-1-26 15,18-26 1,0 43 15</inkml:trace>
  <inkml:trace contextRef="#ctx0" brushRef="#br1" timeOffset="-85730.98">16169 13466 0,'0'0'0,"0"0"0,0 17 0,0 0 16,0 18 0,0 0-16,0 8 15,0 0-15,0-17 16,0-9-16,0-8 15,0 0-15,0-9 16,9-9-16,8 0 16,1-17-16,16-8 15,1-1 1,-9 18-16,0 0 16,0 17-16,0 0 15,-8 8-15,-1 10 16,0 16-1,-8 18-15,0 0 16,8-9-16,-8 1 16,8-18-1,1-9-15,25 0 0,-17 1 16</inkml:trace>
  <inkml:trace contextRef="#ctx0" brushRef="#br1" timeOffset="-85368.47">16890 13570 0,'-9'0'0,"1"0"0,-1 0 16,0 8-16,0 1 16,1 0-1,-1-1-15,0 9 0,1 18 16,-1 0-16,9 8 15,0 0 1,17-8-16,1-9 31,8 0-31,9-9 0,-1-8 0,1 0 16,8-18-16,-8-17 16,-9-9-1,-17-8-15,-9 0 16,-17-9-16,-9 0 15,-18 17 1,-8 9-16,0 26 0,17 9 16,-8 0-16,17-1 15</inkml:trace>
  <inkml:trace contextRef="#ctx0" brushRef="#br1" timeOffset="-84932.72">17307 13561 0,'0'0'0,"0"0"16,0 0-16,0 0 16,0 0-16,0 0 15,8 17-15,1 9 16,0 9-16,-1-1 16,1 1-16,-9-9 15,0 0 1,0 0-16,-9-9 15,1-8-15,-1 0 16,9-1-16,0-8 16,0 0-16,0-8 15,9-18-15,8-9 16,18-8-16,0 8 16,8 9-1,-8 17-15</inkml:trace>
  <inkml:trace contextRef="#ctx0" brushRef="#br1" timeOffset="-84684.54">17715 13691 0,'0'0'0,"0"0"15,0 0 1,0 0-16,0 17 0,0 9 16,-9 9-1,1-9-15,-1 0 16,0 0-16,9-9 16,0 0-16,0-8 15</inkml:trace>
  <inkml:trace contextRef="#ctx0" brushRef="#br1" timeOffset="-84293">17862 13370 0,'0'0'0,"0"0"0,0 0 0,0 18 0,18-1 0,-1 18 0,-8-1 15,0 1-15,-1 17 0,1 8 16,-9 1 0,-9-18-16,9-17 15,0 0-15,0-8 16,0-10-16,0 1 16,0-9-16,9-17 15,17-9-15,0-9 16,9 0-16,0 1 15,-9 16 1,0 1-16,0 17 16,-9 0-16,0 17 15,1 9-15,-1 9 16,1 0-16,-1-9 16,0 0-16,1 0 15,8-18-15,43 10 16,-8-1-1</inkml:trace>
  <inkml:trace contextRef="#ctx0" brushRef="#br1" timeOffset="-83859.03">18870 13535 0,'0'0'16,"0"0"-16,0 0 0,0 0 15,0 0-15,-9 0 16,0 0-1,-8 0-15,-9 0 16,-9 17-16,1 1 16,-1 16-16,0 9 15,0 1 17,18-1-32,0-17 0,17 0 0,0 0 15,17-9-15,18 9 16,-1 0-16,19 9 15,-1 0-15,0-1 16,-9 10-16,1 8 16,-18 8-16,-18-17 15,-16 9-15,-1 0 16,-17-8-16,-18-1 16,1 0-1,0-17-15,-9-17 16,17 0-16,17-1 15,1-8-15,0-8 16,17-10-16,26-34 16,35-34-16,34-10 15,-34 53 1</inkml:trace>
  <inkml:trace contextRef="#ctx0" brushRef="#br1" timeOffset="-82587.08">19747 12929 0,'0'0'0,"0"0"15,0 0-15,0 0 16,0 0-16,0 0 15,0 26-15,9 17 16,-18 52-16,0 35 16,1 0-16,-19 9 15,10-27-15,0-25 16,-1-18 0,1-26-16,8-17 15,1 0-15,8-17 16,0-9-16,0-9 15,17-17-15,0-17 16,18-9-16,0 0 16,0 17-16,-9 1 15,0 17-15,0-1 16,-9 18 0,-8 0-16,-1 0 15,10 18-15,-10 16 16,1 9-16,0 1 15,0-1-15,-1-17 16,1 0-16,0-9 16,-1-8-16,10 0 15,-1-1 1,0-16-16,1-10 16,16-8-16,1-8 15,0-1-15,-9 18 16,0-1-16,0 10 15,0 8-15,0 17 16,0 0-16,0 18 16,0 8-16,9 1 15,0-1 1,0 0-16,-1-25 16,-25-10-16</inkml:trace>
  <inkml:trace contextRef="#ctx0" brushRef="#br1" timeOffset="-82425.83">20494 13249 0,'0'0'0,"0"0"0,0 0 0,0 0 15,0 17-15,8 9 16,1-8-16</inkml:trace>
  <inkml:trace contextRef="#ctx0" brushRef="#br1" timeOffset="-81824.3">20824 13578 0,'0'0'0,"0"0"0,0 0 0,0 0 0,0 0 0,-9-8 15,0 8 1,1 0-16,-1 0 16,-17 17-16,0 9 15,0 8-15,8 1 16,1 8-16,17-17 16,0 0-16,9-8 15,-1-10-15,10 1 16,-1 0-1,9-1-15,-8 1 16,8 8-16,0 1 16,0-1-16,0 18 15,-9 8-15,-8 9 16,-1 17 0,-16-8-16,-10-1 0,-8-8 15,0-8 1,0-18-16,-8 0 15,-1-18-15,0 1 16,0 0-16,1-18 16,16 0-16,1-8 15,0-18-15,25-34 16,18-18-16,35-34 16,26-17-1,-52 68-15</inkml:trace>
  <inkml:trace contextRef="#ctx0" brushRef="#br1" timeOffset="-81489.36">21249 13041 0,'0'0'0,"0"0"0,0 0 16,0 18 0,0 25-16,-9 35 15,1 26-15,-10 8 31,-8 10-31,9-1 0,0-35 0,8-34 16,0-8-16,9-18 16,0-18-16,0 1 15,0-18-15,18-8 16,8-26 0,8 8-16,1 0 15,-9 18-15,0 0 16,0 17-16,-8 8 15,-1 18-15,9 9 16,0 17-16,-8 0 16,-1-9-16,9-8 15,-17-26 1</inkml:trace>
  <inkml:trace contextRef="#ctx0" brushRef="#br1" timeOffset="-81158.73">22326 13232 0,'0'0'0,"0"0"0,0-9 0,-9 0 16,1 1-16,-1-1 15,-8 0 1,-1 9-16,-8 0 0,0 26 16,-9 26-1,1 26-15,16 35 47,10 26-47,-1-18 0,9-121 0,0 104 0,9-26 0,-9-78 0,8 60 0,1-16 16,0-10-1,-18-16-15,0-10 16</inkml:trace>
  <inkml:trace contextRef="#ctx0" brushRef="#br1" timeOffset="-80999.01">21874 13656 0,'0'0'0,"0"0"0,0 0 0,0 0 0,0 0 16,18 0-1,8-9-15,35 1 16,17-10-16,0 1 16,-43 17-1</inkml:trace>
  <inkml:trace contextRef="#ctx0" brushRef="#br1" timeOffset="-80703.42">22448 13665 0,'0'0'16,"0"0"-16,0 0 0,0 17 16,17 0-16,0 18 15,-8-9-15,0 0 16,-1 0-16,1 0 16,-9 0-16,0-9 15,-9-8 1,1 0-16,8-1 15,-9-8-15,9 0 16,0 0-16,-9-8 16,9-27-16,18-8 15,8-18-15,26 9 16,-9 9-16,-17 34 16</inkml:trace>
  <inkml:trace contextRef="#ctx0" brushRef="#br1" timeOffset="-80340.66">22691 13760 0,'0'0'0,"0"0"15,0 0-15,0 0 16,17 9-16,9-1 15,18 1-15,25 0 16,0-18-16,1-8 31,-1-9-31,-17 0 0,-8 0 16,-18 0-16,-9 8 16,-8 1-16,-9 0 15,-9 8-15,1 1 16,-18 8-16,-9 17 15,-17 17-15,8 18 16,10 0-16,16 9 16,1-9-16,26-9 15,8-8 1,18-9-16,-18-17 16</inkml:trace>
  <inkml:trace contextRef="#ctx0" brushRef="#br1" timeOffset="-79744.91">23767 13596 0,'0'0'0,"0"0"0,0 0 16,0 0-16,-8 0 15,-1 0-15,-8 0 16,-9 8 0,0 9-16,-9 9 15,0 9-15,0-9 16,18 0-16,0 0 16,17-9-1,0-8-15,0 0 16,17-9-16,9 0 15,0 0-15,0 0 0,0 0 16,-8 0 0,-10 8-16,1 18 15,-9 26-15,-17 35 16,-18 34-16,0 0 16,0-8-16,9-18 15,9-8 1,8-35-16,9-18 15,0-8-15,9-17 16,8 0-16,1-18 16,16-8-16,1-26 15,0-1-15,-9-16 16,0-10-16,-17 1 16,-1 0-16,1 8 15,-18 9-15,1 9 16,8 8-1,0 18-15,0 0 16,0-1-16,0 10 16,0 8-16,0 0 15</inkml:trace>
  <inkml:trace contextRef="#ctx0" brushRef="#br1" timeOffset="-79245.72">24080 13552 0,'0'0'0,"0"0"0,0 0 16,0 0-16,0 0 16,0 9-16,0 8 15,-9 26-15,1 18 16,8 0-16,0-1 16,0-16-1,0-1-15,8-17 16,1-17-1,0-1-15,8-8 16,0-8-16,10-27 0,7-8 16,10-9-16,-18 8 15,-9 18-15,-8 9 16,-1 0 0,1 8-16,-9 9 15,0 0-15,0 17 16,9 18-16,0 17 15,-1 0-15,10-9 16,-1-8-16,9-18 16,0-8-16,-17 0 15</inkml:trace>
  <inkml:trace contextRef="#ctx0" brushRef="#br1" timeOffset="-78619.48">24566 13751 0,'0'0'0,"0"0"16,0 0-16,0 0 15,9 0-15,8-8 16,9-1-16,18-8 16,-1-9-16,1 0 15,-18 0-15,0 0 31,-17 9-31,-1-1 0,1 1 16,-9 8 0,-9 9-16,1 0 0,-1 0 15,0 18-15,-8-1 16,-1 17-16,1 10 16,17-1-16,0 0 15,17-8-15,1-9 16,8-17-1,9-1-15,17 1 16,-9-18-16,0 1 16,-8-10-16,-9 1 15,-8 17-15,-10 0 16,1 0-16,-9 0 16,0 17-16,0 1 15,-9-1-15,9 0 16,0 1-1,0-10-15,0 1 16,0-9-16,0-9 16,18-8-16,8-18 15,8-8-15,1-9 16,-9 17-16,0 9 16,-8 9-16,-10 8 15,1 9-15,0 0 16,-1 18-1,10 16-15,-1 18 16,1 0-16,-1-8 16,0-10-16,9-8 15,-17-17-15</inkml:trace>
  <inkml:trace contextRef="#ctx0" brushRef="#br1" timeOffset="-77940.2">25869 13457 0,'0'0'0,"0"0"0,-9 0 16,1 0 0,-10 17-16,-8 9 15,-17 9-15,-9 26 16,17-1-1,18-8-15,-1-9 0,18-17 16,0 0-16,0-17 16,18 0-16,8-1 15,17-25-15,9-9 16,9-17 0,-18 8-16,1 0 15,-18 18-15,-9 8 16,-8 9-16,-1 0 15,-8 0-15,0 0 16,0 18-16,9-1 16,0 0-16,0-8 15,8 0 1,0-1-16,1-16 16,8-1-16,-9 0 15,0 1-15,9-10 16,-8 1-16,-1 8 15,1 1-15,-1 8 16,0 0-16,1 0 16,-1 17-1,18 18-15,0 25 16,-1 36-16,1 34 16,-9 8-16,-17-34 15,-1-17-15,-16-18 16,-1-17-16,0-26 15,1-9-15,-18-8 16,-9-9 0,-17-17-16,-9-27 15,0-16-15,26-1 16,9-8-16,18 8 16,16 9-16,18-17 15,1 34-15</inkml:trace>
  <inkml:trace contextRef="#ctx0" brushRef="#br1" timeOffset="-77683.61">26729 13509 0,'0'0'0,"0"0"16,0 0-16,0 0 15,17 0-15,18-9 16,17 1-16,9-1 16,25-17-16,10 0 15,-27 17 1,-51 9-16</inkml:trace>
  <inkml:trace contextRef="#ctx0" brushRef="#br1" timeOffset="-77426.76">27050 13128 0,'0'0'0,"0"0"0,0 0 15,0 26-15,9 26 16,-9 17-16,0 9 16,8 35-1,-8 8-15,-8-9 0,8-25 16,0-18-16,8-25 16,1-18-1,0-18-15,8 1 16,-8 0-16</inkml:trace>
  <inkml:trace contextRef="#ctx0" brushRef="#br1" timeOffset="-77067.4">27250 13665 0,'0'0'0,"0"0"0,0 0 15,0 0-15,8 8 16,10 1-16,-1 0 15,9-1-15,18-16 16,8-1-16,0 0 16,-9-17-16,1 0 31,-18 1-31,-9 7 0,-8 1 16,-1 0-16,-16 8 15,-1 0-15,0 1 16,-17 8-16,0 0 15,0 0-15,0 17 16,0 9-16,9 9 16,8 16-16,9 10 15,17-9 1,9-9-16,9-8 16,17-9-1,9-9-15,-26 1 16</inkml:trace>
  <inkml:trace contextRef="#ctx0" brushRef="#br1" timeOffset="-76737.61">27996 13509 0,'0'0'0,"0"0"0,0 17 0,18 9 16,-1 18-16,9 16 15,0 9-15,-17-8 16,-9 0 0,-9-18-16,1 0 15,-1-17-15,0-8 16,1-10-16,-1 1 16,0-9-16,9-9 15,0-8-15,9-26 16,26-27-16,17-25 15,8 17 1,1 9-16,9 26 16,-18 8-16,-26 26 15</inkml:trace>
  <inkml:trace contextRef="#ctx0" brushRef="#br1" timeOffset="-76157.7">28578 13578 0,'0'0'0,"0"0"0,0 0 15,0 0 1,0 0-16,0 9 15,0 8-15,-8 9 16,-1 9-16,0 8 16,-17-8-16,9-9 15,-1 0-15,10-9 16,-1-8-16,9-1 16,0 1-1,0-9-15,9-17 16,17-18-16,26-8 15,0-9-15,-9 17 16,-8 18-16,9-1 16,-18 18-16,0 0 15,-9 18-15,-8 16 16,-1 1-16,-8-9 16,0 0-1,0-9-15,0-8 16,0 0-16,9-1 15,8-16-15,10-1 16,7-8-16,-8-1 16,0 10-16,-17-1 15,0 9-15,8 0 16,0 17 0,1 18-16,-1 0 15,9-1-15,0 1 16,9 0-16,17-9 15,-17-18-15</inkml:trace>
  <inkml:trace contextRef="#ctx0" brushRef="#br1" timeOffset="-74860.08">25079 15475 0,'0'0'0,"0"17"16,0 9-16,17 9 15,0 8-15,18 0 16,17 1-16,9-18 31,9-18-31,-1-8 0,9-8 0,9-18 16,-9-18-16,0-8 16,-17-8-1,-9-9 1,-26-1-16,-17 1 0,-18 0 15,-8 17 1,-9 17-16,-18 0 0,-16 27 16,-10 16-16,-8 18 15,9 26 1,8 18-16,9 25 16,17 9-16,9 0 15,35 8-15,17 1 16,17-9-16,18-17 15,17-18-15,26-17 16,9-26 0,9-26-16,-1-26 15,-8-35-15,-61 18 16</inkml:trace>
  <inkml:trace contextRef="#ctx0" brushRef="#br1" timeOffset="-74423.46">26242 15154 0,'0'0'16,"0"0"-16,0 0 0,0 0 16,0 0-16,0 0 15,0 0-15,18 0 16,8 0-16,8 0 16,36-8-16,8-1 15,0 0 1,-8-8-16,-44 8 15</inkml:trace>
  <inkml:trace contextRef="#ctx0" brushRef="#br1" timeOffset="-73926.7">26876 15336 0,'0'0'15,"0"0"-15,0 0 0,0 0 16,0 0-16,0 0 16,0 0-16,0 0 15,9 0-15,8 0 16,9-8-16,18-18 16,8 0-1,0-18-15,-9 10 47,-8-1-47,-9 18 0,-17-1 0,0 10 0,-1 8 0,-8 0 16,0 0-16,0 17 15,-8 18-15,8 17 16,0 0 0,0 0-16,8-9 15,10-8-15,-10-1 16,1-16-16</inkml:trace>
  <inkml:trace contextRef="#ctx0" brushRef="#br1" timeOffset="-73767.22">27250 14695 0,'0'0'0,"0"0"0,0 0 16,0 0-16,8 0 15,10 18-15,-1-1 16</inkml:trace>
  <inkml:trace contextRef="#ctx0" brushRef="#br1" timeOffset="-72611.31">27996 14652 0,'0'0'0,"-8"0"0,-1 0 0,-17 17 16,-17 9 0,-18 35-16,-9 26 31,10 17-31,7 8 0,10-8 0,26-17 15,17-1-15,17-8 16,0-26 0,18-8-16,26-1 15,26 0-15,-35-26 16</inkml:trace>
  <inkml:trace contextRef="#ctx0" brushRef="#br1" timeOffset="-72152.14">28153 14877 0,'0'0'0,"0"0"16,0 0-16,0 0 16,-9 0-16,0 18 15,-8 8-15,-9 17 16,0 18-16,-9-1 15,9 1 17,9-9-32,-1-18 0,18-8 0,0-8 15,9-10-15,8 1 16,18 0-16,9-9 16,-1 0-16,0 0 15,1 0-15,-18 8 16,0 1-16,0 0 15,0-1 1,0 1-16,-9 0 16,1-1-16,8-8 15,-9-8-15,1-1 16,-1-17-16,0-9 16,-8-8-16,0 0 15,-9 8 1,0 18-16,0-1 15,0 1-15,0 8 16,8 9-16</inkml:trace>
  <inkml:trace contextRef="#ctx0" brushRef="#br1" timeOffset="-71862.04">28665 15250 0,'0'0'0,"0"0"0,0 0 15,0 0 1,0 0-16,-9 17 15,1 18-15,-1-1 16,9 1-16,0 8 16,0 1-16,0-18 15</inkml:trace>
  <inkml:trace contextRef="#ctx0" brushRef="#br1" timeOffset="-71636.08">28908 15215 0,'0'0'0,"0"0"16,0 0-16,0 0 15,18 0-15,8-9 16,8 1-16,18-1 15,18 0 1,17 9 0,-9 0-16,-52 0 0</inkml:trace>
  <inkml:trace contextRef="#ctx0" brushRef="#br1" timeOffset="-71417.69">29273 14947 0,'0'0'0,"0"0"0,0 0 16,-9 26-1,1 17-15,-1 17 16,-8 10-16,-1 8 16,1-9-1,-1-8-15,18-18 0,0 0 16,0-8-16,9-18 15</inkml:trace>
  <inkml:trace contextRef="#ctx0" brushRef="#br1" timeOffset="-70982.98">29759 14973 0,'0'0'0,"0"0"0,0 0 15,0 0-15,0 0 16,-8 0 0,-10 8-16,-8 18 15,0 26-15,0 0 16,0 9-16,9-1 16,-1-16-16,18-1 15,0-17-15,0-9 16,18-8-1,-1 0-15,18-18 16,8 0-16,1 1 16,-10 8-16,1 0 15,0 8-15,0 10 16,-9-1-16,0 0 16,0-8-16,0 0 15,0-1-15,0 1 16,-9-18-1,1 1-15,-1-27 16,-8-26-16,-9-34 16,-9 8-16,0 27 15,-8 17-15,8 34 16</inkml:trace>
  <inkml:trace contextRef="#ctx0" brushRef="#br1" timeOffset="-70622.8">30350 15276 0,'0'0'0,"0"0"16,0 0-16,0 8 15,0 10-15,0-1 16,0 0-16,0 18 16,-9 0-16,0 8 15,9-8-15,0-1 16,0-8 0,0-9-1,0 1-15,0-1 0,0 0 16,9-8-16,8 0 15,1-1-15,17-8 16,8 0-16,18 18 16,-18-10-16</inkml:trace>
  <inkml:trace contextRef="#ctx0" brushRef="#br1" timeOffset="-70160.36">30732 14999 0,'0'0'0,"0"0"0,0 0 16,0 0-16,9 8 15,8 18-15,18 26 16,8 17-16,0 27 16,-16 16-1,-1 1-15,-18-18 0,-16-8 16,-10-9-16,10-35 15</inkml:trace>
  <inkml:trace contextRef="#ctx0" brushRef="#br1" timeOffset="-69090.53">31253 15276 0,'0'0'0,"0"0"0,0 0 16,0 0-16,0 0 15,0 0 1,17 0-16,18 0 0,17 0 16,26-9-1,18 0 1,-27 1-16,-43 16 0</inkml:trace>
  <inkml:trace contextRef="#ctx0" brushRef="#br1" timeOffset="-68816.19">31574 14955 0,'0'0'0,"0"0"16,0 0-16,0 0 15,9 26-15,-9 9 16,-9 25-1,0 18-15,1 26 32,-10 0-32,1 0 0,0-9 0,17-8 15,8-26-15,10-1 16,16-16-16,27-18 16,43-26-1,252-52-15</inkml:trace>
  <inkml:trace contextRef="#ctx0" brushRef="#br1" timeOffset="-64111.44">20502 15925 0,'0'0'0,"0"0"0,0 0 0,0 0 15,0 0-15,-8 0 16,-10 18-16,-16 8 16,-27 34-16,0 27 15,0 43 1,9 17-16,17 26 0,27-8 15,16-27-15,18-17 16,27-17 0,16-17-16,0-35 15,70-43-15,261-53 16</inkml:trace>
  <inkml:trace contextRef="#ctx0" brushRef="#br1" timeOffset="-63377.69">21075 16531 0,'0'-8'0,"0"-1"0,0 0 0,0 1 16,0-1-16,0 1 16,0-1-16,0 0 15,0 1 1,0 8-16,0 0 15,-8 8-15,-10 27 16,-8 17-16,-8 17 16,8 9-16,8-9 15,1-17 1,17-8-16,0-18 16,17-18-16,1 1 15,16-26-15,36-9 16,-1-9-16,9 0 15,-17 18-15,-17 0 16,-1 17-16,-17 0 16,0 8-16,0 1 15,0 0 1,0-1-16,-8 1 16,-1 0-16,0-18 15,-8 0-15,8-25 16,10-18-16,-19-35 15,-8-8-15,0 26 16,-8 25 0,-1 27-16,9 8 0</inkml:trace>
  <inkml:trace contextRef="#ctx0" brushRef="#br1" timeOffset="-62977.48">21979 16627 0,'0'0'0,"0"0"0,0 0 15,0 0 1,-9 17-16,0 9 0,1 17 15,-10 18 1,1-18-16,8 1 16,0-10-1,9-8-15,0 0 0,0-17 16</inkml:trace>
  <inkml:trace contextRef="#ctx0" brushRef="#br1" timeOffset="-62722.39">22161 16800 0,'0'0'15,"0"0"-15,0 0 0,0 0 16,0 0-1,9 0-15,17 0 16,8-9-16,19 1 16,16-1-16,0 0 15,10 1 1,-19-1-16,-34 9 0</inkml:trace>
  <inkml:trace contextRef="#ctx0" brushRef="#br1" timeOffset="-62494.12">22404 16549 0,'0'0'0,"0"0"0,0 0 16,0 0-16,0 0 16,0 17-16,0 18 15,0 25 1,0 10-16,0 8 15,0-9 1,0-8-16,0-18 16,17-9-16,-8-8 0,0-17 15</inkml:trace>
  <inkml:trace contextRef="#ctx0" brushRef="#br1" timeOffset="-61928.74">23151 16505 0,'-9'-8'0,"1"-1"15,-1 1-15,9-1 16,0 0-16,0 1 16,0 8-16,0 0 15,-9 0 1,-8 8-16,-9 18 16,-9 17-16,-8 18 15,-1 8-15,9 9 16,18-17-16,0-18 15,17-17-15,0 0 16,0-17 0,17-9-16,9-17 15,18-18-15,8-8 16,8 8-16,-16 0 16,-18 18-16,0 17 15,-9 0-15,1 17 16,-1 9-16,18 9 15,0 8-15,-1-17 16,-8 0-16,0-17 16,0 0-1,9-27-15,0-16 16,8-27-16,1-26 16,-27 1-16,-8 8 15,-1 17-15,-8 44 16</inkml:trace>
  <inkml:trace contextRef="#ctx0" brushRef="#br1" timeOffset="-61476.86">23811 16739 0,'0'0'0,"0"0"16,0 0-16,0 0 15,0 0-15,0 0 16,0 0-16,-9 18 16,1 16-16,-1 10 15,-9 8-15,1-9 16,0 0-16,-1-17 47,10 0-32,-1-9-15,0-8 0,9 0 0,0-1 0,0 1 0,9 0 16,8 8-16,18-8 16,0-1-16,26 1 15,-1-9-15,-34 0 16</inkml:trace>
  <inkml:trace contextRef="#ctx0" brushRef="#br1" timeOffset="-61112.71">24288 16765 0,'0'0'0,"0"0"15,0 0-15,0 0 16,0 0-16,18 0 15,8 18-15,17 16 16,27 1-16,8 8 16,0-8-1,0 0-15,-8-10 0,-9 1 16,-18-17 0,-17 0-16,-17-1 15,-1 1-15,-16 0 16,-10 8-16,-16 9 15,-36 9-15,-17-1 16,18 1 0,-1-9-16,1-9 15,34-17-15</inkml:trace>
  <inkml:trace contextRef="#ctx0" brushRef="#br1" timeOffset="-60805.23">24714 16592 0,'0'0'0,"0"0"15,0 0-15,0 0 16,0 0-16,0 17 16,17 1-16,9-1 15,18 18-15,25 8 16,9 9-1,27 9-15,-10-18 16,-25-8-16,-10-9 16,-25-9-16,-9 0 15,-17 0-15,-26 9 16,-27 18-16,-51 42 16,-36 10-1,18-18-15,35-26 16,26-18-16,35-16 0</inkml:trace>
  <inkml:trace contextRef="#ctx0" brushRef="#br1" timeOffset="-60347.51">26043 16757 0,'0'0'0,"0"0"0,0 0 16,0 0-16,8 0 16,10 0-1,16 0-15,-8-9 0,-8 9 16</inkml:trace>
  <inkml:trace contextRef="#ctx0" brushRef="#br1" timeOffset="-59627.67">26286 16696 0,'0'0'0,"0"0"0,0 0 0,0 0 0,0 0 0,0 0 16,0 0-16,-9 0 15,0-9-15,1 1 16,-1-1-16,0 9 16,1 0-1,8 0-15,0 0 16,0 0-16,-9 0 16,0 0-16,1 0 15,-10 9-15,-17 17 16,-8 17-16,0 26 15,8 9-15,0 0 16,18-17 0,17-18-16,0 0 0,0-17 15,17-17 1,1 0-16,25-27 16,26-16-16,10-10 15,-19-8-15,-8 18 16,-17 17-1,-9 8-15,-8 9 0,-1 17 16,9 9 0,0 9-16,0-9 15,0 0-15,0 0 16,0-9-16,0-8 16,9-1-16,9-16 15,-1-18-15,9-26 16,0-35-16,-8-8 15,-27-9 1,-8 26-16,-18 35 16,0 17-16,9 26 15</inkml:trace>
  <inkml:trace contextRef="#ctx0" brushRef="#br1" timeOffset="-57335.22">27267 16965 0,'0'0'0,"0"0"16,0 0-16,0 0 15,0 0 1,0 0-16,0 0 16,-9 17-16,1 9 15,-1 26-15,-8 0 16,-1 8-16,1 1 31,-1-18-31,10-17 0,8-26 0,-9 18 0,9-1 16,0-8-16,0-1 15,0 1 1,0-9-16,17 0 16,18 9-16,0-9 15,17 0-15,0 0 16,9 8-16,-26 1 16</inkml:trace>
  <inkml:trace contextRef="#ctx0" brushRef="#br1" timeOffset="-57064.23">27693 17120 0,'0'0'0,"0"0"0,0 0 16,0 0-16,0 0 16,0 0-16,0 0 15,17 0-15,0 0 16,9-8-16,0 8 16,9 0-16,0 8 15</inkml:trace>
  <inkml:trace contextRef="#ctx0" brushRef="#br1" timeOffset="-56623.47">27588 17120 0,'0'0'0,"0"0"0,0 0 0,0 0 0,0 0 16,18-8-16,25-1 15,9 0-15,26 1 16,27-1 0,-10 9-16,-52 9 15</inkml:trace>
  <inkml:trace contextRef="#ctx0" brushRef="#br1" timeOffset="-56034.56">28544 16817 0,'0'0'0,"0"0"16,0 0-16,0 0 15,0 0-15,0 0 16,-9 0-16,-9 18 16,-8 16-16,-8 10 15,-1 16-15,-8 9 16,8 1-16,17-10 15,18-16 1,9-1-16,8-17 16,10-17-16,16-18 15,26-17-15,10-9 16,-19 1-16,-16 8 16,-18 8-16,0 10 15,-17 8-15,-1 0 16,10 8-1,-1 10-15,0-1 16,1 0-16,-1 1 16,0-10-16,1 1 15,-1-9-15,1-9 16,16-8-16,1-18 16,0-34-1,-9-9-15,0 9 16,-17 26-16,-1 8 15,-8 18-15,0 8 16</inkml:trace>
  <inkml:trace contextRef="#ctx0" brushRef="#br1" timeOffset="-55791.88">29299 17094 0,'0'0'0,"0"0"0,0 0 16,0 26-16,9 26 16,-1 18-1,1 16-15,-9-8 16,0-9-16,0-34 15</inkml:trace>
  <inkml:trace contextRef="#ctx0" brushRef="#br1" timeOffset="-55218.51">29664 16462 0,'0'0'0,"17"9"16,18 17-16,26 26 15,8 26 1,-8 43 0,-26 18-16,-18 34 0,-43 9 15,-52-9-15,-18-17 16,-103 164-16</inkml:trace>
  <inkml:trace contextRef="#ctx0" brushRef="#br2" timeOffset="-44929.6">4316 14531 0,'-9'0'0,"0"0"0,1 0 16,-1 9-16,0 17 15,1 17-15,-1 35 16,-8 34 0,-1 27-16,1 8 15,0-8-15,-9-18 0,8-26 16,1-25-16,-1-27 16,10-17-1,8-18-15,0-16 16,8-1-16</inkml:trace>
  <inkml:trace contextRef="#ctx0" brushRef="#br2" timeOffset="-44441.67">4359 14782 0,'0'0'0,"0"0"15,0 0-15,0 0 16,0 0-16,0 0 15,0 0-15,0 0 16,0 0 0,9 0-16,8 0 0,9 9 15,18 8-15,8 0 16,-9 1 0,-8-1-16,-9-8 15,-9-1 1,-8 10-1,-9 8-15,-26 17 0,-35 18 0,-8-18 16,-1 0-16,1-8 16,17-9-16,17-18 15,18 1 1,-1 0-16,18-1 16,0 1-16,9 8 15,17 9-15,26 9 16,26 8-16,0 9 15,-17 0-15,0-8 16,-18-1-16,-8-17 16,-9 0-1,-8 0-15,-10-18 16,1 1-16,0 0 16,8-1-16,-8-8 15</inkml:trace>
  <inkml:trace contextRef="#ctx0" brushRef="#br2" timeOffset="-43760.86">5349 14730 0,'0'0'0,"0"0"0,0 0 15,0 0 1,0 0-16,0 0 16,0 0-16,0 0 15,0 0-15,0 9 16,0 17-16,0 17 16,0 26-16,9 27 15,0-10 1,8-8-16,-8-26 15,-1-9-15,1-17 16,0 0-16,-1-17 16,-8 0-16,0-18 15,18-17-15,-1-35 16,9-17-16,0 9 16,-17 26-16,0 17 15,-1 9 1,1 17-16,8 0 15,9 34-15,9 18 16,0 9-16,0-1 16,-9-16-1,0-18-15,-9 0 0,9-18 16,-9 1 0,9-18-16,9-25 15,0-44-15,-9-26 16,0-9-16,-17 18 15,-1 34-15,-8 27 16,0 25-16,18 9 16,-10 9-1</inkml:trace>
  <inkml:trace contextRef="#ctx0" brushRef="#br2" timeOffset="-43412.22">6730 14514 0,'0'0'0,"0"0"0,0 0 15,0 0-15,0 0 16,-9 8-16,1 18 15,-10 26-15,-8 9 16,-9 25-16,-8 36 31,0-1-31,8-17 0,0-26 16,18-26-16,8-9 16,0-17-16,9 0 15,0-17-15,0-9 16,18-9-16,-10 0 15</inkml:trace>
  <inkml:trace contextRef="#ctx0" brushRef="#br2" timeOffset="-43163.84">6765 14496 0,'0'0'0,"0"0"0,0 0 0,0 0 15,0 9-15,17 17 16,0 17-16,1 9 15,16 17-15,1 18 16,9 17 0,-1 9-16,0-18 15,-16 0-15,7 0 16,-8 1-16,-17-27 16,0-26-16,-1-17 15,-8-17-15,0 0 16,-8-18-16,-10-17 15,10 9 1</inkml:trace>
  <inkml:trace contextRef="#ctx0" brushRef="#br2" timeOffset="-43007.64">6600 15033 0,'0'0'0,"0"0"15,0 0-15,0 0 16,0 0-16,0 0 15,34-8 1,27-1-16,52 0 16,252-8-1</inkml:trace>
  <inkml:trace contextRef="#ctx0" brushRef="#br0" timeOffset="7635.16">3708 14228 0,'0'0'0,"0"0"0,0 0 16,0 0-16,0 0 15,-9 8-15,9 27 16,0 60-16,-8 61 31,-1 43-31,0 27 0,9-36 16,0-17-16,-8-25 0,8-36 15,8-17 1,1 1-16,0-18 16,-9-26-16,8 0 15,1-26-15</inkml:trace>
  <inkml:trace contextRef="#ctx0" brushRef="#br0" timeOffset="8682.44">3864 14505 0,'0'0'0,"-8"0"15,-1 0-15,0 0 16,9 0-16,0 0 16,0 0-16,0 0 15,0 0-15,18 9 16,-1-1 0,18 1-16,25 0 15,10-1-15,8 1 16,9 0 62,8-9-78,18 0 0,9 0 0,-1 0 0,1 0 0,8-9 0,1 0 0,-1 9 0,9 0 0,-9-8 16,9 8-16,-9 0 15,0 0-15,-8 0 16,0 0-16,17 0 15,-9-9-15,9 9 16,-9-9-16,0 1 16,1-10-16,-19 1 15,10 8-15,0-8 16,-18 8 0,-9 1-16,-17 8 15,1 0-15,-10 8 16,-8 1-16,-18 0 15,1-1 1,-18 1-16,0 0 0,-9-1 16,1 1-16,-10 0 15,1-1 1,0 10-16,-1 8 16,1 8-16,0 9 15,-1 18-15,1 8 16,-9 35-16,-9 18 15,1-10 1,-1-25-16,0-9 16,1 0-16,-1-18 15,9-16-15,-9-18 16,1 0-16,-1-9 16,0 0-16,0-8 15,1-1-15,-18 1 16,-9 0-16,-8-1 15,-18 1-15,-17 0 16,-18-1 0,-25 1-16,-10 0 15,-8-1 1,-17 1-16,-18 0 0,1-1 16,-10 10-16,-16-1 15,-10 0-15,-8 1 16,0-1-1,-17 18-15,8-1 0,0-8 16,26 0 0,27 0-16,-1-8 15,0-10-15,44 1 16,0 0-16,8-9 16,35 17-16,27-8 15,42-1-15</inkml:trace>
  <inkml:trace contextRef="#ctx0" brushRef="#br1" timeOffset="51144.66">2223 16393 0,'0'0'0,"0"0"16,0 0-16,0 17 15,-9 27-15,1 16 16,-1 1-16,0 8 16,1 0-1,-1 1-15,9-36 0</inkml:trace>
  <inkml:trace contextRef="#ctx0" brushRef="#br1" timeOffset="51291.27">2258 16116 0,'0'0'0,"0"0"0,0 0 15,0 0-15,0 0 16,8 8-16,10 1 16</inkml:trace>
  <inkml:trace contextRef="#ctx0" brushRef="#br1" timeOffset="51821.27">3300 16220 0,'0'-9'0,"-9"0"15,0 1-15,1-1 16,-1 0-16,0 1 15,1-1-15,-10-8 16,1 8-16,-9 0 16,0 9-16,0 0 15,-9 0 1,0 18-16,1-1 16,-1 0-16,9 18 15,0 26 1,8 17-16,1-9 0,17 9 15,0 8-15,17 18 16,1-8 0,-1-18-16,1-9 15,-10-17-15,1-9 16,-9 0-16,-9-8 16,-8 0-16,-1-9 15,-16-9-15,-18-8 16,17-9-16</inkml:trace>
  <inkml:trace contextRef="#ctx0" brushRef="#br1" timeOffset="52011.74">2622 16713 0,'0'0'0,"0"0"0,0 0 15,0 0-15,18 0 16,17 0-16,25 0 15,27-8 1,26-1 15,17 0-31,18-17 0,34 18 0,226 16 0</inkml:trace>
  <inkml:trace contextRef="#ctx0" brushRef="#br1" timeOffset="52928.78">4724 16237 0,'0'0'0,"0"0"0,0 0 16,0 0-16,0 0 15,-9 17-15,-8 35 16,-9 18-16,-9 16 15,-8 9 1,-1 1-16,10-1 16,-1-17-16,17-9 15,1-25-15,0-1 16,8-17-16,9-18 16,0 1-16,0 0 15</inkml:trace>
  <inkml:trace contextRef="#ctx0" brushRef="#br1" timeOffset="53212.78">4724 16289 0,'0'0'0,"0"0"16,0 0-16,0 0 15,0 0-15,0 17 16,9 18-16,8 17 15,0 0 1,1 17-16,8 0 31,-9 1-31,9 8 0,0 0 0,0-18 16,-8-8-16,-10 0 16,1-9-16,-18 1 15,1-10 1,-1-16-16,0-10 15,1 1 1,8-9-16</inkml:trace>
  <inkml:trace contextRef="#ctx0" brushRef="#br1" timeOffset="53407.13">4472 16990 0,'0'0'0,"0"0"0,0 0 15,0 0 1,0 0-16,0 0 15,0 0-15,18 0 16,16 0-16,18 0 16,18 0-16,-9-8 15,17-1 1,17-8-16,-34 8 16</inkml:trace>
  <inkml:trace contextRef="#ctx0" brushRef="#br1" timeOffset="53663.77">5236 16531 0,'0'0'0,"0"0"15,0 0-15,0 0 16,0 0-16,0 0 15,18 0-15,-1 0 16,9 0-16,9 0 16,0 0-16,-1 0 15,10 0-15,-1 0 16,-17 9 15</inkml:trace>
  <inkml:trace contextRef="#ctx0" brushRef="#br1" timeOffset="53870.34">5271 16731 0,'0'0'0,"0"0"0,0 0 16,0 0-16,0 0 15,17 8-15,18 1 16,0-9-16,0 0 15,-1 0-15,10-9 16,-1 1 0,-17-1-16,-8 9 15</inkml:trace>
  <inkml:trace contextRef="#ctx0" brushRef="#br1" timeOffset="54256.58">5922 16436 0,'0'0'0,"0"0"0,0 0 16,0 0-1,0 0-15,-8 0 16,-1 18-16,0-1 16,-8 17-16,8 10 15,1 8-15,-1 0 16,9 8 15,17-8-31,1-8 0,16-1 0,1-17 16,0-17-16,17-9 15,0-18-15,9-8 16,0-17-16,-18-9 16,-26 0-16,-17-9 15,-17-8-15,-18 17 16,-8 0-16,-9 18 15,-9 8 1,9 8-16,17 18 16,-8 0-16,25 9 15</inkml:trace>
  <inkml:trace contextRef="#ctx0" brushRef="#br1" timeOffset="55905.34">6730 16800 0,'0'0'0,"0"0"16,0 0-16,0 0 0,0 9 16,0 17-16,0 34 15,-17 53 1,-44 207 0</inkml:trace>
  <inkml:trace contextRef="#ctx0" brushRef="#br1" timeOffset="57361.86">7920 16549 0,'0'0'0,"0"0"0,0 0 0,0 0 16,0-9-16,-9 0 15,0 1 1,1-1-16,-19 9 16,-16 0-16,-9 17 15,0 1-15,17 16 16,0 1-1,18-9-15,0 9 0,17-1 16,26 18-16,8-8 16,10-1-16,-1-17 15,1 0 1,-18-9-16,0-8 16,-18 0-16,1-1 15,-18 10-15,-8 16 16,-18 18-16,-8 0 15,0-17-15,8-27 16,26 1 0</inkml:trace>
  <inkml:trace contextRef="#ctx0" brushRef="#br1" timeOffset="57871.25">8197 16601 0,'0'0'0,"0"0"0,0 0 16,0 0-16,0 17 15,9 9-15,0 43 16,0 27-16,-1 8 16,-8 17-1,9 0-15,-18-26 16,1 1-16,8-18 15,-9-27-15,0-16 16,0-9-16,1-9 16,-10-8-16,10-9 15,-1-17-15,-17-27 16,9-42-16,-1-27 16,27-25-16,8 16 15,1 36 1,8 8-16,8 17 15,-7 9-15,7 18 16,1-1-16,8 18 16,1-1-16,-1 10 15,1 8-15,-10 8 16,-8 1-16,-8 0 16,-9 8-16,-9 26 15,-27 9 1,-7 9-16,-10-18 15,-8 1 1,0-18-16,26-1 0,17-7 16,9-10-16</inkml:trace>
  <inkml:trace contextRef="#ctx0" brushRef="#br1" timeOffset="58035">8823 16583 0,'0'0'0,"0"0"16,0 0-16,0 18 16,0 16-1,-9 18-15,0 18 0,1-10 16,8-8 15,8-26-31</inkml:trace>
  <inkml:trace contextRef="#ctx0" brushRef="#br1" timeOffset="58509.96">8910 16358 0,'0'0'0,"17"26"0,35 26 16,0 0-16,-17-9 15,-9-17-15,-9 0 32,1 0-32,-1-8 0,-8 16 0,-1 1 15,-8 17 1,0-9-16,0 1 16,0-1-16,0-17 15,0-9-15,0-8 16,0 0-16,0-1 15,0-8 1,0-8-16,18-10 16,-1-16-16,9-10 15,9 1-15,-9 8 16,9 9-16,-1 0 16,-8 9-16,1 17 15,-1 0-15,-9 17 16,9 9-16,0 18 15,-17 16-15,-9 10 16,0-10 0,17 1-16,0-27 15,1-16-15</inkml:trace>
  <inkml:trace contextRef="#ctx0" brushRef="#br1" timeOffset="59727.65">10186 16635 0,'0'0'0,"0"0"15,0 0-15,0 0 16,0 0-16,0 0 15,0 0-15,0 0 16,0 0-16,0 0 16,0 0-1,0 0-15,0 9 16,9 8-16,-1 1 16,1 16-16,0 18 15,-1 0-15,-8 9 16,-8-9 15,-1-9-31,0-8 0,1-9 31,-1-9-31,0-8 0,9-1 16,0-8-16,0 0 0,0-8 0,18-27 16,16-17-16,1-8 15,17 8-15,0 0 16,-8 17-1,-1 18 1,-25 8-16</inkml:trace>
  <inkml:trace contextRef="#ctx0" brushRef="#br1" timeOffset="60141.68">10629 16852 0,'0'0'0,"0"0"16,0 0-16,0 0 15,17 0-15,9 0 16,9-9-1,8 1-15,-8-10 16,0-8-16,-9 0 16,0 9-16,-17 0 15,-1-1-15,-16 1 16,-1 0 0,0 8-1,-17 9-15,-8 9 0,-1 8 16,-9 26-16,10 18 15,8-9-15,8 9 16,18-18-16,0 0 16,18-17-16,8 0 15,26 0-15,-9-17 16</inkml:trace>
  <inkml:trace contextRef="#ctx0" brushRef="#br1" timeOffset="60516.75">11419 16557 0,'0'0'0,"0"0"0,0 0 16,-9 0-16,1 0 15,-18 18 1,0-1-16,0 0 15,0 9-15,0 9 16,8 0-16,1 8 16,17 0-1,0 1-15,17-10 16,1-8-16,-10 0 16,1 0-16,0-8 15,-1-10-15,-8 9 16,-8 1-16,-18-1 15,-1 0-15,-16 9 16,0-8-16,17-1 16,8-8-16,18-9 15</inkml:trace>
  <inkml:trace contextRef="#ctx0" brushRef="#br1" timeOffset="61238.64">11654 16713 0,'0'0'0,"0"0"0,0 0 16,-9 0-1,0 18-15,1 8 16,-10 8-16,1 10 16,-1-1-16,10 0 15,8-8-15,0-9 31,8 0-31,10-9 0,-1-8 16,18-1-16,8-16 16,1-10-16,-1-8 15,-17 1-15,0-10 16,-17 0-16,0 1 16,-18-1-16,0 18 15,1-1-15,-10 1 16,1 0-16,8 8 15,0 0-15,9 9 16,0 0 0,0 0-1,9-8-15,17-1 0,18 0 16,8 1-16,0-1 16,0 9-16,-9 0 15,1 9-15,-18 8 16,0 0-16,-9 9 15,-8 9 1,0 0-16,-18-1 16,9-8-16,0 0 15,0-8-15,0-10 16,0 1-16,0 0 16,0-9-16,0-9 31,17-8-31,1-9 0,16 0 15,1-9-15,0 0 16,-9 18-16,0 0 16,0-1-16,-17 10 15,-1 8-15,1 0 16,0 0-16,-9 17 16,8 18-16,-8-1 15,0 1-15,0 8 16,9-17-1,9 0-15,-1 0 16,18-9-16,-9 1 16</inkml:trace>
  <inkml:trace contextRef="#ctx0" brushRef="#br1" timeOffset="61806.15">12878 16739 0,'0'0'0,"0"0"15,0 0-15,0 0 16,0 0-16,0 0 15,0 0-15,0 0 16,0 0-16,0 0 16,0 0-16,0 0 15,0 0-15,-9 0 16,1 0 0,-1 0-16,-8 0 15,-9 18-15,-1 8 16,-7 8-16,8 10 15,8-1-15,10 0 32,8-17-32,0 0 0,17-9 15,0-8-15,18 0 16,0-18-16,8 0 16,1-8-16,-1-9 15,-8 0-15,-9 9 16,-17 8-16,-1 1 15,1 8-15,0 0 16,-9 0-16,8 17 16,1 0-1,0 1-15,8 7 16,0 1-16,9-8 16,9-10-16,-9 1 15,-8-9-15</inkml:trace>
  <inkml:trace contextRef="#ctx0" brushRef="#br1" timeOffset="62640.21">13416 16696 0,'0'0'0,"0"0"0,0 0 16,0 0-16,0 0 16,-8 17-16,-1 9 15,0 18-15,-8-1 16,0 0-16,8-17 15,0 0-15,1-17 16,8 0 0,0-1-16,0 1 15,0-9-15,0-9 16,17-8-16,0-9 16,18-9-16,0 1 15,0-1-15,-9 18 16,0-1-1,0 1-15,-9 17 16,-8 0-16,-1 0 16,1 17-16,0 9 15,-1 18-15,-8-10 16,0-8-16,0 0 16,18 0-16,-1-8 15,18-10 1,8 1-16,18-18 15,17-8-15,0-9 16,1-9-16,-19 1 16,-8-1-16,-25 18 15,-1-1-15,-18 10 16,1-1-16,-9 9 16,0 0-16,-9 0 15,1 0-15,-18 0 16,-18 17-1,-8 1-15,17 16 16,1 1-16,16 0 16,1-1-16,-1 1 15,18-1-15,9 10 16,8-10-16,18 1 16,17-9-16,0 0 15,18-17 1,8-9-16,0-9 15,0-17-15,-8 0 16,-9-9-16,-18-8 16,0 0-16,-16 8 15,-19 1-15,1-1 16,-18 18-16,1-1 16,-10 1-1,-8 17-15,-17 9 16,-9 17-16,17 8 15,0 18-15,18 43 16,34 18-16,44 0 16,34-18-16,44-34 15,9-27-15,-79-25 16</inkml:trace>
  <inkml:trace contextRef="#ctx0" brushRef="#br1" timeOffset="68735.17">14780 15752 0,'0'0'0,"0"0"0,0 0 16,0 0-16,0 0 15,0 0-15,0 0 16</inkml:trace>
  <inkml:trace contextRef="#ctx0" brushRef="#br1" timeOffset="72695.81">8875 17675 0,'0'0'0,"0"0"0,0 0 0,0 0 16,0 0-16,0 0 15,0 0 1,0 0-16,0 0 15,0 0-15,0 0 16,0 0-16,17 0 16,18 0-16,17 0 15,17 0-15,10 0 16,-10 0 0,9 0-16,-8 0 0,8-9 15,-9 9 1,-43 0-16</inkml:trace>
  <inkml:trace contextRef="#ctx0" brushRef="#br1" timeOffset="73322.77">9344 17510 0,'0'0'0,"0"0"0,0 0 16,0 0-16,0 0 15,0 0 1,8 0-16,10 0 16,-1 9-16,18 8 15,8 0-15,1 1 16,-1-1-16,-8 0 15,-9 1 17,0-1-32,0 0 0,-17 9 0,-1 9 15,-16 17-15,-18 0 16,-18 17-16,-8-8 16,0-1-16,9-16 15,8-18-15,18-18 16,17-8-16</inkml:trace>
  <inkml:trace contextRef="#ctx0" brushRef="#br1" timeOffset="74683.2">9604 18021 0,'0'0'0,"-8"-9"15,-1 1-15,0-1 16,-8 0-16,-1 1 15,-8-1 1,0 0-16,0 1 16,-17-9-16,-18 17 15,-26 0 1,0 8 0,9 9-16,0 1 0,0-1 0,-18 0 15,36-8-15</inkml:trace>
  <inkml:trace contextRef="#ctx0" brushRef="#br1" timeOffset="75486.31">10064 18047 0,'0'0'0,"0"0"15,-8 0-15,-18 0 16,8 0-16,10 0 15,-10 0-15,1 0 16,0 0-16,8 9 16,0-1-16,9-8 15,0 0-15,0 0 16,0 0 0,0 0-16,0-8 15,18-1-15,8-17 16,8 0-16,1-9 15,0-8-15,-9 9 16,0 16 0,-17 1-16,-1 8 0,1 9 15,0 0 1,-1 18-16,1 8 16,8 8-16,1 9 15,-1 9-15,9 0 16,0-17-16,0-9 15,18-26 1,8-9-16,-35 1 0</inkml:trace>
  <inkml:trace contextRef="#ctx0" brushRef="#br1" timeOffset="75628.03">10247 17562 0,'0'0'0,"0"0"0,0 0 15,0 9-15,9 8 16,17-8 0,-9-1-16</inkml:trace>
  <inkml:trace contextRef="#ctx0" brushRef="#br1" timeOffset="76073.47">11107 17640 0,'0'0'0,"0"0"0,0 0 16,0 0-16,0 0 16,-9 0-16,0 0 15,0 0-15,1 0 16,-1 0-16,-8 0 16,-9 0-16,0 0 15,-18 17-15,-8 1 16,9 16-1,-1 1 1,10 8-16,-1 9 0,0 0 16,18-8-16,-1-1 15,10 9-15,8 0 16,0-9 0,8-17-16,10-9 0,8 9 15,17-17 1,18-26-16,-18 8 15</inkml:trace>
  <inkml:trace contextRef="#ctx0" brushRef="#br1" timeOffset="76413.36">11263 18047 0,'0'0'0,"0"0"16,0 0-16,0 0 15,-9 0-15,0 9 16,1 8-16,-1 0 16,9 9-16,0 9 15,9-9-15,8 0 16,1 0 0,-1-17-16,9-1 15,0 1-15,0-18 16,0 1-16,-9-18 15,-8 0-15,-9-9 16,-9 0 0,-17 1-16,-8 8 0,-10 8 15,10 10 1,-1 8-16,26 0 16</inkml:trace>
  <inkml:trace contextRef="#ctx0" brushRef="#br1" timeOffset="76709.35">10924 17346 0,'0'0'0,"0"0"0,0 0 0,0 0 16,0 0-16,0 0 16,0 0-16,0 0 15,9 17-15,8-8 16</inkml:trace>
  <inkml:trace contextRef="#ctx0" brushRef="#br1" timeOffset="78152.66">11714 17692 0,'0'0'0,"0"0"0,0 0 16,0 0-16,0 0 16,0 0-16,0 0 15,18 0-15,-1 0 16,18 0-16,8 0 15,9 0 1,0 0-16,18 0 31,-9 0-31,-18 0 0,9 0 0,0 0 16,-26 0-16</inkml:trace>
  <inkml:trace contextRef="#ctx0" brushRef="#br1" timeOffset="78376.37">11940 18047 0,'0'0'0,"0"0"0,0 0 15,0 0 1,0 0-16,18 0 15,8 0-15,8 0 16,27-9-16,17 1 16,-26 8-16</inkml:trace>
  <inkml:trace contextRef="#ctx0" brushRef="#br1" timeOffset="79079.82">12835 17666 0,'-9'0'0,"0"0"0,1 9 16,-1-9-16,9 8 16,0 1-16,0 8 15,0 1-15,0-1 16,17 0-16,1 1 15,8-10-15,0 1 16,26-18-16,-9 1 16,1-1-1,-1-8-15,-17-1 16,0 1 0,-17 0-16,0-1 0,-1 1 15,-16 0 1,-1 8-16,0 0 0,0 1 15,1 8 1,-10 0-16,1 0 16,-9 17-16,9 18 15,-1-1-15,1 18 16,17-8-16,0-1 16,17 0-16,1 1 15,16-19-15,10-7 16,8-10-16,-26-8 15</inkml:trace>
  <inkml:trace contextRef="#ctx0" brushRef="#br1" timeOffset="79842.7">13581 17467 0,'0'0'0,"0"0"0,0 0 16,0 0-16,0 0 15,0 17-15,0 0 16,0 18-16,0 26 16,-8 8-16,-1-8 15,0-18 1,9-8-16,0-9 15,0-9-15,0-8 16,0-1 0,0-8-16,0-17 0,18-18 15,-10 1-15,10-1 16,-10-17-16,-8 9 16,0 8-16,0 9 15,0 9 1,0-1-16,9 1 15,0 0-15,8-1 16,1 1-16,8 0 16,0 0-16,-9 8 15,9 9-15,0 0 16,0 0-16,0 9 16,-17-1-1,0 1-15,-1-1 16,-8 1-16,0 8 15,-8 1-15,-1-1 16,-8 0-16,-1-8 16,9 0-1,1-1-15,-1 1 0,0 0 16,9-1-16,0 10 16,0-1-1,9 0-15,0 9 16,8 0-16,-8 0 15,8-8-15,-8-1 16,0-8-16,-1-1 16,1 1-16,-9 0 15,-9-1-15,1 1 16,-18 8 0,-1 1-16,-7-10 15,-1 10-15,18-10 16,-1 1-16,10 0 15,8-1 1,0-8-16</inkml:trace>
  <inkml:trace contextRef="#ctx0" brushRef="#br1" timeOffset="80040.86">14146 17683 0,'0'0'0,"0"0"15,0 0-15,0 0 16,0 18-16,0 8 16,-9 8-1,9 18-15,0 0 16,0-8-16,9-27 16</inkml:trace>
  <inkml:trace contextRef="#ctx0" brushRef="#br1" timeOffset="80429.19">12861 18307 0,'-9'-9'0,"0"1"16,9-1-16,0 0 16,0 1-16,0-1 15,18 0-15,8 1 16,43-10-16,35 1 15,53-9 17,34 9-32,8-1 0,-8 10 0,-34-1 15,-27 9-15,-17 0 16,-26 0-16,-18 0 16,-25 9-1,-10-1-15,-8 1 16</inkml:trace>
  <inkml:trace contextRef="#ctx0" brushRef="#br1" timeOffset="81080.69">13416 18194 0,'0'0'15,"0"0"-15,0 0 0,0 0 16,0 0 0,0 0-16,-8 0 15,-1 18-15,0 8 16,1 8-16,-10 10 15,10-1-15,8 0 16,0 0-16,0 1 31,8-1-15,10-8-16,8-9 0,8 0 16,19 0-1,16-18-15,1-16 16,-1-1-1,18-17-15,-35 9 0</inkml:trace>
  <inkml:trace contextRef="#ctx0" brushRef="#br1" timeOffset="81286.89">13564 18342 0,'0'0'0,"0"0"16,-9 0-16,1 17 15,-1 9-15,-8 26 16,-1 0 0,1 17-16,0-8 15,8-9-15,9-9 16,0-17-16,9 0 16,-9-17-16</inkml:trace>
  <inkml:trace contextRef="#ctx0" brushRef="#br1" timeOffset="81905.86">14172 18394 0,'0'0'0,"0"0"0,0 0 15,0 0 1,0 8-16,0 10 16,-9 7-16,1 10 15,-1 8-15,0-8 16,0 8-16,1-17 16,-1 0-16,0-8 15,9-10-15,0-8 16,0 0-1,0-8-15,0-10 16,18-8-16,17-17 16,-9 8-16,8 1 15,-8 16-15,0 1 16,0 8-16,-8 9 16,-1 9-16,-8 0 15,8 17 1,-8 0-16,0 0 15,-1 0-15,-8-18 16,0 1-16,0 0 16,9-1-16,8-16 15,1-10-15,16-16 16,10-1 0,-1 0-16,-17 18 0,0 0 15,-17 17 1,0 0-16,-1 17 15,1 0-15,9 18 16,-10 8-16,1-8 16,0-9-1,-1-17-15,1-1 16,0-8-16</inkml:trace>
  <inkml:trace contextRef="#ctx0" brushRef="#br1" timeOffset="82239.84">15144 17874 0,'0'0'0,"0"0"16,0 0-16,-8 0 15,-1 0-15,0 0 16,-17 0-16,0 9 15,0 8-15,-8 9 16,-1 8-16,-9 10 16,10 8-1,8 8-15,8 1 16,10-18-16,8 1 16,0-1-16,17 0 15,0-8-15,1-9 16,16 0-16,10-18 15,8 1 1,-17-9-16,-9 0 0,-9 0 16</inkml:trace>
  <inkml:trace contextRef="#ctx0" brushRef="#br1" timeOffset="82405.42">15223 18151 0,'0'0'0,"0"0"0,0 0 15,0 17-15,0 9 16,17 18 0,0 16-16,9 1 15,-8-26-15</inkml:trace>
  <inkml:trace contextRef="#ctx0" brushRef="#br1" timeOffset="85388.21">18071 12141 0,'0'0'15,"0"0"-15,0 0 0,0 0 0,0 0 16,0 0 0,0 0-16,17 0 15,1 8-15</inkml:trace>
  <inkml:trace contextRef="#ctx0" brushRef="#br3" timeOffset="155965.18">9839 17328 0,'0'0'0,"0"0"16,0 0-16,0 0 15,0 0 1,0 0-16,0 0 15,0 9-15,8 8 16,1 27-16,0 16 16,-18 27-16,9 34 31,-9 18-31,1 16 0,-10 10 16,18-35-16,-8 0 15,8-9-15,0-34 16,0-18-16,8-17 15,-8-35-15</inkml:trace>
  <inkml:trace contextRef="#ctx0" brushRef="#br3" timeOffset="156983.59">10125 17164 0,'0'0'0,"-8"0"0,-10 0 16,1 0-16,8 0 16,0 0-16,1 0 15,-1 0 1,9 0-16,0 0 16,0 0-16,0 0 15,17 8-15,1 1 16,17 0-16,25-1 15,10-8-15,17 0 16,0 0 0,17 0-16,9 0 15,-1 0-15,1 0 16,0 0-16,0-8 16,9 8-16,-9 0 15,0 0 1,-1 0-16,10 0 0,0 0 15,-1 8-15,1 1 16,-1-9 0,10 0-16,-10 0 15,9 0-15,1 0 16,-1 0-16,-9 0 16,1 9-16,0-1 15,-1-8 1,9 9-16,1 0 0,-1-1 15,0 10 1,-8-1-16,-9 0 16,17 9-16,9 0 15,-9-8-15,-8-1 16,-1-8-16,1-1 16,-1-8-16,1 0 15,0 9 1,-10-9-16,-16 9 15,-1-9-15,1 8 16,-18 1-16,-8-9 16,-10 0-16,-16 0 15,-9 9-15,-9-1 16,0 1-16,-9-1 16,-8 10-16,-1-1 15,1 0 1,0 1-16,-1 8 15,1 8-15,-9 1 16,0 17-16,0 9 16,0 8-16,0 0 15,0 9 1,9 17-16,-1 9 0,1-8 16,0-1-1,0 9-15,-1-18 16,1-8-16,0-17 15,-9-18-15,0-17 16,0 0-16,0-17 16</inkml:trace>
  <inkml:trace contextRef="#ctx0" brushRef="#br3" timeOffset="157931.7">10238 18471 0,'0'0'0,"0"0"16,0 0-16,0 0 16,0 0-16,0 0 15,0 0-15,0 0 16,9 0-16,8 0 15,9 0-15,18 0 16,16 9-16,10 8 16,8 1 15,18-1-31,16 0 0,10-8 0,8 0 16,9-1-16,-8 1 15,-1 0-15,0-1 16,9 1-16,-9 8 15,9-8 1,17 0-16,-25-1 0,8 1 16,8 8-1,-8-8-15,-9 0 16,9-1-16,-8 1 16,-10 8-16,1-8 15,8 8-15,0 1 16,-8-10-16,-1 1 15,1 8-15,0-8 16,-9 0 0,8-1-16,9-8 15,-17 0-15,-17 9 16,8-9-16,18 0 16,-10 0-1,-16 0-15,17-9 16,17 9-16,-8 0 15,-9-8-15,8 8 16,9 0-16,-8 8 16,-18 1-16,-8 0 15,-1-1-15,-8 1 16,-26 8-16,0-8 16,-18-1-16,-26 1 15</inkml:trace>
  <inkml:trace contextRef="#ctx0" brushRef="#br3" timeOffset="160274.91">16899 4363 0,'0'0'0,"0"0"16,0 18-16,0 8 15,0 34-15,0 44 16,-9 35-1,0-1-15,1 27 16,-10 8-16,9-34 16,1-1-16,8-8 15,0-17 1,8-1-16,1-8 0,9 0 16,-1-9-16,0-8 15,1-18 1,-1-8-16,0-1 15,18 1-15,9-9 16,8-9-16,8-8 16,19 8-16,7 1 15,36-10-15,17-8 16,17 9 0,18 0-16,8-9 15,9 0-15,0-1 16,0-7-16,0-1 15,18 0-15,-1 1 16,9-1-16,-8-8 16,-27-1-16,-8 1 15,-9 0-15,8-1 16,-8 10 0,-26-10-16,-34 1 15,-10 8-15,1 1 16,-10-1-16,-16 0 15,-9 9-15,0 0 16,-1 9-16,-16 0 16,-1-1-16,1 10 15,8 25 1,-9 0-16,-8 0 0,0 1 16,-1 8-1,1 17-15,-9 0 16,0 0-16,-8-8 15,-1 26-15,0 8 16,-8-9-16,0 1 16,-1 0-16,1 8 15,0 0 1,-1-8-16,1 8 16,-9 0-16,0-8 15,0-9-15,0 17 16,0 9-16,0-18 15,0 1-15,0-9 16,0-9-16,0 1 16,0-10-1,0-8-15,0 17 16,0 1-16,0-10 16,0-8-16,9 9 15,-9 8 1,0-8-16,0-9 0,0 0 15,0-18-15,0-8 16,8-9-16,1-8 16,-9 17-1,9-9-15,-1-8 16,1 8-16,0-8 16,-1 8-16,10-8 15,-1 0-15,1-1 16,-1 1-16,9-9 15,9 0-15,-1 0 16,19 8-16,-10-8 16,9 9-1,18-9-15,8 9 16,17-9-16,9-9 16,9 0-16,9-8 15,8 0-15,-8 8 16,-1 0-16,18 1 15,9-1-15,-9 0 16,8-8 0,10 0-16,-10-1 15,1 10-15,17-10 16,-17 9-16,25-8 16,1 0-16,0-1 15,17 1-15,0 8 16,0 1-16,0-1 15,0 0 1,-17 1-16,17-1 16,8 9-16,1 0 15,8 9-15,-8-9 16,9 0-16,-1 0 16,0 0-16,1-18 15,8 10 1,9-1-16,-1 0 15,1 1-15,0-1 16,-9-8-16,0 8 16,0 0-16,0 0 15,0-8 1,-8 8-16,8 9 0,0-8 16,18-10-16,8 10 15,0 8 1,-26-9-16,-9 18 15,-8-9-15,0 0 16,-35 0-16,-18 0 16,-16-9-16,-27-8 15,-52 8-15,-35-8 16</inkml:trace>
  <inkml:trace contextRef="#ctx0" brushRef="#br3" timeOffset="161365">1789 5784 0,'0'0'0,"0"-9"0,-9 0 16,0 1-16,1-1 15,-10-8-15,-8 17 16,0 0-16,-34 17 15,-10 26 1,1 9 0,-1 18-16,1 16 0,-1 9 31,27 1-31,-1 8 0,27-1 16,8 1-16,18-8 0,8-18 15,27 17 1,25 9-16,18-26 15,9-26 1,16-26-16,27-35 0,0-26 16,9-17-16,-18-8 15,-17-18-15,-17-17 16,-27-1-16,-17 10 16,-17 8-16,-26-17 15,-9-1 1,-18 10-16,-25-1 15,-9 18-15,0 17 16,0 0 0,-1 0-16,36 26 0</inkml:trace>
  <inkml:trace contextRef="#ctx0" brushRef="#br3" timeOffset="161561.57">1963 5697 0,'0'0'0,"0"17"16,8 9-16,1 35 16,0 34-16,-18 26 31,0 9-31,1 18 0,-10-1 16,1-17-16,8-18 15,44 18-15,78 243 16</inkml:trace>
  <inkml:trace contextRef="#ctx0" brushRef="#br3" timeOffset="162791.63">22526 6329 0,'0'0'0,"0"0"0,0 0 0,0 0 15,0 0-15,0 0 16,0 0-16,0 0 16,17 0-16,18 18 15,17-1 1,0 0-16,-9 0 15,-8 1-15,-9-10 16,-17 10-16,0-1 16,-9 18-16,-18-1 15,-17 18 1,-8 0-16,-9 0 16,9-8-16,8-18 15,17 0-15,1-18 16,0 1-16,17 0 15,0-1-15,17 1 16,9 0-16,35-1 16,8 1-1,-8 0-15,9-9 16,8-9-16,-9 0 16,-34 9-16</inkml:trace>
  <inkml:trace contextRef="#ctx0" brushRef="#br3" timeOffset="163258.31">22656 6078 0,'0'0'0,"0"0"16,-9 0-16,-8 0 15,-9 0-15,-9 17 16,-8 1-16,-1 16 16,-8 1-16,0 17 47,9 0-47,8 17 0,9 9 0,8 9 0,18 8 15,18-17-15,17 9 16,17 8-16,17-9 15,27-25-15,8-18 16,17-17-16,1-26 16,-9-17-1,8-26-15,-8-18 16,-17-17-16,-1-26 16,-25-26-16,-27 9 15,-25-9-15,-27 18 16,-26 16-16,-26 10 15,-34 16-15,-35 18 16,-9 26 0,-35 35-16,0 8 15,-190 27-15</inkml:trace>
  <inkml:trace contextRef="#ctx0" brushRef="#br3" timeOffset="164578.87">24636 6182 0,'0'0'0,"0"-9"0,0 1 0,-9-1 16,0 0 0,-17 1-16,-8 8 15,-18 17-15,-1 18 16,10-1-16,8 1 16,9 8-1,9 9-15,17 0 0,17 0 16,9 0-1,9-9-15,0 1 16,-9-18-16,0 0 16,-17-9-16,-9 0 15,-18 1-15,-17 16 16,-17 1-16,-8-9 16,-10 0-16,1-9 15,34-8-15,18-9 16,17 0-1</inkml:trace>
  <inkml:trace contextRef="#ctx0" brushRef="#br3" timeOffset="164768.37">24662 6520 0,'0'0'0,"0"0"0,0 0 15,0 0 1,0 17-16,9 9 15,-1 9-15,1-1 16,0 1-16,-9 8 16,0-17-16,0-17 15,0 0-15</inkml:trace>
  <inkml:trace contextRef="#ctx0" brushRef="#br3" timeOffset="164899.54">24966 6009 0,'0'0'0,"0"0"16,0 17-16,8 18 15,10 25-15,-9-34 16</inkml:trace>
  <inkml:trace contextRef="#ctx0" brushRef="#br3" timeOffset="165457.19">25053 6459 0,'0'0'0,"0"0"0,0 0 0,0 26 15,0 9-15,0 8 16,-9 0-16,9 1 15,0-18-15,0 0 16,0-18-16,0 1 16,0 0-16,0-9 15,0-9-15,17-8 16,1-18 0,16-8-16,-8 8 15,1 9-15,-1 9 16,-9-1-16,0 18 15,1 0-15,-1 18 16,-8 8-16,-1 8 16,-8 1-1,0 8-15,0-17 16,0 0-16,0-8 16,0-10-16,0-8 15,0-8-15,18-10 16,-1-16-16,18-10 15,0 10-15,-9-1 16,0 18-16,-18-1 16,1 18-1,0 0-15,-9 9 16,8 17-16,1 9 16,0 8-16,0 0 15,8 1 1,0-10-16,18-8 0,-9-17 15</inkml:trace>
  <inkml:trace contextRef="#ctx0" brushRef="#br3" timeOffset="165663.23">25826 6624 0,'0'0'0,"0"0"16,0 17-16,0 0 16,0 18-16,0-9 15,0 0-15,8-9 16,1-8-16</inkml:trace>
  <inkml:trace contextRef="#ctx0" brushRef="#br3" timeOffset="165804.43">25921 6052 0,'0'0'0,"0"0"0,0 0 16,0 0-16,0 26 16,9 0-16</inkml:trace>
  <inkml:trace contextRef="#ctx0" brushRef="#br3" timeOffset="166075.12">26364 5922 0,'0'0'0,"0"0"0,0 0 0,0 0 0,0 17 16,-9 35-16,1 26 16,-1 18-1,-9 16-15,1 1 0,8-9 16,9-18-16,0-25 16,0-9-16,18-26 15,-1 0 1,-8-17-16</inkml:trace>
  <inkml:trace contextRef="#ctx0" brushRef="#br3" timeOffset="166445.56">26772 6303 0,'0'0'0,"0"0"16,-9 0-16,1 0 15,-18 18-15,0-1 16,-18 18-16,1-1 16,8 9-16,0 9 31,18-8-31,8-1 0,9-17 16,0 0-16,9-9 15,8-8-15,9 0 16,9-18-16,8-17 15,-8 0-15,-9-9 16,0 1-16,-17 16 16,0 1-16,-1 0 15,1 17 1,-9 0-16,0 0 16,0 17-16,17 9 15,1 9-15,8 8 16,-9-17-16</inkml:trace>
  <inkml:trace contextRef="#ctx0" brushRef="#br3" timeOffset="166769.4">27258 6373 0,'0'0'16,"0"0"-16,0 0 0,18 17 15,-1 9-15,9 8 16,9 18 0,-9-8-16,-9-1 15,-8 0 1,0-8-16,-18-9 0,0 0 16,1-9-16,-10-8 15,1 0-15,8-9 16,0-9-1,9 0-15,0-17 16,9-17-16,17-18 16,18-17-16,25 18 15,1-1-15,-36 35 16</inkml:trace>
  <inkml:trace contextRef="#ctx0" brushRef="#br3" timeOffset="167100.69">27831 5784 0,'0'0'0,"0"0"16,0 0-16,0 0 16,0 0-16,0 17 15,9 26-15,-9 35 16,-9 43-16,1 9 31,-1 9-31,-8-9 0,8-35 16,9-17-16,0-26 15,0-9-15,9-17 16,-9-17-16</inkml:trace>
  <inkml:trace contextRef="#ctx0" brushRef="#br3" timeOffset="167632.54">28283 6277 0,'0'0'0,"0"0"15,0 0-15,0 18 16,-9 8 0,1 8-16,8 9 15,0 1-15,0-1 16,17-17-16,0 0 15,18-17 17,0-9-32,0-9 0,8-17 0,9-17 0,-8-1 15,-10 10 1,-8 17-16,-8-1 16,-10 10-16,1 8 15,0 8-15,-1 27 16,1 51-16,0 36 15,-1 8-15,-16 8 16,-1-17-16,0-25 16,-8-27-1,0-17-15,-9-17 16,0-9-16,0-18 16,-18 1-16,1-18 15,-1-17-15,-8-26 16,9-17-16,17 0 15,17-1 1,18 1-16,43-17 16,52-18-16,78-18 15,166-51-15</inkml:trace>
  <inkml:trace contextRef="#ctx0" brushRef="#br3" timeOffset="175619.86">22760 7594 0,'0'0'0,"0"0"0,0 8 16,0 18-16,-9 35 15,-17 60-15,-8 9 16,-1 0-16,9 0 15,0-26 1,0-26-16,8-26 16,10-26-16</inkml:trace>
  <inkml:trace contextRef="#ctx0" brushRef="#br3" timeOffset="176092.3">22708 7585 0,'0'0'0,"0"0"0,0 0 15,0 0-15,9 0 16,8 0 0,0 0-16,1 0 15,17 0-15,-1 9 16,1-1-16,0 1 15,-9 0-15,0-1 16,-17 1-16,-1 8 94,1 1-94,-18-1 0,1 9 0,-19 0 0,1 0 0,-8 0 0,-1-17 15,9-1-15,9 1 0,-1 0 0,10-1 0,-1-8 0,9 0 16,0 0-16,0 17 16,0 9-16,17 9 15,1 0-15,-1 8 16,0-8-16,1-1 16,8-8-1,-9 0-15,0-8 16,-8-10-16,8 10 15,10-10-15,-10 1 16</inkml:trace>
  <inkml:trace contextRef="#ctx0" brushRef="#br3" timeOffset="176642.67">23316 7767 0,'0'0'0,"0"0"0,0 0 0,0 0 15,0 0-15,0 0 16,0 0-16,0 0 16,0 0-1,0 17-15,9 9 16,-1 17-16,1 9 15,0 9-15,-1 0 16,1-18 0,0-8-16,-1-9 15,1-9-15,0-8 16,-1-1-16,1-8 16,8-8-16,10-18 15,7 0-15,1-9 16,-9 0-16,0 18 15,-9 8-15,1 9 16,-1 0-16,1 18 16,8 8-1,0 0-15,0 0 16,0 0-16,-9-9 16,1-8-1,-10-1-15,10-8 0,-1-8 16,0-10-16,18-25 15,-9-44-15,0-8 16,-9 17-16,-8 18 16,0 16-1,-9 36-15,0 8 16</inkml:trace>
  <inkml:trace contextRef="#ctx0" brushRef="#br3" timeOffset="177028.7">24584 7602 0,'0'0'0,"0"0"0,0 0 15,0 0-15,0 0 16,0 0-16,-9 9 16,0 17-16,-17 26 15,-17 35-15,-9 25 47,0-8-47,17-17 0,0-9 0,18-18 0,-1-16 16,1-18-16,17-18 15,0 1-15,9-9 16</inkml:trace>
  <inkml:trace contextRef="#ctx0" brushRef="#br3" timeOffset="177246.68">24627 7611 0,'0'0'0,"0"0"0,0 0 15,9 17-15,8 9 16,27 35 0,-1 26-16,0-1 15,-8-8-15,0-9 16,-9-8-16,0-9 15,0-17-15,-17-9 16,-1-9-16,1-8 16,0-1-16,-9-8 15</inkml:trace>
  <inkml:trace contextRef="#ctx0" brushRef="#br3" timeOffset="177444.78">24592 7975 0,'0'0'0,"0"0"0,0 0 16,0 0-16,0 0 15,0 0-15,0 0 16,18 0 0,17-9-16,17 0 15,26 9-15,-26 0 16</inkml:trace>
  <inkml:trace contextRef="#ctx0" brushRef="#br3" timeOffset="178005.44">25799 8053 0,'0'0'0,"0"0"0,0 0 16,0 0-1,18 0-15,8 0 0,17 0 16,35-9-1,9 0-15,9 9 16,-9 0-16,-9 0 16,17 9-16,-34 0 15</inkml:trace>
  <inkml:trace contextRef="#ctx0" brushRef="#br3" timeOffset="178230.06">26138 7750 0,'0'0'0,"0"0"0,0 0 15,0 0-15,0 8 16,9 18-16,-9 35 16,-9 8-1,0 9-15,1 0 16,-10-9-16,18 9 15,0-26-15,35 9 16,-9-27-16</inkml:trace>
  <inkml:trace contextRef="#ctx0" brushRef="#br3" timeOffset="178583.4">27632 7602 0,'0'0'0,"0"0"16,0 0-16,0 0 15,0 0-15,-9 0 16,0 18-16,-17 8 16,-17 26-16,-9 26 15,-9 8 17,9 9-32,0-17 0,17-17 15,0-9-15,18-9 0,8 9 16,9-26-16</inkml:trace>
  <inkml:trace contextRef="#ctx0" brushRef="#br3" timeOffset="178816.07">27519 7628 0,'0'0'0,"0"0"16,0 0-16,17 18 15,18 8-15,0 8 16,-1 27 0,10 17-16,-9-9 15,-9-8-15,0-9 16,-18-9-16,1-8 16,0-9-16,-18-9 15,0-8-15,9-1 16</inkml:trace>
  <inkml:trace contextRef="#ctx0" brushRef="#br3" timeOffset="178999.59">27128 8261 0,'0'0'15,"0"0"-15,0 0 0,0 0 16,17 0-16,18 0 15,26 0 1,8-9-16,18 0 16,9-8-1,-53 17-15</inkml:trace>
  <inkml:trace contextRef="#ctx0" brushRef="#br3" timeOffset="179242.7">28240 7802 0,'0'0'0,"0"0"0,0 0 16,0 0-16,0 0 15,17 0-15,0 0 16,18 0-1,0 0-15,17 8 16,-9-8-16,-25 0 16</inkml:trace>
  <inkml:trace contextRef="#ctx0" brushRef="#br3" timeOffset="179420.93">28118 8096 0,'0'0'0,"0"0"16,0 0-16,0 0 16,9 0-16,8 0 15,26 0-15,18 0 16,17 0-16,1 9 31,-45-1-31</inkml:trace>
  <inkml:trace contextRef="#ctx0" brushRef="#br3" timeOffset="179761.8">29047 7862 0,'0'0'15,"0"0"-15,0 0 0,0 0 16,-9 0-16,1 17 15,-1 1-15,-8 16 16,-1 10-16,1 8 16,17-9-16,0 0 15,17 1 1,1-10-16,8-8 16,17-8-16,27-10 15,-1-16-15,1-18 16,-1 0-16,-17-26 15,-17-9-15,-18 0 16,-17 9-16,-26 0 16,-35 18-16,-25-1 15,42 27 1</inkml:trace>
  <inkml:trace contextRef="#ctx0" brushRef="#br3" timeOffset="180929">22239 10088 0,'0'0'0,"0"0"0,0 0 15,0 0-15,0 0 16,0 0-16,0 0 16,0 0-16,17 0 15,1-9-15,17-8 16,17-18 0,0-8-16,-9 0 15,1-9 16,-18 17-31,0 9 0,-18 9 0,1 17 0,-9 0 16,0 17-16,0 18 16,17 34-16,1 18 15,-1-18 1,9-17-16,9-9 16,-9-8-16,-9-18 15</inkml:trace>
  <inkml:trace contextRef="#ctx0" brushRef="#br3" timeOffset="181064.91">22804 9473 0,'0'0'0,"0"0"16,0 0-16,0 9 15,8-1-15</inkml:trace>
  <inkml:trace contextRef="#ctx0" brushRef="#br3" timeOffset="181472.64">23759 9681 0,'0'0'0,"0"-9"0,0 1 16,-9-1-16,0 0 15,-17 1-15,0-1 16,-17 9-16,-18 9 15,-8 17 1,8 8 0,0 18-16,0 9 0,9-1 15,17-8-15,18 18 16,0-10-16,17-16 16,8-1-16,10 0 15,8-17-15,9 0 16,17-17-1,17 8-15,-25 0 16</inkml:trace>
  <inkml:trace contextRef="#ctx0" brushRef="#br3" timeOffset="181659.12">23906 10278 0,'0'0'0,"0"0"0,0 0 16,0 18-16,-8 16 16,-1 10-16,0 8 15,1 0-15,-1-9 16,0 9 0,9-26-16</inkml:trace>
  <inkml:trace contextRef="#ctx0" brushRef="#br3" timeOffset="181998.31">23707 9127 0,'0'0'0,"0"0"0,0 0 16,0 0-16,0 0 15,0 0-15,0 0 16,0 0-16,0 0 16</inkml:trace>
  <inkml:trace contextRef="#ctx0" brushRef="#br3" timeOffset="182622.84">24341 9975 0,'0'0'0,"0"0"16,0 0-16,0 0 16,0 0-16,0 0 15,17 0 1,9 0-16,9 0 15,8 0-15,1 0 16,-1 0-16,0 0 16,1 0-1,-27 9-15</inkml:trace>
  <inkml:trace contextRef="#ctx0" brushRef="#br3" timeOffset="182808.76">24419 10244 0,'0'0'0,"0"0"0,0 0 0,0 0 15,8 0-15,18 0 16,9-9-16,26-8 16,43-18-16,-34 9 31</inkml:trace>
  <inkml:trace contextRef="#ctx0" brushRef="#br3" timeOffset="183287.95">23707 9127 0,'0'0'0,"0"0"0,0 0 15,0 0-15,0 0 16,0 0-16,0 0 15,0 0-15,0 0 16,0 0-16,0 0 16,0 0-1,0 0-15,8 0 16,1 8-16,-9-8 16</inkml:trace>
  <inkml:trace contextRef="#ctx0" brushRef="#br3" timeOffset="185150.93">25504 9819 0,'0'-8'0,"0"-1"0,0 9 0,0 0 15,0 0-15,0 0 16,0 0-16,0 0 16,0 0-16,18 9 15,8-1 1,17 1-16,18 0 15,8-1-15,9-16 32,-17-1-32,9-17 0,-18-9 0,-26 18 15,-17 0-15,-1-9 16,-16 9-16,-1-1 16,-17 1-1,-18 0-15,-16 25 16,-19 18-16,19 26 15,8 9-15,17-1 16,17 1-16,10 0 16,16-1-16,27-8 15,26-26-15,-26-17 16</inkml:trace>
  <inkml:trace contextRef="#ctx0" brushRef="#br3" timeOffset="185431.94">26650 9482 0,'0'0'0,"0"0"0,0 17 16,0 18-16,-8 25 15,-1 18 1,-17 17 0,0-8-16,0 0 0,9-18 15,-1-26-15,18-8 16,-8 0-16,8-1 16,0-25-16</inkml:trace>
  <inkml:trace contextRef="#ctx0" brushRef="#br3" timeOffset="185891.54">26616 9369 0,'0'0'0,"0"0"0,0 0 15,17 0-15,18 0 16,8 0-16,9 0 15,0 17-15,-8-8 16,-1 0 0,-8-1-16,-18 1 15,-8 0-15,0 8 16,-18 0-16,-17 18 16,-17 0-16,-1 8 15,9-17-15,9 0 16,9 0-16,0 0 15,17-9 1,8 1-16,18 16 16,18 1-16,-1-1 15,-8-8-15,-9 0 16,0-8-16,-17-1 16,-1 0-16,-16 1 15,-1 8 1,-17 0-16,-17 8 15,8-8-15,0 0 16,9-8-16,9-10 16,-1 1-16,1 0 15,17 8-15,0-8 16</inkml:trace>
  <inkml:trace contextRef="#ctx0" brushRef="#br3" timeOffset="186088.53">27319 9845 0,'0'0'0,"0"0"0,0 0 16,0 9-16,-9 8 16,1 27-16,-1 16 15,-8 18 1,-1 0 15,18-8-31,0-36 0</inkml:trace>
  <inkml:trace contextRef="#ctx0" brushRef="#br3" timeOffset="186473.73">25600 10478 0,'0'0'0,"0"0"15,0 0-15,17-9 16,35 0-16,35 1 15,35-1 1,60-8-16,35 17 16,18 0-16,-1 0 0,-8 0 15,-44 0 1,-17 8-16,-35-8 16,-34 9-16,-35 0 15,-27-1-15,-16-8 16,-10 0-16,-8 9 15,0-9-15</inkml:trace>
  <inkml:trace contextRef="#ctx0" brushRef="#br3" timeOffset="191904.84">26060 10495 0,'0'0'0,"0"0"16,0 0-16,0 0 15,-9 0-15,1 17 16,-1 9-16,-8 18 16,-1 8-16,-8 0 15,0-1-15,9 1 32,-1-8-32,1-1 0,8-17 15,9 0 1,0-9-1,0 1-15,18-1 0,-1 9 16,18 0-16,17 0 16,0-17-16,-9-1 15,9-8-15,-8-8 16,-1-1-16,-25 0 16</inkml:trace>
  <inkml:trace contextRef="#ctx0" brushRef="#br3" timeOffset="192104.61">26164 10798 0,'0'0'0,"0"0"0,0 0 15,0 0 1,-9 9-16,1 8 16,-18 35-16,8 17 15,1 9-15,0-8 47,17-1-47,-9-26 0,9-17 0,0-17 0</inkml:trace>
  <inkml:trace contextRef="#ctx0" brushRef="#br3" timeOffset="192804.71">26885 10937 0,'0'0'0,"0"0"0,0 0 0,0 0 15,0 0 1,0 0-16,0 0 16,0 17-16,-9 18 15,1-1-15,-1 18 16,0 0-16,-8-8 16,-1-1-1,10-17-15,-1 0 16,9-18-16,0 1 15,0 0-15,0-9 16,0-9-16,9 0 16,8-17-16,1 0 15,8-8-15,0-1 16,0 1-16,0 16 16,0 1-16,-9 17 15,0 0 1,-8 17-16,0 1 15,0-1-15,-1 18 16,1-9-16,-9-1 16,0-16-16,0 0 15,0-1-15,0-8 16,9-8 0,17-1-16,17-25 15,18-18-15,0 0 16,-1 17-16,-16 9 15,-18 9-15,0 8 16,0 9-16,-9 17 16,-8 1-16,0 25 15,-1 9 1,1 0-16,0-9 0,8-17 16,18 0-1,-18-17-15</inkml:trace>
  <inkml:trace contextRef="#ctx0" brushRef="#br3" timeOffset="193404.58">28908 10235 0,'0'0'0,"0"-8"0,0-1 15,0 0-15,-8-8 16,-1-9-16,-17 0 16,0 0-1,-18 9-15,-8 8 16,-9 9-16,-17 35 47,-17 17-47,8 17 0,17 17 0,10 1 0,16 8 0,18-17 15,18-17-15,8-9 16,17-9 0,9 0-16,26-17 15,26 0-15,9-8 16,0-10-16,-26 1 16</inkml:trace>
  <inkml:trace contextRef="#ctx0" brushRef="#br3" timeOffset="193698.91">29091 10694 0,'0'0'0,"0"0"0,0 0 16,0 0-16,0 0 16,0 18-16,-9-1 15,9 9-15,0 0 16,9 0-16,-1-9 15,10 0 1,-1-8-16,9 0 16,0-9-16,0-9 15,-8 0-15,-10-17 16,-8-8-16,-8-1 16,-19 1-16,-16 8 15,-44 34 1,26 10-16</inkml:trace>
  <inkml:trace contextRef="#ctx0" brushRef="#br3" timeOffset="195059.83">22317 8936 0,'0'0'0,"0"0"0,0 0 16,0 0-16,0 0 16,-8 9-16,-1 25 15,0 70 1,-8 61-1,-9 77-15,0 70 0,-9-17 16,9-44-16,-9-35 16,18-43-16,-1-43 15,18-34-15,0-44 16,9-35-16,17-17 16,0-9-1</inkml:trace>
  <inkml:trace contextRef="#ctx0" brushRef="#br3" timeOffset="195923.15">22916 8746 0,'0'0'0,"0"0"0,0 0 16,0 0-16,9 0 15,8 0-15,27 17 16,34 0-16,35 1 16,52 16-1,35 1-15,34-1 16,35-8-16,35-8 16,35-1-16,34-8 15,44-1-15,26 1 16,-9 0-16,-8 8 15,-1 0 1,1 9-16,-18-8 16,-17-1-16,-27-8 0,-25-1 15,-61-8 1,-35 0-16,-35 9 16,-34 0-16,-44-1 15,-34 1-15,-27 0 16,-8 8-16,-17 0 15,-18 1-15,0 16 16,-9 10 0,-8 16-16,-18 53 15,-17 34-15,-17 17 16,-1 10-16,-8 8 16,-9 25-16,9 1 15,-9 0-15,9 0 16,18-52-16,-1-9 15,0-17 1,18-43-16,-1-27 16,10-25-16,-1-9 15,9 0-15,-9-17 16,1-1-16,-1 1 16,-17-9-1,-18 0-15,-16 9 0,-36-9 16,-25 0-16,-18 0 15,-18 0-15,-25 0 16,0-9 0,-27 9-16,-17-9 15,-17-8-15,-9 0 16,-17-1-16,-43 10 16,8-10-1,-9-8-15,-34 0 16,-1-8-16,1-10 15,8 10-15,-8-1 16,0 18-16,8-1 16,26 1-16,18 8 15,26-8-15,17 0 16,26 8-16,44-8 16,-183-9-16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3:44:46.4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6278 16445 0,'0'0'0,"0"0"0,0 0 0,0 0 16,0 0 0,0-9-16,18 1 15,8-1-15,17-8 16,18-9-16,26 0 15,26 0 1,26-9-16,8 0 0,27-8 16,17 0-16,9-1 15,-9-8 1,17-8-16,-8 8 16,-18 17-16,-17 1 15,-17 16-15,-9 1 16,-18 8-16,-25 1 15,-1 8-15,-16 0 16,-19 0-16,-16 0 16,-1 0-16,-17 0 15,-8 0 1,-10 8-16,1 1 16,-9-9-16,0 0 15</inkml:trace>
  <inkml:trace contextRef="#ctx0" brushRef="#br0" timeOffset="314.36">8936 15674 0,'0'0'0,"0"0"0,0 0 16,8 0-16,10 0 15,25 0-15,18 9 16,8-1-16,-8 1 16,0 8-1,-9 1-15,-9-10 16,-17 10-16,1-1 16,-10 0-16,-8 18 15,-18 17-15,-17 0 16,0 9-1,-9-18-15,18-9 16,8-16-16</inkml:trace>
  <inkml:trace contextRef="#ctx0" brushRef="#br0" timeOffset="1314.39">10099 15258 0,'0'0'0,"0"0"0,0 0 15,0 0 1,0 0-16,18 18 16,-1-1-16,0 9 15,1 17-15,-10 9 16,1 0-16,-9-8 15,0-1 1,-9 0-16,9-17 0,0 0 16,0-17-16,0-1 15,0 1 1,0-9-16,0-17 16,18-35-16,-1-9 15,0 9-15,1 9 16,-1 8-1,1 1 1,-1 8 0,9 8-16,0 1 15,0 8-15,0 9 0,0 0 16,0 18 0,0 16-16,0 18 0,-8 18 15,-10-1-15,1 9 0,0-18 16,-1-8-16,1-17 15,9-9 1,-10-9-16,1-17 16</inkml:trace>
  <inkml:trace contextRef="#ctx0" brushRef="#br0" timeOffset="1784.11">10698 15484 0,'0'0'0,"0"0"0,0 0 0,0 0 15,0 0-15,0 0 16,0 0-1,0 8-15,18 10 16,-1 8-16,0-1 16,10 10-16,-1-9 15,8 0-15,1 0 16,8 0 0,1-9-16,-9-8 0,8 0 15,-17-18 1,0 0-16,-8 1 15,-1-27-15,-8-17 16,-9-9-16,-9-8 16,-17 17-16,-18 0 15,-8 26-15,9 9 16,-1 17 0,10 17-16,-1 1 0,9 16 15,17 1 1,44 34-16,8-26 15</inkml:trace>
  <inkml:trace contextRef="#ctx0" brushRef="#br0" timeOffset="2530.23">12175 15302 0,'0'0'0,"0"0"0,0 0 16,0 0-16,0 0 16,-9-9-16,0 0 15,1 1-15,-10-10 16,-8 1 0,0 0-16,0 8 15,-17 9-15,-1 17 16,1 9-16,8 9 15,-8 17 1,-1 17-16,27-8 0,17-18 16,0-8-16,0-9 15,9-18 1,8 1-16,0 0 16,9-18-16,9-17 15,0-8-15,8-27 16,-8-17-16,0-35 15,-1-8-15,-8 34 16,-17 27 0,0 17-16,0 8 15,-1 18-15,-8-1 16,0 10 0,0-1-16,0 9 0,0 0 15,0 0-15,-8 35 16,-1 34-1,0 17-15,9 1 16,-9 0-16,9 17 16,0-9-16,9-17 15,0-18-15,8-8 16,1-8-16,-1-18 16,0 0-16,1 0 15,8-18-15,8 1 16,-16-9-16</inkml:trace>
  <inkml:trace contextRef="#ctx0" brushRef="#br0" timeOffset="2997.36">12157 15423 0,'0'0'0,"0"0"16,0 0-16,9 0 16,8 0-16,9 9 15,18-1-15,8-8 16,9-8-16,-9-1 16,-9 0-1,-17 1-15,0-1 16,-8 0-1,-10 1-15,1-1 0,0 0 16,-1 1-16,-8-1 16,-8-8-16,-1-1 15,0 10-15,-8-1 16,0 9-16,-9 0 16,0 17-16,-1 1 15,1 16 1,9 18-16,0 0 15,-1 0-15,18 0 16,0 9-16,18-18 16,-1 0-16,18-17 15,8 0-15,27-8 16,17-18 0,-44 0-16</inkml:trace>
  <inkml:trace contextRef="#ctx0" brushRef="#br0" timeOffset="3280.88">12765 15267 0,'0'0'0,"0"0"0,0 0 16,0 0-16,0 0 16,0 0-16,0 0 15,17 0-15,10 0 16,16-9 0,26 1-16,1-1 15,-1 0 1,10-17-16,-19 0 0,-34 9 15</inkml:trace>
  <inkml:trace contextRef="#ctx0" brushRef="#br0" timeOffset="3613.46">12887 14895 0,'0'0'0,"0"0"0,0 0 16,0 0-1,0 0-15,0 0 16,0 17-16,-9 9 16,0 35-16,-8 16 15,-9 10 1,0 26-16,0-1 15,8-8-15,1-17 16,17-9-16,0-18 16,17 1-16,1-18 15,-1-17-15,9-17 16,0-9-16,-17 0 16</inkml:trace>
  <inkml:trace contextRef="#ctx0" brushRef="#br0" timeOffset="4081.17">13165 15354 0,'0'0'0,"0"0"16,0 0-16,0 0 15,0 0-15,0 0 16,0 0-1,0 17-15,-9 9 16,0 26-16,1 0 16,-1 0-16,0-9 15,9 0 1,0-17-16,0 0 16,9-8-16,8-10 15,1 1-15,-1-9 16,0-9-16,18-8 15,0-18-15,-9-8 16,0 8-16,-17 1 16,-1 17-16,1-1 15,0 1-15,-1 8 16,-8 9 0,0 0-1,0 0-15,0 18 0,9-1 16,0 17-16,-1 1 15,10-9 1,-1 0-16,0 0 0,18-9 16,-9-8-16</inkml:trace>
  <inkml:trace contextRef="#ctx0" brushRef="#br0" timeOffset="4600.58">13746 15328 0,'0'0'0,"0"0"0,0 0 0,0 17 16,0 9 0,0 17-16,0 9 15,-8 0-15,-1 9 16,0-18-1,1 0-15,-1-17 0,0-8 16,9-10-16,0 1 16,0 0-16,0-9 15,0 0 1,0-9-16,0-8 16,18-27-16,8 1 15,0 8-15,0 1 16,-9 8-16,-8 9 15,0-1-15,-1 10 16,1 8-16,0 0 16,-1 0-1,1 17-15,0 0 16,-1 9-16,1 9 16,0-9-16,-1 8 15,1 1-15,0-9 16,-1 0-1,1-9-15,0-8 0,-1 0 16,10-1 0,8 1-16,9-9 15,-9-9-15,-9 9 16</inkml:trace>
  <inkml:trace contextRef="#ctx0" brushRef="#br0" timeOffset="4826.35">14302 15432 0,'0'0'0,"0"0"16,0 8-16,0 18 16,9 9-16,0 0 15,-9 8-15,0 0 16,0-17-16,0 0 15,0-17 1,0-1-16,0 1 16</inkml:trace>
  <inkml:trace contextRef="#ctx0" brushRef="#br0" timeOffset="4978.64">14372 15232 0,'0'0'0,"0"0"0,0 18 16,8-1-16,1 0 15,8 18-15,-8-18 16</inkml:trace>
  <inkml:trace contextRef="#ctx0" brushRef="#br0" timeOffset="5394.62">14511 15665 0,'0'0'0,"0"0"0,0 0 15,0 0-15,0 0 16,0 0 0,0 0-16,0 0 15,0 0-15,0-8 16,0-10-16,17-25 15,0 0-15,9-9 16,0 9 0,0 8-16,1 0 0,-1 18 15,-9 0-15,-8 17 16,-1 0 0,1 0-16,0 0 15,-1 17-15,1 26 16,0 9-16,-1 0 15,1 0-15,0 0 16,-1-9-16,1-17 16,0 0-1,8 0 1,18-8 0,8-10-1,-25-8 1</inkml:trace>
  <inkml:trace contextRef="#ctx0" brushRef="#br0" timeOffset="5884.18">15362 15406 0,'0'0'0,"0"0"16,0 0-16,0 0 16,0 0-16,0 0 15,-9 0-15,0 0 16,1 0-16,-19 0 15,-7 17-15,-10 9 16,1 9 0,8 8-16,18 0 62,-1-17-46,18 0-16,0 0 0,9-17 0,8-1 0,1 1 0,8-18 0,9 1 0,-1-1 15,-8 0-15,-8 9 0,-1 0 16,1 0 0,-1 18-16,0 25 15,9 26-15,0 18 16,-17 8-16,0-17 16,-1 0-16,-16-17 15,-10-1-15,-8 1 16,-8-26-1,-1-9-15,0-9 16,0-8-16,9-9 16,9 0-16,0-9 15,-1-17-15,27-43 16,43-53-16,70-42 16,69-1-1,191-86-15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30:14.4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10143 1921 0,'0'0'0,"0"0"0,0 0 0,0 0 15,0 0-15,0 0 16,0 0-16,0 0 16,-9 0-16,0 0 15,9 0 1,0 0-16,0 9 15</inkml:trace>
  <inkml:trace contextRef="#ctx0" brushRef="#br0" timeOffset="176.1">9674 2389 0,'0'0'0,"0"0"0,0 0 0,0 0 0,0 0 0,0 0 0,0 0 0,0 0 0,8 0 15,10 0 1,-10 8-16</inkml:trace>
  <inkml:trace contextRef="#ctx0" brushRef="#br0" timeOffset="359.97">10533 2319 0,'0'0'0,"0"0"0,0 0 0,0 0 15,0 0 1,0 9-16,0-9 16,18 9-16,-10-1 15</inkml:trace>
  <inkml:trace contextRef="#ctx0" brushRef="#br0" timeOffset="22068.6">11897 2302 0,'-9'-9'0,"0"1"0,1 8 0,-1 0 16,9 0 0,0 0-16,-9 0 15,9 0-15,0-9 16,0 0-16,0 1 15,18-18-15,-1-18 16,18 1-16,0-9 16,-1-8 31,-8 8-47,-8 0 15,-18 52-15,8-35 0,1 9 0,0 9 0,-9-1 0,0 18 16,0 0-16,0 9 15,0 26-15,0 34 0,8 9 16,1 0 0,0-18-16,8-16 15,1-10-15,-10-8 16,1-17-16,26 0 16,-9-1-16</inkml:trace>
  <inkml:trace contextRef="#ctx0" brushRef="#br0" timeOffset="22223.55">12079 1497 0,'0'0'0,"0"0"0,0 0 16,0 8-16,0 1 16,0 0-16,17-1 15,10 1-15</inkml:trace>
  <inkml:trace contextRef="#ctx0" brushRef="#br0" timeOffset="22872.48">13139 1618 0,'0'0'0,"0"0"0,-9 0 15,0 0-15,0-9 16,1 0-16,-1 1 16,-17-1-16,-17 9 15,-1 0 1,1 9-16,-18 17 15,0 8 1,9 18-16,9 18 16,-1-1-16,10 18 15,16-9 1,18-18-16,9-17 0,8 1 16,1-10-16,16-8 15,1-17-15,17 0 16,26-1-16,-26 10 15</inkml:trace>
  <inkml:trace contextRef="#ctx0" brushRef="#br0" timeOffset="23186.91">13295 1982 0,'-9'0'0,"0"0"16,1 0-16,-1 17 15,-8 0 1,-1 18-16,1-1 0,8 1 16,9 0-16,0-9 15,9 0-15,8-9 16,9 0 0,9-8-16,0 0 15,8-18-15,-8 0 16,-9-8-16,-17-9 15,-1 0-15,-16-9 16,-18 1 0,-18-1-16,1 9 15,-1 18-15,1-1 16,17 0 0</inkml:trace>
  <inkml:trace contextRef="#ctx0" brushRef="#br0" timeOffset="23458.62">12817 1046 0,'0'0'0,"0"0"0,0 0 15,0 0-15,0 0 16,0 0-16,9 0 16,0 9-16</inkml:trace>
  <inkml:trace contextRef="#ctx0" brushRef="#br0" timeOffset="25168.69">13885 1895 0,'0'-9'0,"0"1"0,0 8 16,0 0-16,9 0 16,8 0-16,18-9 15,26 9 1,8 0-16,1 0 15,-9-9 17,-9 9-32,9 0 0,8 9 0,-43 0 15</inkml:trace>
  <inkml:trace contextRef="#ctx0" brushRef="#br0" timeOffset="25411.58">14076 2129 0,'0'0'0,"0"0"16,0 0-16,0 0 16,0 0-16,18-9 15,16 0-15,1 1 16,26-1-16,35-8 15,-36 8 32</inkml:trace>
  <inkml:trace contextRef="#ctx0" brushRef="#br0" timeOffset="27815.16">15153 1756 0,'0'0'0,"0"0"0,0 0 16,0 0-16,9 0 16,8 0-1,9 9-15,26-18 16,0 1-16,9-18 15,0 0 17,0 0-32,-18-9 0,-8 0 0,-9 10 15,-9-10 1,-8 9-16,-18 9 16,1-1-16,-18 10 0,-9 8 15,-8 8-15,-1 27 16,-8 17-1,17 8-15,18 10 0,17-10 16,0-8 0,17-8-1,18-1-15,17-17 0,35-17 16,26-1-16,-52-8 16</inkml:trace>
  <inkml:trace contextRef="#ctx0" brushRef="#br0" timeOffset="28102.12">16195 1133 0,'0'0'0,"0"0"16,0 17-16,0 18 15,-8 25-15,-1 18 16,-9 18 62,1-18-78,17 0 16,0-78-16,0 60 0,0-17 0,0-43 0,0 35 0,0-9 0,0-26 0,0 26 0,0-17 0,0-9 0</inkml:trace>
  <inkml:trace contextRef="#ctx0" brushRef="#br0" timeOffset="28556.78">16230 1072 0,'0'0'0,"0"0"0,0 0 15,0 0 1,17 0-16,1 0 15,16 0-15,19 9 16,-10 0-16,0-1 16,-17 1-16,-8-1 15,-10 10-15,1-1 32,-18 18-32,-8-1 0,-26 18 15,-1 0-15,10-8 16,-1-18-16,17 0 15,1 0-15,17-9 16,0 0-16,17 1 16,9-1-16,9 9 15,0 0-15,8-9 16,-17 0 0,0 1-16,-17-1 15,0 0-15,-18 1 16,0-1-16,-25 9 15,-10 0-15,-8 0 16,0-17-16,0-1 16,17 1-16,9-9 15,9 0 1,8 9-16,9-9 0</inkml:trace>
  <inkml:trace contextRef="#ctx0" brushRef="#br0" timeOffset="28766.45">16673 1514 0,'0'0'0,"0"0"0,0 0 0,-9 9 16,0 17-16,1 8 15,8 1-15,0 8 16,0 9-16,-9 0 15,9-35-15</inkml:trace>
  <inkml:trace contextRef="#ctx0" brushRef="#br0" timeOffset="29150.77">15171 2198 0,'0'0'0,"0"-9"0,0 1 0,0-1 16,0 0-16,0 1 15,26-1 1,17-8-16,35 8 0,52 0 16,53-8-1,34 8-15,9-8 16,-35 0-16,-9 0 16,-26-1-16,-34 1 15,-35 8 1,-18 9-16,-25 0 15,-18 0-15,-18 0 16,1 0-16,-9 0 16,0 0-1</inkml:trace>
  <inkml:trace contextRef="#ctx0" brushRef="#br0" timeOffset="29522.43">15857 2077 0,'0'0'16,"0"0"-16,0 0 16,-9 8-16,0 10 0,0-1 15,-8 18-15,0-1 16,-1 1-16,1 8 15,0 1 1,8-10 0,0 1-16,9-9 0,0 9 15,18-9-15,-1 0 16,18 0 0,17 0-1,0-18-15,9 1 16,17-18-16,-9-8 0,-17 0 15,1-9-15,-1 8 16,-18 10-16,-25 8 16</inkml:trace>
  <inkml:trace contextRef="#ctx0" brushRef="#br0" timeOffset="29776.08">16048 2328 0,'0'-9'0,"-9"1"15,0 8-15,1 0 16,-1 0-16,0 0 16,0 17-16,1 9 15,-10 17-15,-8 18 16,9 0 0,0-1 62,8-8-78,9-9 0,0-8 15,9-9-15,8-9 0,-8-8 0</inkml:trace>
  <inkml:trace contextRef="#ctx0" brushRef="#br0" timeOffset="30555.32">16395 2371 0,'0'0'0,"0"0"0,-9-8 15,9 8-15,0 0 16,0 0-16,0 0 16,0 0-1,0 0-15,0 0 16,0 0-16,-8 8 16,8 10-16,-9-1 15,0 18-15,1-1 16,-1 10-16,0-18 15,0-9-15,1 0 16,8-8-16,0-1 16,0 1-1,0-9-15,0-9 16,0 1-16,8-18 16,10-9-16,-1 1 15,9-1-15,0 9 16,0 9-16,0-1 15,0 18 1,-8 0-16,-9 9 16,-1 8-16,1 1 15,0 16-15,-1-8 16,1 0-16,0 0 16,-9-9-16,0-8 15,0 0 1,0-9-16,0 0 0,0-9 15,17-17 1,9-8-16,9-18 16,0 8-1,8 1 1,-8 8-16,-9 18 0,0 0 0,-9 17 16,0 0-16,1 0 15,-9 8 1,8 10-16,-8-1 15,-1 9-15,1 0 16,0 9 0,-1-9-16,-8 0 0,0-9 15,0 9-15,0-9 16</inkml:trace>
  <inkml:trace contextRef="#ctx0" brushRef="#br0" timeOffset="31336.64">17854 1713 0,'0'-9'0,"0"1"0,0-1 16,0 0-16,-9-8 16,0 0-16,-17-1 15,0 1 1,-17 0-16,0 17 16,-1 17-16,-8 9 15,0 17 16,0 18-31,8 0 0,10 8 16,16 9-16,18-17 16,0-1-16,18-17 15,16 1 1,1-18-16,26 0 0,8-9 16,1-8-16,25-1 0,-25 10 15</inkml:trace>
  <inkml:trace contextRef="#ctx0" brushRef="#br0" timeOffset="31533.26">18192 1999 0,'0'0'0,"0"0"0,0 0 0,0 17 16,0 1-16,-8 16 15,-1 9 1,0 9-16,1 0 16,16 35-1,10-26-15</inkml:trace>
  <inkml:trace contextRef="#ctx0" brushRef="#br0" timeOffset="32489.22">12852 1072 0,'0'0'0,"-9"0"0,1 0 16,-1 0-16,0 0 16,9 0-16,0 0 15,0 0-15,0 0 16,0 0-16</inkml:trace>
  <inkml:trace contextRef="#ctx0" brushRef="#br0" timeOffset="34159.25">11541 3575 0,'-9'-9'0,"0"9"0,9 0 15,0 0-15,0 0 16,0 0-16,0 0 16,0-8-16,9-10 15,17-16 1,9-18-16,17-9 15,9-8 1,-1 0-16,-16 17 0,-18 8 16,-9 18-1,-8 9-15,0 17 0,-9 0 16,0 17 0,0 35-16,0 26 15,0 9-15,0-9 16,8-17-16,1-10 15,0-7-15,8-18 16,0-9 0,-8-8-16,9-1 0,-10-8 15</inkml:trace>
  <inkml:trace contextRef="#ctx0" brushRef="#br0" timeOffset="34325.3">11793 2796 0,'0'0'0,"0"0"16,0 0-16,0 0 16,0 0-16,0 0 15,8 0 1,10 8-16</inkml:trace>
  <inkml:trace contextRef="#ctx0" brushRef="#br0" timeOffset="35010.99">13330 3307 0,'0'0'0,"0"0"0,0 0 0,-9-9 16,0 0-1,1 1-15,-1-10 16,0 1-16,-17 0 16,-9-1-16,-17 1 15,-9 17-15,-17 0 31,-9 17-31,18 9 0,8 9 16,-8 26-16,25-1 16,10 1-16,16-1 15,18-8-15,18-8 16,-1-1-16,18 0 16,8 1-16,18-18 15,8-9 1,1-8-16,-1-9 15,9-9-15,-8 0 16,-44 9-16</inkml:trace>
  <inkml:trace contextRef="#ctx0" brushRef="#br0" timeOffset="35341.14">13590 3757 0,'0'0'0,"0"0"16,-9 0-16,1 0 16,-1 0-16,0 0 15,-8 17-15,0 1 16,-1 16-16,18 1 16,0-9-1,9 0-15,8 0 16,18 0-16,0-17 15,8-9-15,1-9 16,-10 0-16,-8-17 16,0 0-16,-17-8 15,-18-1-15,-8 0 16,-9 1 0,-17 16-16,-1 18 0,18 0 15</inkml:trace>
  <inkml:trace contextRef="#ctx0" brushRef="#br0" timeOffset="35757.68">12887 2804 0,'0'0'0,"0"0"0,0 0 0,0 0 16,0 0-16,0 0 15,0 0-15,0 0 16,0 0-16,0 0 15,8 0-15,1 0 16</inkml:trace>
  <inkml:trace contextRef="#ctx0" brushRef="#br0" timeOffset="36023.33">13234 2692 0,'0'0'0,"0"0"0,0 0 0,0 0 16,0 0-16,0 0 0,0 0 0,17 17 0,1-8 0</inkml:trace>
  <inkml:trace contextRef="#ctx0" brushRef="#br0" timeOffset="36625.43">14302 3437 0,'0'0'0,"0"0"16,0 0-16,0 0 15,0 0-15,0 0 16,18-9 0,16 9-16,10-9 15,8 1-15,17-1 16,-8 9-1,9-9-15,-27 1 0</inkml:trace>
  <inkml:trace contextRef="#ctx0" brushRef="#br0" timeOffset="36813.6">14380 3662 0,'0'0'0,"0"0"15,0 0-15,0 0 16,0 0-16,9 0 16,17 0-1,17 0-15,18 0 16,-26 8-16</inkml:trace>
  <inkml:trace contextRef="#ctx0" brushRef="#br0" timeOffset="37456.04">15613 3289 0,'0'0'0,"0"0"16,-8 0-16,-1 0 15,0 0-15,9 0 16,0 0-16,0 9 16,0 8-16,9 1 15,17-1-15,26 0 16,0-8-16,0 0 15,0-18 1,-8 0-16,-1-8 31,-17 0-31,0-9 0,-17 0 16,0 0-16,-1 0 0,-16 0 16,-1 8-1,-17 10 1,0 8-16,-9 0 15,1 17-15,-1 9 16,0 17-16,9 18 0,17 0 16,9-1-16,0-16 15,18-1-15,16-9 16,19-8-16,7 0 16,-25-8-1</inkml:trace>
  <inkml:trace contextRef="#ctx0" brushRef="#br0" timeOffset="37722.42">16551 3081 0,'0'0'0,"0"0"16,0 0-16,0 9 15,0 8-15,-8 18 16,-1 17-16,0 17 16,1 9-16,-10-17 31,9-9-31,9-9 0,0-17 16,0 0-16,0-17 15,0-1-15,0-8 16</inkml:trace>
  <inkml:trace contextRef="#ctx0" brushRef="#br0" timeOffset="38187.93">16673 2865 0,'0'0'0,"0"0"0,0 0 15,0 0-15,0 0 16,0 0-16,17 0 15,1 9-15,8 8 16,0 0-16,0 1 16,0 8-1,-9-9-15,-8-8 16,-1-1-16,-8 10 16,-8-1-16,-18 9 15,0 0-15,0 0 16,0 0-16,8-9 31,1-8-31,8-1 16,9 10-16,0-10 0,0 10 15,18-1-15,8 0 16,0 1 0,0-1-16,0 0 0,-18 1 15,1-1-15,0 0 16,-9 1-1,-9 8 1,0 0 0,-17 0-16,0 0 0,9-9 15,0-8-15,-1-1 0,10 1 16,8-9-16,8 0 16</inkml:trace>
  <inkml:trace contextRef="#ctx0" brushRef="#br0" timeOffset="38395.54">17255 3142 0,'0'0'0,"0"0"16,0 9-16,-9 8 16,9 18-16,-9 8 15,1 26-15,-1 1 16,-8-1-1,8-17-15,18-9 16,-9-17-16</inkml:trace>
  <inkml:trace contextRef="#ctx0" brushRef="#br0" timeOffset="38715.99">15605 3904 0,'0'0'0,"0"0"16,0 0 0,0 0-16,0 0 0,34 0 15,36-8-15,43-1 16,34 0-1,44-8 1,1 8-16,-1 9 16,-52 0-1,-35-8-15,0-1 16,-17 9-16,-35 0 16,-17 0-16,-9 0 15,-9 0-15,-17 0 16</inkml:trace>
  <inkml:trace contextRef="#ctx0" brushRef="#br0" timeOffset="39055.21">16100 3982 0,'0'-8'0,"0"8"0,0 0 15,0 0-15,0 0 16,0 0-16,0 17 15,0 0-15,-9 18 16,0-1-16,-8 10 16,0-1-16,-1 0 15,10 1 1,8-10-16,0-8 16,0 0-16,8-8 15,10-1-15,8 0 16,8 1-1,18-10-15,18 1 0,8-18 16,-17-17 0,0 0-16,-1 9 0,10-9 15,-18 9 1,-35 8-16</inkml:trace>
  <inkml:trace contextRef="#ctx0" brushRef="#br0" timeOffset="39257.91">16395 4147 0,'0'0'0,"-9"-9"0,1 9 15,-1 0-15,0 0 16,1 17-16,-19 27 16,-7 16-16,8 18 15,8 0 1,1-9-16,0-8 0,8 0 15,9-18 1,26 0-16,0-17 16</inkml:trace>
  <inkml:trace contextRef="#ctx0" brushRef="#br0" timeOffset="40022.49">16812 4216 0,'0'0'0,"0"0"0,-9 0 16,0 0-1,9 0-15,-8 26 16,-18 26-16,8 0 16,1-9-16,0 1 15,-1-1 17,10-17-32,-1-9 0,0-8 31,9-1-16,0 1-15,0-9 16,0 0 0,0-9-1,18-8-15,8-26 16,0 8-16,0 1 0,0 16 16,0 1-16,-9 17 0,0 0 0,1 17 15,-1 1-15,1-1 0,-10 0 16,1-8-16,0 0 15,-1-1-15,1 1 16,-9-9-16,9-9 0,17-8 16,8-26-1,10 8-15,-9 0 0,-9 9 16,0 9 0,0 8-16,-9 9 15,-8 0-15,8 18 16,1 8-16,-1 0 15,0 0-15,1 0 16,-1 0-16,9 0 16,-9-9-16</inkml:trace>
  <inkml:trace contextRef="#ctx0" brushRef="#br0" timeOffset="40472.43">18288 3575 0,'0'-9'0,"0"1"0,0-1 0,0 0 16,0 1-16,-9-1 16,1-8-1,-1 0-15,-8-1 16,-9 1-16,-18 17 16,-8 17-16,-9 9 15,0 17 1,9 9-16,0 18 15,0-1 1,17 9-16,18-17 16,8-9-1,9-9-15,18 0 0,-1-17 0,9 0 16,9 0-16,17-17 16,17-1-16,1 1 15,-9 0-15,-27-9 16</inkml:trace>
  <inkml:trace contextRef="#ctx0" brushRef="#br0" timeOffset="40657.24">18557 4008 0,'0'0'0,"0"0"16,0 0-16,-8 17 15,-1 1 1,9 16-16,-9 1 0,0 8 15,-8 9 1,17-8-16,0-1 16,17 0-16,-8-25 15</inkml:trace>
  <inkml:trace contextRef="#ctx0" brushRef="#br0" timeOffset="41148.46">18097 2900 0,'0'0'0,"0"0"16,0 0-16,0 0 15,0 0-15,0 8 16,0 1-16,0 0 16,0-1-16,0 1 15,0 0-15,0-9 16,0 0-16,0 0 16,0 0-1,-9 0-15,-17 0 16,0 17-16,9 0 15,-9 27-15,17-10 16</inkml:trace>
  <inkml:trace contextRef="#ctx0" brushRef="#br0" timeOffset="55593.33">19078 3428 0,'0'0'0,"0"0"0,0 0 16,0 0-16,0 0 15,0 0-15,9 0 16,8 0-16,18 9 16,26-1-16,8 1 15,-8 0-15,0-1 32,0 10-32,-35-1 0</inkml:trace>
  <inkml:trace contextRef="#ctx0" brushRef="#br0" timeOffset="55878.77">19148 3748 0,'-9'0'0,"9"0"0,0 0 16,0 0-16,0 0 15,0 0-15,17 0 16,1 0 0,16 0-16,1-8 15,17 8-15,9 0 16,0 0-16,-18 0 31,1 0-31,-27 0 0</inkml:trace>
  <inkml:trace contextRef="#ctx0" brushRef="#br0" timeOffset="57615.71">20181 3272 0,'0'0'16,"0"0"-16,0-9 0,0 9 16,0 0-16,0 0 15,0 0 1,0 0-16,0 0 0,0 0 15,17 9-15,1 8 16,17 1 0,17-1-16,8-8 15,1-1-15,0-8 16,-9-8-16,-8-1 16,-1-17-16,-17 0 15,0 0-15,-17 0 16,-18-9-1,0 9-15,-17 9 16,0 17-16,-26 9 16,0 17-16,-9 17 15,9 18-15,9 17 16,25-9-16,18-8 16,9-10-1,17-7-15,18-1 16,8-17-16,43 0 15,-25-17-15</inkml:trace>
  <inkml:trace contextRef="#ctx0" brushRef="#br0" timeOffset="57878.55">21032 3090 0,'0'0'0,"0"0"0,0 0 16,0 0-16,0 17 15,0 1-15,0 16 16,-9 36-16,1 8 16,-1 0 30,0-18-46,1-16 0,8-10 0,0-8 0,0-9 0,0-8 16</inkml:trace>
  <inkml:trace contextRef="#ctx0" brushRef="#br0" timeOffset="58323">21041 2856 0,'0'0'0,"0"0"0,0 0 0,0 0 15,0 0-15,0 0 16,0 0-16,17 0 16,0 0-16,18 0 15,9 0-15,-1 9 16,-17 0-16,0-1 16,-17 1-1,0 0-15,-9 8 16,-9 0-16,0 9 15,-8 0-15,-1 0 16,1 0-16,0 0 16,8-9-16,9 1 47,0-1-47,0 0 0,17 1 0,9 8 0,0 0 15,1 0-15,-1 0 16,-18-9-16,1 0 15,-9 1-15,-9 16 16,-8-8-16,-18 9 16,-8-9-1,8 0-15,0-17 16,1-1-16,16 1 16,18-9-16,0 0 15</inkml:trace>
  <inkml:trace contextRef="#ctx0" brushRef="#br0" timeOffset="58499.43">21657 3185 0,'0'0'0,"0"0"0,0 9 16,-8 8-16,-10 27 15,1 25-15,0 9 16,8-9-1,0 0 1,0-34-16</inkml:trace>
  <inkml:trace contextRef="#ctx0" brushRef="#br0" timeOffset="58863.31">20042 3835 0,'0'0'0,"0"0"0,0 0 0,17 0 15,36 0-15,51 0 0,61 0 32,43 0-32,27-9 0,8 1 15,-9 8-15,-34-9 16,-35 0-16,-35 1 16,-34 8-16,-35 0 15,-27 0 1,1 0-16,-18 0 15</inkml:trace>
  <inkml:trace contextRef="#ctx0" brushRef="#br0" timeOffset="59291.33">20633 3965 0,'0'-9'0,"0"1"16,0-1-16,0 9 15,0 0-15,0 0 16,0 0-16,0 0 15,0 17-15,0 1 16,0 16-16,0 1 16,0 8-16,0-8 15,0-1-15,0 1 16,0-9 0,17 0-1,0 0-15,18 0 0,9 0 16,16-17-16,10-1 15,8-16-15,0-1 16,-17-8-16,-18 8 16,9 0-1,-26 1 1</inkml:trace>
  <inkml:trace contextRef="#ctx0" brushRef="#br0" timeOffset="59515.91">20937 3913 0,'0'0'0,"0"0"0,0 17 15,-9 9 1,0 17-16,-8 9 16,-1 26-16,1 18 15,0-18-15,-1-18 16,18-16-1,0-1-15,0-17 0,18 0 16,-10-18-16</inkml:trace>
  <inkml:trace contextRef="#ctx0" brushRef="#br0" timeOffset="60177.57">21405 4129 0,'0'0'0,"0"0"0,0 0 16,0 0-16,0 0 15,-8 18-15,-1-1 16,0 18-16,1 17 15,-10-9 1,1 0-16,8-17 16,1 0-1,-1-8-15,9-10 0,0 1 16,0 0-16,0-9 16,0 0-16,0-9 15,17-17-15,1 0 16,8-9-1,0 1-15,0 16 16,0 1-16,-9 17 16,-8 0-16,0 0 15,-1 9-15,1 8 16,0 0-16,-1 1 16,1 8-16,-9-9 15,0-8-15,0-1 16,0 1-1,0 0-15,0-9 16,0-9-16,17-8 16,18-18-16,0-26 15,17 9 1,0 0-16,0 18 0,-8 8 16,-1 8-1,-17 10-15,0 8 16,0 8-16,0 10 15,-8-1-15,-10 9 16,1 9-16,8 8 16,-8 0-16,0-8 15,17 8-15,-9-8 16</inkml:trace>
  <inkml:trace contextRef="#ctx0" brushRef="#br0" timeOffset="64630.07">22751 2770 0,'-8'-9'0,"-1"0"0,0 1 15,1 8-15,-1 0 16,0 8-16,-17 18 16,-8 70-1,-27 85 1,9 45-16,26-10 16,17-25-16,9-35 0,17-35 15,1-17-15,8-9 16,0-26-1,9-17-15,8-17 0,-17-18 16</inkml:trace>
  <inkml:trace contextRef="#ctx0" brushRef="#br0" timeOffset="65100.89">22847 3099 0,'0'0'0,"0"0"0,0 0 15,17 17 1,9 0-16,18 1 0,8-10 15,17 1 1,1-18 47,-9 1-63,-1-1 0,-7-17 0,-10-9 15,-17 1-15,-9-1 0,-8 1 0,-18-1 0,1 0 0,-18 1 0,-9 16 16,-9 18-1,1 0-15,0 26 16,-9 26-16,8 18 16,18-1-16,17-9 15,9 10-15,9-10 16,8-16 0,9-1-16,9-17 15,9-17-15,42-9 0,-25 0 16</inkml:trace>
  <inkml:trace contextRef="#ctx0" brushRef="#br0" timeOffset="65349.87">23681 2770 0,'0'0'0,"0"0"15,0 0-15,0 17 16,-9 18-16,0 34 16,-8 0-16,8 9 31,-8-17-31,8-9 0,9-9 16,0-17-1,0-9-15,0-8 0,0-9 16,0 0-16</inkml:trace>
  <inkml:trace contextRef="#ctx0" brushRef="#br0" timeOffset="65762.67">23724 2579 0,'0'0'0,"0"0"0,0 0 16,0 0-1,9 0-15,8 0 16,18 17-16,-9 1 15,0-1-15,0 0 16,-17 1-16,-1-1 16,-8 0-1,-8 9-15,-18 0 0,0 9 16,-9-9 0,9 0-16,8 0 15,1-9-15,0 1 16,17-1-16,0 9 15,0 0-15,17-9 16,0 9-16,9 0 16,1 0-16,-10-9 15,-8 1 1,-1-1-16,-16 0 16,-10 1-1,-8 8-15,-17 0 16,-1 0-16,1-9 0,8-8 15,18-1-15,8 1 16,9-9 0</inkml:trace>
  <inkml:trace contextRef="#ctx0" brushRef="#br0" timeOffset="65936.81">24054 3099 0,'0'0'0,"0"17"0,-9 9 16,1 9-16,-1 17 16,0 0-1,9 26-15,9 8 32,-9-51-32</inkml:trace>
  <inkml:trace contextRef="#ctx0" brushRef="#br0" timeOffset="66248.69">22786 3731 0,'0'0'0,"0"0"15,0 0-15,0 0 16,0 0-16,0 0 15,0 0 1,18 0-16,34-9 16,52 1-16,52-10 15,53 10 1,16-1-16,-8 0 16,-17 1-16,-35-10 0,-26 10 15,-35-1-15,-34 9 16,-27 0-1,-25 9-15,-10-1 16</inkml:trace>
  <inkml:trace contextRef="#ctx0" brushRef="#br0" timeOffset="66652.11">22821 3835 0,'0'0'0,"0"0"0,0 0 16,0 0-1,0 0-15,0 17 0,9 1 16,-1 8-1,-8 8-15,0 1 16,0-1-16,0 1 16,0-9-16,0 0 15,9 0 1,0-9-16,8 1 16,9-1-16,9 9 15,8-9-15,27-8 16,-1 0-16,1-9 15,-10-9-15,-7 0 16,7 1-16,-8-1 16,-34 9-16</inkml:trace>
  <inkml:trace contextRef="#ctx0" brushRef="#br0" timeOffset="66861.89">23099 3948 0,'0'0'0,"0"0"0,0 0 16,-9 17-16,0 9 15,1 8-15,-1 18 16,0 9 0,-8 17-1,0-9-15,8-17 0,0 0 16,18-8-16,0-27 15</inkml:trace>
  <inkml:trace contextRef="#ctx0" brushRef="#br0" timeOffset="67926.5">23594 4017 0,'0'0'0,"0"0"16,0 8-16,0 10 15,0 16 1,0 18-16,-9 18 15,0-10-15,1 1 16,-1-18-16,0-8 16,1-9-16,-1-9 15,0-8-15,9 0 16,0-9-16,0 0 16,0-18-16,0-16 15,9-10 1,8-8-16,1 0 15,8 18-15,0-1 16,0 18-16,-9 8 16,1 9-16,-1 0 15,-8 9-15,-1 17 16,1 8 0,0 10-16,-9-10 15,0-8-15,0 0 16,0-8-16,0-10 15,0 1-15,0 0 16,0-9-16,0-9 16,17-26-16,18-34 15,0-9-15,8 0 16,0 17 0,-8 18-16,-9 17 15,-17 17-15,0 9 16,-1 0-16,1 18 15,-9 8 1,0 8-16,0 18 16,0 9-1,-9-9-15,9-9 0,9 1 0,8-10 16</inkml:trace>
  <inkml:trace contextRef="#ctx0" brushRef="#br0" timeOffset="69115.78">24193 4658 0,'0'0'0,"0"0"0,0 0 0,0 0 16,0 0-16,0 0 16,0 0-16,17-9 15,1 0 1,16-17-16,19-17 16,7-18-16,-16 10 31,-1-1-31,-8 0 0,-9 8 15,-9 10-15,-8 16 0,0 1 16,-9 17-16,0 0 16,0 0-16,0 17 15,0 18 1,0 17-16,0-9 16,0 1-16,8-1 15,1-17-15,0-9 16,8-8-16,-8-1 15,-1 1-15</inkml:trace>
  <inkml:trace contextRef="#ctx0" brushRef="#br0" timeOffset="69274.53">24540 3870 0,'0'0'0,"0"0"0,0 0 16,0 0-16,0 0 15,0 0-15,0 0 16,9 0-16</inkml:trace>
  <inkml:trace contextRef="#ctx0" brushRef="#br0" timeOffset="69907.64">24523 2856 0,'-9'0'0,"9"0"0,0 0 16,0 0-16,0 0 15,0 0-15,9 0 16,8 18-16,35 16 16,18 44-16,17 17 31,0 27-31,-1 25 0,-16-8 16,-27-10-1,1 10-15,-18-18 16,-18-17-16,-8 0 0,-8 0 15,-10-17-15,-8-9 16,9-26-16,8-9 16,9-26-16</inkml:trace>
  <inkml:trace contextRef="#ctx0" brushRef="#br0" timeOffset="70481.55">25834 3281 0,'-8'0'0,"-1"-9"0,0 0 0,9 1 15,0-10 1,-9 10-16,1-10 16,-1 1-16,-17 0 15,-9-1-15,1 1 16,-10 17-16,-8 17 15,-9 18 1,9 26-16,-9 17 16,9 26-16,18-18 15,16 1-15,18-1 16,0-8-16,18-26 16,8-8-16,8-1 15,36 0-15,43 0 16,-53-17-16</inkml:trace>
  <inkml:trace contextRef="#ctx0" brushRef="#br0" timeOffset="70784.83">25982 3766 0,'0'0'0,"0"0"0,0 0 16,-9 0-1,0 17-15,1 9 16,8 9-16,0-1 16,0 1-16,17 0 15,9-1-15,9-8 16,26 0 0,8-17-16,1-1 0,-10-16 15,1-10 1,-9-25-16,-17 9 0,-26-1 15,-18 0 1,-17 1-16,-26 16 16,-26 10-16,-9 16 15,43 1-15</inkml:trace>
  <inkml:trace contextRef="#ctx0" brushRef="#br0" timeOffset="85376.68">13199 5558 0,'0'0'0,"-8"0"0,8 0 0,0-8 15,0-1-15,-9 0 16,0 1-16,9-1 16,-8 0-16,-10-17 15,-8 9-15,-9 0 16,-17 0-16,-26 17 31,0 8-31,0 9 0,8 18 16,1 26-16,-1 8 15,18 0-15,18-8 16,16 0 0,18-1-16,0-16 0,18-1 15,16 0-15,10-8 16,8-9-1,17-18-15,-8-16 16,-26-1-16</inkml:trace>
  <inkml:trace contextRef="#ctx0" brushRef="#br0" timeOffset="85866.15">13312 5983 0,'0'0'0,"-8"-9"15,-1 0-15,0 9 16,0 0-16,-8 0 16,8 0-16,1 0 15,-1 18-15,0 8 16,1 8-16,8 10 16,0-1-1,17-17-15,0 0 16,1 0-16,8-17 15,0-1-15,9-16 16,-9-18-16,0 0 16,-18-9-16,-8-8 15,-8-1-15,-18 10 16,-18 8-16,1 8 16,8 18-1,18 9-15,17-9 16</inkml:trace>
  <inkml:trace contextRef="#ctx0" brushRef="#br0" timeOffset="88230.79">12704 4866 0,'0'0'0,"0"0"0,0 0 15,0 0 1,0 0-16,0 0 16,0 0-16,0 0 15,9 0-15,8 8 16,1 1-16</inkml:trace>
  <inkml:trace contextRef="#ctx0" brushRef="#br0" timeOffset="88482.16">13208 4796 0,'0'0'0,"0"0"16,0 0-16,0 0 16,0 0-16,0 0 15,0 0-15,17 18 16,1-1-16</inkml:trace>
  <inkml:trace contextRef="#ctx0" brushRef="#br0" timeOffset="90863.92">13903 5810 0,'0'0'0,"0"0"15,0 0-15,0 0 16,8 0 0,10 0-16,16 8 15,27 1-15,9 0 16,-1-1-16,9-8 31,-8 0-31,-9-8 0,-1 8 0,-7 0 16,-27 0-1</inkml:trace>
  <inkml:trace contextRef="#ctx0" brushRef="#br0" timeOffset="91080.89">14285 5524 0,'0'0'0,"0"0"0,0 0 15,0 17-15,0 9 16,0 35-16,-9 8 16,0 18-16,1 8 31,-1-9-31,9-8 0,0-8 31,0-18-31,9-26 16</inkml:trace>
  <inkml:trace contextRef="#ctx0" brushRef="#br0" timeOffset="91844.55">15171 5429 0,'0'-9'0,"0"0"16,0 1-16,0 8 15,0 0-15,0 0 16,0 0-16,17 0 16,0 0-1,9 8-15,18 1 16,17 0-16,-1-1 15,1-16 1,-17-1-16,-1 0 0,-17 1 16,0-10-1,-9-8 1,-8 0-16,0-8 16,-9 8-1,-9 0-15,0 0 0,-17 8 0,0 1 16,0 17-16,-17 26 15,-1 9 1,10 17 0,-1 0-1,18 8 1,17-8-16,17 9 16,0-18-16,18 0 0,8-17 15,62 9-15,25-26 16,-78-18-16</inkml:trace>
  <inkml:trace contextRef="#ctx0" brushRef="#br0" timeOffset="92145.84">16247 5091 0,'0'0'0,"0"0"16,0 0-16,0 0 0,0 0 16,0 8-1,-8 18-15,-1 35 16,0 8-16,1 9 16,-1-17-1,-8-1 1,8-8-16,9-17 0,0-9 0,0-17 15,0-9 1,0 0-16,0 0 16</inkml:trace>
  <inkml:trace contextRef="#ctx0" brushRef="#br0" timeOffset="92580.45">16386 5013 0,'-8'-9'0,"-1"0"16,9 9-16,0 0 15,0 0 1,0 0-16,17 0 0,1 0 16,16 0-16,-8 9 15,0 0-15,-8-1 16,-9 1-16,-1 0 16,-8 8-16,-8 9 15,-19 9 1,1-1-16,-8 10 15,16-18-15,1 0 16,0 0-16,17-9 109,0 0-109,0 1 0,17-1 16,9 9-16,0 0 0,0-9 0,0 1 0,-17-1 0,0 0 0,-9 0 0,-9 1 16,0-1-16,-8 0 0,-1-8 0,1 0 0,0-1 15,-1 1 1,1-9-16,17 0 16,0 0-16</inkml:trace>
  <inkml:trace contextRef="#ctx0" brushRef="#br0" timeOffset="92765.31">16873 5377 0,'0'0'0,"0"0"0,0 0 0,0 0 16,0 0-16,0 17 16,-9 0-16,0 18 15,0 17-15,1 8 16,-1 1-16,9 0 47,9-27-47</inkml:trace>
  <inkml:trace contextRef="#ctx0" brushRef="#br0" timeOffset="93147.22">15431 5948 0,'-9'-9'0,"9"9"0,0 0 16,0 0-16,9-8 16,17-1-1,35 9-15,52 0 16,43 0 15,26-8-31,9-1 0,-8 0 16,-27 1-16,-26-1 0,-25 0 15,-27 1-15,-26 8 0,-35 0 16,-8 0 0,0 8-16</inkml:trace>
  <inkml:trace contextRef="#ctx0" brushRef="#br0" timeOffset="93496.7">15909 6009 0,'0'0'0,"0"0"0,0 0 0,0 0 16,0 0-16,0 0 16,0 17-16,-9 9 15,0 9-15,1-1 16,-10 18-1,1 0-15,-1-8 16,10-10-16,8-8 16,0 0-1,8 0-15,10-9 16,8 9-16,17-8 0,18-10 16,17-8-16,0-8 15,1-10-15,-10 1 16,-17 0-1,-8 17-15,-27 0 16</inkml:trace>
  <inkml:trace contextRef="#ctx0" brushRef="#br0" timeOffset="93728.17">16134 6035 0,'0'0'0,"0"0"15,-8 17-15,-1 9 16,0 17-16,1 27 16,-1-1-16,0 0 15,1 0-15,-1-8 16,9-9 15,0-9-31,9 1 0,-9-10 16,8-16-16</inkml:trace>
  <inkml:trace contextRef="#ctx0" brushRef="#br0" timeOffset="94343.86">16551 6243 0,'0'0'0,"0"0"16,0 0-16,0 17 15,0 9-15,-8 9 16,-1-1 0,0 18-16,1 0 15,-1-9-15,9-17 78,0 0-78,0-8 0,0-18 0,0 8 0,0 1 0,0 0 0,0-9 0,0 0 0,0-9 0,0-17 0,17-17 16,1-1-16,-1 10 16,9 8-16,0 8 15,-17 18-15,-1 0 16,1 0-1,0 9-15,-1 0 16,1-1-16,0 10 16,0-10-16,-9 1 15,0 0-15,0-1 16,8-8-16,1-8 16,8-10-16,18-8 15,-9 0-15,0 9 16,0 0-16,0 17 15,-8 0 1,-1 9-16,0 8 0,-8 0 16,0 0-1,-1 1-15,1-1 16,0-8 0,-1-1-1,-8-8-15</inkml:trace>
  <inkml:trace contextRef="#ctx0" brushRef="#br0" timeOffset="94729.4">15179 4710 0,'0'0'0,"0"0"0,0 0 15,-8 0-15,-1 17 16,-17 18-16,0 25 15,-9 27-15,-8 51 16,-1 27-16,18 26 16,9-1-1,8 9-15,26 9 16,1-52-16,17-26 16,17-9-16,0-8 15,9-27-15,51-16 16,10-27-16,-70-26 15</inkml:trace>
  <inkml:trace contextRef="#ctx0" brushRef="#br0" timeOffset="95130.25">17124 5169 0,'0'0'0,"0"0"0,0 0 16,18 0-16,8 8 15,17 36-15,18 16 16,8 27 0,18 34-16,0 26 15,-26-17 1,0 9-16,-27-1 16,-7-25-1,-19-18-15,-16 1 0,-1-1 0,-9-26 16,-8-17-16,-8 0 15,8-17-15,17-27 16</inkml:trace>
  <inkml:trace contextRef="#ctx0" brushRef="#br0" timeOffset="95545.83">17836 4718 0,'0'0'0,"0"0"0,0 0 16,0 0-16,0 9 15,0 8-15,9 9 16,0 9-16,8 0 15,-8 8-15,0-8 16,-1-1-16,-8 1 31,-8-1-15,-1-8-16,-17 9 0,0-9 16,8 0-16,1 0 15,0-17-15,8-1 16,0 1-1,9 0-15,0-1 16,0-8-16,9 9 0,8 0 16,35-1-16,53 18 15,-36 0 1</inkml:trace>
  <inkml:trace contextRef="#ctx0" brushRef="#br0" timeOffset="96109.51">18792 5532 0,'0'0'0,"0"0"0,0-8 16,0-1-16,-9 0 16,0 1-1,-8-1-15,-18 0 16,-8 9-16,-18 9 15,0 17-15,-8 17 94,-1 27-94,9 8 0,18 0 0,8 0 16,18-1-16,17-7 0,9-10 0,8-16 0,18-1 0,-1-17 0,36 9 15,17-9-15,-44-18 0</inkml:trace>
  <inkml:trace contextRef="#ctx0" brushRef="#br0" timeOffset="96435.48">19148 6009 0,'-9'0'0,"0"0"16,1 0-16,-1 0 15,-8 17-15,8 0 16,0 18-16,1-9 16,8 0-16,0 0 15,17-9-15,0 1 16,9-1 0,9-8-16,0-1 15,8-16-15,-17-1 16,-8-8-16,-10-9 15,-16 0 1,-10-18-16,-8 10 16,-17-1-16,-9 9 15,17 17-15,18 9 16,17 0-16,0 0 16</inkml:trace>
  <inkml:trace contextRef="#ctx0" brushRef="#br0" timeOffset="96709.47">19834 5610 0,'0'0'16,"0"0"-16,0 0 0,0 0 15,0 0-15,0 0 16,17 0 0,9 0-16,18 9 15,8-9-15,8 0 16,19 0 0,-1-9-1,0 9-15,-43 0 0</inkml:trace>
  <inkml:trace contextRef="#ctx0" brushRef="#br0" timeOffset="96900.04">19816 6009 0,'0'0'0,"0"0"0,0 0 16,0 0-16,0 0 15,18 0-15,8 0 16,8 0-1,19 0-15,7-9 16,-25 9-16</inkml:trace>
  <inkml:trace contextRef="#ctx0" brushRef="#br0" timeOffset="97283.51">21023 5827 0,'0'-9'0,"0"1"0,0-1 15,0 0-15,0 9 16,-8 0-16,-1 0 16,0 0-1,1 18-15,-18 8 16,8 8-16,1 18 15,8 0-15,9 0 16,18-9-16,-1 1 47,9-18-47,17 0 0,9-9 0,18-17 0,-1-26 16,-8-9-16,-9-8 15,-17 0-15,-9-1 16,-17-8-16,-18 1 15,-17-1-15,-26 17 16,-9 18-16,-17 17 16,17 26-1,35-9-15</inkml:trace>
  <inkml:trace contextRef="#ctx0" brushRef="#br0" timeOffset="144264.49">7642 6788 0,'0'0'0,"0"0"0,0 0 15,0 18-15,-9 16 16,9 35-16,-9 44 16,1 26-1,-10-1 1,10-17-16,-1-34 0,0-9 15,1-26-15,8-17 16,0-27-16,0 1 16</inkml:trace>
  <inkml:trace contextRef="#ctx0" brushRef="#br0" timeOffset="144604.41">7624 6918 0,'0'0'0,"0"0"0,0 0 16,0 0-16,0 0 16,0 0-16,9 0 15,8 0-15,18 0 16,0 9-16,17 8 16,0 18-16,0-1 15,0 10 1,-8-1-16,-18 9 15,-9 0-15,-8 9 16,-18 8-16,-17-9 16,-9 1-1,-17 0 1,0-9-16,0-26 0,17-9 16,1-8-16,7-9 15,10-9-15,17 0 16,17-17-16,10 9 15</inkml:trace>
  <inkml:trace contextRef="#ctx0" brushRef="#br0" timeOffset="145004.14">8085 7438 0,'0'0'0,"0"0"16,0 0-16,0 8 15,17 1-15,0 0 16,1-1-16,25 1 16,9-18-16,0 1 15,18-18-15,-9 0 78,-1 0-78,1-9 16,-9 1-16,-26 8 0,-8 0 0,-10 0 0,-16 0 0,-18-9 0,0 18 0,-9 17 16,-9 17-16,-8 9 15,0 26-15,17 26 0,9 8 16,18-8 0,16-17-16,10 0 15,8-18-15,9-17 16,17 0-1,26-17-15,17-18 16,-51 0-16</inkml:trace>
  <inkml:trace contextRef="#ctx0" brushRef="#br0" timeOffset="145319.49">9266 6814 0,'-9'-8'0,"0"-1"16,9 9-16,-8 0 0,-1 0 15,0 0-15,-8 0 16,-1 0-16,1 17 16,8 18-16,-8 34 15,0 26-15,8 9 31,26 18-31,1-1 0,-1-9 16,0-25-16,-8-18 16,0-8-16,-9-18 15,-9-8 1,0-18-16,1-8 16,8-9-16,0 0 15</inkml:trace>
  <inkml:trace contextRef="#ctx0" brushRef="#br0" timeOffset="145502.74">8927 7351 0,'0'0'0,"0"0"0,0 0 16,0 0-16,9 17 15,17 1-15,8-1 16,18-8-16,18-1 16,-1-8-16,1-8 15,-35-1-15</inkml:trace>
  <inkml:trace contextRef="#ctx0" brushRef="#br0" timeOffset="145737.34">9491 7516 0,'0'0'0,"0"8"0,0 10 0,0 8 15,0 0 1,0 0-16,9 0 15,-9-9-15,0-8 16,9-1-16,-1 1 16</inkml:trace>
  <inkml:trace contextRef="#ctx0" brushRef="#br0" timeOffset="145904.51">9517 6935 0,'0'0'0,"0"0"0,0 18 0,9 16 16,17 18-16,9 0 16,-18-26-16</inkml:trace>
  <inkml:trace contextRef="#ctx0" brushRef="#br0" timeOffset="146374.91">9769 7464 0,'0'0'0,"0"0"0,0 0 0,0 0 0,0 0 0,0 0 0,0 8 0,-8 10 0,-1 8 0,0 8 0,0 10 0,-8-1 15,8-17-15,-8 0 0,8-9 0,1 1 16,-1-10-16,9 1 16,0 0-1,0-9-15,0-9 16,0 0-16,0-8 16,17-18-16,9-8 15,0 0-15,9 8 16,0 0-1,-9 18 1,0 8-16,0 9 16,0 18-16,-17 8 0,0 8 15,-1 18-15,1 0 16,0-8 0,-1-1-1,1-17 1,0 0-16,-9-17 0,8-1 15,10-16-15,-1 8 0</inkml:trace>
  <inkml:trace contextRef="#ctx0" brushRef="#br0" timeOffset="146925.7">10221 7672 0,'0'0'0,"0"0"0,0 0 15,0 0-15,0 0 16,0 0-16,0 0 16,8 0-16,10 0 15,-1 8-15,27 1 16,8-9-1,0-9-15,9 1 16,-18-10 0,9-8-16,-8-17 0,-18 0 15,-9 8-15,-8-8 16,-18 8 0,0 18-16,-17-1 15,0 18-15,-9 9 16,-8 34-16,0 27 15,8-1-15,18-8 16,25-1-16,10 1 16,-1-9-16,18-9 15,17-17-15,-17-17 16</inkml:trace>
  <inkml:trace contextRef="#ctx0" brushRef="#br0" timeOffset="148297.22">11914 7239 0,'-9'-9'0,"1"0"16,-1 1-16,0-1 16,1 0-16,-1 1 15,0-1-15,1 0 16,-1 9-16,0 0 16,1 0-1,-1 0-15,0 0 16,-17 18-16,0 16 15,-17 27-15,-1 25 32,10 1-32,16-9 0,1 0 15,17-17 1,0-18-16,0-8 16,9-18-16,8-8 15,9-1 1,17-25-16,18-26 0,0-18 15,-9 9-15,-9 9 16,-17 17-16,-8 17 16,-1 9-16,1 9 0,-1 8 15,9 18 1,0-1-16,0-8 16,0 0-16,0 0 15,0-17-15,-8 0 16,-10-1-16,1-8 15,0-8 1,-1-27-16,1-34 0,-18-18 16,1 9-1,8 43-15,8 18 16,1 8-16</inkml:trace>
  <inkml:trace contextRef="#ctx0" brushRef="#br0" timeOffset="148920.26">12539 7481 0,'0'0'0,"0"0"0,0 17 15,9 18-15,0 8 16,-9 9-16,0 0 16,0 0-16,-9 0 31,9-8-31,0-19 0,0 1 16,0-17-1,0 0 1,0-9-16,-9-9 15,1-17-15,-1-26 16,9-34-16,0 8 0,17 17 16,1 9-16,8 17 15,0 1 1,9 8-16,-1 8 16,10 1-16,-18 17 0,0 0 15,0 0-15,-17 0 16,-1 17-1,-16 1-15,-1-1 16,-17 9-16,0 0 16,-9 0-16,0 0 15,9-9 1,9-8-16,0 0 16,8-1-1,9 1-15,0 8 0,0 1 0,17 8 16,1 8-1,8 1-15,8 0 16,-8-9 0,0 0-16,0-9 15,1-9-15,-1-8 16,-18 0-16</inkml:trace>
  <inkml:trace contextRef="#ctx0" brushRef="#br0" timeOffset="149120.41">12947 6823 0,'0'0'16,"0"0"-16,0 0 0,-8 17 0,-1 18 15,-17 17-15,0 17 16,-9 9-1,27-17 1,8-44-16</inkml:trace>
  <inkml:trace contextRef="#ctx0" brushRef="#br0" timeOffset="151148.29">13547 7403 0,'0'0'0,"0"0"16,0 0-16,0 0 15,8 0-15,10 9 16,8-1-16,9 1 16,8 0-16,-8-9 15,-1-9-15,10 0 16,-18 9-16,-17 0 62</inkml:trace>
  <inkml:trace contextRef="#ctx0" brushRef="#br0" timeOffset="151312.54">13512 7637 0,'0'0'0,"0"0"15,0 0-15,0 0 16,17 0-16,1 0 16,16 0-16,10 0 15,17 0-15,-27 0 16</inkml:trace>
  <inkml:trace contextRef="#ctx0" brushRef="#br0" timeOffset="151960.18">14684 6883 0,'0'0'0,"0"0"0,0 0 15,-8 0-15,-1 26 16,0 26-16,-17 26 16,0 18-1,9 16 1,-1 1 0,1-35-16,8-18 0,18-16 15,0-18 1,-1-9-16</inkml:trace>
  <inkml:trace contextRef="#ctx0" brushRef="#br0" timeOffset="152521.41">14658 6866 0,'0'0'0,"-8"0"0,-1 0 0,9 0 16,0 0-16,0 0 15,0 0 1,0 0-16,0 0 16,17 0-16,9 0 15,9 0-15,0 0 16,8 0-16,1 0 16,-1 9-16,-17-1 15,-17 1-15,-1 0 16,1 8-1,-18 0-15,-17 18 16,0-9-16,-17 0 31,-1 0-15,10 0-16,8-9 0,8-8 16,1 0-1,17-1-15,0 1 0,0 8 0,17 1 16,9-1-16,9 18 15,0-9 1,0 8-16,-9-8 0,0 0 16,-9 0-1,-8 0-15,-9 0 16,-9 0-16,-17 0 0,0 0 16,-18-9-1,1-8-15,0-18 16,8 1-1,9-10-15,26 18 16</inkml:trace>
  <inkml:trace contextRef="#ctx0" brushRef="#br0" timeOffset="153960.2">15249 7273 0,'0'0'0,"0"0"0,0 0 16,0 0-16,-9 18 15,0 8-15,1 25 16,-1 10-16,9 0 16,0 8 46,9-17-62,-9-35 0</inkml:trace>
  <inkml:trace contextRef="#ctx0" brushRef="#br0" timeOffset="154502.64">14215 7187 0,'-8'-9'0,"-1"9"16,0 0-16,9 0 15,0 0-15,0 0 16,0 0-16,18 9 16,-1-1-1,18 1-15,-9-9 16,9 0-16,-1-9 16,-8 1-16,0-18 15,0 0-15,-17-18 16,0 10-16,-18-1 31,0 0-31,-8 18 0,-9 0 16,0 17-1,0 0 1,-9 26 0,0 17-16,1 26 0,16 9 15,10-8-15,8-10 16,17-8-16,0-17 15,9-9-15,44 0 0,-18-9 16</inkml:trace>
  <inkml:trace contextRef="#ctx0" brushRef="#br0" timeOffset="154952.87">13894 7776 0,'0'0'0,"0"0"0,0 0 16,0 0-16,0 0 16,9 0-16,17 0 15,26 0 1,26 8-16,44 10 15,43-10 1,26 1-16,8-9 16,10-9-1,-36 1-15,-25-1 0,-9-8 16,-35-1-16,-26 18 0,-34 0 16,8 9-1,-17-9-15</inkml:trace>
  <inkml:trace contextRef="#ctx0" brushRef="#br0" timeOffset="155395.37">14667 7767 0,'0'0'0,"-9"0"16,9 0-16,0 0 16,-8 0-16,-1 0 15,0 17-15,0 9 16,-8 9-16,-9 8 15,9 9-15,-1-9 16,1 1 0,8-18-16,9 0 15,0 0 1,0 0 0,9-9-1,8 0 1,18 9-16,0 0 0,8-17 15,9 0-15,0-9 16,0-9-16,1 0 0,-1 9 16,-18-8-16,-16 8 0</inkml:trace>
  <inkml:trace contextRef="#ctx0" brushRef="#br0" timeOffset="155613.91">14754 7923 0,'0'0'0,"0"0"0,0 0 0,0 8 16,-9 10-16,0 16 15,1 18-15,-1 9 16,0 17-16,-8 9 16,8-18-16,1-9 15,8-16 1,0-10-16,0-8 15,0-17-15</inkml:trace>
  <inkml:trace contextRef="#ctx0" brushRef="#br0" timeOffset="156249.47">15188 8139 0,'0'0'0,"0"0"0,0 0 0,0 0 16,0 0-16,0 18 16,-9-1-16,9 18 15,-8-1 1,8-8-16,0 0 15,0 0-15,0-9 16,0-8-16,0 0 16,0-1-16,0-16 15,0-1-15,8-17 16,10-8-16,-1-10 16,18 10-16,-9-1 15,0 18 1,-9-1-16,1 18 15,-1 0-15,-8 9 16,-1 8-16,1 1 16,0 16-16,-1-8 15,-8 0-15,0-8 16,0-1 0,0-8-16,0-1 31,0-8-31,9-8 0,8-18 15,18-26-15,0-9 16,17-8 0,0 8-1,-9 18 1,1 17-16,-18 17 16,0 9-16,0 17 15,-9 9-15,1 26 0,-1-8 16,0 8-16,-8-9 15,0 0-15,8-8 0,9 0 16,0-10-16</inkml:trace>
  <inkml:trace contextRef="#ctx0" brushRef="#br0" timeOffset="157547.96">16621 7611 0,'0'0'0,"0"0"0,0 0 16,0 0-16,0 0 16,8 0-16,18 0 15,18 0-15,17 0 16,8 0-16,18 0 31,8-9-31,-16 1 0,-10-1 16,-8 9-16,-26 9 15,-18-1 1</inkml:trace>
  <inkml:trace contextRef="#ctx0" brushRef="#br0" timeOffset="157808.57">16395 7914 0,'0'0'0,"0"0"0,0 0 16,0 0-16,9-9 16,8 1-16,26-1 15,27 0 1,8 1-16,18-1 15,-10 0 1,1 1-16,0 8 0,-26 0 16,0-9-16,-9 1 15,-9-1 1,-17 9-16,-8 0 16</inkml:trace>
  <inkml:trace contextRef="#ctx0" brushRef="#br0" timeOffset="158107.04">16890 7256 0,'-9'0'0,"1"0"0,8 0 16,0 0-16,0 0 16,0 0-16,0 0 15,17 17 1,9 9-16,35 18 15,17 7-15,0 10 32,0-18-32,-8 1 0,-18-18 0,-9 0 15,-17 0-15,-17-9 16,0 9-16,-18 9 16,-26 25-16,-17 10 15,-17-1-15,-1-9 16,44-25-1</inkml:trace>
  <inkml:trace contextRef="#ctx0" brushRef="#br0" timeOffset="158816.57">19660 7715 0,'0'0'0,"0"0"0,0 0 0,0-9 16,0-8 0,0-18-16,0 9 15,0-8-15,0 8 16,0-9-16,-9 9 15,1 0-15,-1-9 16,-17 9 15,-9-8-31,-8 16 0,-18 1 16,-17 17-16,0 9 16,0 17-16,-9 26 15,9 17-15,17 0 0,9 1 16,17-1-1,9 9-15,26 0 0,0-18 16,17-16 0,18-1-16,0-17 15,17 0-15,0-17 16,17-1-16,27 1 16,-35 8-1</inkml:trace>
  <inkml:trace contextRef="#ctx0" brushRef="#br0" timeOffset="159129.63">19625 8061 0,'0'0'0,"0"0"0,0 0 16,0 0-16,0 0 15,0 0 1,0 9-16,0 8 0,0 1 15,9 8 1,8 0-16,1 0 16,16 0-16,10-18 15,-1 1-15,1 0 16,-1-18 0,-17 0-16,0-8 15,-17-9-15,0-9 0,-18-8 16,-26-9-1,-8 0-15,-18 17 16,18 18-16,34 17 16</inkml:trace>
  <inkml:trace contextRef="#ctx0" brushRef="#br0" timeOffset="159617.73">19070 6858 0,'0'0'0,"0"0"16,0 0-16,0 0 0,0 0 16,0 8-1,0 1-15,8-1 16,10 1-16,-10-9 15</inkml:trace>
  <inkml:trace contextRef="#ctx0" brushRef="#br0" timeOffset="159791.87">19478 6866 0,'0'0'0,"0"0"0,0 0 0,0 0 0,0 0 0,0 0 16,0 0-16,0 0 15,8 0-15</inkml:trace>
  <inkml:trace contextRef="#ctx0" brushRef="#br0" timeOffset="160581.57">20181 7776 0,'0'0'0,"0"0"16,0 0-16,0 0 15,0 0-15,17 0 16,9 0-16,27 0 16,16 0-16,1-9 15,-1 9 17,-17-9-32,18 1 0,16 8 15,-33 0-15,-36 0 16</inkml:trace>
  <inkml:trace contextRef="#ctx0" brushRef="#br0" timeOffset="160783.31">20554 7498 0,'0'0'0,"0"0"16,0 0-16,0 0 15,0 9-15,0 8 16,0 18-16,-8 17 15,-1 17-15,0 1 16,1 8 0,8-9-16,0-9 15,0-16-15,8-27 16</inkml:trace>
  <inkml:trace contextRef="#ctx0" brushRef="#br0" timeOffset="161627.22">21397 7550 0,'-9'-8'0,"-8"-1"0,8 0 16,0 1-16,1 8 15,-1 0-15,0 0 16,1 0-16,-10 26 16,-8 17-16,-17 26 15,8 18 1,9 0-16,9-27 15,8-8-15,9-9 0,0-17 16,0-17 0,9 0-16,8-9 15,18-9-15,8-17 16,9-9-16,-8 9 16,-10 9-16,-8 8 15,-8 9 1,-1 0-16,1 18 15,8-1-15,0 0 16,0 1-16,0-10 16,-9 1-16,1 0 15,-1-1 1,-8-16-16,-1-1 0,1-17 16,0-17-1,-9-1-15,8-7 16,1 16-16,-9 18 15,9 17 1,-9 0-16</inkml:trace>
  <inkml:trace contextRef="#ctx0" brushRef="#br0" timeOffset="162197.62">21970 7828 0,'0'0'0,"0"0"0,0 0 16,0 17-16,0 9 16,0 8-1,0 10-15,0-1 0,0 9 16,0-9-16,-9 1 31,9-1-31,0 0 16,0-17-16,0-8 0,0-10 15,0 1-15,0-9 16,0 0-16,0-9 16,0-8-1,9-35-15,8-17 0,1-1 16,8 18 0,0 18-16,0-1 15,-9 18-15,9-1 16,-8 10-16,8 8 15,0 0-15,-9 8 16,-8 1 0,-1 0-16,1 8 0,-18 0 15,1 1 1,-18-1-16,-9 9 16,0 0-16,0 0 15,1-9-15,16-8 16,1 0-16,8-1 15,9 1-15,0 0 16,0 8-16,18 0 16,-1 1-1,18-1-15,0 9 16,17 9-16,-9-18 16,-26-8-16</inkml:trace>
  <inkml:trace contextRef="#ctx0" brushRef="#br0" timeOffset="162553.73">22404 7343 0,'0'0'0,"0"0"0,0 0 0,0 0 15,0 0 1,-9 0-16,1 25 16,-18 19-16,-9 16 15,9 1-15,26-35 16</inkml:trace>
  <inkml:trace contextRef="#ctx0" brushRef="#br0" timeOffset="163661.04">22760 7169 0,'0'0'0,"0"0"0,0 0 16,0 0-16,0 0 15,0 0-15,0 0 16,0 0-1,18 9-15,-1 8 16,9 1-16,0-1 16,0 0-16,-17 1 15,-1-1-15,-16 0 16,-10 18-16,-8 8 16,0 0-16,-8 1 31,-1-18-31,17 0 0,1-18 15,8 1-15,9 0 16,0-1-16,18 1 16,8 0-16,52 17 15,-17-9-15</inkml:trace>
  <inkml:trace contextRef="#ctx0" brushRef="#br0" timeOffset="164612.68">23698 7819 0,'0'0'0,"0"0"0,0-9 16,9 1-16,-1-1 16,-8 0-16,0-8 15,-8 0-15,-1-1 16,-26 10-1,-8 8-15,-9 17 16,-26 35-16,-1 17 47,10 9-47,8 9 0,61-87 0,-35 69 0,9-8 0,26-61 0,-17 60 16,17-8-16,17-8 0,1-10 15,16-8-15,45 9 16,7-1-1,-42-25-15</inkml:trace>
  <inkml:trace contextRef="#ctx0" brushRef="#br0" timeOffset="164901.41">23950 8287 0,'0'0'0,"0"0"0,0 0 16,0 0-1,-9 8-15,0 10 16,1 7-16,8 1 16,0 0-16,0-8 15,17-1-15,18-8 16,0-1-16,8-8 16,9-8-16,-8-18 15,-1 0-15,-17 0 31,-17 0-31,-1-9 0,-16 1 16,-18-1-16,0 18 16,8 8-16,18 9 15</inkml:trace>
  <inkml:trace contextRef="#ctx0" brushRef="#br0" timeOffset="165171.07">24618 7992 0,'0'0'0,"0"0"16,0 0-16,0 0 15,0 0-15,18 0 16,17 0-16,17 9 16,0-9-16,17-9 15,-17 18 1,-26-1-16</inkml:trace>
  <inkml:trace contextRef="#ctx0" brushRef="#br0" timeOffset="165351.4">24705 8287 0,'0'0'0,"0"0"15,0 0-15,0 0 16,9 0-16,8 0 16,27 0-16,17 0 15,-1-9-15,-34 9 16</inkml:trace>
  <inkml:trace contextRef="#ctx0" brushRef="#br0" timeOffset="165722.37">25843 8001 0,'0'0'0,"0"0"0,0 0 16,0 0-16,0 0 15,0 0 1,-9 0-16,1 0 0,-1 17 16,-17 9-1,0 9-15,0 8 16,8 9-16,10 0 16,8-9-1,8 1-15,10-19 31,-1 1-31,18-17 16,17-9-16,17-17 16,9-18-16,-8-8 0,-9-9 0,-27 0 15,-16-9-15,-18 9 16,-26 9-16,-26 8 16,-18 9-1,-34 35-15,-9 26 16,61-9-1</inkml:trace>
  <inkml:trace contextRef="#ctx0" brushRef="#br0" timeOffset="167660.37">26468 5749 0,'0'-9'0,"0"1"0,17-18 16,1 8-16,-1 1 15,1 0-15,-1 8 16,0 9 0,18 26-16,17 26 0,0 69 15,9 44 1,-26 34-16,-9 17 15,0 36-15,-17-1 16,-1 9-16,-8 8 16,-8-8-16,-1 17 15,0-17-15,1 8 16,-1-8-16,9-9 16,-9-17-1,0-17-15,1-9 16,-1-18-16,0-17 15,1-34-15,-1-27 16,9-16-16,0-10 16,0-25-16,0-18 15,0 1-15,0-10 16,0-8 0,0 0-16,0 0 0,0-9 15,0-8 1,0 0-16,0-1 15,0 1-15,0 0 16,0-1-16,0 1 16,0-9-16,0 9 15,0-1-15,17 10 16,27-1 0,25 18-16,35-1 15,44 10-15,34-1 16,-8-8-16,26-1 15,34 1-15,9 0 16,18-9-16,8-1 16,9 1-16,-9 0 15,27 0 1,-27-8-16,0-1 16,17 0-16,-8-8 15,0-9-15,0 9 16,-17-9-16,-10 17 15,-16-8-15,-9 8 16,-9 0-16,-26 9 16,-26-8-1,-44 8-15,-68-9 16</inkml:trace>
  <inkml:trace contextRef="#ctx0" brushRef="#br0" timeOffset="168483.23">26381 5844 0,'0'0'0,"0"-8"0,0 8 16,0 0-16,9 0 15,17 0-15,52 0 16,44 0-16,51 0 16,27 0-16,35 0 15,16 0-15,10-9 16,34 0-16,-17-8 16,17 0-16,27-9 15,-45 0 1,19-9-16,16 0 15,-42 9-15,-1 9 16,-9 8-16,-17 1 16,1-1-16,-10 9 15,-17-9-15,-8 1 16,-10-1-16,-8 9 16,-17 0-1,-18 0-15,-17 0 16,-9 9-16,-60-9 15</inkml:trace>
  <inkml:trace contextRef="#ctx0" brushRef="#br0" timeOffset="171546.36">27111 6875 0,'0'0'0,"-9"0"0,0-9 16,9 9-16,-8 0 16,8-8-16,0-1 15,0 9-15,0 0 16,0 0-16,0 0 16,8 0-16,10 0 15,8 0-15,8 9 16,1 8-16,0 9 15,0 8 1,-1 18-16,-8 9 16,-8 0-16,-9-9 15,-9 0-15,-9 8 16,-9-16-16,-8-1 16,-8-9-16,-10-8 15,-17-8 1,9-10-16,18-8 15,16 0-15,1-8 16,17-1-16,0 0 16,9-25-16,17-9 15,26-1-15,-9 18 16,-25 26-16</inkml:trace>
  <inkml:trace contextRef="#ctx0" brushRef="#br0" timeOffset="172124.9">27606 6442 0,'-9'0'0,"0"0"15,9 0 1,0 0-16,0 0 16,0 0-16,0 8 15,0 1-15,0 8 16,0 1-16,0-1 15,9 0-15,-9 1 16,-9-1-16,1 18 16,-10-9-16,10 0 15,-10 0 1,10-9-16,-1-8 31,9-1-31,0 1 0,0 0 0,9 8 16,8 0-16,26 1 15,9-1-15,-26-8 16</inkml:trace>
  <inkml:trace contextRef="#ctx0" brushRef="#br0" timeOffset="173080.52">28266 6909 0,'0'0'0,"0"0"16,0 0-16,0 0 15,0 0 1,-9 0-16,0 0 0,1 0 16,-18 0-1,-18 18-15,-17 8 16,1 17-16,7 9 15,1 0-15,18 9 16,-1-1-16,18 1 16,8 0-1,9-18-15,17 0 16,9-17-16,18 0 16,8-9-16,9 1 15,-35-10-15</inkml:trace>
  <inkml:trace contextRef="#ctx0" brushRef="#br0" timeOffset="173368.02">28483 7386 0,'-9'0'0,"0"0"0,9 0 0,-17 0 0,0 0 16,-1 17-16,1 0 15,0 1-15,17-1 16,0 0-16,0 1 15,8-1-15,10-8 16,-1-1-16,0 1 16,1-18-1,8 1-15,0-10 16,-18 1-16,1-9 16,-26 0-16,-9-9 15,-9 18-15,-8 0 16,8 17-16,17 0 15</inkml:trace>
  <inkml:trace contextRef="#ctx0" brushRef="#br0" timeOffset="173693.26">27310 7802 0,'0'0'0,"0"0"0,0 0 0,0 0 15,0 0 1,9 0-16,17 0 0,35-9 15,61 0 1,34 9 0,9 0-16,-9 0 0,-26-8 15,-25-1-15,-19 0 16,-16 9-16,-18 0 16,-26 0-16</inkml:trace>
  <inkml:trace contextRef="#ctx0" brushRef="#br0" timeOffset="174095.16">27328 8079 0,'0'-9'0,"0"0"16,0 1-16,0 8 15,0 0-15,0 0 16,17 0-16,9 0 16,9 17-16,17 18 15,9-1-15,-9 10 16,-9-10 62,-17 10-78,0-1 0,-17 0 0,0-8 0,-18-1 16,-17 1-16,-9-9 0,1 0 0,34-26 0,-35 9 0,0-1 0,0 1 15,18-18-15,0 1 0,8-18 16,9 0 0,26-18-16,26-8 15,18 1-15,-36 33 16</inkml:trace>
  <inkml:trace contextRef="#ctx0" brushRef="#br0" timeOffset="174388.18">28118 8200 0,'-9'0'0,"9"0"16,0 0-16,0 0 16,0 0-16,0 0 15,18 0-15,8 0 16,8 9-16,19-9 15,25 0-15,-9 0 16,-17 0 0,-26 0-16</inkml:trace>
  <inkml:trace contextRef="#ctx0" brushRef="#br0" timeOffset="174691.6">28309 8035 0,'0'0'0,"0"0"16,0 0-16,0 0 15,0 0-15,0 0 16,0 0-16,0 18 16,-9 16-16,1 27 15,-10 17-15,1 17 31,0-17-31,-1 0 0,1-17 16,17-1-16,0-16 16,0-10-16,0-8 15,9-17-15,34-9 16,26-9-16,-34 9 16</inkml:trace>
  <inkml:trace contextRef="#ctx0" brushRef="#br0" timeOffset="175079.31">28639 7931 0,'0'0'0,"0"0"15,0 0-15,0 0 16,0 0-16,0 0 16,0 0-16,0 0 15,0 9-15,9 8 16,-1 1-16,1-1 16,0 0-16,-9 1 15,0-1 1,-9 0-16,0 9 15,1 0-15,-10 0 16,1-8-16,8-10 16,1 1-16,8 0 15,0-1-15,0 1 32,0 0-32,17-1 0,35 1 15,0 0-15</inkml:trace>
  <inkml:trace contextRef="#ctx0" brushRef="#br0" timeOffset="175757.51">29247 7637 0,'0'0'0,"0"0"0,0 0 0,0 0 0,0 0 16,9 0-16,8 0 16,26 0-16,9 9 15,18-1-15,-9 1 16,8 0 15,9-9-31,-8 8 0,-35 1 0</inkml:trace>
  <inkml:trace contextRef="#ctx0" brushRef="#br0" timeOffset="176044.51">29603 7360 0,'0'0'0,"0"0"0,0 0 16,0 0-16,0 0 16,0 0-16,-9 26 15,1 17 1,-1 18-16,0 8 15,-17 26 17,9 1-32,-1-10 0,18-17 15,0-8-15,9-35 16</inkml:trace>
  <inkml:trace contextRef="#ctx0" brushRef="#br0" timeOffset="176711.6">30254 7672 0,'-8'-9'0,"-10"-17"15,1 0-15,8 9 16,0-1-16,1 1 16,-1 0-16,0 17 15,1 0-15,-1 8 16,-17 18 0,0 9-16,9 17 15,-1-9-15,1 1 16,17-1-16,0-17 15,0-17-15,0-1 16,8-8-16,10 0 16,17-8-1,-1-1-15,10 9 16,-10 0-16,1 17 16,-9 0-16,0 9 15,0 0-15,0 0 31,0 0-31,-8-17 0,-9 0 0,-1-9 16,1-9-16,8 0 16,1-17-1,-1-17-15,-8-17 16,-1-1-16,-8 26 16,0 9-16,0 18 15,0 8 1,0 0-16</inkml:trace>
  <inkml:trace contextRef="#ctx0" brushRef="#br0" timeOffset="177207.34">30810 7802 0,'-9'0'0,"1"0"0,-1 0 16,0 17-16,1 9 15,-1 8 1,-8 18-16,-1-8 16,1-1-16,8 0 31,0-17-31,1-8 0,8-10 16,0 1-16,0 0 0,0-9 15,0 0-15,0-18 16,17-25-1,0-9-15,10 0 16,-1 17-16,0 1 16,0 16-16,-9 10 15,0 8-15,-8 0 16,0 0 0,-1 0-16,-8 8 15,-8 10-15,-1-1 0,-8 0 16,-9 1-1,0-1-15,8 0 16,1 1-16,0-10 16,8 10-16,9-1 15,0 0-15,17 1 16,9-1-16,0 9 16,0-9-1,-8-8-15</inkml:trace>
  <inkml:trace contextRef="#ctx0" brushRef="#br0" timeOffset="177405.12">31157 7048 0,'0'0'0,"0"0"0,-8 9 15,-1 8-15,-8 18 16,-9 17-16,-1 0 16,19-35-16</inkml:trace>
  <inkml:trace contextRef="#ctx0" brushRef="#br0" timeOffset="178040.41">31826 7758 0,'0'0'0,"0"-8"16,0-1-16,0-17 0,-9 0 16,1 0-1,-10-9-15,-8 18 16,0 0-16,-17 17 16,-18 17-16,0 18 31,0 17-31,9 17 0,0 9 15,17 0-15,18-18 16,17-16-16,0-1 16,17 0-16,27-8 15,-18-26-15</inkml:trace>
  <inkml:trace contextRef="#ctx0" brushRef="#br0" timeOffset="178349.91">32017 8061 0,'0'0'0,"-9"0"0,1 0 15,-1 9-15,0 8 16,1 1-16,-1-1 16,0 0-16,9-8 15,0 0-15,9-1 16,8 1-1,9 0-15,9-18 16,-9 0 0,0 1-16,-17-10 0,0 1 15,-18 0-15,0-9 16,-17 8-16,-9 1 16,1 17-16,8 9 15,17-1 1</inkml:trace>
  <inkml:trace contextRef="#ctx0" brushRef="#br0" timeOffset="178588.91">32416 7836 0,'0'0'0,"0"0"0,0 0 0,0 0 15,9 0-15,9 0 16,8 0-16,8-8 16,18 8-16,1-9 15,-36 9-15</inkml:trace>
  <inkml:trace contextRef="#ctx0" brushRef="#br0" timeOffset="178751.42">32382 8105 0,'0'0'15,"0"0"-15,0 0 0,17 0 16,18-9-16,17 9 15,9 9-15,-27-1 16</inkml:trace>
  <inkml:trace contextRef="#ctx0" brushRef="#br0" timeOffset="179124.59">33085 7888 0,'0'0'0,"0"9"0,-9 17 0,9 8 15,-8 18 1,8 0-16,0-8 0,8-1 15,10-17 1,-1 0 0,18-17-16,0-1 15,34-25-15,9-9 16,9-35-16,-17-8 0,-44 0 16,-52-18-16,-35 9 15,0 18 1,-35 25-16,18 18 0,-9 25 15,27 10 1</inkml:trace>
  <inkml:trace contextRef="#ctx0" brushRef="#br1" timeOffset="193390.78">5288 9482 0,'0'0'0,"0"-9"15,0 0-15,0 1 0,0-1 16,0 0-1,0 1-15,0-1 16,0-8-16,-8-1 16,-1 1-16,-17 0 15,0 8-15,-26 9 16,0 9-16,0 8 16,17 0 77,0 1-93,18 8 0,-1 0 0,18 8 16,18 1-16,17 8 0,8 1 0,9-1 0,-9-17 0,-16 0 0,-1-9 0,-18 1 0,1-1 16,-18 0-16,-8 0 0,-9 9 15,-18 0 1,1 0-16,0 0 15,-1-17-15,18 0 16,9-1-16,17 1 16</inkml:trace>
  <inkml:trace contextRef="#ctx0" brushRef="#br1" timeOffset="193803.12">5618 9655 0,'0'0'0,"0"0"15,0 0-15,0 0 16,0 0-16,0 0 15,0 0-15,-8 0 16,-1 17-16,-17 9 16,0 9-16,9 8 15,-1 0 1,18-17-16,9 0 16,8 0-16,18 0 15,0-17-15,8-9 16,-8-9-16,-9-8 15,-9-9-15,-8-9 16,-9-8 0,-17 0-16,-9 0 15,-18 8-15,1 18 16,8 17-16,26 0 16</inkml:trace>
  <inkml:trace contextRef="#ctx0" brushRef="#br1" timeOffset="194163.51">5818 9040 0,'0'0'0,"0"0"0,0 0 16,0 0-16,0 0 15,0 0-15,0 0 16,0 0-16,0 17 16,0 18-16,0 34 15,-9 18-15,1-1 16,-1 1-16,-8 8 15,8-8 1,0-18-16,9-8 16,0-9-16,0-18 15,0-8-15,0-17 16</inkml:trace>
  <inkml:trace contextRef="#ctx0" brushRef="#br1" timeOffset="194595.23">6044 9542 0,'-9'0'0,"1"0"0,8 0 15,0 0-15,0 0 16,0 0-1,0 0-15,0 18 16,0 16-16,0 10 16,8-1-16,1-8 15,0-9-15,-1-1 16,1-16-16,8 0 16,1-1-16,-1-16 15,9-18 1,9-9-16,0-8 15,-9 0-15,0 8 16,-9 9-16,-8 9 16,-1 17-16,-8 0 15,0 0-15,0 26 16,0 17 0,9 9-16,8 0 15,10 0-15,16-9 16,-17-26-16</inkml:trace>
  <inkml:trace contextRef="#ctx0" brushRef="#br1" timeOffset="195000.78">6339 9482 0,'0'0'0,"0"0"0,0 0 16,0 0-16,0 0 15,0 0 1,18 8-16,16 1 16,27 0-16,9-1 15,-10-16-15,10-1 31,-9 0-31,-1-8 0,-8 8 16,-26 1-16</inkml:trace>
  <inkml:trace contextRef="#ctx0" brushRef="#br1" timeOffset="195245.64">6617 9118 0,'0'0'0,"0"0"0,0 0 0,0 17 16,0 9 0,9 26-16,-1 9 15,-8 8-15,0 9 47,0 9-47,0 8 0,0-17 0,0-9 0,9-8 16,0-18-16,8-8 15,-8-9-15,-9-18 16</inkml:trace>
  <inkml:trace contextRef="#ctx0" brushRef="#br1" timeOffset="195409.08">7016 9577 0,'0'0'0,"0"0"0,0 0 15,0 17-15,0 1 16,0 8-16,0 8 16,9-8-16</inkml:trace>
  <inkml:trace contextRef="#ctx0" brushRef="#br1" timeOffset="195549.11">7034 9187 0,'0'0'0,"0"0"0,0 0 0,0 0 0,0 0 0,0 9 0,9 8 0,-1 1 16,1-10-16</inkml:trace>
  <inkml:trace contextRef="#ctx0" brushRef="#br1" timeOffset="196297.14">7381 9560 0,'0'0'0,"0"0"16,0 0-16,0 0 15,0 0-15,-8 0 16,-1 17-16,0 18 16,0 17-16,-8 0 15,0-9 1,17 0-16,0-8 16,8-9-16,10-9 15,-1-8-15,18-1 16,0-16-1,-1-18-15,1 0 0,-9-18 16,0 10-16,-17-1 16,0 1-16,-18 16 15,0 1 1,-8 0-16,-1-1 16,1 18-16,0 0 15,8 0-15,9 0 16,0 0-16,0 0 15,9 0-15,8 0 16,27 0-16,8 0 16,8 0-1,1 9-15,-17 0 16,-1 8-16,-17 0 16,0 1-16,-17-1 15,-1 0-15,1 9 16,-9-9-16,0 1 15,0-10-15,0 1 16,0 0-16,0-9 16,0-9-1,18-8-15,16-9 16,1-9-16,8 1 16,-17 16-16,1 1 15,-10 8-15,0 9 16,1 0-16,-1 18 15,-8 8-15,-1 8 16,1 18 0,0-9-16,8 1 15,9-1-15,9-17 16,-18-17-16</inkml:trace>
  <inkml:trace contextRef="#ctx0" brushRef="#br1" timeOffset="196497.46">8979 9386 0,'0'0'0,"0"0"15,9 9-15,-1 0 16,1-1-16,-9 1 15</inkml:trace>
  <inkml:trace contextRef="#ctx0" brushRef="#br1" timeOffset="196627.54">9092 9785 0,'0'0'0,"0"17"0,17 0 16,1 1-16</inkml:trace>
  <inkml:trace contextRef="#ctx0" brushRef="#br1" timeOffset="199424.08">10542 9101 0,'0'0'0,"0"0"16,0 0-16,0 0 15,0 0-15,0 0 16,-9 0-16,-8 0 16,-18 8-16,-25 10 15,-1 25-15,0 9 32,-9 17-32,18 0 0,9-8 15,17 17-15,9 0 16,17-9-1,8-8-15,10-18 16,8 0-16,8-17 16,1 0-16,35-8 15,16-1 1,-51-17-16</inkml:trace>
  <inkml:trace contextRef="#ctx0" brushRef="#br1" timeOffset="199723.83">10872 9776 0,'0'0'0,"0"0"0,0 0 16,0 0-16,-9 9 16,1 8-16,-1 0 15,0 1-15,9 8 16,0 0-16,9 0 15,8-18-15,1 1 16,-1 0 0,18-18-16,-9-8 15,0-9-15,0 0 16,-17-9-16,-9 0 16,-9 9-16,-26 9 15,-8 17-15,-9 26 16,26 0-16</inkml:trace>
  <inkml:trace contextRef="#ctx0" brushRef="#br1" timeOffset="200182.23">11480 9612 0,'0'0'0,"0"0"0,0 0 15,0 0-15,0 0 16,17 0-1,1 0-15,25 0 16,9 0-16,0 0 16,0 0-16,0 0 15,-8 0 1,-9-9-16,-9 9 16,-18 0-16</inkml:trace>
  <inkml:trace contextRef="#ctx0" brushRef="#br1" timeOffset="200357.44">11549 9802 0,'0'0'15,"0"0"-15,0 0 0,0 0 16,0 0-16,0 0 16,18 9-16,8-1 15,26 1-15,9-9 16,-27 9-16</inkml:trace>
  <inkml:trace contextRef="#ctx0" brushRef="#br1" timeOffset="201162.57">13043 9127 0,'0'0'0,"0"0"16,0 0-16,0 0 15,-9 17-15,1 9 16,-18 17-16,-9 35 16,-26 35-1,-8 34-15,-1 18 16,9-10-1,1-16-15,25-35 16,0-35-16,18-17 16,8-9-16,9-17 15,0-17-15</inkml:trace>
  <inkml:trace contextRef="#ctx0" brushRef="#br1" timeOffset="201428.08">13104 9057 0,'0'0'0,"0"0"16,8 18-16,1 16 16,0 27-16,8 8 15,1 18-15,-1 17 16,9 17-16,9-8 15,-9-10 1,0-16-16,0-9 0,0 0 16,-9-17-1,-8-18-15,0-8 16,-9-1-16,0-25 16</inkml:trace>
  <inkml:trace contextRef="#ctx0" brushRef="#br1" timeOffset="201652.81">12791 9750 0,'0'0'0,"0"0"0,0 0 15,18 0-15,25 0 16,18 0-16,8 0 15,18-8 1,-9-10-16,-34 18 0</inkml:trace>
  <inkml:trace contextRef="#ctx0" brushRef="#br1" timeOffset="203043.69">14233 9767 0,'0'0'0,"0"0"15,0 0-15,0-8 16,0-1 0,0 1-16,0-1 15,-9-8-15,0-1 16,-8 1-16,0 8 16,-18 1-16,-17 16 15,0 10-15,17 16 16,9 1-16,8 8 15,18 0 1,0-8-16,18-9 16,-1 0-16,18 0 15,26-9-15,0 1 16,-35-10-16</inkml:trace>
  <inkml:trace contextRef="#ctx0" brushRef="#br1" timeOffset="203411.97">14615 9750 0,'0'0'0,"0"0"0,0 0 16,0 0-16,-9 17 16,0 1-1,1 8-15,-1 8 16,9 1-16,0 0 15,0-1-15,17-8 16,1-8-16,-1-10 16,18 1-16,0-18 15,-1-8-15,10-9 16,-1-9-16,-17-8 16,-17-9-16,-18 9 15,-17 8 1,-9 1-16,-8 16 15,-18 10-15,9 8 16,9 17-16,17 9 16,17-9-16</inkml:trace>
  <inkml:trace contextRef="#ctx0" brushRef="#br1" timeOffset="203807.76">15223 9542 0,'0'0'0,"0"0"0,0 0 15,0 0-15,0 0 16,0 0-16,0 0 15,-9 0-15,0 0 16,-8 9-16,-9 8 16,0 9-16,8 9 15,1 0-15,17-1 16,0 10 0,17-1-16,1-9 31,8 1-31,0 0 0,0-9 0,-9-9 15,-8 0 1,0 1 0,-18-1-1,0 18 1,-17-1-16,0-8 0,-9 0 16,9-8-16,18-10 0</inkml:trace>
  <inkml:trace contextRef="#ctx0" brushRef="#br1" timeOffset="204346.9">15718 9629 0,'0'0'0,"0"0"0,0 0 0,0 0 16,0 0-1,0 0-15,0 0 16,-9 0-16,0 17 16,-8 9-16,-9 26 15,0 0-15,8 0 16,1-9-16,8-8 31,9-9-31,0-17 0,0-1 16,0-8-16,18-8 15,8-1-15,9 0 16,-1-8-16,10 0 16,-18 8-16,0 9 15,0 0-15,-9 0 16,1 9-16,8-1 15,0 1 1,0 0-16,0-9 16,-9 0-16,0-9 15,1 0 1,-9-8-16,-1-26 16,1-18-16,-18 1 15,1 8-15,8 26 16,0 8-16,0 18 15</inkml:trace>
  <inkml:trace contextRef="#ctx0" brushRef="#br1" timeOffset="205289.22">16369 9845 0,'0'0'0,"0"0"16,0 0-16,0 9 16,0 8-16,0 18 15,-9 0-15,1 17 16,-1-9-16,0 0 15,0-17-15,9 0 32,0-17-32,0 0 0,0-9 15,0-9-15,0 0 16,18-17 0,-1-17-16,18 0 15,-9-1-15,0 10 16,0 16-16,9 1 15,0 17-15,-9 0 0,-9 0 16,-8 9-16,-1-1 16,1 1-1,-9 0-15,-9 8 16,1-8-16,-1 8 16,-8 0-16,-1-8 15,1 0-15,8-1 16,1 10-16,-1-1 15,9 0-15,0 1 16,0-1 0,9 0-16,8 1 15,18 8-15,-1 0 16</inkml:trace>
  <inkml:trace contextRef="#ctx0" brushRef="#br1" timeOffset="205462.9">16846 9395 0,'0'0'0,"0"0"16,0 0-16,-8 17 16,-10 1-16,-8 8 15,9-9-15</inkml:trace>
  <inkml:trace contextRef="#ctx0" brushRef="#br1" timeOffset="205758.89">16907 9932 0,'0'0'0,"0"0"15,0 0-15,0 0 16,0 0-16,18 0 16,8-9-16,8 1 15,19-1-15,7-8 16,1-9-1,-9 17 1,-26 0-16,-8 9 0</inkml:trace>
  <inkml:trace contextRef="#ctx0" brushRef="#br1" timeOffset="206034.41">17159 9568 0,'0'0'0,"0"0"16,0 0-16,0 0 15,0 0-15,0 9 16,9 17 0,-9 9-16,-9 17 15,0 8-15,1 18 16,-10-9 31,1 1-47,17-10 0,0-8 0,9-8 15,8-18-15,0 0 0,18-9 0,-9 0 16</inkml:trace>
  <inkml:trace contextRef="#ctx0" brushRef="#br1" timeOffset="206627.8">17663 9863 0,'0'0'0,"0"0"0,8 0 0,19 0 16,16 8-16,18 1 16,17 0-16,17-1 15,10-8-15,-10-8 16,-8 8-1,-26 0-15,17 8 16,-35 1-16</inkml:trace>
  <inkml:trace contextRef="#ctx0" brushRef="#br1" timeOffset="206858.51">18054 9568 0,'0'0'0,"0"0"0,0 0 15,0 26-15,8 35 16,-8 8-16,0 9 16,-8 17-1,8 9-15,0-17 16,8-9-16,10-9 15,-1-34-15</inkml:trace>
  <inkml:trace contextRef="#ctx0" brushRef="#br1" timeOffset="207233.05">19087 9438 0,'0'0'0,"0"0"0,0 0 16,0 0-16,0 18 16,9 8-16,-1 34 15,-8 27 1,-8 8-16,-1-8 16,0-1-16,1 1 15,-1-18-15,0-17 16,9-26-16,9 9 15,0-18-15</inkml:trace>
  <inkml:trace contextRef="#ctx0" brushRef="#br1" timeOffset="207768.37">19026 9438 0,'0'0'0,"0"0"15,0 0 1,0 0-16,0 0 0,17 0 16,1 0-1,17 0-15,25 0 16,19 0-16,16 0 16,1 0-16,-18 9 15,-17 0-15,-1 8 16,-16 0-1,-18 1-15,-18-10 0,1 10 16,-18-1 0,-25 18-16,-18-1 15,-18 1-15,1-9 16,-1 0-16,18 0 16,17-17-16,9-1 15,9 1 1,0-1-16,17 1 0,0 8 15,17 1 1,9 16-16,17 1 16,10 8-16,-10 1 15,0-1-15,-17 0 16,0-17-16,-17 0 16,-9 0-16,-9-8 15,-25 8-15,-10 0 16,-16-9-1,-1-8-15,-9-18 16,18 0-16,26 1 16,17 8-16</inkml:trace>
  <inkml:trace contextRef="#ctx0" brushRef="#br1" timeOffset="208522.79">20494 9941 0,'-9'-9'0,"0"0"0,1 1 16,-1-10-16,0-8 16,1 0-16,-10 0 15,1 0-15,-9 0 16,-9 9 0,9 0-16,-9 17 15,1 0 1,7 17-1,10 0-15,0 1 0,-1 16 16,18 1-16,0 0 0,18-1 16,16 10-1,1-1-15,9 0 16,-18-17-16,0 0 16,-18-8-16,1-1 15,0 0-15,-18 1 16,-8-1-16,-9 0 15,0 1-15,-9-10 16,0 9-16,0 1 16,27-10-1</inkml:trace>
  <inkml:trace contextRef="#ctx0" brushRef="#br1" timeOffset="208709.56">20693 9975 0,'0'0'0,"0"0"16,0 0-16,0 18 15,-8-1-15,-1 18 16,0-1-16,1 10 16,-10-10-16,1 10 15,0-18-15,17-18 16</inkml:trace>
  <inkml:trace contextRef="#ctx0" brushRef="#br1" timeOffset="208859.63">20728 9464 0,'0'0'15,"0"0"-15,0 0 0,0 18 16,18 42-16,-10-16 15</inkml:trace>
  <inkml:trace contextRef="#ctx0" brushRef="#br1" timeOffset="209224.74">20928 10244 0,'0'0'0,"0"0"15,0 0-15,0 0 16,0 0-16,0 0 16,0 0-16,0 0 15,0 0-15,0-9 16,0 1-16,0-1 16,9-17-1,8 0-15,0 0 16,1 0-16,8 9 15,0-1-15,0 10 16,9 8-16,-9 0 16,0 17 15,0 9-31,-9 9 0,-8-1 0,-1 10 0,1-1 16,0 0-16,-1-17 15,10-9 1,-1-8-16,-8 0 15</inkml:trace>
  <inkml:trace contextRef="#ctx0" brushRef="#br1" timeOffset="209756.43">21701 9707 0,'0'0'0,"0"0"0,0 0 15,0 0-15,0 0 16,-9 17-16,-17 9 15,-9 17-15,-8 9 16,8 18-16,0-1 31,18-8-31,0-9 0,17-26 16,0 0-16,17-18 16,9 1-16,26-9 15,0-9-15,0 1 16,0-1-16,-17 0 15,-9 9-15,0 9 16,-8 8 0,8 1-16,-9-1 15,0 0-15,1-8 16,-10 0-16,10-1 16,-1 1-16,1-18 15,-1-8-15,0-26 16,-8-9-16,-9-18 15,-9 1-15,-8 34 16,8 27 0</inkml:trace>
  <inkml:trace contextRef="#ctx0" brushRef="#br1" timeOffset="210354.09">22239 10097 0,'0'0'16,"0"0"-16,0 0 0,9 17 16,-1 0-16,1 1 15,0 16-15,-9 1 16,-9 8-16,0-8 15,1-1 1,-1-8-16,9 0 16,0-17-16,0 0 15,0-1-15,0-8 16,0 0-16,0-8 16,0-10-16,17-25 15,18-18-15,0 10 16,0 7-1,-1 10-15,1 16 16,0 1-16,0 0 16,-9 8-16,0 9 15,-9 0-15,-8 0 16,-1 0-16,-8 0 16,0 9-16,-8 8 15,-18 9 1,0-9-16,-9 1 15,9-1-15,9-8 16,-1-1-16,9 1 16,1 0-1,8-1-15,0 1 0,0 8 16,17 0-16,1 1 16,16 8-1,1-9-15,8 0 16,1-8-16,-27 0 15</inkml:trace>
  <inkml:trace contextRef="#ctx0" brushRef="#br1" timeOffset="210581.9">22856 9516 0,'0'0'0,"0"0"15,0 0-15,-9 0 0,0 18 16,-8 8 0,-9 17-16,-9 26 15,18-25-15</inkml:trace>
  <inkml:trace contextRef="#ctx0" brushRef="#br1" timeOffset="210888.4">22977 10062 0,'0'0'0,"0"0"0,0 0 0,0 0 0,0 0 16,0 0-16,18 0 15,8-9-15,34 1 16,10-1-16,8 0 15,0-8 1,0 8-16,-17 1 0,-26 8 16</inkml:trace>
  <inkml:trace contextRef="#ctx0" brushRef="#br1" timeOffset="211168.45">23377 9707 0,'0'0'0,"0"0"15,0 0-15,0 0 16,8 17-16,1 9 16,-9 17-16,-9 9 15,-17 18 1,-8 25-1,-10 18-15,1-9 0,8-27 16,18-7-16,17-10 16,8 1-16,18-9 15,44-17-15,43-44 16,-52 0-16</inkml:trace>
  <inkml:trace contextRef="#ctx0" brushRef="#br1" timeOffset="-189329.99">10551 11318 0,'0'0'0,"0"-9"16,0 9-16,0-9 15,0 9-15,0-8 16,0-1-16,0 0 16,0 1-16,0-1 15,-9 0 1,0 1-16,-8-10 15,-9 1-15,-17 0 16,-10 8-16,-16 9 16,-9 18-1,8-1-15,1 17 16,-1 18-16,10 18 16,8 8-16,17 0 15,17 0-15,18-18 16,18 9-16,25 1 15,9-10-15,9-16 16,0-18-16,0-18 16,8-16-16,18-18 15,-9 0 1,-52 17-16</inkml:trace>
  <inkml:trace contextRef="#ctx0" brushRef="#br1" timeOffset="-189089.31">10655 11707 0,'0'0'0,"0"0"16,0 0-16,0 0 15,0 0-15,0 18 16,0-1-16,-9 26 15,1 27-15,-18-1 16,0 0 0,17-17-16,9-26 0,0-8 15</inkml:trace>
  <inkml:trace contextRef="#ctx0" brushRef="#br1" timeOffset="-188413.33">11575 11465 0,'0'0'0,"0"9"0,0-9 16,0 0-16,0 0 16,0 0-16,0 0 15,0 0-15,0 8 16,0 1-1,0-9-15,18 9 16,8 8-16,9 0 16,-1 1-16,10-10 15,8 1-15,-9 0 32,1-1-32,-1 1 0,-17 8 0,-17-8 15</inkml:trace>
  <inkml:trace contextRef="#ctx0" brushRef="#br1" timeOffset="-188197.35">11610 11837 0,'0'0'0,"0"0"0,0 0 16,0 0-16,0 0 15,0 0-15,0 0 16,9 0-16,8 0 16,27 0-16,16 0 15,19-8-15,25-1 16,-52 9 0</inkml:trace>
  <inkml:trace contextRef="#ctx0" brushRef="#br1" timeOffset="-175218.69">12548 11733 0,'0'0'0,"0"0"0,0 0 15,0 0-15,17 0 16,18 9-16,17 0 15,9-1-15,0 1 16,-9 0 0,0-1-16,-17-8 0</inkml:trace>
  <inkml:trace contextRef="#ctx0" brushRef="#br1" timeOffset="-174589.79">13000 12158 0,'0'0'0,"0"0"0,0 0 16,0 0-16,0 0 16,0 0-16,0 0 15,8 0-15,10 0 16,-1-9-16,18 1 15,8-18 1,9-9-16,9-26 16,0 1-1,-18 8-15,1 0 16,-18 17-16,-9 18 16,-8-1-16,-1 18 15,-8 0 1,0 0-16,0 18 0,0 16 15,0 10-15,9-1 16,9-8 0,-1-9-16,0 0 0,18-9 15,-9 0 1</inkml:trace>
  <inkml:trace contextRef="#ctx0" brushRef="#br1" timeOffset="-174438.03">13634 11378 0,'0'0'0,"0"0"16,0 0-16,0 0 15,0 0-15,17 0 16,-8 0-16</inkml:trace>
  <inkml:trace contextRef="#ctx0" brushRef="#br1" timeOffset="-174057.63">14241 11240 0,'0'0'15,"0"0"-15,0 0 0,0 0 16,0 0 0,-8 0-16,-1 17 15,-8 9-15,-9 26 16,-18 26-16,-8 17 15,0 9 1,0 9-16,8-9 0,10-26 16,16-18-16,1-16 15,0-10 1,8-16 0,9-10-16,0 1 0</inkml:trace>
  <inkml:trace contextRef="#ctx0" brushRef="#br1" timeOffset="-173781.07">14128 11257 0,'0'0'0,"0"0"0,0 0 16,0 17-16,9 1 15,9 16 1,-1 18-16,18 18 0,-1 8 31,-8 0-31,9 17 0,0 17 16,-9-25-16,0-26 15,-9-1-15,-8-16 16,0-18-16,-1 0 16,1 0-16,-9-18 15,9 1 1,-9-9-16</inkml:trace>
  <inkml:trace contextRef="#ctx0" brushRef="#br1" timeOffset="-173579.06">14007 11837 0,'0'0'0,"0"0"0,0 0 15,0 0-15,17 9 16,1 0-16,8-1 16,8 1-16,10-18 15,-18 9-15</inkml:trace>
  <inkml:trace contextRef="#ctx0" brushRef="#br1" timeOffset="-171344.11">15266 11759 0,'0'-8'0,"0"-1"16,0-8-16,0 8 15,-9 0-15,1-16 16,-1 7-16,0-8 16,1 9-16,-18 0 15,0 17-15,-9 0 16,0 8-16,0 10 15,1-1-15,16 0 16,1 9 0,17 0-16,0-9 15,17 9-15,1 9 16,8-9 0,-9 9-16,0-9 15,-8-9-15,0 0 0,-1 1 16,-16-1-1,-10 9-15,-8 0 16,0 0-16,9-9 16,0 1-16,8-10 15,9 1 1</inkml:trace>
  <inkml:trace contextRef="#ctx0" brushRef="#br1" timeOffset="-171168.98">15457 11759 0,'0'0'0,"0"0"0,0 0 16,0 0-16,0 18 16,0-1-16,0 18 15,0 8-15,0 0 16,9-8-16,8 8 16,-8-25-16</inkml:trace>
  <inkml:trace contextRef="#ctx0" brushRef="#br1" timeOffset="-170948.38">15448 11370 0,'0'0'0,"0"0"16,0 0-16,0 0 0,0 17 15,18 9 1,-1-9-16</inkml:trace>
  <inkml:trace contextRef="#ctx0" brushRef="#br1" timeOffset="-170316.7">15744 11777 0,'0'0'0,"0"0"0,0 0 0,0 0 15,0 0-15,0 0 16,0 0-16,0 0 16,0 0-16,0 0 15,0 0-15,0 0 16,0 0-16,0 0 15,0 0 1,0 0-16,0 0 0,0 0 16,0 0-1,0 0-15,0 0 16,0 17 0,-9 9-16,0 17 15,1 1-15,-1-1 0,0-17 16,9 0-1,0-9-15,0-8 0,0 0 16,0-9 0,0-9-16,18-8 15,8-18-15,17-8 16,0-1-16,1 10 16,-18 16-16,0 1 15,-9 17-15,-8 0 16,0 9-1,-1 17-15,1 26 16,0 0 0,-1-9-16,1 0 15,9-17 1,-10-8 0</inkml:trace>
  <inkml:trace contextRef="#ctx0" brushRef="#br1" timeOffset="-169752.16">16473 11777 0,'0'0'0,"0"0"16,0 0-16,0-9 15,0 9-15,0 0 16,0 0-16,0 0 16,-9 0-16,1 0 15,-1 0 1,0 17-16,-8 18 15,0 17-15,-1-9 16,10 1-16,8-10 16,0-8-16,0 0 31,17-8-31,0-10 0,1 1 16,8 0-16,8-9 15,10 0-15,-1 0 16,1 0-16,-10 0 15,-7 0-15,-1 0 16,0 8-16,-9-8 16,0 0-1,1 0-15,-10 0 16,1-8-16,0-10 16,-1-16-16,1-10 15,-18 10-15,1-1 16,8 18-16,0-1 15,8 10-15,1 8 16</inkml:trace>
  <inkml:trace contextRef="#ctx0" brushRef="#br1" timeOffset="-169164.49">17072 12019 0,'0'0'0,"0"0"0,0 0 16,0 0-1,0 18-15,9-1 16,0 18-16,-9-1 0,-9 1 16,0-9-1,9 0-15,0-9 16,0-8-16,0-1 16,0-8-16,0 0 15,0-8-15,0-1 16,0-26-16,18-8 15,8 0-15,-9 8 16,0 18 0,1 0-16,-1-1 15,1 18-15,-1 0 16,-8 0-16,-1 9 16,1 0-16,-9-1 15,-9 10-15,1-1 16,-1 0-16,-8 1 15,-1-10 1,9 1-16,1 0 16,-1-1-16,9 1 15,0 0-15,0-1 16,17 9-16,1 1 16,25-1-16,1-8 31,-27-9-31</inkml:trace>
  <inkml:trace contextRef="#ctx0" brushRef="#br1" timeOffset="-168890.88">17420 11422 0,'0'0'0,"0"0"0,0 8 15,-9 10-15,0 16 16,-8 10-16,17-18 16</inkml:trace>
  <inkml:trace contextRef="#ctx0" brushRef="#br1" timeOffset="-168699.88">17437 12028 0,'0'0'0,"0"0"0,0 0 16,0 0-16,0 0 15,26-9-15,9 1 16,17-1-16,17-17 16,1 0-16,8 9 31,0-9-31,-34 17 0</inkml:trace>
  <inkml:trace contextRef="#ctx0" brushRef="#br1" timeOffset="-168392.3">17828 11586 0,'0'0'0,"0"0"0,0 0 16,0 0-16,0 0 15,0 0-15,-9 18 16,0 8-16,-17 34 16,0 27-1,-8 17 1,-1-9-16,17 0 0,1-17 16,17 0-1,0-17-15,17-18 0,1-17 16,17-9-16,-9-8 15</inkml:trace>
  <inkml:trace contextRef="#ctx0" brushRef="#br1" timeOffset="-167721.78">18262 12097 0,'0'0'0,"0"0"0,0 0 16,0 0-16,0 0 16,17 0-1,9 9-15,18 0 16,17-1-16,25-8 15,-7 0 1,-1 0-16,0-8 0,-17-1 16,8 9-16,-25 9 15</inkml:trace>
  <inkml:trace contextRef="#ctx0" brushRef="#br1" timeOffset="-167517.4">18627 11855 0,'0'0'0,"0"0"0,0 8 15,-9 18-15,0 18 16,1 25 0,-10 0-16,10 9 15,8 0-15,8 9 16,10-9-1,-10-44-15</inkml:trace>
  <inkml:trace contextRef="#ctx0" brushRef="#br1" timeOffset="-167136.05">19226 12374 0,'0'0'0,"0"0"0,0 9 15,0 0-15,0-1 16,0-8-16,0 0 16,0-8-16,17-1 15,1-17-15,16-17 16,10-1-16,-1 1 15,-17 8-15,0 18 16,-17 0 0,0 17-16,-9 0 15,0 0-15,0 17 16,0 9-16,8 9 16,1 17-16,8-9 15,1-8-15,-1-9 16,9 0-16,-17-9 15</inkml:trace>
  <inkml:trace contextRef="#ctx0" brushRef="#br1" timeOffset="-166995.09">19608 11794 0,'0'0'0,"0"0"16,0 0-16,0 0 0,0 17 15,9-8 1</inkml:trace>
  <inkml:trace contextRef="#ctx0" brushRef="#br1" timeOffset="-166738.28">20112 11898 0,'0'0'0,"0"9"0,0 8 16,0 9-16,-9 17 16,0 9-16,1 9 15,-19 8 1,10 9-16,0-17 15,-1-18 1,18-8-16,9-1 0,-9-16 16</inkml:trace>
  <inkml:trace contextRef="#ctx0" brushRef="#br1" timeOffset="-166272.04">20112 11699 0,'0'0'0,"0"0"15,0 0-15,0 0 16,8 0-16,10 0 16,-1 0-16,0 0 15,1 8-15,8 1 16,-9 0-16,9-1 16,-17 1-1,0 0-15,-1 8 16,-16 0-16,-1 1 15,-8 8-15,-10 0 16,10 0-16,0 0 16,8-9-16,9 0 15,0 1-15,0 8 32,17-9-32,1 18 0,17-1 15,-1 1-15,1 0 16,-9-9-1,0-1-15,-17 1 0,-1-8 16,-8 8-16,-17 8 16,-18 1-1,-8-9-15,0 0 16,-1-17-16,1-9 16,-1-9-16,10 0 15,25-8-15,9 8 16,0 9-16</inkml:trace>
  <inkml:trace contextRef="#ctx0" brushRef="#br1" timeOffset="-165954.72">21136 12080 0,'0'0'0,"0"0"0,0 0 0,-8 0 0,-1 0 16,0-9-16,-8 9 16,-9 0-16,0 0 15,-9 18-15,0-1 16,1 18-16,16-1 15,1 1 1,17-1 0,8 1-16,10-9 0,8 0 15,43 9-15,-17-1 16</inkml:trace>
  <inkml:trace contextRef="#ctx0" brushRef="#br1" timeOffset="-165645.78">21536 12253 0,'0'0'0,"0"0"16,-9 0-16,0 0 15,1 17-15,-1 1 16,0 8-16,9 0 16,0 0-16,9 0 15,8-9-15,1 0 16,8-8-1,0-9-15,0-9 16,0 1-16,0-18 16,-17 0-16,-18 0 15,0-9-15,-8 9 16,-9 0-16,0 9 16,0-1-1,8 18-15,1 0 16,17 0-16,0 0 15</inkml:trace>
  <inkml:trace contextRef="#ctx0" brushRef="#br1" timeOffset="-165382.31">22022 12097 0,'0'0'0,"0"0"16,9 0-16,-1 0 0,-8 0 16,0 0-1,0 0-15,0 0 16,-8 18-16,-1-1 15,0 0-15,1 9 16,8 9-16,0 8 16,17 0-16,0 1 15,-8-18-15,0 0 78,-1-18-78,1 10 0,-9-10 0,-9 1 0,-8 0 0,-9 8 0,-9-8 0,9 8 0,18-8 16</inkml:trace>
  <inkml:trace contextRef="#ctx0" brushRef="#br1" timeOffset="-164463.3">22769 12071 0,'0'-8'0,"0"-1"0,0 0 16,0 9-16,-9-8 16,0 8-16,1 0 15,-1 0-15,-17 17 16,-17 9-16,-1 9 15,1 17 1,8-1-16,0 10 31,18-9-31,8-9 0,9-17 0,0 0 16,18-17-16,-1 0 16,18-18-16,-1 0 15,10-8-15,-1 0 16,-17-1-1,0 10-15,-17 8 16,0 0-16,-1 0 16,10 17-16,-1 0 15,1 1-15,-1-1 16,0 0-16,9-8 16,0 0-16,9-18 15,-9-8 1,0-18-16,0-17 15,-17-9-15,0 9 16,-18 9-16,0 17 16,-8 18-16,0 8 15,17 0-15</inkml:trace>
  <inkml:trace contextRef="#ctx0" brushRef="#br1" timeOffset="-163981.83">23281 12322 0,'0'0'0,"0"0"0,0 0 15,0 18 1,0 8-16,9 8 0,-9 1 16,0 0-1,0-1-15,0-8 16,0 0-16,0-17 15,0 0-15,0-1 16,0-8-16,0 0 16,0-8-16,0-10 15,17-25 1,18 0-16,0 8 16,-1 0-16,1 18 15,-9 0-15,0 8 16,-8 9-16,-10 0 15,1 0-15,-9 9 16,0 8-16,-9 0 16,1 1-16,-10-1 15,1 0 1,8-8-16,1 0 16,8-1-16,0 1 15,0 0-15,0-1 16,8 1-16,10 0 31,-1 8-31,9-8 0,-9-1 16,-8 1-16</inkml:trace>
  <inkml:trace contextRef="#ctx0" brushRef="#br1" timeOffset="-163803.65">23689 11794 0,'0'0'0,"0"0"0,0 0 16,0 0-16,-8 17 15,-10 18-15,-8 17 16,0 9-16,17-27 16</inkml:trace>
  <inkml:trace contextRef="#ctx0" brushRef="#br1" timeOffset="-163569.18">23785 12340 0,'0'0'16,"0"0"-16,0 0 0,17-9 0,18 0 16,17 1-16,9-1 15,8-8-15,27-1 16,-9 1 0,-53 17-16</inkml:trace>
  <inkml:trace contextRef="#ctx0" brushRef="#br1" timeOffset="-163286.65">24132 11881 0,'0'0'0,"0"0"0,0 0 16,0 0-16,0 17 15,0 9-15,-9 9 16,1 17-16,-1 8 16,-17 18-1,0 17 1,0 1-16,9-18 0,17-18 0,8-16 16,18-1-1,44-8-15,-9-18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3:51:34.9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21788 15232 0,'0'0'0,"0"0"15,0-8-15,0 8 16,0 0-16,0 0 15,0 0 1,0 0-16,0 0 16,17-9-16,0 0 15,1 1-15,8-1 16,26-17-16,9 0 16,-9-9-1,0 1-15,0-9 16,-9-1-16,1 1 15,-10 8-15,-7 1 16,-1-1-16,-18-8 16,1 8-16,-9 9 15,-9 9-15,1-1 16,-18 1-16,-18 17 16,-8 0-16,9 17 15,-1 1-15,1 16 16,-9 10-1,8 8-15,9 0 16,1 8-16,16 1 16,10-1-16,8 1 15,17-18 1,0 1-16,9-1 0,9-8 16,17-9-16,9 0 15,0-18 1,0 1-16,-9 0 15,-9-9-15,1-9 16,-1 0-16,9 1 16,0 8-16,-26 0 15</inkml:trace>
  <inkml:trace contextRef="#ctx0" brushRef="#br0" timeOffset="187.42">22934 14791 0,'0'0'0,"0"0"16,0 0-16,0 0 15,0 0-15,17 17 16,-8 0-16</inkml:trace>
  <inkml:trace contextRef="#ctx0" brushRef="#br0" timeOffset="359.56">22969 15284 0,'0'0'0,"0"0"16,0 0-16,0 0 15,0 0-15,8 9 16,1 0-16</inkml:trace>
  <inkml:trace contextRef="#ctx0" brushRef="#br0" timeOffset="3201.85">23672 15172 0,'0'0'0,"0"0"0,0 0 0,0 0 15,0 8-15,0 10 16,0-1 0,17 0-16,1 1 15,8-10-15,17 1 16,18-9-16,8-9 16,-8-17-16,0-8 15,0-10-15,-9 1 16,-17 8-1,-9 1-15,-9-1 16,-8 18-16,-9 0 16,-9 8-16,0 0 15,-17 9-15,-8 0 16,-1 0-16,-9 18 16,1 16-16,0 10 15,8-1-15,9 9 16,8 0-1,10-9-15,8 0 16,17 9-16,0-8 16,18-18-16,0 0 15,17-18-15,26-25 16,18-26-16,17-27 16,-9-16-16,-9-18 15,1 17 1,-18 18-16,-43 34 15</inkml:trace>
  <inkml:trace contextRef="#ctx0" brushRef="#br0" timeOffset="3448.98">24792 14479 0,'0'0'0,"0"0"0,0 0 15,0 0-15,0 0 16,0 17-16,-9 27 16,1 25-16,-18 52 15,-9 18 1,9-1-16,0-34 16,9-9-16,-1-25 15,9-18-15,9-9 16,0-26-16,0-17 15</inkml:trace>
  <inkml:trace contextRef="#ctx0" brushRef="#br0" timeOffset="3880.32">25018 15293 0,'0'0'0,"0"0"0,0 0 16,0 0-16,0 0 16,0 0-16,0 0 15,0 0 1,17-9-16,1 1 16,16-10-16,1-8 15,17-17-15,-8 8 16,-18-8-1,0 8-15,0-8 0,-18 9 16,1-1 0,-18 0-16,1 18 15,-10 0-15,-8 17 16,0 0-16,-17 26 16,-18 26-16,9 17 15,9 0-15,8-8 16,17-1-16,18-16 15,18-1 1,-1-17-16,9 0 16,44-17-16,17-1 15,-44-8-15</inkml:trace>
  <inkml:trace contextRef="#ctx0" brushRef="#br0" timeOffset="4780.02">25565 14981 0,'0'0'0,"0"0"0,0 0 0,0 0 16,0 0-16,0 0 15,0 18 1,0-1-16,9 9 15,-1 8-15,-8 1 16,0 0-16,-8-9 16,-1 0-16,0-9 15,9 0-15,-8-8 16,-1 0 0,9-1-16,0-8 15,0 0-15,0-8 16,0-1-16,0-8 15,9-9-15,8-9 16,0 0-16,9 1 16,0 16-16,-8 1 15,-1 9 1,9 8-16,-8 17 16,-1 0-16,-8 18 15,-1-1-15,1 1 16,-9-9-1,0 0-15,0-9 0,0-8 16,0 0 0,0-1-16,0-8 0,0-8 15,26-10 1,9-25-16,0-9 16,8 0-16,-17 17 15,0 10-15,-9 7 16,-8 18-16,0 0 15,-1 9-15,1 17 16,0 17 0,0 9-16,-1 9 15,1-18-15,0 0 16,8-17-16,-8-17 16</inkml:trace>
  <inkml:trace contextRef="#ctx0" brushRef="#br0" timeOffset="5213.13">26312 15310 0,'-9'-8'0,"0"8"0,1 0 16,8 0-16,0 0 15,0 0-15,0 0 16,8 0 0,10-9-16,-1 0 15,9 1-15,9-1 16,0-17-16,-1 0 16,-8-17-16,1 8 15,-19 0 1,1 9-16,-18 9 15,1 0-15,-1 8 16,-17 9-16,0 9 16,-18 25-1,-8 10-15,9 8 0,17 0 16,8-9-16,18 9 16,0-9-16,18-8 15,-1-9 1,0-17-16,10-9 15,16-9-15,-8 9 16</inkml:trace>
  <inkml:trace contextRef="#ctx0" brushRef="#br0" timeOffset="5583.28">26815 15146 0,'0'0'0,"0"0"0,0 0 15,0 0 1,0 0-16,0 0 15,0 17-15,-8 18 16,-1-1-16,0-8 16,1 0-1,-1-8-15,0-10 16,1 1-16,8 0 0,0-9 16,0 0-1,0-9-15,17-17 16,9-17-16,18-18 15,8 9-15,-9 9 16,-17 25-16,0 1 16,0 17-16,-8 9 15,-1 17 1,0 34-16,-8 1 16,0 8 15,-1-8-31,1-9 0,0-9 0,8-8 0,9-18 15,-17-17-15</inkml:trace>
  <inkml:trace contextRef="#ctx0" brushRef="#br0" timeOffset="5812.16">27198 14895 0,'0'0'0,"0"0"0,0 0 16,0 0-16,0 0 16,0 0-1,17 0-15,9 8 16,9-8-16,17-8 16,17-1-16,9-8 15,1-9-15,-27 8 16,-35 18-16</inkml:trace>
  <inkml:trace contextRef="#ctx0" brushRef="#br0" timeOffset="6038.93">27545 14583 0,'-9'0'0,"1"0"15,-10 17 1,-8 26-16,0 18 0,-9 26 15,-8 17 1,8 8-16,9-8 16,9-17-16,-1-18 15,18-8-15,0-9 16,0-18-16,9 1 16,0-9-16</inkml:trace>
  <inkml:trace contextRef="#ctx0" brushRef="#br0" timeOffset="6466.64">27970 15137 0,'0'0'0,"0"0"0,0 0 0,-8-9 16,-1 9-1,0 0-15,-17 0 0,-17 9 16,-1 8-1,-16 18-15,8 8 16,8 1-16,9-10 16,9 10-16,9-1 15,0-17-15,17 0 16,0-17-16,0-1 16,17 1-16,9-18 15,9-8 1,17-18-16,-9 1 15,1-1-15,-18 9 16,0 9 0,-17-1-16,-1 10 0,1 8 15,0 0 1,-1 17-16,1 9 0,0 35 16,8-1-1,-8-8-15,8-8 16,0-10-16,1-8 15,8-9-15,0-8 16,-9-9-16</inkml:trace>
  <inkml:trace contextRef="#ctx0" brushRef="#br0" timeOffset="6767.18">28370 15025 0,'0'0'0,"0"8"0,9 10 15,-1 7-15,1 19 16,0 8-16,-1 8 16,1 1-1,0 8-15,-1-8 0,-16-18 16,-1 1 0,0-18-16,1-9 15,-1-9-15,0 1 16,1 0-16,-1-18 15,9-8-15,9-26 16,17-35 0,26-9-16,17 0 0,-8 9 15,17 18 1,-34 34-16</inkml:trace>
  <inkml:trace contextRef="#ctx0" brushRef="#br0" timeOffset="7231.36">28926 15198 0,'0'0'0,"0"0"0,-9 17 0,0 0 15,9 9-15,0 0 16,0 0-16,0-8 15,9-10 1,0 1-16,8-18 16,9 1-16,9-18 15,-1-18-15,1-8 16,9 0-16,-18 18 16,0 16-16,-18 1 109,1 17-109,0 26 0,-9-26 0,8 52 0,1 61 0,-9-113 0,0 138 0,-9 1 16,1-9-16,-10-18 0,1-25 0,0-35 0,8-9 0,-8-17 0,-1-17 0,1-1 15,-9-16-15,-9-27 0,0-34 16,18-26-16,26-18 15,17 9 1,8 9-16,-7 52 16,-19 34-16</inkml:trace>
  <inkml:trace contextRef="#ctx0" brushRef="#br0" timeOffset="7733.33">25174 16350 0,'0'0'0,"0"0"0,0-9 15,-8 0-15,-1 1 16,-26-1-16,-8 9 16,-27 9-16,-8 17 15,0 26 1,8 17-16,10 9 16,16 17-16,18 0 15,18-8-15,8-9 16,17-17-16,18-18 15,17-9-15,26-34 16,26-17-16,-43 0 16</inkml:trace>
  <inkml:trace contextRef="#ctx0" brushRef="#br0" timeOffset="8122.51">25548 16116 0,'0'0'0,"0"0"0,-9 17 16,0 26-16,1 44 15,-18 34 1,-9 9-16,0-9 16,9-17-16,-9-26 15,18-26-15,0-17 16,8-18-16,9-8 15,0 0-15,0-18 16,9-26-16,17-25 16,26-10-1,-9 1-15,1 17 16,-1 9-16,0 25 16,-17 10-16,-17 8 15,8 17-15,1 18 16,-1 25-16,-8 10 15,0-10-15,-9-8 16,26-8 0,8-10-16,-16-16 15</inkml:trace>
  <inkml:trace contextRef="#ctx0" brushRef="#br0" timeOffset="8549.21">26451 16480 0,'0'0'0,"0"0"15,-9-9-15,0 0 16,-17 1-16,-8 8 16,-19 0-16,-16 17 15,0 17-15,16 10 141,1 8-141,0 8 0,52-60 0,-35 70 0,18-10 0,17-60 0,-17 44 0,17-1 0,0-17 15,8-17-15,18-9 0,18-18 0,25-34 0,1-26 0,-9 0 0,-9 9 16,-18 8-16,-16 27 0,-9 16 0,-1 10 0,1 8 0,0 17 16,8 26-16,0 18 15,-8 17 1,8 0-16,1-9 0,-1-25 16,18-1-1,0-17-15</inkml:trace>
  <inkml:trace contextRef="#ctx0" brushRef="#br0" timeOffset="8862.7">26624 16609 0,'0'0'0,"0"0"0,0 0 15,18 18-15,-1-1 16,1 9-16,8 9 15,-9-1 1,-8 10-16,-1-18 0,1 0 16,-9-9-1,0-8-15,0-1 0,0 1 16,0 0 0,0-9-16,-9-9 15,9-8-15,0-35 16,18-9-16,16-17 15,10-9-15,25 9 16,18 9-16,-35 43 16</inkml:trace>
  <inkml:trace contextRef="#ctx0" brushRef="#br0" timeOffset="9451.71">27493 16635 0,'0'0'0,"0"0"0,0 0 15,0-8-15,0-1 16,0 0-16,-9-17 15,0 0-15,1 9 16,-1 0-16,-8-1 16,-1 18-1,-8 9-15,-8 17 16,-1 9-16,0 8 16,0 0-16,18 1 15,0-10 1,17-8-16,0 0 0,8-17 15,10 0 1,8-9-16,17 0 16,18 8-16,-9 10 15,9 16-15,0 18 16,-18 0-16,-8 9 16,-9-1-16,-18 1 15,-8 0-15,-8-9 16,-18-9-1,0 0-15,-9-17 16,-8 0 0,-18-17-16,0-18 0,-9-25 15,1-10-15,8-8 16,18-8 0,17-1-16,26 0 15,17-17-15,9 18 0,0 8 16,-8 35-1</inkml:trace>
  <inkml:trace contextRef="#ctx0" brushRef="#br0" timeOffset="9802.04">27779 16705 0,'0'0'0,"0"0"0,0 0 15,0 0-15,0 8 16,0 1-16,0 0 15,9-1-15,17 1 16,9 0-16,0-18 16,17-8-16,8-9 15,1-9 95,-17-8-110,-18-18 0,-9 9 0,-8 9 0,-18 8 0,-8 18 0,-9 0 0,-26 25 15,-9 27-15,0 17 0,9 17 0,8 18 0,18-9 0,26 0 0,18-26 16,25-9-16,44 0 16,69-34-16,35-61 15,183-95-15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36:08.61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2588 4233 0,'0'0'16,"0"0"-16,0 0 0,0 0 0,26 0 16,26-8-16,43-1 15,18-8 16,-17-1-31,-1 1 0,-95 17 0,79-9 16,-27 1-16,-9 8 16,-17 0-16,-9 0 0,-8 0 15,0 8 1</inkml:trace>
  <inkml:trace contextRef="#ctx0" brushRef="#br0" timeOffset="235.61">2701 4329 0,'0'0'0,"0"0"16,0 8-16,0 10 16,0 16-16,8 27 15,-16 17-15,-1 8 31,9 1-31,0-9 0,0-26 0,0-9 16,0-17 0,0-8-16,0-10 0,0 1 15</inkml:trace>
  <inkml:trace contextRef="#ctx0" brushRef="#br0" timeOffset="417">2727 4597 0,'0'0'0,"0"0"0,0 0 16,0 0-16,17 9 16,9-1-1,26 1-15,18-18 16,8 9-16,9 0 47,-44 0-47</inkml:trace>
  <inkml:trace contextRef="#ctx0" brushRef="#br0" timeOffset="647.2">3317 4614 0,'0'0'0,"0"0"0,0 0 16,0 0-16,0 18 15,0-1-15,-8 0 16,8 18 0,0-9-16,8 17 15,10-8-15,-10-18 16</inkml:trace>
  <inkml:trace contextRef="#ctx0" brushRef="#br0" timeOffset="793.34">3413 4259 0,'0'0'0,"0"0"16,0 0-16,0 0 15,0 18-15,8-1 16,10 18-16,-1 17 16,-8-9-16,0-17 15</inkml:trace>
  <inkml:trace contextRef="#ctx0" brushRef="#br0" timeOffset="1126.54">3517 4718 0,'0'0'0,"0"9"0,0-9 0,0 0 0,0-9 0,0 1 0,0-1 0,0 0 0,0 1 0,0-1 0,0 0 0,0 1 0,0 8 0,0-9 0,0 0 0,0 1 16,17-1-16,1-8 0,8-1 15,-9 1 1,0 0-16,-8 17 0,0 0 16,-1 0-1,1 8-15,9 10 16,-1 16-16,-8 1 15,-1 0-15,1-9 16,0-9 0,-1-8-16,10-1 15,8-8 1,-18 0-16</inkml:trace>
  <inkml:trace contextRef="#ctx0" brushRef="#br0" timeOffset="1286.83">4290 4606 0,'0'0'0,"0"0"16,0 0-16</inkml:trace>
  <inkml:trace contextRef="#ctx0" brushRef="#br0" timeOffset="3098.97">4446 4640 0,'0'0'0,"0"0"15,0 0-15,0 0 16,0 0-16,0-8 15,0-1-15,0 0 16,0 1-16,0-1 16,0 0-1,0 1-15,-9-1 16,1-8-16,-1 8 16,-8 0-16,-9 9 15,0 9-15,-9 8 16,-9 27-16,10 25 15,-1 0 1,18-8 0,8-18-16,9 1 0,17-18 15,1-18-15,8 1 16,8-18-16,10-34 16,25-35-1,1-35-15,-9-25 0,-27-18 16,-8 17-1,-8 18-15,-10 26 16,-16 51 0,-1 36-16,0 8 15,-17 26-15,-17 43 0,-18 61 16,9 43 0,17 9-16,18-26 0,17-52 15,9-17-15,8-27 16,0-17-1,18-17-15,43-8 16,18-27-16,-53 9 16</inkml:trace>
  <inkml:trace contextRef="#ctx0" brushRef="#br0" timeOffset="3572.14">6139 4173 0,'0'0'0,"0"0"0,0 0 15,0 0-15,0 0 16,-8 0-16,-10 26 16,-16 34-16,-18 44 15,-9 26 1,0 9-16,26-27 16,0-25-16,18-18 15,0-17 1,8-17-16,9-9 15,9-9-15,-9-17 0</inkml:trace>
  <inkml:trace contextRef="#ctx0" brushRef="#br0" timeOffset="3798.64">6087 4164 0,'0'0'0,"0"0"0,0 9 16,0 17-16,18 34 15,-1 27-15,9 17 32,0 17-32,0-8 0,0-18 15,-8-17-15,-10-17 16,1-18-16,0-17 16,-1 0-16,-8-18 15,0 1-15,0-9 16</inkml:trace>
  <inkml:trace contextRef="#ctx0" brushRef="#br0" timeOffset="3957.88">5870 4692 0,'0'0'0,"0"0"16,0 0-16,0 0 16,0 9-16,18 0 15,-1-1-15,0 1 16,18-9-16,26 0 15,-18 9 1</inkml:trace>
  <inkml:trace contextRef="#ctx0" brushRef="#br0" timeOffset="4561.06">7086 4692 0,'0'0'0,"0"0"0,0-8 0,-9-1 16,1 0-16,-1 1 15,-17-10-15,0 1 16,-9 17-1,9 0-15,0 17 16,-17 9-16,8 9 16,9 8 15,8 1-31,18-18 0,0 0 0,0-9 31,18-8-31,-1-1 16,18-25-16,0-9 15,8-9-15,-17 1 0,0-1 16,-17 18-16,-1-1 16,1 18-16,-9 0 15,0 0-15,9 18 16,8 8-16,1 8 16,-1-8-1,0 0-15,9 0 0,18 9 16,-9-9-16</inkml:trace>
  <inkml:trace contextRef="#ctx0" brushRef="#br0" timeOffset="4895.91">7451 4623 0,'0'0'15,"-9"0"-15,0 17 0,1 9 16,-1 9-16,0 8 15,1-8-15,-1-9 16,0-9-16,9-8 16,0 0-1,0-1-15,0-8 16,0-8-16,18-18 16,-1-9-16,9-8 15,0 8-15,0 9 16,-9 9-16,-8 17 15,0 0-15,0 0 16,-1 17 0,1 9-16,0 9 15,-1-9-15,1 0 16,8 0-16,18 8 16,0-8-16</inkml:trace>
  <inkml:trace contextRef="#ctx0" brushRef="#br0" timeOffset="5403.3">8371 4623 0,'0'0'0,"0"0"0,0 0 15,-17-9-15,-9-17 0,-9-8 16,-8 16 0,8 1-16,0 8 15,-8 9-15,-1 9 32,1 8-32,-9 18 0,0 17 15,17 9-15,9-9 16,8-9-16,18-17 15,0 0-15,9-17 16,9-1-16,-1-16 16,18-18-16,8-18 15,18-25-15,8-35 16,-17-9 0,-8 10-16,-18 25 15,-17 26-15,-1 26 16,-8 8-16,0 18 15,-8 9-15,-18 43 16,-1 43-16,-7 35 16,8-9-16,26-25 15,0-18-15,17-18 16,18-16-16,17-1 16,-26-26-1</inkml:trace>
  <inkml:trace contextRef="#ctx0" brushRef="#br0" timeOffset="5701.77">9257 4199 0,'0'0'0,"0"0"16,0 0-16,-9 17 16,1 18-16,-1 25 15,-9 18-15,1 9 16,0-1 0,8 1-16,0-26 15,1-9-15,-1-18 16,9 1-16,17-9 15,-8-9 1,0-8-16</inkml:trace>
  <inkml:trace contextRef="#ctx0" brushRef="#br0" timeOffset="6134.86">9283 4121 0,'0'-9'0,"0"9"16,0 0-16,0 0 15,0 0-15,17 0 16,1 0-16,16 0 16,1 0-16,17 17 15,-8 1 1,-1-10-16,-17 10 31,-8-10-31,-10 10 0,-8-18 0,0 17 0,-17 18 16,-9 8-1,-9 0-15,0-8 0,1 0 16,16-9 0,1 0-16,17-9 15,0 0-15,17 0 16,9 9-16,18 0 16,8 0-16,-9 0 15,1 0-15,-18-8 16,-18-1-16,1 0 15,-18 18 1,-34 0-16,-27 8 16,-16-8-16,-10-9 15,-8-9-15,8-17 16,53 9-16</inkml:trace>
  <inkml:trace contextRef="#ctx0" brushRef="#br0" timeOffset="12094.43">1198 6078 0,'0'0'0,"0"0"0,0 0 0,0 0 0,18 0 0,34 0 16,9 0-16,34 0 16,-8-9 15,0 1-31,17-18 0,0 8 15,-60 18 1</inkml:trace>
  <inkml:trace contextRef="#ctx0" brushRef="#br0" timeOffset="12415.65">1780 5636 0,'0'0'0,"0"0"16,-9 0-16,1 9 0,8 8 16,-18 9-16,-8 26 15,0 26 1,-8 9-1,8 8 1,-1 0-16,10 1 0,8-10 16,9-16-16,0-10 15,0-8-15,0-9 16,9-17-16,8-8 0,1-10 31,8 1-31,-26-9 0</inkml:trace>
  <inkml:trace contextRef="#ctx0" brushRef="#br0" timeOffset="12773.06">2110 6130 0,'0'0'0,"0"0"16,0 0-1,0 0-15,0 0 0,0 0 16,0 0-16,9 0 16,17 0-1,26-9-15,9 9 16,8-8-16,-17-1 16,-26 9-1</inkml:trace>
  <inkml:trace contextRef="#ctx0" brushRef="#br0" timeOffset="13038.52">2110 6390 0,'0'0'0,"0"0"15,0 0-15,0 0 16,0 0-16,0 0 15,0 0-15,18-9 16,-1 1 0,35 8-16,35 0 15,-44 0-15</inkml:trace>
  <inkml:trace contextRef="#ctx0" brushRef="#br0" timeOffset="14005.78">3005 5983 0,'0'0'0,"0"0"0,0 0 16,0 0-16,-9 0 15,0 0-15,-8 0 16,-9 0 0,0 0-16,8 0 15,-8 8-15,0 18 16,-8 18-16,16 8 15,1 8 1,-1 1-16,18-9 0,9 0 16,8-9-1,1 0-15,-1-17 16,18-17-16,8 0 16,9-18-16,1-17 15,7-17-15,1-9 16,-26-9-1,-18-8-15,-8 8 16,-18 1-16,1 25 0,-18 18 16,-1 8-1,1 9-15,9 17 16,17-8-16</inkml:trace>
  <inkml:trace contextRef="#ctx0" brushRef="#br0" timeOffset="14563">3838 6433 0,'-8'0'0,"8"0"0,0 0 15,0 9-15,-9 8 16,0 9-16,-8 9 16,-18 17-16,-8 8 15,-9 10 16,34-36-31</inkml:trace>
  <inkml:trace contextRef="#ctx0" brushRef="#br0" timeOffset="16249.19">5723 5853 0,'0'0'0,"-9"-9"0,0-8 0,-8 0 16,-1-9-16,-8 0 15,0 0-15,-8 0 16,-10 8 0,1 10-1,-18 8-15,0 17 0,0 18 16,-8 8-16,8 9 16,9 35-16,9 16 15,17-16-15,8-18 16,18-8-16,18-9 15,8-9 1,17-8 0,1-18-16,34 0 15,-18-8 1</inkml:trace>
  <inkml:trace contextRef="#ctx0" brushRef="#br0" timeOffset="16572.03">5740 6295 0,'0'0'0,"0"0"15,-9 0-15,1 0 16,-1 17-16,0 0 16,9 1-16,0-1 15,0 9-15,9-9 16,8 0-16,18-8 15,0-9 1,8-9-16,1 1 16,-18-10-16,0 1 15,-18-9-15,-16 0 16,-18-8-16,-9 16 16,-9 10-16,1 8 15,17 17-15,17-8 16</inkml:trace>
  <inkml:trace contextRef="#ctx0" brushRef="#br0" timeOffset="17204.74">6565 5991 0,'0'0'0,"-9"0"0,1 0 0,-1 0 15,0 0-15,9 0 16,0 0-16,0 0 16,0 0-1,18 0-15,16 0 16,1 0-16,17 0 16,0 0-16,-8 0 15,8 9-15,-9-9 31,-8 0-31,-18 0 0</inkml:trace>
  <inkml:trace contextRef="#ctx0" brushRef="#br0" timeOffset="17442.56">6556 6338 0,'-8'-9'0,"-10"1"0,10-1 0,8 0 0,0 9 15,0-8-15,8-1 16,10 0-16,8 1 16,26-1-16,8 9 15,19 0-15,-27 9 16</inkml:trace>
  <inkml:trace contextRef="#ctx0" brushRef="#br0" timeOffset="24010.39">7894 5524 0,'-9'0'0,"0"0"0,-8 26 16,-27 26-16,-16 34 15,-1 27 1,-17 34-16,0 35 0,8-17 15,1-10-15,8-16 16,9-35 0,0-9-16,8-25 0,27-36 15,17-17 1,0-17-16</inkml:trace>
  <inkml:trace contextRef="#ctx0" brushRef="#br0" timeOffset="24300.18">7607 5853 0,'0'-9'0,"0"1"0,0 8 16,0 0-16,0 0 15,17 8-15,1 18 16,16 9-16,19 34 15,-1 9 1,0 9 15,9-9-31,-18-9 0,-8 9 0,8 8 0,-17-16 16,0-18-16,-17-9 16,0-17-1,-1 0-15,-16 0 0,8-17 16</inkml:trace>
  <inkml:trace contextRef="#ctx0" brushRef="#br0" timeOffset="24557.48">7494 6390 0,'0'0'0,"0"0"16,0 0-16,0 0 15,0 0-15,17 0 16,10 8-16,7 1 16,10 0-16,25-9 15,1 0-15,-10 0 31,-25 0-31</inkml:trace>
  <inkml:trace contextRef="#ctx0" brushRef="#br0" timeOffset="38801.28">20928 4528 0,'-9'-9'0,"0"0"0,9 9 0,0 0 0,0 0 16,0 0-16,0-8 16,18-1-1,-1 0-15,27 1 16,25-1-16,1 1 16,8 8-1,-17 8-15,-35-8 16</inkml:trace>
  <inkml:trace contextRef="#ctx0" brushRef="#br0" timeOffset="39132.65">21145 4207 0,'0'0'0,"0"0"0,0 0 0,0 0 15,0 0 1,0 0-16,0 0 16,0 0-16,0 0 15,-9 26-15,1 18 16,-1 16-16,0 10 16,-17 16-1,9 9-15,-1-17 16,18 0-16,0-17 15,0-9-15,9-9 16,0-8-16,8-9 16,1 0-16,-1-18 15,26 10-15,9-10 16,-26 1-16</inkml:trace>
  <inkml:trace contextRef="#ctx0" brushRef="#br0" timeOffset="39357.11">21440 4640 0,'0'0'0,"0"0"0,0 0 16,0 0-16,0 0 15,0 0-15,18 0 16,-1 0-1,9 0-15,26 0 16,9 0-16,-9 0 16,-26 0-16</inkml:trace>
  <inkml:trace contextRef="#ctx0" brushRef="#br0" timeOffset="39540.01">21440 4788 0,'0'0'0,"0"0"16,0 0-16,0 0 16,0 0-16,18 8 15,8 1-15,26-9 16,17 0-16,-25 9 16</inkml:trace>
  <inkml:trace contextRef="#ctx0" brushRef="#br0" timeOffset="39985.08">22187 4632 0,'0'0'0,"-9"-9"16,1 9-16,-1 0 16,-8 0-16,-9 0 15,-9 17-15,9 1 16,-9 16-16,0 18 15,18 0 1,0-8-16,17-1 0,8-8 16,10-9-1,8-1-15,8-16 16,18-18-16,9-8 16,0-17-16,9-27 15,-18-8-15,-18 8 16,-16 0-16,-27 9 15,-8 18-15,-9 8 16,0 17 0,-18 18-16,18-1 15</inkml:trace>
  <inkml:trace contextRef="#ctx0" brushRef="#br0" timeOffset="40905.03">22613 5056 0,'0'0'0,"0"0"0,0 0 15,-18 17 1,-8 27-16,-26 25 16,0 9-16,35-43 15</inkml:trace>
  <inkml:trace contextRef="#ctx0" brushRef="#br0" timeOffset="41330.01">23246 4484 0,'0'0'15,"0"0"-15,0 0 0,0 9 16,-8 17-16,-1 52 16,0 43-16,-8 9 15,0-9 1,-1-8-16,1-26 0,8-18 15,18-17 1,0-26-16</inkml:trace>
  <inkml:trace contextRef="#ctx0" brushRef="#br0" timeOffset="41797.4">23290 4623 0,'0'0'0,"0"0"0,0-9 0,9 1 15,8-1 1,0 0-16,18 1 15,17-1-15,-8-8 16,-1 17-16,-17 0 16,0 0 31,-9 0-47,-8 17 0,0 0 0,-9 9 15,-9 26-15,0 9 0,-8-18 0,0 9 16,-1-8-16,18-18 15,0 0-15,9 0 16,8-1-16,9-7 16,18-1-1,-1-8-15,9-1 0,0-16 16,9-1 0,-17-8-16,-1-1 15,0 10-15,-25-1 16</inkml:trace>
  <inkml:trace contextRef="#ctx0" brushRef="#br0" timeOffset="41998.85">23837 4675 0,'0'0'0,"0"0"0,-9 17 15,1 27-15,-1 16 16,-8 18-16,-10 17 15,1 9-15,9-26 16,0-26 0,17-8-16,0-1 15,0-17-15,8-17 16</inkml:trace>
  <inkml:trace contextRef="#ctx0" brushRef="#br0" timeOffset="42315.52">24028 4588 0,'0'0'0,"0"0"0,0 0 16,0 0-16,0 0 16,0 0-16,0 0 15,9 18-15,8 8 16,18 17-16,17 9 15,9 0-15,-1-9 63,1-17-63,-17 0 0,-18 0 0,0-8 0,-18-1 0,-16 17 0,-18 18 16,-44 26-16,-25 9 15,-10 8-15,19-8 16,42-52-16</inkml:trace>
  <inkml:trace contextRef="#ctx0" brushRef="#br0" timeOffset="42748.65">24645 4995 0,'0'-8'0,"8"8"0,-8 0 0,0-9 15,18 0 1,-1 1-16,18-1 15,17 9-15,0 0 16,17 0-16,-8 0 16,-17 0-1,16 9-15,-8 8 0,-26-8 16</inkml:trace>
  <inkml:trace contextRef="#ctx0" brushRef="#br0" timeOffset="42953.67">24757 5151 0,'0'0'0,"0"0"16,0 0-16,18 0 15,8 0-15,17 0 16,18 0-16,35-8 15,-36 8 1</inkml:trace>
  <inkml:trace contextRef="#ctx0" brushRef="#br0" timeOffset="46660.55">25496 4814 0,'0'0'16,"0"0"-16,0 0 0,-9 0 0,0 0 0,0 0 16,-8 0-1,-9 17-15,-9 0 16,1 18-16,-1 0 15,9 16-15,-9 10 32,18 8-17,8-8-15,9-18 0,9 1 0,-1-18 16,18 0-16,18 0 16,-18-9-16,-9-8 15</inkml:trace>
  <inkml:trace contextRef="#ctx0" brushRef="#br0" timeOffset="46990.04">25582 5082 0,'0'0'0,"0"0"0,0 0 16,0 0-16,0 0 16,-8 9-16,-1 8 15,9 9-15,0 9 16,0-1-16,17-8 15,1 0-15,-1 0 16,0-17-16,1 0 16,-1-1-1,1-16-15,8-18 16,-18 0-16,1 0 16,-18-18-16,1 10 15,-1-1-15,-8 0 16,-1 18-16,1 0 15,8 17-15,9 0 16,0 0-16,0 0 16,9 8-1</inkml:trace>
  <inkml:trace contextRef="#ctx0" brushRef="#br0" timeOffset="47286.75">26069 4918 0,'0'0'0,"0"0"16,0 0-16,-9 0 16,0 0-16,1 0 15,-10 0-15,1 8 16,-9 10-16,8-1 16,1 9-16,17 8 15,0 1-15,0 8 16,9-8-16,-1 0 15,1-9 17,0-9-32,-1 0 0,1 1 0,-9-10 15,-9 10-15,-17-1 16,-8 0-16,-10 1 16,-16 8-1,25-9-15</inkml:trace>
  <inkml:trace contextRef="#ctx0" brushRef="#br0" timeOffset="48330.92">26407 4571 0,'0'0'0,"0"-9"16,0 1-16,0-1 15,0 9-15,0 0 16,0 0-16,0 0 16,0 0-1,-8 9-15,-1 34 16,-17 26-16,0 18 16,8 0-1,10-9 1,8-1-16,0-25 0,8-8 15,10-18-15,-9-9 0,-1-8 16,10-1 0,-1-16-16,18-10 15,-1-16-15,19-27 16,-10-34-16,0 0 16,-17 8-16,-8 9 15,-10 26-15,1 9 16,-18 17-16,1 8 15,-10 1 1,1 17-16,0 0 16,-9 17-16,0 1 15,8 8-15,1 8 16,-1 1-16,18 0 16,0-9-1,18 0-15,-1 0 0,9-18 16,0 1-1,9 8-15,8-8 16,-25-9-16</inkml:trace>
  <inkml:trace contextRef="#ctx0" brushRef="#br0" timeOffset="48661.3">26303 5151 0,'-9'0'0,"1"0"0,-1 0 15,0 0-15,1 9 16,8 0-1,0-9-15,0 0 16,17 0-16,9 8 16,35-8-16,17 0 15,9 0-15,0 0 32,-9 0-32,-26 0 0,-52 0 0,17 0 15</inkml:trace>
  <inkml:trace contextRef="#ctx0" brushRef="#br0" timeOffset="49043.93">26268 5489 0,'0'0'0,"0"0"0,0 0 15,0 0-15,0 0 16,9 0-16,8 0 16,1 0-1,8 0-15,0 9 16,0-1-16,-9 1 16,-8 0-16,0 8 15,-9 0-15,-9 9 16,0 0-16,-8 0 15,0 0-15,-1 0 16,1-8-16,-1-10 16,10 1-1,8 0-15,0-1 16,17 1-16,9 0 31,44 17-31,34 0 0,-52-18 0</inkml:trace>
  <inkml:trace contextRef="#ctx0" brushRef="#br0" timeOffset="49630.99">26954 5195 0,'0'0'0,"0"0"0,0 0 16,0 0-16,0 0 15,0 17-15,18 0 16,-1 9-16,0 0 16,18-8-16,9-1 15,-1-8 1,0-1-16,1-16 15,-9-10-15,-1-8 16,-8 0-16,0-8 16,-17-1-16,0 0 15,-18 1-15,0-1 16,1 18-16,-18-1 16,-9 18-16,0 0 15,-8 18-15,-1 25 16,10 18-1,16 8-15,10 0 16,8-8-16,8-9 16,10 0-16,16-9 15,10-8-15,51-18 16,270 44-16</inkml:trace>
  <inkml:trace contextRef="#ctx0" brushRef="#br0" timeOffset="50206.55">27354 4710 0,'0'0'0,"0"0"0,0 0 16,0 0-16,0 0 15,0 0-15,17 0 16,9-9-16,35 0 15,9 9 1,-36 0-16</inkml:trace>
  <inkml:trace contextRef="#ctx0" brushRef="#br0" timeOffset="50593.46">27710 4969 0,'0'0'0,"0"0"16,0 0-16,0 0 16,0-8-16,0-1 15,9 1-15,8-18 16,0-9-16,9-8 15,0 8 1,0 0-16,-8 1 16,-9 16-16,-1 1 15,-8 17-15,0 0 16,0 9-16,9 17 16,0 8-1,-1 1-15,1 8 0,0-8 16,-1-9-1,1-17-15,8 8 16,18-8-16,-18-9 16</inkml:trace>
  <inkml:trace contextRef="#ctx0" brushRef="#br0" timeOffset="50732.98">27996 4459 0,'0'0'0,"0"0"0,0 0 0,-8-9 16,8 9-1,0 0-15,0 0 16,0 0-16,8 9 16,10-1-16</inkml:trace>
  <inkml:trace contextRef="#ctx0" brushRef="#br0" timeOffset="51151.51">28465 4528 0,'-8'-9'0,"-1"0"0,-17-8 16,9 0-16,-1 8 0,1 1 15,-9 8-15,0 0 16,0 0-16,0 0 16,0 17-16,8 0 15,1 0 1,-1 9-16,18 0 16,0 0-16,0 0 15,18-8-15,8 8 16,26 0-16,-9-18 15,1 1-15,-1-18 16,1 1-16,-18-1 16,0-8-16,-18-9 15,1 0 1,0 0-16,-9 8 16,0-16-16,9 8 15</inkml:trace>
  <inkml:trace contextRef="#ctx0" brushRef="#br0" timeOffset="51334.21">28500 4199 0,'-9'0'0,"1"0"0,8 0 16,-9 0-16,0 26 15,-17 17-15,0 35 16,-17 43-1,-9 26-15,17 1 0,18-79 16</inkml:trace>
  <inkml:trace contextRef="#ctx0" brushRef="#br0" timeOffset="51950.93">26850 5030 0,'0'0'0,"0"0"16,0 0-16,-8-9 16,-1-8-16,0 0 15,0 8-15,1 0 16,-1 1-16,0 8 16,1 0-16,-1 0 15,0 0 1,9 17-16,0 0 15,0 9-15,9 0 16,8 0-16,1-17 16,-1 0-16,18-9 15,-9-9-15,0 0 16,0-17 0,-17 0-16,-9 0 15,-9-8-15,0 8 16,-8 9-16,0 17 15,17 8-15</inkml:trace>
  <inkml:trace contextRef="#ctx0" brushRef="#br0" timeOffset="52808.71">28630 4692 0,'0'0'0,"0"0"16,-8 0-16,-1 18 16,0-1-16,-8 18 15,0-9-15,17 0 16,0 0-16,8 0 15,10-18 1,-1 1-16,0 0 16,9-18-16,0 0 15,1-17-15,-10 9 16,-8-9-16,-18-9 16,-8 9-16,-18 9 15,9 8-15,17 9 16</inkml:trace>
  <inkml:trace contextRef="#ctx0" brushRef="#br0" timeOffset="53521.37">28075 5065 0,'-9'0'0,"9"0"0,0 0 16,0 0-16,17 0 15,9-9-15,26 0 16,18 1-16,34-1 16,-8 0 15,-1 1-31,1 16 0,-18 1 0,-43 0 16</inkml:trace>
  <inkml:trace contextRef="#ctx0" brushRef="#br0" timeOffset="53904.67">28257 5134 0,'0'0'0,"0"0"0,0 0 16,0 0-16,0 0 15,17 0-15,1 0 16,-1 0 0,0 0-16,9 0 15,1 9-15,-1 8 16,0 0-16,-18 1 16,1-1-16,0 0 15,-18 1-15,0 8 16,-8 0-16,-9 0 15,0-9 1,8-8-16,1-1 16,0 1-16,17 0 15,0-9-15,0 0 16,26 0-16,26 8 31,-17 1-31</inkml:trace>
  <inkml:trace contextRef="#ctx0" brushRef="#br0" timeOffset="54350.05">28856 5117 0,'0'0'0,"0"0"0,0 0 16,-9 8-16,1 27 16,-1 26-16,-17 25 15,0 27 16,0-9-31,9-18 0,8-8 0,0-17 0,1-9 16,8-26-16,0-17 16</inkml:trace>
  <inkml:trace contextRef="#ctx0" brushRef="#br0" timeOffset="54684.83">29073 5480 0,'0'0'0,"-8"0"0,-1 0 15,0 0-15,-8 18 16,-1-1-16,1 18 16,8-1-16,9 1 15,0-9-15,9 0 16,8-9-16,1-8 15,-1 0-15,1-18 16,-1 0 0,0 1-16,-8-18 15,0 0-15,-18-9 16,0 0-16,-8 1 16,0 16-16,8 10 15,9 8-15,0 0 16</inkml:trace>
  <inkml:trace contextRef="#ctx0" brushRef="#br0" timeOffset="54914.97">29160 5307 0,'0'0'0,"0"0"16,0 0-16,9 18 15,8 8-15,0 8 16,18 1-16,17-1 15,-8 1 1,-1-9 0,-17 0-16,0 9 0,-8-1 15,-18 10-15,-18 8 16,-16 8-16,-10 10 16,1-18-1,25-26-15</inkml:trace>
  <inkml:trace contextRef="#ctx0" brushRef="#br0" timeOffset="55279.18">29603 5697 0,'0'0'0,"0"0"0,0 0 16,0 0-16,0 0 16,9 0-16,25 0 15,10 9-15,17-9 16,8 0 0,-17 8-16,-26 1 15</inkml:trace>
  <inkml:trace contextRef="#ctx0" brushRef="#br0" timeOffset="55482.34">29933 5454 0,'0'0'0,"0"0"0,-9 0 16,1 18-16,-1 25 0,-17 26 15,0 9 1,8 9 0,10-9-1,16-52-15</inkml:trace>
  <inkml:trace contextRef="#ctx0" brushRef="#br0" timeOffset="56013.18">30411 5489 0,'0'0'0,"0"-9"0,-9 1 0,0-1 15,0 0 1,1 1-16,-1-1 16,-8 1-16,-1 8 15,-8 8-15,9 9 16,0 1-16,17 8 16,0 26-16,0-9 15,0 0-15,8-17 16,1 0-1,0-8-15,-9-1 16,-9 0 0,0 1-16,1-1 0,-18 0 15,-1 1 1,-7-1-16,8 9 0,17-17 16</inkml:trace>
  <inkml:trace contextRef="#ctx0" brushRef="#br0" timeOffset="56205.47">30437 5636 0,'0'0'0,"0"0"0,0 18 16,-9-1-16,0 0 15,1 1 1,8 8-16,0 0 15,0-9-15,0-8 16</inkml:trace>
  <inkml:trace contextRef="#ctx0" brushRef="#br0" timeOffset="56377.66">30489 5151 0,'0'0'0,"0"0"15,0 18-15,8 16 16,10 27-16,-10 0 16,-8-18-16,0 0 15,9-17 1</inkml:trace>
  <inkml:trace contextRef="#ctx0" brushRef="#br0" timeOffset="56644.59">30506 5914 0,'0'0'15,"0"0"-15,0 0 0,0 0 0,0 0 16,0 0-16,0 0 16,0 0-16,0 0 15,0 0-15,0-9 16,9 0 0,8-25-16,18-18 15,0 0-15,-9 17 16,0 0-16,0 9 31,0 9-31,-18 17 0,1 0 16,0 0-16,0 17 15,-1 1-15,1 16 16,0 1-16,8 8 16,-8-25-16</inkml:trace>
  <inkml:trace contextRef="#ctx0" brushRef="#br0" timeOffset="63342.9">31114 4779 0,'0'0'0,"0"0"16,0 0-16,0 0 16,0 0-16,0 0 15,0 0 1,-9 0-16,1 0 16,-1 17-16,0 9 15,-17 18-15,0 25 16,9 9-16,-1 0 109,1 0-109,17-18 0,0-8 0,0-17 0,0-9 0,0-17 0,9-1 0,-9-8 0,8 9 0,10-9 0,-18 0 0,17-9 0,0 1 0,-17 8 0,26-26 16,9-9-16,0-8 0,-9-9 15,0-9-15,-17 0 16,-1 1 0,-16 8-16,-1 9 15,-8 8-15,-9 9 16,0 9-16,0 17 16,8 0-16,-8 17 15,9 0-15,-1 9 16,18 9-1,0-9-15,26 0 16,9 0-16,-9-9 16</inkml:trace>
  <inkml:trace contextRef="#ctx0" brushRef="#br0" timeOffset="63950.1">31348 5394 0,'0'0'16,"0"0"-16,0 0 0,0 0 15,0 0-15,0 0 16,0 0 0,0 9-16,0-1 15,0 10-15,0-1 16,0-9-16,9 1 15,0 0-15,-1-1 16,1-8-16,0-8 16,-1-1-16,1 0 15,0-25 1,0-9-16,-9-1 16,-9 1-16,0 8 15,-8 9-15,-1 9 16,10 17-16,8 0 15</inkml:trace>
  <inkml:trace contextRef="#ctx0" brushRef="#br0" timeOffset="64291.25">30923 5593 0,'0'0'0,"0"0"16,0 0-16,0 0 0,0 0 15,0 0-15,0 0 16,17 0 0,1 0-16,16 0 15,27 0-15,9 17 16,8-8 0,9 0-16,17-9 0,-9 0 15,-60 0-15</inkml:trace>
  <inkml:trace contextRef="#ctx0" brushRef="#br0" timeOffset="64866.07">30932 5922 0,'0'-8'0,"0"-1"16,0-8-16,0 8 15,0 0-15,0 1 16,0-1-16,8 9 16,10 0-16,-10 0 15,10 0 1,-1 9-16,0-1 15,1 1-15,-10 0 16,1 8-16,0 0 16,-18 0-16,0 1 15,1 8-15,-10 0 16,1 0-16,0 0 16,-1-18-1,10 1-15,8 0 16,0-9-16,0 8 15,0 1-15,8 0 16,18-1-16,26 18 16,27 0-1,-45-8-15</inkml:trace>
  <inkml:trace contextRef="#ctx0" brushRef="#br0" timeOffset="66081.1">31531 5758 0,'0'0'0,"0"0"0,0 0 16,0 0-16,8 0 16,10 8-16,-1 1 15,18 0 1,8-1-16,1 1 15,-1-9-15,1-9 16,-1 1 0,0-18-16,-17 0 0,1 0 15,-19 0-15,1 0 16,-9-9-16,-9 0 16,1 1-1,-10-1-15,-8 18 16,0-1-16,0 18 15,0 0-15,-9 18 16,9-1-16,0 26 16,-9 18-16,9-9 15,9 9-15,17-1 16,9-8 0,8-8-16,18-1 15,17-9-15,17-8 16,27 0-16,-1-17 15,-51-9-15</inkml:trace>
  <inkml:trace contextRef="#ctx0" brushRef="#br0" timeOffset="67210.89">31835 5134 0,'0'0'0,"0"0"0,0 0 16,0 0-16,0 0 15,0 0-15,8 0 16,10-9 0,-10 1-16,10-1 15,-1-17-15,18 0 16,0-17-16,-9-1 15,0 10 1,-9 8-16,-8 9 0,-1-1 16,1 18-16,-9 0 15,0 18 1,0 8-16,9 17 16,-1 9-16,1 0 15,0-9-15,0-17 16,-9 0-16,8-9 15,1-8-15,0-18 16,-1 9-16</inkml:trace>
  <inkml:trace contextRef="#ctx0" brushRef="#br0" timeOffset="67359.07">32147 4606 0,'-8'0'0,"-1"0"0,9 0 0,-9 0 0,1 0 16,-1 8-16,9 1 15,0-9-15,9 0 16</inkml:trace>
  <inkml:trace contextRef="#ctx0" brushRef="#br0" timeOffset="67836.66">32538 4805 0,'0'0'0,"0"0"0,0-9 16,0 1-1,-9-1-15,1 0 16,-1 1-16,0-1 16,1 0-16,-10 1 15,1 8-15,0 0 16,-10 0-16,-7 17 16,8 0-16,8 9 15,1 9-15,0 0 16,8-9-1,9 0-15,0 0 16,9-9-16,8-9 16,0 1-16,9 0 15,9-1-15,9-16 16,-10-1-16,-8 0 16,0 1-16,-17-1 15,0 1-15,-1 8 16,-8 0-1,0 0-15,0 0 16,0 0 0,0 0-16</inkml:trace>
  <inkml:trace contextRef="#ctx0" brushRef="#br0" timeOffset="68043.09">32503 4476 0,'0'0'0,"0"0"16,-8 17-16,8 18 16,-9 34-16,0 26 15,-17 9 1,0 0 0,0-9-16,9 1 0,-9-1 15,8-17-15,18-43 16</inkml:trace>
  <inkml:trace contextRef="#ctx0" brushRef="#br0" timeOffset="68405.89">32660 5117 0,'0'0'0,"0"0"16,-9 0-16,0 8 15,1 10 1,-1-1-16,0 9 16,1-9-16,8 1 15,0-10-15,0 1 16,0 0-16,0-1 15,8-8-15,1 0 16,0-8-16,-1-1 16,1-8-1,0-9-15,-9 8 16,0 1-16,0 8 16,0 9-16,0 0 15</inkml:trace>
  <inkml:trace contextRef="#ctx0" brushRef="#br0" timeOffset="68731.23">31887 5489 0,'0'-9'0,"0"1"0,0-1 16,0 9-16,0-9 16,17 1-16,9-1 15,18 1-15,25-10 16,18 10-16,8-1 31,-8 0-31,9 9 0,-27 9 16,-17 8-16,-26-8 15</inkml:trace>
  <inkml:trace contextRef="#ctx0" brushRef="#br0" timeOffset="69170.06">32269 5541 0,'0'0'0,"0"0"0,0 0 15,0 0 1,0 0-16,0-9 15,0 9-15,0 0 16,0-8-16,17 8 16,1 0-16,-10 0 15,10 0-15,-1 0 16,-8 8-16,-1-8 16,1 0-1,-9 9-15,-9 8 16,1 1-16,-10-1 15,1 0-15,0-8 16,-1 0-16,10-1 16,8 1-16,0 0 15,0-9-15,0 0 16,26 0 0,26 17-16,26 9 15,-43-17-15</inkml:trace>
  <inkml:trace contextRef="#ctx0" brushRef="#br0" timeOffset="69503.19">32807 5498 0,'0'0'0,"0"0"0,0 0 0,0 0 15,0 0-15,0 17 0,0 18 16,0 17-16,0 17 15,-8 9-15,-1 0 16,-8 0-16,-1-9 16,1-8-1,8 8-15,9-17 16,0-26-16</inkml:trace>
  <inkml:trace contextRef="#ctx0" brushRef="#br0" timeOffset="69734.42">33111 5922 0,'0'0'0,"0"0"15,0 17-15,0 1 16,0-10 0,0 1-16,0 0 15</inkml:trace>
  <inkml:trace contextRef="#ctx0" brushRef="#br0" timeOffset="70044.33">33328 5636 0,'0'0'0,"9"9"0,-9-9 0,26 35 0,17 8 0,1-17 15,-1 0-15,-25-9 16,-10 1-16,-8-10 16,9 10-16,-9-1 15,-35 18-15,-26 16 16,-17 1-16,0 9 16,26-26-1,17-1-15,27-8 16</inkml:trace>
  <inkml:trace contextRef="#ctx0" brushRef="#br0" timeOffset="76725.3">23411 3809 0,'0'0'0,"0"0"0,0 0 0,0 0 16,9 17-16,8 1 16,1 16-16,-1 1 15,1 17 1,-10-9-16,1 0 0,-9 9 15,0 0-15,-9-8 16,1-1 0,-10-17-16,1-9 15,-1-8-15,10-9 16,-1-9-16,9 1 16,0-10-16,9-25 15,26-18 1,25-17-16,10 9 15,-9 9-15,-9 25 16,-9 18-16,1 8 16,-10 0-16</inkml:trace>
  <inkml:trace contextRef="#ctx0" brushRef="#br0" timeOffset="77224.25">23733 4190 0,'0'0'0,"0"0"16,0 0-16,0 0 16,8 0-16,1 0 15,8 0-15,1 0 16,-1 0-16,9-9 16,9 1-1,0-1-15,-9-17 16,0 9-16,0-9 15,-17 0 1,-1 8 0,1 1-16,-18 0 0,1-1 15,-10 10-15,-8 8 0,0 8 16,0 10-16,9-1 16,-1 18-1,1-9-15,17 8 16,9 1-16,8 0 15,18-9-15,-1-9 16,1-8-16,-9-9 16</inkml:trace>
  <inkml:trace contextRef="#ctx0" brushRef="#br0" timeOffset="77577.78">24549 4103 0,'0'0'0,"-9"-8"16,1-10-16,-1 1 15,0 8-15,1 1 16,-1-1-16,0 0 15,-17 9-15,0 0 16,9 0-16,-1 0 16,1 9-16,0 8 15,-1 1 1,10-1-16,-1 9 16,9-9-16,0 1 15,17-1-15,18 9 16,0-9-16,8-8 15,-17 0-15</inkml:trace>
  <inkml:trace contextRef="#ctx0" brushRef="#br0" timeOffset="78349.95">25061 4164 0,'0'0'0,"0"0"0,0-9 16,0-8-16,-8 0 15,-1-1-15,0 1 16,1 8 0,-10 1-16,-8 8 15,0 0-15,0 8 16,0 10-16,-9-1 16,9 9-16,9 0 15,0-9-15,17-8 16,0 0-1,0-1-15,0-8 16,17 0-16,0-8 16,18-1-16,-9-8 15,0-1-15,0 1 16,-17 8-16,-1 9 16,1 0-16,0 0 15,0 0-15,-1 0 16,1 0-1,0 9-15,8-9 16,0-9-16,18 1 16,0-18-16,0-9 15,8-17-15,-17 0 16,0-8 0,0 8-1,0 8-15,-17 10 0,0 8 16,-1 8-16,-8 18 15,0 0-15,-8 9 16,-1 26-16,-17 34 16,0 18-16,8-10 15,1 1-15,17-17 16,9-9-16,-1-17 16,1-18-1,8-8-15,9-18 16,9-8-16,17-18 15,0-26-15,1-25 16,-1-1 0,-9 18-16,-17 0 0,0 25 15,-17 10-15,0 16 16,-9 18 0,-9 0-16,-9 26 15,-8 35-15,-8 26 16,16 8-16,1 0 15,17-17-15,26-17 16,35 8-16,-9-34 16</inkml:trace>
  <inkml:trace contextRef="#ctx0" brushRef="#br0" timeOffset="99108.19">8562 6260 0,'0'0'0,"0"0"0,0 0 16,0 0-16,0 0 16,0 0-1,0 0-15,0 0 16,0 0-16,18 0 16,-1-9-16,18 1 15,-1 8-15,10-9 16,-1 9-16,1 0 15,-1 0 17,9 0-32,0 9 0,0 17 0,-26-18 15</inkml:trace>
  <inkml:trace contextRef="#ctx0" brushRef="#br0" timeOffset="99432.97">8857 6459 0,'0'0'0,"0"0"0,0 0 16,0 0 0,0 0-16,-8 0 15,-1 0-15,-8 0 16,-18 9-16,18-9 16,-1 0-1,1 0-15,8 0 0,0 0 16,1 0-16,-1 0 15,9 0 1,-9 0-16,9 0 16,0 0-16,0 0 15,18 0-15,-1 0 16,18 0-16,0 0 16,-1 0-16,10-9 15,-9 9-15,8 0 16,-17 0-16</inkml:trace>
  <inkml:trace contextRef="#ctx0" brushRef="#br0" timeOffset="100912.9">9769 6347 0,'0'0'0,"0"0"16,0 0-16,0 0 15,0 0-15,0 0 16,0 0-16,0 0 16,0 0-16,0-9 15,9-8-15,-9-1 16,0 1-16,0-9 16,9 9-16,-1-9 15,1 8-15,0 1 16,-1-9-1,-8 9-15,0-1 16,0 1-16,0 0 16,-8-1-1,-1 1-15,-17 0 0,0-1 16,-9 18 0,-8 0-16,-9 18 15,0 8 1,-1 26-16,1 17 15,18-8-15,16-1 0,1 1 16,8-1-16,9-16 16,9-10-1,8-8 1,9-17 0,9 0-16,26-9 15,0-18-15,-18-8 0,-17 18 16</inkml:trace>
  <inkml:trace contextRef="#ctx0" brushRef="#br0" timeOffset="101238.45">10082 6347 0,'-9'-9'0,"-8"-8"16,8 8-16,0 9 16,1 0-1,8 0-15,-9 0 0,0 9 16,1 8 0,8 0-16,0 18 15,0-1-15,17 1 16,0-9-16,1 0 15,-1-17-15,9-1 16,9-16-16,0-1 16,-9-17-16,0-17 15,-18-1 1,1-7-16,-9-1 16,-9 17-16,1 18 15,-1-1-15,-8 18 16,8 0-16,0 0 15,9 9-15,0 8 16,9-8-16,0 0 16</inkml:trace>
  <inkml:trace contextRef="#ctx0" brushRef="#br0" timeOffset="101545.18">10664 6234 0,'0'-9'0,"0"1"15,8-1-15,1-8 16,0 8-16,-1 0 15,-8 1-15,-8-1 16,-1 9 0,-8 0-16,-18 17 15,-8 18-15,8 0 16,9-1-16,17 1 16,9 0-16,17-1 15,1 9 1,8 1-16,0-18 0,-9 0 31,-8-9-31,0 0 0,-1-8 16,-16 0-16,-1-1 15,-17 1-15,-18 0 16,-16-18-16,16 0 16,18 1-16,18-1 15</inkml:trace>
  <inkml:trace contextRef="#ctx0" brushRef="#br0" timeOffset="102173.93">11150 5584 0,'0'0'0,"0"0"15,0 0-15,0 0 16,0 0-16,0 0 16,0 0-16,0 18 15,0 16 1,-9 10-16,1 25 15,-1 0-15,0 9 47,9 9-47,0-27 0,0-60 0,0 52 0,9-8 0,8-18 16,1 0-16,-1-18 16,18 1-16,-1-18 15,19-17 1,-1-17-16,8-26 0,-7-18 15,-10-8-15,-17 8 16,-9 27 0,-8 8-16,-9 17 15,-9 9-15,1 9 16,-10-1-16,-8 10 16,-8 8-16,8 0 15,-9 8-15,0 10 16,0 16-16,9 1 15,9 0 1,0-9-16,8 0 0,9 0 16,0-9-16,0 0 15,0 1 1,9-10-16,8 1 16,0 0-16,18-1 15,0 1 1,8 0-16,-17-1 0</inkml:trace>
  <inkml:trace contextRef="#ctx0" brushRef="#br0" timeOffset="102561.38">11602 6017 0,'0'0'0,"0"0"0,0 0 15,0 0-15,0 0 16,0 0-16,0 0 16,0 0-1,0 9-15,0 8 16,0 1-16,8 8 16,10 0-16,-1 0 15,0-9-15,9-8 16,0-1-16,0-16 15,0-1-15,1-8 16,-19-9 0,1 0-16,-18-9 15,1 0-15,-19 18 16,1 0-16,-8 8 16,-1 9-16,18 0 15,8 9-15</inkml:trace>
  <inkml:trace contextRef="#ctx0" brushRef="#br0" timeOffset="102918.23">10855 6433 0,'0'0'0,"0"0"0,0 0 15,17 0 1,18-9-16,26 1 15,34-1-15,35 0 16,9-8-16,-17 0 16,-9 0-16,-9 8 15,-17 0-15,-26 1 16,-18 8-16,-17 0 16,-17 0-1,-1 8-15,-8 1 16</inkml:trace>
  <inkml:trace contextRef="#ctx0" brushRef="#br0" timeOffset="103355.57">11254 6598 0,'0'0'0,"0"0"0,18 0 15,-1 0-15,9 8 16,9 1-16,-1 0 16,1 8-16,0 0 15,0 1-15,-9-1 16,0 0 0,-9 1-16,-8-1 15,-1 0-15,-16 1 16,-1-1-16,-17 9 15,0 0 1,-9 0 0,-8 0-16,8-9 0,0-8 15,18-1-15,0 1 16,8-9-16,9 9 16,0-9-16,0 0 15,17 0-15,27 0 16,8-9-16,0 0 15,-9 9 1,1-8-16,-1 8 16,1-9-16,-18 9 0</inkml:trace>
  <inkml:trace contextRef="#ctx0" brushRef="#br0" timeOffset="104395.42">12409 6199 0,'0'0'0,"0"0"0,0 0 16,0 0-16,9 18 16,8-1-16,1 9 15,-1 0-15,18 0 16,-1-9-16,18-8 16,1 0 30,7-18-46,-8 0 0,-8 1 0,-9-18 16,8-18-16,-17 1 0,-9-9 0,-8 9 16,-18 8-16,1 9 15,-18 9-15,-9-1 16,-8 18 0,-10 26-16,-7 26 15,16 9-15,10 8 16,7 9-1,10 9-15,17-1 0,17-16 16,18-10-16,9-8 16,16-8-1,19-10-15,7-25 16,27-18-16,-9-8 16,-51 8-16</inkml:trace>
  <inkml:trace contextRef="#ctx0" brushRef="#br0" timeOffset="104855.79">13182 5775 0,'0'0'0,"0"0"16,0 0-16,0 0 15,0 0-15,17 0 16,1-9-16,16 1 15,1-1 1,0-8-16,34-18 16,-25 18-16</inkml:trace>
  <inkml:trace contextRef="#ctx0" brushRef="#br0" timeOffset="105244.99">13616 5991 0,'0'0'0,"0"0"0,0 0 15,0 0 1,9 0-16,8-8 15,1-1-15,16-8 16,1-9-16,-9 0 16,0-17-16,0 8 15,-8 9 17,-10 9-32,1-1 0,0 18 0,-9 0 15,0 0-15,0 18 16,8-1-16,1 9 15,0 9-15,-1-9 16,1 0-16,8-9 16,9-9-16,0 1 15,-17-9 1</inkml:trace>
  <inkml:trace contextRef="#ctx0" brushRef="#br0" timeOffset="105396.27">13963 5394 0,'0'0'0,"0"0"0,0 0 0,0 0 16,0 9-16,0-1 15,9 10 1,0-10-16</inkml:trace>
  <inkml:trace contextRef="#ctx0" brushRef="#br0" timeOffset="105849.9">14537 5541 0,'0'0'0,"-9"-9"15,0 1-15,1-1 0,-1 0 16,0 1-16,1-1 16,-10 0-1,1 9-15,-1 0 16,1 0-16,0 9 16,-9 0-16,0 8 15,8 0-15,1 18 16,17 0-16,0-9 15,17 0-15,9 0 16,9 0 0,17-18-16,9-8 15,0-8-15,-1-18 16,1 0-16,-17-18 16,-10 1-16,-16 0 15,-10-9-15,-16 0 16,-1 0-1,-17 17-15,0 1 16,0 8-16,17 17 16</inkml:trace>
  <inkml:trace contextRef="#ctx0" brushRef="#br0" timeOffset="106070.9">14710 4961 0,'0'0'0,"0"0"0,0 17 16,0 18-16,-8 34 16,-1 26-16,0 18 31,-17 8-31,0 9 0,-9-26 16,18-17-16,0-18 0,-1-26 15,18-17 1,9-8-16,0-10 15</inkml:trace>
  <inkml:trace contextRef="#ctx0" brushRef="#br0" timeOffset="106388.22">15092 5801 0,'-8'-9'0,"-1"1"0,0 8 16,1 0-16,-1 0 0,0 0 16,1 8-1,-10 1-15,10 8 0,8-8 16,0 0-16,0-1 16,17 1-1,0 0-15,9-1 16,-8-16-16,-1-1 15,-8-8-15,-1-9 16,-8-9-16,-8 0 16,-18 9-16,-9 9 15,-26 26-15,35-1 16</inkml:trace>
  <inkml:trace contextRef="#ctx0" brushRef="#br0" timeOffset="106725.6">13929 6182 0,'0'0'0,"0"0"0,0 0 0,0 0 0,8 0 0,1 0 16,8 0-1,10-9-15,7 1 16,27-1-16,26 0 16,17 1-1,9-1-15,0 0 0,-9-17 16,0 9-16,-17 17 15,-17 0 1,-18 0-16,-26 0 16,-9 0-16</inkml:trace>
  <inkml:trace contextRef="#ctx0" brushRef="#br0" timeOffset="107081.64">14441 6260 0,'0'0'0,"0"0"0,17 0 16,1 0-16,-1 9 16,18-1-16,0 1 15,8 8-15,-17 1 16,0-1-16,-8 0 15,-10 1 1,1-1 0,-18 0-16,1 0 0,-1 1 15,-8 8-15,-1-9 32,1 0-32,-1-8 0,10 0 15,8-1 1,0-8-16,0 0 0,26-8 15,52-1-15,-17 0 16</inkml:trace>
  <inkml:trace contextRef="#ctx0" brushRef="#br0" timeOffset="112782.3">5731 7178 0,'0'-9'0,"0"1"0,0-1 0,0 0 15,0 1-15,0-1 16,0 0-16,-8 1 15,-1-1-15,-17 9 16,0 0-16,-26 0 16,0 17-1,-9 1-15,0 16 16,9 1-16,0 8 16,8 1-1,10 8-15,8 8 16,8-17-16,18 1 15,0-1-15,18 0 16,16-8-16,1-9 0,17 0 16,0-9-1,0-8-15,1 0 16,-1-18 0,-18 9-1,-16 0-15</inkml:trace>
  <inkml:trace contextRef="#ctx0" brushRef="#br0" timeOffset="112973.01">5983 7585 0,'0'0'16,"0"0"-16,0 0 0,0 0 0,0 0 15,0 17-15,0 9 16,-9 9-1,-8 17-15,0 17 16,8 9-16,18-35 16</inkml:trace>
  <inkml:trace contextRef="#ctx0" brushRef="#br0" timeOffset="113480.48">6608 7412 0,'0'0'0,"0"0"0,0 0 16,0 0-16,0 0 15,0 0-15,0 0 16,18 0 0,16 17-16,10-8 15,-1-1-15,1 1 16,-1 0-16,1-9 47,-18 0-47,0 0 15,-26 0-15,26-9 0,-9 9 0</inkml:trace>
  <inkml:trace contextRef="#ctx0" brushRef="#br0" timeOffset="113683.32">6530 7680 0,'0'0'0,"0"0"16,0 0-16,0 0 15,18 9-15,-1 0 16,18-1-16,-1 1 16,1 0-16,17-9 15,-17 0-15</inkml:trace>
  <inkml:trace contextRef="#ctx0" brushRef="#br0" timeOffset="118727.16">7624 7776 0,'0'0'0,"0"0"0,0 0 16,0 0-16,0 0 16,9 0-16,0 0 15,8-9-15,0 0 16,18-17-16,9-8 15,8-10-15,-9-8 16,-17 9 0,0 8-16,-17 18 15,0 0-15,-1 17 16,-8 0-16,0 0 16,0 17-16,0 0 15,0 9-15,9 0 16,0-8-16,-1-1 15,10-8 1,-10-1 0,1 1-1</inkml:trace>
  <inkml:trace contextRef="#ctx0" brushRef="#br0" timeOffset="118879.73">7928 7126 0,'0'0'0,"0"0"16,0 0-16,0 0 16,0 0-16,0 17 15,0 1-15,9-10 16</inkml:trace>
  <inkml:trace contextRef="#ctx0" brushRef="#br0" timeOffset="119155.71">8415 7187 0,'0'0'0,"0"0"0,0 0 16,0 8-16,0 10 15,0-1-15,8 9 16,-8 26-16,0 17 16,-8 18-1,-1-9-15,0-9 16,-8-17-16,8-9 0,0-8 16,9-26-1,0-1-15</inkml:trace>
  <inkml:trace contextRef="#ctx0" brushRef="#br0" timeOffset="119670.92">8458 7161 0,'0'0'0,"0"0"0,0 0 15,0 0-15,0 0 16,0 0-16,9-9 15,8 0-15,9 1 16,9 8-16,0 0 16,8 0-1,0 8-15,1 10 16,-1-1 0,-17 0-16,0-8 0,-17 8 15,0-8 1,-18 8-1,0 1-15,-8-1 16,-18 0-16,-8 9 16,8 0-16,9-17 0,9-1 0,-1 1 15,18 0 1,0 8-16,9 0 16,8 1-16,27 16 15,-1-8-15,1 0 16,-1 0-16,-17 0 15,-17-17-15,-1 0 16,1 8 0,-18 0-16,-25 9 15,-18 9-15,-27-9 16,-7 0-16,-10-17 16,-25-9-16,-10-9 15,70 9 1</inkml:trace>
  <inkml:trace contextRef="#ctx0" brushRef="#br0" timeOffset="130242.17">9778 7377 0,'0'0'0,"0"0"0,0 0 16,0 0-16,0 0 16,0 0-16,0 0 15,0 0-15,0 0 16,17 0-1,9 0-15,9 0 16,17 9-16,0-1 16,9 1-16,-18-9 31,-25 0-31</inkml:trace>
  <inkml:trace contextRef="#ctx0" brushRef="#br0" timeOffset="130428.81">9778 7741 0,'0'0'0,"0"0"0,0 0 16,17 0 0,9 0-16,18 0 15,17-9-15,8 9 16,-34 0-16</inkml:trace>
  <inkml:trace contextRef="#ctx0" brushRef="#br0" timeOffset="131134.87">11159 7368 0,'0'0'0,"0"0"0,0 0 16,0 0-16,0 0 16,0 0-16,-9-8 15,0-1-15,-17 9 16,0 0-16,-17 0 15,-9 26-15,0 9 16,8 8 47,9 9-63,18-9 0,17-43 0,0 35 15,9 8-15,-9-43 0,26 44 0,17-10 0,-43-34 0,52 35 0,-8-9 0,-10-9 16,-8-8-16,-17 0 0,0-1 15,0 1 1,-18 0-16,0 8 16,-17 0-16,0 0 15,9 9-15,-1-8 16,18-1 0</inkml:trace>
  <inkml:trace contextRef="#ctx0" brushRef="#br0" timeOffset="131332.93">11419 7706 0,'0'0'0,"0"0"16,0 9-16,0 8 16,-9 1-16,1 16 15,-1 1 1,0 8-16,18-8 15,0-9-15</inkml:trace>
  <inkml:trace contextRef="#ctx0" brushRef="#br0" timeOffset="131486.73">11602 7221 0,'0'0'0,"0"0"0,0 18 15,8-1-15,1 18 16,0 25-16,-1-8 16</inkml:trace>
  <inkml:trace contextRef="#ctx0" brushRef="#br0" timeOffset="131809.81">11697 7741 0,'0'0'0,"0"0"0,0 0 15,0 9-15,-9 8 16,1 0-16,-1 18 16,0-9-16,1 0 0,-1-18 15,9 1-15,0-9 16,0 0-16,0-9 15,17-17-15,1 1 16,16-19-16,1 10 16,-9 8-1,0 8-15,-17 18 16,0 0-16,-1 0 16,1 18-16,0-1 15,-1 9-15,10 0 16,-1 0-1,-8-17-15</inkml:trace>
  <inkml:trace contextRef="#ctx0" brushRef="#br0" timeOffset="132454.37">12461 7213 0,'0'0'0,"0"-9"0,0 0 0,0 1 16,0 8-16,0 0 15,0 0 1,0 0-16,-8 0 16,-1 17-16,0 9 15,-8 17-15,-1 27 16,1-10-16,0 1 16,17-9 15,0-9-31,0-17 0,8 0 0,1-17 15,8-1 1,1-8-16,8-8 16,17-27-1,9-8-15,-8-9 16,-1-18-16,-17 1 0,0 0 16,-17 17-16,0 17 0,-18 1 15,0 16-15,-17 10 16,0 8-1,-17 8-15,-1 10 16,10 8-16,-1 0 16,18 0-16,-1 0 15,18-9 1,0-8-16,0-1 31,9 1-31,8 0 16,1-1-16,34-8 15,8-8-15,-33 8 16</inkml:trace>
  <inkml:trace contextRef="#ctx0" brushRef="#br0" timeOffset="132790.99">12878 7351 0,'0'0'0,"0"0"16,0 0-16,0 0 16,-9 17-16,1 1 15,8-1-15,0 9 16,0 0-16,0-9 16,17 1-1,0-1-15,9-8 16,9-1-16,9-16 15,-10-1-15,-8-8 16,-8-1-16,-10-8 16,-16 9-16,-1 0 15,-17-1-15,-17 10 16,-1 8 0,35 0-16</inkml:trace>
  <inkml:trace contextRef="#ctx0" brushRef="#br0" timeOffset="133086.17">12201 7776 0,'0'0'0,"0"0"0,0 0 0,0 0 16,0 0-16,17 8 15,18 1-15,26 0 16,17-1-16,17-8 16,1 0-1,-1-8-15,-8 8 0,-17 0 16,-18 0-16,-18 0 15,1 0 1,-17 0-16</inkml:trace>
  <inkml:trace contextRef="#ctx0" brushRef="#br0" timeOffset="133431.21">12496 7957 0,'0'0'0,"0"0"16,17 9-16,9 8 15,9 1-15,0-1 16,0-8-16,-9 8 16,0-8-16,-18 8 15,1 0-15,-9 1 16,-9-1-1,-17 9-15,0 0 16,-8 0 0,-1 0-16,17 0 0,1-9 15,8-8 1,9 0-16,0-1 16,9 1-16,17-9 15,44-9-15,16 1 16,-51-1-16</inkml:trace>
  <inkml:trace contextRef="#ctx0" brushRef="#br0" timeOffset="133877.23">13495 7706 0,'0'0'0,"0"0"0,0 0 16,0 0-16,0 9 16,0 0-16,0 8 15,17 0-15,0 1 16,18-1-16,17-8 16,0-1-1,0-8-15,0-8 47,-8-1-47,-1-17 0,-43 26 0,26-26 0,0 0 0,-17 0 16,-18 0-16,-8-9 15,-9 9-15,-17 9 0,-10 17 16,-16 17 0,-9 18-16,8 17 15,18 17-15,9 9 16,17-9-16,17 9 15,9-17-15,17-9 16,18-9-16,17 1 16,9-18-16,17-9 15,26-17 1,-34 0-16</inkml:trace>
  <inkml:trace contextRef="#ctx0" brushRef="#br0" timeOffset="134273.76">14467 7620 0,'0'0'0,"0"0"0,0 0 16,0 0-16,0 0 16,0 0-1,18-9-15,-1 0 16,0-8-16,9-9 16,0 9-16,-8-1 15,-10 10-15,1 8 16,0 0-16,-9 0 15,8 17-15,1 0 16,0 18 0,8 8-16,1-17 15,-1 0-15,0-8 16,1-10 15,8 1-31,-9 0 0</inkml:trace>
  <inkml:trace contextRef="#ctx0" brushRef="#br0" timeOffset="134420.17">14693 7117 0,'0'0'0,"0"0"0,0 0 16,0 0-16,0 9 16,0 8-16,9-8 15</inkml:trace>
  <inkml:trace contextRef="#ctx0" brushRef="#br0" timeOffset="134820.21">15474 7230 0,'-8'-9'0,"-1"1"0,9 8 15,-9-9-15,1 0 16,-10 1-16,-8-1 16,0 0-16,-8 9 15,-10 0-15,1 0 16,-1 18 31,-8-1-47,17 9 0,1 0 0,16 9 0,1-1 0,0 1 15,17-1-15,17-8 16,0 0-16,18 0 16,26-17-16,0-9 15,-1-9 1,-16-17-16,-1 0 16,-17 0-1,0-17-15,-8 0 16,-1-18-16,0-8 15,-8 34-15</inkml:trace>
  <inkml:trace contextRef="#ctx0" brushRef="#br0" timeOffset="135022.76">15353 6754 0,'0'0'0,"0"0"0,0 17 0,0 0 16,0 18-16,-9 43 15,-17 17-15,0 9 16,-17 35-16,8-1 16,9-34-16,9-17 15,8-27 1,9-16-16,9-18 16,-9-18-16</inkml:trace>
  <inkml:trace contextRef="#ctx0" brushRef="#br0" timeOffset="135323.2">15622 7498 0,'0'0'0,"0"0"0,0 0 16,0 0-16,0 9 15,0 8 1,-9 1-16,9-1 0,0 9 15,0 0-15,9-9 16,8 1-16,1-10 16,-1 1-1,18-18-15,0 1 16,-9-1-16,0-17 16,-18 0-16,-8-9 15,-8 1-15,-18 16 16,-9 1-16,18 17 15</inkml:trace>
  <inkml:trace contextRef="#ctx0" brushRef="#br0" timeOffset="135666.51">14632 7897 0,'0'0'0,"0"0"0,0 0 0,9 0 16,8-9-16,18 0 15,34 1 1,27-1-16,8 0 15,18 1-15,-1-1 16,-8 9-16,-17-8 16,-18 8 15,-17 0-31,-18 0 16,-17 0-1,-17 0-15,-9 0 0,0 0 16</inkml:trace>
  <inkml:trace contextRef="#ctx0" brushRef="#br0" timeOffset="136012.72">15101 8027 0,'0'0'0,"0"0"0,0 0 15,0 0-15,0 0 16,17 8-16,9 1 15,9 0-15,9-1 16,-1 1-16,0 0 16,-8-1-16,-9 1 47,-17 0-47,0-1 0,-1 1 15,-16 8-15,-1 1 16,-17-1-1,0 9-15,-9 0 0,18-17 16,-1-1-16,10 1 16,8 0-1,0-9-15,8 0 16,18 0-16,18-9 0,25 9 16,-34 0-16</inkml:trace>
  <inkml:trace contextRef="#ctx0" brushRef="#br0" timeOffset="142934.26">16473 5602 0,'0'0'0,"0"0"0,0 8 16,17 10-16,1 16 16,-1 18-16,-8 18 15,0 16 1,-1 27-16,1 8 16,-9-17-16,9 0 15,8 0-15,0-18 16,9-16-16,9-10 15,0-8-15,0-26 16,8 0-16,0-17 16,-8 0-1,-9-18 1,-8 0 0,-10 9-16,1 0 15,0 0-15,-9 0 0,0 18 16,0 42-16,0 35 0,0 27 15,0 25-15,0 0 16,0-17-16,0-17 16,-9-9-16,0 0 15,1-27-15,-1-16 16,-8 0 0,-10-18-16,1 0 15,-17 1-15,0-10 16,8-16-16,18-10 15</inkml:trace>
  <inkml:trace contextRef="#ctx0" brushRef="#br0" timeOffset="143715.31">18106 6684 0,'0'0'0,"0"0"16,0 0-16,0 0 15,0 0-15,0 18 16,0 8-16,17 34 16,0 53-16,-8 8 15,0 0-15,-18-8 16,0-18-1,1-34-15,-1-18 16,0-17-16,9 0 16,0-17-16,0-9 15,-8-18-15,-1-25 16,-8-69-16,-1-36 16,27 1-16,8 8 15,1 27 1,-1 43-16,0 17 15,9 17-15,9 0 16,0 18-16,0 0 16,-1 17-1,-8 0-15,0 17 0,-17 0 16,-9 18-16,-26 8 16,-26 9-1,-9 0-15,-8-8 16,8-18-16,18-18 15,8 1-15,17-9 16,18 0-16,0 0 16</inkml:trace>
  <inkml:trace contextRef="#ctx0" brushRef="#br0" timeOffset="144003.14">18618 6017 0,'0'0'0,"0"0"0,0 0 16,0 0-16,0 18 15,9 8-15,-1 34 16,1 18-16,0 44 15,-1 7-15,1-25 16,0-17-16,-1-9 16,1-26-16,9 0 15,-10-17-15,1-27 16</inkml:trace>
  <inkml:trace contextRef="#ctx0" brushRef="#br0" timeOffset="144420.1">18809 6780 0,'0'-9'0,"0"0"0,0 1 16,0-1-16,0 0 15,0 9-15,0 0 16,0 0-16,0 0 15,9 0-15,-1 18 16,1-1-16,0 9 16,8 0-1,0-9-15,-8-8 16,9 0-16,-1-1 16,0-16-16,9-1 15,9-17-15,0-17 16,-9-9-16,0 17 15,-17 0-15,-1 18 16,1 0 0,0 17-16,-9 8 15,0 18-15,0 18 16,8 8-16,10 17 16,-1 0-16,9 0 15,-17-34-15</inkml:trace>
  <inkml:trace contextRef="#ctx0" brushRef="#br0" timeOffset="144940.16">19703 6806 0,'0'-9'0,"9"0"16,-9 1-16,0-1 15,0 0 1,0 1-16,0-10 16,-9 1-16,1 0 15,-1-1-15,-17 18 16,0 0 0,-9 18-16,-8 8 0,8 0 15,9 0-15,9 0 16,17-18-1,0 1-15,0 0 16,17-1-16,0 1 16,18-9-16,0 0 15,0 9-15,-1-1 16,1 9-16,0 27 16,-9 8-16,0 26 15,-17 8 1,-18 1-16,-8 17 15,-1-35-15,-8-26 16,0-8-16,-17-9 16,8-9-16,-8-8 15,-10-26-15,-7-9 16,8-18-16,17 1 16,0-17-1,18-10-15,8-8 16,44 0-16,8 9 15,-17 43-15</inkml:trace>
  <inkml:trace contextRef="#ctx0" brushRef="#br0" timeOffset="145208.84">20398 6754 0,'0'0'15,"0"0"-15,0 0 0,0 0 16,0 17 0,0 0-16,0 1 15,0-1-15,0 9 16,-9 0-16,9 0 15,9-9-15</inkml:trace>
  <inkml:trace contextRef="#ctx0" brushRef="#br0" timeOffset="145653.2">20502 6277 0,'0'0'0,"0"0"16,9 18-16,8-1 16,1 18-16,-1-1 15,1 18 1,-1 0-16,0 0 16,-8 0-16,0 0 15,-9-9-15,0 1 16,0-18-16,0 0 15,0-9-15,0-8 16,0-1 0,0 1-16,0-9 15,0 0-15,0-9 16,8 1-16,10-10 16,-1 1-16,0 0 15,1 8-15,8 9 16,0 0-16,0 0 15,0 17 1,0 1-16,0-1 16,-9 9-16,1 0 15,-1 0-15,1-9 16,-10-8-16,1-9 16</inkml:trace>
  <inkml:trace contextRef="#ctx0" brushRef="#br0" timeOffset="146116.46">19747 6788 0,'0'0'0,"0"0"16,0 0-16,0 0 15,17 0-15,9-8 16,35-1-16,0 9 16,-35 9-16</inkml:trace>
  <inkml:trace contextRef="#ctx0" brushRef="#br0" timeOffset="146704.81">21501 6684 0,'0'0'0,"0"0"0,0 0 0,0 0 15,17 0-15,18 9 16,9-9-16,25 0 16,18 9-16,0-9 15,8-9 1,-17 9-16,-17 0 0,-9 9 15,-26-1 1</inkml:trace>
  <inkml:trace contextRef="#ctx0" brushRef="#br0" timeOffset="146918.47">21527 6944 0,'0'0'0,"0"0"15,0 0-15,9 0 16,17 0-16,17 0 16,27 0-16,25-9 15,1 1 1,8-10-16,0 10 0,-26-10 16,-26 18-16,-8-8 15,-27 8 1</inkml:trace>
  <inkml:trace contextRef="#ctx0" brushRef="#br0" timeOffset="147166.81">21926 6407 0,'0'0'0,"0"0"0,0 0 0,0 0 15,27 17 1,25 9-16,8 18 15,10 8-15,-1 8 16,-8 1 0,-17-9-16,-18-9 15,-18 9-15,-8 9 0,-17-1 16,-9 1 0,-18 0-16,10-9 15,8-18-15,17-16 16</inkml:trace>
  <inkml:trace contextRef="#ctx0" brushRef="#br0" timeOffset="147679.99">23229 6814 0,'0'0'0,"0"0"16,0 0-16,0-8 15,0-1-15,-9 0 16,-8 1-16,-18 8 16,-17 0-1,-9 17-15,-17 26 16,9 18 0,8 8-16,18-8 0,17-9 15,17-9 1,9-17-16,17 0 0,18-17 15,26-18-15,26-34 16,25-27-16,1-25 16,0-35-1,-9-17-15,-17 8 16,-26 9-16,-26 35 16,-9 35-1,-17 16 1,-1 27-16,-8 0 0,-8 17 15,-10 8-15,-8 36 16,-26 34-16,0 51 0,8-7 16,10-18-1,16-9-15,18 0 16,18-26-16,-1-17 16,0-8-16,27-10 15,-1 1 1,-25-26-16</inkml:trace>
  <inkml:trace contextRef="#ctx0" brushRef="#br0" timeOffset="147969.94">23837 6806 0,'0'0'0,"-9"0"16,1 8-16,-10 10 15,-8 16-15,0 18 16,9-9-1,8 1-15,9-18 16,0 0 0,17 0-16,18-18 0,0-8 15,8-8-15,1-18 16,-1-9 0,-8-8-16,-9-9 0,-17-9 15,-18 1-15,-8 8 16,-27 8-1,1 10-15,-1 16 16,10 27-16,8 0 16,17-1-16</inkml:trace>
  <inkml:trace contextRef="#ctx0" brushRef="#br0" timeOffset="148613.2">24236 6684 0,'0'0'0,"0"0"16,9 18-16,8-1 15,-8 18-15,0-1 16,-9 1-16,-9 8 16,0 0-1,1-8-15,-1-9 31,9-9-31,0 1 0,0-10 0,0-8 16,0 0-16,9-8 16,8-18-1,18-18-15,17-8 0,9 1 16,-9 7-16,-9 10 16,-8 16-1,0 1-15,-9 17 16,0 0-16,-17 0 15,-1 17-15,1 1 16,-9-1-16,0 18 16,0 17-1,0-9-15,9 0 0,8 0 16,0-8 0,18-9-16,17 0 15,18-17-15,16-9 16,19-26-16,-19 0 15,-25-9-15,0 0 16,-18-8 0,-16-9-16,-10 0 15,-8 18-15,-18-1 16,0 0-16,-17 18 16,0 8-16,-9 9 15,1 18-15,8 16 16,8 27-16,10 25 15,34 10-15,43-10 16,44 1-16,52-18 16,165 27-1</inkml:trace>
  <inkml:trace contextRef="#ctx0" brushRef="#br0" timeOffset="156666.6">22751 7706 0,'-8'-8'0,"-1"-1"0,0 0 0,1 1 16,-1 8-16,0 0 15,-17 8-15,-17 36 16,-9 25 0,0 35-16,17-9 15,9 9-15,17 9 16,18-27-16,8-17 16,18-17-16,26 0 15,-26-34-15</inkml:trace>
  <inkml:trace contextRef="#ctx0" brushRef="#br0" timeOffset="156946.67">23368 7828 0,'0'0'0,"0"0"0,-9 0 0,-8 0 15,-18 0 1,-8 17-16,-9 26 16,-9 9-16,9 0 15,17-9-15,0 1 16,18-1-16,17-8 16,0-1-16,17 1 15,9-9-15,9 0 16,26-17-1,34-18-15,-25 0 0</inkml:trace>
  <inkml:trace contextRef="#ctx0" brushRef="#br0" timeOffset="157291.64">23724 8035 0,'0'0'0,"0"0"0,0 0 15,-9 0-15,1 18 16,-1-1-16,9 18 16,0-9-16,0 8 15,9-8-15,8-8 16,9-10-16,0 1 16,0-9-16,0-9 15,0 1-15,0-18 16,-8-9-1,-18-8-15,-18-1 16,-8 10-16,0-1 16,-17 18-16,-1 17 15,10 8-15,8 10 16,8 8-16,10-9 16,8-8-1</inkml:trace>
  <inkml:trace contextRef="#ctx0" brushRef="#br0" timeOffset="157779.37">24037 7931 0,'0'0'0,"0"0"15,0 0-15,0 9 16,8 8-16,1 9 16,0 9-1,-1 0-15,1 8 16,-9 0-16,0-17 15,0 0-15,0-8 32,0-10-32,0 1 0,0-9 15,0 0-15,0-9 16,0 1-16,17-18 16,1 0-16,-1 0 15,1 8-15,8 1 16,-9 17-16,0 0 15,1 17-15,-10 1 16,1-1-16,0 0 16,-9 1-1,0-10-15,0 1 16,0 0-16,0-1 16,0-8-16,17-8 15,9-1-15,9-17 16,8 0-16,1 0 15,-18 9-15,0-1 16,-9 18-16,-8 0 16,0 18-1,-1-1-15,1 18 16,0-1-16,8 1 16,0 0-16,-8-9 15</inkml:trace>
  <inkml:trace contextRef="#ctx0" brushRef="#br0" timeOffset="158280.14">24783 8044 0,'0'0'0,"0"0"0,0 0 16,0 9-16,0 8 15,9 18-15,0 34 16,0 26 0,-18 9-1,0-9-15,-17 9 0,9-8 16,-1-27-16,1-17 16,8-18-16,1-8 15,-1-17 1,0 0-16,1-18 15,-1-8-15,0-44 16,9-43-16,9-26 16,26 18-16,-9 34 15,8 9-15,1 17 16,9 17-16,-1 18 16,0-1-16,1 10 15,-1 8 1,-17 0-16,0 8 15,-17 1-15,0 17 16,-18 17-16,-17 9 16,0-9-16,-9 1 15,0-18-15,1 0 16,8-18-16,8 1 16,10 0-16,8-9 15</inkml:trace>
  <inkml:trace contextRef="#ctx0" brushRef="#br0" timeOffset="158512.81">25504 7724 0,'0'0'0,"0"0"15,0 0-15,0 8 16,0 18-16,0 35 15,-8 8-15,-1 18 16,-17 8 0,8 0-16,1-8 0,0-26 15,8-1-15,9-8 16,9-35-16</inkml:trace>
  <inkml:trace contextRef="#ctx0" brushRef="#br0" timeOffset="158675.41">25713 8191 0,'0'0'0,"0"0"0,0 0 15,0 9-15,0 17 16,0 9 0,0 17-16,-9-9 15,9 0-15,0-17 16</inkml:trace>
  <inkml:trace contextRef="#ctx0" brushRef="#br0" timeOffset="158804.81">25756 7793 0,'0'0'0,"0"0"0,0 0 16,0 0-16,0 0 15,9 17-15,8 1 16</inkml:trace>
  <inkml:trace contextRef="#ctx0" brushRef="#br0" timeOffset="159484.13">26381 8044 0,'0'0'0,"0"0"0,0 0 16,0-9 0,0 1-16,-8-1 15,-1 0-15,-8 9 16,-10 0-16,-16 18 16,0-1-16,-1 18 15,1-1-15,8 1 31,0 0-31,18-9 0,0 8 0,17-8 16,0 0 0,17-17-16,9 0 15,35-9-15,8-9 16,9 0-16,18-8 16,-1 0-1,-34-1-15,-9 10 16,-26-1-16,131-43 15,-157 52-15,0 0 16,-9-9-16,-8 1 16,-1 8-16,10 0 15,-18 0-15,0 0 16,-1 0 0,1 8-16,-8 10 0,-1-1 15,0 18-15,0 8 16,18-8-1,0-10-15,17 1 16,0-17-16,0 0 16,17-9-16,18-9 15,0-17-15,-1 0 16,10 0-16,-18 9 16,0 0-16,-9-1 15,-8 18 1,0 0-16,-1 0 15,1 18-15,8 8 16,1 0-16,-1 8 16,9 9-16,-17-17 15</inkml:trace>
  <inkml:trace contextRef="#ctx0" brushRef="#br0" timeOffset="159686.69">26850 7975 0,'0'0'0,"0"0"0,0 0 0,0 0 16,26 0 0,18 0-16,16-9 15,19 0-15,-1 1 16,26-27-16,-43 18 15</inkml:trace>
  <inkml:trace contextRef="#ctx0" brushRef="#br0" timeOffset="159928.34">27371 7680 0,'0'0'0,"0"0"15,-8 18-15,-1 25 16,-9 35-16,-8 17 16,0 26-1,9 1-15,0-18 16,17-9-16,0-26 16,8-17-16,1-17 15,0-18-15,-1-8 16</inkml:trace>
  <inkml:trace contextRef="#ctx0" brushRef="#br0" timeOffset="160283.87">27458 8243 0,'0'0'0,"0"0"0,0 0 15,0 0-15,17 0 16,1 9-16,17 0 15,17-18 1,8 0-16,-7-8 16,-1-9-16,-9 0 15,-8 0-15,-9 0 16,-17 0-16,-1 9 16,-16-1-16,-1 1 15,-17 17-15,0 9 16,-18 8-16,1 18 15,8-1 1,18 10-16,-1 8 16,18-9-16,0 0 15,18-17-15,17 0 16,43 17-16,17 1 16,-51-36-16</inkml:trace>
  <inkml:trace contextRef="#ctx0" brushRef="#br0" timeOffset="160719.41">28578 8217 0,'0'0'0,"-8"0"0,-1 0 16,-8 0-16,-10 0 15,-7 0 1,-10 18-16,-8 16 15,0 18-15,17 0 32,1 0-32,16-9 0,18 1 0,0-18 15,18 0 1,-1-18-16,18 1 0,17-18 16,17-17-1,9-34-15,18-36 16,0-33-16,-10-19 15,-25 1-15,-17 26 16,-18 34-16,-18 44 16,1 8-1,-9 18-15,0 17 16,-9 0-16,-17 35 16,-17 60-16,-9 52 15,8 26-15,18-17 16,26-43-16,18-18 15,16-26-15,1-8 16,9-26-16,-27-27 16</inkml:trace>
  <inkml:trace contextRef="#ctx0" brushRef="#br0" timeOffset="160962.84">29169 7394 0,'0'0'0,"8"9"0,18 26 16,27 25-16,7 36 15,1 25 1,-9 26-16,-34-17 0,-27 35 15,-43-1-15,-35-25 16,35-70 0</inkml:trace>
  <inkml:trace contextRef="#ctx0" brushRef="#br0" timeOffset="164212.81">1494 8624 0,'0'0'0,"0"0"0,0 0 0,0 0 16,8-8-16,27-1 15,8 0-15,27 9 16,8-8-16,44 8 16,-1 0-16,18-9 15,26 9 1,9-9-16,8 1 16,18-10-16,8 1 15,9-9 1,18 0-16,34-9 0,-8 1 15,-27-1-15,9 9 16,-8 9-16,8 8 16,-9 1-1,1 8-15,8-9 16,0 9-16,0 0 16,9 0-16,-9-9 15,18 1-15,-10 8 16,-16 0-1,8 0-15,0 0 0,-8 8 16,-1 1 0,-8 0-16,8 8 15,1-9-15,8 10 16,9-10-16,-18 10 16,-8-10-16,-9-8 15,0 9-15,9 0 16,0-1-16,0-8 15,-1 9 1,1 0-16,0-1 16,0 1-16,-9 0 15,-9-9-15,1 8 16,-10 1-16,10 8 16,-10-8-16,1 0 15,9 8 1,-18 0-16,8 1 15,10-1-15,-9 0 16,-9-8-16,17 8 16,0-8-16,1 0 15,-1 8-15,-8-8 16,17-1-16,-17 1 16,-1 0-16,1-1 15,0 1 1,0 0-16,8-1 15,0 10-15,10-10 16,-10 10-16,9-1 16,0 0-16,0 9 15,0 0-15,0-17 16,-8 8-16,8-8 16,0 8-16,0-8 15,0 8 1,9-8-16,0 8 15,0-8-15,8-1 16,-8 10-16,0-10 16,-1 10-1,-8-1-15,9 0 0,0 1 16,-9-10-16,-8 1 16,-1 8-16,9-8 15,0 8 1,0 1-16,9-1 15,-18-8-15,9 8 16,1 0-16,-10 1 16,-8-1-16,-1 0 15,1 1-15,-35-1 16,18-9 0,8 1-16,0-9 15,0 9-15,-18-1 16,-8 1-16,9 0 15,0-1-15,-1 1 16,-25-9 0,17 0-16,9 9 0,-18-1 15,-8 1-15,17-9 16,-9 9 0,-9-1-16,18-8 15,-17 9-15,0-9 16,8 0-16,-8 9 15,-1-9-15,1 8 16,-9-8-16,0 0 16,0 9-1,8-9-15,-16 9 16,-1-1-16,0-8 16,0 0-16,1 0 15,-1 0-15,0 0 16,0 0-1,-8 0-15,8 0 0,-17 0 16,-9 0-16,1 0 16,-1 0-1,0 0-15,-9 0 16,-8 0-16,0-8 16,0 8-16,-9-9 15,0 0 1,-8 1-16,-9 8 0,-9-9 15,-18 9 1,1 0-16,-18 9 16</inkml:trace>
  <inkml:trace contextRef="#ctx0" brushRef="#br1" timeOffset="178766.31">2093 9187 0,'0'0'0,"0"0"0,0 0 16,0-8-16,0-1 16,-9 0-1,0-8-15,-17 0 16,-17-1-16,0 18 15,-18 0-15,0 18 16,0 16 0,0 18-1,18-8-15,17-1 0,9 0 16,17 0-16,17 1 16,9-1-16,17 0 15,9 1-15,-8-18 16,-18 0-16,9 0 15,-35-9-15,8 0 16,-8 1-16,-8 16 16,-18 1-1,-18-1-15,1-8 16,8 0-16,18-8 16,8-10-16</inkml:trace>
  <inkml:trace contextRef="#ctx0" brushRef="#br1" timeOffset="179270.37">2206 9438 0,'0'0'0,"0"0"0,0 0 15,8 18-15,1-1 16,0 26-16,-1 35 15,1 35-15,-18 8 94,-8 0-94,0-8 0,-1-26 0,10-27 0,-1-17 0,0-17 0,1 0 16,-1-17-16,9 0 0,-17-18 0,8-26 15,-9-25-15,18-44 0,18-43 16,17 8-16,-1 27 16,10 25-16,-10 26 15,19 9-15,-10 18 16,0-1-16,1 18 16,-18 8-16,0 9 15,-9 0-15,-8 0 16,0 17-1,-18 18-15,-17 8 16,-26 27-16,-9-10 16,9-8-16,0-17 15,17-18 1,9-8-16,17-18 0,9 9 16</inkml:trace>
  <inkml:trace contextRef="#ctx0" brushRef="#br1" timeOffset="180468.17">2718 9603 0,'0'0'0,"0"0"0,0 0 15,0 0 1,0 0-16,0 0 16,0 0-16,9 0 15,8 0-15,0 0 16,18 0-16,0-9 16,0 1-16,-1-1 15,-8 0-15,0-8 16,1 0-1,-19-1 1,1 1-16,0 0 0,-18-1 31,0 10-31,-17 8 16,0 0-16,0 8 16,-17 10-16,8 16 15,0 10-15,9 8 0,9-9 16,17-8-16,0-9 15,17-9-15,27-8 16,8-18-16,-26 9 16</inkml:trace>
  <inkml:trace contextRef="#ctx0" brushRef="#br1" timeOffset="180757.75">3491 9473 0,'0'-9'0,"0"9"16,0-8-16,0-1 16,0 0-16,-9 1 15,1-1 1,-1 9-16,-17 0 16,0 0-16,-9 17 15,0 1-15,9 8 16,-9 8-16,1 1 15,16 8 1,1 1 0,17-10-16,0-8 0,9 0 15,8-17-15,9 8 16,9-8-16,-18-9 16</inkml:trace>
  <inkml:trace contextRef="#ctx0" brushRef="#br1" timeOffset="180947.97">3751 9499 0,'0'0'0,"0"0"0,0 0 15,0 0 1,0 17-16,-8 9 16,-1 9-16,9 8 15,0 1-15,9-10 16,-1-8-16</inkml:trace>
  <inkml:trace contextRef="#ctx0" brushRef="#br1" timeOffset="181101.1">3830 9144 0,'-9'0'0,"0"0"16,0 0-16,1 0 15,8 0-15,-9 0 16,9 17-1,0-8-15,9 0 16</inkml:trace>
  <inkml:trace contextRef="#ctx0" brushRef="#br1" timeOffset="181752.19">4142 9447 0,'0'0'0,"0"0"0,0 0 0,0 0 0,0 0 0,0 0 0,0 0 15,-9 0-15,1 0 16,-10 0-16,-8 0 16,-8 17-16,-10 1 15,9 8 1,1 8-16,8 1 15,8 0-15,1-1 16,17-8-16,0-17 16,0 0-16,9-9 15,8-9-15,0 0 16,9-17 0,0 0-16,1 0 15,-1 9 1,-18 0-16,1 8 0,0 0 15,-1 9-15,-8 0 16,0 0-16,18 18 16,-1-1-1,0 9-15,1 0 0,8 0 16,9-17-16,-1-9 16,1-9-1,8-17-15,-8 0 16,9-17-16,-1-27 15,0-8-15,-16-17 16,-10 9-16,9 8 16,-17 26-16,-1 17 15,1 0 1,-9 18-16,0 0 0,0 17 16,-9 0-1,1 8-15,-18 27 16,0 43-16,-9 26 15,9 0-15,8-9 16,18 0-16,18-8 16,-1-35-16,18-9 15,17-8-15,-9-18 16</inkml:trace>
  <inkml:trace contextRef="#ctx0" brushRef="#br1" timeOffset="182290.24">5462 9378 0,'0'0'0,"0"0"0,0-9 15,0 0-15,-9 1 16,1-10-16,-10 1 16,1 0-16,-9 0 15,0 17-15,-9 17 16,-8 9-16,-1 8 15,10 10 1,16-1 0,1 9-16,17 17 0,17-17 15,9-8-15,9-10 16,34-16-16,36-18 16,8-26-1,-70 8-15</inkml:trace>
  <inkml:trace contextRef="#ctx0" brushRef="#br1" timeOffset="182667.98">6148 9360 0,'0'0'0,"0"0"16,0 0-16,0 0 16,-9-8-16,1-1 15,-10 9-15,-8 0 16,-17 17-1,-9 1-15,0 16 16,0 1 0,8 8-16,9 9 0,9-8 15,9-1 1,17-17-16,0-17 0,0-1 16,26-16-1,9-1-15,0-17 0,8 0 16,-8 0-1,-9 9-15,-9-1 16,-8 10-16,-1 8 16,1 0-16,-9 0 15,0 17-15,9 0 16,0 9-16,8 0 16,0 0-16,9-17 15,-17-9 1</inkml:trace>
  <inkml:trace contextRef="#ctx0" brushRef="#br1" timeOffset="182995.66">6791 9196 0,'0'0'0,"0"0"16,0 0-16,0 0 15,-9 0-15,0 0 16,1 0-16,-18 9 16,0 8-16,-9 18 15,0-1-15,0 9 16,18 1 0,0-1-1,8 0-15,9 1 0,0-1 16,9 0-1,-1-17-15,-8 0 0,0-8 16,-8-1 0,-1 0-16,-17 1 15,9-1-15,8 0 16</inkml:trace>
  <inkml:trace contextRef="#ctx0" brushRef="#br1" timeOffset="183380.44">6695 9551 0,'0'0'0,"9"0"0,17 17 0,17 1 16,9-10-16,9 1 15,0 0-15,8-18 16,-8 0-16,-17-8 15,-1 0-15,-17-9 16,0 0 0,-8 0-16,-10-9 15,-16 0-15,-10 18 16,-8 0-16,-9 17 16,-17 17-16,-8 18 15,7-1 1,19 18-16,-1 9 15,18 8-15,8-8 0,18-9 16,17-9 0,34-8-1,71-1-15,216 18 16</inkml:trace>
  <inkml:trace contextRef="#ctx0" brushRef="#br1" timeOffset="185115.99">8024 10010 0,'0'0'0,"-9"0"0,0 26 16,-8 26-16,0 0 16,-1 9-1,18-35-15</inkml:trace>
  <inkml:trace contextRef="#ctx0" brushRef="#br1" timeOffset="185895.05">9335 9499 0,'0'-9'0,"9"-8"15,-9 8 1,0 1-16,8-10 0,1-8 15,0 0 1,-9 0-16,0 0 16,-9 0-16,-8-8 15,-18 8-15,-8 9 16,-10-1-16,-16 18 16,8 9-16,0 26 15,9-1 1,0 9-16,17 1 15,18 8-15,8-9 16,9 9-16,18 0 16,17-9-1,17-8-15,17-18 0,18-17 16,17-8-16,0-18 16,-25-9-1,-10 9-15,-8-17 16,-18 8-16,-8-17 15,-18-17-15,-8-1 16,-18 19-16,-8-1 16,-9 8-16,0 1 15,0 8 1,0 18-16,0 8 16,17 1-16</inkml:trace>
  <inkml:trace contextRef="#ctx0" brushRef="#br1" timeOffset="186095.71">9335 8711 0,'0'0'0,"0"0"0,0 0 16,0 26-16,-9 17 15,1 35-15,-1 43 16,-17 27 0,0-1-16,-9 17 15,0-8-15,1-34 16,16-27-16,10-17 15,8-18-15,0-16 16,8-1 0,10-17-16</inkml:trace>
  <inkml:trace contextRef="#ctx0" brushRef="#br1" timeOffset="186446.22">9795 9655 0,'0'0'15,"0"0"-15,0 0 16,0 17-16,-8 1 16,-1 8-16,0 8 15,1 9-15,8 1 16,0-1-16,0 0 15,8-17 1,10-8-16,-1-10 0,0 1 16,9 0-1,-8-18-15,-1 0 16,-8 1-16,-1-18 16,-16-9-16,-18 0 15,0 9-15,-18 18 16,-8 8-16,9 17 15,25 0-15</inkml:trace>
  <inkml:trace contextRef="#ctx0" brushRef="#br1" timeOffset="187147.76">11046 9057 0,'0'0'0,"0"0"0,0 0 16,17 0-16,0 0 15,27 0-15,17 0 16,17-8-16,17-1 31,1 0-31,-9-8 0,-18 0 0,1 17 16,-18 8 0,-26 1-16</inkml:trace>
  <inkml:trace contextRef="#ctx0" brushRef="#br1" timeOffset="187533.04">11384 9101 0,'0'0'0,"0"0"0,0 0 0,0 17 15,-8 9-15,-1 9 16,-8 8-16,-1 0 15,1 0-15,8 1 16,1-18 0,8-9-16,0-8 15,8-1-15,18 1 16,0-9-16,9-26 16,9-17-16,-1-1 15,0 1-15,-17 9 16,0 16-16,-17 1 15,0 8-15,0 9 16,-9 0-16,0 18 16,0 16-1,-9 10 1,0 7-16,0 1 0,9-8 16,0-18-16,0-9 15</inkml:trace>
  <inkml:trace contextRef="#ctx0" brushRef="#br1" timeOffset="187802.14">11124 9534 0,'0'0'0,"0"0"16,0 0-16,0 0 0,0 0 15,26 0 1,17 8-16,18 1 16,17-9-16,27-9 31,-1 1-31,-9-1 0,-8 0 0,-9 1 16,-17 8-1,-18 0 1,-34 0-1</inkml:trace>
  <inkml:trace contextRef="#ctx0" brushRef="#br1" timeOffset="188219.74">11298 9854 0,'0'0'0,"0"0"16,0 0-16,0 0 16,0 0-16,0 0 15,17 0 1,9 0-16,17 9 0,10 8 16,7 0-1,-8 1-15,-8-1 47,-1 0-47,-17-8 0,-17 0 0,0 8 16,-18 0-16,-8 18 0,-18 8 0,-9 1 15,-8-1 1,9-17-16,8 0 16,9-9-16,9-8 15,-1-1-15,18 1 16,0 0-16,18-1 15,8 1 1,35 0-16,43-1 0,-35 1 16</inkml:trace>
  <inkml:trace contextRef="#ctx0" brushRef="#br1" timeOffset="188990.3">10724 9274 0,'0'0'0,"0"0"0,0 0 0,0 0 15,9 0 1,17 9-16,18-1 16,16 1-16,27-9 15,-35 0 1</inkml:trace>
  <inkml:trace contextRef="#ctx0" brushRef="#br1" timeOffset="194896.57">10299 9577 0,'0'0'0,"0"0"0,0 0 0,0 0 15,0 0 1,0 0-16,0 0 16,0 0-16,0 0 15,0 0-15,0 0 16,0 0-16,9 0 15,-1 0-15,10 0 16,16 0-16,1 0 16,17 0-16,0 0 15,-8 0-15,8 9 32,-9-1-32,-25-8 15</inkml:trace>
  <inkml:trace contextRef="#ctx0" brushRef="#br1" timeOffset="195246.01">10403 9802 0,'0'0'0,"0"0"0,0 0 16,0 0-16,0 0 16,0 0-16,0 0 15,0 0-15,0 0 16,0 0-16,9 0 15,0 0 1,8-9-16,9 1 16,9 8-16,-9 8 15</inkml:trace>
  <inkml:trace contextRef="#ctx0" brushRef="#br1" timeOffset="-186577.13">3447 10547 0,'0'0'0,"0"0"0,0 0 0,0 0 0,0 0 15,0 0-15,0 0 16,0 0-16,0 0 15,0-9-15,0 1 16,-8-1-16,-1 0 16,-17 1-1,-9 8-15,-8 0 16,-18 17-16,0 18 16,1 17-1,7 8-15,1 9 0,18 1 16,8 16-16,8-8 15,18-17 1,9 0-16,8-18 16,1 0-16,16-8 15,1-9 1,8 0 0,18-18-16,0-8 15,-26 0 1</inkml:trace>
  <inkml:trace contextRef="#ctx0" brushRef="#br1" timeOffset="-186171.94">3890 10971 0,'-8'0'0,"-1"0"0,0 0 15,1 0-15,-1 9 16,0 8-16,-8 9 16,-9 9-16,8 0 15,1-1 1,8 10-16,9-1 31,0-17-31,18 0 0,-1 0 16,0-18-16,18 1 15,-9-18-15,0 1 16,0-1-16,-17-17 16,0 0-16,-1 0 15,-16-8-15,-1 16 16,-8 1-16,-1 17 15,1 0-15,17 9 16</inkml:trace>
  <inkml:trace contextRef="#ctx0" brushRef="#br1" timeOffset="-184712.43">4880 10893 0,'0'0'0,"0"0"0,0 0 16,0 0-16,0 0 16,0 0-1,-8-8-15,-1-1 16,0 0-16,-8-8 16,-1 8-16,10 9 15,8 0-15,0 0 16,0 0-16,0 0 15,0 0-15,17-8 16,1 8-16,16-9 16,1 0-1,0 9-15,-1 0 16,10 0-16,-18 9 16,-17 0-16</inkml:trace>
  <inkml:trace contextRef="#ctx0" brushRef="#br1" timeOffset="-184500.98">4741 10997 0,'0'0'0,"0"0"0,0 0 0,0 0 16,0 0-16,9 0 15,8 0-15,9 0 16,18 0-16,17 0 15,25 9 1,-7-9 0,-45 0-16</inkml:trace>
  <inkml:trace contextRef="#ctx0" brushRef="#br1" timeOffset="-182240.5">5792 10261 0,'0'0'0,"0"0"15,0 0-15,0 0 16,0 0-16,-9 17 16,1 9-16,-18 44 15,-18 34-15,-17 26 31,1 17-31,-1 0 0,17-34 16,10-35 0,8-18-16,8-8 15,1-26-15,17-17 16,0-1-16,0-8 16</inkml:trace>
  <inkml:trace contextRef="#ctx0" brushRef="#br1" timeOffset="-181973.48">5766 10330 0,'0'0'0,"0"0"0,0 0 0,0 0 16,0 0-16,0 18 16,0 8-16,0 17 15,17 26 1,1 9-16,-1 9 31,0 8-31,1 9 0,-1-9 16,-8-17-16,0 0 15,-1-26-15,1-8 16,-9-19-16,0-16 16,9 0-16</inkml:trace>
  <inkml:trace contextRef="#ctx0" brushRef="#br1" timeOffset="-181787.86">5532 10971 0,'0'0'0,"0"0"0,0 0 16,0 0-16,0 0 15,17 0-15,0 0 16,18-8-16,17-1 15,35 0-15,-26 1 16</inkml:trace>
  <inkml:trace contextRef="#ctx0" brushRef="#br1" timeOffset="-181397.39">6608 11023 0,'0'0'0,"0"0"0,-8-8 15,-1-1-15,0 0 16,1-8-16,-1 0 15,0-9-15,-8 8 16,0 1-16,-10 0 16,1 8-1,-8 9-15,-1 0 16,0 17 0,-8 18-16,8 8 0,0 1 15,18-1-15,17 0 16,0-17-1,17 0-15,18 0 16,17 0-16,9-17 16,-35-1-16</inkml:trace>
  <inkml:trace contextRef="#ctx0" brushRef="#br1" timeOffset="-181057.9">6973 10937 0,'-9'0'0,"1"0"0,-1 0 16,0 0-16,-8 8 16,-9 10-16,-9 8 15,0 8-15,18 1 16,0 0-16,-1-1 16,10 10-16,8-10 15,0 1-15,17-9 16,0 0-1,1-18-15,16 1 16,1-9-16,0-9 16,-9-8-16,0-9 15,-9-17-15,-8-9 16,-18 0 0,1 17-1,-10 1 1,1 16-16,-9 10 0,0 8 15,17 0-15,9 0 16</inkml:trace>
  <inkml:trace contextRef="#ctx0" brushRef="#br1" timeOffset="-180705.48">7407 10824 0,'0'0'0,"0"0"15,0 0-15,0 0 16,-8 0-16,-1 0 16,-17 0-16,0 9 15,0 8 1,-9 0-16,9 1 16,9 16-16,-1 1 15,18 8-15,0-8 16,9-9-16,8 9 15,9-9 1,0 0-16,-17-9 0,0-8 16,-1-1-1,-16 10-15,-10-1 16,-8 0-16,-8 0 16,8-8-16,8 0 15,9-9-15</inkml:trace>
  <inkml:trace contextRef="#ctx0" brushRef="#br1" timeOffset="-179892.36">7902 10841 0,'0'0'0,"0"0"0,0 0 16,0 0-16,-8 0 15,-1 18 1,0 16-16,-17 27 16,0 8-16,9 1 15,-1-10 1,18-16-16,0-10 0,0-8 31,9-17-31,8-1 16,9 1-1,9-18-15,9-8 16,-1 0-16,0-1 0,-17 18 0,1 0 16,-10 0-16,0 9 15,1 0-15,16-1 16,-8 1 0,0 0-16,1-1 0,-10 1 15,0-18 1,-8 1-16,0-10 15,-1-16-15,-8-27 16,-8 9-16,8 18 16,8 8-16,-8 17 15</inkml:trace>
  <inkml:trace contextRef="#ctx0" brushRef="#br1" timeOffset="-179357.51">8580 11162 0,'0'0'0,"0"0"0,0 0 16,0 17-16,0 1 16,0 7-1,-9 1-15,0 0 16,1 0-16,-1 0 15,0-8-15,0-10 16,9 1-16,0 0 16,0-9-16,0 0 15,0-9 1,0 0-16,9-17 16,9 0-16,8-8 15,0-1-15,8 18 16,1 0-16,-9 8 15,0 9-15,0 0 16,-8 0-16,-10 9 16,1-1-16,-9 1 15,0-1 1,-9 1-16,1 0 16,-1-1-16,0 1 15,1 0-15,-1-1 16,9 1-16,0 0 15,0-1 1,0 10-16,17-1 0,1-8 16,8-1 15,0 1-31,0-18 0,-9 9 16</inkml:trace>
  <inkml:trace contextRef="#ctx0" brushRef="#br1" timeOffset="-179186.59">8996 10668 0,'0'0'0,"0"0"0,0 0 16,-8 18-16,-1 8 16,-8 34-16,8-17 15,9-34-15</inkml:trace>
  <inkml:trace contextRef="#ctx0" brushRef="#br1" timeOffset="-178783.87">9083 11049 0,'0'0'0,"0"0"0,0 0 0,0 0 0,0 0 31,0 0-31,18 0 16,16 9-16,18-9 15,18-9-15,25 1 16,1-1-16,-9 0 15,-9 9-15,-17-8 16,-44-1 0</inkml:trace>
  <inkml:trace contextRef="#ctx0" brushRef="#br1" timeOffset="-178508.79">9483 10763 0,'0'0'0,"0"0"0,0 0 0,0 0 15,0 18 1,-9-1-16,0 18 16,-8 8-16,-9 26 15,0 9-15,8 0 16,1 0-16,0-17 15,17-1-15,0-8 16,17-8 0,44-18-16,-9-9 0</inkml:trace>
  <inkml:trace contextRef="#ctx0" brushRef="#br1" timeOffset="-177456.85">10056 11006 0,'0'0'0,"0"0"15,0 0-15,0 0 16,17 0-16,9 9 16,26-1-16,18 1 15,8-18-15,-17 1 16,0 8 0,-9-9-16,-9-8 15,-26 17-15</inkml:trace>
  <inkml:trace contextRef="#ctx0" brushRef="#br1" timeOffset="-177253.89">10325 10798 0,'0'0'0,"0"0"0,0 0 15,0 0-15,0 17 16,-9 27-16,1 25 15,-1 0 1,0 9 0,1-17-16,8 0 0,0-10 15,8-25-15,-8-17 16</inkml:trace>
  <inkml:trace contextRef="#ctx0" brushRef="#br1" timeOffset="-176992.38">11011 10911 0,'0'0'15,"0"0"-15,0 0 0,0 17 16,0 9-16,0 26 15,-9 9 1,1-1-16,-1 1 16,-8-18-16,17-17 15,8-17 1,1-1-16</inkml:trace>
  <inkml:trace contextRef="#ctx0" brushRef="#br1" timeOffset="-176423.08">11133 10677 0,'0'0'0,"0"0"0,0 0 16,0 0-16,0 0 15,0 0 1,0 0-16,0 0 15,17 0-15,9 9 16,9-1-16,-1 10 16,19-1-16,-10 0 15,0-8-15,-17-1 32,1 1-32,-19 8 0,-16 1 15,-1-1-15,-26 18 16,-17-1-1,-9-8-15,0 9 0,9-9 16,18 0-16,-1-9 16,17 9-16,1-8 15,17-1 1,0 0-16,17 1 16,10-1-16,7 0 15,18 9-15,-8 0 16,-1 0-16,-17-9 15,0 1-15,-17-10 16,0 1-16,-1 8 16,-16 1-16,-10-1 15,-8 9 1,-8 0-16,-10 0 16,-17-17-16,1-1 15,-1-16-15,9-1 16,17-8-1,18 8-15,8 9 16</inkml:trace>
  <inkml:trace contextRef="#ctx0" brushRef="#br1" timeOffset="-175703.58">12053 10876 0,'0'0'0,"0"-9"0,-9 1 15,1-1-15,-1 9 16,-17 0-16,0 0 16,-9 9-16,9-1 15,-9 10-15,1-1 16,16 9-16,1 9 16,17-1-1,0-8 1,9 0-16,8 0 0,0 0 15,9 0 1,-17-17-16,0 0 0,-1-1 16,-8 10-16,-8-1 15,-10 0-15,-8 0 16,0 1-16,-8-10 16,-1 1-16,26 0 15</inkml:trace>
  <inkml:trace contextRef="#ctx0" brushRef="#br1" timeOffset="-175517.98">12140 11049 0,'0'0'0,"0"0"0,17 18 16,-8-1-16,0 9 15,-1 9-15,-8-1 16,0-8-16,-8 0 15,8-17-15,-9-1 16,9-8-16</inkml:trace>
  <inkml:trace contextRef="#ctx0" brushRef="#br1" timeOffset="-175270.63">12209 10677 0,'0'0'0,"0"0"0,0 0 0,0 0 0,9 26 0,8 8 0,1-16 16</inkml:trace>
  <inkml:trace contextRef="#ctx0" brushRef="#br1" timeOffset="-175078.67">12418 11205 0,'0'0'0,"0"0"15,0 9 1,0 8-16,0 0 0,0-8 16,0 0-1,0-1-15,0-8 16,0 0-16,0 0 16,0 0-16,0-8 15,17-1-15,9-26 16,26 1-16,0 8 15,-8 9-15,-18 17 16,0 0 0,-9 17-16,1 0 15,-10 9-15,1 9 16,0-1 0,-1 10-1,10-18-15,8-9 0,-18-8 16</inkml:trace>
  <inkml:trace contextRef="#ctx0" brushRef="#br1" timeOffset="-174422.31">13260 10954 0,'0'0'0,"0"0"0,0 0 16,-9 0-1,1 0-15,-1 0 16,0 0-16,1 0 16,-1 0-16,9 0 15,0 0-15,0 0 16,-9 0-16,1 0 16,-10 17-16,-16 18 15,-10 8-15,1 9 16,8 9-1,9-9 1,9-9-16,8-17 16,9 0-16,0-17 15,17-1 1,1 1-16,16-18 0,10 1 16,-1-10-16,-17 1 15,0 8-15,0 9 16,-8 0-16,-1 18 15,0-1-15,1 9 16,-1 0-16,1 0 16,8 0-16,-9-9 15,9-8 1,0 0-16,0-18 16,0 0-16,-8-25 15,-1-18-15,-17-26 16,-17 0-1,8 26-15,-9 17 0,10 9 16</inkml:trace>
  <inkml:trace contextRef="#ctx0" brushRef="#br1" timeOffset="-173356.73">13660 11326 0,'0'0'0,"0"0"15,0 0-15,-9 18 16,0 8-16,1 17 15,-1 0-15,0-17 16,0-8-16,1-10 16,8 1-16,0-9 15,0 0-15,0-9 16,0-17 0,17 0-16,1-8 0,8-1 15,0 0 1,0 18-16,0 0 15,0 17-15,-9 0 16,0 0-16,1 8 16,-9 1-16,-1 0 15,-8-1 1,-8 1-16,-1 0 0,0-1 16,-8 10-1,-1-1-15,1-8 16,0 8-16,8 0 15,9 1-15,0-1 16,17 0-16,1 1 16,8-1-16,17-8 31,44 8-31,-35-8 0</inkml:trace>
  <inkml:trace contextRef="#ctx0" brushRef="#br1" timeOffset="-173069.33">13877 10651 0,'0'0'0,"0"0"16,-9 17-16,0 9 15,1 9-15,-10 17 16,1-18-16,17-8 15,0-17 1</inkml:trace>
  <inkml:trace contextRef="#ctx0" brushRef="#br1" timeOffset="-172800.29">14111 11153 0,'0'0'0,"0"0"0,0 0 0,0 0 0,17 0 0,1 0 0,17 0 0,8 0 0,26 0 0,1-8 16,8-1-16,0-17 0,0 9 0,9-9 0,-26 8 15</inkml:trace>
  <inkml:trace contextRef="#ctx0" brushRef="#br1" timeOffset="-172505.8">14511 10781 0,'0'0'0,"0"0"16,0 0-16,0 0 16,0 0-16,0 17 15,0 9 1,-9 17-16,-8 27 0,-10 8 16,1 0 15,0 0-31,0 8 0,9-8 0,8-9 15,9-8-15,0-18 16,18-17 0,16 0-16,36-17 15,-18 0-15</inkml:trace>
  <inkml:trace contextRef="#ctx0" brushRef="#br1" timeOffset="-158320.08">4793 11837 0,'0'0'0,"0"0"0,0 0 15,0 0-15,0 0 16,0 0-1,0 0-15,9 0 16,8 0-16,18 9 16,17-9-16,0 9 15,1-1-15,-10-8 16,0 0 0,9 0-16,-17 0 0,-17 0 15,-10 0 1</inkml:trace>
  <inkml:trace contextRef="#ctx0" brushRef="#br1" timeOffset="-157935.6">4846 12123 0,'0'-8'0,"0"8"15,0-9-15,0 9 16,0 0-16,0 0 16,0 0-16,0 0 15,0 0 1,0 0-16,0 0 15,0 0-15,0 0 16,26-9-16,8 1 16,10-1-16,8 9 15,9 0-15,-18 0 16,0 0 0,-16 0-16,-10 0 15,-8 0-15,-1 9 16,1-1-1</inkml:trace>
  <inkml:trace contextRef="#ctx0" brushRef="#br1" timeOffset="-154794.43">6383 11967 0,'0'0'0,"0"0"0,0 0 0,0-8 16,0-1-16,-9 0 16,0 1-16,-8-1 15,-9 0-15,-18 9 16,1 9-1,0 17-15,-10 9 16,1 17 0,18 0-16,8 8 0,8 27 15,18-9 1,9-26 0,8-9-16,18-17 15,0 0-15,25-17 0,45-27 16,-1-16-16,-35-1 15,-43 18-15</inkml:trace>
  <inkml:trace contextRef="#ctx0" brushRef="#br1" timeOffset="-154456.33">6834 12210 0,'0'0'0,"-9"-9"0,1 9 15,-1 0-15,0 0 16,1 0-16,-1 0 15,-8 17-15,-1 1 16,1-1-16,0 18 16,17-1-1,0-8-15,17 0 0,0 0 16,9-17 0,0 0-16,9-18 15,-9 0-15,0 1 16,0-18-16,-17 0 15,0 0-15,-18-9 16,0 0-16,-8 18 16,0 0-16,-1 8 15,1 9 1,8 0-16,9 0 16,0 0-16</inkml:trace>
  <inkml:trace contextRef="#ctx0" brushRef="#br1" timeOffset="-154157.22">7425 11941 0,'0'0'0,"0"0"0,0 0 15,0 0-15,0 0 16,-9 0-16,0 0 16,-8 18-16,-9-1 15,-9 0-15,0 9 16,18-8-16,0 8 15,8 0-15,9 0 16,17 0 0,1 0-16,-1-1 15,9 1-15,-9 0 16,-8-17 0,0 8-16,0 1 0,-9-1 15,-9 0 1,-17 1-16,0-10 0,-9 1 15,18-18 1,8 9-16</inkml:trace>
  <inkml:trace contextRef="#ctx0" brushRef="#br1" timeOffset="-153233.06">7989 11751 0,'0'0'0,"0"0"16,0 0-16,0 0 15,0 0-15,0 0 16,0 0 0,-9 0-16,1 17 15,-1 9-15,-17 26 16,0 9-16,9-1 15,-1 1 1,18-18-16,0 1 16,0-18-16,9 0 0,0-9 15,8-9 1,0 1-16,18-18 16,0 1-16,8-9 15,1-18-15,-1-8 16,-17-9-16,0 0 15,-17 0-15,-1 8 16,-8 10-16,-8-1 16,-1 18-1,0-1-15,-8 1 16,0 17 0,-1 0-16,1 0 0,0 9 15,-9 8-15,8 0 16,1 18-16,-1-9 15,18 0-15,0 0 16,0 0 0,0 0-16,9-17 15,8-1-15,10 1 16,33 0-16,-25-9 16</inkml:trace>
  <inkml:trace contextRef="#ctx0" brushRef="#br1" timeOffset="-152882.59">8406 12028 0,'0'0'0,"0"0"16,0 0-16,0 0 15,0 0-15,0 9 16,0-1-16,0 1 15,0 0 1,0 8-16,0-8 16,9-1-16,-1 1 15,10 0-15,-1-1 16,0-8-16,1 0 16,-1-8-16,-8-1 15,-1-17-15,-16 0 16,-1 0-16,-17 9 15,0-1 1,-17 18-16,-1 18 16,1 8-16,34-9 15</inkml:trace>
  <inkml:trace contextRef="#ctx0" brushRef="#br1" timeOffset="-152468.78">7781 12262 0,'-9'0'0,"0"0"15,1 0-15,8 0 16,0 0-16,0 0 16,0 0-1,0 0-15,0 0 16,8 0-16,18 8 15,9 10-15,35-10 16,25 1-16,1 0 16,-1-1-16,-25 1 15,-18-9 1,-9 9-16,-8-1 16,-9 1-16,-17 0 15</inkml:trace>
  <inkml:trace contextRef="#ctx0" brushRef="#br1" timeOffset="-151942.6">7954 12513 0,'0'0'0,"0"0"0,0 0 16,0 0-16,0 0 16,0 0-16,0 0 15,0 0-15,9 0 16,8 0-16,1 9 15,-1-1-15,9 1 16,0 8-16,0-8 16,-8 8-1,-10 1-15,1-1 16,-18 0-16,1 1 16,-18-1-16,0 9 15,-1 0-15,1 0 16,9-18-16,0 1 15,8 0-15,9-1 16,0 1 15,0 0-31,26 8 0,26-8 0,18-1 16,-1 1 0,1 0-16,-18-9 0,-18 8 15,-8 1-15,1 8 16,-10-8-16</inkml:trace>
  <inkml:trace contextRef="#ctx0" brushRef="#br1" timeOffset="-150751.25">8996 12322 0,'0'0'0,"0"0"0,0 0 16,0 0-16,0 0 15,0 0-15,0 0 16,0 18-16,18-1 15,-1 9-15,0 0 16,18 0-16,17 0 16,18-17-1,8-1 1,0-16-16,0-10 0,-8-8 16,-9 0-1,-18 0-15,-17 0 0,0-8 16,-17-1-1,-1 0-15,-16 9 16,-18 9-16,0 0 16,-26 0-16,-9 25 15,-9 9-15,1 27 16,8 16-16,9 10 16,17-10-16,18 10 15,17-10-15,17 1 16,27-9-1,34 8-15,26-25 16,0-35-16,44-17 16,-9-9-16,-79 17 15</inkml:trace>
  <inkml:trace contextRef="#ctx0" brushRef="#br1" timeOffset="-150135.25">9882 12080 0,'0'0'0,"0"0"0,0 0 15,0 0 1,0 0-16,0 0 16,17 0-16,1 0 15,17 9-15,8-1 16,0-8-16,10 0 15,-10 0-15,-8 0 47,-1 0-47,1 9 0,-35-9 0,26 9 0</inkml:trace>
  <inkml:trace contextRef="#ctx0" brushRef="#br1" timeOffset="-149791.02">10325 12279 0,'0'0'0,"0"0"0,0 0 16,0 0-16,9 0 15,-1-9-15,10 1 16,-1-10-16,9-8 15,0-8 1,0-1-16,-8 1 16,-10 16-16,1 1 15,0 8-15,-1 9 16,-8 0-16,0 0 16,9 18-16,0-1 15,8 0 1,0 9-16,1 0 0,-1-9 15,9-8 1,-17 0-16</inkml:trace>
  <inkml:trace contextRef="#ctx0" brushRef="#br1" timeOffset="-149651.49">10612 11785 0,'0'0'0,"0"0"0,0 0 0,0 0 15,0 0 1,0 9-16,0-9 16</inkml:trace>
  <inkml:trace contextRef="#ctx0" brushRef="#br1" timeOffset="-149139.05">11228 11794 0,'0'0'0,"0"0"16,0 0-16,-9 0 16,1 0-16,-18 0 15,0 0-15,-9 9 16,0-1-16,0 10 16,1 16-1,-1 1-15,0 8 31,18-8-31,8 0 0,9-9 0,0 0 16,18 0-16,-1 0 16,9-9-1,9-8-15,-1-1 16,1-16-16,9-1 16,-1-8-16,0-9 15,-17 0-15,-8-9 16,-9 9-16,-9 0 15,-9 0-15,0 9 16,0-1 0,1 1-16,8 8 15</inkml:trace>
  <inkml:trace contextRef="#ctx0" brushRef="#br1" timeOffset="-148933.15">11193 11578 0,'0'0'0,"0"0"0,0 0 15,0 0 1,0 17-16,0 0 16,-8 18-16,-1 25 15,-17 18-15,0 9 16,-9-9-16,9 0 16,9 0-16,-1-17 15,10-18 1,8 0-16,8-17 0,1-17 15</inkml:trace>
  <inkml:trace contextRef="#ctx0" brushRef="#br1" timeOffset="-148621.92">11384 12028 0,'0'0'0,"0"0"0,0 0 0,0 0 15,0 0 1,-8 9-16,8 8 16,0 0-16,0 1 15,0-10-15,0 1 16,8 0-16,10-1 16,-1 1-16,1-9 15,-10 0-15,1 0 16,-9 0-1,0-9-15,-9 1 16,1-1-16,-19 0 16,-7 1-16,-1 8 15,18 8-15</inkml:trace>
  <inkml:trace contextRef="#ctx0" brushRef="#br1" timeOffset="-148284.72">10455 12322 0,'0'0'0,"0"0"15,0 0-15,0 0 16,18 0-16,8 0 16,8 0-16,27 0 15,26 0-15,9 0 32,-1 9-32,1-18 0,-10 1 0,1 8 15,-26 0 1,-9 0-16,-8 0 15,-10 8-15,-8-8 16,-17 0-16</inkml:trace>
  <inkml:trace contextRef="#ctx0" brushRef="#br1" timeOffset="-147846.85">10898 12470 0,'0'0'0,"0"0"16,0 0-16,0 0 16,0 0-16,0 0 15,9 0-15,8 0 16,1 0-16,-1 0 15,0 0-15,1 8 16,-1 1-16,0 0 16,-8-1-16,0 1 15,-1 0 1,-8-1-16,-8 1 16,-1 8-16,-17 1 15,9-1-15,-1-8 16,1-1-16,0 1 15,8 0-15,9-1 16,0-8-16,0 0 16,0 0-1,26 9-15,17 0 16,18-1-16,35-8 16,-27 0-16</inkml:trace>
  <inkml:trace contextRef="#ctx0" brushRef="#br1" timeOffset="-142319.95">12314 12357 0,'0'0'0,"0"0"0,0 0 0,0 0 15,0 0-15,0 0 16,0 0-16,-9 0 16,-8-9-16,-10 9 15,-16 0 1,0 18-16,-1 16 15,1 10-15,8-1 16,18 9 0,-1-9-16,18 9 15,18 0-15,-1-9 16,18-17 0,26-17-16,17-18 15,-44 1 1</inkml:trace>
  <inkml:trace contextRef="#ctx0" brushRef="#br1" timeOffset="-142011.65">12730 12452 0,'0'0'0,"0"0"0,0 0 16,-8 0-16,-1 18 15,-8-1-15,-1 18 16,1-1-16,0-8 15,17 9-15,0-9 16,8 0-16,10 0 16,-1-18-16,18 1 15,-1 0 1,10-18-16,-1 0 16,-17-17-1,0 1-15,-17-10 16,0-8-16,-18 8 0,0 0 15,-17 18-15,9 0 16,0 8 0,-1 9-16,18 9 15,0-1-15</inkml:trace>
  <inkml:trace contextRef="#ctx0" brushRef="#br1" timeOffset="-141596.5">13442 12366 0,'0'0'0,"0"0"0,0 0 16,0 0-16,-8-9 15,-1 0 1,0 9-16,-17 0 16,-8 0-16,8 0 15,-9 18-15,0 8 16,9 8-16,9-8 16,17 9-16,0 8 31,17-8-31,0 0 0,9-9 15,-8 0-15,-9-18 16,-1 1-16,1-1 16,-9 1-16,-9 0 15,-8-1-15,-1 1 16,-8 0-16,18-1 16,8-8-16</inkml:trace>
  <inkml:trace contextRef="#ctx0" brushRef="#br1" timeOffset="-141050">13790 12348 0,'0'0'0,"0"0"0,-9 0 16,0 0-16,1 0 15,-1-8-15,0 8 16,1 0-16,-1 0 16,0 0-1,1 17-15,-10 9 16,1 9-16,0 8 15,8-8-15,9-1 16,0-8-16,0-8 16,9-10-16,-1 1 15,10 0 1,-1-9-16,9-9 16,0 0-1,0 1-15,0-1 16,0 9-16,0 0 15,-8 0-15,-1 0 0,0 9 16,1-1-16,-1 1 16,0 0-1,-8-1-15,0 1 16,0 0-16,-1-18 16,1 0-16,0-8 15,-1-26-15,1-9 16,8 8-16,9 10 15,-17 25-15</inkml:trace>
  <inkml:trace contextRef="#ctx0" brushRef="#br1" timeOffset="-140545.4">14224 12513 0,'0'0'0,"0"0"0,0 0 15,0 17-15,0 9 16,0 9-16,0 17 16,0 8-1,0-16-15,0-10 16,0-8 0,0-8-16,0-10 0,0 1 15,0-9-15,0 0 16,0-9-16,0-8 15,0-9 1,17-9-16,1 1 16,-1-1-16,0 9 15,18 0-15,-9 9 16,0 8-16,-8 9 16,-1 0-1,-8 0-15,-1 0 0,-8 0 16,0 9-1,0 0-15,-8-1 16,-1 1-16,0 0 16,1-1-16,8 1 15,0-1-15,0 1 16,0 0-16,0 8 16,17 0-1,0 1-15,1 8 0,-1-18 16,1 1-1,8-18-15,-9 9 16</inkml:trace>
  <inkml:trace contextRef="#ctx0" brushRef="#br1" timeOffset="-140330.78">14554 11881 0,'0'0'0,"0"0"0,0 0 16,0 0-16,-9 17 15,1 18-15,-10 8 16,1 9-16,-9-9 16,17-17-1</inkml:trace>
  <inkml:trace contextRef="#ctx0" brushRef="#br1" timeOffset="-139995.78">14606 12470 0,'0'0'0,"0"0"0,0 0 16,0 0-16,0 0 15,0 0-15,17 0 16,1 0-16,25 0 15,18-9-15,8 0 16,10-17 0,-1 9-16,-9 0 15,1-9-15,-36 17 16</inkml:trace>
  <inkml:trace contextRef="#ctx0" brushRef="#br1" timeOffset="-139639.33">14988 12071 0,'0'0'0,"0"0"0,0 0 15,0 0-15,0 0 16,0 0-16,0 0 15,0 0 1,-9 0-16,1 18 16,-1 8-16,-17 17 15,-9 17-15,1 27 16,-1 0-16,9-9 16,8 0-16,1-9 15,17 9 1,0-26-16,0-9 0,17-17 15,1 0 1,17-17-16,8-18 16,18-17-16,-27 9 15</inkml:trace>
  <inkml:trace contextRef="#ctx0" brushRef="#br1" timeOffset="-133314.45">15527 12591 0,'0'0'0,"0"0"0,0 0 0,0 0 15,0 0-15,17 0 16,0 0-16,18 0 16,8 0-16,10 0 15,7 0-15,-16-9 16,-1 9 0,-17 0-16,0 0 15,-8 0-15,-10 9 16</inkml:trace>
  <inkml:trace contextRef="#ctx0" brushRef="#br1" timeOffset="-131991.29">16056 13050 0,'0'0'0,"0"0"0,0 0 16,0-9 0,9 1-16,8-10 15,27-16-15,-1-10 16,1 1-16,8-18 47,-9 1-47,1 8 0,-44 52 0,26-44 0,0 10 0,-18 17 15,1-1-15,0 10 16,-9 8-16,0 0 16,0 0-16,-9 17 15,9 0-15,0 18 16,0 17-16,0-9 15,9 0 1,8-17 15,0 0-31,1-17 16,-1 0-16,9-1 0,0 1 0</inkml:trace>
  <inkml:trace contextRef="#ctx0" brushRef="#br1" timeOffset="-131842.75">16482 12184 0,'0'0'0,"0"0"0,0 0 15,0 0-15,0 0 16,0 17-16,0-8 16,8-1-16</inkml:trace>
  <inkml:trace contextRef="#ctx0" brushRef="#br1" timeOffset="-119599.18">17376 12331 0,'0'0'0,"0"0"0,-8 0 0,-1-9 16,0 1-1,0-1-15,1 0 16,-10 1-16,-8-1 15,0 9-15,-17 0 16,-1 0-16,1 17 16,0 1-1,-1 16-15,9 1 16,1 8 0,16 9-16,18-8 0,0-1 15,9 0 1,8-17-16,1 0 15,-1 0-15,-8-17 0,0-1 16,-1 1 0,-16 8-16,-1 1 15,-17 25 1,0 0 0,0 1-16,17-27 0</inkml:trace>
  <inkml:trace contextRef="#ctx0" brushRef="#br1" timeOffset="-119437.83">17315 12643 0,'0'0'0,"0"0"0,0 17 0,0 9 16,0 9-16,-8 8 15,8 9-15,8 0 16,1-35-16</inkml:trace>
  <inkml:trace contextRef="#ctx0" brushRef="#br1" timeOffset="-119250.61">17446 12106 0,'0'0'0,"0"0"0,0 0 16,0 0-16,8 17 15,1 1 1,0 16-16,-1-17 16,-8-8-16</inkml:trace>
  <inkml:trace contextRef="#ctx0" brushRef="#br1" timeOffset="-118912.21">17472 12712 0,'0'0'0,"0"0"16,0 0-16,0 0 0,0 17 15,0 1-15,0-10 16,0 1 0,0 0-1,0-1-15,0 1 0,0-9 16,0 0-16,0-9 15,17 1-15,9-18 16,9-9-16,0 9 16,-9 9-16,0 0 15,-9 17-15,-8 0 16,-1 17 0,1 9-16,0 8 0,0 10 15,-1-1 1,10-8-1,-1-9-15,0-9 0,-8-8 16</inkml:trace>
  <inkml:trace contextRef="#ctx0" brushRef="#br1" timeOffset="-118295.15">18253 12141 0,'-8'-9'0,"-1"-8"16,0-1-16,1 10 16,8-1-16,0 9 15,-9 0 1,0 0-16,0 0 16,-8 17-16,-9 9 15,-17 18-15,8 25 16,0 17-1,9 1-15,9-9 16,8-17-16,9-18 16,0-17-1,17 0-15,1-17 16,8-9-16,17-18 0,9-16 16,0-18-16,18-26 15,-9 0-15,-27 8 16,-16 18-1,-9 0-15,-18 18 0,0-1 16,-8 18 0,-9 0-16,-18 17 15,1 8-15,-1 10 16,10-1-16,-1 9 16,9 0-16,9 0 15,17-9-15,0 0 16,17 1-16,18-10 15,-9-8 1</inkml:trace>
  <inkml:trace contextRef="#ctx0" brushRef="#br1" timeOffset="-117958.66">18557 12374 0,'0'0'0,"0"0"0,0 0 16,0 18-16,-8-1 16,8 0-16,-9 9 15,9 0-15,0 0 16,0-8-16,9-10 16,8 1-1,0 0-15,1-9 0,8-9 16,0 0-1,-9-8-15,-8-9 16,-1 0-16,-16 0 16,-10 9-16,-25-1 15,-18 18-15,0 35 16,9 8-16,35-25 16</inkml:trace>
  <inkml:trace contextRef="#ctx0" brushRef="#br1" timeOffset="-117660.61">17915 12773 0,'0'0'0,"0"0"0,0 0 15,0 0-15,0 0 16,0 0-16,26 0 16,17 8-16,18 1 15,8 0-15,44-1 47,9-16-47,-18-1 0,-17 9 16,-18 0-16,-17-9 0,-17 9 0,-17 0 15,-10 0-15,-8 0 16</inkml:trace>
  <inkml:trace contextRef="#ctx0" brushRef="#br1" timeOffset="-117285.52">18158 12963 0,'0'0'0,"0"0"0,0 0 0,8 0 16,10 0-16,17 0 15,8 9 1,0 0-16,1-1 16,-1 1-16,-17 0 15,0-1 16,-17 1-31,0 0 0,-18 8 0,0 0 16,-17 1-16,-17 16 0,-1 1 16,1-1-1,8-8-15,18-8 16,0-1-16,17-8 16,0-1-16,17 1 15,9 0-15,35-9 16,34-9-16,18-8 15,-26-9-15,-61 8 16</inkml:trace>
  <inkml:trace contextRef="#ctx0" brushRef="#br1" timeOffset="-116781.14">19104 12617 0,'0'0'0,"0"0"0,0 0 0,0 0 16,0 0-16,0 0 16,0 9-16,9 8 15,0 0-15,8 0 16,0 1-1,1-1-15,8 0 16,17-8-16,1 0 16,-1-18-16,0 0 31,1 1-31,-9-10 0,-9 1 0,-18 0 16,1-9-16,0 0 15,-18-9 1,-26 1-16,-8 16 15,-1 1-15,1 17 16,-18 17-16,9 18 16,0 8-16,17 18 15,1 17-15,16 0 16,10-9-16,16 0 16,18-8-1,9-18-15,8 1 16,10-19-16,7-16 15,18-18-15,-8-16 16,-35 16-16</inkml:trace>
  <inkml:trace contextRef="#ctx0" brushRef="#br1" timeOffset="-116397.11">19712 12582 0,'0'0'0,"0"0"0,0 0 16,0 0-16,18 0 15,-1-8-15,18-1 16,-1-17-16,1 0 15,-9 0-15,0 0 16,0 9-16,-17-1 16,0 1-1,-1 8-15,1 9 16,0 0-16,-9 0 16,8 18-16,10 8 15,-1 26-15,0-9 16,1 0-16,-1-17 15,-8 0-15,8-17 16,-8 0-16,-9-9 16,0 0-1</inkml:trace>
  <inkml:trace contextRef="#ctx0" brushRef="#br1" timeOffset="-116243.29">19894 12123 0,'0'0'0,"0"0"15,0 0-15,0 0 16,9 18 0,9-1-16,8-8 15,-18-1-15</inkml:trace>
  <inkml:trace contextRef="#ctx0" brushRef="#br1" timeOffset="-115811.33">20659 12158 0,'0'0'0,"0"0"0,0 0 0,0 0 15,0 0-15,-9 0 16,0 0-16,1 0 15,-18 0 1,-9 17-16,0 0 16,0 1-16,9-1 15,-17 18-15,8-1 32,9 1-32,9 0 0,17-1 15,0-8-15,17-8 16,9 8-16,18-9 15,16-8-15,10-18 16,8 0-16,0-17 16,-17-8-16,-9-1 15,-9 0-15,-17 1 16,-17-1 0,0 0-16,-18 9 0,0-8 15,-17 8 1,-26 9-16,26 17 15</inkml:trace>
  <inkml:trace contextRef="#ctx0" brushRef="#br1" timeOffset="-115580.63">20624 11820 0,'0'0'0,"0"0"15,0 0-15,0 9 16,0 17-16,9 34 15,-1 18-15,-16 9 16,-1 17 0,0 0-16,-8-9 15,0-8-15,8-27 0,-9-8 16,10-8-16,8-18 16,0-18-1,0 1-15</inkml:trace>
  <inkml:trace contextRef="#ctx0" brushRef="#br1" timeOffset="-115275.02">20902 12504 0,'0'0'0,"0"0"0,0 0 15,0 0-15,0 18 16,0-1-16,0 9 15,0-9-15,8 1 16,1-1-16,9-8 16,-1-1-1,0-8-15,1-8 16,-1-1-16,0-8 16,-8-9-16,0 0 15,-18 8-15,-17 1 16,0 0-16,-26 17 15,-26 26-15,8 0 16,36-18-16</inkml:trace>
  <inkml:trace contextRef="#ctx0" brushRef="#br1" timeOffset="-115002.99">19938 12773 0,'0'0'0,"0"0"0,17 0 16,9 0-16,26 8 16,27 1-16,25 0 15,9-9 1,0-9-16,-1 0 15,-16 1-15,-9-1 16,-18 0-16,-17 1 16,-8 8-1,-27 0-15,-8 0 0,-9 0 16</inkml:trace>
  <inkml:trace contextRef="#ctx0" brushRef="#br1" timeOffset="-114571.08">20372 12929 0,'0'0'0,"0"0"0,0 0 16,0 0-16,0 0 16,0 0-16,17 0 15,1 8 1,8 1-16,9 0 15,-1-1-15,-8 1 16,0 0-16,-8-1 16,-1-8-16,-8 9 15,0 0-15,-9-1 16,-9 1-16,0 8 16,-17 1-1,0-1-15,9-8 16,-1-1-16,10 1 15,-1 0-15,0-1 16,9-8-16,0 0 16,0 0-16,26 0 15,18 9-15,25-9 47,18 0-47,-9-9 0,-17 1 0,-18 8 0,-25 0 16</inkml:trace>
  <inkml:trace contextRef="#ctx0" brushRef="#br2" timeOffset="-106368.33">16820 11803 0,'-8'0'0,"-1"-9"0,-8 0 16,-9 1-16,-18-10 15,-8 1-15,-35 0 16,-8 8 0,-1 18-16,-17 17 0,-17 17 15,-26 35 1,-1 26-16,10-9 16,17 18-1,25 8-15,27-8 0,17 25 16,18 18-16,34-26 15,27 26 1,34 0 0,26-44-16,18-25 15,8-18 1,43-17 0,10-34-16,-1-27 0,-8-26 15,-27-25-15,-8-44 0,-9-26 0,-17-26 16,-26-35-16,-18-16 15,-25 42-15,-27 44 16,-8 25-16,-27 27 16,1 26-1,-18 26-15,0 25 16,35 10-16</inkml:trace>
  <inkml:trace contextRef="#ctx0" brushRef="#br2" timeOffset="-104687.05">16933 10824 0,'0'0'0,"0"0"16,0-9-16,0 9 15,0 0-15,0 0 16,0 0-16,9 0 15,8 9 1,1 8-16,16 1 16,1-1-16,17-8 15,18-1 1,-1-16 0,1-1-16,-9-8 0,-18-1 15,0 1 1,1-9-16,-18 0 15,0 0 1,-9 0-16,-8-8 16,0-1-16,-18 9 15,0 9-15,1-9 0,-18 8 0,-1 1 16,-16 8 0,0 1-16,8 8 15,-9 8 1,-16 18-1,8 9-15,17 0 16,0 17-16,0 17 0,1 9 0,16 0 16,18-18-16,18 1 15,-1-9-15,26 0 16,18-9 0,17-17-16,9-9 15,0-8-15,9-18 16,-1-16-16,-51 7 15</inkml:trace>
  <inkml:trace contextRef="#ctx0" brushRef="#br2" timeOffset="-101969.85">17637 10322 0,'-9'-9'0,"9"0"0,0 1 0,0-1 16,0 9-1,0 0-15,0 0 16,0 0-16,0 0 15,0 0-15,0 0 16,0 0-16,0 0 16,0 0-16,0 0 15,0 0-15,0 0 16,0 0 0,0 0-16,0 0 15,0 0-15,0 0 16,0 0-16,0 0 15,0 0-15,0 0 16,0 0-16,0 0 16,0 0-16,0 0 15,0 0 1,0 0-16,0 0 16,0-9-16,17 1 15,9-18-15,27-17 16,7-9-16,1 0 31,-17 17-31,-18 9 0,0 9 16,-9-1-1,-8 10-15,-1-1 16,1 0-16,0 9 16,-9 0-16,0 0 15,0 0-15,0 0 0,0 0 16,0 0-16,8 18 15,1 16 1,0 18-16,-1-8 16,10-1-16,-1-17 15,1 0 1,8 0-16,8 0 16,1-18-16,-18 1 0</inkml:trace>
  <inkml:trace contextRef="#ctx0" brushRef="#br2" timeOffset="-101720.34">18158 9594 0,'-9'0'0,"0"0"16,1 0-16,8 0 16,0 0-16,0 18 15,-9-1-15,18 26 16,-1-17-16</inkml:trace>
  <inkml:trace contextRef="#ctx0" brushRef="#br2" timeOffset="-99210.8">16317 10686 0,'0'0'0,"0"0"0,0 0 15,0 0-15,0 0 16,0 0 0,0 0-16,17 0 15,9 8-15,9 1 16,26-9-16,43 0 16,0-17 15,-60-1-31</inkml:trace>
  <inkml:trace contextRef="#ctx0" brushRef="#br2" timeOffset="-98905.08">18375 10010 0</inkml:trace>
  <inkml:trace contextRef="#ctx0" brushRef="#br2" timeOffset="-98722.66">18314 9975 0,'0'0'0,"0"-8"0,0-1 0,0 0 0,0 1 16,0-1-16,17 0 15,9 1-15,35-1 16,17-8 0,1-1-16,-19 1 15,1 0-15,9 17 0,-18 0 16,-26 0-16</inkml:trace>
  <inkml:trace contextRef="#ctx0" brushRef="#br2" timeOffset="-98455.49">18470 9871 0,'0'0'0,"0"0"0,0 0 15,0 0-15,0 18 16,-8-1-16,-1 18 15,0-1-15,1 1 16,-1-9 0,0 0-16,1-9 0,8-8 15,0 0 1,0-9-16,8-9 16,10 0-16,-1 9 15</inkml:trace>
  <inkml:trace contextRef="#ctx0" brushRef="#br2" timeOffset="-98299.93">18722 9906 0,'0'0'0,"0"0"0,0 0 16,0 0-1,0 0-15,-8 17 16,-1 1-16,0 8 16,9 8-16,0-8 15,0 9-15,0 0 16,0-27-16</inkml:trace>
  <inkml:trace contextRef="#ctx0" brushRef="#br2" timeOffset="-97941.1">17836 10400 0,'0'0'0,"0"0"0,0 0 15,0 0-15,0 0 16,0 0-16,0 0 16,0 0-16,0 0 15,18 0-15,8-9 16,17 0-1,27 1-15,34-18 16,26 8 0,18 1-16,-18 0 0,0-1 15,-17 1-15,-17 0 16,-18 8-16,-26 9 16,-17 0-1,-9 0-15,-18 0 16,1 9-16,0-1 15</inkml:trace>
  <inkml:trace contextRef="#ctx0" brushRef="#br2" timeOffset="-97416.52">18349 10469 0,'0'0'0,"0"0"16,0 0-16,0 0 15,0 0-15,0 0 16,0 0-16,0 0 16,0 0-1,0 0-15,0 0 16,0 0-16,0 0 15,8 0-15,10 0 16,-1 0-16,18 0 16,8 9-16,1-1 15,-1 1-15,-17 8 16,0-8-16,-8 8 16,-10 1-1,1-1-15,-18 0 16,-8 9-16,-9 0 15,0-8-15,0-1 16,8-8-16,1-1 16,8 1-16,1 0 15,8-1-15,0-8 16,0 0 0,17 0-16,27 9 15,8-1-15,8-8 16,1 0-16,0 0 15,0 9-15,-18 8 16</inkml:trace>
  <inkml:trace contextRef="#ctx0" brushRef="#br1" timeOffset="-81013.21">4802 13951 0,'0'-9'0,"0"9"16,0 0-16,0 0 15,0 0-15,0 0 16,0 0-16,0 0 16,9 0-1,8 0-15,1-9 16,16 1-16,1-1 15,8 0-15,1 1 16,-9 8-16,-1 0 16,-8 0-1,-17 8-15</inkml:trace>
  <inkml:trace contextRef="#ctx0" brushRef="#br1" timeOffset="-80801.41">4793 14081 0,'0'0'0,"0"0"0,0 0 16,0 0-16,9 0 16,17 0-16,18 0 15,16 0-15,10-9 16,8 0-16,0 1 15,-43 8 1</inkml:trace>
  <inkml:trace contextRef="#ctx0" brushRef="#br1" timeOffset="-79024.77">6000 14037 0,'-8'0'0,"-1"0"0,0 0 16,9 0-16,0 0 16,0 0-16,0 0 15,0 9 1,9 8-16,8 9 0,18 0 15,0 0 1,17 0-16,18-26 16,-10-9 15,-8-8-31,-8-9 0,-1 0 0,-17-8 0,0-1 16,-17-8-16,-18-1 15,1 1 1,-27 8-16,0 9 0,-8 18 15,-1 16 1,-16 10-16,-10 25 16,9 9-16,9 17 15,0 26 1,26 1-16,9-10 0,17 18 16,17 0-16,18-17 15,8-27 1,9 1-16,18-18 15,-1-17-15,27-8 16,-1-18-16,-34-9 16,-35 9-16</inkml:trace>
  <inkml:trace contextRef="#ctx0" brushRef="#br1" timeOffset="-78634.63">6574 13743 0,'0'0'0,"0"0"16,0 0-16,0 0 15,17 0-15,26 8 16,9 1-16,1 0 15,7-1-15,1 1 32,-17-18-32,-1 1 0,-8-1 15,-18 0-15</inkml:trace>
  <inkml:trace contextRef="#ctx0" brushRef="#br1" timeOffset="-78178.52">7381 13968 0,'-8'-9'0,"-10"1"15,1-1-15,8 9 16,0 0-16,1 0 15,-1 0-15,0 0 16,1 0 0,8 0-16,0 0 15,0 0-15,0 0 16,0-9-16,0 1 16,17-18-16,0-18 15,9 1-15,1 8 16,-1 1-16,-18 16 15,1 1-15,0 17 16,-9 0 0,0 0-16,0 0 15,8 17-15,1 1 16,0 16-16,-1 1 16,1-9-16,0 0 15,8-9-15,0 1 16,1-10-1,-18 1-15</inkml:trace>
  <inkml:trace contextRef="#ctx0" brushRef="#br1" timeOffset="-77855.08">7529 13466 0,'0'0'0,"0"0"16,0 0-16,0 0 15,0 0 1,0 0-16,0 8 15,0 1-15</inkml:trace>
  <inkml:trace contextRef="#ctx0" brushRef="#br1" timeOffset="-77471.7">8050 13544 0,'0'0'0,"0"0"0,0 0 16,0 0-1,0 0-15,0-9 16,0 0-16,0 1 15,0-1-15,-9 0 16,0 1-16,1-1 16,-10 0-16,-8 9 15,0 0-15,-8 0 16,-1 18 0,9-1-16,0 9 15,0 9-15,8 16 31,10-7-31,8-1 0,0-17 0,17 0 16,9 0 15,9 0-31,17-17 16,17-9-16,1-18 0,-9-8 16,-9 0-16,-9-8 15,-17 8-15,0-9 0,-17 0 16,0 10-16,-18-1 15,0 8-15,-8 1 16,-27 8-16,27 1 16</inkml:trace>
  <inkml:trace contextRef="#ctx0" brushRef="#br1" timeOffset="-77213.54">8024 13162 0,'0'0'0,"0"0"0,0 0 16,0 0-16,0 0 16,0 9-16,0 17 15,-9 9-15,0 17 16,1 17-16,-10 9 31,-8 17-31,0 0 0,9-17 0,0-8 16,8-27-16,9 0 15,0-17 1,9-8-16,-1-10 16</inkml:trace>
  <inkml:trace contextRef="#ctx0" brushRef="#br1" timeOffset="-76408.89">8475 13786 0,'0'-9'0,"0"1"16,0 8-16,-8-9 15,-1 0-15,0 1 16,-8 8 0,-9 0-16,0 17 15,0 0-15,-9 1 16,9 8-16,9-9 15,-1 9-15,1 0 16,17-17-16,0-1 16,0 1-16,17-9 15,1-9 1,8 1-16,0-10 16,0-8-16,-9-8 15,-8-1-15,-18 0 16,-17 9-16,0 9 15,-26 8-15,26 1 16</inkml:trace>
  <inkml:trace contextRef="#ctx0" brushRef="#br1" timeOffset="-74903.58">7546 14037 0,'0'0'0,"0"0"0,0 0 16,0 0-16,18 0 15,-1 0-15,26 0 16,35 0-16,18 0 16,0 0-1,-1 0-15,1 0 0,-18 0 16,-9 0-1,-17 0-15,-17 0 16,-18 0-16,-8 0 16</inkml:trace>
  <inkml:trace contextRef="#ctx0" brushRef="#br1" timeOffset="-74470.13">7755 14124 0,'0'0'0,"0"0"0,0 0 0,0 0 16,0 0-16,0 0 0,0 0 15,8 8 1,10 10-16,-1-1 15,9 0-15,0 1 16,0-1-16,0-8 16,-8-1-16,-10 1 15,1 0-15,0-1 16,-9 1-16,-9 0 16,0 8-16,1 0 15,-10 1 1,1-10-16,-1 1 15,10 0-15,-1-1 16,9 1-16,0-9 16,0 9-1,17-1-15,18 10 0,26-10 16,43 1-16,9-9 16,-61 0-1</inkml:trace>
  <inkml:trace contextRef="#ctx0" brushRef="#br1" timeOffset="-52228.39">9656 13154 0,'0'0'0,"0"0"0,0 0 15,0 0-15,0 0 16,-8 0-16,-10 8 16,-16 10-16,-27 16 15,0-8-15,0 0 16,9 0-1,9-8 1,8-10-16,18 1 16,-1 0-1,1-1 1,8 1 0,9 0-1,0-1-15,0 10 16,0-1-16,9 18 0,0 25 0,-1 18 15,-16 17-15,-10 1 0,-8 8 16,0 0-16,-9 0 0,1-27 16,8-7-16,-1-10 15,10-8 1,0 0-16,-1 9 0,1 0 16,17-9-16,0-9 15,17-17 1,9 8-16,9-8 15,17 0-15,9 0 16,0 0-16,-18-17 16,1 0-16,-18-1 15,26 10-15,17-1 16,-43-8-16</inkml:trace>
  <inkml:trace contextRef="#ctx0" brushRef="#br1" timeOffset="-51398.17">10082 13985 0,'0'0'0,"0"-8"0,9 8 0,-1 0 16,-8 0 0,9 0-16,-9-9 15,0 0-15,0-8 16,0 0-16,0-9 16,0 0-16,-9 0 15,1 0-15,-1 8 16,-17-8-16,-9 9 15,-8 17-15,-1 17 16,-8 1 0,0 16-16,17 1 15,1 17 1,7 0-16,10 9 16,17-1-16,9-17 15,8 1-15,18-1 0,17-17 16,17-17-1,10-9-15,7-18 16,19-25-16,-10 0 16,-60 25-16</inkml:trace>
  <inkml:trace contextRef="#ctx0" brushRef="#br1" timeOffset="-51050.09">10429 13933 0,'0'0'16,"0"0"-16,0 0 15,0 0-15,0 0 16,-8 0-16,-1 18 16,0-1-16,0 9 15,9 9-15,0 8 16,18 0-16,-1-17 16,1 0-16,16-9 15,1-8 32,0-18-47,0 1 0,8-10 0,-17-8 0,0 0 16,-17 1 15,-1-1-31,-16 0 16,-1 8-16,-8 1 15,-9 0-15,0 17 16,8 0-16,10 0 15,8 0-15,0 0 0,0 0 16,8 0-16</inkml:trace>
  <inkml:trace contextRef="#ctx0" brushRef="#br1" timeOffset="-50725.37">11159 13743 0,'0'0'0,"0"0"16,0 0-16,0 0 15,0 0-15,0 0 16,0 0-16,0 0 15,0 0-15,-9 0 16,0 8-16,1 10 16,-10-1-16,1 18 15,-1-1 1,18 1-16,0 8 16,18-8-16,-1 8 15,1 1 16,8-1-31,0-17 0,0 0 16,-18 0-16,1-9 16,-18 0-1,1 1-15,-27 8 0,-17 0 0,0 0 16,-9-9-16,9 9 16,35-17-16</inkml:trace>
  <inkml:trace contextRef="#ctx0" brushRef="#br1" timeOffset="-50553.51">12001 13587 0</inkml:trace>
  <inkml:trace contextRef="#ctx0" brushRef="#br1" timeOffset="-50060.77">12001 13535 0,'0'0'0,"-9"-9"0,9 9 0,0 0 0,0 0 0,0 0 0,-8 0 0,-1 0 15,0 0-15,1 18 16,-10 8-1,-8 17-15,0 26 16,-9 18-16,9-1 16,9 10-16,8-10 15,9-17-15,0-34 16,9-9-16,8-17 16,1-9-16,16-9 15,18-26 1,1-8-16,7-26 15,1-35-15,-9-9 16,-26 27-16,0 8 16,-17 17-1,0 9-15,-9 18 0,-9-1 16,-17 18 0,0-1-16,-9 18 0,-8 0 15,-18 18 1,9-1-16,0 9 15,17 0-15,18 9 16,-1 17-16,18-1 16,0 1-16,0-8 15,18-1-15,-1-17 16,0 0-16,9 0 16,9-9-1,9-8-15,42 8 16,10-17-16,-53 0 15</inkml:trace>
  <inkml:trace contextRef="#ctx0" brushRef="#br1" timeOffset="-49652.75">12435 13925 0,'-9'0'0,"1"0"0,8 0 0,0 0 16,0 0 0,-9 0-16,0 0 15,1 0-15,8 0 16,-9 0-16,9 8 15,0 10-15,0-1 16,0 0-16,17-8 16,1 0-16,8-1 15,9 1-15,-1-18 16,-8 1 0,0-1-16,-8 0 15,-10-8-15,-8 0 16,-8-9-16,-18 8 15,0 1-15,0 17 16,17 9-16</inkml:trace>
  <inkml:trace contextRef="#ctx0" brushRef="#br1" timeOffset="-49222.69">11602 14306 0,'0'0'0,"0"0"15,8 0 1,18 0-16,35 8 0,35 1 15,25 0 1,18-18-16,0 0 16,-17 1-1,-27-1-15,-8 0 0,-26-8 16,-18 8-16,1 9 16,-18 0-16</inkml:trace>
  <inkml:trace contextRef="#ctx0" brushRef="#br1" timeOffset="-48825.45">12044 14496 0,'0'0'0,"0"0"0,0 0 15,18 9-15,16 8 16,1 1-16,0-1 16,-9 0-16,0-8 15,-9-1-15,-8 1 16,0 0 0,-1 8-16,-8 0 15,-8 1-15,-18-1 16,0 0-16,0 1 15,8-1-15,1 0 16,0-8-16,8 0 47,0-1-47,9 1 0,0-9 0,0 9 0,26-1 16,18 1-16,34 0 15,35-9-15,251 34 16</inkml:trace>
  <inkml:trace contextRef="#ctx0" brushRef="#br1" timeOffset="-48211.29">13703 13942 0,'0'0'0,"0"0"0,0 0 16,0 0 0,-9 0-16,1 0 15,-18 0-15,0 9 16,-18 8-16,-17 0 16,1 18-16,-1 8 31,9 9-31,8 0 0,9 0 15,18-9-15,8 1 16,9-1-16,18-8 16,17-9-16,25 0 15,18-9-15,18-17 16,0-9 0,-18-17-16,8 9 15,-33 8-15</inkml:trace>
  <inkml:trace contextRef="#ctx0" brushRef="#br1" timeOffset="-47886.7">13920 14210 0,'0'0'0,"0"0"0,0 18 0,0-1 15,9 18-15,-1-1 16,1 10-1,8-10-15,1 1 16,-1-9-16,9 0 47,0 0-47,0-17 0,-26-9 0,35 8 0,0-16 0,-9-1 16,0-17-16,0 0 15,-17-17-15,-1-1 16,-16 10-16,-1-1 15,-8 9-15,-1 9 16,1 17-16,17 0 16,0 8-16,0 1 15</inkml:trace>
  <inkml:trace contextRef="#ctx0" brushRef="#br1" timeOffset="-47543.88">14893 14063 0,'0'0'0,"0"0"16,0 0-16,-9 0 15,0 0 1,1 0-16,-18 9 16,-9 8-16,0 0 15,0 9-15,18 9 16,0 0-16,-1-1 15,18 1 1,0 0-16,18-1 0,-1 1 16,0-9-16,9 0 15,0 0 1,-8-9-16,-10 1 16,1-10-16,-18 10 15,1-1-15,-18 0 16,0 9-16,0-9 15,8-8 1,18 0-16</inkml:trace>
  <inkml:trace contextRef="#ctx0" brushRef="#br1" timeOffset="-47058.76">15249 14115 0,'0'0'0,"0"0"0,0 0 15,0 0-15,-9 17 16,0 18-16,-17 0 16,0 17-16,0 8 15,0 1 1,9 0-16,-1-18 0,18 0 15,0-17 1,0 0-16,9-17 16,0-1-16,8-8 15,9-8-15,18-1 16,-1 1-16,0 8 16,1 0-16,-9 0 15,-9 17-15,8 0 16,-8 9-16,0-9 15,1 1 1,-1-10-16,-18 1 16,1 0-16,0-9 15,-1-9-15,10-17 16,-10-26-16,1-8 16,-9-18-16,-9 8 15,9 18-15,0 9 16,0 26-1</inkml:trace>
  <inkml:trace contextRef="#ctx0" brushRef="#br1" timeOffset="-45789.92">15744 14496 0,'0'0'0,"0"0"16,0 0-16,0 26 16,0 26-16,0 0 15,-9 9-15,0-9 16,1-9 0,-1-17-16,9 0 15,0-9-15,0-8 0,0 0 16,0-9-1,0-9-15,0 0 16,17-25-16,1-18 16,8 8-16,-9 10 15,9-1-15,0 18 16,0-1-16,-8 18 16,-1 0-16,0 0 15,-8 0 1,0 9-16,-1 0 15,-16 8-15,-1 0 16,-8 1-16,-9-1 16,8 9-16,1-9 15,-1 1-15,10-1 16,-1-8 0,9-1-16,0 1 0,0 0 15,17-1 1,10 1-16,-1-9 15,8 9-15,-16-9 16</inkml:trace>
  <inkml:trace contextRef="#ctx0" brushRef="#br1" timeOffset="-45610.89">16082 13951 0,'0'0'0,"0"0"15,0 0-15,-8 17 16,-1 9-16,-17 35 16,0 8-1,8 0-15,10-17 16,8-26-16</inkml:trace>
  <inkml:trace contextRef="#ctx0" brushRef="#br1" timeOffset="-45387.28">16160 14453 0,'0'0'0,"0"0"0,0 0 15,0 0-15,0 0 16,27 0-16,16 0 15,18 9-15,8-18 16,1 0-16,8 9 31,-35 0-31</inkml:trace>
  <inkml:trace contextRef="#ctx0" brushRef="#br1" timeOffset="-45096.6">16438 14150 0,'0'0'0,"0"0"0,0 0 16,0 8-16,0 10 16,9 8-16,0 8 15,-9 1-15,-9 17 16,0 0-16,1 17 31,-1 9-31,-8-17 0,8-18 16,9 0-16,0-17 15,0 0-15,17 0 16,18 0-16,43-8 16,-17-1-16</inkml:trace>
  <inkml:trace contextRef="#ctx0" brushRef="#br1" timeOffset="-31223.06">17038 14540 0,'0'0'0,"0"0"0,0 0 0,0 0 16,0 0-1,8 0 1,10 0-16,16 0 0,18 8 15,9 1-15,0 0 16,0-1 15,-9 1-31,-9-1 0,-17 1 16,0-9-16,-8 0 16</inkml:trace>
  <inkml:trace contextRef="#ctx0" brushRef="#br1" timeOffset="-30416.13">18305 14410 0,'0'0'0,"0"-9"16,0 0-16,0 1 15,0-1-15,0 0 16,0 1-16,0-1 16,0 9-16,-8 0 15,-10 0-15,-8 0 16,-8 9 0,-1 8-16,17 0 15,1 1-15,17 25 16,0 9-16,17 0 15,9 0-15,9-9 16,-9-17 0,0 0-16,-17-9 0,0-8 15,-1 0 1,-16-1-16,-1 10 16,-17-1-16,-17 9 15,-10 0-15,10-17 16,17-1-16,0 1 15,17 0-15,9-9 16</inkml:trace>
  <inkml:trace contextRef="#ctx0" brushRef="#br1" timeOffset="-30226.4">18627 14557 0,'0'0'0,"0"0"0,0 9 15,-9 16-15,0 10 16,-8 8 0,0 1-16,-1-1 15,18-17-15,-8-17 16,8-1-16</inkml:trace>
  <inkml:trace contextRef="#ctx0" brushRef="#br1" timeOffset="-30073.45">18661 14124 0,'0'0'0,"0"0"0,0 17 16,9 18-16,8 17 16,1-9-16,-9-17 15</inkml:trace>
  <inkml:trace contextRef="#ctx0" brushRef="#br1" timeOffset="-29730.21">18800 14721 0,'0'0'0,"0"0"0,0 0 0,0 0 15,0 0-15,0 9 16,0 8-16,0-8 15,0 0 1,0-1-16,0 1 0,0 0 16,0-9-16,0 0 15,0-9 1,26-8-16,9-18 16,17 0-16,-8 1 15,-10 16-15,-8 1 16,0 8-16,-17 9 15,0 9-15,0 8 16,-1 27-16,-8 8 16,9-9-16,0 0 15,8-17 1,0 0-16,1-17 16,-10-9-16</inkml:trace>
  <inkml:trace contextRef="#ctx0" brushRef="#br1" timeOffset="-22397.5">19643 13907 0,'0'0'0,"0"0"0,0-8 15,0 8-15,0 0 16,0 0 0,0 0-16,-9 0 15,0 8-15,-8 10 16,0 8-16,-9 17 16,-1 26-16,-7 18 15,8-9-15,8 0 16,18-18-1,0 1 1,9-9-16,8-26 16,1 0-16,8-17 0,9-18 15,-1-8-15,18-18 16,0-8-16,9-27 16,-9-16-16,-8 8 15,-18 0-15,-9 17 16,-8 9-1,0 18-15,-18-1 16,-17 18-16,0-1 16,-18 18-16,1 18 15,-9-1-15,17 18 16,0-1-16,9 10 16,9-1-16,8 0 15,9-17-15,0 0 16,9 0-1,8-9-15,18-8 16,43 0-16,-26-1 16</inkml:trace>
  <inkml:trace contextRef="#ctx0" brushRef="#br1" timeOffset="-21907.31">20129 14210 0,'0'0'0,"0"0"0,-9 0 0,1 0 16,-1 18 0,0-1-16,-8 9 15,8 9-15,0-9 16,9 0-16,0 0 15,0 0-15,9-18 16,9 1-16,-1 0 16,0-18-16,9 0 15,9 1 1,-9-18-16,0 0 16,-17-9-16,-9 0 15,-9 1-15,0 16 16,-8 1-16,0 17 15,8 9-15</inkml:trace>
  <inkml:trace contextRef="#ctx0" brushRef="#br1" timeOffset="-21580.9">19408 14756 0,'0'0'0,"0"0"16,0 0-16,18 0 15,16-9 1,27 1-16,26-1 16,26 0-1,0 1 1,-18-10-16,9 10 0,-8-10 0,-27 10 16,-25-1-16,-9 0 15,-9 9-15</inkml:trace>
  <inkml:trace contextRef="#ctx0" brushRef="#br1" timeOffset="-21174.54">19860 14799 0,'0'0'0,"0"0"15,0 0-15,0 0 16,8 0-16,10 9 16,-1 8-16,1 1 15,8-10-15,-9 10 16,0-10-16,-8 1 16,0 8-16,-1-8 15,-8 8 1,-8 1-16,-1 16 15,0-8-15,-17 9 16,0-9 0,0 0-16,9-18 0,-1 1 15,10 0-15,8-1 16,0 1-16,0 0 16,17-1-1,9 1-15,18 0 16,25-1-16,53-8 15,242 9-15</inkml:trace>
  <inkml:trace contextRef="#ctx0" brushRef="#br1" timeOffset="-19962.22">20945 14462 0,'0'0'0,"-8"0"0,8 0 16,0 0-16,0 0 16,0 8-16,0 10 15,17-1-15,0 0 16,18 9-1,8 0-15,10 0 16,-1-17-16,8-1 16,1-16-16,0-1 15,-18-8-15,1-9 16,-1 0-16,-17 0 16,0 0-1,-17 0-15,0 0 16,-18-17-16,0-1 15,-8 10-15,-9-1 16,0 9-16,0 9 16,-9 8-16,-8 9 15,-9 17-15,8 1 16,1 16-16,-1 10 16,10 8-16,-1 26 15,9 0 1,8-1-16,10-7 15,8-1-15,8 0 16,10 1-16,17-1 16,17-8-16,17-18 15,18-17 1,26-18-16,8-25 16,-25-9-16,-9-17 15,-44 26-15</inkml:trace>
  <inkml:trace contextRef="#ctx0" brushRef="#br1" timeOffset="-17066.52">21883 14540 0,'0'0'0,"0"0"16,0 0-16,0 0 0,0 0 15,0 0-15,0 0 16,0-9-16,9 0 16,8-17-1,0 0-15,1-8 0,17-18 16,8-9 0,-17 18-1,-17 8-15,-1 18 0,1-1 16,0 1-16,-1 8 15,-8 9-15,0 0 16,9 18-16,-9-1 16,9 9-16,-9 9 15,17-1 1,1-8-16,-1 0 16,0-8-16,1-10 15,-1 1-15,-8-9 16</inkml:trace>
  <inkml:trace contextRef="#ctx0" brushRef="#br1" timeOffset="-16906.66">22135 13847 0,'0'0'0,"0"0"0,0 0 16,0 0-16,9 8 15,25 1-15,-16 0 16</inkml:trace>
  <inkml:trace contextRef="#ctx0" brushRef="#br1" timeOffset="-15602.53">22578 13777 0,'0'0'0,"0"0"0,0 0 15,0 0-15,17 0 16,9 0-16,18 0 15,16 0 1,19 0-16,-1-8 47,-9-1-47,-8 0 0,-61 9 0,43-8 0,-8-1 0,-35 9 0,26-17 0,-17 17 16</inkml:trace>
  <inkml:trace contextRef="#ctx0" brushRef="#br1" timeOffset="-15231.17">22847 13795 0,'0'0'0,"0"0"0,0 0 16,0 17-1,0 0-15,0 18 16,0 0-16,0-1 15,0-8-15,0 0 16,0-8-16,0-10 16,0 1-16,0-9 15,0 0-15,17-9 16,27-8 0,17-18-16,-1-25 15,-16-1-15,-27 26 16,-8 18-16,-1 17 15,-8 0-15,0 0 16,0 17-16,0 9 16,0 9-16,0 8 31,0 1-31,18-10 0,-9-16 16</inkml:trace>
  <inkml:trace contextRef="#ctx0" brushRef="#br1" timeOffset="-14964.53">22552 14132 0,'0'0'16,"0"0"-16,0 0 0,17 0 15,18 9-15,26 0 16,25-1-16,10-8 31,-1 0-31,-8-8 0,-17-1 16,-9 0-16,-18 1 16,9-1-16,-26 0 15</inkml:trace>
  <inkml:trace contextRef="#ctx0" brushRef="#br1" timeOffset="-14544.63">22847 14314 0,'0'0'0,"0"0"0,0 0 0,0 0 15,0 0 1,0 0-16,17 9 16,1 0-16,-1-1 15,18 1-15,-9 0 16,0-1-16,-9 1 16,1 0-16,-10-1 15,1 1-15,-9 0 16,-9-1-1,1 10-15,-10-1 16,1 0-16,0 1 16,-1-1-16,9-8 15,1-1-15,-1 1 16,9 0-16,0-1 16,17 10-16,1-10 15,25 1 1,9-18-16,18 9 15,-9-8-15,-44-1 16</inkml:trace>
  <inkml:trace contextRef="#ctx0" brushRef="#br1" timeOffset="-14166.39">23351 14167 0,'0'0'0,"0"0"0,0 0 16,0 0-16,8 0 15,10 9-15,-1-1 16,18 1-16,8 0 16,9-1-1,-8-8-15,8-8 16,0-1-1,9-8 1,-9-1-16,-35 10 0</inkml:trace>
  <inkml:trace contextRef="#ctx0" brushRef="#br1" timeOffset="-13944.79">23585 14011 0,'0'0'0,"0"0"0,0 0 15,0 0-15,0 0 16,0 18-16,0 8 16,0 25-16,-9 1 15,1-8-15,8-1 16,0-8 0,0-9-1,0-9-15,17-8 0,-8-1 16</inkml:trace>
  <inkml:trace contextRef="#ctx0" brushRef="#br1" timeOffset="-13454.1">24341 13821 0,'0'0'0,"0"0"0,-9-9 0,9 0 16,0 1-1,-9-1-15,1 0 16,-1 1-16,0-1 16,0 0-16,1 1 15,-1 8-15,0 0 16,1 0-16,-10 8 15,1 10-15,0-1 16,-1 9 0,10 0-16,8 9 15,0-9 1,0 0-16,8 0 0,10 0 16,8 0-16,8-9 15,1-8-15,-9-1 16,0 1-1,0-9-15,-8-9 16,-1 1-16,0-1 16,-8-8-16,0-1 15,-9-8-15,0-8 16,0-18-16,8 0 16,-8 17-16,0 18 15</inkml:trace>
  <inkml:trace contextRef="#ctx0" brushRef="#br1" timeOffset="-13263.25">24384 13440 0,'0'0'0,"0"0"15,0 0-15,0 8 16,0 18-16,-9 26 16,1 35-1,-10 8-15,-8-8 16,0-9-16,0 8 15,0-8-15,9-26 16,-1-9-16,18-17 16,-8 9-16,8-9 15</inkml:trace>
  <inkml:trace contextRef="#ctx0" brushRef="#br1" timeOffset="-12920.26">24601 13977 0,'0'0'0,"0"0"0,0 0 15,0 0-15,0 0 16,0 8 0,-9 10-16,1-1 15,8 0-15,0 1 16,0 8-16,0-1 15,0-16-15,8 0 16,10-1-16,-1-8 16,1-8-16,8-1 15,-9 0 1,-8-8-16,-1-9 16,1 9-16,-18 0 15,1-1-15,-10 1 16,-8 17-16,0 0 15,17 9-15</inkml:trace>
  <inkml:trace contextRef="#ctx0" brushRef="#br1" timeOffset="-11901.94">22890 13405 0,'0'0'0,"0"0"0,-8 0 0,-1 17 16,-17 27-16,-26 51 15,-9 43 17,9 18-32,17 0 0,1-9 0,16-8 15,18-9-15,18-17 16,8-27-16,17-8 15,26-17-15,53-18 16,243 44-16</inkml:trace>
  <inkml:trace contextRef="#ctx0" brushRef="#br1" timeOffset="-11616.97">25148 13682 0,'0'0'0,"9"9"0,17 25 15,17 27-15,18 26 16,9 25-1,-18 18-15,-18-17 0,-16 17 16,-36 0-16,-16-27 16,-18 1-1,-9-17-15,9-35 16,26-35-16</inkml:trace>
  <inkml:trace contextRef="#ctx0" brushRef="#br2" timeOffset="39969.85">24957 13076 0,'-9'-9'0,"1"-8"16,-1-9-16,-17-17 16,0-1-16,-9 1 15,9 0-15,-17-1 31,-18 1-31,-8-9 0,-10 9 16,-25 0-16,-17 8 16,-18 18-16,-9 17 15,-17 8-15,0 27 16,17 0-16,-8 16 16,0 10-16,8 8 15,27 9-15,8-8 16,26-1-16,9 17 15,0 18 1,25-8-16,10 8 16,17 26-16,17 8 15,35-8-15,9 9 16,0 8 0,17-17-16,9-9 0,26 0 15,8 0 1,9-17-16,9-17 15,9 0-15,25-1 16,-8-16-16,18-10 16,16-17-16,10-17 15,-18-17-15,0 0 16,-9-27-16,0-16 16,-17-18-1,-9-9-15,1-17 16,-18-26-16,-1-26 15,-25-17-15,-9-26 16,-25-9-16,-19-8 16,-25-1-16,-9 35 15,-17-8-15,-9 8 16,-9 26-16,-9 9 16,-8 17-1,-17 8-15,-27 27 16,-8 17-16,-26 17 15,-26 27-15,34-1 16,79 9-16</inkml:trace>
  <inkml:trace contextRef="#ctx0" brushRef="#br2" timeOffset="42808.77">25226 12192 0,'0'0'0,"0"0"0,0 0 15,0 0 1,0 0-16,0 0 16,9 0-16,17-8 15,35-1-15,17 1 16,18-1-16,-1 0 16,-8 1-1,-26 8-15,-18 8 0,-17 1 16</inkml:trace>
  <inkml:trace contextRef="#ctx0" brushRef="#br2" timeOffset="43013.6">25357 12487 0,'0'0'0,"0"0"15,0 0-15,8 0 16,10-9-16,34-8 16,43-9-16,1 0 15,8 0-15,-17 0 16,-52 17-16</inkml:trace>
  <inkml:trace contextRef="#ctx0" brushRef="#br2" timeOffset="43476.3">26590 12054 0,'0'0'0,"0"0"16,-9-9-16,0 1 0,1-1 15,-1 0 1,0 9-16,1 0 16,-18 18-16,-1 8 15,-7 17-15,-1 26 16,18 9-1,17-9-15,8-8 0,18 0 16,9-9 0,17-18-16,18-16 15,-1-18-15,18-26 16,9-35-16,-27-8 16,-34-1-16,-18-16 15,-26-18-15,-17 17 16,-17 18-1,-9 17-15,-9 26 0,0 17 16,27 18 0</inkml:trace>
  <inkml:trace contextRef="#ctx0" brushRef="#br1" timeOffset="63728.2">21753 12426 0,'0'0'0,"0"0"0,0 0 16,0-8-16,-9-1 0,0 0 15,1 1 1,-1-1-16,-17 0 16,0 9-16,0 0 15,9 9-15,-1 8 16,1 1-16,-1 16 15,18 1-15,0 0 16,18 8-16,-1-8 16,1-1-1,-1-8-15,-8 0 16,-1-9 0,1 1-16,-9-1 15,-9 18-15,-17-9 0,0 0 16,0 0-16,0 0 15,9-18-15,-1 1 16,1 0 0,17-1-16,0-8 15</inkml:trace>
  <inkml:trace contextRef="#ctx0" brushRef="#br1" timeOffset="63917.21">21831 12582 0,'0'0'0,"0"0"0,0 0 16,0 0-16,9 18 15,-1-1-15,1 9 16,0 8-16,-9 10 16,0-10-16,0 1 15,0-26-15</inkml:trace>
  <inkml:trace contextRef="#ctx0" brushRef="#br1" timeOffset="64091.66">21866 12218 0,'0'0'0,"0"0"16,0 0-16,0 0 15,0 0-15,0 0 16,8 9-1,1 0-15,0-1 16</inkml:trace>
  <inkml:trace contextRef="#ctx0" brushRef="#br1" timeOffset="64532.6">21996 12643 0,'0'-9'0,"0"9"0,0 0 0,0 0 0,0 0 0,0 0 0,0 0 16,0 0-16,0 0 15,0 0 1,0 18-16,0-1 15,0 0-15,-9 0 16,9 1-16,0-10 16,0 1-16,0 0 15,0-9-15,0 0 16,0-9-16,18-8 16,8-9-1,8-9-15,1 1 16,-9 16-16,0 1 15,-8 17-15,-10 0 16,1 0-16,0 17 16,-1 9-16,10 17 15,-10 1 1,10-1-16,-1-17 16,9 0-16,-17-9 15</inkml:trace>
  <inkml:trace contextRef="#ctx0" brushRef="#br1" timeOffset="65076.46">22465 12409 0,'0'0'0,"0"0"0,0 0 16,0 0-16,0 0 15,0 0 1,0 0-16,0 0 16,0 0-16,0 9 15,-9 8-15,1 18 16,-1-1-16,0 10 15,0-1-15,9-8 16,0-9-16,0-1 31,0-16-31,0 0 0,0-9 16,18 0-16,-1 0 16,1-9-16,-1 0 15,0 9-15,9 0 16,-8 0-16,-1 0 15,0 9 1,1 0-16,-1-1 16,-8 1-16,0 0 15,-1-9-15,1-9 16,0 0-16,-1-8 16,1-9-16,0-17 15,-1-9-15,-8 17 16,0 27-16,0 8 15,0 0-15</inkml:trace>
  <inkml:trace contextRef="#ctx0" brushRef="#br1" timeOffset="65559.07">22864 12669 0,'0'0'0,"0"0"0,9 0 15,0 17-15,-1 0 16,1 18-16,0 8 16,-1-8-16,-8-9 15,0 0-15,0 0 16,0-17-16,0-1 16,0-8-16,0 0 15,-8-8 1,8-18-16,0-9 15,17-8-15,0-1 16,18 1-16,9 0 16,-1 8-16,0 18 15,-16 0 1,-1 17-16,0 0 16,-18 0-16,1 0 15,-9 8-15,-9 10 16,-17-1-16,-8 17 15,-10 1-15,-8 0 16,17-9-16,18 0 16,0-9-16,-1 0 15,18 1-15,0-1 16,18 0-16,8-8 16,17 0-1,9-1-15,-17-8 16,-18 9-16</inkml:trace>
  <inkml:trace contextRef="#ctx0" brushRef="#br1" timeOffset="65735.6">23264 12106 0,'0'0'0,"0"0"16,0 0-16,0 0 15,-9 17-15,0 9 16,9 26-16,0-17 16</inkml:trace>
  <inkml:trace contextRef="#ctx0" brushRef="#br1" timeOffset="66024.39">23394 12626 0,'0'0'0,"0"0"0,0 0 0,0 0 0,0 0 16,0 0-16,17-9 16,27 0-16,17 1 15,8-1-15,9-8 16,26 8-16,-8 18 16,-61-9-16</inkml:trace>
  <inkml:trace contextRef="#ctx0" brushRef="#br1" timeOffset="66293.58">23715 12288 0,'0'0'0,"0"0"0,0 0 15,0 0-15,0 0 16,0 17-16,-8 18 15,-1 8 1,0 18-16,-8 8 16,0 0-1,-1 1-15,18-1 0,0-9 16,0-16-16,18-1 16,25-17-16,53 0 15,-36-17 1</inkml:trace>
  <inkml:trace contextRef="#ctx0" brushRef="#br1" timeOffset="67371.48">26303 14132 0,'0'0'0,"0"0"16,0 0-16,-9 0 15,1 0-15,-1-8 16,-17 8-16,-17 0 15,8 17 1,0 0-16,9 18 16,9 0-16,-1-1 15,18 1 1,9 8-16,8 1 0,9-10 16,9 1-16,-9-9 15,0 0-15,-8-17 16,-10-1-1,1 1-15,-9 0 16,-9-1-16,1 10 16,-18-1-16,-9-9 15,26-8-15</inkml:trace>
  <inkml:trace contextRef="#ctx0" brushRef="#br1" timeOffset="67557.7">26590 14436 0,'0'0'0,"0"0"16,0 0-16,0 17 15,-9 9 1,0 9-16,1 8 0,-1-9 16,0 1-16,-8 0 15,17-27 1</inkml:trace>
  <inkml:trace contextRef="#ctx0" brushRef="#br1" timeOffset="67929.23">26789 14020 0,'0'0'0,"0"0"16,0 17-1,0 18-15,0 17 16,0 17-16,0-8 15,9-1 1,0-8-16,-1 9 0,-16 17 16,-1-35-16,0-17 15,1-17-15,-1-1 16,9 1 0,0-9-16,0 0 15,0-9-15,0 1 16,17-18-16,1 9 15,-1-1-15,9 1 16,-8 17 0,-1 0-16,9 0 15,0 17-15,0 1 16,0 16-16,-9-8 16,-8 0-16,0-9 15,17 9 1,0-8-1</inkml:trace>
  <inkml:trace contextRef="#ctx0" brushRef="#br1" timeOffset="68542.52">27389 14132 0,'0'0'0,"0"0"0,0 0 0,0 0 16,0 0 0,0 0-16,-9 0 15,0 18-15,-8 8 16,-9 17-16,-18 9 16,10 9-16,16-9 31,1-9-31,0 0 15,17-17-15,0-8 0,8-10 16,10 1-16,16-18 16,1 1-16,8-1 15,1 0-15,-9 1 16,-1 8-16,-8 0 16,0 8-16,1 10 15,-1-1 1,0 0-16,0-8 15,-9 0-15,0-1 16,1-16-16,-1-1 16,1-17-16,-1-17 15,-8-27-15,-1 1 16,-8 17-16,-8 17 16,8 1-16,0 16 15</inkml:trace>
  <inkml:trace contextRef="#ctx0" brushRef="#br1" timeOffset="69013.56">28014 14540 0,'0'0'0,"0"0"15,0 8-15,0 18 16,-9 9-16,0-9 16,1 0-16,-1 0 15,0-9-15,1-8 16,-1-1 0,9 1-16,0-9 15,0 0-15,0-9 16,17-17-16,1-8 15,16-1-15,1 0 16,0 18-16,-9 0 16,0 8-16,-17 9 15,-1 0 1,1 0-16,-9 0 16,0 0-16,-9 18 15,1-1-15,-1 0 16,0 0-16,1 1 15,-1-1-15,0-8 16,9-1-16,0 1 16,0 0-1,9-1-15,0-8 16,-1 9-16</inkml:trace>
  <inkml:trace contextRef="#ctx0" brushRef="#br1" timeOffset="69177.78">28431 13890 0,'0'0'0,"0"0"15,0 0-15,-9 17 16,-8 18-16,-9 8 16,-1 9-16,-7 26 15,8-9 1,17-43-16</inkml:trace>
  <inkml:trace contextRef="#ctx0" brushRef="#br1" timeOffset="69394.61">28439 14340 0,'0'0'15,"0"0"-15,0 0 0,18 0 16,8 9-16,26-9 16,9-9-16,17 1 15,-9 8 1,1 0-16,-44 0 0</inkml:trace>
  <inkml:trace contextRef="#ctx0" brushRef="#br1" timeOffset="69632.42">28761 14020 0,'0'0'0,"0"0"0,0 0 16,0 0-16,-9 9 16,0 17-16,1 17 15,-10 26 1,-8 18-16,-9 17 15,1-9-15,16-8 16,1-27-16,17 1 16,0-18-16,0-17 15,9-9-15,-1-8 16,1 0 0</inkml:trace>
  <inkml:trace contextRef="#ctx0" brushRef="#br1" timeOffset="70220.39">29125 13509 0,'0'0'0,"0"0"0,0 0 16,0 0-16,0 0 15,9 0-15,8 0 16,1 0-16,8 0 16,9 0-1,17 0-15,-9 0 16,0 0-16,-16 0 16,-1 0-1,0 9-15,-9-1 0,-8 10 16,-1 8-16,1 25 15,-9 27-15,-9 9 16,1 26-16,-1 8 16,0 9-1,9-18-15,0 1 16,0-9-16,0-17 16,0-27-16,-8 1 15,-1-9-15,-8-9 16,-18-8-1,-35-1-15,-43-8 0,-60-8 16,-235-18-16</inkml:trace>
  <inkml:trace contextRef="#ctx0" brushRef="#br1" timeOffset="73407.18">5506 16124 0,'0'0'0,"0"0"0,26 0 0,26 0 15,26 0-15,35-8 16,17-1 15,-35 18-31,-68-1 0</inkml:trace>
  <inkml:trace contextRef="#ctx0" brushRef="#br1" timeOffset="73614.72">5445 16549 0,'0'0'0,"0"0"0,0 0 15,26 0-15,17 0 16,18 8-16,17-8 16,-26 0-1</inkml:trace>
  <inkml:trace contextRef="#ctx0" brushRef="#br1" timeOffset="74291.64">6747 16211 0,'0'0'0,"0"0"0,0 0 15,0 0-15,0 0 16,0 0-16,0 9 15,0 8-15,18 18 16,16 17-16,1-9 16,17 0-1,0-17 1,9 0-16,17-17 0,0-18 16,-8-17-16,-9-8 15,-9-1-15,-9 0 16,-17 1-16,-17-1 15,0 0-15,-18-8 16,-17 0 0,-9 8-16,-26 9 15,1 9-15,-1 17 16,-9 17-16,1 0 16,17 18-16,0 8 15,8 18-15,1 26 16,25-1-16,10 1 15,16 17 1,18 0-16,9 0 16,0-26-16,17-18 15,0 1-15,18-18 16,8-8-16,9-18 16,8-26-16,18-8 15,200 0-15</inkml:trace>
  <inkml:trace contextRef="#ctx0" brushRef="#br1" timeOffset="74839.75">7650 15899 0,'0'0'0,"0"0"16,0 0-16,0 0 16,0 0-16,0 0 15,9 0-15,8 0 16,1 0 0,17 0-16,8 0 15,0 0-15,1-8 16,-1 8-16,-8 0 15,-9 0-15,-17 0 16</inkml:trace>
  <inkml:trace contextRef="#ctx0" brushRef="#br1" timeOffset="75328.14">8284 16220 0,'-8'-9'0,"-1"9"15,0 0-15,1 0 0,8 0 16,0 0 0,0 0-16,0 0 15,0 0-15,0-9 16,17 1-16,0-18 16,18-9-16,0-8 15,8-9-15,1 0 16,-10 0-1,-8 17-15,-8 9 16,-10 9-16,1 0 16,0 17-16,-9 0 15,0 8-15,0 36 16,9 16-16,-1 1 16,1 8-16,8-26 15,1 1 1,-1-18-16,9-9 0,0-8 15,-17-9 1</inkml:trace>
  <inkml:trace contextRef="#ctx0" brushRef="#br1" timeOffset="75481.58">8658 15440 0,'0'0'0,"0"0"0,0 0 0,0 0 15,0 0-15,0 26 16,26 26-16,-9-17 16</inkml:trace>
  <inkml:trace contextRef="#ctx0" brushRef="#br1" timeOffset="76280.82">9240 15726 0,'-9'-9'0,"0"1"0,0-1 15,1 0-15,-1 1 16,-17 8-16,0 0 15,0 0-15,-9 17 16,0 0-16,1 9 16,8 9-16,0 0 31,8-1-31,10 10 0,8-10 16,0-8-16,17 0 15,0 0-15,9-9 16,9-8-16,0 0 15,8-1-15,1-16 16,-10-10-16,-8-7 16,1 7-1,-10 1-15,-8 0 0,-1-1 16,1-8 0,-9 0-16,-9 0 15,9 0 1,0 9-16,0 0 0,0-35 15,9-26-15,0 26 16,-1 17 0,-8 1-16,0-1 15,0 0-15,0 18 16,0 0-16,0 8 16,0 0-16,0 9 15,0 0-15,0 0 16,-8 18-16,-10 25 15,-16 35 1,-1 34-16,-9 10 16,1-1-16,8-17 15,9-26-15,9-26 16,8-9-16,9-26 16,17-8-16,-8 0 15</inkml:trace>
  <inkml:trace contextRef="#ctx0" brushRef="#br1" timeOffset="76608.6">9474 15882 0,'0'0'0,"0"0"0,0 0 15,0 0-15,0 0 16,0 17-1,0 1-15,0 8 16,0 0-16,9 0 16,-1-1-16,1-7 15,0-10-15,-1 1 16,1 0-16,0-1 16,-1-8-16,1-8 15,0-1-15,-18-8 16,0-9-1,-17 9-15,0-1 16,-17 18-16,8 26 16,18-9-16</inkml:trace>
  <inkml:trace contextRef="#ctx0" brushRef="#br1" timeOffset="76955.35">8597 16298 0,'0'0'0,"0"0"16,0 0-16,0 0 16,17 0-16,18 8 15,17 1 1,26-9-16,18 0 16,8-9-16,0 1 15,-8 8 1,-9 0-16,-27 0 15,10 0-15,-9-9 0,-44 9 16</inkml:trace>
  <inkml:trace contextRef="#ctx0" brushRef="#br1" timeOffset="77321.85">9057 16583 0,'0'0'16,"0"0"-16,0 0 0,0 0 15,18 0 1,-1 9-16,0 0 16,9-1-16,0 1 15,-8 0-15,-10-1 16,1 1-16,-9 8 15,-9 1-15,1-1 16,-18 18-16,-9-9 16,9 0-1,9-18-15,8 1 16,0 0-16,9-1 16,0 1-16,18 0 15,8-9-15,43-9 16,61-17-1,200-52-15</inkml:trace>
  <inkml:trace contextRef="#ctx0" brushRef="#br1" timeOffset="78002.5">11089 16324 0,'0'0'0,"0"0"0,0 0 16,0-9-1,-9 0-15,1 1 16,-1-1-16,-17-8 15,-9-1-15,-8 18 16,-1 9-16,-16 17 16,-1 17 15,9 9-31,0 18 0,17-10 0,9 1 16,9-9-16,17 0 15,0 8-15,17-16 16,18-1-16,8-8 15,18-18-15,8-17 16,1-17-16,8-18 16,0-8-1,-17 8-15,-26 26 0</inkml:trace>
  <inkml:trace contextRef="#ctx0" brushRef="#br1" timeOffset="78336.31">11367 16540 0,'0'0'0,"0"0"15,0 0-15,0 0 16,-9 17-16,1 1 16,8 16-16,0 1 15,0 17-15,8 9 16,10-18-16,-1-8 47,0-9-47,1-9 0,-18-17 0,17 9 0,1-9 0,8-9 15,8-17-15,-8-9 16,-8-8-16,-10 0 16,-16-1-16,-1 10 15,-17-1-15,9 18 16,-1 8-16,10 9 15,-1 0-15,9 9 16,0-1-16</inkml:trace>
  <inkml:trace contextRef="#ctx0" brushRef="#br1" timeOffset="78652.23">11949 16471 0,'0'0'0,"0"0"15,0 0-15,0 0 16,0 0-16,0 0 15,0 0 1,-9 0-16,-8 17 16,-9 0-16,0 9 15,8 0-15,1 0 16,17 0-16,9 9 16,8 8-16,9 9 31,0-8-31,0-1 0,0-17 15,-17 0-15,0-17 16,-1-1-16,-16 10 16,-1-1-16,-17 0 15,-18 1-15,1-10 16,0 9 0,17 1-16</inkml:trace>
  <inkml:trace contextRef="#ctx0" brushRef="#br1" timeOffset="79422.6">12878 16064 0,'0'0'0,"0"0"16,0-9-16,0 0 15,0 1-15,0 8 16,0 0-16,0 0 16,0 0-16,-9 0 15,1 0-15,-1 17 16,-17 9 0,0 9-16,0 34 15,0 18-15,8 8 16,1-8-1,8-10-15,9-7 0,0 8 16,9-18-16,8-16 16,1-10-1,-1-8-15,0-17 16,1-9-16,17-9 16,8-17-16,0-8 15,10-18-15,-1-18 16,-18-8-16,-8 0 15,-17 9-15,0 0 16,-9 17-16,-9 17 16,0 1-1,-17-1-15,0 9 16,0 9-16,0-1 16,-9 1-16,9 8 15,0 9-15,0 0 16,0 0-1,0 18-15,0-1 0,9 9 16,-1 9 0,1-1-16,0 18 15,17-8-15,0-1 16,17 0-16,0-8 16,18-9-16,9-9 15,51 9-15,-25 0 16</inkml:trace>
  <inkml:trace contextRef="#ctx0" brushRef="#br1" timeOffset="79853.19">13295 16635 0,'0'0'16,"0"0"-16,-9 0 0,0 0 15,1 18-15,-10-1 16,1 18-16,8-1 15,9 10 1,0-1-16,9-17 16,8 0-16,1-9 15,8-8-15,0-9 16,17-9-16,1-17 16,-18 0-16,-18-8 15,1-10-15,-26 1 16,-18 8-1,-17 9-15,-35 26 16,-17 9-16,60 0 16</inkml:trace>
  <inkml:trace contextRef="#ctx0" brushRef="#br1" timeOffset="80190.23">12470 17146 0,'0'0'0,"0"0"15,0 0-15,0 0 16,0 0-16,9 0 15,17 0-15,8 0 16,27 9-16,17-9 16,9 0 15,9 0-31,-1-9 0,1 1 0,-18-1 16,-17 0-16,-18 9 15,-17 0-15,-17 0 16,-1 0-16,-8 0 15</inkml:trace>
  <inkml:trace contextRef="#ctx0" brushRef="#br1" timeOffset="80627">12869 17285 0,'0'0'0,"0"0"15,0 0-15,0 9 16,9-1-16,8 10 16,18-1-16,0 9 15,-9 0 1,0-9-16,0 9 16,0 0-16,-9-9 31,-8 1-31,0-1 0,-1 0 15,-16 1-15,-1-1 16,-17 9-16,9 0 16,-9-9-16,8 9 15,1-17-15,0 0 16,8-1-16,0 1 16,9 0-16,0-9 15,0 0-15,0 8 16,0 1-16,26 8 15,18 1 1,16-1-16,19-8 16,16-9-16,18-9 15,-9-26-15,-52 18 16</inkml:trace>
  <inkml:trace contextRef="#ctx0" brushRef="#br1" timeOffset="81059.8">13746 17103 0,'0'0'0,"0"0"15,0 0-15,0 0 16,0 0-16,0 0 16,18 0-16,8-9 15,17 1-15,27-1 16,17 0-16,-9 1 16,0-1-1,-9 0-15,18 18 16,-35 0-16</inkml:trace>
  <inkml:trace contextRef="#ctx0" brushRef="#br1" timeOffset="81304.64">14050 16774 0,'0'0'0,"0"0"0,0 0 0,0 0 16,0 17-16,-8 18 16,-1 17-16,9 17 15,0 0-15,0 18 32,0-9-32,0-17 0,0-18 15,0-8-15,17-1 16,1-8-16</inkml:trace>
  <inkml:trace contextRef="#ctx0" brushRef="#br1" timeOffset="87492.69">14745 16679 0,'0'0'0,"0"0"16,0-9-16,0 0 15,0 9 1,0 0-16,-9 0 0,1 0 15,-10 9 1,-16 26-16,-19 43 16,1 26-16,9-9 15,26-17-15,17-18 16,0-16 0,8-10-16,1-16 15,0-10-15,8-16 16,26-10-1,1-8-15,8 0 0,0-8 16,-17 16-16,-9 10 16,0 8-1,0 0-15,0 0 0,0 0 16,0 0 0,0 0-16,-9 0 0,-8-9 15,9 0 1,-10 1-16,1-18 15,0-18-15,-9-7 16,-9 7-16,0 10 16,9 8-16,9 8 15,0 10 1</inkml:trace>
  <inkml:trace contextRef="#ctx0" brushRef="#br1" timeOffset="88034.71">15301 17008 0,'0'0'0,"0"0"15,0 0-15,0 17 16,0 18-16,0-1 15,-9 18-15,0-8 16,9-1-16,-8-17 16,8-9-1,0-8-15,0 0 16,0-9-16,0-9 16,0-8-16,0-18 15,17-8-15,0 8 16,1 0-16,8 1 15,9 16-15,-1 1 16,1 17-16,9 0 16,-18 0-1,0 9-15,-18-1 16,1 1-16,-9 0 16,-9-1-16,1 1 15,-1 0-15,-8-1 16,8 1-16,0 0 15,1-1-15,8 10 16,0-1 0,0 0-16,17 1 15,0 8-15,1-18 16,34 1-16,26-9 16,-9-17-16,-43 8 15</inkml:trace>
  <inkml:trace contextRef="#ctx0" brushRef="#br1" timeOffset="88213.58">15883 16332 0,'0'0'0,"0"0"0,0 0 16,0 9-16,-9 26 15,0 25-15,-17 18 16,-9 9-1,1 17-15,16-52 16</inkml:trace>
  <inkml:trace contextRef="#ctx0" brushRef="#br1" timeOffset="88455.19">15978 16982 0,'0'0'0,"0"0"0,0 0 0,0 0 16,17 0-16,1 0 16,25 0-16,18-9 15,9-8 1,-1-9-16,-17-9 15,-26 18-15</inkml:trace>
  <inkml:trace contextRef="#ctx0" brushRef="#br1" timeOffset="88689.9">16291 16592 0,'0'0'0,"0"0"0,0 0 0,0 0 0,0 0 15,-9 17-15,0 9 16,-17 35-16,9 26 16,0-1-1,-1 1-15,10 8 0,-10 18 16,18-27-16,18-34 16,-1-8-1,9-18-15,26-9 16,9-26-16,-35 1 15</inkml:trace>
  <inkml:trace contextRef="#ctx0" brushRef="#br1" timeOffset="89206.62">12756 15908 0,'0'0'0,"0"0"0,0 0 15,0 0-15,-8 9 16,-10 17-16,-8 17 15,-17 35-15,-9 34 32,-9 44-32,0 17 0,0 18 15,18 0-15,8 8 16,18 0-16,26-9 16,17-16-16,17-36 15,27-16-15,34-27 16,-9-43-16,-43-44 15</inkml:trace>
  <inkml:trace contextRef="#ctx0" brushRef="#br1" timeOffset="89537.43">16864 16220 0,'0'0'0,"0"0"0,17 17 16,18 35-16,26 35 16,8 25-1,-17 44-15,-17 35 16,-44 16-16,-43 10 0,-43-1 16,-36-16-1,-146 120-15</inkml:trace>
  <inkml:trace contextRef="#ctx0" brushRef="#br2" timeOffset="101685.11">20520 16272 0,'0'0'0,"0"0"0,0 0 15,0 0-15,0 0 16,-9-9-16,0 0 16,1 1-16,-1-1 15,-17-8-15,-9-1 16,-8 10-16,-18 8 15,0 8 1,0 10 0,9 16-16,9 18 0,8 0 15,0 0-15,18-8 16,17-1-16,17 0 16,1-17-16,17 0 15,34-17-15,35-9 16,-52 0-1</inkml:trace>
  <inkml:trace contextRef="#ctx0" brushRef="#br2" timeOffset="102016.11">20824 16263 0,'-9'0'0,"0"0"0,1 9 16,-10-1-1,-8 10-15,0 16 0,9 10 16,-1-1-1,10 0-15,8 0 16,8 1-16,10-18 16,-1 0-16,18-18 15,0 1-15,8-18 16,0 1 0,1-18-16,-9-18 15,-9-7-15,0 16 16,-18 0-16,-16 1 15,-1 16-15,0 1 16,-8 0-16,0 8 16,8 9-1,9 0-15,0 0 0,0 0 16,9 0 0</inkml:trace>
  <inkml:trace contextRef="#ctx0" brushRef="#br2" timeOffset="102318">21527 16072 0,'0'0'16,"0"0"-16,-9 0 0,1 0 15,-10 18-15,-8-1 16,0 0 0,9 9-16,-1 9 15,1-9-15,17 9 16,0-1-16,9 10 31,8-1-31,1-17 0,-10 0 16,1-9-16,0 1 15,-1-10-15,-8 1 16,-8 8-16,-18 0 16,-18 9-16,1 9 15,-9-9-15,26 0 16,8-17-16,9-1 15</inkml:trace>
  <inkml:trace contextRef="#ctx0" brushRef="#br2" timeOffset="102606.92">22239 15856 0,'0'0'0,"0"0"15,0 0-15,0 0 16,0 0 0,-9 9-16,-8 34 15,-26 9-15,-9 17 16,-1 18 0,1 17-16,0 8 0,17-8 15,1-17 1,16-18-16,1-17 15,8-9-15,9-17 0,0-17 16,0-9 0,0-9-16,0 9 15</inkml:trace>
  <inkml:trace contextRef="#ctx0" brushRef="#br2" timeOffset="102825.66">22196 15960 0,'0'0'0,"0"0"0,0 0 16,0 9-16,17 17 16,0 17-16,9 35 15,9 26 1,0 17-16,-9-8 0,0-27 16,-17-8-1,-1-26-15,-8-17 16,0-9-16,0-18 0,-8-16 15,8 8 1</inkml:trace>
  <inkml:trace contextRef="#ctx0" brushRef="#br2" timeOffset="102967.01">21926 16289 0,'0'0'16,"0"0"-16,0 0 0,0 0 15,18 9 1,25 8-16,35-8 15,27-1-15,34-25 16,234-52-16</inkml:trace>
  <inkml:trace contextRef="#ctx0" brushRef="#br2" timeOffset="103633.08">23420 16246 0,'0'0'0,"0"0"0,0 0 16,0-9 0,-9 0-16,1 1 15,-1-1-15,-8 0 16,-9 1-16,-18 8 16,1 0-16,8 17 15,0 9-15,1 17 16,-1 18-1,9 0 1,8-1-16,18-17 0,9 1 16,8-18-16,18-18 15,26 1-15,-18 0 16</inkml:trace>
  <inkml:trace contextRef="#ctx0" brushRef="#br2" timeOffset="103923.7">23689 16263 0,'0'0'0,"0"0"0,0 0 16,0 0-16,0 0 15,0 9 1,-8 17-16,-1 8 16,0 10-16,9-1 15,0 0-15,9 0 16,8-17-16,1 0 16,-1-17-1,0 0-15,18-18 16,0 0-16,-9-17 15,0 0-15,-9-8 16,-8-1-16,-18 1 16,1 8-16,-1 8 15,-8 1-15,-9 8 16,0 9-16,8 0 16,9 9-16,9-9 15,0 9-15</inkml:trace>
  <inkml:trace contextRef="#ctx0" brushRef="#br2" timeOffset="104206.04">24410 16133 0,'0'0'0,"0"0"0,0 0 0,-9 0 16,1 17-16,-18 1 15,0 16 1,-9 1-16,0 8 15,9 9-15,9-8 47,17-1-31,0 0-16,0-43 0,8 43 0,10-17 0,-18-26 0,8 26 0,1-8 0,0-10 0,-1 1 16,-8 0-1,-8-1-15,-10 1 16,1 0-16,0-1 15,-1 1-15,18-9 16</inkml:trace>
  <inkml:trace contextRef="#ctx0" brushRef="#br2" timeOffset="104855.33">24948 15977 0,'0'0'0,"0"0"0,0 0 0,0 18 16,0 7-16,0 27 16,-8 26-1,-1 26 17,-17 18-32,9-18 0,-1-27 0,10-16 0,-1-26 15,9-9-15,0-18 16,0 1-1,0-9-15,0-9 0,0-43 16,17-43 0,1-26-16,16 0 15,1 17-15,0 26 16,0 17-16,-1 18 16,1 8-16,0 18 15,0 0-15,-1 8 16,1 9-16,0 9 15,-9 8-15,0 0 16,-17 18 0,-1-1-16,-16 10 15,-10-1-15,-8 0 16,-9-8-16,9-9 16,9 0-16,0 0 15,8-9-15,0 1 16,9-1-1,18 0-15,8 9 0,8 0 16,1 0 0,-9-8-16,0-10 15,-17 1-15,0 0 16,-9 8-16,-9 0 16,-17 9-16,-9 9 15,-8-1 1,-9-8-16,-1-8 15,19-10-15,8 1 16,8 0-16,18-9 16,0 0-16,0 0 15</inkml:trace>
  <inkml:trace contextRef="#ctx0" brushRef="#br2" timeOffset="105063.63">25652 16376 0,'0'0'0,"0"0"15,0 0-15,0 0 16,0 0-16,17 0 16,9 0-16,18 0 15,16 0 1,-25-9-16</inkml:trace>
  <inkml:trace contextRef="#ctx0" brushRef="#br2" timeOffset="105702.42">26633 16107 0,'0'0'0,"0"0"0,-9 0 0,1-9 15,-18 9-15,0 0 16,-9 0-16,0 9 16,0 8-16,9 9 15,9 9-15,8 0 16,9-1-16,9 10 31,8-1-31,18 0 0,-9-8 16,0-9-16,-8-9 15,-10 1-15,1-10 16,0 9-16,-18 1 16,-17 8-16,-18 0 15,18-9-15,9-8 16,0-1-16,17 1 15,0-9 1,0 0-16</inkml:trace>
  <inkml:trace contextRef="#ctx0" brushRef="#br2" timeOffset="105881.57">26815 16332 0,'0'0'0,"0"0"0,0 0 16,0 0-16,0 9 15,9 8-15,0 9 16,0 9-1,-1 8-15,-8 0 16,-8-17-16,8 0 16,0-17-16,0 0 15,0-1-15,0-8 16</inkml:trace>
  <inkml:trace contextRef="#ctx0" brushRef="#br2" timeOffset="106236.93">26928 16116 0,'0'0'0,"0"0"16,0 8-16,18 18 15,8 9-15,0 17 16,0 9-16,-17-1 16,-1-8-1,1 0-15,0-9 16,-9-17-16,0-17 15,0 0-15,0-1 16,0-8-16,17-8 16,0-10-16,9-8 15,0 9 1,0 0-16,-8 0 16,-1 17-16,1 0 15,-1 8-15,0 10 16,1-1-16,-1 17 15,-8-8 1,8-8-16,9-1 0,26-8 16,-26-1-16</inkml:trace>
  <inkml:trace contextRef="#ctx0" brushRef="#br2" timeOffset="106478.37">27805 15934 0,'0'0'0,"0"0"0,0 0 16,0 17-16,-8 18 15,-1 25-15,-17 18 16,0 35 0,-9 8-16,0-8 15,9-18-15,9-17 16,0-26-16,8-17 15,9-18-15,0-17 16,9-9-16,8-8 16,-8 8-1</inkml:trace>
  <inkml:trace contextRef="#ctx0" brushRef="#br2" timeOffset="106681.25">27840 15969 0,'0'0'0,"0"0"0,18 17 15,-1 9-15,9 26 16,17 26-16,9 17 31,9 9-31,-17-9 0,-1-17 16,-17-9-16,-9-17 16,-8-17-16,0-18 15,-9-17-15,0 0 16,0 0-16</inkml:trace>
  <inkml:trace contextRef="#ctx0" brushRef="#br2" timeOffset="106822.08">27788 16393 0,'0'0'0,"0"0"16,0 0-16,0 0 16,26 9-16,18-1 15,8 1-15,8-18 16,36 9-1,25-17-15,183-70 0</inkml:trace>
  <inkml:trace contextRef="#ctx0" brushRef="#br2" timeOffset="107148.98">28934 16133 0,'0'0'0,"0"0"16,0 0-1,-8 0-15,-10 0 16,-8 17-16,-9 1 16,-8-1-16,8 9 15,1 9-15,16-1 16,1 10 0,17-10-16,0 10 15,17-18-15,1 0 0,8 0 16,-9-1-1,-8-7-15,-1-10 16,1 1-16,-9 0 16,-9-1-16,-8 10 15,-9-1-15,9-8 16,-1-1 0,10 1-16</inkml:trace>
  <inkml:trace contextRef="#ctx0" brushRef="#br2" timeOffset="107339.74">29169 16393 0,'0'0'0,"0"0"0,0 17 16,8 1 0,1-1-16,0 9 15,-1 0-15,-8 0 16,-8-9-16,-1-8 15,9-1-15</inkml:trace>
  <inkml:trace contextRef="#ctx0" brushRef="#br2" timeOffset="107486.05">29151 15813 0,'0'0'0,"0"0"0,0 0 15,0 8-15,9 18 16,26 35-16,-9-9 16</inkml:trace>
  <inkml:trace contextRef="#ctx0" brushRef="#br2" timeOffset="107818.08">29499 16462 0,'0'0'0,"0"0"0,0 18 0,0 7 15,0 1 1,0 9-16,0-9 16,0 0-16,0-17 15,0-1-15,0-8 16,0 0-16,0 0 15,0-8-15,0-1 16,8-17 0,10 0-16,-1-9 15,9 1-15,9 8 16,-9 9-16,-9 17 16,1 8-16,-1 10 15,0-1-15,1 9 16,-1 0-16</inkml:trace>
  <inkml:trace contextRef="#ctx0" brushRef="#br2" timeOffset="108399.09">30020 16020 0,'0'0'0,"0"0"0,0 18 16,17 8-16,9 34 16,0 27-16,-8 8 31,-10-8-31,1-9 0,-9-18 0,0-25 16,0-9-16,0-17 15,0-1 1,0-8-16,0-8 15,0-18-15,9-44 16,8-25-16,0-9 16,9-8-16,0 34 15,-8 17-15,-1 26 16,1 10-16,-1 7 16,0 10-16,1 8 15,-1 0 1,0 17-16,1 9 15,-10 8-15,-16 18 16,-18-8-16,0 8 16,-18-9-16,10 0 15,-1-17 1,17-8-16,1-1 16,17 0-16,0 18 0,17-9 15,18 9 1,17-1-16,-8 1 15,-1-9-15,-17 0 16,0-9-16,-17 0 16,-18 1-16,-8-1 15,-35 18-15,-44-1 16,1 1-16,60-26 16</inkml:trace>
  <inkml:trace contextRef="#ctx0" brushRef="#br2" timeOffset="108883.33">22126 17571 0,'0'0'0,"0"0"0,0 0 15,0 0-15,18 0 16,16-9-1,27 0-15,17 1 0,9-10 32,9 1-32,-10 0 0,-25 8 15,-35 9-15,-17 0 16</inkml:trace>
  <inkml:trace contextRef="#ctx0" brushRef="#br2" timeOffset="109023.7">22239 17753 0,'0'0'0,"0"0"0,0 0 16,0 0 0,0 0-16,17 8 15,18 1-15,35 0 16,43-1-16,-1-25 31,-68 0-31</inkml:trace>
  <inkml:trace contextRef="#ctx0" brushRef="#br2" timeOffset="109355.96">23672 17553 0,'0'0'0,"0"0"16,0 0-16,0 0 16,0-8-16,-9-1 15,1 0-15,-1 1 16,-8-1-1,-10 9-15,-16 0 16,0 17-16,-1 9 16,1 9-16,8 8 31,0 9-31,18 9 0,17-9 0,0-9 16,17 1-16,1-18 15,16-18 1,27-8-16,9-8 15,34-36-15,35-25 16,-35 17-16,-52 9 16,-26 25-16</inkml:trace>
  <inkml:trace contextRef="#ctx0" brushRef="#br2" timeOffset="109881.59">24141 17657 0,'-9'0'0,"0"18"15,1 8-15,-1 8 16,0 10-16,9 8 15,0-9-15,9 0 16,0-17 0,8-9-16,1-8 0,-1 0 15,18-18-15,-1 0 16,10-16 0,-9-19-16,-9-8 15,-18 0-15,1 18 16,-18-1-16,1 9 15,-18 9-15,-1-1 16,1 10-16,-8 8 16,8 0-1,8 0-15,1 8 0,17-8 16,0 0 0,17 0-16,27-8 15,16-1-15,19-8 16,-10-1-16,-17 1 15,-17 17 1,-9 0-16,-17 0 16,-1 0-16,1 9 15,0 8-15,-1 9 16,1 9-16,8 17 16,1 0-16,-1-9 15,9 0-15,0 1 16,-8-18-1,-10-9-15,1-9 0,0 1 16,-1 0-16,-16-1 16,-10 1-1,-16-9-15,-1 0 16,26 0-16</inkml:trace>
  <inkml:trace contextRef="#ctx0" brushRef="#br2" timeOffset="110315.25">25565 17311 0,'0'0'0,"0"0"0,0 0 16,0 0-16,0 0 15,0 0-15,0 17 16,0 1-1,-9 25-15,-8 35 16,-9 43 0,-9 9-16,0-9 0,9-17 15,9-17-15,0-18 16,8-34-16,9-9 16,0-18-16,0-16 15,9-1-15,-1-17 16,1 9-1</inkml:trace>
  <inkml:trace contextRef="#ctx0" brushRef="#br2" timeOffset="110534.4">25678 17380 0,'0'0'0,"0"0"16,0 0-16,0 0 16,0 0-16,9 18 15,8 8 1,18 34-16,-1 27 15,19 25 1,-10 1-16,-8-9 0,-9-9 16,0-17-16,-18-26 15,1-17-15,0-27 16,-9 1-16,0-18 16,-9 1-1,9-1-15</inkml:trace>
  <inkml:trace contextRef="#ctx0" brushRef="#br2" timeOffset="110727.99">25626 17744 0,'0'0'0,"0"0"15,0 0-15,0 0 16,0 0-16,17 0 16,1 9-1,-1-1-15,0 1 16,1 0-16,16-1 15,10-16-15,51-18 16,-25 8 15</inkml:trace>
  <inkml:trace contextRef="#ctx0" brushRef="#br2" timeOffset="110948.42">26173 17891 0,'0'0'0,"0"0"15,0 0-15,9 0 16,17-8-16,26-1 16,17-8-16,18-9 15,0-9 1,0 9-16,-18 0 0,-43 9 15</inkml:trace>
  <inkml:trace contextRef="#ctx0" brushRef="#br2" timeOffset="111182.77">26546 17579 0,'0'0'0,"0"0"0,0 0 16,0 0 0,0 18-16,0-1 15,0 26-15,0 27 16,0 8-16,-8 8 16,-1-8-1,9 0-15,0-26 0,9-9 16,8-17-16</inkml:trace>
  <inkml:trace contextRef="#ctx0" brushRef="#br2" timeOffset="111803.45">27076 17450 0,'0'0'0,"0"0"0,0 17 15,0 9 1,9 34-16,-1 36 16,-16 8-1,8-9-15,0-8 0,-9-10 16,0-25 0,9-17-16,0-18 0,0-17 15,0 0 1,0-8-16,0-27 15,18-26-15,-10-25 16,10-27-16,-1 1 16,0 25-16,1 26 15,-1 18-15,1 8 16,-10 18-16,10 0 16,8 8-16,17 9 15,0 0 1,10 18-16,-10-1 15,0 0-15,-17 0 16,-8 1-16,-9-1 16,-1 0-16,-16 1 15,-19 16-15,-16 1 16,8 8 0,1-17-16,-1 0 0,17 0 15,1 0 1,17 0-16,0 9 15,17 0-15,18 8 16,0 0-16,8 0 16,-8-8-16,-9-9 15,-17 0 1,0-9-16,-9 9 16,-27-8-16,-33 8 15,-62-9-15,-17-26 16,70-8-16</inkml:trace>
  <inkml:trace contextRef="#ctx0" brushRef="#br2" timeOffset="112105.61">25730 17086 0,'0'0'0,"0"0"0,0 0 16,0 0-16,0 0 16,0 0-1,-9 0-15,1 0 16,-27 26-16,-17 26 16,-18 43-16,1 26 31,17 35-31,8 17 0,27-17 15,26-9-15,17-17 16,34-26-16,36-26 0,8-34 16,-60-27-1</inkml:trace>
  <inkml:trace contextRef="#ctx0" brushRef="#br2" timeOffset="112363.54">27892 17302 0,'0'0'0,"9"9"16,17 34-16,17 35 15,27 43 1,-1 27-16,-8 8 0,-26 17 15,-44 0 1,-34-17-16,-61 0 16,-131 104-16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3:53:56.6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3543 3289 0,'0'0'0,"0"0"0,-9-8 16,1-1-16,-1 0 16,0 1-16,1-1 15,-1 0-15,-8 1 16,-10 8-16,-7 0 16,-1 0-16,-8 17 15,-1 0-15,-8 27 31,-9 25-31,9 0 0,9 9 16,8-9-16,9 9 16,9 0-16,17-17 15,0-9-15,17-9 16,0 1-16,1-10 16,8-8-16,8 0 15,10-17-15,8-1 16,9-16-1,0 8-15,-44 0 16</inkml:trace>
  <inkml:trace contextRef="#ctx0" brushRef="#br0" timeOffset="433.6">3916 3792 0,'0'0'0,"0"0"0,-8 0 16,-1 0-16,0 0 15,1 0-15,-1 0 16,0 0 0,1 0-16,-1 0 15,0 0-15,1 17 16,-10 0-16,1 18 15,-1 0-15,1 8 16,0 0-16,17-17 16,0 0-16,17 0 15,0 0-15,9-17 16,9-1-16,0-16 16,0-1-1,8-8-15,1-18 16,-18 0-16,-18-8 15,-16 9-15,-1-1 16,-17 9-16,0 9 16,-9 8-1,0 9-15,9 17 16,9 9-16,17 0 16</inkml:trace>
  <inkml:trace contextRef="#ctx0" brushRef="#br0" timeOffset="2436.88">4811 3584 0,'0'0'0,"-9"-9"16,0 0-16,1 1 16,-1 8-16,0 0 15,1 0 1,8 0-16,0 0 0,0 0 16,0 0-16,0 0 15,8 0 1,10 0-16,8 0 15,17 8-15,9-8 16,0 0-16,-8 0 16,-1-8-16,1-1 31,-18 9-31,0 0 0,-9 9 16,-8-1-16</inkml:trace>
  <inkml:trace contextRef="#ctx0" brushRef="#br0" timeOffset="2663.92">4863 3800 0,'0'0'0,"0"0"0,0 0 16,0 0-16,0 0 15,0 0-15,0 0 16,17 0-16,9 9 15,9 0 1,8-1-16,1-8 0,-1 0 16,1 0-16,-10 0 15,-16 0 1</inkml:trace>
  <inkml:trace contextRef="#ctx0" brushRef="#br0" timeOffset="5369.39">6027 3722 0,'0'0'0,"-9"0"0,0 0 16,0 0-16,1 0 15,-1 0-15,9 0 16,0 0 0,0 0-16,0 0 15,0 9-15,0 0 16,0 8-16,9 0 15,8 1-15,9 8 16,9-9-16,0-8 16,17-9-16,9 8 15,-1-16 1,1-1-16,0 0 16,-18-8-16,1 0 15,-9-9-15,-9 0 16,0 0-16,-18 0 15,1-9 1,0-8-16,-9 8 0,-9 9 16,0 0-1,-17 0 1,0 9-16,0 0 0,0 8 16,-17 9-16,8 0 15,0 17-15,-8 1 16,-1 16-1,1 18-15,8 9 0,0 25 16,9 10 0,18-10-16,8-8 15,17 0-15,0-17 16,27 8-16,25-8 16,1-9-16,-1-26 15,27-18-15,-1-16 16,1-18-1,8 0-15,-52 8 16</inkml:trace>
  <inkml:trace contextRef="#ctx0" brushRef="#br0" timeOffset="9354.56">7008 3281 0,'-9'0'0,"9"0"0,0 0 16,0 0-16,0 0 16,0 0-16,17 0 15,1 0-15,17-9 16,-9 0-16,0 1 16,8-1-16,-8 9 15,9 0-15,9 0 16,-18 0-1</inkml:trace>
  <inkml:trace contextRef="#ctx0" brushRef="#br0" timeOffset="10782.23">7485 3705 0,'0'0'16,"0"0"-16,0 0 0,0-9 15,0 1 1,0-1-16,0-8 15,18-18-15,-1-8 16,1-1-16,8-7 16,0-1-1,0 17-15,-18 18 0,1-1 16,0 10-16,-1 8 16,-8 0-1,9 17-15,0 18 16,-1 8-16,1-8 15,8 8-15,1-17 16,-1 0-16,1 0 16,16-18-16,-16 1 15</inkml:trace>
  <inkml:trace contextRef="#ctx0" brushRef="#br0" timeOffset="10927.68">7763 3004 0,'0'0'0,"0"0"16,0 0-16,0 0 16,0 0-16,0 8 15,9 10-15,8-1 16</inkml:trace>
  <inkml:trace contextRef="#ctx0" brushRef="#br0" timeOffset="11455.58">8389 2917 0,'0'0'0,"-9"0"16,-9 0-16,1 0 15,0 0-15,-9 0 16,-9 0-16,0 0 16,0 0-16,1 0 15,-1 9-15,0 8 16,1 0-16,-1 9 15,9 0-15,8 0 16,1 0-16,17 9 16,0-1-1,17-8-15,1 0 16,16 0-16,19-8 16,7-10-16,10-8 15,-1-8-15,-8-10 16,9-8-1,-10-17-15,-16 0 0,-18-1 16,-17 10 0,-1-1-16,-16 1 15,-1-1-15,0 18 16,-8-1-16,-1 10 16,1 8-16,8-9 15,9 9-15</inkml:trace>
  <inkml:trace contextRef="#ctx0" brushRef="#br0" timeOffset="11682.34">8415 2648 0,'0'0'0,"0"0"16,0 0-16,0 0 16,-9 9-16,0 17 15,-17 35-15,0 43 16,-9 8 15,9-8-31,9-17 0,17-87 0,-17 86 16,8-8-16,9-26 0,0-17 15,9 0 1,17-18-16,-18-8 0</inkml:trace>
  <inkml:trace contextRef="#ctx0" brushRef="#br0" timeOffset="12019.01">8823 3116 0,'0'0'0,"-9"9"0,-17-9 16,9 8-1,-9 1-15,-1 8 16,10 1-16,0 8 15,8-18-15,9 1 16,0 0-16,0-1 16,9 1-16,8 0 15,0-1-15,1-8 16,-1-8-16,1-1 16,-10-8-1,1-1-15,-18 1 16,1 0-16,-18 8 15,-1 9-15,-7 0 16,-1 17-16,18-8 16</inkml:trace>
  <inkml:trace contextRef="#ctx0" brushRef="#br0" timeOffset="12332.05">8006 3722 0,'0'0'0,"0"0"0,0-8 0,0-1 15,18 0-15,8 1 16,17-1-16,35-17 15,27 9 1,8-9-16,-1 8 0,-7 1 16,-10 0-16,-8-1 15,-18 18 1,-16 0-16,-1 18 16,-9 8-16,-34-18 15</inkml:trace>
  <inkml:trace contextRef="#ctx0" brushRef="#br0" timeOffset="12862.87">8406 3783 0,'0'0'0,"0"0"16,-9 0-16,9 0 15,0 0-15,0 0 16,0 0 0,0 0-16,0 0 15,0 0-15,0 0 16,0 0-16,0 0 16,0 0-16,0 0 15,9 0-15,0 0 16,8 9-1,0-1-15,18 1 0,-9 8 16,0 1 0,0-10-16,-17 10 15,0-10-15,-1 1 16,-16 8-16,-1 1 16,0-10-16,1 10 15,-10-10-15,1 1 16,-1 0-16,10-1 15,-1 1 1,0-9-16,9 0 16,0 0-16,0 0 15,0 0-15,9 0 16,8 8-16,18 1 16,0-9-1,17-9-15,-9 1 0,1-1 16,-9 9-1,-18 9 1</inkml:trace>
  <inkml:trace contextRef="#ctx0" brushRef="#br0" timeOffset="13717.51">10021 3722 0,'-9'-8'0,"1"-1"0,-1 0 16,0 1-1,1-10-15,-10 1 16,1 0-16,0-1 16,-10 1-16,1 8 15,0 9-15,-8 0 16,-10 18-1,9 16-15,1 1 16,8 17-16,8 0 16,10-9-16,8 1 15,17-18-15,0 0 16,9-9-16,9-8 16,26-9-16,17-35 15,9 0-15,-52 18 16</inkml:trace>
  <inkml:trace contextRef="#ctx0" brushRef="#br0" timeOffset="14025.12">10195 3714 0,'0'0'0,"-9"0"15,0 0-15,-8 8 16,0 10-16,-1 16 16,1 10-16,17-1 15,0 0-15,17 1 16,1-1-1,16-17 1,1 0-16,0-18 0,0 1 16,8-18-16,0-17 15,-17-8-15,1-9 16,-19-18-16,-16 9 16,-10 0-16,-8 9 15,0 8 1,0 18-16,9-1 15,-1 10-15,1 8 16,8 0-16,9 0 16,0 0-16,0 0 15</inkml:trace>
  <inkml:trace contextRef="#ctx0" brushRef="#br0" timeOffset="14363.14">10863 3584 0,'0'0'0,"0"0"0,0 0 16,0 0-16,-8 0 16,-1 0-16,0-9 15,-17 9-15,0 0 16,-9 0-16,9 9 16,-8 8-16,16 0 15,1 1 1,8-1-16,9 9 15,0 9-15,18-1 16,16 1-16,1 8 16,-9-17-1,0-8-15,-17-10 16,0 1-16,-18 0 16,0 8-16,-17-8 15,0-1-15,-9 1 16,9 0-1,26-9-15</inkml:trace>
  <inkml:trace contextRef="#ctx0" brushRef="#br0" timeOffset="14866.56">11575 2908 0,'0'0'0,"0"0"0,0 0 15,0 0-15,-8 0 16,-1 0-16,0 18 15,-17 8 1,-8 26-16,-1 25 16,0 53-16,0 26 15,1 35-15,16 17 16,10-35-16,25-9 16,9-8-16,9-43 15,0-9-15,8-18 31,0-25-31,53-26 0,-27-18 16</inkml:trace>
  <inkml:trace contextRef="#ctx0" brushRef="#br0" timeOffset="15655.14">12062 3125 0,'0'-9'0,"0"0"0,0 9 15,0 0 1,0 0-16,0 0 15,0 0-15,0 0 16,-9 0-16,0 9 16,1 17-16,-18 17 15,0 27-15,8 25 16,1 0 0,8-8-16,9-9 15,0-18-15,9-16 16,0-1-16,8-17 15,-8-17-15,8-1 16,9-16-16,9-10 16,8-16-16,18-27 15,0-43-15,-18-8 16,-8-10 0,-9 10-16,-17 34 15,-1 17-15,-16 26 16,-1 1-16,-8 8 15,-9 9-15,-1-1 16,-7 18-16,-1 0 16,-8 18-1,8 16-15,0 1 0,0 8 16,18 0 0,0 1-16,8-1 15,9 0-15,0 1 16,9-18-16,-1 0 15,10-18-15,8 1 16,17-9-16,18-9 16,-18 9-16</inkml:trace>
  <inkml:trace contextRef="#ctx0" brushRef="#br0" timeOffset="16091.69">12583 3419 0,'0'0'0,"0"0"0,0 0 0,0 0 15,0 0-15,-9 0 16,0 0 0,1 18-16,-1-1 15,0 18-15,1-1 16,8 1-16,0-9 16,17 0-16,0 0 15,1-18-15,17 1 16,-1 0-1,1-18-15,-9 0 16,0 1-16,-17-10 16,-1-8-16,-16 0 15,-1-8-15,-8 16 16,-9 1-16,0 0 16,8 17-16,1 0 15,8 9-15</inkml:trace>
  <inkml:trace contextRef="#ctx0" brushRef="#br0" timeOffset="17234.75">13937 3133 0,'0'-8'0,"0"-1"0,0 0 15,0 1 1,0-1-16,0 0 0,-8 9 16,-1 0-1,0 0-15,1 9 16,-18 17-16,-9 17 16,0 9-16,0 9 15,18 0-15,0-18 16,17 0-1,0-17-15,0-17 16,8 0-16,10-9 16,16-18-16,19-8 15,-1 0-15,-9-8 16,-8 16 0,-9 1-16,0 17 15,-9 0-15,1 17 16,-1 1-16,9 8 15,9 0-15,-9 0 16,0 0-16,0-18 16,-9 1-1,9-18-15,-8 1 16,-1-27-16,-8-17 16,0-35-16,-18-8 0,0 26 15,0 25-15,1 18 16,8 18-1</inkml:trace>
  <inkml:trace contextRef="#ctx0" brushRef="#br0" timeOffset="17877.75">14676 3341 0,'-9'0'0,"0"0"0,9 0 16,0 0-16,-8 0 16,-1 18-1,0-1-15,9 9 16,-9 9-16,1-1 15,8 9-15,0-8 16,-9-9-16,9 0 16,0-9-16,0-8 15,0 0-15,0-1 16,0-8 0,0 0-16,0-8 15,0-10-15,0-25 16,0-9-16,9 18 15,-1-1-15,10 0 16,-1 18-16,1 0 16,-1-1-16,0 10 15,1 8 1,8 0-16,0 0 16,-9 0-16,-8 0 15,-1 0-15,-8 0 16,0 8-16,-8 1 15,-1 0-15,0-1 16,1 1-16,-1 0 16,0-1-16,1 1 15,8 0-15,0-1 16,0 1 0,0 8-16,8 1 15,1-10-15,0 1 16,-1-1-16,10 1 15,25 17-15,-8-9 16</inkml:trace>
  <inkml:trace contextRef="#ctx0" brushRef="#br0" timeOffset="18115.07">15101 3255 0,'0'0'0,"-9"0"0,9 0 0,0 0 16,0 0-1,0 0-15,0 0 16,0 0-16,18 0 16,8 0-16,0 0 15,9-9-15,17 0 16,0 9-16,9 0 15,-35 0 1</inkml:trace>
  <inkml:trace contextRef="#ctx0" brushRef="#br0" timeOffset="18370.55">15257 3055 0,'0'0'0,"0"0"0,0 0 16,-8 18-16,-1 8 16,0 26-16,-17 0 15,0 17-15,9 9 16,-1-9-16,18-8 16,0-1-16,9-16 15,9-10-15,-1-8 16,18 0-1,17-8-15,-18-10 16</inkml:trace>
  <inkml:trace contextRef="#ctx0" brushRef="#br0" timeOffset="18848.43">12487 4095 0,'0'0'0,"0"-9"0,0 9 16,0 0-1,0 0-15,0 0 0,0 0 16,18-9-16,16 9 16,53-8-1,52 8-15,70 0 16,60 0-16,9 8 15,26-8-15,-27 0 16,-25-8-16,-35-1 16,-34 0-16,-36 9 15,-51 0-15,-27 0 16,-25 0-16,-18 0 16,-9 0-1,-8 0-15,-9 9 16,0-9-16</inkml:trace>
  <inkml:trace contextRef="#ctx0" brushRef="#br0" timeOffset="19261.88">14137 4303 0,'0'0'0,"0"0"0,0 0 0,0 0 16,18 0-16,-1 0 16,0 8-1,18 1-15,0 8 16,8 1-16,-8-1 16,-9 0-16,-9 1 15,-8-1 1,0 0-16,-18 1 15,0-1-15,-17 17 16,0-8-16,-9 0 0,1 0 16,-1 0-1,18-17-15,-1 0 16,10-1-16,8 1 16,0 0-16,17-1 15,18 10-15,25-10 16,27 1-16,26 0 15,44-18 1,-10-8-16,-86 8 16</inkml:trace>
  <inkml:trace contextRef="#ctx0" brushRef="#br0" timeOffset="19682.27">15666 2969 0,'0'0'0,"0"0"0,0 0 15,0 0 1,0 0-16,26 26 0,17 17 16,18 35-1,8 26 1,9 35-16,-17 8 0,-17 17 15,-10 1 1,-25-35-16,-18 0 16,-25 8-16,-19-8 15,-16-9-15,-18 9 16,-113 200-16</inkml:trace>
  <inkml:trace contextRef="#ctx0" brushRef="#br0" timeOffset="28034.15">12878 3263 0,'0'0'0,"0"0"0,0 0 16,0 0 0,0 0-16,0 0 0,0 0 15,0 0-15,0 0 16,0 0-1,0 0-15,0 0 16,0 0-16,-9 0 16,1 0-16,8 0 15,0 0-15,0 0 16,0 0-16,0 0 16,17 0-16,0 0 15,18-8-15,17-1 16,18 0-1,-1 1-15,-8-1 16,0 9 0,-18 0-16,-17 9 0,-17-9 15</inkml:trace>
  <inkml:trace contextRef="#ctx0" brushRef="#br0" timeOffset="28327.64">13208 2908 0,'-9'0'0,"1"0"0,-1 0 16,0 0-16,1 18 15,-10 16-15,1 10 16,-1 16-16,-8 18 16,0 0-1,9 0-15,8-17 16,9-9 0,-8 0-16,8-9 0,0-26 15</inkml:trace>
  <inkml:trace contextRef="#ctx0" brushRef="#br0" timeOffset="28916.64">13390 2908 0,'0'0'0,"0"0"0,0 0 0,0 0 16,0 0-1,0 0-15,0 0 16,26 9-16,9 17 16,0 0-16,0 0 15,-1 0-15,-8 0 16,0-9-1,-8 0-15,-9 1 16,-9-1-16,-9 18 16,-9-1-16,-25 18 15,0 0-15,8-8 16,0-1 0,18-8-16,-1-9 0,10-9 15,8 0-15,0 1 16,17-1-16,0 0 15,18 0 1,9-8-16,-1 0 16,0-1-16,1 10 15,-27-10-15</inkml:trace>
  <inkml:trace contextRef="#ctx0" brushRef="#br0" timeOffset="29300.54">14597 2700 0,'0'0'0,"0"0"0,0 0 16,-8 9-16,-1 8 16,-8 18-16,-9 17 15,8-17-15</inkml:trace>
  <inkml:trace contextRef="#ctx0" brushRef="#br0" timeOffset="68440.11">5697 5749 0,'0'0'0,"0"0"16,0 0-16,0 0 15,0 0 1,0-9-16,0 9 15,17-8-15,18-1 16,17 0-16,9 1 16,-1 8-16,1 0 15,-9 0-15,-17 8 16,-9 18 0,-9-17-16</inkml:trace>
  <inkml:trace contextRef="#ctx0" brushRef="#br0" timeOffset="68615">5749 5983 0,'0'0'0,"0"0"0,0 0 0,0 0 16,0 0-16,0 0 16,17 0-1,9 0-15,26-9 16,44 9-16,-1 0 31,-51 0-31</inkml:trace>
  <inkml:trace contextRef="#ctx0" brushRef="#br0" timeOffset="69422.03">6704 6017 0,'0'0'0,"0"0"0,0 0 16,0 0-16,0 0 15,0 0-15,0 9 16,0 8-16,0 18 15,17 0-15,18-9 16,8 0-16,18-9 16,0-8-1,17-18-15,0-17 16,-8-9-16,-9-8 16,-9 0-16,-9-9 15,-17 8-15,-17-7 16,-9-10-16,-9 9 15,-17 17-15,-17 1 16,-1 16 0,-8 18-16,-9 26 15,-8 18-15,-1 16 16,1 27-16,25 17 16,18 8-16,26-8 15,18 0 1,17 0-16,8-26 0,9-17 15,18-9 1,8-18-16,26-16 16,44-18-16,34-44 15,217-94-15</inkml:trace>
  <inkml:trace contextRef="#ctx0" brushRef="#br0" timeOffset="71288.2">19703 3688 0,'0'0'0,"0"-9"16,9-8-16,-9-1 15,0 1-15,9 0 16,0-1-16,-1 1 16,1 0-16,0-1 15,-1 1-15,1 0 16,-9 8 0,0 1-16,-9 8 15,1 0-15,-18 17 16,-18 17-16,-8 18 15,-9 35-15,9 8 16,9-8 0,17-9-16,8-26 0,18-9 15,0-17-15,18 0 16,8-17 0,17-1-16,18-16 15,8-1-15,-8-8 16,0-1-16,-18 1 15,-8 17-15,-9 0 16,0 0-16,-8 17 16,8 1-16,-9-10 15,0 1 1,1 0-16,-10-1 16,1-8-16,0-8 15,8-1-15,0-26 16,1-34-16,-1-17 15,-8-18-15,-9 8 16,0 27 0,0 43-16,0 17 15,0 9-15</inkml:trace>
  <inkml:trace contextRef="#ctx0" brushRef="#br0" timeOffset="72081.06">20442 4043 0,'-9'-9'0,"0"-8"0,1-1 15,8 10-15,0 8 16,-9 0-16,0 0 16,0 17-16,1 18 15,-1-1-15,9 27 16,-9 8-16,1-8 16,8-18-1,-9-17-15,9 0 16,0-17-16,0 0 15,0-9-15,0-9 16,-9-17-16,9-26 16,0-26-16,18-9 15,-1 9-15,9 18 16,0 17-16,0 8 16,0 18-16,0-1 15,0 18 1,9 0-16,0 0 15,-9 18-15,0-1 16,0 0-16,-17 1 16,-1-1-16,-8 9 15,-8 0-15,-18 8 16,-9-8 0,0 0-16,0-8 15,1-10-15,8 1 16,8 0-16,10-9 15,-1 8-15,9-8 16,0 0 0,9 18-16,8-1 0,9 18 15,17-1-15,10 10 16,7-1 0,19 0-16,-27-17 15</inkml:trace>
  <inkml:trace contextRef="#ctx0" brushRef="#br0" timeOffset="72560.25">21102 3974 0,'0'0'0,"0"0"0,0 0 0,0 0 15,0 0-15,17 0 16,9 0-16,9 0 15,17 0-15,9 0 16,8 0-16,1 0 16,-1 0-1,0 8-15,-8 18 16,-35-17-16</inkml:trace>
  <inkml:trace contextRef="#ctx0" brushRef="#br0" timeOffset="72747.72">21232 4199 0,'0'0'0,"0"0"0,0 0 16,0 0-16,8 0 16,10 0-16,17 0 15,17 0-15,0 0 16,35 0-1,-27 0 1</inkml:trace>
  <inkml:trace contextRef="#ctx0" brushRef="#br0" timeOffset="73459.53">21996 3783 0,'0'0'0,"0"0"16,0 0-16,0-9 16,0 9-16,0 0 15,0 0-15,0 0 16,0 0 0,9 0-16,17 0 15,17 18-15,9-1 16,9 9-16,0 9 15,-9-1-15,-9-8 16,-8 0-16,-9 0 16,-17-9-16,-9 1 15,-9 16-15,-26 1 16,-8 8 0,-27 9-16,-8-8 15,18-1-15,16-17 16,9 0-16,18-17 15,0-1-15,17 1 16,0 0-16,0-1 16,17 1-16,18 0 15,8-1 1,9 1-16,9-9 16,9 0-16,-18 9 15</inkml:trace>
  <inkml:trace contextRef="#ctx0" brushRef="#br0" timeOffset="74157.57">23064 3792 0,'0'0'0,"0"0"0,0 0 16,0 0-16,-9 0 16,1-9-16,-1 0 15,0 1-15,1-1 16,-1 9 0,0 0-16,1 0 15,-10 9-15,-17 25 16,-8 27-16,-18 26 94,9-10-94,17 1 0,18 0 0,0-26 15,17-8-15,0-18 0,8-18 0,10 1 0,17-18 0,25-17 0,10 0 0,-9-8 0,-9 16 16,-9 1-16,-17 17 15,0 0-15,-8 9 16,-1 8-16,9 9 16,-9 0-16,9 0 15,0-17-15,18-1 16,-1-8-16,-8-8 16,-9-18-1,0-9-15,0-34 16,-8-27-16,-18-7 15,-9 33-15,0 27 16,-8 17-16,8 17 16,0 9-16,9 0 15</inkml:trace>
  <inkml:trace contextRef="#ctx0" brushRef="#br0" timeOffset="74754.34">23707 4164 0,'0'0'0,"0"0"0,0 0 16,0 0-16,0 9 15,0 17-15,0 8 16,-9 18-16,0 0 15,1-8-15,-1-1 16,0-17-16,1 0 16,-1-9-16,0-8 15,9-1 1,0-8-16,0 0 16,0-8-16,0-10 15,0-25-15,0-17 16,18 8-16,-1 0 15,0 17-15,18 0 16,-9 18-16,9 0 16,8-1-16,1 18 15,-1 0 1,-8 0-16,-9 9 16,-17 0-16,-1-1 15,1 1-15,-18 0 16,-8 8-16,-18 0 15,-8 18-15,8-9 16,0 0-16,9-9 16,9 1-1,-1-1-15,18 0 16,0 1-16,0-1 16,18 0-16,-1 9 15,18 0-15,0-9 16,-1 1-16,1-1 15,0-8-15,-18-1 16</inkml:trace>
  <inkml:trace contextRef="#ctx0" brushRef="#br0" timeOffset="82494.72">24575 3523 0,'0'0'0,"0"0"0,0 0 15,-9 0 1,-8 26-16,-18 17 16,-43 61-16,-156 234 62</inkml:trace>
  <inkml:trace contextRef="#ctx0" brushRef="#br0" timeOffset="83641.35">19756 4675 0,'0'0'0,"0"0"0,0 0 16,0 0-1,0 17-15,0 27 16,-9 16-16,0 18 16,1 26-16,-10 0 15,-8 0-15,9-9 16,-1-17-16,1-8 15,8-10-15,9-8 16,0-9 0,9-8-16,8-9 15,18 0-15,26 0 16,26-17 0,43-9-16,18-9 15,-27 0-15,-34-8 16,-18 8-1,-8-8-15,-17 17 0,-27-9 0,-8 1 16,-1 8-16</inkml:trace>
  <inkml:trace contextRef="#ctx0" brushRef="#br0" timeOffset="83889.31">20207 5446 0,'0'0'0,"0"0"0,0 0 15,17 8-15,27 10 16,8-1 0,17 0-16,-8 1 15,-9-1-15,-8 0 16,-18 18-16,-9 0 16,-17 17-1,-17 0 1,-18 17-16,-52 35 15,0-9 1,61-60-16</inkml:trace>
  <inkml:trace contextRef="#ctx0" brushRef="#br0" timeOffset="84568.99">21388 5151 0,'0'0'0,"0"0"0,0 0 16,0 18-16,0 16 15,17 27-15,1 8 16,-1 35 0,-8 26-16,0-17 0,-9-9 15,-9-9-15,0-9 16,1-16-16,-1-27 16,0-8-1,0-9-15,1-18 16,-1 1-16,0-18 15,-17-43-15,9-60 16,8-44-16,18 0 16,17 26-16,9 18 15,8 34-15,9 26 16,0 0 0,9 17-16,9 18 0,-10-1 15,-7 18 1,-10 18-16,0 8 15,-8 0-15,-9 8 16,-17 18-16,-18 0 16,-17 0-16,-17 17 15,-9-8 1,-18-9-16,18-9 16,17-17-16,1 0 15,16-17-15,1 0 16,8-1-16,9 1 15,0 0-15,9 8 16,8 0-16,1 9 16,16 9-16,1 0 15,8-9 1,10-1-16,7-7 16,-25-10-16</inkml:trace>
  <inkml:trace contextRef="#ctx0" brushRef="#br0" timeOffset="84970.5">22430 5636 0,'0'0'0,"0"0"0,0 0 16,-9 0-16,1-8 15,-1-1-15,-17 9 16,0 0-16,-17 9 15,-1 17-15,-8 26 16,17 0 0,1-9-16,16-8 15,10-1-15,8-8 16,0-17-16,17 0 16,9-1-16,9-16 15,8-18-15,9-9 16,9-17-16,-18 9 15,-17 25 1,-17 1-16,0 17 16,0 0-16,-9 17 15,8 18-15,1 8 16,8 9-16,1 9 16,8-9-16,17 0 15,1-26-15,-27-18 16</inkml:trace>
  <inkml:trace contextRef="#ctx0" brushRef="#br0" timeOffset="85413.28">22734 5108 0,'0'0'0,"0"0"0,0 0 16,0 26-16,0 17 15,9 27-15,-1 8 16,1 17 0,0 0-16,0-17 0,-1-17 15,-8-9 1,0-18-16,0-8 0,0-17 16,0 0-1,0-9-15,0-9 16,0 0-1,9-17-15,0 0 0,8 9 16,0 0-16,9-1 16,0 18-16,0 0 15,0 9-15,-8 8 16,-9 1-16,-1-1 16,-8 0-1,-8 18-15,-19-9 16,1 0-16,-8 0 15,-1 0-15,0-17 16,1-1-16,16 1 16,18-9-16,0 0 15,0 0-15</inkml:trace>
  <inkml:trace contextRef="#ctx0" brushRef="#br0" timeOffset="85599.28">23359 5602 0,'0'0'0,"0"0"0,-8 8 16,-1 18-16,0 9 15,1 0-15,-1 8 16,0-8 0,9-9-16,0 0 15,0-18-15,0 1 16,0 0-16</inkml:trace>
  <inkml:trace contextRef="#ctx0" brushRef="#br0" timeOffset="85745.66">23333 5073 0,'0'0'0,"0"0"0,0 0 15,0 0-15,0 0 16,18 18-16,-1-1 15</inkml:trace>
  <inkml:trace contextRef="#ctx0" brushRef="#br0" timeOffset="86355.73">24862 5082 0,'0'0'0,"0"-9"15,0 1-15,0-10 16,0 1-16,-9 0 16,0-9-16,1 8 15,-10 1-15,1 17 16,-9 9-1,-18 34-15,1 61 16,0 43 31,8 35-47,17-9 0,18-34 16,0-18-16,9-17 0,0-26 0,-1-26 0,-8-17 0,0-9 15,0-18-15,0 1 16</inkml:trace>
  <inkml:trace contextRef="#ctx0" brushRef="#br0" timeOffset="86505.8">24071 5593 0,'0'0'0,"0"0"0,0 0 16,0 0-16,9 0 31,17 0-31,18-9 0,16 1 15,27-18-15,9 8 16,-53 18 0</inkml:trace>
  <inkml:trace contextRef="#ctx0" brushRef="#br0" timeOffset="86820.68">24870 5567 0,'0'0'0,"0"0"16,9 9-16,8 17 16,9 8-16,9 18 15,-9 9-15,0-18 16,-17 1 15,0-1-31,-9-17 16,0 0-16,0-9 0,0-8 0,0-1 15,0-8-15,0-8 16,0-10 0,0-25-16,17-35 15,18-8-15,-1 16 16,1 18-16,17 9 16,9 26-16,-35 17 15</inkml:trace>
  <inkml:trace contextRef="#ctx0" brushRef="#br0" timeOffset="87223.83">25357 5680 0,'-9'0'15,"0"0"-15,1 0 0,8 17 16,0 0-16,0 1 16,0-1-1,17 0-15,18-8 16,-1 0-16,1-9 16,0-9-16,8-8 15,1-9-15,-18 0 16,-9 8-16,-8 1 15,-9 0 1,-9-1-16,0 18 0,-17 0 16,-17 26-1,-18 35-15,9 0 16,17-1-16,18 10 16,8-10-1,9-17-15,18-8 0,-1-18 16</inkml:trace>
  <inkml:trace contextRef="#ctx0" brushRef="#br0" timeOffset="87582">24193 5558 0,'0'0'0,"0"0"0,0 0 0,0 0 15,9 0-15,17 0 0,17 0 16,35-8-1,18-1-15,34 0 94,9-8-94,226-9 0,-365 26 0</inkml:trace>
  <inkml:trace contextRef="#ctx0" brushRef="#br0" timeOffset="88336.29">26303 5541 0,'-9'0'0,"1"0"0,-1 0 0,0 0 16,1 0-16,-1-9 16,-8 1-16,-9 8 15,-18 0-15,-8 0 16,-9 17 0,0 18-16,9-1 15,18 1-15,8-9 16,8 0-16,18-17 15,0-1-15,18 1 16,8-18-16,34 1 31,1-10-31,-17 1 0,-10 0 16,-16 17-16,-10 8 16,-16 27-16,-36 34 15,-43 70-15,-25 51 16,-1-8-16,17-17 15,35-35-15,18-44 16,26-25 0,8-18-16,9-17 15,9-17-15,8 0 16,18-27-16,26-25 16,8-26-16,-8-27 15,-9-16-15,-26-1 16,-17 18-16,-18 26 15,0 25 1,-8 10-16,0 16 16,-1 1-16,9 0 15,9 8-15,0 9 16,9-9-16,17 1 16,26-18-16,52 0 15,253-26-15</inkml:trace>
  <inkml:trace contextRef="#ctx0" brushRef="#br0" timeOffset="88855.93">26642 5567 0,'-9'0'0,"0"0"0,9 0 16,0 0-16,0 0 16,-8 0-1,-1 0-15,0 9 16,-8 25-16,-9 27 15,0 8-15,9 9 110,-1 0-110,1-17 0,17-61 0,-9 43 0,9-17 0,0 0 15,0-17-15,9-1 0,8-8 0,9-8 0,18-18 0,8-18 0,9-16 0,-9-1 0,-9 1 16,-17 16-16,-9 18 0,-8 9 16,0 17-16,-9 0 15,0 17-15,0 9 16,0 9-16,0 17 16,0-9-1,0 0-15,9 1 16,8-10-16,0-8 15</inkml:trace>
  <inkml:trace contextRef="#ctx0" brushRef="#br0" timeOffset="89276.4">27093 5810 0,'0'0'0,"0"0"16,0 0-16,0 8 16,0-8-16,0 9 15,18 0 1,8-1-16,8-8 16,10-8-16,8-10 15,9-8-15,0-17 16,-18 8-16,-17 1 15,-9-1-15,-8 0 16,-9 1 0,-9 16-16,1 1 15,-1 17-15,-8 0 16,-9 17-16,0 18 16,-9 8-16,17 9 15,1 9-15,17-18 16,9 1-16,8-10 15,1-8-15,16-8 16,18-10-16,9 1 16,-26-9-1</inkml:trace>
  <inkml:trace contextRef="#ctx0" brushRef="#br0" timeOffset="89636.29">27762 5654 0,'0'0'0,"0"0"15,0 17-15,0 9 16,0 9-16,0-1 16,-9 10-16,1-1 15,-1-17-15,9 0 16,0-9-16,0-8 16,0-1-16,0-8 15,0 0-15,0-8 16,17-18-16,9-26 15,18-17 1,-1 17-16,1 17 16,-10 9-16,-8 9 15,-8 17-15,-1 0 16,-8 17-16,-1 18 16,-8 8-16,-8 9 15,8-9 1,0 1-16,0-1 15,8-17-15,10-18 16,-9 1-16</inkml:trace>
  <inkml:trace contextRef="#ctx0" brushRef="#br0" timeOffset="90134.72">28656 5593 0,'0'0'0,"0"0"0,0 0 16,0 0-1,0 0-15,0-9 16,0 9-16,-8-8 15,-1 8-15,-17 0 16,0 8-16,-26 27 16,0 17-16,17 0 15,0 9 1,18-9-16,8-9 16,18 0-16,8 0 15,18-17-15,17 0 16,18-17-16,42-26 15,1-1-15,-26 1 16,-43 8 0</inkml:trace>
  <inkml:trace contextRef="#ctx0" brushRef="#br0" timeOffset="90605.01">29316 5576 0,'-8'0'0,"-1"0"16,0 0-1,1 0-15,-1 17 0,0 0 16,1 18 0,-1 8-16,9-8 15,0 0 1,0-9-16,0 0 0,9-18 16,8 1-16,0 0 15,9-18-15,9-8 16,9-9-16,8-18 15,-9 1-15,0 8 16,-16 18 0,-1 0 31,-18 17-47,1 0 15,0 26-15,-1 26 0,1 26 0,-9 43 0,0 17 0,-9-8 16,1-17-16,-10-18 0,10-8 15,-1-27-15,-8-16 16,-1-18 0,1 0-16,-1-18 15,1 1 1,8-18-16,-17-8 0,9-44 16,26-43-16,17-34 15,34-18-15,45 17 16,-36 70-16</inkml:trace>
  <inkml:trace contextRef="#ctx0" brushRef="#br0" timeOffset="105758.91">7824 5550 0,'-9'0'0,"1"0"0,8 0 0,0 0 0,0 0 15,0 0-15,8 0 16,10 0-16,16 0 15,-7 0 1,-10 0-16</inkml:trace>
  <inkml:trace contextRef="#ctx0" brushRef="#br0" timeOffset="106400.5">8032 5939 0,'0'0'0,"0"0"15,0 0-15,0 0 16,0-8-16,9-1 16,9 1-1,-1-1-15,18-17 16,-1-9-16,10-8 15,-1 0-15,-17 8 32,0 0-32,0 18 0,-17 0 0,0 8 15,-1 9-15,-8 0 16,0 0 0,9 17-16,8 18 15,1 0-15,-1 8 16,1-17-16,-1 0 15,0-17-15,9 8 16,9-8-16,-9-1 16</inkml:trace>
  <inkml:trace contextRef="#ctx0" brushRef="#br0" timeOffset="106520.76">8406 5325 0,'0'0'0,"0"0"0,0 0 15,0 0-15,0 17 16,17 0-16,-8 1 16</inkml:trace>
  <inkml:trace contextRef="#ctx0" brushRef="#br0" timeOffset="107355.5">9083 5489 0,'0'0'0,"-8"-9"0,-1-8 16,0 0-16,0 8 15,1-8-15,-10 0 16,1-1-16,0 1 16,-1 8-1,1 1-15,-9 8 16,0 0-16,-9 17 15,0 0-15,1 1 16,8 8-16,8 8 16,18 1-16,0-1 15,18 1-15,-1-9 16,0-9-16,27-8 16,17-18-16,-9 1 15,8-18-15,-7-18 16,-10-8-1,-17-17-15,-17 0 16,-18 8-16,-8 18 16,-1 8-16,10 18 15,-10 8-15,1 9 16,-1 0-16,1 0 16,8 9-16,1 0 15,-1-1-15,0 1 16,9 0-1,0-1-15,0-8 16,0 0-16,0 0 16,0 0-16,9-8 15,8-10-15,1 1 16,-10 0 0,10-9-16,-9 8 15,-9-16-15,-9-1 16,0 18-16,9-1 15,0 18-15,0 0 16,-9 0-16,1 18 16,-18 34-16,8 43 15,-8 9-15,0 17 16,9 0-16,0-17 16,-1-26-1,9-17-15,9-9 16,9-17-16,-9-27 15</inkml:trace>
  <inkml:trace contextRef="#ctx0" brushRef="#br0" timeOffset="107725.63">9318 5558 0,'0'0'0,"0"0"0,0 0 15,0 0 1,-9 0-16,9 0 16,-9 0-16,1 18 15,8-1-15,0 18 16,0-9-16,0 0 15,8 0-15,1-18 16,0 1-16,-1 0 16,1-9-1,0-9-15,-1-8 16,1-1-16,-18-8 16,1 0-16,-1 9 15,-8 0-15,17 17 16,0 0-16</inkml:trace>
  <inkml:trace contextRef="#ctx0" brushRef="#br0" timeOffset="108071.36">8736 5965 0,'-9'0'0,"-8"0"16,17 0-16,0 0 15,0 0-15,8-8 16,19-1-16,25 0 15,26-8 1,9-9-16,8 9 16,-17 0-16,0-1 15,1 1-15,-27 8 16,0 18-16,0 0 16,-26-1-1</inkml:trace>
  <inkml:trace contextRef="#ctx0" brushRef="#br0" timeOffset="108456.58">9066 5991 0,'0'0'0,"0"0"15,0 0-15,0 0 16,0 0-16,0 0 15,0 0-15,0 0 16,0 0-16,17 0 16,9 9-16,9 0 15,0-1-15,-9 1 16,0 0 0,-17-1-16,-1 10 15,1-1-15,-9 0 16,-9 1-16,1-1 15,-10 9-15,1-9 16,-1-8-16,10 0 16,-1-1-16,9 1 15,0 0 1,0-1-16,17 1 0,36 8 16,-10 1-1</inkml:trace>
  <inkml:trace contextRef="#ctx0" brushRef="#br0" timeOffset="109535.59">10490 5922 0,'-9'-8'0,"1"-1"16,-1-8-16,0 8 15,1 0-15,-10-8 16,1 8-16,-1-8 16,-8 17-16,0 0 15,-8 17-15,-10 9 16,1 18 0,-1 25-16,18 9 15,9-9-15,17-8 16,9-18-16,8 0 15,9-17-15,9-8 16,26-10-16,17-8 16,-26 0-16</inkml:trace>
  <inkml:trace contextRef="#ctx0" brushRef="#br0" timeOffset="109856.82">10976 5991 0,'-8'0'0,"-1"0"0,-17 18 0,0 8 16,8 8-16,1 10 16,17-1-1,0 0-15,17-17 16,1 0-16,17 0 16,-1-17-1,1 0-15,0-18 0,8-8 16,9-27-16,-26-8 15,-8 0-15,-18 9 16,-9 0-16,-8 8 16,-9 18-16,0-1 15,-1 18 1,10 0-16,0 0 16,17 9-16,0 0 15,0-1-15,17-8 16,-8 9-16</inkml:trace>
  <inkml:trace contextRef="#ctx0" brushRef="#br0" timeOffset="110151.76">11619 5974 0,'0'0'0,"0"-9"16,0 9-16,0-8 15,0 8-15,0 0 16,-9 0-1,1 0-15,-1 0 0,0 17 16,0 9 0,9 9-16,0 8 15,9 0-15,9 1 16,-1-10-16,9-8 16,-17 0-1,-1-8-15,1-10 16,0 1-16,-18 0 0,0-1 15,-17 1 1,-17-9-16,17 0 16,26 9-16</inkml:trace>
  <inkml:trace contextRef="#ctx0" brushRef="#br0" timeOffset="110569.83">12453 5524 0,'0'0'0,"0"0"0,0 0 16,-9 0-16,0 0 16,0 0-1,-8 0-15,-9 26 16,-26 43-16,-9 44 47,-8 43-47,8 25 0,61-181 0,-35 200 0,9-1 0,26-199 0,0 156 0,0-18 15,17-8-15,10-26 16,7-35 0,18-8-16,-17-35 15</inkml:trace>
  <inkml:trace contextRef="#ctx0" brushRef="#br0" timeOffset="111220.14">12913 5853 0,'0'0'0,"-9"-9"0,0 1 16,1-1 0,8 0-16,0 1 15,0 8-15,-9 0 16,0 0-16,1 8 15,-10 10-15,1 25 16,0 26-16,-1 9 16,1 0-1,17-17-15,0-1 16,8-16-16,10-10 16,-1-8-16,1-8 15,-1-10-15,0 1 16,9-18-16,9-17 15,17-26-15,-8-26 16,-10 0-16,1-17 16,-9-9-1,-17 26-15,-9 18 16,-9 25-16,0 9 16,1 9-16,-10-1 15,-8 18 1,0 0-16,0 18 0,0-1 15,0 0 1,0 18-16,9 0 16,8-1-16,9 1 15,0-9-15,9 0 16,8 0-16,18 0 16,0-18-16,25 1 15,-16-9-15</inkml:trace>
  <inkml:trace contextRef="#ctx0" brushRef="#br0" timeOffset="111591.24">13425 6017 0,'0'0'0,"0"0"0,0 0 16,0 0-16,0 0 16,-9 0-16,1 0 15,-1 18-15,0-1 16,1 18-16,8-1 16,0-8-16,0 9 15,17-9 1,0 0-16,1-17 15,8-1-15,9 1 16,-1-18-16,-8 1 16,0-10-16,-17-8 15,0 0-15,-18 0 16,0 9-16,1 0 16,-10-1-16,10 10 15,-1 8 1</inkml:trace>
  <inkml:trace contextRef="#ctx0" brushRef="#br0" timeOffset="111999.9">13859 6009 0,'0'0'0,"0"0"0,0 0 16,0 0-16,9 0 15,8 0 1,9 0-16,26 0 16,9 0-16,9-9 15,-1 9 1,-8-9-16,8 9 0,10 0 15,-53 0-15</inkml:trace>
  <inkml:trace contextRef="#ctx0" brushRef="#br0" timeOffset="112235.23">14233 5784 0,'0'0'0,"0"0"16,0 0 0,0 0-16,0 17 15,-9 0-15,0 18 16,1 26-16,-10 16 16,1 10-1,0-18-15,8-17 0,18-8 16,-1-18-16</inkml:trace>
  <inkml:trace contextRef="#ctx0" brushRef="#br0" timeOffset="112992.33">14754 5610 0,'0'0'0,"0"0"0,0 0 16,0 0-16,0 0 16,0 0-16,0 0 15,0 0-15,0 0 16,-9 9 0,-17 17-16,0 26 15,-9 17-15,9 9 16,9 0-16,-1-9 15,18-17-15,0-17 16,9-9-16,8-9 16,1-8-16,-1-18 15,18 1-15,8-10 16,1 1 0,-1 0-16,1 17 15,-10 0-15,1 17 16,0 0-16,0 9 15,-1-8-15,-8-1 16,0-8-16,-8-1 16,-1 1-1,-8-18-15,8 1 16,-8-18-16,0-18 16,-1-16-16,-8-10 15,0 1-15,0 35 16,0 25-16,0 9 15</inkml:trace>
  <inkml:trace contextRef="#ctx0" brushRef="#br0" timeOffset="113543.29">15509 5965 0,'0'0'0,"0"0"0,0 0 16,0 0-16,0 0 16,0 0-1,-8 18-15,-1 16 16,0 10-16,0-1 16,1 0-16,-1-8 15,0-9-15,1-17 16,-1-1-1,0 1-15,9 0 0,0-9 16,0 0 0,0-9-16,0-26 15,0-8-15,18 0 16,-1-1-16,9 10 16,0 16-16,0 1 15,9 0-15,-9 8 16,0 9-1,0 0 1,-17 0 0,0 0-16,-1 0 15,-8 0-15,0 9 16,-8-1-16,-10 10 16,-8 8-16,9 0 0,-1 0 15,1-9-15,8 0 0,9 1 16,0-1-1,0 0-15,0 1 16,9-1-16,8 0 16,9 1-16,9 8 15,-9-9-15</inkml:trace>
  <inkml:trace contextRef="#ctx0" brushRef="#br0" timeOffset="113783.15">15718 5862 0,'0'0'0,"0"0"0,0 0 16,0 0-16,0 0 15,17 0 1,18 0-16,25 0 15,1 0-15,0-9 16,-9 9 0,0 0-16,9 9 0,-18-1 15</inkml:trace>
  <inkml:trace contextRef="#ctx0" brushRef="#br0" timeOffset="114052.98">16074 5576 0,'0'0'0,"0"0"0,0 0 0,0 0 0,0 0 16,-9 17 0,0 18-16,-17 17 15,0 0-15,0 8 16,9 1-1,-1-9-15,18 8 0,0-16 16,0-1-16,18-8 16,-1-9-16,18 0 15,43 17 1,-17-8-16</inkml:trace>
  <inkml:trace contextRef="#ctx0" brushRef="#br0" timeOffset="114632.35">12861 6528 0,'-9'0'0,"0"0"16,9 0-16,0 0 16,0 0-16,0 0 15,18 0-15,25 0 16,53 0-16,51 0 15,62 9 1,51 8-16,27-8 16,34 0-16,0-9 15,-52-9-15,-25 9 16,-27-9-16,-44 1 16,-34-1-16,-52 9 15,-35 0-15,-17 0 16,-9 0-16,-17 9 15,-9 17 1,-9 0-16</inkml:trace>
  <inkml:trace contextRef="#ctx0" brushRef="#br0" timeOffset="115054.25">14728 6814 0,'0'0'0,"0"0"0,0-8 15,0-1-15,0 9 16,0 0-16,0 0 16,0 0-16,17 0 15,0 9 1,1-1-16,16 1 15,1 8-15,-9-8 16,-8 0-16,-10-1 16,1 9-16,0 1 15,-18 8-15,-17 0 16,0 8-16,0-8 16,-9 0-1,18 0-15,-1-17 16,1 0-16,17-1 31,0 1-31,0 8 0,17 1 16,27-1-16,34 0 15,35-8-15,34 17 0,175 43 16</inkml:trace>
  <inkml:trace contextRef="#ctx0" brushRef="#br0" timeOffset="115532.55">16438 5550 0,'0'0'0,"-8"0"16,-1 0-16,0 0 15,9 0-15,0 0 16,0 0-16,0 0 16,18 26-1,16 34-15,19 27 16,16 26 15,-8 8-31,0 9 0,-1-18 0,-16 10 0,-18-19 16,-9-7-1,-8-18-15,-18-9 16,-8-17-16,-9 0 16,-9 17-16,9-26 15</inkml:trace>
  <inkml:trace contextRef="#ctx0" brushRef="#br1" timeOffset="136675.92">2935 7343 0,'-9'0'0,"1"0"0,-1 0 16,-17 0-16,-17 0 15,-10 0-15,-7 17 16,-10 0 0,1 26-16,-1 9 15,10 0-15,7 9 16,27-9-16,18 9 15,16 8 1,18 9-16,18-18 16,25 1-1,-8-9-15,-9-9 0,9 1 16,-18-18-16,-17 0 0,-17-9 16,-9 18-1,-17 8-15,-27 18 16,-25-10-16,-9 10 15,-9-18-15,17 1 16,10-18-16,16 0 16,27-9-16,-1-8 15,10-1 1,8-8-16</inkml:trace>
  <inkml:trace contextRef="#ctx0" brushRef="#br1" timeOffset="136883.76">3152 8113 0,'0'0'0,"0"0"0,0 0 16,0 18-16,0 8 16,0 17-16,0 18 15,0-1-15,0-17 16,0 1-1,0-10-15,9-8 0,0 0 16,-1-17-16</inkml:trace>
  <inkml:trace contextRef="#ctx0" brushRef="#br1" timeOffset="137015.62">3291 7741 0,'-9'0'0,"1"0"0,8 0 16,0 0-16,0 0 15,0 0-15,17 17 16,-8-8-16</inkml:trace>
  <inkml:trace contextRef="#ctx0" brushRef="#br1" timeOffset="137629">3447 8157 0,'0'0'0,"0"0"0,0 0 0,0 0 0,0 0 0,-8 0 16,-1 17-16,0 9 16,1 9-16,-1 8 15,0-17-15,1 0 16,-1-9-1,9-8-15,0-1 0,0 1 16,0-9 0,0-9-16,0 1 15,9-18-15,8-17 16,0 8-16,9 0 16,1 9-16,-10 9 15,-8 8 1,-1 9-16,1 0 0,0 9 15,-1 17-15,1 26 16,0 9 0,-9-18-16,0-17 15,0 0 1,0-9-16,0-8 0,0-1 16,0-16-1,8-10-15,10-16 0,16-10 16,1-16-1,9 8-15,-10 9 16,-8 25-16,0 1 16,-8 17-16,-1 9 15,1 8-15,-1 35 16,-8 9-16,-1-1 16,1 1-16,0-18 15,-9-17 1,8 0-16,1-17 15,0-1-15,-1 1 16,-8-9-16</inkml:trace>
  <inkml:trace contextRef="#ctx0" brushRef="#br1" timeOffset="137815.32">4212 8157 0,'0'0'0,"0"0"0,0 17 15,8 9-15,1 17 16,0 1-16,-1-1 16,1-17-16,0 8 15,-1-8-15,1-17 32</inkml:trace>
  <inkml:trace contextRef="#ctx0" brushRef="#br1" timeOffset="137942.91">4316 7715 0,'0'0'0,"0"0"0,0 0 15,0 0 1,9 9-16,-1-9 16</inkml:trace>
  <inkml:trace contextRef="#ctx0" brushRef="#br1" timeOffset="138204.29">4759 7559 0,'0'0'0,"-9"0"0,0 17 16,-8 9-16,-9 44 15,0 51-15,0 17 16,8 27-16,-8 0 16,18-36-1,8-25-15,8-8 16,1-18-16,17-18 16,-9-34-16</inkml:trace>
  <inkml:trace contextRef="#ctx0" brushRef="#br1" timeOffset="138663.44">5158 8217 0,'-9'0'0,"1"0"0,-10 0 0,10 0 15,-1 0-15,0 0 16,-8 0 0,0 0-16,-9 0 15,0 18-15,-9 8 16,0 17-16,0 9 62,1 8-62,16 1 0,18-61 0,-8 43 0,8-8 0,0-35 0,0 26 0,17-9 0,0-8 16,1-18-16,16 1 16,18-18-16,-8-18 15,-1-8-15,-17 0 16,-17 18-16,0 16 16,-1 1-16,-8 17 15,0 0-15,0 17 16,0 18-1,9 17-15,8 0 16,1-9-16,17 1 16,-9-10-16,43-16 15,-8-1-15</inkml:trace>
  <inkml:trace contextRef="#ctx0" brushRef="#br1" timeOffset="139129.54">5506 8217 0,'0'0'0,"0"0"0,0 0 15,0 0-15,0 0 16,0 0 0,0 0-16,8 18 15,10 16-15,8 10 16,-9-1-16,9 0 15,-17 0-15,-1 1 16,1-10-16,-9-8 16,0 0-16,0-17 15,-9 0-15,1-1 16,8-8 0,0 0-16,0-17 15,0-26-15,17-27 16,0-8-1,18-8-15,0 8 0,-18 52 16</inkml:trace>
  <inkml:trace contextRef="#ctx0" brushRef="#br1" timeOffset="139384.85">6087 7672 0,'-8'-9'0,"8"9"0,-9 0 16,0 0-1,1 17-15,-1 35 16,-17 44-16,0 25 31,0 35-31,8-9 0,1-26 0,17-34 16,9-18-16,8-26 15,9-17-15,-9-8 32</inkml:trace>
  <inkml:trace contextRef="#ctx0" brushRef="#br1" timeOffset="139856.51">6287 8191 0,'0'0'0,"0"0"0,0 0 16,0 0-16,0 18 15,-9 8-15,9 8 16,0 1-16,0-1 16,0-8-16,0-8 15,9-10-15,8 1 16,1-18-1,17-8-15,8-18 0,9-8 16,-9-9 0,-8 9-16,-9 8 15,0 18-15,-8 17 16,-10 0-16,10 26 16,-1 26-1,9 43-15,-9 0 0,-8 18 16,0 8-1,-18-17-15,0-17 16,1-27-16,-18-8 16,0-8-16,-18-18 15,-8 0-15,-9-18 16,1-8-16,-10-17 16,1-18-1,17-8-15,26 0 16,8-1-16,18 36 15</inkml:trace>
  <inkml:trace contextRef="#ctx0" brushRef="#br1" timeOffset="140023.23">7338 8512 0,'0'0'0,"0"0"0,8 17 0,1 0 15,-18 9-15,1 26 16,-1-17 0</inkml:trace>
  <inkml:trace contextRef="#ctx0" brushRef="#br1" timeOffset="140946.51">9187 8200 0,'-8'-9'0,"-1"1"0,0-1 0,1 0 16,-1 1-1,0-18-15,-17 0 16,-17-9-16,-1 0 16,1 18-1,-9 8-15,-26 27 0,0 16 16,-9 18-16,9 18 16,8 25-16,9 9 15,18 0-15,26 0 16,17-9-1,17-8-15,9-27 16,9-8-16,17-9 16,17-17-16,1-17 15,-1-9 1,1-17-16,43-27 16,-9-8-16,-69 35 15</inkml:trace>
  <inkml:trace contextRef="#ctx0" brushRef="#br1" timeOffset="141199.51">9361 8650 0,'0'0'0,"0"0"0,0 0 15,0 9-15,9 8 16,-1 18-16,1 17 15,-9 17-15,-9 0 16,1 1 15,-1-1-31,0 9 16,9-9 0,0-43-16</inkml:trace>
  <inkml:trace contextRef="#ctx0" brushRef="#br1" timeOffset="141712.6">9752 8607 0,'0'0'0,"0"0"0,0 0 15,0 0-15,0 0 16,0 0-16,17-9 15,1 9-15,16 0 16,18 0 0,18 0-16,-1 0 15,1-8-15,-9 8 16,-1 0-16,1 0 16,9 8-16,-44 1 15</inkml:trace>
  <inkml:trace contextRef="#ctx0" brushRef="#br1" timeOffset="141977.48">10021 8728 0,'-9'0'0,"1"0"0,-1 0 15,9 0 1,0 0-16,0 0 16,0 0-16,0 0 15,0 9-15,17 0 16,1-1-16,16 1 16,1 0-16,26-1 15,35-8-15,-36 9 31</inkml:trace>
  <inkml:trace contextRef="#ctx0" brushRef="#br1" timeOffset="144056.73">11141 8676 0,'0'0'0,"0"0"16,-8 0 0,-1 0-16,0 0 0,1 0 15,-1 0 1,9 0-16,0 0 0,0 0 15,0 0-15,0 9 16,17 8-16,27 18 16,25-9-1,1 0-15,8-9 16,0-25-16,0-10 16,0-8-16,-17 0 15,0-8-15,-18-10 16,-17 1-1,-17-18-15,0 9 0,-18 0 16,-17 9-16,0 8 16,-18 18-1,1 8-15,-18 18 16,-8 26-16,-9 25 16,-1 27-16,1 34 15,35 18 1,17-9-16,26 8 15,17-8-15,27-34 0,16-19 16,10-7 0,8-27-16,9-8 15,0-18-15,-1-17 16,-42 0-16</inkml:trace>
  <inkml:trace contextRef="#ctx0" brushRef="#br1" timeOffset="144664.48">12140 8520 0,'0'0'0,"0"0"0,0 0 16,0 0-1,0 0-15,0 0 16,0 0-16,9 0 15,8-8-15,18-18 16,-1-9 0,1-8-16,-9 8 15,0 0-15,-17 18 110,0 0-110,-1 17 0,-8 0 0,0 9 0,9 16 0,0 19 0,-1 8 0,10 0 15,-1-9-15,0-17 0,1 0 0,-1-9 0,-8-8 0</inkml:trace>
  <inkml:trace contextRef="#ctx0" brushRef="#br1" timeOffset="144828.89">12348 7793 0,'0'0'0,"0"0"0,0 0 16,0 0-16,0 0 15,18 9 1,-1-1-16,-8-8 16</inkml:trace>
  <inkml:trace contextRef="#ctx0" brushRef="#br1" timeOffset="145748.4">13208 8001 0,'0'0'0,"0"0"16,0-9-16,-9 0 16,1 1-1,-1-10-15,0 1 16,-8 0-16,-9 8 15,0-8-15,0 17 16,-9 0-16,0 0 16,1 17-16,-1 0 15,9 9-15,8 9 16,1 0 0,17-9-16,0 0 15,9 0-15,8 0 16,9 0-16,26 0 15,9 0-15,8-18 16,1-16-16,-9-1 16,-18 0-16,-8-8 15,-9 0 1,-9-9-16,-8-18 16,0-8-16,-18 18 15,0-1-15,1 9 16,-10 9-16,10-1 15,8 10-15</inkml:trace>
  <inkml:trace contextRef="#ctx0" brushRef="#br1" timeOffset="145984.6">13243 7524 0,'0'0'0,"0"0"0,-9 18 15,0 25-15,-8 18 16,-18 51 0,-17 18 46,9 0-62,-1 0 0,10-17 16,16-27-16,1-17 0,-1-17 0,18-17 0,0-9 0,0-17 0,0-1 15</inkml:trace>
  <inkml:trace contextRef="#ctx0" brushRef="#br1" timeOffset="146277.73">13408 8330 0,'0'0'0,"0"0"15,0 0-15,0 0 16,-9 0-16,0 17 15,9 0-15,0 1 16,0 8 0,18 0-16,-1 0 15,0-9-15,1-8 16,17-1-16,-1-8 16,-8-8-16,-8-1 15,-1-8-15,-8-9 16,-18-9-16,0 0 15,-17 1 1,0 17-16,-8-1 16,8 18-16,17 0 15</inkml:trace>
  <inkml:trace contextRef="#ctx0" brushRef="#br1" timeOffset="146562">12835 8772 0,'0'0'0,"0"0"0,0 0 0,0 0 16,17-9-16,9 0 15,35 1 1,26-10-16,26 10 15,-9-10-15,-9 1 16,1 8-16,-18-8 16,-17 8-16,-9 9 15,-26 0-15,0 0 16,-17 0-16</inkml:trace>
  <inkml:trace contextRef="#ctx0" brushRef="#br1" timeOffset="146987.88">13208 8728 0,'-9'0'0,"1"0"0,8 0 15,0 0-15,0 0 16,0 0-16,0 0 15,0 18-15,8-1 16,10 0-16,-1 9 16,9 0-16,9 0 15,-9 0 1,0 0-16,0 0 16,-17-9-16,-1-8 15,-8 8-15,-8-8 16,-1 0-16,0 8 15,-8-8-15,-9-1 16,9 1-16,-1 0 16,1-1-1,8 1-15,9 0 16,0-9-16,0 0 16,0 0-16,17 0 15,18 8-15,17 1 16,35-9-16,-26 0 15</inkml:trace>
  <inkml:trace contextRef="#ctx0" brushRef="#br1" timeOffset="148520.79">14754 8650 0,'0'0'0,"0"0"0,0 0 0,0 0 16,-9-8-16,0-10 15,1 1-15,-1 0 31,0-1-31,-8 1 0,0 0 0,-1-1 16,1 1-16,-9 0 16,0 8-1,0 9-15,8 0 16,-8 17 46,9 1-62,0 8 0,17 8 0,0 10 0,17 8 16,0 8-16,18-16 0,0-1 0,-1 0 0,-7-17 16,-1 0-16,-9-9 15,-8-8-15,-1 0 16,-8-1-16,-8 1 16,-1 8-16,-17 1 15,0-1-15,0 0 16,-9-8-1,9 0-15,9-1 16,8 1-16,9-9 16</inkml:trace>
  <inkml:trace contextRef="#ctx0" brushRef="#br1" timeOffset="148723.44">15032 8668 0,'0'0'0,"0"0"0,0 17 16,0 9-16,0 17 15,0 1-15,-9-1 16,0 0-16,9-8 16,0-9-1,9-9-15,0-8 0</inkml:trace>
  <inkml:trace contextRef="#ctx0" brushRef="#br1" timeOffset="148891.57">15006 8347 0,'0'0'0,"0"17"16,8 18-16,10 17 15,-1 0-15,9 0 16,-9-26-16</inkml:trace>
  <inkml:trace contextRef="#ctx0" brushRef="#br1" timeOffset="156115.42">15579 8564 0,'-9'-9'0,"0"9"0,1 0 16,-1 0-16,0 0 16,9 0-16,-8 0 15,-1 17-15,0 27 16,1 16-1,-10 10-15,9-10 16,1-17-16,8-8 16,0-9-16,0-17 15,0-1-15,0 1 16,0-9 0,0-9-16,17-17 0,1-8 15,-1-10 1,9 10-16,0-1 15,0 18-15,-9 0 16,1 17-16,-10 0 16,10 8-16,-1 18 15,1 18-15,-10 7 16,1 1 0,0 0-16,-1-8 0,1-18 15,8 0 1,9-9-16,18-8 15,-27-1-15</inkml:trace>
  <inkml:trace contextRef="#ctx0" brushRef="#br1" timeOffset="157851.29">16517 7715 0,'0'0'0,"0"-9"15,0 1-15,0-1 16,0 0-16,0 1 16,0-1-16,0 0 15,0 1-15,0 8 16,0 0 0,-9 0-16,0 0 15,-17 17-15,0 18 16,-9 34-16,-8 35 15,17-9 1,8-8-16,18 8 0,0-8 16,0-27-16,9-8 15,9-9-15,-1-17 16,0-8 0,1-10-16,8 1 15,0-26-15,8-9 16,10-18-16,8-16 15,0-27 1,0-17-16,-17 9 0,-9 26 16,-17 17-16,-1 17 15,-8 1 1,-8-1 0,-1 9-16,0 9 0,-8-1 15,0 18-15,-1 0 16,-8 0-16,9 18 15,-1-1-15,1 9 16,0 9 0,8-1-16,9 9 15,0-8-15,0-9 16,9 0-16,-1 0 16,1-9-16,8-8 15,36 8-15,-10-8 16</inkml:trace>
  <inkml:trace contextRef="#ctx0" brushRef="#br1" timeOffset="158572.85">17029 8209 0,'0'0'0,"0"0"16,0 0-16,0-9 16,0 0-16,0 9 15,0 0 1,0 0-16,0 0 15,0 0-15,0 0 16,0 0-16,0 0 16,0 18-16,0-1 15,0 0-15,0 1 16,17-1-16,9 9 16,9-17-1,0-1-15,-1-16 16,1-1-16,-9-8 15,0-1-15,-17 1 16,0-9-16,-18 9 16,0-1-16,-8 1 15,-9 0-15,9-1 16,-1 18-16,1 0 16,17 0-1</inkml:trace>
  <inkml:trace contextRef="#ctx0" brushRef="#br1" timeOffset="158844.69">17446 8018 0,'0'0'0,"0"0"0,0 0 16,0 0-16,0 0 16,17 0-1,18 9-15,17-1 16,0-8-16,17 0 16,-8-8-16,9 8 15,-27 8-15</inkml:trace>
  <inkml:trace contextRef="#ctx0" brushRef="#br1" timeOffset="159063.54">17810 7741 0,'0'0'0,"0"0"0,0 0 15,0 9-15,-8 17 16,-1 26-16,0 17 15,-17 17 1,0 1 0,0 17-16,0 0 0,9-35 15,8-17-15,18-9 16,8-8-16,-8-18 16</inkml:trace>
  <inkml:trace contextRef="#ctx0" brushRef="#br1" timeOffset="159663.23">18279 7879 0,'0'0'0,"0"0"0,0 0 15,-8 0-15,8 0 16,0 0-16,-9 0 16,9 0-16,-9 0 15,1 0 1,-1 0-16,-8 9 15,-10 26-15,-7 17 16,-1 0-16,0 17 16,9-8-16,18-1 15,8-8 1,8-8-16,10-19 0,8-16 16,17-9-16,18-17 15,8-9 1,1 0-16,-1 0 15,-17 9-15,-17 8 16,-9 9-16,0 0 16,-8 9-16,-1-1 15,0 1-15,1 0 16,-10-1-16,1 1 16,0 0-16,-1-9 15,1-9 1,0-8-16,-1-18 15,-8-17-15,0-9 16,0 9-16,0 18 16,9-1-16,0 26 15</inkml:trace>
  <inkml:trace contextRef="#ctx0" brushRef="#br1" timeOffset="160210.54">18931 8131 0,'0'0'0,"0"0"16,0 0-16,0 0 16,0 8-16,0 10 15,0 8-15,0 26 16,0 8-16,0-17 15,-9 1-15,9-18 32,0 0-32,0-9 0,0-8 0,0-1 15,0-8 1,-9-8-16,9-10 16,0-25-16,18-18 15,-1 1-15,9 8 16,0 9-16,9 8 15,0 18-15,-1-1 16,-8 18-16,0 0 16,0 9-1,-8 0-15,-10-1 16,1 1-16,-18 8 16,1 1-16,-18 16 15,0 1-15,0 0 16,8-1-16,1 1 15,0-9-15,-1 0 16,18-9 0,0 9-16,9 0 15,8-9-15,1 1 16,16-1-16,-8 0 16,18 1-16,-9-10 15</inkml:trace>
  <inkml:trace contextRef="#ctx0" brushRef="#br1" timeOffset="160445.14">19243 8001 0,'0'0'0,"0"0"0,0 0 16,0 0-1,0 0-15,18 8 16,16 1-16,18 0 16,18-1-16,-1 1 15,1-9 1,17 9-16,17 8 0,-61-8 16</inkml:trace>
  <inkml:trace contextRef="#ctx0" brushRef="#br1" timeOffset="160705.01">19730 7784 0,'0'0'0,"0"0"15,0 0 1,0 0-16,0 0 16,0 0-16,0 18 0,-9 16 15,0 18 1,0 17-16,1-8 15,-1 0 79,0-1-94,9 1 0,0 0 0,18-18 0,34 17 0,-9-16 0</inkml:trace>
  <inkml:trace contextRef="#ctx0" brushRef="#br1" timeOffset="161448.73">17003 8694 0,'0'0'0,"0"0"0,0 0 16,0 0-16,0 0 15,0 0-15,0 0 16,0 0 0,0 0-16,0 0 15,8-9-15,10 0 16,25 1-16,44-1 16,26 9-1,52 0-15,52 9 0,35 8 16,34 9-16,10-17 15,-10 8-15,-34-8 16,-35-9 0,-52 0-16,-17-9 15,-35 9-15,-35 0 16,-26 0-16,-17 9 16,-9 17-16,-9-9 15</inkml:trace>
  <inkml:trace contextRef="#ctx0" brushRef="#br1" timeOffset="161970.89">18219 9092 0,'-9'0'0,"0"0"0,9 0 16,0 0-16,0 0 16,0 0-16,9 0 15,8 0-15,1 0 16,16 0-16,1 9 16,17 8-16,-8 0 15,-1 18 1,0 0-1,1-9-15,-18 0 0,-9 0 16,-8-1-16,-18-7 16,1 8-16,-10 0 15,-8 0-15,-9 0 16,-8 0 0,8 0-16,1-9 15,-1 0-15,9-8 16,8 0-16,1-1 15,8 1-15,9-9 16,0 0-16,0 0 16,18 9-1,16-1 1,36 10 0,34-1-16,26-8 15,27-18 1,225-8-16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3:58:04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16074 1869 0,'0'-9'0,"0"1"0,0 8 0,0-9 0,0 0 15,0 9 1,0 0-16,0 0 15,0 0-15,8 0 16,10 18-16,-1 8 16,18 34-16,-9 18 15,-9-9-15,-8-8 16,0 0 0,-1-18-16,1 0 15,-9-17-15,-9-8 16,9-10-16,0-8 15,-8-8-15,-1-18 16,0-44 0,9-25-16,26-9 0,9 0 15,0 9-15,8 26 16,9 17 0,-8 8-16,-27 27 15</inkml:trace>
  <inkml:trace contextRef="#ctx0" brushRef="#br0" timeOffset="529.22">16629 1930 0,'0'0'0,"0"0"15,0 0-15,0 0 16,0 0 0,0 0-16,9 0 15,0 0-15,8 0 16,1 0-16,8-9 16,0 0-16,-9 1 15,0-1-15,-8 0 16,0 1-16,-9-1 15,-9 0-15,0-8 16,-8 8 0,-9 9-16,0 0 15,0 18-15,0 16 16,8 10-16,1 16 16,17-8-16,17-9 15,1 1 1,17-10-16,17 1 15,-9-9-15,-17-17 16</inkml:trace>
  <inkml:trace contextRef="#ctx0" brushRef="#br0" timeOffset="875.89">17341 1904 0,'-8'-9'0,"-1"0"0,0 1 16,1-1-16,-1 0 16,0 1-16,1-1 15,-18 0-15,0 9 16,0 9-1,-18 8-15,9 18 16,1 8-16,-1 9 16,18-8-16,-1-1 15,18-9-15,0-8 16,0 0 0,18-8-16,25 8 15,26-9-15,-34-17 16</inkml:trace>
  <inkml:trace contextRef="#ctx0" brushRef="#br0" timeOffset="1283.19">17732 1930 0,'0'0'0,"0"0"16,-8-9-16,-10 0 15,-8 1-15,9-10 16,-1 10-16,-8 8 15,0 0-15,0 17 16,-17 0-16,-1 18 16,10 17-1,-1-9-15,18 0 16,-1 1-16,18-18 16,0 0-16,9-18 15,0 1-15,8-9 16,9-17-16,17-9 15,-17-18-15,1 1 16,-1 9 0,-18 8-16,1 8 0,-9 18 15,0 0 1,0 9-16,0 26 16,9 16-16,-9 10 15,17 0 1,18-18-16,-1 0 0,19-8 15,-19-18 1,-16-8-16</inkml:trace>
  <inkml:trace contextRef="#ctx0" brushRef="#br0" timeOffset="1700.77">17923 1514 0,'0'0'0,"0"0"15,0 0-15,0 0 16,0 0-16,0 17 16,0 27-16,9 33 15,0 27-15,-9 9 16,0 0-16,8-27 15,1-8-15,-9-26 16,0-9 0,9-17-16,-1-8 15,-8-10-15</inkml:trace>
  <inkml:trace contextRef="#ctx0" brushRef="#br0" timeOffset="1930.24">18305 1445 0,'0'-9'0,"0"0"0,0 9 15,0 0-15,-8 0 16,-1 18-16,-8 42 16,-9 44-1,0 26 1,8 17-16,1-25 0,17-27 15,0-9-15,8-25 16,10-18-16,-1-25 16</inkml:trace>
  <inkml:trace contextRef="#ctx0" brushRef="#br0" timeOffset="2203.38">18575 1860 0,'0'0'0,"0"0"0,0 0 0,0 0 16,0 0-16,8 0 16,10 0-16,-10 9 15</inkml:trace>
  <inkml:trace contextRef="#ctx0" brushRef="#br0" timeOffset="2308.61">18635 2094 0,'0'0'0,"0"0"0,0 0 0,9 9 16,0-1-16</inkml:trace>
  <inkml:trace contextRef="#ctx0" brushRef="#br0" timeOffset="2758.48">19565 1497 0,'0'0'0,"0"0"0,0 0 0,-9 26 16,0 34 0,-8 44-16,-1 61 15,1 8-15,17-43 16,0-18-16,0-16 16,9-27-1,8-17-15,9-9 0,-17-34 16</inkml:trace>
  <inkml:trace contextRef="#ctx0" brushRef="#br0" timeOffset="3182.59">19686 1834 0,'0'0'0,"0"-8"16,0-1-16,0 0 16,0 1-16,0-1 15,0 0-15,9-8 16,17 8-16,0 1 16,0 8-16,-9 0 15,-8 0 1,0 17-16,-1 0 15,1 18-15,-18 8 16,1 9-16,-1 9 16,0 0-16,9-18 15,0 0 1,0-17-16,18 0 16,-1 0-16,18 0 0,17-17 15,0-1 1,9-16-16,0-1 15,-1-17-15,-8-9 16,-17 1-16,0 8 16,-9 8-16</inkml:trace>
  <inkml:trace contextRef="#ctx0" brushRef="#br0" timeOffset="3385.77">20086 1791 0,'0'0'0,"0"0"0,-9 9 16,0 17-16,-8 43 16,-9 44-16,8 8 15,1-17 1,8-9-16,9-8 16,0-35-16,9-18 15,8-8-15,-8-8 16,0-18-16</inkml:trace>
  <inkml:trace contextRef="#ctx0" brushRef="#br0" timeOffset="3663.69">20311 1713 0,'0'0'16,"0"0"-16,0 9 0,0 8 0,18 0 15,8 18 1,17 0-16,9-1 16,9 1-16,0-9 31,-18 0-31,1-9 0,-18 18 16,-18 0-1,-16 25-15,-27 18 0,-26 17 16,-17 18-16,0-18 0,8-8 15,44-44-15</inkml:trace>
  <inkml:trace contextRef="#ctx0" brushRef="#br0" timeOffset="4020.52">21049 2008 0,'0'0'0,"0"0"0,0 0 0,0 0 15,0 0 1,0 0-16,0 0 16,18 0-16,8 0 15,9 0-15,17 8 16,0 1-16,0-9 16,0 0 30,-17 0-46,-1-9 0,-16 9 0</inkml:trace>
  <inkml:trace contextRef="#ctx0" brushRef="#br0" timeOffset="4167.93">21119 2302 0,'0'0'0,"0"0"0,0 0 16,0 0-1,0 0-15,17 0 16,9-9-16,9 1 15,17 8-15,0 0 16,-26 8-16</inkml:trace>
  <inkml:trace contextRef="#ctx0" brushRef="#br0" timeOffset="6107.81">22317 1982 0,'0'0'0,"-17"0"0,-9-9 15,0 0-15,0 1 16,0-1-16,-9 0 16,-8 1-16,-1 8 15,-8 17 1,0 9-16,0 17 0,0 18 15,8-9 1,18 8-16,18-16 16,8-1-16,17 0 15,0-17 1,18 0-16,43-17 16,9-9-16,-44 0 0</inkml:trace>
  <inkml:trace contextRef="#ctx0" brushRef="#br0" timeOffset="6414.48">22369 2034 0,'0'0'0,"-8"0"0,-1 17 0,0 17 15,-17 18 1,9 0-16,0 9 0,17-18 16,8 1-16,10-10 15,-1-8 1,9-8-1,17-10 1,1-8 0,-1-8-1,1-18 1,-1 0-16,-17-18 0,-8-16 16,-27 8-1,0 0-15,-17 17 16,0 18-16,-9-1 15,1 18-15,-1 0 0,17 0 0,18 0 16,0 9-16,0 8 0</inkml:trace>
  <inkml:trace contextRef="#ctx0" brushRef="#br0" timeOffset="6758.48">23125 1973 0,'-9'0'0,"0"0"0,1 0 16,-1-9-16,0 1 16,1 8-16,-10 0 15,-8 0-15,0 0 16,0 17-16,0 9 16,9 9-1,-1-1-15,18 9 16,0 1-1,18 8-15,-10-18 0,10-8 16,-9 0-16,-1 0 16,1-8-16,-18-1 15,1 0-15,-19 1 16,-16-1 0,-9-8-16,0-1 15,17-8-15,26 0 16,9 0-16</inkml:trace>
  <inkml:trace contextRef="#ctx0" brushRef="#br0" timeOffset="7351.22">23611 1531 0,'0'0'0,"0"0"0,-9 0 15,-8 0-15,8 0 16,1 0-16,-1 9 16,-8 8-16,-9 18 15,-9 17-15,9 17 16,0 26-1,-9 1-15,18-1 0,17-17 16,0-18 0,8-16-16,1-10 15,8-16-15,1-10 16,8-16-16,9-10 16,17-16-16,0-18 15,-9-26-15,1-26 16,-10-17-1,-8 25-15,-17 27 16,-18 26-16,1 8 16,-18 18-16,0 0 15,-9 17 1,9 8-16,-18 27 16,1 8-16,17 0 0,9 9 15,8-8 1,9-1-16,9-8 0,8-9 15,9 0 1,17 0 0,36-18-1,16-8-15,-51 0 32</inkml:trace>
  <inkml:trace contextRef="#ctx0" brushRef="#br0" timeOffset="7741.56">23307 2423 0,'0'0'0,"0"0"0,0 0 16,0 0-16,0 0 15,0 0 1,0 0-16,18 0 15,25-8-15,18-1 16,26 0-16,-1 1 31,-7-1-31,-1-8 0,-9 8 0,-17 0 16,-8 9 0,-18 0-16,-9 0 15,-8 0-15</inkml:trace>
  <inkml:trace contextRef="#ctx0" brushRef="#br0" timeOffset="8093.99">23498 2570 0,'0'0'0,"0"0"16,0 0-16,0 0 15,0 0-15,9 0 16,8 0-16,1 9 15,8 8-15,0 1 16,0-1-16,-9 0 16,-8 1-16,0 8 15,-1-9 1,-16 18-16,-1-9 16,-8 0-16,-10 0 15,1 0-15,9-9 16,0-8-16,8-1 15,9 1-15,0 0 16,0-9-16,9 0 16,17 8-16,35-8 15,43 0 1,252-17-16</inkml:trace>
  <inkml:trace contextRef="#ctx0" brushRef="#br0" timeOffset="8687.61">24358 2189 0,'0'0'0,"0"0"0,0 0 15,0 18-15,0-1 16,0 0-16,17 9 15,18 0 1,17 0-16,0-17 16,0 0-16,0-18 47,9-17-47,0-9 0,-61 35 0,43-43 0,-8 0 0,-35 43 0,26-35 0,-17-8 15,-18 8-15,1 1 16,-18 16-16,-1 1 15,-16 17 1,-18 26-16,-8 34 16,8 27-1,18 8-15,8 9 0,17 0 16,27-17-16,17-27 16,18-8-1,8-8-15,26-18 16,26-18-1,18 1-15,-62 0 32</inkml:trace>
  <inkml:trace contextRef="#ctx0" brushRef="#br0" timeOffset="9059.19">24783 1540 0,'0'0'0,"0"0"0,0 0 15,0 0-15,0 0 16,18 0-16,25-9 15,18 1-15,17 8 16,35-9 0,252-8-16</inkml:trace>
  <inkml:trace contextRef="#ctx0" brushRef="#br0" timeOffset="9904.86">25513 1791 0,'0'0'0,"0"0"0,0 0 16,0-9-1,0 1-15,0 8 16,0-9-16,0 9 15,0 0-15,0 0 16,0-9 0,0 1-16,0-1 0,0 0 15,0 1-15,9-1 16,8-8 0,0-9-16,1 0 15,-1 0-15,0 0 16,1-9-16,-10 9 31,1 9-31,0 0 0,-9 17 0,0 0 16,0 0-1,0 8-15,0 27 0,9 17 16,-1 0 0,-8 8-16,18-8 15,-1-8-15,0-18 16,18-9-16,-9-8 15,-9-1-15</inkml:trace>
  <inkml:trace contextRef="#ctx0" brushRef="#br0" timeOffset="10088.79">25713 1150 0,'0'0'0,"0"0"0,0 0 16,0 0-16,0 0 16,0 0-16,8-9 15,27 9-15,-18 0 16</inkml:trace>
  <inkml:trace contextRef="#ctx0" brushRef="#br0" timeOffset="10731.18">26364 1419 0,'0'0'0,"-9"-9"15,1 0-15,-1 1 16,0-1-16,-8 0 16,-9 1-16,-9-1 15,0 9-15,1 0 16,-1 17-16,0 1 15,0 8 1,18 0-16,0 8 0,-1-8 16,18 0-1,0 0-15,18-8 16,8-10-16,8 1 16,1-9-16,0-9 15,0 1-15,-9-1 16,0-17-1,0 0-15,-18 0 16,1-9-16,0 1 16,-9-10-16,8-8 15,1 18-15,-9 8 16,0 8-16,0 1 16,0 0-16,0 8 15,0 0 1,-9 1-16,1-1 0,-1 9 15,9 0 1,0 0-16,-9 9 16,-8 25-16,-9 18 15,9 18-15,-1 16 16,18 27-16,9-9 16,-9-61-16</inkml:trace>
  <inkml:trace contextRef="#ctx0" brushRef="#br0" timeOffset="11015.41">25548 1999 0,'0'0'0,"0"0"0,0 0 0,0 0 15,0 0-15,0 0 16,17-9-16,18 1 16,26-1-16,43-17 15,17 0 1,18-9-16,-9 1 16,-25 16-16,-18 1 15,-9 8-15,0 18 16,-9 8-16,-43-8 15</inkml:trace>
  <inkml:trace contextRef="#ctx0" brushRef="#br0" timeOffset="11359.15">25956 2094 0,'0'0'0,"0"0"15,0 0-15,0 0 16,0 0-16,8 0 16,10 0-16,-1 0 15,9 0-15,-8 0 16,-10 9 0,1-1-16,-9 1 15,0 8-15,-9 1 16,1-1-16,-1 0 15,-8 9-15,-1-8 16,9-10 0,9 1-16,0 0 15,0-1-15,18 1 16,-1-9-16,44 0 16,17 17-1,-34-8-15</inkml:trace>
  <inkml:trace contextRef="#ctx0" brushRef="#br0" timeOffset="11649.29">26885 1869 0,'0'0'0,"0"0"0,0 0 16,0 9-16,-9 25 16,1 27-16,-18 34 15,8 0 17,1 1-32,-1-1 0,18-8 0,0-35 0,0-9 15,9 0-15,0-17 16,-1-17-16</inkml:trace>
  <inkml:trace contextRef="#ctx0" brushRef="#br0" timeOffset="11963.12">27198 2085 0,'0'0'0,"0"0"0,-9 0 0,0 18 16,0 8-1,-8 8-15,0 1 16,-1 8-16,18-8 16,0 0-16,18-9 15,-1 0-15,18-18 16,0 1-16,8-9 16,-8-9-1,-1-17-15,-7 0 0,-10-8 16,-8-18-1,-18 0-15,-17 17 16,-9 0-16,0 18 16,1 8-16,16 9 15,10 9-15</inkml:trace>
  <inkml:trace contextRef="#ctx0" brushRef="#br0" timeOffset="12196.48">27336 2008 0,'0'0'0,"0"0"0,0 0 16,0 0-16,9 0 15,17 17-15,9 0 16,17 18-16,18-1 16,-10-8-1,-8 0-15,-8-8 16,-18-10-16,-9 1 15,-8 8-15,-9 9 16,-17 9-16,-36 26 16,-42 60-16,-140 191 15</inkml:trace>
  <inkml:trace contextRef="#ctx0" brushRef="#br0" timeOffset="12778.9">22725 3688 0,'0'0'0,"0"0"0,0 0 15,0 0-15,18 0 16,17 8-16,25 1 16,18 0-1,1-1-15,-1-8 16,-17 9-16,-1-9 15,-16 0-15</inkml:trace>
  <inkml:trace contextRef="#ctx0" brushRef="#br0" timeOffset="12962.48">23064 3367 0,'0'0'0,"0"0"16,0 26-16,-9 18 15,-8 25-15,8 9 16,1 34 0,-10 10-16,1-18 0,17-18 15,9-34-15,-1-26 16</inkml:trace>
  <inkml:trace contextRef="#ctx0" brushRef="#br0" timeOffset="13345.16">23950 3714 0,'0'0'0,"0"0"0,0 0 0,0-9 15,-9 0-15,-8 1 16,-9 8-16,-9 0 16,0 0-16,1 17 15,-1 0-15,9 18 16,8 0-16,1 8 16,17-8-16,0-1 15,0-8 1,0 0-16,0-8 15,0-1 1,-9 0-16,1 0 0,-10 1 16,-8-1-16,0 0 15,0-8-15,9 0 16,17-1 0,0-8-16</inkml:trace>
  <inkml:trace contextRef="#ctx0" brushRef="#br0" timeOffset="13557.17">24054 3809 0,'0'0'0,"0"0"0,0 0 16,-9 17 0,1 9-16,-1 9 15,0 0-15,1-9 16,8 0-16,0-1 15,8-7-15,1-10 16</inkml:trace>
  <inkml:trace contextRef="#ctx0" brushRef="#br0" timeOffset="13951.18">24132 3428 0,'0'0'0,"0"0"15,0 9-15,0 8 0,9 9 16,8 26-16,-8 0 16,0 8-1,-1 27-15,1 0 16,0-9-16,-9-26 16,0-9-16,0-17 15,0-9 1,0-8-16,0-9 0,8-9 15,18-8-15,0-26 16,9-9 0,-9 8-16,0 10 15,0 16-15,-17 18 16,0 0 0,8 9-16,0 17 15,1 9 1,-1-1-1,1 10-15,-1-1 16,0-9 0,9-8-16,-17-17 15</inkml:trace>
  <inkml:trace contextRef="#ctx0" brushRef="#br0" timeOffset="14544.57">25113 3315 0,'0'0'0,"0"0"0,0 0 15,-8 0-15,-1 0 16,0 18-16,-17 8 16,0 26-1,0 26-15,9 8 16,8 1-16,9-9 15,0-18-15,18-8 16,-1-17-16,0-9 16,1-17-1,8-1-15,8-25 0,1-9 16,0-26-16,17-17 16,-9-18-1,-8-17-15,-17 18 16,-10 16-16,-16 18 15,-1 18-15,0 16 16,-8 1-16,-9 17 16,-9 9-16,-8 17 15,-10 26-15,19-9 16,16 9 0,10-9-16,8-8 15,17-9-15,0 0 16,18-9-16,26 0 15,8-8-15,-34 0 16</inkml:trace>
  <inkml:trace contextRef="#ctx0" brushRef="#br0" timeOffset="14838.63">24922 4190 0,'-8'0'0,"-1"0"16,0 0-16,1 0 16,8 0-16,0 0 15,0 0-15,17 0 16,9-9-16,35 1 15,17-1-15,18 0 16,8 1 0,-9-1-16,18 0 15,-9 9-15,-52 0 16,-25 9 0</inkml:trace>
  <inkml:trace contextRef="#ctx0" brushRef="#br0" timeOffset="15189.69">25044 4484 0,'0'0'0,"0"0"0,0 0 0,0-8 16,0-1-16,9 9 15,8-8-15,9 8 16,9 0-16,-9 0 15,0 0-15,0 8 16,-17 1 0,-1 8-16,1 0 15,0 1-15,-18 8 16,0 0-16,-8 0 16,0 0-16,-1 0 15,10-9-15,-1-8 16,9-1-16,0 1 15,0-9 1,17 0-16,9 0 16,26-9-1,-17 9-15</inkml:trace>
  <inkml:trace contextRef="#ctx0" brushRef="#br0" timeOffset="15761.43">26034 4121 0,'0'-9'0,"0"9"0,0 0 0,0 0 0,0 0 16,0 0-16,0 0 16,0 9-1,17 8-15,1 0 16,16 9-16,10 0 15,8 0-15,17-17 16,1-18-16,8 1 16,-9-18-16,10 0 15,-19-18 1,-16 1-16,-1-9 0,-17 0 16,-17 9-1,-18 8-15,-8 1 16,-9-1-16,0 18 15,-18 8-15,-16 18 16,-1 17-16,-17 34 16,17 27-16,17 8 15,10 9-15,25-9 16,18-17 0,25 0-16,19-17 15,16-1-15,35-25 16,-43-18-16</inkml:trace>
  <inkml:trace contextRef="#ctx0" brushRef="#br0" timeOffset="17169.74">27215 3766 0,'-9'0'0,"1"0"0,-1 0 16,0 0-16,9 0 15,0 0-15,0 0 16,0-9-16,18 0 15,-1-17-15,9 0 16,0-17-16,0 8 16,-9 1-16,-8 16 15,0 10 1,-9 8-16,0 0 16,0 17-16,0 9 15,8 9-15,1-1 16,9-8-16,8-8 15,0-10-15</inkml:trace>
  <inkml:trace contextRef="#ctx0" brushRef="#br0" timeOffset="17322.73">27484 3237 0,'0'0'0,"0"0"0,0 0 16,0 0-16,0 0 15,0 0 1,17 9-16,-8 0 16</inkml:trace>
  <inkml:trace contextRef="#ctx0" brushRef="#br0" timeOffset="17738.36">27892 3333 0,'0'0'0,"0"0"0,0 0 0,-8 0 0,-1 0 0,9 0 0,-17 0 0,-10 0 0,-7 0 0,-1 8 15,0 10-15,1 16 0,-1 10 0,9-10 0,0 9 0,8-8 0,18 0 0,18-9 0,-1 0 16,0-9-16,18-8 15,0-1-15,8-8 16,-8-8-16,0-1 16,-9-17-16,0 0 15,-9-9-15,-8 1 16,0 8-16,-18-9 16,9 27-16</inkml:trace>
  <inkml:trace contextRef="#ctx0" brushRef="#br0" timeOffset="17905.97">27840 3142 0,'0'0'0,"0"0"0,0 0 16,0 0-16,0 0 0,-9 17 16,1 9-1,-1 18-15,-8 25 16,8 9-16,-8 9 15,17-44-15</inkml:trace>
  <inkml:trace contextRef="#ctx0" brushRef="#br0" timeOffset="18257.15">26928 4181 0,'0'0'0,"0"0"15,0 0-15,0-8 16,9-1-16,8 0 15,35-17-15,27 0 16,42-8 0,27-10-16,8-7 15,-8-1-15,-1 17 16,-25 0-16,-18 9 16,-26 9-16,-26 8 15,-26 9-15,-17 0 16</inkml:trace>
  <inkml:trace contextRef="#ctx0" brushRef="#br0" timeOffset="18640.59">27580 4112 0,'0'0'16,"0"0"-16,0 0 15,0 0-15,0-9 16,17 1-16,9 8 16,0 0-16,0 0 15,0 0-15,0 8 16,-17 1-16,0 8 16,-1 1-16,-8-1 15,-8 0-15,-1 9 16,-8 9-16,8-9 15,0 0 1,9-9-16,0 1 16,0-10-16,18 1 78,-1 0-78,26-9 0,-43 0 0,79-9 15,7-8-15,-51 8 0</inkml:trace>
  <inkml:trace contextRef="#ctx0" brushRef="#br0" timeOffset="18876.73">28465 3592 0,'0'0'0,"0"0"0,0 0 16,0 18-16,0 16 15,9 36-15,-18 42 16,9 10 0,0-1-16,0 0 0,-8-26 15,8-8-15,0-26 16,8-18-16,10-17 16,-1 0-1,-8-18-15</inkml:trace>
  <inkml:trace contextRef="#ctx0" brushRef="#br0" timeOffset="19090.25">28934 3852 0,'0'0'0,"0"9"0,0 8 16,-8 18-16,-1 17 15,0 0-15,9-9 16,0 9-16,0 0 16,0-9-16,9 1 15,17 8 1,-17-35-16</inkml:trace>
  <inkml:trace contextRef="#ctx0" brushRef="#br0" timeOffset="19358.39">29221 3800 0,'0'0'16,"0"0"-16,0 0 0,0 0 15,9 0-15,8 18 16,18 8-16,-1 8 15,18 1-15,-8 8 16,-1-17 0,-17 9-16,0-9 0,-17 8 15,-18 1 1,-8 17-16,-35 9 16,-44 34-16,44-43 15</inkml:trace>
  <inkml:trace contextRef="#ctx0" brushRef="#br0" timeOffset="19727.58">27797 3315 0,'0'0'0,"0"0"16,0 0-16</inkml:trace>
  <inkml:trace contextRef="#ctx0" brushRef="#br0" timeOffset="19890.31">27814 3281 0,'0'0'0,"0"0"0,0 0 15,0 0-15,0-9 16,0 9-16,0 0 16,0 0-16,0 0 15,-9 9-15,1 34 16,-1 35-16,0 17 16,1 0-1,-1 18-15,9-9 16,0-69-16</inkml:trace>
  <inkml:trace contextRef="#ctx0" brushRef="#br0" timeOffset="22344.08">29117 7715 0,'0'0'15,"0"0"-15,8 0 0,10 0 0,-10 0 16,1 0-16</inkml:trace>
  <inkml:trace contextRef="#ctx0" brushRef="#br0" timeOffset="204754.99">22830 7819 0,'0'0'0,"0"0"0,0 0 0,0 0 15,0 0-15,0 0 16,0 0-16,0 0 16,-9 0-1,-8 26-15,-27 26 16,-8 26-16,0 43 16,-9 9-16,35-26 15,9-35-15,17-26 16,0-17-16,0 0 15,17-17 1,18-9-16,26-26 16,17-43-16,9-1 15,-18 1-15,1 9 16,-18 25-16,-9 18 16,0 17-16,-8 17 15,0 9 1,0 9-16,-1-1 0,1-8 15,-9 0 1,0-17-16,0-9 16,0-9-16,-8-34 15,16-52-15,-7-53 16,-19-8-16,1 18 16,8 17-1,1 60-15,-10 44 0</inkml:trace>
  <inkml:trace contextRef="#ctx0" brushRef="#br0" timeOffset="205559.31">23828 8183 0,'0'0'0,"0"0"0,0 0 16,0 0-16,0 17 15,9 9-15,0 26 16,-1 8-16,-8 1 16,-8 0 15,-1-18-31,0-8 0,9-9 15,-8-18-15,8 1 0,-9 0 16,0-18-16,1 0 16,-1-34-16,0-26 15,9-27 1,9 10-16,0 8 16,17 9-16,0 17 15,0 8-15,0 10 31,0 16-15,8 10-16,1 8 16,0 0-1,-9 8-15,0 10 0,0-1 0,-17 0 16,-1 1-16,1-1 16,-18 0-16,-8 1 15,-18 8 1,-8-9-16,0-8 15,-1-1-15,9 1 0,18-9 16,0 9-16,-1-9 0,10 0 16,8 0-1,0 17-15,8 9 16,10 17-16,16 9 16,10-9-1,-1 1-15,-8-1 0,-9-17 16,0 0-16,-9-9 15,-8-8-15,0 0 16,-1-1 0,-8-8-16,9 9 15</inkml:trace>
  <inkml:trace contextRef="#ctx0" brushRef="#br0" timeOffset="206107.08">24627 8200 0,'0'0'0,"0"0"15,0 0-15,0 0 16,0 0-16,0 0 16,0 0-16,0 0 15,0 0 1,0 0-16,18-9 15,8 1-15,26-1 16,17 9-16,1 0 16,-10 0-1,-8-9-15,-8 1 0,8 8 16,-17 0 0,-18 8-16</inkml:trace>
  <inkml:trace contextRef="#ctx0" brushRef="#br0" timeOffset="206372.52">24636 8321 0,'0'0'0,"0"0"0,0 0 15,9 0-15,17 9 16,8-1-16,10 1 15,8 0-15,0-1 16,17-16 62,36-1-78,251-25 0,-356 34 0</inkml:trace>
  <inkml:trace contextRef="#ctx0" brushRef="#br0" timeOffset="207518.16">26017 7741 0,'0'0'0,"0"0"0,0 0 0,0 0 15,0 0-15,17 17 16,18 1-16,8-1 15,18 9-15,8-17 16,9-1 0,9-16-16,0-10 0,-9-8 15,-8 0 1,-18-8-16,-17-10 16,-9 1-16,-9-9 15,-17 9-15,-17 8 16,-18 0-1,-8 18 1,-18 8 0,-17 27-16,-9 25 15,9 9-15,17 9 16,26-1-16,18 18 16,8 0-1,18-17-15,17-9 0,26-9 16,9 0-16,43-17 15,-35-8-15</inkml:trace>
  <inkml:trace contextRef="#ctx0" brushRef="#br0" timeOffset="207798.98">27389 7213 0,'0'0'0,"0"0"0,0 17 16,-9 35-16,0 26 16,-8 17-16,-9 9 15,8-9-15,1-8 16,0-18-16,17-17 15,0-17-15,0-18 16,0-17-16</inkml:trace>
  <inkml:trace contextRef="#ctx0" brushRef="#br0" timeOffset="208284.94">27215 7057 0,'0'0'0,"0"0"0,0 0 16,9 0-16,8 0 15,35 0-15,18 8 16,-1 10-16,9-10 16,-17 10-16,-9-1 15,-9-8-15,-16-1 16,-19 1-1,1 8-15,-18 1 16,-8 16-16,-18 10 16,-26 8-16,9-1 15,0-7-15,17-18 16,9 0-16,9-9 16,8 0-16,9 1 15,9 16-15,8 1 16,18 8-1,8-8-15,1 0 16,-1-9-16,-17 0 16,0-9-16,-17 0 15,0 1 1,-18 8-16,0-1 0,-8-7 16,-26 8-16,-1 0 15,1-9 1,-9-8-16,8 8 15,27-8-15,8-1 16</inkml:trace>
  <inkml:trace contextRef="#ctx0" brushRef="#br0" timeOffset="208540.45">28031 7637 0,'0'0'0,"0"0"0,0 0 16,0 0 0,-9 17-16,1 18 0,-10 26 15,-16 8 1,-1 9 46,0-9-46,27-34-16</inkml:trace>
  <inkml:trace contextRef="#ctx0" brushRef="#br0" timeOffset="208817.96">26017 8382 0,'0'0'0,"8"0"0,18 8 16,26-8-16,44 9 15,69-9 1,95-9-16,36 1 16,-18-10-16,-44 18 15,-26-8-15,-25-1 16,-44 9-16,-35-9 15,-26 9-15,-26 0 16,-26 0-16,-17 9 16,-9 8-1</inkml:trace>
  <inkml:trace contextRef="#ctx0" brushRef="#br0" timeOffset="209285.71">26459 8702 0,'0'0'0,"0"0"16,0 0-16,0 0 15,18 0-15,8 0 16,17 9-16,18 0 15,9 8 1,-1 0-16,18 18 16,-18-9-16,-25 0 15,-18 0-15,0 0 16,-18 0-16,1 0 16,-18 8-16,-8 1 15,-18 8-15,-8-8 16,-9 0-16,17-9 15,9 0 1,9-9-16,-1-8 16,1-1-16,8 1 15,9 0 1,0-9-16,0 0 0,18 8 16,8 10-16,26-10 15,35 1 1,8-18-16,-8-8 15,-44 8-15</inkml:trace>
  <inkml:trace contextRef="#ctx0" brushRef="#br0" timeOffset="209920.29">27458 8945 0,'0'0'0,"0"0"0,0 0 16,0 0-16,0 0 15,0 17 1,0 0-16,0 1 16,-9 8-16,1 0 15,-1 8-15,0 10 16,1-18-16,-1 0 15,0-18-15,9 1 16,0 0-16,0-1 16,0-8-1,0-8-15,18-27 0,-1-8 16,18-1-16,-1-8 16,1 18-1,0 16-15,0 1 16,-9 17-16,0 0 15,0 9-15,-9 8 16,1 9-16,-10 9 16,1 8-16,0 0 15,-1-8-15,-8-9 16,0-9 0,0-8-16,0 0 15,0-1-15,0-8 16,9-17-16,17-18 15,17-25-15,27-18 16,-1 0-16,-8 17 16,-17 18-1,-10 25-15,-8 1 16,-8 17-16,-1 9 16,0 17-16,-8 17 15,0 18-15,-9 17 16,0 17-16,9-17 15,-1-26-15,1-9 16,0-26-16</inkml:trace>
  <inkml:trace contextRef="#ctx0" brushRef="#br0" timeOffset="211603">28717 8209 0,'0'0'0,"0"0"0,0 0 16,0 0-16,0 0 15,0 0-15,18 0 16,25 0-16,35 8 16,9-8-16,0 0 31,0 0-31,8-8 0,-17 8 0,-43 0 16</inkml:trace>
  <inkml:trace contextRef="#ctx0" brushRef="#br0" timeOffset="211781.48">28717 8520 0,'0'0'0,"0"0"0,0 0 16,9 0-1,17 0-15,26 0 16,26 0-16,35 9 15,-52 0-15</inkml:trace>
  <inkml:trace contextRef="#ctx0" brushRef="#br0" timeOffset="212230.87">29681 8027 0,'0'0'0,"0"0"0,0 0 0,17 0 15,1 0-15,17 8 16,17 10-16,0-1 15,9 0-15,-1 9 16,-16 0-16,-10-8 16,-16-1-1,-9 0-15,-18 18 16,-9 17-16,-25 0 16,-9 0-16,-9-9 15,9 0-15,9-17 16,8 0-16,18-17 15,-1 0-15,10-1 16,8 1-16,0 0 16,26 8-1,34-8-15,10-1 16,43 1-16,0-9 16,-61 0-16</inkml:trace>
  <inkml:trace contextRef="#ctx0" brushRef="#br0" timeOffset="212769.63">30541 7862 0,'0'0'0,"0"0"16,0 0-16,0 0 16,0 0-16,0 0 15,0 0-15,0 0 16,-9 0-16,0 26 16,-17 26-16,-17 26 15,0 17 1,8 9-16,0-26 15,18-17-15,8-18 16,9-17-16,0-9 16,17-8-16,1-9 15,8-17-15,26-9 16,9-9-16,-9 0 16,-9 10-16,1 7 15,-18 18 1,0 9-16,8 8 15,1 18-15,0-9 16,0 0-16,-9 0 16,0-18-16,9 1 15,-1-26-15,10-9 16,-10-26 0,1-17-16,-9-44 0,-8 9 15,-27 43 1,-17 18-16,17 34 15</inkml:trace>
  <inkml:trace contextRef="#ctx0" brushRef="#br0" timeOffset="213303.14">31400 8338 0,'0'0'0,"0"0"16,0 18-16,9 16 16,0 18-16,-18 0 15,0-8-15,1-1 16,-1 0 0,0-17-16,1-8 15,8-10-15,0 1 16,0-9-16,0 0 15,0-9-15,0-25 16,26-27-16,9-26 16,8 27-16,-8 8 15,-1 17-15,10 9 16,-1 9 0,1 0-1,-18 17-15,0 0 0,-18 0 16,1 0-16,-9 8 15,-9 10-15,1-1 16,-18 9-16,0 0 16,-9 0-16,0 0 15,18-18 1,-1 1-16,1 0 16,17 8-16,0 0 15,0 1-15,17 16 16,18 1-16,9-9 15,-1 0-15,18 0 16,8-9 0,-25-8-16</inkml:trace>
  <inkml:trace contextRef="#ctx0" brushRef="#br0" timeOffset="213468.53">32104 7533 0,'0'0'0,"0"0"0,-9 9 15,-8 34-15,-27 52 16,-34 53 0,-87 189-16</inkml:trace>
  <inkml:trace contextRef="#ctx0" brushRef="#br1" timeOffset="-140808.84">24167 10495 0,'0'0'0,"0"0"0,0 0 15,-9 0 1,1-9-16,-1 1 16,0-1-16,0 0 15,-8 9-15,-9 0 16,-9 0-16,-17 26 15,0 26-15,0 26 47,0 18-47,0 7 0,52-103 0,-35 96 0,18-27 0,17-69 0,0 43 16,0-8-16,0-9 16,8-17-16,1-18 15,26-17 1,17-17-16,0-9 0,0 8 15,-8 10 1,-18 16-16,0 18 16,-9 18-16,18 16 15,-1 27-15,19 8 16,-1-8-16,0 0 16,9-18-16,-9-17 15,-9-18-15,1-16 16,-10-27-16,10-43 15,-10-34 1,-8-18-16,-17 17 16,0 53-16,-9 34 15</inkml:trace>
  <inkml:trace contextRef="#ctx0" brushRef="#br1" timeOffset="-139817.87">25469 11171 0,'0'0'0,"0"0"0,0 0 16,0 0-16,0 0 16,0 0-16,18 0 15,17 0-15,17 0 16,17 0-16,1 0 15,8-9 1,-17 9-16,17 9 16,-35 8-16</inkml:trace>
  <inkml:trace contextRef="#ctx0" brushRef="#br1" timeOffset="-139637.95">25417 11352 0,'0'0'0,"0"0"16,0 0-16,0 0 16,18 0-16,16 18 15,36-1-15,34-8 16,35-1 0,35-16-16,234-36 0</inkml:trace>
  <inkml:trace contextRef="#ctx0" brushRef="#br1" timeOffset="-138888.02">27050 10824 0,'0'0'0,"0"0"15,0 0-15,0 0 16,0 0 0,0 17-16,17 1 15,1 16-15,8 1 16,8 8-16,1-17 15,0-17-15,0 0 16,17-18 0,-9 0-16,-17-8 0,0-9 15,0 0 1,-17 0-16,-9 0 16,-9 0-16,-17 0 15,-17 9-15,-18 8 16,-17 18-16,8 17 15,1 8 1,8 18-16,18 9 0,25-9 16,18 0-1,18 0-15,34 0 16,35-9-16,52-26 16,17-8-16,209 8 15</inkml:trace>
  <inkml:trace contextRef="#ctx0" brushRef="#br1" timeOffset="-138252.35">28318 10443 0,'0'0'0,"0"0"16,0 0-16,-9 9 15,0 34-15,1 35 16,-18 17-16,0 26 16,0 9-16,-1-26 15,1-17-15,9-26 16,8-27-16,9-17 16,0-8-16,0 0 15</inkml:trace>
  <inkml:trace contextRef="#ctx0" brushRef="#br1" timeOffset="-137754.33">28396 10227 0,'0'0'0,"0"0"15,0 0-15,0 0 16,9 0-16,8 8 15,0 9-15,18 1 16,0-1-16,-9 9 16,0 0-16,0-9 15,-17 1-15,-1-1 16,-16 9 0,-27 17-16,-17 9 15,-9 0-15,9-17 16,17-9-16,0 0 15,18-9-15,0 1 16,17-1-16,0 0 16,17 18-16,18-1 15,8 1 1,1 8-16,-1-17 16,-17 0-16,-9-8 15,-8 8-15,-18 8 16,-25 1-16,-27 8 15,-17-8-15,-9-9 16,9 0 0,8-17-16,18-1 15,17 1-15,18 0 16,8-9-16,9 0 16,9 0-16,8 8 15</inkml:trace>
  <inkml:trace contextRef="#ctx0" brushRef="#br1" timeOffset="-137438.83">28874 10928 0,'0'0'0,"0"0"15,0 0-15,-9 9 16,-9 25-16,10 1 15,8 8-15,8-17 16,10 0 0,8 0-16,9 0 15,8-17-15,0-9 47,-17-9-47,9-17 0,-9-8 0,-8-10 0,-10 1 0,-16 8 16,-27 1-16,-26 16 15,-26 27 1,-17 34-16,61-17 16</inkml:trace>
  <inkml:trace contextRef="#ctx0" brushRef="#br1" timeOffset="-137108.45">26850 11491 0,'0'0'0,"0"0"15,0 0-15,9 0 16,34-9-16,44 1 15,61-1 1,34 9-16,53 0 0,16 0 16,-7 0-16,-10 9 15,-26 17-15,-8-9 16,-61 0-16,-35-8 16,-17 0-1,-35-1-15,-34 10 16,-10-1-16</inkml:trace>
  <inkml:trace contextRef="#ctx0" brushRef="#br1" timeOffset="-136440.66">27840 11837 0,'0'0'0,"0"0"0,0 0 15,0 0-15,0 18 16,0 8-16,0 8 16,-9 18-1,1 0-15,-1 0 16,0-8-1,1-10-15,-1-8 0,9-9 16,0-8-16,0 0 16,0-9-1,0 0-15,0-9 0,26-34 16,18-26 0,-1 8-16,9 9 15,-9 17-15,1 9 16,-1 9-16,-8 17 15,0 17-15,-9 18 16,0 0-16,0 8 16,-17 0-16,-1-17 15,-8 0 1,0-8-16,0-10 16,0 1-16,0 0 15,0-9-15,18-9 16,8-8-1,17-27-15,27-16 0,8 8 16,-17 8 0,-18 18-16,0 9 15,-17 8-15,-8 9 16,-10 18-16,1 16 16,0 10-1,0 16-15,-9 1 0,0 8 16,0-8-1,0-18-15,17-8 16,26-27-16,-8 1 16</inkml:trace>
  <inkml:trace contextRef="#ctx0" brushRef="#br1" timeOffset="-128482.71">26485 12998 0,'0'0'0,"0"0"0,0 0 0,0 0 16,0 0-1,0 0-15,0 9 16,-8 25-16,-1 53 15,-17 60-15,-17 44 16,-1 8-16,9-52 16,1-17-16,8-35 15,8-34 1,1-27-16,17-25 31,-9-18-31,9 9 16</inkml:trace>
  <inkml:trace contextRef="#ctx0" brushRef="#br1" timeOffset="-128075.24">26190 13145 0,'0'0'0,"0"0"0,0 0 16,18 0-16,25-9 16,26 1-16,27 8 15,8 0-15,0 8 16,-17 10-16,-9-1 15,-17 0-15,-17 9 16,-27 9 0,-8 0-16,-27-1 15,-25 10-15,-27 8 16,-16-9-16,-10 0 16,18-8-16,17-9 15,26-9-15,9 1 16,9-1-16,17 17 15,17 18-15,27 0 16,17 18 0,17-10-16,-18-8 15,-16-8-15,-18-18 16,-9 0-16,-8 0 16,-18 8-16,-25 1 15,-27-9-15,0 0 16,-8-9-1,-1-8-15,18-1 0,26-8 16,26 9 0</inkml:trace>
  <inkml:trace contextRef="#ctx0" brushRef="#br1" timeOffset="-127789">27033 13916 0,'0'0'0,"0"0"16,0 9-16,-9 8 16,0 26-16,9 27 15,0-10-15,18-17 16,-10-8-16,1-9 16,8-9-16,1-8 15,-1-9-15,0-9 16,9-17-1,-17-17-15,-18-9 16,1 0-16,-18 18 16,-9 8-16,0 17 15,18 9-15</inkml:trace>
  <inkml:trace contextRef="#ctx0" brushRef="#br1" timeOffset="-127406.97">27493 13604 0,'0'0'0,"0"0"0,0 0 15,0 0-15,8 0 16,19 17-16,25 1 16,26 16-16,17-8 15,10 0-15,-19 0 16,-16 0 0,-27-17-16,-17 0 0,-8-1 15,-10 1 1,-16 8-1,-27 9-15,-35 26 0,-16 0 16,-19-8-16,10-1 16,8-17-16,35 0 15,26-18-15,17-8 16</inkml:trace>
  <inkml:trace contextRef="#ctx0" brushRef="#br1" timeOffset="-126936.58">27866 13474 0,'0'0'0,"0"0"0,0 0 0,0 0 16,18 0-16,25 18 15,18-1-15,26 0 16,17 9 0,0 0-16,-8 0 15,-27 0-15,-17-9 16,-17 1-16,-9-1 16,-17 0-16,-9 18 15,-26 8-15,-35 27 16,-35-1-16,-8 9 15,-9-9 1,9-17-16,43-17 16,44-27-16</inkml:trace>
  <inkml:trace contextRef="#ctx0" brushRef="#br1" timeOffset="-126637.39">29377 13336 0,'0'0'0,"0"0"0,0 0 16,-9 26-1,1 43-15,-10 44 0,-8 25 16,-8-8-1,-1-9 1,18-25 0,8-36 15,9-8-15,-9-9-16,0-17 0</inkml:trace>
  <inkml:trace contextRef="#ctx0" brushRef="#br1" timeOffset="-126191.2">29386 13102 0,'0'0'0,"0"0"0,0 0 0,17 0 15,9 9-15,26 8 16,18 0 0,17 0-16,-9 9 15,-9 9-15,-17 0 16,-8-1-16,-18-8 15,-17 9-15,-9 0 16,-26 17 0,-27 0-16,-7-9 15,-1 0-15,9 0 0,8-17 16,10 0-16,16-8 16,1-1-1,17 0-15,9 18 16,17 0-16,17 17 15,18 0-15,-9-9 16,-17-8-16,-9-1 16,-18 1-16,-8 0 15,-26 8-15,-26 0 16,-17 0 0,-9-8-16,-1-9 15,1 0-15,9-17 16,8-1-16,26-8 15,9-8-15,9-1 16,8-8-16,9 8 16</inkml:trace>
  <inkml:trace contextRef="#ctx0" brushRef="#br1" timeOffset="-112646.33">24957 11309 0,'0'0'0,"-9"-9"16,9 1-16,0-1 15,0 0 1,0 9-16,0 0 0,0 0 16,0 0-1,0 0-15,0 0 16,0 0-16,-8 0 15,-1 18-15,0-1 16,1 9-16,-18 26 16,0 9-16,0-1 15,8-8 1,1-8-16,-1-18 16,10-9-16,-1-8 15,9-1-15,0 10 16,0-10-16,17 1 15,10-1-15,7 1 16,18 0 0,0-1-16,-8 1 0,-1-9 15,-17 0 1,-8 0-16,-10 9 16</inkml:trace>
  <inkml:trace contextRef="#ctx0" brushRef="#br1" timeOffset="-111461.58">30263 13881 0,'0'0'0,"0"0"0,0 0 15,0 0 1,0 0-16,0 0 16,0 0-16,-9 26 15,-8 61-15,-18 51 16,9 27-1,-35 207-15</inkml:trace>
  <inkml:trace contextRef="#ctx0" brushRef="#br1" timeOffset="-54418.87">29117 16211 0,'0'0'0,"0"0"0,0 0 0,0 0 15,0 0-15,0 0 16,0 0-16,0 0 15,0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07:26.5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3065 4251 0,'0'0'0,"0"0"0,0 0 0,0 0 16,0 0-16,0 0 16,0 0-16,0 0 15,0 0-15,0 0 16,0 0-16,0 0 16,0 0-16,0 0 15,0 0-15,0 0 16,0 0-1,0 0-15,0 0 16,0 0-16,-8-9 16,8 9-16</inkml:trace>
  <inkml:trace contextRef="#ctx0" brushRef="#br0" timeOffset="422.41">2996 4164 0,'0'0'0,"0"0"0,0 0 16,0 0-16,0 0 15,0 0 1,0 0-16,0 0 15,0 0-15,0 0 16,0 0-16,0 0 16,0 0-16,0 0 15,0 0-15,0 0 16,0 17 0,-9 18-16,1 26 15,-1 34-15,0 26 16,0 26-16,1 1 15,-1-18-15,0-1 16,1-25-16,-1-17 16,0-18-16,1-17 15,8-17 1,0-9-16,0-17 16,0-1-16,8-16 15,1 8-15</inkml:trace>
  <inkml:trace contextRef="#ctx0" brushRef="#br0" timeOffset="974.09">3039 4294 0,'0'0'0,"0"0"15,0 0-15,0 0 16,0 0-16,0 0 15,0 0-15,0 0 16,0 0 0,0-9-16,18 1 15,8-1-15,8 9 16,27 0-16,0 17 16,0 1-16,0 8 15,-18 8-15,0-8 16,-8 0-16,-9 0 15,-17 9 1,-9-1-16,-17 1 16,-18 17-16,-43 17 15,-9-8-15,0-18 16,0-17-16,18 0 16,17-17-1,17 0 1,9-9-1,26 0-15,0 0 16</inkml:trace>
  <inkml:trace contextRef="#ctx0" brushRef="#br0" timeOffset="1917.03">4029 4147 0,'0'-9'0,"0"0"0,0 1 16,0-1-1,0 9-15,0 0 16,0 0-16,-8 0 16,-1 9-16,-17 17 15,-9 34-15,-17 44 16,0 26-1,8 17-15,1 1 16,17-27-16,26-9 16,0-8-16,0-17 15,17-26-15,1-9 16,8-9-16,0-17 16,-9-9-16</inkml:trace>
  <inkml:trace contextRef="#ctx0" brushRef="#br0" timeOffset="2348.52">4325 4666 0,'0'0'0,"-9"0"0,0 0 16,0 0-16,1 0 16,-1 0-16,0 0 15,1 9-15,-1 17 16,-8 9-16,-1 8 16,1 0-16,17 1 15,0-10-15,9 1 16,8-9-1,0 0-15,1 0 16,8-18-16,0 1 16,0-9-16,0-9 15,0 1-15,-9-27 16,-8-8 0,-18-18-16,1-8 0,-18 17 15,0 17 1,-9 1-16,0 16 15,0 18-15,27 0 16,8 0-16</inkml:trace>
  <inkml:trace contextRef="#ctx0" brushRef="#br0" timeOffset="13381.46">4785 4199 0,'0'0'0,"0"0"0,0 0 0,-9 0 16,0 0-16,1 0 15,-1 0-15,0 0 16,9 0 0,0 0-16,0 0 15,0 0-15,0 0 16,0 0-16,0 0 15,9 0-15,8 8 16,9 18-16,35 18 16,0 16-16,-18-8 15,10 0 1,-10 9-16,0 8 0,1 9 16,-18 17-1,-17-8-15,-9 8 16,-9 0-16,-26 18 15,-8-9-15,-18-9 16,-9-17-16,1-17 16,-1-9-16,36-18 15,25-25 1</inkml:trace>
  <inkml:trace contextRef="#ctx0" brushRef="#br0" timeOffset="28995.31">5801 4597 0,'0'0'0,"0"-9"0,0 1 15,0 8-15,0 0 16,0 0-16,0 0 15,0 0 1,0 0-16,0 0 16,0 0-16,26-9 15,17 0-15,9 1 16,18 8-16,-9 0 16,-9-9-1,-9 9-15,-17 0 16,0 0-16,0 0 15,-17 0-15,8 9 16,-8-1-16,0 1 16,-9-9-16</inkml:trace>
  <inkml:trace contextRef="#ctx0" brushRef="#br0" timeOffset="29278.59">5792 4814 0,'0'0'0,"0"0"0,0 0 16,0 0-16,0 0 15,17 0 1,9 8-16,9 1 15,9 0-15,8-1 16,9 1-16,-1 0 16,1-1-1,-17 1-15,-1 0 0,18 8 16,0 0-16,-27-8 16</inkml:trace>
  <inkml:trace contextRef="#ctx0" brushRef="#br0" timeOffset="30572.63">8241 4424 0,'0'0'0,"0"0"16,0 0-16,0 0 16,0 0-1,0 0-15,-9 0 16,-8 17-16,-18 18 15,-26 17-15,-17-9 16,0 0 0,0 1-16,0-1 0,8-8 15,18-9-15,9 0 16,8 0 0,9-9-16,9 0 15,-1 1-15,18-1 16,0 0-16,26 9 15,18 26-15,34 0 16,26 9-16,9 8 16,-9-17-16,-34-17 15,-27-9-15,-17-9 16,0-8 0,-17-1-16,-1 1 15,-8-9-15,0 0 16,9 0-16,9 9 15</inkml:trace>
  <inkml:trace contextRef="#ctx0" brushRef="#br0" timeOffset="30978.17">8484 4666 0,'0'0'0,"0"0"16,0 0-16,0 0 0,-9 0 15,1 9 1,-1 8-16,-8 18 16,-1 8-16,1 1 15,17 8-15,0-9 16,9 0-1,8-17-15,0 0 0,9-9 16,0-8 0,0 0-16,9-18 15,-9 0-15,0-17 16,-8-8-16,-10-27 16,-16 1-16,-1 8 15,-17 0-15,0 17 16,0 9-16,8 9 15,1 17 1,17 0-16,0 0 16</inkml:trace>
  <inkml:trace contextRef="#ctx0" brushRef="#br0" timeOffset="31257.77">8771 4329 0,'0'0'0,"0"0"0,0 0 15,0 0-15,0 0 16,0 8-16,0 18 16,8 44-16,-8 42 15,-8 35 1,-1-8-16,0-1 15,1-16-15,-1-27 16,9-26-16,0-17 16,0-8-16,9-18 15,-1-9-15</inkml:trace>
  <inkml:trace contextRef="#ctx0" brushRef="#br0" timeOffset="31827.36">9118 4623 0,'0'0'0,"-9"-9"16,9 9-1,0-8-15,0-1 16,0 0-16,9 1 15,8-10-15,18 1 16,0 0-16,0 8 16,-9 0-16,0 9 15,0 0-15,-18 9 16,1 8 0,0 9-16,-9 18 15,-9 16-15,0 1 16,1 0-16,8-18 31,0 0-31,0 1 0,8-18 0,10-1 16,-1 1-1,0-8-15,18-10 16,0 1-16,8-18 16,9 1-16,-8-10 15,-1-8-15,-17 1 16,0-10-16,-8 9 15</inkml:trace>
  <inkml:trace contextRef="#ctx0" brushRef="#br0" timeOffset="32051.32">9656 4614 0,'-8'0'0,"-1"0"0,0 0 15,9 0-15,-8 0 16,-1 26-16,0 18 15,-17 34-15,0 8 16,-9 35 0,1 1-16,16-27 15,18-26-15,0-25 16,9-1-16,8-17 16,1-9-16</inkml:trace>
  <inkml:trace contextRef="#ctx0" brushRef="#br0" timeOffset="32411.22">9856 4597 0,'0'0'0,"0"0"16,0 0-16,0 0 16,0 0-16,9 0 15,8 9-15,18 8 16,8 0-16,9 9 16,-8 0-16,-1 0 15,-8 0 1,-9 0-16,0 0 0,-17 0 15,-9 9 1,-18 17-16,-34 26 16,-26 8-16,0-8 15,8-17-15,1 0 16,34-18-16,27-26 16</inkml:trace>
  <inkml:trace contextRef="#ctx0" brushRef="#br0" timeOffset="33118.56">7442 4164 0,'0'0'0,"-9"0"15,1 0-15,8 0 16,-9 0-16,0 26 16,-8 52-16,0 61 15,-10 51 1,1 1-16,18-18 0,-1-35 15,0-25 1,1-18-16,8-17 16,17-26-16,0-26 15</inkml:trace>
  <inkml:trace contextRef="#ctx0" brushRef="#br0" timeOffset="33524.01">10777 4207 0,'0'0'0,"0"0"0,0 0 15,0 0-15,0 0 16,-9 0-16,0 26 16,9 26-16,-9 35 15,1 69 1,8 26-16,-9-18 15,9-8-15,0-26 16,9-35-16,-1-25 16,-8-10-16,0-16 15,0-19 1,0-7-16,0-10 0,0-8 16</inkml:trace>
  <inkml:trace contextRef="#ctx0" brushRef="#br0" timeOffset="33929.98">10950 3696 0,'-8'-8'0,"-1"8"16,9 0-16,0 0 15,0 0-15,0 0 16,0 0-16,17 0 16,9 8-16,9 10 15,0-1-15,-9 0 16,0 1-16,-9-1 16,-8 9-1,0 9-15,-18-1 16,0 1 31,-17 0-47,0-1 0,0 1 0,-9-9 0,18 0 15,0-9-15,8-8 0,9-1 0,0 1 16,0-9 0,17 9-16,27-9 15,34 8-15,-26 1 16</inkml:trace>
  <inkml:trace contextRef="#ctx0" brushRef="#br0" timeOffset="40559.24">21701 1575 0,'0'0'0,"0"0"0,0 0 0,0 0 0,0 0 16,0 0-16,-9 8 15,-17 27-15,-17-1 16,-10 18-16,-16 0 16,-9-8 15,8-1-31,18-8 0,0-9 0,17 0 16,1 0-16,16-9 15,1 0 1,8 1-16,9-1 0,9 9 15,34 8 1,18 18-16,17 0 16,0 0-16,1-8 15,-1-1-15,-26-17 16,-9 0-16,-17-17 16,-8-1-16,-1 1 15,0-9-15,-8 0 16</inkml:trace>
  <inkml:trace contextRef="#ctx0" brushRef="#br0" timeOffset="41019.62">21866 1782 0,'0'0'0,"0"0"0,0 0 15,0 0-15,0-8 16,17 8-16,9 0 16,9 0-1,8 0-15,-8 0 16,0 0-16,-9 8 15,-9 1-15,-8 8 16,0 1-16,-1 16 16,-8 10-16,-8 16 15,-1 1-15,0-9 16,9-9-16,0-8 16,0-1-1,18-8 1,16 0-1,10 0-15,8-17 16,17-9 0,-8-9-16,0-8 0,0-9 15,-1-26 1,-7 9-16,-36 25 0</inkml:trace>
  <inkml:trace contextRef="#ctx0" brushRef="#br0" timeOffset="41242.86">22378 1860 0,'0'-8'0,"0"-1"0,0 9 15,0 0-15,0 0 0,0 0 16,-9 9 0,1 25-16,-18 53 15,-9 25-15,0 1 16,18 8-16,-1-8 15,1-35 1,17-18-16,9-8 0,8-17 16,-8-18-16</inkml:trace>
  <inkml:trace contextRef="#ctx0" brushRef="#br0" timeOffset="41632.06">22899 1505 0,'0'0'0,"0"0"0,0 0 16,0 0-16,0 0 15,0 0-15,0 0 16,0 35-16,-9 34 16,1 44-16,-1 43 31,-8 0-31,-1-18 0,1-8 15,0-17-15,8-27 16,0-17-16,1-17 16,8-8-16,0-18 15,0 0 1,8-18-16</inkml:trace>
  <inkml:trace contextRef="#ctx0" brushRef="#br0" timeOffset="42100.61">23629 1670 0,'0'0'0,"0"0"16,0 17-16,0 9 16,-9 35-16,0 43 15,-17 26 1,9-1-16,-1-16 0,10-18 16,-10-8-1,10-26-15,8-27 16,-9-8-16,18-9 15,-1 1-15,1-18 16</inkml:trace>
  <inkml:trace contextRef="#ctx0" brushRef="#br0" timeOffset="42413.88">23637 1549 0,'0'0'0,"0"0"0,0 0 15,0 0-15,0 0 16,9 0-16,8 0 16,9 0-16,26 0 15,1 8 1,7 10-16,1 7 16,-18 10-16,1 0 15,-18-1-15,-9 1 16,-17 0-16,-8 8 15,-36 9-15,-25 17 16,-9-17-16,-1-8 16,10-18-16,8-1 15,9-7 1,17-10-16,27 1 16,8-9-16,8 9 15</inkml:trace>
  <inkml:trace contextRef="#ctx0" brushRef="#br0" timeOffset="42676.23">24141 2302 0,'0'0'0,"0"0"0,0 0 15,-9 0-15,0 0 16,1 17 0,-10 9-16,1 18 15,0 8-15,-1 8 16,1-16-16,17-1 16,9-9-16,-1-8 15,1-8-15</inkml:trace>
  <inkml:trace contextRef="#ctx0" brushRef="#br0" timeOffset="43019.67">24384 2389 0,'0'0'0,"-9"0"0,1 0 16,-1 8-1,-8 10-15,-1 8 16,1 8-16,-1-8 16,18 0-16,0 0 15,0 0-15,9-17 16,9-1-16,8 1 16,8-18-16,1 1 15,0-18 1,-9 0-16,0-17 15,-17-9-15,-18 8 16,0 10-16,-17 8 16,0 8-16,0 1 15,0 17-15,0 9 16,26-9-16</inkml:trace>
  <inkml:trace contextRef="#ctx0" brushRef="#br0" timeOffset="43268.1">24592 2328 0,'0'0'0,"0"0"16,0 0-16,9 0 15,8 9-15,1-1 16,17 10-16,-1-1 16,10 0-1,-18-8-15,0 0 16,-17-1-16,-1 10 15,-16-1-15,-10 9 16,-17 17-16,-25 9 16,-19 0-1,27-9-15,44-25 0</inkml:trace>
  <inkml:trace contextRef="#ctx0" brushRef="#br0" timeOffset="44745.2">25139 1557 0,'0'0'0,"0"0"0,0 0 16,0 0-1,9 18-15,0 16 0,0 44 16,-9 52-16,-9 52 141,-17 8-141,8 1 0,1-44 15,0-34-15,8-9 0,9-18 0,0-16 0,0-10 0,9-34 0</inkml:trace>
  <inkml:trace contextRef="#ctx0" brushRef="#br0" timeOffset="46013.48">25426 1921 0,'0'0'0,"0"0"0,0 0 16,0 0-16,0 0 16,0-9-16,17 1 15,9-1-15,9 9 16,-9-9-16,9 9 15,-9 0-15,0 0 16,-9 9-16,-8 8 16,0 9-1,-9 26-15,-9 9 16,0-1-16,1-8 16,-1-8-1,9-1-15,0-8 0,0-9 16,17 0-1,1-9-15,8 0 16,9-8-16,-1 0 16,10-18-16,-1 0 15,-8-8-15,-26 17 16</inkml:trace>
  <inkml:trace contextRef="#ctx0" brushRef="#br0" timeOffset="46208.42">25956 1921 0,'0'0'0,"0"0"0,-9 0 16,0 0-16,1 17 15,-18 27-15,0 25 16,-9 26-16,0 9 16,18 9-1,-1-18-15,1-26 16,8-8-16,9-18 15,18-17-15,-10-9 16</inkml:trace>
  <inkml:trace contextRef="#ctx0" brushRef="#br0" timeOffset="46495.79">26147 1860 0,'0'0'0,"0"0"0,0 0 0,0 9 16,17 8-16,9 18 15,18 0-15,8 17 16,26 0 0,17-1-16,-8-7 0,-17-18 15,-18 0 1,-17-9-16,-18 0 15,-8 1-15,-27 8 16,-51 43-16,-53 35 16,-51 26-16,-175 112 15</inkml:trace>
  <inkml:trace contextRef="#ctx0" brushRef="#br0" timeOffset="47036.81">21145 3151 0,'0'0'0,"0"0"0,0 0 0,9 0 15,8 0 1,18 8-16,17 1 16,17 0-16,1-1 15,-9 1 1,8 8-16,9-8 0,-52 0 16</inkml:trace>
  <inkml:trace contextRef="#ctx0" brushRef="#br0" timeOffset="47203.54">21240 3437 0,'0'0'0,"0"0"15,0 0-15,0 17 16,18 0-16,8 1 16,26-1-16,35 0 15,43 0 1,0-8-16,-78-9 15</inkml:trace>
  <inkml:trace contextRef="#ctx0" brushRef="#br0" timeOffset="47575.77">22552 3281 0,'0'0'0,"0"0"0,0 0 16,0 0-16,0 0 15,-9 8-15,-8 10 16,-18 25-16,-26 9 16,-17 9-16,-9-1 31,0 1-31,18-18 0,8 0 15,9-8-15,17-9 16,18 0 0,-1 0-16,18 0 0,0 0 15,27 9-15,16-1 16,35 10 0,9-1-16,0-17 0,-9 0 15,9 0 1,8 0-16,-51-18 15</inkml:trace>
  <inkml:trace contextRef="#ctx0" brushRef="#br0" timeOffset="47994.21">22465 3558 0,'0'0'0,"0"0"0,0 0 16,0 0 0,17 0-16,1 0 0,16 0 15,18 0 1,1 0-16,-10 0 16,0 0-16,1 8 15,-18 10-15,0-1 16,-17 0-16,-1 18 15,-8 17-15,-8 0 16,-1 9-16,0-18 16,1 0-1,8 1-15,0-1 16,0-17-16,17 0 16,0 0-16,9-9 15,9-8-15,17-1 16,0-16-16,0-1 15,0-17 1,-8-17-16,-27 25 16</inkml:trace>
  <inkml:trace contextRef="#ctx0" brushRef="#br0" timeOffset="48189.47">23003 3558 0,'0'0'0,"0"0"0,0 0 15,0 17 1,-8 18-16,8 25 16,-9 36-16,0 25 15,1-9-15,-10-16 16,1-10-16,17-8 16,0-26-16,0-8 15,0-18-15,8 0 16,1-9-1</inkml:trace>
  <inkml:trace contextRef="#ctx0" brushRef="#br0" timeOffset="48428.06">23411 3350 0,'0'0'0,"0"0"0,0 0 0,0 26 15,0 17 1,-8 35-16,-10 35 16,1 34-1,0-8-15,-1-36 16,1-7-16,17-10 0,0 1 16,0-18-16,0-34 15</inkml:trace>
  <inkml:trace contextRef="#ctx0" brushRef="#br0" timeOffset="48946.33">23802 3722 0,'0'0'0,"0"0"0,0 0 16,-8 0-16,-1 18 16,-9 25-16,1 18 15,0 8-15,17 0 16,0-8 0,17-18-16,9 0 15,9-17-15,0 0 16,8-17-16,9-18 15,-8-17 1,-1 0-16,-17-26 0,-9-8 16,-17-9-16,-17-1 15,-18 10 1,-8 16-16,-1 18 16,1 18-1,8-1 1,27 9-16</inkml:trace>
  <inkml:trace contextRef="#ctx0" brushRef="#br0" timeOffset="49178.23">23950 3514 0,'0'0'0,"0"0"0,17 0 16,9 18-16,26 16 15,9 10-15,17-1 47,-8 0-47,-9 1 0,-61-44 0,52 43 0,-9 0 0,-43-43 0,26 35 16,-17 0-16,-9-1 15,-9 18-15,-26 9 16,-8-1-16,-18 10 16,9-10-16,17-16 15,27-18-15</inkml:trace>
  <inkml:trace contextRef="#ctx0" brushRef="#br0" timeOffset="49585.11">25331 3506 0,'0'0'0,"0"0"16,0 0-16,0 0 16,0 0-16,0 0 15,-9 0-15,-9 17 16,-16 18-16,-27 8 16,-17 9-16,0-9 31,-18 18-31,1 0 0,34-18 31,17 0-31,10-17 16,16 0-16,1-8 0,17 7 0,9 1 15,8 9-15,26 8 16,10 1-16,7-10 16,1-8-16,-18 0 15,-8-17 1,0 8-16,17-8 15,-17-9-15</inkml:trace>
  <inkml:trace contextRef="#ctx0" brushRef="#br0" timeOffset="50008.21">25548 3714 0,'0'0'0,"0"0"16,0 0-16,-9 0 15,0 0-15,1 0 16,-18 17-16,-1 18 15,1 17-15,9 0 16,0 0-16,17 0 16,0-9-16,17 0 15,0-17-15,18 0 16,17-17 0,0-9-16,9-18 15,0-8 1,-18-17-16,1-17 0,-27-1 15,-8-17-15,-18 9 16,-26-1 0,1 27-16,-10 26 0,27 17 15</inkml:trace>
  <inkml:trace contextRef="#ctx0" brushRef="#br0" timeOffset="50360.02">26173 3281 0,'0'0'0,"0"0"0,0 0 16,0 0-16,0 0 0,0 0 16,0 0-1,-9 17-15,0 9 16,1 35-16,-1 25 16,-17 44-1,9 9-15,-1-18 16,10-17-16,-1 0 15,-8-9-15,17 0 0,0-17 16,0-17 0,0-35-16</inkml:trace>
  <inkml:trace contextRef="#ctx0" brushRef="#br0" timeOffset="50992.64">26399 3696 0,'0'0'0,"0"0"0,0 0 16,0-8-16,17-1 15,0 0-15,9 9 16,0 0-16,9 0 16,9 0-1,-10 9-15,-8 8 16,0 1-16,-17 16 15,0 1 1,-9 8-16,-9 1 0,0 8 16,1 0-1,8-9-15,0 0 0,0-17 16,17 0 0,1 0-16,8-9 15,8 1-15,10-10 16,-1 1-1,1-18-15,-10 1 16,18-18-16,0-9 0,9-26 16,0-8-1,-35 43-15</inkml:trace>
  <inkml:trace contextRef="#ctx0" brushRef="#br0" timeOffset="51188.07">26954 3662 0,'0'0'0,"0"0"15,0 8-15,-8 18 16,-10 44-16,-8 42 16,0 1-1,-8 8-15,-1-17 16,17-17-16,1-27 16,17-8-16,0-26 15,9-8-15,-1-10 16</inkml:trace>
  <inkml:trace contextRef="#ctx0" brushRef="#br0" timeOffset="51473.75">27198 3575 0,'0'0'0,"0"0"0,0 0 16,0 0-16,8 17 15,10 1-15,8 16 16,8 10 0,18-1-16,18 18 15,-9-18-15,-9 0 16,-9-17-16,-17 0 16,0 0-16,-17 9 15,-18-1-15,-34 27 16,-27 34-16,-34 9 15,-9 9 1,9-27-16,61-51 16</inkml:trace>
  <inkml:trace contextRef="#ctx0" brushRef="#br0" timeOffset="51974.26">28118 3792 0,'0'0'0,"0"0"16,0 0-16,0 0 16,0 0-16,0 0 15,0 0-15,17 0 16,18 0-16,17 0 16,0-9-1,18 0-15,-9 9 31,-18 0-31,-8 0 0,-18 0 16</inkml:trace>
  <inkml:trace contextRef="#ctx0" brushRef="#br0" timeOffset="52114.01">28109 4008 0,'0'0'0,"0"0"15,0 0-15,0 0 16,0 0-16,18 9 15,8-1-15,17 1 16,35 0-16,18 8 16,-44-8-1</inkml:trace>
  <inkml:trace contextRef="#ctx0" brushRef="#br0" timeOffset="52442.57">29056 3324 0,'-9'0'0,"0"0"15,9 0-15,0 0 16,0 0-16,0 0 15,0 9-15,-8 25 16,-1 53-16,0 69 31,-17 34-31,0 1 0,0-18 16,0-26-16,9-25 16,8-10-16,1-17 15,-1-17 1,18-8-16,-1-36 15</inkml:trace>
  <inkml:trace contextRef="#ctx0" brushRef="#br0" timeOffset="53160.23">29950 3748 0,'0'0'0,"0"0"15,0 0-15,0 0 16,-8 0-16,-18 0 16,-18 18-16,-25-1 15,-18 18-15,0-1 32,0 1-32,9 0 0,9-9 15,25 0-15,9-9 16,18 0-16,0 0 15,17 1-15,0 8 16,17 8-16,9 1 16,17 8-1,10 1-15,-1-1 0,8 0 16,27 1 0,-26-10-16</inkml:trace>
  <inkml:trace contextRef="#ctx0" brushRef="#br0" timeOffset="53496.76">29994 3913 0,'0'0'0,"-9"0"0,0 17 16,1 18-16,-18 17 15,8 0-15,1 0 16,17 8 31,9-16-47,8-1 0,0-17 0,9 0 16,18 0-16,-1-17 0,1-18 0,-1-17 15,0-9 1,1-25-16,-18-10 15,-9-8-15,-17 9 0,-26 26 16,0 17-16,-17 17 16,25 1-1</inkml:trace>
  <inkml:trace contextRef="#ctx0" brushRef="#br0" timeOffset="53749.92">30593 3584 0,'0'0'0,"0"0"0,0 0 0,-9 8 16,1 18-16,-19 44 15,-7 42-15,-10 18 31,1 9-31,-1-9 0,18-26 16,9-18-16,17-25 16,17-18-16,-8-17 15</inkml:trace>
  <inkml:trace contextRef="#ctx0" brushRef="#br0" timeOffset="54145.75">30515 3965 0,'0'0'0,"0"0"0,0 0 16,17 0-16,0-9 15,18 1-15,0-1 16,0 9-1,8 0-15,-17 0 16,0 9-16,0 8 16,-17 0-16,0 9 15,-9 9-15,-9-1 16,0 1-16,1 0 16,8-1-16,0 1 15,0-9 1,8 0-16,10 0 15,-1-9-15,9-8 16,9 0-16,17-9 16,0-9-16,-9-8 15,9-1 1,-8-8-16,-18 18 0</inkml:trace>
  <inkml:trace contextRef="#ctx0" brushRef="#br0" timeOffset="54361.82">31001 3904 0,'0'0'0,"0"9"0,-9 34 16,1 35 0,-18 26-16,0 17 15,-9-17-15,9-8 16,8-19-16,1-16 15,17 0-15,9-27 16,-1-16 0</inkml:trace>
  <inkml:trace contextRef="#ctx0" brushRef="#br0" timeOffset="54705.74">31348 3982 0,'0'0'0,"0"0"0,0 0 16,0 0-16,18 17 15,-1 1-15,18 8 16,0 8-16,17 1 15,-9-9-15,1 0 32,-18 0-32,0-9 0,-18 1 15,-8 16-15,-17 1 16,-26 17-16,-27 9 16,-8-1-16,0-8 15,26-17-15,26-18 16,17-8-1</inkml:trace>
  <inkml:trace contextRef="#ctx0" brushRef="#br0" timeOffset="54990.14">32165 3506 0,'0'0'0,"0"0"0,0 0 0,0 8 0,-9 18 15,0 35-15,-8 52 16,-9 43 15,8 17-31,-8-9 0,0-8 0,0-9 16,9-8-16,0-44 15,8 1-15,-8-18 16,-1-27-16,10-16 16,8-9-16,0-17 15</inkml:trace>
  <inkml:trace contextRef="#ctx0" brushRef="#br0" timeOffset="55424.03">32390 3151 0,'0'0'0,"0"0"16,0 0-16,9 0 15,8 0-15,10 8 16,16 10-16,0-1 16,9 9-16,-8 0 15,-9 0 1,-9 0-16,0 9 0,-18-1 16,1 1-1,-18 0-15,-17-1 16,-17 1-16,-9 8 15,0-17-15,17 0 16,0-9-16,9-8 16,9 0-1,17-1-15,0-8 0,26 9 16,35 8 0,60 1-16,253 34 15</inkml:trace>
  <inkml:trace contextRef="#ctx0" brushRef="#br0" timeOffset="72622.41">11567 5021 0,'0'-8'0,"0"-1"0,0 0 16,0 1-16,0 8 15,0-9-15,8 0 16,10 1 0,17-1-16,17 1 15,0-1-15,17-8 16,-8 8-1,-9 0-15,0 9 0,9 9 16,8 17-16,-25-9 16,-18-8-16,-17-1 15</inkml:trace>
  <inkml:trace contextRef="#ctx0" brushRef="#br0" timeOffset="72920.84">11584 5454 0,'0'0'0,"0"0"0,0-8 16,0-1-16,0 1 15,0-1-15,0 0 16,0 1-1,0-1-15,0 0 0,0 1 16,18-1 0,8 0-16,17 1 15,26 8-15,10-9 16,16 0-16,9 1 16,1 16-16,-53 1 15</inkml:trace>
  <inkml:trace contextRef="#ctx0" brushRef="#br0" timeOffset="105907.66">13660 4623 0,'0'0'0,"0"0"0,0 0 0,-9-9 16,0 1-16,1-1 15,8 0-15,0 1 16,0-1-16,0 0 16,-9 1-16,0-10 15,0 1-15,-17 0 16,0-1 0,0 1-16,0 17 15,-17 9-15,-1 8 16,1 18-16,8 17 15,1 17-15,16 9 16,18 0-16,9-17 16,8-9-1,18-9-15,0-17 0,25 0 16,19-18 0,-45 1-1</inkml:trace>
  <inkml:trace contextRef="#ctx0" brushRef="#br0" timeOffset="106253.85">14111 4614 0,'-9'0'0,"1"0"16,-10 0-16,-8 9 16,-8 8-16,-10 18 15,9 8-15,1 9 16,16 0-1,10 0-15,8-8 0,8-10 16,10-8-16,-1-9 16,0-8-1,18 0-15,0-18 16,8-17-16,-8-17 16,0-18-16,-9-17 15,-17 9-15,-18 17 16,0 17-1,-8 18-15,8 0 16,-8 17-16,8 0 16,9 0-16,0 0 15,0 0-15,9 0 16</inkml:trace>
  <inkml:trace contextRef="#ctx0" brushRef="#br0" timeOffset="106581.94">14702 4519 0,'0'0'0,"-9"-9"16,0 1-16,-8-1 15,0 9-15,-18 0 16,0 0-16,0 0 16,1 9-16,-1 8 15,17 0 1,1 1-16,17 8 15,17 8-15,1 10 16,17 8-16,-1-9 16,1 0-16,-9-17 15,0 0-15,-17 0 16,0-8-16,-18-1 16,-9 0-1,-25 9-15,-9-17 16,-18-1-16,27-8 15,26 0-15</inkml:trace>
  <inkml:trace contextRef="#ctx0" brushRef="#br0" timeOffset="107102.41">14702 4060 0,'0'-9'0,"0"1"0,0-1 15,0 9-15,0 0 16,0 0 0,8 0-16,10 0 15,-1 0-15,9 9 16,0-9-16,-9 8 15,-8 1-15,0 0 16,0 8-16,-1 0 16,-8 1-1,-8-1-15,-1 0 16,0 1-16,0-1 16,9-8-16,0-1 15,0 1-15,0 0 16,18 8-16,17-8 15,8-1 1,9 1-16,-17-9 0</inkml:trace>
  <inkml:trace contextRef="#ctx0" brushRef="#br0" timeOffset="115583.55">15752 4190 0,'0'0'0,"0"0"16,0 0-16,0 0 16,0 0-16,-8 0 15,-1 0-15,0 0 16,1 0-16,-10 17 16,-8 27-16,0 25 15,0 18-15,9-1 16,8 1-1,9-1-15,0-25 16,17-18-16,1-17 16,-1 0-16,1-17 15,16-9-15,1-17 16,17-18-16,18-34 16,-10-18-16,-16-8 15,-10 0 1,-16 17-16,-9 17 15,-18 18 1,-9 8-16,-8 18 16,-17 17-1,0 0-15,-1 17 0,-8 9 16,9 17-16,17-8 16,8 0-16,18-9 0,0 0 15,9-9 1,8 0-16,18 1 15,26 7 1,-26-16-16</inkml:trace>
  <inkml:trace contextRef="#ctx0" brushRef="#br0" timeOffset="116007.23">16369 4649 0,'0'0'0,"-9"0"0,-8 0 16,-1 0-16,1 0 15,0 0-15,-9 17 16,8 1-16,1 8 16,0 0-1,17 0-15,0 0 16,17-9-16,0-8 16,1-1-16,16-16 15,1-1-15,-9-17 16,0 0-16,-17-9 15,0 1-15,-18-1 16,0 18-16,-8-1 16,0 18-1,-1 0-15,18 0 16</inkml:trace>
  <inkml:trace contextRef="#ctx0" brushRef="#br0" timeOffset="116829.52">16725 4493 0,'0'0'0,"0"0"0,0 0 0,0 0 15,17 0 1,18 0-16,8 0 16,18 0-16,9 0 15,-1-9 1,18 9-16,-9-8 0,-43 8 15</inkml:trace>
  <inkml:trace contextRef="#ctx0" brushRef="#br0" timeOffset="117050.32">17055 4181 0,'0'0'0,"0"0"0,0 0 15,0 0 1,0 9-16,0 17 0,0 26 16,-9 17-1,1 18-15,-1 8 16,-9 0-16,1-17 16,17-17-16,0-9 15,0-9-15,0-25 16</inkml:trace>
  <inkml:trace contextRef="#ctx0" brushRef="#br0" timeOffset="117683.07">17628 4225 0,'-9'0'0,"9"0"16,-8 0-16,-1 0 16,0 0-16,1 0 15,-1 0-15,0 0 16,-17 17-16,-9 26 16,-8 18-16,8 8 15,1 0-15,16-8 16,10-9-1,8-9-15,0-8 16,8-9-16,1-17 16,8-1-16,18-16 15,8-1-15,10-8 16,-10-1 0,0 1-16,1 17 15,-18 0-15,0 9 16,0 8-16,0-8 15,0-1-15,-9 1 16,1 0-16,8-1 16,-9-8-16,1-8 15,-1-1-15,-8-17 16,-1-26-16,-8-9 16,9-8-1,-9 9-15,0 42 16</inkml:trace>
  <inkml:trace contextRef="#ctx0" brushRef="#br0" timeOffset="118184.01">18219 4606 0,'0'0'0,"-9"0"16,0 0-16,0 0 15,1 17-15,-1 18 16,0 8 0,1 0-16,-10 1 15,10-10-15,-1-8 16,0-8 15,1-10-31,8 1 0,0-9 16,0 0-16,0-17 0,0-9 0,0-18 15,17 1-15,0 8 16,1 1-16,8 16 16,0 1-1,-9 0-15,1 17 16,-1 0-16,-8 0 16,-1 0-16,1 0 15,-9 8-15,-9 1 16,1 8-16,-10 1 15,1-1-15,0 9 16,-1-9-16,9 1 16,1-1-1,-1 0-15,9 1 16,0-10-16,0 10 16,17-1-16,1-8 15,8-1-15,9 10 16,-9-1-16</inkml:trace>
  <inkml:trace contextRef="#ctx0" brushRef="#br0" timeOffset="118402.05">18427 4484 0,'0'0'0,"0"0"0,0 0 16,0 0-16,0 0 15,0 0-15,17 0 16,18 9 0,17-9-16,0 0 15,9 0-15,9 0 32,8 9-32,0 8 0,-78-17 0,35 9 0</inkml:trace>
  <inkml:trace contextRef="#ctx0" brushRef="#br0" timeOffset="118652.51">18774 4233 0,'0'0'0,"0"0"16,0 0-16,0 0 16,-8 18-16,-10 16 15,-8 18-15,0 18 16,0 7-1,9 1-15,-1 0 16,1-8-16,17-18 16,0-9-16,17-17 15,9 0-15,9-9 16,-9 1-16</inkml:trace>
  <inkml:trace contextRef="#ctx0" brushRef="#br0" timeOffset="119174.5">15613 5082 0,'0'0'0,"0"0"0,-8 0 16,-1 0-16,-8 0 15,8 0-15,0 0 16,1 0-16,8 0 16,0 0-16,0 0 15,8 0-15,27 0 16,52 9 0,78 8-16,52 0 15,52-8-15,44 0 16,8-9-16,0-9 15,-43 9-15,-17-9 16,-35 1-16,-35-10 16,-35 10-1,-26-1-15,-43 9 16,-35 0-16,-17 0 16,-9 0-16,-17 0 15,-9 0-15,0 0 16</inkml:trace>
  <inkml:trace contextRef="#ctx0" brushRef="#br0" timeOffset="119698.14">16977 5472 0,'0'0'0,"0"-9"15,0 0-15,0 1 16,0 8-16,0-9 16,0 9-16,0 0 15,0 0-15,0 0 16,17 0-16,0 0 15,10 9 1,7 8-16,18 0 16,-8 1-16,-1-10 15,-17 1-15,-8 0 16,-10-1-16,1 1 16,-9 8-16,-9 1 15,-8 16-15,-18 10 16,0-18-16,1 0 15,-1 0 1,18-9-16,-1-8 16,1-1-16,8 1 15,9 0-15,0-9 16,0 0-16,18 8 16,16 1-16,27-9 15,9 0 1,51 9-16,270 25 15</inkml:trace>
  <inkml:trace contextRef="#ctx0" brushRef="#br0" timeOffset="130796.59">12444 6814 0,'0'0'0,"0"0"0,0 0 0,0 0 16,0 0-16,0-8 15,0-1-15,0 0 16,0 1-16,0-18 16,17 0-16,1-18 15,16 1-15,1 8 16,0 1 31,0 8-47,-1 8 0,-34 18 0,26-17 0,0 17 0,-26 0 0,26 9 0,0 8 15,9 18-15,-9 8 16,0 0-16,9 1 16,-9-10-16,0-8 15,-9-8-15,10-10 16,7 1 0,18 0-16,-8-9 0,-18-9 15</inkml:trace>
  <inkml:trace contextRef="#ctx0" brushRef="#br0" timeOffset="131137.45">12487 7161 0,'0'-9'0,"0"0"16,0 1-16,0-1 15,0 0-15,0-17 16,0 0-16,9-8 16,8-1-16,1 9 15,-1 9-15,0-1 16,1 1 0,-1 17-16,1 0 15,8 0-15,8 9 16,1 8-1,0 0-15,-1 9 0,1 0 16,0 0-16,8 0 16,36 0-1,25-26-15,-61-17 16</inkml:trace>
  <inkml:trace contextRef="#ctx0" brushRef="#br0" timeOffset="131606.04">14250 6814 0,'0'0'0,"-9"-8"0,-8-10 16,-9 1-16,0 0 15,-9-1-15,-8 10 16,8 8 0,-8 0-16,-1 17 15,1 9-15,-1 17 16,10 18-16,-1 17 16,17 0-16,18-18 15,18-16-15,-1-1 16,18-17-1,8 0-15,18-9 16,17-8-16,-43-9 16</inkml:trace>
  <inkml:trace contextRef="#ctx0" brushRef="#br0" timeOffset="131904.47">14415 6996 0,'0'0'0,"-9"9"0,1 8 15,-1 18-15,0-1 16,1 1-16,8 8 16,0-17-16,8 0 15,10-8-15,-1-1 16,18-8 0,8-1-16,9-16 15,-8-18-15,-1 0 16,-17-18-16,-8 1 15,-10 0-15,-16 8 16,-18 0-16,-1 18 16,1 0-16,-8 17 15,-1 0-15,18 0 16,8 8 0,18 1-16</inkml:trace>
  <inkml:trace contextRef="#ctx0" brushRef="#br0" timeOffset="132227.82">15197 6866 0,'0'0'0,"0"0"0,0 0 0,0 0 16,-9 0-16,0 0 16,-17 0-1,-9 0-15,-8 17 16,-9 9-16,8 26 15,18-8 1,9-10-16,17 10 0,9-10 16,8 10-1,18-10-15,0-8 16,-9 0-16,0 0 16,-18-17-16,1 0 15,0-1-15,-18 1 16,0 0-16,-25-1 15,-1 10 1,-9-18-16,18 0 0</inkml:trace>
  <inkml:trace contextRef="#ctx0" brushRef="#br0" timeOffset="132744.79">15466 6424 0,'-9'0'0,"0"0"0,1 0 0,8 0 16,0 0-16,0 0 15,0 0 1,17 9-16,-8 0 16,-1 8-16,10 0 15,-9 9-15,-1 0 16,-16 9-16,-1 0 16,-9-1-16,1-8 15,0 0-15,8 0 31,0-8-31,9-1 0,0-8 16,18-1-16,8 10 16,9-1-16,-9-8 15</inkml:trace>
  <inkml:trace contextRef="#ctx0" brushRef="#br0" timeOffset="133346.29">16195 6676 0,'0'0'0,"0"0"16,0 0-16,0 0 15,0 0-15,0 0 16,0 0-16,0 0 15,-8 8-15,-1 10 16,0 16 0,-8 27-16,-1 8 15,10-8-15,8-18 63,0 0-63,0-17 0,8-17 0,10 0 0,-1-1 0,18-16 0,0-1 0,-1 0 15,1 1-15,0 8 16,0 0-16,-1 17 16,1 0-1,-9 1-15,0-10 16,0 1-16,-8 0 16,-10-1-16,1-8 15,0-8-15,-9-1 16,0-17-16,0-17 15,0-18-15,8 26 16,-8 27 0</inkml:trace>
  <inkml:trace contextRef="#ctx0" brushRef="#br0" timeOffset="133660.31">16881 6858 0,'-8'0'0,"8"0"0,0 0 15,0 0-15,0 0 16,0 0 0,17-9-16,9 0 15,9 1-15,-1-1 16,19 0-16,7 9 16,1-8-1,-35 8-15</inkml:trace>
  <inkml:trace contextRef="#ctx0" brushRef="#br0" timeOffset="133940">17098 6554 0,'0'0'0,"0"0"0,0 0 0,0 0 15,0 0-15,-8 0 16,-1 18-1,0 8-15,-17 8 16,0 18-16,0 0 16,9 18-1,-1-1-15,18-9 0,0-16 16,0-1-16,18-17 16,-1 0-1,35 0-15,26-9 16,-43-17-16</inkml:trace>
  <inkml:trace contextRef="#ctx0" brushRef="#br0" timeOffset="134279.92">16056 7291 0,'0'0'15,"0"0"-15,0 0 0,0 0 16,0 0-16,9 0 16,8 0-1,35 0-15,35 0 16,26 8-1,26 1-15,26-18 0,-9 1 16,-25-1-16,-18-8 16,-9-1-1,-17 10-15,-44 8 16,-17 8-16,-9-8 16,-8 0-16</inkml:trace>
  <inkml:trace contextRef="#ctx0" brushRef="#br0" timeOffset="134810.82">16525 7368 0,'0'0'0,"0"0"15,0 0-15,-8 0 16,-1 0-16,0 0 16,9 0-1,0 0-15,0 0 16,0 0-16,0 0 16,0 0-16,0 0 15,0 0-15,0 0 16,9 9-16,8 8 15,9 9-15,18 9 16,-1 0 0,1-9-16,-1 0 15,0 0 1,-17 0-16,0 0 0,-17-9 16,0 0-16,-18 1 15,0 8-15,-25 8 16,-10 1-16,-8 8 15,0 0 1,9-8-16,8-9 16,18-9-16,-1-8 15,10 0-15,8-1 16,0-8-16,17 0 16,26 9-1,35-18-15,35-25 16,-52 16-16</inkml:trace>
  <inkml:trace contextRef="#ctx0" brushRef="#br0" timeOffset="137251.01">16803 6953 0,'-9'0'0,"1"0"0,-1 0 16,9 0-16,0 0 16,0 0-16,-9 8 15,1 18 1,-1 9-16,0 17 15,1-9-15,-1 1 16,9-1-16,0-17 16,0-17-16,0-1 15</inkml:trace>
  <inkml:trace contextRef="#ctx0" brushRef="#br0" timeOffset="137643.43">16716 7005 0,'0'0'0,"0"0"0,0 0 0,0 0 16,9 0-16,0 0 15,-1 0-15,10 0 16,-10 0-16,10 0 15,-1 17-15,0 0 16,-8 1-16,0-1 16,-1 0-16,1 1 15,-18-1-15,1-8 16,-1-1 0,-8 1-16,-1 0 15,1-1-15,0-8 16,8 0-16,9 0 15,0 0-15,0 9 16,9 8-16,17 18 16,8 0-1,19-1-15,33 27 16,-16-18-16</inkml:trace>
  <inkml:trace contextRef="#ctx0" brushRef="#br0" timeOffset="142969.21">3117 7230 0,'0'0'0,"0"0"0,0 0 0,0 9 15,-8 25-15,8 53 16,-9 51-16,9 62 16,-9 7-16,9-16 15,0-35-15,0-44 16,0-25-1,0-26-15,9-9 16,0-26-16,-9-26 16</inkml:trace>
  <inkml:trace contextRef="#ctx0" brushRef="#br0" timeOffset="143303.9">3074 7360 0,'0'0'0,"0"0"16,0 0-16,0 0 16,17 0-16,18 0 15,26 0-15,17 0 16,26 8 0,-8 10-16,-9-1 15,-18 0-15,-8 9 16,-18 0-16,-17 0 15,-8 0-15,-18 9 16,-18 0-16,-25 17 16,-27-9-16,-8 0 15,0-17 1,9 0-16,17-17 16,17 0-16,18-1 15,17-8-15,8 0 16</inkml:trace>
  <inkml:trace contextRef="#ctx0" brushRef="#br0" timeOffset="143788.23">4377 7351 0,'0'0'16,"0"0"-16,0-8 0,-9-1 15,0 0-15,1 1 16,-1 8-16,0 0 16,1 0-16,-19 8 15,-7 27-15,-27 51 16,0 36 31,9 34-47,17 8 0,18-8 0,17-9 0,17-34 0,1-18 15,16-26-15,1-17 16,17-17-16,0-18 16,-34-8-16</inkml:trace>
  <inkml:trace contextRef="#ctx0" brushRef="#br0" timeOffset="144064.85">4559 7611 0,'0'0'15,"0"0"-15,0 0 16,0 17-16,0 27 16,9 25-16,-9 35 15,0 0-15,0-9 16,0 0-16,0-8 16,0-26-16,8-10 15,10 1-15,-1-34 16</inkml:trace>
  <inkml:trace contextRef="#ctx0" brushRef="#br0" timeOffset="144373.65">4785 7368 0,'-9'0'0,"0"0"0,9 0 16,0 0-16,0 9 16,18 17-16,8 26 15,17 26-15,18 9 32,8 17-32,-8 0 0,-17-9 15,-1 0-15,-17 18 16,-26-1-16,-9-8 15,-8-9-15,-9-8 16,-17 0-16,-1-9 16,27-35-1</inkml:trace>
  <inkml:trace contextRef="#ctx0" brushRef="#br0" timeOffset="144693.73">5662 7784 0,'-9'0'0,"0"0"0,9 0 0,0 0 15,0 0-15,0 0 16,18 0-16,8 9 16,17 0-1,18-9-15,9 0 16,-1 0-16,-8 0 62,-35 0-62</inkml:trace>
  <inkml:trace contextRef="#ctx0" brushRef="#br0" timeOffset="144836.76">5679 8053 0,'0'0'0,"0"0"16,0 0-16,0 0 16,18 8-16,8 1 15,8 0-15,36 8 16,8-8-16,-43-1 15</inkml:trace>
  <inkml:trace contextRef="#ctx0" brushRef="#br0" timeOffset="145288.01">7112 7758 0,'0'0'0,"0"-8"0,0-1 16,0 0-16,-9 1 16,1-1-16,-10-8 15,-8-1-15,0 1 16,-9 0-16,-17 17 15,0 8 1,0 10-16,9 16 16,8 10-16,9 8 15,9-1-15,17 1 16,17-8-16,0-1 16,18 0-16,0 1 15,8-10-15,-8-8 16,-9 0-1,-9-17-15,-8 0 16,0-1-16,-9 10 16,-9-1-16,-8 9 15,-27 9-15,-8 8 16,0-17-16,17 8 16,9-16-16,18-10 15</inkml:trace>
  <inkml:trace contextRef="#ctx0" brushRef="#br0" timeOffset="145517.35">7407 7931 0,'0'0'0,"0"0"0,0 9 0,0 8 16,0 9-16,0 9 15,0 0-15,-8 8 16,8 0-16,0 1 16,0-1-1,0-8-15,8-9 0,1-26 16</inkml:trace>
  <inkml:trace contextRef="#ctx0" brushRef="#br0" timeOffset="145676.06">7433 7299 0,'0'0'0,"0"0"16,0 18-16,0 16 0,18 18 16,-1 17-16,0 1 15,1-36-15</inkml:trace>
  <inkml:trace contextRef="#ctx0" brushRef="#br0" timeOffset="145984.87">7859 8217 0,'-9'0'0,"0"0"15,1 18 1,-18 16-16,0 10 16,0-1-16,8-17 15,1 0-15,-1-18 16,10 1-16,-1-9 15,0-9-15,9-8 16,0-9 0,9-17-16,8-18 15,1 9-15,17 0 16,-1 18-16,1 16 16,-9 1-16,0 17 15,0 0-15,-8 0 16,-1 17-16,0 1 15,-8 16 1,0 10-16,8-1 0,-8-17 16</inkml:trace>
  <inkml:trace contextRef="#ctx0" brushRef="#br0" timeOffset="146551.16">8432 7221 0,'0'-8'0,"0"8"0,0 0 15,-9 0-15,-8 17 16,-9 44-16,-18 60 15,1 43 1,0 36 0,17 33-16,26 1 15,8-69-15,27-35 0,8-9 16,1-26-16,8-34 0,9-18 16,43-17-1,-35-17-15</inkml:trace>
  <inkml:trace contextRef="#ctx0" brushRef="#br0" timeOffset="147330.67">8944 7343 0,'0'0'0,"0"0"0,0 0 16,0 0-16,0 0 15,-8 0 1,-1 0-16,0 8 16,-17 27-16,-17 25 15,8 18-15,0 9 16,18-9-16,0 0 15,17-26-15,0-9 16,8-17 0,1-17-16,8-9 15,9-9-15,18-17 16,-1-8-16,1-1 16,-1 18-16,-17-1 15,0 18 1,9 0-16,-9 18 0,0-1 15,0 0 1,0-8-16,0 0 16,-17-1-16,-1 1 15,1-9-15,0-9 16,0-8 0,-1-35-16,-8-43 0,-8-18 15,-1 0-15,9 53 16,0 42-1,9 1-15,-1 17 16</inkml:trace>
  <inkml:trace contextRef="#ctx0" brushRef="#br0" timeOffset="147887.35">9439 7698 0,'0'0'0,"0"0"0,0 0 16,0 8-16,0 10 16,0 25-16,0 9 15,0 8-15,0-16 16,0-1-16,0-17 47,0 0-47,0-17 0,0-9 0,0 8 0,0 1 0,0-9 15,0-9-15,0-25 16,18-18-16,-1 0 16,0 0-16,18 0 15,-9 17-15,0 18 16,0 0 0,0 8-16,0 9 15,0 0-15,-17 0 16,0 0-16,-1 0 15,-8 9-15,0-1 16,-8 10-16,-1-1 16,-8 18-16,-1-1 15,1 1 1,0-9 0,-1 0 15,10 0-31,8-9 15,0 0-15,8 1 16,10-10 0,-1 1-16,9 0 15,-9-1-15,1-8 16</inkml:trace>
  <inkml:trace contextRef="#ctx0" brushRef="#br0" timeOffset="148048.82">9804 7646 0,'0'0'0,"0"0"0,0 0 15,0 0-15,0 0 16,17 8-16,1 1 16,8 0-16,26-1 15,0-8-15,9-8 16,-9-1 0,-17 9-16,-18 0 15,0 0-15</inkml:trace>
  <inkml:trace contextRef="#ctx0" brushRef="#br0" timeOffset="148327.41">10203 7343 0,'0'0'0,"0"0"0,0 0 16,0 0-16,-8 0 15,-1 8-15,0 9 16,1 9-16,-18 18 15,0 16-15,-9 10 16,9 25 0,-9 9-16,9-9 15,9-26-15,17-8 16,0-9-16,0-17 16,17-9-16,9 0 15,9-9-15,17-8 16,-9-9-1,-25 8-15</inkml:trace>
  <inkml:trace contextRef="#ctx0" brushRef="#br0" timeOffset="148708.95">8727 8200 0,'-9'0'0,"9"0"0,0 0 16,9 0-1,17 17-15,44 1 16,51-1-16,44-8 16,18-9-1,16 0-15,-16-9 0,-18 0 16,-26 1-16,-26-1 16,-27 9-1,-34 0-15,-8 0 16,-18 0-16,-9 9 15,-8-9-15</inkml:trace>
  <inkml:trace contextRef="#ctx0" brushRef="#br0" timeOffset="149128.14">9674 8390 0,'0'0'0,"-9"0"16,0 0-16,9 0 15,0 0-15,0 0 0,0 0 16,0 0 0,18 18-16,-1-1 15,9 9-15,0 0 16,0 0-16,0-9 15,-17 1 1,0-1-16,-1 0 0,-16 1 16,-1 16-16,-17 1 15,-9 8-15,0 1 16,1-18 0,8 0-16,8-1 15,1-16-15,17 0 16,0-1-16,0 1 15,17 0-15,18-1 16,26 1 0,52-26-16,0-18 15,-61 26-15</inkml:trace>
  <inkml:trace contextRef="#ctx0" brushRef="#br0" timeOffset="149463.04">10620 7334 0,'0'0'0,"0"0"16,0 0 0,0 17-16,18 26 15,16 27-15,18 16 16,18 36 0,-9 25-16,-18-17 0,-17 17 15,-26 26 1,-26 0-16,-26 9 0,0-17 15,-70 190-15</inkml:trace>
  <inkml:trace contextRef="#ctx0" brushRef="#br0" timeOffset="151421.23">7954 6901 0,'0'0'0,"-8"0"0,-1 0 16,0 0-16,9 0 15,0 0-15,0 0 16,0 0-16,0 0 16,18 0-16,8 8 15,26 10 1,-9-1-16,-17 0 16,0 9-16,-17 0 15,0 0 1,-18 9-16,-17 8 0,0 1 125,-9-1-125,0-17 0,35-26 0,-17 26 0,0 0 0,17-9 0,0-8 0,0 0 0,26 8 0,43-8 0,27-9 0,-53 8 0</inkml:trace>
  <inkml:trace contextRef="#ctx0" brushRef="#br0" timeOffset="152666.12">2996 9941 0,'0'0'0,"0"0"0,0 0 15,0 0-15,0 0 16,0 26-16,0 43 15,-9 52 1,1 61 0,-10 26-16,-8-18 0,9-16 15,-1-53-15,1-34 16,17-18-16,0-35 16,9-25-16,-1 0 15</inkml:trace>
  <inkml:trace contextRef="#ctx0" brushRef="#br0" timeOffset="153040.28">3117 9967 0,'0'0'0,"0"0"16,0 0-16,18 0 15,8-9-15,17 0 16,18 9-1,9 0-15,-1 18 16,9-1-16,9 0 16,-18 9-16,-8 0 31,-17-8-15,-18 8-1,-9 0 1,-17-9-16,-17 9 15,-18 9-15,-26-1 16,-17 9 0,0-17-16,8 0 15,27-17-15,8 0 16,9-1-16,9 1 16,0-9-16,17 0 0,0 0 0,17 0 0,-8 0 0</inkml:trace>
  <inkml:trace contextRef="#ctx0" brushRef="#br0" timeOffset="153407.54">4307 10001 0,'-9'0'0,"1"0"0,-1 0 15,0 0-15,1 0 16,-1 0 0,-8 18-16,-27 16 15,-8 36-15,-9 16 16,9 44-16,0 17 15,17-8-15,18-1 16,8-8-16,9-26 16,18-17-16,8-18 15,9-17-15,-1-17 16,18-9 0,18-18-16,-35-8 15</inkml:trace>
  <inkml:trace contextRef="#ctx0" brushRef="#br0" timeOffset="153711.22">4542 10512 0,'-9'0'0,"0"0"0,1 0 16,-1 0-16,-17 0 15,0 18-15,0 8 16,8 17-16,1 9 15,17 0-15,0-9 32,17 0-32,18-17 0,0 0 15,17-17-15,0 0 16,-9-18-16,1 0 16,-18-17-16,0-8 15,-17-27 1,-9 1-16,0-1 0,-9 26 15,9 27 1</inkml:trace>
  <inkml:trace contextRef="#ctx0" brushRef="#br0" timeOffset="153966.39">4837 10062 0,'0'0'0,"0"0"16,9 9-16,25 25 16,18 18-16,0 0 15,9 17 1,-9-8 0,-8 17-16,-9 9 0,-18 8 0,-17-8 15,-9-1-15,-17 9 16,0 1-1,-9-36-15,-8 1 16,26-26 0</inkml:trace>
  <inkml:trace contextRef="#ctx0" brushRef="#br0" timeOffset="154330.51">5697 10504 0,'0'0'0,"0"0"0,0 0 0,0 0 16,0 0-16,0 0 15,17 0-15,9 8 16,17 1 0,9 0-16,9-1 15,0 1-15,0-9 16,-9 9-16,-9-9 15,-34 0-15</inkml:trace>
  <inkml:trace contextRef="#ctx0" brushRef="#br0" timeOffset="154562.62">5948 10218 0,'0'0'16,"0"0"-16,0 17 0,0 9 16,0 26-16,0 35 15,-8 25 32,-1-8-47,0 0 0,-8-9 0,0-8 0,17-18 0,26-17 0,-9-17 16</inkml:trace>
  <inkml:trace contextRef="#ctx0" brushRef="#br0" timeOffset="154810.43">6825 10304 0,'0'0'0,"0"0"15,0 0-15,0 18 16,18 42-16,-10 36 16,1 16-1,-9-16-15,0-1 16,9-9-16,-9 1 16,-9-26-16,9-27 15,9 1-15,17 0 16,-17-18-16</inkml:trace>
  <inkml:trace contextRef="#ctx0" brushRef="#br0" timeOffset="155175.07">6843 10010 0,'0'0'0,"0"0"16,8 0-16,10 0 15,8 0 1,9 0-16,-1 0 16,10 9-16,8 8 15,-9 0-15,1 1 16,-1 16-16,-17 1 16,-17 8-1,-9-8-15,-9 17 0,-17 0 16,-17 8-1,-9-16-15,0-1 16,8-17-16,9 0 16,9-9-16,9-8 15,8 0-15,1-1 16,8-8 0,0 0-16,0 0 0,17 0 15,0 0 1</inkml:trace>
  <inkml:trace contextRef="#ctx0" brushRef="#br0" timeOffset="155599.97">7894 10053 0,'0'0'0,"0"0"0,0 0 16,0 0-16,-9 0 15,0 0-15,0 0 16,-8 9-16,-35 34 16,0 35-16,0 26 15,0 17-15,17 9 16,18-26 0,17-9-16,0-17 15,8 9-15,18-18 16,9-17-16,17-17 15,18-9-15,-27-26 16,-17-9-16</inkml:trace>
  <inkml:trace contextRef="#ctx0" brushRef="#br0" timeOffset="155829.57">8284 10166 0,'0'0'0,"0"0"0,0 0 0,0 17 15,-8 1-15,-1 25 16,-8 26-16,8 18 16,-8 8-1,-1-8-15,1-18 16,8-17-1,18-18-15,8-8 0,-8-17 0</inkml:trace>
  <inkml:trace contextRef="#ctx0" brushRef="#br0" timeOffset="156099.19">8597 9871 0,'0'0'0,"0"0"0,0 0 0,0 18 15,9 16-15,8 27 16,0 8-16,9 18 47,0 0-32,-8 8-15,-18-95 0,8 104 0,-8 0 0,-17 0 0,-26 34 0,-18 18 16,18-43-16,25-61 16</inkml:trace>
  <inkml:trace contextRef="#ctx0" brushRef="#br0" timeOffset="156493.69">9413 10408 0,'0'0'0,"0"0"15,0 0-15,0 0 16,0 0-16,0 0 16,9 0-1,8 0-15,1 9 16,8 0-16,8-1 15,19 1-15,-1 0 16,0-1 0,0-8-1,-9 0-15,-17 0 0</inkml:trace>
  <inkml:trace contextRef="#ctx0" brushRef="#br0" timeOffset="156723.22">9413 10660 0,'0'0'0,"0"0"15,0 0-15,0 0 16,18 8-16,-1 1 16,9 8-16,9 1 15,8-1-15,9 0 16,0 0-16,-26-8 47</inkml:trace>
  <inkml:trace contextRef="#ctx0" brushRef="#br0" timeOffset="159840.74">10855 10114 0,'0'0'0,"0"0"0,0 26 0,0 26 15,0 17-15,-9 44 16,-8 34-1,-18 44-15,0 34 0,0 130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19:38.4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 4095 0,'0'0'0,"0"-9"0,0 9 0,0 0 16,0 0-16,0 0 15,0 0-15,0 0 16,-9 17-16,-8 44 16,-27 34-16,10 27 15,-1 7 1,0 1-16,0-17 16,1-9-16,-1-35 15,18-17-15,-1-17 16,9-9-16,9-18 15,0 1-15,9-9 16,17-9-16,-8 1 16</inkml:trace>
  <inkml:trace contextRef="#ctx0" brushRef="#br0" timeOffset="343.85">2622 4103 0,'0'0'0,"0"0"16,0-8-16,0 8 0,0 0 15,0 0 1,0 0-16,0 0 16,0 0-16,0 0 15,0 8-15,18 10 16,8 25-16,17 35 15,1 17-15,-10-8 32,1-1-32,-9 1 0,0 0 15,-8-18-15,-10-26 16,1 1-16,0-18 16,-9 0-16,0-18 15,0 10-15,8-10 16,1-8-16</inkml:trace>
  <inkml:trace contextRef="#ctx0" brushRef="#br0" timeOffset="540.21">2579 4554 0,'0'0'0,"0"0"15,0 0-15,0 0 16,0 0-16,0 0 15,0 0-15,0 0 16,17-9 0,9 0-16,9 1 15,26-1-15,8 0 16,-34 9-16</inkml:trace>
  <inkml:trace contextRef="#ctx0" brushRef="#br0" timeOffset="1329.77">2822 4043 0,'-8'-9'0,"-1"0"16,0-8-16,-8 0 15,-1 0-15,1-1 16,0 1-16,-1 0 16,-8-1-1,0 1-15,-17 8 16,-1 1-1,1 8-15,-9 8 0,-18 27 16,10 0-16,-1 16 16,-9 10-1,1 8-15,8 18 16,9 17-16,9-9 16,25 9-16,1 0 15,17 0-15,9-9 16,8-8-16,18-1 15,8-8-15,9 0 16,18-17-16,-1 0 16,18-18-16,8-8 15,1-27 1,8-16-16,9-18 16,-17-18-16,-1-16 15,-17-10-15,0-25 16,-25-17-16,-19-10 15,-8-25-15,-26 8 16,-17 18-16,-18 17 16,-8 26-1,-18 18-15,-8 8 16,-18 17-16,9 0 16,8 18-16,9 0 15,18 8-15,17-8 16,17 0-16</inkml:trace>
  <inkml:trace contextRef="#ctx0" brushRef="#br0" timeOffset="2645.45">4420 4277 0,'0'0'0,"0"0"16,-9 0-1,1 0-15,-1 0 16,-17 0-16,0 0 16,0 0-16,-18 0 15,1 17-15,-9 0 16,17 18-1,18 8-15,8 9 0,9 9 16,26 8 0,9 9-16,0-17 15,8-1-15,0-16 16,-16-18-16,-10 0 16,-8 0-16,-1-9 15,-16 0-15,-10 1 16,-8 7-1,-17 1-15,-9-17 0,17 0 16,18-9 0,8 0-16,0 0 15</inkml:trace>
  <inkml:trace contextRef="#ctx0" brushRef="#br0" timeOffset="3026.18">4481 4640 0,'0'0'0,"0"0"0,0 0 15,9 9-15,8 0 16,0-1-16,18 1 16,0 0-16,17-9 15,0-9-15,0 0 16,-9-17-1,1 0-15,-9 9 16,-18 0-16,-8-1 16,-18-8-16,0 9 15,1 0-15,-18-1 16,-1 18-16,-7 0 16,-1 18-16,0 8 15,18 8 1,0 10-16,17 8 15,0 8-15,17-16 16,9-1-16,9-8 16,-1-9-16,53 8 15,-26-8 1</inkml:trace>
  <inkml:trace contextRef="#ctx0" brushRef="#br0" timeOffset="3311.02">5080 4450 0,'0'0'0,"0"0"16,0 0-16,0 0 15,0 0-15,17 0 16,9 0-16,9 0 16,26-9-16,8 1 15,1-1 1,-1-17-16,1-9 16,-27 9-16,-25 18 15</inkml:trace>
  <inkml:trace contextRef="#ctx0" brushRef="#br0" timeOffset="3575.74">5349 4138 0,'0'0'0,"0"0"0,0 0 15,0 0-15,0 0 16,0 9-16,0 25 15,0 36-15,0 25 16,-8 35 0,8 8-16,0-8 15,0-26-15,0-17 16,0-27-16,17-16 16,9-10-16,9-25 15,8 0-15,-26-9 16</inkml:trace>
  <inkml:trace contextRef="#ctx0" brushRef="#br0" timeOffset="4043.77">5879 4502 0,'0'0'0,"0"0"0,0 0 0,0 0 15,0 0-15,0 17 16,0 9-16,0 26 16,17 17-16,1-8 15,-10-18-15,1 1 16,8-18-16,1 0 15,-1-18-15,0 1 16,1-18 0,17-25-16,-1-18 15,-8-18-15,0 10 16,-17 16-16,0 18 16,-1 9-16,-8 17 15,0 0-15,0 0 16,9 17-1,0 35-15,8 18 16,1-1-16,-1-17 16,0-9-16,9-17 15,9 0-15,9 0 16,-18-17-16</inkml:trace>
  <inkml:trace contextRef="#ctx0" brushRef="#br0" timeOffset="4517.68">6495 4588 0,'-8'0'0,"-1"0"15,0 0-15,1 9 16,8 8-16,0 35 16,-9 26-16,9 26 15,0 17 1,0 18-16,0-26 15,0-27-15,0-16 16,0-27-16,0-9 16,0-8-16,0-17 15,0 0-15,-9-9 16,1-9-16,-1-34 16,-8-61-1,8-35-15,9 1 16,9 25-16,-1 35 15,10 18-15,-1 8 16,9 17-16,0 0 16,9 9-16,0 9 15,-1 0 1,-8 17-16,0 0 16,0 0-16,-8 0 15,-9 8-15,-1 10 16,-16-1-16,-1 9 15,0 0-15,-17 0 16,0 0-16,9-17 16,-1-1-16,18-8 15,0 0-15</inkml:trace>
  <inkml:trace contextRef="#ctx0" brushRef="#br0" timeOffset="6460.84">9500 3618 0,'0'0'0,"0"0"15,0 0-15,0 0 16,0 0-1,0 9-15,0 17 16,0 43-16,9 70 16,-1 25-16,-16 10 15,8-18-15,8-35 16,1-17-16,-9-9 16,0-17-1,-9-17-15,18-18 16,0-17-16,-9-9 15</inkml:trace>
  <inkml:trace contextRef="#ctx0" brushRef="#br0" timeOffset="6776.48">9309 4510 0,'0'0'0,"0"0"0,0 0 16,0 0-16,0 0 16,0 0-16,0 9 15,9 8-15,8 35 16,26 35-16,1 0 16,-9-18-1,8-8-15,-8-18 16,-9-17-16,0 0 15,-17-18-15,-1 1 16,1-9-16,8-17 16,9-61-16,26-69 15,9-53 1,35-155-16</inkml:trace>
  <inkml:trace contextRef="#ctx0" brushRef="#br0" timeOffset="7842.73">10768 4285 0,'0'0'0,"0"0"0,0 0 15,0 0-15,0 0 16,9 0 0,8 0-16,9 0 15,17 0-15,9-8 16,18 8-16,17-9 15,-35 0-15</inkml:trace>
  <inkml:trace contextRef="#ctx0" brushRef="#br0" timeOffset="8308.54">11541 4017 0,'0'0'0,"0"0"16,0 0-1,-9 17-15,0 18 0,1 25 16,-1 27 0,0 8-16,-8-8 15,17-9-15,0-26 16,9-18-16,-1-16 16,1-10-16</inkml:trace>
  <inkml:trace contextRef="#ctx0" brushRef="#br0" timeOffset="8813.4">11532 3982 0,'0'0'0,"-9"0"0,9 0 16,0 0-16,0 0 15,0 0-15,0 0 16,0 0-16,18 0 16,-1 0-16,18 0 15,8 9-15,-8-1 16,-9 1-16,-9 8 16,-8-8-16,0 0 15,-9 8 1,-9 0-16,0 1 15,-8 8-15,0-9 16,-1 0-16,10 1 16,-1-1-16,9 0 15,0 1-15,0-1 16,17 9 0,1 9-16,8-9 0,-9 0 15,-8-9 1,-1 0-16,-8 1 15,0-1-15,-8 0 16,-1 1-16,-17 7 16,0 1-16,-9-8 15,1-10-15,16 1 16,9-9 0,9 0-16,0 0 15,0 0-15</inkml:trace>
  <inkml:trace contextRef="#ctx0" brushRef="#br0" timeOffset="13895.29">12105 4571 0,'0'0'0,"0"0"0,0 0 16,0-9-16,0 1 16,0-1-16,0 0 15,0 1-15,0 8 16,-9 0-16,1 0 15,-1 0 1,0 17-16,-8 0 16,8 9-16,9 9 15,0 0-15,0-9 16,18-18-16,8 1 16,9-18-16,17-8 15,-9-9-15,0 0 16,-16 0-16,-19 9 15,1-1 1,-9 1-16,-9 8 16,1 9-16,-10 9 15,9 0-15</inkml:trace>
  <inkml:trace contextRef="#ctx0" brushRef="#br0" timeOffset="14566.9">12756 4233 0,'0'0'0,"0"0"0,0 0 15,0 0-15,0 0 16,0 0-16,18 0 16,8 0-16,9 0 15,8 0-15,18 0 16,-9 0-16,0 0 16,-9 0-1,-17 0-15,1 0 16,-10 0-16,-8 0 15,-9 0-15,-9 18 16,-8 16-16,-27 18 16,-17 0-16,1 0 15,-10-9-15,18 1 16,9-18-16,8 0 16,9 0-1,8-18-15,18 1 16,0 0-16,0-1 15,18 1-15,16 0 16,27-1-16,9 1 16,8 0-1,0-9-15,-17 0 0,-9 0 16,-9 0 0,-17 0-16,-8 0 15,-10 0-15,1 0 16</inkml:trace>
  <inkml:trace contextRef="#ctx0" brushRef="#br0" timeOffset="14891.75">13069 3662 0,'0'0'0,"0"0"16,0 0-16,-9 17 15,1 9-15,-18 17 16,0 18-16,-9 0 15,0-9 1,9-9-16,9-9 16,17-16-16,0-10 15,0-8-15</inkml:trace>
  <inkml:trace contextRef="#ctx0" brushRef="#br0" timeOffset="15030.81">13000 3748 0,'0'0'0,"0"0"16,0 0-1,0 0-15,0 0 0,17 0 16,0 9 0,1 8-16,16 18 15,19 8-15,7 18 16,-25-26 0</inkml:trace>
  <inkml:trace contextRef="#ctx0" brushRef="#br0" timeOffset="16560.86">15613 4303 0,'0'0'0,"0"0"0,0 0 0,0 0 16,0 0-1,26 0-15,18 0 16,34 8-16,9-8 16,34-8-16,10-1 15,-10 0-15,-17 1 16,-8-1-16,8 0 16,-8-8-16,-62 17 15</inkml:trace>
  <inkml:trace contextRef="#ctx0" brushRef="#br0" timeOffset="16874.59">16299 4017 0,'0'0'0,"0"0"0,0 0 15,0 0 1,0 0-16,-8 17 16,-1 18-16,0 34 15,-8 35-15,0 0 16,-1-9-16,1 0 15,8 1-15,27-36 16,25 18-16,0-34 16</inkml:trace>
  <inkml:trace contextRef="#ctx0" brushRef="#br0" timeOffset="17714.62">20242 3800 0,'0'0'0,"0"0"16,0 0-16,0 0 15,-9 0-15,0 0 16,-8 18-16,-35 25 16,-17 26-16,-27 18 15,0 25-15,1 18 16,8-17-16,9-18 16,26-17-1,0-9-15,17-8 16,-8 0-16,25-27 15</inkml:trace>
  <inkml:trace contextRef="#ctx0" brushRef="#br0" timeOffset="18094.3">19434 4606 0,'0'-9'0,"0"0"0,0 9 15,0 0-15,0 0 16,0 0 0,0 0-16,-8 0 15,8 0-15,0 0 16,-9 0-16,0 9 15,1 8 1,-1 1-16,0 16 0,0 10 16,9-10-16,0-8 15,0 0 1,0-8-16,0-10 16,0 1-16,9 0 15,9-1-15,16-25 16,53-26-16,52-27 15,243-77 1</inkml:trace>
  <inkml:trace contextRef="#ctx0" brushRef="#br0" timeOffset="18675.56">19686 3826 0,'0'0'0,"0"0"16,0 0-16,0 0 16,0 0-16,0 0 15,0 0-15,17 0 16,27 0-16,17 0 16,8-8-16,1-1 15,-10-8 1,-16 8-16,-1 0 15,-17 9-15,0 0 16,0 0-16,-17 0 16,0 0-16,-1 18 15,-8 8-15,-8 8 16,-1 18-16,0 9 16,1-27-16</inkml:trace>
  <inkml:trace contextRef="#ctx0" brushRef="#br0" timeOffset="20192.4">21423 3965 0,'0'0'0,"0"0"0,0 0 15,0 0-15,0 0 16,0 26-16,-9 17 16,-8 52-16,-9 35 15,8-8 1,1-19-16,8-7 16,9-1-16,9-17 15,0-52-15,-1-17 16</inkml:trace>
  <inkml:trace contextRef="#ctx0" brushRef="#br0" timeOffset="20792.72">21432 4077 0,'0'-8'0,"0"-1"0,0 0 16,0 1-16,0-1 0,0 0 15,0 1 1,8-1-16,10 0 16,8 1-16,8 8 15,18 0-15,9 0 16,0 8-1,0 10-15,-18-1 0,-17 0 16,-8-8-16,-10 8 16,-16 1-1,-10-1-15,-16 9 16,-19 9-16,-7-9 16,8 0-16,8-9 15,9-8-15,18-1 16,0 1-1,8 0-15,9-9 0,0 17 16,9 0 0,17 1-16,8 8 15,1 0-15,0 0 16,-9 0-16,0-9 16,-17 0-16,-1 0 15,-8 1-15,-8-1 16,-10 0-16,-8 9 15,-17 0 1,-18-8-16,0-1 16,9-8-16,9-1 15,8 1-15,9 0 16,17-9-16,9 0 16</inkml:trace>
  <inkml:trace contextRef="#ctx0" brushRef="#br0" timeOffset="21023.98">22178 4415 0,'0'0'0,"0"0"16,0 0-16,-8 18 15,-1 8-15,0 17 16,-8 0-16,0 18 16,-1 17-16,18 0 15,9-52-15</inkml:trace>
  <inkml:trace contextRef="#ctx0" brushRef="#br0" timeOffset="21442.62">22830 4536 0,'0'-8'0,"0"-1"0,0 0 16,0-8-16,-9-9 0,0 9 15,1 0-15,-1-1 16,-8 1 0,-1 0-16,1 17 15,-9 0-15,0 17 16,-9 0-16,0 18 15,0-1-15,18 1 16,0 0 0,17-9-16,0 0 0,17 0 15,18 0 1,8-18-16,9 1 16,35-18-16,9-8 15,-62 17-15</inkml:trace>
  <inkml:trace contextRef="#ctx0" brushRef="#br0" timeOffset="21815.33">23160 4450 0,'0'0'0,"0"0"0,0 0 16,0 0-16,-9 0 15,0 9 1,1 8-16,-1 0 0,9 9 16,0 9-1,9-1-15,8-8 16,0 0-16,1-8 16,-1-10-16,18 1 15,-1-9-15,-7-9 16,-1 1-16,-9-1 15,0-17-15,-8 0 16,0 0 0,-18-9-16,0 1 15,-8 16-15,0 1 16,-1 0-16,1 17 16,17 0-16,0 0 15</inkml:trace>
  <inkml:trace contextRef="#ctx0" brushRef="#br0" timeOffset="22149.7">23741 4363 0,'0'0'0,"0"0"16,0 0-16,0 0 16,0 0-16,0 0 15,0-8-15,0 8 16,-8 0-1,-1 0-15,-17 0 16,0 17-16,0 0 16,9 1-16,-1 8 15,9-9-15,9 9 16,0 0-16,18 0 16,-1 0-16,1 0 15,-1-9 1,-8-8-16,-1-1 15,1 1-15,-9 0 16,-9-1-16,1 1 16,-18 8-16,8-8 15,10-9-15,8 0 16</inkml:trace>
  <inkml:trace contextRef="#ctx0" brushRef="#br0" timeOffset="22743.97">24288 4268 0,'0'0'0,"0"0"0,0 0 16,0 0 0,0 0-16,0 0 15,-8 17-15,-1 9 16,0 18-16,-8 8 15,0 0-15,8-9 16,9 0 0,0-17-16,0 0 0,0-17 15,0-1 1,17 1-16,1-18 16,8 1-16,9-10 15,-1 1-15,-8 0 16,0 17-1,0 0-15,-8 0 0,-1 8 16,9 10 0,0-10-16,0 1 0,0 0 15,-8-1 1,-1-8-16,0-8 16,1-1-16,-9-8 15,-1-18-15,1-8 16,0-9-16,-9 9 15,-9 8-15,0 18 16,9 8 0</inkml:trace>
  <inkml:trace contextRef="#ctx0" brushRef="#br0" timeOffset="23369.88">24992 4562 0,'0'0'0,"0"0"15,0 0-15,0 0 16,0 0-16,0 0 16,-9 18-1,0 8-15,1 17 16,-10 0-16,1 1 15,17-1-15,9 0 16,-1-25 15</inkml:trace>
  <inkml:trace contextRef="#ctx0" brushRef="#br0" timeOffset="23739.71">25061 4320 0,'0'0'0,"0"0"0,0 0 16,0 0-16,0 0 15,0 0 1,0 0-16,26 0 16,18-9-16,17 1 15,25-1-15,10 0 16,-1-8-16,1 8 15,0-8-15,-44 8 16,-35 9-16</inkml:trace>
  <inkml:trace contextRef="#ctx0" brushRef="#br0" timeOffset="24019.04">25574 4060 0,'0'0'0,"0"0"0,0 0 0,0 0 0,0 0 15,0 0-15,-9 17 16,0 9-16,1 26 16,-1 18-16,-8 16 15,-1 1 1,1-9-16,8 0 0,9 0 15,0-18-15,18-16 16,-1-10 0,44 10-16,26-10 15,-53-25-15</inkml:trace>
  <inkml:trace contextRef="#ctx0" brushRef="#br0" timeOffset="24740.93">26442 4277 0,'0'0'0,"0"0"0,0 0 16,0 0 0,17 0-16,9 8 15,9 10-15,9-1 16,-1 0-16,0 9 15,-16 0-15,-1 0 16,-18 0 0,1 9-16,-18-1 15,-17 1-15,-9 0 0,-8 8 16,-9 0 0,17-17-16,0 0 15,18-17-15,0 0 16,8-9-16,9-9 15,0 0-15,0 1 16,0 8-16</inkml:trace>
  <inkml:trace contextRef="#ctx0" brushRef="#br0" timeOffset="24992.9">26885 4233 0,'0'0'0,"0"0"0,0 0 15,0 0-15,0 0 16,0 0-16,0 0 15,-9 0-15,1 0 16,-18 18-16,-1 16 16,-7 18-1,-1 0-15,18 9 16,17-9-16,0 0 16,17 0-16,0-9 15,9 0-15,9-17 16,9-8-1,16-18-15,-8-9 16,-34 9-16</inkml:trace>
  <inkml:trace contextRef="#ctx0" brushRef="#br0" timeOffset="25228.03">26815 3748 0,'0'0'0,"0"0"15,0 0-15,0 0 16,-8 18-16,-1 8 16,-17 26-16,-9 8 15,1 1-15,8-9 16,-1-18-16,10-8 15,8-17 1</inkml:trace>
  <inkml:trace contextRef="#ctx0" brushRef="#br0" timeOffset="25369.43">26807 3800 0,'0'0'0,"0"0"15,0 0-15,0 18 16,17 8-1,1 8-15,16 18 16,27 9-16,-26-27 16</inkml:trace>
  <inkml:trace contextRef="#ctx0" brushRef="#br0" timeOffset="25907.92">24141 3748 0,'0'0'0,"0"0"0,-9 0 16,0 0-16,1 18 15,-1 8-15,-17 26 16,-9 43-16,18 17 31,0 18-31,-1 18 0,18-27 0,18-9 16,16-8-16,10-17 15,17-9 1,-18-35-16</inkml:trace>
  <inkml:trace contextRef="#ctx0" brushRef="#br0" timeOffset="26256.38">25721 3792 0,'0'0'0,"0"0"0,0 0 16,0 0-16,18 26 16,16 17-16,19 26 15,-10 35 1,9 17-16,-9 27 0,-25-1 15,-10 9 1,-16 0-16,-27-9 16,0 17-16,-34 226 15</inkml:trace>
  <inkml:trace contextRef="#ctx0" brushRef="#br0" timeOffset="39592.11">5089 6277 0,'0'0'0,"0"0"0,0 0 0,-9 18 16,9 16-16,-9 44 16,1 52-16,-18 35 15,-9-1-15,17-25 16,1-27 0,0-25-16,-1-26 15,18-27-15,0-16 16,0-18-16,0 0 15,0 0-15</inkml:trace>
  <inkml:trace contextRef="#ctx0" brushRef="#br0" timeOffset="40127.32">5123 6433 0,'-8'0'0,"-1"0"0,9 0 16,0 0-16,0 0 16,0-9-16,0 1 15,9-1 1,8 0-16,9 1 16,9 8-16,8 0 15,9 0-15,1 8 16,-10 1-16,0 0 15,-17-1-15,-17 1 16,0 0-16,-18 8 16,-17 18-16,-9 8 15,-8 0 1,-9 1 0,0-1-1,17-17-15,9 0 0,9 0 0,17-9 16,0 1-16,17-1 15,0 9-15,1 0 16,16 8-16,-8 10 16,0-10-16,-8 1 15,-9-9 1,-1 9-16,-16-1 16,-19 1-16,-7 8 15,-18 1-15,-9-10 16,0-8-16,9-17 15,26-9 1,0-9-16,17 1 16</inkml:trace>
  <inkml:trace contextRef="#ctx0" brushRef="#br0" timeOffset="40574.75">4785 6052 0,'0'0'0,"-9"0"16,9 0-16,0 0 16,0 0-16,0 0 15,0 0-15,0 0 16,9 17-1,17 1-15,17 8 16,35 0-16,9-9 16,0-8 15,-9-9-31,9 0 0,-9 0 16,-17 0-16,-9-9 0,0 0 15,-8 1-15,-27-1 16</inkml:trace>
  <inkml:trace contextRef="#ctx0" brushRef="#br0" timeOffset="40806.87">5471 5827 0,'0'0'0,"0"0"0,0 0 15,0 0-15,0 0 16,0 0-16,17 17 16,18 18-1,0 8-15,17 18 0,0 8 32,-9 0-32,-17-25 0</inkml:trace>
  <inkml:trace contextRef="#ctx0" brushRef="#br0" timeOffset="42121.1">6252 6468 0,'0'0'0,"0"0"0,0 0 0,0 0 16,0 0-16,0 0 15,9 0-15,8 0 16,18 8 0,0 1-16,17 0 15,9-1-15,-18 1 16,9-9-1,0 0-15,-8 0 16,-1 0-16,9-9 0,-34 9 16</inkml:trace>
  <inkml:trace contextRef="#ctx0" brushRef="#br0" timeOffset="42359.25">6374 6840 0,'0'0'0,"0"0"15,0 0-15,0 0 16,0 0-16,0 0 16,17 0-16,1 0 15,16 0-15,10 0 16,8 0-16,-9 0 15,35 9 1,-17 0-16</inkml:trace>
  <inkml:trace contextRef="#ctx0" brushRef="#br0" timeOffset="43908.71">7694 6321 0,'0'0'0,"0"0"0,0 0 15,0 0-15,0 0 16,0 0-16,0 17 16,0 9-16,8 34 15,1 27-15,-9 8 31,-9 27-31,1 16 0,8-34 16,-9-26-16,9-17 16,0-9-16,0-18 15,0-25-15,0 0 16</inkml:trace>
  <inkml:trace contextRef="#ctx0" brushRef="#br0" timeOffset="44438.64">7624 6511 0,'0'0'0,"0"-9"0,-8 1 0,8-1 16,0 0-16,0 1 16,0-10-16,0 1 15,17 0 1,0-1-16,27 1 15,17 9-15,8 8 16,-8 0 0,-9 0-16,-9 8 15,-17 1-15,0-1 16,-17 1-16,0 0 16,-18-1-16,0 10 15,-8 8-15,-9 0 16,9 0-16,-1 0 15,10-9-15,8 0 16,0 1-16,17-1 16,0 9-16,9 0 15,0 0-15,1 0 16,-1 0 0,-9-9-16,-8 1 15,-1-10-15,1 10 16,-18-1-16,1 0 15,-18 9-15,0 0 16,-18 0-16,1 0 16,-1 0-16,10-17 15,-1-1 1,17 1-16,1-9 16,17-9-16,9 1 15,-1 8-15</inkml:trace>
  <inkml:trace contextRef="#ctx0" brushRef="#br0" timeOffset="44621.18">8380 6719 0,'0'0'0,"0"0"0,0 0 16,0 17-16,0 9 15,-9 18-15,0 25 16,1-9-16,8 1 15,0-9 1,8-9-16,1-25 16</inkml:trace>
  <inkml:trace contextRef="#ctx0" brushRef="#br0" timeOffset="45104.31">9283 6771 0,'-9'-9'0,"1"1"0,-1-1 16,0-8-16,-8-9 15,-9 8 1,0 1-16,-9 0 15,-8 8-15,8 9 16,0 17-16,0 1 16,1 16-16,-1 1 15,18 0-15,-1 8 16,18 0 0,0 0-16,18 1 0,16-18 15,27-18 1,26-8-16,-9-8 15,-43-1-15</inkml:trace>
  <inkml:trace contextRef="#ctx0" brushRef="#br0" timeOffset="45409.5">9570 6849 0,'0'0'0,"-9"0"0,0 0 15,0 0-15,-8 17 16,0 0-16,-1 9 15,18 9-15,0 0 16,9-9-16,8 0 16,18 0-16,0-18 15,8-8-15,1-8 16,8-18 0,-9 0-16,-8-9 15,-9-8-15,-17-1 16,-18 1-16,0 9 15,-8 8-15,-9 8 16,9 1-16,-1 8 16,1 9-16,8 0 15,9 0 1,0 0-16,0 0 16</inkml:trace>
  <inkml:trace contextRef="#ctx0" brushRef="#br0" timeOffset="45739.65">10403 6537 0,'0'0'0,"0"0"0,0 0 15,0 0-15,0 0 16,-9 0-16,1 0 16,-10 9-16,-8 8 15,0 0-15,9 9 16,0 0-16,8 0 15,9 0-15,0 0 16,9 0-16,8 0 16,0 0-1,1 0-15,-1-8 16,-8-1-16,-1-8 16,1-1-16,-18 1 15,1 8-15,-1-8 16,-8-1-16,-1 1 15,10 0-15,8-9 16</inkml:trace>
  <inkml:trace contextRef="#ctx0" brushRef="#br0" timeOffset="46054.21">11080 6069 0,'-8'0'0,"-1"0"16,0 0-16,1 0 16,-1 18-16,-17-1 15,0 18-15,0 17 16,0 17-1,-18 26-15,1 18 16,26-9-16,-1-9 16,10 0-16,16 1 15,10-27-15,16-9 16,18 1 0,1-18-16,-27-25 0</inkml:trace>
  <inkml:trace contextRef="#ctx0" brushRef="#br0" timeOffset="46621.06">11367 6450 0,'-9'0'0,"1"0"0,-1 0 16,0 0-1,1 0-15,-1 0 16,-8 18-16,-1 16 15,-8 18-15,9 0 16,-1 9-16,1-18 16,17 1-16,0-18 15,0 0 1,0-18-16,9 1 16,8-9-16,9-9 15,18 1-15,-1-10 16,0 1-16,-17 8 15,1 9-15,-10 0 16,0 0-16,1 0 16,-1 9-16,9 0 15,-9-9-15,-8 0 16,0 0 0,-1 0-16,1 0 15,-9-9-15,0 0 16,0-17-16,-9-8 15,9-1-15,0 18 16,0 8-16,0 0 16</inkml:trace>
  <inkml:trace contextRef="#ctx0" brushRef="#br0" timeOffset="46901.96">11975 6762 0,'0'0'0,"0"0"0,0 0 15,0 0-15,0 0 16,0 0-16,-9 9 15,1 8-15,-1 9 16,0 9 0,9 8-16,0 0 15,9-17-15</inkml:trace>
  <inkml:trace contextRef="#ctx0" brushRef="#br0" timeOffset="47271.85">12383 6658 0,'-9'-8'0,"-8"-1"0,0 0 16,-1 9-16,1 0 16,8 0-16,9 0 15,0 0 1,0 0-16,9 0 15,8-8-15,18-1 16,17 0-16,9 1 16,8-10-16,-8 1 15,-35 8-15</inkml:trace>
  <inkml:trace contextRef="#ctx0" brushRef="#br0" timeOffset="47539.35">12513 6433 0,'0'0'0,"0"0"16,0 0-1,0 0-15,0 0 0,0 0 16,0 0-16,-8 0 16,-1 17-1,-8 18-15,-1 17 16,1 0-16,-1 9 15,1-1 1,17-16-16,0-1 0,9 0 16,-1-17-16,10 0 15,-9-17 1,17-9-16,0 0 16</inkml:trace>
  <inkml:trace contextRef="#ctx0" brushRef="#br0" timeOffset="47820.09">12756 6199 0,'0'0'0,"0"0"0,0 0 15,0 0-15,18 18 16,8-1-16,9 18 15,8 8-15,18 26 16,0 35 0,-27-17-16,-8-1 15,-17-8-15,-18 9 16,-8 8-16,-9-17 16,9-9-16,-1-17 15,10-34 1</inkml:trace>
  <inkml:trace contextRef="#ctx0" brushRef="#br0" timeOffset="48306">13599 6485 0,'0'0'0,"-9"0"0,9 0 0,0 0 16,0 0 0,0 0-16,0 0 15,0 0-15,17 9 16,10 8-16,7 9 16,1 9-16,-9-9 15,0 8-15,0-8 16,-17 9-1,-1 0-15,-16-1 16,-1 1-16,-17 8 16,9 0-16,-1-17 15,1 0-15,0-17 16,17 0-16,0-9 16,0-9-16,8 9 15</inkml:trace>
  <inkml:trace contextRef="#ctx0" brushRef="#br0" timeOffset="48593.32">13998 6494 0,'0'0'0,"0"0"0,0 0 15,0 0-15,0 0 16,0 0-16,0 0 16,0 0-1,0 0-15,-8 0 16,-1 0-16,0 17 15,-8 9-15,-1 9 16,1 17-16,0-9 16,8 0-16,9 9 15,0-8-15,0 8 16,0-18-16,17-8 16,9 0-1,27-17-15,-1-9 16,-35 0-16</inkml:trace>
  <inkml:trace contextRef="#ctx0" brushRef="#br0" timeOffset="48840.73">13929 6113 0,'-9'-9'0,"9"0"16,0 9-16,-9 0 16,1 0-16,-1 0 15,-17 18 1,0 16-16,0 1 16,-9 8-16,9-8 15,17-9-15,9-17 16,0-1-16</inkml:trace>
  <inkml:trace contextRef="#ctx0" brushRef="#br0" timeOffset="48970.63">13842 6043 0,'0'0'0,"0"0"16,0 0-16,0 0 16,0 0-16,0 18 15,17 8-15,9 8 16,26 27-16,9-9 15,-35-26 1</inkml:trace>
  <inkml:trace contextRef="#ctx0" brushRef="#br0" timeOffset="49402.71">14354 6580 0,'0'0'0,"0"0"0,0 0 16,0 0-16,0 0 15,0 0 1,18 0-16,8 0 15,8 0-15,19 0 16,7 0-16,1 0 16,0 0-16,26-8 15,0-18-15,-53 17 16</inkml:trace>
  <inkml:trace contextRef="#ctx0" brushRef="#br0" timeOffset="49619.64">14754 6381 0,'0'0'0,"0"0"0,0 0 16,0 0-16,0 0 16,0 0-1,-9 17-15,0 27 16,-8 34-16,-9 8 15,9 1-15,-1 0 16,10 8-16,16-35 16</inkml:trace>
  <inkml:trace contextRef="#ctx0" brushRef="#br0" timeOffset="50223.85">15605 6840 0,'0'0'0,"0"0"0,0 0 15,0 0-15,0 0 16,0 0-16,0 0 16,0 0-16,17-8 15,18-1-15,17 0 16,26 1-16,9 8 15,-52 8 1</inkml:trace>
  <inkml:trace contextRef="#ctx0" brushRef="#br0" timeOffset="50687.45">16473 6450 0,'0'0'0,"0"0"0,0 0 16,0 0-16,0 0 15,0 0-15,0 0 16,0 0-16,0 0 16,0 0-16,-9 0 15,9 0 1,0 0-16,-8 9 15,-1 26-15,0 34 16,-8 0-16,0 18 16,8 0-16,0-1 15,1-17-15,-1-17 16,9-8-16,0-18 16,9 0-1,-1-18-15</inkml:trace>
  <inkml:trace contextRef="#ctx0" brushRef="#br0" timeOffset="51186.28">16404 6147 0,'0'0'0,"0"0"15,0 0-15,0 0 16,0 0-16,8-8 15,10 8-15,-1 0 16,9 0-16,26 17 16,0 9-16,0 0 15,-8-9 1,-18 1-16,0-1 16,-17 0-16,-1 1 15,-16 16-15,-18 1 16,-9 8-16,-9 0 15,1 1-15,8-1 16,9-17-16,9 0 16,-1-9-1,18 1-15,0-1 0,0 0 16,18 9 0,-1 9-16,9-9 15,0 0-15,0 0 16,-17 0-16,0-9 15,-18 9-15,0 0 16,1 0-16,-18 0 16,0 0-1,0 0-15,-1-17 16,10-1-16,0 1 16,-1-9-16,18 0 15,0 0-15</inkml:trace>
  <inkml:trace contextRef="#ctx0" brushRef="#br0" timeOffset="51525.65">16933 6832 0,'0'0'0,"0"0"0,0 0 15,-8 0-15,-1 0 16,0 0-16,1 0 15,-1 8 1,9 10-16,0-1 16,0 9-16,9 0 15,8 0-15,0-9 16,9 0-16,18-8 16,-9-18-1,-9 1-15,-9-1 0,-8 0 16,-1 1-16,-16-18 15,-1 0 1,0 8-16,1 1 16,-10 17-16,18 0 15</inkml:trace>
  <inkml:trace contextRef="#ctx0" brushRef="#br0" timeOffset="52452.18">17524 6546 0,'0'0'0,"0"0"0,0 0 16,0 0-16,0 0 15,0 0-15,0 0 16,17-9-16,9 0 15,26 1-15,18-1 16,8 0-16,0-8 16,0 8-16,0 1 15,-17-1 1,-9 9-16,-17 0 16,-9 0-16,-17 0 15,-1 0-15,1 0 16,-9 0-16,-9 17 15,-8 18-15,-26 17 16,-18 0-16,-17 9 16,-9-1-1,9-16-15,8-1 16,10-17-16,25 0 16,0 0-16,18-18 15,-1 1-15,10 0 16,8-1-16,0-8 15,17 9-15,9 8 16,9 1-16,17-10 16,17 10-1,9-10-15,-8 1 16,-9 0-16,-18-1 16,-17-8-16,9 9 15,0 0-15,-18-9 16</inkml:trace>
  <inkml:trace contextRef="#ctx0" brushRef="#br0" timeOffset="52889.65">17984 5818 0,'0'0'0,"0"0"0,0 0 15,0 0-15,0 0 16,-9 0-16,1 18 16,-10 8-16,-8 8 15,0 9-15,-9 1 16,9-1-1,9-17-15,8 0 16,9-9-16,0-17 16,0-8-16,0-1 15,9 0-15,0 1 16,-1-1-16,10 0 16,-1-8-16,-8 0 15,8 8 1,1 9-16,-1 0 15,0 0-15,9 9 16,9 8-16,9 9 16,8 17-16,-18-17 15</inkml:trace>
  <inkml:trace contextRef="#ctx0" brushRef="#br0" timeOffset="57852.06">19104 6684 0,'0'0'0,"0"0"0,0 0 16,0 0-16,18 0 15,-1 0-15,26 9 16,10 0-16,16-1 16,18 1-1,-9-9-15,-17 0 0,0 0 16,17 9-1,-9-1-15,-34 1 16</inkml:trace>
  <inkml:trace contextRef="#ctx0" brushRef="#br0" timeOffset="58086.07">19139 6892 0,'0'0'0,"0"0"16,0 0-16,0 0 16,0 0-16,17 9 15,1-1-15,25 1 16,9 0-16,9-1 16,9 1-1,-1-9-15,18 0 16,-35 0-16</inkml:trace>
  <inkml:trace contextRef="#ctx0" brushRef="#br0" timeOffset="60476.58">21154 5351 0,'0'0'0,"0"0"15,0 0-15,0 0 16,0 0-16,0 0 15,0 0-15,-9 17 16,0 9-16,1 9 16,-10 8-16,1 26 15,-1 0 1,-8 18-16,0 8 16,0 9-16,0-9 15,9 9-15,0-8 16,-1 16-16,-8 9 15,9 9-15,-1 0 16,10 18-16,-10 16 16,10 9-16,8 1 15,0-19-15,17 10 16,9 0-16,9-27 16,0-17-1,17 9-15,8-17 16,-7-27-16,16-34 15,9-17-15,-43-26 16</inkml:trace>
  <inkml:trace contextRef="#ctx0" brushRef="#br0" timeOffset="61118.45">21935 5584 0,'0'0'0,"0"0"15,0 0-15,-9 35 16,1 26-16,-1 25 16,-8 27-1,-1-1-15,10-16 0,-1-27 16,9-17-1,0-26-15,0-17 16,0-1-16</inkml:trace>
  <inkml:trace contextRef="#ctx0" brushRef="#br0" timeOffset="61642.28">21892 5524 0,'0'0'0,"0"0"15,0 0-15,0 0 16,17 0-16,0 0 16,1 0-16,17 8 15,-1 1 1,10 0-16,-1-1 15,-17 1-15,-17 0 16,0 8-16,-1 0 16,-16 1-16,-18 8 15,-1 0-15,1 0 16,9-9-16,0 0 16,-1 1-1,10-1-15,8 0 16,0 1-16,8-1 15,10 9-15,-1 0 16,18 0-16,0 0 16,-9 0-16,0 0 15,-18 0-15,1-9 16,0 0-16,-18 18 16,-8-9-1,-9 0-15,-18 0 16,-8 0-16,-9 0 15,9-17-15,0-1 16,9 1-16,8-9 16,18 0-16,17 0 15,0 0-15</inkml:trace>
  <inkml:trace contextRef="#ctx0" brushRef="#br0" timeOffset="61886.97">22421 5888 0,'0'0'0,"0"0"0,0 0 16,0 0-16,0 17 15,-8 26-15,-1 26 16,0-8-16,1-18 15,-1 1 1,0-10-16,9-8 0,0 0 16,0-17-1</inkml:trace>
  <inkml:trace contextRef="#ctx0" brushRef="#br0" timeOffset="62363.89">23047 5948 0,'0'-9'0,"-9"1"0,9 8 0,0 0 0,0 0 16,-9-9-16,1 1 16,-1 8-16,0 0 15,-8 0-15,-9 0 16,0 8-16,0 9 15,0 1 1,8 8-16,1 8 16,17 1-16,0 0 15,0-9-15,17 0 16,1-9-16,8-8 16,8-1-16,1-16 15,0-1 1,0-8-16,-1-9 15,-8 8-15,-8 10 16</inkml:trace>
  <inkml:trace contextRef="#ctx0" brushRef="#br0" timeOffset="62724.18">23281 5965 0,'0'0'0,"0"0"0,0 0 15,0 0-15,0 0 16,0 0-16,0 0 16,0 0-16,0 0 15,-9 0-15,1 18 16,-1 8-16,9 8 16,0 1-1,0 0-15,9-9 16,8-9-16,1-8 15,-1-1-15,9 1 16,0-18-16,-9 1 16,-8-18-16,0 0 15,-1 0-15,-16 0 16,-1 8-16,0 1 16,-8 0-1,0-1-15,-1 18 16,10 0-16,8 0 15,0 0-15</inkml:trace>
  <inkml:trace contextRef="#ctx0" brushRef="#br0" timeOffset="63068.13">23802 5827 0,'0'0'0,"0"0"0,0 0 15,0 0-15,-8 0 16,-1 0-16,-9 9 16,-8-1-16,-8 10 15,8-1 1,0 0-16,8 1 16,10-1-16,8 17 15,8 1-15,10 8 16,-1 1-1,9-10-15,0-8 0,-17-8 16,-1-1-16,1-8 16,-9-1-1,-9 1-15,1 0 16,-18-1-16,-9 1 16,9 0-16,17-1 15,9 1-15</inkml:trace>
  <inkml:trace contextRef="#ctx0" brushRef="#br0" timeOffset="63708.59">24315 5948 0,'0'0'0,"0"0"15,8-9-15,-8 1 16,0-1-16,0 1 16,0-1-16,0 9 15,0 0-15,0 0 16,-8 0-16,-1 17 16,-17 18-16,0 17 15,8-9 1,1 0-16,17-17 15,0 0-15,0-17 16,0 0-16,17-1 16,9-16-16,9-1 15,0 0-15,0-8 16,-9 8-16,0 9 16,0 0-16,0 18 15,0-1 1,0 0-16,0-8 15,0 0-15,-17-1 16,-1-8-16,1 0 16,0-8-16,-1-18 15,1 0-15,0-18 16,-18 1 0,0-9-16,-8 9 15,8 17-15,9 9 16,0 17-16,0 0 15</inkml:trace>
  <inkml:trace contextRef="#ctx0" brushRef="#br0" timeOffset="63960.52">24879 6000 0,'0'0'0,"0"0"16,0 0-16,0 9 16,0 17-16,0 8 15,0 10 1,0-10-16,0-8 16,0-8-16,9-1 15,8 9-15,-8-17 16</inkml:trace>
  <inkml:trace contextRef="#ctx0" brushRef="#br0" timeOffset="64201.64">25157 5922 0,'0'0'0,"0"0"0,0 0 16,0 0 0,0 0-16,9 0 15,8 0-15,9 0 16,9 0-16,17 0 16,0-8-16,9 8 15,-9 0-15,-26 8 16</inkml:trace>
  <inkml:trace contextRef="#ctx0" brushRef="#br0" timeOffset="64501.28">25469 5671 0,'0'0'0,"0"0"0,0 0 15,0 0 1,0 0-16,0 9 16,0 8-16,0 0 15,-8 9-15,-1 18 16,-8 8-16,-1 8 16,-8 27-1,0-9-15,9-9 0,0-8 16,17-9-1,0-18-15,26-8 16,8 0-16,-16-17 16</inkml:trace>
  <inkml:trace contextRef="#ctx0" brushRef="#br0" timeOffset="65517.68">22456 8217 0,'0'0'0,"0"0"16,0 0-1,0 0-15,0 0 0,0 0 16,18 0-1,8 0-15,26 0 16,17 0-16,1 0 16,-1 0-16,27-8 15,-27 8-15</inkml:trace>
  <inkml:trace contextRef="#ctx0" brushRef="#br0" timeOffset="66067.61">23542 7888 0,'0'0'0,"0"0"15,0 0-15,0 0 16,0 0-16,0 17 15,-9 9-15,0 18 16,-8 25-16,8 0 16,1 18-1,-10-9-15,1-26 0,-1-18 16,18-8 0,0-8-16,9-1 15,0-8-15</inkml:trace>
  <inkml:trace contextRef="#ctx0" brushRef="#br0" timeOffset="66584.55">23455 7793 0,'0'0'0,"0"0"16,0 0-16,0 0 15,0 0-15,17 0 16,1 0-16,8 0 15,8 0-15,10 0 16,-1 0-16,1 9 16,-1-1-1,-17 1-15,0 0 16,-17 8-16,0 0 16,-18 0-16,-9 1 15,-8 16-15,-17 1 16,0 0-16,8-9 15,0 0-15,18 0 16,-1-9 0,10-8-16,8 8 15,8 0-15,10 1 16,16 8-16,10 0 16,8 0-16,-9 0 15,-8-9-15,-9-8 16,-8-1-16,-10 1 15,-8 0 1,-8-1-16,-18 9 16,-9 1-16,-9-10 15,1 1-15,8 0 16,0-1-16,-8-16 16,17 8-16,26-9 15,0 0-15,17 1 16,-8-1-16</inkml:trace>
  <inkml:trace contextRef="#ctx0" brushRef="#br0" timeOffset="66902.5">24210 8217 0,'0'0'0,"0"0"0,0 0 15,0 0 1,0 0-16,-8 9 15,-1 8-15,0 18 16,1-9-16,8 0 16,0 0-16,0 0 15,0 0-15,17-9 16,0-8-16,18-1 16,0-16-16,0-1 15,8-17 1,-17 0-16,-17 0 15,-9 0-15,-9-8 16,-17-1-16,-26 0 16,0 18-16,8 17 15,18 0-15</inkml:trace>
  <inkml:trace contextRef="#ctx0" brushRef="#br0" timeOffset="67501.28">23307 6883 0,'0'0'0,"0"0"0,-8 0 15,-1 0-15,-17 0 16,0 18 0,0-1-16,-9 26 15,0 1-15,9 8 16,0-9-1,26 0-15,17-8 0,10-9 16,7 0 0,18-17-16,18-9 0,17-18 15,-18-8 1,-8-8-16,-18-10 16,-25 10-16,-18-10 15,-18 1-15,-16 0 16,-18 8-16,-35 9 15,-9 9-15,1 17 16,25 0 0,53 0-16</inkml:trace>
  <inkml:trace contextRef="#ctx0" brushRef="#br0" timeOffset="68001">25938 5792 0,'0'0'0,"0"0"15,9 0-15,17 26 16,18 18-16,34 25 16,17 43-1,-8 27-15,-9 43 0,-17 43 16,-35 44-16,-26 42 16,-35 1-16,-34 0 15,-18-18 1,-9-43-16,1-34 15,-1-35-15,-8-52 16,17-52-16,53-52 16</inkml:trace>
  <inkml:trace contextRef="#ctx0" brushRef="#br0" timeOffset="68835.86">26095 6390 0,'0'0'0,"0"0"16,0 0-16,-9-9 16,9 9-16,0 0 15,0 0-15,0 0 16,0 0-1,0 0-15,0-8 0,35-1 16,43 0 0,35 9-16,43 0 15,9 0-15,-26-8 16,-17-1-16,-18 0 16,-17 9-16,-27-8 15,-25 8-15,-26 0 16,0 0-1</inkml:trace>
  <inkml:trace contextRef="#ctx0" brushRef="#br0" timeOffset="69100.89">26798 6009 0,'0'0'0,"0"0"0,0 0 16,0 0-1,17 26-15,27 8 16,8 10-16,0-1 16,18 0-16,-10-8 15,-8-9-15,-8 0 16,-18 0-16,-17-9 16,-1 1-16,-16-1 15,-18 17 1,-18 18-16,-8 0 15,9-8-15,17-18 16</inkml:trace>
  <inkml:trace contextRef="#ctx0" brushRef="#br0" timeOffset="69453.02">27554 6104 0,'0'0'0,"0"0"0,0 0 15,0 0-15,0 0 16,0 0-16,17 9 16,0-1-1,1 1-15,-1 8 16,0 1-16,-8-1 15,0 0-15,-1 1 16,1 16-16,-18 1 16,1 0-16,-10-1 15,-8 1 1,0-9-16,0 0 16,9-9-16,0-8 15,8-1-15,9-8 16,0 0-16</inkml:trace>
  <inkml:trace contextRef="#ctx0" brushRef="#br0" timeOffset="69686.86">27823 6165 0,'0'0'0,"0"0"16,0 0-16,0 0 15,0 0-15,0 0 16,-9 0-16,0 0 15,1 17-15,-10 0 16,1 18-16,0 0 16,17-1-1,0 10-15,8-10 16,10 9-16,8-17 16,26-8-16,9-10 15,-35-8-15</inkml:trace>
  <inkml:trace contextRef="#ctx0" brushRef="#br0" timeOffset="69934.14">27849 5619 0,'0'0'0,"0"0"0,0 9 16,-9 8-16,0 18 16,-17 8-16,0 0 15,-8 1-15,8-10 16,8-8-16,10-8 16,8-10-16,0-8 15</inkml:trace>
  <inkml:trace contextRef="#ctx0" brushRef="#br0" timeOffset="70066.39">27849 5801 0,'0'0'0,"0"0"0,0 0 15,9 17-15,8 9 16,18 9-16,-1 0 16,1 16-16,0 10 15,-9-18-15</inkml:trace>
  <inkml:trace contextRef="#ctx0" brushRef="#br0" timeOffset="70551.6">25782 7524 0,'0'0'0,"0"0"0,0 0 15,0 0-15,9 0 16,8 0-16,35 0 15,35-8-15,35-1 16,-1-8-16,9 8 16,9 0-16,-26 1 15,-17-1-15,-18 0 16,9-8 0,-9 0-16,-52 8 15</inkml:trace>
  <inkml:trace contextRef="#ctx0" brushRef="#br0" timeOffset="70837.59">26685 7169 0,'0'0'0,"0"0"16,0 0-16,0 0 16,0 0-16,18 18 15,8-1-15,17 9 16,9 9-16,9-9 15,0 0 1,-9 0-16,-9-1 0,-17 1 16,0 0-1,-17 9-15,-18 0 16,-8 8-16,-26 9 16,-1-9-16,1 1 15,17-27-15,8-8 16,18-1-16,0-8 15</inkml:trace>
  <inkml:trace contextRef="#ctx0" brushRef="#br0" timeOffset="71285.95">27675 7360 0,'0'0'0,"0"0"0,0 0 15,0 0-15,-9 17 16,1 9 0,-1 17-16,0 1 15,9-1-15,0-17 16,0 0-16,9-9 16,8-8-16,1 0 15,-1-9-15,9-9 16,9-8-16,8-9 15,-8 0 1,-9 8-16,-8 1 16,-10 0-16,1 17 15,8 0-15,-8 17 16,8 9-16,1 17 16,-1 9-16,-8 9 15,-1 0-15,-16-1 16,-1-17-16,-8-8 15,-9-9 1,0 0-16,-9-17 16,-9-1-16,-8-16 15,18-18-15,8 0 16,8 17-16</inkml:trace>
  <inkml:trace contextRef="#ctx0" brushRef="#br0" timeOffset="71500.85">27918 6927 0,'0'0'0,"0"0"0,-8 17 16,-1 18-16,-17 17 15,0 8 1,-9-16-16,9-10 15,9-8-15,-1-17 16,18 0-16,0-9 16,0 0-16</inkml:trace>
  <inkml:trace contextRef="#ctx0" brushRef="#br0" timeOffset="71641.52">27918 7005 0,'0'0'0,"0"0"16,9 8-1,8 10-15,18 25 0,17 0 16,0 1-16,0 8 16,-17-9-16,-26-34 15</inkml:trace>
  <inkml:trace contextRef="#ctx0" brushRef="#br0" timeOffset="72088.39">25600 8468 0,'0'0'0,"0"0"0,0 0 15,0 0-15,17 0 16,27 0-16,16 0 16,36 0-1,34 9 1,9-9-16,9 0 0,-18 0 16,0-9-16,-8 1 15,-35 8 1,17 8-16,-9 1 0,-60 0 15</inkml:trace>
  <inkml:trace contextRef="#ctx0" brushRef="#br0" timeOffset="72357.03">26520 8183 0,'0'0'0,"0"0"16,0 0-16,0 0 15,18 17 1,16 0-16,27 18 16,0 8-16,0-8 15,-9 8 1,-9-8-16,-17-9 0,0 0 16,-17 8-16,-9 1 15,-9 0 1,-17 8-16,9 9 15,0-9-15,17-17 16</inkml:trace>
  <inkml:trace contextRef="#ctx0" brushRef="#br0" timeOffset="72883.6">27484 8598 0,'0'0'0,"0"0"0,0 0 16,0 0-16,0 0 15,0 0 1,0 0-16,9 0 15,17 0-15,17 0 16,18 0-16,9-8 16,-10-1-16,-16 9 15,-1 0-15,-17 9 16,-8-9-16,-10 8 16,1 1-1,-18 8-15,-8 9 16,-18 18-16,-17 8 15,0-9-15,0 0 16,0-17-16,17 0 16,0-9-16,18-8 15,0 0 1,8-1-16,9-8 16,0 0-16,0 0 15,17 9-15,18 8 16,26-8-16,8 0 15,9-1-15,9-16 16,-17 8-16,-18 0 16,-26 0-16</inkml:trace>
  <inkml:trace contextRef="#ctx0" brushRef="#br0" timeOffset="73115.75">27805 8217 0,'0'0'0,"0"0"0,0 0 16,0 0-16,0 0 16,0 0-16,-8 9 15,-10 8-15,-8 18 16,0-9-16,18 8 15,8-8-15,0-17 16</inkml:trace>
  <inkml:trace contextRef="#ctx0" brushRef="#br0" timeOffset="73222.36">28014 8330 0,'0'0'0,"0"0"0,0 0 0,0 8 15,17 18-15,27 18 16,8 8-16,-26-26 15</inkml:trace>
  <inkml:trace contextRef="#ctx0" brushRef="#br0" timeOffset="95063.68">2405 9317 0,'0'0'0,"0"0"0,-8 17 16,-1 27-16,0 34 16,1 34-16,-10 10 31,1-10-31,0-25 16,-9 25-16,8-34 0,18-52 15</inkml:trace>
  <inkml:trace contextRef="#ctx0" brushRef="#br0" timeOffset="95785.5">2431 9473 0,'-8'-9'0,"-1"1"0,0-1 15,9 0-15,0 9 16,0-8-16,0-1 16,9 0-16,8 1 15,18-1 1,0 9-16,8 0 16,9 0-16,-8 9 15,-1-1-15,-8 1 16,-9 0-16,-17 8 15,-1 0-15,-16 1 16,-1-1-16,-17 9 16,0 0-1,-9 0-15,0-9 16,1 1-16,8-10 16,8 1-16,1 0 15,8-1-15,9 1 16,0 8-16,0-8 15,0 8-15,18 1 16,-1-1-16,18 0 16,-1 9-1,1 0-15,0 0 16,0 0-16,-9-9 16,-9 1-16,-8-1 15,-1 0 1,-25 18-16,-18 8 0,-17 18 15,-9-9 1,-25-9-16,-10-8 16,18-9-16,17-17 15,26-9-15,18-9 16,8 0-16</inkml:trace>
  <inkml:trace contextRef="#ctx0" brushRef="#br0" timeOffset="96380.56">2588 9101 0,'0'0'0,"0"0"16,-9-9-16,0 9 15,-17 0-15,-17 0 16,0 0-16,-1 17 16,1 1-16,-18 16 15,0 18 1,-8 9-16,-1 8 15,9-8-15,9 25 16,-9 18-16,18-8 16,26-1-16,17 0 15,17 0-15,9 9 16,18-8-16,8-10 16,0-17-1,26-8-15,17-18 16,18-25-16,9-18 15,-1-18-15,18-34 16,-17-17-16,-9-17 16,-18-10-16,-16 1 15,-19-9 1,-16-9-16,-27 1 16,-17 8-16,-26-17 15,-26 8-15,-9 35 16,-26 9-16,-8 17 15,-1 0-15,-8 17 16,-9 18-16,9 17 16,61 9-16</inkml:trace>
  <inkml:trace contextRef="#ctx0" brushRef="#br0" timeOffset="110249.85">4047 9005 0,'0'0'0,"0"0"16,0 18-16,-9 25 15,0 44-15,1 34 16,-18 26 0,-1 26-16,-7-17 15,-1 0-15,9-17 16,9-35-16,8-35 15,9-26-15,9-17 16,-9-17-16</inkml:trace>
  <inkml:trace contextRef="#ctx0" brushRef="#br0" timeOffset="110444.93">3960 9716 0,'0'0'0,"0"0"15,0 0-15,0 0 16,26 17-16,9 0 16,17 0-16,8-8 15,10 0-15,17-18 16,34-34-16,-8 0 16,-43 8-1,-44 18-15</inkml:trace>
  <inkml:trace contextRef="#ctx0" brushRef="#br0" timeOffset="110661.43">4750 9127 0,'-9'0'0,"-8"8"0,17-8 0,-9 18 16,-17 25-16,-9 44 15,1 8-15,-10 35 16,10 34-16,-1 1 15,9-9-15,8-26 16,10-26-16,8-35 16,0-26-16,8-17 15,1-17 1,0-1-16</inkml:trace>
  <inkml:trace contextRef="#ctx0" brushRef="#br0" timeOffset="111112.07">5193 9949 0,'0'0'0,"0"0"0,0 0 16,0 0-16,-9-8 15,1-1-15,-1 0 16,-17-8-16,0 0 15,-9-1-15,0 18 16,1 0 0,-1 9-16,-9 8 15,1 18 1,8 8-16,0 9 0,18 0 16,17-8-16,0-10 15,9-8 1,-1-17-16,10 0 0,17-18 15,17-17 1,0 0-16,-9-9 16,-17 1-16,0 16 15,-17 1-15,0 17 16,-1 0 0,-8 9-16,9 17 0,8 17 15,1 9-15,-1-9 16,9 0-1,0-17-15,18-8 16,-10-1-16</inkml:trace>
  <inkml:trace contextRef="#ctx0" brushRef="#br0" timeOffset="111734.09">5566 9759 0,'0'0'0,"0"0"0,0 17 16,-8 26-16,8 9 16,-9 18-16,0 8 15,1-9 1,-1-17-16,0-26 16,1 0-16,8-17 0,0-1 15,0 1 1,0-18-16,0 1 15,-9-27-15,9-8 16,0-9-16,9 0 16,-1 17-1,10 0-15,-1 18 0,-8 0 16,-1 17-16,1 0 16,0 17-1,-1 0-15,1 18 16,0 8-16,-1 1 15,1-18-15,-9 0 16,0-9-16,0-8 16,0-1-1,0 1-15,0-18 16,17-8-16,1-9 16,8-17-16,0-1 15,0 1-15,9 0 16,-9-1-16,0 27 15,-18 0-15,1 8 16,0 9 0,-9 0-16,0 0 15,0 17-15,9 18 16,-9 17-16,0 0 16,8-9-16,10 1 15,-10-18-15,1-9 16,8-8-16,18-18 15,8-8-15,-25 8 16</inkml:trace>
  <inkml:trace contextRef="#ctx0" brushRef="#br0" timeOffset="111932.15">6192 9932 0,'0'0'0,"0"0"0,0 0 16,0 0-16,0 17 15,0 9-15,8 26 16,1-8-16,-9-1 16,0-17-1,0-9-15,0-8 16,9-9-16,-9-9 16,0 1-16</inkml:trace>
  <inkml:trace contextRef="#ctx0" brushRef="#br0" timeOffset="112040.77">6192 9516 0,'0'0'0,"0"0"16,0 0-16,0 0 15,0 0-15,0 0 16,0 0-16,0 0 16</inkml:trace>
  <inkml:trace contextRef="#ctx0" brushRef="#br0" timeOffset="112694.33">6539 10313 0,'-9'-9'0,"1"1"15,-1 8 1,9-9-16,0 0 0,0 1 16,0-18-1,0 0-15,17-17 16,1-18-16,-1-26 15,18-17-15,-9-17 16,0 9-16,-18-10 16,1 18-1,0 35-15,-9 26 16,0 8-16,-9 18 16,0 0-16,1 17 15,-1 0-15,-8 25 16,-9 36-16,0 52 15,0 25-15,8-8 16,18 0-16,18-26 16,-1-17-16,9-18 15,0-17-15,9-26 16,26 0 0,25-26-16,-16-43 15,-35 17-15</inkml:trace>
  <inkml:trace contextRef="#ctx0" brushRef="#br0" timeOffset="112944.43">6990 9594 0,'-8'0'0,"-1"0"15,0 0-15,1 0 16,8 0-16,0 9 15,0 0-15,8-1 16,10 1-16,8 0 16,26-1-1,9-16-15,-1-1 16,-7 0-16,7-8 16,-16 0-16,-18-1 15,-9 10-15</inkml:trace>
  <inkml:trace contextRef="#ctx0" brushRef="#br0" timeOffset="113145.39">7216 9291 0,'0'0'0,"0"0"0,0 9 16,-8 17-16,-1 34 16,-9 27-16,-8 26 15,9 17-15,0-18 16,-1 9-16,1-8 15,17-35-15,0-26 16,17-17 0,-8-10-16,-9-16 15,9 0-15</inkml:trace>
  <inkml:trace contextRef="#ctx0" brushRef="#br0" timeOffset="113456.43">7564 9819 0,'0'0'0,"0"0"0,0 0 16,-9 18-16,0 8 16,-8 17-16,8 18 15,0-1-15,9-8 16,0-8 0,9-18-16,0 0 0,8-18 15,1 1-15,8-18 16,0 1-1,-9-10-15,-8-16 16,-1-10-16,-16 1 16,-18-9-16,0 9 15,-18 8-15,1 18 32,-1 17-32,-8 0 0,18 8 15,16 1-15,9 0 16,9-9-16,0 0 15</inkml:trace>
  <inkml:trace contextRef="#ctx0" brushRef="#br0" timeOffset="113915.55">7928 9828 0,'-8'0'0,"-1"0"0,9 0 15,0 0-15,-9 17 16,1 1-16,-1 16 15,0 18-15,0 0 16,1 0-16,-1-8 16,0-18-16,9 0 15,0-18 1,0 1-16,0 0 0,0-9 16,0-9-1,0 0-15,18-17 16,-1-8-16,1-1 15,-1 0-15,-8 18 16,-1 0-16,1 8 16,0 9-16,-1 0 15,-8 0 1,0 0-16,0 0 16,9 9-16,0 8 15,-1 18-15,1-1 16,0 1-16,8-9 15,0 0-15,1 0 16,-9-17-16,8-1 16,0 1-16,18-9 15,17-17 1,-26-1-16</inkml:trace>
  <inkml:trace contextRef="#ctx0" brushRef="#br0" timeOffset="114110.15">8423 9941 0,'0'0'0,"0"0"0,0 0 16,0 0-1,0 17-15,0 9 16,-8 17-16,8 9 16,0-8-16,0-1 15,0-17-15,0-9 16,0-8-1,8-9-15,-8-9 0,0 1 16</inkml:trace>
  <inkml:trace contextRef="#ctx0" brushRef="#br0" timeOffset="114252.13">8336 9412 0,'0'0'0,"0"0"0,0 0 16,0 0-1,0 18-15,18-1 16,-10 0-16,1-8 16,0 0-16</inkml:trace>
  <inkml:trace contextRef="#ctx0" brushRef="#br0" timeOffset="115210.22">8892 9958 0,'0'0'0,"0"0"0,0 0 15,0 0-15,0 0 16,0 0-16,0 0 15,0 0-15,0 0 16,0-9-16,0 1 16,0-1-1,0 0-15,-9 1 0,1-1 16,-1 0 0,0 1-16,1-1 15,-10 9-15,1 0 16,-9 0-16,0 17 15,0 1-15,0 16 16,8 10-16,1-1 16,8 0-16,9-8 15,0-9 1,9-17-16,8-1 16,1-16-16,17-1 15,-1-17-15,1 0 16,-9-9-16,0 9 15,-17 9-15,-1 8 16,1 1-16,0 8 16,-9 0-1,0 0-15,9 17 16,-1 0-16,10 18 16,16 0-16,1-1 15,8-8-15,18-8 16,-35-10-16</inkml:trace>
  <inkml:trace contextRef="#ctx0" brushRef="#br0" timeOffset="118829.28">11115 9092 0,'0'0'0,"0"0"0,0 0 0,0 0 0,0 0 16,0 0-16,0 0 15,-8 9-15,-1 34 16,-9 35-16,-8 34 16,0 44-1,0 9-15,9-35 0,8-18 16,1-16 0,8-27-16,0-26 15,8-8-15,1-9 16,0-17-16</inkml:trace>
  <inkml:trace contextRef="#ctx0" brushRef="#br0" timeOffset="119094.42">10881 9655 0,'0'0'0,"0"0"0,0 0 15,0 0-15,0 0 16,0 0-16,0 0 16,17 0-1,18 0-15,0 0 16,25 9-16,10-9 16,8 0-1,0-9-15,0 0 0,-8 1 16,-9-1-16,-35-8 15,-9 17-15</inkml:trace>
  <inkml:trace contextRef="#ctx0" brushRef="#br0" timeOffset="119410.01">11654 9083 0,'0'0'0,"0"0"0,0 0 16,0 0 0,0 0-16,0 0 15,0 0-15,0 0 16,-9 18-16,0 25 16,-8 35-16,0 34 15,-1 27 1,1 0-16,8-18 0,0-17 15,9-9 1,0-8-16,0-35 16,9-18-16,0-8 15,-1-17-15,-8 0 16,0-9-16</inkml:trace>
  <inkml:trace contextRef="#ctx0" brushRef="#br0" timeOffset="119777.66">12018 9490 0,'0'0'0,"0"0"15,0 0-15,0 0 16,0 0-16,0 0 16,0 0-1,0 0-15,0 0 16,18-8-16,-1 8 15,18-9-15,0 0 16,17 9-16,0-8 16,-9 8-16,-8 0 15,0 8-15,-18-8 16</inkml:trace>
  <inkml:trace contextRef="#ctx0" brushRef="#br0" timeOffset="120114.12">12027 9638 0,'0'0'0,"0"0"0,0 0 15,0 0-15,0 0 16,0 0-16,0 0 15,0 0-15,0 0 16,17 0-16,9 8 16,0 1-16,1 0 15,-1-1 1,0 1-16,-9-9 16,0 0-16,-8 0 15,0 0-15,-1 0 16,1 0-16,8 0 15,10-9-15,-10 9 32</inkml:trace>
  <inkml:trace contextRef="#ctx0" brushRef="#br0" timeOffset="122194.1">12817 9620 0,'0'0'0,"0"0"15,0 0-15,0 0 16,0 0-16,18 0 16,-1 0-16,9 0 15,17 0-15,10 0 16,-1 0 0,8 0-16,1 0 15,-9-8-15,-26 8 16</inkml:trace>
  <inkml:trace contextRef="#ctx0" brushRef="#br0" timeOffset="123057.88">13434 9161 0,'0'0'0,"0"0"16,0 0-16,0 0 16,0 0-16,0 0 15,17 0-15,1 0 16,16 0-16,18 18 16,0 16-16,18 18 15,-9 0 1,-9 0-16,-9 9 15,1-1-15,-10 27 16,-16-9-16,-10-17 16,-16-1-16,-10-8 15,-8-9 1,0-17-16,0 0 0,0-17 16,0 0-16,0-18 15,9 0 1,-1-25-16,1-18 15,26-26-15,17-17 16,26-1-16,17 1 16,1 8-16,-9 27 15,-18 8-15,0 17 16,-17 18-16,0 0 16,-8 8-1</inkml:trace>
  <inkml:trace contextRef="#ctx0" brushRef="#br0" timeOffset="123928.4">14762 9170 0,'0'0'0,"0"0"0,0 0 15,0 0 1,0 9-16,-8 17 15,-1 34-15,0 18 16,-8 26-16,8 0 16,1-17-16,8-9 15,0-27-15,0-7 16,8-10-16,-8-25 16,0 0-16</inkml:trace>
  <inkml:trace contextRef="#ctx0" brushRef="#br0" timeOffset="124496.08">14762 9135 0,'0'0'0,"0"0"0,0 0 0,0 0 15,0 0 1,0 0-16,0 0 15,0 0-15,0 0 16,18 0-16,-1 0 16,18 9-16,17 0 15,0-1-15,-9 10 16,1-1-16,-18 0 16,0-8-1,-17 8-15,-1 1 16,-8-1-16,-8 0 15,-18 0-15,0 9 16,-9-8-16,0 8 16,0 0-16,1-9 15,16-8-15,1-1 16,8 1 0,9 0-16,0 8 15,0 0-15,0 1 16,18-1-16,-1 9 15,9 9-15,0-1 16,0-8-16,-9 0 16,1 0-16,-9 0 15,-1-8 1,1-1-16,-18 0 16,1 0-16,-1 1 15,-17-1-15,0-8 16,-18-1-16,1 1 15,8-18-15,9 9 16,26 0-16</inkml:trace>
  <inkml:trace contextRef="#ctx0" brushRef="#br0" timeOffset="124858.63">14458 8867 0,'0'0'0,"0"0"0,0 0 0,9 0 16,9 0-1,25 0-15,9 0 16,18 0-16,8 8 16,0-8-1,0 0-15,-17 0 0,0-8 16,-27 8-1,-16-9-15,-1 0 16</inkml:trace>
  <inkml:trace contextRef="#ctx0" brushRef="#br0" timeOffset="125025.67">14953 8624 0,'0'0'0,"0"0"0,0 0 16,0 0-16,18 18 15,-1 16 1,9 1-16,9 17 16,0 0-16,-1 0 15,-16-18-15</inkml:trace>
  <inkml:trace contextRef="#ctx0" brushRef="#br0" timeOffset="125225.82">15396 9594 0,'0'0'0,"0"0"0,0 0 16,0 9-1,0 0-15,0-1 16,9-8-16,8-8 15,-8 8-15</inkml:trace>
  <inkml:trace contextRef="#ctx0" brushRef="#br0" timeOffset="126158.26">16317 9205 0,'0'0'0,"0"0"0,0 0 16,0 0-16,0 0 16,-9 0-16,0-9 15,-8 0-15,-9 1 16,-17-1-16,-1 9 16,1 0-16,-1 0 15,10 17-15,-1 18 16,0 0-16,18 8 15,17 0 1,8 0-16,10 1 16,17-1-16,8 9 15,18 0-15,0-9 16,-18 1-16,-8-18 16,-9 0-16,-18-18 15,1 10-15,-9-1 16,-9 0-1,-17 0-15,-17 1 16,-9-1-16,-26-8 16,8-1-16,1-16 15,8-10-15,18-16 16,16 16-16</inkml:trace>
  <inkml:trace contextRef="#ctx0" brushRef="#br0" timeOffset="126492.6">15726 8936 0,'0'0'0,"0"0"15,0 0-15,0 0 16,0 0-16,9 0 16,8 0-16,9 0 15,18 0-15,25 0 16,1 0 0,-1 0-16,1 0 15,-1-9-15,-8 1 16,-18-1-16,1 0 15,-18 9-15,0-17 16,-9 0-16,-8 8 16</inkml:trace>
  <inkml:trace contextRef="#ctx0" brushRef="#br0" timeOffset="126642.79">16325 8668 0,'-8'0'0,"8"0"15,0 0-15,0 0 16,0 0-16,0 17 15,0 9-15,17 26 16,1 0-16,16 0 16,1 0-16,17-9 15,-26-26 1</inkml:trace>
  <inkml:trace contextRef="#ctx0" brushRef="#br0" timeOffset="133090.49">11758 10772 0,'0'0'0,"0"0"0,0 0 0,0 0 0,0 0 16,17 0-1,9 9-15,9-1 16,17 1-16,0 0 16,0-9-16,0 0 15,9 0-15,9 8 16,-36 1-16,-16 0 15</inkml:trace>
  <inkml:trace contextRef="#ctx0" brushRef="#br0" timeOffset="133257.12">11810 10989 0,'0'0'0,"0"0"15,0 0-15,0 0 0,26 8 16,17 10-16,44-1 16,43 0-16,235 53 15</inkml:trace>
  <inkml:trace contextRef="#ctx0" brushRef="#br0" timeOffset="166591.87">12991 10937 0,'0'0'0,"0"0"0,0 0 16,0 0-16,0 0 15</inkml:trace>
  <inkml:trace contextRef="#ctx0" brushRef="#br0" timeOffset="166868.01">12982 10893 0,'0'0'0,"0"0"16,0 0-16,0 0 16,0 0-16,0 0 15,0 0-15,0 0 16,0 0-16,0 0 15,0 0 1,0 0-16,0 0 16,0 0-16,0 0 15,0 0-15,0 0 16,0 0-16,0 0 16,18 0-16,8 0 15,17 0-15,9 0 16,9 0-16,-18 0 15,1 0 1,-9 0-16,-27 0 16</inkml:trace>
  <inkml:trace contextRef="#ctx0" brushRef="#br0" timeOffset="169944.86">14328 10538 0,'0'0'0,"0"0"0,0 0 16,0 0-16,0 0 15,0 0 1,0 0-16,9 0 0,-9 0 16,9-8-1,-1-1-15,-8 0 16,0 1-16,0-1 15,-8 0-15,-1 1 16,0-10-16,-8 1 16,-9 8-16,0 1 15,0 8 1,-9 0-16,0 0 16,9 8-16,-9 10 15,9-1-15,0 18 16,9-1-16,0 10 15,17-18-15,0 0 16,0 0-16,8-18 16,1 1-16,8 0 15,1-9 1,-1-9-16,9 0 16,0-8-16,0 0 15,-8 8-15,-1 0 16,-8 9-16,-1 0 15,10 18-15,-1-1 16,0 18-16,1-1 16,-1 18-16,-8 0 15,0 9 1,-1-1-16,-8-16 16,-8-1-16,-1 0 15,-17-8-15,0-9 16,-9 0-16,0-17 15,-8-1-15,-1 1 16,10-18-16,-1 1 16,9-18-1,9 0-15,-1-18 16,18 1-16,18 0 16,25-18-16,18 0 15,-9 9-15,-26 44 16</inkml:trace>
  <inkml:trace contextRef="#ctx0" brushRef="#br0" timeOffset="171483.63">14658 10763 0,'-8'-8'0,"-1"-1"0,9 9 16,0 0-1,0 0-15,0 0 0,0 0 16,0 0-16,0 0 15,17-9 1,1 1-16,-1-1 16,9-8-16,9-9 15,-9 0-15,0 0 16,-18 9-16,1-1 16,0 1-16,-9 8 15,0 1-15,-9-1 16,0 0-1,-17 1-15,0 8 16,-8 0-16,-10 26 16,10 8-16,-10 10 15,9-1-15,18 0 16,17 0-16,0-8 16,17-9-16,9 0 15,9 0-15,17-17 16,35-1-1,9-16-15,-53-1 16</inkml:trace>
  <inkml:trace contextRef="#ctx0" brushRef="#br0" timeOffset="172050.5">13798 11283 0,'0'0'0,"0"0"16,0 0-16,0-9 16,18 1-16,17-1 15,51 0-15,45-17 16,34 1-16,8-10 15,-8 9-15,-17-9 16,-18 9-16,-26 9 16,-17 0-1,-9-1-15,-25 18 16,7-8-16,-16 8 16,-36 0-16</inkml:trace>
  <inkml:trace contextRef="#ctx0" brushRef="#br0" timeOffset="172566.56">14128 11344 0,'-8'0'0,"-1"0"0,0 0 16,9 0-16,0 0 16,0 0-16,0 0 15,0 0-15,18 0 16,-1 0-1,1 8-15,8 1 16,0 0-16,-9-1 16,0 10-16,-8-1 15,0 9-15,-18 9 16,0-1-16,-25 10 16,-1-1-16,0-8 31,0-9-31,1 0 0,16-1 15,1-16-15,0 0 16,8-1-16,9 1 16,0 0-16,0-9 15,17 0-15,27 8 16,16-8-16,10-8 16,25 8-16,10-9 15,-71 9 1</inkml:trace>
  <inkml:trace contextRef="#ctx0" brushRef="#br0" timeOffset="173782.86">14728 11387 0,'0'0'0,"0"0"15,0 0-15,0 0 16,0 0 0,0 0-16,0 0 15,0 0-15,0 0 16,0 0-16,0 0 16,0 9-16,-9 8 15,0 9-15,1 9 16,-1-1-16,0 1 15,1 0 1,-1-9-16,9 0 16,0-9-16,0-8 15,0-1-15,0 1 16,0-9-16,0 0 16,0-9-16,0 1 15,9-18 1,8 0-16,0-9 15,1 18-15,-1-9 16,0 8-16,9 1 16,0 8-16,-8 9 15,-1 0-15,1 18 16,-10-1-16,1 0 16,0 1-16,-1-1 15,-8 0-15,0-8 16,0 0-1,0-1-15,0-8 16,0 0-16,0 0 16,18-8-16,16-18 15,1-9-15,17-8 16,-8 8-16,-10 0 16,-8 18-16,1 0 15,-10 8 1,-8 9-16,-1 0 15,1 0-15,-9 0 16,9 17-16,-1 18 16,1 0-16,8 8 15,1 0-15,16 1 16,-7-18-16</inkml:trace>
  <inkml:trace contextRef="#ctx0" brushRef="#br0" timeOffset="192266.45">15935 10478 0,'0'0'0,"0"0"0,0 0 0,0 0 15,0 0 1,0 0-16,0 0 15,-9-9-15,-8-8 16,-1 8-16,1 0 16,8 1-16,1-1 15,-1 0-15,0 1 16,0-1 0,1 0-16,-1 9 0,9 0 15,0 0 1,-9 0-16,1 0 15,-1 0-15,0 0 16,-8 18-16,0-1 16,-9 9-16,0 9 15,0 17 1,-1 0-16,10 8 16,0 1-16,-1-1 15,1 1-15,17 8 16,0 1-16,0-1 15,17-8 1,1-1-16,16-8 0,19-9 16,16 1-16,0-27 15,-34-8-15</inkml:trace>
  <inkml:trace contextRef="#ctx0" brushRef="#br0" timeOffset="195071.31">16100 10651 0,'0'0'0,"0"0"0,0 0 16,0 0-16,0 0 15,0 17-15,0 9 16,0 26-16,0 17 16,0 18-16,0-9 15,0-9-15,0-8 16,0-18 0,0-17-16,0-8 15,0-10-15,0 1 16</inkml:trace>
  <inkml:trace contextRef="#ctx0" brushRef="#br0" timeOffset="195646.27">16065 10763 0,'0'0'0,"0"0"16,0-8-16,0-1 15,0 0-15,0 9 16,0-8-16,0-1 16,0 1-16,0-1 15,17 9 1,9-9-16,18 1 16,8-1-16,9 9 15,-18 0-15,1 9 16,-18-1-16,-18 1 15,1 0-15,-9-1 16,-9 9 0,-17 1-16,0 8 15,-17 0-15,8 0 16,0 0-16,18-18 16,0 1-16,8 0 15,9-1-15,0 1 16,9 8-16,17 1 15,17-1 1,9 0-16,0 1 16,-8 8-16,-18-9 15,0 0 1,-18 1-16,1-1 0,-18 0 16,-8 18-16,-9 0 15,-17-9-15,-1-1 16,-8-7-16,0-10 15,17 1 1,9-9-16,9 0 16,17 0-16,0 0 15,0 0-15,0 0 16</inkml:trace>
  <inkml:trace contextRef="#ctx0" brushRef="#br0" timeOffset="195954.8">16760 11067 0,'0'0'0,"0"0"16,0 0-16,0 17 15,0 0-15,0 9 16,0 9-16,0 8 16,0-17-1,0 0-15,0-9 16,8-8-16</inkml:trace>
  <inkml:trace contextRef="#ctx0" brushRef="#br0" timeOffset="196384.59">17350 10876 0,'0'0'0,"-9"-9"16,1 1-16,-1-1 15,0 0-15,-8 9 16,0 0-16,-9 0 15,0 0-15,-9 9 16,-9 8-16,10 1 16,-1-1-16,9 18 15,0-1 1,8 1-16,1-9 16,17 0-16,0 0 15,0-9-15,9-8 16,8 0-16,9-1 15,9-8-15,17-8 16,0-1-16,-26 0 16</inkml:trace>
  <inkml:trace contextRef="#ctx0" brushRef="#br0" timeOffset="196720.18">17402 10963 0,'0'0'0,"0"0"0,0 0 15,0 0-15,0 0 16,-8 17-16,8 0 16,0 9-1,0 0-15,0 0 16,0 0-16,8 0 16,10-8-16,-1-10 15,0 1-15,1 0 16,-1-18-16,9 0 15,0-17-15,-17 0 16,0-8 0,-1 8-16,-16 8 15,-1 1-15,0 0 16,-8 8-16,-9 9 16,8 0-16,1 0 15,17 0-15,0 0 16,0 0-16,0 0 15,0 0 1</inkml:trace>
  <inkml:trace contextRef="#ctx0" brushRef="#br0" timeOffset="197029.51">17828 10876 0,'0'0'0,"0"0"0,0 0 16,0 0-16,8 0 16,-8 0-16,0 0 15,0 0-15,0 0 16,-8 0-1,-1 0-15,0 0 16,-8 9-16,8-1 16,1 10-16,8-1 15,0 18-15,0-9 16,8 0-16,10 0 16,-10 0-1,1-9-15,0-8 16,-1-1-16,-8 1 15,-8 0-15,-1-1 16,-8 1-16,-9 8 16,8-8-16,1 0 15,17-1-15,0 1 16</inkml:trace>
  <inkml:trace contextRef="#ctx0" brushRef="#br0" timeOffset="197579.55">18245 10893 0,'0'0'0,"0"0"0,-9-8 15,0-1-15,1 0 16,-1 9-16,0 0 16,0 0-16,1 0 15,-1 0-15,0 18 16,-17 8 0,9 17-16,0 0 15,-1 1-15,10-18 16,8 0-16,0-18 15,0 1 1,0 0-16,0-9 0,8-9 16,10 0-16,-1 1 15,0-1 1,1 0-16,-1 1 16,0 8-16,1 0 15,-1 8-15,9 1 16,0 0-16,0-1 15,9 1-15,0-18 16,0 1-16,-9-18 16,-9 0-16,-8-9 15,-1-8 1,-16 8-16,-1 0 16,0 18-16,1 8 15,-10 9 1,10 0-16,8 0 0</inkml:trace>
  <inkml:trace contextRef="#ctx0" brushRef="#br0" timeOffset="197779.37">18670 11075 0,'0'0'0,"0"0"0,0 0 0,0 9 16,0 8-16,0 9 15,0 9 1,-9 0-16,1-1 16,-1-8-16,0 0 15,9-17-15,0-9 16,0 0-16</inkml:trace>
  <inkml:trace contextRef="#ctx0" brushRef="#br0" timeOffset="198066.18">18731 10911 0,'0'0'0,"0"0"0,0 0 15,0 0 1,0 0-16,0 0 16,9-9-16,8 0 15,18 1-15,17-10 16,17 1-16,1 0 16,-18 8-1,-17 9-15,-18 0 0</inkml:trace>
  <inkml:trace contextRef="#ctx0" brushRef="#br0" timeOffset="198367.69">19078 10521 0,'0'0'0,"0"0"0,-8 0 15,8 0-15,0 0 16,0 9-16,-9 8 16,0 9-16,0 9 15,-8 17-15,0 0 16,-1 17 0,1 9-16,8 8 0,9-8 15,0-17 1,0-9-16,18-17 15,8-9 1,8-9-16,-7-9 0</inkml:trace>
  <inkml:trace contextRef="#ctx0" brushRef="#br0" timeOffset="199162.63">20919 10781 0,'-9'-9'0,"1"0"16,-1 1-16,0-1 16,1 0-16,-1 9 15,-8 0-15,-1 0 16,-8 18-16,0-1 15,0 18 1,-9 8-16,18 0 16,0 9-16,17-8 15,0-18-15,17 0 16,0 0-16,10-18 16,7-8-16,18-17 15,9-9-15,-9-17 16,-8-1-1,-18 1-15,-18-18 16,-8 1-16,-8 8 16,-18 17-16,-9 9 15,-17 18-15,0 16 16,8 18-16,18 0 16</inkml:trace>
  <inkml:trace contextRef="#ctx0" brushRef="#br0" timeOffset="200013.34">22613 10963 0,'0'0'0,"0"0"0,0 0 0,17 0 16,26-9-16,18 0 15,9 9-15,16-8 32,1-1-32,-17 0 0,-36 9 15</inkml:trace>
  <inkml:trace contextRef="#ctx0" brushRef="#br0" timeOffset="200328.78">23524 10668 0,'0'0'0,"0"0"0,0 0 0,0 0 16,0 0-16,-8 18 16,-1 16-16,9 27 15,-9 17-15,1 17 32,-1 0-32,-8-17 0,8-26 0,9-17 15,-9-18 1,0-8-16,9-1 15</inkml:trace>
  <inkml:trace contextRef="#ctx0" brushRef="#br0" timeOffset="200814.87">23437 10495 0,'0'0'0,"0"0"16,0 0-16,0 0 15,0 0-15,9 0 16,9 0-16,8 0 16,8 0-16,10 0 15,-1 0-15,-17 0 16,0 9-16,0-1 16,-17 10-1,0-1-15,-9 9 16,-18 9-16,-25 8 15,-1 0-15,1-8 16,8-9-16,1 0 16,16-9-16,1-8 15,17 8-15,0-8 16,0 8 0,17 0-16,18 1 15,8-1-15,1 0 16,-18 1-16,-9-10 15,-8 1-15,0 8 16,-1 1-16,-16-1 16,-1 0-1,-17 9-15,0 0 16,0-8-16,0-1 16,8-8-16,-16 8 15,8 0-15,17-8 16</inkml:trace>
  <inkml:trace contextRef="#ctx0" brushRef="#br0" timeOffset="201121.33">23932 10971 0,'0'0'0,"0"0"0,0 0 15,0 0-15,-8 18 16,-1-1-1,9 18-15,0-9 0,0 8 16,0-8-16,9-8 16,8-1-1,0-8-15,18-1 16,-9-16-16,0-1 16,0-17-16,-17 0 15,0 0-15,-18-9 16,0 1-16,-17 8 15,9 8-15,-18 10 16,18-1 0</inkml:trace>
  <inkml:trace contextRef="#ctx0" brushRef="#br0" timeOffset="201362.07">24089 10452 0,'0'0'0,"0"0"15,0 0-15,0 0 16,17 17-16,9 26 16,9 18-16,8 8 15,-8 1 1,0 16-16,-18 1 15,-26 17-15,-17-9 16,-8-34-16,25-35 16</inkml:trace>
  <inkml:trace contextRef="#ctx0" brushRef="#br0" timeOffset="202253.03">25374 9283 0,'0'0'0,"0"0"0,0 0 15,0 0-15,0 0 16,0 0-16,-9 17 15,1 9-15,-10 26 16,1 43 0,-1 44-16,1-1 15,8 35-15,-17 35 16,0 17-16,9-8 16,0-1-16,17-8 15,17-34-15,0-19 16,9-16-1,18-18-15,8-17 0,0-17 16,9-18 0,43-52-16,-43-17 15</inkml:trace>
  <inkml:trace contextRef="#ctx0" brushRef="#br0" timeOffset="203734.56">25904 9153 0,'0'0'0,"0"0"15,0 0-15,0 0 16,0 0-16,0 0 15,0 0 1,0 0-16,17 8 16,0 1-16,9 8 15,9 18-15,9-9 16,-18 0-16,0 0 16,-18-9-16,1 0 15,0 9-15,-18 9 16,-17 0-16,-9-1 15,-17 10 1,0-10-16,9 10 16,-9 8-16,-1-18 15,19-8-15,16 0 16,1-8-16,17-1 16,9 0-16,17 0 15,17 1-15,35-10 16,18 1-1,-9-18-15,-9-17 16,-26 0-16,-17 9 16,-9-9-16,-18 0 15,-8 0-15,-8 0 16,-18 0-16,-9 9 16,-9 0-16,1-1 15,0 18 1,8 0-16,18 0 15,17 0-15,0 0 16,0 0-16,0 0 16</inkml:trace>
  <inkml:trace contextRef="#ctx0" brushRef="#br0" timeOffset="210126.62">26789 9577 0,'0'0'0,"0"0"0,0 0 16,0 0-16,0 0 15,0 0-15,0 0 16,-8 0-16,-1 0 16,0 0-16,-17 26 15,-17 17-15,-9 18 16,0-1-1,17 1-15,0-26 0,18-9 16,-1-18 0,10 1-1,8 0-15</inkml:trace>
  <inkml:trace contextRef="#ctx0" brushRef="#br0" timeOffset="210297.46">26425 9620 0,'0'0'0,"0"0"16,0 0-16,0 0 15,0 0-15,0 0 16,8 9-16,27 17 16,9 17-16,8 9 15,8 0-15,10-9 16,-1 1-16,-17-10 16,-34-25-16</inkml:trace>
  <inkml:trace contextRef="#ctx0" brushRef="#br0" timeOffset="211147.74">26242 10053 0,'0'0'0,"0"0"0,0 0 0,0 0 15,0 0-15,0 0 16,0 9 0,0 8-16,9 1 15,0-1-15,-9 9 16,0-9-16,-9 9 15,0 0-15,-17 9 16,-17-1-16,-18 10 16,0-1-16,-8 0 15,17-17 1,0 9-16,0-9 16,17 0-16,0 0 15,18 0-15,8 0 16,9-9-16,9 1 15,8-1-15,18 0 16,8-8-16,9 0 16,0-1-1,-8-16-15,-9-1 16,-9-8-16,-18-1 16,1 1-16,-18-9 15,-8 0-15,-9 0 16,0 9-16,-9-1 15,0 18-15,18 0 16,8 0 0,9 0-16,0 0 15,9 0-15,0 0 16</inkml:trace>
  <inkml:trace contextRef="#ctx0" brushRef="#br0" timeOffset="211658.83">26373 10486 0,'0'0'0,"0"0"15,0 0-15,0 0 16,0 0-16,0 0 16,0 0-16,0 18 15,0-1 1,0 9-16,0 0 0,0 0 15,8 0 1,1-9-16,0-8 16,-1 0-16,1-9 15,8 0-15,1-9 16,-1 0-16,9-8 16,-17 0-16,0 8 15,-1 0-15,1 9 16,-9 0-1,0 9-15,0 17 16,9 17-16,-9 9 16,-9 0-16,0-9 15,1 1-15,-1-18 16,0 0-16,0-18 16,1 1-16,-1 0 15,0-9-15,1-9 16,-10 0-1,10 1-15,-1-10 16,9 10-16,0-1 16,0 0-16,17-8 15,27-9 1,25 17-16,-25 9 0</inkml:trace>
  <inkml:trace contextRef="#ctx0" brushRef="#br0" timeOffset="212295.75">26199 11015 0,'0'0'0,"0"0"0,0 0 15,0 0-15,0 0 16,9 17-16,8 0 15,-8 18-15,-1-9 16,1 9-16,-18-1 16,-8 9-16,-18 9 15,-8 0 1,-1-8-16,1-1 16,0 0-1,8-8-15,0-9 0,18 0 16,-1-9-16,10-8 15,8 0-15,0 8 16,17 0 0,18 1-16,26-10 0,17 1 15,0 0 1,-9-18-16,-17 0 16,-17 1-16,-9-1 15,-17 0-15,0 1 16,-18-1-16,0-17 15,-17 0-15,-17 0 16,8 9 0,0-1-16,1 10 15,7 8-15,19 0 16,8 0-16,8 0 16,1 0-16</inkml:trace>
  <inkml:trace contextRef="#ctx0" brushRef="#br0" timeOffset="212761.83">26512 11508 0,'0'0'0,"0"0"0,0 0 15,0 0 1,0 0-16,17 9 16,0-9-16,1 0 15,16-9-15,1 1 16,0-1-16,8 9 16,-17 0-16,0 0 15,-8 0-15,-10 0 16,1 0-1,-9 9-15,-9-1 16,1 10-16,-18-1 16,-18 18-16,-8-9 15,9 0-15,-9 0 16,17-9-16,18-8 16,-1-1-16,1 1 15,17-1 1,0-8-16,0 0 15,8 0-15,19 9 16,33 0-16,18-9 16,18 0-16,8 0 15,-43 8-15</inkml:trace>
  <inkml:trace contextRef="#ctx0" brushRef="#br0" timeOffset="213177.25">27163 9568 0,'0'0'0,"0"0"0,0-8 0,0 8 16,0 0 0,0 0-16,17 0 15,9 8-15,18 27 16,25 52-16,9 34 15,18 52-15,-9 26 16,-18 18-16,-25-1 16,-27 1-16,-26-1 15,-34 1 1,-44 17-16,-9-27 16,-77 175-16</inkml:trace>
  <inkml:trace contextRef="#ctx0" brushRef="#br0" timeOffset="-212953.75">5792 12279 0,'0'0'0,"0"0"0,0 0 0,0 0 0,0 0 16,0-9-16,0 1 15,-9-1-15,1 0 16,-18 1-16,0 8 15,-9 0-15,9 17 16,0 9-16,8 17 16,1 1-1,17-1-15,0-17 16,17-9-16,1-8 16,-1 0-16,0-18 15,10-8-15,7-9 16,-8 8-16,0 1 15,-8 8-15,-1 9 16,0 18 0,10 25-16,-10 35 15,9 35-15,-17-1 16,-18-17-16,-8-17 16,-1-17-16,-8-18 15,0-17-15,-17-8 16,-1-10-16,-8-16 15,-9-10 1,1-16-16,-1-10 16,26 1-16,18 8 15,17-8-15,34-9 16,19 0-16,-19 35 16</inkml:trace>
  <inkml:trace contextRef="#ctx0" brushRef="#br0" timeOffset="-212470.88">6383 12677 0,'0'0'0,"0"0"0,0 0 16,0 0-16,0 0 15,0 0-15,0 0 16,0 0-1,0-8-15,0-1 16,0 1-16,17-10 16,9-8-16,9 0 15,-1 9 1,1 0-16,0 17 0,0 0 16,-9 0-1,-9 0-15,0 8 16,1 1-16,-1 8 15,-8-8-15,8 8 16,1-8-16,16 0 16,18-1-16,27-16 15,7-1-15,-33 9 16</inkml:trace>
  <inkml:trace contextRef="#ctx0" brushRef="#br0" timeOffset="-211687.07">7633 12695 0,'0'0'0,"0"0"15,0 0-15,0 0 16,0 0-16,17 0 16,9 0-16,27 0 15,16-9-15,0 0 16,-8 1 15,26-1-31,17 1 0,-60-1 0</inkml:trace>
  <inkml:trace contextRef="#ctx0" brushRef="#br0" timeOffset="-210903.6">8406 12262 0,'0'0'0,"0"0"0,0 0 16,0 0-16,0 0 15,0 0-15,0 0 16,0 0-16,0 0 15,9 0-15,8 8 16,0 1-16,18 0 16,-9 8-1,0 0-15,0 1 16,-8 8-16,-10 0 16,-8 8-16,-8 1 15,-18 8 1,-1 1-16,-7-1 15,8-17-15,-9 0 16,18 0-16,-1-18 0,10 1 16,-1 0-1,9-1-15,0 1 16,0-9-16,0 0 16,17 9-16,1-9 15,16 0-15,10-9 16,17 0-16,-1 1 15,-34 8 1</inkml:trace>
  <inkml:trace contextRef="#ctx0" brushRef="#br0" timeOffset="-210746.65">8944 12669 0,'0'0'0,"0"0"0,0 0 15,0 0 1,0 0-16,18 0 16,-10 0-16</inkml:trace>
  <inkml:trace contextRef="#ctx0" brushRef="#br0" timeOffset="-210411.32">9318 12288 0,'0'0'0,"0"0"0,-9 0 15,0 8-15,-8 18 16,-9 9-16,9 8 16,-1 9-16,1-8 15,17-1-15,0-17 16,0 0-1,8-17-15,10-1 16,-1 1-16,1-18 16,8 1-16,8-27 15,10-8-15,-18-9 16,-17 8-16,-1 10 16,-16-1-1,-1 18-15,-9-1 16,1 18-16,8 0 15,9 0-15</inkml:trace>
  <inkml:trace contextRef="#ctx0" brushRef="#br0" timeOffset="-209985.99">9821 12262 0,'0'0'0,"0"0"0,0 0 16,-8 0 0,-1 8-16,0 1 15,1 8-15,-1 18 16,0 0-16,1 8 15,-1 0-15,9-8 16,0-9-16,0 0 16,0-17-16,9-1 15,-1 1 1,10-9-16,-1-9 16,18 1-16,-9-18 15,0-9-15,-18 0 16,1 9-16,-18 9 15,1 0-15,-10-1 16,1 10-16,0-1 16,8 0-1,9 9-15</inkml:trace>
  <inkml:trace contextRef="#ctx0" brushRef="#br0" timeOffset="-209671.23">10221 12175 0,'0'0'0,"0"0"16,0 0 0,0 0-16,17 0 15,1 17-15,8 1 16,8-1-16,-8 0 16,0 1-16,0-1 15,1 9-15,-19 9 16,1-1-1,-18 1-15,-8 8 16,-9 1-16,0-1 16,8-17-16,1 0 15,8-9-15,9-8 16,0 0-16,0-1 16,26 1-16,35 0 15,78-9-15,252-9 16</inkml:trace>
  <inkml:trace contextRef="#ctx0" brushRef="#br0" timeOffset="-208769.2">12426 12600 0,'0'0'0,"-8"0"16,-18 0-16,0 0 15,8 8-15,1 1 16,0 0-16,-1-1 16,10-8-1,-1 0-15,0 0 16,0 0-16,1-8 16,8-1-16,0 0 15,17-17-15,9-17 16,9 0-16,8 8 15,1 0-15,-1 18 16,1 0-16,-10 17 16,-8 8-16,0 10 15,1-1 1,-1 9-16,0 0 16,0 0-16,0 0 15,0-9-15,-9-8 16,0 0-16,1-1 15,17-16-15,-9 8 16</inkml:trace>
  <inkml:trace contextRef="#ctx0" brushRef="#br0" timeOffset="-206685.2">14241 12314 0,'0'0'0,"-8"0"0,8 8 16,0 1 0,0 0-16,0 8 15,8-8-15,10-1 16,-1 1-16,18-18 15,8 1-15,1-18 16,-1 0-16,-8 0 16,-9 0-16,-17 0 15,-1 8-15,-8 1 16,-8 8 0,-1 1-16,-17 8 15,0 0-15,-18 17 16,1 0-16,0 27 15,8 8-15,0 0 16,18-9-16,17 0 16,0 1-1,17-18-15,9 0 16,9-9-16,26-8 16,8-9-16,-8 8 15,-35-8-15</inkml:trace>
  <inkml:trace contextRef="#ctx0" brushRef="#br0" timeOffset="-206401.22">13807 12989 0,'0'0'0,"0"0"15,0 0-15,0 0 16,0-8 0,18-1-16,16 0 15,44-8-15,9-9 16,35 0-16,8 0 16,-8 9-16,-18-1 15,-17 10-15,-18-1 16,-8 9-1,0-9-15,-27 9 0</inkml:trace>
  <inkml:trace contextRef="#ctx0" brushRef="#br0" timeOffset="-205651.43">14320 13128 0,'0'0'0,"0"0"16,0 0-16,0 0 15,0 0-15,0 0 16,0 8-1,-9 10-15,0 8 16,0 8-16,1 1 16,-1-9-16,0 0 15,9-9-15,0 1 16,0-10-16,0 1 16,0 0-16,0-9 15,0 0 1,0-9-16,9 0 15,8-17-15,1 0 16,-1 9-16,1-9 16,-10 9-16,10 8 15,-1 0-15,0 9 16,1 0-16,8 0 16,-9 0-1,1 18-15,-10-1 16,1 0-16,0 1 15,-1-10-15,1 1 16,-9 0 0,0-1-16,0 1 0,0-9 15,9 0 1,8-9-16,0 1 16,9-10-16,9-8 15,-9 9-15,0 0 16,0-1-16,0 1 15,-8 0-15,-10 8 16,1 0-16,0 9 16,-1 0-16,1 0 15,0 0-15,-1 0 16,10 0 0,-1 18-16,1 16 15,8 1-15,8 8 16,18-8-16,1-9 15,-36-17-15</inkml:trace>
  <inkml:trace contextRef="#ctx0" brushRef="#br0" timeOffset="-182784.77">28205 9612 0,'0'0'0,"0"0"0,0 0 15,0 0-15,0 0 16,0 0-16,0 0 16,0 0-16,0 0 15,0 8-15,0 10 16,9 25-16,-9 18 16,-9 25-1,0 18-15,0 17 16,-8-8-16,8-27 15,1-16-15,-10-18 16,10-9-16,-1-17 16,9-9-16,0-8 15,0 0-15,0-18 16,9-8 0,8-18-16,0-26 15,9 9-15,1 9 16,-10 9-16,-8 16 15,-1 1-15,1 17 16,0 0-16,8 17 16,-8 1-16,8 7 15,-8 19 1,-1-1-16,1 0 16,0 1-16,-1-1 15,10-8-15,-9-18 16,-1-8-16,-8-9 15,0 0-15</inkml:trace>
  <inkml:trace contextRef="#ctx0" brushRef="#br0" timeOffset="-182519.08">27953 10071 0,'0'0'0,"0"0"16,0 0-16,0 0 15,0 0-15,0 0 16,0 0-16,0 0 16,17-9-16,27 0 15,17 1-15,17 8 16,26 0-1,9 0-15,-26 8 16,-53-8-16</inkml:trace>
  <inkml:trace contextRef="#ctx0" brushRef="#br0" timeOffset="-182139.02">28005 10919 0,'0'0'0,"0"0"0,0 0 16,0 0-1,0 0-15,0 0 16,0-8-16,0-1 16,9 0-16,17 1 15,26-18-15,26 0 16,9 8 0,8 1-16,-8 8 0,-17 1 15,-27 8 1,-17 8-16,-8 1 15,-10-9-15,1 0 16</inkml:trace>
  <inkml:trace contextRef="#ctx0" brushRef="#br0" timeOffset="-181793.29">28196 10989 0,'0'0'0,"0"0"0,0 0 16,0 0-16,0 0 15,0 0-15,0 8 16,18 10-16,16-1 16,1 9-16,0 0 15,-9 0-15,0 0 16,0 9 0,-17-1-16,-9 1 15,-18-1-15,-8 1 16,-17 17-16,-1-9 15,-8-17-15,17 0 16,1 0-16,16-17 16,1 0-16,8-1 15,9 1-15,0 0 16,0-1 0,18 1-16,34 8 15,52-8-15,26-9 16,-60 0-16</inkml:trace>
  <inkml:trace contextRef="#ctx0" brushRef="#br0" timeOffset="-170794.66">13798 11993 0,'0'0'0,"0"0"0,0 0 0,0 0 15,0 0-15,0 0 16,0 0-16,0 18 16,0 8-16,0 17 15,0 35 1,-8 8-16,-1 10 15,0-10-15,9-25 16,0-18-16,0-17 16,0-8-16,0-10 15,0 1-15,0-9 16,0-9-16,9-8 16,8-26-1,10 8-15,-1 0 16,-9 9-16,0 9 15,1 8-15,-1 9 16,0 18-16,1-1 16,-10 26-16,10 9 15,-1-8 1,-8-1-16,0 0 0,-1-17 16,1 0-1,0-17-15,-1-9 16,1 0-16</inkml:trace>
  <inkml:trace contextRef="#ctx0" brushRef="#br0" timeOffset="-170532.03">13590 12270 0,'0'0'0,"0"0"0,0 0 16,0 0-16,0-8 16,17-1-16,18-8 15,9-1-15,8 1 16,17 8-16,-34 9 15</inkml:trace>
  <inkml:trace contextRef="#ctx0" brushRef="#br0" timeOffset="-169808.54">13694 13258 0,'0'0'0,"0"0"0,0 0 15,0 0-15,0 0 16,0 0-1,18 0-15,-1 0 16,0 0-16,1 0 16,8 8-16,0 10 15,0-1-15,0 0 16,-17 1-16,-1-1 16,1 0-16,-18 9 15,-8 9 1,-9 0-16,0-9 15,0 0-15,8-9 16,1-8-16,8-1 16,9 1-16,0 0 15,0-9 1,9 0-16,17 8 0,18 1 16,34-18-16,17 1 15,-43 8 1</inkml:trace>
  <inkml:trace contextRef="#ctx0" brushRef="#br0" timeOffset="-166061.39">15518 11794 0,'-9'0'0,"1"0"0,-10 0 0,1 0 16,-9 17-16,-9 1 15,0 8-15,1 17 16,-1 9-1,-9 9-15,1 25 16,8 18-16,0 35 16,18-1-16,26 1 15,8-1-15,18-34 16,17-8-16,9-27 16,26-17-16,-9-26 15,-43-26 1</inkml:trace>
  <inkml:trace contextRef="#ctx0" brushRef="#br0" timeOffset="-165543.09">15752 12244 0,'0'0'0,"0"0"16,0 0-16,0 0 15,0 0-15,0 9 16,0 26-16,0 25 16,-8 27-16,-1 0 15,0-1 1,1 1-16,8-35 16,0-9-16,0-8 15,0-27-15,0 1 16,0-18-16,0 9 15</inkml:trace>
  <inkml:trace contextRef="#ctx0" brushRef="#br0" timeOffset="-165002.75">15692 12201 0,'0'0'0,"0"0"0,0 0 0,0 0 16,0-9-16,8 1 16,10-1-1,-1 1-15,0-1 16,18 9-16,0 0 16,8 0-16,-8 0 15,-9 9-15,0-1 16,-17 1-16,-1 8 15,1 0 1,-18 9-16,-17 18 16,-8-1-16,-1 0 15,0-17-15,9 0 16,9 0-16,-1-17 16,18 8-16,0-8 15,0 8-15,18 1 16,16-1-16,19 9 15,-10-9 1,0 1-16,-8-1 16,-9-8-16,-17-1 15,0 1-15,-1 8 16,-16 0-16,-10 18 16,-8 0-16,-9-1 15,-17 10 1,0-18-16,17 0 15,18-18-15,0 1 16,8 0-16,0-18 16,9 9-16</inkml:trace>
  <inkml:trace contextRef="#ctx0" brushRef="#br0" timeOffset="-164794.37">16421 12487 0,'0'0'0,"0"0"0,0 0 16,0 0-16,0 26 15,0 9-15,-9 25 16,1 9-16,-1-8 16,0-9-1,9-17-15,9-9 16,0-26-16,-1 0 15</inkml:trace>
  <inkml:trace contextRef="#ctx0" brushRef="#br0" timeOffset="-163661.35">16977 12331 0,'0'0'0,"0"0"0,0 0 16,0 0-16,0 0 16,0 0-16,0 0 15,0 0 1,0 0-16,-9 0 16,0 0-16,-8 0 15,-9 17-15,-9 9 16,-8 9-16,8 0 15,0 8-15,9 0 16,9 1-16,0-1 16,17 9-16,17-9 15,0-17 1,9 0-16,18-17 16,8-18-16,9-8 15,8-9-15,18 0 16,-18 8-16,-8-16 15,-26-9-15,-9 17 16,-17 17 0,-1 9-16,-8 0 15,0 0-15,-8 0 16,-1 0-16,0 0 16,1 0-16,-1 9 15,-8 8 1,8 0-16,9 1 0,0-1 15,0 0-15,17 0 16,1 1-16,8-10 16,8 1-1,1-18-15,0 1 16,0-18-16,-9 0 16,-18 0-16,1-9 15,-18 1-15,1 8 16,-10 8-1,-8 1-15,0 8 16,0 9-16,9 0 16,8 0-16,9 9 15,0-9-15,0 0 16,17-9-16,1-8 16,17-9-1,34-9-15,18 1 0,-44 25 16,-25 0-1,-10 9-15,1 0 16,0 0-16,-1 0 16,-8 0-16,0 0 15,0 0-15,0 0 16,0 0-16,-8 18 16,-1-1-16,0 9 15,9 0 1,0 9-16,0-1 15,9-8-15,0 0 16,8 0-16,-8-8 16,-1-10-16,1 1 15,0 0-15,-9-1 16,0-8-16,-9 9 16,0 8-16,-17 0 15,0-8 1,9 0-16,8-1 15,1-8-15</inkml:trace>
  <inkml:trace contextRef="#ctx0" brushRef="#br0" timeOffset="-162911.86">18271 12236 0,'0'0'0,"-9"0"0,0 0 0,1 0 0,-1 0 16,0 0-1,1 0-15,-1 17 16,-17 18-16,0 25 16,-9 10-16,0-10 15,9 1 1,9-9-16,-1-17 0,10-9 15,8-9-15,0-9 16,8 1-16,10-18 16,8 1-1,17-18-15,1 9 16,-1-1-16,-8 1 16,-9 0-16,0 17 15,-9 0-15,1 8 16,-1 1-16,0 0 15,1-1-15,-1-8 16,1 0 0,-1 0-16,0-8 15,1-10-15,8-25 16,-18-18-16,1 1 16,-18 16-16,1 10 15,-1 16-15,0 10 16,1 8-1,8 0-15</inkml:trace>
  <inkml:trace contextRef="#ctx0" brushRef="#br0" timeOffset="-162695.75">18731 12556 0,'0'0'0,"0"0"0,0 0 15,0 18-15,0 8 16,0 17-16,0 17 16,-9-8-16,9-8 15,0-18-15,0-9 16,0-17-16,0-9 16,0 1-16</inkml:trace>
  <inkml:trace contextRef="#ctx0" brushRef="#br0" timeOffset="-162428.85">18852 12452 0,'0'0'0,"0"0"0,0 0 15,0 0-15,0 0 16,18 0-16,-1 0 16,18 0-16,8-8 15,18-1-15,-9-8 16,9-9 0,0 0-16,-18 8 15,9 1-15,0-9 16,-34 17-16</inkml:trace>
  <inkml:trace contextRef="#ctx0" brushRef="#br0" timeOffset="-162128.68">19243 12149 0,'0'0'0,"0"0"0,0 0 16,0 0-16,0 0 15,0 0-15,0 0 16,0 0-16,0 18 16,-8-1-16,-1 9 15,-17 26 1,0 17-16,0 9 16,0 0-16,8-9 15,1-8 1,8-1-16,9-16 0,0-1 15,18-17-15,-1-9 16,0-17-16,1 0 16</inkml:trace>
  <inkml:trace contextRef="#ctx0" brushRef="#br0" timeOffset="-160828.6">20077 11855 0,'0'0'0,"0"0"0,0 8 16,0 1-16,0 0 15,0-1-15,9 10 16,8-1 0,0 0-16,1 9 15,8 0-15,0 0 16,-18-8-16,1-1 15,0 0-15,-18 18 32,0 0-32,-25 16 0,-10 10 15,-8 0-15,-9 8 16,1-8-16,7-9 16,10-9-16,8-8 15,18-9-15,0 0 16,8 0-16,9-1 15,9 1-15,8 0 16,18-8-16,17-10 16,17-8-1,-8-8-15,0-1 16,-18-8-16,1-9 16,-18 8-16,0-7 15,-18-1-15,-16 0 16,-10-9-16,-8 0 15,-17 1-15,8 16 16,0 1 0,1 17-16,-1 0 15,18 0-15,17 0 16,8 9-16,1-9 16</inkml:trace>
  <inkml:trace contextRef="#ctx0" brushRef="#br0" timeOffset="-160547.05">20841 12374 0,'0'0'0,"0"0"15,0 0-15,0 9 16,0 8-16,-9 9 16,-8 18-16,0 8 15,-9 0-15,0 0 16,-1-1-16,10-7 16,0-18-16,8 0 15,-8 0-15,17-18 16</inkml:trace>
  <inkml:trace contextRef="#ctx0" brushRef="#br0" timeOffset="-160378.4">20598 12565 0,'0'0'0,"0"0"0,0 0 15,17 17 1,9 1-16,18 25 15,17 9-15,-1 0 16,-8-18-16,-26-8 16</inkml:trace>
  <inkml:trace contextRef="#ctx0" brushRef="#br0" timeOffset="-159763.15">21284 12400 0,'0'0'0,"0"0"16,0 0-16,0 0 16,0 0-16,17 0 15,27 0-15,34-8 16,26-1-16,0-8 15,0 8-15,-17-8 16,-43 8 0</inkml:trace>
  <inkml:trace contextRef="#ctx0" brushRef="#br0" timeOffset="-158372.58">22395 11820 0,'0'0'0,"0"0"16,0 0-16,0 0 16,0 0-16,0 0 15,0 0-15,0 17 16,0 27-16,0 16 16,0 36-16,0 25 31,-8 9-31,8-26 0,0-18 15,0-34-15,0-17 16,0-18-16,0-8 16,0-9-16,0 0 15</inkml:trace>
  <inkml:trace contextRef="#ctx0" brushRef="#br0" timeOffset="-157909.65">22474 11924 0,'0'-9'0,"0"9"0,0 0 16,0 0-16,0 0 16,0 0-16,17-8 15,9 8-15,17 0 16,10 0-16,-10 0 16,0 8-16,-17 1 15,0 0 1,-17 8-1,0 0-15,-18 1 0,-17 16 16,0 1-16,-9 8 16,9-8-16,9-9 15,0 0-15,8-9 16,9 0-16,0 1 16,17-1-16,1 0 15,8 9 1,0 0-16,0-8 15,0 8-15,-9 0 16,-8-9-16,0 0 16,-18 1-16,0 8 15,-17 8-15,-9 10 16,1-18-16,-10 0 16,1-18-1,8 1-15,9-9 16,9 0-16,8 0 15,9 0-15</inkml:trace>
  <inkml:trace contextRef="#ctx0" brushRef="#br0" timeOffset="-157621.22">23220 12227 0,'-8'0'0,"-1"0"0,0 0 15,1 0-15,-10 17 16,1 9-16,0 9 16,17 8-1,0-17-15,0 0 16,8-17-16,10 0 16,-1-1-16,0-16 15,1-1-15,8-17 16,0 0-16,-18 0 15,1 9-15,-18-1 16,1 10 0,-1-1-16,9 9 15</inkml:trace>
  <inkml:trace contextRef="#ctx0" brushRef="#br0" timeOffset="-156700.49">24028 11846 0</inkml:trace>
  <inkml:trace contextRef="#ctx0" brushRef="#br0" timeOffset="-155873">23698 11707 0,'0'0'16,"0"0"-16,0 0 0,0 0 0,0 0 0,0 0 16,0 0-16,0 0 15,0 0-15,0 0 16,0 0-16,0 0 15,0 0-15,0 0 16,0-8 0,0 8-16,0-9 15,0 9-15,0 0 16,0 0-16,0 0 16,0-8-16,0 8 15,0 0-15,0 0 16,0 0-16,0 0 15,0 0 1,9 0-16,8 0 16,0 0-16,18 0 15,17 17-15,0 0 16,-8 0-16,-1 1 16,-17-10-16,0 1 15,-17 0-15,0 8 16,-18 0-1,0 9-15,-8 9 16,-18 8-16,-8 1 16,8-1-16,0-8 15,1-9-15,16 0 16,1 0-16,17-9 16,0 0-16,0 1 15,17-1 1,9-9-16,26 1 15,18 0-15,-9-18 16,-1 0-16,-16 1 16,-9-9-1,-9-1-15,-18 1 0,1 0 16,-9-9-16,-9 0 16,-17 0-16,0 0 15,0 8 1,-9 1-16,-8 8 15,8 9-15,18 0 16,8 0-16,9 0 16,18 0-16,-10 0 15</inkml:trace>
  <inkml:trace contextRef="#ctx0" brushRef="#br0" timeOffset="-155390.25">24497 12149 0,'-9'-8'0,"1"-1"16,-1 9-16,0 0 15,9 0-15,0 0 16,0-9-16,18 1 16,-1-1-16,9 0 15,9 1 1,-1-1-16,1 0 16,-9 9-16,0 0 15,-8 0-15,-10 0 16,1 0-16,-9 0 15,0 0-15,-9 0 16,1 18-16,-18-1 16,8-8-16,1-1 15,-1 1 1,10 0-16,8-1 16,0-8-16,0 0 15,0 0-15,17 9 16,9 0-16,18-18 15,25 0-15,-8 9 32,-35 0-32</inkml:trace>
  <inkml:trace contextRef="#ctx0" brushRef="#br0" timeOffset="-155076.45">25157 11751 0,'0'0'0,"0"0"0</inkml:trace>
  <inkml:trace contextRef="#ctx0" brushRef="#br0" timeOffset="-154737.53">24810 11534 0,'0'0'0,"0"0"0,0 0 0,0 0 15,0 0-15,0 0 16,17 18-16,26 25 16,9 18-1,0 25-15,9 18 16,-9 0-16,-17-17 15,-9 8-15,-17 26 16,-27-17-16,-25-9 16,-18 1-16,-34-27 15,43-43-15</inkml:trace>
  <inkml:trace contextRef="#ctx0" brushRef="#br1" timeOffset="-140631.65">15622 13526 0,'0'0'0,"0"0"0,0 0 16,0 0-16,0 0 15,0-8-15,0-1 16,0 0-16,0 9 16,0 0-16,0-8 15,17-1 1,10 0-16,33 1 15,36-1-15,43-8 16,26-9-16,34-9 16,1-8-16,-9 8 15,0 9-15,0 9 16,-8-1-16,-1 1 16,-26 8-16,-17 1 15,0-1 1,-17 0-16,-18 1 15,-17 8-15,-18-9 16,-8 9-16,-9 0 16,-8 0-16,8 0 15,0 0-15,-9 9 16,1-9-16,-1 0 16,-17 0-1,0 8-15,-8-8 16,-1 0-16,-8 0 15,-1 0-15,1 0 16,0 0-16,-9 0 16</inkml:trace>
  <inkml:trace contextRef="#ctx0" brushRef="#br1" timeOffset="-139064.55">18219 13214 0,'0'0'0,"0"0"0,0 0 15,0 0-15,0 0 16,0 0-16,0 0 16,0 0-16,0 0 15,8 0 1,10 0-16,-1 0 16,0 0-16,1 0 15,16-8-15,1 8 16,17 0-16,18 0 15,-1-9 1,9 9-16,9-9 0,0 1 16,9-1-1,-1 0-15,1 9 16,-1 0-16,1 0 16,-1 0-16,1 0 15,-9 0-15,-9 0 16,9 9-16,-9-9 15,0 9-15,0-9 16,-17 0-16,-9 0 16,-9 0-1,1 0-15,-10 0 16,-8 0-16,-8 0 16,-9 0-16,-1 0 15,1 0-15</inkml:trace>
  <inkml:trace contextRef="#ctx0" brushRef="#br1" timeOffset="-136917.72">21536 13085 0,'0'-9'0,"0"0"15,0 1-15,0 8 16,0-9-16,8 0 16,10 1-16,8-1 15,17 0 1,18 1-16,9-1 16,16 0-16,36 1 15,17-10-15,17 1 16,35-9-16,18 0 15,16-17-15,-16 8 16,-9 9-16,-1 9 16,-16-1-1,-18 1-15,-26 8 16,-18 1-16,1-1 16,-9 0-16,-9 9 15,-17 0-15,-1 0 16,-25 0-16</inkml:trace>
  <inkml:trace contextRef="#ctx0" brushRef="#br1" timeOffset="-134050.97">11549 14228 0,'0'0'0,"-8"0"16,-1 0-16,9 0 15,0 0 1,0 0-16,0 0 15,0 0-15,0 0 16,0 0-16,17 0 16,18 0-16,26 0 15,8 0-15,10-9 16,-10 0 0,-8 1-16,-9-1 0,9-17 15,-9 0 1,-44 26-16</inkml:trace>
  <inkml:trace contextRef="#ctx0" brushRef="#br1" timeOffset="-133766.28">11532 14514 0,'0'0'0,"-9"0"0,9 0 16,0 0-16,0 0 15,0 0-15,0 0 16,0 0 0,9 0-16,17 0 15,18-9-15,34 0 16,8-8-16,19 8 15,-18 9-15,-53 0 16</inkml:trace>
  <inkml:trace contextRef="#ctx0" brushRef="#br1" timeOffset="-133280.12">12887 13968 0,'0'0'0,"0"0"0,0 0 15,0 0-15,-9 0 16,0 26 0,-8 26-16,-9 34 15,0 10-15,8-1 16,1 0-16,0-8 16,-1-18-16,10-17 15,-1-9-15,9-17 16,9 0-1,-1-17-15,1 0 16</inkml:trace>
  <inkml:trace contextRef="#ctx0" brushRef="#br1" timeOffset="-133033.1">12739 14470 0,'0'0'0,"0"0"0,0 0 0,0 0 16,17 0-16,1 0 15,17 0-15,17 9 16,-9-9-16,9 0 16,0-9-16,0 1 15,0-10 1,-8 10-16,-9-1 15,-18 0-15</inkml:trace>
  <inkml:trace contextRef="#ctx0" brushRef="#br1" timeOffset="-132751.34">13408 13994 0,'0'0'0,"0"0"0,0 0 15,0 0-15,0 0 16,0 0-16,-9 0 16,0 26-16,1 17 15,-18 26-15,0 18 16,-9-9 0,9 9-16,8 8 15,1-26-15,0-8 16,8-18-16,9 0 15,9-17-15,8 0 16,-8-17-16,-1-9 16</inkml:trace>
  <inkml:trace contextRef="#ctx0" brushRef="#br1" timeOffset="-132213.95">13677 14540 0,'0'0'0,"0"0"16,-9 0-16,1 8 15,-1-8-15,0 0 16,-8 18-16,-1-1 15,1 9-15,0 8 16,8 1-16,9 8 16,0-8-1,0-9-15,17-9 16,1-8-16,-1 0 16,9-1-16,0-16 15,0-1-15,0 0 16,-8-17-16,-10-8 15,1 8-15,-18 0 16,1 8 0,-18 1-16,0 0 15,-9 17-15,9 8 16,8 10-16,10-10 16</inkml:trace>
  <inkml:trace contextRef="#ctx0" brushRef="#br1" timeOffset="-131794.58">14346 14566 0,'0'0'0,"0"0"0,0 0 16,0 0-16,0 0 16,17 0-16,9-9 15,17 0-15,18 1 16,0-1-16,0 0 31,-9 1-31,0-1 0,9 0 16,0-8-16,-35 8 15</inkml:trace>
  <inkml:trace contextRef="#ctx0" brushRef="#br1" timeOffset="-131534.6">14606 14297 0,'0'0'0,"0"0"0,0 0 15,0 0-15,0 9 16,0 8-16,0 18 16,0 8-16,0 26 15,-9 9 1,1-9-16,-1-8 16,0-9-16,9-9 15,0-17-15,0-8 16,9-10-16,0 1 15,-1-9-15</inkml:trace>
  <inkml:trace contextRef="#ctx0" brushRef="#br1" timeOffset="-131252.46">15501 14011 0,'-9'0'0,"0"0"0,9 0 16,0 0-16,0 0 16,-9 26-1,1 26-15,-10 17 16,1 9-16,0 0 16,8 9-16,0-9 15,1-9-15,-1-26 16,0 1-16,9-18 15,0 0-15,9 0 16,8-18-16,-8 1 16</inkml:trace>
  <inkml:trace contextRef="#ctx0" brushRef="#br1" timeOffset="-131028.73">15483 14401 0,'0'0'0,"0"0"0,0 0 16,0 0-16,0 0 16,0 0-16,0 0 15,18 0-15,8 0 16,8 0-16,10 9 16,8-18-16,17 0 15,1 1 1,-18-10-16,0-8 0,-9-26 15,-25 26-15</inkml:trace>
  <inkml:trace contextRef="#ctx0" brushRef="#br1" timeOffset="-130768.52">16065 13985 0,'0'0'0,"0"0"0,0 0 16,0 0-1,0 0-15,0 0 16,-9 9-16,1 26 16,-10 25-16,-8 27 15,9 8 1,-1 9-16,1-9 0,0-8 16,8-9-1,9-18-15,0-16 16,0-18-16,0-9 15,9-8-15,-1-1 16,1-8-16</inkml:trace>
  <inkml:trace contextRef="#ctx0" brushRef="#br1" timeOffset="-130452.41">16230 14548 0,'0'0'0,"0"0"16,0 0-16,0 0 15,0 0-15,0 0 16,0 0-16,17-8 15,18-1-15,17 0 16,0 1-16,9-1 16,-9 0-1,-8 1-15,-1-1 16,9 9-16,-8 0 16,-18 0-16,-18 0 15</inkml:trace>
  <inkml:trace contextRef="#ctx0" brushRef="#br1" timeOffset="-130214.68">16490 14531 0,'0'0'0,"0"0"0,0 0 15,0 0-15,0 0 16,0 0-16,0 17 15,0 9-15,9 9 16,-9-1-16,0 1 16,0 0-1,0-1-15,0-8 16,0-17-16,0 0 16</inkml:trace>
  <inkml:trace contextRef="#ctx0" brushRef="#br1" timeOffset="-127435.95">16343 14938 0,'0'0'0,"0"0"0,-9 0 0,0 0 15,1-9-15,-1 1 16,9-1 0,0 0-16,0 1 15,0 8-15,0 0 16,0 0-16,0 0 15,0 0-15,0 0 16,0 0-16,0 0 16,0 0-1,26 0-15,18 0 16,25 0-16,1 0 16,16-9-16,1 9 15,-52 0-15</inkml:trace>
  <inkml:trace contextRef="#ctx0" brushRef="#br1" timeOffset="-122486.5">10716 15414 0,'0'0'0,"0"0"0,0 0 0,0 0 16,0 0-16,0 0 16,0 0-16,0 0 15,0 0-15,8 0 16,10-8-16,-1-1 16,9 0-1,0 1-15,-17-1 16,0 0-16,-1-8 15,1 0-15,0 8 16,-1 0-16,-8 1 16,0-1-16,0 9 15,0 0 1,0 0-16,0 17 16,-8 53-16,-10 51 15,-8 17-15,9-8 16,0-17-16,17-26 15,0-36-15,0-16 16,0-9-16,-9-17 16,9-1-1,0-8-15</inkml:trace>
  <inkml:trace contextRef="#ctx0" brushRef="#br1" timeOffset="-122303.2">10733 15821 0,'0'0'0,"0"0"0,0 0 0,0 0 15,0 0-15,0 0 16,0 0 0,9 0-16,8 0 15,27-8-15,25-1 16,9 0-16,9 1 16,0-10-16,8 1 15,-8 8-15,-52 1 16</inkml:trace>
  <inkml:trace contextRef="#ctx0" brushRef="#br1" timeOffset="-122067.35">11480 15250 0,'0'0'0,"0"0"0,0 0 15,0 0-15,0 0 16,-9 17-16,1 18 15,-10 34 1,-8 44-16,9-1 16,-1 1-16,1-1 15,8-16-15,-8-18 16,8-27-16,9-16 16,0-9-16,18-17 15,-10-1-15</inkml:trace>
  <inkml:trace contextRef="#ctx0" brushRef="#br1" timeOffset="-121644.95">11810 15813 0,'0'0'0,"-9"0"0,1 0 16,-1 0-16,0 0 16,0 0-16,1 0 15,-1 0-15,0 0 16,1 8-16,-1 1 16,0 8-16,-8 9 15,8 9 1,9 0-16,0-1 15,0-8-15,9-9 16,8 1-16,18-10 16,0 1-16,0-18 15,8-17-15,0-8 16,-17-9-16,1 8 16,-19 0-16,-16 18 15,-10 0 1,-8 17-16,-9 17 15,-17-8-15,26-9 16</inkml:trace>
  <inkml:trace contextRef="#ctx0" brushRef="#br1" timeOffset="-120919.52">12479 15709 0,'0'0'0,"0"0"16,0 0-16,0 0 15,0 0-15,0 0 16,0 0-16,0 0 15,0 0-15,0 0 16,0 0 0,8 0-16,10-9 15,16 0-15,1 1 16,17-1-16,0 0 16,-8 9-16,-1-8 15,1-1-15,-10 9 16,-25 9-1</inkml:trace>
  <inkml:trace contextRef="#ctx0" brushRef="#br1" timeOffset="-120679.48">12626 15934 0,'0'-9'0,"-8"1"0,8 8 15,0 0-15,0 0 16,0 0-16,0 0 16,0 0-16,0-9 15,26 0-15,17 1 16,18-1-16,8 0 16,27 1-1,-44-1-15</inkml:trace>
  <inkml:trace contextRef="#ctx0" brushRef="#br1" timeOffset="-119603.63">13434 15795 0,'0'0'0,"0"0"0,0 0 16,0 0-16,0 0 15,0 0-15,0 0 16,0 0-16,0-8 16,17-1-16,9 0 15,18 1 1,8 8-16,9 0 15,-1 0-15,-16 0 16,-1 0-16,-17 0 16,0 0-16,-8 0 15,-10 0-15,1 0 16</inkml:trace>
  <inkml:trace contextRef="#ctx0" brushRef="#br1" timeOffset="-118584.96">14293 15475 0,'0'0'0,"0"0"16,0 0-16,0 17 16,0 18-16,-8 25 15,-1 44-15,0 26 16,-8-17-1,8-9-15,1-35 16,8-17-16,0-17 16,0-9-16,0-18 15,0 1-15,0-9 16,0-9-16,0 9 16</inkml:trace>
  <inkml:trace contextRef="#ctx0" brushRef="#br1" timeOffset="-117904.64">14267 15414 0,'0'0'0,"0"0"15,0 0-15,0 0 16,0 0-16,0 0 16,0 0-16,0 0 15,0 0-15,0 0 16,0 0-16,18 0 16,8 0-1,9 0-15,17 0 16,8 18-16,1-1 15,-17 0 1,-1 1-16,-17-1 0,0 0 16,-8 1-16,-10-1 15,-16 0-15,-10 18 16,-8 8 0,-9 0-16,-8-8 15,8-9-15,1 0 16,16-9-16,1 1 15,-1-1-15,10-8 16,-1-1-16,9 1 16,0 8-16,17 1 15,1-1 1,-1 9-16,9 0 16,0-9-16,0 1 15,0-1-15,0 9 16,-8-9-16,-10 9 15,1-9-15,0 1 16,-9-1-16,-9 0 16,-8 1-1,-9 8-15,0-9 16,-9 0-16,0-8 16,0 0-16,1-9 15,16 0-15,1 0 16,8 0-16,1 0 15,8 0-15</inkml:trace>
  <inkml:trace contextRef="#ctx0" brushRef="#br1" timeOffset="-117206.14">15092 16124 0,'-8'0'0,"-1"-8"0,0 8 15,1 0-15,-10 0 16,1 17-16,0 0 16,-1 9-16,18 0 15,0-8-15,0-1 16,18 0-16,-1 1 16,0-10-16,9 1 15,9-18 1,0 1-16,-9-18 15,-9 8-15,-8 1 16,0 0-16,-18-1 16,0 1-16,-17 0 15,0 17-15,9 0 16,17 8-16,0-8 16</inkml:trace>
  <inkml:trace contextRef="#ctx0" brushRef="#br1" timeOffset="-116304.6">15587 15328 0,'0'0'0,"0"0"0,0 0 15,0 0-15,0 0 16,0 0-16,0 0 15,0 0-15,0 0 16,0 0 0,0 0-16,0 0 15,0 17-15,0 9 16,0 17-16,0 35 16,0 17-16,-8 1 15,8-10 1,0 1-16,0-9 0,0-17 15,0-18 1,0-9-16,0-8 16,0-17-16,0 0 15,0-9-15,0-9 16,17-8-16,0-27 16,1 1-16,-1 9 15,1-1-15,-10 18 16,1-1-1,0 18-15,-1 0 16,1 0-16,8 18 16,-8 16-16,0 1 15,-1 8-15,1 0 16,0-17-16,-9-8 16,0-10-16,8 1 15,10 0 1,-10-1-16</inkml:trace>
  <inkml:trace contextRef="#ctx0" brushRef="#br1" timeOffset="-116087.71">15370 15691 0,'0'0'0,"0"0"0,0 0 15,0 0-15,0 0 16,18 0-16,25 0 16,35-8-16,26-1 15,27 0 1,-18 1-16,-70 16 0</inkml:trace>
  <inkml:trace contextRef="#ctx0" brushRef="#br1" timeOffset="-115171.28">16091 15873 0,'0'0'0,"0"0"16,0 0-16,0 0 15,0 0-15,0 0 16,17 9-1,18 0-15,9-1 16,8-16-16,0-1 16,0 0-16,-9-17 15,-8 0-15,-9 0 16,0 0-16,-17 0 16,-1 9-16,-16 0 15,-1-1 1,-8 1-16,-9 17 15,-18 0-15,1 17 16,-1 18-16,10 17 16,-1 0-16,18-9 15,17 1-15,0-1 16,17-8-16,9-10 16,17 1-16,18-17 15,-17 0 1,-27-1-16</inkml:trace>
  <inkml:trace contextRef="#ctx0" brushRef="#br1" timeOffset="-114686.89">14302 16350 0,'0'0'0,"0"0"0,0 0 16,0 0-16,0 0 16,0 0-16,9 0 15,17 0-15,26 8 16,17 1 0,10 0-16,34-1 15,43 1-15,35-18 16,35 1-16,-1-18 15,1 8-15,-26 1 16,-26 0-16,-18-1 16,-26 10-1,-34 8-15,-27 0 16,-25 0-16,-18 0 16,8 8-16,-16-8 15,-18 0-15,0 0 16</inkml:trace>
  <inkml:trace contextRef="#ctx0" brushRef="#br1" timeOffset="-114150.8">15344 16488 0,'0'0'0,"0"0"0,0 0 16,0 0-16,0 0 15,18 0-15,8 0 16,8 9-16,1-1 15,0 1-15,0 0 16,-9-1 0,0 10-16,-18-1 15,1 0-15,0 1 16,-18-1-16,0 18 16,-17-9-16,0 0 15,9 0-15,0 0 16,8-18-1,0 1-15,0 0 16,9-1-16,0 1 16,0 8-16,18 1 15,-1-1-15,9-8 16,9-1-16,26 1 16,0-9-16,8 0 15,0-17 1,-25-1-16,-18 1 15,-9 8-15</inkml:trace>
  <inkml:trace contextRef="#ctx0" brushRef="#br1" timeOffset="-113538.73">16117 16583 0,'0'0'0,"0"0"16,0 0-16,0 0 16,0 0-16,0 0 15,0 0-15,0 9 16,0 8-16,0 1 16,0-1-1,0 0-15,-9 1 16,9-1-16,0-8 15,0-1-15,0 1 16,0 0-16,0-1 16,0-8-16,0 0 15,0 0-15,0 0 16,18-8-16,-1-1 16,9-8-1,9-1-15,0 1 16,-1 0-16,-8 8 15,0 9-15,-8 0 16,-9 9-16,-1 8 16,1 0-1,0 9-15,-9 0 16,0 0-16,0-8 16,0-10-16,0 1 15,0 0-15,0-9 16,17-9-16,9-8 15,17-18-15,-8 0 16,0 9-16,-9 9 16,0 0-16,-9 17 15,1 0 1,-1 0-16,0 17 16,1 0-16,-1 18 15,9 0-15,0 8 16,9-17-16,-26-17 15</inkml:trace>
  <inkml:trace contextRef="#ctx0" brushRef="#br1" timeOffset="-112766.97">17350 15743 0,'-9'-8'0,"1"-1"16,8 0-16,0 9 15,0 0-15,0 0 16,0 0-16,0 0 16,0 0-16,0 0 15,17 0-15,1 0 16,-1 9-1,9 8-15,0 1 16,0-1-16,-9 0 16,1 9-16,-10 18 15,-16 8-15,-10 0 16,-16-1 0,-18 10-16,-1 0 0,1-18 15,0 0 1,0 1-16,9-1 0,8-8 15,18-9 1,-1 0-16,1 0 16,17-9-16,0 9 15,17-9-15,1 0 16,8 1-16,26-10 16,0 1-16,9-9 15,-18-9 1,-8 1-16,8-18 15,-17 0-15,0-9 16,-17-8-16,0 8 16,-18 1-16,-17-1 15,0 9-15,-9 9 16,0-1 0,1 1-16,8 17 0,0 0 15,8 9 1,18-1-16,0-8 15,0 0-15,18-8 16,-1 8-16</inkml:trace>
  <inkml:trace contextRef="#ctx0" brushRef="#br1" timeOffset="-112222.24">17828 16254 0,'-9'0'0,"0"0"0,9 0 15,0 0-15,0 0 16,0 0 0,0 0-16,0 0 15,0 0-15,0 0 16,0 0-16,0 0 15,18 0-15,-1 0 16,18 9-16,-9-9 16,9 0-16,-1 0 15,-8 0 1,0 0-16,-8 0 16,-9 0-16,-1 0 15,1 0-15,-9 0 16,0 0-16,-9 17 15,-8 1 1,-9 8-16,0 0 0,0 0 16,0 0-16,0-9 15,8 0 1,1-8-16,8 0 16,0-1-16,9 1 15,0-9-15,0 0 16,0 9-16,0-1 15,18 9-15,17 1 16,25-1 0,19-8-16,-1-1 15,17 1-15,-34 0 16</inkml:trace>
  <inkml:trace contextRef="#ctx0" brushRef="#br1" timeOffset="-110364.11">13460 16835 0,'0'-9'0,"0"9"16,0 0-16,0 0 15,0 0-15,0 0 16,-9 9 0,9 34-16,-9 26 15,1 35-15,-1 26 16,0-9-16,9-17 15,0-17-15,0-27 16,0-8-16,0-26 16,0-17-16,0-9 15,0 0 1</inkml:trace>
  <inkml:trace contextRef="#ctx0" brushRef="#br1" timeOffset="-110152.42">13399 17328 0,'0'0'0,"0"0"16,0 0-16,0 0 15,0 0 1,9 0-16,17 9 16,26 0-16,9-18 15,8 0-15,1-8 16,8-9-16,9 0 15,-9-9-15,-44 27 16</inkml:trace>
  <inkml:trace contextRef="#ctx0" brushRef="#br1" timeOffset="-109905.39">14198 16739 0,'-9'0'0,"1"0"0,-1 0 16,0 0-16,1 0 15,-1 18-15,-17 25 16,0 44 0,8 42-16,10 27 15,-10-17-15,10-26 16,8-18-16,8-9 16,1-34-16,-9-17 15,9-26-15,8-9 16,9-9-1,-17 0-15</inkml:trace>
  <inkml:trace contextRef="#ctx0" brushRef="#br1" timeOffset="-109688.23">14320 17276 0,'0'0'0,"0"0"0,0 0 16,0 0-16,0 0 15,0 9-15,17 0 16,0-1-16,18 1 16,0 0-16,17-18 15,0 0-15,0 9 16,-17-8 0,-9-10-16,-17 10 15,-1-1-15</inkml:trace>
  <inkml:trace contextRef="#ctx0" brushRef="#br1" timeOffset="-109320.18">14719 17233 0,'0'0'0,"0"0"15,-9 0-15,1 17 16,-1 1-16,-8 16 16,-1 18-16,1 0 15,-1-8 1,10-1-16,-1 0 15,0 0-15,9-17 16,0-17-16,0 0 16,0-1-16,0-8 15,0 0-15,0 0 16,0 0-16,0 0 16,0 0-1,0 0-15,-8 0 16,-1 18-16,-8-10 15,-1 1 1,1 0-16,8-1 0,9 1 16,0-9-16,0 0 15,0 9-15,18-1 16,8 1 0,17 0-16,35-18 15,-17 0-15</inkml:trace>
  <inkml:trace contextRef="#ctx0" brushRef="#br1" timeOffset="-108587.39">15396 17406 0,'0'0'0,"0"0"0,0 0 0,0 0 15,0 0-15,18 0 16,8 0-1,8 0-15,19 0 16,16 0-16,1 0 16,-1-8-16,0-1 15,-16 9-15,-19-9 16,-16 1-16</inkml:trace>
  <inkml:trace contextRef="#ctx0" brushRef="#br1" timeOffset="-108405.83">15561 17553 0,'0'0'0,"0"0"15,0 0-15,0 0 16,0 0-16,0 0 16,18 0-16,8 0 15,26 0 1,26-8-16,17 8 15,-42 0-15</inkml:trace>
  <inkml:trace contextRef="#ctx0" brushRef="#br1" timeOffset="-107455.23">17671 16783 0,'0'0'0,"0"0"0,0 0 16,0 0-16,0 0 16,0 0-16</inkml:trace>
  <inkml:trace contextRef="#ctx0" brushRef="#br1" timeOffset="-101124.27">16525 17025 0,'0'-9'0,"0"1"16,0 8-16,0 0 15,0 0-15,0 0 16,0 0-16,0 0 16,0 26-16,0 17 15,0 26-15,0 18 16,9-9-1,0-9-15,-9-25 16,8-18-16,-8-18 16,0 1-16,0-9 15</inkml:trace>
  <inkml:trace contextRef="#ctx0" brushRef="#br1" timeOffset="-100633.65">16655 16990 0,'0'-8'0,"0"-1"16,0 9-16,0 0 15,0 0-15,0 0 16,0 0-16,9 0 16,9 0-16,-1 9 15,9-1-15,0 1 16,0 0-1,0-1-15,0 1 16,-17 0-16,-1-1 16,-8 1-16,-8 8 15,-10 1-15,-8 8 16,-8 0-16,-1 0 16,18-9-16,-1-8 15,10-1 1,-1 1-16,9 8 15,9 9-15,8-8 16,9-1-16,0 0 16,0 1-16,0-1 15,-17-8-15,-1-1 16,1 10-16,-18-1 16,1 0-16,-18 9 15,-9 0 1,-8 0-16,-1-9 15,9-8-15,9 0 16,18-9-16,-1 0 16,9 0-16</inkml:trace>
  <inkml:trace contextRef="#ctx0" brushRef="#br1" timeOffset="-100390.2">17133 17224 0,'0'0'0,"0"0"0,0 0 16,-9 9-16,1 8 15,8 18-15,0 17 16,0 0-16,0 0 15,17-18-15,0-16 16,-8-10 0</inkml:trace>
  <inkml:trace contextRef="#ctx0" brushRef="#br1" timeOffset="-97257.73">17472 16757 0,'0'0'0,"0"8"0,0-8 16,0 0-16,0 0 16,0 0-16,0 0 15,0 0-15,0 18 16,8 16-16,10 10 15,-10 16-15,1 9 16,-18 9 0,9 9-16,0-18 15,0-17-15,0-8 16,0-18-16,0-9 16,0-8-16,0-1 15,0-8-15,0 0 16,0-8-16,18-18 15,-1 0-15,1 8 16,-1 1 0,-8 0-16,-1 8 15,1 9-15,0 0 16,8 17-16,-8 1 16,-1 16-16,1-8 15,0 0-15,-1-8 16,-8-10-16,9 1 15,0 0-15,0-1 16,-1-8 0</inkml:trace>
  <inkml:trace contextRef="#ctx0" brushRef="#br1" timeOffset="-97054.15">17376 17094 0,'0'0'0,"0"0"16,0 0-16,0 0 16,0 0-16,0 0 15,0 0-15,18 0 16,8-8-16,34-1 16,19 0-16,16-17 15,-8 18-15,-52 8 16</inkml:trace>
  <inkml:trace contextRef="#ctx0" brushRef="#br1" timeOffset="-96591.49">18123 17164 0,'-9'0'0,"1"0"0,-1 0 16,0 0-16,1 0 15,8 0-15,0 0 16,0 0-16,0 0 16,0 0-16,0 0 15,0 0 1,8 0-16,10 0 15,-1-9-15,9 0 16,0 1-16,0-10 16,-8 1-16,-10 0 15,1-1-15,0 10 16,-9-1-16,-9 0 16,0 9-1,-8 0-15,-9 0 16,0 18-16,0-1 15,0 9-15,0 9 16,8-1-16,18 10 16,18-1-16,8 0 15,17-8 1,18 0-16,-18-18 16</inkml:trace>
  <inkml:trace contextRef="#ctx0" brushRef="#br1" timeOffset="-95572.9">16560 17597 0,'0'0'0,"0"0"0,0 0 16,0 0-16,0 0 16,0 0-16,0 0 15,0 0-15,0 0 16,17 0-16,18 0 16,35 0-1,42-9-15,53 0 16,44 1-16,17-1 15,-9-8-15,-18-9 16,-16 8-16,-1 1 16,-34 0-16,-35 0 15,-27 17-15,-16 0 16,-27 0-16,-34 8 16,0-8-1</inkml:trace>
  <inkml:trace contextRef="#ctx0" brushRef="#br1" timeOffset="-95058.6">17385 17614 0,'0'0'0,"-9"0"0,1 0 0,-1 0 16,9 0 0,0 0-16,0 0 15,0 0-15,0 0 16,17 9-16,1-1 15,16 10-15,10-1 16,-1 9-16,-8-9 16,-9 9-1,-9 0-15,-8-8 16,0-1-16,-18 0 16,0 9-16,-8 0 15,-9 0-15,9 0 16,-1-17-16,1 0 15,8-1-15,9 1 16,0-1 0,0 1-16,0 0 15,0-1-15,17 1 16,1 0-16,17-1 16,17 1-16,17-18 15,-17 1-15,-26 8 16</inkml:trace>
  <inkml:trace contextRef="#ctx0" brushRef="#br1" timeOffset="-94283.45">17923 17675 0,'0'0'0,"0"0"0,0 0 16,0 0-16,0 0 16,0 0-16,0 8 15,0 1-15,9 8 16,0 1-16,-1-1 16,1 18-16,0-1 15,-1 1-15,-8 0 16,0-9-1,0-9-15,0 0 16,0-8-16,0-1 16,0 1-16,0-9 15,0 0-15,0-9 16,9 1-16,8-1 16,9-8-1,-8 0-15,8-1 16,-9 10-16,1 8 15,-1 0-15,-8 0 16,-1 8-16,1 1 16,0 0-16,-1-1 15,1 1-15,-9 0 16,0-9-16,0 0 16,0 0-1,17-9-15,1 0 16,-1-17-16,18 0 15,-9 0-15,0 9 16,0 0 0,0 8-16,-8 9 0,-1 0 15,0 17 1,-8 1-16,0-1 16,-1 0-16,1-8 15,8 0-15,9-1 16,18 1-16,-27-9 15</inkml:trace>
  <inkml:trace contextRef="#ctx0" brushRef="#br1" timeOffset="-88657.77">19208 17164 0,'0'0'0,"0"0"0,0 0 16,0 0-16,-8 0 15,-1-9-15,0 0 16,1 1-16,-18-1 15,0 9-15,0 0 16,-18 17-16,1 1 16,-1 16-16,-8 10 31,17-1-31,9 9 0,9 0 16,8-9-16,9-8 15,18-9-15,-1 0 16,35-18-16,9-16 15,-26 8-15</inkml:trace>
  <inkml:trace contextRef="#ctx0" brushRef="#br1" timeOffset="-88271.61">19321 17276 0,'0'0'0,"-8"0"0,-1 18 15,0-1-15,1 0 16,-1 18-16,0 0 16,9-1-1,0 1-15,0-9 16,9 0-16,8 0 16,1-18-16,-1 1 15,9 0-15,9-9 16,0-9-16,-9 0 15,0-17-15,0 0 16,-18 0 0,1-8-16,-18-1 15,1 18-15,-10 0 16,-8-1-16,-8 1 16,16 17-16,1 0 15,8 0-15,9 9 16,18-18-16,16-8 15,-8-9 1,-8 17-16</inkml:trace>
  <inkml:trace contextRef="#ctx0" brushRef="#br1" timeOffset="-87957.68">20016 17146 0,'0'0'0,"-9"0"16,1 0-16,8 0 15,-9 0-15,0 0 16,1 0-1,-1 0-15,-17 9 16,0 0-16,0 8 16,0 0-16,8 18 15,1 0-15,17-1 16,0 1-16,9 0 16,-1-1-16,10-8 15,-10 0-15,1 0 16,0-17-1,-1-1-15,-8 10 16,-8-10-16,-1 1 16,-8 0-16,-1-1 15,1 1-15,8 0 16,-8-9-16,8 0 16,9 0-16</inkml:trace>
  <inkml:trace contextRef="#ctx0" brushRef="#br1" timeOffset="-87292.41">20442 17198 0,'0'0'0,"0"0"15,0 0-15,0 0 16,-9 0-16,0 0 15,1 0-15,8 0 16,0 0-16,0 0 16,0 0-16,-9 0 15,0 0 1,0 0-16,1 0 16,-1 0-16,-8 26 15,-9 9-15,8 8 16,1 1-16,0-1 15,17 0 1,0-8-16,0-9 16,8-18-16,10 1 15,8 0-15,8-18 16,10-8-16,-1-1 16,-17 1-16,0 9 15,-8-1-15,-10 9 16,10 0-16,-10 0 15,1 0 1,0 0-16,0 0 16,-1 0-16,1-9 15,8 1-15,1-18 16,-1-26-16,-8-9 16,-1 9-16,-8 17 15,0 9-15,0 26 16,-8-8-16,8 8 15</inkml:trace>
  <inkml:trace contextRef="#ctx0" brushRef="#br1" timeOffset="-87023.44">20910 17380 0,'0'0'0,"0"0"16,0 0-16,0 0 16,0 18-16,0 8 15,0 8-15,0 9 16,-8 1-16,-1-1 16,9-17-16,0-17 15,9-1-15,-9-16 16,8 8-1</inkml:trace>
  <inkml:trace contextRef="#ctx0" brushRef="#br1" timeOffset="-86717.58">21145 17285 0,'0'0'0,"0"0"0,0 0 16,0 0-1,0 0-15,0 0 16,0 0-16,0 0 15,0 0-15,9 0 16,8 0-16,18-9 16,17 1-16,9 8 15,-9-9-15,-9-8 16,-25 8-16</inkml:trace>
  <inkml:trace contextRef="#ctx0" brushRef="#br1" timeOffset="-86422.75">21336 17042 0,'0'0'0,"0"0"16,0 0-16,0 0 15,0 0-15,0 0 16,0 9-16,-9 8 15,1 18-15,-1 17 16,0 17-16,-8 9 16,0 0-1,8-17-15,9-1 16,0-8-16,9-8 16,8-10-16,9-8 15,0-26-15,0-8 16,-9 8-16</inkml:trace>
  <inkml:trace contextRef="#ctx0" brushRef="#br1" timeOffset="-85834.04">22031 16913 0,'0'0'0,"0"0"0,0 0 15,0 0-15,0 0 16,17 0-16,0 8 16,1 10-16,17-1 15,-1 0-15,-8 9 16,0 0-16,0 0 15,-17 9-15,0-1 63,-18 10-63,-8 8 0,-18 0 0,-17 8 0,-9-8 0,0 0 0,1-9 16,7-8-16,19-9 15,8 0-15,8-9 16,10 1-16,8-1 15,0 0 1,17 1-16,26 8 16,18 0-16,17-18 15,0 1-15,-17-18 16,-17 1-16,-10-1 16,-8 0-16,1-17 15,-19 0-15,-8-17 16,-17 8-16,-18-8 15,-17 8 1,-17 10-16,8 7 16,9 18-16,8 0 15,18 9-15,9 0 16,17-1-16,0 1 16,0-9-16</inkml:trace>
  <inkml:trace contextRef="#ctx0" brushRef="#br1" timeOffset="-85556.41">23064 17432 0,'0'0'0,"0"0"0,0 0 16,0 0-16,0 0 15,-9 0-15,1 18 16,-18 7-16,-9 10 16,-9 17-16,1 17 15,0-8 1,8 0-16,0-18 0,18-17 16,8-9-1,9-8-15,0 0 16</inkml:trace>
  <inkml:trace contextRef="#ctx0" brushRef="#br1" timeOffset="-85386.42">22699 17484 0,'0'0'0,"0"0"0,0 0 15,18 26-15,25 26 16,35 43-16,9-8 15,-17-9-15,-1-26 16,-43-26-16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12:00.1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8718 5498 0,'0'0'0,"-8"-9"16,-1-8-16,-17-1 16,0 1-16,9 0 15,-9 8 1,0 9-16,0 0 16,-9 18-16,0-1 15,9 0-15,9 26 16,-1 9-1,18-8-15,0-1 16,18-8-16,8-9 0,8 0 16,19 0-16,16-9 15,-34-8-15</inkml:trace>
  <inkml:trace contextRef="#ctx0" brushRef="#br0" timeOffset="342.55">8892 5567 0,'0'0'0,"-9"0"15,1 0-15,-1 0 16,0 0-16,1 0 16,-1 9-16,0 8 15,9 0-15,0 9 16,0 0-1,18-8-15,-1 8 16,0-9-16,18-8 16,-9-1-16,0-16 15,0-1-15,-8-17 16,-10 0-16,1-9 16,-18-8-16,1 8 15,-1 1-15,0 16 16,1 10-16,8 8 15,0 0 1,0 0-16</inkml:trace>
  <inkml:trace contextRef="#ctx0" brushRef="#br0" timeOffset="668.1">9405 5437 0,'0'-8'0,"0"-1"16,0 0-16,0 1 16,0-1-16,-9 0 15,0 9-15,0 0 16,1 0 0,-1 9-16,0 8 0,9 1 15,0-1 1,0 0-16,18 0 15,-1 9-15,1 0 16,-1 0-16,-8-17 16,-1 0-16,1-1 15,-18 10-15,-8-1 16,-9 9-16,-9-9 16,9 1-1,17-1 1</inkml:trace>
  <inkml:trace contextRef="#ctx0" brushRef="#br0" timeOffset="1686.21">9787 5221 0,'0'0'15,"0"0"-15,0 0 16,0 0-16,0 0 16,0 0-16,0 0 15,-9 0-15,0 0 16,1 17-16,-19 26 16,10 27-16,0-1 15,-1 0 1,18 0-16,0-17 15,0-17-15,0-9 16,9-9-16,0-8 16,-1 0-16,1-9 15,8-9-15,1 0 16,-1-8-16,-8 0 16,0 8-16,8 9 15,0 0-15,18 0 16,0 9-16,-9-1 15,0 1 1,0 0-16,-9-9 16,1-9-16,-10 0 15,1 1-15,0-18 16,-1-9-16,-16-8 16,-1-9-1,-8-9-15,17 35 16,0 26-16</inkml:trace>
  <inkml:trace contextRef="#ctx0" brushRef="#br0" timeOffset="2251.44">10264 5550 0,'0'0'16,"0"0"-16,0 0 16,0 0-16,0 0 15,0 0-15,0 0 16,0 0-16,0 0 15,0 0-15,0 0 16,0 17-16,-8 0 16,-1 9-16,0 0 15,0 0 1,9-8-16,0-1 16,0-8-16,0-1 15,0 1-15,0 0 16,0-1-16,0 1 15,0 0-15,0-1 16,18 1-16,8 0 16,26 8-16,17-17 15,-34 0 1</inkml:trace>
  <inkml:trace contextRef="#ctx0" brushRef="#br0" timeOffset="2610.09">10655 5558 0,'0'0'0,"-9"0"0,1 0 15,-1 0-15,0 0 16,9 0-16,0 0 16,0 0-16,0 0 15,18-8-15,16-1 16,10 0-16,17-8 15,-1 8 1,-8 1-16,-8-1 16,-27 9-16</inkml:trace>
  <inkml:trace contextRef="#ctx0" brushRef="#br0" timeOffset="2886.85">10777 5273 0,'0'0'0,"0"0"0,0 0 0,0 0 16,0 17-16,-9 0 16,0 18-16,0 26 15,-8 8 1,17 0-16,0 0 15,0-8-15,9-18 16,8 1-16,1-10 16,16-8-16,27 0 15,-35-8-15</inkml:trace>
  <inkml:trace contextRef="#ctx0" brushRef="#br0" timeOffset="3433.2">11228 5472 0,'0'-9'0,"0"0"0,0 1 0,0-1 15,9 1 1,8-1-16,1 0 16,8 9-16,8 0 15,1 9-15,-9 0 16,0 8-16,-17 0 15,0 0-15,-1 18 16,-16 0-16,-1 8 16,0 0-1,-8-17-15,8 0 16,9-17-16,0 0 16,0-9-16,17 0 15,1-26-15,-1 0 16,-8 17-16</inkml:trace>
  <inkml:trace contextRef="#ctx0" brushRef="#br0" timeOffset="3656.84">11602 5221 0,'0'0'0,"0"0"15,0 0-15,0 0 16,0 0-16,-9 17 16,0 0-16,-8 18 15,-1 17-15,1 0 16,0 8-16,17 1 94,0-9-94,17-9 0,0-17 0,1 0 0,25 0 0,-43-26 0,78 26 0,-26-34 0,-8-18 0,-27 17 0</inkml:trace>
  <inkml:trace contextRef="#ctx0" brushRef="#br0" timeOffset="3975.5">11575 5013 0,'0'0'16,"0"-9"-16,0 9 0,-8 0 16,-1 0-16,0 9 15,-8 8-15,0 0 16,-9 1-1,8 8-15,1 0 16,17-9-16,0-8 16,9-9-16,-1 0 15,1-9-15,0 0 16,-1 1-16,1-1 16,-9 0-16,0 9 15,0 0 1,9 0-16,8 0 15,0 9-15,27 17 16,43 17-16,-27-17 16</inkml:trace>
  <inkml:trace contextRef="#ctx0" brushRef="#br0" timeOffset="5751.26">7911 3792 0,'-9'0'0,"-8"0"0,8 0 16,0 0-16,1 0 15,-1 0-15,-8 8 16,-9 36-16,-9 34 15,0 25-15,0 27 16,18 0-16,17-26 16,9-34-16,-1-27 15,1-17 1,0 0-16,0-18 16,8-16-1,9-10-15,9-16 0,-1-27 16,10 1-16,-18 16 15,0 10-15,-17 16 16,-1 18-16,10 0 16,8 18-1,26 16-15,0 1 16,0-9-16,-9 0 16,1-17-16,-9-1 15,-9-16-15,0-10 16,0-16-16,-18-27 15,-25-34-15,-18-35 16,-8 0 0,-9 35-16,17 43 15,18 34-15,8 18 16</inkml:trace>
  <inkml:trace contextRef="#ctx0" brushRef="#br0" timeOffset="6384.69">8831 4051 0,'-8'0'0,"-1"0"16,0 0-16,9 0 15,-8 0-15,-1 18 16,0-1-16,1 35 16,-1 17-16,-8 9 15,-1-8 1,1-10-16,-1-16 0,10-19 16,-1 1-1,9-8-15,0-10 16,0 1-16,0 0 15,9-1-15,8 1 16,18-9-16,0 0 16,17-9-1,35 9-15,17-8 16,-61-1-16</inkml:trace>
  <inkml:trace contextRef="#ctx0" brushRef="#br0" timeOffset="6812.73">9257 4181 0,'-9'0'0,"9"0"16,0 0-16,0 0 16,0 0-1,18 0-15,8-8 16,8-1-16,18 0 16,1 1-16,7-10 15,1 10 16,-17 8-31,-18 0 0,-26 0 0</inkml:trace>
  <inkml:trace contextRef="#ctx0" brushRef="#br0" timeOffset="6980.55">9352 4277 0,'0'0'0,"0"0"15,0 0-15,0 0 16,9 0-16,8 0 15,18 0 1,26 0-16,8-9 16,-25 0-16</inkml:trace>
  <inkml:trace contextRef="#ctx0" brushRef="#br0" timeOffset="7665.19">10221 3740 0,'0'0'16,"0"0"-16,-9-9 0,0 0 15,1 1 1,-1-1-16,0 0 15,1 9-15,-1 0 16,-8 0-16,-9 26 16,0 26-16,-9 35 15,0 0 1,18-10-16,8 10 16,9-9-16,9-26 15,-1-17-15,1-18 16,0-8-16,8-18 15,9-8-15,26-27 16,-8 10-16,-10-1 16,10 0-16,-1 18 15,-17 8-15,9 9 16,0 0 0,-9 0-16,0 9 15,0 0-15,0-1 16,0-8-16,0-8 15,-9-1-15,1-26 16,-9-17-16,-9-17 16,-9-9-16,-17 9 15,8 8 1,-8 18-16,9 26 16,0 17-16,17 0 15,0 0-15</inkml:trace>
  <inkml:trace contextRef="#ctx0" brushRef="#br0" timeOffset="7917.59">10837 3922 0,'0'0'0,"0"0"0,0 0 0,0 8 16,0 10-1,0 16-15,0 18 16,-8 26-16,8 9 16,8 8-16,1-43 15</inkml:trace>
  <inkml:trace contextRef="#ctx0" brushRef="#br0" timeOffset="9001.42">9387 3774 0,'0'0'0,"0"0"0,0 0 15,0 0-15,0 0 16,0 0 0,0 0-16,0-8 15,-9-1-15,1-17 16,-1-9-16,0-17 15,-8-8-15,8 8 16,1 17 0,-1 18-16,9 0 15,0-1-15,0 10 16,0 8-16,0 0 16,-9 0-16,1 17 15,-10 0-15,-8 1 16,0 7-16,9 1 15,-1-17-15,1 0 16,8-1-16,9-8 16,0-8-1,0-10-15,0-8 16,9-8-16,0 8 16,-1 9-16,1-1 15,0 10-15,8 8 16,1 0-16,-1 17 15,0 0-15,18 1 16,0 8 0,-9-9-16,0 0 15,26 0-15,-9-8 16</inkml:trace>
  <inkml:trace contextRef="#ctx0" brushRef="#br0" timeOffset="68491.69">8059 10876 0,'0'0'0,"0"-9"0,0 9 16,0 0-16,0-8 16,8 8-1,1 0-15,0 0 16,-1 0-16,1 0 16,0 0-16,-1 0 15,1 0-15,-9 0 16,0 8-16,9 10 15,-1 8-15,1 8 16,0 18-16,-9-8 16,0 8-1,0 17 1,0-9-16,0 10 0,0 16 16,8-8-16,1-8 15,8-10-15,1 1 16,-1-18-16,9 0 15,0-17-15,0 0 16,0-8 0,-8-10-16,-1 1 15,-8-9-15,0 0 16,-1 0-16,1 0 16,0 0-16,-1 0 15,1 0-15,-9 0 16,0 0-1,0 0-15,0 0 0,0 0 16,0 0 0,0 0-16,0 9 15,0 8-15,0 9 16,0 9-16,0-1 16,0 1-1,0 17 1,0 0-16,0 9 0,0 16 15,0 19-15,0-18 16,0 0-16,0 0 16,0 8-16,0 9 15,0-17-15,0-8 16,0-1-16,0-8 16,-9 8-16,-8 0 15,-9 9 1,-9-17-16,-8-9 15,-1-9-15,-17 0 16,1-8-16,-18-18 16,34-25-16,35 8 15</inkml:trace>
  <inkml:trace contextRef="#ctx0" brushRef="#br0" timeOffset="68963.95">8927 11586 0,'0'0'0,"0"0"0,0 0 15,0 18 1,0 25-16,-9 26 16,1 18-16,8 8 15,0-8-15,-9-18 16,9-17-16,0-9 15,0-25 1,0-10-16,0-8 0</inkml:trace>
  <inkml:trace contextRef="#ctx0" brushRef="#br0" timeOffset="69540.66">8857 11474 0,'0'0'0,"0"0"0,0 0 15,0 0-15,0 0 16,9 0-16,0 0 16,8 0-16,18 8 15,0 10-15,-1-1 16,1 0-1,0 1-15,-9-1 0,9 0 32,-9 1-32,0-1 0,-18 0 15,1 1-15,-18 8 16,-17 8-16,-17 1 16,0 8-16,8-8 15,0-9-15,18 0 16,-1 0-1,1 0 1,17-9-16,9 0 0,8 9 16,18 0-16,17 0 15,9 0-15,-1 0 16,-16 0-16,-9 0 16,-9-17-16,-18 0 15,1-1 1,-18 9-16,-8 1 15,-18 16-15,-26 10 16,-8-1-16,8-17 16,9 0-16,9-17 15,8-1-15,9 1 16,8-9 0,18 0-16,0-9 0,0 1 15</inkml:trace>
  <inkml:trace contextRef="#ctx0" brushRef="#br0" timeOffset="69741.22">9708 12071 0,'0'0'0,"0"0"16,0 18-16,0 16 15,0 27-15,0 17 16,-8 17 0,16-17-16,1-43 0</inkml:trace>
  <inkml:trace contextRef="#ctx0" brushRef="#br0" timeOffset="78020.81">14589 14903 0,'-9'0'0,"0"0"16,1 0-16,-1 0 16,9 0-16,0-8 15,0-1 1,0-8-16,17-35 15,18-18-15,17-25 16,44-52 31,8-18-47,0 9 0,-104 156 0,96-155 0,17-10 16,25-8-16,1-18 0,-17 9 0,0 9 15,-18 9-15,-9 16 16,-17 18-16,-8 9 15,-1 9-15,-8 25 16,-17 9-16,8 17 16,-9 9-16,-8-8 15,-9-1-15,0 18 16,-17 8-16,-1 18 16,1 0-1,-9-1-15,0 10 16,0-1-16,0 9 15,-9 0-15,9 0 16,-8 0-16,-1 0 16,0 0-16,1 0 15,-10 0 1,-17 17-16,-17 1 16,0 8-16,-9 8 15,1 1-15,-1 0 16,9-9-16,8 0 15,18-9-15,9-8 16,0-1 0,17 1-16,0-9 15,8-9-15,18-8 16,26-9-16,27-17 16,7-1-16,-25 10 15,-17 16-15,-1 1 16,-8 17-1,0 17-15,-1 27 0,1 16 16,-9 10 0,0 16-16,0 1 15,0-27-15,0 1 16,0-18-16,-8-17 16</inkml:trace>
  <inkml:trace contextRef="#ctx0" brushRef="#br0" timeOffset="79325.36">14580 15172 0,'0'0'0,"0"-9"0,0 0 0,9 1 15</inkml:trace>
  <inkml:trace contextRef="#ctx0" brushRef="#br0" timeOffset="83748.48">13399 14791 0,'0'-9'0,"0"0"0,0 1 15,0-1-15,0 0 16,0 9-16,0 0 16,0 0-16,0 9 15,0 17-15,-9 26 16,1 26-16,-1 17 15,0 0 1,1-17-16,-1-26 16,9-8-16,9-18 15,-9-18-15</inkml:trace>
  <inkml:trace contextRef="#ctx0" brushRef="#br0" timeOffset="84334.2">13338 14713 0,'0'-9'0,"0"0"0,0 1 0,0-1 15,0 0 1,0 1-16,18-1 15,-1-8-15,9 8 16,17-8-16,-8 17 16,17 0-16,0 0 15,-8 17 1,-1 0-16,1 1 0,-18 8 16,0-9-1,-18-8-15,1 8 16,-18 0-16,-8 1 15,-9 8-15,-17 0 16,8 0-16,0-9 16,9 0-16,9-8 15,-1 0-15,18 8 16,0 0-16,18 1 16,8-1-16,17 18 15,1-1 1,8 1-16,-9-9 15,-8 0-15,-9 0 16,-17-9-16,-1 0 16,-16 18-16,-18 0 15,-18 8 1,-25 0-16,-1-8 16,1-9-16,8-17 15,9-1-15,17 1 16,0-9-16,27 0 15,8-9-15,0 9 16</inkml:trace>
  <inkml:trace contextRef="#ctx0" brushRef="#br0" timeOffset="84571.62">14189 15154 0,'0'0'0,"0"0"16,0 0-16,0 18 16,-8 16-16,8 1 15,-9 17-15,9 17 16,9-8-16,-1-35 31</inkml:trace>
  <inkml:trace contextRef="#ctx0" brushRef="#br0" timeOffset="84952.75">13008 15726 0,'0'0'0,"0"0"0,0 0 0,0 0 16,18 0-1,25 0-15,27 9 16,25-1-16,35-8 16,9 0-16,9 0 15,-1 0-15,-16 0 16,-18 0-16,-27 0 16,-7 0-16,-27 9 15,-18 0 1,-7-1-1</inkml:trace>
  <inkml:trace contextRef="#ctx0" brushRef="#br0" timeOffset="85340.13">13642 15951 0,'0'0'0,"0"0"0,0 0 0,9 0 16,8 0-16,18 0 16,26 0-16,17 18 15,0-1 1,-17 0-16,0 9 0,-18-9 16,-17 1-1,-9 8-15,-8 8 16,-18 1-16,-25 8 15,-18 18-15,-18 8 16,1-8-16,8-18 16,9-8-16,8-9 15,18-18-15,9 1 16,0 0 0,17-1-16,0-8 15,26 18-15,52-1 16,69-8-16,53-18 15,52-34-15,130-35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3:02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16569 8468 0,'0'-8'0,"0"-1"0,0 0 16,0 1-1,0-1-15,0 9 16,0-9-16,8 1 16,10-1-16,16 0 15,1 1-15,17-1 16,0 9-16,0-9 31,1 1-31,16-1 0,-17 0 0,-8 9 16,-10 0-1,1 0-15,0-8 16,-1 8-16,-16 8 16</inkml:trace>
  <inkml:trace contextRef="#ctx0" brushRef="#br0" timeOffset="298.97">16621 8624 0,'0'0'0,"0"0"0,0 0 16,0 0-1,0 0-15,0 0 0,8 0 16,18 0 0,18-8-16,17-1 15,8 9-15,9-9 16,-8 1 0,-1-1-16,-17 9 0,-8 0 15,-18 0-15,0 0 16,0 0-16,-17 0 15</inkml:trace>
  <inkml:trace contextRef="#ctx0" brushRef="#br0" timeOffset="1198.86">18236 8053 0,'-9'-9'0,"1"0"16,-1 1-16,0-1 16,0 0-16,9 9 15,0 0-15,0 0 16,0 0 0,-8 0-16,-1 9 15,0 8-15,-8 18 16,0 26-16,8 34 15,-8 9 1,8 0 0,9 8-16,9 1 0,-9-18 0,0-17 15,8-26 1,10-9-16,-1-17 16,0 0-16,9-17 15,1 0-15,7-18 16,27-34-16,0-18 15,8-25-15,1-36 16,-1-16-16,-8 16 16,-18 19-16,-16 16 15,-1 26 1,-18 18 0,1 8-16,0 18 0,-1 0 15,-8 17-15,0 0 16,-8 0-16,-1 26 15,-17 26-15,-9 43 16,0 17 0,18 1-16,0 17 15,17 0-15,8-26 16,10-18 0,8-16-1,9-18 1,8-9-16,9-8 15,17-18 1,-16-17-16</inkml:trace>
  <inkml:trace contextRef="#ctx0" brushRef="#br0" timeOffset="1581.5">19651 8070 0,'0'0'0,"0"9"0,0 34 16,-8 52-16,-1 44 31,-8 25-31,8-16 0,0-27 0,9-17 16,0-35-1,0-17 1,0-17-16,0-18 0,0-8 16,0-9-16</inkml:trace>
  <inkml:trace contextRef="#ctx0" brushRef="#br0" timeOffset="2032.09">19764 8338 0,'0'0'0,"0"0"15,0 0-15,9 0 16,8 0-16,1-8 15,16 8-15,1-9 16,0 9-16,8 0 16,-17 0-1,0 9-15,0-1 0,-8 10 16,-1-1 0,-8 18-16,0-1 15,-1 10-15,-8-1 16,0 0-16,0-8 15,0 0-15,0 8 16,0-8 0,9-9-16,8-9 0,9 0 15,9-8 1,8 0-16,10-18 16,7-8-16,1-9 15,-17 8-15,-27 10 16</inkml:trace>
  <inkml:trace contextRef="#ctx0" brushRef="#br0" timeOffset="2265">20277 8252 0,'0'0'16,"0"0"-16,-9 9 0,0 17 15,1 25-15,-1 19 16,0 16-16,-17 18 31,0 0-31,9-8 0,-1-10 16,1-25-16,8-9 15,9-18-15,0-8 16,9-17-16,-9-9 16,26 9-16,0-1 15</inkml:trace>
  <inkml:trace contextRef="#ctx0" brushRef="#br0" timeOffset="2531.58">20581 8953 0,'0'0'0,"0"-8"0,0-1 16,0 9-16,0 0 15,0 0-15,0 0 16,-9 0-16,0 17 16,9 1-16,0-1 15,0 9 1,9-9-16,8 1 15,9-10-15,0 1 16,9-18-16,0 1 16,-9-1-16,0-17 15,-17 0-15,-9-9 16,-18 1-16,-8-1 16,0 9-16,-9 0 15,18 9-15,8 8 16</inkml:trace>
  <inkml:trace contextRef="#ctx0" brushRef="#br0" timeOffset="2848.82">20989 8373 0,'0'0'0,"0"0"0,0 0 16,17 17-16,18 1 15,17-1-15,9 0 16,8 9-16,9 0 31,0-17-31,-17 0 0,-17-1 16,-10 1-16,-8 0 16,-17-9-16,0 0 15,-1 17-15,-16 9 16,-27 26-16,-34 35 15,-27 16-15,-8 1 16,0-8 0,8-18-16,27 0 0,43-35 15</inkml:trace>
  <inkml:trace contextRef="#ctx0" brushRef="#br0" timeOffset="3316.22">18939 6632 0,'0'0'0,"0"0"15,0 0-15,0 0 0,-8 9 16,-1 26-16,-17 43 16,-18 51-16,10 19 31,-10-1-31,10-17 0,-1-35 0,17-17 15,10-26-15,8-26 16</inkml:trace>
  <inkml:trace contextRef="#ctx0" brushRef="#br0" timeOffset="3581.94">18401 7195 0,'0'0'0,"0"0"0,0 0 15,9 18 1,17 8-16,17 34 16,9 18-16,0-9 15,-8-8-15,-1-18 16,-17-8-16,0-9 16,-17-9-16,0-8 15,-1 0-15,1-1 16,0-16-16,8-10 15,26-42 1,27-44-16,34-43 16,113-200-16</inkml:trace>
  <inkml:trace contextRef="#ctx0" brushRef="#br0" timeOffset="4350.85">20198 6052 0,'0'0'0,"0"0"0,0 0 16,0 0-16,9-9 16,0 1-16,-1-1 15,-8 0 1,0 1-16,-8-1 15,-10 0-15,-16 9 16,-10 9-16,-17 26 16,-8 25-1,17 1 110,17-9-125,18-9 0,-1-17 0,18 0 0,0-17 0,18 0 0,8-1 0,9-16 16,8-10-16,0-8 0,-8 0 0,-9 9 0,0 0 0,-17 17 0,0 0 0,-9 17 0,-9 35 0,-8 52 16,-27 43-16,9-8 15,9-9-15,9-1 16,17-42-16,0-18 15,17-17-15,1-17 16,-1-9 0,9-9-16,0-8 15,9-18-15,0-25 16,8-18-16,-8-35 16,-26-8-16,-18-26 15,0 17-15,0 34 16,1 27-16,-1 8 15,0 18 1,9 0-16,0-1 16,0 10-16,9-1 15,26-8-15,-9 8 16</inkml:trace>
  <inkml:trace contextRef="#ctx0" brushRef="#br0" timeOffset="4787.75">20607 5983 0,'0'0'0,"0"0"16,0 0-16,0 0 15,0 0-15,0 0 16,0 0-16,0 26 15,0 17-15,0 26 16,8-8 0,1 0-16,0-9 15,-1-9-15,1-17 16,0-9-16,-1-8 16,10-1-16,-1-16 15,18-9-15,0-18 16,-1-26-1,1 1-15,-9-1 16,-9 18-16,-8 17 16,0 8-16,-1 1 15,-8 17-15,0 0 16,0 17-16,9 18 16,9 8-16,-1 1 15,9 8 1,9-18-16,-27-16 15</inkml:trace>
  <inkml:trace contextRef="#ctx0" brushRef="#br0" timeOffset="5219.8">21544 5914 0,'0'0'0,"0"0"0,0 0 15,0 0-15,-8 0 16,-10 0-16,-8 17 16,-17 0-16,-9 26 15,-9 27-15,9-10 16,17-8-16,18-8 16,-1-10-16,18-8 15,0-17 1,0 0-16,18-9 15,8-9-15,9-17 16,8-17 0,0-1-1,-17 10-15,1 16 16,-19 1-16,1 0 16,0 8-16,-1 9 0,-8 0 15,0 9-15,9 8 16,8 9-16,1 0 15,8 0-15,8 0 16,10-9-16,8-17 16,-26 0-16</inkml:trace>
  <inkml:trace contextRef="#ctx0" brushRef="#br0" timeOffset="5531.24">21874 6000 0,'0'0'0,"0"0"15,0 0-15,0 17 16,0 9 0,0 9-16,0 0 15,0 8-15,-8-17 16,8 0-16,0-9 16,0-8-16,0 0 15,0-9-15,0-9 16,17-26-16,18-17 15,8-8-15,1 8 16,-1 8 0,-8 18-16,-9 9 0,0 17 15,-9 0 17,-8 17-32,8 9 0,-8 18 15,8 16-15,9-8 0,-17-34 16</inkml:trace>
  <inkml:trace contextRef="#ctx0" brushRef="#br0" timeOffset="5732.85">22326 5818 0,'0'0'0,"0"0"15,0 0-15,0 0 0,17 0 16,9 0 0,26 0-16,9-8 15,9-1-15,-9 9 16,-35 9-16</inkml:trace>
  <inkml:trace contextRef="#ctx0" brushRef="#br0" timeOffset="6008.42">22578 5411 0,'0'0'0,"0"0"16,0 18-16,0 25 15,8 43-15,-16 36 16,-1-1 0,0 9-16,1 0 0,8-35 15,0-17-15,8-26 16,18-26-16,1 0 16,-10-17-1</inkml:trace>
  <inkml:trace contextRef="#ctx0" brushRef="#br0" timeOffset="6416.17">23029 5844 0,'0'0'0,"0"0"0,-8 9 15,-1 8-15,0 27 16,1 16-1,-1 9-15,9-8 0,0-18 47,0-17-47,0 0 16,0-26-16,0 9 0,17 0 0,1-18 0,16-8 0,10-18 16,-1-8-16,1-9 15,-18 0-15,0 17 16,-18 18-16,1-1 15,0 10-15,-1 8 16,-8 0-16,0 0 16,0 17-16,0 9 15,0 0-15,0 0 16,18 0 0,-1 0-1,18-17-15,17-18 0,0-8 16,9-1-16,-35 10 15</inkml:trace>
  <inkml:trace contextRef="#ctx0" brushRef="#br0" timeOffset="6915.83">23846 5810 0,'0'0'0,"0"0"0,0 17 16,-9 0-16,0 9 15,1 18-15,-10 7 16,1-7-16,8-1 15,0-8 1,1-9-16,-1-9 16,9-8-16,0-1 15,0-8-15,0-8 16,0-10-16,17-16 16,18-10-16,0 1 15,8 8-15,1 9 16,-10 9-16,-7 17 15,-1 0 1,-9 17-16,-8 9 16,-1 18-16,-8-1 15,0 0-15,0-17 16,0 0-16,0-17 16,0 0-16,0-1 15,0-16 1,26-18-16,18-26 0,8-26 15,17-9 1,-8 18-16,-35 34 16,0 18-16,-17 8 15,0 9-15,-9 9 16,0 17-16,0 26 16,0 8-16,8 27 15,10-18 1,16 1-16,-8-36 15</inkml:trace>
  <inkml:trace contextRef="#ctx0" brushRef="#br0" timeOffset="7531.57">26008 5974 0,'0'0'16,"0"-9"-16,0-8 0,9-9 15,-9-8-15,-9-10 16,0 10-16,-17-1 16,0 18-16,-17 17 15,-9 8-15,-1 10 32,1 8-32,18 8 0,-1-8 15,18 0-15,-1-8 16,18-10-16,0 1 15,9-1-15,8 1 16,9-9 0,9 0-1,8 0-15,1 17 16,-1 18-16,9 34 16,-8 27-16,-18 25 15,0 17-15,-9-25 16,-8-26-16,-18-27 15,1-16-15,-10-1 0,-17-17 16,-8 0-16,-18-17 16,-8-18-16,-9-8 15,-1-18 1,10-26-16,17-17 16,26-8-16,26-1 15,9 18-15,51-18 16,-8 27-16</inkml:trace>
  <inkml:trace contextRef="#ctx0" brushRef="#br0" timeOffset="7905.34">26590 5836 0,'0'0'0,"0"0"0,-9 0 16,0 0-16,1 0 15,-18 0-15,0 0 16,-18 17 0,1 18-16,-9 8 15,17 0-15,0 0 16,18 1-16,-1-10 16,18-8-16,0-17 15,18 0-15,8-18 16,9 0-16,-1-17 15,10 0 1,-18 9-16,0 0 16,-9 8-16,1 9 15,-1 0-15,0 17 16,1 9-16,8 9 16,-9-9-16,18 0 15,0-9-15,-9 1 16,-9-18-16</inkml:trace>
  <inkml:trace contextRef="#ctx0" brushRef="#br0" timeOffset="8130.64">26633 5602 0,'0'0'0,"0"0"15,0 0-15,0 0 16,17 0-16,27 8 16,25-8-16,36-8 15,7-1 1,10-8-16,-9-1 0,-18 10 16,-60 8-16</inkml:trace>
  <inkml:trace contextRef="#ctx0" brushRef="#br0" timeOffset="8356.12">26963 5437 0,'0'0'0,"-9"17"0,1 44 15,-10 34-15,-8 27 16,0 25-16,9-9 0,0-34 16,17-34-1,0-18-15,0-26 0,8-9 16</inkml:trace>
  <inkml:trace contextRef="#ctx0" brushRef="#br0" timeOffset="8713.79">27154 5931 0,'0'0'0,"0"0"0,0 0 16,9 8-16,8 1 15,9 0-15,9-1 16,8 1-16,9-18 15,9 1-15,-9-18 94,-8 0-94,-18 0 16,-26 26-16,26-26 0,-17-9 0,-9 35 0,8-34 0,-16 16 0,-18 1 0,26 17 0,-35 0 0,-9 0 0,44 0 0,-43 17 0,-9 18 0,17 8 0,0 9 15,18 17-15,26-8 16,25 0-16,45-1 16,77-25-1,243 26-15</inkml:trace>
  <inkml:trace contextRef="#ctx0" brushRef="#br0" timeOffset="25116.55">22508 9083 0,'0'0'0,"0"0"0,-8 0 16,-10 35-16,-16 52 15,-10-1-15,27-43 16</inkml:trace>
  <inkml:trace contextRef="#ctx0" brushRef="#br0" timeOffset="25781.33">23516 8347 0,'0'0'16,"0"0"-16,0 0 0,0 0 16,0 0-16,-9 17 15,0 27-15,-8 16 16,-9 53 0,8 26-16,1-10 15,0 1-15,17 9 16,17-52-16,0-35 15,1-9-15,17-17 16,-1-18-16,10-16 16,17-27-16,17-34 15,17-35 1,-8-26-16,-18-9 16,-16 18-16,-19 43 15,-25 35-15,0 17 16,-1 9-16,-8 17 15,-8 8-15,-18 36 16,-9 60-16,0 34 16,18 1-1,17-9-15,8-18 16,10-43-16,17-8 16,8-26-16,18-9 15,43-9-15,209 9 16</inkml:trace>
  <inkml:trace contextRef="#ctx0" brushRef="#br0" timeOffset="26010.06">24341 8780 0,'0'0'0,"0"0"0,0 0 16,0 0-16,17 0 15,9 0-15,17 0 16,18-8-16,17 8 16,27-9-1,-53 0-15</inkml:trace>
  <inkml:trace contextRef="#ctx0" brushRef="#br0" timeOffset="26218.36">24549 9049 0,'0'0'0,"0"0"0,0 0 15,0 0-15,17 0 16,9 8-16,9 1 16,26 0-16,26-9 15,-44 0-15</inkml:trace>
  <inkml:trace contextRef="#ctx0" brushRef="#br0" timeOffset="26832.8">25539 8798 0,'0'0'0,"0"0"16,0 0-16,0 17 15,17 0-15,1 9 16,16 0-16,19 0 16,16 0-1,18-17 17,8-9-32,1-9 0,-1-17 0,-16-9 0,-19-8 15,-16 9-15,-10-1 16,-7-8-16,-19 8 15,-16 0 1,-19 1-16,-7 16 0,-36 10 16,-17 16-16,1 18 15,-10 44 1,9 16-16,18 9 16,25 1-16,27-1 15,17-8-15,26-9 16,17-18-16,18-8 15,17-9-15,27-25 16,16-27-16,35-43 16,227-121-1</inkml:trace>
  <inkml:trace contextRef="#ctx0" brushRef="#br0" timeOffset="27121.45">26624 8460 0,'0'0'0,"0"0"0,0 0 0,0 0 16,0 0 0,0 0-16,9 0 15,17-9-15,9 0 16,26-8-16,34 0 16,-34 8-1</inkml:trace>
  <inkml:trace contextRef="#ctx0" brushRef="#br0" timeOffset="27460.45">27111 8642 0,'0'0'0,"0"0"0,0 0 15,0 0-15,0-9 16,17 0-16,18-17 16,8-26-16,1-8 15,-1 8 1,-17 8-16,0 18 0,-17 9 16,0 17-16,-9 0 15,0 17 1,8 18-16,1 8 15,8 9-15,-8-8 16,8-18-16,9 0 16,0-18-16,-8 1 15</inkml:trace>
  <inkml:trace contextRef="#ctx0" brushRef="#br0" timeOffset="27640.07">27415 7862 0,'0'0'0,"0"0"0,0 0 0,0 9 15,17 8-15,26 35 16,-8-17-16</inkml:trace>
  <inkml:trace contextRef="#ctx0" brushRef="#br0" timeOffset="27853.19">28049 7715 0,'0'0'0,"0"0"16,0 0-16,0 0 15,0 17-15,0 18 16,-9 34-16,0 9 15,-8 26-15,8 9 16,-8-9-16,8-35 16,0-17-1,9-9-15,9 0 16,-9-25-16</inkml:trace>
  <inkml:trace contextRef="#ctx0" brushRef="#br0" timeOffset="28027.19">28031 8122 0,'0'0'0,"0"0"0,0 0 0,0 0 15,0 0 1,18 0-16,8 9 16,8-9-16,27 8 15,9 1-15,-44 0 16</inkml:trace>
  <inkml:trace contextRef="#ctx0" brushRef="#br0" timeOffset="28196.08">28709 7620 0,'0'0'0,"0"0"0,0 0 0,0 8 15,-9 18 1,0 35-16,-17 43 0,0 8 15,0 10-15,9 25 16,8-17 0,9-78-16</inkml:trace>
  <inkml:trace contextRef="#ctx0" brushRef="#br0" timeOffset="28450.59">27762 8546 0,'0'0'0,"0"0"16,0 0-16,9 0 16,25 0-16,53-8 15,35-1 1,25-17-16,10 9 15,-18-9-15,-9 8 16,0 10-16,-43 8 16,-52 8-16</inkml:trace>
  <inkml:trace contextRef="#ctx0" brushRef="#br0" timeOffset="28854.13">28326 8546 0,'0'0'0,"0"0"0,0 0 0,0 18 16,-8 8 0,-1 17-16,0 18 15,-8 8-15,0 9 16,-1-18-16,1-8 15,0-8-15,8-18 16,0-9-16,9-8 16,0-1-1,0-8-15,0-8 0,18-1 16,16-17 0,18-9-16,-8 1 15,-9 16-15,-9 1 16,0 17-16,-9 0 15,0 17-15,1 1 16,-1 16-16,0 1 16,1 0-16,-9-18 15,-1-8 1,-8-9-16</inkml:trace>
  <inkml:trace contextRef="#ctx0" brushRef="#br0" timeOffset="29061.25">27996 8711 0,'0'0'0,"0"0"16,0 0-16,0 0 15,26 0-15,27-9 16,25 9-16,35-8 15,17-1 1,-26 9-16,-60 0 0</inkml:trace>
  <inkml:trace contextRef="#ctx0" brushRef="#br0" timeOffset="29531.38">28144 8235 0,'0'0'0,"0"0"16,-9 0-16,1 0 16,-1 0-16,9 0 15,0 0-15,0 0 16,0-9-16,26 0 16,17-8-16,27 0 15,34-9 1,0 17-1,-52 18-15</inkml:trace>
  <inkml:trace contextRef="#ctx0" brushRef="#br0" timeOffset="29963.82">28978 8261 0,'0'0'0,"0"0"0,0 0 16,0 0-16,0 0 15,26-9-15,17 0 16,9 1-16,35-1 16,0-8-1,-52 17-15</inkml:trace>
  <inkml:trace contextRef="#ctx0" brushRef="#br0" timeOffset="30232.93">29342 7957 0,'0'0'0,"0"0"16,0 0-16,0 0 16,-8 9-16,-1 17 15,0 17-15,-17 18 16,0 26-16,9 8 15,17-9-15,0-8 16,9-17-16,25-9 16,18-9-1,61-8-15,252 17 16</inkml:trace>
  <inkml:trace contextRef="#ctx0" brushRef="#br0" timeOffset="31546.62">22864 7776 0,'0'0'0,"0"0"0,0 0 16,0 0-16,0 43 16,18 61-16,-1 112 15,-8 96 1,-9-17-16,0-27 15,-9-34-15,0-35 16,-8-34-16,0-35 16,8-27-16,-8-7 15,17-27-15,0-17 16,17-9 0,9 1-16,26-10 15,35-8-15,61 0 16,51-17-16,53-1 15,52-16-15,26-1 16,43-8-16,62-18 16,34-8-16,60 0 15,1 8 1,-26 18-16,-9 17 16,-18 8-16,-17 10 15,-25-1-15,-45 0 16,-51-8-16,-35-9 15,-26-17-15,-52-9 16,-35 0-16,-52-18 16,-18-8-1,-25 0-15,-18-17 16,-17-26-16,-18-35 16,-17-35-16,-8-34 15,-27-35-15,0-8 16,0 8-16,1 43 15,8 27-15,-9 34 16,9 35-16,0 17 16,0 17-16,0 9 15,0 18 1,0-1 0,0 0-1,0 18-15,-9 0 16,1-1-1,-10-8-15,-25 0 16,-18 0-16,-34 0 16,-36 0-16,-34 0 0,-26 9 15,-8 0-15,-27-9 16,-9 0-16,-16 9 0,-19-1 16,-34 10-16,-8-10 15,-18 1-15,-26 17 16,8 0-16,1 0 15,-9 0 1,0 0-16,-9 9 16,18-1-16,26-8 15,-9 0-15,8 9 16,27-9-16,26 9 16,8 8-16,27 9 15,17 0-15,35 8 16,-10 36-16,-190 112 15</inkml:trace>
  <inkml:trace contextRef="#ctx0" brushRef="#br0" timeOffset="112819.07">6478 16393 0,'0'0'0,"0"0"0,0 0 15,0 0-15,0 0 16,0 0-16,0 0 16,-9 17-16,1 18 15,-1 17-15,-8 43 16,8 35 0,-17 9-16,0-18 15,0-17-15,8 0 16,10-26-16,-1-26 15,9-18-15,0-16 16,0-10-16,0 1 16</inkml:trace>
  <inkml:trace contextRef="#ctx0" brushRef="#br0" timeOffset="113067.42">6357 17051 0,'0'0'0,"0"0"0,0 0 16,0 0-16,0 0 16,0 0-16,17 0 15,18 0 1,17 0-16,17-9 16,1 1-16,-1-1 78,1-8-78,8-9 0,-78 26 0,34-17 0</inkml:trace>
  <inkml:trace contextRef="#ctx0" brushRef="#br0" timeOffset="113265.85">6834 16661 0,'0'0'0,"0"0"15,0 0-15,-9 9 0,1 8 16,-1 27 0,-8 8-16,-1 17 15,1 0-15,0 0 16,-1 1-16,1 8 16,-1-26-16,18-9 15,-8 9-15,8-26 16</inkml:trace>
  <inkml:trace contextRef="#ctx0" brushRef="#br0" timeOffset="113679.37">7008 17129 0,'0'0'0,"0"0"0,0 0 16,0 0-16,0 0 15,0 0-15,0 0 16,-9 0-16,0 9 16,9 8-16,0 9 15,0 9-15,0-9 16,18 0-16,-1-9 15,1-8 1,-1-9-16,18-9 16,-9-8-16,0-1 15,-18 1-15,1-9 16,-18 0-16,1 9 16,-10-1-16,-8 1 15,0 17 1,9 0-16,8 0 15,9 0-15,0 0 16</inkml:trace>
  <inkml:trace contextRef="#ctx0" brushRef="#br0" timeOffset="114318.43">7546 16783 0,'0'0'0,"0"0"0,0 0 15,0 0-15,0 0 16,0 0-16,0 0 16,0 0-16,18 0 15,-1 0-15,18 0 16,8 0 0,9-9-16,0 9 15,9-9 48,-18 1-63,1-1 0,-1 0 0,9 1 0,-17 8 0</inkml:trace>
  <inkml:trace contextRef="#ctx0" brushRef="#br0" timeOffset="114529.57">7624 16999 0,'0'0'0,"0"0"0,0 0 0,0 0 15,18 9-15,-1-1 16,18-8-16,17 0 16,0 0-16,0-8 15,9-1 1,-18 9-16</inkml:trace>
  <inkml:trace contextRef="#ctx0" brushRef="#br0" timeOffset="115030.69">8250 16817 0,'0'0'0,"0"0"0,0 0 16,0 0-16,0 0 16,0 0-16,17 0 15,0 0-15,18 0 16,0-8-16,17-1 16,0 0-1,17 9-15,-8-8 16,-26 8-16</inkml:trace>
  <inkml:trace contextRef="#ctx0" brushRef="#br0" timeOffset="115645.25">9127 15743 0,'0'0'0,"0"0"0,0 0 16,0 0-16,0 0 16,0 18-16,0 8 15,8 17-15,-8 26 16,-8 18-16,8 25 15,-9 10 1,0-18-16,1-26 0,-10-9 16,10-17-1,8-26-15,0 0 16,0-18-16,0 1 16,0-9-16,0-9 15,17-17-15,0-17 16,9 0-1,0 8-15,0 9 0,-8 9 16,-1 0 0,-8 17-16,0 0 15,-1 17-15,10 0 16,-1 18-16,0 0 16,1-1-16,-10-8 15,1-9-15,-9-8 16</inkml:trace>
  <inkml:trace contextRef="#ctx0" brushRef="#br0" timeOffset="115896.85">8771 16237 0,'0'0'0,"0"0"0,0 0 16,0 0-16,0 0 16,17 0-16,26-9 15,9 1-15,18-1 16,17-17 31,-9 17-47,-43 9 0</inkml:trace>
  <inkml:trace contextRef="#ctx0" brushRef="#br0" timeOffset="116549.11">9700 16107 0,'-9'-9'0,"0"1"0,9 8 0,-8-9 0,8 9 15,0 0-15,0 0 16,-9 0 0,0 0-16,1 9 15,-10 8-15,1 18 16,-9 25-16,9 18 15,-1-17 1,18-9-16,0-17 16,0-9-16,0-18 15,18 1-15,-1-18 0,18-8 16,8-9 0,0-9-16,-17 9 15,1 9-15,-1 0 16,-18 17-16,1 0 15,8 0-15,1 8 16,-1 1-16,-8 0 16,-1-1-16,1 1 15,0-9 1,-1 0-16,1-9 16,0-8-16,0-18 15,-18-17-15,-9-17 16,1 8-16,0 35 15,8 0 1,9 18-16</inkml:trace>
  <inkml:trace contextRef="#ctx0" brushRef="#br0" timeOffset="116912.3">10186 16133 0,'0'0'0,"0"0"15,0 0-15,0 0 16,0 0-16,0 0 16,-9 0-16,1 9 15,-1 8-15,0 0 16,1 1-16,-1 8 15,-8 8 1,8 1-16,0-9 16,1 0-16,-1-9 15,9 1-15,0-1 16,0-8-16,0-1 16,9 1-16,8 0 15,0-1-15,9 1 16,9-18-16,-9 9 15</inkml:trace>
  <inkml:trace contextRef="#ctx0" brushRef="#br0" timeOffset="117430.87">8910 16653 0,'0'0'0,"0"0"0,0 0 15,0 0-15,0 0 16,0 0-16,0 0 16,8 0-1,1-9-15,0 9 16,8 0-16,0 0 15,18 0-15,26 0 16,17 0-16,18-9 16,34 1-16,9-1 15,8 0-15,-8 1 16,-17 8 0,-18 0-16,-17 0 15,-26 0-15,-18 0 16,-8 0-16,-9 0 15,-17 0-15,-9 8 16,0-8-16</inkml:trace>
  <inkml:trace contextRef="#ctx0" brushRef="#br0" timeOffset="118013.45">9517 16791 0,'0'0'15,"0"0"-15,0 0 0,0 0 16,0 0-16,0 0 15,0 0-15,0 0 16,18 0 0,-1 0-16,18 0 15,8 0-15,-8 9 16,0 0-16,17 8 16,-9 0-1,-8 1-15,-9-1 16,-9 0-16,-8 1 0,-9 8 15,-9 0 1,1 8-16,-18 1 16,0-9-16,-9 0 15,0 0-15,0-9 16,18-8-16,0-1 16,-1 1-16,10 0 15,-1-9-15,9 0 16,0 0-1,0 0-15,17 8 16,9 1-16,18 0 16,17-1-16,8 1 15,-8 0-15,-9-1 16,-9-8-16,-8 0 16,-9-8-16,-17 8 15</inkml:trace>
  <inkml:trace contextRef="#ctx0" brushRef="#br0" timeOffset="119129.8">10664 16150 0,'0'-8'0,"0"-1"0,0 0 16,0 9-16,0 0 16,17 0-1,9 0-15,9 0 16,0 0-16,17 18 16,0-1-16,-9 0 15,1 1 1,-18 8-16,0-9 0,-9 0 15,-8 18-15,-9 8 16,-18 9 0,-25 0-16,0 0 15,-10 9-15,1-18 16,0 0-16,17-17 16,1 0-16,16 0 15,1-8 1,8-1-16,9 9 0,0 0 15,18 9-15,16-1 16,19-8 0,16 0-16,0-17 15,-16 0-15,-1-18 16,-9 0-16,-17-8 16,0-9-1,-17 0-15,0 0 0,-18-17 16,-17 8-16,-18 0 15,-8 18 1,0 0-16,9 8 16,8 9-16,0 0 15,18 0-15,17 0 16,0 0-16,26 0 16,26-9-16,-26 9 15</inkml:trace>
  <inkml:trace contextRef="#ctx0" brushRef="#br0" timeOffset="119619.46">11402 16627 0,'0'0'0,"0"0"15,0 0-15,0 0 16,0 0-16,0 0 16,0 0-16,0 0 15,17 0-15,1 0 16,-1 0-16,18 0 16,-1 0-16,1 0 15,-9 0 1,0 0-16,-8 0 15,-10 0-15,1 0 16,0 0-16,-9 8 16,-9 10-16,0-1 15,-17 0-15,0 9 16,-9 0-16,9 0 16,-8 0-1,16-17-15,10 0 16,-1-1-16,9 1 15,0 8-15,17 1 16,18-1 31,17 0-47,18 9 16,-1-17-16,0-9 0,-16-9 0,-27 9 0</inkml:trace>
  <inkml:trace contextRef="#ctx0" brushRef="#br0" timeOffset="120300.45">9179 16220 0,'-9'-9'0,"0"9"15,9 0-15,0 0 16,0 0-16,0 0 16,0 0-16,0 0 15,0-9-15,0 1 16,0 8-16,0 0 16,0 0-16,0 0 15,9-9-15,17 0 16,18 1-16,25-1 15,35 0 1,-43 9 0</inkml:trace>
  <inkml:trace contextRef="#ctx0" brushRef="#br0" timeOffset="123047.35">12470 17164 0,'0'0'0,"0"0"0,0 0 0,0 0 0,0 26 16,9 26-16,-18 17 15,0-8-15,9-35 16</inkml:trace>
  <inkml:trace contextRef="#ctx0" brushRef="#br0" timeOffset="123684.5">13312 16800 0,'0'0'0,"0"0"0,0 0 16,0 0 0,0 0-16,0 0 0,0 0 15,-8 9 1,-10 17-16,-8 34 15,0 18-15,9 17 16,-1 1-16,18-27 16,0-8-16,0-18 15,18-17-15,-1-9 16,0-8-16,18-18 16,9-8-1,8-18-15,-9 1 16,-8 16-16,0 1 15,-1 17-15,1 9 16,0 17-16,0 8 16,8 1-16,0-9 15,-17 0-15,0-17 16,-8-1-16,8-25 16,9-26-1,-9-35-15,0-70 16,-18-16-16,-8 60 15,-8 61-15,-1 8 16,9 18-16</inkml:trace>
  <inkml:trace contextRef="#ctx0" brushRef="#br0" timeOffset="124165.84">14233 17164 0,'0'0'0,"0"0"0,0 0 15,0 0-15,0 0 16,0 0-16,0 0 15,0 0 1,0 0-16,0 0 16,0 0-16,-9 0 15,0 17-15,1 9 16,-10 9-16,-8 8 16,0 0-16,0 1 15,9-1 1,-1-8-16,10-10 0,-1-7 15,0-10 1,9 1-16,0 0 16,0-1-16,0 1 15,0 0-15,0-9 16,18 8-16,16 1 16,1 0-16,0-1 15,0 1-15,-1 0 16,1-1-1,-9-8-15</inkml:trace>
  <inkml:trace contextRef="#ctx0" brushRef="#br0" timeOffset="124465.72">14458 16990 0,'0'0'0,"0"0"15,0 0-15,0 0 16,0 0-16,0 0 15,18 0-15,17-8 16,17-1-16,0 1 16,17-1-16,27 9 15,-35 0-15</inkml:trace>
  <inkml:trace contextRef="#ctx0" brushRef="#br0" timeOffset="124639.82">14632 17120 0,'0'0'0,"0"0"16,0 0-16,0 0 15,0 0-15,9 0 16,17 0-16,17 0 16,35 0-1,27 0-15,-53 0 16</inkml:trace>
  <inkml:trace contextRef="#ctx0" brushRef="#br0" timeOffset="124994.07">15883 16332 0,'0'0'0,"0"0"0,0 0 15,0 0-15,0 26 16,-9 26-16,0 26 15,-8 26-15,-9 9 16,8-9-16,1-18 16,8-16-1,1-27-15,-1-17 16,9-18-16,0 1 16,0-9-16</inkml:trace>
  <inkml:trace contextRef="#ctx0" brushRef="#br0" timeOffset="125726.77">15735 16341 0,'0'0'0,"0"0"15,0 0-15,0 0 16,0 0-16,17 0 16,1 0-16,25 0 15,9 0-15,0 0 16,0 9-16,1 8 31,7 9-31,-25 0 0,-18-9 16,-8 1-16,-18 8 15,-25 8-15,-18 9 16,-9 1-16,9-1 16,8-17-1,10-9-15,16 1 16,1-1-16,17 0 15,8 1-15,19 16 16,7 10-16,10-1 16,-1-8-16,-17-9 15,0 0-15,-17-9 16,0-9-16,-18 10 16,-8-1-1,-27 9-15,-8 0 16,-9-9-16,0 1 15,18-10-15,17 1 16,9-9-16,17 0 16,17 0-1,35-9-15,9-8 0,-9-9 16,-9 9 0,36-27-16,-1 1 0,-44 17 15,-8 9 1,-17 8-16,0 9 15,0 0-15,-9 0 16,0 0-16,0 18 16,-9 8-16,9 8 15,0-8-15,0 9 16,17-9-16,1 0 16,16-9-16,1-8 15,8-18 1,1 0-16,-18 1 15,0-18-15,-17 0 16,-1-9-16,-16-8 16,-18 8-16,0 18 15,-18 17-15,18 0 16</inkml:trace>
  <inkml:trace contextRef="#ctx0" brushRef="#br0" timeOffset="126110.13">16621 16809 0,'0'0'0,"0"0"15,0 0 1,17 8-16,9 1 16,0 0-16,-8-1 15,8-8-15,0-8 16,0-1-16,0-8 15,0-9-15,0 0 16,-9 0 0,1-9-16,-10 0 15,1 9-15,-18 9 16,1 0-16,-10-1 16,-17 18-16,-8 26 15,-9 9-15,0 26 16,8 8-16,18 0 15,18-8 1,16 0-16,10-1 0,25-17 16,18-8-1,17-18-15,35-8 16,0-18-16,-70 9 16</inkml:trace>
  <inkml:trace contextRef="#ctx0" brushRef="#br0" timeOffset="126500.21">15579 17372 0,'-9'0'0,"9"0"0,0 0 16,0 0-16,0 0 15,0 0-15,9 0 16,34 0-1,44 8-15,52-8 16,35 0 0,17-8-16,0-1 0,-9 0 15,-52 1-15,0-1 16,-8 9-16,-18 17 16,-52 9-1</inkml:trace>
  <inkml:trace contextRef="#ctx0" brushRef="#br0" timeOffset="132130.68">16169 17553 0,'0'-8'0,"0"8"0,0-9 16,0 9-16,0 0 16,0 0-16,0 0 15,0 0-15,0 0 16,0 0-16,0 0 15,0 0-15,0 0 16,0 0 0,0 26-16,-9 17 15,9 18-15,0-9 16,0-9-16,0-17 16,0-8-16,0-10 15,0 1-15,0-18 16,0 1-16,0-18 15,0-18 1,9 1-16,0 8 16,0 18-16,-1 0 15,1 17-15,-9 0 16,0 0-16,17 0 16,1 8-16,-1 10 15,0-1-15,1 0 16,-1 9-1,-8-8-15,-1-1 16,1 0-16,0-8 31,0 0-31,-9-1 0,0 1 0,0 0 16,0-9-16,0-9 16,17-8-1,0-9-15,9-9 16,0 18-16,-8-1 15,-1 10-15,-8 8 16,-1 0-16,1 0 16,9 17-16,-1 18 15,0-1-15,-8 1 16,0-9 0,8 0-16,18-9 0,-9 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9:08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17915 13136 0,'0'0'0,"0"0"0,0 0 16,0 0-16,0 0 15,0 0-15,0 18 16,0-1-16,0 26 16,0 27-16,0 8 15,0 43 1,0 17-16,0 1 0,-9-9 15,9-9 1,0-17-16,0-26 16,0-26-16,0-17 15,0-9-15,0-9 16,0-8-16,0-1 16,0-8-16,9 0 15,8 0-15,0 0 16,1 0-16,-1 0 15,0 0-15,1 0 16,17 0 0,-1 0-16,10 0 15,8 0-15,0-8 16,17-1-16,1 0 16,-1 1-1,9-1-15,1 9 0,-10 0 16,9 0-16,0 0 15,1 0 1,-1 0-16,0 0 16,17 0-16,1-9 15,-9 9-15,0 0 16,-1 9-16,10 0 16,-1-9-1,1 8-15,-1-8 0,-8 0 16,0 0-1,9 0-15,-9 0 16,-9 0-16,0 0 16,9 9-16,-9 0 15,0-1-15,9-8 16,-9 0 0,0 9-16,-8-9 0,8 0 15,0 0-15,0 0 16,0 0-1,-8 0-15,-1 0 16,1 0-16,-1 0 16,9 9-16,0-9 15,1 0-15,-10 0 16,9 0-16,0 0 16,0 0-16,1 0 15,-10 0-15,1 0 16,-1 0-1,1 0-15,-10 0 16,1 0-16,0 0 16,-9 0-16,0 0 15,0 8-15,-8-8 16,8 0-16,0 0 16,9 0-1,-1 0-15,-8 0 16,1 0-16,-1 0 15,-9 0-15,1 0 16,8 0-16,0 0 16,0 0-16,0 0 15,0 0-15,0 0 16,0 0 0,9 0-16,-9 0 15,0 0-15,9 0 16,0 0-16,0 0 15,-9 0-15,0 0 16,9 0-16,-9 0 16,17 0-16,1 0 15,-1 9 1,1-9-16,-1 9 16,1-9-16,-1 8 15,9 1-15,0 0 16,0-9-16,-8 0 15,8 8-15,0-8 16,0 9 0,1 0-16,-10 8 15,9-8-15,-8-1 16,8 1-16,0 0 16,0-1-16,-8-8 15,-1 0 1,0 9-16,10-9 0,-1 9 15,0-9-15,-17 0 16,8 0-16,9 8 16,-8-8-1,-1 9-15,1-9 16,-9 0 0,-1 0-16,10 0 15,-1 9 1,-8-1-1,0-8-15,0 9 16,-1 0-16,-16-1 16,17-8-16,8 0 15,1 0-15,-1 0 16,-8 0-16,0 0 16,-18 0-16,9 0 0,0 0 0,0 0 15,-8 0-15,-1 0 16,-8 0-16,0 0 15,-1 0 1,1 0-16,0 0 16,0 0-16,-9 0 15,0 0 1,8 0-16,1 0 16,9 0-16,-10 0 0,1 0 15,-9 0-15,0 0 16,0 0-1,9 0-15,-9 0 16,0 0-16,0 0 16,0 0-1,-8 0-15,-1 0 0,0 0 16,1 0-16,-1 0 16,0 0-16,1 0 15,-1 0 1,-8 0-16,-1 0 15,1 0-15,0 0 16,0 0 0,-1 0-16,-8 0 0,0 0 15,0 0-15,0 0 16,0 0-16,0 0 16,0 0-1,0 0-15,0 0 16,0 0-16,0 0 15,0 0-15,0 0 16,0 0-16,0 0 16,9-8-1,0-1-15,-1 0 0,1 1 16,0-18-16,-1 0 16,10-18-1,8-16-15,0-10 16,-9 1-16,9-9 15,-8-8-15,-1 8 16,-8 0-16,-1 8 16,-8 1-1,0 0-15,0 8 0,0 9 16,0 9 0,0 0-16,0 8 15,0 0-15,0 9 16,0 9-16,0 0 15,0-1-15,0 1 16,0 8-16,0 9 16,0 0-16,-8-8 15,-1 8 1,-8 0-16,-9 8 16,-9 10-16,0-10 15,9 1-15,9-9 16,-1 0-16,1 0 15,-9 0-15,-9 0 16,-52-9-16,-17-17 16,26-8-1,17 25-15,-8 0 16,-18-8-16,-9 0 16,1 8-16,-1 0 15,1 1-15,-1-1 16,-8 0-16,-9 1 15,9-1 1,-9 9-16,-9 0 16,1-9-16,-1 9 15,1-8-15,-1-1 16,-8 9-16,8-9 16,1 9-16,8-8 15,-17-1-15,8 9 16,9 0-16,-8 0 15,8 0 1,0 0-16,0 0 16,-9 0-1,1 0 1,8 9-16,0-9 16,-9 0-1,1 0-15,8 8 16,0-8-16,0 0 0,0 9 15,9-9-15,-9 0 0,0 0 16,0 0 0,1 9-16,-1-9 0,0 0 15,-9 0-15,1 8 16,-10-8-16,10 0 16,-1 0-16,-17 0 15,9 0 1,-18 0-16,9 0 15,9 9-15,-9-9 16,0 9-16,0-1 16,0 1-16,0 0 15,1-9 1,16 8-16,-8-8 0,-9 0 16,17 0-1,1 9-15,-1-9 16,-8 9-16,8-9 15,1 0-15,-1 0 16,0 8-16,18-8 16,-17-8-16,-1-1 15,18 9-15,0-9 16,-18 9-16,1 0 16,8 0-16,8 0 15,-25 0 1,9 0-16,16 0 15,1-8-15,0-1 16,0 9-16,17 0 16,0 0-16,26-9 15,44 9-15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7:59.8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29316 15362 0,'0'0'0,"0"0"16,0 0-16,9 0 15,17-8-15,18-1 16,8 0 0,17 9-16,9 0 15,9 0-15,-52 0 16</inkml:trace>
  <inkml:trace contextRef="#ctx0" brushRef="#br0" timeOffset="714.18">30202 14704 0,'0'0'0,"0"0"0,0 0 15,0 0-15,0 0 16,0 0-16,0 0 16,0 17-1,0 9-15,0 18 16,-9 42-16,-8 36 31,-9-10-31,0-17 0,9 1 16,-1-18-16,1-26 15,8-9-15,0-17 16,9-9-16,0-8 16,0 0-16,0-9 15,0-9-15,0 0 16,0-8-16,9-9 16,9 0-16,-1 0 15,0 0-15,1 9 16,-1-1-1,0 1-15,1 0 16,-1-1 0,-8 10-1,-1 8 1,1 0-16,0 0 16,0 0-16,-1 0 0,10 0 15,-10 8-15,10 1 0,-1 8 16,-8 1-16,8 16 15,-8 10-15,-1-10 16,1 1-16,0-9 16,-1 0-16,-8 0 15,0-9-15,9 0 16,0-8-16,-9-9 16</inkml:trace>
  <inkml:trace contextRef="#ctx0" brushRef="#br0" timeOffset="1001.63">29959 15146 0,'0'0'0,"0"0"0,0 0 16,0 0-16,0 0 16,0-9-16,0 0 15,9 1-15,17-1 16,17-17 0,9 9-16,18 0 15,17 8-15,34-8 16,-51-1-16</inkml:trace>
  <inkml:trace contextRef="#ctx0" brushRef="#br0" timeOffset="1848.26">30636 15362 0,'0'0'0,"0"0"16,0 0-16,0 0 16,0 0-16,0 0 15,18 0-15,16 9 16,1-9-1,9-9-15,-1 1 16,0-10-16,-17 1 16,-8 0-16,-9-1 31,-1 1-31,-8 0 0,-8-1 16,-10 1-16,-8 17 0,-17 0 15,-1 17 1,-8 18-16,0 8 15,17 9-15,9 0 16,18-8-16,8-1 16,17 0-16,18-17 15,8 0-15,18-17 16,52-9-16,260 17 16</inkml:trace>
  <inkml:trace contextRef="#ctx0" brushRef="#br0" timeOffset="2132.25">31288 15068 0,'0'0'0,"0"0"0,0 0 15,0 17-15,-9 9 16,0 9-16,1 17 16,-10 17-16,1 9 15,-1 0-15,1-17 16,0-18 0,-1-9-16,18-25 15,0 0-15,9-9 16,8-18-16,-8 10 15</inkml:trace>
  <inkml:trace contextRef="#ctx0" brushRef="#br0" timeOffset="2549.52">31366 14877 0,'0'0'0,"0"0"16,0 0-16,0 0 15,0 0-15,0 0 16,17 0-16,0 0 15,18 18-15,0-1 16,0 0-16,-9 1 16,0-1-16,-18 0 15,1 1 1,-9-1-16,-17 0 16,-9 9-16,-18 9 15,1-1-15,-1-8 31,10 0-31,8-8 0,8-1 16,18 0-16,0 9 0,18 9 16,25 0-1,9 17-15,9-9 16,-18 0-16,-8-17 16,-9 0-16,-17-8 15,0-1-15,-27 0 16,-17 9-16,-17 0 15,-43 0 1,-1 0-16,18-9 16,35 1-16</inkml:trace>
  <inkml:trace contextRef="#ctx0" brushRef="#br0" timeOffset="3262.79">29968 15865 0,'0'0'0,"0"0"0,0 0 15,0 0-15,0 0 16,0 0-16,26 0 15,34 8-15,36 1 16,69 0-16,35 8 16,34-8-16,-17-1 15,-26 10 1,-8-10-16,-44 1 16,-26 0-16,-27 8 15,-16-8-15,-18 8 16,-26 0-16</inkml:trace>
  <inkml:trace contextRef="#ctx0" brushRef="#br0" timeOffset="3763.7">30471 16072 0,'0'0'0,"0"0"0,0 0 0,0 0 0,0 0 16,0 0-1,18 0-15,8 0 16,8 18-16,10-1 16,-1 0-16,1 9 15,-18 0-15,0 0 16,-17-8 0,-1-1-16,-16 0 15,-10 18-15,-17 0 0,1 8 16,-1-17-1,0 0-15,0 0 0,18-17 16,0-1 0,8 1-16,9 0 15,0-1-15,0 1 16,17-1-16,9 1 16,18 0-1,25-1-15,10-8 0,33 0 16,253 35-1</inkml:trace>
  <inkml:trace contextRef="#ctx0" brushRef="#br0" timeOffset="4317.79">31253 16246 0,'0'0'0,"0"0"15,0 0-15,0 0 16,0 0-16,-9 17 16,0 0-16,1 18 15,-1 0-15,-8-1 16,8-8 0,0 0-16,1-8 15,-1-10-15,0 1 16,9 0-16,0-9 15,0 0-15,0-9 16,18-17-16,-1 0 16,18 0-16,0 0 15,-1 9-15,-8-1 16,0 18-16,0 0 16,-8 18-16,-1-1 15,-8 9 1,0 0-16,-9 0 15,0 0-15,0-17 16,0-1-16,0 1 16,0-9-16,0-9 15,26-17-15,8-17 16,1 8 0,-9 9-16,0 9 15,-17 17-15,0 0 16,-1 9-16,10 17 15,-10 17-15,1 0 16,0 0-16,-1-17 16,10 0-16,-10-17 15,1 0-15</inkml:trace>
  <inkml:trace contextRef="#ctx0" brushRef="#br0" timeOffset="4847.39">32295 15510 0,'0'0'0,"0"0"15,0 0-15,17 17 16,1 0-16,8 0 15,8 1-15,-8 8 16,1 0-16,-1-9 16,-18 0-16,1 1 15,-18 16 1,-8 1-16,-18 0 16,-17 8-16,-9 9 15,0 0-15,9-17 16,9-9-16,8-1 15,0 1-15,18 0 16,0-8 0,17-1-16,0 9 15,17-9-15,18 9 16,0 0-16,17-8 16,-9-10-16,1-8 15,-10-8-15,-8-1 16,-8 0-16,-10 1 15,1-10 1,-18 1-16,-17-9 16,0 0-16,-8 9 15,-1-1-15,9 10 16,17 8-16,9 0 16,0 0-16</inkml:trace>
  <inkml:trace contextRef="#ctx0" brushRef="#br0" timeOffset="5261.44">32451 16046 0,'0'0'0,"0"0"0,0 0 15,0 0 1,0 0-16,0 0 15,0 0-15,18 0 16,-1 0-16,18 0 16,-1 0-16,1 0 15,-9 0-15,0 0 16,-8 0-16,-10 0 16,1 0-16,0 0 15,-9 0 1,-9 18-16,-17-1 15,-9 9-15,0 0 16,1 0-16,-1-9 16,9-8-16,9 0 15,-1-1-15,10 1 16,8 0-16,0-9 16,0 8-1,17 1-15,26 0 16,35-1-16,-25-8 15</inkml:trace>
  <inkml:trace contextRef="#ctx0" brushRef="#br0" timeOffset="37792.58">18279 15458 0,'0'0'0,"0"0"0,0 0 15,0 0-15,0 0 16,0 0 0,-8 17-16,-1 9 0,-17 26 15,0 26 1,0 26-16,0 8 16,0 1-16,0-27 15,8-16-15,1-27 16,0-8-16,8-9 15,0-18-15,0 1 16,1-9 0,8 0-16</inkml:trace>
  <inkml:trace contextRef="#ctx0" brushRef="#br0" timeOffset="38164.24">18192 15726 0,'-8'-9'0,"-1"1"0,0-1 15,9 0-15,0 9 16,0 0 0,-8 0-16,-1 0 15,0 0-15,-17 18 16,0-1-16,0 0 16,9 1-16,-1-10 15,10 1-15,8 0 16,0-9-16,0-9 15,17-17-15,1-26 16,8 0 0,-18 9-16,1 8 15,0 18-15,-1 0 16,1 17-16,0 0 16,8 17-16,9 9 15,9 17-15,17 9 16,35 9-1,-26-35-15</inkml:trace>
  <inkml:trace contextRef="#ctx0" brushRef="#br0" timeOffset="40724.43">17611 16713 0,'0'0'0,"0"0"16,0 0-16,0 0 16,0 0-16,0-8 15,0-1-15,-9 0 16,0 1-16,1-10 16,-18 1-1,0 0-15,-18 17 16,1 0-16,-1 17 15,10 0-15,-1 27 16,0 25-16,18-8 16,17-1-16,17-16 15,18-1-15,17-17 16,52 0-16,-34-9 16</inkml:trace>
  <inkml:trace contextRef="#ctx0" brushRef="#br0" timeOffset="41159.24">18297 16575 0,'0'0'0,"0"0"0,0 0 0,0 0 15,-9 0-15,0 0 16,1 0-16,-10 0 15,-8 0-15,-9 8 16,-8 10-16,0 8 16,-1 8-16,9 1 15,1 17 1,16-9-16,1 1 16,17-18-16,0-9 15,9-8-15,8-18 16,0 0-16,18-17 15,9-8-15,-1-1 16,-17 0-16,0 18 16,-17 0-1,-1 8-15,1 9 16,0 0-16,0 0 16,-1 9-16,1-1 15,0 10-15,8-1 16,-8-8-16,8-1 15,0-8-15,-8 0 16</inkml:trace>
  <inkml:trace contextRef="#ctx0" brushRef="#br0" timeOffset="41528.06">18601 16618 0,'0'0'0,"0"0"0,0 0 16,0 0-16,0 0 16,0 17-1,-9 1-15,0 25 16,1 18-16,-10-18 16,1-8-16,8-9 15,9-9-15,0-8 16,0-1-16,0-16 15,0-10 1,18-16-16,16-18 16,10 0-16,-1 8 15,-17 18-15,0 9 16,-17 17-16,0 0 16,-1 17-1,10 18-15,-1 43 16,0 0-16,1 0 15,-10-26-15,1-26 16</inkml:trace>
  <inkml:trace contextRef="#ctx0" brushRef="#br0" timeOffset="41831.86">19929 16705 0,'0'0'0,"0"-9"15,9-8-15,-9-9 0,0 0 16,0 0-16,9 8 16,-1 10-16,1 8 15</inkml:trace>
  <inkml:trace contextRef="#ctx0" brushRef="#br0" timeOffset="42270.9">19730 16020 0,'0'0'0,"0"0"0,0 0 16,0 9-16,0 17 15,8 26-15,-16 43 16,-1 18-1,0 0-15,-17-10 0,9-16 16,-1-18-16,1-17 16,8-17-1,1-9-15,8-17 16,0-1-16,0-16 16,0-10-16,17-8 15,9-17-15,9 0 16,8-1-16,1 10 15,-18 16-15,0 10 16,-9 8 0,0 17-16,1 18 0,-1 25 15,-8 18 1,0 0-16,-9-17 16,0-18-16,0-17 15,0-17-15,8-1 16,10 1-16,-10-9 15</inkml:trace>
  <inkml:trace contextRef="#ctx0" brushRef="#br0" timeOffset="42731.34">20459 16505 0,'0'0'0,"0"0"0,0 0 16,0 0-16,0 0 15,0 0 1,-9 0-16,1 0 16,-1 0-16,0 0 15,-17 9-15,0 8 16,0 1-16,-9 8 16,9 8-16,0 1 15,9 17 1,-1 0-16,18-9 0,0-17 15,18-8 1,-1-10-16,9-16 16,9-10-16,8-8 15,-17-8-15,1 8 16,-19 8-16,1 10 16,0-1-16,-1 0 15,1 9-15,-9 0 16,0 0-1,9 0-15,-1 18 16,10-1-16,-1 0 16,0 9-16,1-17 15,-1 0-15,1-9 16,-10 0-16,1-9 16,0 9-16</inkml:trace>
  <inkml:trace contextRef="#ctx0" brushRef="#br0" timeOffset="43020.68">20685 16575 0,'0'0'0,"0"0"0,0 0 16,0 0-16,0 0 15,0 0 1,17 17-16,0 18 0,18 8 16,0 9-16,8 0 15,-17-9 16,0-17-31,-17 0 0,0-8 0,-1-10 16,1 1-16,-9-18 16,9-17-16,8-43 15,9-44-15,0-8 16,0 35-16,0 25 16,-17 35-1,-9 9 1,0 17-1</inkml:trace>
  <inkml:trace contextRef="#ctx0" brushRef="#br0" timeOffset="43371.29">21197 16644 0,'0'0'0,"0"0"16,0 0-16,0 0 15,0 0-15,17 0 16,1 0-16,8 0 16,9 0-16,-1-9 15,1 1 1,-9-1-16,0-8 16,-8-9-16,-10-9 15,1 9 16,-18 9-15,1 0-16,-1 8 0,-17 9 0,-9 17 0,-8 18 0,8 17 16,9 17-1,17 9-15,27 0 16,8-9-16,34 1 16,36-19-16,25-25 15,192 9-15</inkml:trace>
  <inkml:trace contextRef="#ctx0" brushRef="#br0" timeOffset="44050.15">22613 16402 0,'0'0'0,"0"0"0,0 0 16,-9-9-16,0 0 15,0 1-15,-8-1 16,0 0-16,-1 1 15,-8-1 1,0 9-16,0 0 16,0 17-16,-17 18 15,-1 17 1,10 0-16,8 8 0,8-8 16,18 9-1,0-9-15,9-9 0,0-17 16,-1-17-1,10 0-15,-1-18 16,18 0-16,-1-17 16,1-17-16,0 8 15,-9 18-15,-9 0 16,-8-1-16,0 10 16,-1 8-16,-8 0 15,0 8 1,18 10-16,-1 16 15,9 1 1,18 8-16,-10-25 0,-16-10 16</inkml:trace>
  <inkml:trace contextRef="#ctx0" brushRef="#br0" timeOffset="44404.44">23455 15813 0,'0'0'0,"0"0"16,0 0-16,0 17 16,9 44-16,-1 51 15,-16 35 1,-1 27 0,-9-18-16,10-35 0,8-9 15,0-25-15,0-35 16,8-26-16,19 0 15,16-26-15,-26-17 16</inkml:trace>
  <inkml:trace contextRef="#ctx0" brushRef="#br0" timeOffset="44791.87">23993 16315 0,'0'0'0,"0"0"0,0 0 0,0 0 0,0 0 15,-8 0 1,-10 0-16,-8 17 0,-17 9 16,-1 18-1,10 8-15,-1-9 16,17 0-16,1 0 16,8-17-16,9 0 15,0-17-15,0 0 16,18-9-1,17-18-15,17-16 16,0-18 0,-9 0-1,-17 9-15,0 17 16,-17 8-16,0 1 16,-1 17-16,-8 9 15,9 17-15,8 26 16,1 17-16,16 0 15,1 0-15,9-17 16,25-26-16,-8-26 0,-35 0 16</inkml:trace>
  <inkml:trace contextRef="#ctx0" brushRef="#br0" timeOffset="45079.16">24306 16272 0,'0'0'0,"0"0"0,0 17 16,0 26-16,17 9 16,1 9-16,-1-1 15,0-16 17,-8-10-32,0-8 0,-1-8 0,1-10 0,-9 1 15,0 0-15,0-9 16,0-9-1,0-8-15,0-18 16,17-26-16,1 1 16,17-1-16,8 9 15,9 18 1,-17 25-16</inkml:trace>
  <inkml:trace contextRef="#ctx0" brushRef="#br0" timeOffset="45571.62">25053 16358 0,'0'0'0,"0"0"0,0 0 0,0 0 16,0-8-1,0-1-15,-9 0 16,0 9-16,-8 0 15,-9 0-15,-9 18 16,-8 16-16,8 10 16,0-10-1,18-8-15,0 0 16,17-17-16,0-1 16,0 1-16,17-9 15,0-9-15,1 1 16,8-1-16,0 9 15,0 0-15,8 17 16,1 9-16,-9 9 16,0 26-1,0 17-15,-17-18 16,0 1-16,-18-18 16,0-8-16,1-9 15,-1-9-15,-8-8 16,-1-1-16,1-8 15,0-8-15,-10-18 16,10-26-16,8-9 16,9 9-16,9 18 15,0 16 1</inkml:trace>
  <inkml:trace contextRef="#ctx0" brushRef="#br0" timeOffset="45892.9">25365 16376 0,'0'0'0,"0"0"16,0 8-16,0 10 15,18-1-15,-1 0 16,0-8-16,9 0 16,9-1-16,0-16 15,8-10-15,-17-8 16,0 0-1,-8 0-15,-10-8 16,-8-1-16,-8 0 16,-18 18-16,-9 0 15,-8 25-15,-1 10 16,1 34-16,-9 17 16,17 9-16,26 8 15,18 1-15,17-9 16,9 0-16,-18-35 15</inkml:trace>
  <inkml:trace contextRef="#ctx0" brushRef="#br0" timeOffset="46308.13">22100 17285 0,'0'0'0,"0"0"0,0 0 0,0 17 16,0 9 0,0 35-16,0 43 15,0 34-15,-9 1 16,1-9-16,-1-18 15,0-16-15,9-36 16,0-25-16,-8-9 16,-1-9-1</inkml:trace>
  <inkml:trace contextRef="#ctx0" brushRef="#br0" timeOffset="46508.23">21979 17839 0,'0'0'0,"0"0"0,0 0 16,0 0-16,8 0 16,18 9-16,18-9 15,17 9-15,8-18 16,9-8 0,0-9-16,9-18 15,-9 1-15,-34 8 16,-27 27-16</inkml:trace>
  <inkml:trace contextRef="#ctx0" brushRef="#br0" timeOffset="46702.92">22586 17242 0,'0'0'0,"0"0"0,0 0 16,0 0-16,-8 8 16,-1 18-16,0 26 15,1 35-15,-1 43 16,0 17-1,1-8-15,-1-1 16,9-17-16,0-34 0,0-18 16,0-34-16,0-9 15,9-17-15</inkml:trace>
  <inkml:trace contextRef="#ctx0" brushRef="#br0" timeOffset="46916.07">22717 17839 0,'0'0'0,"0"0"0,0 0 15,0 0-15,0 0 16,0 0-16,17 0 16,0 0-16,27-8 15,8-1-15,9 0 16,-9-17-16,0 9 15,-9-9-15,-17 9 16,-8 8 0</inkml:trace>
  <inkml:trace contextRef="#ctx0" brushRef="#br0" timeOffset="47104.39">23012 17848 0,'0'0'0,"0"0"15,0 0-15,0 9 16,0 8-16,0 18 16,0-1-16,-9 1 15,1-1-15,-1 1 16,0 8-16,-8 9 31,-1-8-31</inkml:trace>
  <inkml:trace contextRef="#ctx0" brushRef="#br0" timeOffset="47279.27">22786 18246 0,'0'0'0,"0"0"0,0 0 15,0 0-15,0 0 16,0 0 0,0 0-16,9 0 0,26-8 15,34-1 1,18 0-16,8-17 15,-42 18-15</inkml:trace>
  <inkml:trace contextRef="#ctx0" brushRef="#br0" timeOffset="79895.17">24627 14574 0,'0'0'0,"0"0"0,0 0 15,0 0 1,0 0-16,0 0 15,0 0-15,0 0 16,0 0-16,0 26 16,0 26-16,-9 52 15,1 26 1,-10 9-16,1-18 0,8-35 16,1-8-1,8-17 1,0-26-1,0-27-15</inkml:trace>
  <inkml:trace contextRef="#ctx0" brushRef="#br0" timeOffset="80131.28">24566 15198 0,'0'0'0,"0"0"15,0 0-15,0 0 16,0 0-16,0-9 16,0 0-16,18 1 15,25-18-15,9 0 16,18 0-16,8 0 31,0 0-31,-9 0 0,1 9 16,-27 8-16</inkml:trace>
  <inkml:trace contextRef="#ctx0" brushRef="#br0" timeOffset="80422.78">25001 14609 0,'0'0'0,"0"0"0,0 0 15,0 0-15,0 0 16,0 0 0,0 0-16,0 17 0,0 9 31,-9 17-31,0 18 0,0 17 16,1 17-1,-1 1-15,0-1 0,9-17 16,0-18-16,0 1 15,0-18-15,18 1 16,-10-10 0,1-25-16</inkml:trace>
  <inkml:trace contextRef="#ctx0" brushRef="#br0" timeOffset="80680.14">25322 15102 0,'0'0'0,"0"0"0,0 0 16,0 0-16,0 0 15,0 0-15,9 0 16,8-8-1,0-1-15,18 0 16,0 1-16,26-1 16,8-8-16,-43 17 15</inkml:trace>
  <inkml:trace contextRef="#ctx0" brushRef="#br0" timeOffset="80931.73">25452 15102 0,'0'0'0,"0"0"16,0 0-16,0 0 15,0 0-15,0 18 16,-9-1-16,9 18 16,-8-1-16,8 1 15,0 0 1,0-1-16,0-8 15,0 0-15,8-8 16,-8-10-16,0-8 16</inkml:trace>
  <inkml:trace contextRef="#ctx0" brushRef="#br0" timeOffset="81128.91">25322 15492 0,'0'0'0,"0"0"0,0 0 16,0 0-16,0 0 16,0 0-16,0 0 15,0 0-15,17-8 16,27-1 0,16 0-16,53-8 15,0 0 1,-69 17-1</inkml:trace>
  <inkml:trace contextRef="#ctx0" brushRef="#br1" timeOffset="-115745.47">17819 13561 0,'0'0'0,"-9"0"0,9 0 0,-8-9 15,-1 1-15,-8-1 16,-9 0-16,-9-17 16,-9-8-16,-16-10 15,-1 1 1,-17-18-16,-9 1 16,-17-18-16,-1-17 15,-7-18-15,7 9 16,-8-9-16,9 1 15,0-1-15,17 18 16,0 8-16,18 27 16,8 8-16,9 17 15,9 1 1,8 8-16,0 8 16,18 1-16,-1 8 15,10 1-15,8 8 16,0 0-16,0 0 15,0 26-15,0 17 16,0 26 0,0 9-16,8-9 0,-8-17 15,9-8 1,-9-18-16,0 0 16,0-18-16,0 1 15,0-18-15,-9-8 16,1-35-16,-10-9 15,1 9-15,0 18 16,8 8-16,9 8 16,0 1-1,17-9-15,27 0 16,34-8-16,17-1 16,-8 0-16,0 18 15,9 26 1,-44 8-16</inkml:trace>
  <inkml:trace contextRef="#ctx0" brushRef="#br1" timeOffset="-113611.95">13373 10382 0,'0'0'0,"0"0"0,0 0 16,0 0-16,0 0 16,0 0-16,9 18 15,8 16-15,0 36 16,9-1-16,1-8 16,-10-9-1,-8-18-15,-1-8 16,1-9-16,0-8 15,-9 0-15,0-1 16,0-8-16,0 0 16,-9-17-16,0-26 15,1-26-15,-1-1 16,9 1-16,0 8 16,0 27-1,17-1-15,1 0 16,-1 9-16,9 9 15,0 0-15,-9 8 16,10 9-16,-10 0 16,-8 0-16,-1 0 15,1 9-15,0-1 16,-9 10 0,-9-1-16,0 9 15,-8 9-15,-9-1 16,8 1-16,1-9 15,0 0-15,17 0 16,0 0-16,8 0 16,10 0-16,-1 9 15,9-9 1,9 8-16,-9-8 16,9 0-16,-9 0 15,8-9-15,1 1 16,-17-10-16</inkml:trace>
  <inkml:trace contextRef="#ctx0" brushRef="#br1" timeOffset="-113190.71">14207 10105 0,'-9'0'0,"0"0"16,1 0-16,-1 0 16,0 0-16,9 0 15,0 0-15,0 0 16,0 0-16,0 0 16,0 0-16,18 0 15,-1-8-15,0-1 16,9 0-1,0 1-15,0 8 16,18-9-16,-1 9 16,-25 0-16</inkml:trace>
  <inkml:trace contextRef="#ctx0" brushRef="#br1" timeOffset="-113024.81">14215 10417 0,'0'0'0,"0"0"0,0 0 16,0 0-16,0 0 16,0 0-16,18 0 15,-1 0-15,18 0 16,26-9-16,-9 9 16</inkml:trace>
  <inkml:trace contextRef="#ctx0" brushRef="#br1" timeOffset="-108129.39">14780 10036 0,'0'0'0,"0"0"0,0 0 0,0 9 16,0 8-16,8 0 16,10 1-16,17-10 15,-1 1-15,1-9 16,8-9-1,1 1-15,-1-18 16,-17 0 0,0 0-16,-8 0 0,-10 8 15,1-8-15,-18 0 16,1 0-16,-1 9 16,0 0-16,-8 17 15,-9 0-15,0 8 16,0 10-1,0 16-15,8 1 16,1 17-16,17 0 16,9-9-16,8 1 15,18-10-15,0-8 16,8 0-16,9-17 16,44-1-16,-27 1 15</inkml:trace>
  <inkml:trace contextRef="#ctx0" brushRef="#br1" timeOffset="-107745.45">15561 9525 0,'0'0'0,"0"0"16,0 0-16,0 0 15,0 0-15,0 17 16,0 35-16,0 26 16,9 9-16,0 8 15,-1 0-15,1-8 16,0-26 0,-1-9-16,1-26 15,0-9-15,-1-8 16,-8-1-16</inkml:trace>
  <inkml:trace contextRef="#ctx0" brushRef="#br1" timeOffset="-107174.92">15492 9499 0,'-9'-9'0,"0"1"0,9-1 16,0-8 0,0-9-16,18-9 15,17 0-15,8 9 16,18 0-16,8 9 16,-8 0-16,0 17 15,-18 0-15,-17 9 16,0-1-16,-17 1 15,0 8-15,-18 0 16,0 18-16,-17 0 16,0-1-1,-9-8-15,1 0 16,16 0-16,1-17 16,8 0-16,1 8 15,-1-8-15,9 8 16,0 0-16,17 9 15,9 0 1,9 9-16,0-9 16,0 0-16,-9 0 15,0-9-15,0 0 16,-18 1-16,1-1 16,-18 9-16,-8 9 15,-18-1-15,-8 1 16,-18 0-1,9-9-15,0 0 16,0-18-16,17 1 16,9 0-16,17-9 15,9 0-15,0 0 16</inkml:trace>
  <inkml:trace contextRef="#ctx0" brushRef="#br1" timeOffset="-106692.39">16213 9594 0,'0'0'0,"0"0"0,0 0 15,0 0-15,0 0 16,0 0-16,0 9 16,0 17-1,8 26-15,1 0 16,-9 0-16,9 0 15,-1-9 1,1-8-16,0-9 0,8 0 16,0-18-16</inkml:trace>
  <inkml:trace contextRef="#ctx0" brushRef="#br1" timeOffset="-106294.9">16091 10045 0,'0'0'0,"0"0"0,0 0 16,0 0-16,0 0 16,0 0-16,0 0 15,0 0-15,0 0 16,17-9-16,18 0 15,26 1 1,8-1-16,10 0 16,-1 1-16,17-10 15,9 10-15,-51-1 16</inkml:trace>
  <inkml:trace contextRef="#ctx0" brushRef="#br1" timeOffset="-105745.08">15136 10426 0,'0'0'0,"0"0"15,0 0-15,0 0 16,0 0-16,0 0 16,0 0-16,0 0 15,17 0 1,9-9-16,44 0 15,51-17-15,36 0 47,16-17-47,18-9 0,-191 52 0,174-60 0,-35 8 0,-139 52 0,121-44 16,-16 10-16,-27 8 0,-9 8 16,-25 18-1,8 0-15,-9 0 16,-25 0-16</inkml:trace>
  <inkml:trace contextRef="#ctx0" brushRef="#br1" timeOffset="-104863.15">15692 10486 0,'0'0'0,"0"0"16,0 0-16,0 0 15,0 0-15,0 9 16,8 17-16,10 9 16,-1 8-1,-8 0-15,-1 1 16,1-1-16,0-17 16,-1 0-16,-8-9 15,0-8-15,0-1 16,0-8-16,0 0 15,0-8-15,18-27 16,-10-17 0,10 0-16,-1 9 15,1 8-15,8 18 16,0 0-16,0 17 16,0 0-16,-9 17 15,9 9-15,0 9 16,0-1-16,-17-8 15,0 0 1,-1-9-16,1-8 16,0 0-16,-9-1 15,0-8-15,0-8 16,0-10-16,17-16 16,0-18-16,1 0 15,17 9-15,-1 8 16,1 0-1,0 18-15,8 0 16,-8 17-16,0 0 16,-9 17-16,0 0 15,0 18-15,0 0 16,0 8-16,0 0 16,-9-17-16,9 9 15,9-9-15,-9-9 16</inkml:trace>
  <inkml:trace contextRef="#ctx0" brushRef="#br1" timeOffset="-100114.11">11584 9577 0,'0'0'0,"0"0"0,0 9 15,0 25-15,0 27 16,0 17 0,18 52 15,-1 17-31,9 0 0,-9 9 0,1 0 0,-1-26 16,0 26-16,1-9 15,-10-26-15,10-8 16,-1-9-16,-8-18 15,0-16-15,-9-27 16,0-8-16,8-9 16,1 0-1,0-9-15,-1-8 16,1-1-16,0 1 16,8 0-16,0-1 15,1 1-15,-1 0 16,0-1-16,10 1 15,7 0 1,1-9-16,17-9 16,18 0-16,-1 1 15,1-1-15,-1 0 16,18 1-16,8-10 16,-8-8-16,0 9 15,9-9 1,16-9-16,-7 9 15,-1 0-15,-9 0 16,1 9-16,-9 0 16,17-9-16,-9 8 15,1-8-15,-9 9 16,0-9-16,8 9 16,-17-1-16,0 1 15,9 0-15,0 0 16,0-1-1,0 1-15,0 0 16,8-1-16,9 1 16,-17 0-16,0-1 15,-9 1-15,0 0 16,9-1-16,0 10 16,0-1-16,0 0 15,0 1-15,-1-1 16,10 0-1,-1 1-15,-8-1 16,9 0-16,-18 9 16,9-8-16,0-1 15,-9 0-15,0 9 16,-9 0-16,10 0 16,-10-8-1,1-1-15,-10 9 16,1-9-16,-9 1 15,0-1-15,-8 0 16,-1 1-16,1-1 16,-1 0-16,0-8 15,-8 0-15,-9-1 16,0-8-16,0 1 16,0-10-1,-8-8-15,-1-9 16,-8-9-16,-1-26 15,-8-25-15,0-9 16,-8-1-16,-1-16 16,0-1-16,1 1 15,-1-10-15,0 10 16,1 17 0,-1 17-16,9 8 15,-9 1 1,1 34-1,-1 9-15,-8 1 0,-1 7 0,9 10 16,1 8-16,-1 8 16,-8 1-16,8 0 15,-8-1 1,-1 10-16,1-1 16,-9 0-1,0 1-15,-9 8 0,-8 0 16,-9 0-16,-1 0 15,-7 8-15,-10 1 16,-8 0 0,-17 8-16,8 0 0,-9 1 15,1-1 1,-10 0-16,-7 9 16,-19 9-16,10-9 15,-1 0-15,1 0 16,-10 0-16,10-9 15,-9 9 1,-1 0-16,1 0 16,-9 0-16,-9 0 15,-8 9-15,9-1 16,-10-8-16,1 0 16,8 0-16,-17 0 15,9 9 1,-9 17-16,0-9 0,0 9 15,0-9-15,0 1 16,-9-1 0,9 0-16,0 1 15,18-1 1,-1 9-16,18-9 0,8-8 16,18-1-16,9 1 15,-1-9-15,61-9 16</inkml:trace>
  <inkml:trace contextRef="#ctx0" brushRef="#br1" timeOffset="-93881.88">12096 10902 0,'0'0'0,"0"0"16,0 0-16,0 0 15,0 0-15,0 0 16,0 0 0,0 0-16,0 0 15,0 0-15,0 9 16,0-1-16,0 1 16,0 0-16,0-1 15,0 1-15,0 8 16,0-8-16,9 0 15,9 8-15,-1 0 16,0-8 0,1 0-16,-1-1 15,9 1-15,9 0 16,-9-1-16,0 1 16,0-9-16,0 0 15,-9 0-15,1-9 16,-1 1-16,0-1 15,-8-8 1,0 8-16,0-8 16,-1-1-16,1 1 15,0 0-15,-9-9 16,-9 0-16,0 0 16,1-9-1,-1 9-15,-9 0 0,-8 0 16,9 9-1,-9-9-15,0 0 16,-9 0-16,9 0 16,9 9-1,-1-1-15,1 1 16,0 0-16,8-9 16,0 0-16,9 0 0,0-9 15,0 9 1,18-9-16,-1 1 15,0-1-15,9 0 16,9 1-16,0 8 16,0 9-16,17-1 15,9 1-15,-9 0 16,-9 8-16,1 9 16,-18 0-16,0 9 15,-9-1 1,0 10-16,-8-1 15,0 0-15,-1 9 16,1 0-16,0 9 16,-1-1-16,-8 18 15,0 0 1,9 0-16,-9-8 0,0-1 16,0 0-16,0-8 15,0-9 1,0 0-16,0 0 15,0-9-15,0 0 16,9 1-16,-1-1 16,1 0-16,9-8 15,-1 0-15,0-1 16,1 1 0,16 0-16,1-1 15,9 1-15,-10 0 16,1-9-16,0 0 15,-9 0-15,0 0 16,-9 0-16,1 0 16,-10-9-16,1 0 15,0 1 1,-9-1-16,-9-26 16,-17-51-16,0 34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9:46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3552 3359 0,'0'0'0,"0"0"0,0 0 16,0 0-16,0 0 15,8 0-15,10 0 16,-1 8 0,0 10-16,9-1 15,9 0-15,-9 9 16,0-8-16,0-1 16,0 9-1,-17-9-15,0 0 16,-1 1-16,1 8 0,-18 0 15,1 0 1,-18 8-16,-18 1 16,1 8-16,-9 1 15,0-1-15,8-8 16,1-1-16,8-8 16,18 0-16,-1-8 15,1-1 1,17 0-16,0 0 15,0 1-15,17-1 16,18 0-16,0-8 16,17 0-16,17-9 15,-8-9 1,0-17-16,0-9 16,-18-8-1,1 0-15,-18 8 16,-18 1-16,-16-1 15,-27 9-15,-8 9 0,-18 17 16,-9 0-16,18 8 16,17 1-16,18 0 15,17-1-15</inkml:trace>
  <inkml:trace contextRef="#ctx0" brushRef="#br0" timeOffset="565.71">4194 3463 0,'0'0'0,"0"0"0,0 0 0,0 0 16,0 0-16,18 0 16,-1 0-16,9 0 15,17-9 1,27 0-16,-9 1 16,0-1-1,-9 0-15,-9 1 0,0-1 16,-25 9-16</inkml:trace>
  <inkml:trace contextRef="#ctx0" brushRef="#br0" timeOffset="780.62">4437 3263 0,'0'0'0,"0"0"0,0 0 16,0 0-16,0 0 16,0 0-16,0 26 15,0 9-15,0 26 16,0 8-16,9 0 16,0 0-1,-1-34-15</inkml:trace>
  <inkml:trace contextRef="#ctx0" brushRef="#br0" timeOffset="1500.72">4941 3740 0,'0'0'0,"0"0"0,0 0 16,0 0-16,0 0 15,0 0-15,17 0 16,1 0-1,17 0-15,17 0 16,0 0-16,0-9 16,0 9 15,-9 9-31,1-9 0,-27 0 0</inkml:trace>
  <inkml:trace contextRef="#ctx0" brushRef="#br0" timeOffset="1731.04">5002 3982 0,'0'0'0,"0"0"16,0 0-16,0 0 15,0 0-15,9 0 16,8 0-16,9 0 15,9 0 1,17 0-16,43 17 16,-25 1-16</inkml:trace>
  <inkml:trace contextRef="#ctx0" brushRef="#br0" timeOffset="2666.9">6174 3350 0,'0'0'0,"0"0"15,0 0-15,0 0 16,0 0-16,0 0 16,0 0-1,0 0-15,0 0 16,9 0-16,17 0 15,9 17-15,-1 1 16,1-1-16,-9 9 16,0-9-16,-17 1 15,0-1-15,-9 9 16,-9 8 0,-8 1-16,-18 17 15,-9 0-15,-16 0 16,-1 9-16,9-1 15,8-16-15,10-18 16,16 0-16,1 0 16,8-9-16,9 0 15,9 0 1,17 1-16,17-1 16,18-8-16,17-1 15,18-16-15,-18-10 16,-17-8-16,-18 0 15,-8-8-15,-18-1 16,-17 1 0,-17-10-16,-27 1 0,-16 8 15,-1 1 1,-9 16-16,10 10 16,16 8-16,27 0 15,17 0-15,0 0 16</inkml:trace>
  <inkml:trace contextRef="#ctx0" brushRef="#br0" timeOffset="3121.1">7016 3835 0,'0'0'16,"-8"0"-16,8 0 0,-9 0 16,0 0-16,1 0 15,-1 17-15,-17 18 16,0 0-1,-9 17-15,0-1 16,1 1 0,16-8-16,1-18 0,0-9 15,8-8-15</inkml:trace>
  <inkml:trace contextRef="#ctx0" brushRef="#br0" timeOffset="3331.56">6643 4103 0,'0'0'0,"0"-8"0,9-1 16,-9 0-16,0 1 15,0 8-15,0 0 16,17 0 0,0 0-16,10 17 0,7 18 15,10-9 1,-1 8-16,1 1 15,-1-9-15,-8 0 16,-18-9-16</inkml:trace>
  <inkml:trace contextRef="#ctx0" brushRef="#br0" timeOffset="3960">7320 3930 0,'0'0'0,"0"0"0,0 0 16,0 0-1,0 0-15,18-8 16,-1 8-16,18-9 16,8 0-16,9 1 15,9-10-15,-9 10 31,9-1-31,-9-8 0,-17 8 0,-18 9 16</inkml:trace>
  <inkml:trace contextRef="#ctx0" brushRef="#br0" timeOffset="4182.22">7538 3722 0,'0'0'0,"0"0"0,0 0 16,0 0-16,0 0 15,-9 9-15,0 17 16,0 26-16,1 17 16,-10 1-16,10-1 31,16 0-31,1-17 0,0-43 15</inkml:trace>
  <inkml:trace contextRef="#ctx0" brushRef="#br0" timeOffset="4781.92">7963 4147 0,'0'0'0,"0"0"15,0 0-15,0 0 16,0 0-16,0-9 16,17 0-16,1-8 15,25-18-15,9-17 16,-8 1 0,-18 7-16,0 10 15,-18 16-15,1 1 16,0 8-16,0 9 15,-9 0-15,0 18 16,8 16-16,1 1 16,0 8-16,8 0 15,0-17 1,1 0-16,-1-17 16,0 0-16,-8-1 15</inkml:trace>
  <inkml:trace contextRef="#ctx0" brushRef="#br0" timeOffset="4948.12">8328 3445 0,'0'0'0,"-9"0"16,0 9-16,9 0 16,0-1-16,0 1 15,0 8-15,18 0 16,-10-8-16</inkml:trace>
  <inkml:trace contextRef="#ctx0" brushRef="#br0" timeOffset="5514.89">8849 3298 0,'0'0'0,"0"0"0,0 0 16,0 0-16,0 0 16,0 0-16,8 9 15,10 8-15,-1 9 16,9 9-16,0-9 15,-17 0 1,0 0-16,-9 8 16,-9 1-16,-17 17 15,-26 0 1,-9 8-16,-8 10 16,-10-1-16,27-8 15,0-18-15,0 0 16,17-8-16,9-9 15,9 0-15,17-9 16,0 0-16,17 1 16,9-10-16,26 1 15,27-18-15,-1 1 16,-9-18-16,-17 8 16,-17-8-16,-9-17 15,-17 0-15,-9 0 16,-18-1-1,-16 1-15,-10 8 16,1 18-16,8 8 16,0 9-16,18 0 15,0 9-15,17-9 16,17 0-16,0 0 16</inkml:trace>
  <inkml:trace contextRef="#ctx0" brushRef="#br0" timeOffset="5870.93">9161 3800 0,'0'0'0,"-8"0"0,-1 0 15,0 18-15,1-1 16,-1 9-16,0 9 15,9-9-15,0 8 16,18 1-16,8-9 16,0 0-16,-18-18 15</inkml:trace>
  <inkml:trace contextRef="#ctx0" brushRef="#br0" timeOffset="6261.06">9352 3783 0,'0'0'0,"0"0"0,0 9 16,0-9-16,0 0 15,0 0-15,0 0 16,0 0-16,0 8 16,0 1-16,0 0 15,0 8-15,0 18 16,0-1-16,0 10 15,0 7-15,0 10 16,0 8-16,0 1 16,9-10-1,0-8-15,-1-8 16,1-10-16,-9-8 16,0 0-16,-9-8 15,1-10-15,-10 1 16,-8-1-16,0-16 15,9-1 1,0-17-16,-1-17 16,27-9-16,17-9 15,17 1-15,53-1 16,-35 26-16</inkml:trace>
  <inkml:trace contextRef="#ctx0" brushRef="#br0" timeOffset="6750.65">9283 4095 0,'0'0'16,"-9"0"-16,1 0 0,-1 0 16,9 0-16,0 0 15,0 0 1,0 0-16,9 0 15,-1 0-15</inkml:trace>
  <inkml:trace contextRef="#ctx0" brushRef="#br0" timeOffset="7511.04">6904 4173 0,'0'0'0,"-9"-9"0,0 0 0,9 9 16,0 0-1,-8 0-15,-1 0 16,0 0-16,-8 18 16,-9 8-16,-18 17 15,1 18-15,-1 8 16,36-34-16</inkml:trace>
  <inkml:trace contextRef="#ctx0" brushRef="#br0" timeOffset="10634.81">11020 3566 0,'-9'-8'0,"0"-1"0,1 0 0,8 9 0,0 0 16,0 0-16,0 0 15,0 0-15,17 18 16,9 16-1,0 1-15,0 17 16,0 9-16,-17-1 16,0-16 124,-1-1-140,-8-17 0,-8 0 0,-1-17 16,0-1-16,1 1 0,-1-9 0,0-9 0,0-25 0,9-18 0,9-18 0,9 10 0,16-1 0,18-8 0,18 8 0,-1 18 16,-34 34-16</inkml:trace>
  <inkml:trace contextRef="#ctx0" brushRef="#br0" timeOffset="11979.03">11706 3740 0,'0'0'0,"0"-9"0,0 0 16,0 1-16,0-1 15,0 0 1,-9-8-16,0 0 15,1-1-15,-1 10 16,0 8-16,-17 0 16,0 8-16,-9 10 15,1 16-15,-1 10 16,18-1-16,-1 0 16,18-17-16,0 0 15,9-17 1,8 0-16,1-18 15,16-8-15,10-9 16,-18 0-16,0 0 16,0 8-16,-17 1 15,-1 8 1,1 9-16,-9 0 0,9 18 16,8 8-1,-8 8-15,-1 10 16,10-18-16,-1 0 15,1 0-15,8-9 16,8-8-16,-16-1 16</inkml:trace>
  <inkml:trace contextRef="#ctx0" brushRef="#br0" timeOffset="12136.97">12018 3757 0,'0'0'0,"0"0"15,0 9 1,0 8-16,0 0 0,0 1 16,0-10-16,0 1 15,0 0 1,0-9-16,9 0 16</inkml:trace>
  <inkml:trace contextRef="#ctx0" brushRef="#br0" timeOffset="12261.52">12010 3367 0,'0'0'0,"0"0"16,0 0-16,0 0 0,0 0 15,0 0-15,0 0 16,8 9-16,1-9 16</inkml:trace>
  <inkml:trace contextRef="#ctx0" brushRef="#br0" timeOffset="12664.03">12539 3644 0,'0'-8'0,"0"-1"0,0 0 16,-8 1-16,-1-10 15,0 10 1,1 8-16,-10 0 16,-8 8-16,0 10 15,9-1-15,-1 9 16,1 0 0,17 9-16,0-1 0,9 1 15,-1-9 1,1 0-16,0-9 15,-1-8-15,1 0 16,-9-1-16,-9 1 16,1 0-16,-1-1 15,-8 1-15,-1 0 16,1-9-16,8 8 16,9 1-1,0-9-15</inkml:trace>
  <inkml:trace contextRef="#ctx0" brushRef="#br0" timeOffset="12853.5">12861 3679 0,'0'0'0,"0"0"16,-9 0-16,0 9 16,1 8-1,-1 0-15,0 9 16,-8 9-16,8-9 15,9 0-15,0 0 16,9-9-16,-9-17 16</inkml:trace>
  <inkml:trace contextRef="#ctx0" brushRef="#br0" timeOffset="13228.86">12869 3333 0,'0'0'0,"0"0"15,0 8-15,0 10 16,0 8-16,0 8 16,9 1-16,0 17 15,-1 17-15,1-8 16,-9 8 0,0 0-16,0-25 15,0-18-15,0 0 16,0-18-16,0 1 15,0-9-15,0-9 16,17-17-16,1-17 16,8 0-1,0 8-15,0 9 0,0 9 16,-9-1 0,-8 18-16,0 0 15,-1 18-15,10-1 16,-10 18-16,1-1 15,0 10-15,8-18 16,1 8-16,8-8 16,-9-17-1</inkml:trace>
  <inkml:trace contextRef="#ctx0" brushRef="#br0" timeOffset="13773.14">13746 3757 0,'0'0'0,"0"0"0,0 0 16,-8-9-16,-10 1 16,1-10-16,0 1 15,-1 8-15,1 1 16,-9-10-16,0 18 15,-18 0-15,1 9 16,-9 8 0,8 18-16,10 0 15,16-1-15,1-8 16,17 0-16,0-8 16,9-10-1,17 10-15,8-1 0,10 0 16,-1 18-16,9-1 15,-8 10-15,-1 8 16,-8 0 0,-9 8-16,-17 1 15,-1-9-15,-8-9 16,-8 1-16,-18-10 16,8-8-16,-8-9 15,-9-8-15,1 0 16,-1-18-1,-8-25-15,8-10 16,17-16-16,18-18 16,9-9-1,17 9-15,44-17 16,-1 17-16,-34 61 16</inkml:trace>
  <inkml:trace contextRef="#ctx0" brushRef="#br0" timeOffset="14400.75">14641 3653 0,'-9'-9'0,"-8"1"0,-9-1 15,0 0-15,-9 1 16,9 8-16,0 0 15,8 0-15,1 0 16,-9 17-16,9 0 16,-1 18-16,1 8 15,17 1-15,17-1 16,9-8 0,9-9-16,0-18 15,8-8-15,1-8 16,-1-1-16,-17-17 15,0 0-15,-17-17 16,-9-1-16,-9 10 16,-17-1-16,0 0 15,0 18 1,0 17-16,9 0 16,8 0-16,9 9 15</inkml:trace>
  <inkml:trace contextRef="#ctx0" brushRef="#br0" timeOffset="15002.91">14797 3670 0,'0'-8'0,"0"8"0,0 0 0,0 0 16,0 0-16,0 0 15,9 17-15,8 44 16,-8 34 0,0 9-16,-18 8 15,0-16-15,9-10 16,0-16-16,0-18 16,0-18-16,0-8 15,0-17-15,0 0 16,0-18-16,0-8 15,0-53 1,18-68-16,8-44 16,0 17-16,17 35 15,-8 35-15,0 34 16,-1 27 0,-8 8-16,0 9 0,-8 17 15,-1 8-15,0 9 16,1 1-1,-9 16-15,-18 1 16,0 8-16,-8 1 16,-1-10-16,1-8 15,8-17-15,9 0 16</inkml:trace>
  <inkml:trace contextRef="#ctx0" brushRef="#br0" timeOffset="15395.08">15231 3748 0,'0'0'0,"0"0"0,0 0 0,0 0 16,0 0-16,0 0 16,9 9-16,8-9 15,1 0-15,16 0 16,1-9-16,0 1 15,0-10-15,-9-8 16,0 0-16,-18 0 16,1 0-1,-18-8-15,1-1 0,-1 18 16,-17-1 0,-9 18-16,1 9 15,-1 17-15,0 17 16,9 9-16,9 0 15,17 0-15,0-8 16,17-10-16,18 1 16,0-18-16,17-8 15,8-18-15,-7-8 16,7-9 0,-16 17-16</inkml:trace>
  <inkml:trace contextRef="#ctx0" brushRef="#br0" timeOffset="15713.05">15639 3679 0,'0'0'0,"0"0"0,0 0 15,0 0-15,0 0 0,0 0 16,18 9 0,-1 8-16,1 0 15,8 1-15,-9-1 16,0 9-16,-8 0 15,0-9-15,-9-8 16,0 0-16,-9-1 16,9-8-1,0 0-15,0-8 16,0-1-16,0-17 16,0-9-16,17-8 15,1-9-15,16 0 16,1 9-16,9 8 15,-1 9-15,-26 17 16</inkml:trace>
  <inkml:trace contextRef="#ctx0" brushRef="#br0" timeOffset="16077.13">16308 3679 0,'-9'-9'0,"-8"-8"0,0 0 15,-1-1 1,1 10-16,0 8 16,-1 0-16,-8 8 15,0 10-15,0-1 16,0 9-16,9 0 16,-1 0-16,18-9 15,0-8-15,0 0 16,0-9-16,9 0 15,8-9 1,1 0-16,8-8 16,0 0-16,-18 8 15,1 9-15,0 0 16,-9 0-16,9 0 16,-1 9-16,1-1 15,8 10-15,9-1 16,9 0-1,8-8-15,-25-9 16</inkml:trace>
  <inkml:trace contextRef="#ctx0" brushRef="#br0" timeOffset="16296.97">16221 3367 0,'0'0'0,"0"0"15,0 0-15,0 0 16,0 0-16,0 0 16,18 0-16,16 9 15,18 0-15,18-9 16,-1-9 0,10 0-1,7 1-15,-7-10 0,-45 18 16</inkml:trace>
  <inkml:trace contextRef="#ctx0" brushRef="#br0" timeOffset="16497.68">16577 3185 0,'0'0'0,"0"9"0,-8 17 15,-1 26-15,0 26 16,-8 9-16,8 8 15,9-17-15,0-9 16,0 0-16,0-17 16,9-26-16,0 9 15,-1-18 1</inkml:trace>
  <inkml:trace contextRef="#ctx0" brushRef="#br0" timeOffset="16841.62">16968 3601 0,'0'0'0,"0"0"0,-9 0 16,1 17-16,-10 9 15,1 9 1,0-9-16,17 0 16,0 0-16,0 0 15,8 0-15,10-17 16,-1-1-16,9-8 15,0-8-15,-9-1 16,10-17-16,-10 0 16,-8-9-1,-18 1-15,0-1 16,-8 18-16,8 8 16,-8 9-16,8 0 15,0 0-15,9 0 16,0 0-16,0 9 15,0-1-15,0 1 16</inkml:trace>
  <inkml:trace contextRef="#ctx0" brushRef="#br0" timeOffset="17099.25">17376 3670 0,'0'0'0,"0"0"16,0 0-16,0 0 15,0 9-15,9 8 16,0 1-16,-1 16 15,1 1 1,0-9-16,-1 0 16,-8-9-16,0 9 15,0-17-15,0 0 16,0-1-16,0 1 16,0-9-16,0-9 15,0 1-15,0-27 16,18-17-1,16-17-15,19-9 16,7 0-16,-16 34 31</inkml:trace>
  <inkml:trace contextRef="#ctx0" brushRef="#br0" timeOffset="17897.7">18349 3506 0,'0'0'0,"0"0"0,-9 17 16,0 18 0,-8-1-16,17 1 15,0-9-15,0 0 16,17-9-16,1 1 15,8-10-15,9 1 16,8-18-16,0-17 16,-8 0-16,-9-17 15,0-18-15,-17 1 16,-18-1 0,1 9-16,8 9 31,0 8-31,0 9 0,8 0 0,10 0 15,8 0-15,8-8 16,19 8 0,7 8-16,-8 1 0,-8 17 15,-18 0 1,-17 17-16,-1 18 16,-16 60-16,-27 70 15,-35 17-15,-8 0 16,17-35-16,27-43 15,16-9-15,1-8 16,17-35-16,0-9 16,17-17-16,1-17 15,8-9 1,8-9-16,19-26 16,7-25-1,1-44 1,-26-26-16,-26 17 15,-27 9 1,-8 26-16,-9 18 16,1 25-16,-1 9 0,9 9 15,9 8 1,-1 9-16,18 0 0,9 0 0,8 0 16,-8 9-16</inkml:trace>
  <inkml:trace contextRef="#ctx0" brushRef="#br0" timeOffset="18629.22">19677 3099 0,'0'-9'0,"9"9"16,17 0-16,0 0 15,9 0-15,8 9 16,1 8 0,-1 0-16,-17 1 0,0-1 31,-8 0-31,-10 1 15,-16-1-15,-18 26 0,-35 27 16,-17-1-16,-9 0 16,0-8-16,18-9 15,-1 0-15,18-9 16,17-8-16,0-1 16,18 1-16,17-9 15,9 0 1,8 0-16,9-9 15,9-8-15,17 0 16,9-1-16,8-16 16,-8-10-16,-26 1 15,-9 8-15,-17-8 16,-1-9 0,1-9-16,-18-8 15,1 8-15,-18 1 16,-18 16-16,1 1 15,8 8-15,0 9 16,18 0-16,8 0 16,9 9-16,0 0 15,9-1-15</inkml:trace>
  <inkml:trace contextRef="#ctx0" brushRef="#br0" timeOffset="19145.63">20051 3774 0,'-9'0'0,"0"0"0,-8 0 15,8 0-15,1 0 16,-1 0-16,9 0 16,0 0-16,0 0 15,9 0 1,8 0-16,18 0 16,17 9-16,0-9 15,0 0-15,-8 0 16,-1 0-16,-17 0 15,-9 0 1,-8 0-16,-9 0 0,0 0 16,-9 0-1,-17 17-15,-8 1 16,-1 8 0,0 0-16,0 0 15,9-9 1,9-8-1,0-1-15,8 1 16,9-9 0,0 0-16,0 0 15,0 9-15,17-1 0,9 10 0,9-10 16,17 1-16,9 8 16,-26 0-16</inkml:trace>
  <inkml:trace contextRef="#ctx0" brushRef="#br0" timeOffset="20645.33">3838 4623 0,'0'0'0,"0"0"0,0-9 15,0 1-15,0 8 16,0 0-16,0 0 16,0 0-16,0 0 15,9 0-15,8 0 16,1 17-16,-1 0 15,-8-8 1,-1 8-16,1 1 16,0-1-16,-18 18 15,-26-1-15,-8 18 16,-18 9-16,-8-9 16,-1 0-16,1-9 15,17 0-15,8 1 16,9-1-1,18-17-15,0 0 16,17 0-16,17-9 16,9 9-16,18 0 15,25 0-15,18-17 16,8 0 0,-8-18-16,0 0 0,-35-8 15,-8-9-15,-18 9 16,-18-1-1,-16 10-15,-1-18 16,-26 0-16,-8-9 16,-18 9-16,9 9 15,17 8-15,9 9 16,17 0-16,9 0 16</inkml:trace>
  <inkml:trace contextRef="#ctx0" brushRef="#br0" timeOffset="21027.07">4368 4623 0,'0'0'0,"0"0"16,0 0-16,0 0 16,0 0-16,0 0 15,0-9 1,17 1-16,35-1 16,27 9-16,-27 0 15</inkml:trace>
  <inkml:trace contextRef="#ctx0" brushRef="#br0" timeOffset="22366.38">4889 5065 0,'0'0'0,"0"0"16,0 0-16,0 0 16,0 0-16,0 0 15,0-9-15,17 0 16,9 1-16,18-1 15,8-8-15,0 8 16,-9 9-16,-8 0 16,-17 9-1,-10-1-15</inkml:trace>
  <inkml:trace contextRef="#ctx0" brushRef="#br0" timeOffset="22500.62">5080 5108 0,'-9'0'0,"1"0"0,-10 0 0,10 0 15,-1 9-15,9-9 16,0 0 0,9 0-16,43 0 15,-18 8-15</inkml:trace>
  <inkml:trace contextRef="#ctx0" brushRef="#br0" timeOffset="23296.02">6513 4701 0,'0'0'0,"0"0"16,0 0-16,-9-9 15,0 1 1,-8-10-16,0 10 16,8-1-16,0 0 15,9 9-15,0 0 16,0 0-16,0 0 15,18 0-15,-1 18 16,18 8-16,0 8 16,8 10-1,-8-18-15,-9 0 0,-18 0 16,1 0-16,-18 8 16,-8 10-1,-26-1-15,-35 9 16,-18 17-1,9-8-15,0-1 0,18-16 16,17-1-16,17-8 16,18-9-1,17 0-15,0-9 16,17 0-16,26 9 16,18 0-16,17-17 15,18-18-15,-9 0 16,-26-17-16,-9 1 15,-18-1-15,-8 0 16,-17-9-16,0 9 16,-18-9-1,-17 1-15,0-1 0,-9 18 16,9-1 0,9 18-16,-1 0 15,18 0-15,0 9 16</inkml:trace>
  <inkml:trace contextRef="#ctx0" brushRef="#br0" timeOffset="23610.27">7121 5169 0,'0'0'0,"0"0"0,0 0 16,0 0-16,-9 17 15,0 9-15,1 9 16,-18 17-16,0 0 15,-1-9 1,1 0 0,18-26-16,8-8 0,0 0 15</inkml:trace>
  <inkml:trace contextRef="#ctx0" brushRef="#br0" timeOffset="23780.01">6843 5221 0,'0'0'0,"0"0"0,0 17 16,8 0-16,10 18 15,17 0-15,-1 17 16,10-9-16,8 9 16,17-9-16,-17-26 15</inkml:trace>
  <inkml:trace contextRef="#ctx0" brushRef="#br0" timeOffset="24144.08">7303 5273 0,'0'0'0,"0"0"15,0 0-15,0 0 16,0 0-16,17 0 16,18 0-16,0-9 15,34 0-15,44-17 16,-43 18-16</inkml:trace>
  <inkml:trace contextRef="#ctx0" brushRef="#br0" timeOffset="24664.91">8032 5489 0,'0'0'0,"0"0"15,0 0-15,0 0 16,0 0-16,9 0 16,9-9-1,8 1-15,8-18 16,10 0-16,8-17 16,-9-9 15,-8 17-31,-9 0 0,-9 18 0,-8 0 15,0-1-15,-9 18 0,0 0 16,0 9 0,8 17-16,1 9 15,0 8-15,8 0 16,1 1-16,-1-18 16,0-1-16,9-16 15,-8 0-15</inkml:trace>
  <inkml:trace contextRef="#ctx0" brushRef="#br0" timeOffset="24820.5">8441 4831 0,'0'0'0,"0"0"0,0 0 0,0 0 15,0 0-15,0 9 0,26 25 16,0-8-1</inkml:trace>
  <inkml:trace contextRef="#ctx0" brushRef="#br0" timeOffset="25411.31">8970 4649 0,'0'0'0,"0"0"0,0 0 16,9 0-16,8 9 15,1-1 1,-1 10-16,18 8 15,0 0-15,-9 0 16,0 0-16,-9 0 16,-8 0-16,-1 0 15,-16 8-15,-18 1 16,0-1-16,-18 10 16,-17 8-16,9 8 15,0 1 1,9-9-16,8-9 15,18 1-15,8-10 16,9-8-16,17 0 16,1 0-16,16-17 15,1-1-15,17 1 16,0-18 0,-8 1-16,-9-1 15,-9-8-15,-18-9 16,1-17-16,-18 8 15,-17 0-15,0 1 16,0 16-16,-9 1 16,1 0-16,-1 17 15,18 0-15,8 0 16,0 17 0,9 9-16,9-17 15</inkml:trace>
  <inkml:trace contextRef="#ctx0" brushRef="#br0" timeOffset="26038.67">9344 5117 0,'0'0'0,"0"0"0,0 0 16,0 0-16,0 0 15,0 0-15,0 17 16,0 18-16,0-1 15,0 1-15,8-9 16,1 0 0,0-9-16,-1-8 15,1 0-15,9-1 16,-1-16-16,0-1 16,1-17-16,-10 9 15,1-1-15,0 1 16,-1 0-1,1 17-15,0 0 16,-1 8-16,1 18 16,8 18-16,1 8 15,-1 17 1,-8 0-16,0 0 0,-1-17 16,-8-8-1,-8-18 1,-1 0-1,0-9-15,-8-8 32,-9-1-17,0-16-15,0-10 16,8-8 0,1-8-16,17-10 0,9-8 0,34-8 0,27-18 15,-36 43 1</inkml:trace>
  <inkml:trace contextRef="#ctx0" brushRef="#br0" timeOffset="27348.86">11141 5394 0,'0'-9'0,"0"1"15,0 8-15,0 0 16,0 0-16,0 0 16,0 0-16,0 0 15,0 0-15,0 0 16,0 0-16,18 0 15,16-18 1,27-16-16,17-27 16,9-17-16,-9-9 15,-8-25-15,-18-1 16,-9 18-16,-17 17 16,-17 17-16,-18 18 15,1 17-15,-1 9 16,0 17-1,-17 8-15,-17 18 16,-18 44-16,0 42 16,18-8-16,25 17 15,1-8-15,17-26 16,17-27 0,1-8-16,8-8 0,0-18 15,9-18 1,8-8-16,9-17 15,18-18-15,-1-8 16,-43 26 0</inkml:trace>
  <inkml:trace contextRef="#ctx0" brushRef="#br0" timeOffset="27732.31">11958 5091 0,'-9'0'0,"0"0"15,0 0-15,1 0 16,-1 0-16,0 0 16,1 0-16,-1 0 15,0 17 1,1 9-16,-1 26 0,-8-9 16,17 1-1,0-18-15,8 0 16,1-18-16,8 1 15,1 0-15,-1-9 16,0-9-16,1-8 16,-1-9-16,-8-18 15,0 1 1,-18-9-16,-17 9 16,0 8-16,0 18 15,0-1-15,0 18 16,0 0-16,8 18 15,1-1-15,26 26 16,17 1-16,-9-18 16</inkml:trace>
  <inkml:trace contextRef="#ctx0" brushRef="#br0" timeOffset="28177.67">12227 5056 0,'-9'0'0,"9"-9"0,0 9 0,0-8 0,0 8 16,0 0-16,0 0 16,-9 0-16,1 17 15,-18 9-15,8 17 16,1 9-16,0-8 15,-1-1-15,18-17 16,0 0 0,0-17-16,0-1 15,0 1-15,9-9 16,8 0-16,1 0 16,8 0-16,8 0 15,1 0-15,0 0 16,0 9-1,-9-1-15,0 1 16,0 0-16,-9-1 16,0-8-16,-8 0 15,0-8-15,0-10 16,-1-16-16,1-10 16,0-16-1,-9 8-15,0 17 0,0 26 16,0 9-16</inkml:trace>
  <inkml:trace contextRef="#ctx0" brushRef="#br0" timeOffset="28611.28">12557 5325 0,'0'0'0,"0"0"15,0 0-15,0 0 16,17 0-16,0 0 16,1 0-1,17 0-15,-1-9 0,10-17 16,-1 0-1,1 0-15,-18 0 16,0 0-16,-18 9 16,1-1-1,-9 1-15,-9 0 0,1 8 16,-10 9-16,1 0 16,-9 17-1,0 18-15,8 17 16,1-9-16,0 1 15,17-10-15,8-8 16,10 0 0,8-8-16,9-1 0,-18-8 15</inkml:trace>
  <inkml:trace contextRef="#ctx0" brushRef="#br0" timeOffset="28923.23">13069 5195 0,'0'0'0,"0"0"16,0 0-16,9 17 15,-1 0-15,1 9 16,0-8-16,-1 8 16,1 8-16,-9-8 15,0 0-15,0 0 16,0-17-16,0 0 15,0-1-15,0-8 16,0 0-16,0-8 16,0-10-16,18-25 15,16-18 1,1 9-16,0 9 16,-1 8-16,-16 27 15</inkml:trace>
  <inkml:trace contextRef="#ctx0" brushRef="#br0" timeOffset="29150.39">13503 5125 0,'0'0'0,"0"0"16,0 0-16,-8 9 15,-1 17-15,0 9 16,9 8-16,0 0 15,0-17 1,0 0-16,0-8 16,0-10-16,0 1 15,-8-9-15,8 9 16,0-9-16,34-226 16,-34 226-16</inkml:trace>
  <inkml:trace contextRef="#ctx0" brushRef="#br0" timeOffset="29475.92">13651 5065 0,'-9'0'0,"1"0"0,8 0 16,0 0-16,0 26 15,0 17-15,0 0 16,-9 1-16,9-1 16,0 0-16,0-17 15,0 0 1,0-8-16,0-10 15,0 1-15,0-9 16,0-9-16,17-8 16,18-18-16,-9 1 15,9-1-15,-9 18 16,0-1 0,-18 18-16,1 0 15,0 9-15,8 8 0,1 1 16,-1 8-1,0 0-15,9 8 16,18-8-16,-1 0 16,-25-17-16</inkml:trace>
  <inkml:trace contextRef="#ctx0" brushRef="#br0" timeOffset="29883.05">14241 5169 0,'0'0'0,"0"0"15,0 0 1,0 0-16,-8 0 15,-1 0-15,0 0 16,1 8-16,-1 1 16,0 8-16,1 1 15,-10 8-15,10-9 16,8 9-16,0 9 16,17-1-1,0 10-15,1-10 16,8 18-16,8 9 15,-8-1-15,1-16 16,-19-1-16,1 0 16,0-8-16,-18-9 15,-17 0-15,0 0 16,-18 0 0,1-17-1,8-1 1,9-16-1,-9-10 1,18-25 0,17-18-16,9-17 0,34-26 15,27 0 1,-36 61-16</inkml:trace>
  <inkml:trace contextRef="#ctx0" brushRef="#br0" timeOffset="30387.72">15240 5056 0,'0'0'0,"0"-9"16,0 9-16,-9 0 15,1 9-15,-18 8 16,0 18-16,8 17 15,1 0-15,17-9 16,8 1-16,10-18 16,8 0-1,9-18-15,17 1 16,9-18-16,-1-8 16,-16-9-16,-10-17 15,-16-1-15,-9 1 16,-18 0-1,-17 8-15,-9 0 0,-8 18 16,-1 8 0,-8 9-16,17 9 15,9 0-15,26-1 16,0-8-16,0 9 16</inkml:trace>
  <inkml:trace contextRef="#ctx0" brushRef="#br0" timeOffset="30811.14">15735 5073 0,'0'0'0,"0"0"16,0 0-16,0 0 15,-9 26-15,1 35 16,-1 26-16,-17 8 31,0 17-31,0 1 0,0-18 0,8-25 16,1-18-1,0-18-15,8-8 16,0-17-16,1 0 16,8-9-16,0-9 15,0-17-15,17-35 16,9-34-16,17-52 16,10-9-1,-1 43-15,8 35 16,-8 18-16,-8 25 15,-9 18-15,-9 17 16,0 0-16,-9 0 16,-8 17-16,-1 9 15,-16 9-15,-10 17 16,-8 0 0,0-9-16,0-8 15,9-9-15,-9 0 16,17-9-16</inkml:trace>
  <inkml:trace contextRef="#ctx0" brushRef="#br0" timeOffset="31210.14">16039 5342 0,'0'0'15,"0"0"-15,0 0 0,0 0 0,0 0 16,0 0-16,17 9 16,9-1-1,9-8-15,17-8 0,0-1 16,-8-17 0,-1 0-1,-17 9-15,0-1 0,-17 1 16,0 0-16,-18-1 15,0 1-15,-8 0 16,-1 17-16,-8 0 16,0 17-16,-8 18 15,-1-1 1,18 10-16,-1-1 16,18 0-16,0-17 15,9 0-15,8-9 16,27-8-1,8 0-15,9-1 0,-35-8 16</inkml:trace>
  <inkml:trace contextRef="#ctx0" brushRef="#br0" timeOffset="31498.2">16595 5325 0,'0'0'0,"0"0"0,0 0 0,0 8 15,8 10-15,1-1 16,0 0-16,-9 1 16,0-10-1,0 1-15,0 0 16,0-1-16,0-8 16,0 0-16,0 0 15,0 0-15,0-8 16,0-27-16,17-8 15,0-1-15,1 1 16,17 8 0,8 1-16,-8 16 15,-18 10-15</inkml:trace>
  <inkml:trace contextRef="#ctx0" brushRef="#br0" timeOffset="31860.13">17098 5125 0,'0'0'0,"0"0"16,0 0-16,0 0 16,0 0-16,-8 0 15,-1 0-15,0 0 16,-17 18-16,-9 16 16,-8 10-16,8-1 15,1 0 1,16 1-16,1-18 15,17-9-15,0-8 16,0-1-16,17 1 16,1-18-16,-1 1 15,0-1-15,9 0 16,-8 9-16,-10 0 16,1 0-1,0 0-15,-1 0 16,1 9-16,9 8 15,-10-8-15,10 8 16,16 0-16,10-8 16,-18 0-16,-9-1 15</inkml:trace>
  <inkml:trace contextRef="#ctx0" brushRef="#br0" timeOffset="32057.81">17185 5117 0,'0'0'0,"0"0"0,0 0 16,0 0-16,0 0 16,0 0-16,0 0 15,18 0-15,8 0 16,8 0 0,18-9-16,1 0 15,7 1-15,10-1 16,-44 9-16</inkml:trace>
  <inkml:trace contextRef="#ctx0" brushRef="#br0" timeOffset="32284.3">17411 4710 0,'0'0'0,"0"8"15,-9 18 1,1 35-16,-10 8 0,-8 26 15,0 9 79,-9-8-94,1-10 0,16-16 0,1-18 0,17-26 0,0 0 16,9-9-16,8-9 0,-8 1 0</inkml:trace>
  <inkml:trace contextRef="#ctx0" brushRef="#br0" timeOffset="32575.62">17645 5221 0,'0'0'0,"-8"0"0,-1 17 16,-8 0-16,-1 18 16,1 0-16,8-1 15,9-8-15,0 0 16,0-8-1,9-1-15,8-9 0,18 1 16,0 0 0,0-18-16,-9 0 15,0-16-15,0-10 16,-18-8-16,1 8 16,-18 0-16,1 18 15,-18 0-15,-9 8 16,-9 18-16,-8 25 15,35-16 1</inkml:trace>
  <inkml:trace contextRef="#ctx0" brushRef="#br0" timeOffset="33057.06">17949 5255 0,'0'0'0,"0"0"0,0 0 15,0 0-15,9 0 16,8 18-16,1-1 16,-1 0-16,-8 1 15,-1-1 1,1 0-16,0 1 15,0-1-15,-9-8 16,0-1-16,0 1 16,0 0-16,0-9 15,0 0-15,0 0 16,0-9-16,17-26 16,18-17-1,17-8-15,-9 16 16,-25 27-1</inkml:trace>
  <inkml:trace contextRef="#ctx0" brushRef="#br0" timeOffset="33779.43">18861 5099 0,'0'0'16,"0"0"-16,0 0 0,0 0 16,-9 18-16,1-1 15,8 18-15,0-1 16,0-8-16,0 0 15,17-8-15,0-1 16,1-8 0,-1-1-16,9-16 15,0-1-15,-8-8 0,-10-9 16,1 0 0,-9-18-16,-9 1 15,1 0-15,-1 8 16,-8 9-16,8 9 15,9-1-15,0 1 16,17 0 0,1-9-16,16 0 15,10 9 1,-1-1-16,-8 18 0,-9 0 16,0 18-1,-17 8-15,-9 25 0,-18 45 16,-34 34-16,-8-9 15,-1-8 1,17-1-16,18-25 16,9-18-16,17-17 15,0-9-15,17-17 16,1 0-16,16-17 16,1 0-16,9-18 15,-18-8-15,8-18 16,-8-17-1,-17-9-15,0-8 16,-9 17-16,-9 9 16,0 8-16,9 18 15,0-1-15,0 1 16,9 9-16,0-1 16,-1 9-16</inkml:trace>
  <inkml:trace contextRef="#ctx0" brushRef="#br0" timeOffset="34383.21">20129 4701 0,'0'0'0,"0"0"16,0 0-16,9-9 16,-1 1-16,1 8 15,0 0-15,-1 0 16,10 0-16,-1 0 16,0 0-1,1 0-15,-1 17 16,1 0-16,-1 9 15,-8 0-15,-9 0 16,-9 9-16,-17 8 16,-9 9-16,-8-9 15,-9 1-15,0-1 16,-9 9-16,0-9 16,18 1-16,8-18 15,17 0 1,1 0-16,0 0 15,17-9-15,0 0 16,0 1-16,17-1 16,9 0-16,9-8 15,8 0-15,1-1 16,-1-8 0,-17-8-16,0-1 15,-17 0-15,0-8 16,-1-9-16,1 0 15,-18-9-15,1 9 16,-18 0-16,-9 9 16,0 0-16,18 8 15,-1 9-15,18 0 16,0 0 0</inkml:trace>
  <inkml:trace contextRef="#ctx0" brushRef="#br0" timeOffset="34862.99">20485 5454 0,'-9'-8'0,"1"-1"0,-1 1 0,0-1 15,1 0-15,-1 1 16,9 8 0,0 0-16,0 0 15,0 0-15,0-9 16,17 0-16,1 1 16,-1 8-16,0 0 15,1 0-15,-1 0 16,-8 0-16,-1 0 15,1 0-15,-9 0 16,0 0 0,-9 0-16,1 8 15,-10 1-15,1 0 16,0-1-16,-1 1 16,10 0-16,8-9 15,0 0-15,0 0 16,17 8-16,9 1 15,17-1-15,18-8 16,26 18 0,-43-10-16</inkml:trace>
  <inkml:trace contextRef="#ctx0" brushRef="#br0" timeOffset="39487.58">3708 6078 0,'0'0'0,"0"0"0,0 0 0,0 0 0,17 0 0,18 17 16,0 9-16,17 9 15,-9 0 1,1-1-16,-1 10 15,-17-10-15,-17 1 16,-18 8-16,1 9 16,-27 9-16,-35 17 15,-17 0-15,-8-9 16,-1-8 0,18-1-16,18 1 15,7-9-15,19-9 16,16-17-16,10 0 15,16 9-15,27-9 16,26 0-16,26 0 16,34-18-1,-8-16-15,-9-10 0,-26-8 16,-25 0 0,-19-8-16,-16 16 15,-10 1-15,-16 0 16,-1-9-16,-17 0 15,-9 0-15,0 8 16,9 1-16,9 17 16,17 0-16,0 0 15</inkml:trace>
  <inkml:trace contextRef="#ctx0" brushRef="#br0" timeOffset="39855.48">4342 6338 0,'0'0'0,"-9"-9"16,9 9-16,0 0 16,0 0-16,0 0 15,0 0-15,0 0 16,18-8-16,16-1 15,18 0 1,9 1-16,0 8 16,-9-9-16,-26 9 15</inkml:trace>
  <inkml:trace contextRef="#ctx0" brushRef="#br0" timeOffset="40072.79">4628 5991 0,'-8'0'0,"8"0"0,0 0 15,0 0-15,0 0 16,0 18-16,-9 25 16,0 18-16,-17 17 15,0 26 1,0 17-16,0 17 15,18-68 1</inkml:trace>
  <inkml:trace contextRef="#ctx0" brushRef="#br0" timeOffset="40526.39">5054 6502 0,'0'0'0,"0"0"0,0 0 16,0 0-16,0 0 16,17 0-16,9 9 15,9 0-15,9-1 16,16 10 0,27-10-1,-26 1-15</inkml:trace>
  <inkml:trace contextRef="#ctx0" brushRef="#br0" timeOffset="40707.74">5089 6797 0,'0'0'0,"0"0"0,0 0 15,17 0-15,9 0 16,9 0-16,17 9 15,43-9-15,-25 8 16</inkml:trace>
  <inkml:trace contextRef="#ctx0" brushRef="#br0" timeOffset="44251.07">4029 6927 0,'0'0'0,"0"0"0,0 0 0,0 0 16,0 0-16,0 0 16,0 0-16,0-9 15,-8 0 1,-1 1-16,-26-1 15,-17 9-15,-9 0 16,-8 0-16,-1 0 47,27 9-47,8-1 0,35-8 0,-17 0 0,8 0 0</inkml:trace>
  <inkml:trace contextRef="#ctx0" brushRef="#br0" timeOffset="50963.08">6270 5957 0,'0'0'0,"0"-9"0,0 9 0,0 0 16,0 0-16,0 0 16,-9 0-16,0 17 15,-17 35 1,-17 61-16,-9 60 16,17 9-16,9-9 15,26-17-15,17-17 16,9-18-16,9-34 15,26-27 1,34-16-16,-51-18 0</inkml:trace>
  <inkml:trace contextRef="#ctx0" brushRef="#br0" timeOffset="53121.68">6686 6026 0,'0'0'0,"0"0"0,0 0 0,0 0 16,-8 0 0,-1 0-16,0 0 15,1 9-15,-10 8 16,1 18-16,0 17 15,17 17-15,0-8 16,17-1 0,0-16-16,1-19 0,16 1 15,1-17-15,0 0 16,0-18 0,-9-17-16,0 0 15,-9 0-15,-8-17 16,-18-9-16,-8 17 15,-9 1-15,0 16 16,-9 1-16,0 17 16,18 9-1,-1 8-15,18-8 16</inkml:trace>
  <inkml:trace contextRef="#ctx0" brushRef="#br0" timeOffset="53558.89">7546 5957 0,'0'0'0,"0"0"0,0 0 0,0 0 15,-8 0-15,-1 0 16,0 26-16,-8 26 16,-1 26-16,1 26 15,26 17 1,-1-52-16</inkml:trace>
  <inkml:trace contextRef="#ctx0" brushRef="#br0" timeOffset="53971.73">6912 6849 0,'-8'0'0,"-1"0"16,0 0-16,1 0 16,-1 0-1,0 9-15,0 16 16,-8 19-16,0 8 15,17 8-15,17-8 16,-8-26 0</inkml:trace>
  <inkml:trace contextRef="#ctx0" brushRef="#br0" timeOffset="54336.68">7555 6883 0,'0'0'16,"0"0"-16,0 0 0,-9 0 0,-8 18 16,-1 8-1,1 8-15,0 10 16,17-10-16,8 1 15,10-9-15,-1 0 16,9-9-16,9-8 16,0-9-1,-1-9-15,10-17 16,-18 0-16,-9-8 16,-8-10-16,-18 1 15,-8 0-15,-18-1 16,-8 10-16,17 17 15,0 17-15,17 0 16</inkml:trace>
  <inkml:trace contextRef="#ctx0" brushRef="#br0" timeOffset="54691.64">7946 5914 0,'0'0'0,"0"0"0,0 8 15,17 18-15,9 43 16,17 18-16,-8 0 16,-9 25-16,-8 9 15,-18 9 1,-18-8-16,-8 42 0,-35 226 15</inkml:trace>
  <inkml:trace contextRef="#ctx0" brushRef="#br0" timeOffset="55475.51">8432 6494 0,'0'0'0,"0"0"0,0 0 16,0 0-16,0 0 15,9 0-15,34 8 16,18 1-16,8 0 15,9-1-15,9-8 32,26-17-32,-9 0 0,-69 17 0</inkml:trace>
  <inkml:trace contextRef="#ctx0" brushRef="#br0" timeOffset="55707.09">8857 6295 0,'-8'0'0,"-1"0"0,0 0 16,1 17-16,-1 9 16,-8 26-16,-1 34 15,1-8-15,8 0 16,9-17-16,0-9 15,18-26-15,-10-9 16</inkml:trace>
  <inkml:trace contextRef="#ctx0" brushRef="#br0" timeOffset="56125.11">9300 6814 0,'0'0'0,"0"0"16,0 0-16,0 0 15,0 0-15,0 0 16,0 0-16,0-8 15,9-1 1,0-17-16,8-9 16,0-8-16,1 8 15,-10 1-15,1 16 16,0 1-16,0 17 16,-9 0-1,0 9-15,8 8 0,1 18 16,0 8-1,8-8-15,0-9 16,1 0-16,16-18 16,1 1-16,0-9 31,-9 0-31</inkml:trace>
  <inkml:trace contextRef="#ctx0" brushRef="#br0" timeOffset="56270.19">9526 6173 0,'0'0'0,"0"0"16,0 0-16,0 0 16,0 0-1,26 18-15,-8-10 16</inkml:trace>
  <inkml:trace contextRef="#ctx0" brushRef="#br0" timeOffset="56774.37">10212 5922 0,'0'0'0,"0"0"16,-9-8-16,1-10 16,-1 1-16,0 8 15,1-8 1,8 8-16,0 9 16,-9 0-16,0 0 15,1 0-15,-1 26 16,-17 43-16,0 53 15,8 16 1,18 27-16,0-9 0,18-35 16,-1-17-1,18 0-15,8-18 16,27 1-16,17-26 16,-44-44-16</inkml:trace>
  <inkml:trace contextRef="#ctx0" brushRef="#br0" timeOffset="57989.29">10629 5974 0,'0'0'0,"0"0"0,-9-9 16,-17 9-16,0 0 16,9 0-16,-1 0 15,10 26-15,-10 26 16,1 9-1,17-9-15,0-9 0,17 1 16,1-18 0,16 0-16,10-18 15,-1-16-15,1-1 16,-1-26-16,-17-8 16,-17 0-1,-9-1-15,-18-8 0,-16 0 16,-10 9-1,10 17-15,-10 9 0,9 17 16,9 0 0,18 8-16,8-8 15</inkml:trace>
  <inkml:trace contextRef="#ctx0" brushRef="#br0" timeOffset="58259.23">11089 6078 0,'0'0'0,"0"0"15,0 0-15,0 0 16,0 0-16,0 0 15,18 0-15,8-9 16,17 9-16,26-8 16,18-1-16,-43 9 47</inkml:trace>
  <inkml:trace contextRef="#ctx0" brushRef="#br0" timeOffset="58619.66">11497 6373 0,'-8'0'0,"8"0"0,0 0 15,0 0-15,0 0 16,0-9-16,0 0 15,0 1-15,17-18 16,0 0-16,1-18 16,8 1-16,-9 8 15,-8 9-15,0 9 16,-1 8 15,-8 9-31,0 0 0,0 9 0,9 17 16,8 9-16,1-1 15,-10 10-15,1-18 16,0 0-16,-1-18 16,18 1-16,9 0 15,-18-1 1</inkml:trace>
  <inkml:trace contextRef="#ctx0" brushRef="#br0" timeOffset="58761.62">11636 5714 0,'0'0'0,"0"0"0,0 0 16,0 0-16,0 9 15,0 8-15,35 9 16,-9 0 0</inkml:trace>
  <inkml:trace contextRef="#ctx0" brushRef="#br0" timeOffset="59220.05">10664 7178 0,'0'-9'16,"0"9"-16,0 0 0,0-8 15,0-1-15,0-17 16,0 0-16,17-17 15,0-9-15,1 0 16,-10 0 0,1 17-1,0 18-15,-1 0 0,1 17 16,-9 0-16,0 0 16,0 17-16,18 0 15,-1 18-15,9-9 16,-9 0-16,9-9 15,18 0 1,-18-25-16,-9 8 16</inkml:trace>
  <inkml:trace contextRef="#ctx0" brushRef="#br0" timeOffset="59364.93">10820 6355 0,'0'0'0,"0"0"15,0 0-15,0 0 16,0 9-16,0 8 16,35 18-16,-1-9 15</inkml:trace>
  <inkml:trace contextRef="#ctx0" brushRef="#br0" timeOffset="59777.86">11593 6797 0,'0'0'0,"0"0"15,0 0-15,-9 0 16,0 0-16,1 0 15,-10 9-15,1 8 16,0 9-16,-1 8 16,18 1-16,0-9 15,0 0 1,9 0-16,0-17 16,8-1-16,0-8 15,1-8-15,8-10 16,0-8-16,-17 0 15,-1-17-15,-16 0 16,-18 0-16,-1 8 16,1 9-16,9 9 15,8 17-15,9 0 16,0 0 0</inkml:trace>
  <inkml:trace contextRef="#ctx0" brushRef="#br0" timeOffset="60070.5">12001 5862 0,'0'-9'0,"0"9"16,0 0-16,0 0 15,0 0-15,0 17 16,17 27-16,1 33 16,16 27-16,1 0 15,9 18 1,-18-19-16,-9 1 16,-26-8-16,1-10 15,-18 1-15,8-1 16,1-8-16,8-34 15</inkml:trace>
  <inkml:trace contextRef="#ctx0" brushRef="#br0" timeOffset="60378.13">12522 6433 0,'0'0'0,"0"0"0,0 0 0,0 0 16,17 0-16,1 0 15,-1 0 1,18 0-16,8 9 16,9-9-16,9 0 15,-17 8 1,-27-8-16</inkml:trace>
  <inkml:trace contextRef="#ctx0" brushRef="#br0" timeOffset="60542.64">12531 6676 0,'0'0'0,"0"0"16,0 0-16,0 0 15,0 0-15,17 8 16,9 1-16,26-9 16,18 9-16,-36-1 15</inkml:trace>
  <inkml:trace contextRef="#ctx0" brushRef="#br0" timeOffset="60985.04">13356 5983 0,'0'0'0,"0"0"15,0 0-15,-9-9 16,0 0-16,9 9 15,0 0-15,0 0 16,0 0-16,-8 0 16,-1 18-16,-17 42 15,-9 44 1,0 61 78,18-1-94,8-25 0,9-9 15,18-9-15,-1-17 0,18-26 0,8-17 0,18-9 0,-35-35 0</inkml:trace>
  <inkml:trace contextRef="#ctx0" brushRef="#br0" timeOffset="61310.67">13686 6113 0,'0'0'0,"0"0"0,-9 8 0,0 10 16,1 16-16,-10 10 16,18-1-16,9 9 15,8-9-15,1-17 16,8 0-1,0-9-15,8-8 0,-8-18 16,1 1 0,-1-10-16,-18-16 15,1-9-15,-9-9 16,-9 8-16,-8 10 16,-9 16-16,0 1 15,8 8-15,10 18 16,8 0-16,0-1 15</inkml:trace>
  <inkml:trace contextRef="#ctx0" brushRef="#br0" timeOffset="61520.34">14328 6052 0,'0'0'15,"0"0"-15,0 0 0,0 0 16,0 26-16,0 9 16,0 17-16,0 17 15,-8 0-15,-1 18 16,9 8-16,0-60 16</inkml:trace>
  <inkml:trace contextRef="#ctx0" brushRef="#br0" timeOffset="66907.57">13686 6840 0,'0'0'0,"0"0"0,0 0 0,-9 9 16,0 17-1,1 26-15,-10 0 16,1 8-16,8-8 16,18-8-1,0-27-15</inkml:trace>
  <inkml:trace contextRef="#ctx0" brushRef="#br0" timeOffset="67287.71">14293 7005 0,'0'0'0,"0"0"0,0 0 0,0 0 16,-8 8-16,-1 10 15,9-1-15,0 18 16,0-9-16,9 0 16,8 0-1,1-18-15,-1 1 16,18 0-16,-1-18 15,-8 0-15,0 1 16,-8-18-16,-9-9 16,-18 9-16,0 0 15,-17 9-15,-9-1 16,1 18-16,8 9 16,17 0-16</inkml:trace>
  <inkml:trace contextRef="#ctx0" brushRef="#br0" timeOffset="67661.66">14650 6000 0,'0'0'0,"0"0"0,0 0 15,0 26-15,17 17 16,9 18-16,0 26 15,0 17 1,0 8-16,0 1 0,-17-9 16,-18 8-16,0 9 15,1-25 1,-18-10-16,8-16 16,10-18-16,8-35 15</inkml:trace>
  <inkml:trace contextRef="#ctx0" brushRef="#br0" timeOffset="68771.67">15153 6632 0,'0'-8'0,"0"-1"15,0 0-15,0 9 16,0 0-16,0-8 15,0 8-15,0 0 16,18-9-16,8 0 16,26 1-16,17 8 15,1 0-15,-18-9 16,-9 0 0,-17 9-16</inkml:trace>
  <inkml:trace contextRef="#ctx0" brushRef="#br0" timeOffset="68975.56">15422 6251 0,'0'0'0,"0"0"0,0 0 15,0 0-15,-8 18 16,8 25-16,-9 35 15,0 17-15,1-8 16,-1-1 0,18-34-16,8-26 15</inkml:trace>
  <inkml:trace contextRef="#ctx0" brushRef="#br0" timeOffset="69580.28">16152 5974 0,'0'0'0,"0"0"16,0 0-16,0 0 15,0-9-15,0 1 0,0 8 16,0 0-1,0 0-15,0 0 16,-9 0-16,0 17 16,-17 35-16,0 43 15,-8 44 1,-1 25-16,9 10 0,17-10 16,9-17-16,17-25 15,10-27 1,-1-26-16,34-8 15,-8-35-15</inkml:trace>
  <inkml:trace contextRef="#ctx0" brushRef="#br0" timeOffset="70167.78">16577 6009 0,'0'0'0,"0"0"16,-8 0-16,8 0 15,-9 0-15,0 0 16,1 0-16,-1 26 16,0 8-16,9 18 15,0 0 1,9-8-16,8-1 16,1-8-16,8-9 15,8-18-15,1 1 16,17-18-16,-8-17 15,-1-8-15,-8-10 16,-9-16 0,-17-1-16,-18 9 15,-9 9-15,-8 8 16,0 18-16,-8 17 16,-1 0-16,9 8 15,17 1-15</inkml:trace>
  <inkml:trace contextRef="#ctx0" brushRef="#br0" timeOffset="70727.95">17454 6009 0,'0'0'0,"0"0"0,0 0 15,0 0-15,0 0 16,0 0-16,0 0 16,0 0-16,0 26 15,0 17-15,0 9 16,0 17-16,0 1 16,0-1 62,0 17-78,0-34 15,0-52-15</inkml:trace>
  <inkml:trace contextRef="#ctx0" brushRef="#br0" timeOffset="71809.84">16291 6953 0,'0'0'0,"0"0"0,0 0 15,0 0-15,0 0 16,8 0-16,10 0 16,8 0-16,17 0 15,-8 0 1,-18 0-16</inkml:trace>
  <inkml:trace contextRef="#ctx0" brushRef="#br0" timeOffset="72037.19">16881 6849 0,'-8'0'0,"8"0"0,0 0 0,0 0 16,0 0-16,0 0 0,-9 0 0,0 17 15,0 9-15,1 26 32,-1 0-17,9 9-15,17-9 0,-8-26 0</inkml:trace>
  <inkml:trace contextRef="#ctx0" brushRef="#br0" timeOffset="72456.12">17654 6883 0,'0'0'0,"-9"0"0,1 0 16,-1 0-16,-8 0 15,-1 9-15,-8 8 16,0 1 0,0 16-16,9 1 15,-1 0-15,1-1 16,17-8-1,0 0 1,9 0-16,8-8 0,0-10 0,10 1 16,7-9-1,10-9-15,-1-17 16,1-8-16,-18-10 16,-9 1-1,-8 0-15,-18 8 0,-8 0 16,-9 18-16,-1 17 15,1 0-15,9 0 16</inkml:trace>
  <inkml:trace contextRef="#ctx0" brushRef="#br0" timeOffset="72751.64">17915 5957 0,'0'0'0,"0"0"0,0 0 16,0 0-16,17 17 15,18 35 1,8 26-16,1 26 15,-1 35-15,-26 8 16,-8-26-16,-18 18 16,-8 16-16,-18-16 15,-8 8-15,-53 208 16</inkml:trace>
  <inkml:trace contextRef="#ctx0" brushRef="#br0" timeOffset="81099.32">18957 6494 0,'0'0'0,"0"0"0,0 0 0,0 0 0,8 0 15,10-9-15,16 0 16,1 9-16,9 0 15,8 0 1,0 0-16,-17 0 31</inkml:trace>
  <inkml:trace contextRef="#ctx0" brushRef="#br0" timeOffset="81266.85">18974 6832 0,'0'0'16,"0"0"-16,0 0 0,17 0 16,9 0-16,9 0 15,17 0-15,9 0 16,26 8 0,-26 1-16</inkml:trace>
  <inkml:trace contextRef="#ctx0" brushRef="#br0" timeOffset="81671.31">20138 6139 0,'0'0'0,"0"0"0,0 0 15,0 0-15,0 0 16,-9 0-16,0 0 16,-8 26-1,-18 26-15,-8 69 16,-9 35-1,17 34-15,9 18 0,17-35 16,18-34-16,26-26 16,-1-10-1,18-33 1,1-18-16,33-9 16,27-26-1,-61-17-15</inkml:trace>
  <inkml:trace contextRef="#ctx0" brushRef="#br0" timeOffset="82052.08">20563 6303 0,'0'-8'0,"0"-1"0,0 0 16,0 9 0,-9 0-16,1 0 0,-1 18 15,0 8 1,9 8-16,0 18 16,18-9-16,-1 1 15,9-18-15,9-9 16,0-8-16,-1-18 15,-8 0 32,1-17-47,-1-8 0,-18-18 0,-25-17 0,-9 8 0,-9 18 16,0 17-16,1 17 16,8 26-16,8 9 15,18-17-15</inkml:trace>
  <inkml:trace contextRef="#ctx0" brushRef="#br0" timeOffset="82478.36">21249 6225 0,'0'0'0,"0"0"0,0 0 15,0 0-15,0 0 16,0 0-16,18 0 16,-1 18-16,9-1 15,0 0-15,0 1 16,0-1-1,-17 0-15,-1 1 16,-8-1-16,-8 0 16,-1 0-16,-8 9 15,-1 0-15,1 0 16,0 0 0,8-17-16,0 8 0,9-8 15,0 8 1,18 1-16,-1-1 15,18 0-15,8 1 16,27-1-16,25 18 16,-34-9-16</inkml:trace>
  <inkml:trace contextRef="#ctx0" brushRef="#br0" timeOffset="82945.41">20667 7065 0,'0'0'0,"0"0"0,0 0 0,-8 0 0,-1 0 16,0 0-16,1 18 15,-10-1 1,1 18-16,8 8 16,9 0-16,0-8 15,18 0-15,8-9 16,8-9-16,1-8 15,17-9-15,-8-9 16,-1-17-16,-17 0 16,0 0-1,-17-17-15,-9-9 16,-9 17-16,0 0 16,-8 18-1,8 0 1,9 17-16,0 0 15</inkml:trace>
  <inkml:trace contextRef="#ctx0" brushRef="#br0" timeOffset="83316.67">21935 7178 0,'0'0'0,"0"-9"16,-9 1-16,1-1 0,-10 9 16,-8 0-1,0 0-15,0 0 16,-8 17-16,-1 9 16,0 9-16,18 0 15,-1 8 1,18 9-16,0-26 15,9 0-15,8-9 16,1-8-16,17-1 16,-1-16-16,-8-1 15,0-17-15,0 0 16,-17-8 0,-9-10-16,-9-16 15,-17-1-15,0 9 0,0 17 16,18 18-16</inkml:trace>
  <inkml:trace contextRef="#ctx0" brushRef="#br0" timeOffset="83683.19">21944 5991 0,'0'0'0,"0"0"0,0 0 0,17 26 16,18 26-1,8 18-15,9 16 16,18 27-16,-9 8 16,0-8-1,-18-1-15,-17 1 16,-17 8-16,-18 0 0,-26 1 16,-17 16-1,-9-8-15,-8 17 16,-79 208-16</inkml:trace>
  <inkml:trace contextRef="#ctx0" brushRef="#br0" timeOffset="89536.06">3612 7784 0,'0'0'0,"0"0"0,9 0 0,8 0 15,10 0-15,7 9 16,1 0-16,8-1 15,-8 1-15,-9 0 16,0 8 0,0 0-1,-8 9-15,-10-9 0,1 9 16,-18 0-16,-17 9 16,-17 0-16,-1 17 15,-8-9-15,0 0 16,0 1-16,17-18 15,9 8 1,9 1-16,8-9 16,9 0-16,18 0 15,8 0-15,17 0 16,27 0-16,-10-18 16,1 1-1,-9-18-15,-8-17 0,-1 0 16,-17-8-1,-17 8-15,-9 0 16,-9-17-16,-17-1 16,-17-8-16,-1 18 15,-8 8-15,0 8 16,9 18-16,-1 18 16,10-1-16,25-8 15</inkml:trace>
  <inkml:trace contextRef="#ctx0" brushRef="#br0" timeOffset="89968.18">4229 7793 0,'-9'0'0,"1"0"0,-1 0 16,9 0 0,0 0-16,0 0 15,17-9-15,18 1 16,17-1-16,44 9 15,-36 0-15</inkml:trace>
  <inkml:trace contextRef="#ctx0" brushRef="#br0" timeOffset="91560.86">5202 8061 0,'-9'-8'0,"0"-1"0,1 0 16,-1 1 0,9-1-16,0 9 15,0 0-15,0 0 16,0 0-16,17 0 16,9 0-16,26 0 15,18 9-15,8-9 16,-35 0-16</inkml:trace>
  <inkml:trace contextRef="#ctx0" brushRef="#br0" timeOffset="91748.94">5202 8217 0,'-9'0'0,"0"0"0,9 0 15,0 0-15,0 0 16,0 0-16,18 9 16,25 0-16,35-9 15,-17 0-15</inkml:trace>
  <inkml:trace contextRef="#ctx0" brushRef="#br0" timeOffset="92296.45">6652 7559 0,'0'-9'0,"0"1"16,0-1-16,0 9 15,0 0-15,0 0 16,0 0-16,-9 9 15,-17 34-15,-9 61 16,-8 43 0,8 35-16,18 9 0,8-27 15,9-8 1,17-17-16,10-27 16,7-25-16,1-35 15,34-9-15,-16-17 16</inkml:trace>
  <inkml:trace contextRef="#ctx0" brushRef="#br0" timeOffset="93032.07">7095 7715 0,'0'0'0,"0"0"15,-9 0-15,0 0 16,1 17-16,-10 18 16,1 17-16,17 8 15,0 1-15,17-18 16,9 1 0,9-18-16,0-9 15,17-8-15,9-18 16,-9-26-16,0-8 15,-9-9-15,-25 0 16,-10 9-16,-16 0 16,-10 8-1,-16 0-15,-1 18 0,0 0 16,9 17 0,9 0-16,8 8 0,9 1 15</inkml:trace>
  <inkml:trace contextRef="#ctx0" brushRef="#br0" timeOffset="93386.85">8024 7706 0,'0'0'0,"0"0"0,0 0 15,0 0-15,-9 9 16,0 8-16,1 18 16,8 17-16,0 0 15,17-9-15,0 0 16,1-17 0,17 0-16,-1-17 15,10 0-15,-1-27 16,1-8-16,-18 0 15,0-17-15,-18 0 16,-8-9-16,-26 17 16,-8-8-16,-10 17 15,-8 17 1,0 9-16,35 9 16</inkml:trace>
  <inkml:trace contextRef="#ctx0" brushRef="#br0" timeOffset="93820.07">7155 8434 0,'0'0'0,"0"0"0,0 0 16,0 0 0,18 0-16,-1 0 15,1 8-15,-1 1 16,0 0-16,1-1 16,-1 1-16,-8 0 15,-1-1-15,1 10 16,-9-1-16,-9 0 15,1 1-15,-10 8 16,1-9 0,0 0-16,8-8 15,0 8-15,9-8 16,0 0-16,0-1 16,18 1-16,8 8 15,8-8-15,27 0 16,43-9-16,27-9 15,-71 9 1</inkml:trace>
  <inkml:trace contextRef="#ctx0" brushRef="#br0" timeOffset="94197.35">8059 8451 0,'0'0'0,"0"0"0,0 0 16,0 0-16,0 17 16,0 1-16,0 16 15,0 1 1,0-9-16,8 9 15,10-1-15,8-8 16,8 0-16,1-17 16,0 0-16,8-18 15,-17 0 1,0 1-16,-17-18 16,0-18-16,-18-8 0,-17-17 15,-17 17 1,-1 17-16,1 1 15,8 8-15,26 17 16</inkml:trace>
  <inkml:trace contextRef="#ctx0" brushRef="#br0" timeOffset="94458.12">8475 7550 0,'0'0'0,"0"0"0,0 18 0,18-1 15,8 26-15,35 18 16,8 26 0,0 8-16,-8 9 15,-17 17-15,-18 18 16,-26 8-16,-26 17 15,-26 18-15,-87 191 16</inkml:trace>
  <inkml:trace contextRef="#ctx0" brushRef="#br0" timeOffset="100350.26">23142 6321 0,'-8'-9'0,"8"0"0,0 1 16,0 8-16,0 0 0,0 0 15,0 0 1,8 0-16,10 17 16,-1 0-16,9 18 15,-9 25-15,9 18 16,0 0 0,-8 0-16,-1-8 0,1 8 15,-1-1-15,9-7 16,0-27-1,-9-8-15,1-9 16,-1-18-16,1 1 16,-1 0-16,-8-18 15,-1 0-15,1 1 16,-9 8-16,0 0 16,0 0-16,-9 0 15,1 26 1,-18 17-16,-1 26 15,10 18-15,8 34 16,9 0-16,18 27 16,-1-1-16,1-26 15,-1-17-15,0 0 16,-8-9-16,-9-17 16,-9 0-16,1-17 15,-18-18 1,-1 9-16,-16-9 15,-18 1-15,-8-10 16,-27-8-16,9-26 16,53 0-16</inkml:trace>
  <inkml:trace contextRef="#ctx0" brushRef="#br0" timeOffset="102369.39">24427 5169 0,'0'0'0,"0"0"0,0 0 15,0 0-15,0 0 16,0 0-16,9 0 16,8 0-16,1 8 15,-1 10-15,9 8 16,0 0-16,-8 0 15,-10 8-15,-16 1 16,-10 17 0,-8 0-16,-26 17 15,-17 9-15,8 0 16,9-9-16,0-8 16,17-9-16,0-9 15,18 0 1,17-8-16,0 8 0,17-8 15,27 8 1,16-8-16,19-18 16,7-17-16,10-26 15,-9 0-15,-26 0 16,-27-8-16,-8-1 16,-17 0-16,-18-16 15,-25-19-15,-18 1 16,-18 17-1,9 17-15,9 18 16,9 8-16,17 9 16,8 0-16,27 26 15,8-8-15</inkml:trace>
  <inkml:trace contextRef="#ctx0" brushRef="#br0" timeOffset="102911.75">25400 5905 0,'-9'-9'0,"1"1"15,-1-1-15,0 0 16,9 1-16,0 8 15,0 0-15,-8 0 16,-1 0-16,0 8 16,-17 18-16,-17 9 15,8 17-15,0-9 16,9 0 15,0 1-31,9-1 0,17-26 16</inkml:trace>
  <inkml:trace contextRef="#ctx0" brushRef="#br0" timeOffset="103097.76">25079 5784 0,'0'0'0,"0"0"0,8 17 0,10 18 0,16 8 15,19 17-15,-1 10 63,17-10-63,-8 10 0,-61-70 0,35 43 0</inkml:trace>
  <inkml:trace contextRef="#ctx0" brushRef="#br0" timeOffset="103547.08">25791 5732 0,'0'0'0,"0"0"16,0 0-16,0 0 15,8 0-15,10 0 16,17 0-16,17 0 16,43 8-16,1 1 15,-62-9 1</inkml:trace>
  <inkml:trace contextRef="#ctx0" brushRef="#br0" timeOffset="103714.65">25886 5939 0,'0'0'0,"0"0"0,0 0 0,0 0 15,0 0 1,9 0-16,17 9 15,26 0-15,35-1 16,-26-8-16</inkml:trace>
  <inkml:trace contextRef="#ctx0" brushRef="#br0" timeOffset="104366.67">26963 5047 0,'0'0'0,"9"0"0,-1 0 16,10 0-16,-1 0 15,9 0 1,0 9-16,0 0 0,-8-1 15,-10 1-15,1 8 16,0 9-16,-18 9 16,-17 17-16,-17 0 15,-18 9 1,9-1-16,0 1 16,8-9-16,9-9 15,1 0-15,16 1 16,18-1-1,9-8-15,17-1 16,18-8-16,8 0 16,17-8-16,9-18 15,-17-9-15,-9-17 16,-8 0-16,-18 0 16,-18 0-16,-16-9 15,-27-8-15,-17 0 16,-9 8-16,-9 18 15,1 8-15,17 9 16,26 0-16,17 9 16,9-9-1,0 0-15</inkml:trace>
  <inkml:trace contextRef="#ctx0" brushRef="#br0" timeOffset="104604.83">27293 5186 0,'0'0'0,"0"0"0,0 0 0,0 0 15,0 0 1,17 0-16,9 0 15,18 0-15,17 0 16,-1-9-16,1 1 16,-35 8-16</inkml:trace>
  <inkml:trace contextRef="#ctx0" brushRef="#br0" timeOffset="104809.37">27528 4935 0,'0'0'0,"0"0"0,0 0 15,0 17-15,0 9 16,0 17-16,-9 27 16,0 8-1,0 0-15,18-9 16,9-34-16</inkml:trace>
  <inkml:trace contextRef="#ctx0" brushRef="#br0" timeOffset="105152.64">27745 5515 0,'0'0'0,"0"0"0,0 0 0,0 0 15,0 0-15,8 0 16,10-9-16,16 1 16,27-1-1,9 0-15,8 1 16,-9-1-16,18 9 16,0 9-16,-52-1 15</inkml:trace>
  <inkml:trace contextRef="#ctx0" brushRef="#br0" timeOffset="105419.25">28057 5203 0,'0'0'0,"0"0"0,0 0 0,0 18 16,-8 8-16,-1 26 15,9 17-15,-9 9 16,0 17 0,1 0-16,16-8 0,1-52 15</inkml:trace>
  <inkml:trace contextRef="#ctx0" brushRef="#br0" timeOffset="105980.41">28700 5082 0,'0'0'0,"9"0"0,-1 0 0,10 0 16,-1 0-1,9 17-15,9 1 0,-9 8 16,0 8-1,0-8-15,-17 0 16,-9 9-16,-9 0 16,-17 17-16,-18 0 15,-8-1-15,-8 19 16,-1-1-16,9-8 16,17-18-16,0 0 15,9 1 1,9-10-16,17-8 15,17-8 1,0 8-16,18 0 0,17-18 16,-8 1-16,-1-18 15,1 1-15,-18-1 16,0-8-16,-9-9 16,-17-9-16,-9 0 15,-17 1 1,-17-1-16,-1 18 15,10-1-15,-1 10 16,18 8-16,8 17 16,9 0-16</inkml:trace>
  <inkml:trace contextRef="#ctx0" brushRef="#br0" timeOffset="107436.18">29186 5238 0,'0'0'0,"0"0"15,0 0-15,9 0 0,8 0 0,18 0 16,17 0-16,-17 0 16</inkml:trace>
  <inkml:trace contextRef="#ctx0" brushRef="#br0" timeOffset="108000.05">26842 6095 0,'0'0'0,"0"0"16,0 0-16,0 0 16,0 0-16,0 0 15,26 0-15,26 0 16,43 0-16,70 0 16,44-17-16,25 8 15,9 1-15,-8-1 16,-18 0-1,-35 1-15,-26-1 16,-25 9-16,-27 0 16,-35 0-16,-34 9 15,-26-9-15,-1 0 16</inkml:trace>
  <inkml:trace contextRef="#ctx0" brushRef="#br0" timeOffset="108573.2">27779 6407 0,'0'0'0,"0"-9"16,0 1-16,0 8 16,0-9-16,0 9 15,0 0-15,0-8 16,9-1 0,8 9-16,1 0 15,8 0-15,17 0 16,1 9-16,-1-1 15,0 1-15,-16-1 16,-1 10 0,-18-1-16,1 0 15,-18 1-15,1 16 16,-18 10-16,-1-10 16,-16 1-16,0 0 15,-1-9 1,10 0-1,-1-18-15,17 1 16,1 0-16,8-1 16,1 1-16,8-9 15,0 0-15,0 0 16,0 0-16,17 0 16,26 0-16,27 0 15,8 0-15,0 0 0,0-9 16,1 1-16,-1 16 15,-26 10-15</inkml:trace>
  <inkml:trace contextRef="#ctx0" brushRef="#br0" timeOffset="109359.43">24983 7672 0,'0'0'0,"0"0"0,0 0 16,0 0-16,18 0 16,-1 8-16,0 10 15,-8-1-15,0 0 16,-1 1-16,1 8 16,0 8-16,-18 18 15,-17 0-15,-26 17 16,-9-8-1,-8-9-15,-10 9 16,1-1-16,9-8 16,17-8-16,17-1 15,0-17-15,18 0 16,8 0-16,18 0 16,17 8-16,17-8 15,27 0 1,51-8-16,18-18 15,-26-26-15,-9 0 16,-25-18-16,-27 10 16,-18-1-16,-25 0 15,-9 1-15,-17-9 16,-27-1-16,-25-8 16,-1 18-1,1 16-15,17 18 16,8 0-1,18 0-15,9 9 0,17 0 16,17-1-16,-8 1 16</inkml:trace>
  <inkml:trace contextRef="#ctx0" brushRef="#br0" timeOffset="110050.56">25522 8200 0,'0'0'0,"0"0"0,0 0 16,0 0-16,0 0 15,0 0 1,0 0-16,0 0 16,0 17-16,0 18 15,8 0-15,1 8 16,0-9-16,-1-16 16,1-10-16,0 1 15,-1 0-15,1-1 16,8-16-16,1-1 15,-1-8-15,1-1 16,-1 1 0,0 8-16,1 9 15,-1 9-15,0 8 16,1 18-16,8 17 16,-9 0-16,-8 17 15,0 1-15,-18-10 16,0 1-1,-8-18-15,-9 0 16,0-17-16,0 0 16,0-17-16,8 0 15,1-9-15,-1-9 16,-8-8-16,9-9 16,0-18-16,17 1 15,8 9-15,10 25 16</inkml:trace>
  <inkml:trace contextRef="#ctx0" brushRef="#br0" timeOffset="110302.9">26390 8209 0,'0'0'16,"0"0"-16,0 0 0,0 0 0,0 0 16,0 0-16,17 0 15,1 0-15,16 8 16,10 1-16,17-9 16,-1 0-16,-34 0 15</inkml:trace>
  <inkml:trace contextRef="#ctx0" brushRef="#br0" timeOffset="110460.39">26347 8451 0,'0'0'0,"0"0"0,0 0 15,0 0-15,0 0 31,17 0-31,18 0 0,43 9 0,-17 8 16</inkml:trace>
  <inkml:trace contextRef="#ctx0" brushRef="#br0" timeOffset="111301.71">27380 7351 0,'0'0'0,"0"0"0,9 0 15,8 9 1,9-9-16,9 17 16,-1 0-16,10 9 15,-1 0-15,-17 0 16,0 0 0,-17 9-16,-9 0 0,-9 8 15,-17 0-15,-26 18 16,0 8-1,0-8-15,0-1 16,9-16-16,8-1 16,0-17-16,18 0 15,-1-9-15,18 1 16,0-1-16,0 0 16,18 1-16,-1-1 15,18-8 1,8-1-16,9-8 15,-8-8-15,-1-1 16,-17-8-16,0-1 16,-17-8-16,0 0 15,-27-17-15,-8 8 16,-17 1-16,-1 16 16,-8 1-16,26 8 15,9 9-15,17 0 16</inkml:trace>
  <inkml:trace contextRef="#ctx0" brushRef="#br0" timeOffset="112586.21">28222 7923 0,'0'0'0,"0"0"0,0 0 16,0 0-16,0 0 16,0 0-16,26 0 15,18 0-15,16 0 16,19-9-16,-36 9 15</inkml:trace>
  <inkml:trace contextRef="#ctx0" brushRef="#br0" timeOffset="113178.96">29334 7533 0,'0'0'0,"0"0"16,0 0-16,0 0 15,0 0-15,0 0 16,17 17-16,0 1 16,10 8-16,-10 0 15,9 0 1,-17 8-16,-1 1 16,-16 0-16,-1 17 15,-17 8-15,-18-8 16,1 0-16,-9 9 15,0-18-15,0 0 16,17-8-16,0-9 16,18 0-1,0 0-15,17 0 16,0-9-16,17 1 16,9-1-16,26-8 15,18-1-15,-10-16 16,-8-1-1,-8 0-15,-18-8 0,0 8 16,-17-8 0,-1 0-16,-16-9 15,-10 8-15,-8 1 16,-9 0-16,1 8 16,8 0-16,8 9 15,10 0-15,8 0 16</inkml:trace>
  <inkml:trace contextRef="#ctx0" brushRef="#br0" timeOffset="113416.38">29603 7498 0,'0'0'0,"0"0"16,0 0-16,0 0 16,0 0-16,17-8 15,18 8-15,8-9 16,10 9-16,7 0 16,1 9-16,-35 8 31</inkml:trace>
  <inkml:trace contextRef="#ctx0" brushRef="#br0" timeOffset="113988.34">27354 8642 0,'0'0'0,"0"-9"0,0 9 16,0 0-16,0 0 15,0 0-15,9-9 16,17 1-16,52-1 16,43 0-16,62 1 31,42-1-31,27 0 0,35 1 16,-18-10-16,-17 1 15,-26 8-15,-44 1 16,-34-1-16,-35 9 15,-35 0-15,-44 0 16,-8 17-16,-17 1 16,0-10-1</inkml:trace>
  <inkml:trace contextRef="#ctx0" brushRef="#br0" timeOffset="114479.47">28170 8754 0,'0'0'0,"0"0"0,0 0 15,0 0 1,0 0-16,0 0 16,0 0-16,9 9 15,8 8-15,18 18 16,8-9-16,-8 0 16,-9 0-16,0 0 15,-8-9 1,-10 0-16,1 1 0,-9-1 15,-9 9 1,-8 0-16,-9 0 16,0 0-16,-18 9 15,10-9 1,-1 0-16,17-18 0,1 1 16,8 0-16,1-1 15,8 1 1,0 0-16,0-1 15,0-8-15,17 9 16,35 0-16,9-1 16,8-16-16,-25 8 15</inkml:trace>
  <inkml:trace contextRef="#ctx0" brushRef="#br0" timeOffset="114907.62">28700 9499 0,'0'-9'0,"0"9"0,0 0 15,0 0-15,0 0 16,9 0-16,8-8 15,0-1-15,9-8 16,9-9-16,0-18 16,0 1-16,-1 8 31,-8 1-31,-8 17 0,-10-1 0,1 10 16,0-1-1,-1 9 1,-8 0-1,0 9-15,9 8 16,8 9 0,1 8-16,-1 1 15,1 0-15,-1-9 16,0 0 0,9-9-16,9-8 0,8-1 15,-16 1-15</inkml:trace>
  <inkml:trace contextRef="#ctx0" brushRef="#br0" timeOffset="115040.12">29195 8772 0,'0'0'0,"0"0"15,0 0 1,0 17-16,0 0 16,17 18-16,1-9 15</inkml:trace>
  <inkml:trace contextRef="#ctx0" brushRef="#br0" timeOffset="122880.28">27875 7394 0,'0'0'0,"0"0"15,0 0-15,0 0 16,0 0-16,0 0 15,0 0-15,0 0 16,17 0-16,18 0 16,26 0-1,0-8-15,17-1 16,-18 9-16</inkml:trace>
  <inkml:trace contextRef="#ctx0" brushRef="#br0" timeOffset="123271.57">28118 7100 0,'0'0'0,"0"0"0,0 0 16,0 0-16,-9 17 15,1 1 1,-10 25-16,1 18 16,8 17-16,1 17 31,25 0-31,0-43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34:30.6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9274 3385 0,'-8'0'0,"-1"0"0,0-9 0,1 0 16,-1 1-16,0-1 16,-8-8-16,-9-1 15,0 1-15,-18 0 16,1 17-1,-18 0-15,-8 26 16,-1 17-16,1 26 16,17 1-16,17-1 15,17-17-15,18 0 16,0-9-16,18 0 16,17-17-16,17 0 15,61-26 1,251-26-16</inkml:trace>
  <inkml:trace contextRef="#ctx0" brushRef="#br0" timeOffset="516.53">9769 3419 0,'0'0'0,"0"0"0,0 0 16,0 0-16,-8-8 16,-1-1-1,0 0-15,0 1 0,-17-1 16,0 0 0,-8 9-16,-10 0 15,-8 26-15,9 9 16,-9 17-1,17 0-15,0 8 0,18-16 16,-1-1-16,18-8 16,0 8-16,26-17 15,9-17-15,9-9 16,8-18 0,9-16-16,-1-10 15,-8-25-15,-17-9 16,-9 35-16,-17 17 15,0 9-15,-9 17 16,0 0-16,0 17 16,0 26-16,0 9 15,0 9 1,17-9-16,0 8 16,1-8-16,16-8 15,36-10-15,8-16 16,-43-27-16</inkml:trace>
  <inkml:trace contextRef="#ctx0" brushRef="#br0" timeOffset="934.6">10099 3463 0,'0'0'0,"0"0"0,0 0 16,0 8-16,0 10 15,0 7-15,9 10 16,-9 0-16,0-1 16,0-8-16,0 0 15,0-8-15,0-10 16,0 1-16,0-9 15,0 0-15,0-9 16,17-25 0,1-18-16,8 0 15,0 17-15,-18 18 16,1 8-16,0 9 16,-1 9-16,10 8 15,-9 18-15,-1 8 16,1 0-16,8 9 15,1-8-15,-1-18 16,18-9 0,8-17-16,-17 0 15</inkml:trace>
  <inkml:trace contextRef="#ctx0" brushRef="#br0" timeOffset="1317.77">10594 3315 0,'-8'0'0,"-1"0"16,0 9-16,0 8 16,9 18-16,0 0 15,0 8-15,0 0 16,-8 0 0,-1 1-16,9-10 0,-9-8 15,9-8 1,0-10-16,0 1 15,0 0-15,0-9 16,0-9-16,0-17 16,9-17-16,8-9 15,1 17 1,-1 1-16,-8 16 0,0 18 16,-1 0-1,1 18-15,8-1 16,-8 17-16,0 1 15,-1 8-15,1-17 16,0 0-16,-1 0 16,1-17-16,8-9 15,1 9-15</inkml:trace>
  <inkml:trace contextRef="#ctx0" brushRef="#br0" timeOffset="1680.03">11072 3393 0,'0'0'0,"0"0"0,-9 0 16,0 9-16,1 8 15,-1 18 1,-8 0-16,8 8 16,9 0-16,0 0 15,9 1 63,8-1-78,0-8 0,1-9 0,-10-18 0,10 1 0,-1 0 0,1-18 16,-10 0-16,1-8 0,-9-26 0,-9-18 0,-17 0 16,0 18-16,0 8 15,0 18-15,9 0 16,-1 17-16,18 0 15,0 0-15,0 0 16,18 9 0,-10-1-16</inkml:trace>
  <inkml:trace contextRef="#ctx0" brushRef="#br0" timeOffset="1949.73">11141 3289 0,'0'0'0,"0"0"0,0 0 0,0 0 16,0 0-16,0 0 15,18 0-15,8 0 16,34-8-1,10-1-15,8 0 16,0 1-16,-17-10 16,17 18-16,-8 0 15,-44 0-15</inkml:trace>
  <inkml:trace contextRef="#ctx0" brushRef="#br0" timeOffset="2182.94">11506 3064 0,'0'-9'0,"-9"9"0,1 0 16,8 0-16,0 0 15,0 0-15,-9 18 16,0 25-16,1 35 16,-18 35-16,-1 17 15,10-9 1,8-9-16,1-16 15,-1-27-15,9-17 16,17-17-16,9-1 16,-8-16-16</inkml:trace>
  <inkml:trace contextRef="#ctx0" brushRef="#br0" timeOffset="2739.66">12461 3298 0,'0'0'0,"0"0"16,0 0-16,0 0 0,-8 0 16,-1 0-1,0 0-15,0 26 16,-8 17-16,8 27 15,9-1-15,0-9 16,0-8-16,9-8 16,0-18-16,8-9 15,1-8 1,-1-1-16,18-16 16,8-27-16,18-34 15,-9-18-15,-17 18 16,-9 26-16,-18 17 15,1 8 1,-9 18 0,0 9-16,-9 17 15,1 26 1,8 8-16,0 1 0,0-18 16,17 1-16,0-10 0,9-16 15,-8-10-15</inkml:trace>
  <inkml:trace contextRef="#ctx0" brushRef="#br0" timeOffset="3052.49">13104 3263 0,'0'0'0,"0"0"0,0 0 15,0 0-15,0 0 16,-9 0-16,0 18 15,1 8-15,8 26 16,0-9 0,8 0-16,-8 1 15,9-1-15,0-9 16,-1-8-16,1 0 16,-9-8-16,0-1 15,-9 0-15,1 1 16,-1-10-1,-8 1-15,-1-9 16,10 0-16,-10 0 16,18 0-16</inkml:trace>
  <inkml:trace contextRef="#ctx0" brushRef="#br0" timeOffset="3349.95">13304 3679 0,'0'0'0,"0"0"0,0 0 16,0 0-1,0 0-15,17 0 16,9-9-16,17 1 16,1-18-16,-1 0 15,1-18-15,-1 1 16,-17 9-16,-17-10 16,-18 10-1,0 8-15,-8 8 16,-18 18-16,-8 9 15,-9 26-15,0 17 16,17-1-16,18 1 16,17-8-16,26-1 15,26-8-15,52-9 16,78-9-16,244-17 16</inkml:trace>
  <inkml:trace contextRef="#ctx0" brushRef="#br0" timeOffset="3951.23">14667 3203 0,'0'0'0,"0"0"15,0 0-15,0 0 16,0 26-16,0 34 15,9 53-15,-1 43 16,-8 17 0,-8-26-16,-1-34 15,0-18-15,1-8 16,-1-35-16,9-18 16,0-8-1,0-17-15,0-18 0,-9-17 16,0-60-16,1-88 15,8-42-15,17 8 16,1 61-16,8 52 16,0 51-1,0 10-15,8 16 16,1 18 0,0 0-16,8 18 15,1 16 1,-10 10-16,-8 8 15,-17 0-15,-18 0 0,1 8 16,-18-17-16,0-17 16,0 0-16,0-8 15,8-10-15,18-8 16</inkml:trace>
  <inkml:trace contextRef="#ctx0" brushRef="#br0" timeOffset="4317.02">15188 3549 0,'0'0'0,"0"0"0,0 0 16,0 0-16,17 9 16,1-1-16,16-8 15,10-8-15,8-10 16,0-8-1,-9-8-15,1-1 16,-18 1-16,-17-1 16,-1 0-16,-16 18 15,-1 0-15,0 8 16,-8 9-16,-9 17 16,0 1-16,8 16 15,1 10-15,17-10 16,0 10-1,17-19-15,9 1 16,9 0-16,17-17 16,44 8-16,-27 1 15</inkml:trace>
  <inkml:trace contextRef="#ctx0" brushRef="#br0" timeOffset="4615.85">15848 3359 0,'0'0'0,"0"0"0,0 17 15,9 0-15,8 18 16,0 0-16,1-1 16,-10 1-1,1-9-15,0 0 16,-1-9-16,-8 0 15,0-8-15,0 0 16,0-1-16,0-8 16,0-8-16,0-27 15,0-34 1,18-18-16,16 1 0,10 25 16,-27 52-1</inkml:trace>
  <inkml:trace contextRef="#ctx0" brushRef="#br0" timeOffset="4912.6">16239 3133 0,'0'0'0,"0"0"16,0 0-16,17 0 16,0 0-16,18 0 15,17 0-15,0-8 16,9-1-16,0-8 47,0-9-47,8 0 0,-69 26 0,35-17 0</inkml:trace>
  <inkml:trace contextRef="#ctx0" brushRef="#br0" timeOffset="5149.54">16473 2848 0,'0'0'0,"0"0"0,0 0 16,-9 8 0,1 18-16,-1 18 15,0 25-15,1 17 16,-1 10 0,0-1-16,1-8 0,8-18 15,0-17-15,0-9 16,17-17-16,-8 0 15,-1-17-15</inkml:trace>
  <inkml:trace contextRef="#ctx0" brushRef="#br0" timeOffset="5507.37">16734 3237 0,'0'0'0,"0"0"0,-9 0 15,0 18-15,1-1 16,-10 18-16,10 8 16,8 0-16,0 1 15,0-18-15,8 0 16,-8-18-16,9 1 16,8-18-16,1 1 15,16-18 1,1-26-16,-9 0 15,-9 8-15,-8 18 16,0 18-16,-9 8 16,0 0-16,0 17 15,0 9 1,9 9-16,8 8 0,0 0 16,1-8-16,8-1 15,-18-16 1</inkml:trace>
  <inkml:trace contextRef="#ctx0" brushRef="#br0" timeOffset="5800.71">17142 3272 0,'0'0'0,"0"0"0,0 17 16,0 9-16,8 18 15,1-1-15,0 0 16,-9-17-16,0 0 16,0 0-16,0-9 15,0-8 1,0 0 0,0-9-16,0 0 0,0-9 15,0-26-15,0-25 16,17-9-16,1-1 15,16 10-15,10-10 16,-27 44-16</inkml:trace>
  <inkml:trace contextRef="#ctx0" brushRef="#br0" timeOffset="6273.98">17628 2700 0,'0'0'0,"0"0"16,0 0-16,0 9 16,0 17-16,0 35 15,-9 34-15,1 18 16,-1-1-1,0 1-15,9-18 16,0-26-16,0-25 16,0-18-16,0 0 15,0-18 1,0 1-16,0-9 16,0-17-1,9-18-15,8-17 0,1 0 16,16 0-16,-7 26 15,7 9-15,1 17 16,0 0-16,-9 17 16,0-8-16,-18-1 15,1 10-15,0-1 16,-18 18-16,0-9 16,-17 8-16,-8-8 15,8 0-15,8-8 16,10-10-1,8 1-15,8-1 16</inkml:trace>
  <inkml:trace contextRef="#ctx0" brushRef="#br0" timeOffset="6620.05">18279 3255 0,'0'0'0,"0"-9"0,0 0 15,-8 1-15,-1-1 16,0 0-1,1 1-15,-18 8 16,-1 0-16,-16 17 16,0 18-16,8-1 15,0 10-15,18-1 16,8-17-16,9 0 16,9-17-16,8-1 15,9-16 1,9-1-16,17-17 15,-9 0-15,-8 9 16,-9-1-16,-17 18 16,0 0-16,-1 0 15,-8 0-15,0 18 16,9-1-16,0 0 16,8 1-1,0 16-15,1-8 16</inkml:trace>
  <inkml:trace contextRef="#ctx0" brushRef="#br0" timeOffset="6820.12">18279 3047 0,'0'0'0,"0"0"0,0 0 0,0 0 16,0 0-16,18 0 15,25 8-15,9 1 16,18 0 0,-1-9-16,-8-9 15,0 0-15,-35 9 0</inkml:trace>
  <inkml:trace contextRef="#ctx0" brushRef="#br0" timeOffset="7032.4">18496 2813 0,'0'0'0,"0"9"0,-8 25 15,8 36-15,-9 16 16,9 9-16,0 1 16,0-1-16,9-17 15,-9-26-15,8-9 16,1-8-1,26-9-15,-18-9 0</inkml:trace>
  <inkml:trace contextRef="#ctx0" brushRef="#br0" timeOffset="7218.72">18870 3211 0,'0'0'0,"-9"9"16,0 8-1,1 18-15,-10 8 0,10-17 16,-1 0 0,9-17-16,0 0 15,0-9-15,0 0 16,0 0-16</inkml:trace>
  <inkml:trace contextRef="#ctx0" brushRef="#br0" timeOffset="7349.43">18800 2839 0,'0'0'0,"0"0"16,0 0-16,0 0 16,0 9-1,0 8-15,18 9 0,42 35 16,10 8-16,-35-35 16</inkml:trace>
  <inkml:trace contextRef="#ctx0" brushRef="#br0" timeOffset="7865.7">19165 3220 0,'0'0'0,"-9"9"0,1 8 16,-1 18-16,-8 17 15,-1-9-15,18 0 16,0-17-16,0 0 16,9-17-16,0 0 78,-1-9-78,1-9 0,0 0 0,-1-8 0,1-18 0,0-8 0,-18 8 0,0 9 0,1 9 15,-1 0-15,9 17 16,0 0-16,0 0 16,0 0-16,0 0 15,17 8 1,9 1-16,9 0 15,9-1-15,-10 1 16,-8 0-16,-8-9 16,-10 0-16,1 0 15,0 0-15,-1 8 16,-8-8 0,0 0-16,0 0 15,0 0-15,18-8 16,-1-10-16,18 1 15,-9 0-15,0-1 16,0 18-16,-9 0 16,1 0-1,-9 9-15,8 8 0,-8 1 16,8-1 0,0 26-16,-8-8 15</inkml:trace>
  <inkml:trace contextRef="#ctx0" brushRef="#br0" timeOffset="8265.69">20155 3125 0,'0'0'0,"0"0"16,0 0-16,0 0 15,26 0-15,26 8 16,26-8-16,27 9 16,-1-18-16,-9 1 15,9-18 1,-8 0-16,-61 8 15</inkml:trace>
  <inkml:trace contextRef="#ctx0" brushRef="#br0" timeOffset="8482.5">20581 2848 0,'0'0'0,"0"17"15,-9 35-15,0 26 16,0 8-16,1 10 16,-1-1-16,9-17 15,0-17-15,0-18 16,9-17-16,-1 0 16,1-9-16</inkml:trace>
  <inkml:trace contextRef="#ctx0" brushRef="#br0" timeOffset="9065.66">21049 2605 0,'0'0'0,"0"9"0,-8 25 16,-1 27-1,-17 43-15,-17 35 78,-1 8-78,1 0 0,43-147 0,-44 121 0,10-34 0,34-87 0,-18 69 0,1-26 0,17-43 0,-9 26 0,9-17 0,0-9 0,0 9 0,0-9 16,0-18 0,18-16-16,16-27 15,1 9-15,-9 9 16,0 8-16,0 18 15,-8 17-15,-1 0 16,0 17-16,9 18 16,9 0-16,8-1 15,10 1-15,7-9 16,10-18 0,-9 1-16,8-9 15,1-9-15,-18-17 16,-9 1-16,-17-1 15,0 0-15,-17-18 16,0 10 0,-18 8-16,0 8 0,-8 10 15,-9 8-15,-18 17 16,1 0 0,0 27-16,8-1 15,0 0-15,18-8 16,17-1-1,8-8-15,10 0 0,25 0 16,18-17-16,26 0 16,8-1-16,-60-8 15</inkml:trace>
  <inkml:trace contextRef="#ctx0" brushRef="#br0" timeOffset="9678.16">21926 3298 0,'0'0'0,"0"0"0,0 0 15,0 0-15,0 0 16,0 0-16,0 0 16,-8 0-16,-1 17 15,0 18-15,1 0 16,8 8-16,0 0 15,8 0 1,10-17-16,-1 0 16,1-17-16,-1 0 15,0-1-15,9-16 16,0-1-16,0-17 16,-8 0-16,-10-17 15,-8 0-15,-8-1 16,-1 10-16,-8-1 15,-1 18 1,10 8-16,8 9 16,0 0-16,0 0 15,0 0-15,0 0 16,17 0-16,0 0 16,18 9-16,9-1 15,-1 1-15,-8 8 16,-9 1-16,0-1 15,0 9 1,-17 9-16,-1-9 16,-8 0-16,0-1 15,-8 1-15,8-8 16,0-10-16,0 1 16,0-9-16,0 0 15,0-9 1,0-8-16,17-35 15,18-17-15,8-18 16,18 27-16,0 25 16,-35 26-16</inkml:trace>
  <inkml:trace contextRef="#ctx0" brushRef="#br0" timeOffset="10199.65">22725 3246 0,'0'0'0,"-8"0"16,-1 0-16,0 0 16,1 9-16,-1 8 15,0 0-15,1 9 16,8 0-16,0-8 15,0-10-15,8 1 16,1-9-16,8-9 16,1 1-16,-1-1 15,9-17 1,0 0-16,0 0 16,-8 9-16,-10 8 15,1 9-15,0 0 16,8 17-16,0 35 15,9 35-15,0 0 16,1 16-16,-1 1 16,0-8-16,-18-18 15,1-18-15,-9-16 16,0-10 0,0-8-16,-9-9 15,1-8-15,-1 0 16,0-18-16,-17-8 15,9-35 1,-1-9-16,18-17 0,9 9 16,9 17-1,-1 35-15</inkml:trace>
  <inkml:trace contextRef="#ctx0" brushRef="#br0" timeOffset="24583.02">24540 2622 0,'0'0'0,"0"0"0,0 0 0,0 0 16,0 0 0,0 18-16,0 16 15,0 53-15,-8 43 16,-1 26-16,0 0 15,1-26-15,-1-26 16,9-18 0,0-25-16,0-27 15,9-16-15,-1-10 0,-8-8 16</inkml:trace>
  <inkml:trace contextRef="#ctx0" brushRef="#br0" timeOffset="24780.12">24558 3255 0,'-9'0'0,"0"0"0,1 0 0,8 0 15,0 0 1,0 0-16,8 0 16,18 0-16,18-9 15,25 0-15,18 1 16,17-1-1,18 0-15,-1 18 0,-68-9 16</inkml:trace>
  <inkml:trace contextRef="#ctx0" brushRef="#br0" timeOffset="25034.21">25079 2553 0,'0'0'0,"0"0"16,0 0-16,0 17 15,8 18-15,1 34 16,-9 53-16,0 34 31,-9-1-31,-8-16 0,8-26 0,9-18 16,0-26-16,0-8 15,9-27 1,0-25-16</inkml:trace>
  <inkml:trace contextRef="#ctx0" brushRef="#br0" timeOffset="25281.8">25461 3281 0,'0'0'0,"0"0"16,0 0-16,0 0 15,0 0-15,0 0 16,8 0-16,10 0 16,17-9-16,8 0 15,26 1-15,-8-1 16,-9 9-1,-8 0-15,-18 0 16</inkml:trace>
  <inkml:trace contextRef="#ctx0" brushRef="#br0" timeOffset="25488.13">25895 3237 0,'-9'-8'0,"-8"-1"0,0 9 15,-1 0-15,1 17 16,-1 1-16,1 16 16,-9 18-16,9 0 15,-1 0 1,1-8 0,0-1-16,8-9 0,-8-8 0,17-17 15</inkml:trace>
  <inkml:trace contextRef="#ctx0" brushRef="#br0" timeOffset="25672.86">25522 3722 0,'0'0'0,"0"0"0,0 0 0,0 0 0,0 0 16,0 0-1,0 0-15,0 0 16,17 0-16,0-8 15,35-1-15,18 9 16,-27 0-16</inkml:trace>
  <inkml:trace contextRef="#ctx0" brushRef="#br0" timeOffset="26848.2">27215 3185 0,'-9'-8'0,"1"-1"16,-10-17-16,1 0 0,8-9 15,-8 9 1,-1-8-16,-8 8 0,-8 9 16,-10-1-1,1 18-15,-1 9 16,-16 26-16,-1 16 15,9 10-15,26 8 16,8 18-16,10-18 16,8-8-16,17-9 15,9-9 1,26-8-16,52 8 16,-34-17-16</inkml:trace>
  <inkml:trace contextRef="#ctx0" brushRef="#br0" timeOffset="27235.12">27632 3281 0,'-9'0'0,"0"-9"15,-8 9-15,8-9 0,1 9 16,-1-8-16,-17 8 16,-18 0-16,1 17 15,0 9-15,-9 9 31,8 17-31,9-9 0,9-8 0,9-9 16,17-1 0,0-16-16,9 0 0,8-1 15,0-16 1,18-10-16,0-7 16,-9-10-16,0 0 15,-17 18-15,-1 0 16,1-1-16,0 18 15,-9 0-15,0 0 16,8 18 0,10-1-16,-10 9 15,10 0-15,8 0 16,9 0-16,8-9 16,-17 0-16</inkml:trace>
  <inkml:trace contextRef="#ctx0" brushRef="#br0" timeOffset="27598.49">27910 3168 0,'0'0'0,"0"0"0,0 0 16,0 17-16,-9 1 15,0 16-15,-8 18 16,8 0-16,1-8 16,-1-18-16,9 0 31,0-9-31,0-8 0,0-1 0,0-8 16,0-8-16,17-10 15,9-16-15,9-10 16,-9 10-1,0 16-15,0 1 16,-17 17-16,-1 0 16,1 17-16,0 9 15,8 18-15,1 8 16,8 8-16,8-8 16,-8-26-1</inkml:trace>
  <inkml:trace contextRef="#ctx0" brushRef="#br0" timeOffset="28130.88">28804 2718 0,'0'0'0,"0"0"15,0 0-15,0 17 16,0 26 0,0 35-16,9 0 15,-1 9-15,-8-1 16,0-25-16,9-9 15,-9-17-15,0-9 16,0-18-16,0 1 16,0 0-16,0-1 15,0-8 1,0 0-16,0-8 16,9-1-16,8 0 15,1 1-15,8 8 16,0 0-16,0 0 15,0 8-15,0 1 16,-18 0 0,1-1-16,0 10 0,-9-1 15,-9 0 1,0 9-16,-17-8 16,0-1-16,-8 9 15,8-17-15,8-1 16,10 1-16</inkml:trace>
  <inkml:trace contextRef="#ctx0" brushRef="#br0" timeOffset="28467.41">29212 3324 0,'0'0'0,"0"0"15,0 0-15,0 0 16,0 9-16,9-1 15,8 1-15,9 0 16,9-9 0,8-9-16,1 0 15,-1 1-15,-17-10 16,0-8-16,-17 9 16,0 0-16,-1-1 15,-8 1-15,-8 8 16,-1 9-1,-8 0-15,-1 18 16,1 8-16,0 8 16,8 10-16,9-1 15,17 0-15,9-8 16,79 25-16,268 88 16</inkml:trace>
  <inkml:trace contextRef="#ctx0" brushRef="#br0" timeOffset="28801.98">30402 2622 0,'0'0'0,"0"0"15,0 0-15,0 18 16,-9 25-16,-8 44 16,-9 34 15,-9 0-31,0-8 0,9-9 15,9-18-15,-1-25 0,18-18 16,18 9-16,-1-26 16</inkml:trace>
  <inkml:trace contextRef="#ctx0" brushRef="#br0" timeOffset="29252.04">30845 3047 0,'0'0'0,"0"0"0,0 0 0,0 0 15,0 0-15,-9 0 16,0 0 0,1 0-16,-10 8 15,-25 10-15,-1 16 16,1 10-16,0 8 15,8-9 32,9-8-47,8-9 0,18-26 0,-17 26 0,17-9 16,0-8-16,9-9 0,8 0 0,1-9 16,16 0-16,1-17 15,-9-8-15,0 16 16,-17 1-16,-1 17 15,-8 0-15,0 0 16,0 9-16,0 8 16,0 0-1,9 18-15,0 0 16,8-9-16,1 0 16,8 0-16,0-9 15,-9 0 1</inkml:trace>
  <inkml:trace contextRef="#ctx0" brushRef="#br0" timeOffset="29583.96">30984 3081 0,'0'0'0,"0"0"0,0 0 15,0 18-15,0-1 0,8 18 16,1 8 0,0 9-16,-1 0 15,1-9-15,0 1 16,-9-18-16,0 0 16,0-18-16,0 1 15,0 0-15,0-1 16,0-8-16,0-8 15,0-10 1,17-25-16,0-18 16,18 1-16,0 8 15,17 8-15,-9 27 16,-25 17 0</inkml:trace>
  <inkml:trace contextRef="#ctx0" brushRef="#br0" timeOffset="30138.04">31730 3255 0,'0'0'0,"-8"-9"16,-1 0-16,0 1 15,1-1-15,-1 0 16,0 1-16,1-1 16,-18 9-16,0 0 15,-9 0-15,-9 9 16,1 8-16,0 9 31,8 0-31,0 0 0,18 0 16,-1 0-1,18-9-15,0-8 0,0 0 16,0-1-16,0 1 16,9 8-16,0 1 15,8 8 1,0 8-16,1 18 16,-1 0-16,-8 0 15,0 0-15,-1 9 16,-8-9-16,0-18 15,-8-8 1,-1 0 0,0 0-1,-8-17-15,-1 0 0,1-1 16,0-16-16,-1-1 0,1-17 16,8-17-16,18-27 15,17-8-15,44-26 16,16 9-16,-51 69 15</inkml:trace>
  <inkml:trace contextRef="#ctx0" brushRef="#br0" timeOffset="30513.08">31800 3298 0,'0'0'0,"0"0"0,0 0 16,0 0-16,0 0 15,0 9 1,0-1-16,9 1 0,17 8 16,8-8-1,19 0-15,-1-1 16,0-8-16,-9-8 16,1-1-16,-18 0 15,0-17-15,0 0 16,-18-8-16,1-1 15,-18 18-15,1-1 16,-1 10 0,-17 8-16,0 17 15,-9 18-15,0 8 16,9 9-16,18 0 16,8-9-16,0 1 15,17-1-15,9-17 16,9 8-16,-9-16 15</inkml:trace>
  <inkml:trace contextRef="#ctx0" brushRef="#br0" timeOffset="31033.7">23229 2926 0,'0'0'0,"0"0"0,0 0 0,0 0 16,0 0-1,0 0-15,0 0 16,0 0-16,0 0 15,0 0-15,9 0 16</inkml:trace>
  <inkml:trace contextRef="#ctx0" brushRef="#br0" timeOffset="31194.85">23785 2839 0,'0'0'0,"0"0"15,0 0-15,0 0 16,0 0-16,0 0 16,0 17-16,0 18 15,0-9-15</inkml:trace>
  <inkml:trace contextRef="#ctx0" brushRef="#br0" timeOffset="31360.06">23611 3523 0,'0'0'0,"0"0"0,0 0 0,0 0 15,0 0 1,0 0-16,0 0 16,9 0-16,0 9 15</inkml:trace>
  <inkml:trace contextRef="#ctx0" brushRef="#br0" timeOffset="42299.98">2570 6762 0,'0'0'0,"0"-8"0,0-1 0,0 9 0,0 0 16,0 0-16,0 0 16,0 0-1,0 0-15,9 0 16,17 0-16,44 0 16,42 9-16,10-18 15,0 0 1,-18 1-16,-17-10 0,-18 10 15,-8-10-15,-26 18 16,-18 9 0</inkml:trace>
  <inkml:trace contextRef="#ctx0" brushRef="#br0" timeOffset="43527.94">3144 6130 0,'0'0'0,"0"0"16,-9 0-16,0 17 15,-8 9-15,-18 35 16,-8 52 0,-9 34-1,8-9-15,9 18 0,1-9 16,16-34-16,18-26 16,0-9-16,9-18 15,8-16-15,1-18 16,16-9-16,10-17 15,-27 0 1</inkml:trace>
  <inkml:trace contextRef="#ctx0" brushRef="#br0" timeOffset="43861.29">3309 6806 0,'0'0'0,"0"0"0,0 0 16,0 0-16,17 17 16,0 9-16,1 17 15,-1 9-15,0 0 16,-8-9-16,0 1 31,-1-1-31,-8-8 0,-8-9 16,8-9-16,0-8 15,-9-1-15,9 1 16,0-9-16,0-9 16,0-8-16,9-18 15,8-17-15,18 9 16,0 0-16,34-1 16,18 1-16,-44 34 15</inkml:trace>
  <inkml:trace contextRef="#ctx0" brushRef="#br0" timeOffset="44297.3">4029 6901 0,'0'0'0,"0"0"15,0 0-15,0 0 16,0-9-16,0 0 15,0 9-15,-8-8 16,-1 8-16,-17 0 16,0 0-16,-9 17 15,0 9-15,-8 26 16,8 0 0,18-9-16,-1 1 15,18-10-15,0-8 16,9-8-16,8-10 15,1 1-15,-1-9 16,1-9-16,-1-17 16,9 0-16,-9-8 15,-8 16 1,0 1-16,-1 8 16,1 9-16,-9 0 15,17 9-15,10 8 16,-1 1-16,8 8 15,18 0-15,1 0 16,-10 0-16,-26-18 16</inkml:trace>
  <inkml:trace contextRef="#ctx0" brushRef="#br0" timeOffset="44693.91">4359 6927 0,'0'0'0,"0"0"0,0 0 16,0 0-16,0 0 16,0 17-16,0 0 15,-8 18-15,8 8 16,-9 1-16,0-1 16,9 0-16,0-17 15,0 0 1,0-8-16,0-10 15,0 1-15,0-9 16,0-9-16,0 1 16,18-36-16,-1-16 15,9 8-15,0 17 16,0 0-16,0 18 16,-8 17-16,-1 0 15,0 17-15,-8 1 16,0 8-16,-1 0 15,1 0 1,0 0-16,-1 0 16,27 0-16,-18-18 15</inkml:trace>
  <inkml:trace contextRef="#ctx0" brushRef="#br0" timeOffset="44998.97">5141 6875 0,'-9'0'0,"0"0"16,1-9-16,-1 1 16,0-1-16,1 0 15,-1 1-15,0 8 16,-17 0-16,0 0 16,0 17-16,0 9 15,-9 17 1,18 9-16,0-9 15,17 1-15,0-1 16,0-17-16,8 0 16,1 0-16,-9-9 15,0-8-15,0 0 16,-9 8-16,1-8 16,-10-1-1,1 1-15,8-9 0,9 0 16</inkml:trace>
  <inkml:trace contextRef="#ctx0" brushRef="#br0" timeOffset="45434.14">5688 6442 0,'0'0'0,"0"0"0,-9-9 15,0 0-15,-8 1 16,-9-1-16,9 9 16,-9 0-16,0 9 15,-9 17 1,0 34-16,0 27 16,1 17-1,8 26-15,8-9 16,10-26-16,8-8 0,-9-26 15,0-9-15,9-18 16,0-16 0,0-10-16,0-8 15</inkml:trace>
  <inkml:trace contextRef="#ctx0" brushRef="#br0" timeOffset="45597.58">5202 7230 0,'-9'-9'0,"-8"1"0,8 8 15,9 0 1,0 0-16,9 0 16,8-9-16,35-8 15,35-18-15,8-8 16,10-9 0,-62 26-16</inkml:trace>
  <inkml:trace contextRef="#ctx0" brushRef="#br0" timeOffset="45939.54">5914 6892 0,'0'0'0,"-9"0"0,0 0 0,1 0 0,-1 0 16,0 17-16,-8 1 16,-1 16-16,1 1 15,0 17-15,8 0 16,9-9-1,0 1-15,0-1 16,17-17-16,1 0 16,8-17-16,-9-1 15,1 1-15,8-18 16,0 1-16,0-18 16,-18-9-16,1-17 15,-18-9-15,1 18 16,-10 8-16,1 1 15,0 16 1,-1 10-16,10 8 16,8 0-16,0 0 15,0 0-15</inkml:trace>
  <inkml:trace contextRef="#ctx0" brushRef="#br0" timeOffset="46327.33">6165 7048 0,'0'0'0,"0"9"0,0-9 16,0 17-1,9 0-15,9 1 16,-1 16-16,0 1 15,-8-9-15,0 0 16,-1 0-16,-8 0 16,0 0-1,0-9-15,0-8 16,0 0-16,0-1 16,0-8-16,0 0 15,0-8-15,0-10 16,9-16-16,8-18 15,18-9-15,0 9 16,17 9-16,0 8 16,-9 0-1,-8 9-15,-9 18 16</inkml:trace>
  <inkml:trace contextRef="#ctx0" brushRef="#br0" timeOffset="46945.58">6678 6935 0,'0'0'0,"0"0"16,0 0-16,0 0 15,0 9 1,0 8-16,0 18 16,8 0-16,-8 17 15,0-9-15,0 0 16,-8 1-1,8-10-15,0-8 0,0-8 16,0-1-16,0-8 16,0-1-1,0 1-15,0-9 16,0 0-16,0-9 16,8-8-16,10-9 15,8-9-15,0 9 16,0 9-16,-9 0 15,1 17-15,-10 0 16,1 0 0,0 8-16,-1 10 15,1-1-15,0 0 16,0-8-16,-9 0 16,0-1-16,0 1 15,0 0-15,0-1 16,0-8-16,0-8 15,17-10 1,9-25-16,17-18 16,1 1-16,-9 16 15,-9 10-15,0 16 16,0 1-16,-9 17 16,9 0-16,0 17 15,-8 1-15,-10 8 16,10-9-1,-10 9-15,1-9 16,8 9-16,1 9 16,-1-9-16,0-17 15</inkml:trace>
  <inkml:trace contextRef="#ctx0" brushRef="#br0" timeOffset="48648.06">8163 6849 0,'0'0'0,"0"0"15,0 0-15,0 0 16,0 0-16,0 26 16,-9 26-16,0 0 15,1-9-15,8-17 16,0 9-16,17-9 15,0-9 1</inkml:trace>
  <inkml:trace contextRef="#ctx0" brushRef="#br0" timeOffset="48824.88">8197 6511 0,'0'0'0,"0"0"16,0 17-16,9 9 0,9 9 15,8 8-15,8 18 16,1-9 0,-9-17-1,-9-9 1</inkml:trace>
  <inkml:trace contextRef="#ctx0" brushRef="#br0" timeOffset="49077.61">8449 7100 0,'0'0'0,"0"-9"0,0 1 16,0 8-16,0-9 15,0 0 1,0 1-16,0-1 16,0 0-16,9-8 15,0 0-15,-1-1 16,10 10-16,-1-1 16,9 9-16,0 0 15,-8 17-15,8 1 16,0 8-16,-9 8 15,-8-8 1,-1 0-16,1-8 16,8-1-16,9 9 15,-17-17-15</inkml:trace>
  <inkml:trace contextRef="#ctx0" brushRef="#br0" timeOffset="49393.68">8857 6840 0,'0'0'0,"0"-8"0,0-1 16,0 9-16,0 0 16,0 0-16,0 0 15,18-9-15,25 9 16,18-8-16,17-1 16,18 0-1,-9-8-15,17 17 16,0 0-16,-61-9 15</inkml:trace>
  <inkml:trace contextRef="#ctx0" brushRef="#br0" timeOffset="49636.4">9240 6416 0,'-9'0'0,"0"0"0,0 17 0,1 9 16,-10 26 0,-8 17-16,9 9 0,8 26 15,1 17 1,-1-25-16,9-10 16,0-25-16,9-9 15,8-17-15,9-9 16,-9-18-16,-8 1 15</inkml:trace>
  <inkml:trace contextRef="#ctx0" brushRef="#br0" timeOffset="49931.29">9717 6918 0,'0'0'0,"-9"0"16,1 17-16,-1 1 15,9 8-15,0 8 16,0 1-16,9-9 15,8 0-15,0 0 16,1-9 0,8-8-16,0 0 15,0-1 48,-9-8-63,-8 0 15,0-8-15,-18-10 0,0-16 0,-8-1 0,-9 0 0,0 18 0,-9 8 0,0 18 0,9 26 16,0 8 0,18-17-16</inkml:trace>
  <inkml:trace contextRef="#ctx0" brushRef="#br0" timeOffset="50567.44">10664 6797 0,'0'-9'0,"0"1"0,0 8 0,0 0 15,0 0-15,0 0 16,8-9-16,18 0 15,18 1-15,25-1 16,18 0-16,0-8 16,35 17-1,242 0-15</inkml:trace>
  <inkml:trace contextRef="#ctx0" brushRef="#br0" timeOffset="50815.33">11133 6398 0,'0'0'0,"0"0"0,-9 0 16,0 0-16,1 0 15,-1 18 1,-17 16-16,-9 44 16,0 9-16,9 8 15,9 18-15,0-9 16,-1-26-16,18-18 15,0-16-15,18-18 16,-1 0-16,9-18 16,-17 1-1</inkml:trace>
  <inkml:trace contextRef="#ctx0" brushRef="#br0" timeOffset="51344.6">11549 6286 0,'0'0'0,"0"0"0,0 0 16,-8 0-16,-1 26 0,-17 26 16,0 43-16,-9 26 31,-8 18-31,8 8 0,0-34 0,9-27 16,9-34-1,0-17-15,8-9 16,9-17-16,0-1 0,0-8 15,0-8 1,9-18-16,8-18 16,9 1-16,0 8 15,0 18-15,0 0 16,-9 17-16,10 8 16,-1 10-16,8 8 15,1 8-15,0-8 16,0 0-1,17-8-15,0-10 16,8-8-16,-7-8 16,-10-10-16,-8-8 15,-9-17-15,0 0 16,-17-1-16,-1 10 16,-16 8-16,-1 8 15,0 10 1,-8 8-16,-9 8 15,0 36-15,0 16 16,8-8-16,10 0 16,8-17-16,17-9 15,0 0-15,18-9 16,-9-8-16</inkml:trace>
  <inkml:trace contextRef="#ctx0" brushRef="#br0" timeOffset="52276.53">12496 6823 0,'0'-9'0,"0"1"0,0-1 16,0 9-16,0 0 16,9 0-16,8 0 15,0 17-15,9 1 16,0 16-16,-8 18 16,-9-9-1,-1 1-15,-8-1 0,-8-17 31,8 0-31,0-9 0,0-8 16,0 0-16,0-1 16,0-8-16,0-17 15,17-18-15,9-17 16,9-17-16,8 8 16,0 10-16,1 16 15,-9 18-15,-9 8 16,0 9-1,17 9-15,-17-1 16</inkml:trace>
  <inkml:trace contextRef="#ctx0" brushRef="#br0" timeOffset="52542.05">13026 6875 0,'0'0'0,"0"0"0,0 0 16,0 0 0,0 0-16,0 0 15,0 0-15,0 26 16,0 8-16,0 1 15,17 8-15,0-17 16,1 0-16,-1 0 16,0-17-16,1 0 15,-1-9-15,1-9 16,-1-17-16,-8 0 16,-9-9-1,-9-8-15,-8 8 16,-1 1-16,1 16 15,8 1-15,0 17 16,9 0-16</inkml:trace>
  <inkml:trace contextRef="#ctx0" brushRef="#br0" timeOffset="52763.39">13251 6676 0,'0'0'0,"0"0"0,0 0 0,0 0 16,0 0-16,18 0 15,8 8-15,26 1 16,9-9 0,8-9-16,1 1 15,-18-10-15,-9-8 16,-17 9-16</inkml:trace>
  <inkml:trace contextRef="#ctx0" brushRef="#br0" timeOffset="52944.22">13477 6416 0,'0'0'0,"-8"26"0,-1 43 15,-9 18-15,1 17 16,0 8-16,17-17 15,8-17-15,1-26 16,8-17-16,10 0 16,7-9-1,-16-9-15</inkml:trace>
  <inkml:trace contextRef="#ctx0" brushRef="#br0" timeOffset="53280.48">13885 6875 0,'0'0'0,"0"0"0,0 0 15,0 0-15,0 0 16,0 0 0,-8 0-16,-1 0 15,0 0-15,-17 17 16,0 18-16,9-1 16,-1-8-16,18 0 15,0-8-15,0-10 16,0 1-16,0-9 15,9-9 1,8 1-16,-8-10 16,0 10-16,0-1 15,-1 9-15,1 0 16,-9 0-16,9 0 16,8 17-16,9 1 15,0-1-15,26 9 16,18 0-1,-44-26-15</inkml:trace>
  <inkml:trace contextRef="#ctx0" brushRef="#br0" timeOffset="53516">13877 6832 0,'0'0'0,"0"0"16,0 0-16,0 0 16,0-9-16,17 0 15,18 1-15,17-1 16,9 0-16,8 1 16,1-1-1,-1 0-15,18 9 16,0 0-16,-53-8 15</inkml:trace>
  <inkml:trace contextRef="#ctx0" brushRef="#br0" timeOffset="53726.19">14346 6390 0,'0'0'0,"0"0"15,0 0-15,-9 0 16,0 8-16,-8 27 15,-1 34-15,-8 18 16,9 8-16,0-8 16,8 8-16,9-17 15,0-17-15,9-18 16,-1 0 0,1-25-16</inkml:trace>
  <inkml:trace contextRef="#ctx0" brushRef="#br0" timeOffset="53991.49">14684 6840 0,'0'0'0,"0"0"0,-8 0 16,-1 18-16,-8 16 16,-1 9-16,1 1 15,-1-1 1,10-17-16,8-9 16,0 1-16,8-10 15,1 1-15</inkml:trace>
  <inkml:trace contextRef="#ctx0" brushRef="#br0" timeOffset="54414.36">14771 6485 0,'0'0'0,"0"0"0,0 9 15,0 8-15,0 9 16,9 9-16,-1 8 15,1 0-15,0 9 16,-9 0 0,-9 0-16,0 0 15,1-9-15,8-8 16,0-9-16,0-17 16,0-1-16,0-8 15,0-8-15,0-1 16,17-17-1,0 0-15,1 0 16,-1 9-16,9 0 16,-8 8-16,-1 9 15,9 0-15,-9 9 16,9 8-16,-8 0 16,-1 0-16,1 9 15,-10 0-15,1 0 16,8 0-16,1 0 15,-10-8 1</inkml:trace>
  <inkml:trace contextRef="#ctx0" brushRef="#br0" timeOffset="54612.09">15553 6883 0,'0'0'0,"0"0"16,0 0-16,0 0 15,0 0-15,0 0 16,0 0-16,0 0 16,0 0-1,0 0-15</inkml:trace>
  <inkml:trace contextRef="#ctx0" brushRef="#br0" timeOffset="55164.15">15535 6875 0,'0'0'0,"0"0"0,0 0 16,0 0-16,0 0 16,0 0-1,0 0-15,0-9 16,0 1-16,0-1 15,0-8-15,0-1 16,-8 1-16,-1 0 16,0-1-16,-17 10 15,0 8-15,-9 8 16,1 10-16,-1-1 16,18 9-1,-1-9-15,1 9 16,17-17-16,0-1 15,0 1-15,8 0 16,10-9-16,8 8 16,9 10-16,8-1 15,0 18-15,10 8 16,-1 9 0,0 0-16,-9 0 15,1 0-15,-18 9 16,-9 8-16,-26-9 15,1 1-15,-18-9 16,-9 0-16,-17-9 16,0 1-16,-9-18 15,9-9 1,17-8-16,0-9 16,1-9-16,8-26 15,17-25-15,18-36 16,25-16-16,27-9 15,17 8-15,35 18 16,208-105-16</inkml:trace>
  <inkml:trace contextRef="#ctx0" brushRef="#br0" timeOffset="57230.38">17142 6234 0,'0'0'0,"0"0"0,-9-9 16,9-8-16,-9 8 16,1-8-16,-1 0 15,0 8-15,1 9 16,-18 0 0,0 17-16,-18 27 15,9 25-15,1 35 16,-1 26-1,18 0-15,17-9 0,0 0 16,0-17-16,0-26 16,0-17-1,8-9-15,-8-18 16,0-8-16,0-17 16,0 0-16,0-9 15</inkml:trace>
  <inkml:trace contextRef="#ctx0" brushRef="#br0" timeOffset="57411.56">16569 6944 0,'0'0'0,"0"0"0,0 0 0,0 0 16,0 0-16,0 0 16,0 0-16,26 0 15,17 0-15,18 0 16,17 0-16,9-9 15,34 1-15,1-10 16,-79 18 0</inkml:trace>
  <inkml:trace contextRef="#ctx0" brushRef="#br0" timeOffset="57795.95">17333 6883 0,'-9'0'0,"0"0"16,9 0-16,0 0 15,0 0-15,0 0 16,0 26-16,0 9 16,0 8-16,0 1 15,0-1-15,0 0 16,0-8-1,0-9 32,0-9-47,0 1 0,0-10 0,0 1 0,0-9 0,0 0 0,0-9 16,0-8-16,18-26 16,-1-9-16,9 0 15,9 17 1,0 0-16,25 1 15,10 16-15,-9 1 16,-35 17-16</inkml:trace>
  <inkml:trace contextRef="#ctx0" brushRef="#br0" timeOffset="58208.6">18045 6883 0,'0'0'0,"0"0"15,-9 0-15,0-8 16,1-1-16,-1 1 16,-8-1-16,-9 9 15,0 0 1,-18 0-16,9 17 0,-8 9 16,0 26-1,8 0-15,0 0 16,18-9-16,-1 1 15,18-18-15,0 0 16,18-18-16,-1 1 16,9 0-16,9-18 15,0-8-15,17-18 16,-9-17 0,-17 17-16,0 9 15,-17 9-15,0 8 16,-1 9-16,1 0 15,8 18-15,1-1 16,-1 0-16,1 9 16,16 0-16,1 0 15,8 0 1,-8 0-16,-17-17 0</inkml:trace>
  <inkml:trace contextRef="#ctx0" brushRef="#br0" timeOffset="58831.34">18357 6918 0,'0'0'0,"0"9"16,0-9-16,0 17 16,0 0-16,0 18 15,0 0-15,0-1 16,0 1-16,0-9 15,-8 0-15,8 0 16,0-9 0,0-8-16,0 0 15,0-1-15,0 1 16,0-9-16,0-9 16,0-8-16,17-26 15,18-9-15,-9 17 16,0 0-16,9 9 15,-9 9 1,0 17-16,-9 0 16,1 17-16,-1 1 15,-8-1-15,-1 0 16,1 9-16,-9 0 16,0-8-16,0-10 15,0 1-15,0 0 16,0-1-16,0-8 15,0-8 1,17-10-16,9-16 16,9-10-16,0 10 15,0-1 1,-9 9-16,0 9 0,0 8 16,0 9-1,0 0 1,-9 0-16,1 17 0,-1 1 15,0-1-15,-8 9 16,0-9-16,-1 1 16,1-1-16,-9 0 15,17 1-15,-8-1 16</inkml:trace>
  <inkml:trace contextRef="#ctx0" brushRef="#br0" timeOffset="59402.39">19235 6953 0,'0'0'0,"0"0"0,0 0 0,-9 0 16,0 0-16,9 0 15,0 0-15,0 0 16,0 0-16,0 17 16,0 0-1,0 1-15,18-1 16,-1 0-16,18-8 15,-1 0-15,1-1 16,9-16-16,-1-1 16,-8 0-16,-9-8 15,0 0 1,0-1-16,-17 1 16,-1-9-16,1 0 15,0 0-15,-18 9 16,0 0-16,1-1 15,-10 10-15,-8 8 16,0 0 0,-9 17-16,-8 17 0,8 18 15,18 0 1,8-8-16,9-1 16,9 0-16,8-17 15,9 9-15,18-9 16,8 0-16,0-9 15,-26-8-15</inkml:trace>
  <inkml:trace contextRef="#ctx0" brushRef="#br0" timeOffset="61112.74">20971 6883 0,'0'0'0,"-8"0"16,-1 0-16,0 0 15,1 0-15,-1 0 16,0 18-16,-8 8 16,-1 26-1,1 0-15,0-9 16,17 0-16,0-17 16,8 0-16,10 0 15,-1-17-15,0 0 16,1-18-16,-9 0 15,-1-8 1,1-26-16,-18-9 16,-26-9-16,-8 9 15,0 0-15,8 17 16,0 1-16,18 17 16,-1-9-16,1 0 15,26-26-15,26-9 16,8-8-16,26-9 15,1 8 1,8 1-16,0 9 16,-26 16-16,-8 18 15,-18 9-15,-9 17 16,-8 9-16,-1 17 16,-8 52-1,-17 60-15,-35 44 0,0 17 16,0-17-1,17-17-15,18-27 16,17-34-16,0-17 16,17-27-16,0-16 15,1-18-15,8 0 16,9-18-16,-1-16 16,10-10-16,-10-25 15,-7-26 1,-10-27-16,-26 10 15,-8-1-15,-18 1 16,0 34-16,18 17 16,0 18-16,8-1 15,9 1-15,0 8 16,9 1 0,25-10-16,27-8 15,-17 9-15</inkml:trace>
  <inkml:trace contextRef="#ctx0" brushRef="#br0" timeOffset="62341.96">22421 6511 0,'0'0'0,"0"0"0,0 0 16,0 0-16,0 0 15,0 0 1,0 0-16,0 0 16,0 0-16,0 0 15,0 0-15,0 0 16,0 0-16,0 0 16,-8 0-16,-1 26 15,-8 26-15,-9 35 16,-9 17-1,9-9-15,9-9 16,8-16-16,9-10 16,0-16-16,9-18 15,8-9-15,0-8 16,9-9 0,35-18-16,9-16 15,16-18-15,-7 0 16,-27 8-16,-9 18 15,-17 9-15,0 17 16,-17 0-16,8 9 16,9 17-16,9 8 15,-9-8 1,0 0-16,-9-17 0,1 0 16,-1-1-1,1-16-15,-1-10 16,9-8-16,-9-26 15,-8-34-15,0-18 16,-9 9-16,-9 34 16,0 18-16,1 17 15,8 8-15,0 18 16,17 9-16,-8 0 16</inkml:trace>
  <inkml:trace contextRef="#ctx0" brushRef="#br0" timeOffset="62542.15">23429 6788 0,'0'0'0,"0"0"16,0 0-16,0 0 15,0 18-15,-9 8 16,0 25-16,-8 19 15,8-1-15,1-8 16,-1-27-16</inkml:trace>
  <inkml:trace contextRef="#ctx0" brushRef="#br0" timeOffset="124571.72">4264 8139 0,'-9'-8'15,"-17"-18"-15,-9 0 0,1-9 0,-1 18 16,0-1-16,9 18 16,-17 9-16,-1 17 15,1 26-15,8 9 16,9 8-16,9-8 15,17-1 1,17-17 0,0-17-1,1 0 1,25-17-16,9-26 16,9-18-16,0-8 0,-18 8 15,-17 1-15,0 8 16,-17 8-16,0 18 0,-9 0 15,0 9-15,17 17 16,0 26-16,1 0 0,17-9 16,-9 0-1,17 1-15,-8-27 16</inkml:trace>
  <inkml:trace contextRef="#ctx0" brushRef="#br0" timeOffset="124967.84">4733 8217 0,'0'0'0,"-9"0"0,0 0 0,9 0 16,0 0-16,-8 0 16,-1 18-16,0 16 15,1 10-15,-1-1 16,0-17-1,0 0-15,9-9 16,0-8-16,0-1 16,0-8-16,0-8 15,18-18-15,-1-18 16,18-7 0,-9-1-16,0 17 0,-9 18 15,1-1 1,-10 18-16,1 0 0,0 18 15,0 8 1,8 8-16,0 10 16,1-1-16,-1-17 15,26 17-15,18-17 16,-35-17-16</inkml:trace>
  <inkml:trace contextRef="#ctx0" brushRef="#br0" timeOffset="125421.52">5549 8183 0,'0'0'0,"-9"-9"0,1 0 16,-1 1-16,-8-1 16,-10 0-16,1 9 15,-8 0 1,-1 18-16,-8 8 15,8 17-15,0 0 32,18 1-32,-1-1 0,18-17 0,0 0 15,9-9-15,8-8 16,1-1-16,16-16 16,10-18-1,-1-18-15,9-16 16,1-44-16,-19-17 15,-16 17-15,-10 26 16,-8 34-16,0 19 16,0 25-16,-8 0 15,-1 43-15,-17 43 16,9 44 0,-1 9-16,18-18 15,0-34-15,18-27 16,16-8-16,27-8 15,0-27-15,-44-8 16</inkml:trace>
  <inkml:trace contextRef="#ctx0" brushRef="#br0" timeOffset="125734.59">6131 8139 0,'-9'0'0,"0"0"0,9 0 16,0 0-16,0 0 15,9 0-15,17-8 16,18 8 0,25-9-16,18 0 15,-9 1 1,9-1-16,-9-8 0,17 17 16,-8-9-16,-52 0 15</inkml:trace>
  <inkml:trace contextRef="#ctx0" brushRef="#br0" timeOffset="125967.1">6574 7871 0,'0'0'0,"0"0"0,0 0 16,0 0-16,0 0 15,-9 17-15,0 9 16,1 26-1,-1 17-15,0 9 16,1 18-16,8-10 16,0-25-16,8-18 15,10 0-15,-10-17 16,1-17-16</inkml:trace>
  <inkml:trace contextRef="#ctx0" brushRef="#br0" timeOffset="126350.23">7103 7628 0,'0'0'0,"0"9"0,-8 17 0,-1 17 16,-17 27-16,0 25 16,0 17-1,0-8-15,0 0 16,0-17-16,8-18 15,1-34-15,8-9 16,1-18-16,8 1 16,0-9-16,0-9 15,8-8-15,10-35 16,16 0 0,1 0-16,-9 18 15,0 16-15,-8 18 16,-1 0-16,-8 0 15,-1 18-15,10 16 16,-1 18-16,0-9 16,-8 1-16,0-10 15,8-8 1,9 0-16,18 0 16,-18-8-16</inkml:trace>
  <inkml:trace contextRef="#ctx0" brushRef="#br0" timeOffset="127016.39">7459 8243 0,'-8'0'0,"8"9"0,0 8 16,0 1-16,0-1 15,8-8-15,10-1 16,-1 1-16,27-1 15,-1-16-15,-8-1 16,-9-8-16,0-9 16,-9 0-1,-8-9-15,-1-8 16,-16 0-16,-10 8 16,-8 18-16,0 17 15,-8 8-15,-10 18 16,1 9-1,8 17-15,9 9 16,9-1-16,17-17 0,0-8 16,17-9-1,0 0-15,9-17 16,18-1-16,8-16 16,9-18-16,-1-18 15,-16 10-15,-1-1 16,-17 18-1,0 0-15,-17 17 0,0 0 16,-1 8 0,1 10-16,0 16 15,0 1-15,-9-1 16,0-8-16,0-8 16,0-10-16,0 1 15,0 0-15,0-9 16,8-18-16,18-25 15,9-18 1,8 10-16,1 7 16,-18 18-16,-17 9 15,-1 17-15,1 0 16,8 17-16,1 9 16,-1 18-1,0-1-15,27 9 0,17 0 16,-35-26-1</inkml:trace>
  <inkml:trace contextRef="#ctx0" brushRef="#br0" timeOffset="127490.23">9691 7784 0,'-9'0'0,"1"0"0,-1 0 16,0-8-16,-8 8 15,8 0-15,-17 0 16,-8 0-16,-10 26 16,9 17-16,1 17 15,16 10 1,1-1-16,26 18 0,17-1 16,0-16-1,0-19-15,0-7 16,0-18-16,-17-9 15,-1-8-15,1-1 16,-9 1-16,-17 0 16,-18-1-1,-17 1-15,-9 0 16,-9-1-16,18-8 0,26 0 16,18 0-1,8 0-15,0 0 16</inkml:trace>
  <inkml:trace contextRef="#ctx0" brushRef="#br0" timeOffset="127799.85">10151 8139 0,'-8'-8'0,"-1"-1"0,0 9 16,1 0-16,-18 0 15,-1 17-15,-7 1 16,-1 16-16,0 10 15,9-1-15,9 0 16,17 0-16,9-17 16,8-8-16,18 8 15,-1-18 1,10-8-16,-1-8 16,-8-18-16,-9 0 15,0-9-15,-17-17 16,-18-8-16,-17-1 15,-9 0-15,-8 18 16,8 17-16,18 17 16</inkml:trace>
  <inkml:trace contextRef="#ctx0" brushRef="#br0" timeOffset="128052.87">10603 7420 0,'0'0'0,"0"0"0,0 0 15,0 18-15,-9 25 16,1 18-16,-1 43 16,-17 26-1,0-9-15,8-17 16,1 0-16,8 0 15,9-35-15,0-17 16,0-26-16,9 0 16,8-9-16</inkml:trace>
  <inkml:trace contextRef="#ctx0" brushRef="#br0" timeOffset="128335.09">10664 8148 0,'0'0'0,"0"0"0,0 0 16,0 0-16,0 0 16,8 17-16,10 1 15,8 16-15,0 10 16,0-1-16,0-17 16,0 0-16,-17-9 15,-1-8-15,1-1 16,-9-8-1,9-8-15,-1-27 16,1-25-16,8-36 16,-8-16-16,0 34 15,17 26-15,0 8 16,-9 36-16</inkml:trace>
  <inkml:trace contextRef="#ctx0" brushRef="#br0" timeOffset="128703.02">11437 8183 0,'-9'0'0,"0"0"0,9 0 16,0 0-16,0 0 16,0 0-1,0 0-15,0 0 16,18 0-16,-1 0 15,0 0-15,9-9 16,0 0-16,-8 1 16,-1-10-16,-8 1 15,-1-9-15,-16 0 16,-1 0 0,0 9-16,-17 17 15,-8 0-15,-10 17 16,-8 18-16,17 17 15,1 8-15,25 10 16,9-18-16,17-9 16,27 0-1,8-8-15,61 17 16,277 60-16</inkml:trace>
  <inkml:trace contextRef="#ctx0" brushRef="#br0" timeOffset="128900.94">12201 8321 0,'0'0'0,"0"0"15,0 0-15,0 0 0,0 0 16,8-8-16,10 8 15</inkml:trace>
  <inkml:trace contextRef="#ctx0" brushRef="#br0" timeOffset="129488.49">14233 7793 0,'0'0'0,"-9"-9"16,0 1-16,1-1 16,-1-8-16,-8-1 15,-1 1-15,-8 0 16,-9-1-16,1 1 15,-10 17 1,10 17-16,-1 1 16,0 8-16,18 17 15,-1 9-15,18 0 16,18-9-16,-1 0 16,18 1-16,0-10 15,-1-8 1,-8 0-16,0-17 15,-17 0-15,0-1 16,-18 1-16,0 0 16,-8 8-16,-26 0 15,-10 1-15,-7-1 16,-10-8 0,18-1-16,35 1 0,17-9 15,0 0 1</inkml:trace>
  <inkml:trace contextRef="#ctx0" brushRef="#br0" timeOffset="129651.38">14346 8131 0,'0'0'0,"0"0"0,0 0 16,0 0-1,0 0-15,0 0 16,0 0-16,0 8 15,0-8-15</inkml:trace>
  <inkml:trace contextRef="#ctx0" brushRef="#br0" timeOffset="129883.24">14719 7879 0,'0'0'0,"0"0"16,0 0-16,0 0 0,0 0 16,0-8-16,17-1 0,9 0 15,18 1 1,17-18-16,17 0 16,0 9-16,0-1 15,-8 18-15,-44 0 16</inkml:trace>
  <inkml:trace contextRef="#ctx0" brushRef="#br0" timeOffset="130256.26">14910 7879 0,'0'0'0,"0"0"0,0 0 31,0 0-31,0 0 0,0 0 0,0 0 15,-9 18 1,1 8-16,-1 8 16,-8 10-16,-9 8 15,-1 0-15,10 0 16,0 0-16,-1 0 16,1-9-16,8-17 15,9 0-15,0-9 16,0 0-16,0-8 15,0 0-15,18-1 16,8 1 0,8 0-16,19-1 15,16 1-15,-8-9 16,-18-9-16,1 1 16,8-1-1,-9 0-15,-25-8 0,-10 8 16,1 9-1</inkml:trace>
  <inkml:trace contextRef="#ctx0" brushRef="#br0" timeOffset="130457.64">15032 8200 0,'-9'-9'0,"-8"9"0,8 0 16,-9 0-16,10 0 16,8 0-16,0 0 15,0 0-15,0 0 16,17 0-1,9 0-15,9-8 16,17-1-16,26 9 16,9 0-16,-44 9 15</inkml:trace>
  <inkml:trace contextRef="#ctx0" brushRef="#br0" timeOffset="130617.43">16004 8278 0,'0'0'15,"0"0"-15,0 0 0,0 0 16,0 0 0,0 0-16,0 0 15,0 0-15</inkml:trace>
  <inkml:trace contextRef="#ctx0" brushRef="#br0" timeOffset="143932.92">3421 9127 0,'-8'0'0,"-10"0"0,-8 0 16,-17 0-16,-1 0 15,1 0-15,-9 17 16,0 0-16,8 18 15,10 0-15,8 17 16,8-1-16,18 1 16,18 0-1,8 18 1,26-1-16,-9-8 0,-17-18 16,0-17-16,-17 0 15,-9-9-15,-17 0 16,-27 18-16,-25 0 15,-18-9-15,26-18 16,-8 10 0,17-10-16,43 1 15</inkml:trace>
  <inkml:trace contextRef="#ctx0" brushRef="#br0" timeOffset="144347.34">3395 9629 0,'-8'0'0,"-1"0"0,9 9 0,0-1 16,9 10-16,8-10 15,9 1 1,35 0-16,0-18 15,-18 0-15,0 1 16,-16-1-16,-1 0 16,-18 1-16,1-1 15,0-8-15,-18-9 16,0 0-16,1 8 16,-10 1-1,1 8-15,-9 9 16,0 0-16,0 18 15,8 8-15,1 26 16,8 8-16,9 1 16,9-18-16,8 0 15,9-8-15,26-9 16,18-9-16,-35-8 16</inkml:trace>
  <inkml:trace contextRef="#ctx0" brushRef="#br0" timeOffset="144854.4">4029 9594 0,'0'0'0,"0"0"0,0 0 15,0 0-15,0 0 16,0 0-16,0 0 16,18 9-16,8 8 15,8 1-15,10-10 16,8 1 0,9 0-16,8-18 15,1 0-15,-18 1 16,-9-10-16,-17 1 15,0 8-15,-17 1 16,0-1 0,-9 0-16,-9-8 0,0 0 15,-8-1 1,-9 10-16,0 8 16,-9 0-16,0 17 15,9 0 1,0 9-16,9 18 15,8 8-15,9 0 0,9-9 16,8 0 0,1 0-16,8-17 0,-9 0 15,9-8 1,-9-10-16,1 1 16,25 0-16,-8-9 15</inkml:trace>
  <inkml:trace contextRef="#ctx0" brushRef="#br0" timeOffset="150732.53">6200 9499 0,'0'0'0,"0"-9"0,0 1 0,-8-1 0,-1-17 0,-17 0 16,0 0 0,-18 9-16,-16 8 15,-1 18-15,9 8 16,0 18-16,17 17 15,0 26-15,18 17 16,17-8-16,17-10 16,18-7-16,0-10 15,17-16 1,0-18-16,9-9 16,8-17-16,-34 0 15</inkml:trace>
  <inkml:trace contextRef="#ctx0" brushRef="#br0" timeOffset="151146.76">6626 9179 0,'0'0'0,"-9"0"0,0 17 0,1 18 15,-18 25-15,8 9 16,-8 35 0,0 9-1,0-9-15,9-18 0,-1-34 16,10-8-16,-1-18 16,9-9-16,0-8 15,0-9 1,0-9-16,17 0 0,9-25 15,9-18 1,9 17-16,-18 1 0,0 16 16,-18 18-1,1 0-15,8 18 16,1 16-16,-10 9 16,1 1-16,0-1 15,-1-8-15,10-9 16,25 0-16,-8-18 15</inkml:trace>
  <inkml:trace contextRef="#ctx0" brushRef="#br0" timeOffset="151515.29">7494 9482 0,'0'0'0,"0"0"16,0 0-16,-9 0 16,1 17-16,-1 18 15,-8 25-15,-1 18 16,1 0 0,0-17-16,17-9 15,0-9-15,0-17 0,8-17 16,1-1-1</inkml:trace>
  <inkml:trace contextRef="#ctx0" brushRef="#br0" timeOffset="151880.03">8041 9542 0,'0'0'0,"0"0"0,0 0 16,-9 0-16,1 0 16,-1 18-16,-8 16 15,-1 18-15,18 9 16,0-1 0,0-8-1,18-8-15,-1-1 0,18-17 16,0 0-16,8-17 15,0-9-15,1-9 16,-1-17-16,-8-17 16,-9-18-16,-17-8 15,-18 0-15,-17 17 16,0 17 0,-9 18-16,-8 17 15,8 8-15,9 10 16,17-1-16</inkml:trace>
  <inkml:trace contextRef="#ctx0" brushRef="#br0" timeOffset="152641.59">9344 9612 0,'0'0'0,"0"0"0,0 0 16,-9 0-16,0 0 16,1 0-16,-1 0 15,0 17-15,-8 9 16,0 9-16,8 17 16,9-9-16,0 0 15,17 0-15,1-17 16,-1 0-1,9-17-15,0 0 16,-9-9-16,1-9 16,-1 0-16,-8-17 15,-9-17-15,-9 0 16,-8 8 0,-9 1-16,0-1 0,0 18 15,8-1 1,18 10-16,0 8 15,0 0-15</inkml:trace>
  <inkml:trace contextRef="#ctx0" brushRef="#br0" timeOffset="152933.22">10004 9144 0,'0'0'15,"0"0"-15,0 0 0,-9 0 16,0 0-16,1 0 16,-1 0-16,-8 26 15,-1 17-15,1 35 16,-1 35 0,10 34-16,8-17 15,0-9-15,-9-34 16,0-9-16,9 0 15,0-26-15,0-26 16,-8-18-16,8 1 16,-9-18-16,9 9 15</inkml:trace>
  <inkml:trace contextRef="#ctx0" brushRef="#br0" timeOffset="153070.31">9630 9690 0,'0'0'0,"0"0"16,0 0-16,0 0 15,0 0-15,18 0 16,-1 8-16,26-8 16,18-8-16,43-10 15,-43 10 1</inkml:trace>
  <inkml:trace contextRef="#ctx0" brushRef="#br0" timeOffset="153447.18">10594 9534 0,'-8'0'0,"-1"0"0,9 0 16,0 0-16,0 0 15,0 0-15,0 0 16,17 0-16,18-9 15,17 9-15,17-9 16,1 1 0,17-10-1,-26 10 1,-35 8-16</inkml:trace>
  <inkml:trace contextRef="#ctx0" brushRef="#br0" timeOffset="153715.29">11072 9118 0,'-9'0'0,"0"0"0,1 0 15,-1 0-15,-8 9 16,-1 8-16,-8 26 16,0 35-16,-9 9 15,18 17-15,0 17 16,8-17-1,0-26-15,9-18 16,0-16-16,9-10 16,17-25-1,0 0-15,-8-1 16</inkml:trace>
  <inkml:trace contextRef="#ctx0" brushRef="#br0" timeOffset="154255.47">11219 9118 0,'0'0'0,"0"0"16,0 0-16,0 9 16,-8 17-16,8 34 15,-9 18-15,0 17 16,-8 35 0,0-8-16,8-18 15,-8-27-15,8-25 16,9-17-16,0-9 15,0-17-15,0-9 16,0-9-16,9-8 16,8-35-16,18 0 15,-9 0 1,0 17-16,-9 18 16,1 17-16,-10 0 15,10 9-15,-1 8 16,0 0-16,9 9 15,9 9-15,0-1 16,8-8-16,9 0 16,-8-17-16,8 0 15,9-18 1,-9 0-16,-9-17 0,-8 0 16,-9-8-1,-17-1-15,-1 1 16,-8-1-16,-8 18 15,-1-1-15,0 10 16,1 8-16,-18 17 16,8 0-1,1 18-15,8-1 16,9 1-16,0 8 16,17-8-16,10-9 15,7 0-15,-8-17 16</inkml:trace>
  <inkml:trace contextRef="#ctx0" brushRef="#br0" timeOffset="154955.26">12861 9092 0,'-9'0'0,"0"0"0,9 0 16,-8 0-16,8 0 15,-9 9 1,0 43-16,1 43 16,-1 35-1,0 8-15,0-8 0,1-26 16,8-17-16,0-35 16,0-9-16,0-17 15,0-9-15,0-8 16,0-9-16,0-9 15,17-17 1,18-17-16,17 0 16,9 8-16,-9 9 15,-9 17-15,-17 9 16,-8 9-16,-10 0 16,1 8-1,-18 18-15,-17-1 16,-8 18-1,-10 0 1,-8-8 0,17-10-16,9-16 15,9-10-15,17-8 16,0 0-16,0 0 0</inkml:trace>
  <inkml:trace contextRef="#ctx0" brushRef="#br0" timeOffset="155268.66">13304 9646 0,'0'0'0,"0"0"0,0 0 16,-9 9-16,0 8 15,-8 18-15,-1 0 16,18 8 0,0 0-16,0 0 15,18-8-15,-1-9 16,1 0-16,-1-17 15,0-1-15,9-8 16,0-8-16,-17-1 16,0-17-16,-1-9 15,-8-8-15,-8 0 16,-1 8 0,-8 9-16,-1 9 15,10 8-15,8 9 16,0 0-16,0 0 15,0 0-15</inkml:trace>
  <inkml:trace contextRef="#ctx0" brushRef="#br0" timeOffset="155581.39">13833 9577 0,'0'0'0,"0"0"0,0 0 15,-8 0-15,-1 26 16,-9 9-16,1 17 15,0 0-15,-1 8 16,18-17 0,0 1-16,9-18 0,0 0 15,8-18 1,0 1-16,1 0 16,-9-9-16,-1-9 15,1 0-15,0-17 16,-18-8-16,0-10 15,-8 1 1,-9 0-16,8 8 16,1 18-16,0 0 15,17 8-15,0 0 16,0 1-16</inkml:trace>
  <inkml:trace contextRef="#ctx0" brushRef="#br0" timeOffset="155821.69">14293 9092 0,'0'0'0,"0"0"0,0 0 16,-8 17-16,-1 18 16,0 43-16,-8 17 15,-9 26 1,9 1-16,-1-18 0,1-9 15,8-17 1,1-26-16,8-9 16,0-17-16,0-17 15,8-9-15,-8 0 16</inkml:trace>
  <inkml:trace contextRef="#ctx0" brushRef="#br0" timeOffset="156080.01">14458 9516 0,'0'0'16,"0"0"-16,0 0 0,0 0 16,0 0-16,0 0 15,-8 0-15,-1 18 16,-17-1-16,-17 0 16,-1 18-16,1 0 15,8-9 1,0 0-16,18 0 15,0-9-15,17 0 16,0 0-16,0 1 16,17-1-16,18 0 15,25 9-15,-16-8 16</inkml:trace>
  <inkml:trace contextRef="#ctx0" brushRef="#br0" timeOffset="156479.06">15631 9066 0,'0'-9'0,"0"1"0,-9-1 15,0-8 1,1 8-16,-1 0 16,0 9-16,1 0 15,-18 18-15,0 42 16,-9 36-16,9 16 15,8 18-15,10 9 16,8-27-16,0-17 16,8-17-1,-8-26-15,0-8 16,0-18-16,9-18 16,0 1-16</inkml:trace>
  <inkml:trace contextRef="#ctx0" brushRef="#br0" timeOffset="156727.74">15136 9698 0,'0'0'0,"0"0"15,0 0-15,0 9 16,17 0 0,18 8-16,17-8 0,9-9 15,8-9-15,1 0 94,43-25-94,-44 16 16,-69 18-16</inkml:trace>
  <inkml:trace contextRef="#ctx0" brushRef="#br0" timeOffset="156968.5">15874 9638 0,'0'0'0,"0"0"0,0 0 16,0 17-1,-9 9-15,1 9 16,8-1-16,0 9 16,8-8-16,10 8 15,-1-17-15,9 0 16,0 0-16,0-17 16,0 0-16,0-18 15,-8 0 1,-10-17-16,1-8 0,0-18 15,-18-9 1,0 1-16,-17 25 16,0 9-16,0 9 15,9 17-15,-1 0 16,18 0-16,0 0 16</inkml:trace>
  <inkml:trace contextRef="#ctx0" brushRef="#br0" timeOffset="157278.63">16134 9577 0,'0'0'15,"0"0"-15,0 0 0,0 0 16,9 9-16,8 17 16,18 8-16,0 10 15,-9-1 1,0-9-16,0-8 15,-9 0-15,-8 0 16,0 0-16,0-8 16,-1-10-16,-8 1 15,0 0-15,0-9 16,0-9 0,0 0-16,9-25 15,8-18-15,1-9 16,16 9-16,-8 9 15,-17 34-15</inkml:trace>
  <inkml:trace contextRef="#ctx0" brushRef="#br0" timeOffset="158047.6">17637 9586 0,'0'0'0,"0"0"0,0 0 15,0-9-15,-9 0 16,0 1-16,1-1 16,-1 0-16,-17 9 15,-9 0-15,-8 18 16,-1 16-16,-8 27 15,0 8 1,26-8-16,9-18 16,17 0-16,0-17 15,17 0-15,0-17 16,10-9-16,16-9 16,18-34-16,8-35 15,1-26 1,-10-26-16,1-8 0,-26 8 15,-9 35 1,-17 34-16,-1 26 16,1 9-16,-9 18 15,0 8-15,-9 8 16,-8 44-16,-18 44 16,9 16-1,9 18-15,0-17 0,17-27 16,17-25-1,0-18-15,1-17 16,8 0-16,-18-17 16</inkml:trace>
  <inkml:trace contextRef="#ctx0" brushRef="#br0" timeOffset="158416.07">17906 9594 0,'0'0'0,"0"0"0,0 0 0,-9 9 16,1 8-16,8 1 15,0-1 1,0 0-16,0 1 16,8-1-16,10 0 15,-1-8 1,9 0-16,-9-18 16,9 0-16,-8-8 0,-10 0 15,1-9 1,0 0-16,-9-9 15,-9 0-15,0 18 16,1 0-16,-1 17 16,-17 8-1,-17 18-15,-1 18 0,-8 25 16,9 9-16,25-18 16,10 1-1,8-9-15,17-9 16,0-8-16,27-18 15,34-17-15,-35 0 16</inkml:trace>
  <inkml:trace contextRef="#ctx0" brushRef="#br0" timeOffset="158634.85">18175 9490 0,'0'0'0,"0"0"0,0 0 0,0 0 16,0 0-16,0 0 16,9 0-16,17 0 15,9 0 1,8 9-16,18-18 16,17 1-16,9-18 15,-9 8 1,-17 10-16,-44 8 0</inkml:trace>
  <inkml:trace contextRef="#ctx0" brushRef="#br0" timeOffset="158837.19">18575 9031 0,'0'0'0,"-9"0"0,0 18 15,-8 16-15,-9 27 16,0 26-16,0 16 31,-9 10-31,18 0 16,-1-9-16,18-18 0,0-17 15,0-8-15,18-26 16,-10-27-16</inkml:trace>
  <inkml:trace contextRef="#ctx0" brushRef="#br0" timeOffset="159267.75">19061 9577 0,'-9'0'0,"0"0"15,1 0-15,-1-9 0,0 1 16,1-1-16,-10 9 16,-8 0-16,0 0 15,-17 17-15,-1 27 16,-8 8 15,9 0-31,8-9 0,18 0 0,-1 0 16,18-17-16,0-8 15,0-10-15,18 1 16,-1-18-16,1 1 16,16-27-16,10-26 15,-10 10-15,-8 16 16,-17 18-16,0-1 15,0 10 1,-1 8-16,1 8 16,0 18-1,-1 9-15,10-1 0,-1 10 16,0-1-16,1-17 16,-1 0-16,0 0 15,10-17 1,-10-1-16,-8-8 15</inkml:trace>
  <inkml:trace contextRef="#ctx0" brushRef="#br0" timeOffset="159428.68">19191 9620 0,'0'0'16,"0"9"-16,0 8 0,0 1 15,0 8 1,0 0-16,0-9 15,0 0-15,0 0 16,0-8-16,0 0 16</inkml:trace>
  <inkml:trace contextRef="#ctx0" brushRef="#br0" timeOffset="159582.42">19096 9291 0,'0'0'15,"0"0"-15,0 0 0,0 17 0,0 1 16,0-1-16,0 0 16,17 1-16,-8 8 15,-1-18 1</inkml:trace>
  <inkml:trace contextRef="#ctx0" brushRef="#br0" timeOffset="160064.57">19565 8823 0,'0'0'0,"0"0"0,-9 26 16,0 18-16,-8 42 15,-9 36 1,0 8-16,8-9 15,1 9-15,0-18 16,-1-16-16,10-19 16,8-25-16,8-34 15</inkml:trace>
  <inkml:trace contextRef="#ctx0" brushRef="#br0" timeOffset="160395.04">19999 9395 0,'0'0'0,"0"0"0,0 0 15,-9 0-15,0 0 16,-8 0-16,-9 0 16,-9 17-16,0 1 15,1-1 1,16 9-16,1 9 15,0-1-15,17 1 16,0 0-16,17 8 16,9-17-16,-9 0 15,1 0-15,-10-9 16,1 0-16,-18 1 16,-8 16-16,-18 1 15,-34 8 1,17-8-16,34-26 15</inkml:trace>
  <inkml:trace contextRef="#ctx0" brushRef="#br0" timeOffset="160578.57">20329 9880 0,'0'0'0,"0"0"0,0 0 16,-9 9-16,0-1 15,1 1-15</inkml:trace>
  <inkml:trace contextRef="#ctx0" brushRef="#br0" timeOffset="162150.14">2544 10677 0,'0'0'0,"0"0"0,0 0 0,-8 9 16,-1 17-16,0 34 16,-17 44-16,-8 35 31,-1-9-31,9 8 0,-9-25 16,18-27-16,-1-25 15,18-26-15,9-9 16,8-9-16,-8-8 15</inkml:trace>
  <inkml:trace contextRef="#ctx0" brushRef="#br0" timeOffset="162311.07">2492 11309 0,'0'0'0,"0"0"0,0 0 0,0 0 15,0 0-15,18 0 16,-1 9-16,18-9 15,8-9 1,35 0-16,9-8 31,-43 8-31</inkml:trace>
  <inkml:trace contextRef="#ctx0" brushRef="#br0" timeOffset="162497.31">3144 10582 0,'0'0'0,"-9"8"0,0 18 16,-8 44-16,-18 42 16,-8 35-16,-9 9 15,-1 17-15,1-17 16,18-34-16,25-36 16,18-42-16,17-19 15,0-7 1,-18-10-16</inkml:trace>
  <inkml:trace contextRef="#ctx0" brushRef="#br0" timeOffset="162864.15">3065 11396 0,'0'0'0,"0"0"0,0 17 0,0 0 15,0 9-15,18 9 16,8-9-1,9 0-15,8 0 16,0-17-16,1-1 16,-1-16-16,-8-10 15,-9-8-15,0 0 16,-17 9-16,-1 0 16,-16-1-1,-1 1-15,-17 0 16,0-1-16,0 18 15,-9 9-15,0 17 16,1 9-16,16 8 16,10 0-16,8-8 15,17-9-15,18 0 16,8 0 0,9-9-16,-26-8 0</inkml:trace>
  <inkml:trace contextRef="#ctx0" brushRef="#br0" timeOffset="163165.09">3830 11335 0,'-9'0'0,"0"0"16,9 0-16,0 0 15,0 17-15,0 9 16,0 26-16,0 0 15,0 9-15,0 0 16,-9-18 0,1 0-16,-1-17 15,9 0-15,-9-17 16,9-1-16,0 1 16,0-9-16,0-9 15,0-25-15,0-27 16,18-8-16,-1 8 15,9 18-15,0 8 16,-8 27-16</inkml:trace>
  <inkml:trace contextRef="#ctx0" brushRef="#br0" timeOffset="163554">4003 11543 0,'0'0'0,"0"0"0,0 0 15,18 9-15,-1-1 16,18 1-16,8 0 16,-8-1-1,8 1-15,-8-9 16,-9-9-16,0 1 203,0-18-203,0 0 0,-17 8 0,0 1 0,-18 0 0,0-1 0,-8 1 0,-1 8 0,-8 9 0,-17 18 0,8 16 0,1 18 0,16 0 0,18 9 16,9-9-16,26-9 0,34 9 0,53-26 0,190-26 0</inkml:trace>
  <inkml:trace contextRef="#ctx0" brushRef="#br0" timeOffset="164081.69">5749 11378 0,'0'0'16,"0"0"-16,0 0 0,0 0 15,0 0-15,0 0 16,0 0-16,-9-8 16,0-1-16,1 0 15,-10-8 1,-8 0-16,0-1 15,-9 18-15,1 0 16,-1 18-16,0 8 16,0 8-16,18 10 15,8-1-15,9-8 16,18-1 0,8-8-16,9 0 0,-1 0 15,10-8 1,-1-1-16,1 0 15,-1 18-15,9 17 16,0 34-16,-26-8 16,-17 9-1,0 0-15,-18-18 0,-17 0 16,0-8 0,0-9-1,0-26 1,0 0-16,0-18 0,-9-16 0,-17-10 15,-9-16-15,9-10 16,0-8-16,17-34 16,26-9-16,44 8 15,26 0 1,-18 44-16</inkml:trace>
  <inkml:trace contextRef="#ctx0" brushRef="#br0" timeOffset="164287.65">6513 11326 0,'0'0'0,"0"0"0,0 18 0,9 16 15,-1 27 1,1 8-16,0 1 16,-9-10-1,0 1 1,0-18-16,0-17 0,8-9 0,-8-17 15,0 0-15,0 0 16</inkml:trace>
  <inkml:trace contextRef="#ctx0" brushRef="#br0" timeOffset="164426.96">6600 10954 0,'-9'0'0,"0"-9"0,1 9 15,8 0-15,0 0 16,0 0-16,0 0 15,0 0-15,0 26 16,8-8 0</inkml:trace>
  <inkml:trace contextRef="#ctx0" brushRef="#br0" timeOffset="164748.85">7129 11257 0,'0'0'0,"0"0"0,0 0 16,0 17-16,0 9 15,0 18-15,9 16 16,0 1-16,-1-9 16,1-9-1,0-8-15,-1-9 0,1-9 16,0-8-16,-9 0 15,9-9 1,-1-9-16,10-8 16,-1-18-16,-8-26 15,8-25 1,0-10-16,9 10 16,-17 25-16,8 18 0,10 0 15,-10 34 1</inkml:trace>
  <inkml:trace contextRef="#ctx0" brushRef="#br0" timeOffset="165728.63">7529 11396 0,'0'0'0,"0"0"15,0 0-15,0 0 16,0 8-16,0 1 16,0 0-16,0-1 15,17 1-15,9 0 16,9-1-16,-9-8 16,0-8-1,0-1-15,-9 0 16,-8 1-16,0-1 15,0 0-15,-9-17 16,0 0-16,-9 0 16,0 0-16,-8 9 15,8 8-15,-8 9 16,-9 0-16,0 18 16,0 16-1,0 27-15,8 8 16,1-8-16,17-9 15,0-9-15,9-17 16,-1 0-16,1-8 16,8-10-1,9 1-15,9-18 16,8 1-16,10-18 16,7 0-16,-16 0 15,-1 8-15,-17 1 16,0 0-1,-17-1-15,0 1 0,-1 8 16,-8 9 0,0 0-16,0 0 15,0 0-15,0 0 16,0 18-16,9-1 16,0 18-16,-9-1 15,-9 10 1,0-10-16,9-8 15,0 0-15,0-17 0,0-1 16,0 1 0,0 0-16,0-9 15,0-9-15,0 0 16,18-25-16,8-18 16,26-9-16,-9 9 15,-17 18-15,0 16 16,-8 1-16,-10 17 15,1 0 1,8 17-16,1 18 16,-1 17-16,1 0 15,-1 8-15,0-8 16,18 0-16,-9-17 16,-9-26-16</inkml:trace>
  <inkml:trace contextRef="#ctx0" brushRef="#br0" timeOffset="169259.54">9795 11326 0,'0'0'0,"0"0"0,0 0 0,0 0 0,18 0 32,8 0-32,26 0 0,26-8 15,17-1-15,-8 0 125,-9 1-125,1-1 0,-79 9 0,60-9 0,-7 9 0,-10-8 0,-17 8 16</inkml:trace>
  <inkml:trace contextRef="#ctx0" brushRef="#br0" timeOffset="169456.65">10264 10945 0,'0'0'0,"0"0"0,0 0 16,0 0-16,0 0 16,0 0-1,-8 26-15,-1 18 16,-17 16-16,-9 27 16,-8 17 15,-1 17-31,9-8 15,9-27-15,26-8 0,0-9 0,9 1 0,8-18 16,1-18 0,-1-8-16,18-17 15,0-18-15,-9 1 16</inkml:trace>
  <inkml:trace contextRef="#ctx0" brushRef="#br0" timeOffset="169806.13">10612 11526 0,'-9'0'0,"0"0"0,9 0 16,0 0-16,0 0 16,0 8-16,0 10 15,18 16-15,-1 1 16,0 17-16,-8 0 15,0 8 1,-1-8-16,-8-8 16,-8-18-16,-1 0 15,0-9-15,1-8 16,8-1-16,0-8 16,0-8-16,0-10 15,0-8-15,17-17 16,0 0-1,27-1-15,17-8 16,8 9-16,-8-9 16,-26 26-16</inkml:trace>
  <inkml:trace contextRef="#ctx0" brushRef="#br0" timeOffset="170268.05">11202 11569 0,'0'0'0,"0"0"15,0 0-15,0 0 16,-9 0-16,1 0 16,-1 0-1,-17 0-15,0 17 16,-18 1-16,1 16 15,0 10-15,-1 7 16,9 1-16,18 0 16,17-8-1,0-10-15,9-16 0,8-10 16,1-8 0,16-8-16,10-18 15,-1 0-15,1-9 16,-10 0-16,-8 18 15,-8 0-15,-10-1 16,1 18-16,0 0 16,-9 0-16,8 0 15,1 9-15,8 8 16,1 1 0,8 8-16,0 0 15,0-9-15,9-8 16,-1-9-16,-16 0 15</inkml:trace>
  <inkml:trace contextRef="#ctx0" brushRef="#br0" timeOffset="170636.59">11480 11664 0,'0'0'0,"0"0"15,0 0-15,0 18 0,0 16 16,-9 1-16,9 17 16,-8 8-1,-1-16-15,0-18 16,9 0 0,0-9-16,0-8 0,0-9 31,0-9-31,18-8 0,8-18 0,8-8 15,18-1-15,1-8 16,-10 18-16,-17 16 16,-9 10-1,-8 8-15,0 0 16,-1 17-16,10 0 16,-10 18-16,10 8 15,8 18-15,9-18 16,-18-34-16</inkml:trace>
  <inkml:trace contextRef="#ctx0" brushRef="#br0" timeOffset="170948.22">12383 11439 0,'0'0'0,"0"0"0,0 0 16,-9 0-16,-8 0 15,-26 17 1,-10 18-16,10 0 16,0-1-16,8 10 15,0-1-15,18 0 16,8 0-16,9 1 16,0-10-1,9-8-15,-1 0 0,1 0 16,-9-8-16,0-1 15,-9 0 1,-8 1-16,-9-1 16,-9 0-16,1-8 15,25 0-15,9-9 16</inkml:trace>
  <inkml:trace contextRef="#ctx0" brushRef="#br0" timeOffset="171302.54">12756 11041 0,'0'0'0,"0"0"0,0 0 15,0 0-15,0 0 16,-8 0-16,-1 17 15,-17 18-15,0 17 16,0 8-16,0 35 31,9 1-31,-1 8 0,9-9 16,1 9-16,8-9 16,0-8-16,0-27 15,0-16-15,0-1 16,-9-17-16,0-9 15,1-8-15,-1 0 16,0-1-16,9-8 16</inkml:trace>
  <inkml:trace contextRef="#ctx0" brushRef="#br0" timeOffset="171448">12374 11811 0,'0'0'0,"0"0"0,0 0 0,0 0 15,18-8-15,8-1 16,26 0 0,26-8-16,9 8 0,-52 1 31</inkml:trace>
  <inkml:trace contextRef="#ctx0" brushRef="#br0" timeOffset="172553.57">13000 11707 0,'0'0'16,"-9"0"-16,0 0 15,1 0-15,-10 9 16,1 0-16,-9 8 16,0 0-16,8 1 15,1 16-15,0 1 16,8 8-16,9-17 16,0 0 15,17 0-31,1 0 0,-1-8 15,9-10 1,-9 1 0,9-18-16,1 1 0,-19-10 0,1-8 15,0 0-15,-18-8 0,0-1 16,-8 0-16,-1 9 16,10 9-1,-1 0-15,9 8 0,0 0 16,0 1-1,0-1-15,0 0 16,17 1-16,1-1 16,17 0-16,-1 9 15,10 0-15,-1 0 16,-17 9 0,0 8-16,0 1 15,-8-1-15,-10 0 16,1 9-16,-9 0 15,0 0-15,0 0 0,-9 0 16,9-17 0,0 0-1,0-1-15,0-8 16,0 0 0,0-8-16,0-10 0,18-8 15,-1-8-15,9-1 0,0 0 16,0 9-16,0 9 15,0 0 1,0-1-16,0 10 16,-8 8-16,-9 0 15,-1 0-15,1 0 16,0 8-16,-1 1 16,1 8-1,0 1-15,-1 16 0,-8 1 16,-8 8-1,-1-8-15,9-9 16,0 0-16,0-17 16,0-1-16,0 1 15,0-9-15,0-9 16,9-17-16,8 0 16,0-17-1,9 8-15,-8 9 16,-1 9-16,-8 0 15,0 17-15,-1 0 16,1 0-16,0 0 16,-1 8-16,1 10 15,-9-1-15,0-8 16,0-1 0,0 1-16,0 0 15,0-1-15,17-8 16,1-8-16,8-1 15,8-8-15,1-1 16,-9 1-16,0 17 16,0 0-16,-8 0 15,-1 0-15,0 17 16,1 1 0,-1 16-16,1 1 15,-1-9 1,18 0-1,-9-9 1</inkml:trace>
  <inkml:trace contextRef="#ctx0" brushRef="#br0" timeOffset="174212.28">14814 11326 0,'0'0'0,"0"0"0,0 0 16,0 0-16,0 0 15,-8 26 1,8 26-16,-9 18 16,0-1-16,1-8 15,-10-1-15,1-17 16,8-17-1,1 0-15,-1-17 0,9 0 16,0-9 0,0-9-16,17-17 15,9-26-15,18-17 16,8 17-16,-9 9 16,1 25-16,-18 10 15,0 8-15,0 17 16,-9 18-16,-8 17 15,0 0 1,-9-9-16,0-9 16,0-8-16,0-17 15,0 0-15,0-9 16,17-9-16,0-17 16,27-26-16,8 0 15,0 0-15,-17 26 16,-9 9-16,-9 17 15,-8 0 1,8 17-16,1 18 16,-1 8-16,0 1 15,18-10-15,-18-17 16</inkml:trace>
  <inkml:trace contextRef="#ctx0" brushRef="#br0" timeOffset="174602.99">15891 11387 0,'0'0'0,"0"0"0,-8 0 0,-18 0 15,-18 17 1,1 18-16,-18 26 15,0 8 1,9 0-16,17-8 0,18-1 16,8-16-16,9-10 15,0-8 1,18-17-16,8-18 16,17 1-16,9-1 15,-8-17-15,-1 9 16,-17-1-16,0 10 15,-17 8-15,-1 0 16,1 0-16,0 17 16,8 18-1,1 8-15,8 0 16,8 1-16,1-18 0,17 8 16,-17-16-1</inkml:trace>
  <inkml:trace contextRef="#ctx0" brushRef="#br0" timeOffset="174844.95">16152 11586 0,'0'0'0,"0"0"15,0 0-15,0 0 16,0 0-16,17 0 15,1 9-15,16 0 16,27-9-16,9 0 16,25-9-1,9-17-15,-17 0 0,0 9 16,-26-9 0,-35 17-16</inkml:trace>
  <inkml:trace contextRef="#ctx0" brushRef="#br0" timeOffset="175077.24">16569 11171 0,'0'0'0,"0"0"0,0 0 16,-9 17-16,0 9 16,1 17-16,-18 26 15,-1 27-15,10 8 16,0-9-16,-1 0 15,18-8-15,0-18 16,0-26 0,9-8-16,0-18 15,-1-8-15,1-9 16</inkml:trace>
  <inkml:trace contextRef="#ctx0" brushRef="#br0" timeOffset="175378.94">16777 11647 0,'0'0'0,"0"0"0,0 0 16,0 17-16,9 1 15,8 7-15,0 10 16,1 17-16,-10 0 16,1-9-16,-9 1 15,0-10-15,0-8 16,0-8-1,0-10-15,-9 1 16,9 0-16,0-1 16,0-8-16,0-17 15,0-26-15,18-27 16,17-8-16,-1 9 16,10 0-1,25-9-15,-17 35 0</inkml:trace>
  <inkml:trace contextRef="#ctx0" brushRef="#br0" timeOffset="175612.94">17368 11682 0,'0'0'0,"0"0"15,0 0-15,0 17 16,0 0-16,-9 18 16,0 17-16,0-9 15,1 0-15,8-17 16,0 0 0,0-8-16,0-18 15</inkml:trace>
  <inkml:trace contextRef="#ctx0" brushRef="#br0" timeOffset="175744.19">17341 11326 0,'0'0'16,"0"0"-16,0 9 16,0 8-16,18 9 15,-9-8-15</inkml:trace>
  <inkml:trace contextRef="#ctx0" brushRef="#br0" timeOffset="176010.67">18045 11508 0,'0'0'0,"0"0"0,0 18 16,-9-1-16,0 18 16,-17 17-16,-17 8 15,0 9 1,-10 9-16,10-8 16,8-27-16,27-8 15,8-9-15,0-18 16,0-8-16</inkml:trace>
  <inkml:trace contextRef="#ctx0" brushRef="#br0" timeOffset="176148.43">17793 11699 0,'0'0'0,"0"0"0,0 17 16,17 9-16,1 17 15,8 9-15,9 9 16,34 0-1,18-9-15,-52-35 0</inkml:trace>
  <inkml:trace contextRef="#ctx0" brushRef="#br0" timeOffset="177576.52">18470 11456 0,'0'0'0,"0"0"15,9 0-15,8 0 16,9 0-16,27 0 15,16-8 1,1-1-16,8 0 16,-9-8-16,9 0 15,-17-1-15,-35 10 16</inkml:trace>
  <inkml:trace contextRef="#ctx0" brushRef="#br0" timeOffset="178062.04">18957 10980 0,'0'0'0,"0"0"15,0 0-15,0 17 16,-9 9-16,0 35 16,-8 34-16,-18 44 15,0-1 1,1-8-16,16-17 15,1-18-15,17-17 16,0-26-16,9-17 16,-1-9-16,27-9 15,17 0-15,0-34 16,-8-18-16,-18 1 16,-9 16-1,-8 1-15,-9 8 16,0 1-16,0 8 15,0 0 1,0 0 0,0 0-1,8 17-15,10 0 16,-1 9-16,9-8 0,0-10 0,-8 1 16,-1-9-16,0-9 15,1 1-15,-1-18 16,-8 0-16,-9-18 15,-9 1-15,-8 0 16,-9 8-16,17 18 16,9 17-16</inkml:trace>
  <inkml:trace contextRef="#ctx0" brushRef="#br0" timeOffset="180468.23">19990 11578 0,'0'0'0,"0"0"0,0 17 15,17 9-15,1 9 16,-10 8-16,1 0 16,0 0-16,-9 1 15,0-18 1,-9 0-16,0-18 16,1 1-16,8 0 15,0-9-15,0-9 16,0-8-16,8-18 15,10-26-15,17-8 16,25 0-16,1 8 16,9 1-1,-1 16 1,-43 36 0</inkml:trace>
  <inkml:trace contextRef="#ctx0" brushRef="#br0" timeOffset="180764.91">20537 11560 0,'0'0'0,"0"0"16,0 18-16,0 8 16,-9 8-16,9 18 15,0 0-15,9-9 16,8 1-16,-8-18 15,9-9-15,16-8 16,1-9-16,0-9 16,-9 0-16,0-17 15,0-8-15,-17-10 16,-1 1 0,-16-9-16,-18 0 15,8 26-15,1 9 16,8 8-16</inkml:trace>
  <inkml:trace contextRef="#ctx0" brushRef="#br0" timeOffset="180981.35">20806 11370 0,'0'0'0,"0"0"0,0 0 15,0 0-15,18 8 16,16 1 0,18 0-16,1-18 15,16 0-15,9-17 16,-8 9-16,-18 0 16,-26 8-16</inkml:trace>
  <inkml:trace contextRef="#ctx0" brushRef="#br0" timeOffset="181156.44">21006 11041 0,'0'0'0,"0"0"0,-9 17 16,1 26-16,-1 27 16,0 33-16,9 27 15,0-8-15,18-1 16,-10-17-16,10-18 15,-10-42 1</inkml:trace>
  <inkml:trace contextRef="#ctx0" brushRef="#br0" timeOffset="181544.28">21544 11517 0,'0'0'0,"0"0"15,0 0-15,0 0 16,-8 0-16,-1 0 16,-8 0-16,-9 17 15,-18 18-15,1 0 16,8-1-16,9-8 16,9 0-1,8 0-15,9-17 0,0-1 16,17 1-1,1 0-15,8-9 16,0 0-16,0 0 16,-9 0-16,-8 0 15,0 0-15,-1 0 16,1 8-16,0 1 16,8 0-1,0-1 1,9 1-1,9 0 1,17-9 0,-26 0-16</inkml:trace>
  <inkml:trace contextRef="#ctx0" brushRef="#br0" timeOffset="181742.64">21666 11422 0,'0'0'0,"0"0"15,0 0-15,0 0 16,0 0-16,17 8 16,9 1-16,27 0 15,16-9 1,26-9-16,1-8 16,-9-1-16,-35 1 15,-26 8-15</inkml:trace>
  <inkml:trace contextRef="#ctx0" brushRef="#br0" timeOffset="181960.56">22065 11110 0,'0'0'0,"0"0"0,0 17 15,-8 1-15,-1 34 16,-17 25-16,0 27 15,0 9-15,0 0 16,8-1 0,1-25-16,8-18 15,9-17-15,0-17 16,0-9-16,9-18 16</inkml:trace>
  <inkml:trace contextRef="#ctx0" brushRef="#br0" timeOffset="182126.39">22256 11586 0,'0'0'0,"0"0"15,0 0-15,0 18 16,0 16-16,-8 1 16,8-1-16,0-8 15,8-8-15,1-1 16</inkml:trace>
  <inkml:trace contextRef="#ctx0" brushRef="#br0" timeOffset="182542.62">22456 11370 0,'0'0'0,"0"0"0,0 17 16,0 18-16,0 8 16,9 9-16,0 0 15,-1 0 1,-8-9-16,0-17 0,0 0 16,0 0-16,0-17 15,0-1 1,0 1-16,0-9 15,0-9-15,9 1 16,8-18-16,1 0 16,8-9-16,8 9 15,-7 9-15,-1 0 16,-9 17-16,0 0 16,1 17-16,-1 0 15,0 9 1,1 0-16,-1 0 15,1 0-15,-1-9 16,18-8-16,-18 0 16</inkml:trace>
  <inkml:trace contextRef="#ctx0" brushRef="#br0" timeOffset="182932.74">23281 11474 0,'0'0'0,"0"0"0,0 0 15,-9 0-15,-8 8 16,-9 10-16,0-1 16,0 0-16,0 1 15,9-1-15,-1 0 16,1 1-16,17-1 16,0 0-1,8 1-15,10 16 16,17 18-1,-1 9-15,10 8 0,-10-8 16,-7-1-16,-10-16 31,-8-1-15,-1-8 0,-16-1-16,-1 1 15,-17-9-15,0 0 16,0-18-16,-9 1 15,9 0-15,-17-18 16,8-17-16,0-43 0,35-18 16,17 18-16,-8 43 15</inkml:trace>
  <inkml:trace contextRef="#ctx0" brushRef="#br0" timeOffset="183287.88">24176 10919 0,'0'0'0,"0"0"0,0 0 16,0 0-16,0 0 15,-9 0-15,0 0 16,-17 18-16,0 25 15,-17 18-15,8 25 16,9 18 0,0 26-16,8-26 15,10-9-15,8-17 16,8-17-16,1-1 16,0-8-1,0-8-15,-18-18 16,9 0-16,-9 0 15,-8-18-15,-9 1 16,-9-18-16,26 1 16</inkml:trace>
  <inkml:trace contextRef="#ctx0" brushRef="#br0" timeOffset="183476.02">23741 11422 0,'0'0'0,"0"0"16,0 0-16,26 0 16,18 8-16,17 1 15,8-18-15,9 1 16,9-1-16,-26 0 16</inkml:trace>
  <inkml:trace contextRef="#ctx0" brushRef="#br0" timeOffset="183781.91">24280 11595 0,'0'0'0,"0"0"0,0 9 15,8 8-15,1 18 16,0-1-16,-9-8 15,-9 0-15,0 0 16,9-9-16,0-8 16,0 0-16,0-1 15,0 1-15,0-9 16,0 0-16,0-9 16,18-17-1,17-17-15,17-17 16,8-1-16,-7 9 15,-27 26-15</inkml:trace>
  <inkml:trace contextRef="#ctx0" brushRef="#br0" timeOffset="185093.01">24879 11500 0,'0'0'0,"0"0"0,0 0 0,-9 0 0,-8 17 16,-9 0-1,0 9-15,0 9 0,0 0 16,0-1 0,8 9-16,1-17 15,8 9 1,9-9-16,0-17 15,18-1-15,-1 1 0,18-9 16,-1-9-16,10 1 16,-9-18-1,-1 0-15,-8 8 16,0 1-16,-17 0 16,0 8-16,-1 1 15,1 8-15,0 0 16,-9 0-16,17 0 15,1 17 1,-1 0-16,18 0 16,-1 9-16,10 0 15,-9-8-15,-1-1 16,10-8-16,-10-1 16,-7-8-16,-1-8 15,0-1-15,-9 0 16,-8 9-16,-1 0 15,1 0 1,0 0-16,-9 0 16,0 0-16,0 9 15,-9 8-15,0 1 16,1-1-16,-1-8 16,9-1-1,0 1-15,0-9 16,0 0-16,0 0 0,9-9 15,8-17 1,18 0-16,8-17 16,9 8-16,-8 1 15,-1 16-15,-8 1 16,-9 9-16,0 8 16,-9 0-16,-8 17 15,0 0-15,-1 0 16,-8 18-16,-8 17 15,-1-9 1,0-17-16,1 0 16,8-17-16,0 0 15,0-9-15,0 0 16,17-9-16,18-17 16,17-17-16,0-9 15,-9 17-15,1 9 16,-18 9-1,0 8-15,-17 9 16,-1 0-16,-8 0 16,9 17-16,-9 1 15,-9 8-15,9 8 16,0-8-16,0 0 16,0-17-1,18 0-15,8-1 16,8-16-16,19-1 15,7-17-15,1 0 16,0 9-16,-9-1 16,-9 10-16,1 8 15,-9 0-15,-1 0 16,-8 8 0,0 1-16,-8-9 15,-10 0-15,1 0 16,0 0-16,0-9 15,-1 1-15,1-1 16,-9 0-16,0-8 16,0 0-16,0 8 15,0-8-15,0 8 16,0 1-16,0-1 16,0 9-1,0 0-15,-9 0 16,1 0-16,-19 17 15,1 9-15,-8 17 16,8 18-16,17 0 16,18-1-16,17-8 15,17 0-15,35-8 16,61-10 0,191 35-16</inkml:trace>
  <inkml:trace contextRef="#ctx0" brushRef="#br0" timeOffset="186759.59">27901 10902 0,'0'0'0,"0"0"16,0 0-16,0 0 16,0 0-16,0 0 15,0 0 1,0 0-16,0 0 16,0 0-16,0 26 15,0 26-15,-9 35 16,-8 51-1,8 27-15,9-27 16,0-34-16,0-9 0,18-17 16,8-17-1,0-18-15,0-17 16,-9-17-16,18-9 16,8-17-16,9-18 15,18-17-15,8-26 16,0-34-16,-8-10 15,-10 10-15,1-1 16,-17 9 0,-18 26-16,0 26 15,-18 18-15,1-1 16,0 9-16,-9 9 16,0-1-16,0 10 15,0 8-15,0 0 16,-9 0-16,0 8 15,-17 27 1,-17 26-16,-1 25 16,1 10-16,8 16 15,9 18-15,18-17 16,16-27-16,18 1 16,18 8-16,17-26 15,25-17-15,36-8 16,-53-27-1</inkml:trace>
  <inkml:trace contextRef="#ctx0" brushRef="#br0" timeOffset="187910.15">28978 11448 0,'0'0'0,"0"0"16,0 0-16,0 0 16,0 0-1,0 26-15,0 26 16,0 26-16,-9 25 16,0 10-1,1-18-15,-1-17 16,0-17-16,9-18 15,0-17-15,0 0 0,0-17 16,0 0 0,0-18-16,0 0 15,0-34-15,-8-44 16,8-8-16,8 0 16,10 8-16,-10 27 15,10 16 1,-1 10-16,0 8 0,9 8 15,9 1 1,9 17-16,-1 0 16,0 9-16,-16 8 15,-1 0-15,-18 1 16,1-1-16,0 0 16,-18 1-16,-8-1 15,-9 9-15,-1 0 16,-7-9-16,8 0 15,8-8 1,1 0-16,0-1 16,8 1-16,0 0 15,9-1-15,0 10 16,0-1-16,9 18 16,8-1-1,1 1-15,-1-9 0,9 0 16,0 0-1,9 9-15,-9-18 16</inkml:trace>
  <inkml:trace contextRef="#ctx0" brushRef="#br0" timeOffset="188154.23">29490 11586 0,'0'0'0,"0"0"0,0 0 16,0 0-16,0 0 15,0 0-15,9 0 16,8 0-16,27-8 16,25-1-1,0 0-15,1 1 16,-9-1-16,-18 9 15,-17 0-15</inkml:trace>
  <inkml:trace contextRef="#ctx0" brushRef="#br0" timeOffset="188414.22">29603 11630 0,'0'0'0,"0"0"15,0 0-15,0 0 16,0 0-16,0 17 16,0 18-16,-9 8 15,1 26-15,-1 9 16,0-9 0,-8-8-16,8 0 15,0-18-15,9-17 16,0-9-16,0-8 15,0 0-15,0-9 16</inkml:trace>
  <inkml:trace contextRef="#ctx0" brushRef="#br0" timeOffset="188547.12">29568 11915 0,'0'0'0,"0"0"15,0 0-15,0 0 16,9 0-16,17 0 15,26 0-15,18-8 16,-36-1-16</inkml:trace>
  <inkml:trace contextRef="#ctx0" brushRef="#br0" timeOffset="189308.28">30054 11309 0,'0'0'0,"0"0"0,0 0 16,0 0-16,9 0 15,9 0 1,8 0-16,26 0 15,17-9-15,1 9 16,16 0-16,1 9 16,-43 0-16</inkml:trace>
  <inkml:trace contextRef="#ctx0" brushRef="#br0" timeOffset="189514.21">30263 11526 0,'0'0'0,"0"0"0,0 0 16,0 0-16,17 0 15,18-9-15,34 0 16,36-8-16,-45 8 15</inkml:trace>
  <inkml:trace contextRef="#ctx0" brushRef="#br0" timeOffset="191228.63">30845 11699 0,'0'0'0,"0"0"0,0 0 16,0 0 0,0 0-16,0 0 15,0 0-15,0 0 16,0 0-16,17 17 16,0 0-16,10 1 15,7-10-15,1 1 16,17 0-16,0-18 15,-8 0 1,-1-17-16,0 0 16,-8-25-1,-9-1-15,-17-9 0,-9 9 16,-9 0-16,-17 17 16,0 9-16,-9 9 15,-8 17 1,0 9-16,-10 17 15,1 34-15,0 27 16,18 8-16,25 9 16,18 0-16,17-9 15,17-17 1,26-8-16,27-36 0,26-8 16,-53-8-1</inkml:trace>
  <inkml:trace contextRef="#ctx0" brushRef="#br0" timeOffset="192307.51">31088 10919 0,'0'0'0,"0"0"16,0 0-16,0 0 0,0 0 15,17-8-15,9-1 16,18 0-1,8-8-15,0 8 16,26-8 0,0 17-16,-43 0 0</inkml:trace>
  <inkml:trace contextRef="#ctx0" brushRef="#br0" timeOffset="192773.22">31626 11058 0,'0'0'0,"0"0"16,0 0-16,0 0 16,0 0-16,0 0 15,0 0-15,0-9 16,18 1 0,-1-18-16,9 0 15,9 0-15,-9 0 16,0 0-16,0 8 15,-9 1-15,-8 0 47,0 8-47,-1 9 0,-8 0 0,0 0 0,0 9 0,0 17 16,0 8 0,0 10-16,0-1 15,9 0-15,0-8 16,17 0-16,0-9 15</inkml:trace>
  <inkml:trace contextRef="#ctx0" brushRef="#br0" timeOffset="192924.83">31774 10504 0,'0'0'0,"0"0"0,0 0 16,0 0-16,0 0 15,0 17-15,9-8 16</inkml:trace>
  <inkml:trace contextRef="#ctx0" brushRef="#br0" timeOffset="193557.67">32139 10478 0,'-9'0'0,"9"0"0,0 0 0,0 0 0,0 0 0,0 0 16,-9 0-16,9 0 15,-8 8 1,-10 18-16,-8 26 0,-9 0 15,1 9 1,-1-9-16,18-9 16,-1-8-16,18-9 15,0-18-15,0 1 16,0-9 0,18 0-16,8 0 0,8 0 15,-8 0-15,0 0 16,-8 0-1,-1 9-15,1 8 16,-1 0-16,9 1 16,-9-1-16,1-8 15,-1-1-15,0-8 16,9-8-16,1-1 16,-1-17-1,0-26-15,-18-17 16,1 0-16,-18 8 15,1 26-15,-1 1 16,-8 16-16,-1 1 16,18 17-16</inkml:trace>
  <inkml:trace contextRef="#ctx0" brushRef="#br0" timeOffset="194075.04">32625 10850 0,'0'0'0,"0"0"0,0 0 16,0 0-16,0 17 15,-9 9-15,1 18 16,-10 8 0,1 8-16,8 1 15,9-35-15</inkml:trace>
  <inkml:trace contextRef="#ctx0" brushRef="#br0" timeOffset="195111.44">32634 10737 0,'0'0'0,"0"0"0,0 0 16,0 0-16,17 0 16,9 0-1,26 0-15,18-8 16,-1-1-16,9 1 16,-26 8-1,-34 8-15</inkml:trace>
  <inkml:trace contextRef="#ctx0" brushRef="#br0" timeOffset="195392.8">32990 10573 0,'0'0'0,"0"17"16,-9 9-16,0 9 16,-8 8-16,0 0 15,8 1-15,9-10 16,0 18 0,9-8-16,-1-1 0,10-17 15,-1 0-15,9 0 16,0 0-16,-9-9 15</inkml:trace>
  <inkml:trace contextRef="#ctx0" brushRef="#br0" timeOffset="195734.85">32060 11309 0,'-8'0'0,"8"0"0,0 0 15,0 0-15,0 0 16,0 0-1,17-9-15,27 1 16,25-1-16,35 0 16,26 1-1,-8-1-15,-18 0 16,-8 18-16,-9 0 0,-35-1 16,-26 1-1</inkml:trace>
  <inkml:trace contextRef="#ctx0" brushRef="#br0" timeOffset="196160.48">32304 11396 0,'0'0'0,"0"0"0,0 0 16,0 0-16,0 0 16,0 0-16,17 0 15,0 0 1,18 8-16,0 1 16,-9 8-16,0 1 15,0-1-15,-9 0 16,-8-8-1,0 0-15,-18 8 0,0 0 16,-17 1 0,0 8-16,-9-9 15,9-8-15,9-1 16,0 1-16,8 0 16,9-1-16,0-8 15,0 0-15,17 0 16,9 9-16,18 8 15,17 1 1,-27-1-16</inkml:trace>
  <inkml:trace contextRef="#ctx0" brushRef="#br0" timeOffset="198073.55">33129 11006 0,'0'0'0,"0"0"0,0 9 15,8 8-15,1 18 16,0-1-16,-1 10 16,-8-1-16,-8 0 15,-1 0-15,-17 1 16,0 8-16,-9-9 16,-8-8-16,-9-1 15,17-16 1,0-10-16,18 1 15,-1 0-15,1-1 16,17 1-16,0 0 16,0-1-16,17 10 15,27-1-15,8-8 16,0-1-16,0 1 16,-9-9-16,-8-9 15,-9 9 1,-8-8-16,-10-18 15,1 0-15,-18 0 16,-8 0-16,-9 0 16,-18 8-16,-16 1 15,25 8-15</inkml:trace>
  <inkml:trace contextRef="#ctx0" brushRef="#br0" timeOffset="198708.73">33259 11733 0,'0'0'0,"0"0"0,8 0 16,-8 0-16,9 0 15,9 0-15,-1 0 16,0 9 0,-8-9-16,-9 0 15,0 9-15,0-9 16,-9 17-16,-25 0 16,-1 1-16,9-10 15,-9 10-15,9-10 16,9 1-16,-1 0 15,10-9 1,8 8-16,0-8 16,0 0-16,34 0 15,44 9-15,1 0 16,155 8-16</inkml:trace>
  <inkml:trace contextRef="#ctx0" brushRef="#br0" timeOffset="-163852.98">6860 13111 0,'0'0'0,"0"0"0,0 0 16,0 0-16,0 0 15,0 0-15,0 8 16,0 1-1</inkml:trace>
  <inkml:trace contextRef="#ctx0" brushRef="#br0" timeOffset="-163675.72">6252 13647 0,'0'0'0,"0"0"0,0 0 16,0 0-1,9 18-15,17-1 16,26-17-16,-17 0 16</inkml:trace>
  <inkml:trace contextRef="#ctx0" brushRef="#br0" timeOffset="-163568.6">6956 13552 0,'0'0'0,"0"0"0,17 18 15,0-1-15,9 17 16,1-16-16</inkml:trace>
  <inkml:trace contextRef="#ctx0" brushRef="#br0" timeOffset="-163128.39">8041 12946 0,'0'-9'0,"0"1"0,0-1 16,0 9-16,0 0 15,0 9-15,9 17 16,-9 52-16,-9 51 16,0 19-1,-17 16-15,9-25 0,0-53 16,-1-16 0,10-18-16,8-26 15,0-18-15,0 1 16</inkml:trace>
  <inkml:trace contextRef="#ctx0" brushRef="#br0" timeOffset="-162598.1">8380 13249 0,'-9'0'0,"0"0"0,1 0 16,-1 0-16,9 0 15,0 0-15,0 0 16,0 0-16,0-9 15,0 1-15,9-1 16,8 0 0,1 1-16,-1 8 15,9 0-15,0 0 16,0 0-16,0 0 16,-9 17-16,1 0 15,-9 18-15,-18 0 16,0 17-16,0 0 15,1-9-15,-1 0 32,0 1-32,9-1 0,0-17 15,9 0 1,8 0-16,10 0 0,7-18 16,18-8-16,0-8 15,-8-18-15,-1 0 16,-8 0-1,-18 9-15,-8 8 0</inkml:trace>
  <inkml:trace contextRef="#ctx0" brushRef="#br0" timeOffset="-162365.5">8597 13258 0,'0'0'0,"0"0"0,0 17 16,0 18-16,0 8 15,0 26 1,-9 1-16,-8 25 16,0-9-16,-1-8 15,1-17 1,8-18-16,0 1 0,9-18 16,0-18-1,0 1-15,0-9 16</inkml:trace>
  <inkml:trace contextRef="#ctx0" brushRef="#br0" timeOffset="-161882.49">8936 13154 0,'0'0'0,"0"0"0,8 8 15,-8-8-15,0 0 16,0 0-16,0 0 15,0 0-15,0 0 16,0 0-16,0 0 16,0 0-16,0 18 15,18 8-15,16 17 16,18 0 0,1 1-16,16-1 15,18 0-15,-9 1 16,0-18-16,-17 0 15,-18-18-15,-17 1 16,-8 0-16,-9-1 16,-18 18-1,-26 26-15,-34 26 16,-36 9-16,1-9 16,9-18-16,25-8 15,44-34-15</inkml:trace>
  <inkml:trace contextRef="#ctx0" brushRef="#br0" timeOffset="-160766.65">9882 13570 0,'0'0'0,"0"0"16,0 0-16,0 0 16,0 0-16,0 0 15,0 0-15,17 0 16,27 0 0,34 0-16,35 0 15,43 8-15,27-8 16,8 0-16,0-8 15,-9-1-15,-26 0 16,-17-8-16,-26 0 16,-26-1-1,-17 10-15,-18-1 16,0 9-16,0 0 16,-35 9-16</inkml:trace>
  <inkml:trace contextRef="#ctx0" brushRef="#br0" timeOffset="-160484.73">11272 13128 0,'0'0'0,"0"0"16,0 0-16,17 8 15,0 10-15,27 16 16,16 18-16,10-8 15,8-1 1,-17-8-16,0-9 16,-18 0-16,-8 0 15,-9 0-15,-17 8 16,-9 10-16,-35 25 16,-9 9-16,-8-18 15,0 1-15,17-26 16,18-9-16,17-18 15</inkml:trace>
  <inkml:trace contextRef="#ctx0" brushRef="#br0" timeOffset="-159813.99">12800 12868 0,'0'0'0,"0"0"0,0 0 16,0 0 0,0 17-16,-9 1 0,0 25 15,-8 18-15,0 43 16,-9 8-1,8-8-15,18 26 16,0-9-16,0-34 16,9-35-16,8-9 15,1-17-15,16-17 16,1-1-16,26-34 16,26-34-16,8-18 15,1-35-15,-9-8 16,-18 8-1,-17 18-15,-26 34 16,-17 18-16,0 26 16,-1 0-1,-8 17-15,0 0 0,-8 0 16,-18 26 0,-18 25-16,1 36 15,-1 17-15,18 9 16,9-1-1,17-8-15,17-26 0,1-17 16,25-1-16,-8-25 16,-26-26-16</inkml:trace>
  <inkml:trace contextRef="#ctx0" brushRef="#br0" timeOffset="-159183.58">13486 13544 0,'0'0'0,"0"0"0,0 0 0,0 0 15,0 0-15,9 8 16,-1 10-16,10 8 15,-1 17-15,-8 9 16,-9 0-16,0 0 16,8-9-1,-8 0-15,0-17 16,0 0-16,0-17 16,0 0-16,0-1 15,0-8-15,0-8 16,0-18-1,0-26-15,9-18 0,8 1 16,1 17-16,-1 17 16,9 1-1,0 17-15,9-1 16,-9 10-16,0 8 16,0 0-16,0 8 15,-17 1-15,0 0 16,-1-1-16,1 1 15,-9 8-15,-9 0 16,1 1 0,-10 8-16,1-18 15,8 1-15,0 0 16,1-1-16,-1 1 16,9 0-16,0 8 15,0 0-15,0 1 16,9 8-16,8 0 15,0 0 1,1 0-16,-1-9 16,18 0-16,-18-8 15</inkml:trace>
  <inkml:trace contextRef="#ctx0" brushRef="#br0" timeOffset="-158936.23">14042 13596 0,'0'0'0,"0"0"0,0 0 15,0 0-15,0 0 16,0 0-16,17 0 16,0 0-16,18 0 15,0 0-15,17 0 16,9-9-1,-9 0-15,9 9 16,-9 0 0,-26 0-16</inkml:trace>
  <inkml:trace contextRef="#ctx0" brushRef="#br0" timeOffset="-158616.42">14207 13673 0,'0'0'0,"0"0"0,0 0 16,0 18-16,-9 8 16,0 8-16,1 18 15,-1 0 1,0-8-16,9-1 16,0-17-16,0-9 15,0-8-15,0-9 16,9 0-16,0 0 15,-1-9 1,1 1-16,0-1 0,-1 0 16,-8 1-1,0-1-15,0 9 16,9 0-16,8-9 16,9 1-16,18-1 15,17 0-15,17-8 16,-43 17-16</inkml:trace>
  <inkml:trace contextRef="#ctx0" brushRef="#br0" timeOffset="-157762.43">14241 13673 0,'-8'0'0,"-1"0"0,0 0 16,1 0-16,-1 0 16,0 0-16,1 18 15,-1-1 1,0 18-16,1-1 15,-10 10-15,9 8 16,1-9 0,-1 9-16,0 0 0,1-9 15,8-8 1,-9-9-16,9 0 0,9-9 16,-1-8-16</inkml:trace>
  <inkml:trace contextRef="#ctx0" brushRef="#br0" timeOffset="-156596.68">15023 13111 0,'-9'-9'0,"1"0"0,8 9 15,0 0-15,0 0 16,0 0-16,-9 0 16,0 18-16,0 42 15,-8 44 1,0 43 0,-1 1-16,1-10 15,8-25-15,9-27 0,0-16 16,0-18-16,9-26 15,8-18-15,1-8 16</inkml:trace>
  <inkml:trace contextRef="#ctx0" brushRef="#br0" timeOffset="-156150.48">15214 13258 0,'0'0'0,"0"0"16,0 0-16,0 0 16,0 0-1,17-9-15,1 0 0,16 1 16,1-1 0,0 9-16,0 0 15,-1 0-15,1 9 16,-9-1-16,0 10 15,0-1-15,-17 9 16,0 9-16,-9-1 16,-9 10-16,0 8 15,-8 0 1,0 8-16,-1 1 16,1-18-16,8 0 15,9 1-15,0-10 16,17 1-16,10-9 15,7 0-15,10-17 16,8-1 0,0-16-16,9-10 0,8-16 15,-8-10 1,-18-8-16,-25 35 16</inkml:trace>
  <inkml:trace contextRef="#ctx0" brushRef="#br0" timeOffset="-155906.77">15865 13344 0,'0'0'0,"0"0"0,0 9 0,-8 8 16,-1 9-16,0 9 16,-17 17-16,0 35 15,-9 16 95,9-7-110,9-1 0,0-8 0,-1-1 0,18-34 0,0-17 0,0-9 0,0-9 0</inkml:trace>
  <inkml:trace contextRef="#ctx0" brushRef="#br0" timeOffset="-155583.41">16056 13310 0,'0'0'0,"0"0"16,0 0-16,0 0 16,0 8-16,0 1 15,9 8-15,8 1 16,1-1-1,16 0-15,19 9 16,7-8-16,1 8 16,0-9-16,-18 0 15,1-8-15,-18 0 16,-9-1-16,-8 1 16,0 0-16,-18 8 15,-9 18 1,-34 25-16,-26 9 15,-17-8-15,8-9 16,61-26-16</inkml:trace>
  <inkml:trace contextRef="#ctx0" brushRef="#br0" timeOffset="-154534.81">8467 14574 0,'0'0'0,"0"0"16,0 0-16,0 9 16,-9 8-16,0 35 15,-8 35-15,-9 43 31,-18 26-31,10-9 0,8 0 16,0-26-16,0-34 16,8-18-16,10-34 15,8-18-15,8 0 16,10-8-16</inkml:trace>
  <inkml:trace contextRef="#ctx0" brushRef="#br0" timeOffset="-154013.47">8501 14531 0,'0'0'0,"0"0"16,0 0-16,0 0 16,0 0-1,0 0-15,0 0 16,18 17-16,8 18 15,9 17-15,-1 0 16,1 0-16,0 0 16,-9-9-16,0 0 15,0-17 1,-9 0-16,-8-17 0,0 0 16,-1-1-1,10-8-15,-1-8 16,0-18-16,18 0 15,9-18-15,-1 1 16,0-9-16,-8 0 16,-9 9-16,0 8 15,0 9-15,-17 9 16,0 8 0,-1 1-16,1 8 15,-9 0-15,0 0 16,0 25-16,0 36 15,-9 34 1,1 61-16,-1 9 0,9-27 16,0-8-1,0-17-15,0-35 16,9-26-16,-1-18 16,10-16-16,-10-10 15</inkml:trace>
  <inkml:trace contextRef="#ctx0" brushRef="#br0" timeOffset="-153591.71">10221 14929 0,'0'0'0,"0"0"0,0 0 16,0 0-1,0 0-15,17 0 16,9 0-16,18 0 16,25 9-16,27 0 15,25-9-15,18 8 16,0 1-16,-9-9 16,-8 9-16,-18-9 15,-17 0 1,-9-9-16,-17 9 15,-26-9-15,-27 1 16,-8 8-16</inkml:trace>
  <inkml:trace contextRef="#ctx0" brushRef="#br0" timeOffset="-153267.8">10994 14531 0,'0'0'0,"0"0"16,0 17-16,17 9 15,18 9-15,8-1 16,27 10-16,-1-1 31,18 0-31,-9 1 0,-8-10 16,-10 1-16,-8-9 15,1 9-15,-19-1 16,-16-8-16,-10 9 16,-16-1-16,-10 10 15,-8-10-15,-17 10 16,-1-18-16,18-9 16,26-8-16</inkml:trace>
  <inkml:trace contextRef="#ctx0" brushRef="#br0" timeOffset="-152195.48">13277 14479 0,'-8'0'0,"-1"0"0,0 0 16,1 0-16,8 0 16,-9 0-16,9 0 15,-9 0-15,1 26 16,-1 17-16,-8 35 16,-1 26-1,10 26-15,-1 9 0,9-36 16,0-7-1,17-18-15,1-18 16,8-8-16,0-17 16,8-18-1,10-17-15,17-17 16,17-18-16,9-34 16,0-18-16,-9-17 15,-9 1-15,-8-10 16,-18 9-16,-17 35 15,-17 25-15,0 10 16,-1 16-16,-8 1 16,-8 17-16,-1 0 15,-8 26-15,-9 26 16,0 52-16,-9 17 16,17-8-16,10-1 15,8 10-15,17-18 16,1-26-1,16-18-15,36-8 16,8-17-16,-52-27 16</inkml:trace>
  <inkml:trace contextRef="#ctx0" brushRef="#br0" timeOffset="-151617.71">14302 15276 0,'0'0'0,"0"0"15,-9 17 1,1 18-16,-1 17 0,0 8 16,1-8-1,-1-8-15,9-10 31,0-8-31,0-9 0,0-17 0,0 9 0,0 0 16,0-1-16,0-8 16,0-8-16,0-27 15,17-17 1,1-26-16,17 0 16,17 0-16,-9 9 15,0 26-15,1 8 16,-1 18-16,-8 8 15,0 9-15,-9 9 16,0-1-16,0 10 16,-17-1-16,-1 0 15,-16 9 1,-10 0-16,-8 9 16,-9-9-16,9 0 15,-17-9-15,8 1 16,9-10-16,9 1 15,-1 0-15,1 8 16,8 0-16,9 1 16,0 8-16,18 0 15,-1 0 1,1-1-16,8-7 16,8-10-16,10 1 15,-1-26-15,-25 8 16</inkml:trace>
  <inkml:trace contextRef="#ctx0" brushRef="#br0" timeOffset="-151396.14">14745 15172 0,'0'0'0,"0"0"0,0 0 16,0 0-16,17 8 15,18 1-15,17 0 16,9-1 0,8-8-16,10-8 15,7-1-15,1 9 16,0-17 0,-52-1-16</inkml:trace>
  <inkml:trace contextRef="#ctx0" brushRef="#br0" timeOffset="-151031.45">15084 15293 0,'0'0'0,"0"0"0,0 17 15,-9 9-15,0 26 16,-8 9-16,0 0 15,-1-10 1,10-7-16,8-10 0,0-8 16,0-17-16,8 0 15,1-1-15,0-8 16,8-17 0,0-18-16,1 1 0,-10-1 15,1 18 1,-9 0-16,0 8 15,0 0-15,0 1 16,0-1-16,9 0 16,8 1-1,9-1-15,18 0 0,16 1 16,19-10-16,-45 10 16</inkml:trace>
  <inkml:trace contextRef="#ctx0" brushRef="#br0" timeOffset="-149980.72">15935 14652 0,'0'0'0,"0"0"0,0 0 0,0 0 16,0 0-16,0 0 15,0 0-15,0 0 16,0 0 0,0 0-16,0 0 15,0 0-15,0 0 16,0 0-16,0 0 16,0 0-16,0 0 15,0 0-15,0 0 16,0 0-1,0 0-15,0 0 16,0 0-16,0 0 16,0 0-16,0 0 15,0 0-15,0 0 16,0 0-16,0 9 16,0-9-16,0 8 15,0 10 1,0-1-16,0 18 15,-9 25-15,0 27 16,1 34-16,-10-8 16,1 8-16,0-8 15,8-27-15,0-25 16,0-9-16,9-18 16,0-8-16,0-17 15,9-9 1,17-9-16,-8-8 15</inkml:trace>
  <inkml:trace contextRef="#ctx0" brushRef="#br0" timeOffset="-149397.24">16134 14678 0,'0'0'0,"0"0"16,0 0-16,0 0 16,0 17-16,9 1 15,8 16-15,1 1 16,-1 0-16,1-1 16,8 18-1,0 0 1,-9-8-16,0-18 0,1 0 15,-10-1-15,1-7 16,0-10-16,0 1 16,-1 0-16,1-1 15,8-16 1,9-10-16,9-16 16,8-9-16,1-9 15,-1 17-15,1 0 16,-1 1-16,-17-1 15,0 18-15,-8-1 16,-10 1 0,1 8-16,0 9 0,-1 0 15,-8 0 1,0 0-16,9 18 16,0 25-16,-1 26 15,1 35-15,-18 0 16,9 26-16,0 0 15,0-26-15,9-18 16,0-25-16,-1-9 16,1-17-1,0-9-15,-1-18 16,1 1-16,0-9 16</inkml:trace>
  <inkml:trace contextRef="#ctx0" brushRef="#br0" timeOffset="-148501.66">17480 14695 0,'0'0'0,"0"0"15,0 0 1,0 9-16,0 8 15,-8 27-15,-1 25 16,-8 35-16,-1 9 16,1-1-16,0 1 15,8-9-15,9-18 16,0-25-16,9-9 16,-1-18-1,10-8-15,-1-17 16,18 0-16,-1-18 15,19-17-15,16-26 16,1-17-16,-10-26 16,10-18-16,-1-17 15,-17 26-15,-8 26 16,-18 18 0,-9 25-16,-8 9 15,0 9-15,-1-1 16,-8 18-16,-8 0 15,-10 26-15,-8 44 16,-9 42-16,1 9 16,16 9-16,10-8 15,8-27 1,8-17-16,10-18 16,-1-25-16,26-9 15,1-9-15,-18-8 16</inkml:trace>
  <inkml:trace contextRef="#ctx0" brushRef="#br0" timeOffset="-147899.23">18175 15293 0,'0'0'0,"0"0"0,0 17 15,0 27 1,0 25-16,-9 0 0,1-8 16,-1-1-1,0-16-15,9-10 16,0-8-16,0-8 16,0-10-16,0 1 15,0-9-15,0 0 16,0-9-16,9-25 15,8-27 1,18-8-16,0 0 0,0 17 16,-1 17-1,1 0-15,0 18 16,0 0-16,-1 17 16,-8 0-16,0 0 15,-8 0-15,-10 8 16,1 1-1,-9-9-15,-9 9 16,1-1-16,-18 10 16,0-1-16,-9-8 15,9-1-15,0 10 16,8-10 0,1 10-1,0-1 1,8 0-16,0 1 15,9-1-15,0 9 16,0 0-16,9 8 0,8 1 16,1-9-16,-1 0 15,1 0-15,16-17 16,10-1-16,-1 1 16,-17-9-16</inkml:trace>
  <inkml:trace contextRef="#ctx0" brushRef="#br0" timeOffset="-147668.42">18687 15371 0,'0'0'0,"0"0"0,0 0 16,0 0-16,0 0 16,0 0-16,18 0 15,-1 9 1,18-1-16,8 1 15,9-18-15,9 1 16,-17-1-16,-10 0 16,-8 9-1,-17 0-15,0 0 0</inkml:trace>
  <inkml:trace contextRef="#ctx0" brushRef="#br0" timeOffset="-147485.9">18835 15605 0,'0'0'0,"0"8"16,0 18-16,0 9 15,-9 17 1,1 9-16,-1-9 16,9-9-1,0-17-15,-9 0 0,9-9 16,0-17-16</inkml:trace>
  <inkml:trace contextRef="#ctx0" brushRef="#br0" timeOffset="-147319.55">18844 15622 0,'0'0'0,"0"0"0,0 0 0,0 0 15,0 0-15,8 0 16,10 9-16,17-1 15,25 1-15,10-9 16,8-9-16,26 1 16,-43 16-16</inkml:trace>
  <inkml:trace contextRef="#ctx0" brushRef="#br0" timeOffset="-146948.96">18609 14557 0,'0'0'0,"0"0"0,0 0 15,0 0-15,0 0 16,0 0-16,18 0 16,-1 0-16,26 9 15,18-1-15,9 1 16,-1-9 31,1 0-47,-10-9 0,-16 1 0,-18-1 0,-17 9 0</inkml:trace>
  <inkml:trace contextRef="#ctx0" brushRef="#br0" timeOffset="-146764.3">18896 14340 0,'0'0'0,"0"0"0,0 9 16,-9 8-16,0 35 15,-8 35-15,17 8 16,0 0 0,0-8-16,0 8 0,9-34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41:27.1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2362 4077 0,'0'0'0,"0"0"0,0 0 15,0 18-15,0-1 16,0 18-16,0 25 16,-9 1-16,1-9 15,8-9 1,8 1-16,1-27 0</inkml:trace>
  <inkml:trace contextRef="#ctx0" brushRef="#br0" timeOffset="155.13">2275 3835 0,'0'0'0,"0"0"0,0 0 16,18 0-16,8 17 15,17 9-15,-17-17 16</inkml:trace>
  <inkml:trace contextRef="#ctx0" brushRef="#br0" timeOffset="474.79">2657 4355 0,'0'0'0,"0"0"0,0 8 15,0 10-15,0-10 16,-8 1-16,8 0 15,0-1-15,0 1 16,0-9-16,0 0 16,0-9-1,0 1-15,17-18 16,0 0-16,1 0 16,8-9-16,0 18 15,-9 8-15,0 9 16,1 9-16,-1 8 15,1 9 1,-1 9-16,0-1 0,18 1 16,-18-9-1</inkml:trace>
  <inkml:trace contextRef="#ctx0" brushRef="#br0" timeOffset="1580.42">3864 4121 0,'-8'-9'0,"8"9"0,0 0 0,0 0 16,0 0 0,0 17-16,0 9 15,8 18-15,1 8 16,0 0-16,-9-9 15,-9 0-15,0-8 32,1-9-32,-1-9 15,0-8-15,1-1 0,-1-8 16,0-8-16,0-18 16,-8-26-16,17-9 15,17-8-15,1 17 16,17 0-16,-1 17 15,27 18-15,26 17 16,-52 0-16</inkml:trace>
  <inkml:trace contextRef="#ctx0" brushRef="#br0" timeOffset="1881.18">4255 4233 0,'-9'0'0,"-8"0"0,0 0 16,-1 0-1,1 0-15,0 0 0,-10 18 16,10 8 0,8 8-16,9 1 15,0 8-15,18-17 16,8 0-16,9-8 16,-1-10-16,10-8 15,-1-17-15,1-18 16,-1-8-16,-17 0 15,-17-1-15,-27 1 16,-8 0 0,-17 8-16,-1 18 15,1 8-15,8 9 16,18 9-16,8-1 16</inkml:trace>
  <inkml:trace contextRef="#ctx0" brushRef="#br0" timeOffset="2182.77">4394 4129 0,'0'-8'0,"0"-1"0,0 9 0,0 0 16,17-9-16,1 1 15,25-1-15,27 0 16,-1-8-16,1 0 31,8-9-31,0 0 0,9-9 0,-9-8 16,-26 8-1,-35 27-15</inkml:trace>
  <inkml:trace contextRef="#ctx0" brushRef="#br0" timeOffset="2375.66">4767 3722 0,'0'0'15,"-8"0"-15,-1 18 0,0 8 16,9 17-16,0 9 15,0 17-15,9 0 16,8 9-16,1 0 16,-1 0-16,0 0 15,1-17-15,-1-18 16,-8-25-16</inkml:trace>
  <inkml:trace contextRef="#ctx0" brushRef="#br0" timeOffset="2752.75">5262 4069 0,'0'-9'0,"0"0"15,-8 1-15,-1 8 16,-8 0-16,-9 0 16,-18 17-16,-8 18 15,0-1-15,9 1 16,8 8-1,17 1-15,1-18 0,17-18 16,0 1-16,17-18 16,9 1-1,9-10-15,9-8 16,-1-8-16,-17 8 16,0 8-16,-17 18 15,0 0-15,-1 0 16,1 18-16,8 16 15,1 10-15,-1-1 16,9 0-16,0-17 16,0 0-1,26 0-15,9 9 16,-35-26-16</inkml:trace>
  <inkml:trace contextRef="#ctx0" brushRef="#br0" timeOffset="2962.19">5254 4121 0,'0'0'0,"0"0"0,0 0 16,0 0-16,0-9 16,17 0-16,26 1 15,18-10-15,9 1 16,8-9-1,-9 0-15,18-8 16,17-10-16,-25 1 16,-53 34-16</inkml:trace>
  <inkml:trace contextRef="#ctx0" brushRef="#br0" timeOffset="3179.45">5705 3679 0,'0'0'0,"-8"0"0,-1 0 15,0 0 1,0 0-16,1 17 16,-1 27-16,0 25 15,1 9-15,8 17 32,0 9-32,0-9 0,8-17 0,1-17 15,0-9 1,-1-9-16,1-25 15</inkml:trace>
  <inkml:trace contextRef="#ctx0" brushRef="#br0" timeOffset="3363.58">5974 4077 0,'0'0'0,"0"0"16,0 18-16,0 8 15,-8 17-15,8 9 16,0 0-16,0-17 16,0-9-16,8 8 31,10-16-31,-10-10 0</inkml:trace>
  <inkml:trace contextRef="#ctx0" brushRef="#br0" timeOffset="3755.61">6027 3835 0,'0'0'0,"0"9"0,8 8 15,10 18-15,-1-1 16,0 10 0,9 7-16,-8 1 15,-10 0-15,1 9 16,0-9-16,-18-9 15,0-17-15,1 0 16,-1-17-16,9 0 16,0-18-1,0 0-15,0-17 16,0-8-16,9 8 16,8 8-16,0 1 15,1 8-15,-1 9 16,9 0-16,-8 0 15,-1 18-15,0-1 16,1 9-16,-10 0 16,1-9-16,0 1 15,26 8 1,-9 0-16</inkml:trace>
  <inkml:trace contextRef="#ctx0" brushRef="#br0" timeOffset="4196.35">6964 4190 0,'-8'-9'0,"8"9"15,-9-8-15,0-1 16,1 0-16,-1 1 16,0-1-16,1 0 15,-18-8-15,-9 17 16,0 0-16,0 17 15,1 1 1,-1 8-16,17-9 16,1-8-16,17-1 15,0 1-15,0-9 16,17 0-16,10 0 16,7 0-16,18 0 15,-8 9-15,-1 8 16,1 18-16,-1-1 15,-17 10-15,0 8 16,-17 0 0,-18 17-16,-17 0 15,0 9-15,-17-17 16,-9-18-16,17-8 16,0-9-16,9-18 15,9 1-15,-1-18 16,18-25-16,9-10 15,26-8 1,-1 26-16</inkml:trace>
  <inkml:trace contextRef="#ctx0" brushRef="#br0" timeOffset="4978.72">8267 3748 0,'0'0'0,"-9"-8"0,1-1 15,-1-8-15,0 8 16,-8-8-16,-1-1 16,1 18-16,0 0 15,-9 18-15,-18 34 16,1 52-16,8 17 16,0 17-16,18 1 15,0-35 1,8-17-16,0-18 15,9-26-15,0-8 16,-8-9-16,-1-18 16,0 1-16,1-9 15,-1-9-15,9 9 16,-261-355 0,261 355-16,0 0 15,0 0-15,0 0 16,0 0-16,0 0 15,0 0-15,18 0 16,8 0-16,17 0 16,27-8-1,16-1-15,-7 9 16,-1 0-16,-17 0 0,-18 17 16,0 1-1,-17 16-15,1 1 16,-19 0-16,1-1 15,0 1 1,-9-1-16,-9-8 16,9 0-1,-9-17-15,9 0 16,0-9-16,0 0 16,0-9-16,0-8 0,0-27 15,18-7-15,-1-1 16,18 8-16,-1 10 15,1-1-15,17 0 16,9 1 0,9 16-16,-1 10 15,-34 8-15</inkml:trace>
  <inkml:trace contextRef="#ctx0" brushRef="#br0" timeOffset="5529.47">8866 4216 0,'0'0'0,"0"0"16,0 0-16,0 0 15,0 0-15,0 0 16,0 0-16,0 0 15,0 0-15,0 0 16,0 0 0,-9 0-16,1-9 15,-1 1-15,0-1 16,-17 9-16,0 0 16,0 0-16,-9 17 15,-8 18-15,8 8 16,18-8-1,0 8-15,8 1 16,9-18-16,0 0 16,0-9-16,17-9 15,1 1-15,8-18 16,8-8 0,1-17-16,9-10 0,-10 1 15,-8 8-15,-17 18 16,0 0-1,-1 17-15,-8 0 16,0 0-16,0 17 16,9 18-16,8-1 15,1 1-15,-1-9 16,1 0-16,-1 0 16,0-9-1,9 0-15,-8-8 16</inkml:trace>
  <inkml:trace contextRef="#ctx0" brushRef="#br0" timeOffset="6114.22">9187 4216 0,'-8'0'0,"-1"0"16,0 0-16,1 17 0,-1 9 15,0 9 1,-8 8-16,0 9 15,-1-8-15,10-1 16,-10-17-16,9 0 16,9-9-1,0-8 1,0-1-16,0-8 16,0 0-16,9-17 15,9-44-15,8-8 0,0 17 16,0 18-16,0 16 15,-9 1-15,-8 17 16,-1 0-16,1 9 16,0 8-16,0 18 15,-9 8-15,0 0 16,0-17 0,0 0-16,0-9 15,0-8-15,0 0 16,0-9-16,0-9 15,0-8-15,17-18 16,0-25-16,9 8 16,0 17-1,0 9-15,-8 9 16,-1 8-16,1 9 16,-1 0-16,0 17 15,1 1-15,-10 8 16,1 0-16,0 8 15,-9-8-15,0 0 16,0 0-16,0-9 16,8 1-1,18-10-15,-17 1 16</inkml:trace>
  <inkml:trace contextRef="#ctx0" brushRef="#br0" timeOffset="6479.25">9691 4303 0,'-9'0'0,"1"0"0,-1 17 16,0 0-16,1 1 15,8-1-15,0-8 16,0-1-16,17 1 16,0 0-16,18-1 15,0 1-15,17-18 16,0-17-16,-17 0 15,-9 9-15,-17-9 16,-1 0 0,-16 0-16,-1 9 15,0-1-15,-17 10 16,0 8-16,0 17 16,-9 9-16,1 17 15,16 1-15,9-1 16,9 0-1,18-8-15,8-1 16,9-8-16,34 0 16,35-8-16,-52-10 15</inkml:trace>
  <inkml:trace contextRef="#ctx0" brushRef="#br0" timeOffset="7995.33">11862 4562 0,'-9'-8'0,"-8"-1"0,8 9 16,1 0-16,8 0 15,0 0 1,0 0-16,0 0 15,0 0-15,17-9 16,9-8-16,9-18 16,8-25-16,1-1 15,-10 9-15,-8 9 16,-17 8-16,0 18 16,-9 17-1,0 0-15,-9 0 16,0 26-16,1 26 15,8 17-15,0-8 16,8-18-16,10 0 16,-1-17-16,9-17 15,18 0-15,-27-1 16</inkml:trace>
  <inkml:trace contextRef="#ctx0" brushRef="#br0" timeOffset="8130">12010 3887 0,'0'0'0,"0"0"0,0 9 16,0-1-16,0 10 15,17-1 1,26 9-16,1 0 16</inkml:trace>
  <inkml:trace contextRef="#ctx0" brushRef="#br0" timeOffset="8568.79">12626 3610 0,'0'0'0,"0"0"0,0 0 15,0 17-15,0 9 16,0 35-16,0 43 15,-8 17 1,-1 35-16,0-9 0,-8-26 16,-1-34-1,1-9-15,0-18 16,8-16-16,9-27 16,0-8-16,0-9 15,0-9-15,17-34 16,9-44-1,9 9-15,0 18 16,0 16-16,-1 18 16,-8 9-16,0 17 15,0 17-15,1 18 16,-1 17-16,0 9 16,-18-1-16,1-8 15,0 0-15,-1-17 16,1-9-16,-9-18 15,9 1 1,-9-9-16</inkml:trace>
  <inkml:trace contextRef="#ctx0" brushRef="#br0" timeOffset="8762.24">12400 4199 0,'0'0'0,"0"0"0,0 0 15,0 0 1,0 0-16,18-9 16,17 0-16,25 1 15,18-1-15,18-8 16,-1 8-16,-51 18 16</inkml:trace>
  <inkml:trace contextRef="#ctx0" brushRef="#br0" timeOffset="9668.43">13442 3740 0,'0'0'0,"0"0"0,0-9 16,0 0-16,0 1 16,0-1-16,0 0 15,0 9-15,0-8 16,0-1-16,18 0 15,8 9-15,35 0 16,17 18 0,9 16-16,-1 10 15,-16 8-15,-18 8 16,-9-16-16,-16 8 16,-19-9-16,1 0 15,-18-8-15,-8-1 16,-9 1-16,-9-9 15,-17-17-15,0-1 16,0-8 0,0-8-16,17-10 15,0-8-15,18-8 16,17-36-16,17 1 16,18 17-16,8-8 15,27 16-15,17 10 16,-27 25-1</inkml:trace>
  <inkml:trace contextRef="#ctx0" brushRef="#br0" timeOffset="9961.09">14320 3333 0,'0'0'0,"0"0"16,0 0-16,0 0 15,0 0-15,0 17 16,0 9-16,0 35 16,-9 16-16,0 53 31,-8 18-31,-1-27 0,1-17 15,8-18-15,1-16 16,8-18-16,0 0 16,8-26-16</inkml:trace>
  <inkml:trace contextRef="#ctx0" brushRef="#br0" timeOffset="10731.21">14346 3714 0,'0'-9'0,"8"0"15,-8 1-15,18-1 16,-1-8-16,9-1 16,9 1-16,0 0 15,8 17-15,-8 0 16,-9 0-16,0 17 15,0 0-15,-17 1 16,-1 16-16,1 10 16,-9-1-16,0 0 15,0 1 1,0-1-16,0-17 16,9 0-16,8 0 15,0-9-15,18-8 16,0-1-16,17-8 15,9-8-15,-9-1 16,-9-17 0,9 9-16,-17-9 15,-9-9-15,-9 18 16</inkml:trace>
  <inkml:trace contextRef="#ctx0" brushRef="#br0" timeOffset="10929.59">15092 3653 0,'-8'-9'0,"-10"1"0,1 8 0,0 0 16,-9 17 0,-9 35-16,-9 35 15,10 8-15,16 0 16,1-17-16,0-17 16,17-18-1,0-8-15,17-9 16,0-18-16,9 1 15,-8-9-15</inkml:trace>
  <inkml:trace contextRef="#ctx0" brushRef="#br0" timeOffset="11217.41">15144 3385 0,'0'0'0,"-8"0"0,-1 8 16,0 10-16,1-1 15,8 18-15,0-1 16,17 9-16,18 1 16,8-1-16,18 0 15,17 1-15,-8-18 16,-18 0-16,-9-18 16,-17 10-1,-17 8-15,-9 8 16,-17 10-16,-27 16 15,-25 18-15,-18 0 16,9 0-16,26-9 16,34-17-16,18-43 15</inkml:trace>
  <inkml:trace contextRef="#ctx0" brushRef="#br0" timeOffset="11844.67">15605 4095 0,'0'-9'0,"0"9"15,0 0-15,0 0 16,0 0-16,0 17 15,8 9-15,1 18 16,-9 16-16,0-8 16,0-8-16,0-1 15,0-17 1,0-9-16,0-8 16,0 0-16,0-1 15,0-8-15,0-8 16,0-27-16,9-26 15,8-17-15,9-8 16,9-1-16,8 26 16,-17 27-16,0 17 15,0-1-15,-8 18 16,8 0 0,-9 9-16,-8 8 15,0 0-15,-1 1 16,-16 16-1,-10 1-15,-8 0 16,-9-1-16,1-8 16,8-8-16,8-10 15,1 1-15,0 0 16,8-1-16,9-8 16,0 9-16,0 0 15,9 8-15,8 0 16,9 9-16,9 0 15,-1-17-15,10 0 16,8-18-16,-9-17 16,-17 17-16</inkml:trace>
  <inkml:trace contextRef="#ctx0" brushRef="#br0" timeOffset="12048.62">16100 3878 0,'0'0'0,"0"0"0,0 0 15,0 0 1,0 9-16,0 0 16,0-1-16,17 1 15,9 0-15,9-1 16,8-8-16,9 0 16,-8-8-1,-18 8-15,0 8 16,-9-8-16,-8 0 15</inkml:trace>
  <inkml:trace contextRef="#ctx0" brushRef="#br0" timeOffset="12241.72">16230 4025 0,'0'0'0,"0"0"0,-9 9 0,1 17 15,-18 17-15,8 18 16,1 8-1,-1-8 1,10-18-16,8-17 0,0 0 16,0-8-16,0 8 15,0-18-15</inkml:trace>
  <inkml:trace contextRef="#ctx0" brushRef="#br0" timeOffset="12378.83">16169 4216 0,'0'0'0,"0"0"16,0 0-16,0 0 15,0 0-15,0 0 16,9 0-16,8-9 16,18 1-16,26-1 15,8-8-15,9 17 32,-34 0-32</inkml:trace>
  <inkml:trace contextRef="#ctx0" brushRef="#br0" timeOffset="13016.84">13434 4554 0,'0'-9'0,"0"0"0,0 1 15,0-1-15,0 0 16,0 1-16,0 8 15,0 0-15,0 0 16,0 0-16,0 0 16,17 0-16,9 0 15,26 0 1,26 0-16,35 17 16,44-8-16,68-1 15,45 1-15,60-18 16,8-8-16,-8 0 15,-26-9 1,-26-9-16,-17 9 16,-44 0-16,-26 9 15,-44 0-15,-25 17 16,-44 0-16,-26 17 16,-8 26-16,-18-17 15</inkml:trace>
  <inkml:trace contextRef="#ctx0" brushRef="#br0" timeOffset="14097.23">14962 4666 0,'-9'0'0,"1"0"15,-1 0-15,0 0 16,9 0-16,0 0 16,0 0-16,0 0 15,9 0 1,17 26-16,26 18 16,9 8-16,0 0 15,0 0 1,-1 0-16,-16-9 0,-18 0 15,0 9-15,-17 0 16,-9 0-16,-9-17 16,-8-9-1,-10 0-15,-7 0 16,-10-18-16,1-8 16,-1-17-16,1-18 15,8-8-15,1 0 16,25-1-16,18-8 15,17-8 1,17-1-16,18-8 0,43 8 16,-34 35-1</inkml:trace>
  <inkml:trace contextRef="#ctx0" brushRef="#br0" timeOffset="14390.76">15631 4978 0,'0'0'0,"0"-9"0,0 1 16,0-1-16,0 9 15,0 0 1,0 0-16,0 0 0,17-8 15,18 8 1,0-9-16,17 0 16,8 1-16,-7 8 15,-19 8 32,-8 1-47</inkml:trace>
  <inkml:trace contextRef="#ctx0" brushRef="#br0" timeOffset="14636.48">16030 4658 0,'0'0'0,"-8"0"0,-1 0 16,9 0 0,-9 0-16,0 0 15,1 0-15,-1 26 16,-17 17-16,0 26 15,0 1-15,9-1 47,-1 0-47,18 9 0,0-78 0,0 61 0,0-18 16,0-43-16,0 26 0,9 0 0,8-17 0,18 8 16,-18 0-16</inkml:trace>
  <inkml:trace contextRef="#ctx0" brushRef="#br0" timeOffset="15196.6">17593 4294 0,'0'0'0,"0"0"0,0 0 16,0 0-16,18 0 16,-1 0-16,18 0 15,17 0-15,17 0 16,9 9-16,1-9 31,-1 0-31,-9 0 0,-43 0 0</inkml:trace>
  <inkml:trace contextRef="#ctx0" brushRef="#br0" timeOffset="15409.11">17802 4571 0,'0'0'0,"0"0"16,0 0-16,0 0 16,0 0-16,17 0 15,9-9-15,18 9 16,25 0-16,-17 9 16</inkml:trace>
  <inkml:trace contextRef="#ctx0" brushRef="#br0" timeOffset="15989.23">18826 3939 0,'0'0'0,"0"0"0,0 0 15,0 0-15,0 9 16,0 17 0,0 43-16,0 43 15,-8 36-15,-1 16 16,-8-17-16,-1-43 15,10-17-15,-1-18 16,0-17-16,9-26 16,0-9-1,0-8-15,0 0 16,0-9-16</inkml:trace>
  <inkml:trace contextRef="#ctx0" brushRef="#br0" timeOffset="16182.02">18774 4606 0,'0'0'0,"0"-9"0,0 9 16,0 0-1,0 0-15,0 0 16,0-9-16,18 1 16,16 8-16,10-9 15,17 0-15,-1 9 16,-8 0-16,-17 9 15</inkml:trace>
  <inkml:trace contextRef="#ctx0" brushRef="#br0" timeOffset="16410.09">19347 4034 0,'0'0'0,"0"0"16,0 0-16,0 0 15,0 0 1,0 9-16,-8 25 16,-18 36-16,0 42 15,0 27 1,-9-9-16,17-9 0,1-26 16,8-17-16,9-26 15,9-26-15</inkml:trace>
  <inkml:trace contextRef="#ctx0" brushRef="#br0" timeOffset="17007.18">19599 4614 0,'-8'0'0,"-1"0"16,0 0-16,1 9 16,-1 17-16,-9 26 15,-8 9-15,9 8 16,0-8 0,17-18-16,0-9 0,0-8 15,0-8 1,0-10-16,0 1 15,0 0-15,0-9 16,0-9-16,0-17 16,17-34-16,0-18 15,9 0-15,9 17 16,-9 18 0,0 8-16,0 18 0,0-1 15,-8 18 1,-1 0-16,1 9 15,-1 0-15,-8-1 16,-1 1-16,1 8 16,-18 1-16,1-1 15,-10 9-15,-8-9 16,0 9 0,0-8-16,0-1 15,9-8-15,-1-1 16,1 1-16,17 0 15,0 8-15,0 0 16,0 1-16,9-1 16,8 0-1,0 1-15,9-1 16,0 9-16,-8-18 16</inkml:trace>
  <inkml:trace contextRef="#ctx0" brushRef="#br0" timeOffset="17227.2">19938 4571 0,'0'0'0,"0"0"16,0 0-16,0 0 16,0 0-16,0 0 15,9 0-15,8 0 16,18 0-16,8 9 15,18-9-15,8 0 16,1 0 0,-9 0-16,-9 0 15,-26 8-15</inkml:trace>
  <inkml:trace contextRef="#ctx0" brushRef="#br0" timeOffset="17511.47">20112 4623 0,'0'0'0,"0"0"0,0 0 16,0 0-16,0 0 15,0 0-15,-9 9 16,0 17-16,-8 17 15,-1 9 1,1 0-16,8 0 16,1-9-1,-1-8-15,9-9 0,0 0 16,0-18-16,9 1 16,-1 0-16</inkml:trace>
  <inkml:trace contextRef="#ctx0" brushRef="#br0" timeOffset="17723.55">20112 4848 0,'0'0'0,"0"0"0,0 0 16,0 0-16,0 0 16,0 0-16,0 0 15,17-8-15,9-1 16,9 0-1,26 9-15,-27 0 16</inkml:trace>
  <inkml:trace contextRef="#ctx0" brushRef="#br0" timeOffset="18463.43">20876 4034 0,'0'0'0,"0"0"0,0 0 15,0 0-15,0 0 16,0 0-16,0 0 16,0 26-1,0 35-15,0 43 16,-9 34-16,0 18 16,1-26-16,-1-26 15,9-26-15,0-9 16,0-25-16,0-10 15,0-8 1,0-9-16,0-8 16,9 0-16,-1-9 15</inkml:trace>
  <inkml:trace contextRef="#ctx0" brushRef="#br0" timeOffset="18960.66">21006 4467 0,'0'-8'0,"0"-1"15,0 0-15,0 1 16,0-1-16,9 0 15,-1 1 1,10-1-16,8 0 16,9 9-16,-1 0 15,1 0-15,0 9 16,-9-9-16,0 9 16,-9-1-1,1 10-15,-10-1 16,1 9-16,-18 8 15,1 10-15,-1 8 16,0 0-16,1-9 16,8 0-16,0-17 15,0 0-15,0-8 16,8-1-16,10 0 16,-1 1-16,18-10 15,-9 1 1,8-9-16,10-9 15,-1 1-15,1-18 16,-1 0-16,9 0 16,-34 17-16</inkml:trace>
  <inkml:trace contextRef="#ctx0" brushRef="#br0" timeOffset="19161.25">21518 4372 0,'0'0'0,"0"0"0,0 0 16,-8 17-16,-1 9 16,-8 35-16,-9 17 15,0 17 1,8 0-16,1-17 0,-1-8 16,10-10-16,8-17 15,8-17 1,1-17-16</inkml:trace>
  <inkml:trace contextRef="#ctx0" brushRef="#br0" timeOffset="19582.38">21796 4216 0,'-8'0'0,"-1"0"0,0 0 16,1 0-16,-1 0 15,9 0-15,0 0 16,0 9-16,17 17 15,18 8-15,8 18 16,9-8-16,9-1 16,9 0-1,-10-17-15,-16 0 16,-18-9-16,0 1 16,-17 8-16,-18 17 15,-17 26-15,-26 9 16,-18-8-16,-8 8 15,9-9-15,25-26 16,36-26 0</inkml:trace>
  <inkml:trace contextRef="#ctx0" brushRef="#br0" timeOffset="20226.7">22326 4926 0,'0'-8'0,"0"8"16,0 0-16,0 0 15,0 0-15,0 8 16,0 18-1,0 9-15,0 17 16,-9 0-16,9-9 16,-8 0-16,8-8 15,0-9-15,0-9 16,0-8-16,0 0 16,0-1-16,0-8 15,0-8-15,0-10 16,8-34-1,10-26-15,16-17 16,10 0-16,-1 34 16,-17 18-16,0 8 15,0 18-15,-8 8 16,-1 9-16,0 0 16,1 18-16,-9-1 15,-1 0 1,-8 9-16,-8 9 15,-1 0-15,-17-1 16,0-8-16,-9 0 16,0 0-16,9-9 15,9-8-15,-1 0 16,10-1-16,-1 1 16,9 0-1,0-1-15,0 1 16,0 8-16,0 1 15,17-1-15,10 9 16,-1 0-16,26 17 16,0-17-16,-26-17 15</inkml:trace>
  <inkml:trace contextRef="#ctx0" brushRef="#br0" timeOffset="20443.57">22812 4848 0,'0'0'0,"0"0"16,0 0-16,0 0 16,0 0-16,0 0 15,18 0-15,16 0 16,10-8 0,8-1-16,9 0 15,-1-8 1,-16 8-16,-1 9 0,-17 0 15,-17 9-15,0 0 16</inkml:trace>
  <inkml:trace contextRef="#ctx0" brushRef="#br0" timeOffset="20811.74">22960 4866 0,'0'0'0,"-9"8"0,0 18 0,-17 18 16,0 7-16,0 19 16,9-1-1,0-26-15,-1 1 16,10-18-16,8-9 16,0-8-16,0-1 15,0-8 1,0 0-16,0-8 0,17-10 15,0 1-15,-8 0 16,0-1 0,-1-8-16,1 0 15,0 9-15,-1 0 16,1 8-16,8 0 16,9 1-1,18-18-15,34 8 16,-26 10-1</inkml:trace>
  <inkml:trace contextRef="#ctx0" brushRef="#br0" timeOffset="26281.98">24219 4225 0,'0'0'0,"0"0"0,0 0 0,0 0 16,0 0-16,0 0 15,0 26-15,17 8 16,9 27-16,0 8 16,9 9-1,-9 0-15,0-17 16,-8-18-16,-10-8 15,1-9-15,0-18 16,-9 1-16,0-9 16,0-9-16,17-8 15,0-35 1,18-35-16,0-8 16,-9 17-16,0 26 15,-9 18 1,1 25-16</inkml:trace>
  <inkml:trace contextRef="#ctx0" brushRef="#br0" timeOffset="26491.93">24697 4727 0,'0'0'0,"0"0"0,0 0 0,0 0 15,0 0 1,0 0-16,0 0 15,0-9-15,8 9 16</inkml:trace>
  <inkml:trace contextRef="#ctx0" brushRef="#br0" timeOffset="26842.38">25157 4268 0,'0'0'0,"0"-9"0,0 9 0,0-8 0,0-1 0,0 0 15,0 1 1,-9-1-16,0 0 16,1 9-16,-10 0 15,-8 0-15,0 18 16,0-1-1,9 18-15,0-1 0,17 1 16,0-9 0,0 9-16,17-9 15,0 0-15,-8-1 16,0-7-16,-1-10 16,1 1-16,-9 0 15,0-1-15,0 1 16,-9 0-16,1-1 15,-1 1-15,-8 0 16,8-1 0,9-8-16,0 0 15</inkml:trace>
  <inkml:trace contextRef="#ctx0" brushRef="#br0" timeOffset="27010.95">25435 4554 0,'0'0'0,"0"0"16,0 0-16,0 0 15,0 0-15,0 0 16,0 0-16,8 8 16</inkml:trace>
  <inkml:trace contextRef="#ctx0" brushRef="#br0" timeOffset="27936.15">25930 4684 0,'-9'0'0,"0"0"0,1 0 16,-1 8-16,0-8 16,1 9-16,8-9 15,0 0 1,0 0-16,0-9 16,17-17-16,0 0 15,9-17-15,-8 8 16,-1 1-16,-8 8 15,-1 8 1,1 1-16,-9 17 16,0 0-16,9 17 15,0 9-15,8 9 16,0 17-16,9 0 16,-8-9-16,8-17 15,-9-17-15,9-9 16,18-9-1,-27 1-15</inkml:trace>
  <inkml:trace contextRef="#ctx0" brushRef="#br0" timeOffset="28058.69">26129 4051 0,'0'0'0,"0"0"0,0 0 15,0 0-15,0 0 16,18 0-16,8 9 15</inkml:trace>
  <inkml:trace contextRef="#ctx0" brushRef="#br0" timeOffset="28581.54">26694 3757 0,'-9'0'0,"1"0"16,-1 0-16,0 0 16,0 0-16,1 26 15,-1 17 1,-8 18-16,-9 17 15,0 43-15,-9 18 16,9-18-16,0-26 16,8-8-16,1-9 15,0-26-15,8-18 16,0-8-16,9-17 16,0 0-16,0-18 15,0-8 1,18-18-16,8-17 15,17-9 1,1 1-16,-18 17 16,0 17-1,-18 8 1,1 18-16,0 0 16,8 18-16,-8 16 15,-1 9-15,1 9 0,0 0 0,0-8 16,-1-1-16,1-17 15,0-17-15,8-1 16,0-16-16,-8 8 16</inkml:trace>
  <inkml:trace contextRef="#ctx0" brushRef="#br0" timeOffset="28774.64">26355 4329 0,'0'0'0,"0"0"0,0 0 16,0 0-16,0 0 15,18-9 1,16 0-16,18-8 16,27 0-16,16-1 15,-43 10-15</inkml:trace>
  <inkml:trace contextRef="#ctx0" brushRef="#br0" timeOffset="31810.46">26894 3471 0,'0'0'0,"0"0"0,0 0 0,17 0 16,9 0-16,9 9 15,17 8-15,0 18 16,17-1-16,-8 18 16,-9 0-1,-17 9-15,-9 0 0,0-1 16,-17 1-16,0-9 15,-18-9-15,0 0 16,-17-17 0,0 0-16,-17-17 15,8 0-15,0-18 16,9 0-16,9-8 16,8-9-16,9-17 15,0 8-15,17 1 16,1-1-1,17 0-15,-18 27 16</inkml:trace>
  <inkml:trace contextRef="#ctx0" brushRef="#br0" timeOffset="32074.32">27649 3315 0,'0'0'0,"0"0"16,0 0-16,0 9 15,0 17-15,0 35 16,0 25-16,-9 18 16,1 9-16,-1-9 15,0-18-15,1-8 16,-1-26-1,9-17-15,9-9 16,-1-18-16</inkml:trace>
  <inkml:trace contextRef="#ctx0" brushRef="#br0" timeOffset="32460.02">27684 3705 0,'-9'-9'0,"9"9"0,0 0 0,0-8 15,0-1-15,0 0 16,18 1-16,-1-1 16,0 0-16,18 1 15,-9 8 1,0 0-16,-9 0 15,-8 0-15,0 8 16,0 10-16,-1-1 16,1 9-16,-9 9 15,0 8-15,0 0 16,9-8-16,8-9 16,-8 0-1,8-9-15,0 1 16,9-10-1,9 1-15,0-18 16,0 1-16,-9-10 0,8-8 16,-16 18-16</inkml:trace>
  <inkml:trace contextRef="#ctx0" brushRef="#br0" timeOffset="32670.36">28057 3575 0,'0'0'0,"-8"9"0,-1 17 0,0 17 16,-17 26 0,9 18-16,-1-9 15,1-9-15,17-8 16,0-18-16,0-26 16,9-8-16,8 0 15,-8-1 1</inkml:trace>
  <inkml:trace contextRef="#ctx0" brushRef="#br0" timeOffset="32910.76">28144 3549 0,'0'0'0,"0"0"0,0 0 16,0 0-16,0 9 16,17 8-16,1 0 15,17 18-15,8-9 16,9 0-16,-9 0 15,-8-9 1,-9-8-16,-8 0 16,-10 8-16,-8 0 15,-17 27-15,-26 8 16,-18 17-16,-17 0 16,-1 0-16,10-17 15,26-26 1</inkml:trace>
  <inkml:trace contextRef="#ctx0" brushRef="#br0" timeOffset="33226.87">26868 4259 0,'0'0'0,"0"0"0,0 0 16,0 0-16,0 0 15,17 0-15,26 18 16,35-1-16,44-8 16,43-1-1,17-8-15,-8-8 16,-9-1-16,-35 0 15,-25 1-15,-27 8 16,-9 0-16,-25 0 16,-10 17-16,-16 0 15</inkml:trace>
  <inkml:trace contextRef="#ctx0" brushRef="#br0" timeOffset="33733.41">27006 4597 0,'0'-9'0,"0"1"16,0-1-16,0 0 15,0 9-15,0-8 16,9 8 0,9 0-16,25 0 15,18 17-15,0 0 16,17 18-16,0 0 15,-17 17-15,-18-9 16,-8 0-16,-9 9 16,-17-8-16,-1-1 15,-16 0 1,-10-8-16,-8 8 16,0-17-16,0 0 15,-9-17-15,1-1 16,-1-16-1,0-1-15,18 0 0,-1 1 16,18-10 0,0-8-16,18 0 15,51 0-15,-17 18 16</inkml:trace>
  <inkml:trace contextRef="#ctx0" brushRef="#br0" timeOffset="34074.49">27814 4857 0,'0'0'0,"0"0"0,0 0 15,0 0-15,0 0 16,0 0-16,0 0 16,9 0-16,17 0 15,9 0-15,25 0 16,10-9-1,-1 9-15,35-26 16,-34 9-16</inkml:trace>
  <inkml:trace contextRef="#ctx0" brushRef="#br0" timeOffset="34356.87">28179 4562 0,'0'0'0,"0"0"0,0 0 16,0 0-16,0 0 15,0 0-15,0 0 16,-9 0-16,0 18 16,-8 16-16,-9 27 15,0 17-15,-9 0 16,18-9-1,-1-8-15,18-1 16,0-16-16,0-1 16,18-8-16,8-9 15,-9-9-15</inkml:trace>
  <inkml:trace contextRef="#ctx0" brushRef="#br0" timeOffset="34708.83">28717 4372 0,'0'0'0,"0"0"0,0 0 16,0 0 0,0 0-16,0 0 15,18 0-15,16 9 16,1-1-16,17 1 15,9 0-15,0-1 16,-9 10 0,-35-1-16</inkml:trace>
  <inkml:trace contextRef="#ctx0" brushRef="#br0" timeOffset="34886.54">28778 4588 0,'0'0'0,"0"0"0,0 0 16,0 0-16,17 0 15,27 18-15,17-10 16,-27 1-16</inkml:trace>
  <inkml:trace contextRef="#ctx0" brushRef="#br0" timeOffset="35758.73">29577 3818 0,'0'0'0,"0"0"0,0 0 15,0 26-15,9 17 16,-1 35-16,1 43 15,-18 18 1,1-9-16,-1-1 0,-8-16 16,8-26-16,0-27 15,9-16 1,0-1-16,0-17 16,0-17-16</inkml:trace>
  <inkml:trace contextRef="#ctx0" brushRef="#br0" timeOffset="35934.06">29594 4407 0,'0'0'0,"0"0"0,0 0 16,0 0-16,26 8 15,9 1-15,17 0 16,18-9-16,-10 8 15,-34 1 1</inkml:trace>
  <inkml:trace contextRef="#ctx0" brushRef="#br0" timeOffset="36157.56">30124 3913 0,'0'0'0,"0"0"0,0 17 16,0 9-16,-9 35 15,1 34-15,-1 35 16,0 0-16,-8-9 16,-1-8-16,10-9 15,8-44-15</inkml:trace>
  <inkml:trace contextRef="#ctx0" brushRef="#br0" timeOffset="36474.33">30688 3852 0,'0'0'0,"0"0"0,-8 26 16,-1 18-16,-8 33 15,-9 45 1,8 8-16,1-9 0,8-17 15,-8-9 1,17-8-16,-9-18 16,9 0-16,9-43 15</inkml:trace>
  <inkml:trace contextRef="#ctx0" brushRef="#br0" timeOffset="36958.83">30836 4199 0,'0'0'15,"-9"-9"-15,1 0 0,-1 9 16,9 0-16,0 0 15,0 0-15,0 0 16,0 0-16,0 0 16,17 0-16,1 0 15,8 0 1,9 0-16,-1 9 0,1 0 16,-9-1-1,0 1-15,-9 0 16,1 8-16,-10 0 15,1 18-15,-18 0 16,1-1 93,-1-8-109,0 0 0,1 0 0,8 0 0,0-9 0,0 1 0,8-1 0,1-8 0,8-1 0,10 1 0,7 0 16,1-9-16,0-9 0,-9 9 0,-9-9 16,-8 9-16</inkml:trace>
  <inkml:trace contextRef="#ctx0" brushRef="#br0" timeOffset="37130.97">31322 4121 0,'0'0'16,"-8"0"-16,-1 0 0,0 8 15,-8 10-15,-9 34 16,-9 34-16,0 10 16,1-1-1,-1-9-15,18 1 16,-1-18-16,18-8 16,9-26-16</inkml:trace>
  <inkml:trace contextRef="#ctx0" brushRef="#br0" timeOffset="37507.71">31409 4060 0,'0'0'0,"0"0"0,0 0 0,0 0 16,0 0-1,0 17-15,9 1 16,17 25-16,9 9 16,8 9-16,9-18 15,-8 0-15,-1-17 16,0 0-16,-17 0 15,-8-8-15,-9-1 16,-1 0 0,-25 9-16,-9 17 15,-35 18-15,-26 17 16,18 9-16,8-9 16,35-44-16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37:21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9335 9854 0,'0'0'0,"0"0"0,0 0 0,0 0 16,0 0-16,0 0 16,-9 0-16,9 17 15,-8 1-15,-1 16 16,0 18-16,1-8 15,-1-1 1,0-8-16,9-9 31,0-9-31,0-8 16,0-9-16,0 8 0,0-8 16,0-8-16,0-10 15,0-16 1,9-27-16,0 9 0,-1 9 15,1 8-15,0 18 16,-1-1-16,1 1 0,8 8 16,1 9-16,-1 0 15,9 0-15,-17 0 16,0 9-16,-1 8 16,10 9-1,-10 9-15,10 17 16,-10 9-16,10-18 15,16 18-15,10-9 16,-18-35-16</inkml:trace>
  <inkml:trace contextRef="#ctx0" brushRef="#br1" timeOffset="79513">27284 1427 0,'0'0'0,"0"0"15,0 0-15,0 0 16,9 18-16,8-1 16,1 26-16,17 27 15,-1 25-15,10 26 31,-10 18-31,-8 25 16,1 18-16,-10 0 0,-8-18 16,-1 1-16,-16 0 15,8-10-15,-9-7 16,0-18-16,-8-26 16,8-9-16,0 0 15,1-8-15,8-27 16,-9-16-16,9-1 15,0-8 1,0-9-16,0-1 0,0 1 16,0 0-1,0 0-15,0 0 16,0-8-16,0-1 16,17 9-16,1 0 15,8 0-15,9 0 16,17-9-16,26 1 15,9-10-15,0 1 16,8-9 0,9 0-16,-8-9 15,-1 9-15,-8 0 16,-9 18-16,-17-1 16,-9 0-16,0 9 15,-8 9 1,-1 0-16,-8 8 15,8 9-15,1 17 16,-1 9-16,-17 0 16,0 9-16,0-1 15,-8 9-15,8 9 16,-9 0-16,0-8 16,9 16-16,1 1 15,-1-9-15,-9-9 16,0 18-1,1 8-15,-10 0 16,1-8-16,-9 17 16,0-1-1,0-16-15,-9 8 0,9 9 16,-8 0-16,-1-9 16,0 18-1,1-1-15,-1-16 16,9-1-16,-9 9 15,9 0-15,0-18 16,0 10-16,0-1 16,0-9-16,9-8 15,0-8-15,-9 8 16,8 0-16,1-9 16,0-9-1,-1 10-15,1-1 16,0 0-16,-1-17 15,1 0-15,-9 9 16,0 8-16,0 0 16,-9-8-16,1-9 15,-1 8 1,0 10-16,1-1 16,-1-17-16,9 0 15,0 0-15,-9 0 16,9 8-16,0-16 15,0-10 1,0 1-16,0-9 16,0-9-16,9 9 0,0 0 15,-1 9-15,10-18 16,-1 0 0,9 1-16,9-10 15,8 1-15,9 8 16,9 0-16,17-8 15,9 8-15,17 1 16,9-1-16,18 9 16,34-9-16,-9 1 15,18-1 1,17-8-16,0-9 16,17 0-16,0 0 15,1-9-15,-1-9 16,9 1-16,-8 0 15,-10-18-15,1 0 16,0 9-16,-26-8 16,-114-1-1</inkml:trace>
  <inkml:trace contextRef="#ctx0" brushRef="#br1" timeOffset="81122.13">28240 1722 0,'0'-9'0,"0"9"15,0-9-15,0 1 16,0 8-16,0-9 16,0 0-16,0 1 15,0-1-15,0 0 16,-9 1-16,0-1 15,-17-8-15,0-1 16,0 10 0,-9 8-16,-8 0 15,-1 0-15,10 17 16,-1 0-16,9 1 16,9 8-16,-1 0 15,18 8 1,0 1-16,18 0 0,16-1 15,10 10 1,-1-10-16,1-8 16,-10 0-16,-8 0 15,-8 0-15,-10-8 16,1-1-16,-9 0 16,-9 0-16,-17 9 15,-8 0-15,-27 0 16,0-8-1,9-1-15,9-8 16,34-1-16</inkml:trace>
  <inkml:trace contextRef="#ctx0" brushRef="#br1" timeOffset="81527">27771 1505 0,'0'0'0,"0"0"0,0 0 16,0 0-16,0 0 15,0 0-15,0 0 16,0 0 0,17 0-16,0 0 15,9-8-15,35-1 16,9 0-16,-10 1 15,1-1 17,-9 0-32,0 9 15,1 0-15,-10 9 0,-26 0 0</inkml:trace>
  <inkml:trace contextRef="#ctx0" brushRef="#br1" timeOffset="81756.25">28144 1358 0,'0'-9'0,"0"9"16,0 0-16,0 0 15,0 0-15,0 9 16,17 8-16,1 18 15,17 0-15,8-1 16,26 1-16,-16-18 16</inkml:trace>
  <inkml:trace contextRef="#ctx0" brushRef="#br1" timeOffset="82095.48">28509 1852 0,'0'0'16,"0"0"-16,0 0 0,0 0 16,0 0-16,0 0 15,8 0-15,1 8 16</inkml:trace>
  <inkml:trace contextRef="#ctx0" brushRef="#br1" timeOffset="82808.92">28535 1930 0,'0'0'0,"-9"-9"0,0 9 16,1 0-16,8 0 15,0 0-15,0-9 16,17 1-16,1-1 15,16 0-15,1-8 16,17 0-16,-8-1 16,-18 10-1,17 16-15,9 1 47,-35 0-47</inkml:trace>
  <inkml:trace contextRef="#ctx0" brushRef="#br1" timeOffset="83027.07">28509 2042 0,'0'0'0,"0"0"15,0 0-15,0 0 16,17 0-16,1-8 15,16 8-15,10 0 16,34-9-16,17-8 31,-43 17-31</inkml:trace>
  <inkml:trace contextRef="#ctx0" brushRef="#br1" timeOffset="97236.95">29551 1202 0,'0'0'0,"0"0"0,0 0 0,0 0 15,0 0-15,0 0 16,0 0-16,0 17 16,0 9-16,0 9 15,-9 0-15,0 17 16,1 26-16,-10 17 31,10-9-31,-1-34 0,0-8 16,1-18-16,8 0 15,0-9-15,0-8 16,0-1-16,0 1 16,0-9-16,0 0 15,0 0-15,0-17 16,17-18-1,0 9-15,1 0 16,8 9-16,-9-1 16,1 1-1,-1 8-15,0 9 0,-8 0 16,0 18-16,-1-1 16,1 9-16,0 9 15,-1-1-15,-8 1 16,0 0-16,9-18 15,0-8 1</inkml:trace>
  <inkml:trace contextRef="#ctx0" brushRef="#br1" timeOffset="97523.1">29351 1462 0,'0'0'0,"0"0"0,0 0 15,0 0-15,0 0 16,17 0-1,1 0-15,8-9 16,26 9-16,35 0 16,0 9 15,-18 0-31,-34-1 0</inkml:trace>
  <inkml:trace contextRef="#ctx0" brushRef="#br1" timeOffset="97935.79">29238 1982 0,'0'0'0,"0"0"0,0 0 16,0 0-16,0 0 15,0 0-15,26-9 16,9 0-16,8 9 15,18 0-15,9 0 16,25-8 0,-8-1-16,-26 0 15,-18 9 1,1 0-16,-18 0 0,0 0 16,-18 0-16</inkml:trace>
  <inkml:trace contextRef="#ctx0" brushRef="#br1" timeOffset="98541.43">29525 2276 0,'0'0'0,"0"0"15,0 0-15,-9-9 16,0 1-16,1-1 16,-1 0-16,9 1 15,0-1-15,0 0 16,0 9-16,0-8 15,9 8-15,8 0 16,0 0 0,1 0-16,17 8 15,-9 1-15,0 8 16,-9 1-16,-8-1 16,-1 0-16,-8 1 15,-8 8 1,-1 8-16,-8 1 15,-1-9-15,1 0 16,-9 0-16,9 0 16,-1 0-16,1-17 15,8-1 1,0 1 0,9-1-16,0-8 0,0 0 0,0 0 15,0 0-15,18 9 16,17 0-1,17-1-15,0-8 16,-9 9-16,1-9 16,-1 0-16,-17 0 15,0 0-15,0 9 16,-8 8-16</inkml:trace>
  <inkml:trace contextRef="#ctx0" brushRef="#br1" timeOffset="116778.15">30411 1704 0,'0'-8'0,"0"8"0,0 0 0,0 0 15,0 0 1,0 0-16,8 8 15,10 1-15,-1 8 16,-8 1-16,-1-10 16,1 10-16,0-10 15,-1 1-15,-8 8 16,0 1 0,-8-10-16,-1 1 15,0 8-15,-17 1 16,0-1-16,0 0 15,9 1-15,-9-1 16,0 0 0,-9 1-16,0 8 15,0-9-15,9 9 16,9-9-16,0 0 16,8 1-16,9-1 15,0 0-15,0 1 16,0-1-16,9 9 15,8 0-15,18 0 16,0 0 0,-1-9-16,10-8 0,-1 0 15,1-18-15,-10 0 16,10 1 0,-18-10-16,8-16 15,-16-1-15,-18 18 16,-9-9-16,0 0 15,-17 0-15,-8 8 16,-1 1-16,0 0 16,27 17-1,8 0-15,0 0 16</inkml:trace>
  <inkml:trace contextRef="#ctx0" brushRef="#br1" timeOffset="117536.34">30037 1557 0,'0'0'0,"0"0"0,0 0 16,0 0-16,0 0 15,0 0-15,0 0 16,0 0-16,9 0 16,8 0-1,18 0-15,26 0 16,8 0-16,9 0 15,0-8 1,-8 8-16,-18 0 0,-9 0 16,10-9-1,-10 9-15,-17 0 16,-17 0-16</inkml:trace>
  <inkml:trace contextRef="#ctx0" brushRef="#br1" timeOffset="117749.4">30445 1427 0,'0'0'0,"0"0"16,0 0-16,9 0 15,8 0-15,1 0 16,-1 0-16,0 18 15,18-1-15,9 18 16,-10-18-16</inkml:trace>
  <inkml:trace contextRef="#ctx0" brushRef="#br1" timeOffset="128965.95">28908 3445 0,'0'0'0,"0"0"0,0 0 16,18 0-16,-1 0 16,18 0-16,-9 0 15,-9 0 1,0 0-16</inkml:trace>
  <inkml:trace contextRef="#ctx0" brushRef="#br1" timeOffset="129209.49">28821 3653 0,'0'0'0,"0"0"0,0 0 0,0 0 15,9 0-15,17 0 16,18 0-16,16 0 16,1 0-1,9 17-15,-18-8 16</inkml:trace>
  <inkml:trace contextRef="#ctx0" brushRef="#br1" timeOffset="130083.84">29994 2908 0,'0'0'0,"0"0"0,0 0 15,0 0-15,0 0 16,0 0-16,0 0 16,-9-8-16,9-1 15,0 0-15,-9 9 16,1 0-16,-1 0 15,0 0-15,1 0 16,-1 0 0,0 0-16,1 0 15,-1 0-15,0 18 16,-8 16-16,-9 18 16,-18 26-16,1 52 15,0 17 1,8-8-16,0 25 15,9 1-15,9 8 16,8 0-16,9 1 16,0-1-16,17-17 15,1-18-15,16-8 16,10 0-16,-9-26 16,17-9-16,0-17 15,9-17-15,-27-35 16</inkml:trace>
  <inkml:trace contextRef="#ctx0" brushRef="#br1" timeOffset="130820.19">31878 2796 0,'0'-9'0,"9"9"0,8 0 16,-8 0-16,8 9 16,1 8-16,25 26 15,9 44-15,9 25 16,0 53-1,-9 34-15,-9 44 16,-25 34-16,-18-26 0,-9 0 16,-17-17-1,-9-17 1,-17-27-16,0-25 0,-18-9 16,-8-1-16,0-33 15,52-70-15</inkml:trace>
  <inkml:trace contextRef="#ctx0" brushRef="#br1" timeOffset="131681.34">30836 2475 0,'0'0'0,"0"0"16,0 9-16,0 0 15,0-1-15,9 1 16,8 8-1,0 9-15,1 0 16,-9-9-16,-1 1 16,-8 8-16,-8 0 15,-10 0-15,-17 17 16,-17 0 0,-8 9-16,-10 0 0,18-8 15,0-1-15,17-8 16,0-1-1,18-8-15,0 0 16,17 9-16,0-9 16,17 8-16,9-8 15,9 0-15,8 0 16,9-8 0,0-10-16,-8-8 15,-9-8-15,-9-1 16,-18 0-16,1-17 15,-9-8-15,-9-10 16,-8 1-16,0 0 16,-9 8-16,8 18 15,1 0-15,-1-1 16,18 10 0,0 8-16</inkml:trace>
  <inkml:trace contextRef="#ctx0" brushRef="#br1" timeOffset="131928.09">31331 3194 0,'0'0'0,"0"-9"0,0 9 0,-9 0 15,1 0-15,-10 9 16,-8 8-16,0 9 16,-9 9-16,1 8 15,-10 18 1,10-9 0,25-26-1</inkml:trace>
  <inkml:trace contextRef="#ctx0" brushRef="#br1" timeOffset="132079.31">31027 3220 0,'0'0'0,"0"0"15,0 0-15,9 0 16,8 17-16,18 18 16,17 8-16,0 9 15,9 26 1,-35-34-16</inkml:trace>
  <inkml:trace contextRef="#ctx0" brushRef="#br1" timeOffset="132774.62">30862 3618 0,'-9'-8'0,"9"-1"15,0 9-15,0 0 16,0 0-16,0 0 16,9 0-16,-9 0 15,0 0 1,0 9-16,0 8 15,-9 0-15,-17 1 16,-8 16-16,-27 18 16,0-8-16,9-1 31,0 0-31,0-17 0,17 0 16,9 0-16,9-8 0,-1-1 15,18 0 1,0 0-16,0 1 15,18-1-15,16 0 16,10 1-16,17-1 16,8-8-16,-8-9 15,-9-9-15,-9 0 16,-17 1-16,-17-1 16,0-8-1,-1-9-15,-16-9 16,-18 1-16,0-1 15,0 9-15,-9 9 16,0 8-16,9 0 16,0 9-16,26 0 15</inkml:trace>
  <inkml:trace contextRef="#ctx0" brushRef="#br1" timeOffset="133312.03">30966 4077 0,'0'0'0,"0"-8"16,0 8-16,0 0 15,0 0-15,0 0 16,9 0-16,0 17 15,-1 0-15,1-8 16,0 0-16,-1-1 16,1 1-1,0-9-15,-1 0 16,10-9-16,-1 1 16,9-18-16,0 0 15,0-9-15,0 18 16,-17-1-16,0 18 15,-1 0-15,1 9 16,0 8 0,-1 18-16,1 17 15,-9 0-15,-9 0 16,1 9-16,-10-18 16,1-8-1,-9-9-15,0 0 0,9-18 16,-1 1-1,1 0-15,-1-18 16,1 0-16,17 1 16,17-18-16,10-18 15,16 1-15,9 8 16,-9 18-16,-16 17 16</inkml:trace>
  <inkml:trace contextRef="#ctx0" brushRef="#br1" timeOffset="134020.73">30871 4675 0,'0'0'0,"0"0"16,0 0-16,8 9 16,1 8-16,0 0 15,0 9 1,-18 9-16,0 8 15,-26 1-15,-8 8 16,-9-1 0,-9 1-16,0 9 0,9-18 15,17 1-15,1-10 16,16 1-16,1-9 16,17 0-1,0 0-15,17-9 16,1 9-16,8-8 15,17-10-15,27 1 16,-1-9-16,-17-9 16,-8 1-16,-18-1 15,0-17-15,-9 0 16,-8-9 0,-18 1-16,-8-1 15,-9 0-15,-9 1 16,0 16-16,1 1 15,16 8-15,1 9 16,17 0-16,0 0 16,0 0-16,8 0 15</inkml:trace>
  <inkml:trace contextRef="#ctx0" brushRef="#br1" timeOffset="134411.12">30966 5212 0,'0'0'0,"0"0"16,0 0-16,0 0 16,18 0-16,-1-9 15,9 9-15,0 0 16,9 0-1,-9 0-15,0 0 0,0 0 16,-9 0-16,-8 0 16,0 9-1,-9 8-15,-9 1 16,0-1-16,-8 9 16,-9 0-16,0 0 15,9 0-15,-1-9 16,9-8-16,1 0 15,8-1-15,0 1 16,0-9 0,26 9-16,9-1 15,25 9-15,27 1 16,-43-1-16</inkml:trace>
  <inkml:trace contextRef="#ctx0" brushRef="#br1" timeOffset="135477.07">29290 6243 0,'0'0'0,"0"0"0,0 0 15,0 0-15,9 0 16,8 0-16,1 0 16,16 0-16,-7 0 15,-1 17-15,0-8 16,-18-1-16</inkml:trace>
  <inkml:trace contextRef="#ctx0" brushRef="#br1" timeOffset="135643.84">29238 6485 0,'0'0'0,"0"0"0,0 0 0,0 0 15,18 0 1,8 0-16,17 0 16,9 0-16,-26 0 15</inkml:trace>
  <inkml:trace contextRef="#ctx0" brushRef="#br1" timeOffset="136534.22">29933 5965 0,'0'0'0,"0"0"16,0 0 0,0 0-16,9-8 0,8 8 15,9 0-15,9 0 16,-1 8 0,-7 1-16,-1 8 15,-9 1-15,-8 16 16,-1 1-16,-16 17 15,-18 0 1,-18 17-16,-17 9 0,-8 0 16,-1 0-1,10-17-15,8-1 16,8-16-16,9-1 16,18-17-16,0 0 15,17-9-15,0 1 16,17-1-16,9 0 15,18 9-15,16-17 16,10 0 0,-9-18-16,-1 0 15,-16-8-15,-10 0 16,-7-9-16,-10 0 16,-8-9-16,-18-8 15,-17-9-15,0 17 16,0 0-16,-9 18 15,0 0 1,18 8-16,0 9 16,17 0-16,0 0 15,0 17-15,8-8 16</inkml:trace>
  <inkml:trace contextRef="#ctx0" brushRef="#br1" timeOffset="136758.62">30454 6606 0,'0'0'0,"0"0"0,0 0 16,-9 9-16,1 8 15,-1 18-15,0-9 16,1 0-16,-1 9 15,0-1-15,9-16 16</inkml:trace>
  <inkml:trace contextRef="#ctx0" brushRef="#br1" timeOffset="136915.28">30280 6806 0,'0'-9'0,"-8"9"0,8 0 0,0 0 0,0 0 0,0 0 16,8 0-16,10 9 15,-1-1-15,18 10 16,-18-10-16</inkml:trace>
  <inkml:trace contextRef="#ctx0" brushRef="#br1" timeOffset="137530.31">30836 6468 0,'-9'0'0,"9"0"0,0 0 16,0 0-16,0 8 15,9 1-15,0 0 16,-1 8-16,1 0 16,0 1-1,-1-1-15,-16 0 16,-1 18-16,-8 0 15,-1-1-15,-8 10 16,9-18 0,0 0-16,8-9 0,0 0 15,9-8-15,0-9 16,9 0 0,8 0-16,1 0 15,-1-9 1,0-17-16,18-26 0,0-8 15,-9 8-15,0 17 16,-17 0-16,-1 18 16,1 0-16,-9 17 15,0 0 1,0 0-16,-9 0 16,1 17-16,-1 18 15,0 17 1,9 0-16,0 0 15,0 0-15,0 0 0,9-9 16,8 0-16,1-8 16,25 8-1,-8-17-15</inkml:trace>
  <inkml:trace contextRef="#ctx0" brushRef="#br1" timeOffset="137796.34">30966 6026 0,'0'0'16,"0"0"-16,0 0 0,0 9 15,-8 8 1,-1 18-16,0 8 0,-8 0 15,-9 1-15,8-1 16,10-8 15,8-18-31,0-8 0,0-1 0,0 1 16,0-9-16</inkml:trace>
  <inkml:trace contextRef="#ctx0" brushRef="#br1" timeOffset="137923.93">30949 6095 0,'0'0'0,"0"0"0,0 0 15,0 0 1,17 18-16,9 8 16,18 17-16,8 0 15,-9 1-15,1 8 32,-18-26-32</inkml:trace>
  <inkml:trace contextRef="#ctx0" brushRef="#br1" timeOffset="138418.91">30411 6849 0,'0'0'0,"0"0"0,0 0 0,-9-9 16,0 1-1,0 8-15,9 0 16,-8 0-16,8 0 15,-9 0-15,-8 17 16,-1 0-16,1 18 16,-9 17-16,17 8 15,9 1-15,0-35 32</inkml:trace>
  <inkml:trace contextRef="#ctx0" brushRef="#br1" timeOffset="139240.96">29551 7793 0,'0'0'0,"0"0"16,0 0-16,0 0 16,0 0-16,0 0 15,9 0-15,8 0 16,18 0-16,17 0 16,17 0-16,-8 0 15,0 0 16,-18 0-31,-8-9 0,-9 9 0,-9 0 16</inkml:trace>
  <inkml:trace contextRef="#ctx0" brushRef="#br1" timeOffset="139456.76">29976 7403 0,'-8'0'16,"-1"0"-16,0 0 0,1 0 15,-1 17-15,-8 18 16,-9 8-16,8 27 16,1-1-16,8 18 31,-8 8-31,17-17 0,8-9 16,10-26-16,-1-8 0,-8-18 15</inkml:trace>
  <inkml:trace contextRef="#ctx0" brushRef="#br1" timeOffset="139980.34">30419 7498 0,'0'0'15,"0"0"-15,0 0 0,0 0 16,0 0-16,9 9 16,8 0-16,1 8 15,-1 9 1,0 0-16,-8-9 16,0 9-16,-1 0 15,-16 9-15,-10 0 16,-16 17-1,-10 17-15,-17-9 0,9 1 16,0 0 0,0-18-16,17 0 15,1 1-15,16-18 16,10 0-16,8 0 16,17 0-16,9 0 15,9-18-15,17 1 16,9-9-16,-1-9 15,1 1-15,-17-10 16,-10-8-16,-8-8 16,-17-1-1,-18-8-15,1-9 16,-18 0-16,0 8 16,-9 10-16,9 16 15,8 1-15,1 17 16,17 9-16,0-1 15,0 1 1</inkml:trace>
  <inkml:trace contextRef="#ctx0" brushRef="#br1" timeOffset="140535.97">30853 8079 0,'-8'-9'0,"8"9"16,0 0-16,0 0 16,0 0-16,0 9 15,0-1-15,0 10 16,8-1-1,1 0-15,0 1 16,-1-10-16,1 1 16,0-9-16,0 0 15,-1-9-15,1 1 16,8-18-16,1-18 16,-10 10-16,1 16 15,0 1 1,-9 17-16,0 0 15,8 17-15,1 18 16,0 34-16,-1 27 16,1-10-1,0 1-15,-18-18 0,0-8 16,1-18-16,-1-8 16,0-9-16,1-18 15,-1 1 1,-8 0-16,-9-18 15,0 0-15,-1-25 16,10-18-16,8-18 16,9 10-1,9 25-15,0 18 16</inkml:trace>
  <inkml:trace contextRef="#ctx0" brushRef="#br1" timeOffset="141093.29">31322 7862 0,'-8'0'0,"8"0"0,-9 0 0,9 17 15,0 1-15,0 8 16,0 17-16,0-8 16,9-9-16,-1 0 15,10-9 1,-1 0-16,-8-8 16,8 0-16,0-18 15,1 0-15,-1-8 16,9-9-16,0-9 15,-17 9-15,0 9 16,-1 0-16,1 8 16,0 9-16,-9 0 15,8 17 1,-8 18-16,18 17 16,-1 17-16,-8 18 15,0 0-15,-9-18 16,-9 0-16,0-17 15,0-9-15,1-17 16,-10 0-16,10-17 16,-1 0-1,0-1-15,-8-16 16,0-1-16,-1-26 16,1-8-16,0-18 15,8 18 1,9 26-16</inkml:trace>
  <inkml:trace contextRef="#ctx0" brushRef="#br1" timeOffset="141488.37">31479 7464 0,'0'0'0,"0"0"0,0 0 16,-9 17-16,0 9 16,-17 9-16,0 17 15,-9-9 1,1 0-16,8-8 15,17-18-15,9-17 16,0 0-16,0 0 16,0 0-16,0 0 15,0-8-15,9-1 16,-1 0-16,10 1 16,-1-1-16,0 0 15,9 9 1,1 9-16,7 8 15,27 9-15,-26-8 16</inkml:trace>
  <inkml:trace contextRef="#ctx0" brushRef="#br1" timeOffset="142048.24">29777 9421 0,'0'0'0,"0"0"15,0 0-15,0 0 16,0 0-16,17 0 15,9 0-15,17 9 16,27-1-16,8 1 16,9 0-1,0-1-15,0 1 16,-35 0-16</inkml:trace>
  <inkml:trace contextRef="#ctx0" brushRef="#br1" timeOffset="142260.75">30098 9170 0,'0'0'0,"-9"9"16,1 25-16,-1 36 15,0 25-15,0 0 31,1 18-31,8-9 0,0-44 16,0-17-16,0-25 16</inkml:trace>
  <inkml:trace contextRef="#ctx0" brushRef="#br1" timeOffset="142757.19">30793 9109 0,'0'0'0,"0"0"0,0 0 0,8 0 16,10 9-1,-1 8-15,0 1 0,1-1 16,-10 9-1,1-9-15,0 18 16,-18 0-16,-8 8 16,-18 9-16,-17 0 15,-9 17-15,-8-8 16,17-1-16,8 1 16,9-18-16,18-8 15,0-9 1,17 0-16,0 0 15,17-18-15,9 10 16,26-10-16,18-8 16,8-8-16,-17-10 15,-9-8-15,-9 0 16,-17 0 0,-17 1-16,0-1 15,-18 0-15,-8 0 16,-18 0-16,-9 8 15,-8 10-15,0 8 16,17 0-16,9 8 16,18-8-16</inkml:trace>
  <inkml:trace contextRef="#ctx0" brushRef="#br1" timeOffset="143215.17">30966 9759 0,'0'0'0,"0"0"15,0 0-15,0 0 16,0-9-16,18 1 15,16-1-15,1 0 16,0-8-16,8 0 16,1 8-16,-1 0 15,-17 1 1,0 8-16,-17 0 16,0 0-16,-18 8 15,0 10-15,-17 16 16,-17 1-16,-9 8 15,8 0-15,9-17 16,18 0-16,0-17 16,8 0-16,9-1 15,0-8 1,0 0-16,17 0 16,27-8-16,17-1 15,17 0-15,35 9 16,251 18-16</inkml:trace>
  <inkml:trace contextRef="#ctx0" brushRef="#br1" timeOffset="143779.7">31757 9560 0,'0'0'0,"-9"0"16,9 0-16,0 0 15,0 0-15,0 0 16,0 0-16,0 0 15,0 0 1,17-9-16,9 0 16,9 1-16,0-1 15,8-8-15,1 8 16,-10 0-16,-8 1 16,-17 8-16,0 0 31,-9 0-31,0 0 0,-9 17 0,-17 0 15,-17 18 1,-1 0-16,-8 8 16,9 0-16,8-17 15,0 0-15,18 0 16,-1-17-16,10-1 16,8 1-1,0 0-15,0-9 16,17 8-16,0 1 15,36 0-15,7-9 16,10 0-16,-9-9 16,-1 0-16,-8 1 15,-34 8-15</inkml:trace>
  <inkml:trace contextRef="#ctx0" brushRef="#br1" timeOffset="144044.31">31939 9092 0,'0'0'0,"0"0"0,0 0 16,0 0-16,-9 0 15,1 17-15,-19 1 16,1 8-16,0 0 16,9 17-16,0-8 15,17-27-15,0 1 16</inkml:trace>
  <inkml:trace contextRef="#ctx0" brushRef="#br1" timeOffset="144180.34">31887 9161 0,'0'0'0,"0"0"0,0 0 0,17 0 0,1 0 16,16 18-1,1-1-15,17 9 0,9 17 16,-35-8 0</inkml:trace>
  <inkml:trace contextRef="#ctx0" brushRef="#br2" timeOffset="-16594.43">18557 15821 0,'0'0'0,"-8"0"0,8 0 16,0 0-16,0 0 16,0 0-16,0 0 15,0 0-15,0 0 16,17 0-16,9 9 15,26 0 1,0-1-16,9-8 16,8 0-16,1-8 15,-9 8-15,-35 0 16</inkml:trace>
  <inkml:trace contextRef="#ctx0" brushRef="#br2" timeOffset="-16219.25">18687 16116 0,'0'0'0,"0"0"0,0 0 15,0 0-15,0 0 16,0 0-16,0 0 16,0 0-16,0 0 15,0 0-15,0 0 16,0 0-16,0 0 16,0 0-1,0 0-15,0 0 16,18 0-16,8 0 15,9 0-15,17 8 16,0-8-16,0 9 16,-9-9-1,1 9-15,-10-1 0,-16 1 16</inkml:trace>
  <inkml:trace contextRef="#ctx0" brushRef="#br2" timeOffset="-14422.95">19530 16012 0,'0'0'0,"0"0"15,0 0-15,0 0 16,0 0-16,0 0 16,0 0-16,17 0 15,1 0-15,16 0 16,27 0-16,9 0 16,-1-9-16,0-8 46,-34 8-46</inkml:trace>
  <inkml:trace contextRef="#ctx0" brushRef="#br2" timeOffset="-13871.39">20476 15371 0,'-8'0'0,"-10"0"15,10 0-15,-1 0 16,9 0-16,0 0 15,-9 17-15,1 9 16,-1 26-16,-17 9 16,8 17-16,-8 8 31,0 10-31,0-10 0,9-25 16,0-18-16,8-17 15,9-9-15,0-8 16,0 0-16,0-9 15,0-9-15,9 0 16,8-8-16,0 0 16,1 0-16,8-1 15,-9 1 1,-8 17-16,-1 0 16,1 0-16,0 17 15,-1 1-15,1 8 16,0-1-16,8 1 15,1 0-15,-1 0 16,0-8-16,-8-10 16,0 1-1</inkml:trace>
  <inkml:trace contextRef="#ctx0" brushRef="#br2" timeOffset="-13635.13">20172 15743 0,'0'0'0,"0"0"16,0 0-16,0 0 16,0 0-16,0 0 15,9 0-15,17-8 16,18-1-16,25-8 15,18-1-15,34 18 32,244 44-32</inkml:trace>
  <inkml:trace contextRef="#ctx0" brushRef="#br2" timeOffset="-12962.32">20884 15787 0,'-8'-9'0,"-1"0"0,0 1 16,1 8-1,8 0-15,-9 0 16,0 0-16,9 0 16,-8 0-16,-10 17 15,-8 18-15,0 8 16,9 0-16,-1-17 16,18 0-16,0 0 15,0-8 1,9-10-16,0 1 15,8-1-15,1-16 16,16-1 0,1 1-16,-9-1 0,0 9 15,-9 0-15,1 17 16,8 0-16,0 1 16,0-10-1,-9 1-15,1 0 16,-1-1-16,0 1 15,1-18-15,-1-17 16,1-17-16,-10-17 16,1-18-16,-9 26 15,0 17-15,0 9 16,0 26 0</inkml:trace>
  <inkml:trace contextRef="#ctx0" brushRef="#br2" timeOffset="-12591.07">21336 15882 0,'0'0'0,"0"0"0,0 0 15,0 0-15,0 0 16,0 0-16,0 0 16,0 9-1,-9 8-15,1 0 16,-1 1-16,0-1 16,1 0-16,8 1 15,0-1-15,0 0 16,0-8-16,0-1 15,8 1-15,10 0 16,-1 8 0,9 0-16,-17-8 15,-1 0-15</inkml:trace>
  <inkml:trace contextRef="#ctx0" brushRef="#br2" timeOffset="-12223.71">20337 16263 0,'0'0'0,"0"0"0,0 0 0,0 0 16,0 0-16,18 0 16,8 0-16,17 0 15,18 0-15,17 9 16,26-1-1,9 1-15,0 0 16,-9-1 0,-8 1-16,-18-9 0,-9 0 15,-25 9-15,-27-9 16</inkml:trace>
  <inkml:trace contextRef="#ctx0" brushRef="#br2" timeOffset="-11795.67">20685 16557 0,'0'0'0,"0"0"0,0 0 16,0 0-16,0 0 15,0 0-15,8 0 16,10 0-16,-1 0 16,1 0-16,16 18 15,-8-1-15,0 0 16,0 1 0,-8-1-16,-10 0 15,1 1-15,-18-1 16,1 9-16,-1 0 15,-17 0-15,0 0 32,9-9-32,-1-8 0,10 0 15,8-1-15,0 1 0,0 0 16,26-1 0,8 10-16,18-10 15,18 1-15,43 0 16,-44-9-16</inkml:trace>
  <inkml:trace contextRef="#ctx0" brushRef="#br2" timeOffset="-11189.43">21866 15847 0,'0'0'0,"0"0"0,0 0 16,0 0-16,0 0 0,0 0 15,0 0-15,0 0 16,8 0-1,1 9-15,0 8 0,8 1 16,0 8 0,-8 0-16,0 0 15,0 8-15,-18 1 16,-9 8-16,-8 9 16,-8 0-16,-1 0 15,-17 9 1,0-9-16,8-9 0,10-17 15,8 0-15,8 0 16,1 0 0,17-9-16,0 0 15,0 1-15,17-1 16,9 0-16,18 1 16,8-10-16,-9 1 15,1-18-15,-18 9 16,0-8-1,-18-1-15,1-8 16,0-9-16,-18-9 16,-17 1-16,0-1 15,0 18-15,0-1 16,0 1 0,8 17-16,18 0 0,0 0 15</inkml:trace>
  <inkml:trace contextRef="#ctx0" brushRef="#br2" timeOffset="-10722.65">22170 16341 0,'0'0'0,"0"0"16,0 0-16,0 0 15,0 0-15,0 0 16,0 0-16,17 0 16,0 0-1,18 0-15,0 0 16,-9 0-16,0 0 15,0 0-15,0 0 16,-17 0-16,-1 0 16,1 0-16,-9 0 15,-9 9-15,1 8 16,-18 0 0,0 9-16,0-8 15,8-1-15,1-8 16,8-1-16,0 1 15,9 0-15,0-1 16,0 1-16,18-1 16,17 1-16,25 0 15,27 8 1,-26-8-16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29:20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1711 3766 0,'0'0'0,"0"0"0,0 0 0,0 0 15,0 0-15,0 0 16,-9 17 0,0 9-16,-8 35 15,0 34-15,8 17 16,-17 10-16,17-27 16,9-8-16,0-35 15,9-9-15,0-17 16,8-18-1,-17 1-15,9-18 16,8-8-16,9-35 16,17-17-16,-8-9 15,9 9-15,-18 17 16,-18 26-16,10 8 16,-18 18-16,0 0 15,8 18-15,27 16 16,-9 10-16,9-1 15,0 0 1,-9-17-16,0-8 16,-9-10-16,0-16 15,10-10-15,-1-8 16,0-17 0,-18-35-16,-16-17 0,-1-1 15,0 36-15,1 17 16,8 17-1,0 8-15,0 18 16</inkml:trace>
  <inkml:trace contextRef="#ctx0" brushRef="#br0" timeOffset="683.33">2553 4147 0,'0'0'0,"0"0"15,0 0-15,0 0 16,0 0-16,-9 17 15,1 0-15,-1 18 16,0 0-16,9-1 16,0-8-1,0 0-15,0-8 16,9-10-16,0 1 16</inkml:trace>
  <inkml:trace contextRef="#ctx0" brushRef="#br0" timeOffset="800.29">2492 3852 0,'0'0'0,"0"0"16,0 0-16,0 0 15,0 0-15,18 0 16,-1 9-16</inkml:trace>
  <inkml:trace contextRef="#ctx0" brushRef="#br0" timeOffset="1254.6">2926 4112 0,'-8'-9'0,"-1"1"15,0-1-15,9 9 16,0 0-16,0 0 16,0-9-16,18 1 15,8-1 1,9 9-16,17-9 15,17 9-15,18-17 16,-44 8-16</inkml:trace>
  <inkml:trace contextRef="#ctx0" brushRef="#br0" timeOffset="1519.11">3065 3766 0,'0'0'0,"0"0"0,0 0 16,0 0-16,-8 0 16,-1 17-16,0 9 15,-8 17-15,0 18 16,-1 25 0,1 10-16,8-1 15,0-8-15,9-18 16,0-17-16,9-9 15,0-17-15,0-17 16,8-1-16,-8 1 16</inkml:trace>
  <inkml:trace contextRef="#ctx0" brushRef="#br0" timeOffset="1916.25">3447 3688 0,'-8'0'0,"-1"0"0,0 0 16,1 0 0,-1 17-16,0 9 0,-17 26 15,0 35 1,0 8 0,9-17-16,8 0 0,-8 0 15,-1-26-15,10-9 16,-1-17-16,9-17 15,0-1-15,0-16 16,0-10-16,17-16 16,9-10-1,1 10-15,-1-1 16,-9 18-16,-8 8 16,-1 9-16,1 0 15,-9 17-15,9 9 16,-1 9-16,1 8 15,0 1 1,8-18-16,0 0 16,1-18-16,17 10 15,-9-10-15</inkml:trace>
  <inkml:trace contextRef="#ctx0" brushRef="#br0" timeOffset="2249.39">3812 4173 0,'0'0'0,"0"0"16,-9-9-16,1 0 16,-1 1-16,0 8 15,1 0-15,-1 0 16,0 0-16,1 17 16,-1 9-16,0 17 15,9 9-15,0-17 16,0-9-1,18 0-15,-1-17 16,0-1-16,-8 1 16,8-18-16,-8 1 15,0-18-15,0-9 16,-18-17-16,-17 0 16,-9 0-16,0 17 15,1 18-15,-1 17 16,17 0-1,10 0-15,-1 9 16</inkml:trace>
  <inkml:trace contextRef="#ctx0" brushRef="#br0" timeOffset="2951.65">3995 4138 0,'0'0'0,"0"0"0,0 0 15,0 0 1,0 0-16,0 17 16,0 9-16,0 9 15,0 17-15,8-9 16,1 1-16,0-18 15,-1-9-15,10-8 16,-1-1-16,0-16 16,9-18-16,0-9 15,9-8 1,-9-9-16,0 0 16,0 17-16,-17 18 15,0-1-15,-9 18 16,0 0-16,0 0 15,0 18 1,8 8-16,1 26 16,0-9-16,8 0 15,1-8-15,8-9 16,8-9-16,27 1 16,26-18-16,-52-18 15</inkml:trace>
  <inkml:trace contextRef="#ctx0" brushRef="#br0" timeOffset="3416.53">4411 4129 0,'0'0'0,"0"0"16,0 0-1,0 0-15,0-8 0,18 8 16,8-9-1,26 0-15,17-8 16,1 0-16,17-1 16,17 10-16,9-1 15,-70 0-15</inkml:trace>
  <inkml:trace contextRef="#ctx0" brushRef="#br0" timeOffset="3716.66">4846 3731 0,'0'0'0,"0"0"16,0 0-16,0 0 15,0 0-15,0 0 16,-9 9-16,0 25 15,-17 27-15,9 26 16,-1 8 0,1 9-16,17 0 0,0-18 15,17-8 1,1-17-16,16-18 16,36 0-16,-18-25 15</inkml:trace>
  <inkml:trace contextRef="#ctx0" brushRef="#br0" timeOffset="4816.26">6148 3696 0,'0'0'0,"0"0"0,0 0 16,0 0 0,0 0-16,-9 0 15,1 26-15,-1 26 16,-17 52-16,9 17 31,-1 18-31,1-26 0,0-18 0,8-26 16,9-17-1,0-26-15,9-17 0,-1-1 16,1 1 0</inkml:trace>
  <inkml:trace contextRef="#ctx0" brushRef="#br0" timeOffset="5000.02">6087 4173 0,'-8'0'0,"-1"0"0,9 0 16,0 0-16,0 0 16,17 0-16,9 0 15,18 0-15,17 0 16,25-9-16,1-8 15,-17 17-15,-36 0 16</inkml:trace>
  <inkml:trace contextRef="#ctx0" brushRef="#br0" timeOffset="5234.92">6608 3714 0,'0'0'0,"0"0"0,0 0 0,-8 0 16,-1 26 0,0 34-16,1 36 15,-1 16 1,-8 18-16,-1-9 0,18-25 16,0-18-16,0-27 15,9-16-15,0-18 16,-1-8-16,1-9 15</inkml:trace>
  <inkml:trace contextRef="#ctx0" brushRef="#br0" timeOffset="5431.46">6773 4121 0,'0'0'0,"0"0"15,0 0-15,0 0 16,0 0-16,18 0 16,16-9-16,19 0 15,-1 1-15,0-1 16,0 9-16,-17 9 16</inkml:trace>
  <inkml:trace contextRef="#ctx0" brushRef="#br0" timeOffset="5648.06">7086 4138 0,'0'0'0,"0"0"0,0 0 0,0 0 16,0 0-16,-9 0 15,1 17 1,-1 1-16,0 16 15,1 10-15,-1-1 16,9 0-16,0-8 16,0-18-16</inkml:trace>
  <inkml:trace contextRef="#ctx0" brushRef="#br0" timeOffset="5844.51">6904 4554 0,'-9'-9'0,"0"9"0,9 0 16,0 0-16,0 0 15,0 0-15,0-9 16,18 1-16,16-1 16,27-8-1,43 25-15,-34 1 16</inkml:trace>
  <inkml:trace contextRef="#ctx0" brushRef="#br0" timeOffset="7744.54">7729 4207 0,'0'0'0,"0"0"16,0 0-16,-9 18 15,0 25-15,-8 18 16,-9 17-1,-9-18 1,26-34-16</inkml:trace>
  <inkml:trace contextRef="#ctx0" brushRef="#br0" timeOffset="8453.18">8415 4051 0,'0'0'0,"0"0"0,-9 0 16,0 0-16,1 0 16,-1 18-16,-9 8 15,1 26-15,0 17 16,-1-8 0,18-9-1,0-9-15,0-17 0,9-17 16,0-1-16,-1-8 15,10-17-15,8-9 16,0 0-16,0 9 16,-9-1-16,-8 1 15,0 17 1,-1 0-16,10 0 16,-1 17-16,9 1 15,0 8-15,-8-18 16,-1 1-16,-8 0 15,-1-9-15,1-9 16,0 0 0,-1 1-16,1-18 15,-9 0-15,0-9 16,9 9-16,-1 9 16,1 17-16</inkml:trace>
  <inkml:trace contextRef="#ctx0" brushRef="#br0" timeOffset="8915.25">8901 4225 0,'0'0'0,"0"0"15,0 0-15,0 0 16,0 0-16,0 0 16,0 8-16,9 1 15,17 0-15,8-1 16,1-8-16,0-8 15,0-1 1,-9-8-16,0-1 16,0 1-16,-18 0 15,1-1-15,-18 1 16,1 0 0,-18 8-16,0 9 0,0 0 15,-9 17 1,0 1-16,18 25 15,-1 9-15,18 9 16,18-18-16,-1 0 16,26-8-16,10 0 15,-19-18-15</inkml:trace>
  <inkml:trace contextRef="#ctx0" brushRef="#br0" timeOffset="9434.79">10334 3705 0,'0'-9'0,"0"9"0,0 0 15,0 0-15,0 18 16,0 42-16,-9 53 15,0 17 1,-8 8-16,8-25 0,9-26 16,0-18-16,9-9 15,0-25 1,-9-26-16,0-1 16</inkml:trace>
  <inkml:trace contextRef="#ctx0" brushRef="#br0" timeOffset="9733.08">10742 3991 0,'0'0'0,"0"0"16,0 0-16,-9 0 16,0 0-16,-17 17 15,0 0-15,-17 1 16,8-1-16,0 9 15,1-9-15,-1-8 32,18 8-32,-1-8 0,18 0 15,0 8-15,0 0 16,18 1-16,8-1 16,8 0-16,19 9 15,33-17-15,19-9 16,-53 0-16</inkml:trace>
  <inkml:trace contextRef="#ctx0" brushRef="#br0" timeOffset="10113.91">11037 4164 0,'0'0'0,"-9"0"15,1 0-15,-1 0 16,0 0-16,1 17 15,-1 1 1,0 8-16,1 8 16,-1-8-16,9-8 15,0-1-15,0-8 16,0-1-16,0-8 16,0 0-1,0-8-15,0-1 0,17-17 16,1-9-1,8 1-15,0 16 16,-9 1-16,-8 8 16,-1 9-16,1 0 15,0 0-15,0 18 16,-1 8-16,1 17 16,0-8-16,-1-9 15,1 0 1,0-9-16,-1 0 15</inkml:trace>
  <inkml:trace contextRef="#ctx0" brushRef="#br0" timeOffset="10486.43">11489 4147 0,'0'0'0,"-9"-9"16,0 0-16,1 9 15,-1 0-15,0 0 16,1 0-16,-1 0 16,0 9-16,9 8 15,0 18 1,0 17-16,0-9 16,9 1-16,8-18 15,1 0-15,-1-18 16,0 1-16,1-9 15,-1-9-15,9-17 16,0 0-16,0-17 16,-17 0-16,-9-18 15,-9 9 1,1 9-16,-19 8 16,1 18-16,9 8 15,0 9-15,8 0 16,9 9-16,0-1 15</inkml:trace>
  <inkml:trace contextRef="#ctx0" brushRef="#br0" timeOffset="10699.57">11984 4103 0,'0'0'0,"0"0"0,0 0 15</inkml:trace>
  <inkml:trace contextRef="#ctx0" brushRef="#br0" timeOffset="11032.39">11827 4147 0,'0'0'0,"0"0"0,0 17 15,0 9-15,0 9 16,0-1-16,0-8 16,0 0-16,9-17 15,0 0-15,8-9 16,0-9-16,1 0 15,8 1-15,0-1 16,0 0 0,-9 9-16,1 0 15,-10 0-15,1 0 16,8 0-16,-8 0 16,8 0-16,1 0 15,-10 0-15,1-8 16,0-1-16,0 0 15,-1-17 1,-8-17-16,0-9 16,0 9-16,0 17 15,0 17-15</inkml:trace>
  <inkml:trace contextRef="#ctx0" brushRef="#br0" timeOffset="17922.46">13321 3748 0,'-9'0'0,"1"0"0,8 0 0,0 0 0,0 0 16,0 0-1,0 0-15,0 9 16,8-9-16</inkml:trace>
  <inkml:trace contextRef="#ctx0" brushRef="#br0" timeOffset="35900.68">13477 3237 0,'0'0'0,"0"-8"16,0 8-16,0 0 15,0-9-15,0 9 16,0 0-16,0 0 16,18 0-1,8 0-15,17 0 16,9 0-16,9-9 16,0 1-16,-9-10 15,0-8-15,-9 0 16,-8-8-16,-9-1 15,-17 9-15,-1 9 16,-16 0 0,-1-1-16,-17 10 15,0 8-15,0 8 16,-9 10-16,0 16 16,1 9-16,16 9 15,18-8-15,0-1 16,18 0-16,-1 1 15,0-18-15,18 0 16,35-18 0,-1-8-16,-43 0 15</inkml:trace>
  <inkml:trace contextRef="#ctx0" brushRef="#br0" timeOffset="36088.54">14241 3229 0,'0'0'0,"0"0"0,0 0 16,-8 0-16,-1 8 16,0 10-16,1-1 15,8 0-15,0 1 16,0-10 0,0-8-16,8 0 0,1 0 15</inkml:trace>
  <inkml:trace contextRef="#ctx0" brushRef="#br0" timeOffset="36192.55">14276 2822 0,'0'0'0,"0"0"0,0 0 15,0 0-15,0 0 16,0 0-16,0 0 16,0 0-16</inkml:trace>
  <inkml:trace contextRef="#ctx0" brushRef="#br0" timeOffset="36729.25">14745 3281 0,'0'0'0,"0"-9"0,0 0 15,0 1-15,0-10 16,0 1-16,-9 8 16,1 1-16,-1-1 15,0 9-15,-17 0 16,0 0 0,0 17-16,9 1 15,-1-1-15,10 0 16,8 1-16,0-10 15,0 1-15,0 0 16,17-9-16,0 0 16,1 0-16,8 0 15,9 8-15,-1 10 16,1 16 0,-9 1-16,0 8 15,-17 1-15,0-1 16,-1 0-16,-8-17 15,0-9-15,-8 1 16,-1-10-16,0 1 16,0 0-1,1-18-15,-10 0 16,1-17-16,0-26 16,-1-8-16,18 8 15,9 17-15,-9 18 16,9 8-16</inkml:trace>
  <inkml:trace contextRef="#ctx0" brushRef="#br0" timeOffset="37128.75">15049 3263 0,'-9'0'0,"1"0"15,8 0 1,0 0-16,0 0 16,0 0-16,8 0 15,10 0-15,8-8 16,8-1-16,1-8 16,0-9-16,0-9 15,-1 0-15,-16 1 16,-10 8-16,-16 8 15,-1 1 1,-8 0-16,-9 17 16,0 0-16,0 17 15,-9 18-15,17-1 16,10 1-16,8 8 16,17 1-16,0-18 15,18 0-15,9 0 16,34-18-1,0-8-15,-43 0 16</inkml:trace>
  <inkml:trace contextRef="#ctx0" brushRef="#br0" timeOffset="37527.97">15596 3038 0,'0'0'0,"0"0"0,0 0 16,0 0-16,0 0 15,0 9-15,0 8 16,0 0-16,0 18 16,-9 0-1,1-9-15,8 0 16,0-9-16,0-8 15,0-1-15,0 1 16,0 0-16,0-9 16,0-9-16,17-8 15,0-9-15,18 0 16,9-9-16,-18 18 16,-9 17-1,-8 0-15,-1 0 16,1 17-16,-9 0 15,9 9-15,8 18 16,26 25 0,-16-26-1</inkml:trace>
  <inkml:trace contextRef="#ctx0" brushRef="#br0" timeOffset="37847.87">16378 2943 0,'-9'0'0,"0"17"16,1 1-16,-1 16 16,9 1-16,0 17 15,0-9-15,17 0 16,1-8-1,-1-9-15,0 0 0,-8-17 16,0-1-16,-1 1 16,1-9-16,8-9 15,1-17 1,-1-17-16,1-18 16,-1 1-16,-8 25 15,-1 18-15,1 8 16</inkml:trace>
  <inkml:trace contextRef="#ctx0" brushRef="#br0" timeOffset="38267.65">16985 3021 0,'0'0'0,"0"0"0,0 0 15,-8-9-15,-1 1 16,0 8 0,1 0-16,-10 0 15,-8 17-15,-8 9 16,-1 8-16,9 1 16,8 0-16,10-9 15,8 0-15,0-18 16,0 1-16,17 0 15,0-9-15,9-9 16,1 0 0,-10 1-16,-8 8 15,-1 0-15,1 0 16,0 0-16,-1 8 16,1 10-16,0-1 15,-1 0-15,1 1 16,8-1-1,27-8-15,8-9 16,-9 0-16,-17 0 16,-8 0-16</inkml:trace>
  <inkml:trace contextRef="#ctx0" brushRef="#br0" timeOffset="38478.64">17368 2744 0,'0'0'0,"0"0"16,-9-9-16,9 9 15,0 0-15,-9 0 16,0 17-16,1 9 16,-1 26-16,0 35 15,-8 8-15,0-17 16,8 0-16,9-17 16,0-9-16,9 0 15,-1-18 1,1-34-16,0 0 15</inkml:trace>
  <inkml:trace contextRef="#ctx0" brushRef="#br0" timeOffset="38727.71">17515 3047 0,'0'0'0,"0"0"0,0 0 16,0 0-16,0 8 15,0 10-15,0 16 16,-9 1-16,1 8 16,8 1-16,0-1 15,0-8-15,0-9 16,0-18-16,17 1 16,27-18-1,-1 1-15,-8-1 16,-18 9-16</inkml:trace>
  <inkml:trace contextRef="#ctx0" brushRef="#br0" timeOffset="39351.44">17724 3359 0,'0'0'0,"0"0"0,0 0 16,0 0-16,0 0 15,0 0-15,-9 0 16,0 0-16,1 0 15,-1 0 1,0 0-16,9 0 16,0 0-16,0 0 15,-9-9-15,1 0 16,8 1-16,0-1 16,0 0-16,0-17 15,17 0-15,-8-17 16,0 8-16,-1 1 15,1 16 1,-9 1-16,0 17 16,0 0-16,0 0 15,-9 17-15,9 9 16,0 9-16,0 17 16,0 0-16,18-9 15,-1 9-15,9 0 16,-9-34-1</inkml:trace>
  <inkml:trace contextRef="#ctx0" brushRef="#br0" timeOffset="39776.61">17871 3281 0,'0'0'0,"0"0"16,0 0-16,0 0 15,0 0-15,0 0 16,0 0-16,0 8 16,9 1-1,8 0-15,1-9 16,8 0-16,8-9 15,1 0-15,-9-8 16,0 0-16,-8-1 16,-10 1-16,1 0 15,-9-1-15,-9 10 16,1-1 0,-10 9-16,-8 0 15,0 17-15,0 1 16,9 8-16,-1 8 15,1 10-15,17-10 16,0 1-16,26 17 16,26 0-16,-26-35 15</inkml:trace>
  <inkml:trace contextRef="#ctx0" brushRef="#br0" timeOffset="40033.89">18644 3220 0,'-9'-9'0,"-8"-8"16,0 0-16,-9 8 16,0 0-16,-1 9 15,1 0 1,9 9-16,0 8 16,-1 1-16,10-1 15,8 0-15,0 18 16,17 8-16,-8-17 15,-1 0-15,1 0 16,-9 0-16,-17 9 16,-18 8-1,9-8-15</inkml:trace>
  <inkml:trace contextRef="#ctx0" brushRef="#br0" timeOffset="40692.48">13772 4199 0,'0'0'0,"0"0"16,0 0-16,0 0 16,0 0-16,9 0 15,17-9-15,18 0 16,34 1-16,17 8 16,-43 0-1</inkml:trace>
  <inkml:trace contextRef="#ctx0" brushRef="#br0" timeOffset="41494.51">14424 4363 0,'0'0'0,"0"0"16,0 0-16,0 0 15,0 9-15,8 0 16,10-1-16,-1-8 15,9-8-15,18-18 16,8 0-16,9-18 16,-1 1-1,1-9-15,-9-9 16,-8-8-16,-18 17 16,0 18-16,-18-1 15,1 18-15,0-1 16,-9 18-1,0 0-15,-9 9 0,0 17 16,1 26 0,-10 8-16,1 10 15,8 8-15,9-26 16,9-9-16,0-17 16,8-17-16,9-9 15,26-18-15,18-16 16,8-18-16,0-26 15,-9-9-15,-25 18 16,-18 26 0,-17 8-16,-1 18 15,-8 8-15,-8 9 16,-1 9-16,-17 17 16,0 34-1,0 9-15,0 18 0,8 0 16,10-9-16,8-9 15,0-34 1</inkml:trace>
  <inkml:trace contextRef="#ctx0" brushRef="#br0" timeOffset="41745.57">15553 4207 0,'-9'0'0,"0"0"16,1 0-16,-1 18 15,0 8-15,-8 17 16,-9 0-16,8 1 16,10-1-16,-1-8 15,9-18 1,9-9-16,-1 1 15,-8 0-15,0-1 16</inkml:trace>
  <inkml:trace contextRef="#ctx0" brushRef="#br0" timeOffset="42129.53">15544 4164 0,'0'0'16,"0"0"-16,0-9 15,0 9-15,0 0 16,0 0-16,0 0 15,17 0-15,1 0 16,-1 0-16,-8 0 16,-1 0-16,1 0 15,-9 0-15,-9 9 16,1 0-16,-1 8 16,-8-8-1,8 8-15,0 0 16,1-8-16,8 8 15,0-8-15,0 8 16,8 1-16,1-10 16,0 1-16,-1 0 15,1-1-15,0 1 16,-9 0 0,-9-1-16,0 1 15,1 8-15,-18 1 16,0-10-16,8 1 15,10 8 1,8-8-16</inkml:trace>
  <inkml:trace contextRef="#ctx0" brushRef="#br0" timeOffset="42410.77">16048 4060 0,'0'-9'0,"0"9"0,0 0 16,0 0-16,0 0 16,0 18-16,0 16 15,-9 10-15,0 8 16,9 8-16,0 1 15,0-18 1,0-8-16,0-9 16,0 0-16,0-17 15,0-9-15</inkml:trace>
  <inkml:trace contextRef="#ctx0" brushRef="#br0" timeOffset="42855.86">16091 3800 0,'0'0'0,"0"0"16,0 0-16,0 0 16,9 0-16,8 0 15,0 0-15,9 0 16,9 0-16,0 9 16,-9 8-16,0 1 15,0 8-15,-17 0 16,-18 8-16,0 1 15,1-1 1,-10-8-16,1 0 16,8 0-16,1-17 15,8 0-15,0 8 16,0 0-16,0 1 16,8-1-16,10 0 15,-1 1-15,9 8 16,0 0-1,-8 0-15,-10 0 16,1-9-16,-9 0 16,-9 1-16,1-1 15,-10 0-15,-8 9 16,0-8-16,9-10 16,-1 1-16,1 0 15,8-9 1,-8 8-16,17 1 15</inkml:trace>
  <inkml:trace contextRef="#ctx0" brushRef="#br0" timeOffset="43160.74">16708 4329 0,'0'0'0,"0"0"16,0 0-16,0 8 15,0 10-15,0-1 16,0 9-16,17-9 16,0 18-16,9-9 15,9 0-15,17-9 16,0-8 0,0-1-16,9-16 15,0-1-15,-18-17 16,-17 9-16,-17-9 15,0 0-15,-9 9 16,-9-1-16,-17 1 16,-9 8-16,1 18 15,25 0-15</inkml:trace>
  <inkml:trace contextRef="#ctx0" brushRef="#br0" timeOffset="43984.02">20146 3376 0,'0'0'0,"0"0"15,0 0-15,0 0 16,0 0-16,-8 0 16,-1 0-16,0-9 15,-8 9-15,8 0 16,1 0-1,8 0-15,0 0 16,0 0-16,0 0 16,17 9-16,9 0 15,26-18-15,9 0 16,8-17-16,9-17 16,-25 0-1,-10-1-15,-17 1 16,-9 0-16,-8 8 15,-18 18-15,1-1 16,-1 1-16,-8 17 16,-9 17-16,-9 9 15,0 18-15,18 8 16,8 0-16,9-9 16,0 0-1,17 1-15,18-18 16,0-9-16,-18-8 15</inkml:trace>
  <inkml:trace contextRef="#ctx0" brushRef="#br0" timeOffset="44164.89">20954 3237 0,'-9'0'0,"1"0"0,-1 0 16,0 9-1,-8 0-15,8 8 16,0 0-16,1 9 15,8 0-15,0-17 16,0 0-16,8-9 16,1-9-16,0 0 15,-1 9-15</inkml:trace>
  <inkml:trace contextRef="#ctx0" brushRef="#br0" timeOffset="44281.62">20971 2917 0,'-8'0'0,"-1"0"0,9 0 16,0 0-16,0 0 15,0 0-15,0 9 16,9 25-16,-1-8 16</inkml:trace>
  <inkml:trace contextRef="#ctx0" brushRef="#br0" timeOffset="44710.63">21449 3263 0,'0'0'0,"-9"-8"0,1-1 16,-1 0-1,0 1-15,-8-10 16,-1 1-16,1 8 16,-9 9-16,0 0 15,0 18-15,0-1 16,0 18-16,0-1 15,8 10-15,18-1 16,9 0 0,8-8-16,1 0 15,17-1-15,-1 1 16,-8 8-16,0-8 16,-17 8-16,0-17 15,-18 0-15,0 0 16,1-9-16,-10 9 15,-8-17-15,0 0 16,9-18 0,-1 0-16,1-17 15,0 0-15,17-26 16,17-26-16,18 9 16,8 17-1,1 18-15,-18 16 0</inkml:trace>
  <inkml:trace contextRef="#ctx0" brushRef="#br0" timeOffset="45100.36">21536 3341 0,'0'0'0,"0"0"16,0 0-16,0 0 15,0 0-15,0 9 16,17 0-16,0-1 16,1 1-16,8-9 15,9-9-15,-1 1 16,1-10-16,-9-8 16,0 0-16,0 0 15,-17 0 1,0 0-16,-9 9 15,-9 0-15,0 17 16,1 0-16,-1 0 16,-8 17-16,-1 0 15,1 27-15,8 16 16,9 1-16,0-18 16,17-17-16,18 0 15,17 9 1,-26-9-16</inkml:trace>
  <inkml:trace contextRef="#ctx0" brushRef="#br0" timeOffset="45477.75">22248 3263 0,'0'0'0,"-9"-8"15,0 8-15,1 0 16,8 0-16,0 0 15,0 8-15,-9 10 16,0-1-16,1 18 16,-1-9-1,0 0-15,9-9 0,0-8 16,0-1 0,0-8-16,0 0 15,0-8-15,0-1 16,18-17-16,8-9 15,0 1-15,0 8 16,-17 8-16,-1 18 16,1 0-16,0 0 15,-9 18-15,8 8 16,1 17 0,0 0-16,8 1 15,0 8-15,18-9 16,-18-17-16</inkml:trace>
  <inkml:trace contextRef="#ctx0" brushRef="#br0" timeOffset="45849.51">22778 3289 0,'0'0'0,"0"0"0,0 0 15,0 0-15,0 0 16,0 0-16,0 0 16,0 18-16,0-1 15,0 18-15,8-9 16,1 0-16,0 0 15,-1-18-15,1 1 16,0 0 0,-1-9-16,1-9 15,0 0-15,8-17 16,0-17-16,1-9 16,-1 9-16,0 17 15,18 8-15,-17 18 16</inkml:trace>
  <inkml:trace contextRef="#ctx0" brushRef="#br0" timeOffset="46204.78">23203 3289 0,'0'0'0,"0"0"15,0 0-15,0 0 16,0 0-1,0 0-15,0 0 16,0 0-16,0 0 16,17 0-16,1 0 15,-1-8-15,0-1 16,1-8-16,-9-1 16,-1 10-16,1-10 15,-9 1-15,-9 0 16,1-1-1,-1 18-15,0 0 16,-8 0-16,-9 18 16,0 8-16,8 8 15,1 1-15,17 8 16,0 1-16,17-18 16,1 8-16,-1-8 15</inkml:trace>
  <inkml:trace contextRef="#ctx0" brushRef="#br0" timeOffset="46459.86">23698 3263 0,'0'0'0,"0"0"0,0 0 16,0 0-1,0 0-15,-9 0 16,1 0-16,-1 0 15,-8 0-15,-1 9 16,1 8-16,-1 1 16,1 16-16,0 1 15,17-9-15,0-9 16,17 1 0,0-1-16,1 9 15,-1-17-15</inkml:trace>
  <inkml:trace contextRef="#ctx0" brushRef="#br0" timeOffset="46644.36">23750 3263 0,'0'0'0,"0"0"0,0 0 16,0 0 0,0 0-16,0 0 15,17-8-15,1-1 16,25 0-16,27-8 15,-1 0-15,-8 8 16,17 18-16,-26-9 16</inkml:trace>
  <inkml:trace contextRef="#ctx0" brushRef="#br0" timeOffset="46864.21">24158 2856 0,'0'0'0,"0"0"15,0 0-15,-8 0 0,-1 18 16,-17 8 0,0 26-16,-9 17 15,0 0-15,1 9 16,7 0-16,1 0 16,9-17-16,8-18 15,9 0-15,9-8 16,17-9-16,0-9 15,-8-8 1</inkml:trace>
  <inkml:trace contextRef="#ctx0" brushRef="#br0" timeOffset="47394.37">24480 3298 0,'0'0'0,"-9"-9"0,0 9 16,0 0-16,-8 0 15,-9 18-15,0-1 16,-9 9-16,18 0 15,0 9 1,17-9-16,0 0 16,0-9-16,8-8 15,10-1-15,-1 1 16,0-1-16,9-8 16,-8-8-16,-1-1 15,-8-8-15,-1 0 16,1-1-1,-9 1-15,0 8 16,0 1-16,0-1 16,0 9-16,0 0 15,0 0-15,0 0 16,9 0-16,0 0 16,-1 0-16,1 0 15,8 17-15,1 1 16,-1 8-1,0 0-15,1-1 16,-10 1-16,1 0 16,0-8-16,-1-10 15,-8 1 1,0 0-16,0-1 0,0-8 16,0 0-16,0 0 15,0-8 1,18-10-16,8-25 15,9 0-15,8 0 16,9 8-16,-26 26 16</inkml:trace>
  <inkml:trace contextRef="#ctx0" brushRef="#br0" timeOffset="69224.17">21058 4060 0,'0'0'0,"0"0"0,0 0 15,-9 9-15,1 17 16,-1 26-16,-8 52 16,-9 17-1,8 17-15,1-8 16,8-34-16,1-18 16,8-26-16,0-26 15,8 0-15,1-18 16</inkml:trace>
  <inkml:trace contextRef="#ctx0" brushRef="#br0" timeOffset="69538.55">21284 4415 0,'0'0'0,"0"0"15,0 0-15,-9 0 16,1 0-16,-1 9 15,0 8-15,9 1 16,0-1 0,0 9-16,18 0 15,-1 0-15,9-9 16,0-8-16,0-1 16,0-16-16,0-1 15,-17-8-15,0-9 16,-1-18-16,-16 1 15,-19 9 1,1-1-16,9 18 16,0-1-16,17 18 15,0 0-15</inkml:trace>
  <inkml:trace contextRef="#ctx0" brushRef="#br0" timeOffset="69841.98">21466 4199 0,'0'0'0,"0"0"0,0 0 16,0 0-16,0 0 16,26 17-16,18 0 15,17 18-15,17 0 16,-9-9-1,-8 0-15,-18 0 16,-8-9-16,-9-8 16,-17-1-16,-1 10 15,-16-1-15,-18 17 16,-18 1-16,-16 17 16,-10-9-16,18-17 15,17 0 1,27-17-16</inkml:trace>
  <inkml:trace contextRef="#ctx0" brushRef="#br0" timeOffset="70306.3">22361 4285 0,'0'0'0,"0"0"0,0 0 15,0 0-15,0 0 16,0 0-16,0 0 15,8 0-15,18 0 16,9 0-16,0 0 16,8-8-1,9 8-15,-26 0 16,-8 8-16</inkml:trace>
  <inkml:trace contextRef="#ctx0" brushRef="#br0" timeOffset="70462.88">22352 4571 0,'0'0'0,"0"0"16,0 0-16,0 0 16,0 0-1,0 0-15,0 0 16,17-9-16,18 1 16,17 8-16,26 8 15,-43-8-15</inkml:trace>
  <inkml:trace contextRef="#ctx0" brushRef="#br0" timeOffset="70742.97">23055 4121 0,'-8'-9'0,"-1"0"16,9 1-16,0 8 15,0 0-15,0 0 16,-9 17-16,1 26 16,-1 35-16,0 35 15,-8 0 1,8-10-16,9 1 15,9-17-15,0-35 16</inkml:trace>
  <inkml:trace contextRef="#ctx0" brushRef="#br0" timeOffset="71061.89">23655 4069 0,'0'0'0,"0"0"0,0 0 16,0 0-16,-9 17 15,0 26 1,1 27-16,8 16 15,-9 10-15,9-1 16,-9-9-16,9 1 16,0-26-16,0-18 15,0-8-15,9-1 16,0-25 0,-9-9-16</inkml:trace>
  <inkml:trace contextRef="#ctx0" brushRef="#br0" timeOffset="71248.42">23663 4147 0,'0'0'0,"0"0"0,-8 0 0,-1 0 16,0 17-16,-8 0 16,-1 18-1,-8 0-15,0 8 16,9-17-16,17 0 15,9 0-15,-1-9 16</inkml:trace>
  <inkml:trace contextRef="#ctx0" brushRef="#br0" timeOffset="71416.82">23707 4138 0,'0'0'0,"0"0"15,0 0-15,0 0 16,8 0-16,10 9 15,-1 8-15,18 0 16,0 1-16,17 8 16,-9 0-16,-17-18 15</inkml:trace>
  <inkml:trace contextRef="#ctx0" brushRef="#br0" timeOffset="71940.89">24097 4112 0,'-8'-9'15,"-1"1"-15,9-1 0,0 9 16,0 0 0,0 0-16,0 0 15,0 0-15,0 0 16,0 0-16,0 0 16,0 0-16,0 0 15,0 0-15,0 0 16,0 0-16,17 9 15,1 8 1,17 0-16,-1 9 16,18 0-16,0 0 15,9 9 1,0-9-16,-9 9 16,-8-9-16,-18-9 0,0-8 15,-9-1 1,-8 1-16,-1 0 15,1-1-15,0-8 16,-9 0-16,8 9 16,-8 0-16,-8 8 15,-18 9-15,-35 34 16,-43 36-16,43-36 16</inkml:trace>
  <inkml:trace contextRef="#ctx0" brushRef="#br0" timeOffset="73607.52">14215 5368 0,'0'0'0,"0"0"15,0 0 1,0 0-16,0 0 0,9 0 16,8 0-1,9-9-15,18-25 16,8-10-16,17-8 15,1-8-15,-9-10 16,-18 10-16,-8 16 16,-9 10-16,-17 17 15,-1-1-15,-8 10 16,0 8 0,0 0-16,0 0 15,-8 0-15,-1 17 16,0 9-16,1 17 15,-1 9-15,9 9 16,0-18-16,9 0 16,8-17-16,0-8 15,1-10-15,25-16 16,18-18 0,0-26-16,17-26 15,-17 0-15,-18 0 16,-17 17-16,-17 27 15,-1 16-15,1 18 16,-9 0 0,-9 9-16,-17 43 0,-8 17 15,8 44 1,-1-1-16,10-16 16,0-18-16,17-26 15,26-26-15,0-9 16,-9-9-16</inkml:trace>
  <inkml:trace contextRef="#ctx0" brushRef="#br0" timeOffset="74008.75">15336 5281 0,'0'0'0,"0"18"16,-9 8-16,0 8 15,-8 1-15,-1 8 16,1 0-16,17 1 15,-9-18 1,9-18-16,0 1 16</inkml:trace>
  <inkml:trace contextRef="#ctx0" brushRef="#br0" timeOffset="74479.39">15457 5073 0,'-9'0'0,"1"0"0,8 0 16,0 0-16,0 0 15,0 0-15,0 0 16,17 0-16,0 9 16,1 0-16,8-1 15,-9 1-15,-8 8 16,0 1-1,-1-1-15,-16 0 16,-18 18-16,0 0 16,-9-1-16,0-8 15,9 0-15,9-8 16,-1-10 0,18 1-16,0 8 15,0 1-15,9-1 16,8 0-16,9 0 15,0 1-15,0-10 16,-17 1-16,0 0 16,0-1-16,-9 1 15,-9 0-15,0-1 16,-8 10 0,-27-1-16,10-8 15,8-1-15,0 1 16,17-9-16</inkml:trace>
  <inkml:trace contextRef="#ctx0" brushRef="#br0" timeOffset="74790.42">16108 5039 0,'0'0'0,"0"0"0,0 0 15,0 17-15,0 18 16,-8 25-16,-1 27 15,0 8 1,-8-8-16,0-9 0,8-18 16,9-8-1,0-17-15,9-18 16</inkml:trace>
  <inkml:trace contextRef="#ctx0" brushRef="#br0" timeOffset="75298.39">16152 4944 0,'0'0'0,"0"0"16,0 0-16,0 0 16,0 0-16,0 0 15,17 0-15,1 0 16,8 0-16,8 0 15,10 8 1,-18 1-16,0-1 16,-17 1-16,-1 8 15,1 1-15,-18-1 16,1 9-16,-10 9 16,-8 8-16,-9-8 15,18-9 1,0 0-16,8-9 15,9 0-15,0 1 16,0-1-16,0 0 16,17 1-16,1 8 15,-1-9-15,9 9 16,-9-9-16,-8 1 16,0-1-16,0 0 15,-18-8 1,0 8-16,-17 0 15,-9 9-15,1 0 16,-1-17 0,0 0-16,9-1 0,9-8 15,8 0-15,9 0 16,0 0-16</inkml:trace>
  <inkml:trace contextRef="#ctx0" brushRef="#br0" timeOffset="75642.36">16647 5359 0,'0'0'0,"0"0"16,0 0-16,-9 18 15,9 8-15,0 8 16,0 1-16,9 8 16,8-8-16,1-9 15,8 0-15,8-18 16,1 1 0,0-18-16,-1 1 15,-7-1-15,-1-8 16,-18-1-16,1-8 15,-18 9-15,1 0 16,-10-1-16,1 18 16,17 0-16</inkml:trace>
  <inkml:trace contextRef="#ctx0" brushRef="#br0" timeOffset="77106.84">21041 5134 0,'0'0'0,"0"0"0,0 17 16,-9 9-16,0 26 16,-8 18-1,0 16-15,-1 18 32,1 0-32,0-17 0,-1-18 0,18-26 15,9-17-15,0-8 16,-1-10-16</inkml:trace>
  <inkml:trace contextRef="#ctx0" brushRef="#br0" timeOffset="77310.53">21327 5342 0,'0'0'0,"0"0"0,0 17 15,-8 18-15,-1 8 0,9 9 16,0 9 0,0-18-16,0-17 15,9 0-15,8-9 16,-8-17-16,-1 0 16</inkml:trace>
  <inkml:trace contextRef="#ctx0" brushRef="#br0" timeOffset="77589.89">21492 5221 0,'0'0'0,"0"0"15,0 0-15,0 8 16,18 10-16,-1-1 16,18 9-16,17 0 15,17 0-15,-8-9 16,0 1-1,-18-10-15,-17 1 16,0 8-16,-17 1 16,-18 7-16,-8 19 15,-18 16-15,-8 10 16,0-10-16,8-16 16,9-10-1,17-16-15</inkml:trace>
  <inkml:trace contextRef="#ctx0" brushRef="#br0" timeOffset="77854.61">22430 5290 0,'0'0'0,"0"0"0,0 0 16,0 0-16,0 0 15,9 0-15,8 0 16,18 9 0,17-1-16,0-8 15,-8 0-15,-10 9 16,-8 0-16,-8-1 15</inkml:trace>
  <inkml:trace contextRef="#ctx0" brushRef="#br0" timeOffset="78024.13">22439 5567 0,'0'0'0,"0"0"0,0 0 16,0 0-16,0 0 15,17 0-15,9 0 16,26-9-16,9 9 16,-26 0-1</inkml:trace>
  <inkml:trace contextRef="#ctx0" brushRef="#br0" timeOffset="78325.31">23264 5091 0,'0'0'0,"0"0"15,0 0-15,0 17 16,-9 9-16,0 35 15,1 17-15,-10 8 16,10 9 0,-10 9-16,1-17 15,8-9-15,1-17 16,8-18-16,8-17 16,1-17-16,0-1 15</inkml:trace>
  <inkml:trace contextRef="#ctx0" brushRef="#br0" timeOffset="78561.78">23906 5186 0,'0'0'0,"0"0"15,0 0-15,0 9 16,0 8-1,-8 18-15,-1 17 16,0 0-16,1 8 16,-10-8-16,1 0 15,0 0-15,-1 9 16,1-9 0,17-35-16</inkml:trace>
  <inkml:trace contextRef="#ctx0" brushRef="#br0" timeOffset="78827.14">23646 5550 0,'0'0'0,"0"0"16,0 8-16,0 10 0,0-1 15,0 18 1,17-1-16,1 1 15,8 0-15,0-1 16,-9-8-16,0 0 31,-8-17-31,0 0 0,0-1 16,-1-8-16,10-8 0,25-36 16,9-16-1,-26 34-15</inkml:trace>
  <inkml:trace contextRef="#ctx0" brushRef="#br0" timeOffset="79422.86">24176 5229 0,'0'0'0,"0"0"15,0 0-15,0 0 16,0 0-16,0 0 15,0 0-15,0 0 16,0 18 0,17-1-16,18 9 15,-1 9-15,19-1 16,16-8-16,0 0 16,-8 0-16,-17-9 15,-10-8-15,-8 0 16,-8-1-1,-9 1-15,-1 0 0,-16 8 16,-10 9 0,-25 26-16,-9 17 15,-18 1-15,9-10 16,44-34-16</inkml:trace>
  <inkml:trace contextRef="#ctx0" brushRef="#br1" timeOffset="92555.15">2353 5368 0,'0'0'0,"0"0"0,-8 0 16,8 17-16,0 44 15,0 43-15,-9 26 16,9-18 0,9-16-16,8-19 15,9 1-15,9-34 16,-27-44-16</inkml:trace>
  <inkml:trace contextRef="#ctx0" brushRef="#br1" timeOffset="92871.09">2180 5429 0,'0'-9'0,"0"9"0,0 0 16,0 0-16,17 0 16,9-9-16,9 1 15,17 8-15,17 0 16,-8 17-16,0 9 15,-9 0 1,-9 8-16,-17 10 16,-8 8-16,-9 17 15,-18-8-15,-17-1 16,-9 1 0,-8-9-16,-1-9 0,-8-17 15,9-9-15,17-8 16,17-9-16,-8-9 15,8 9 1</inkml:trace>
  <inkml:trace contextRef="#ctx0" brushRef="#br1" timeOffset="93238.4">2614 5957 0,'0'0'0,"0"0"0,8 0 16,-8 0-16,18 0 16,-1-9-16,27 0 15,8-8-15,0-9 16,-9 0-16,1 0 16,-18 0-1,0 0-15,-9 0 16,-8 9-16,0 0 15,-18-1-15,0 1 16,-8 0-16,-9 17 16,0 0-16,-9 17 15,9 9-15,9 9 16,8-1 0,9 10-16,17-10 0,18 10 15,0-19 1,25 1-16,45-17 15,-36-9-15</inkml:trace>
  <inkml:trace contextRef="#ctx0" brushRef="#br1" timeOffset="93695.33">3239 5688 0,'0'0'0,"0"0"0,0 0 15,0 0-15,9 18 16,8-1-16,0 0 16,1 18-16,-1 0 15,-8-1-15,0-8 16,-1 0 0,-8 0-16,0-9 15,0-8-15,0 0 16,0-1-16,0-8 15,0-8-15,0-1 16,0-25-16,0-10 16,18-8-16,-1 0 15,9 18 1,0-1-16,-9 18 16,-8 8-16</inkml:trace>
  <inkml:trace contextRef="#ctx0" brushRef="#br1" timeOffset="93899.89">3656 5810 0,'0'0'0,"0"0"16,0 8-16,0 10 16,0 8-16,0 8 15,0-8-15,9 0 16,-1 0-16,-8-17 15,9-1-15,0-8 16,-1 0 0,-8 0-16</inkml:trace>
  <inkml:trace contextRef="#ctx0" brushRef="#br1" timeOffset="94021.54">3586 5377 0,'0'0'0,"0"0"0,0 0 16,0 0-16,0 17 15,18 0 1,8 18-16,17 8 16,18 26-1,-26-25-15</inkml:trace>
  <inkml:trace contextRef="#ctx0" brushRef="#br1" timeOffset="94375.64">3847 5749 0,'0'0'0,"0"0"15,0 0-15,0 17 16,9 1-16,8 16 16,0 1-16,1 0 15,-1-9-15,0-1 16,1 1-1,-1-8-15,-8-10 16,0 1-16,-1 0 16,1-9-16,0-9 15,-1-8-15,10-18 16,-1-25-16,0-10 16,-8 18-1,0 18-15,-1 8 16,-8 8-16,0 10 15,9-1-15,0 9 16</inkml:trace>
  <inkml:trace contextRef="#ctx0" brushRef="#br1" timeOffset="94738.62">4290 5948 0,'0'0'0,"0"0"16,0 0-16,0 0 16,0 0-16,0 0 15,17-9-15,1 1 16,8-1-16,8-17 16,10 0-1,-1-17-15,-8 8 16,-18 1-16,-8 8 15,-18 0-15,-8 8 16,-9 1-16,-9 17 16,-8 9-1,-1 17-15,1 8 16,8 18-16,26 0 16,9 0-16,18 17 15,17-8-15,17-9 16,61 0-16,190 52 15</inkml:trace>
  <inkml:trace contextRef="#ctx0" brushRef="#br1" timeOffset="95793.51">5254 5593 0,'0'0'0,"0"0"16,0 0-16,-9 0 15,0 17-15,1 18 16,8 17-16,0 9 15,0-1-15,17-16 16,0-1 0,-8-9-16,0-25 15,8 0 1,0-1-16,1-16 0,17-10 16,-1-7-16,1-10 15,-9-8-15,0 8 16,-17 9-1,0 9-15,-1 17 16,-8 0-16,0 26 16,9 17-16,0 52 15,-1 26 1,1 1-16,0-18 0,-9-9 16,-9-9-16,0-34 15,1-17 1,-1-9-16,0-17 15,-17-1-15,0-16 16,-17-18-16,-1-18 16,1-16-16,8-1 15,18 9-15,17 9 16,8 17 0,-8-9-16,9 27 0,304-157 15,-313 165 1,0 0-16,17-9 15,9 1-15,26-1 16,26-8-16,-8-1 16,-27-8-16,-34 9 15,0 0-15,-1 0 16,1-1 0,-9 10-16,0 8 15,-9 0-15,1 0 16,-1 0-16,0 17 15,1 0-15,8 9 16,0 9-16,8-1 16,10-8-16,-1 0 15,0-17 1,1 0-16,8-18 16,0 0-16,-9-17 15,-8 0-15,0 0 16,-18-17-16,-17-9 15,-18 0-15,10 9 16,-1 17-16,9 9 16,9 17-1,17 0-15,-9 0 16,9 8-16</inkml:trace>
  <inkml:trace contextRef="#ctx0" brushRef="#br1" timeOffset="96323.92">6192 5766 0,'0'0'0,"0"0"15,0 0-15,0 0 16,0 0-16,0 0 16,0 0-16,0 18 15,0-1-15,0 18 16,0-1-16,8 10 15,1-10-15,0-8 16,-1-9 0,1 1-16,0-10 15,-1 1-15,1-18 16,0 1-16,8-10 16,0-8-16,9-17 15,-8 9-15,-9 8 16,-1 8-16,1 18 15,-9 0 1,0 0-16,0 9 16,0 8-16,17 9 15,1 9-15,-1 8 16,9-8 0,9-1-16,-9-16 0,-17-18 15</inkml:trace>
  <inkml:trace contextRef="#ctx0" brushRef="#br1" timeOffset="96640.81">6617 5818 0,'0'0'0,"0"0"16,0 0-16,0 0 15,0 0-15,0 18 16,9-1-1,-1 18-15,1-1 16,0 1-16,-1-1 16,-8 1-16,0-9 15,0 0-15,0-9 16,0-8-16,0 0 16,0-9-16,0-9 15,0-17 1,0-35-16,0-25 15,18 8-15,-1 17 16,27 1-16,8 16 16,-26 27-16</inkml:trace>
  <inkml:trace contextRef="#ctx0" brushRef="#br1" timeOffset="97053.95">7260 5610 0,'0'0'0,"-9"0"0,0 0 15,1 0-15,-1 0 16,-8 0-16,-10 18 16,1 16-16,0 1 15,9 17 1,0 0-16,8 0 16,9-9-16,0 9 15,0-9-15,9 1 16,-9-18-16,0 0 15,0-9-15,-9-8 16,0-1-16,1 1 16,-1-9-1,0-9-15,9-8 16,0 8-16,0 9 16</inkml:trace>
  <inkml:trace contextRef="#ctx0" brushRef="#br1" timeOffset="97371.46">7095 6009 0,'0'0'0,"0"0"0,8 8 16,-8 1-16,9-9 16,8 9-1,18-9-15,0 0 16,8-9-16,1 0 16,-1-17-16,-17 0 15,0 0 1,-17 1-16,0 7 0,-1-8 15,-16 9-15,-1 0 16,0 17 0,1 0-16,-1 0 15,-17 17-15,8 18 16,1 8-16,17 26 16,9-8-16,8-9 15,18-9-15,0-8 16,-9-9-1,-9-9-15</inkml:trace>
  <inkml:trace contextRef="#ctx0" brushRef="#br1" timeOffset="97593.5">7807 5489 0,'-9'0'0,"0"0"0,1 0 15,8 0-15,-9 0 16,0 35-16,1 25 16,-1 36-16,-17 25 15,8 9-15,1-35 16,17-17-16,0-17 16,0-18-16,9-17 15,-1 0 1,1-17-16</inkml:trace>
  <inkml:trace contextRef="#ctx0" brushRef="#br1" timeOffset="97973.22">8336 5524 0,'-8'0'0,"-1"-9"0,0 0 15,1 9-15,-1-8 16,0 8-16,1 0 16,-1 0-16,0 0 15,1 17 1,-18 9-16,-1 35 15,1 25-15,9 18 16,8 0-16,9 0 16,9-17-16,0-9 15,-1-26 1,1-9-16,0-17 16,-9-9-16,0-8 15,0 0-15,-9-9 16,9 0-16</inkml:trace>
  <inkml:trace contextRef="#ctx0" brushRef="#br1" timeOffset="98122.13">7937 5957 0,'0'0'0,"0"0"0,0 0 16,0 0-16,9 0 15,8-9-15,26 0 16,27 1-16,25-18 15,10 17 1,-45 9-16</inkml:trace>
  <inkml:trace contextRef="#ctx0" brushRef="#br1" timeOffset="98790.72">8918 5948 0,'0'0'0,"0"-9"15,0 1 1,0 8-16,0 0 15,0 0-15,0 0 16,0 0-16,0 0 16,0 0-16,0 0 15,0 0-15</inkml:trace>
  <inkml:trace contextRef="#ctx0" brushRef="#br1" timeOffset="98920.27">8901 6173 0,'0'0'0,"0"0"16,0 0-16,0 0 15,0 9-15</inkml:trace>
  <inkml:trace contextRef="#ctx0" brushRef="#br1" timeOffset="101397.93">17585 4121 0,'0'0'0,"0"0"0,0 0 0,0 0 15,0 0-15,0 0 16,17 0-16,18 0 15,-1 8-15,10 1 16,-9 0-16,-9-1 16,-9 1-16</inkml:trace>
  <inkml:trace contextRef="#ctx0" brushRef="#br1" timeOffset="101602.89">17576 4407 0,'0'0'0,"0"0"0,0 0 15,0 0 1,17 0-16,1 0 16,16 0-16,19 0 15,25 17-15,-26 0 16</inkml:trace>
  <inkml:trace contextRef="#ctx0" brushRef="#br1" timeOffset="101869.84">18045 4103 0,'0'0'0,"0"0"0,0 0 0,0 0 15,9 0-15,8-8 16,18-1-16,17 9 16,0-9-16,0 1 15,9 8 1,8 0-16,1 8 15,-44 1-15</inkml:trace>
  <inkml:trace contextRef="#ctx0" brushRef="#br1" timeOffset="102265.05">18262 4173 0,'0'0'0,"0"0"16,0 0-1,0 0-15,0 0 16,0 0-16,0 0 16,-9 0-16,1 8 15,-1 10-15,0 8 16,1 8-16,-10 10 16,-8-1-16,0 0 15,9 1 1,-1-10-16,10-8 15,-1 0-15,0-17 16,9-1-16,0 1 16,0 0-16,0-1 15,18 1 1,-1 0-16,9-1 0,9 1 16,8 0-16,1-1 15,-10 1 1,-8-9-16,0 0 15,1 0-15,-1 0 16,-18 0-16,1 0 16</inkml:trace>
  <inkml:trace contextRef="#ctx0" brushRef="#br1" timeOffset="102436.58">18175 4389 0,'0'0'16,"0"0"-16,0 0 0,0 0 0,0 0 15,0 0-15,0 0 16,17 0-16,1 0 16,17 0-1,25 0-15,10 0 0,8 0 16,-35 0 0</inkml:trace>
  <inkml:trace contextRef="#ctx0" brushRef="#br1" timeOffset="102746.22">18748 4519 0,'0'0'0,"0"0"0,0 0 0,0 0 16,0 0-16,0 0 15,0 0-15,0 17 16,0 1-16,9-1 15,8 0-15,1 1 16,16-10 0,-8 1-16,0 0 0,1-18 15,-1 0 1,-18 1-16,1-10 16,0-16-16,-27-10 15,-8 10-15,-9 8 16,1 35-16,-1 8 15,18 0-15</inkml:trace>
  <inkml:trace contextRef="#ctx0" brushRef="#br1" timeOffset="103136.49">17637 5429 0,'-9'-9'0,"9"0"16,0 1-16,0-1 16,0 0-16,17 1 15,1-1-15,17 0 16,8-8-1,9 0-15,26 17 16,-26 0-16</inkml:trace>
  <inkml:trace contextRef="#ctx0" brushRef="#br1" timeOffset="103307.62">17767 5498 0,'-9'0'0,"1"-9"0,-1 9 15,0 0-15,9 0 16,0 0-16,9-9 16,17 1-16,52-1 15,26 0-15,-52 9 16</inkml:trace>
  <inkml:trace contextRef="#ctx0" brushRef="#br1" timeOffset="103536.02">18323 5056 0,'0'0'0,"0"0"0,0 0 0,0 0 16,0 0-1,0 0-15,17 0 16,9 0-16,26-9 15,9 9-15,0-8 16,0 8-16,-27 0 16,-8 0-16,-8 8 15,-10-8-15</inkml:trace>
  <inkml:trace contextRef="#ctx0" brushRef="#br1" timeOffset="103869.3">18540 5117 0,'-9'0'0,"0"0"16,1 0-16,-1 0 15,0 8 1,1 10-16,-10-1 16,1 18-16,0-1 15,-1 1-15,1 8 16,0 1-16,-1-1 15,9-17-15,1-9 16,8 0-16,0 1 16,0-1-1,0 0-15,0-8 16,8 0-16,10-1 16,-1 1-16,9 0 15,9-9-15,0 0 16,-1-9-16,10 9 15,-18 0 1,-9 0-16</inkml:trace>
  <inkml:trace contextRef="#ctx0" brushRef="#br1" timeOffset="104066.85">18375 5359 0,'0'0'0,"0"0"16,0 0-16,0 0 15,0 0 1,0 0-16,0 0 0,17 0 16,9 9-1,18-9-15,25 0 16,-8 9-16,-35-1 16</inkml:trace>
  <inkml:trace contextRef="#ctx0" brushRef="#br1" timeOffset="104319.38">19130 5463 0,'-8'-9'0,"-1"1"0,0-1 16,1 9-16,8 0 16,-9 0-16,0 0 15,1 17-15,-1 1 16,0 8-16,9 43 16,9-17-16</inkml:trace>
  <inkml:trace contextRef="#ctx0" brushRef="#br1" timeOffset="105069.05">9656 5939 0,'-8'-8'0,"-1"-1"0,9 9 16,0 0-16,0 0 15,0-8-15,26-1 16,9 0-16,26 1 16,17-1-1,9-8-15,-9-1 16,-26 18-16,-17 9 16,-18-9-16</inkml:trace>
  <inkml:trace contextRef="#ctx0" brushRef="#br1" timeOffset="105453.09">9830 5948 0,'0'0'0,"0"0"0,0-9 16,0 9-16,0 0 15,0 0-15,0 0 16,0 0-16,0 18 15,0 8 1,-9 17-16,1 18 16,-1-1-16,0 1 15,1-9-15,-1-9 16,9-8-16,0-9 16,0-9-16,0 0 15,0 1-15,0-1 16,9 0-1,8 1-15,18-1 16,17 0-16,0-8 16,0 0-16,-9-1 15,1-8-15,-9 0 16,-9 0-16,-9 0 16,-8-8-1,-1 8-15</inkml:trace>
  <inkml:trace contextRef="#ctx0" brushRef="#br1" timeOffset="105603.14">9821 6182 0,'0'0'0,"0"0"16,0 0-16,0 0 0,0 0 16,18 0-16,16 9 15,27-9 1,17 0-16,-26 0 15</inkml:trace>
  <inkml:trace contextRef="#ctx0" brushRef="#br1" timeOffset="106018.85">10559 6390 0,'0'0'0,"-8"-9"0,-1 9 16,0 0-16,1 0 15,-1 0-15,0 17 16,1 1-16,8 16 15,0 1-15,0 0 16,0-9-16,8 0 16,1-18-16,8 1 15,1 0-15,-1-18 16,1 0 0,-10-8-16,1-9 15,0-9-15,-18 1 16,0-1-16,-8 9 15,-1 9-15,1 8 16,8 9-16,9 0 16</inkml:trace>
  <inkml:trace contextRef="#ctx0" brushRef="#br1" timeOffset="106266.21">10976 6104 0,'0'0'0,"0"0"0,0 0 16,0 0-16,0 0 15,9 0-15,8 0 16,1 0-16,8 9 15,17 8-15,27 0 16,-10 1 0,-34-10-1</inkml:trace>
  <inkml:trace contextRef="#ctx0" brushRef="#br1" timeOffset="106445.71">11072 6373 0,'-9'0'0,"9"0"0,0 0 16,0 0 0,0 0-16,0 0 15,0 0-15,17 0 16,10 8-16,25 1 16,-18-1-16</inkml:trace>
  <inkml:trace contextRef="#ctx0" brushRef="#br1" timeOffset="107024.42">11940 6087 0,'-9'0'0,"1"0"0,-1 0 0,9 0 15,0 0-15,0 0 16,0 0-16,17 0 15,1 8-15,34-8 16,17 0-16,18-8 16,-35-1-1</inkml:trace>
  <inkml:trace contextRef="#ctx0" brushRef="#br1" timeOffset="107639.93">12869 5377 0,'0'0'0,"-8"0"0,-1 0 15,9 0-15,0 0 16,0 0-16,0 0 15,-9 8-15,1 18 16,-1 26 0,-17 35-16,0 8 15,8-8-15,1-18 16,8-8-16,9-18 16,0-17-16,0 0 15,0-18-15,0 1 16,0-9-16,0 0 15,18-9 1,-1-8-16,9 0 16,0 0-16,-8-1 15,-1 10-15,0 8 16,-8 0-16,8 0 16,-8 17-16,0 0 15,-1 18-15,1-1 16,0 1-1,-1-9-15,1 0 16,0-9-16,-9-8 16,0-9-16</inkml:trace>
  <inkml:trace contextRef="#ctx0" brushRef="#br1" timeOffset="107835.37">12557 5610 0,'0'0'0,"0"0"0,0 0 16,0 0-16,0 0 15,8 0-15,10 0 16,25 0-16,18 0 16,8 0-16,53-8 15,251-27 1</inkml:trace>
  <inkml:trace contextRef="#ctx0" brushRef="#br1" timeOffset="109068.7">13590 5576 0,'0'0'0,"0"0"15,0 0-15,0 0 16,0 0-16,0 0 16,0 0-16,-9 0 15,1 0-15,-1 0 16,0 17-1,-17 9-15,0 17 16,0 9-16,0 18 16,9-1-16,-1-8 15,10-10-15,8-7 16,0-18-16,0 0 16,0-18-16,0-8 15,17-8 1,0-1-16,10-17 15,-1 9-15,0-1 16,0 1-16,-9 17 16,0 0-16,9 0 15,1 17-15,-1 1 16,0-1 0,0-8-16,0-1 0,-9 1 15,0 0 1,1-9-16,-1-9 15,1 0-15,8-17 16,-18-8-16,1-27 16,-9-8-16,0 8 15,0 18-15,0 26 16,0 8-16,0 0 16</inkml:trace>
  <inkml:trace contextRef="#ctx0" brushRef="#br1" timeOffset="109394.83">14215 5896 0,'-8'-8'0,"-1"-1"0,0 9 16,1 0-16,-1 0 15,-8 17-15,-1 1 16,1-1-16,-1 0 16,1 9-16,8 0 15,-8 0-15,8-9 16,9-8 0,0 0-16,0-1 15,0 1-15,0 0 16,9-9-16,8 8 15,9-8-15,9 0 16,0-8-16,-26 8 16</inkml:trace>
  <inkml:trace contextRef="#ctx0" brushRef="#br1" timeOffset="109851.52">12774 6381 0,'0'0'0,"-9"-8"0,0-1 16,1 0 0,-1 1-16,9 8 15,0 0-15,0 0 16,0 0-16,0 0 16,0-9-16,26 9 15,18 0-15,42 0 16,45 0-1,25 0-15,18-9 16,8 1-16,-26-1 16,-17 0-16,-17-8 15,-35 0-15,-18 8 16,-25 0-16,-18 9 16,0 0-16,-18 0 15,1 9-15,-9 0 16</inkml:trace>
  <inkml:trace contextRef="#ctx0" brushRef="#br1" timeOffset="110286.66">13495 6528 0,'0'0'0,"0"0"0,0 0 0,0 0 16,0 0-16,0 0 15,17 0-15,0 0 16,9 9-16,9 8 16,9 1-1,-1-1-15,-17 0 16,0 1-16,-9-1 15,-8 0-15,0 1 16,-18-1-16,0 0 16,-17 9-16,0 0 15,0 0-15,0-8 16,9-10-16,-1 1 16,10 0-1,-1-1-15,9 1 16,0-9-16,0 0 15,17 9-15,10-1 16,25 1-16,17-9 16,27-9-16,-27 9 15</inkml:trace>
  <inkml:trace contextRef="#ctx0" brushRef="#br1" timeOffset="113768.69">15388 6806 0,'0'0'0,"0"0"0,0 8 0,0 10 16,-9 16-1,-8 18-15,-9-9 16,-1 9-16,1 0 16,18-26-16</inkml:trace>
  <inkml:trace contextRef="#ctx0" brushRef="#br1" timeOffset="114254.9">16308 6191 0,'0'0'0,"0"0"0,0 0 16,0 0 0,9 0-16,17 0 15,17 0-15,18 8 16,17 1-16,9-9 15,-9-9-15,-17 9 16,-35 0-16</inkml:trace>
  <inkml:trace contextRef="#ctx0" brushRef="#br1" timeOffset="114671.43">16482 6390 0,'0'0'0,"-9"0"0,0 0 0,9 0 15,0 0 1,0 0-16,-8 0 16,8 8-16,-9 10 15,0 16-15,1 18 16,-1 0-16,-8 9 15,-1-9 1,1-9-16,8 1 0,9-18 16,0 0-1,0 0-15,0 0 16,0-9-16,0 0 16,0 0-16,18 1 15,-1-1-15,9 0 16,9 1-16,8-10 15,27 1 1,-18 0-16,-9-18 16,-8 0-16,0 1 15,-1-10-15,-16 18 16</inkml:trace>
  <inkml:trace contextRef="#ctx0" brushRef="#br1" timeOffset="114861.87">16447 6814 0,'-9'-8'0,"1"-1"0,8 9 16,0-9-16,0 1 16,17-1-16,18 0 15,26 1 1,17 8-16,9 0 0,-53 0 31</inkml:trace>
  <inkml:trace contextRef="#ctx0" brushRef="#br1" timeOffset="115307.16">17324 6823 0,'-9'-9'0,"-8"1"16,8 8-16,1 0 15,-1 0-15,0 0 16,1 17-16,-1 0 16,9 26-16,0 9 15,9 18-15,8-27 16</inkml:trace>
  <inkml:trace contextRef="#ctx0" brushRef="#br1" timeOffset="115651.92">17654 6442 0,'0'0'0,"0"0"0,0 0 16,0 0-16,17 0 15,1 0-15,17 0 16,-1 8-16,1 1 15,0 0-15,-1-9 16,10 8 0,-9-8-16,-18 0 15</inkml:trace>
  <inkml:trace contextRef="#ctx0" brushRef="#br1" timeOffset="115834.19">17793 6806 0,'-9'-9'0,"-8"0"16,17 9-16,0 0 15,0 0-15,0 0 16,17 0-16,9-8 16,9-1-16,35 18 15,-18-1-15</inkml:trace>
  <inkml:trace contextRef="#ctx0" brushRef="#br1" timeOffset="116967.92">19191 5931 0,'0'0'0,"0"0"0,0 0 15,0 0 1,0 0-16,0 0 16,0 0-16,0 0 15,-9 17-15,1 35 16,-1 17-16,-8 9 15,-1 0 1,1-26-16,8-8 0,1-18 16,8 0-1,0-9-15,0-9 16,0 1-16,0-9 16,8 0-16,10-9 15,-1 1-15,9-9 16,0-1-16,-9 10 15,1 8 1,-1 0-16,-8 0 16,0 0-16,-1 17 15,1 0-15,0 9 16,-1 9-16,1-9 16,0 0-16,-1 0 15,10-9-15,-1 0 16</inkml:trace>
  <inkml:trace contextRef="#ctx0" brushRef="#br1" timeOffset="117183.28">19104 6035 0,'-8'0'0,"-1"0"15,9 0-15,0 0 16,0 0-16,0 0 16,17 0-16,9 8 15,44-8-15,25 0 16,-43 9-16</inkml:trace>
  <inkml:trace contextRef="#ctx0" brushRef="#br1" timeOffset="118192.02">19764 6035 0,'0'0'0,"0"0"0,0 0 0,0 0 16,0 0-16,0 0 16,0 0-16,0 0 15,0 0 1,0 0-16,0 0 16,0 0-16,0 0 15,0 0-15,0 0 16,0 0-16,0 0 15,-8 8 1,-1 18-16,-8 26 16,-1 18-16,1-10 15,8-8-15,9-8 16,0-10-16,0-8 16,0 0-16,9-17 15,-9-1-15,17-16 16,1-1-1,16-8-15,1-1 0,-9 1 16,0 17 0,-9 0-16,1 0 15,17 17-15,-9 1 16,0-1-16,0-8 16,0-1-16,0 1 15,-9 0-15,9-18 16,-8 0-1,8-17-15,-9-8 16,-8-27-16,-1-17 16,1 9-16,-9 17 15,0 26-15,0 9 16,0 8-16,0 9 16,0 0-1</inkml:trace>
  <inkml:trace contextRef="#ctx0" brushRef="#br1" timeOffset="118610.38">20485 6321 0,'-9'-9'0,"1"0"16,-1 9-16,0 0 15,1 0-15,-1 0 16,0 0-16,1 18 16,-1-1-1,0 0-15,0 1 16,1-1-16,-1 9 15,0 0-15,1 0 16,-1-9-16,9 0 16,0-8-16,0 0 15,0-9-15,0 0 16,0 8 0,0-8-16,0 9 15,26 0-15,26-9 16,0 0-16,-34 0 15</inkml:trace>
  <inkml:trace contextRef="#ctx0" brushRef="#br1" timeOffset="123690.36">19035 6762 0,'-9'-8'0,"0"-1"0,1 0 16,-1 1-16,9 8 15,0 0-15,0 0 16,0 0 0,0 0-16,0 0 15,9-9-15,17 9 16,35 0-16,43 0 16,43 17-16,18-8 15,9 0-15,0-9 16,-18 0-16,-8 0 15,-18 0 1,-43 0-16,-18 8 16,-25-8-16,-10 9 15,-8-9-15,-17 0 16,-9 0-16,0 9 16,0-1-16</inkml:trace>
  <inkml:trace contextRef="#ctx0" brushRef="#br1" timeOffset="124252.19">19634 6935 0,'0'0'0,"0"0"0,0 0 16,0 0-16,0 0 16,0 0-16,0 0 15,0 0-15,9 0 16,8 0-16,9 0 16,9 0-16,0 18 15,8-1 1,-8 0-16,-9 9 15,0 0 1,-9-8-16,-8-1 0,0 0 16,-18 1-16,0-1 15,0 9-15,-17 0 16,0 0-16,-8-9 16,-1-8-1,9 0-15,9-1 16,-1 1-16,1 0 15,8-1-15,0-8 16,9 0-16,0 0 16,0 0-16,0 0 15,0 0-15,18 18 16,17-10 0,17 10-16,0-10 15,8 1-15,-7 0 16,-10-1-16,0-8 15,-17 0-15,1 9 16,-10-9-16</inkml:trace>
  <inkml:trace contextRef="#ctx0" brushRef="#br0" timeOffset="192690.7">2223 7291 0,'0'0'0,"0"0"0,0 0 0,0 0 16,0 8-16,-9 27 15,9 43-15,-8 43 16,-1 44-1,0-10-15,1-33 16,-1-1-16,0-17 16,9-26-16,0-26 15,0-18-15,0-8 16,0-17-16,0-9 16,0 0-16</inkml:trace>
  <inkml:trace contextRef="#ctx0" brushRef="#br0" timeOffset="193024.76">2154 7265 0,'0'0'16,"0"0"-16,0 0 0,0 0 15,0 0-15,17-9 16,0 9-1,27 0-15,17 0 16,8 0-16,9 17 31,0 1-31,-17-1 0,0 0 0,-18 1 16,-17 16-16,0 1 16,-17 17-1,-26 0-15,-18 17 0,-17 0 16,-18 9-1,-25 0-15,17-26 16,26-17-16,26-18 16,26-8-16</inkml:trace>
  <inkml:trace contextRef="#ctx0" brushRef="#br0" timeOffset="193624.89">2822 8174 0,'0'0'0,"-8"-9"0,-1 9 15,9 0-15,0 0 16,0 0-16,0 0 15,0 0-15,0 0 16,0 0-16,17-8 16,18-1-16,0 0 15,8 1 1,-17-1-16,9-17 16,-9 0-16,0 0 15,-17-9-15,-1 9 16,-8 0-16,-8 0 15,-1 9-15,-17 0 16,0-1 0,-9 18-16,9 9 15,-9 17-15,1 9 16,16 17-16,10 0 16,8 0-16,17 8 15,0-16-15,9-1 16,9-17-16,17 0 15,26-17-15,-34-9 16</inkml:trace>
  <inkml:trace contextRef="#ctx0" brushRef="#br0" timeOffset="193962.51">3300 8070 0,'-9'-9'0,"9"9"0,0 0 0,0 0 15,0 0-15,9 18 16,8-1-16,1 0 16,-1 9-16,-8 0 15,-1 0 1,1 9-16,-9-9 15,0 0-15,0-9 16,0-8-16,0 0 16,0-1-16,0-8 15,0-8-15,0-10 16,17-25-16,18-26 16,52-27-16,-18 36 15</inkml:trace>
  <inkml:trace contextRef="#ctx0" brushRef="#br0" timeOffset="195474.36">3882 7654 0,'-9'0'0,"9"0"16,0 0 0,0 0-16,0 0 0,9-8 15,17-1-15,17 0 16,27-8 0,-1 0-16,9-9 15,-8 0-15,-27-9 16,-17 26-16</inkml:trace>
  <inkml:trace contextRef="#ctx0" brushRef="#br0" timeOffset="195774.44">4264 7291 0,'0'0'0,"-9"0"0,0 0 16,1 0-16,-1 0 16,0 8-1,1 10-15,-1 16 16,-8 35-16,-1 27 16,-8-1-16,9 18 15,-1-9-15,10-27 16,8 1-16,0-17 15,0-18 1,17-17-16,9-8 16,0-10-16,-17 1 15</inkml:trace>
  <inkml:trace contextRef="#ctx0" brushRef="#br0" timeOffset="196194.06">4429 7776 0,'0'0'0,"0"0"0,0 0 15,0 0-15,0 0 16,0 0-16,0 0 16,-9 17-16,9 18 15,0 16-15,0 1 16,0-8-16,0-1 15,9-17 1,-1 0-16,1-17 16,0-1-16,-1 1 15,10-18-15,8-8 16,9-26-16,-9-18 16,0 9-16,-18 17 15,1 18-15,0 0 16,-9 17-16,0 0 15,0 8 1,0 18-16,0 9 16,8 8-16,10 1 15,-1-1-15,1-17 16,8 0-16,0-17 16,-18-1-16</inkml:trace>
  <inkml:trace contextRef="#ctx0" brushRef="#br0" timeOffset="196495.71">4837 7819 0,'0'0'0,"0"0"0,0 9 16,0-9-16,0 17 16,0 9-1,9 8-15,-1 1 16,1 0-16,0-1 15,-1 1-15,-8-9 16,0 0 0,-8 0-16,-1-9 0,0 1 15,1-10-15,8 1 16,0-9 0,0 0-16,0-9 15,0 1-15,0-27 16,17-26-16,18 1 15,17-1-15,-9 26 16</inkml:trace>
  <inkml:trace contextRef="#ctx0" brushRef="#br0" timeOffset="198398.68">5358 7187 0,'0'0'0,"0"0"16,0 0-16,-9 8 15,1 18-15,-1 35 16,9 43-16,0 26 31,0 26-31,0-18 0,0-34 0,0-26 16,0-26-16,0-17 15,0-9-15,0-18 16,0 1 0,0-9-16,0-9 0,0-17 15,9-26 1,-1-8-16,-8-10 16,0 27-16,0 9 15,9 16-15,0 1 16,-1 8-1,10 9-15,-1 0 16,18 0-16,-1 0 16,-7 9-16,-1 0 15,-9-1-15,-8 10 16,-1-1-16,-8 17 16,-8 1-16,-18 0 15,-9-1-15,-9-8 16,10 0-1,-1-17-15,18 0 16,8-9-16,9 8 16,0-8-16,0 0 15</inkml:trace>
  <inkml:trace contextRef="#ctx0" brushRef="#br0" timeOffset="198857.23">6044 7802 0,'0'0'0,"-9"0"15,1 0-15,-1-9 16,0 0-16,-8 1 16,-1-1-1,-8 9-15,-8 0 16,-1 0-16,0 17 15,-8 9-15,8 9 32,0 8-32,18 0 0,0-17 0,17 0 15,0-8-15,0-10 16,8 1 0,10-9-16,8-9 15,8-17-15,-8-8 16,0 8-16,-8 8 15,-9 10-15,-1-1 16,1 9-16,0 9 16,-1 8-16,10 18 15,-1-1 1,0 1-16,9 0 16,9-9-16,0 0 15,0-9-15,-18-8 16,-8-1-16</inkml:trace>
  <inkml:trace contextRef="#ctx0" brushRef="#br0" timeOffset="199076.86">6087 7741 0,'-8'0'0,"-1"0"16,9 0-16,0 0 15,0 0-15,9 0 16,17-9-16,8 1 16,10-1-1,17 0-15,8-17 16,1 0-16,-18 9 16,-18 0-16,-8-1 15</inkml:trace>
  <inkml:trace contextRef="#ctx0" brushRef="#br0" timeOffset="199312.02">6391 7299 0,'0'0'0,"0"0"0,-8 0 16,8 0-16,-9 0 16,0 26-16,-8 35 15,8 17-15,0 26 16,1 0-16,-1 0 15,9-1 1,0-25-16,0-17 16,0-18-16,9-17 15,8 0-15,9-17 16,-8 0-16</inkml:trace>
  <inkml:trace contextRef="#ctx0" brushRef="#br0" timeOffset="201064.9">6686 7802 0,'0'0'0,"0"8"0,0-8 16,0 18-16,0 16 16,0 9-16,9 1 15,0-1-15,-9-8 16,0-9 0,0-18-16</inkml:trace>
  <inkml:trace contextRef="#ctx0" brushRef="#br0" timeOffset="201239.41">6695 7438 0,'0'0'0,"0"0"16,0 0-16,0 0 15,0 0-15,0 0 16,26 17-16,-8 0 15</inkml:trace>
  <inkml:trace contextRef="#ctx0" brushRef="#br0" timeOffset="202056.19">7077 7819 0,'0'0'0,"0"0"0,-8 0 15,-1 0-15,0 17 16,1 9-16,-10 9 16,9-1-16,9 10 15,0-1 1,18 0-16,-1-8 15,1-9-15,-1-17 16,0-1-16,9-8 16,18-8-16,-1-18 15,1-18-15,-10-8 16,-8 9 0,-17-9-16,-18 0 15,1 18-15,-18-1 16,0 18-16,0-1 15,0 18-15,-9 0 16,17 9 0,1 8-16,0-8 15,17 8-15,0 1 16,17-10-16,0-8 16</inkml:trace>
  <inkml:trace contextRef="#ctx0" brushRef="#br0" timeOffset="202439.24">7459 7793 0,'0'0'0,"0"0"0,0 0 15,0 0 1,0 0-16,-8 9 16,-1 8-16,0 0 15,1 18-15,-1-1 16,0 10-16,1-10 15,8-8-15,0-8 16,0-10-16,0 1 16,0 0-1,0-1 1,0-8-16,0-8 0,17-18 16,0-18-16,9 1 15,0 8-15,0 1 16,1 16-16,-19 10 15,1 8-15,0 0 16,-9 17-16,17 9 16,0 9-1,1 17-15,8-9 16,8 0-16,-8-25 16</inkml:trace>
  <inkml:trace contextRef="#ctx0" brushRef="#br0" timeOffset="203023.08">8189 7559 0,'0'0'0,"0"0"0,0 0 0,0 0 16,26 0-16,17 0 16,9 0-16,27-9 15,16 1 1,1-18-16,-10 8 15,-16 1-15,-1-9 16,1 0-16,-35 17 16</inkml:trace>
  <inkml:trace contextRef="#ctx0" brushRef="#br0" timeOffset="203232.98">8823 7213 0</inkml:trace>
  <inkml:trace contextRef="#ctx0" brushRef="#br0" timeOffset="203423.43">8666 7161 0,'0'0'0,"0"0"0,0 0 15,-8 17-15,8 9 16,-9 35 0,-8 42-16,-9 19 15,0-1-15,8-8 16,1-9-16,17-18 15,0-17-15,0-8 16,17-18-16,1-17 16,8 0-1,8-8-15,1-10 16,-18-8-16</inkml:trace>
  <inkml:trace contextRef="#ctx0" brushRef="#br0" timeOffset="203933.22">9187 7256 0,'-8'-9'0,"-10"1"0,10 8 15,-1 0 1,0 0-16,1 0 16,-1 17-16,-8 26 15,-9 52-15,-1 27 16,-7 8-16,-1-18 16,0-8-16,18-26 15,0-26-15,8-17 16,9-9-1,0-9-15,0-8 16,0-9-16,0-9 16,0-8-16,17-27 15,9 1-15,0 0 16,-8 8-16,-1 18 16,0-1-16,1 10 15,-1 8-15,1 0 16,-1 17-1,-8 9-15,-1 9 16,1-1-16,0 1 16,-1-9-16,1 0 15,8-9-15,1 1 16,-10-10-16</inkml:trace>
  <inkml:trace contextRef="#ctx0" brushRef="#br0" timeOffset="204322.98">9344 7845 0,'0'0'0,"0"8"0,0-8 0,0 9 16,0-9-16,0 9 16,8-1-1,18 1-15,9-9 16,0-9-16,0 1 15,8-1-15,1-8 16,-10 0-16,-8-1 16,-8-8-16,-10 9 15,1 0-15,-18-1 16,1 1 0,-1 0-16,0 8 15,-17 9-15,0 0 16,0 17-16,0 18 15,0 0-15,9 17 16,8-9-16,9 0 16,9-8-1,8-1-15,9-8 0,18 0 16,8-8 0,-26-10-16</inkml:trace>
  <inkml:trace contextRef="#ctx0" brushRef="#br0" timeOffset="204873.56">10169 7732 0,'0'0'0,"-9"0"16,-8 0-16,-9 0 15,8 0-15,-8 9 16,0 8 0,0 1-16,-9 25 15,18 0-15,0 9 16,17-9-16,0 1 16,0-18-16,17 0 15,0-9-15,18-8 16,0-9-16,8-9 15,1-17 1,-10-17-16,1-1 16,-18-16-16,-8-1 15,-18 9-15,1 0 16,-18 18-16,0 16 16,8 1-16,-8 17 15,9 0-15,0 0 16,8 9-1,9-9-15,0 8 16,0 1-16</inkml:trace>
  <inkml:trace contextRef="#ctx0" brushRef="#br0" timeOffset="205189.78">10499 7750 0,'-9'0'0,"9"0"15,0 0-15,0 26 16,0 17-16,-9 9 16,9 0-16,0-9 15,0 0-15,0-17 32,0 0-32,0-8 0,0-10 15,0 1-15,0 0 16,0-9-16,0 0 15,0-18-15,0-25 16,0-18-16,9 1 16,8 8-16,1 0 15,8 0-15,17 9 16,-8 17-16,-18 26 16</inkml:trace>
  <inkml:trace contextRef="#ctx0" brushRef="#br0" timeOffset="205923.12">11089 7637 0,'0'0'0,"0"0"0,0 0 16,-9-9-16,-8 1 16,0-1-16,8 0 15,0 9-15,1 0 16,-1 0-16,9 0 15,-9 9-15,1 8 16,8 18-16,0 0 16,0-1-16,0 10 15,8-1 1,1-17-16,8 0 16,-8-18-16,8 1 15,1-9-15,-1-9 16,18-8-16,-9-9 15,9-8-15,-9-1 16,0 9-16,-18 9 16,1 8-1,0 0-15,0 9 16,-9 0-16,0 0 16,0 9-16,17 17 15,0 26-15,-8 17 31,0 9-31,-1 0 0,-8-78 0,9 78 0,0 9 16,-9-1 0,-9-25-16,0-18 15,1 0-15,-1-17 16,0 0-16,-8-8 16,0-10-16,-1 1 15,-8-9 1,0-9-16,0-8 15,9-18-15,-1-8 16,18-18-16,18-8 16,8-9-16,26-8 15,17-1-15,-25 44 16</inkml:trace>
  <inkml:trace contextRef="#ctx0" brushRef="#br0" timeOffset="206325.27">12036 7715 0,'0'0'0,"0"0"0,0 0 16,0 0-1,8 0-15,1 0 0,0 0 16,8 0-16,0 9 16</inkml:trace>
  <inkml:trace contextRef="#ctx0" brushRef="#br0" timeOffset="206455.71">12062 8044 0,'0'0'0,"0"0"0,0 0 0,0 9 16,8-1-16,1 1 15</inkml:trace>
  <inkml:trace contextRef="#ctx0" brushRef="#br0" timeOffset="209439.31">13269 7732 0,'0'0'0,"0"0"0,-9-8 15,9-1-15,0 9 16,0 0-16,0 0 15,0 0 1,-9 0-16,1 0 16,-1 9-16,0 25 15,-17 36-15,9 16 16,0-17-16,17-8 16,8-18-16,10-17 15,-1 0-15,0-17 16,9 0-16,9-18 15,0 0 1,0-8-16,-9 0 16,0 8-16,0 9 15,-18 0 1,1 9-16,9 8 16,-1 0-16,0-8 15,1 0-15,-10-1 0,1 1 16,0-9-1,-1 0-15,1 0 16,-9-9-16,0-8 16,-9-26-16,1-27 15,-1 1-15,0 17 16,9 26-16,0 17 16</inkml:trace>
  <inkml:trace contextRef="#ctx0" brushRef="#br0" timeOffset="209663.07">13868 8087 0,'0'0'0,"0"9"16,0 8-16,0 1 15,0 8-15,0 0 16,0-18-16,9 1 16,-9-9-16,0-9 15,0 9 1</inkml:trace>
  <inkml:trace contextRef="#ctx0" brushRef="#br0" timeOffset="209777.66">13833 7498 0,'0'0'0,"0"0"0,18 18 16,-10-1-16</inkml:trace>
  <inkml:trace contextRef="#ctx0" brushRef="#br0" timeOffset="210039.74">14155 7923 0,'0'0'0,"17"0"0,9-9 16,17 0 0,18 1-16,17-10 15,-8-8-15,-44 18 16</inkml:trace>
  <inkml:trace contextRef="#ctx0" brushRef="#br0" timeOffset="210305.31">14320 7698 0,'0'0'0,"0"8"0,-9 18 15,0 35-15,0 8 16,1 0-16,8 1 31,0-18-31,0-9 0,8-8 16,1-9-16,9-18 15,25 1-15,26-9 16,-34 0-16</inkml:trace>
  <inkml:trace contextRef="#ctx0" brushRef="#br0" timeOffset="210655.97">14823 7776 0,'0'0'0,"-9"26"16,1 34-1,-1 9-15,0-8 0,-8-9 16,8-9-1,9-17-15,0-8 16,0-10-16,0-8 16,0-8-16,18-10 15,16-25-15,-7-9 16,-1 17-16,0 9 16,-9 9-1,-8 17-15,8 9 16,0 17-16,1 8 15,-1 18-15,1-8 16,16 8-16,10 0 16,-27-26-16</inkml:trace>
  <inkml:trace contextRef="#ctx0" brushRef="#br0" timeOffset="211506.3">16056 7706 0,'0'0'0,"0"0"16,0 0-16,0 0 15,0 9-15,0 17 16,-8 43-16,-1 35 16,9 0-1,-9 0-15,9-9 0,0-25 16,0-19-1,0-7-15,0-10 16,9-25-16,-9 0 16</inkml:trace>
  <inkml:trace contextRef="#ctx0" brushRef="#br0" timeOffset="211709.91">16013 8044 0,'0'0'0,"0"0"0,0 0 16,0 0-16,0 0 16,17 9-16,18-1 15,8 1-15,9-9 16,18 0-16,-9 0 31,-18-9-31,-17 9 0</inkml:trace>
  <inkml:trace contextRef="#ctx0" brushRef="#br0" timeOffset="211924.01">16525 7698 0,'0'0'0,"0"0"0,0 0 16,0 0-16,0 0 15,0 0-15,-8 17 16,-1 35-16,0 34 15,0 18-15,1 9 16,-1-9-16,9-9 16,0-17-1,9-17-15,-1-18 0,1-26 16</inkml:trace>
  <inkml:trace contextRef="#ctx0" brushRef="#br0" timeOffset="212218.6">16734 8061 0,'0'0'0,"0"0"15,0 0-15,0 0 16,0 0-16,0 0 16,17 0-1,0 0-15,9 0 16,9-8-16,0-1 16,-9 9-16,0 0 15,-9 9-15,1-1 16</inkml:trace>
  <inkml:trace contextRef="#ctx0" brushRef="#br0" timeOffset="212422.93">16968 8113 0,'0'-8'0,"0"8"0,0 0 15,0 0-15,0 0 16,0 17-16,0 0 15,0 9 1,-9 9-16,9 0 16,0 8-16,0 0 15,0 0-15,0-17 16,0-17-16</inkml:trace>
  <inkml:trace contextRef="#ctx0" brushRef="#br0" timeOffset="212605.84">16890 8538 0,'-9'-9'0,"1"9"0,-1 0 16,0 0-16,0 0 15,9 0-15,0 0 16,0 0-16,0 0 16,9 0-16,9-9 15,16 1-15,27 16 16,-9 1-1</inkml:trace>
  <inkml:trace contextRef="#ctx0" brushRef="#br0" timeOffset="213296.52">16933 7966 0,'0'0'0,"0"0"0,0 0 16,-8 0-16,8 0 15,0 0-15,0 0 16,0 0-16,0 0 15,0 0-15,17 0 16,9 9-16,9-1 16,26 10-1,17-1-15,-44-8 16</inkml:trace>
  <inkml:trace contextRef="#ctx0" brushRef="#br0" timeOffset="214641.91">16942 8061 0,'0'0'0,"0"0"0,-9 0 15,1 0-15,-1 0 16,0 0-16,1 0 15,-1 0-15,0 0 16,1 0 0,-1 0-16,0 0 15,9 0-15,0 0 16,0 0-16,0 0 16,0-8-16,0-1 15,0 0-15,18 1 16,-1-1-1,0 0-15,27 1 16,25 8-16,-17 8 16</inkml:trace>
  <inkml:trace contextRef="#ctx0" brushRef="#br0" timeOffset="-214410.36">16951 8598 0,'0'0'0,"0"0"15,0 0-15,-9-8 16,0-1-16,1 0 15,-1 1-15,9-1 16,0 9-16,0 0 16,0 0-16,0-9 15,17 1-15,1-1 16,16 0 0,36 9-16,8 9 15,-35-9-15</inkml:trace>
  <inkml:trace contextRef="#ctx0" brushRef="#br0" timeOffset="-209375.97">18331 8087 0,'0'-8'0,"0"-1"0,0 0 0,0 1 16,0 8-16,0 0 15,0 0-15,0 0 16,-8 0-16,-10 0 16,-16 8-16,-18 10 15,-9-1-15,0 0 16,0 9 0,0-8-16,9-1 15,18-8-15,7-1 16,10 1-16,0 0 15,17-9-15,0 0 16,0 0-16,17 8 16,18 10-16,34 8 15,18 0-15,9 0 16,17-1 0,-27-7-16,-16-10 15,-27 1 1,1 0-16,-1 8 0,1-8 15,-27-1-15</inkml:trace>
  <inkml:trace contextRef="#ctx0" brushRef="#br0" timeOffset="-208875.79">19139 7776 0,'0'0'0,"-9"0"16,1 0-16,-1 0 15,9 0-15,-9 0 16,1 26 0,-1 25-16,0 27 15,-8 9-15,8 17 16,0 0-16,-8-17 16,8-10-16,1-7 15,8-27-15,0-17 16,0 0-16,8-17 15,1-1 1</inkml:trace>
  <inkml:trace contextRef="#ctx0" brushRef="#br0" timeOffset="-208642.81">19026 8209 0,'0'0'0,"0"0"0,0 0 16,-9 0-16,9 0 16,0 0-16,0 0 15,18 0-15,8 0 16,17-9-16,9 0 16,18 1-16,17-1 15,0 0 1,-27 9-16,-25 0 15</inkml:trace>
  <inkml:trace contextRef="#ctx0" brushRef="#br0" timeOffset="-208359.67">19599 7750 0,'0'0'0,"0"0"0,0 0 16,0 0-16,0 0 16,0 0-16,-8 8 15,-1 27-15,0 25 16,1 27 0,-1 26-16,0-1 15,0-8-15,9-17 16,0-9-16,0-18 15,0-16-15,9-10 16,0-16-16</inkml:trace>
  <inkml:trace contextRef="#ctx0" brushRef="#br0" timeOffset="-207574.58">20068 8269 0,'-9'0'0,"1"0"0,-1 0 16,0 0-16,1 9 15,-10 8-15,-8 9 16,0 9-16,9-1 15,0 1 1,8 8-16,9 1 16,17-18-16,1 0 15,8 0-15,8-18 16,1 1 0,0-18-16,17-8 0,-9-9 15,1 0 1,-18-9-16,-17 1 15,-18-1-15,0 0 16,-17 18-16,0 0 16,-9 17-16,1 26 15,16 17-15,18-17 16</inkml:trace>
  <inkml:trace contextRef="#ctx0" brushRef="#br0" timeOffset="-203539.87">3743 9205 0,'0'0'0,"0"0"0,0 0 0,0 0 16,0 0-16,0 0 16,0 0-16,0 26 15,0 17 1,0 26-16,0 26 15,-9 27-15,0-1 16,9-17-16,0-26 16,0-9-16,0-8 15,0-18 1,0-8-16,18-1 16,8-8-16,-18-26 15</inkml:trace>
  <inkml:trace contextRef="#ctx0" brushRef="#br0" timeOffset="-203009.43">3951 9568 0,'0'0'0,"0"0"0,0 0 16,0 0-16,0 0 15,0 0 1,0 0-16,0 0 16,0 0-16,0 0 15,0-8-15,17-1 16,1 0-16,-1 1 15,18 8-15,0 0 16,-9 0-16,0 0 16,0 0-16,-9 0 15,1 8 1,-10 10-16,1 8 16,0 8-16,-1 1 15,1 0-15,-9-1 16,0 1-16,0-9 15,9 0-15,-1 0 16,1-9 0,8 0-16,1 1 15,8-10-15,9 1 16,-1-9-16,1-9 16,0 1-16,8-18 15,-8 0-15,17 0 16,-9-18-1,-25 27-15</inkml:trace>
  <inkml:trace contextRef="#ctx0" brushRef="#br0" timeOffset="-202793.46">4437 9534 0,'0'0'0,"0"0"0,0 0 16,0 0-1,0 0-15,-8 0 0,-1 17 16,0 18-1,-8 17-15,0 17 16,8 0-16,9 9 16,0-17-16,0-1 15,0-8 1,9-26-16,-1-8 0,1-10 16,-9-8-16,0 0 15</inkml:trace>
  <inkml:trace contextRef="#ctx0" brushRef="#br0" timeOffset="-202443.72">4715 9534 0,'-8'0'0,"-1"0"0,9 0 0,-9 0 16,9 0-16,0 0 15,0 0-15,0 0 16,0 0-16,18 17 16,16 0-16,36 18 15,25 8-15,-8-8 32,0-9-32,-18 0 0,-25-17 15,-18-1-15,0 1 16,-9-1-16,-8 1 15,0 8-15,-18 1 16,-34 25-16,-44 35 16,-26 17-1,0 18-15,35-26 0,52-44 16</inkml:trace>
  <inkml:trace contextRef="#ctx0" brushRef="#br0" timeOffset="-197616.4">4107 10408 0,'0'0'0,"0"0"0,0 0 0,0 0 16,0 0-16,0 9 16,0 26-16,0 34 15,9 44-15,-9 34 32,9 0-32,-9-26 0,0-17 15,0-26-15,0-9 16,0-17-16,0-34 15,8-10-15,1-16 16,-9 8-16</inkml:trace>
  <inkml:trace contextRef="#ctx0" brushRef="#br0" timeOffset="-197290.63">3995 10495 0,'0'0'0,"0"0"0,0 0 15,0 0-15,0 0 16,-9 17-16,-9 9 16,-8 9-16,0 17 15,-17 0 1,8-9-16,0-17 16,27-17-16,8-1 15,0-8-15,8-17 16,10-9-16,8-8 15,-9-1-15,9 9 16,9 9-16,8-1 16,10 18-16,-10 9 15,9 8 1,0 18-16,0 0 16,0-1-16,-8-8 15,-27-17-15</inkml:trace>
  <inkml:trace contextRef="#ctx0" brushRef="#br0" timeOffset="-196444.73">2657 11811 0,'0'0'0,"0"0"15,0 0-15,0 0 16,0 0-16,0 0 16,0 0-16,0 0 15,0 0-15,0 0 16,0 0-16,0 0 16,0 0-16,0 0 15,0 0 1,0 0-16,0 0 15,0 0-15,0 0 16,-8 9-16,8 34 16,0 9-16,0 9 15,8-9-15,10-9 16,-1-8 0,-8-9-16,8-17 15,0-1-15,18-16 16,17-10-16,0-8 15,-8-8-15,-1-1 16,-17 18-16,-8-1 16,-10 18-16,10 0 15,-1 18-15,0-1 16,1 0 0,8-8-16,-18 0 15,1-1-15,0 1 16,0 0-16,-1-9 15,1-9-15,0-8 16,-1-18-16,-16-17 16,-1-17-16,0 8 15,-8 26-15,17 18 16</inkml:trace>
  <inkml:trace contextRef="#ctx0" brushRef="#br0" timeOffset="-196197.27">3482 11777 0,'0'0'0,"0"0"0,0 17 16,0 9-16,0 17 15,0 9-15,0-8 16,9-1-16,0-17 16,-1 0-1,-8-17-15,0-1 16,0-8-16</inkml:trace>
  <inkml:trace contextRef="#ctx0" brushRef="#br0" timeOffset="-196080.22">3369 11508 0,'0'0'0,"0"0"16,0 0 0,0 0-16,18 0 15,-1 0-15,-8 9 16</inkml:trace>
  <inkml:trace contextRef="#ctx0" brushRef="#br0" timeOffset="-195677.3">3786 11794 0,'-9'0'0,"1"0"0,-1 0 0,0 0 15,9 0-15,0 0 16,0 0-16,18 0 16,-1 0-16,18 0 15,0-9-15,8 1 16,0-1-16,-17 9 16</inkml:trace>
  <inkml:trace contextRef="#ctx0" brushRef="#br0" timeOffset="-195444.44">3916 11630 0,'-8'0'0,"-1"0"0,0 0 0,1 8 16,-1 10-1,-8-1-15,-1 17 16,10 27-16,-1 8 15,0 9-15,9-8 16,0-18-16,9-9 16,8-8-16,1-18 15,-10-8-15,1-9 16</inkml:trace>
  <inkml:trace contextRef="#ctx0" brushRef="#br0" timeOffset="-195070.72">4168 11500 0,'0'0'0,"0"0"0,0 0 16,0 17 0,0 9-16,0 17 15,9 9-15,0 26 16,-1 17-1,-8-8-15,0-18 0,0-17 16,0-17 0,0-9-16,0-17 0,0-1 15,0-8 1,0 0-16,0-8 16,18-18-16,-1 0 15,-8 8-15,-1 1 16,1 0-16,0 8 15,-1 9-15,1 0 16,8 17-16,1 1 16,8-1-1,9 0-15,34 9 16,-17-8-16</inkml:trace>
  <inkml:trace contextRef="#ctx0" brushRef="#br0" timeOffset="-194136.68">2918 12669 0,'-9'0'0,"-8"0"0,8 0 0,0 0 15,1 0-15,-1 0 16,9 17-16,0 18 16,0 43-16,17 26 15,18 60 1,-9 1-16,0-27 0,-8-8 16,-10-17-16,1-44 15,-9-17 1,0-17-16,0-18 15,0-8-15,0-9 16,-9-18-16,-8-34 16,-9-60-16,-26-44 15,17-17-15,26 8 16,1 35-16,16 44 16,10 16-1,-1 18-15,9 18 16,0 16-16,0 1 15,-8 17-15,-1 0 16,-8 0-16,8 17 16,0 18-16,-8 8 15,0 9-15,-18-8 16,0-1 0,1 0-16,-10-8 15,1-9-15,0-17 16,17-1-16,0-8 15,0 0-15</inkml:trace>
  <inkml:trace contextRef="#ctx0" brushRef="#br0" timeOffset="-193727.87">3204 13067 0,'0'0'0,"0"0"15,0 0-15,0 0 16,0 0-16,18 0 16,-1 0-1,18-8-15,0-1 16,8 0-16,-8-8 16,-9-9-16,0-9 15,0 1 1,-9 8-16,-8-9 0,0 9 15,-18 0 1,0-9-16,-8 18 16,-1 0-16,-8 8 15,9 9-15,0 0 16,-1 17-16,1 18 16,0 8-16,17 1 15,0-1-15,17-8 16,0-1-16,18-8 15,-9-17 1,26 0 0,-8-1-16</inkml:trace>
  <inkml:trace contextRef="#ctx0" brushRef="#br0" timeOffset="-193341.58">3838 12677 0,'0'0'0,"-8"0"0,-1 9 0,9 0 16,0 8-16,0 0 15,9 18-15,-1 0 16,1-1-16,0 10 16,-1-10-16,1 1 15,-9-9 1,0 0-16,0-9 0,0-8 16,0 0-16,0-1 15,0-8-15,0 0 16,-9-8-1,1-1-15,8-17 16,0-9-16,17-8 16,9 0-16,-17 25 15</inkml:trace>
  <inkml:trace contextRef="#ctx0" brushRef="#br0" timeOffset="-193044.51">4021 12729 0,'0'0'0,"0"0"0,0 0 16,0 0-16,0 0 15,8 0-15,10 9 16,8 0-16,8-9 16,10 0-16,-1-9 15,1 0 1,-10 1-16,-8-1 16,1 0-16,-19 9 15</inkml:trace>
  <inkml:trace contextRef="#ctx0" brushRef="#br0" timeOffset="-192822.06">4290 12565 0,'-9'0'0,"0"0"0,1 0 15,-1 0-15,0 17 16,9 9-16,0 18 15,0 25-15,9 0 16,8-8 0,1-9-16,-1-18 15,-8-8-15,0-17 16,-1 0-16</inkml:trace>
  <inkml:trace contextRef="#ctx0" brushRef="#br0" timeOffset="-192428.17">4516 12660 0,'0'0'0,"0"0"0,0 0 16,0 0-16,-9 9 16,0 17-16,9 8 15,0 18-15,18 0 16,-10-8-16,10-18 15,-1 0 1,0-18-16,1 1 16,-1 0-16,0-18 15,1-8-15,-1-9 16,-8-18-16,0 1 16,-1 8-16,-8 18 15,0 8-15,0 9 16,0 0-1,0 0-15,0 9 16,18 17-16,-1 9 16,9-1-16,0 10 15,0-18-15,0 0 16,35-9-16,-18 0 16</inkml:trace>
  <inkml:trace contextRef="#ctx0" brushRef="#br0" timeOffset="-191976.18">5028 12652 0,'0'0'0,"0"0"0,0 0 0,0 0 15,0 0 1,0 8-16,17 9 15,1 9-15,-1 9 16,9 8-16,-9 1 16,1-1-16,-10-8 15,1-9-15,0 0 16,-9-18 0,0 1-16,0 0 15,0-1-15,0-8 16,0-8-16,-9-18 15,9-18-15,0-16 16,9-1 0,8 9-16,-8 35 0</inkml:trace>
  <inkml:trace contextRef="#ctx0" brushRef="#br0" timeOffset="-191245.34">5358 12201 0,'0'0'0,"0"0"15,0 0-15,0 0 16,0 0-16,0 17 16,17 18-16,9 34 15,-8 9-15,8 9 16,0 0-1,0-9-15,-17-9 16,-1-26-16,1-8 16,0-9-16,-1-18 15,-8 1-15,0-9 16,0-9-16,0-8 16,0-18-16,0 1 15,9-1-15,0 9 16,-1 9-1,10 0-15,-1 8 16,0 9-16,1 0 16,-1 0-1,0 9-15,-8-1 16,0 9 0,0 1-16,-1-1 0,-16 9 0,-1 0 15,0-9 1,0 1-16,9-1 15,0 0-15,0-8 16</inkml:trace>
  <inkml:trace contextRef="#ctx0" brushRef="#br0" timeOffset="-190694.48">6122 12634 0,'0'0'0,"0"0"15,0 0-15,-17-8 16,-1-1-16,1 0 16,0 9-16,-1 0 15,10 0-15,-1 0 16,-9 0 0,1 0-16,0 0 15,-1 9-15,10 8 16,-10 1-16,10-1 15,8 0-15,0 0 16,8 9-16,1-8 16,8-10-16,1 1 15,-1-9 1,0-9-16,1 1 16,-9-1-16,-1 0 15,1 9-15,0 0 16,-1 0-16,1 0 15,0 9-15,8 17 16,9 17-16,0 1 16,9-18-16,8 8 15,9-8 1,-26-17-16</inkml:trace>
  <inkml:trace contextRef="#ctx0" brushRef="#br0" timeOffset="-190441.68">6139 12444 0,'0'0'0,"0"0"16,0 0-16,0 0 15,0 0-15,0 0 16,18 0-16,25-9 15,18 0 1,8 1-16,1-18 16,-1 8-16,-16-8 15,-27 0-15,-9 9 16,-8 8-16</inkml:trace>
  <inkml:trace contextRef="#ctx0" brushRef="#br0" timeOffset="-190239.11">6461 12132 0,'-9'0'0,"0"0"16,1 0-16,-1 0 15,0 0-15,1 17 16,8 26-16,0 35 16,0 18-16,0-1 15,8 18-15,1-10 16,0-16-1,8-26-15,9-9 16,0-26-16,-17-18 16</inkml:trace>
  <inkml:trace contextRef="#ctx0" brushRef="#br0" timeOffset="-190065.32">6713 12643 0,'0'0'0,"0"0"0,0 0 16,0 17-16,0 18 16,17 8-16,0 0 15,9 1-15,9-10 16,-18-16-16</inkml:trace>
  <inkml:trace contextRef="#ctx0" brushRef="#br0" timeOffset="-189909.96">6660 12167 0,'0'0'0,"0"0"0,0 0 0,0 0 16,0 0-16,9 17 16,17 0-1,0-8-15</inkml:trace>
  <inkml:trace contextRef="#ctx0" brushRef="#br0" timeOffset="-189278.01">7129 12617 0,'0'0'0,"0"0"0,0 0 0,0 17 0,9 9 15,-9 9-15,9 8 16,8 0-16,0-17 16,1 0-16,-1-17 15,-8 0 1,8-9-16,-8-9 16,0 0-16,-1-17 15,1 0-15,-9-8 16,-9-1-16,1 0 15,-1 10-15,-8 7 16,8 10-16,0-1 16,1 9-1,-1 0-15,9 0 16,0 0-16,0 0 16,0 0-16,0 0 15,17 0-15,9 0 16,9 9-16,8-1 15,-8 1-15,-9 8 16,0 0-16,-8 1 16,-10-1-1,1 0-15,0 1 16,-1-10-16,1 1 16,0 0-16,-1-1 15,-8-8-15,0 0 16,0-8-16,9-18 15,8 0 1,-8 8-16,0 1 16,0 0-16,-1 8 15,1 9-15,0 0 16,8 0-16,0 17 16,18 9-16,34 9 15,-25-9-15</inkml:trace>
  <inkml:trace contextRef="#ctx0" brushRef="#br0" timeOffset="-161631.49">6105 9690 0,'-9'0'0,"0"0"0,1 0 0,-1 0 16,9 0-16,0 0 15,0 0-15,0 0 16,0 0-16,17 0 16,1 0-1,34 8-15,9 1 16,-9-9-16,-9 0 16,1 0-16,-18 0 15,0 0-15,0 0 16,0 0-16,-9 0 15</inkml:trace>
  <inkml:trace contextRef="#ctx0" brushRef="#br0" timeOffset="-161377.05">6105 9993 0,'0'0'0,"-9"0"16,0 0-16,9 0 15,0 0-15,0 0 16,0 0 0,0 0-16,18 0 15,8 0-15,8 0 16,1 0-16,0 0 16,8 0-16,1 0 15,-1 0-15,1 0 16,-1 8-1,-8 1-15,-18-9 16</inkml:trace>
  <inkml:trace contextRef="#ctx0" brushRef="#br0" timeOffset="-159177.83">8189 9404 0,'0'0'0,"0"0"15,0 0-15,0 0 0,0 0 16,-9-9 0,0 0-16,-8 9 15,-9 0-15,-17 0 16,-10 18-16,-7-1 16,-10 18-1,1 17-15,8 17 0,9 18 16,17-1-16,18-8 15,17 0 1,17 9-16,9-18 16,9-17-16,0-9 15,17-17-15,0 0 16,35 0-16,17-9 16,-52-17-16</inkml:trace>
  <inkml:trace contextRef="#ctx0" brushRef="#br0" timeOffset="-158815.1">8397 10045 0,'0'0'0,"-8"0"16,-1 0-16,0 0 15,0 0 1,1 8-16,-1 10 15,0-1-15,9 0 16,0 18-16,0 0 16,18-9-16,-1 0 15,1-1-15,8 1 16,0-17-16,8 0 16,10-18-16,-9-8 15,-9-9 1,-18 0-16,1-9 15,-18 9-15,1 0 16,-18 9-16,-1 0 16,-16 17-16,8 0 15,9 17-15,26 0 16,0-17 0</inkml:trace>
  <inkml:trace contextRef="#ctx0" brushRef="#br0" timeOffset="-158332.03">9092 9516 0,'0'-8'0,"-9"-1"15,1 0-15,-1 9 16,0 0-16,0 0 16,1 0-16,-1 0 15,-8 18 1,-9 34-16,-9 34 16,0 18-16,18 17 15,-1 9-15,18-8 16,9-27-16,9-9 15,8-8-15,8-8 16,10-18 0,8-35-16,0-8 15,0-18-15,-26 9 16</inkml:trace>
  <inkml:trace contextRef="#ctx0" brushRef="#br0" timeOffset="-158065.37">9222 10027 0,'0'0'0,"-9"0"0,1 0 16,-1 0-16,9 0 15,0 0-15,0 0 16,17-8-16,18-1 15,17 0 1,0 1-16,18-1 16,-9 0-16,-1 1 15,-16 8-15,-18-9 16,0 0-16,-17 9 16</inkml:trace>
  <inkml:trace contextRef="#ctx0" brushRef="#br0" timeOffset="-157782.6">9491 9690 0,'0'0'0,"0"0"15,0 0-15,0 0 16,0 0-16,0 0 16,-8 8-16,-1 18 15,0 17 1,-8 18-16,0 8 15,-1 27 1,10 8-16,8-26 0,0-9 16,8-9-16,10-16 15,-1-10 1,9-8-16,17-8 16,1-18-16,-1-9 15,-25 9-15</inkml:trace>
  <inkml:trace contextRef="#ctx0" brushRef="#br0" timeOffset="-157472.95">9787 9499 0,'0'0'0,"0"0"0,0 0 15,0 0-15,0 0 16,0 0-16,0 0 16,17 0-16,9 17 15,9 27-15,8 25 16,-8 9 0,0 8-16,-9 10 15,-9 16-15,-17-8 16,-9-17-16,9-9 15,-8-18-15,-1-16 16,9-10-16,0-16 16,0-18-1</inkml:trace>
  <inkml:trace contextRef="#ctx0" brushRef="#br0" timeOffset="-156212.49">10672 9854 0,'0'0'0,"-8"0"0,-1 0 15,0 0-15,9 0 16,0 0-16,0 0 16,0 0-1,0 9-15,18 8 16,8 0-16,17 1 15,18-1-15,8-8 16,10-9-16,-19-9 16,1-17-16,0 0 15,0-17-15,-27-9 16,-8 9 0,-17-1-16,-9 1 15,-9 0-15,-17 8 16,0 0-16,-8 18 15,-18 8-15,-9 9 16,0 18 0,0 25-16,0 18 0,9 17 15,18 8 1,-1 18-16,17 0 16,18-9-16,9-8 15,8-18-15,18-8 16,17-1-16,0-8 15,9-17-15,26-18 16,17-17-16,0-8 16,-8-18-1,-61 17-15</inkml:trace>
  <inkml:trace contextRef="#ctx0" brushRef="#br0" timeOffset="-154860.86">11558 9239 0,'0'0'0,"0"0"0,0 0 0,0 0 16,0 0-1,0 0-15,0 0 16,0 0-16,0 0 16,0 0-16,17 0 15,10 0-15,7 9 16,10-9-16,-1 9 15,9-1 1,0 1-16,-26 0 16</inkml:trace>
  <inkml:trace contextRef="#ctx0" brushRef="#br0" timeOffset="-154377.68">11984 9534 0,'0'0'0,"-9"0"15,0 0-15,9 0 16,0 0-16,0 0 16,0 0-16,0 0 15,0 0-15,0-9 16,18 0 0,-1-17-16,0 0 15,1-17-15,8-9 16,0 0-16,0 18 15,-17 8 1,-1 8-16,1 1 0,-9 17 16,0 0-16,0 0 15,0 17-15,0 18 16,0-1-16,9 10 16,-1-1-1,1-17-15,0 0 16,-1-17-16,1-1 15,8 1-15,1-9 16</inkml:trace>
  <inkml:trace contextRef="#ctx0" brushRef="#br0" timeOffset="-154231.25">12070 8841 0,'0'0'0,"0"0"0,0 0 16,0 0-16,0 0 15,9 0-15,26 17 16,26 0-16,-27-17 16</inkml:trace>
  <inkml:trace contextRef="#ctx0" brushRef="#br0" timeOffset="-153783.72">12557 8642 0,'0'0'0,"0"0"0,0 0 15,0 0-15,0 0 16,0 0-16,0 0 15,0 0 1,17 0-16,9 0 16,18-9-16,16 9 15,10-9-15,-1 1 16,-8 8-16,9 0 16,8 8-16,-26-8 15,-35 0-15</inkml:trace>
  <inkml:trace contextRef="#ctx0" brushRef="#br0" timeOffset="-153379.72">12843 8676 0,'0'0'0,"0"0"0,-8 0 0,-1 0 16,0 0-1,1 0-15,8 0 16,0 0-16,-9 0 16,0 9-16,0 8 15,1 18-15,-1 17 16,-8 0-16,-1 0 16,1 0-1,0-9-15,-1 0 16,1 1-16,0-18 15,8 0-15,9-9 16,0 9-16,0-17 16,17-1-16,1 1 15,16 0-15,1-1 16,8-8-16,1 0 16,-1-8-1,1 8-15,-1-9 16,9 0-16,0-8 15,-34 17-15</inkml:trace>
  <inkml:trace contextRef="#ctx0" brushRef="#br0" timeOffset="-153193.09">12800 9023 0,'-9'-9'0,"0"0"15,1 1-15,8 8 16,0 0-16,0 0 15,0 0-15,0 0 16,8 0-16,10 0 16,-1 0-16,9 0 15,0 8-15,-8 1 16</inkml:trace>
  <inkml:trace contextRef="#ctx0" brushRef="#br0" timeOffset="-152847.78">13217 9066 0,'0'0'0,"-9"-9"0,0 9 16,1 0-16,-1 0 16,0 0-16,1 0 15,8 0-15,0 9 16,0 8-16,0 1 15,0-1-15,8 9 16,1 0-16,8 0 16,1-17-1,-1-1-15,0-8 16,1-8-16,-1-1 16,1-17-16,-1 0 15,-8 0-15,-1-9 16,-16 18-16,-1 0 15,-8-1-15,-10 10 16,-7 8 0,-1 8-16,18 1 15</inkml:trace>
  <inkml:trace contextRef="#ctx0" brushRef="#br0" timeOffset="-152516.65">12505 9456 0,'0'0'0,"0"0"16,0-9-16,0 9 0,0-9 15,17 1 1,18-1-16,26 0 16,17 1-16,8-1 15,10 0 1,0-8-16,-18 0 0,-9 8 16,-8-8-16,-18 8 15,-8 9-15,-26 9 16,-1-9-1</inkml:trace>
  <inkml:trace contextRef="#ctx0" brushRef="#br0" timeOffset="-152083.35">12947 9421 0,'0'-9'0,"0"9"15,0 0 1,0 0-16,0 0 15,0 0-15,0 0 16,0 0-16,0 18 16,-8 8-16,-1 17 15,0 26 1,1-8-16,-1 0 16,0-18-16,1 0 15,-1-17-15,9 0 16,0-17-16,0-1 15,0-8-15,0 0 16,0-8-16,9-1 16,8-8-16,0-9 15,1 8-15,8 1 16,0 0 0,-9 17-16,9 0 15,-8 17-15,-10 0 16,1 1-16,0-1 15,-1 9-15,-8 0 16,0-9-16,0 1 16,9-10-16,0 1 15,-1 0-15</inkml:trace>
  <inkml:trace contextRef="#ctx0" brushRef="#br0" timeOffset="-151849.78">12817 9568 0,'0'0'0,"-8"0"0,-1 0 0,0 0 16,0 0-16,9 0 16,0 0-16,0 0 15,0 0-15,18 0 16,-1 0-16,18 0 15,17 0-15,35 0 16,8 0-16,-60 0 16</inkml:trace>
  <inkml:trace contextRef="#ctx0" brushRef="#br0" timeOffset="-146984.62">13442 9213 0,'0'0'0,"0"0"16,0 0-16,9-8 15,9-1-15,8 0 16,17 1-16,18-10 16,8 1-1,1 0-15,-10 8 16,10 0-16,8 1 15,-8-1-15,-18 0 16,-35 9-16</inkml:trace>
  <inkml:trace contextRef="#ctx0" brushRef="#br0" timeOffset="-146646.36">13920 8841 0,'0'0'0,"0"0"0,0 0 16,0 0-1,0 0-15,0 0 16,0 0-16,-9 17 15,1 9-15,-1 17 16,-17 9-16,0 35 16,-9 8-1,18 1-15,-1-19 0,18-16 16,0-9 0,18-9-16,17 1 15,43-27-15,9-17 16,-53 0-16</inkml:trace>
  <inkml:trace contextRef="#ctx0" brushRef="#br0" timeOffset="-144163.53">14780 9386 0,'0'0'0,"0"0"0,0 0 0,0 18 16,0 8-16,0 52 15,-9 43-15,0 17 32,1 1-32,-1-9 0,0-26 15,9-17-15,0-18 16,0-17-16,0-9 16,9-17-16,-9-17 15,0-9-15</inkml:trace>
  <inkml:trace contextRef="#ctx0" brushRef="#br0" timeOffset="-143785.18">15266 9941 0,'0'0'0,"0"0"0,0 0 15,0 0 1,0 0-16,-9 17 16,1 9-16,-1 17 15,0 9-15,9 0 16,0-8-16,18-1 31,-1-17-31,9-9 0,26-8 0,0-18 16,9-8-1,0-26-15,-18-1 16,-8-16-16,-9-1 16,-17 9-16,-18 0 15,-8 17-15,-9 1 16,8 16-16,1 18 16,8 9-16,9 0 15</inkml:trace>
  <inkml:trace contextRef="#ctx0" brushRef="#br0" timeOffset="-143466.93">15587 9646 0,'0'0'0,"0"0"16,0 0-16,0 0 15,18 18-15,8 16 16,17 1-16,27 8 16,8 0-1,17 1-15,-17-18 0,-8-9 16,-9 9-16,-18-9 16,-17 1-1,0 16-15,-17 18 16,-26 18-16,-9 8 15,-18-1-15,-8-7 16,9-27-16,34-26 16,9-8-16,0-9 15</inkml:trace>
  <inkml:trace contextRef="#ctx0" brushRef="#br0" timeOffset="-143069.58">16855 9993 0,'-9'0'0,"9"0"0,0 0 16,0 0-16,0 0 15,18 0-15,8 0 16,17 0-16,35 8 15,18-8-15,0 0 16,-10 0 0,-16-8-16,-1-1 15,1 9-15,-35 0 16,-18 0-16</inkml:trace>
  <inkml:trace contextRef="#ctx0" brushRef="#br0" timeOffset="-142830.83">17124 9690 0,'0'0'0,"0"0"15,0 0 1,0 26-16,0 25 0,-8 27 15,-1 35 1,-8 26 0,8-18-16,0-17 0,9-18 15,0 27-15,9-52 16</inkml:trace>
  <inkml:trace contextRef="#ctx0" brushRef="#br0" timeOffset="-141617.98">18800 9967 0,'0'-9'0,"0"0"16,0 1-16,-8-1 16,-1 0-16,0 1 15,-17-1-15,-8 0 16,-10 9-16,-17 0 15,1 18 1,-1 16-16,-9 27 16,1 17-16,25 0 15,18 0-15,18-9 16,8-17-16,17 0 16,0-9-16,18 1 15,17-27-15,26-8 16,1-18-1,-19-8-15,-25 8 16</inkml:trace>
  <inkml:trace contextRef="#ctx0" brushRef="#br0" timeOffset="-141468.18">19026 10330 0,'0'0'0,"0"0"16,0 18-16,0 16 15,0 27-15,-9 17 16,9 0-16,0-26 16,0-17-16,9-27 15</inkml:trace>
  <inkml:trace contextRef="#ctx0" brushRef="#br0" timeOffset="-141067.89">19625 9629 0,'0'0'0,"0"0"0,0 0 16,0 0-16,0 0 16,-8 0-16,-1 0 15,0 0-15,-8 26 16,-9 9 0,-9 25-16,0 9 15,1 27-15,-1-1 16,18 0-16,-1 1 15,18-19-15,18-16 16,-1-9-16,18-9 16,-1-17-16,18 0 15,-8-17 1,17-18-16,-27 9 16</inkml:trace>
  <inkml:trace contextRef="#ctx0" brushRef="#br0" timeOffset="-140817.98">19677 10097 0,'0'0'0,"0"0"16,0 0-16,0 0 15,0 0-15,0 0 16,18 0-16,8 0 15,17 8-15,9-8 16,0 0 0,9-8-16,0 8 15,-9-9-15,-26 0 16,-8 9-16</inkml:trace>
  <inkml:trace contextRef="#ctx0" brushRef="#br0" timeOffset="-140583.04">19886 9897 0,'0'0'0,"0"0"16,0 0-16,0 18 16,-9 8-16,0 43 15,-8 18-15,0 8 16,8-9-16,9-16 15,0-1 1,9-8-16,-1-9 16,18 0-16,9-9 15,-17-34-15</inkml:trace>
  <inkml:trace contextRef="#ctx0" brushRef="#br0" timeOffset="-140318.37">20372 9837 0,'0'0'0,"0"0"16,0 8-16,17 18 16,10 35-1,-1 26-15,-9-1 16,-8-8-16,-18 0 15,-17 17-15,-26 18 16,-18-18-16,18-25 16,17-27-16,9-17 15,9-9-15,17-8 16</inkml:trace>
  <inkml:trace contextRef="#ctx0" brushRef="#br0" timeOffset="-139732.39">20937 10001 0,'-9'0'0,"0"0"0,0 0 0,1 0 16,8 0 0,0 0-16,0 0 15,0 18-15,0-1 16,17 18-16,1-1 15,16 1-15,18-9 16,18-17-16,8-9 31,0-9-31,-8-8 0,-18-9 16,-9 0-16,-8-9 16,-9 0-16,-17 1 15,-18-1-15,0 0 16,-17 1-16,0 16 15,-9 1-15,-8 8 16,-9 9-16,8 18 16,-8 8-1,0 17-15,0 18 16,17 8-16,9 18 16,18-1-16,8-8 15,17 0-15,18 0 16,17-17-16,0-18 15,17-17 1,10-26-16,42-17 16,-51-1-16</inkml:trace>
  <inkml:trace contextRef="#ctx0" brushRef="#br0" timeOffset="-139400.48">21588 9516 0,'0'0'0,"0"0"0,0 0 0,0 0 16,0 0-16,0 0 15,17 0-15,18 0 16,17-8-16,18-1 16,8 9-16,26 0 15,-43 0 1</inkml:trace>
  <inkml:trace contextRef="#ctx0" brushRef="#br0" timeOffset="-138717.78">22031 9742 0,'0'0'0,"0"0"0,0 0 16,0 0 0,0 0-16,17 0 15,0-9-15,9 0 16,18-17-16,8-8 15,0-10-15,0-8 16,-8 0-16,-18 18 16,0-1-16,-18 18 15,1-1 1,0 18-16,-9 0 16,0 0-16,0 18 15,0 8-15,0 17 16,0 9-16,8-9 15,1 1 1,26-1-16,8-8 0,-8-27 16,-18-16-1</inkml:trace>
  <inkml:trace contextRef="#ctx0" brushRef="#br0" timeOffset="-138561.75">22465 8979 0,'0'0'16,"0"0"-16,0 0 16,0 0-16,0 0 15,9 9-15,8 8 16,0-8-16</inkml:trace>
  <inkml:trace contextRef="#ctx0" brushRef="#br0" timeOffset="-138269.08">22847 9023 0,'0'-9'0,"0"0"0,9 1 0,-9-1 16,0 0-16,17 1 16,18-1-16,8 0 15,9 1 1,9-1-16,0-8 0,8 8 16,-8-8-1,0-1-15,-9 18 0,-9 0 16,-25 0-1</inkml:trace>
  <inkml:trace contextRef="#ctx0" brushRef="#br0" timeOffset="-137918.56">23186 9049 0,'-9'-9'0,"0"0"0,1 9 15,-1 0 1,9 0-16,0 0 15,0 0-15,-9 0 16,1 9-16,-1 8 16,0 1-16,0 8 15,-17 8-15,0 18 16,-8-8-16,16-1 16,1 0-1,8-17-15,9 0 16,0-9-16,0 1 15,18-1-15,8 0 16,8-8-16,1 0 16,9-1-16,-10-8 15,10-8-15,-10-1 16,1 9 0,0 9-16,-18-9 15</inkml:trace>
  <inkml:trace contextRef="#ctx0" brushRef="#br0" timeOffset="-137735.04">23073 9161 0,'0'0'0,"0"0"16,0 0-16,0 0 16,0 0-16,17 0 15,0 0-15,18 0 16,0 0-16,8 0 15,27 0-15,8-8 16,-43 8-16</inkml:trace>
  <inkml:trace contextRef="#ctx0" brushRef="#br0" timeOffset="-137563.81">23655 9075 0,'0'0'0,"0"0"16,0 0-16,0 0 15,0 17-15,0 9 16,0 9 0,-9 8-16,0 0 15,9 1-15,0-1 16,0-9-16,0-16 16</inkml:trace>
  <inkml:trace contextRef="#ctx0" brushRef="#br0" timeOffset="-137269.28">22821 9620 0,'0'0'0,"0"0"0,0 0 15,0 0-15,0 0 16,0 0-16,26 0 16,17 0-16,36 0 15,7 9-15,27-9 16,9 0-16,-18-9 16,-8 1-16,-18 8 15,-35-9-15,-17 9 16,-17 0-1</inkml:trace>
  <inkml:trace contextRef="#ctx0" brushRef="#br0" timeOffset="-136811.93">23342 9681 0,'0'0'0,"0"0"0,0 0 15,0 0-15,0 9 16,0 17-16,0 8 16,-9 9-16,1 9 15,-1 0-15,-8-8 16,8-1 0,-9 0-16,10-17 15,8-8-15,0-10 16,0 1-16,0-9 15,0 0-15,0-9 16,17 1-16,1-18 16,16 0-1,1 0-15,8 8 0,-8 1 16,-9 0 0,0 17-16,-8 0 15,-10 8-15,1 10 16,0 8-16,-1 8 15,1 1-15,0 8 16,-1-17-16,1-8 16,0-10-16,-1 1 15,1 0 1,-9-18-16,0 0 16</inkml:trace>
  <inkml:trace contextRef="#ctx0" brushRef="#br0" timeOffset="-136633.49">23186 9906 0,'-9'-9'0,"0"1"0,9 8 15,0 0 1,0 0-16,0 0 16,0 0-16,18 0 15,8-9-15,26 0 16,26 1-16,9 16 15,-44 1 1</inkml:trace>
  <inkml:trace contextRef="#ctx0" brushRef="#br0" timeOffset="-136211.58">23794 9664 0,'0'0'0,"0"0"0,0 0 16,0 0-16,0 0 15,0 0-15,17 0 16,9 8-1,17 1-15,18-9 16,9 0-16,8-9 16,26-8-16,-26 0 15,-43 17-15</inkml:trace>
  <inkml:trace contextRef="#ctx0" brushRef="#br0" timeOffset="-135918.68">24193 9352 0,'0'0'0,"0"0"16,0 0-16,0 0 16,-9 17-16,1 18 15,-10 17 1,-8 8-16,0 18 15,9-8-15,-1-1 16,1-9-16,17 1 16,9-18-16,8 1 15,0-10-15,27-8 16,25 0 0,18-17-16,-43 0 15</inkml:trace>
  <inkml:trace contextRef="#ctx0" brushRef="#br0" timeOffset="-135635.89">24966 9508 0,'0'0'0,"0"0"16,0 0-16,0 0 15,0 17-15,0 9 16,-9 35-16,0 17 16,-8 25-1,-9 45-15,-9-1 16,9-34-16,0-18 16,9 0-16,-1-8 15,1-27-15,17-16 16,17-1-16,1-17 15</inkml:trace>
  <inkml:trace contextRef="#ctx0" brushRef="#br0" timeOffset="-135384.28">25391 9975 0,'0'0'0,"0"0"0,0 0 15,0 18-15,0 16 16,0 36-16,-8-1 16,-1-8-16,0-1 15,1-8-15,8-9 16,0-17-16,8-17 15,1 0-15</inkml:trace>
  <inkml:trace contextRef="#ctx0" brushRef="#br0" timeOffset="-135102.68">25730 9854 0,'0'0'0,"0"0"15,0 0 1,0 0-16,17 17 16,18 18-16,0 0 15,17-1-15,26 18 16,9 0 0,-18-8-16,1-1 0,-18-17 15,-9 0-15,-17-9 16,-8 9-1,-18 17-15,-52 27 16,-79 51-16,-86 18 16,-173 94-16</inkml:trace>
  <inkml:trace contextRef="#ctx0" brushRef="#br0" timeOffset="-29566.32">12018 11448 0,'0'0'0,"0"0"0,0 0 0,0 8 16,0 18 0,-8 35-16,-1 43 15,0 34-15,1 10 16,-1 8-16,0-1 15,1-33-15,-1-18 16,-9-26-16,10-18 16,8-16-1,0-27-15,8-9 0,-8-8 16</inkml:trace>
  <inkml:trace contextRef="#ctx0" brushRef="#br0" timeOffset="-29080.66">12852 12141 0,'-9'-9'0,"1"0"16,8-8-16,0 0 16,0-9-16,0 0 15,-9 8-15,0-8 16,1 9-16,-10 0 15,-8-1 1,-17 1-16,-9 17 16,-9 9-16,-9 17 15,1 17-15,-1 18 16,1 17-16,-1 8 16,27 9-16,8-8 15,18-9-15,17-17 16,9-9-16,8-9 15,0 0-15,18-17 16,17-17 0,18-1-16,25-16 15,-43-1-15</inkml:trace>
  <inkml:trace contextRef="#ctx0" brushRef="#br0" timeOffset="-28750.27">12756 12582 0,'0'0'0,"0"0"0,0 0 16,-8 18-16,-1-1 16,9 0-16,0 9 15,0 9-15,17-1 16,1 1-1,-1-9-15,9-9 16,-8-8-16,8-9 16,8-9-16,-8 1 15,0-18-15,1 0 16,-19-18-16,-16 1 16,-1 0-1,0 8-15,-17 18 16,9 0-16,-1 17 15,18 8-15</inkml:trace>
  <inkml:trace contextRef="#ctx0" brushRef="#br0" timeOffset="-28130.27">13469 11837 0,'0'0'0,"0"0"15,0 0-15,-9 18 16,0-1-16,0 18 15,-17 17-15,0 17 16,-8 26 0,-1 9-16,18 9 15,-1-9-15,18-9 16,18-8-16,-1-1 16,9-25-16,0-18 15,9-8-15,34-1 16,9-25-16,-26-35 15,-25 9 1</inkml:trace>
  <inkml:trace contextRef="#ctx0" brushRef="#br0" timeOffset="-27877.07">13573 12374 0,'0'0'0,"0"0"16,0 0-16,17 0 15,18 9-15,17 0 16,26-1-16,9-16 16,0-1-1,-9-8-15,0-1 16,-8 1-16,-27 0 15,-17-1-15,-17 10 16</inkml:trace>
  <inkml:trace contextRef="#ctx0" brushRef="#br0" timeOffset="-27617.14">13963 12158 0,'0'0'0,"0"0"15,0 0-15,0 0 16,0 0-16,0 17 16,-8 18-16,-1 34 15,9 18-15,0-1 16,0-8-16,0 0 16,9-9-1,8-8-15,1-26 16,-1-9-16,26-9 15,-8-17-15,-18-9 16</inkml:trace>
  <inkml:trace contextRef="#ctx0" brushRef="#br0" timeOffset="-27279.62">14406 12002 0,'0'0'0,"0"0"0,0 0 15,0 0-15,9 9 16,8 8-16,18 18 15,0 8-15,0 9 16,-1 8 0,-8 18-16,0 0 15,-17 0-15,-18 0 16,1-8-16,-18-1 16,0-9-16,-9-8 15,-8-8-15,25-27 16</inkml:trace>
  <inkml:trace contextRef="#ctx0" brushRef="#br0" timeOffset="-26963.12">15040 11785 0,'0'0'0,"0"0"15,0 9-15,0 17 16,0 35-16,0 25 16,0 27-1,0 17-15,-8 8 0,-1-25 16,9-18-1,0 1-15,0-10 16,0-34-16,17-17 16,-8-1-16,0-34 15,-1 0-15</inkml:trace>
  <inkml:trace contextRef="#ctx0" brushRef="#br0" timeOffset="-26550.08">15379 11352 0,'0'0'0,"0"0"0,0 0 0,0 0 15,0 0 1,0 0-16,0 0 15,9 0-15,8 9 16,0 0-16,1-1 16,-10 1-16,1 8 15,0 1-15,-1 8 16,-16 0-16,-1 8 16,-8-8-16,-9 9 15,0 0 1,8-9-16,1 0 15,8-18-15,1 1 16,8 0-16,0 8 16,0-9-16,17 1 15,0 0-15,18-1 16,17 1-16,0 0 16,-34-1-1</inkml:trace>
  <inkml:trace contextRef="#ctx0" brushRef="#br0" timeOffset="-26266.49">15492 12296 0,'0'0'0,"0"0"0,0 0 15,0 0-15,0 0 16,0 0-16,17 0 16,18 9-16,17-9 15,18 0-15,16-9 16,1 1 0,-9-1-16,0-8 15,9-1-15,-9 1 16,-34 8-16,-18 9 15</inkml:trace>
  <inkml:trace contextRef="#ctx0" brushRef="#br0" timeOffset="-26049.44">15778 12037 0,'0'0'0,"0"0"0,0 17 15,0 18-15,-8 51 16,-1 35-16,0 9 31,1-17-31,-10-9 0,18-18 16,9-16-16,8-18 16,9-9-16,-8-26 15</inkml:trace>
  <inkml:trace contextRef="#ctx0" brushRef="#br0" timeOffset="-20513.03">17159 11811 0,'0'0'0,"0"0"15,0 9-15,0 43 16,-9 35-16,9 43 16,0 25-1,0-33-15,0-18 16,0-18-16,9-16 16,0-1-16,-1-9 15,1-16-15,17 8 16,0-9-16,-8-26 15</inkml:trace>
  <inkml:trace contextRef="#ctx0" brushRef="#br0" timeOffset="-20118.33">18192 12097 0,'0'0'0,"0"0"15,0 0-15,0 0 16,-8 0-16,-1 0 16,-17 0-16,-9 0 15,-8 0-15,-1 9 16,-16 8-1,-1 18-15,9 8 16,0 18-16,17 17 16,-8 0-16,17 0 15,17-18-15,9 1 16,17-1 0,1-16-16,-1-1 0,9-17 15,0-17 1,17-9-16,27-18 15,-9 1-15,-35 8 16</inkml:trace>
  <inkml:trace contextRef="#ctx0" brushRef="#br0" timeOffset="-19949.87">18305 12643 0,'0'0'0,"0"0"16,0 0-16,0 0 15,0 17-15,0 18 16,0 34-16,0 0 16,0-17-16,0-17 15,0-18-15</inkml:trace>
  <inkml:trace contextRef="#ctx0" brushRef="#br0" timeOffset="-19617.59">18878 12227 0,'0'0'0,"0"0"15,0 0-15,0 0 16,0 0-16,-8 0 15,-1 0-15,-17 17 16,0 1-16,-17 16 16,-1 18-16,1 18 15,-1 8 1,18 0-16,9 8 16,8-8-16,9-9 15,9-8-15,8-18 16,18 1-16,0-18 15,17 0-15,9-9 16,-18-8-16</inkml:trace>
  <inkml:trace contextRef="#ctx0" brushRef="#br0" timeOffset="-19401.33">18852 12626 0,'0'0'0,"0"0"0,0 0 15,0 0-15,18 0 16,8 8-16,26 1 16,17 0-16,1-9 15,-1 0 1,-8 0-16,-26 0 0</inkml:trace>
  <inkml:trace contextRef="#ctx0" brushRef="#br0" timeOffset="-19134.41">19113 12357 0,'0'0'15,"0"0"-15,0 0 0,-9 26 16,1 26-16,-10 17 16,10 18-16,-1 8 15,9-8-15,0-35 16,17-9-16,1-8 16,-1-18-16,-8-8 15,8-18-15,0-26 16,1 18-1</inkml:trace>
  <inkml:trace contextRef="#ctx0" brushRef="#br0" timeOffset="-18901.3">19512 12400 0,'0'0'0,"0"0"0,0 18 16,18 8-16,8 8 15,0 18-15,0 18 16,-9-1-16,-8 9 16,-18-18-16,1 1 15,-18-9-15,0-9 16,-9 1-16,17-18 16,-8-18-1,-8 1-15,25-9 16</inkml:trace>
  <inkml:trace contextRef="#ctx0" brushRef="#br0" timeOffset="-18534.05">20190 11959 0,'0'0'0,"0"0"15,0 0-15,0 0 16,0 17-16,8 9 15,1 35-15,0 43 16,-1 34 0,-16 1-16,-1-1 0,0-17 15,1-17-15,8-34 16,-9-18 0,9-18-16,0-8 15,0-17-15,0-9 16</inkml:trace>
  <inkml:trace contextRef="#ctx0" brushRef="#br0" timeOffset="-18082.45">20528 11430 0,'0'0'0,"0"0"16,0 0-16,0 0 0,0 0 16,0 0-1,0 0-15,0 0 16,0 0-16,0 0 16,0 0-1,0 0-15,9 0 0,0 9 16,8 8-16,1 1 15,-10 8 1,1-9-16,0 9 16,-1 0-16,-16-9 15,-1 9-15,0-8 16,1-1-16,-1 0 16,9-8-16,0 0 15,0-1-15,0 1 16,0-1-1,17 10-15,1-1 16,16 0-16,10 1 16,8-10-16,0 1 15,-9-9-15,-25 0 16</inkml:trace>
  <inkml:trace contextRef="#ctx0" brushRef="#br0" timeOffset="-17701.72">21075 12227 0,'0'0'0,"0"0"0,0 0 0,0 0 15,18 0 1,8 9-16,35-1 15,8 1-15,1-9 16,-1 0-16,-8 0 16,8-9-16,-8 9 15,-35 0-15</inkml:trace>
  <inkml:trace contextRef="#ctx0" brushRef="#br0" timeOffset="-17485.25">20989 12504 0,'0'0'0,"0"0"0,0 0 16,17 0 0,9 0-16,35 18 15,26-10-15,8 1 16,1 0-16,8 8 15,0-8-15,-34-18 16,-44 9-16</inkml:trace>
  <inkml:trace contextRef="#ctx0" brushRef="#br0" timeOffset="-17265.27">22187 12063 0,'0'0'0,"0"0"0,0 0 15,0 0 1,0 17-16,0 18 16,0 42-16,-9 45 15,1 8-15,-10 26 16,-25 216-16</inkml:trace>
  <inkml:trace contextRef="#ctx0" brushRef="#br1" timeOffset="2048.92">9144 10841 0,'-9'-8'0,"1"8"0,8 0 15,-9 0-15,9 0 16,0 0-16,0 0 16,0 0-16,0 0 15,-9 17-15,1 18 16,-10 43-16,-8 26 16,0 34 15,-9 27-31,9-9 0,0 17 0,0 17 15,0-8-15,-9 17 16,1-17-16,8 9 16,-9-1-16,9 1 15,-9-9-15,18-18 16,-1 1 0,1-9-16,0-18 15,-1-8-15,1 0 16,8-35-16,1 1 15,-1 8-15,0 8 16,9-25-16,0-27 16,0-8-16,0-8 15,0-1 1,0 0-16,0-17 16,9 9-16,0-9 15,-1 0-15,1 0 16,8 0-16,1 0 15,-1 0-15,0-9 16,9 9-16,9 0 16,17 0-1,26 0-15,27-9 16,34 9-16,0-17 16,-9 0-16,0-1 15,-17 1-15,-18 0 16,-16-9-16,-19 8 15,1 1 1,-17-9-16,-10 0 16,-8-9-16,9 9 15,-9-17-15,-8 8 16</inkml:trace>
  <inkml:trace contextRef="#ctx0" brushRef="#br1" timeOffset="2382.08">9847 14817 0,'0'0'0,"0"0"0,0 0 16,18 17-16,8 0 15,17 9 1,18 9-16,0 0 16,0-1-16,-18 1 15,0 0-15,1-10 16,-18 1-16,-17 0 16,-1 9-16,-16 17 15,-27 17-15,-17 27 16,-35 8-1,17-18-15,10-25 16,34-35-16</inkml:trace>
  <inkml:trace contextRef="#ctx0" brushRef="#br1" timeOffset="3396.31">11523 14877 0,'0'0'0,"0"0"0,-8-8 15,-1-1-15,0 0 16,-8 1-16,-9 8 15,0 0 1,-18 17-16,1 0 16,-18 18-16,0 17 15,-8 17-15,17 18 16,8-9-16,10 8 16,16-8-16,10 0 15,8-8-15,17-10 16,0-17-16,18 1 15,0-18 1,52-9-16,17-17 16,-61 0-16</inkml:trace>
  <inkml:trace contextRef="#ctx0" brushRef="#br1" timeOffset="3746">11602 15406 0,'0'0'0,"0"0"0,0 0 0,0 8 16,-9 10-16,9 8 15,0 8 1,0 1-16,0 8 15,9-8-15,8-9 16,0 0-16,-8-18 16,8 1-1,1 0-15,-1-18 0,0 0 16,1-8-16,-10-9 16,1-9-1,-18 1-15,1-1 16,-10 18-16,1 8 15,0 9-15,8 0 16</inkml:trace>
  <inkml:trace contextRef="#ctx0" brushRef="#br1" timeOffset="4195.99">12175 14869 0,'0'0'0,"0"0"0,0 0 16,0 0-1,0 0-15,-9 0 16,0 8-16,1 10 16,-18 25-16,-1 18 15,10 8-15,0 17 16,-1-8-16,10 9 15,8 0-15,0-9 16,8-18-16,10-8 16,-1-9-1,9-8-15,9-18 16,8-8-16,18 0 16,-35-9-16</inkml:trace>
  <inkml:trace contextRef="#ctx0" brushRef="#br1" timeOffset="4428.71">12244 15354 0,'0'0'0,"0"0"0,0 0 16,17 0-16,18 0 15,9 0-15,8-9 16,9 0 0,8-8-16,0 0 15,1-1-15,-44 10 16</inkml:trace>
  <inkml:trace contextRef="#ctx0" brushRef="#br1" timeOffset="4679.6">12557 15102 0,'0'0'0,"0"0"0,0 0 16,-9 0-16,0 18 16,1 8-16,-1 8 15,0 18 1,1 18-16,-10-1 15,10 0-15,8 1 16,0-10-16,0-17 16,8 1-16,10-18 15,8 0-15,8-18 16,-8 1-16</inkml:trace>
  <inkml:trace contextRef="#ctx0" brushRef="#br1" timeOffset="4950.92">12765 14886 0,'0'0'0,"0"0"0,0 0 16,17 17-16,1 1 15,17 25-15,8 18 16,9 8-16,-8 9 16,-10 17-16,-8 9 15,-26 17-15,-17 9 16,-26 9 0,-1-9-16,27-78 15</inkml:trace>
  <inkml:trace contextRef="#ctx0" brushRef="#br1" timeOffset="7346.96">13660 15484 0,'0'0'0,"0"0"0,0 17 16,17 0-16,9 18 16,9-1-16,17 1 15,17-9-15,18-9 16,9-8 0,-10-18-16,10-8 15,-9-9-15,-26 0 16,-18-9-16,-8 1 15,-9 8-15,-17 0 16,-1 0-16,-16 0 16,-10 0-1,-8-9-15,-17 1 0,-1 16 16,-8 1 0,0 17-16,-9 0 15,0 17-15,9 18 16,0 8-16,9 9 15,8 18-15,18 7 16,8 1-16,18 18 16,8-1-1,18-17-15,8-9 16,9-8-16,18-18 16,-1-8-16,27-18 15,17-34-15,0-27 16,-70 10-16</inkml:trace>
  <inkml:trace contextRef="#ctx0" brushRef="#br1" timeOffset="15110.84">15214 15414 0,'0'0'0,"0"9"16,0-9-16,0 0 15,0 0-15,0 0 16,0 0-16,0 0 15,0 0-15,0 0 16,0 0 0,17-9-16,1 1 15,8-18-15,8-18 16,10 1-16,-1 0 16,-17 8-1,-8 18-15,-10-1 0,1 1 16,-9 17-16,0 0 15,0 0 1,0 0-16,0 17 16,0 1-16,9 8 15,-1 8-15,1 1 16,9 8-16,-1 1 16,0-18-16,1-18 15,-10 1-15,1-18 16,0 9-1</inkml:trace>
  <inkml:trace contextRef="#ctx0" brushRef="#br1" timeOffset="15258.6">15457 14799 0,'0'0'0,"0"0"0,0 0 16,0 0-16,0 0 15,0 0-15,17 9 16,-8 0-16</inkml:trace>
  <inkml:trace contextRef="#ctx0" brushRef="#br1" timeOffset="21825.79">16160 14514 0,'0'0'0,"0"0"16,0 0-16,0 0 16,0 0-16,0 0 15,0 0-15,0 0 16,0 0-16,0 0 15,0 0-15,-8 0 16,-1 26 0,0 25-16,-8 19 15,8-1-15,9 0 16,0-8-16,0-9 16,9-17-16,0-9 15,8-18-15,0-8 16,10-8-16,16-18 15,0 0 1,1 8-16,-18 1 16,0 8-16,-9 9 15,1 0-15,-1 9 16,0 8-16,9 1 16,0-10-16,-8 1 15,-1 0-15,9-1 16,0-16-1,-8-10-15,8-8 16,8-17-16,-7-26 16,-19-18-16,-16 26 15,-10 18-15,1 26 16,8 8-16,-17 1 16,17-1-16</inkml:trace>
  <inkml:trace contextRef="#ctx0" brushRef="#br1" timeOffset="22280.62">16942 14791 0,'0'0'0,"0"0"0,0 0 0,0 0 0,0 0 15,0 0 1,0 0-16,0 0 15,0 0-15,-9 8 16,1 10-16,-10 8 16,1 8-16,0 1 15,-1 8-15,1-17 16,8 0 0,9-17-16,0 0 15,0-1-15,0 1 16,9 0-16,8-1 15,1 1-15,-1-9 16,18 0 0,8-9-16,-17 9 0</inkml:trace>
  <inkml:trace contextRef="#ctx0" brushRef="#br1" timeOffset="22659.69">16126 15319 0,'0'0'0,"0"0"0,0 0 16,0 0-1,17-9-15,0 9 16,27-8-16,17 8 16,8 0-16,18-9 15,0 0-15,0 9 16,-9 0-16,0 0 15,-26 0 1,-9 0-16,-8 0 16,-17 0-16,-10 0 15</inkml:trace>
  <inkml:trace contextRef="#ctx0" brushRef="#br1" timeOffset="23083.55">16569 15501 0,'0'0'0,"0"0"16,0 0-16,0 0 16,0 0-16,0 0 15,0 0-15,17 9 16,9-1-1,0 1-15,0 0 16,-17-1-16,0 1 16,-1-1-16,-8 1 15,-8 8-15,-1 1 16,-17 8-16,0-9 16,8 0-16,1 1 15,0-10 1,8 1-16,0 0 15,9-1-15,0-8 16,0 0-16,0 0 16,18 9-16,-1 0 15,18-1-15,8 1 16,27 0 0,-10-1-16,-25-16 15,-18 8-15</inkml:trace>
  <inkml:trace contextRef="#ctx0" brushRef="#br1" timeOffset="23360.54">17324 15354 0,'-9'0'0,"1"0"0,-1 0 15,9 0-15,0 0 16,0 0-16,0 0 16,0 0-16,17 0 15,1 0 1,8 0-16,9 0 16,17-9-16,17 0 15,1 1-15,-18-1 16,-18 0-16,-16 9 15</inkml:trace>
  <inkml:trace contextRef="#ctx0" brushRef="#br1" timeOffset="23685.98">17524 15085 0,'0'0'0,"0"0"0,0 0 16,0 0-16,0 0 16,0 0-16,0 0 15,0 0 1,0 0-16,0 0 16,-9 9-16,0 17 15,1 17-15,-10 9 16,-8 17-16,9 1 15,0 8-15,-1-18 16,18-16 0,0-1-16,9-9 15,8-8-15,9-17 16,44 0-16,-18-9 16</inkml:trace>
  <inkml:trace contextRef="#ctx0" brushRef="#br1" timeOffset="25209.79">18297 14999 0,'0'0'0,"0"0"16,0 0-16,0 0 0,0 0 15,0 8-15,0 36 16,0 42-1,-9 53 1,0 25-16,1-17 0,-1-17 16,9-26-16,0-34 15,0-18-15,9-26 16,-1-18-16,1 1 16,8-18-1,-8 1-15</inkml:trace>
  <inkml:trace contextRef="#ctx0" brushRef="#br1" timeOffset="25543.22">18800 15414 0,'0'0'0,"0"0"0,0 0 16,0 0-16,0 0 16,0 0-16,-8 18 15,-1 16-15,0 18 16,9 17-16,0-8 15,0 0 1,9-9-16,0-9 16,8 0-16,18-17 0,-1-8 15,1-18-15,9-9 16,-1-17 0,-17 0-16,0 0 15,-17-17-15,0-1 16,-18-8-16,0 9 15,-17 8 1,0 1-16,-9 17 0,18 17 16,-9-9-1,17 9-15</inkml:trace>
  <inkml:trace contextRef="#ctx0" brushRef="#br1" timeOffset="25882.8">19122 15319 0,'0'0'0,"0"0"0,0 0 16,17 17-16,9 1 15,26 25-15,35 9 16,9-9-1,-1 1-15,-17-19 0,-8 1 16,-18-8-16,-26-10 16,0 1-1,-17 0-15,-1 8 16,-16 18-16,-27 25 16,-26 27-16,-26 8 15,0-25-15,18-10 16,17-25-16,17-9 15,18-18-15,8 1 16,9-9-16</inkml:trace>
  <inkml:trace contextRef="#ctx0" brushRef="#br1" timeOffset="26194.35">20198 15683 0,'0'0'0,"0"0"16,0 0-16,0 0 16,0 0-16,0 0 15,18 0-15,8 0 16,17 0-1,18 0-15,17 0 16,9-9-16,9 0 16,-10 1-16,-7-1 15,-19 0-15,-25 1 16,-18-10-16,-8 1 16</inkml:trace>
  <inkml:trace contextRef="#ctx0" brushRef="#br1" timeOffset="26425.58">20563 15293 0,'0'0'0,"0"0"0,0 0 16,0 0-16,0 0 15,0 17 1,0 35-16,0 35 15,-9 8-15,9 0 16,-8 18-16,8-9 16,0-17-16,8-18 15,1-43-15</inkml:trace>
  <inkml:trace contextRef="#ctx0" brushRef="#br1" timeOffset="27592.45">22274 15388 0,'0'0'0,"0"0"15,0 0-15,0 0 16,0-8-16,0-1 15,0 0-15,0 1 16,0-1-16,0 0 16,0 1-16,-9-1 15,0 0-15,-17 1 16,-8-1 0,-10 9-16,-17 17 15,-17 18-15,9 26 16,-1 8-16,10 9 15,16-9-15,27-8 16,17-9-16,0 0 16,17-9-16,1 0 15,16-17-15,10 0 16,25-17 0,9-18-16,0-8 15,-43 8-15</inkml:trace>
  <inkml:trace contextRef="#ctx0" brushRef="#br1" timeOffset="27776.04">22526 15700 0,'0'0'0,"0"0"15,0 0 1,0 0-16,0 17 16,-9 1-16,0 25 15,-8 18-15,8 8 16,1 0-16,8-8 15,0-18-15,8-8 16,-8-27-16,9 1 16</inkml:trace>
  <inkml:trace contextRef="#ctx0" brushRef="#br1" timeOffset="28076.01">23203 15319 0,'-9'-9'0,"1"1"0,8 8 16,-9 0-16,0 0 15,1 0 1,-10 8-16,1 10 16,-9 8-16,-18 34 15,10 1-15,-1 8 31,0 9-31,9 0 0,9-9 16,17 9-16,0 0 0,17-17 16,0-9-1,1-9-15,17-17 16,8 0-16,-8-17 16,-18-1-16</inkml:trace>
  <inkml:trace contextRef="#ctx0" brushRef="#br1" timeOffset="28297.6">23107 15726 0,'0'0'0,"0"0"0,0 0 16,0 0-16,0 0 15,18 0 1,-1 0-16,18 9 0,8-9 15,18 0 1,17-9-16,9 0 16,-17 1-16,-27 8 15,-17 0-15,-17 0 16</inkml:trace>
  <inkml:trace contextRef="#ctx0" brushRef="#br1" timeOffset="28542.12">23498 15510 0,'0'0'0,"0"0"16,0 0-16,-8 0 15,-1 17-15,0 9 16,1 26-16,-1 17 16,9 18-16,0-1 15,9-8 1,-9-26-16,8-17 15,1-18-15,8 0 16,9-8-16,-8-18 16,8-34-1,0 0-15,-9 26 0</inkml:trace>
  <inkml:trace contextRef="#ctx0" brushRef="#br1" timeOffset="28728.96">23785 15397 0,'0'0'0,"0"0"0,0 0 0,0 0 15,17 17-15,18 27 16,0 16-16,-9 9 16,0 9-1,-9 18-15,-17 8 16,-17-9-16,-9-9 16,-18-16-16,10-18 15,16-26-15,1-18 16,17-8-16</inkml:trace>
  <inkml:trace contextRef="#ctx0" brushRef="#br1" timeOffset="29256.08">24349 15778 0,'0'0'0,"0"-9"0,0 9 15,0 0-15,0 0 16,0 0-16,0 0 16,0 0-16,0 0 15,9 0-15,8 9 16,9 0-16,9-1 15,9 1-15,-1-9 16,0-9-16,1 1 16,-9-1-1,-9 0-15,8-17 16,-8-8-16,-8-10 16,-10-8-16,-16 9 15,-1 9-15,-17-1 16,-17 18-16,-1-1 15,-8 18-15,-9 18 16,-8 25 0,8 17-16,9 18 15,8 18-15,18 8 16,9-9-16,17 0 16,17-8-16,18-9 15,17-9-15,9-17 16,17-35-16,26-17 15,27-26-15,-71 9 16</inkml:trace>
  <inkml:trace contextRef="#ctx0" brushRef="#br1" timeOffset="29687.52">24992 15362 0,'-9'0'0,"0"0"0,9 0 16,0 0-16,0 0 15,0 0 1,0 0-16,0 0 15,18 0-15,-1 0 16,18 0-16,0 0 16,17-8-16,9-1 15,-9 9-15,-9 0 16,-26 0-16</inkml:trace>
  <inkml:trace contextRef="#ctx0" brushRef="#br1" timeOffset="30161.25">25443 15691 0,'-8'-8'0,"-1"-1"0,0 0 16,1 9-16,8 0 16,0 0-16,0 0 15,0 0-15,0 0 16,0 0 0,0-8-16,0-1 15,17-17-15,9-9 16,0 1-16,0-1 15,0 1-15,0 8 16,-17 8 0,0 1-16,-1 17 15,-8 0-15,0 0 16,0 0-16,0 17 16,0 18-16,9 0 15,8 8-15,-8 0 16,0-17-16,8-17 15,9 8-15,18 0 16,-18-17-16,8-34 16,-16-1-1</inkml:trace>
  <inkml:trace contextRef="#ctx0" brushRef="#br1" timeOffset="30312.82">25608 14938 0,'0'0'0,"0"0"16,0 0-16,0 0 16,0 0-16,0 0 15,0 0-15,26 9 16,1-9-16,-10 0 16</inkml:trace>
  <inkml:trace contextRef="#ctx0" brushRef="#br1" timeOffset="39274.67">26234 14921 0,'0'0'0,"0"0"0,0 0 16,0 0-16,0 0 15,0 0-15,0 0 16,0 0-1,8 0-15,-8-9 16,0 0-16,0 1 16,0-1-16,0 0 15,0 1-15,0-1 16,0 0-16,0 1 16,0 8-16,0 0 15,-8 0 1,-1 0-16,-17 26 15,-9 17-15,0 18 16,18 8-16,0-9 16,17-8-1,0-8-15,0-18 0,8-18 16,18 1-16,18-18 16,8-17-1,9-17-15,0 8 16,-18 1-16,-17 16 15,0 10-15,0 8 16,-9 17-16,10 9 16,-10 0-16,0 0 15,1 0-15,-1 0 16,0-17-16,1-1 16,-1-16-1,9-1-15,9-17 16,0-26-16,-1-9 15,-8 1-15,-17 17 16,0 25-16,-9 1 16,0 17-16</inkml:trace>
  <inkml:trace contextRef="#ctx0" brushRef="#br1" timeOffset="39653.5">27189 14964 0,'-9'0'0,"9"0"0,0 0 16,0 0-16,-9 9 15,1 8-15,-1 0 16,-8 18-16,-9-1 15,0 1-15,8-9 16,1 9-16,0-9 16,8 0-16,0-9 15,9 0 1,0-8-16,0 0 16,18-1-16,-1 10 15,18-10-15,-1 1 16,10 0-16,-1-1 15,-8 1-15,-26-9 16,-1 0-16</inkml:trace>
  <inkml:trace contextRef="#ctx0" brushRef="#br1" timeOffset="39962.78">26364 15406 0,'0'0'0,"-9"0"16,-8 8-16,8-8 16,0 0-16,1 0 15,8 0-15,0 0 16,0 0-16,17 9 15,9 0-15,35-1 16,17 1 0,18 8-16,-9-8 15,8-9-15,-8 0 16,-9 0-16,-17 0 16,-18 9-16,-8-9 15,-18 0-15</inkml:trace>
  <inkml:trace contextRef="#ctx0" brushRef="#br1" timeOffset="40373.98">26581 15639 0,'0'0'0,"0"0"0,0 0 16,0 0-16,9 0 15,8 0-15,18 9 16,0 8-16,-1 1 16,-8-1-16,0 0 15,0 1-15,-17-1 16,0 0-16,-18 1 16,0-1-16,-8 9 15,-9 9 1,0-9-16,0 0 15,9 0-15,-1-18 16,9 1-16,1 0 16,8-1-16,0-8 15,0 9-15,17 0 16,18 8 0,0 0-16,8-8 0,0-1 15,-16 1 1,-1 0-16,8 8 15,-8 0-15</inkml:trace>
  <inkml:trace contextRef="#ctx0" brushRef="#br1" timeOffset="41024.15">27354 15631 0,'0'0'0,"0"0"15,0 0-15,0 0 16,0 0-16,0 0 16,0 0-16,17 0 15,27 0-15,16 0 16,10 0-1,8 0-15,0-9 16,18 9-16,-9-26 16,-44 0-16</inkml:trace>
  <inkml:trace contextRef="#ctx0" brushRef="#br1" timeOffset="41336.48">27779 15354 0,'0'0'0,"0"0"0,0 0 16,0 0-16,0 0 15,0 0-15,0 0 16,-8 8-16,-1 10 16,0 16-16,-17 18 15,0 9 1,9-1-16,-1 1 15,1-9-15,17-9 16,0 1-16,9-1 16,8-8-16,1-9 15,25-18-15,44-8 16,8-8 0,-60-1-16</inkml:trace>
  <inkml:trace contextRef="#ctx0" brushRef="#br1" timeOffset="41833.5">28639 15302 0,'0'-9'0,"0"0"16,0 9-16,0 0 16,0 0-16,0 0 15,0 18-15,0 34 16,-9 34-16,1 27 15,-1 17 1,0-9-16,1-26 0,8-8 16,0-18-1,0-17-15,0-17 16,0-9-16,0-18 16,0 1-16,0-9 15,0 0-15</inkml:trace>
  <inkml:trace contextRef="#ctx0" brushRef="#br1" timeOffset="42090.24">29038 15709 0,'0'0'0,"0"0"0,0 0 0,0 0 15,0 0-15,0 8 16,0 10-16,0 16 15,0 10 1,-8 8-16,-1-9 16,9-8-16,0-9 15,0-18-15,0 1 16,0 0-16,0-18 16,9 0-16,-1-17 15,1 18-15</inkml:trace>
  <inkml:trace contextRef="#ctx0" brushRef="#br1" timeOffset="42373.51">29334 15432 0,'0'0'0,"0"0"15,0 0-15,0 0 16,0 0-16,8 8 16,10 18-16,17 9 15,17 17 1,8 0-16,19 0 15,-10-9-15,1 0 16,-10-17-16,-16 0 16,-18-8-16,0-10 15,-9 1-15,-8 0 16,0 17-16,-27 17 16,-25 35-16,-27 17 15,-25-8 1,-1-9-16,-17-9 15,53-26-15</inkml:trace>
  <inkml:trace contextRef="#ctx0" brushRef="#br1" timeOffset="56471.94">10716 13899 0,'0'0'0,"0"0"16,0 0-16,0 0 16,0 17-1,0 26-15,0 53 16,8 51-16,-8 61 15,0 60-15,-8 35 16,8 26-16,8-17 16,-8-78-16,9-44 15,8-34 1,1-26-16,-1-34 0,1-27 16,-1-26-1,9-26-15,-17-8 16</inkml:trace>
  <inkml:trace contextRef="#ctx0" brushRef="#br1" timeOffset="58887.84">11054 14003 0,'0'0'0,"0"0"0,0 0 16,0 0-16,0 0 15,18 0-15,17 8 16,25 1-16,18-9 15,18 9 1,8-9-16,9 8 0,9 1 16,8 8-1,18-8-15,17 0 16,0 8 0,8-9-16,1 1 0,0-9 15,8 0 1,0-9-16,1 9 0,-1-8 15,0-1-15,18 9 16,0 0 0,0 0-16,17 0 15,-18 0-15,1 0 16,0 0-16,8-8 16,-8 8-16,8-9 15,1 0-15,8 1 16,0-10-16,0 10 15,-9-10 1,18 10-16,0-1 16,0 0-16,0 1 15,8 8-15,0 0 16,-8 0-16,0-9 16,0 9-16,8-9 15,-8 1-15,9-1 16,-1 9-1,0-9-15,1 1 16,-9 8-16,-1 0 16,10 0-16,-9 0 15,8 8-15,-8-8 16,8 0-16,-8 0 16,0 9-16,0-9 15,0 0 1,-9 0-16,0 0 15,8 0-15,-16 9 16,8-1-16,9 1 16,-9 0-16,0-9 15,9 8-15,-18 1 16,1 8-16,-1 1 16,0-1-1,1-8-15,-1 8 16,9 0-16,-8-8 15,-10-1-15,1 10 16,-9-10-16,9 10 16,0-1-1,-1 0-15,1 1 16,-9-1-16,0 0 0,-17-8 16,8 0-1,1-1 1,-10 10-16,-8-10 0,-17 1 15,-1 8-15,-16-8 16,8 0-16,-9 8 16,-17-8-16,-9 8 15,-8 0-15,-10 1 16,-7-1 0,-19 0-16,-8 1 15,1-1-15,-1 18 16,8 8-16,-16 0 15,-9-8-15,-1 17 16,1 17-16,-9 0 16,0 27-1,0 34-15,-17 34 0,0 9 16,-18 0 0,0-17-16,1-8 15,-10-27-15,1-17 16,8-9-16,0-17 15,1-17-15,-1-18 16,-8 0-16,8-8 16,0-9-16,1 0 15,-1 0 1,0-9-16,-8 9 16,-9-9-16,0 9 15,-9 0-15,-8-8 16,-9-1-16,-9 0 15,-17 1-15,-18-10 16,-8 10 0,-18-1-16,-17 0 15,0-8-15,-8 0 16,-10-1-16,10 1 16,-9 8-16,-9-8 15,8 0-15,1-1 16,-18 1-16,1 0 15,-1-9-15,0 8 16,1 1 0,-10-9-16,1 9 15,-1-9-15,27 0 16,-17 0-16,-1 0 16,26-9-16,-17 0 15,0 9-15,18-8 16,-10 8-16,-8 0 15,0-9 1,9 9-16,0 0 16,-9-9-16,-9 9 15,26 0-15,-17 0 16,-17 0-16,17 0 16,9 0-16,-18 0 15,18 0-15,-1 0 16,10-8-1,-27-1-15,9 9 16,9 0-16,-18 0 16,-8 9-16,8-9 15,0 0-15,1-9 16,-10 9-16,1-9 16,8 1-16,9-1 15,-8 0-15,-1 1 16,-8 8-1,8 0-15,-8 0 16,-18 0-16,0-9 16,0 0-16,1 1 15,-1-1-15,9 0 16,0 1-16,-9-10 16,9 1-1,-9 8-15,9 1 16,0-1-16,0 0 15,9 1-15,-9-1 16,0 0-16,0 1 16,8-1-16,1 0 15,0-8-15,-1 8 16,-16 1-16,8 8 16,0 0-1,0 0-15,8 0 16,-8 0-16,0 8 15,9-8-15,-9 0 16,8 9-16,1-9 16,8 0-16,-8 0 15,8 0 1,1 9-16,-10-9 16,10 8-16,-1-8 15,26 0-15,-8 0 16,0-8-16,-1-1 15,10 9-15,-1 0 16,-8 0-16,8 0 16,1 0-16,8 0 15,0 0 1,0 9-16,8-9 16,10 0-16,17 8 15,-1-8-15,10 0 16,-1 0-16,10 0 15,7 0-15,1 9 16,44 0-16</inkml:trace>
  <inkml:trace contextRef="#ctx0" brushRef="#br1" timeOffset="64104.64">9839 17138 0,'0'0'0,"0"0"0,8-9 15,1 0-15,0 1 16,-1-1-16,1 0 16,0 1-1,-9-1-15,0 0 16,0-8-16,-9 0 15,0-9-15,-8 0 16,-9 9-16,0-1 16,0 18-16,-9 18 15,-8-1 1,-1 17-16,10 10 16,8-1-16,8 0 15,18 1-15,9-18 16,8 0-16,1-18 15,-1 1-15,18-18 16,-1 1-16,10-10 16,-9 10-16,-1-10 15,1 18 1,0 0-16,0 26 16,-1 26-16,10 26 15,-18 18-15,-9-1 16,-8 0-16,-18-17 15,0-17-15,-8-9 16,-9-9-16,0-17 16,0 0-1,0-17-15,-9-1 16,0-16-16,1-10 16,-1-8-16,18-17 15,17 0-15,0-9 16,8 34-16</inkml:trace>
  <inkml:trace contextRef="#ctx0" brushRef="#br1" timeOffset="64637.03">10299 17164 0,'0'0'0,"0"0"16,0 0-16,0 0 16,-9 0-16,1 0 15,-1 0-15,-8 17 16,-1 0-16,1 18 16,-1 0-16,1 8 15,17 0-15,0 1 16,17-18-1,1 0-15,8-18 16,9 1-16,-1-18 16,10 1-16,-1-18 15,1-18-15,-18 10 16,-18-10-16,-8 1 16,-8 8-16,-1 1 15,0 16 1,-8 10-16,0 8 15,-1 0-15,1 0 16,8 0-16</inkml:trace>
  <inkml:trace contextRef="#ctx0" brushRef="#br1" timeOffset="65487.53">11054 17164 0,'0'0'0,"-8"0"15,-10 0-15,1 0 16,0 0-16,-1 0 15,10 0-15,-1 0 16,0-9-16,-8 9 16,-1-9-16,-8 9 15,0 0 1,0 0-16,0 9 16,-8 8-1,7 1-15,1 16 0,9 1 16,0 0-16,17-1 15,0-8-15,0 0 16,0-8-16,8-10 16,10 1-1,8-18-15,9-8 16,-9-9-16,8-9 16,-8 1-16,0-1 15,-17 18-15,0-1 16,-1 10-16,1-1 15,-9 9-15,0 0 16,0 0 0,0 17-16,9 1 0,8 8 15,1 0 1,-1 0-16,0-9 16,9-8-16,-8-9 15,25-18-15,9-8 16,-8-17-16,-1-18 15,1-8 1,-18-9-16,0 9 16,-18 26-16,1 8 15,-9 18-15,0-1 16,0 10-16,0-1 16,0 0-16,0 9 15,0 0-15,0 0 16,0 0-16,-9 9 15,1 34 1,-1 27-16,-8 25 16,8 26-16,9-8 15,9-18-15,8-26 16,0-8-16,1-9 16,-1-9-16,9-17 15,26-9 1,-8-17-16,-36-8 0</inkml:trace>
  <inkml:trace contextRef="#ctx0" brushRef="#br1" timeOffset="65672.95">11984 17224 0,'0'0'0,"0"0"16,0 0-16,0 0 16,0 9-16,17 8 15,-8 9-15,-9-8 16</inkml:trace>
  <inkml:trace contextRef="#ctx0" brushRef="#br1" timeOffset="65820.7">11966 17493 0,'0'0'0,"0"0"0,0 0 15,0 0-15,0 0 16,9 8-16,0 1 16</inkml:trace>
  <inkml:trace contextRef="#ctx0" brushRef="#br1" timeOffset="67324.98">13790 16939 0,'0'0'0,"0"0"0,0-9 16,0 0-16,-9 1 16,0-18-16,1 0 15,-18 0 1,0 8-16,0 1 16,0 8-16,-9 9 15,-9 9-15,1 26 16,-9 25-16,17 35 15,9 18-15,17 26 16,9-18-16,9-9 16,0-16-16,-1-10 15,1-25 1,0-18-16,-9-8 16,-9-9-16,9-17 15</inkml:trace>
  <inkml:trace contextRef="#ctx0" brushRef="#br1" timeOffset="67507.39">12939 17519 0,'0'0'0,"0"0"0,0 0 16,0 0-16,17 0 15,18 0-15,34-9 16,36 0-16,16-8 15,18-9 1,-26-8-16,-70 8 16</inkml:trace>
  <inkml:trace contextRef="#ctx0" brushRef="#br1" timeOffset="67720.78">13929 17380 0,'0'0'0,"0"0"0,0 0 16,0 18-16,0 16 15,8 9-15,1 18 16,0 8-16,-9-17 16,0-26-16,-9-34 15,9 8 1</inkml:trace>
  <inkml:trace contextRef="#ctx0" brushRef="#br1" timeOffset="67866.06">14059 17042 0,'0'0'0,"0"0"0,0 18 0,0-1 15,17 26-15,18 18 16,0-9-1,-18-26-15</inkml:trace>
  <inkml:trace contextRef="#ctx0" brushRef="#br1" timeOffset="68205.36">14320 17579 0,'0'0'0,"0"0"15,0 0-15,0 0 16,0 0-16,0 0 15,0 0-15,0-8 16,0-1-16,0-8 16,0-9-16,0-18 15,8 10-15,1 8 16,8 0-16,1 9 16,-1-1-1,0 1-15,1 17 16,-1 0-16,0 0 15,1 17-15,8 1 16,0 8-16,0 8 16,0-8-16,-9 0 15,1 0 1,-1-9-16,1-8 16,-1 0-16,9-9 15,-17 0-15</inkml:trace>
  <inkml:trace contextRef="#ctx0" brushRef="#br1" timeOffset="68720.03">15275 17320 0,'0'0'0,"0"0"16,-9-9-16,0 0 15,1 1-15,-1-1 16,0 0 0,-8 1-16,-9-1 15,0 9-15,0 0 16,-9 17-16,0 18 16,1 8-16,-1 9 15,17-8-15,18-10 16,0-8-16,0-17 15,18-1-15,-1-8 16,18-8-16,17-27 16,9-25-1,8-27-15,-8-8 16,0-9-16,-18-9 16,-17 27-16,-17 34 15,0 17-15,-1 18 16,-8-1-16,0 18 15,0 0-15,-8 35 16,-10 34 0,1 52-16,0 18 15,17-9-15,17-26 16,18-26-16,17-26 16,35-26-16,26-26 15,-61 0-15</inkml:trace>
  <inkml:trace contextRef="#ctx0" brushRef="#br1" timeOffset="69457.75">16959 17103 0,'0'0'0,"0"-9"0,9 1 16,0-1-16,-1 0 15,1 1-15,-9-1 16,0 0-16,0 1 15,0-10 1,-9 1-16,1 0 16,-1 8-16,-17 9 15,-9 17-15,-8 1 16,-9 16-16,8 18 16,1 9-16,8 8 15,18 1 1,17-10-16,0-16 15,17-10-15,9-8 16,18-9-16,-1-8 16,35 0-16,26-27 15,-8-25-15,-27-17 16,-25 16-16,-9 18 16,-9 9-1,-18 17 1,1 0-16,0 0 0,-1 0 15,1 0-15,-9 0 16,0 0-16,0 0 16,-9 17-16,1 1 15,8 8-15,0 0 16,0 0 0,8 0-16,10-9 15,-1-8-15,0-1 16,1-8-16,8-8 15,0-10-15,0-8 16,0-8-16,-17-10 16,-1 10-16,-16-1 15,-1 9 1,-8 9-16,8 8 16,0 0-16,1 9 15,8 0-15</inkml:trace>
  <inkml:trace contextRef="#ctx0" brushRef="#br1" timeOffset="69720.15">17862 16852 0,'0'0'0,"0"0"0,0 0 0,-8 0 0,-1 17 16,-17 9-16,0 9 15,0 17-15,9 17 16,-1 9 0,1 9-16,0-9 15,17-18-15,0 1 16,17-18-16,0 0 16,9-17-16,9-17 15,0 0-15,-18-9 16</inkml:trace>
  <inkml:trace contextRef="#ctx0" brushRef="#br1" timeOffset="69935.89">17897 17216 0,'0'0'0,"0"0"15,0 0-15,0 0 16,0 0-16,0 8 15,26 10 1,18-10-16,16 1 16,10-9-16,8-9 15,0 1-15,0-18 16,1 8-16,-53 10 16</inkml:trace>
  <inkml:trace contextRef="#ctx0" brushRef="#br1" timeOffset="70170.48">18192 16973 0,'0'0'0,"0"0"0,0 0 16,0 0-16,-8 0 16,-1 26-16,-8 9 15,8 25-15,0 27 16,-8 8-1,17-8-15,9 0 16,8-27-16,9-8 16,9-17-16,0-18 15,-18-17-15</inkml:trace>
  <inkml:trace contextRef="#ctx0" brushRef="#br1" timeOffset="70459.15">18740 16913 0,'0'0'0,"0"0"15,0 0-15,0 8 16,17 18-16,9 26 16,9 35-16,-9 25 15,-18 10-15,-8-1 16,-26 0 0,-8-17-16,8-17 15,8-53-15</inkml:trace>
  <inkml:trace contextRef="#ctx0" brushRef="#br1" timeOffset="71403.09">20858 17077 0,'-8'-9'0,"-1"1"16,-8-1-16,-9-8 15,0-1-15,-18 10 16,1 8-16,-18 0 16,-9 17-16,1 9 15,8 9-15,-8 17 16,8 8 0,18 10-16,8-1 0,17 0 15,18-8 1,9-1-16,26-8 15,26-8-15,17-18 16,43-26-16,-8-18 16,-69 10-16</inkml:trace>
  <inkml:trace contextRef="#ctx0" brushRef="#br1" timeOffset="72166.16">21049 17467 0,'0'0'0,"0"0"16,0 0-16,-8 26 15,-1 17 1,0 26-16,9 9 16,0 0-16,0-26 15,0-17-15,0-26 16</inkml:trace>
  <inkml:trace contextRef="#ctx0" brushRef="#br1" timeOffset="72471.13">21501 17042 0,'0'0'0,"0"0"0,0 0 16,0 0-16,0 0 15,-9 9 1,1 17-16,-18 35 15,0 25-15,-9 10 16,9-1-16,8 0 16,10-8-16,8-9 15,8-18-15,10-16 16,-1-18-16,18 0 16,43-9-16,18-17 15,-36-43 1,-34 25-16</inkml:trace>
  <inkml:trace contextRef="#ctx0" brushRef="#br1" timeOffset="72686.75">21623 17441 0,'0'0'0,"0"0"15,0 0-15,0 0 16,8 0-16,18 0 15,18 0-15,17 0 16,17-9-16,8 1 16,1-27-16,-9-8 15,-25 8-15,-27 0 16,-9 27 0</inkml:trace>
  <inkml:trace contextRef="#ctx0" brushRef="#br1" timeOffset="72925.15">21918 17198 0,'0'0'0,"0"0"0,0 0 15,0 0 1,0 0-16,0 26 16,0 35-16,0 26 15,0 8-15,0-9 16,0 1-16,8-18 15,1-17-15,0-26 16,8-17 0,27 0-16,16-35 15,-16-9-15,-27 18 16</inkml:trace>
  <inkml:trace contextRef="#ctx0" brushRef="#br1" timeOffset="73103.47">22352 16982 0,'0'0'0,"0"0"0,0 0 16,17 17-1,9 26-15,18 35 16,8 26-16,-9 9 16,-17 25-16,-26 18 15,-26 0-15,-78 208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42:41.3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20997 5974 0,'0'0'0,"0"0"15,0 0-15,0-9 16,-8 1-16,-1-10 16,-8 1-1,-1 0-15,1 8 0,-9-8 16,-9-9-1,-8 0-15,-1 0 16,1 0 0,-9 0-16,-9 9 0,0-1 15,-26 1 1,0 8-16,18 9 16,0 9-16,-10 8 15,1 9-15,0-8 16,9 8-1,-1 0-15,9 0 16,1 8-16,7 1 0,19-9 16,-1 0-16,9 0 15,9 8-15,-1 1 16,1 8-16,17-8 16,0 0-1,9 8-15,8 0 16,0 9-16,9-8 15,9 7-15,8 10 16,10 0-16,-1-9 16,17-9-16,1 0 15,8-17-15,0 0 16,9-8-16,26-1 16,-18-17-1,9-9-15,-8-8 16,-1-9-16,-16 0 15,-19 0-15,1-17 16,-17 8-16,-1-8 16,-17-1-16,-17-8 15,-1 1 1,-16-10-16,-1-8 16,-17 8-16,0 9 15,-9 9-15,0 8 16,-8 18-16,17 8 15</inkml:trace>
  <inkml:trace contextRef="#ctx0" brushRef="#br0" timeOffset="751.57">21414 6468 0,'0'0'0,"0"0"0,-9 0 16,1 8-16,-1-8 16,0 0-16,9 0 15,0 0-15,0 9 16,0 0-16,26 8 16,35 0-16,35 9 15,25-8 1,44-10-1,18 1-15,8-9 0,17 0 16,-8-9-16,-9-8 16,-35 8-16,-8 1 15,-27-10-15,-25 10 16,-9-1-16,-26 0 16,-18 9-16,-17 0 15,0 0 1,-17-8-16,-1-1 15,1 9-15</inkml:trace>
  <inkml:trace contextRef="#ctx0" brushRef="#br0" timeOffset="1014.41">23099 6398 0,'0'0'0,"-9"0"0,9 0 16,0 0-16,9 0 16,17 9-16,35 0 15,17 8-15,9 0 16,8-8 15,-8 0-31,-35-1 0,-8 1 0,-10 8 16,-8 18-16,-26 26 15,-8 17-15,8-26 16</inkml:trace>
  <inkml:trace contextRef="#ctx0" brushRef="#br0" timeOffset="2550.55">24653 6043 0,'0'0'15,"0"0"-15,0 0 0,0 0 16,0 0-16,0 0 15,0 0-15,0 0 16,0 0-16,-8 0 16,-1 0-16,0 9 15,-17 26-15,-17 25 16,8 10 0,0 8-1,18 0-15,-9 17 0,8-17 16,1-18-16,17-8 15,0-26-15,17 0 16,1-17-16,-1 0 16,18-18-16,17-34 15,9-18-15,8-8 16,-8-1 0,0 18-16,-18 9 15,-17 17-15,-8 9 16,-10 17-16,10 9 15,-1 17-15,9 17 16,9 26-16,0-8 16,-9-9-16,0-18 15,0-8 1,8-8-16,1-10 16,9-25-16,8-18 15,0-17-15,-9-26 16,-17-26-16,-8-25 15,-18 16-15,-9 18 16,-8 43 0,8 26-16,0 26 15,9 0-15</inkml:trace>
  <inkml:trace contextRef="#ctx0" brushRef="#br0" timeOffset="3264.39">25808 6416 0,'0'0'15,"-9"0"-15,1 0 0,-1 0 16,0 0-1,1 0-15,-1 17 16,0 9-16,1 17 16,-10 9-16,1 9 15,0 8 1,-1-8 0,1 8-16,-1-8 0,10-9 0,8-18 15,0-8-15,0-8 16,0-10-1,0 1-15,0 0 16,0-1-16,0 1 16,0 0-16,0-9 15,0 8-15,8-8 16,10 9-16,8 0 16,26-1-1,9 1-15,8-9 16,1 9-16,-1-1 15,-25-8-15,16 9 16,-16 0-16</inkml:trace>
  <inkml:trace contextRef="#ctx0" brushRef="#br0" timeOffset="4091.08">26433 6433 0,'0'0'0,"0"0"0,0 0 16,0 0-16,0 0 15,0 0-15,0 0 16,0 0-1,9 0-15,8 0 16,1 0-16,17 0 16,8 0-16,0-9 15,1 9-15,-1 9 16,-17-9 15,-8 0-31</inkml:trace>
  <inkml:trace contextRef="#ctx0" brushRef="#br0" timeOffset="4296.72">26451 6780 0,'0'-9'0,"0"0"0,0 1 0,0 8 16,0-9-16,26 0 15,9 1-15,8-1 16,18-8-16,8 8 16,44 18-1,260 60-15</inkml:trace>
  <inkml:trace contextRef="#ctx0" brushRef="#br0" timeOffset="5618.28">27753 5905 0,'0'0'0,"0"0"0,0 0 15,0 0-15,0-9 16,0 1-16,0 8 16,0 0-16,0 0 15,-8 8-15,-18 27 16,-9 34-16,-9 35 16,1 9 30,8-9-46,1-1 0,-1-16 0,0-9 0,18-9 0,-1-17 16,1-8-16,0-18 16,8 8-1,9-8-15,0-8 0,9-1 16,17 0-16,17 0 16,27 1-1,25-10-15,44-16 16,-9-10-16,-78 18 15</inkml:trace>
  <inkml:trace contextRef="#ctx0" brushRef="#br0" timeOffset="6119.56">28352 6442 0,'0'0'0,"-8"0"0,-1 0 0,-8 0 16,-9 17-16,-18 18 15,-8 8-15,-9 9 16,18 9-1,8-18 1,18 0-16,-1-17 0,18 0 0,0-8 16,0-10-1,18 1-15,-1-9 16,18-9-16,0-17 16,-1 0-16,10-8 15,-1-10-15,-17 10 16,-8 16-16,-10 10 15,-8 8-15,0 8 16,0 10 0,0 16-16,0 10 15,0-1-15,18 0 16,-1 1-16,9-10 16,9-17-16,8-8 15,1-9-15,-18 0 16</inkml:trace>
  <inkml:trace contextRef="#ctx0" brushRef="#br0" timeOffset="6428.42">28743 6598 0,'0'0'0,"0"17"16,9 0-16,0 9 16,-1 9-16,1 0 15,0-9-15,-18 0 16,0 0-16,1 0 16,-1-18-16,0 1 15,1 0-15,-1-9 16,0-9-1,1-8-15,8-27 16,8-16-16,10-1 16,42 0-16,10 1 15,-35 42-15</inkml:trace>
  <inkml:trace contextRef="#ctx0" brushRef="#br0" timeOffset="7162.41">29273 6502 0,'0'0'0,"0"0"0,0 0 15,0 9 1,-9 8-16,1 18 16,-1 8-16,0 9 15,-8-8-15,-1-1 16,1 0-1,8-17 1,1-8-16,-1-10 0,9 1 0,0 0 16,0-9-1,0-9-15,9 0 0,8-25 16,18-10 0,0-8-16,-9 18 15,0 16-15,-9 1 16,-8 17-16,-1 0 15,1 0-15,0 17 16,-9 9 0,0 0-16,0 0 0,0 0 15,0-8 1,0-1-16,0-8 16,0-1-16,0-8 15,17-8-15,1-10 16,16-16-16,1-10 15,0 10-15,-9-1 16,0 18-16,-9-1 16,-8 18-1,0 0-15,-1 18 16,10 16-16,-10 1 16,10 8-16,-1 1 15,0-10-15,27 18 16,8-9-1,-17-34-15,-1 0 16,-8-9-16,1 0 16,-10 0-16</inkml:trace>
  <inkml:trace contextRef="#ctx0" brushRef="#br0" timeOffset="7471.54">30358 6823 0,'0'0'0,"-8"-17"0,-10-9 15,1 8-15,0 1 16,-9-9-16,0 9 15,8 17 1,1 0-16,-9 0 16,0 17-16,0 18 15,8-1-15,1 1 16,0 8 0,17-8-16,0-1 0,8-8 15,10-17-15,-1 0 16,0-9-1,1 0-15,-10-9 16,1 0 0,0-17-16,-1 0 0,-16-17 15,-18 0-15,0 0 16,0 8 0,0 18-16,8 8 0,18 9 15,0 0 1</inkml:trace>
  <inkml:trace contextRef="#ctx0" brushRef="#br0" timeOffset="7836.11">30706 6702 0,'0'0'0,"0"0"0,8 8 0,10 10 16,-1-1-16,9 9 15,0 0 1,-8 0-16,-10 0 0,1-9 16,-18 0-1,1 1-15,-18 8 16,-9 0-16,-9-18 15,10 1-15,-1-9 47,18-9-47,-1 1 0,18-10 0,9-16 0,26-27 0,34-17 16,79-26 0,225-112-16</inkml:trace>
  <inkml:trace contextRef="#ctx0" brushRef="#br0" timeOffset="8795.99">28630 7169 0,'-8'-8'0,"-1"-1"16,-8 0-16,-9 1 16,-9 8-16,-9 0 15,10 8-15,-10 18 16,1 35-16,-9 52 31,17 34-31,9 35 0,9-1 16,17-25-16,0-34 15,0-18-15,0-18 16,-9-25-16,9-18 16,0-17-1,0-17-15</inkml:trace>
  <inkml:trace contextRef="#ctx0" brushRef="#br0" timeOffset="8966.83">27831 8018 0,'0'0'0,"0"0"16,0 0-16,9 0 0,17-9 15,18 1 1,16-18-16,27 0 16,35-26-1,17 8-15,-87 36 0</inkml:trace>
  <inkml:trace contextRef="#ctx0" brushRef="#br0" timeOffset="9295.2">28656 7845 0,'0'0'0,"0"0"0,0 0 15,0 17-15,0 9 16,0 9-16,9 17 15,0-9 1,-1 0-16,-8 1 0,-8-1 31,-1 0-31,0 1 0,1-18 16,-1 0-16,0-18 16,1 1-16,-1 0 15,0-18-15,1 0 16,8-25-1,0-27-15,17-17 0,18 9 16,17 8 0,17 0-16,-34 44 15</inkml:trace>
  <inkml:trace contextRef="#ctx0" brushRef="#br0" timeOffset="9721.41">28943 8200 0,'-9'0'0,"9"0"0,0 0 15,0 0-15,0 0 16,18 9-16,8-1 15,8-8 1,10-8-16,-1-1 16,-8-8-16,8-9 15,-8 0 1,-9 0-16,-17 0 0,0-9 16,-18 9-16,0 9 15,-17-1-15,-17 10 16,-1 16-1,-8 10-15,0 16 16,0 18-16,9 0 16,17 9-16,17 0 15,18-9-15,17-1 16,17-7 0,26-10-16,44-8 0,252-26 15</inkml:trace>
  <inkml:trace contextRef="#ctx0" brushRef="#br0" timeOffset="10323.03">29890 7940 0,'0'0'0,"0"0"0,-9 0 16,0 0-16,-8-9 15,-9 9-15,-9 9 16,0 8-16,1 1 16,7-1-16,-7 9 15,16 0-15,1 0 16,0 0 0,17-9-16,0-8 15,0 0-15,8-1 16,10-8-16,-1 0 15,9-8-15,-9 8 16,-8 0-16,0 0 16,-9 0-16,-9 26 15,-8 34 1,-9 53-16,-18 17 16,-8 17-16,0 9 15,26-44-15,17-25 16,9-26-16,0-9 15,9-18-15,0-16 16,8-10 0,0-8-16,10-8 15,-1-18-15,0-9 16,-18-34-16,1-18 16,-18 9-16,-8 9 15,0 17-15,-1 9 16,1 8-16,8 18 15,9-1-15,0 1 16,0 8 0,9-17-16,17 0 0,43-34 15,18-1 1,-17 26-16,-44 18 16</inkml:trace>
  <inkml:trace contextRef="#ctx0" brushRef="#br0" timeOffset="10731.84">30020 8139 0,'0'-8'0,"0"8"16,0 0-16,0 0 16,0 0-16,0 0 15,0 17-15,0 9 16,0 9-16,8 17 15,1-9 1,0-9-16,-1-8 16,1-17-16,0 0 15,8-1-15,1-16 16,-1-1-16,0-17 16,18-17-16,-9-9 15,0 17-15,-8 1 16,-10 16-16,1 10 15,-9 8 1,0 0-16,0 17 16,0 9-16,9 9 15,8 8 1,0 0-16,1-8 0,16-1 16,19 1-16,42 8 15,-34-25-15</inkml:trace>
  <inkml:trace contextRef="#ctx0" brushRef="#br0" timeOffset="11158.3">30610 8252 0,'0'0'0,"0"0"0,0 0 0,0 0 15,0 0-15,0 0 16,18 0-16,16-9 16,18 1-16,1-1 15,-1-17-15,0-9 32,-9 9-32,-17 0 0,-8 9 15,-10-9-15,-16 9 16,-1-1-16,-17 1 15,-18 17-15,-8 0 16,-17 17-16,17 18 16,0 0-1,17 17-15,9 0 0,9-9 16,17 0 0,17-8-16,9-9 15,17 0-15,9-18 16,9-8-16,52-26 15,9-17 1,-44 9-16,-17 8 0,-35 17 16</inkml:trace>
  <inkml:trace contextRef="#ctx0" brushRef="#br0" timeOffset="11483.03">31340 8174 0,'0'0'0,"0"0"15,-9 0-15,0 17 16,1 1-16,-10 16 15,1 1-15,0 0 16,-1-10-16,9 1 16,1-17-16,8 0 15,0-1 1,0-8-16,0-8 16,0-10-16,17-8 15,9-17 1,9-9-16,-9 18 0,0-1 15,0 18-15,0-1 16,-17 18-16,0 0 16,-1 9-16,1 8 15,0 1 1,-1 8-16,10 8 16,16 10-16,10-1 15,-9-35 1,-18-8-16</inkml:trace>
  <inkml:trace contextRef="#ctx0" brushRef="#br0" timeOffset="12561.28">32208 8096 0,'-9'-9'0,"1"1"16,-1-1-16,0 0 16,1 1-16,-1-1 15,0 0-15,-17 1 16,-9 8-16,1 0 15,-10 17 1,1 0-16,-9 18 16,0 8-16,17 9 15,0-8 1,18-1-16,8 0 0,9-17 16,0-9-16,18-8 15,8 0-15,17-9 16,9-9-1,9-17-15,0 0 16,-1 0-16,-16 0 16,-18 0-16,0 9 15,-9 0-15,-8-1 16,0 10-16,-1-1 16,-8 9-1,0 0-15,0 0 0,0 0 16,0 0-1,0 0-15,9 0 16,0 0-16,-1 9 16,1-1-16,0 1 15,0 0-15,-1-1 16,1-8 0,0 0-16,-1 0 15,1 0-15,0 0 16,-1 0-16,-8 0 15,9 0-15,0 0 16,-1 0-16,1 9 16,0 0-16,-1-1 15,1 1 1,0-9-16,-1 0 0,1 0 16,0 0-1,-9-9-15,9 1 16,-1-10-16,10-8 15,-10 0-15,10-8 16,-10-1-16,1 18 16,0-1-16,-9 1 15,0 17-15,0 0 16,0 0 0,0 0-16,0 17 15,8 9-15,1 35 16,0 26-16,-1 16 15,-8 10-15,9 8 16,-18-17-16,1-8 16,-10-10-1,1-17-15,0-25 16,-9-1-16,0-17 16,-1 0-16,-16-17 15,0-9-15,-1-9 16,1-17-16,-1-9 15,10-25-15,16-1 16,27-17-16,26-8 16,52-27-1,51-17-15,175-121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39:14.96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 3549 0,'0'0'0,"0"0"0,0-9 15,9 1-15,8-18 16,9 0-16,9-17 15,0-9 1,0-9-16,8-17 16,0 9-16,-17-1 15,1 18-15,-19 18 16,1 8-16,-9 9 16,0 17-16,0 0 15,0 0-15,0 17 16,0 18-16,0 16 15,9 1 1,8-8-16,0-1 16,1-17-16,-1 0 15,-8-17-15,-1-9 16,1 0-16</inkml:trace>
  <inkml:trace contextRef="#ctx0" brushRef="#br0" timeOffset="142.72">2579 2449 0,'0'0'0,"0"0"0,-9 0 0,9 0 15,0 0-15,0 9 16,0 0-16,0 8 16,9-8-16</inkml:trace>
  <inkml:trace contextRef="#ctx0" brushRef="#br0" timeOffset="1704.71">3091 2415 0,'0'0'0,"0"0"15,0 0-15,0 0 16,0 0 0,0 0-16,0 0 15,0 0-15,0 17 16,0 35-16,0 43 15,-8 35-15,8 0 16,-9-9-16,0-17 16,1-17-16,-1-35 15,0-9-15,9-17 16,0-17-16,0-1 16,0-16-1,0-1-15,9-34 16,8-18-16,1 0 15,8 9-15,0 18 16,-9 17 0,9-1-16,-8 18 0,-1 18 15,0-1 1,1 26-16,-1 9 16,9-9-16,-8 1 15,-10-1-15,1-17 16,0-17-16,-1-1 15,1-8-15,0-8 16,-1 8-16</inkml:trace>
  <inkml:trace contextRef="#ctx0" brushRef="#br0" timeOffset="1887.79">3013 2839 0,'0'0'0,"0"0"0,0 0 15,0 0-15,0 0 16,0 0-16,0 0 16,18 0-1,16 0-15,27-9 16,17 1-16,0 8 16,-34 0-16</inkml:trace>
  <inkml:trace contextRef="#ctx0" brushRef="#br0" timeOffset="3639.83">3925 2380 0,'0'0'0,"0"0"16,0 0-16,0 0 15,-9-9 1,1 1-16,-10-1 16,10 0-16,-1 1 15,0 8-15,1 0 16,8 0-16,0 0 16,0 0-16,0 0 15,17 0-15,9 8 16,9 10-16,8-1 15,9 18 1,-8 17-16,-10 0 16,-8-1-1,-17 1-15,0 0 0,-18-8 16,0-1-16,-17-8 16,0-9-16,-17 0 15,0-18 1,-10 1-16,1 0 15,18-18-15,-1 0 16,17 1-16,1-10 16,17-8-16,0 0 15,17-17 1,18 0-16,9-9 16,34-9-16,-26 27 0</inkml:trace>
  <inkml:trace contextRef="#ctx0" brushRef="#br0" timeOffset="3906.06">4325 2137 0,'0'0'16,"0"0"-16,0 0 0,0 18 0,0 25 15,0 18-15,0 17 16,8 34 0,-8 9-16,0-34 0,0-9 15,0-17-15,0-18 16,9-26 0,0-8-16,-9-9 15</inkml:trace>
  <inkml:trace contextRef="#ctx0" brushRef="#br0" timeOffset="4302.42">4463 2397 0,'0'0'0,"0"0"16,0 0-16,0 0 15,0-8-15,0-1 16,0 0-16,9 1 16,0 8-16,0-9 15,-1 9 1,1 0-16,0 0 16,-1 9-16,1-1 15,0 18-15,-9 18 16,-9 8-16,9-9 15,0 0-15,0 0 16,0-17-16,0 0 16,9-8-1,8-1-15,0-8 16,18-1-16,0-8 16,0-8-16,8-1 15,0-17-15,9-17 16,9-9-16,-35 34 15</inkml:trace>
  <inkml:trace contextRef="#ctx0" brushRef="#br0" timeOffset="4500.96">4793 2337 0,'0'0'0,"-8"0"16,-1 8-16,0 10 15,1 8-15,-1 17 16,-8 26-16,-1 9 15,10 0 1,8-17-16,0-1 16,0-8-16,0-8 15,8-27-15,1-8 16,0-9-16</inkml:trace>
  <inkml:trace contextRef="#ctx0" brushRef="#br0" timeOffset="4766.39">4950 2276 0,'0'0'0,"0"0"15,0 0-15,0 9 16,8 8-16,10 0 16,8 1-16,17 8 15,9 0-15,-8 0 16,-1 0-1,1-9-15,-10 9 16,-16 9-16,-10-1 16,-25 18-16,-26 17 15,-27 9-15,-17 0 16,0 9-16,35-35 16,44-43-16</inkml:trace>
  <inkml:trace contextRef="#ctx0" brushRef="#br0" timeOffset="5149.8">3977 3151 0,'0'0'0,"0"0"0,0 0 16,0-9-16,-9 0 16,1-8-16,8 8 15,0 1-15,0-1 16,0 9-16,0 0 16,0 0-1,35-9-15,25 1 16,36-10-16,60-7 15,27-1-15,-27 0 16,-35 0-16,-8 8 16,-26 1-16,-17 8 15,-18 9-15,-26 0 16,-18 0 0,1 0-16,0 0 15</inkml:trace>
  <inkml:trace contextRef="#ctx0" brushRef="#br0" timeOffset="5700.37">4029 3324 0,'0'0'0,"0"0"0,0 0 16,0 0-16,0 0 15,0 0-15,0-9 16,0 1-16,0-1 15,0 9-15,0 0 16,0 0 0,18 0-16,8 17 15,17 1-15,9 8 16,0 8-16,-8 1 16,-10 0-1,-7 8-15,-1-9 0,-18 10 16,1-1-16,-18 0 15,-8-8-15,-9 8 16,-18 1 0,-8-18-16,0-9 15,9-8-15,-1-9 16,10 0-16,16-9 16,1 0-16,17-8 15,0-9 1,26-17-16,26-27 0,26 1 15,9 0 1,-44 34-16</inkml:trace>
  <inkml:trace contextRef="#ctx0" brushRef="#br0" timeOffset="6082.76">4437 3341 0,'0'0'0,"0"0"0,0 0 16,0 0-16,0 0 16,0 0-16,9 0 15,17 9-15,18 0 16,8-1-16,17-8 16,-8 0-1,8-8-15,-8-1 16,9 0-16,-1-8 15,-25 8-15,-18 1 16,-18 8-16</inkml:trace>
  <inkml:trace contextRef="#ctx0" brushRef="#br0" timeOffset="6366.46">4846 3107 0,'0'-8'0,"0"8"16,0 0-16,0 0 16,0 0-16,0 0 15,-9 0-15,0 17 16,0 26-16,-17 18 16,0 26-1,9 8 1,0-17-16,17 0 0,0-18 15,17-16-15,0-1 16,1-17-16,16-9 16,45-8-1,-27-9-15</inkml:trace>
  <inkml:trace contextRef="#ctx0" brushRef="#br0" timeOffset="7016.7">5740 2882 0,'0'0'0,"0"0"0,0 0 15,0 0 1,0 0-16,0 0 15,0 0-15,0 0 16,0 0-16,26 0 16,9 9-16,17 0 15,9-1-15,-9 1 16,0 0 0,-9-1-16,-34-8 0</inkml:trace>
  <inkml:trace contextRef="#ctx0" brushRef="#br0" timeOffset="7190.4">5792 3081 0,'0'0'0,"0"0"0,0 0 0,0 0 0,0 0 16,9 9-16,8 0 15,18-1 1,17 1-16,9-9 15,-27 9-15</inkml:trace>
  <inkml:trace contextRef="#ctx0" brushRef="#br0" timeOffset="7994.46">7103 2493 0,'0'0'0,"0"0"16,0 0-16,-8 8 15,-1 18-15,0 35 16,1 8-16,-1 18 15,-8-1 1,8-25-16,9-18 16,0 1-16,0-10 15,0-8-15,0-17 16,0-9-16</inkml:trace>
  <inkml:trace contextRef="#ctx0" brushRef="#br0" timeOffset="8171.32">7043 2839 0,'0'0'0,"0"0"0,0 0 16,0 0-16,0 0 15,0 0-15,0 0 16,17 0-16,0 0 16,18 0-16,17-9 15,18 1-15,-10-1 16,-34 0-1</inkml:trace>
  <inkml:trace contextRef="#ctx0" brushRef="#br0" timeOffset="8387.68">7459 2423 0,'-8'0'0,"-1"0"0,0 0 0,1 18 16,-1 16-16,-17 18 15,9 17-15,-1 1 16,9 8-16,9 8 16,0-8-16,9-8 15,9-10-15,-10-17 16,1-25 0</inkml:trace>
  <inkml:trace contextRef="#ctx0" brushRef="#br0" timeOffset="8690.2">7668 2822 0,'0'0'0,"0"0"16,0 0-16,0 0 15,-9 17-15,0 0 16,1 1-16,8 16 15,0-8-15,8 0 16,10 0-16,-1 0 16,0-17-16,1 0 15,-1-18-15,1 0 16,-1 1 0,-8-18-16,-9-9 15,-9-8-15,-17 8 16,0 9-16,0 17 15,8 9-15</inkml:trace>
  <inkml:trace contextRef="#ctx0" brushRef="#br0" timeOffset="13548.98">7008 2302 0,'-9'-9'0,"0"1"15,1-1-15,-1 0 16,0 9-16,1 0 15,-1 0-15,-17 18 16,-17 25-16,-10 35 16,1 26-1,18 17 1,-1 9-16,17 9 0,18-18 16,9-17-16,17-9 15,35 9-15,8-26 16,-42-61-16</inkml:trace>
  <inkml:trace contextRef="#ctx0" brushRef="#br0" timeOffset="14031.04">8041 2848 0,'0'0'0,"0"0"16,0 0-16,0 0 15,0 0-15,0 0 16,0 0-1,0 0-15,0 0 16,18 0-16,8 0 16,17 0-16,9 0 15,9 0-15,-9 0 16,-9 0 31,-17 0-47,-8 0 0</inkml:trace>
  <inkml:trace contextRef="#ctx0" brushRef="#br0" timeOffset="14267.59">8310 2709 0,'-8'-9'0,"-1"9"16,0 0-16,1 0 15,-1 9-15,0 8 16,-8 18-16,8 26 16,1 8-16,-1 9 31,-9-9-31,18-8 0,9-27 0,9-8 16,-10-17-1</inkml:trace>
  <inkml:trace contextRef="#ctx0" brushRef="#br0" timeOffset="14570.84">8788 2441 0,'-9'0'0,"1"8"0,-1-8 16,0 18-16,-8 16 16,-1 18-16,1 17 15,0 9 1,8 18-16,-8 8 16,8-26-16,-8-18 15,8-17-15,9-8 16,0-9-16,9-17 15,-1-1-15,1 1 16</inkml:trace>
  <inkml:trace contextRef="#ctx0" brushRef="#br0" timeOffset="14766.21">8745 2874 0,'-9'0'0,"0"0"15,0 0-15,1 0 16,8 0-16,0 0 15,0 0-15,17 0 16,1 0 0,16 0-16,10 0 15,-1 0-15,18-9 16,8-8-16,-25 17 16,-27 0-16</inkml:trace>
  <inkml:trace contextRef="#ctx0" brushRef="#br0" timeOffset="14983.38">9179 2432 0,'0'0'0,"-9"0"0,0 0 16,9 0-16,-8 9 16,-1 17-16,-8 34 15,-1 9-15,10 9 16,-1 18-1,0 8-15,1-18 16,-1-16-16,9-10 16,9-25-16,8-9 15,-8-9-15</inkml:trace>
  <inkml:trace contextRef="#ctx0" brushRef="#br0" timeOffset="15284.63">9335 2856 0,'0'0'0,"0"0"16,0 0-1,0 0-15,0 0 16,0 0-16,0 0 15,0 0-15,0 0 16,17 0-16,1 0 16,-1 0-16,18-8 15,0 8-15,-1-9 16,10 9-16,-18 0 16,0 0-16,-17 0 15,-1 0 1</inkml:trace>
  <inkml:trace contextRef="#ctx0" brushRef="#br0" timeOffset="15452.67">9630 2848 0,'0'0'0,"0"0"0,-8 0 15,-1 0-15,0 0 16,1 8-16,-1 10 16,0-1-1,1 18-15,-10 8 16,9-8-16,9-1 15,-8 9-15,8-17 16,0-8-16</inkml:trace>
  <inkml:trace contextRef="#ctx0" brushRef="#br0" timeOffset="15610.4">9378 3246 0,'0'0'0,"0"0"0,0 0 15,0 0-15,0 0 16,0 0-16,0 0 15,0-9-15,9 1 16,9-1-16,16 0 16,18-8-16,0 8 15,-25 9 1</inkml:trace>
  <inkml:trace contextRef="#ctx0" brushRef="#br0" timeOffset="16588.16">9795 2328 0,'0'0'0,"0"-9"0,0 9 15,0 0 1,0 0-16,0 0 15,18 0-15,-1 18 16,26 8-16,27 17 16,-1 26-16,1 9 15,-9 0-15,-27 0 16,-8 9 0,-8-1-16,-18 10 15,-9-10-15,-17-8 16,0 0-16,0-17 15,9-18-15,8-17 16,9-9-16,0-17 16,0 0-16</inkml:trace>
  <inkml:trace contextRef="#ctx0" brushRef="#br0" timeOffset="16901.5">10638 2328 0,'0'-9'0,"0"9"0,0 0 16,0 0-16,0 0 15,-9 9-15,0 26 16,1 34-16,-10 35 15,10 0 1,-1 0-16,0-9 0,0-8 16,1-27-1,8-16-15,0-1 16,0-17-16,8-9 16,1-8-16,0-1 15</inkml:trace>
  <inkml:trace contextRef="#ctx0" brushRef="#br0" timeOffset="17348.24">10716 2510 0,'0'0'0,"0"0"0,0 0 16,0 0-16,0 0 15,0 0-15,8-9 16,10 9 0,-1 0-16,1 0 15,-1 0-15,9 0 16,-9 0-16,1 9 16,-1 8-16,-8 9 15,-1 9-15,1-1 16,-9 1-16,0 8 15,0-8 1,0-9-16,0 0 16,0 0-16,0 0 15,0 0-15,9 0 16,-1 0-16,10 0 16,-1-9-16,18-8 15,-9 0-15,9-9 16,17-9-1,-9 0-15,-17 1 16,0-1-16,0 0 16,9-8-16,-17 8 15</inkml:trace>
  <inkml:trace contextRef="#ctx0" brushRef="#br0" timeOffset="17571.09">11141 2657 0,'0'0'0,"0"0"0,0 0 16,0 0-16,0 9 16,-8 17-16,-1 26 15,0 26-15,-8 17 16,-1 0 0,1-8-1,17-27-15,0-16 0,0-18 16,0 0-16,9-18 15,-9-8-15,8 0 16,-8 0-16</inkml:trace>
  <inkml:trace contextRef="#ctx0" brushRef="#br0" timeOffset="17902.4">11454 2449 0,'-9'0'0,"1"0"0,-1 0 15,0 0-15,9 0 16,0 0-16,0 0 16,0 0-16,0 18 15,0 8-15,9 8 16,8 1 0,18 17-16,17-9 15,0 0 1,0 1-16,0-10 0,-8-8 15,-1 0-15,-17 0 16,0-8-16,-17 16 16,-9 1-16,-9 8 15,-17 9-15,-17 0 16,-1-9 0,10-8-16,16-18 15,10-8-15</inkml:trace>
  <inkml:trace contextRef="#ctx0" brushRef="#br0" timeOffset="18265.08">12461 2718 0,'0'0'0,"0"-9"0,0 9 16,0 0-16,0 0 15,0 0-15,0 0 16,0-9-16,9 9 15,8-8-15,9-1 16,18 0 0,-10 1-16,1-1 15,0 0-15,0 9 16,-9 9-16,-9-9 16</inkml:trace>
  <inkml:trace contextRef="#ctx0" brushRef="#br0" timeOffset="18434.5">12513 2839 0,'0'0'0,"0"0"0,0 0 15,0 0-15,0 0 16,0 0-16,0 0 16,18 0-16,-1 0 15,18 0-15,26 0 16,-1 0-1,-34 0-15</inkml:trace>
  <inkml:trace contextRef="#ctx0" brushRef="#br0" timeOffset="18785.32">13364 2397 0,'0'0'0,"0"0"0,0 0 16,0 0-16,0 0 15,0 0 1,0 0-16,-8 26 15,8 35-15,-9 25 16,0 10-16,9 8 16,0 0-16,0-26 15,0-18-15,0-8 16,0-9-16,0-17 16,0-8-1,9-10-15,-9-8 16</inkml:trace>
  <inkml:trace contextRef="#ctx0" brushRef="#br0" timeOffset="18997.9">13399 2874 0,'0'0'0,"0"0"0,0 0 16,0 0-16,0 0 15,0 0-15,0 0 16,17 0-16,1-9 15,8 0-15,9 1 16,17-10-16,0 10 16,0-1-16,-17 9 31,-1-9-31,-16 9 0</inkml:trace>
  <inkml:trace contextRef="#ctx0" brushRef="#br0" timeOffset="19267.59">13851 2449 0,'0'0'0,"0"0"0,0 0 16,0 0-16,0 0 16,0 0-16,0 0 15,0 0-15,-9 9 16,0 17-16,1 35 15,-10 16-15,9 27 16,-8 9-16,8-9 16,9-17-16,0-27 15,0-8 1,0-9-16,9-17 16,0-17-16,-9 0 15</inkml:trace>
  <inkml:trace contextRef="#ctx0" brushRef="#br0" timeOffset="19516.27">14267 2415 0,'0'0'0,"0"0"15,0 0-15,0 0 16,-8 26-16,-1 34 15,-8 35-15,-1 9 16,1 18 0,0-10-16,-1-25 15,18-9-15,0-26 16,9-26-16,0-18 16,-1 1-16</inkml:trace>
  <inkml:trace contextRef="#ctx0" brushRef="#br0" timeOffset="20150.62">14363 2804 0,'0'0'0,"0"-8"15,0-10-15,0 10 16,0-1-1,0 0-15,9 1 16,8-1-16,0 0 16,1 1-16,-1 8 15,9 0-15,0 0 16,0 0-16,-8 0 16,-1 8-16,-8 10 15,-1-1 1,1 0-16,0 1 15,-9 8-15,0 8 16,0 1-16,0-9 16,0 0-16,0 0 15,0 0-15,8-9 16,10 1-16,-1-1 16,9-9-1,9 1-15,8 0 16,1-18-16,-1 0 15,1-16-15,8-10 16,-26 18-16,0-1 16,-18 1-16,1 0 15,0-1 1,-9 10-16,0-1 16,0 0-16,-9 1 15,0-10-15,1 10 16,-1 8-16,0 0 15,1 17 1,-18 9-16,0 35 0,-9 25 16,0-8-16,18-9 15,-1-8-15,1-18 16,17-17 0,0 0-16,0-17 15,0-9-15</inkml:trace>
  <inkml:trace contextRef="#ctx0" brushRef="#br0" timeOffset="20450.52">15127 2726 0,'0'-8'0,"-9"-1"0,9 9 15,0 0-15,0 0 16,0 0-16,0 0 15,0 0-15,18 9 16,8 8-16,9 9 16,-1 0-1,10 0-15,-1 0 16,-17 9-16,0-1 31,-17 18-31,-9 0 0,-17 17 0,-18 18 16,-9 0-16,10 17 15,16-44-15</inkml:trace>
  <inkml:trace contextRef="#ctx0" brushRef="#br0" timeOffset="52331.14">1242 2778 0,'0'0'0,"0"0"0,0 18 16,-18 34-16,1 17 15,8 9-15,-17 0 31,26-18-31,0 1 0,9-26 16,8-27-16,-17 1 16</inkml:trace>
  <inkml:trace contextRef="#ctx0" brushRef="#br0" timeOffset="52793.64">1207 2519 0,'0'0'0,"-9"0"16,9 0-16,-26 0 16,9 0-16,0 8 15,-9 10 1,-1-1-16,-7 17 15,-1 18-15,0 9 16,1 17-16,16 17 16,18 1-16,18-10 15,8-8 1,0-17-16,17-9 0,0-9 16,1-26-1,25-8-15,1-26 16,17-18-16,-9-17 15,0-17-15,-9-27 16,-43-7-16,-8-19 16,-36-8-16,-8 26 15,-17 44 1,-18 17-16,9 17 16,-17 34-16,-9 27 15,25 25-15,36-25 16</inkml:trace>
  <inkml:trace contextRef="#ctx0" brushRef="#br0" timeOffset="53777.71">1242 4814 0,'0'0'0,"0"0"0,0 0 0,0 0 15,0 0-15,0 0 16,0 0-1,26 17-15,-9 0 16,9 9-16,0 0 16,-8 0-16,-10 9 15,10-9-15,-36 8 16,10 1-16,-18 8 16,8 1-16,-25-1 15,17-8 1,-18-9-16,27 0 15,0 0-15,8-18 16,9 1-16,0 0 16,17-1-16,9 1 15,-8 0 1,34-1-16,-9-16 0,27 8 16,-18-9-1,-17 9-15</inkml:trace>
  <inkml:trace contextRef="#ctx0" brushRef="#br0" timeOffset="54209.91">1250 4666 0,'0'0'0,"0"0"0,-8 0 15,8 0-15,-18 0 16,-8 0-16,0 0 16,9 0-16,-9 26 15,-18 18 1,1 34-16,17 8 16,9 18-16,-1 17 15,18-8-15,18-26 16,25-9-16,0-18 15,10-17-15,7-8 16,27-9-16,9-26 16,17-26-1,-27-26-15,27-34 16,-43-18-16,-27 17 16,-34-8-16,-18-18 15,-34 9-15,-18 26 16,-17 35-16,-9 17 15,-17 43-15,26 44 16,34-18 0</inkml:trace>
  <inkml:trace contextRef="#ctx0" brushRef="#br0" timeOffset="60108.63">2952 4614 0,'0'0'0,"-8"0"0,-1 0 0,9 0 16,-9 0-16,9 0 15,-8 0-15,-1 0 16,0 9-16,1 17 16,-10 26-1,-8 9-15,0 8 16,0 0-16,-9 0 15,1-8-15,-1-9 16,18-9-16,-1-17 16,1 0-16,8-8 15,9-10-15,0 1 16,0 0-16,9-1 16,26 1-1,-1-9-15,1 0 16,8 0-16,1 0 15,-9 0-15,-9 0 16,0 0-16,0 0 16,-9 9-16,-8-9 15</inkml:trace>
  <inkml:trace contextRef="#ctx0" brushRef="#br0" timeOffset="60262.21">3187 5203 0,'0'0'0,"0"0"0,0 0 16,0 0-16,0 0 15,0 0 1,26 18-16,0-1 16</inkml:trace>
  <inkml:trace contextRef="#ctx0" brushRef="#br0" timeOffset="60859.16">3925 4736 0,'0'0'0,"0"0"0,0 0 16,0 0-16,0 0 16,0 0-16,0 0 15,0 0-15,0 0 16,0 0-16,0 0 15,0 0 1,0-9-16,0 9 16,0 0-16,0-9 15,0 9-15</inkml:trace>
  <inkml:trace contextRef="#ctx0" brushRef="#br0" timeOffset="61125.25">3769 4623 0,'0'0'0,"-9"0"0,0 0 15,1 0-15,-1 0 16,9 0-16,0 9 16,-9 17-16,1 34 15,-10 10 1,10-1-16,-1 9 15,-8-18-15,-1 1 16,1-9-16,8-9 16,0-17-16,9 0 15,0-8-15,0-1 16</inkml:trace>
  <inkml:trace contextRef="#ctx0" brushRef="#br0" timeOffset="61296.28">3734 5065 0,'-9'0'0,"9"0"16,0 0-16,0 0 15,0-9-15,18 0 16,16 1 0,19-10-16,7 1 15,27 8-15,0-8 16,-44 8-16</inkml:trace>
  <inkml:trace contextRef="#ctx0" brushRef="#br0" timeOffset="61527.04">4038 4588 0,'0'0'0,"0"0"0,-9 26 15,-8 35-15,8 34 16,-8 9 0,8 9-16,0-9 15,9-18-15,0-25 16,9-9-16,9-9 16,8-8-16,-18-18 15</inkml:trace>
  <inkml:trace contextRef="#ctx0" brushRef="#br0" timeOffset="61738.44">4238 5221 0,'0'0'0,"0"0"0,0 0 0,0 0 16,0 0-16,0 0 16,8 8-1,10-16-15,-10 8 16</inkml:trace>
  <inkml:trace contextRef="#ctx0" brushRef="#br0" timeOffset="62175.88">4863 4710 0,'0'0'0,"0"0"0,0 0 15,-9-9-15,1 0 16,-10 1-1,-8 8-15,-17-9 16,-1 9-16,1 17 16,-1 1-16,10 16 15,-1 10 1,18-1-16,-1 0 0,18 1 16,0-1-16,18 9 15,8 0-15,8-9 16,1 0-1,-9-8-15,0-9 16,-17-9-16,0-8 16,-1 0-16,-8-1 15,-8 10-15,-1-1 16,-17 0-16,0 1 16,8-10-1,-8 10-15,18-1 16,8-8-16</inkml:trace>
  <inkml:trace contextRef="#ctx0" brushRef="#br0" timeOffset="62329.96">5184 5221 0,'0'0'0,"0"0"15,0 0-15,0 8 16,0 1-16,0 0 15,0 8-15,18 0 16,-10 1-16</inkml:trace>
  <inkml:trace contextRef="#ctx0" brushRef="#br0" timeOffset="65825.2">5636 4926 0,'-9'-8'0,"0"-1"0,9 9 0,0 0 15,0 0-15,0 0 16,0 0-16,18 0 16,16 0-16,19 0 15,-10 0-15,0 0 16,10 17-16,-1 1 15,-18-10-15,-25 1 16</inkml:trace>
  <inkml:trace contextRef="#ctx0" brushRef="#br0" timeOffset="66016.95">5566 5125 0,'-8'0'0,"8"0"0,0 0 0,0 0 16,0 0-16,17 0 15,9 9-15,9 0 16,52-1-16,-18-8 16</inkml:trace>
  <inkml:trace contextRef="#ctx0" brushRef="#br0" timeOffset="66842.42">6322 5333 0,'0'0'0,"0"0"16,0 0-16,0 0 15,0 9 1,17-9-16,9 0 16,9-17-16,17-9 15,0-18-15,9-8 16,0-8-16,-18 8 15,1 0-15,-18 17 16,-18 18-16,1-1 16,0 18-16,-9 0 15,0 0 1,0 18-16,0 16 16,8 27-16,1 8 15,0-17-15,8-8 16,0-18-16,1 0 15,-1-9-15,9-17 16,0-17-16,-8-1 16</inkml:trace>
  <inkml:trace contextRef="#ctx0" brushRef="#br0" timeOffset="66966.95">6721 4536 0,'0'0'0,"0"0"0,0 0 15,0 0-15,0 9 16,26 8 0,0-8-16</inkml:trace>
  <inkml:trace contextRef="#ctx0" brushRef="#br0" timeOffset="67858">7468 4536 0,'-9'-8'0,"1"-10"0,-1 1 15,0 8-15,9 1 16,0 8-16,0 0 16,0 0-1,-8 0-15,-1 17 16,0 18-16,1 43 15,-18 43-15,-1 0 16,10-8-16,-9-9 16,9-18-16,-1-8 15,1-26-15,8-8 16,1-18 0,8-9-16,0-8 15,0-1-15,0-8 16,0-8-16,0-27 15,17-8-15,9-9 16,9 0-16,-1 17 16,1 0-16,0 18 15,-9 0 1,-9 17-16,1 0 16,-1 0-16,-8 17 15,-1 9-15,1 9 16,0 8-16,0 0 15,-1 1-15,1-1 16,0-17-16,-1 0 16,-8-17-1,0-1-15</inkml:trace>
  <inkml:trace contextRef="#ctx0" brushRef="#br0" timeOffset="68095.45">7095 4926 0,'0'0'0,"0"0"0,0 0 15,0 0-15,8 0 16,18 0-16,18-8 15,17-1-15,8 0 16,9 9 0,26 9-16,252 69 15</inkml:trace>
  <inkml:trace contextRef="#ctx0" brushRef="#br0" timeOffset="90058.2">8675 4190 0,'0'0'0,"-9"0"15,9 0 1,0 0-16,0 0 16,0 0-16,0 0 15,-8 0-15,-1 0 16,0 0-16,1 0 15,-1 0-15,-17 0 16,0 17-16,-26 35 16,-9 26-1,-8 35 1,8 34-16,17 26 0,18 9 16,9-9-16,8-34 15,27-18-15,8-17 16,8-26-16,18-26 15,-25-35-15</inkml:trace>
  <inkml:trace contextRef="#ctx0" brushRef="#br0" timeOffset="90841.27">9387 4658 0,'0'0'0,"0"0"16,0 0-16,0-9 15,0 9-15,0-9 16,0 1-16,0-1 16,-9 0-16,1 1 15,-1-1-15,-8-8 16,-9 8-16,-18 9 15,1 0 1,-1 9-16,-8 8 16,-8 26-16,7 9 15,19 9-15,8 0 16,8-1 0,18-16-16,0-1 0,18 0 15,-1-8 1,18-9-16,-1 0 15,19 0-15,-1-18 16,-9-16-16,-17 8 16</inkml:trace>
  <inkml:trace contextRef="#ctx0" brushRef="#br0" timeOffset="91156.31">9543 5039 0,'0'0'0,"-8"0"0,8 0 16,-9 0-16,9 0 15,0 0-15,0 8 16,0 10 0,9-1-16,8 9 15,1 0-15,8 0 16,0-17-16,0-1 15,0-16-15,-9-1 16,-8 0-16,-1-17 16,-16 0-16,-18-8 15,0-1-15,-18 9 16,10 9 0,7 17-16,10 8 15</inkml:trace>
  <inkml:trace contextRef="#ctx0" brushRef="#br0" timeOffset="91520.74">9248 4199 0,'-8'0'0,"-1"0"0,0 0 16,9 0-16,-9 0 15,9 0-15,0 0 16,0 0-16,0 0 16,9 8-16,0-8 15</inkml:trace>
  <inkml:trace contextRef="#ctx0" brushRef="#br0" timeOffset="108918.9">10238 4866 0,'0'0'0,"0"-9"0,0 9 16,0 0-16,-9 0 15,9 0-15,0 0 16,0 0-16,0 0 16,0 0-1,0 0-15,18 9 0,-1 8 16,18-8-1,17-1-15,-9 1 16,1-18-16,-1-8 16,-8-9-1,-9 0-15,-17 0 0,-1 0 16,-16-9-16,-1 1 16,-17-1-1,0 9-15,0 9 16,-9 17-16,-8 0 15,-1 26-15,-8 17 16,18 35-16,7 9 16,19 8-1,8 0-15,17-8 16,1-18-16,16-26 0,1-8 16,17-9-1,0-17-15,18-9 16,-36 0-16</inkml:trace>
  <inkml:trace contextRef="#ctx0" brushRef="#br0" timeOffset="110122.47">10750 4684 0,'0'0'0,"0"0"0,0 0 15,0 0-15,0 0 16,0 0-16,0 0 15,0 0-15,9-9 16,9-8-16,8-9 16,8-18-16,-8 1 15,0 8 1,-8 1-16,-10 17 16,1-1-16,0 18 15,-9 0-15,0 9 16,0 17-16,0 8 15,9 18-15,8 9 16,0-18-16,1-8 16,-1-18-1,-8-8-15,8-18 0,-8 9 16</inkml:trace>
  <inkml:trace contextRef="#ctx0" brushRef="#br0" timeOffset="110254.86">11002 3999 0,'0'0'0,"0"0"0,0 0 16,0 0-16,0 9 15,9 8-15,8 1 16,-8-10 0</inkml:trace>
  <inkml:trace contextRef="#ctx0" brushRef="#br0" timeOffset="111052.07">11480 4155 0,'0'0'0,"-9"-8"0,1-1 0,-1 9 16,0-9 0,1 9-16,-1 0 15,0 0-15,0 0 16,-8 18-16,-9 8 16,-9 26-16,9 17 15,9 9 1,0-17-16,17-18 15,0-9-15,0-8 16,8-17-16,-8-9 16,9-9-16,8 1 15,9-10-15,0 1 16,0 0-16,-8 0 16,-1 17-16,1 0 15,8 17 1,8 0-16,1 0 15,-9 1-15,0-1 16,0-8-16,-8-1 16,-1-16-16,0-1 15,1-8-15,-10-18 16,1-25-16,-18-18 16,1 8-1,-1 10-15,9 25 16,0 18-16,0 17 15</inkml:trace>
  <inkml:trace contextRef="#ctx0" brushRef="#br0" timeOffset="111486.27">12018 4311 0,'0'0'0,"0"0"15,0 0-15,0 0 16,0 0-16,0 0 15,-8 0-15,-1 18 16,0-1-16,1 0 16,-1 18-16,-8 0 15,-1-1 1,1 1-16,-1-9 16,1 0-16,8-9 15,1-8-15,8-1 16,0 1-16,0 0 15,0-1-15,0 1 16,17 0-16,9-1 16,26-8-1,18 0-15,-18 0 16</inkml:trace>
  <inkml:trace contextRef="#ctx0" brushRef="#br0" timeOffset="111787.87">12305 4233 0,'0'0'0,"-9"0"15,9 0-15,0 0 0,0 0 16,0 0 0,0 0-16,18 0 15,-1 9-15,18 0 16,-1-9-16,1 0 16,9 0-16,-1-9 15,0 0-15,-25 9 16</inkml:trace>
  <inkml:trace contextRef="#ctx0" brushRef="#br0" timeOffset="112024.85">12479 4147 0,'0'0'0,"0"0"0,0 0 15,0 0-15,-9 8 16,0 10-1,1 25-15,-10 9 16,9 0-16,1 0 16,8-9-1,0 1-15,17-1 0,1-17 16,8 0-16,8-9 16,1 0-16</inkml:trace>
  <inkml:trace contextRef="#ctx0" brushRef="#br0" timeOffset="113170.93">11489 4978 0,'-9'-9'0,"0"1"0,1-1 16,-1 1-16,9-1 15,0 0 1,0 1-16,26-1 16,26-8-16,44-1 15,25 1-15,18 0 16,0 8-16,-26-8 16,-9-1-16,-26 10 15,-17-1-15,-35 0 16</inkml:trace>
  <inkml:trace contextRef="#ctx0" brushRef="#br0" timeOffset="113604.51">11853 5039 0,'-8'-9'0,"8"0"16,0 9-16,0-8 15,0 8 1,0 0-16,17 0 0,9 0 16,9 0-16,0 0 15,-9 8 1,0 1-16,-18 0 15,1 8-15,0 0 16,-18 1-16,0-1 16,-8 9-16,-9 9 15,0-9-15,8 0 16,1-9 0,0-8-16,8-1 15,9 1-15,0-9 16,0 0-16,0 0 15,9 0-15,8 9 16,18-1-16,43 18 16,26 0-1,-60-8-15</inkml:trace>
  <inkml:trace contextRef="#ctx0" brushRef="#br0" timeOffset="114786.23">13260 4640 0,'-9'0'0,"1"0"15,-1 0-15,0 0 16,9 0-16,-8 9 15,-1 26-15,-17 43 16,9 17-16,8 17 16,0 18-16,-8-17 15,8-35 1,9-17-16,0-18 16,9-17-16,8-9 15,-8-8 1</inkml:trace>
  <inkml:trace contextRef="#ctx0" brushRef="#br0" timeOffset="115138.62">13538 4857 0,'0'0'0,"0"0"15,0 0-15,0 0 16,-9 17-16,1 9 15,-10 26 1,10 0-16,-1 0 0,9 0 16,17-9-1,1-8-15,-1-9 16,0-17-16,1-1 16,-1-8-16,9-8 15,0-10-15,0-8 16,-17-26-16,-9-8 15,-9-18-15,-17 17 16,-9 18-16,1 8 16,8 18-1,8 0-15,1 17 16,0 0-16,8 0 16,9 8-16</inkml:trace>
  <inkml:trace contextRef="#ctx0" brushRef="#br0" timeOffset="115402.5">13798 4684 0,'0'0'0,"0"0"15,0 0-15,0 0 16,0 0-16,0 0 16,0 8-16,18 10 15,8 16-15,17 1 16,9 8-1,9-17-15,-17 0 16,-1 0-16,-17-8 16,0-1-16,-17 0 15,0 0-15,-18 18 16,-26 26-16,-26 25 16,-26 27-16,9-18 15,52-60-15</inkml:trace>
  <inkml:trace contextRef="#ctx0" brushRef="#br0" timeOffset="149430.63">14424 4987 0,'0'0'0,"0"0"0,0 0 0,0 0 16,0 0-16,8 0 16,18 0-16,18 8 15,17-8 1,8 9-16,-8-9 16,8 0-16,-8 0 15,0-9-15,-18 9 16,1 9-16,-27-9 15</inkml:trace>
  <inkml:trace contextRef="#ctx0" brushRef="#br0" timeOffset="149715.47">14702 4701 0,'0'0'0,"0"0"16,0 0-16,0 0 15,0 0-15,0 0 16,-9 17-16,0 27 16,1 16-16,-1 27 15,-8 17-15,-1-9 16,9-8-16,9-9 15,0-18 1,18-16-16,-9-27 16</inkml:trace>
  <inkml:trace contextRef="#ctx0" brushRef="#br0" timeOffset="150513.75">15952 4632 0,'-9'0'0,"1"0"0,-1 0 15,0-9-15,1 0 16,-1 1-16,0-1 16,-8 0-16,-9 9 15,-9 0-15,-8 18 16,-18-1 0,0 26-16,-8 18 15,8 17-15,9 0 16,0 8-16,17 1 15,26 0-15,9-27 16,18 1-16,8-18 16,8-8-16,19-9 15,-1-17 1,17-9 0,18-9-16,-26 9 0</inkml:trace>
  <inkml:trace contextRef="#ctx0" brushRef="#br0" timeOffset="150808.41">16013 5195 0,'-9'0'0,"0"17"0,-8 0 16,0 9-16,-1 0 15,18 0-15,0 0 16,9-8-16,8 8 15,1-18-15,-1 1 16,9-9 0,0-9-16,-8-8 15,-1-9-15,-8 0 16,-9-9-16,-9 1 16,-17-1-16,-9 9 15,0 9-15,9 17 16,9 26-16,17-9 15</inkml:trace>
  <inkml:trace contextRef="#ctx0" brushRef="#br0" timeOffset="154196.13">16577 5082 0,'0'0'0,"0"0"0,0 0 16,0 0-16,0 0 15,0 0-15,0-9 16,9 1-16,8-18 16,18-9-16,9-25 15,-1-10-15,-8 10 16,-9 8-1,0 8-15,-18 10 16,1 16-16,0 1 16,-1 17-16,-8 0 15,0 9-15,9 25 16,9 18-16,-1 18 16,0-10-1,1-16-15,-1-1 16,0-17-16,-8-18 15,8 1-15,-8 0 16</inkml:trace>
  <inkml:trace contextRef="#ctx0" brushRef="#br0" timeOffset="154338.31">16820 4207 0,'0'0'16,"0"0"-16,0 0 0,0 0 15,0 0-15,18 9 16,-10 0-16</inkml:trace>
  <inkml:trace contextRef="#ctx0" brushRef="#br0" timeOffset="155181.09">17385 4407 0,'0'0'0,"-9"0"0,1 0 0,-1 0 16,0 8-1,-17 18-15,-9 17 16,9 27-16,-8 25 16,16-8-16,1-9 15,-1-18 1,18-16-16,0-18 0,18-18 15,-1 1 1,18-18-16,0-8 16,17-18-16,0-17 15,-9 18 1,-8 8-16,-9 8 16,-9 18-16,1 0 0,-1 18 15,1-1-15,-1 0 16,9 9-1,0 0-15,9-17 16,-9 0-16,0-1 16,0-16-16,-9-10 15,9-8-15,-17-26 16,0-8-16,-18-10 16,0 10-16,-8 16 15,17 10 1,0 16-16,0 10 15,9 8-15</inkml:trace>
  <inkml:trace contextRef="#ctx0" brushRef="#br0" timeOffset="155505.93">18132 4614 0,'-9'0'0,"0"0"15,9 0-15,0 0 16,-8 0-16,-1 0 16,0 9-16,1 8 15,-10 18-15,1 0 16,-1-1-16,1-8 16,8 0-1,1-8-15,8-1 16,0-8-16,0-1 15,0 1 1,0 0-16,0-1 0,8 1 16,10 0-16,8-1 15,17 1-15,1 0 16,-27-9 0</inkml:trace>
  <inkml:trace contextRef="#ctx0" brushRef="#br0" timeOffset="155879.17">16725 5221 0,'0'0'0,"0"0"16,0 0-16,17 0 15,9 0 1,18 8-16,43-8 16,34-8-16,27-1 15,17-8-15,17-1 16,-34 10-16,-27-10 15,-16 10-15,-19-10 16,-16 10 0,-27 8-16,-17 0 15,-17 0-15,0 0 16,-1 0-16,-8 0 16</inkml:trace>
  <inkml:trace contextRef="#ctx0" brushRef="#br0" timeOffset="156313.34">17446 5403 0,'0'0'0,"0"-9"0,0 9 15,0 0-15,0 0 16,0 0-16,0 0 15,0 0-15,8 0 16,10 0 0,-1 0-16,18 0 15,8 9-15,1-1 16,-10 1-16,-8 0 16,-8-1-16,-9 1 15,-1-1-15,-8 1 16,-8 0-16,-1 8 15,-9 0 1,-8 1-16,0-1 16,9-8-16,0-1 15,-1 1-15,10 0 16,8-1-16,0-8 16,0 0-16,8 0 15,10 9-15,16 0 16,18-1-1,-17-8-15</inkml:trace>
  <inkml:trace contextRef="#ctx0" brushRef="#br0" timeOffset="156896.67">18687 5073 0,'0'0'0,"-8"0"15,-10 0-15,1 0 16,8 0-16,1 0 16,8 0-16,0 0 15,0 18-15,17 8 16,18 0-16,0 8 16,25-16-1,10-10-15,-1-16 16,1-10-1,-10-8-15,-7 0 0,-10-17 16,-17 0-16,-9-18 16,-8-8-16,-18 17 15,-17 0-15,0 17 16,-17 18 0,-9 17-16,-9 9 15,-8 34-15,-1 18 16,9 17-16,27 17 15,8 9-15,17-18 16,18-8-16,8-17 16,18-9-1,17-9-15,8-8 16,27-9-16,-9-18 16,1-16-16,-27 8 15</inkml:trace>
  <inkml:trace contextRef="#ctx0" brushRef="#br0" timeOffset="157296.91">19347 4814 0,'0'0'0,"0"0"15,0 0-15,0 0 16,0 0-16,0-9 16,18 0-16,-1-8 15,1-9-15,16 0 16,1-9-16,-9 1 15,0 16 1,-17 1-16,-1 17 16,1 0-16,-9 9 15,9 17-15,8 17 16,1 18-16,-1-9 16,0-9-16,1-8 15,-1-9 1,-8-18-16,-1 1 15</inkml:trace>
  <inkml:trace contextRef="#ctx0" brushRef="#br0" timeOffset="157446.01">19625 4199 0,'0'0'0,"0"0"16,0 0-16,0 0 15,0 0-15,0 0 16,9 8-1,0 1-15,-1-9 16</inkml:trace>
  <inkml:trace contextRef="#ctx0" brushRef="#br0" timeOffset="157998.54">20042 4597 0,'0'0'0,"0"0"0,0 0 16,-9-9-16,1 1 15,-1-1-15,0 0 16,1 1-16,-1 8 16,0 0-16,1 0 15,-10 17-15,-8 9 16,0 9-16,9 8 16,-1 0-1,18-17-15,0 0 16,0 0-16,9-17 15,8 0-15,1-18 16,8 0-16,9 1 16,-9 8-16,0 0 15,-9 0-15,0 8 16,1 1 0,8 0-16,9-1 15,-9 1-15,0 0 16,0-9-16,-9-9 15,1 0 1,-10-17-16,1-8 0,0-10 16,-18-8-16,9 0 15,0 18 1,0 25-16,9 9 16</inkml:trace>
  <inkml:trace contextRef="#ctx0" brushRef="#br0" timeOffset="158346.04">20546 4658 0,'0'0'0,"0"0"15,0 0-15,-9 0 16,0 17-16,1 0 15,-10 18-15,1 0 16,8-1-16,-8-8 16,0 0-1,8-8-15,0-1 16,9-8-16,0-1 16,0 1-1,0 0-15,0-1 0,0 1 16,0 0-16,9-1 15,8 1-15,18-1 16,0-8 0,8 9-16,-17 0 15</inkml:trace>
  <inkml:trace contextRef="#ctx0" brushRef="#br0" timeOffset="158579.76">20676 4632 0,'0'0'0,"0"0"15,0 0-15,0 0 16,0 0-16,0 0 16,17-9-16,9 0 15,9 1-15,17-1 16,9 0-1,0 1-15,-9 8 16,0 0-16,-17 8 16</inkml:trace>
  <inkml:trace contextRef="#ctx0" brushRef="#br0" timeOffset="158814.56">21093 4259 0,'0'0'0,"0"0"0,0 0 15,-9 0-15,0 9 16,1 8-16,-18 18 16,0 26-16,-9 8 15,18 0 1,-1 9-16,18-9 0,0-8 16,0-9-16,18-9 15,-1 1 1,18-10-16,-1-8 15,10 0-15,-18-9 16</inkml:trace>
  <inkml:trace contextRef="#ctx0" brushRef="#br0" timeOffset="159196.28">19695 5091 0,'0'0'0,"0"0"0,0 0 16,0 0-16,0 0 15,17 0-15,1 0 16,34 0-16,34 8 16,27-8-1,26-8-15,18-1 16,-10 0-16,-25 1 16,-1-10-16,-16 1 15,-36 17-15,-26 0 16,-25 0-16,-10 9 15,1-9-15</inkml:trace>
  <inkml:trace contextRef="#ctx0" brushRef="#br0" timeOffset="159563.14">20337 5143 0,'0'0'0,"0"0"0,0 0 15,0 0 1,0 0-16,0 0 0,0 0 16,0 0-1,0 0-15,9 17 16,8 0-16,1 1 16,8 8-16,-9-9 15,1 0-15,-10-8 16,1 8-16,0-8 15,-9 8-15,-9 1 16,0-1 0,-8-8-16,0-1 15,-1 1-15,9 0 16,1-1-16,8 1 16,0-9-16,0 0 15,8 0-15,19 9 16,7 8-1,18 0-15,-8-8 0</inkml:trace>
  <inkml:trace contextRef="#ctx0" brushRef="#br0" timeOffset="159898.93">21588 4753 0,'0'0'0,"0"0"0,0 0 16,0 9-1,0 17-15,0 26 16,-9 34-16,0 44 16,9 9-16,-8-35 15,-1-9-15,9-9 16,0-8-16,0-26 16,17 0-16,-8-17 15</inkml:trace>
  <inkml:trace contextRef="#ctx0" brushRef="#br0" timeOffset="160295.62">22256 5065 0,'-8'0'0,"-1"0"15,0 0-15,1 0 16,-1 17-16,-17 9 15,9 9-15,-1 17 16,1-9-16,8 0 16,9 1-1,0-10-15,18-8 0,-1 0 16,18-17 0,-9 0-16,0-9 15,0-9-15,0-8 16,-9-18-16,-8-8 15,0-18-15,-18 9 16,-17 17-16,0 1 16,0 16-1,8 10-15,1 8 0,0 0 16,8 0 0,9 0-16,0 0 15,17-9-15,-8 9 16</inkml:trace>
  <inkml:trace contextRef="#ctx0" brushRef="#br0" timeOffset="160546.06">22404 5021 0,'0'0'0,"0"0"16,0 0-16,0 0 15,9 0 1,8 0-16,9 18 16,18-1-16,16 18 15,27-1-15,17 1 16,9-9-16,-17 0 15,-27 0 1,-17-17-16,-17-1 0,-9 1 16,-17 8-1,-9 9-15,-17 18 16,-36 16-16,-42 18 16,-27 26-16,-8 9 15,26-27-15,69-60 16</inkml:trace>
  <inkml:trace contextRef="#ctx0" brushRef="#br0" timeOffset="180009.99">8684 6407 0,'0'0'0,"-9"0"0,0 0 16,9 0-16,0 0 15,-8-9-15,8 9 16,0 0-16,0 0 16,0 0-1,0 0-15,0 0 16,26-8-16,17-1 15,9 9-15,9-8 16,9 8-16,-1-9 16,-8 0-16,-18 1 15,1 8 1,-18 0-16,-9 0 0</inkml:trace>
  <inkml:trace contextRef="#ctx0" brushRef="#br0" timeOffset="180242.72">8936 6026 0,'0'0'0,"0"0"0,0 0 15,0 0-15,0 0 16,0 0 0,0 0-16,0 9 15,0 8-15,-9 26 16,0 18-16,1 17 15,-1 17 1,0-8-16,9-9 0,0-18 16,9 1-1,-9-18-15,9-25 16</inkml:trace>
  <inkml:trace contextRef="#ctx0" brushRef="#br0" timeOffset="181377.68">10282 6398 0,'0'0'0,"0"-8"0,0-1 16,0 1-1,0-1-15,0 0 16,0 1-16,-9-1 15,0 0-15,1 1 16,-1-1-16,-17 0 16,-9 1-16,0 8 15,-8 0 1,8 8-16,0 10 0,1-1 16,-1 18-1,0 16-15,18 1 16,8 0-16,9-8 15,0-1-15,18 0 16,-1-17-16,18 0 16,-1 0-1,18-17-15,1 0 16,25 8-16,-35-8 16</inkml:trace>
  <inkml:trace contextRef="#ctx0" brushRef="#br0" timeOffset="181578.49">10672 6606 0,'0'0'0,"0"0"0,0 18 16,-8 8-16,-1 17 15,9 18-15,0 8 16,0 9-1,0-9-15,9-8 16,-9-9-16,8-35 16</inkml:trace>
  <inkml:trace contextRef="#ctx0" brushRef="#br0" timeOffset="181982.65">10238 5931 0,'0'0'0,"0"-9"0,0 9 15,0 0-15,0 0 16,0 0-1,0 0-15,0 0 16,0 0-16,0 0 16,0 0-16,0 0 15,0 0-15</inkml:trace>
  <inkml:trace contextRef="#ctx0" brushRef="#br0" timeOffset="183277.91">11185 6624 0,'0'0'0,"0"0"15,0 0-15,0 0 16,17 17-16,0-8 16,9 8-16,27-8 15,-1-1-15,8-16 16,-16-1-1,-1-8-15,-8-9 16,-9 0-16,0 8 16,-17 1-16,0 0 15,-18-9-15,0 0 16,-17 8-16,-9 1 16,1 8-16,-10 9 15,1 18-15,-1 8 31,10 26-31,8 17 0,8 9 16,18 0-16,18 9 16,16-18-16,10-9 15,8-8-15,9-17 16,8-9-16,35-26 16,-34 0-1</inkml:trace>
  <inkml:trace contextRef="#ctx0" brushRef="#br0" timeOffset="183534.66">11714 6295 0,'0'0'0,"0"0"0,0 0 16,0 0-1,0 0-15,18 0 0,16 0 16,27 0 0,0 8-16,-35 1 15</inkml:trace>
  <inkml:trace contextRef="#ctx0" brushRef="#br0" timeOffset="184028.95">12348 6424 0,'0'0'0,"-8"0"16,-1 0-16,0 0 15,9 0-15,0 0 16,0 0-16,0 0 16,0 0-1,18-8-15,-1-1 16,9-17-16,0 0 16,0-17-16,0 8 15,-17 1-15,0 16 16,-1 1-16,1 17 15,-9 0 1,0 9-16,9 17 16,-1 8-16,1 10 15,8-1-15,1-9 16,-1-8-16,0-17 16,10 0-16,-1-9 15,-18 0-15</inkml:trace>
  <inkml:trace contextRef="#ctx0" brushRef="#br0" timeOffset="184165.06">12487 5784 0,'0'0'0,"0"0"16,0 0-16,0 0 16,0 0-16,9 17 15,0-8-15</inkml:trace>
  <inkml:trace contextRef="#ctx0" brushRef="#br0" timeOffset="184976.14">12982 5948 0,'0'0'0,"0"0"0,0 0 16,0 0 0,0 0-16,0 0 15,0 0-15,0 0 16,0 0-16,-8 0 15,-1 17-15,-9 9 16,1 26-16,0 0 16,17 9-16,0-18 15,0-8 1,8-9 0,1-17-16,0-1 15,-1-8-15,10-8 0,8-10 16,0-8-16,0 9 15,-9 0-15,1 8 16,-1 9-16,0 0 16,1 0-1,-1 9-15,1-1 16,-1 1-16,0 0 16,-8-9-16,0 0 15,-1 0-15,1-9 16,0 0-16,-1-25 15,1-18-15,-9-18 16,9 27-16,8 8 16,-8 18-16</inkml:trace>
  <inkml:trace contextRef="#ctx0" brushRef="#br0" timeOffset="185309.64">13625 5983 0,'0'0'0,"-9"0"0,0 0 16,1 0-16,-1 0 16,0 8-16,-8 10 15,0-1-15,-1 18 16,10-1-16,-1-8 15,0 0-15,1-8 16,8-1 0,0-8-16,0-1 15,0 1-15,0 0 16,0-1 0,0 1-16,8 0 0,10-9 15,16 8-15,10 1 16,-9 0-16,-18-9 15</inkml:trace>
  <inkml:trace contextRef="#ctx0" brushRef="#br0" timeOffset="185592.11">12947 6407 0,'0'0'0,"0"0"0,0 0 16,0 0-16,9 0 15,9 0-15,8 0 16,34 0-16,10 0 16,17-9-16,-9 1 15,-17-1 1,-9 1-16,9-1 15,-9 9-15,-18 0 16,-8 0-16,-17 9 16,0-9-16</inkml:trace>
  <inkml:trace contextRef="#ctx0" brushRef="#br0" timeOffset="185926.47">13277 6494 0,'0'0'0,"-8"0"15,8 0-15,0 0 16,0 0-16,0 0 16,0 0-1,0 0-15,8 8 0,1 1 16,0 8 0,0 1-16,-9-1 15,0 0-15,-9 1 16,0-1-16,0 9 15,-8 0-15,0-9 16,8-8-16,0 0 16,1-1-16,8 1 15,0 0-15,0-9 16,17 0 0,9 8-16,18-8 15,42 9-15,27-18 16,-69-8-16</inkml:trace>
  <inkml:trace contextRef="#ctx0" brushRef="#br0" timeOffset="186182.31">13790 6416 0,'0'0'0,"0"0"15,0 0-15,0 0 16,0 0-16,0 0 16,0 0-1,17 0-15,1 0 16,-1 0-16,18 0 16,17 0-16,0-9 15,-9 9-15,1 0 16,-10 0-1,-25 0-15</inkml:trace>
  <inkml:trace contextRef="#ctx0" brushRef="#br0" timeOffset="186460.34">14120 6260 0,'-9'-9'0,"0"1"0,1 8 15,-1 0 1,0 0-16,-8 8 16,0 10-16,-9 16 15,0 1-15,-1 17 16,10 17-16,0 0 16,8-8-16,9-9 15,0-9-15,9-17 16,-1 0-1,10-8-15,25 8 16,1-18-16,-18 1 16</inkml:trace>
  <inkml:trace contextRef="#ctx0" brushRef="#br0" timeOffset="186925.65">14676 6407 0,'0'0'0,"-9"0"16,9 0-16,0 0 15,0 0-15,-9 9 16,1 17-16,-1 26 16,0 26-16,0 26 15,1 8-15,8-17 16,0-25 0,0-10-16,8-8 15,1-26-15,0 0 16,0-17-16</inkml:trace>
  <inkml:trace contextRef="#ctx0" brushRef="#br0" timeOffset="187125.01">14962 6502 0,'0'0'0,"0"0"0,0 18 16,0 8-16,-9 8 15,1 1-15,8 0 16,-9 8-16,9-8 16,9-9-16,8-9 15,-8-8 1,-1-1-16</inkml:trace>
  <inkml:trace contextRef="#ctx0" brushRef="#br0" timeOffset="187391.97">15110 6390 0,'0'0'0,"0"0"0,0 0 15,0 0-15,0 0 16,0 0-16,17 8 16,0 10-16,27 8 15,25 8-15,1 1 16,8 8-1,-26-17-15,-8 0 0,-18-8 16,0-1-16,-18 0 16,-8 9-1,-17 9-15,-18 26 16,-26 17 0,-8 8-16,34-34 0</inkml:trace>
  <inkml:trace contextRef="#ctx0" brushRef="#br0" timeOffset="188025.34">16013 6650 0,'-9'0'0,"0"0"16,9 0-16,0 0 15,0 0-15,0 0 16,0 0-16,18 0 16,8 0-16,35 0 15,8 0-15,1 0 16,8 0 0,-17-9-16,8 9 15,-34 0-15</inkml:trace>
  <inkml:trace contextRef="#ctx0" brushRef="#br0" timeOffset="188259.29">16282 6321 0,'0'0'0,"0"0"16,0 0-16,0 0 15,0 17-15,-9 26 16,1 35-16,-18 26 16,0 9-1,8-9-15,10-1 16,-1-7-16,9-18 16,0-44-16</inkml:trace>
  <inkml:trace contextRef="#ctx0" brushRef="#br0" timeOffset="189625.07">17437 6277 0,'0'-8'0,"0"-1"16,0 0-1,-9 1-15,1-10 0,-1 1 16,0 0-16,-8-1 16,-9 10-1,-9 8-15,-8 8 16,-18 18-16,0 18 16,0 8-16,9 17 15,9 17-15,8 1 16,18-9-16,17-17 15,0-9-15,17-9 16,0-8-16,9-9 16,18 0-1,17-9-15,8-9 16,-34-8-16</inkml:trace>
  <inkml:trace contextRef="#ctx0" brushRef="#br0" timeOffset="189800.42">17645 6780 0,'0'0'0,"0"0"0,0 0 16,0 8-16,0 1 16,0 8-16,0 1 15,0 16-15,26 18 16,-8-26-1</inkml:trace>
  <inkml:trace contextRef="#ctx0" brushRef="#br0" timeOffset="191679.33">18314 6017 0,'0'0'0,"-9"0"0,1 0 16,-1 0-16,-8 9 15,-9 8-15,0 27 16,-18 16-16,9 27 16,18 26-16,0 25 15,8-34-15,18-9 16,17-8 0,0-18-16,8-8 15,1-18-15,9-8 16,25-1-16,-17-8 15</inkml:trace>
  <inkml:trace contextRef="#ctx0" brushRef="#br0" timeOffset="191934.54">18297 6615 0,'0'0'0,"0"0"0,0 0 16,0 0-16,0 0 16,17 0-16,9-9 15,26 9-15,9 0 16,17 0-16,-43 0 15</inkml:trace>
  <inkml:trace contextRef="#ctx0" brushRef="#br0" timeOffset="193091.36">18809 6780 0,'0'-9'0,"0"9"0,0 0 16,0-9-16,9 9 15,-9-8-15,8-1 16,10-17-16,8-17 15,0 8-15,0-8 16,0-1-16,-17 10 16,-1 8-1,1 8-15,0 1 16,-9 8-16,0 9 16,0 0-16,0 9 15,8 17-15,10 9 16,-1-1-16,-8-8 15,8 0-15,1-17 16,-1 0-16,0-9 16,1-9-1</inkml:trace>
  <inkml:trace contextRef="#ctx0" brushRef="#br0" timeOffset="193233.98">19139 5991 0,'-9'0'0,"1"9"16,-1-9-1,0 9-15,1-9 16,8 0-16,0 0 16,0 8-16,8-8 15</inkml:trace>
  <inkml:trace contextRef="#ctx0" brushRef="#br0" timeOffset="193891.94">19547 6303 0,'0'0'16,"-9"-8"-16,1-1 0,-1 0 0,0 1 0,1-1 15,-1 9-15,0 0 16,1 0-16,-10 0 16,1 17-16,-9 18 15,0 17-15,-9 0 16,18 8 0,8-8-16,9-8 15,0-18-15,0-18 16,17 1-16,1 0 15,8-18-15,9-17 16,8 0-16,-8 9 16,-9-1-1,0 10-15,-9 8 16,1 0-16,-1 0 16,0 8-16,9 10 15,9-10-15,-9 1 16,0 0-16,-8-9 15,8 0-15,-18-9 16,1 0-16,0-17 16,-1-26-16,1-8 15,-18-9 1,1 17-16,8 17 16,0 9-16,0 17 15</inkml:trace>
  <inkml:trace contextRef="#ctx0" brushRef="#br0" timeOffset="194241.84">20086 6355 0,'0'0'0,"0"0"16,0 0-16,0 0 15,0 0-15,-9 18 16,0-1-16,0 17 16,1 1-1,-10 8-15,1 1 16,8-1-16,1-17 16,-1 0-16,9-9 15,0-8-15,0 0 16,0-1-16,0 1 15,17 0-15,1-1 16,8 1-16,9 0 16,17-1-1,8 10-15,-25-10 16</inkml:trace>
  <inkml:trace contextRef="#ctx0" brushRef="#br0" timeOffset="194526.09">19208 6909 0,'0'0'0,"0"0"0,0 0 0,0 0 16,18 0-16,-1 0 15,9-8 1,35-1-16,9 0 16,8 1-16,0-1 15,-17 1-15,-18 8 16,18 0 0,8 0-16,-25 0 0,-27 0 15</inkml:trace>
  <inkml:trace contextRef="#ctx0" brushRef="#br0" timeOffset="194898.12">19591 6996 0,'0'0'0,"-9"0"0,0 0 16,9 0-16,0 0 15,0 0 1,0 0-16,0 0 15,0 0-15,18 9 16,-1 8-16,0 0 16,1 1-16,-10-1 15,1 0-15,0 1 16,-9-1-16,-9 0 16,0 1-1,1 8-15,-1 0 16,0-9-16,1-8 15,-1-1-15,9 1 16,0 0-16,0-1 16,0 1-16,17 0 15,1-1-15,16 1 16,27-9 0,26 0-16,-52 0 15</inkml:trace>
  <inkml:trace contextRef="#ctx0" brushRef="#br0" timeOffset="195193.15">20355 6182 0,'0'0'0,"0"0"0,17 17 16,9 18-1,9 26-15,8 17 16,1 8-16,-1 18 16,-17-9-16,-17 9 15,-18 9-15,1-18 16,-19 0-16,1 1 15,0-10-15,26-34 16</inkml:trace>
  <inkml:trace contextRef="#ctx0" brushRef="#br0" timeOffset="195777.2">21128 6832 0,'0'0'0,"0"0"0,0 0 15,0 0 1,0 0-16,0 0 16,0 0-16,17 17 15,0 0-15,1 9 16,16 0-16,1 0 16,17-9-16,-8-8 15,8-18 1,9 1-16,-18-1 0,0-8 15,-8-1 1,-9-8-16,0 1 16,-8-10-16,-10-8 15,-8-1-15,-8 1 16,-18 8-16,0 18 16,-18 0-1,1 17-15,-18 17 0,0 18 16,9 17-1,0 17-15,17 9 16,9 0-16,17 8 16,18-8-16,17 0 15,18 0-15,8-8 16,35-19-16,25-16 16,1-35-1,-61-9-15</inkml:trace>
  <inkml:trace contextRef="#ctx0" brushRef="#br0" timeOffset="196111.71">22031 6511 0,'0'0'0,"0"0"0,0 0 16,0 0-16,0 0 15,0 0-15,17 0 16,9 0-16,18 0 16,8-9-16,0 1 15,-26 8-15</inkml:trace>
  <inkml:trace contextRef="#ctx0" brushRef="#br0" timeOffset="196498.97">22421 6788 0,'0'-8'0,"0"-1"15,0 9-15,0 0 16,0 0-16,0-9 15,9 1-15,9-1 16,-1 0-16,9-17 16,9-17-1,-9 8-15,0 1 16,0-1-16,-9 0 16,-8 18-16,0 0 15,-1 17-15,-8 0 16,0 0-16,0 17 15,9 9-15,8 9 16,1-1-16,8 1 16,0-9-1,0 0-15,9-9 16,-9-8-16</inkml:trace>
  <inkml:trace contextRef="#ctx0" brushRef="#br0" timeOffset="196627.59">22830 6069 0,'0'0'0,"0"0"16,0 0 0,0 0-16,0 0 15,0 0-15,0 0 16,8 9-16</inkml:trace>
  <inkml:trace contextRef="#ctx0" brushRef="#br0" timeOffset="197276.1">23246 6295 0,'0'0'0,"0"0"15,0-9-15,0 9 16,-8-9-16,-1 9 16,0 0-16,1 0 15,-1 9 1,-17 17-16,9 9 0,-9 8 16,8 26-1,1-8-15,8-18 16,9-8-16,0-9 15,9-18-15,8 1 16,1 0-16,-1-18 16,18-17-16,-1 0 15,10 9-15,-9-1 16,-9 10-16,-9 8 16,0 0-1,1 0-15,-1 8 16,-8 1-16,-1-9 15,1 0 1,0 0-16,-1 0 0,1 0 16,-9-9-1,0 1-15,0-10 0,0-16 16,9-18 0,17-35-16,9 1 15,-18 60-15</inkml:trace>
  <inkml:trace contextRef="#ctx0" brushRef="#br0" timeOffset="197607.7">23715 6416 0,'0'0'0,"0"0"15,0 0-15,0 0 16,-8 0-16,-1 17 16,0 0-1,1 18-15,-10 0 16,1-1-16,0-8 16,-1 0-16,9 0 15,1-17-15,8 0 16,0-1-16,0 1 15,0 0 1,0-9-16,0 0 16,17 0-16,9 0 15,-8 0-15</inkml:trace>
  <inkml:trace contextRef="#ctx0" brushRef="#br0" timeOffset="197907.72">23794 6407 0,'0'0'0,"0"0"16,0 0-16,0 0 15,0 0 1,0 0-16,8 0 16,18 0-16,9-9 15,8 9-15,9-8 16,9-1-16,-9 9 16,-17 0-16,-18 0 15</inkml:trace>
  <inkml:trace contextRef="#ctx0" brushRef="#br0" timeOffset="198173.63">24167 6269 0,'0'0'0,"0"0"15,0 0-15,0 0 16,-9 0-1,1 8-15,-1 10 16,-9 16-16,1 1 16,0 8-16,8 9 15,0-9-15,9 1 16,0-10-16,18-8 16,-1 0-16,0 0 15,18 0 1,0 0-16,-9-8 15</inkml:trace>
  <inkml:trace contextRef="#ctx0" brushRef="#br0" timeOffset="198507.48">23246 6875 0,'0'0'0,"0"0"0,0 0 0,0 0 16,0 0 0,0 0-16,0 0 15,18-9-15,8 9 16,26-8-16,26 8 15,9-9-15,8 9 16,-16-9-16,-1 1 16,0 8-16,-9 0 15,-25 0 1,-9 0-16,-18 0 16,-8 0-16</inkml:trace>
  <inkml:trace contextRef="#ctx0" brushRef="#br0" timeOffset="198857.86">23724 6875 0,'0'0'0,"0"0"16,0 0-16,0 0 16,0 0-16,0 0 15,9 8-15,-1 1 16,1 0-16,8-1 15,-8 1-15,0 0 16,0 8-16,-1 0 16,-8 1-1,0-1-15,-8 0 16,-1 1-16,0-1 16,0-8-16,1-1 15,8 1-15,0 0 16,0-1-16,0 1 15,0-9-15,0 9 16,17-9 0,27 17-16,16 0 15,-25-8-15</inkml:trace>
  <inkml:trace contextRef="#ctx0" brushRef="#br0" timeOffset="200286.37">25061 6606 0,'0'0'0,"0"0"0,0 0 16,-8 26-1,-1 26-15,0 35 16,1 25-16,-10 18 16,10 0-16,-1-17 15,0-18-15,9-8 16,0-9-16,0-18 16,9-25-16,0-9 15,-1-17-15</inkml:trace>
  <inkml:trace contextRef="#ctx0" brushRef="#br0" timeOffset="200558.48">25469 6858 0,'0'0'0,"0"0"16,0 0-16,0 0 15,0 17-15,0 26 16,0 9-16,0 9 16,0 8-16,0-8 15,0-9 1,0-18-16,0-25 15,0 0-15</inkml:trace>
  <inkml:trace contextRef="#ctx0" brushRef="#br0" timeOffset="200840.13">25713 6806 0,'0'0'0,"0"0"15,0 0-15,0 0 16,0 0-16,0 0 16,8 8-16,10 10 15,16-1 1,10 9-16,-1 0 16,-8-9-16,-9 9 15,0-9 1,-17 18-16,-1 0 0,-8-35 0,-8 43 15,-18 9-15,-9 0 16,9-17-16,26-18 16</inkml:trace>
  <inkml:trace contextRef="#ctx0" brushRef="#br0" timeOffset="201456.86">26459 5948 0,'0'0'0,"0"0"16,0-9-16,0 1 16,0-1-16,0 1 15,0-1-15,0 9 16,0 0-16,0 0 16,0 0-16,0 0 15,0 0-15,18 0 16,-1 0-1,9 17-15,35 18 16,17 34-16,18 18 16,-1 17-16,1 8 15,-9 18-15,-18-9 16,-17-8-16,-8 17 16,-18 8-1,-26-8-15,-18 9 16,-17 8-16,-17-17 15,-8-9-15,-1 1 16,9-10-16,34-60 16</inkml:trace>
  <inkml:trace contextRef="#ctx0" brushRef="#br0" timeOffset="210773.44">2848 7975 0,'0'0'15,"0"0"-15,0 0 0,0 17 0,0 9 16,0 17-16,0 35 15,-8 26-15,-1 17 16,9-17-16,0-17 16,0-9-1,0-17-15,0-9 0,0-26 16,0-18 0,0 1-16,0-9 15,0-9-15,-9-8 16,1-18-16,8-34 15,-9-18-15,9-8 16,0 17-16,0 17 16,17 1-16,9 8 15,9 17-15,0 1 16,-1 8 0,1 8-16,9 1 15,-10 17-15,-8 0 16,0 0-16,-17 0 15,0 0-15,0 9 16,-9 8 0,-9 0-16,0 1 15,-17-1-15,-9 9 16,1 0-16,-1 0 16,0 0-1,18 0-15,-1 0 0,1 0 16,8-9-16,9 0 15,0 1-15,0-1 16,18 9 0,8 9-16,9-1 15,-1 1-15,1-9 16,8 0-16,1 0 16,8-9-16,-26-8 15</inkml:trace>
  <inkml:trace contextRef="#ctx0" brushRef="#br0" timeOffset="210915.07">3421 8685 0,'-8'0'0,"-1"9"15,0-1-15,1 10 16,-1-1-16,9-8 16,0-1-16,0 1 15,9-18-15,-1 9 16</inkml:trace>
  <inkml:trace contextRef="#ctx0" brushRef="#br0" timeOffset="211139.29">3925 8009 0,'0'0'0,"0"9"16,0 8-16,0 27 15,0 25-15,0 18 16,-9 8-16,1 0 16,8-17-16,-9-17 15,9-18-15,0-8 16,0-27-16,0 1 16,0-9-16</inkml:trace>
  <inkml:trace contextRef="#ctx0" brushRef="#br0" timeOffset="211308.34">3882 8373 0,'0'0'0,"0"0"16,0 0-16,0 0 15,0 0-15,17 9 16,18-1-16,17 1 16,9-18-16,8-17 15,-8-8 1,-18 8-16,-25 17 15</inkml:trace>
  <inkml:trace contextRef="#ctx0" brushRef="#br0" timeOffset="211476.16">4403 7888 0,'0'9'0,"-9"-1"16,0 10-16,1 8 16,-1 17-1,-8 9-15,-1 26 16,1 17-16,8 18 15,9-1-15,0-16 16,18-10-16,-1-8 16,-8-34-16</inkml:trace>
  <inkml:trace contextRef="#ctx0" brushRef="#br0" timeOffset="211621.69">4429 8668 0,'0'0'0,"0"0"0,0 0 16,0 0-16,0 8 16,0 1-16,0 0 15,17-1-15,0-8 16</inkml:trace>
  <inkml:trace contextRef="#ctx0" brushRef="#br0" timeOffset="212055.66">5306 8148 0,'0'-9'0,"0"1"0,0-1 15,-9 0-15,0 1 16,1-10-16,-18 1 15,0 0 1,0 17-16,-18 0 16,9 17-16,-8 0 15,0 18-15,8 17 16,0 0-16,18 0 16,17 8-16,0-16 15,0 8-15,17 0 16,9-9-16,9 9 15,8-9-15,-8-8 16,-9 0 0,0-9-16,-17 0 15,0-18-15,-1 1 16,-8 8-16,-8 1 16,-1-1-16,-17 9 15,-9 0-15,-8 0 16,-1-9-16,36-8 15</inkml:trace>
  <inkml:trace contextRef="#ctx0" brushRef="#br0" timeOffset="212215.72">5549 8685 0,'0'0'0,"0"0"16,0 0-1,9 9-15,-1 8 16,1 0-16,8 1 16,1-1-16</inkml:trace>
  <inkml:trace contextRef="#ctx0" brushRef="#br0" timeOffset="-214391.69">6174 8313 0,'0'0'0,"0"0"0,0 0 0,0 0 16,0 8-16,0 1 15,18-1-15,8 10 16,8 8-1,10-9-15,8 0 16,-9-8-16,1 8 16,-18 1-16,0-10 15,-18 1-15</inkml:trace>
  <inkml:trace contextRef="#ctx0" brushRef="#br0" timeOffset="-214224.48">6087 8685 0,'0'0'0,"0"0"16,0 0-16,0 0 16,9 0-16,8 0 15,18 9-15,17-1 16,26 1-16,9 0 16,-43-9-16</inkml:trace>
  <inkml:trace contextRef="#ctx0" brushRef="#br0" timeOffset="-213925.38">7103 8157 0,'0'0'0,"0"0"0,0 0 16,0 0-16,0 0 16,0 26-16,0 26 15,9 43-15,0 9 16,-9 26 0,-9-9-16,9-34 15,0-10-15,0-25 16,0-17-16,0-9 15,0-17-15,0-1 16</inkml:trace>
  <inkml:trace contextRef="#ctx0" brushRef="#br0" timeOffset="-213733.27">7095 8642 0,'0'0'0,"0"0"0,0 0 16,0 0-1,0 0-15,17 0 0,0 8 16,9-8-16,35-8 16,9-1-1,-10 0-15,-7 1 16,-27 8-16</inkml:trace>
  <inkml:trace contextRef="#ctx0" brushRef="#br0" timeOffset="-213525.1">7555 8200 0,'0'0'0,"0"0"0,0 0 16,0 0-16,0 0 16,-9 26-16,1 35 15,-1 34-15,-9 26 16,1 9-16,8-17 15,9-27 1,18-8-16,-10-35 16,1-17-16,-9-17 15</inkml:trace>
  <inkml:trace contextRef="#ctx0" brushRef="#br0" timeOffset="-213219.01">7798 8737 0,'-9'0'0,"1"9"16,-1 8-16,-8 18 15,8-1-15,0 9 16,9 1-16,9-1 16,8-17-16,9 0 15,0-9-15,9-8 16,-9 0-1,0-9-15,0-9 16,-8 0-16,-10 1 16,1-18-16,-18-9 15,1 0-15,-18 1 16,-9 8-16,9 8 16,-9 18-16,9 18 15,17-1 1</inkml:trace>
  <inkml:trace contextRef="#ctx0" brushRef="#br0" timeOffset="-212856.51">8310 8702 0,'-8'0'0,"-1"0"16,0 0-16,9 0 15,0 0-15,0 0 16,0 0-16,18 9 16,16 0-16,1-1 15,17-8 1,-8 0-16,16-8 16,10-1-16,-44 9 15</inkml:trace>
  <inkml:trace contextRef="#ctx0" brushRef="#br0" timeOffset="-212625.38">8441 8494 0,'0'0'0,"0"0"16,0 0-16,0 0 15,0 0-15,0 18 16,0 8-16,0 43 15,0 18-15,-9 8 16,9 0-16,0-17 16,0-17-16,9-27 15,-9-25 1,0 0-16</inkml:trace>
  <inkml:trace contextRef="#ctx0" brushRef="#br0" timeOffset="-212375.66">8892 8243 0,'0'0'0,"0"0"0,0 26 16,0 18-16,0 25 15,-9 9-15,1 26 16,-1 8-1,0 1-15,1-18 0,-10-8 16,10-35 0,8-9-16,0-26 15,0-8-15,0-9 16,0 0-16</inkml:trace>
  <inkml:trace contextRef="#ctx0" brushRef="#br0" timeOffset="-212174.83">8849 8720 0,'0'0'0,"0"0"0,0 0 0,0 0 15,0 0-15,0 0 16,0 0-16,8 8 16,10-8-16,17 9 15,17-9-15,8-9 16,1 1-1,-17-1-15,-27 0 16</inkml:trace>
  <inkml:trace contextRef="#ctx0" brushRef="#br0" timeOffset="-211908.15">9326 8226 0,'0'0'0,"0"0"16,0 0-16,0 0 16,0 0-16,-8 17 15,-1 27 1,0 25-16,1 17 0,-1 27 16,9 17-1,0-17-15,0-18 0,0-17 16,0-18-1,9-16-15,-1-10 16,1-16-16,-9-10 16,0-8-16</inkml:trace>
  <inkml:trace contextRef="#ctx0" brushRef="#br0" timeOffset="-211647.94">9717 8659 0,'-9'0'0,"1"0"16,8 0-16,0 0 15,0 0-15,0 0 16,0 0 0,8 0-16,10 0 15,-1 0-15,18 0 16,0 0-16,-1-9 15,18 9-15,1 0 16,-19 0-16,-8 0 31,-17 0-31</inkml:trace>
  <inkml:trace contextRef="#ctx0" brushRef="#br0" timeOffset="-211466.97">10030 8650 0,'0'0'0,"0"0"0,-9 0 15,0 0-15,9 0 16,-8 0-16,-1 0 16,0 18-16,1 8 15,-1 8 1,-8 10-16,8-10 16,0 9-16,-8 1 15,17-27 1</inkml:trace>
  <inkml:trace contextRef="#ctx0" brushRef="#br0" timeOffset="-211297.01">9830 9075 0,'0'0'0,"0"0"15,0 0-15,0 0 16,0 0-16,0 0 16,0 0-16,0 0 15,17-9-15,1 0 16,8 1-16,17 8 15,9-9-15,-26 9 16</inkml:trace>
  <inkml:trace contextRef="#ctx0" brushRef="#br0" timeOffset="-209775.3">7312 7819 0,'-9'0'0,"0"0"0,1 0 16,-1 0-16,0 0 15,1 0 1,-1 9-16,0-1 16,-8 1-16,8-9 15,1 8-15,-19 10 16,1 16-16,0 18 16,-17 26-1,0 52-15,8 35 16,9 17-16,8 17 15,27-26-15,17 0 16,18-8-16,34-53 16,26-16-16,-43-53 15</inkml:trace>
  <inkml:trace contextRef="#ctx0" brushRef="#br0" timeOffset="-208654.85">10273 8278 0</inkml:trace>
  <inkml:trace contextRef="#ctx0" brushRef="#br0" timeOffset="-208258.87">10247 8278 0,'0'0'0,"0"0"0,0 0 16,0 0-1,0 0-15,0 0 16,0 0-16,0 0 15,0 0-15,0 0 16,0 0-16,0 0 16,0 0-16,-9 0 15,0 0-15,1 0 16,-1 0-16,9 0 16,0 0-16,0 0 15,0 0 1,0 0-16,0 0 15,0 0-15,0 0 16,0 0-16,0 0 16,0 0-16,0 0 15,0 0-15,17 26 16,10 17-16,25 18 16,0 25-1,9 1-15,-9 8 16,-9-8-16,-8-9 15,-9 0-15,-17 8 16,-1 1-16,-16 8 16,-1-17-1,9-26-15,0-26 0</inkml:trace>
  <inkml:trace contextRef="#ctx0" brushRef="#br0" timeOffset="-205235.79">11471 8668 0,'0'0'0,"0"0"0,0 0 0</inkml:trace>
  <inkml:trace contextRef="#ctx0" brushRef="#br0" timeOffset="-204817.61">11506 8659 0,'0'0'0,"0"0"0,0 0 16,0 0-16,0 0 15,0 0-15,0-9 16,-9 1-16,9-10 16,0 10-16,0-1 15,0 0-15,0 1 16,-8-1-16,-1-8 15,0 8-15,1 0 16,-1-8 0,0 8-16,-17-8 15,-9 0-15,1 17 16,-1 0-16,-8 17 16,-1 0-16,1 27 15,8 8-15,0 8 16,0 18-16,18-9 15,17 1-15,0-10 16,9-16 0,-1-1-16,10-17 15,-1 0-15,1-9 16,-1-8-16,9 0 16,0-9-16,17-9 15,18 0 1,-9 1-16,-26-1 0</inkml:trace>
  <inkml:trace contextRef="#ctx0" brushRef="#br0" timeOffset="-204493.69">11558 9023 0,'0'0'0,"0"0"0,0 0 0,0 0 15,0 0-15,0 0 16,-9 0-1,9 17-15,0 0 16,0 1-16,9 8 16,8 0-16,1 0 15,-1-9-15,9-8 16,9-1-16,-9-16 16,0-1-16,0 0 15,0-8-15,-17 0 16,0-1-1,-18 1-15,0-9 16,-8 9-16,-1-1 16,1 18-16,0 0 15,-1 0-15,10 9 16,8 0-16</inkml:trace>
  <inkml:trace contextRef="#ctx0" brushRef="#br0" timeOffset="-203576.12">12062 8668 0,'0'0'0,"0"0"0,0 0 15,0 0-15,0 0 16,0 0-16,0 0 16,0 17-1,0 0-15,0 1 16,17-1-16,9 18 16,9-9-16,8-1 15,9-16-15,9 0 16,-9-18-16,0-8 15,1-9-15,-10 0 16,-17 0 0,0 0-16,0 0 15,-17 0-15,-18 0 16,0-9-16,1 9 16,-18 9-16,0 0 15,-18 17-15,-8 17 16,0 18-16,-9 34 15,9 18 1,17 8-16,18 0 16,8-8-16,18-1 15,8-16-15,18-10 16,9-16-16,8-10 16,26-17-16,9-25 15,17-27-15,-17-17 16,-44 35-1</inkml:trace>
  <inkml:trace contextRef="#ctx0" brushRef="#br0" timeOffset="-203109.94">12921 8590 0,'0'0'0,"0"0"16,0 0-16,0 0 16,0 0-1,0 0-15,0 0 16,0 0-16,0 0 15,0 0-15,0-9 16,9 0-16,8-17 16,1-17-16,8-9 15,-9 17-15,-8 1 16,0 16-16,-9 1 16,0 17-1,0 0-15,0 9 16,0 25-16,8 27 15,10 0-15,-1-9 16,0-18-16,1-8 16,-1-8-16,9-10 15,0-8-15,0-8 16,-8-1 0</inkml:trace>
  <inkml:trace contextRef="#ctx0" brushRef="#br0" timeOffset="-202969.31">12991 7897 0,'0'0'0,"0"0"15,0 0-15,0 0 16,0 0-16,0 0 16,17 8-16,18 18 15,0-8-15</inkml:trace>
  <inkml:trace contextRef="#ctx0" brushRef="#br0" timeOffset="-202226.89">13434 8235 0,'0'0'0,"0"0"0,0 0 0,0 0 16,0 0-1,0 0-15,0 0 16,0 0-16,0 0 16,0 0-16,0 0 15,0 0-15,0 0 16,0 0-16,0 0 15,0 0 1,0 0-16,0 0 16,0 0-16,0 0 15,0-9-15,0 0 16,0 1-16,8-18 16,1 8-16,-9 1 15,0 0-15,0 8 16,0 0-16,0 1 15,0 8-15,-9 0 16,1 8 0,-1 18-16,-17 26 15,9 9-15,-1 0 16,10-18-16,8 0 16,0-17-16,0-17 15,8-1-15,10 1 16,8-18-16,8-8 15,1 0 1,-9-1-16,-8 10 16,-10 8-16,1 0 15,8 0-15,1 8 16,-1 1-16,9 0 16,0-1-16,0 1 15,0 0-15,-17-9 16,0 0-1,-1-9-15,1-8 16,0-9-16,-18-18 16,0 1-16,1 9 15,-1-1-15,0 18 16,9-1-16,0 10 16,9-1-16,0 9 15</inkml:trace>
  <inkml:trace contextRef="#ctx0" brushRef="#br0" timeOffset="-201875.8">14120 8183 0,'-9'0'0,"0"0"16,1 0-16,-1 0 16,0 0-16,9 0 15,-8 0 1,-1 8-16,0 10 15,1-1-15,-10 18 16,1 8-16,0-9 16,8 1-16,0-9 15,0-9 1,9 1-16,0-1 16,0 0-16,0-8 15,0 0-15,0-1 16,9 1-16,9 0 15,-1-1-15,9 1 16,0 0-16,0-9 16,0 8-1,-9 1-15,-8 0 0</inkml:trace>
  <inkml:trace contextRef="#ctx0" brushRef="#br0" timeOffset="-201510.83">13173 8676 0,'0'0'0,"0"0"0,0 0 16,0 0-16,0 0 16,0 0-1,26 0-15,18 9 16,25 0-16,27-1 16,8 1-1,9-9-15,-9-9 0,0 1 16,-8-1-1,-27 9-15,-17 0 16,-17 0-16,-9 0 16,-9 0-16,-8 0 15,0 0-15</inkml:trace>
  <inkml:trace contextRef="#ctx0" brushRef="#br0" timeOffset="-201006.76">13599 8702 0,'-9'0'0,"0"0"0,9 0 16,0 0-16,0 0 16,0 0-16,0 0 15,0 0-15,0 0 16,0 0-16,9 9 16,8 8-16,1 1 15,8-1-15,0 9 16,-9-9-1,-8 0-15,0 1 16,-1-10-16,-8 10 16,-8-1-16,-1 0 15,0 1-15,-8-10 16,0 1-16,8 0 16,0-1-16,1 1 15,8 0 1,0-9-16,0 0 15,0 0-15,0 0 16,17 8-16,0 1 16,18-9-16,8 0 15,36 9-15,-19-1 16</inkml:trace>
  <inkml:trace contextRef="#ctx0" brushRef="#br0" timeOffset="-200517.65">14728 8261 0,'0'0'0,"-9"0"16,9 8-16,0-8 16,-9 0-1,1 18-15,-1 25 16,0 17-16,1 27 16,-1 26-16,0 8 15,1-9-15,-1-16 16,0-18-16,9-18 15,0-8-15,0-17 16,0-26-16,9-1 16,0-8-1,-9 0-15</inkml:trace>
  <inkml:trace contextRef="#ctx0" brushRef="#br0" timeOffset="-200138.91">14997 8642 0,'0'0'0,"-9"0"0,0 0 16,1 0-1,-1 0-15,9 0 16,0 0-16,0 0 16,-9 17-16,1 9 15,-1 9-15,9 8 16,0 0-16,0-17 15,0 0 1,17 0-16,1-17 16,-1-1-16,9 1 15,0-9-15,0-9 16,-8-8-16,8-9 16,-18 0-16,1 0 15,-18-8-15,-17-1 16,0 0-1,-8 18-15,16 0 16,1 8-16,8 9 16,9 0-16,0 0 15,0 0-15</inkml:trace>
  <inkml:trace contextRef="#ctx0" brushRef="#br0" timeOffset="-199859.31">15283 8486 0,'0'0'0,"0"0"0,0 0 0,0 8 15,18 10-15,17 16 16,8 1-16,9 8 16,9 1-1,26-1-15,8 0 16,-43-17-16,-17 0 15,-9-9-15,-9 1 16,-8-1-16,-18 9 16,-25 17-16,-36 27 15,-8-1-15,-17 0 16,8 9 0,43-34-16</inkml:trace>
  <inkml:trace contextRef="#ctx0" brushRef="#br0" timeOffset="-199393.9">16204 8849 0,'0'0'0,"0"0"15,0 0-15,9 0 16,8 0-16,18 0 16,17 9-16,17 0 15,9-1-15,18-8 16,-1-8-16,-8-10 15,-17 1 1,-9 0-16,-9 0 0,-9-1 16,-8 1-1,-27 17-15</inkml:trace>
  <inkml:trace contextRef="#ctx0" brushRef="#br0" timeOffset="-199160.33">16586 8373 0,'0'0'0,"0"0"0,0 0 15,0 0-15,0 26 16,-9 26-16,1 26 16,-10 35-16,1 8 15,8-9-15,1-25 16,8-9-16,0-17 15,8-27 1,1 1-16,0-18 16</inkml:trace>
  <inkml:trace contextRef="#ctx0" brushRef="#br0" timeOffset="-198460.11">17828 8217 0,'0'0'0,"0"0"0,-9 0 0,0 0 15,1 0-15,-1 0 16,-17 0 0,9 0-16,-9 0 15,-9 18-15,-9 16 16,-8 27-16,-8 34 15,7 18-15,19 8 16,16-17-16,18-9 16,9-8-16,8-27 15,9 1-15,18-18 16,8-8 0,9-26-16,-9-18 15,-26 9-15</inkml:trace>
  <inkml:trace contextRef="#ctx0" brushRef="#br0" timeOffset="-198222.16">18140 8243 0,'0'0'0,"0"0"0,-8 18 16,-1 42-16,-8 27 15,-9 8-15,0 18 16,8-9-16,1-26 16,-1-9-1,1-17-15,8-9 16,9-17-16,0-17 16,0-1-16,0-8 15,0 0-15</inkml:trace>
  <inkml:trace contextRef="#ctx0" brushRef="#br0" timeOffset="-198043.66">18027 8754 0,'0'0'0,"0"0"15,0 0-15,0 0 16,9 0-16,9 9 16,-1 0-16,18-1 15,8 1-15,0-18 16,1 1-16,8-18 15,17 8 1,-42 10-16</inkml:trace>
  <inkml:trace contextRef="#ctx0" brushRef="#br0" timeOffset="-197060.51">19156 8650 0,'-8'0'0,"-1"0"0,9 0 16,0 0 0,0 0-16,0 0 15,0 0-15,0 0 16,17 9-16,9 0 16,9-1-16,9-8 15,16-8-15,1-1 16,-9 0-1,-26 9-15</inkml:trace>
  <inkml:trace contextRef="#ctx0" brushRef="#br0" timeOffset="-196844.16">19400 8364 0,'0'0'0,"0"0"0,0 0 16,0 9-16,-9 17 15,0 17-15,0 18 16,-17 26 0,9-1-1,0-8-15,-1 0 0,1-17 16,8-27-16,9-8 16,0-17-16,0 0 15</inkml:trace>
  <inkml:trace contextRef="#ctx0" brushRef="#br0" timeOffset="-196610.57">19703 8321 0,'0'0'0,"0"0"0,0 0 16,0 17-16,9 1 15,0 16 1,-9 27-16,-9 8 15,0 9-15,1 0 16,-1-8-16,0-10 16,1-17-16,8-8 15,0-9-15,0-9 16,0-8-16,0 0 16</inkml:trace>
  <inkml:trace contextRef="#ctx0" brushRef="#br0" timeOffset="-196445.12">19738 8668 0,'0'0'0,"0"0"0,0 0 16,0 0-1,0 0-15,0 8 0,0-8 16,18 9-16,-1-9 16,9 0-1,26-9-15,0 1 16,-8-1-16,-18 0 15</inkml:trace>
  <inkml:trace contextRef="#ctx0" brushRef="#br0" timeOffset="-196260.4">20320 8235 0,'0'0'0,"-9"0"0,1 8 16,-1 10-16,-8 8 16,-1 25-1,-8 10-15,0 8 16,9 1-1,-1 16-15,1 1 0,0-18 16,8-8-16,9-18 16,0-8-1,0-18-15</inkml:trace>
  <inkml:trace contextRef="#ctx0" brushRef="#br0" timeOffset="-196026.49">20216 8694 0,'0'0'0,"0"0"16,0 0-16,0 0 15,0 0-15,0 0 16,17 8 0,1 1-16,16-9 15,1 0-15,0 0 16,8-9-16,1 1 15,-18-1-15,-9 9 16,-8 0 0,-1 0-16,1 0 0</inkml:trace>
  <inkml:trace contextRef="#ctx0" brushRef="#br0" timeOffset="-195858.99">20598 8676 0,'0'0'0,"0"0"15,0 0-15,-9 0 16,1 9-16,-1 8 15,0 18 1,-8 0-16,-1 16 16,1-7-16,0-1 15,8 0-15,9-17 16,0-8-16,0-10 16,0 1-16</inkml:trace>
  <inkml:trace contextRef="#ctx0" brushRef="#br0" timeOffset="-195699.51">20424 9092 0,'-8'0'0,"-1"0"16,0 0-16,0 0 15,9 9-15,0-9 16,0 8-16,9-8 16,9 9-16,16 0 15,10-9-15,16-9 16,-16 9-16</inkml:trace>
  <inkml:trace contextRef="#ctx0" brushRef="#br0" timeOffset="-190927">18731 8183 0,'0'0'0,"0"0"0,-9 0 15,-8 0-15,8 0 16,0 0-16,9 0 16,-8 0-16,-1 26 15,0 26-15,1 43 16,-1 35 0,-17 8-16,0 1 0,9-18 15,8-34-15,0-1 16,-8-8-1,26-17-15,17-18 16,-18-25-16</inkml:trace>
  <inkml:trace contextRef="#ctx0" brushRef="#br0" timeOffset="-190444.37">18809 8867 0,'0'0'0,"0"0"16,0 0-16,0 0 15,0 0-15,0 0 16,-9 17 0,1 0-16,-1 18 15,9 0-15,0-1 16,9 1-16,-1-9 15,10 0-15,-1-9 16,9-8-16,9 0 16,0-18-1,-9 0-15,0-8 16,-18 0-16,1-9 16,-18-9-16,-8 0 15,-9 1-15,9 16 16,8 18-16,0 9 15</inkml:trace>
  <inkml:trace contextRef="#ctx0" brushRef="#br0" timeOffset="-189107.77">20902 8209 0,'0'0'0,"0"0"0,0 0 15,17 0 1,1 17-16,16 0 16,10 35-16,16 9 15,-7 8-15,-10 0 16,-8 1-16,-9 16 15,-26 10 1,-18-1-16,-8 0 0,-17-8 16,8-9-1,-8-18-15,8-8 16,18-17-16,17-9 16,0-17-16</inkml:trace>
  <inkml:trace contextRef="#ctx0" brushRef="#br0" timeOffset="-188677.94">21944 8694 0,'0'0'0,"9"8"0,-9-16 16,0-1-16,0 0 15,0 1-15,0-10 16,-9 1-16,0 0 16,0-1-16,-8 1 15,-9 17-15,-17 0 16,8 17-16,-8 1 15,-1 25 1,-8 9-16,17 17 16,9 0-16,9-8 15,8 0-15,9-9 16,18-9-16,16 0 16,1-8-16,17-9 15,0-17-15,9-1 16,26-25-1,8-9-15,-43 17 16</inkml:trace>
  <inkml:trace contextRef="#ctx0" brushRef="#br0" timeOffset="-188494.98">22335 8936 0,'0'0'0,"0"0"0,0 0 16,0 9-16,0 17 15,-9 8-15,0 18 16,1 0-16,-1 9 16,0-18 15,9 1-31,9-10 0,0-17 0</inkml:trace>
  <inkml:trace contextRef="#ctx0" brushRef="#br0" timeOffset="-187895.22">22769 8720 0,'0'0'0,"0"0"16,-9 0-16,-8 8 15,-1 1-15,1 8 16,0 1-16,8 8 15,9-1-15,0 1 16,17 0-16,1 0 16,16 0-16,1-17 15,17 0 1,18-18-16,-9 0 16,-1-17-16,-16 0 15,-10-8-15,-7 8 16,-19-9-16,1 1 15,-18-1-15,1 0 16,-19 9-16,1 9 16,-17 17-16,-9 9 15,-9 8 1,-8 35-16,-1 17 16,9 9-16,27 0 15,16 0-15,18 9 16,18-9-16,8-18 15,8 1-15,10-18 16,17-17 0,25-17-16,1-9 15,-52 0-15</inkml:trace>
  <inkml:trace contextRef="#ctx0" brushRef="#br0" timeOffset="-187550.9">23316 8295 0,'0'0'0,"0"0"0,0 0 16,0 0-16,0 0 16,0 0-16,0 0 15,0 0-15,0 0 16,9 0-16,8 9 16,18 0-16,-1-1 15,10 1-15,8-9 16,0 0-1,-9-9-15,-16 9 16</inkml:trace>
  <inkml:trace contextRef="#ctx0" brushRef="#br0" timeOffset="-187161.61">23759 8607 0,'0'0'0,"0"0"16,0 0-16,0 0 15,0 0-15,0 0 16,0 0-16,0-9 16,8 1-1,10-1-15,-1-8 16,1-9-16,8-9 15,0 0-15,-9 1 16,-8 16-16,-1 1 16,1 0-1,0 17-15,-9 0 0,0 0 16,0 17 0,0 0-16,8 18 15,1-9-15,8 0 16,1 0-16,-1 0 15,1-17-15,-1-1 16,0 1-16,-8-9 16</inkml:trace>
  <inkml:trace contextRef="#ctx0" brushRef="#br0" timeOffset="-187012.53">24132 8061 0,'0'-8'0,"0"-1"0,0 9 16,0 0-16,0 0 15,0 0-15,0 0 16,0 0-16,0 9 16,9-1-16,0 1 15</inkml:trace>
  <inkml:trace contextRef="#ctx0" brushRef="#br0" timeOffset="-186843.39">24558 8235 0,'0'0'0,"0"0"0,0 0 0,0 0 15,0 0-15</inkml:trace>
  <inkml:trace contextRef="#ctx0" brushRef="#br0" timeOffset="-186754.08">24558 8226 0</inkml:trace>
  <inkml:trace contextRef="#ctx0" brushRef="#br0" timeOffset="-186610.53">24558 8226 0,'0'0'0,"0"0"0,0 0 16,0 0-16,0 0 15,0 0-15,0 0 16,0 0 0,0 0-16,0 0 15,0 0-15,0 0 16,0 0-16,0 0 16,0 0-16</inkml:trace>
  <inkml:trace contextRef="#ctx0" brushRef="#br0" timeOffset="-186116.37">24471 8183 0,'0'0'0,"0"0"0,0 0 16,0-9-16,0 0 16,-9 1-16,9-1 15,0 9 1,0 0-16,-9 0 15,1 0-15,-1 0 16,-8 17-16,-9 1 16,0 25-16,0 0 15,8 9-15,1-9 16,17-17-16,0 0 16,9-17-16,8 0 15,0-1 1,18 1-16,-9-9 15,0 0-15,-9 0 16,-8 0-16,0 0 16,0 0-16,-1 0 15,1 9-15,8-1 16,1 1 0,-1 0-16,0-1 15,1 1-15,-10-9 16,1 0-16,0-9 15,-1-8-15,1-26 16,0-18-16,0 9 16,-18 9-16,9 8 15,0 18 1,0 17-16,0 0 16,0 0-16</inkml:trace>
  <inkml:trace contextRef="#ctx0" brushRef="#br0" timeOffset="-185785.89">24948 8209 0,'0'0'0,"-8"0"0,-1 0 0,0 0 16,9 0 0,0 0-16,0 0 15,0 0-15,-8 17 16,-1 9-16,0 9 15,-17-1-15,0 9 16,9 1 0,0-10-16,-1-8 0,9 0 15,1-17 1,8 0-16,0-1 16,0 10-16,0-10 15,0 1-15,17 0 16,9-1-16,9 1 15,8-9-15,-8 0 16,-9 9-16,-9-1 16</inkml:trace>
  <inkml:trace contextRef="#ctx0" brushRef="#br0" timeOffset="-185395.06">24202 8668 0,'0'0'0,"0"0"0,0 0 16,0 0 0,0 0-16,8 0 15,10 0-15,8 0 16,17 0-16,27 0 16,-1 0-16,1 0 31,-1 0-31,1-9 0,-1 0 0,-8 1 15,-18 8 1,-8 0-16,-9 0 16,-17 0-16,-1 0 15</inkml:trace>
  <inkml:trace contextRef="#ctx0" brushRef="#br0" timeOffset="-184928.79">24575 8728 0,'0'0'0,"0"0"16,-9 0-16,1 0 16,8 0-1,0 0-15,0 0 0,0 0 16,0 0-1,0 0-15,0 0 16,0 0-16,8 9 16,1 0-16,8 8 15,1 0-15,-1 1 16,1 7-16,-10-7 16,1-1-1,0 0-15,-9 1 16,-9-1-16,0 0 15,-8 1-15,-1-1 16,1-8-16,8-1 16,1 1-16,-1 0 15,9-1 1,0-8-16,0 0 16,0 0-16,17 9 15,1 0-15,43-1 16,17 1-16,-9 0 15,-34-9-15</inkml:trace>
  <inkml:trace contextRef="#ctx0" brushRef="#br0" timeOffset="-183860.08">25113 8642 0,'0'0'0,"0"0"0,0 0 0,0 0 16,0 0-1,0 0-15,0 0 16,9 0-16,8 0 15,10 0-15,25 0 16,17 0-16,-8-9 16,0 0-1,-18 1-15,9 8 0,9 0 16,-35 0 0</inkml:trace>
  <inkml:trace contextRef="#ctx0" brushRef="#br0" timeOffset="-181395.75">14259 8590 0,'0'0'0,"0"0"0,-9 0 16,0 0-16,1 0 16,-1 0-16,9 0 15,0 0-15,0 0 16,0 0 0,0 0-16,17 8 15,1 1-15,16 0 16,1-1-16,0-8 15,17 0-15,0 0 16,-8 0-16,-18 0 16,-18 0-16</inkml:trace>
  <inkml:trace contextRef="#ctx0" brushRef="#br0" timeOffset="-181095.92">14398 8373 0,'0'0'0,"0"0"0,0 0 0,0 0 15,0 0 1,0 0-16,0 0 16,0 0-16,0 0 15,-9 17-15,0 1 16,1 16-16,-10 18 15,-8 9-15,9 17 16,-1 0 0,10-17-16,8-18 15,8 0-15,10-8 16,-1-9-16,44-9 16,26 0-16,-52-8 15</inkml:trace>
  <inkml:trace contextRef="#ctx0" brushRef="#br0" timeOffset="-179979.2">25417 8217 0,'0'0'16,"0"0"-16,0 0 0,-8 0 15,-1 0-15,0 0 16,9 0 0,0 0-16,-8 0 15,8 0-15,-9 18 16,0 16-16,-17 27 15,0 17-15,0 8 32,-9 10-32,18-10 0,17-8 15,0-17-15,9-9 16,17-9-16,26-8 16,-17-18-16</inkml:trace>
  <inkml:trace contextRef="#ctx0" brushRef="#br0" timeOffset="-178828.03">26164 8572 0,'0'0'0,"0"0"15,0 18-15,0 34 16,-9 43 0,1 17-16,-18-8 15,0-8-15,8-1 16,10-17-16,-1-26 16,9-9-16,0-17 15,0 0-15,0-9 16,0-8-16</inkml:trace>
  <inkml:trace contextRef="#ctx0" brushRef="#br0" timeOffset="-178441.92">26572 8728 0,'0'0'0,"0"0"0,0 0 16,0 9-16,-8 17 15,-1 26-15,0 8 16,1 1-16,-1-9 16,0-9-1,9-17-15,0-8 0,0-10 16,0 1-1</inkml:trace>
  <inkml:trace contextRef="#ctx0" brushRef="#br0" timeOffset="-178112.33">26868 8650 0,'0'0'0,"0"0"16,0 0-16,0 0 16,0 0-16,0 0 15,0 18-15,17-1 16,9 26-16,17 1 16,9-1-1,1 0 1,7 0-16,-16-8 0,-1-9 15,-17 0-15,0 0 16,-17-9-16,0 9 16,-27 18-16,-8 16 15,-26 10-15,-17 7 16,8-25 0,44-26-16</inkml:trace>
  <inkml:trace contextRef="#ctx0" brushRef="#br1" timeOffset="-155646.49">1468 9681 0,'0'0'0,"0"0"0,0 0 15,0 0-15,8 0 16,18 9-16,9 8 15,8 0-15,1 1 16,-1-1-16,-17-9 16,-17 1-1,0 8-15,-18 1 16,0 8-16,-34 8 16,-9 10-16,0-1 15,0 0-15,8-8 16,18 8-1,0-17-15,17 9 0,9-9 16,18 9-16,8-1 16,9 1-1,-1-9-15,1 0 16,-9 0-16,0-9 16,-17 0-16,-1 1 15,-16-1-15,-1 0 16,-34 27-16,-27-1 15,1-17 1,17-17-16,8-9 16,27-18-1,8 10-15</inkml:trace>
  <inkml:trace contextRef="#ctx0" brushRef="#br1" timeOffset="-155129.9">1580 9516 0,'0'0'0,"0"0"0,0 0 15,0 0-15,0 0 16,-17 0-1,8 0-15,-8 0 16,-18 0-16,9 9 16,-8 8-16,-10 9 15,1 35-15,-18 8 16,9 18-16,-9 17 16,35 8-1,-17 10-15,25-1 0,18 0 16,18-8-1,-1-27-15,18-8 16,8-17-16,18-18 16,0-17-16,17-26 15,9-17-15,17-35 16,0-35-16,0-8 16,-34-26-1,-27-27-15,-26 1 16,-25 0-16,-27 26 15,-17 34-15,-18 27 16,-8 16-16,-9 18 16,18 18-16,0 34 15,25-9-15</inkml:trace>
  <inkml:trace contextRef="#ctx0" brushRef="#br1" timeOffset="-154683.28">2553 9785 0,'0'0'0,"0"0"16,0 0-16,0 0 15,0 0-15,17 8 16,9 1-16,18 8 16,17-8-1,8 0-15,18-1 16,0-8-16,0 0 16,-9 0-16,-17 0 15,-18 0-15,-17 0 16,0 0-16,-17 9 15,-1 0-15</inkml:trace>
  <inkml:trace contextRef="#ctx0" brushRef="#br1" timeOffset="-154440.1">2701 10053 0,'0'0'0,"0"0"0,0 9 16,0 26 0,0 25-16,0 27 15,-9 25 1,0 1-16,1-26 0,-1-18 16,9-17-16,0-17 15,0-10 1,0-16-16,0 0 0,0-9 15</inkml:trace>
  <inkml:trace contextRef="#ctx0" brushRef="#br1" timeOffset="-154263.9">2805 10400 0,'0'0'0,"0"0"16,0 0-16,0 0 15,0 0-15,0 0 16,17 0-1,9 0-15,9 0 16,8 0-16,1 0 16,34 0-16,9 0 15,-52 0-15</inkml:trace>
  <inkml:trace contextRef="#ctx0" brushRef="#br1" timeOffset="-154045.08">3456 10339 0,'0'0'0,"0"0"0,0 0 15,0 0 1,0 17-16,-9 9 0,1 35 16,-1 8-16,0-8 15,9-18 1,0-8-16,0-18 15,0-8-15,0-26 16,0 8-16</inkml:trace>
  <inkml:trace contextRef="#ctx0" brushRef="#br1" timeOffset="-153904.22">3447 10036 0,'0'0'0,"0"0"0,0 0 15,0 0-15,0 9 16,9 8-16,0 0 16</inkml:trace>
  <inkml:trace contextRef="#ctx0" brushRef="#br1" timeOffset="-153499.66">3630 10460 0,'0'0'0,"0"0"0,0 0 16,0 0-16,0 9 16,0 8-16,0 9 15,0-8-15,0-10 16,0 1-16,0 0 15,0-9-15,0 0 16,0-9-16,0 0 16,17-17-1,9 0-15,9-8 16,0-1-16,-9 18 16,0-1-16,0 18 15,0 0-15,-9 0 16,-8 9-16,0 8 15,-1 1-15,1-1 16,0 9 0,-1 0-16,1 0 15,0-9-15,-1-8 16,-8-9-16</inkml:trace>
  <inkml:trace contextRef="#ctx0" brushRef="#br1" timeOffset="-152957.37">4498 10304 0,'0'0'0,"0"0"16,0 0-16,0 0 15,0 0 1,-8 0-16,-1 0 0,-17 0 15,0 0 1,0 18-16,-18-1 16,-8 9-16,17 9 15,-8 8-15,0 26 16,17-8-16,8-18 16,18 1-1,0-18-15,9 0 16,8-18-16,1 1 15,16-18-15,1 1 16,8-18-16,10-26 16,-1-26-16,0-18 15,0-16 1,-17-1-16,-9 27 0,-18 8 16,1 17-16,0 26 15,-1 18 1,-8 0-16,0-1 15,0 10-15,0 8 16,0 0-16,0 0 16,-8 17-16,-1 52 15,0 44-15,9 0 16,18-10-16,-1 1 16,9-26-1,9-17-15,17-9 16,-26-26-16</inkml:trace>
  <inkml:trace contextRef="#ctx0" brushRef="#br1" timeOffset="-152163.37">6582 10010 0,'0'0'0,"0"0"0,0 0 16,-8-9-16,-1 1 15,0-1 1,-8 0-16,0 1 16,-10-1-16,-16 0 15,-9 9-15,-9 0 16,0 9-1,-8 8-15,-1 27 16,-16 25-16,7 9 16,27 0-16,18-18 15,16 10 1,1 8-16,26-9 0,8-8 16,0-18-16,18-8 15,17-9 1,18-18-16,-1-8 0,9-17 15,18-26 1,-9-1-16,-53 27 16</inkml:trace>
  <inkml:trace contextRef="#ctx0" brushRef="#br1" timeOffset="-151780.86">6660 10356 0,'0'0'0,"0"0"0,0 0 15,0 0-15,0 0 16,0 18-16,-8-1 16,-1 18-16,0 8 15,-8 0-15,8 9 16,9-8-1,0-1-15,9-17 16,0 0-16,8-9 16,9-8-16,9-1 15,17-16 1,9-1-16,-18-17 0,1-8 16,-18-1-1,-18-8-15,-8 8 16,-26-8-16,-8 8 15,-27 9-15,-26 17 16,0 35-16,44-8 16</inkml:trace>
  <inkml:trace contextRef="#ctx0" brushRef="#br1" timeOffset="-147133.02">7963 10478 0,'0'0'0,"0"0"0,0 0 0,0 0 0,0 26 0,0 34 16,-17 36-16,-18 33 15,26-59-15</inkml:trace>
  <inkml:trace contextRef="#ctx0" brushRef="#br1" timeOffset="-146329.54">9292 10400 0,'0'0'0,"0"0"16,0 0-16,0-9 15,0 0-15,0 9 16,0-8-16,0 8 16,0-9-16,0 0 15,0 1-15,0-1 16,-9 0-16,0 1 16,1-10-1,-1 1-15,-8 8 16,-10 9-16,-7 9 15,-10 17-15,-8 9 16,9-1-16,8 18 16,9 0-1,9-8-15,17-18 0,0 0 16,0-18 0,0 1-16,17 0 15,0-18-15,9 0 16,0 1-16,1-10 15,-10 10-15,-8-1 16,-1 9-16,1 0 16,0 0-1,-1 0-15,-8 0 16,9 9-16,8 8 16,1 9-16,-1 9 15,18-9-15,-9 0 16,-9-9-16</inkml:trace>
  <inkml:trace contextRef="#ctx0" brushRef="#br1" timeOffset="-145749.25">9691 10391 0,'-9'-9'0,"-8"1"16,8 8-16,1 0 15,8 0-15,0 0 16,0 26-16,-9 26 15,0 34 1,1 10-16,-1-1 16,0 0-16,1-8 15,-1-18-15,0-26 16,1-17-16,8 0 16,0-17-16,0 0 15,0-9-15,-9-9 16,-9-26-1,10-25-15,16-53 16,10-17-16,8 18 16,9 25-1,-1 18-15,1 17 16,0 17 0,-9 9-1,9 9-15,-9 8 16,0 9-16,-9 0 0,-8 9 0,8 8 15,-8 0-15,-18 1 16,0-1-16,-17 9 16,0 0-16,-8-9 15,16-8-15,10-9 16,8 0-16</inkml:trace>
  <inkml:trace contextRef="#ctx0" brushRef="#br1" timeOffset="-145265.39">10195 10244 0,'0'0'0,"0"0"0,0 8 16,0 36-16,0 42 15,8 36 1,-8-10-16,-8-8 15,-1-17-15,0-18 16,1-17-16,-1-26 16,0 0-16,1-17 15,8-1-15,0-8 16,-9-8-16,0-10 16,9-34-1,0-43-15,18-9 16,-1 9-16,9 17 15,0 26-15,9 0 16,0 17-16,8 1 16,0 8-16,1 8 15,-18 18-15,-17 0 16,-1 0 0,1 18-16,-18-1 15,-8 18-15,-27 8 16,-8 9-16,-8-9 15,7-8-15,19-18 16,16-8-16,18-18 16,0 1-16,0-1 15</inkml:trace>
  <inkml:trace contextRef="#ctx0" brushRef="#br1" timeOffset="-145013.12">10473 9681 0,'0'0'0,"0"0"16,0 17-16,-9 27 16,9 16-16,0 44 15,-9 9 1,1-9-16,-10-9 0,18-17 15,0-18 1,0-8-16,9-8 0,8-27 16,1-8-1,-10-9-15</inkml:trace>
  <inkml:trace contextRef="#ctx0" brushRef="#br1" timeOffset="-144463.98">10759 10175 0,'0'0'0,"0"0"15,0 0-15,0 8 16,9 18-16,0 35 16,-1-1-1,1 1-15,-9-26 0,0-9 16,0-9-1,9 9-15,-1-17 0,1-1 16,0-16 0,8-1-16,18-26 15,8-8-15,1 0 16,-18 8-16,0 18 16,-18-1-16,1 10 15,0 8-15,8 0 16,0 17-1,1 18-15,-1 8 16,1 44-16,8 8 16,-18-8-16,1 8 15,-18-9-15,1-8 16,-10-17-16,1-9 16,0-26-16,-1 0 15,-8 0-15,9-17 16,-1-1-1,1-8-15,-9-8 16,-9-18-16,9-18 16,9 1-16,17-18 15,26-17-15,17-17 16,27 9-16,43 8 16,0 17-16,-70 44 15</inkml:trace>
  <inkml:trace contextRef="#ctx0" brushRef="#br1" timeOffset="-143438.16">12921 10045 0,'0'0'0,"0"0"0,0 0 15,0 0-15,0 0 16,-8 17-16,-18 18 15,-26 17 1,-27 17-16,-16-9 16,-1 1-16,10-18 15,-1 1-15,0-1 16,17 0-16,27-17 16,8 0-16,18-8 15,0-10-15,17 10 16,0-1-1,8 0-15,27 9 16,52 9-16,17 8 16,0-8-16,9 8 15,-9-17-15,-34 0 16,-18-17 0,-9-1-16,-17 1 0,-8 0 15,-10-9 1,1 0-16,0 0 15,-9 0-15</inkml:trace>
  <inkml:trace contextRef="#ctx0" brushRef="#br1" timeOffset="-142947.33">13191 10235 0,'0'0'0,"0"0"0,0 0 0,0 0 16,0 0-1,-9 9-15,0-1 16,1 10-16,-1-1 15,-8 9-15,-1 9 16,-8 17 0,9 8-16,-1 1 15,18 0-15,9-18 0,8 0 16,9-8 0,9-9-16,17 0 15,0-18-15,1-16 16,25-10-16,-9-25 15,-25 0-15,-18-9 16,-18-9-16,-8 1 16,-17-1-1,-18 9-15,-17 0 16,-9 9-16,1 17 16,-10 17-16,9 26 15,27 1-15,7-1 16,10 9-1,8-9-15</inkml:trace>
  <inkml:trace contextRef="#ctx0" brushRef="#br1" timeOffset="-142701.08">13946 9863 0,'0'0'0,"0"0"0,0 0 0,0 17 16,0 9-1,-9 43-15,9 35 16,-8 0 0,-1 35-16,9 8 0,-9 0 15,1 18 1,-10-9-16,-34 207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45:26.5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27354 4173 0,'0'0'0,"0"0"0,0-9 16,0 0-16,0 1 15,0-1-15,0 9 16,0 0 0,0 0-16,0 0 15,9 9-15,-1 17 16,1 34-16,0 44 16,-9 43 15,0 9-31,0-8 0,-9 16 0,0 18 15,1-26-15,-1-9 16,9 0-16,0-8 16,0-18-16,0 0 15,0-8-15,9-18 16,-1 1 0,-8-10-16,0-8 0,9 0 15,-9-26 1,9-9-16,-1-17 15,1 0-15,0-17 16,-1 8-16,10 1 16,8-1-16,8 0 15,27-8-15,9 0 16,51 8-16,27 0 16,8 1-16,44 8 15,52 0 1,17-9-16,44 9 15,25-9-15,1-8 16,-9-1-16,9-8 16,25 0-16,-34-8 15,-8-1-15,-18 9 16,-27 0 0,-33 0-16,-36-9 15,-17 1-15,-17-10 16,-44 10-16,0-1 15,226-34-15</inkml:trace>
  <inkml:trace contextRef="#ctx0" brushRef="#br0" timeOffset="635.66">27580 3991 0,'0'0'0,"0"0"0,17 0 16,9 0-16,52 0 15,61-9-15,52 1 16,35-10 0,43-8-16,35-8 15,26-1-15,17 0 16,18 1-16,-9-10 16,18 1-16,-18 17 15,-44 9-15,-51-1 16,-27 18-16,-34 9 15,-44 0-15,-26 8 16,-69-8 0</inkml:trace>
  <inkml:trace contextRef="#ctx0" brushRef="#br0" timeOffset="1497.92">28526 4493 0,'-9'-9'0,"1"1"16,-1-1-16,0 1 15,9 8-15,-8 0 16,-1 0-16,0 0 15,-8 0-15,8 17 16,-17 0-16,0 18 16,0 17-16,0 0 15,9 8 1,8 1-16,9 0 16,0-18-16,17 9 15,1-9-15,-1-17 16,18 0-16,8-17 15,-25-1-15</inkml:trace>
  <inkml:trace contextRef="#ctx0" brushRef="#br0" timeOffset="1824.25">28778 4580 0,'0'0'0,"0"0"16,0 0-16,0 0 16,0 0-16,0 0 15,0 0-15,-9 17 16,1 9-16,-10 9 15,1-1-15,-9 27 16,0 8 0,0-17-16,-9-8 15,18-1-15,8-26 16,9-8-16,0-1 16,0 1-16,0-9 15</inkml:trace>
  <inkml:trace contextRef="#ctx0" brushRef="#br0" timeOffset="2081.33">28795 4614 0,'0'0'0,"0"0"0,0 0 15,0 0-15,0 0 16,0 0-1,18 18-15,-1 25 16,-8 9-16,8 0 16,-8 9-16,8-18 15,-8 0-15,0 0 16,8-17-16,-8-8 16,-1-10-16</inkml:trace>
  <inkml:trace contextRef="#ctx0" brushRef="#br0" timeOffset="2281.23">28544 4822 0,'0'0'0,"0"0"0,0 0 16,0 0-16,8 0 15,10 0-15,8 0 16,26 0-16,26 9 16,9-18-16,-53 1 15</inkml:trace>
  <inkml:trace contextRef="#ctx0" brushRef="#br0" timeOffset="3015.22">29134 4658 0,'0'0'0,"0"0"0,0 0 16,0 0-16,0 0 15,0 0-15,0 8 16,0 10-16,0 8 16,9 26-16,-9 0 15,0 0 1,0-9-16,0-17 16,0 0-16,0-9 15,0-8-15,0-1 16,0-8-16,0 0 15,0-8-15,0-10 16,0-25-16,8-9 16,1 0-16,0 18 15,-1-1 1,1 9-16,0 9 16,-1-1-16,1 1 15,9 8-15,-1 1 16,9 8-16,9 0 15,-9 0-15,0 0 16,0 0 0,-17 0-16,-1 0 15,-8 0-15,0 0 16,0 0-16,0 0 16,-8 8-16,-1 1 15,0 0-15,9-1 16,0 10-16,0-1 15,0 9 1,0-9-16,18 1 16,-1 8-16,0 0 15,-8-9-15,0-8 16,-1-1-16,-8 1 16,-8 0-1,-1-1-15,-8 1 0,-9 0 16,-1-1-16,10 1 15,-9 0 1,0-1-16,17 1 16</inkml:trace>
  <inkml:trace contextRef="#ctx0" brushRef="#br0" timeOffset="3348.67">29612 4459 0,'0'0'0,"0"0"0,0 0 16,8 0-16,10 17 15,-1 9-15,18 8 16,-9 18-16,0 18 16,-35 25-1,-26-17-15,18-43 16</inkml:trace>
  <inkml:trace contextRef="#ctx0" brushRef="#br0" timeOffset="3984.47">27736 4389 0,'0'0'0,"0"0"16,0 0-16,0 0 15,0 0-15,17 0 16,1 18-16,8-1 16,0 18-1,-9-1-15,9 1 16,0-1-16,0 1 16,-17 8-16,0 1 15,-18-1-15,0-17 16,1-9-16,-1-8 15,0 0-15,-8-1 16,0-8 0,8 0-16,0 0 15,0-8-15,9-1 16,0 0-16,9-8 16,9-9-16,8 0 15,17 0-15,0 9 16,-17 8-16,-8 9 15</inkml:trace>
  <inkml:trace contextRef="#ctx0" brushRef="#br0" timeOffset="4315.29">27710 5073 0,'0'0'0,"0"0"0,-9 0 0,1 0 16,-1 0-16,9 0 15,0 0-15,0-8 16,9-1-1,8 0-15,26-8 16,27-9-16,17 0 16,8 9-16,-17 0 15,-8 8-15,17 18 16,-9 8-16,-44-9 16</inkml:trace>
  <inkml:trace contextRef="#ctx0" brushRef="#br0" timeOffset="4732.29">27805 5082 0,'0'0'0,"0"0"0,0 0 15,0 0 1,0 0-16,0 0 15,9 0-15,8 9 16,1 8-16,17 0 16,-9 18-16,0-9 15,0 0-15,-9 0 16,-8 0-16,-1-9 16,-8 1-1,0-1-15,-8 0 16,8-8-16,-9 0 15,0-9-15,1 8 16,-1-8-16,-8 0 16,8-8-16,-8-1 15,8 0-15,9-8 16,0-9 0,0 0-16,17 0 15,9 0-15,18-9 16,-1 18-16,-25 8 15</inkml:trace>
  <inkml:trace contextRef="#ctx0" brushRef="#br0" timeOffset="5068.96">28109 5273 0,'0'0'0,"0"0"16,0 0-16,0 0 15,0 0-15,0 0 16,18 0 0,-1-9-16,26 0 15,27-8-15,-1 8 16,1-8-16,-18 0 16,-26 17-16</inkml:trace>
  <inkml:trace contextRef="#ctx0" brushRef="#br0" timeOffset="5381.13">28300 5082 0,'0'0'0,"0"0"15,0 0-15,0 0 16,0 0-16,0 0 16,0 0-16,0 0 15,0 9-15,-8 8 16,-1 18-16,0 17 16,9 8-16,0-8 15,0-8-15,9-1 31,8-8-31,35-10 0,-8-7 16</inkml:trace>
  <inkml:trace contextRef="#ctx0" brushRef="#br0" timeOffset="6781.44">30020 4666 0,'0'0'0,"0"0"15,0 0-15,0 0 16,0 0-16,0 0 16,8 0-1,10 0-15,-1 0 16,9 0-16,9 0 15,17-8-15,-9 8 16,-8 0-16,-9 0 16,0 0-16,-17 0 15</inkml:trace>
  <inkml:trace contextRef="#ctx0" brushRef="#br0" timeOffset="6976.28">30150 4866 0,'0'0'0,"0"0"15,0 0-15,0 0 16,0 0 0,9 0-16,8-9 15,18 9-15,0 0 16,-9 9-16</inkml:trace>
  <inkml:trace contextRef="#ctx0" brushRef="#br0" timeOffset="7647.17">31010 4407 0,'0'0'0,"0"0"15,0 0-15,0 0 16,0 0-16,0 0 16,-9 17-16,0 18 15,-17 16-15,0 19 16,-8 8-16,-1 0 16,0-18-16,0-8 15,18-8-15,0-1 16,8-26-1,9-8-15,0-1 16,0 1-16,0-9 16</inkml:trace>
  <inkml:trace contextRef="#ctx0" brushRef="#br0" timeOffset="7914.48">31027 4476 0,'0'0'0,"0"0"16,0 0-16,0 0 16,0 0-16,9 8 15,8 10-15,0 16 16,1 10-16,8 8 16,0 8-1,0 1-15,0-9 16,0-9-16,-17-8 15,-1-9-15,1-9 16,0 1-16,-9-1 16,0-9-1,0 1-15</inkml:trace>
  <inkml:trace contextRef="#ctx0" brushRef="#br0" timeOffset="8085.28">30923 4822 0,'0'0'0,"0"0"16,0 0-16,0 0 16,0 0-16,0 0 15,9-8 1,25-1-16,1 9 16,17-9-16,9 1 15,-35-1-15</inkml:trace>
  <inkml:trace contextRef="#ctx0" brushRef="#br0" timeOffset="8343.24">30906 4095 0,'0'0'0,"0"0"0,0 0 16,0 0-16,0 0 15,0 0-15,0 8 16</inkml:trace>
  <inkml:trace contextRef="#ctx0" brushRef="#br0" timeOffset="8696.84">31461 4441 0,'0'0'0,"0"0"0,0 0 16,0 0-16,0 0 15,0 9 1,9 17-16,0 8 16,-9 1-16,0 26 15,0-1-15,-9 10 16,9-1-16,0-26 16,0-25-16</inkml:trace>
  <inkml:trace contextRef="#ctx0" brushRef="#br0" timeOffset="9229.61">31453 4259 0,'0'0'0,"0"0"15,0 0-15,8 0 16,10 0-16,-1 0 16,9 0-16,9 0 15,0 0-15,-1 9 16,1 0-16,-9 8 16,0-8-1,-9-1-15,-8 1 16,0 0-16,0 8 15,-18 0-15,0 1 16,-17-1-16,9 9 16,-9-9-16,8-8 15,1 0 1,8-1-16,1 1 16,-1 8-16,9 0 15,0 1-15,17-1 16,1 9-16,-1 0 15,-8 0-15,-1-9 16,1-8-16,0 0 16,-9-1-16,-9 1 15,0 0-15,1 8 16,-10 0 0,-8 1-16,0-1 15,0 0-15,-9 9 16,18-8-16</inkml:trace>
  <inkml:trace contextRef="#ctx0" brushRef="#br0" timeOffset="9665.43">30454 5567 0,'0'0'0,"0"0"16,0 0-16,0 0 16,0 0-16,17 0 15,1 0-15,16-9 16,27 9-16,9 0 15,8-8 1,-9 8-16,-8-9 16,-17 9-16,16 0 15,1 0-15,-35 0 16</inkml:trace>
  <inkml:trace contextRef="#ctx0" brushRef="#br0" timeOffset="9914.42">30862 5420 0,'0'0'0,"0"0"15,0 0-15,0 0 16,0 0-16,0 0 16,0 0-16,0 0 15,-9 9-15,1 8 16,-1 17-1,0 10-15,1 8 16,8 8-16,0-8 16,8-17-16,1-18 15</inkml:trace>
  <inkml:trace contextRef="#ctx0" brushRef="#br0" timeOffset="10311.41">31383 5515 0,'0'0'0,"0"0"0,0 0 16,0 0-16,0 0 16,0 0-1,0 0-15,-9 17 16,1 27-16,-1 16 15,0 1-15,1-18 16,-1 1 0,9-18-16,0 0 0,0-9 15,0-8-15,0-1 16,0-8 0,0 0-16</inkml:trace>
  <inkml:trace contextRef="#ctx0" brushRef="#br0" timeOffset="10846.49">31366 5454 0,'0'-8'0,"0"8"0,0 0 0,0 0 15,0 0-15,0 0 16,8 0-16,1 0 15,8 17 1,1 9-16,17 17 16,-9 18-16,0 0 15,8-9-15,-8-9 16,1-17-16,-19 0 16,1-9-16,0 1 15,-1-10-15</inkml:trace>
  <inkml:trace contextRef="#ctx0" brushRef="#br0" timeOffset="11030.38">31322 5810 0,'0'-9'0,"-8"0"16,8 1-16,0-1 15,0 9-15,0 0 16,0 0-1,0-9-15,26 1 16,17-18-16,35 0 16,0 0-16,-43 17 15</inkml:trace>
  <inkml:trace contextRef="#ctx0" brushRef="#br0" timeOffset="11769.5">32173 5524 0,'0'0'0,"-8"0"16,8 0-16,0 0 16,-9 0-16,0 0 15,1 17 1,-1 9-16,-8 26 15,-1 0-15,1 0 16,-1 0-16,1-9 16,17-17-16,0 0 15,0-17 1,0 0-16,0-1 16,9-8-16,-9-8 15,0-10-15,8-25 16,10-18-16,8-8 15,-17 8-15,-1 9 16,1 18-16,0-1 16,-1 0-16,10 9 15,-1 1 1,0 7-16,1 10 16,16 8-16,1 0 15,-9 0-15,18 17 16,-10-8-16,-16-1 15,-10 1-15,1-1 16,-9 10-16,-9-1 16,-8 0-16,-9 9 15,-9 0 1,1-8-16,-1-10 16,17 1-16,1 0 15,0-1-15,8 1 16,9 0-16,0 8 15,0 0-15,17 1 16,1 8 0,-1 0-16,9 0 0,-8 0 15,-1 0 1,-8-9-16,-1-8 16,1-1-16,-9 1 15,-9 0-15,1-1 16,-27 1-16,-17 0 15,0-9-15,-9 0 16,0-9 0,35 9-16</inkml:trace>
  <inkml:trace contextRef="#ctx0" brushRef="#br0" timeOffset="11942.33">32278 5169 0,'0'0'0,"0"0"15,0 0-15,0 0 16,0 0-16,0 8 16,0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47:56.5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27693 6875 0,'0'0'0,"0"0"0,0 0 16,0 0-16,0 0 15,0 17-15,17 9 16,0 26 0,1 26-16,8 9 31,-9 34-31,0 26 0,-8 0 16,-9 9-16,0 0 0,-9-9 15,-8 18 1,8-1-1,-17 1-15,9 8 16,0-17 0,-9 9-16,-1-1 0,1-25 15,0 8-15,0 0 0,-8-17 16,8-17 0,-1-1-16,-7-8 0,16-8 15,1-27-15,0-9 16,-1-16-1,10-18-15,8 0 16,0-9-16,0-8 16,0-1-16,0 1 15,0 0-15,17-1 16,26 1-16,27-9 16,25 9-1,53-1-15,34-8 16,44 0-16,43 9 15,35-18-15,35 9 16,26 18-16,17-1 16,17 18-16,18 17 15,-35 0-15,-43 8 16,-27-17-16,-42 1 16,-45-18-16,-34-18 15,-69 1 1,-53-9-16,-43 0 15</inkml:trace>
  <inkml:trace contextRef="#ctx0" brushRef="#br0" timeOffset="1439.48">28726 7438 0,'0'0'0,"0"0"16,0-9-16,0 0 15,-9 1-15,1-1 16,-10-8-16,-8-1 16,-17 1-16,-9 17 15,-9 0-15,0 17 32,-8 9-32,-1 26 0,1 18 15,16-1 1,19 0-16,16 9 0,18 0 15,18-17-15,8-18 16,9 0-16,25-17 16,27 0-16,-17-8 15,-36-1-15</inkml:trace>
  <inkml:trace contextRef="#ctx0" brushRef="#br0" timeOffset="1943.66">28865 7888 0,'0'0'0,"0"0"0,0 0 16,0 0-16,-9 0 15,9 9-15,0-1 16,0 10-16,0-1 15,0 0 1,0 1-16,0 16 16,18-8-16,-1 0 15,18 0-15,-1 0 16,-8-17-16,0 0 31,-8-9-31,-10-9 0,1 0 0,0-17 16,-9-8-16,-9-1 15,0 0-15,-17 1 16,0 16 0,0 1-16,-17 8 15,26 9-15</inkml:trace>
  <inkml:trace contextRef="#ctx0" brushRef="#br0" timeOffset="2489.06">28561 7213 0,'-9'-9'0,"1"0"0,-1 1 16,0-1-16,9 0 15,0 9-15,0-8 16,0 8-16,0 0 15,0 0-15,0-9 16,0 9-16,0 0 16,0 0-16,0-9 15,0 1-15,-9-1 16,9 0-16,0 1 16,0 8-1,0 0-15</inkml:trace>
  <inkml:trace contextRef="#ctx0" brushRef="#br0" timeOffset="3407.78">29542 7698 0,'0'0'0,"0"0"0,0 0 16,9 0-16,8 0 16,18 0-16,8 0 15,18 0 1,9 0-16,-1 0 31,-17 8-31,9 10 0,-26-10 16</inkml:trace>
  <inkml:trace contextRef="#ctx0" brushRef="#br0" timeOffset="3591.47">29594 7914 0,'0'0'0,"0"0"0,0 0 16,26 0-16,9 0 15,26 0-15,0-9 16,-27 9 0</inkml:trace>
  <inkml:trace contextRef="#ctx0" brushRef="#br0" timeOffset="4084.43">30523 7308 0,'0'-9'0,"0"9"15,0-8-15,9-1 16,0 0-16,8 1 16,18 8-16,0 0 15,17 0-15,0 17 16,-9 0-16,9 18 47,0-1-47,-8 18 15,-9-8-15,-9-1 0,-18 0 0,-16 9 0,-18-8 16,-9-1-16,-26 0 16,-17-8-16,8-9 15,1-17-15,17-1 16,17-16-1,0-1-15,18-8 0,17-9 16,9 0 0,25-26-16,36-18 15,17 10-15,34-1 16,10 18-16,-79 25 16</inkml:trace>
  <inkml:trace contextRef="#ctx0" brushRef="#br0" timeOffset="4538.89">31757 7204 0,'0'0'0,"0"0"16,-9 0-16,0-9 15,0 9-15,-17 0 16,-17 0-16,0 0 16,-18 18-16,0-1 15,-8 18 17,8-1-32,9 18 0,0 9 0,17-1 0,9 1 15,17-18 1,18 1-16,8-1 15,18 0-15,8-8 16,27-9 0,-18-17-16</inkml:trace>
  <inkml:trace contextRef="#ctx0" brushRef="#br0" timeOffset="4852.35">31791 7680 0,'0'0'0,"0"0"0,0 0 16,-8 0-16,-1 9 15,0 8 1,9 1-16,0-1 16,9 0-16,8 9 15,9-8-15,9-1 16,8-8-16,1-1 15,-1-16-15,-17-1 16,0-8 0,-17-1-1,0 1-15,-9 0 0,-9-1 16,-17 1-16,-9 8 16,-8 9-16,17 9 15</inkml:trace>
  <inkml:trace contextRef="#ctx0" brushRef="#br0" timeOffset="5186.96">30576 8070 0,'0'0'0,"0"0"0,0 0 16,0 0-1,17 0-15,9 0 16,35 0-16,34 0 16,36 0-1,16 0-15,9 0 16,1 0-16,-27 9 0,-8-1 15,-36 1-15,-16 0 16,-18-9 0,-17 8-16,-9 1 15,-18 0-15</inkml:trace>
  <inkml:trace contextRef="#ctx0" brushRef="#br0" timeOffset="5576.7">30940 8200 0,'0'0'0,"0"0"16,0 0-16,18 0 15,-1 9-15,18 8 16,17 18-1,0-1-15,-9 9 16,1 9 0,-1-8-16,-17-1 0,0 0 15,-17 1-15,-18-1 16,1-8-16,-18-1 16,-9-8-16,-9 0 15,-8-17 1,9 0-16,-1-18 15,1 0-15,8-8 16,9 0-16,9-9 16,17 0-16,0 0 15,26-18-15,35 18 16,-27 18 0</inkml:trace>
  <inkml:trace contextRef="#ctx0" brushRef="#br0" timeOffset="5858.76">31487 8503 0,'0'0'0,"0"0"15,0 0-15,0 0 16,0 0-16,18 0 16,8-9-16,26 1 15,0-1-15,17 0 16,10 9 0,7 9-16,-7 8 15,-45-8 1</inkml:trace>
  <inkml:trace contextRef="#ctx0" brushRef="#br0" timeOffset="6131.84">31800 8313 0,'0'0'0,"0"0"0,0 0 0,0 0 15,-9 8-15,1 9 16,-1 18-16,-8 8 16,-10 9-16,10 9 15,0 0 1,-1 17-16,1-18 16,17 1-16,0-18 15,17 0-15,18-17 16,43 9-16,-17-18 15</inkml:trace>
  <inkml:trace contextRef="#ctx0" brushRef="#br0" timeOffset="6827.08">28787 9404 0,'0'0'0,"0"0"15,0 0-15,0 0 16,0 0-16,0 0 15,-9-9-15,0 0 16,-17 1-16,-17 8 16,-1 0-16,-16 8 15,-10 10-15,18-1 32,0 18-17,9-1-15,8 18 0,9 9 0,8 0 16,18-9-16,9-1 15,8 1-15,18-8 16,9-10-16,8-8 16,17 0-16,-8-8 15,26-10-15,-26 1 16</inkml:trace>
  <inkml:trace contextRef="#ctx0" brushRef="#br0" timeOffset="7098.85">29108 9880 0,'0'0'0,"0"0"0,0 0 0,0 0 15,0 0-15,0 0 16,0 9 0,0 8-16,0 18 0,0 8 15,0 9 1,0-9-16,0 9 16,0 0-1,0-34-15</inkml:trace>
  <inkml:trace contextRef="#ctx0" brushRef="#br0" timeOffset="7504.62">28639 9075 0,'0'0'0,"0"0"0,0 0 16,0 0-16,0 0 16,0 0-16,0 0 15,0 0-15,0 0 16,0 0-16,0 0 15,0 0 1,0 0-16,9 0 16,-1 0-16,1 0 15,0 0-15,-1 0 16,-8 0 0,0 0-16,0 0 0,0 0 15,0 0-15,0 0 16</inkml:trace>
  <inkml:trace contextRef="#ctx0" brushRef="#br0" timeOffset="7995.55">29707 9594 0,'0'0'0,"0"0"16,0 0-16,0 0 16,0 0-16,18 0 15,16 0-15,18 0 16,9 0-16,9 0 16,16 9 15,1-9-31,-52 0 0</inkml:trace>
  <inkml:trace contextRef="#ctx0" brushRef="#br0" timeOffset="8126.57">29785 9837 0,'0'0'0,"0"0"0,0 0 15,26 0-15,18-9 16,69 9-16,260 26 15</inkml:trace>
  <inkml:trace contextRef="#ctx0" brushRef="#br0" timeOffset="8592.09">30810 9231 0,'0'0'0,"0"0"15,0 0-15,17 0 16,9 17-16,18 0 15,8 18-15,0-1 16,9 10 15,-18-1-31,-8 0 0,-35-43 0,26 35 0,-9 0 16,-8 8-16,-18 0 16,-8 1-16,-9-18 15,-9 0 1,-8-9-16,-1-8 15,10-9-15,8-9 16,8 0-16,1 1 16,17-1-16,9-17 15,25-17-15,27-1 16,9 1-16,-36 34 16</inkml:trace>
  <inkml:trace contextRef="#ctx0" brushRef="#br0" timeOffset="8949.61">32095 9300 0,'0'0'0,"0"0"0,0-9 16,-9 1-16,-8-1 16,-18 0-16,-8 9 15,-18 0-15,0 18 16,1 16 0,-10 1-16,1 8 15,17-8-15,8 17 16,9-9-16,18 9 15,8-9-15,18 1 16,8-18-16,9 0 16,9 0-16,17-18 15,26 18-15,-25 0 16</inkml:trace>
  <inkml:trace contextRef="#ctx0" brushRef="#br0" timeOffset="9107.02">32156 9612 0,'0'0'0,"0"0"16,-9 0-16,1 17 15,-1 18-15,0-1 16,9 1-16,0 8 16,0-17-1</inkml:trace>
  <inkml:trace contextRef="#ctx0" brushRef="#br0" timeOffset="9391.84">30853 9967 0,'0'0'0,"0"0"0,9 0 16,17 0-16,26 0 16,44-9-16,34 0 62,26 1-62,18-1 0,-26 9 0,-9-9 16,0 9-16,-35 0 0,-35 0 0,-43 9 0,-8 0 15</inkml:trace>
  <inkml:trace contextRef="#ctx0" brushRef="#br0" timeOffset="9769.5">31262 10036 0,'0'0'0,"0"0"16,0 0-16,17 0 16,0 0-16,9 17 15,26 1-15,9 16 16,-17 10-16,-1-10 16,-17 1-1,0-1-15,-17-8 16,0 9-1,-18-9-15,0 0 0,-17 0 16,-9-9-16,-8-8 16,-18 0-16,-8-9 15,8-9-15,17-8 16,10-1-16,8 1 16,8 0-16,18-1 15,9-8-15,17 0 16,35-17-16,52 0 15,-44 17 1</inkml:trace>
  <inkml:trace contextRef="#ctx0" brushRef="#br0" timeOffset="10032.75">31687 10261 0,'0'0'16,"0"0"-16,0 0 0,0 0 16,17 0-16,1 0 15,34-9 1,17 1-16,1-1 15,8-8 1,-26 8 0,-26 9-16</inkml:trace>
  <inkml:trace contextRef="#ctx0" brushRef="#br0" timeOffset="10324.59">31930 10010 0,'0'0'0,"0"0"16,0 0-16,0 0 15,0 0-15,0 17 16,-8 9-16,-1 9 16,0 17-1,0 0-15,1 17 16,-1-8 31,9-1-47,0 1 0,26 0 0,9-9 0,17-18 15,78-16-15,44-53 0,208-95 16</inkml:trace>
  <inkml:trace contextRef="#ctx0" brushRef="#br0" timeOffset="30614.24">27597 10712 0,'0'0'0,"0"0"0,0 0 16,0 0-16,9 25 16,8 27-16,9 44 15,0 34 1,0 34-16,-8 18 15,-10-9-15,-8 18 16,-8-1-16,-1-16 16,0-19-16,1-25 15,8-26-15,0 0 16,8 0-16,1-26 16,8-9-16,1-8 15,-1 0 1,0-18-16,1 0 0,-1-8 15,9-9 1,9 0-16,8 0 16,9-9-16,0 0 15,18-8-15,17 0 16,26-1-16,8 1 16,27 0-16,34-1 15,35 1-15,18 0 16,34-9-16,70 8 15,34-8 1,9 0-16,9 0 16,17 18-16,9 8 15,-9 8-15,-52 10 16,-61-1-16,-17-17 16,-87 0-16,96 43 15</inkml:trace>
  <inkml:trace contextRef="#ctx0" brushRef="#br0" timeOffset="32082.75">28205 10885 0,'0'0'0,"0"0"0,0 0 16,0 0-16,0 0 16,0 0-16,0-9 15,9 0-15,8 1 16,0-1-16,1 9 16,-1 0-1,18 0-15,-1 9 16,1 8-16,9 0 15,-10 18-15,-8 8 16,0 9-16,-17 0 16,0 0-16,-9-8 15,-9-10 1,0-8-16,1 0 0,-18 0 16,0-17-1,0-1-15,0 1 16,0-18-16,8 1 15,1-1-15,-1-17 16,18-17-16,18-9 16,25 0-16,18 0 15,8 17 1,10 9-16,-36 18 0</inkml:trace>
  <inkml:trace contextRef="#ctx0" brushRef="#br0" timeOffset="32820.28">29073 11188 0,'0'-9'0,"0"9"16,-8-8-16,8 8 15,0 0-15,0 0 16,0 0-16,0 0 15,0 0-15,0 0 16,0 0 0,0 0-16,17 0 15,0 0-15,1 0 16,16-9-16,-8 0 16,0 1-16,1-10 15,-19 1 1,1 0-16,-9-9 15,-9 0-15,1 0 16,-10 8-16,-8 1 16,-9 0-16,-8-1 15,8 18-15,-8 9 16,-1 17-16,1 9 16,8 8-16,18 9 15,0 0 1,17-9-16,17 9 15,0 0-15,18 0 16,8-17-16,18-9 16,43-26-16,1-18 15,-62 10 1</inkml:trace>
  <inkml:trace contextRef="#ctx0" brushRef="#br0" timeOffset="34455.61">29638 10885 0,'0'0'0,"0"0"0,0-9 15,0 0-15,0 1 16,0-1-16,0 0 16,0-8-16,0 8 15,-9-8-15,0 0 16,1 8-16,-10 9 16,-8 0-1,-17 0-15,8 17 16,0 1-16,18-1 15,0 0-15,17 1 16,0-1-16,17-8 16,0-1-16,9 1 15,18-18 1,-1 1-16,-17-1 16,-8 0-16,-1 9 15,-8 0-15,-1 0 16,1 0-16,-9 18 15,0-1-15,9 18 16,8 8-16,0-8 16,18 8-16,9-8 15,-18-18 17</inkml:trace>
  <inkml:trace contextRef="#ctx0" brushRef="#br0" timeOffset="34687.28">29794 10876 0,'0'0'0,"0"0"0,0 0 15,0 0-15,0 0 16,17 0-16,9 0 15,9-9-15,17 9 16,0 0 0,9 0-16,0 0 15,-35 9-15</inkml:trace>
  <inkml:trace contextRef="#ctx0" brushRef="#br0" timeOffset="34982.83">29942 10720 0,'0'0'0,"0"0"16,0 0-16,0 0 15,0 0-15,0 0 16,0 9-16,-9 8 15,0 9 1,1 9-16,-10 17 16,10 0-16,-1 8 15,9-8 1,9 0 0,8-8-16,9-10 0,0-8 15,-9-8-15</inkml:trace>
  <inkml:trace contextRef="#ctx0" brushRef="#br0" timeOffset="35469.1">28500 11733 0,'-9'-8'0,"1"-1"0,8 0 16,0 9-16,0-8 0,8-1 16,27-8-1,43 0-15,44-1 16,26 1-16,8 8 15,17 1-15,-34 8 16,-17 0-16,0 8 16,-36-8-16,-16 0 15,-18 9 17,-26 0-32,-9-1 15</inkml:trace>
  <inkml:trace contextRef="#ctx0" brushRef="#br0" timeOffset="35867.21">28865 11682 0,'0'0'0,"0"0"0,0 0 16,9 8-16,8 9 15,18 18-15,-1 0 16,1 17-16,0 8 16,-9-16-1,0-1-15,-17 0 16,-1 1-16,-8-18 16,-8 0-16,-1 0 15,-17 0-15,0-9 16,0-9-16,-9 1 15,0-18 1,1 1-16,-1-1 16,17 1-16,1-1 15,8 0-15,9 1 16,9-18-16,17 0 16,26-9-16,9 0 15,-35 18-15</inkml:trace>
  <inkml:trace contextRef="#ctx0" brushRef="#br0" timeOffset="36151.15">29177 12045 0,'0'0'0,"0"0"0,0 0 15,0 0-15,18 0 16,17 0-16,8-8 16,9-1-1,9 0-15,17 1 31,35-1-31,-18 9 0,-60 0 0</inkml:trace>
  <inkml:trace contextRef="#ctx0" brushRef="#br0" timeOffset="36399.32">29560 11837 0,'0'0'0,"0"0"0,-9 0 16,0 18-16,-17 8 16,0 8-16,-9 18 15,9 0 1,9 9-16,0-18 16,17-8-16,0 8 15,0 0-15,17 1 16,9-18-16,9-9 15,60-8-15,270-27 16</inkml:trace>
  <inkml:trace contextRef="#ctx0" brushRef="#br0" timeOffset="36701.28">30211 11612 0,'0'0'0,"0"0"0,0 0 16,0 0-16,17 0 15,18 0-15,17 0 16,17 0-16,10 0 16,7 9-1,-7 8-15,-45-8 16</inkml:trace>
  <inkml:trace contextRef="#ctx0" brushRef="#br0" timeOffset="36890.25">30237 11837 0,'0'0'0,"0"0"16,0 0-16,0 0 16,26 0-16,17 0 15,18 0-15,43-8 16,1-1-1,-62 9-15</inkml:trace>
  <inkml:trace contextRef="#ctx0" brushRef="#br0" timeOffset="37522.61">31383 11725 0,'0'-9'0,"0"0"0,0 1 16,0-1-16,-9 1 16,1-10-16,-1 10 15,0-10-15,-8 1 16,0 8-16,-9 9 16,-9 0-16,-9 9 15,1 8 1,0 18-16,-1-1 15,9 18-15,1 0 16,16-8-16,18-1 16,0 0-16,18-17 15,-1 0-15,18-17 16,0 0 0,8-18-16,9-8 15,0-18-15,-8 0 16,-10-8-16,-8 8 15,-17 18-15,0 0 16,-1-1-16,-8 18 16,0 0-16,0 0 15,-8 9-15,-1 17 16,9 26 0,0 9-16,17-9 15,1 8-15,34-8 16,9-17-16,-35-26 15</inkml:trace>
  <inkml:trace contextRef="#ctx0" brushRef="#br0" timeOffset="38162.96">31748 11933 0,'0'0'0,"0"0"0,0 0 15,0 0-15,0 0 16,0 0-16,17 8 15,9 1-15,26 0 16,9-1 0,9-8-16,-10-8 15,1-1-15,-17 0 16,-1-8-16,0 0 16,-17-9-16,-17 0 15,0 0-15,-18 0 16,-8-9-16,-9 9 15,-26 0 1,-9 9-16,0 8 16,0 9-16,1 17 15,7 18-15,1 26 16,9 8-16,17 9 16,8 0-16,27 0 15,9 0-15,16 0 16,18-9-1,18-26-15,17-17 16,-1-8-16,-42-10 16</inkml:trace>
  <inkml:trace contextRef="#ctx0" brushRef="#br0" timeOffset="38700.14">32729 11396 0,'0'0'0,"0"0"0,0 0 0,0 0 16,0 0-16,-9-9 15,1 0-15,-1 9 16,-17 0-16,0 0 16,-9 9-1,-8 17-15,8 17 16,0-8-16,18 0 15,8-1-15,9-8 16,9 0 0,8-17-16,18 0 0,8-9 15,1-9 1,-9-8-16,8-9 16,-8 8-16,-9 1 15,-17 0-15,-1 17 16,-8 0-16,0 0 15,-8 8-15,-1 18 16,0 9-16,-8 8 16,17 1-1,0-1-15,8 9 0,1-26 16</inkml:trace>
  <inkml:trace contextRef="#ctx0" brushRef="#br0" timeOffset="38958.67">33033 11482 0,'0'0'0,"0"0"0,17 0 16,18-8-16,17-1 16,26 0-1,1 1-15,-10-1 16,-8-8-16,69-18 16</inkml:trace>
  <inkml:trace contextRef="#ctx0" brushRef="#br0" timeOffset="39233.51">33241 11309 0,'0'0'0,"-8"0"0,-1 17 16,-17 27-16,-17 25 16,8 9-16,0-9 15,9 1-15,17-1 16,9-9 0,26-16-16,70 25 0,243 113 15</inkml:trace>
  <inkml:trace contextRef="#ctx0" brushRef="#br1" timeOffset="136243.18">2128 11586 0,'0'0'0,"0"0"0,0 0 0,0 0 0,0 0 16,0 0 0,-9 0-16,0 18 15,-17-1-15,0 18 16,-17 8-16,-18 26 16,0 9-1,9-17 1,17-1-16,0-16 0,27-10 15,-18-8 1,26 0-16,0-8 0,0-1 16,26 0-1,-18-8-15,36 0 0,17-9 16,8-9-16,-8 0 16,0 1-16,43 8 15,-35 8-15</inkml:trace>
  <inkml:trace contextRef="#ctx0" brushRef="#br1" timeOffset="136415.46">2553 12123 0,'0'0'0,"0"0"0,0 0 15,0 0-15,0 0 16,0 0-16,9 0 16</inkml:trace>
  <inkml:trace contextRef="#ctx0" brushRef="#br1" timeOffset="136722.18">3065 11448 0,'0'0'0,"0"0"16,0 0-16,0 17 15,0 18-15,0 8 16,-8 18-16,-1 8 15,-8 9 32,-1 8-47,1-8 0,0-17 0,-1-18 16,9-8-16,9-9 0,0-17 0,9-1 16,0 1-16</inkml:trace>
  <inkml:trace contextRef="#ctx0" brushRef="#br1" timeOffset="136905.63">3031 11898 0,'0'0'0,"0"0"16,0 0-16,0 0 16,17 9-16,18-1 15,-1-8-15,27-8 16,0-1-16,-9-8 15,-26 8 17</inkml:trace>
  <inkml:trace contextRef="#ctx0" brushRef="#br1" timeOffset="137107.26">3586 11370 0,'0'0'0,"0"0"0,0 0 0,-8 0 16,-1 8-16,-8 18 15,-9 9-15,0 17 16,0 9 0,-1 8-1,1 9-15,0 8 0,9 1 16,8-18 0,18-17-16,0-17 15,-1-18 1</inkml:trace>
  <inkml:trace contextRef="#ctx0" brushRef="#br1" timeOffset="137284.13">3526 12141 0,'0'0'16,"0"0"-16,0 0 0,0 0 15,0 0-15,0 0 16,0 0-16</inkml:trace>
  <inkml:trace contextRef="#ctx0" brushRef="#br1" timeOffset="137738.87">4220 11508 0,'0'0'0,"0"0"0,0 0 16,-8 0-16,-1 0 16,-17-8-16,-18 8 15,1 0 1,-18 0-16,0 17 15,1 18 1,8-9 0,8 8-16,9 10 0,18-1 0,0 0 15,17 9 1,17 0-16,9 0 0,26 9 16,9-9-16,0-9 15,8 0 1,-8 1-16,-18-18 15,-16-1-15,-1-7 16,-18-1-16,1 0 16,-18 18-16,-17 0 15,-17 8 1,-1-8-16,-8-9 16,0 0-16,9 0 15,17-18-15,26 1 16</inkml:trace>
  <inkml:trace contextRef="#ctx0" brushRef="#br1" timeOffset="137960.81">4646 12409 0,'0'0'0,"0"0"0,0 0 16,8 0-16,1 0 16</inkml:trace>
  <inkml:trace contextRef="#ctx0" brushRef="#br1" timeOffset="138504.87">4993 11837 0,'0'0'0,"0"0"0,0 0 16,18 0-16,8 0 16,17 0-16,9 0 15,18 0-15,8-8 16,-9 8-16,9-9 16,1 9-1,-10 0 1,9-9-16,-43 9 0</inkml:trace>
  <inkml:trace contextRef="#ctx0" brushRef="#br1" timeOffset="138716.79">5176 12149 0,'0'0'0,"0"0"15,0 0-15,0 0 16,17 0-16,18 9 16,25 0-16,27-18 15,17 0 1,70 9-16,252 18 0</inkml:trace>
  <inkml:trace contextRef="#ctx0" brushRef="#br1" timeOffset="140969.56">6357 12392 0,'0'0'0,"0"0"0,0 0 16,0 0-16,0 0 15,0 8-15,0 1 16,0 0-1,0-9-15,8-9 16,10 0-16,16-17 16,18-17-16,1-9 15,-10 0-15,0-8 32,-8 16-32,-9 10 0,-17 16 15,-1 18-15,-8 0 16,0 0-1,0 9-15,-8 26 16,-1 8-16,9 26 0,0 9 16,9-17-16,-1-18 15,10-8-15,-1-18 16,27-8 0,25-27-16,-34-8 15</inkml:trace>
  <inkml:trace contextRef="#ctx0" brushRef="#br1" timeOffset="141118.97">6817 11638 0,'0'0'0,"0"0"0,0 0 16,8 9-16,1 0 15</inkml:trace>
  <inkml:trace contextRef="#ctx0" brushRef="#br1" timeOffset="141581.96">7181 11612 0,'0'0'0,"0"0"0,0 9 16,0 8-16,0 18 0,0 25 0,0 27 0,0 8 0,-8-8 0,-1-9 0,0 0 0,1 0 0,-1-9 0,9-26 0,0-17 0,0 0 16,0-17-16,0 0 0,0-18 0,17-8 15,9-9-15,9-18 16,9-8 0,-1 18-16,-8 16 15,-9 1-15,0 17 0,-9 0 16,1 17-16,-1 9 15,-8 35-15,-1 0 16,1-1 0,0-16-16,-1-1 15,10-17-15,-10-17 16,1-1-16</inkml:trace>
  <inkml:trace contextRef="#ctx0" brushRef="#br1" timeOffset="141809.28">6895 12045 0,'0'0'0,"0"0"15,0 0-15,26 0 16,17 0-16,36-8 16,51-1-1,235-43-15</inkml:trace>
  <inkml:trace contextRef="#ctx0" brushRef="#br1" timeOffset="142618.69">8328 11491 0,'0'0'0,"0"0"0,0 0 0,-9 9 16,-17 17-16,-9 26 15,-8 26-15,-9 25 32,0 19-32,17-1 0,0 9 15,18 8 1,17-25-16,17-18 16,9-17-16,35-17 15,17-26 1,-43-27-16</inkml:trace>
  <inkml:trace contextRef="#ctx0" brushRef="#br1" timeOffset="143041.14">9231 12175 0,'-9'0'0,"9"0"16,0-8-16,0-1 15,0 0-15,0-17 16,0 0-16,0-8 16,-9 16-16,1 1 15,-1 0 1,-8-1-16,-18 18 15,-8 0-15,-1 18 16,-8 8-16,-9 8 16,9 10-1,9-1-15,8 9 0,0 8 16,9 1-16,9-18 16,17 1-1,0-1-15,17-8 16,1-9-16,16 0 15,1 0-15,26-9 16,26-8 0,-44-1-16</inkml:trace>
  <inkml:trace contextRef="#ctx0" brushRef="#br1" timeOffset="143471.72">9405 12504 0,'0'0'0,"0"0"16,0 0-16,0 0 15,0 0-15,0 0 16,0 0-16,-9 0 16,0 18-16,0-1 15,1 18 1,8-1-16,0 1 16,0-9-16,17 0 15,9-9-15,9-8 16,8-1-16,9-16 15,-8-10-15,-1-8 16,-17 1-16,0-10 16,-17-8-1,-18 8-15,1 0 16,-18 1-16,0 8 16,-9 0-16,18 17 15</inkml:trace>
  <inkml:trace contextRef="#ctx0" brushRef="#br1" timeOffset="143842.53">9031 11621 0,'0'0'0,"0"0"0,0 0 0,0 0 15,17 9-15,18-1 16,-17 1-16</inkml:trace>
  <inkml:trace contextRef="#ctx0" brushRef="#br1" timeOffset="144755.64">9899 12296 0,'0'0'0,"0"0"0,0 0 16,18 9-16,8 0 15,9-1-15,17 1 16,9 0-16,8-18 15,0 0 1,10-17-16,-19 0 0,-16 0 16,-1 0-1,-17 0-15,-8 1 16,-10-1-16,-8 0 16,-8 8-1,-18 1-15,-18 0 0,1 17 16,-9 17-1,-9 0-15,9 18 0,0 0 16,17 16 0,18 27-16,-1 9 15,18 0-15,26-1 16,9-8-16,17 0 16,18-17-1,8-18-15,-9-26 0,35-25 16,-43-1-16</inkml:trace>
  <inkml:trace contextRef="#ctx0" brushRef="#br1" timeOffset="145421.91">10803 12244 0,'0'0'0,"0"0"0,0 0 16,0 0-16,0 0 15,0-8-15,17-18 16,18-17-16,17-18 16,-9 9-16,1 0 15,-18 17-15,-9 18 16,-8 0 0,-1 17-16,-8 0 15,0 8-15,0 10 16,0 16-16,0 10 15,0-1-15,9-8 16,0-18-16,-1-8 16</inkml:trace>
  <inkml:trace contextRef="#ctx0" brushRef="#br1" timeOffset="145576.64">11037 11595 0,'0'0'0,"0"0"0,0 0 15,17 17-15,-8-8 16</inkml:trace>
  <inkml:trace contextRef="#ctx0" brushRef="#br1" timeOffset="146217.14">11489 11785 0,'-9'0'0,"9"0"0,0 0 0,0 0 0,0 0 16,0 0-16,0 0 15,-9 0-15,1 9 16,-1 8-16,-17 27 16,-9 8-16,18-9 15,-1 0-15,1 1 16,8-18-1,9-18-15,0 1 16,18 0-16,16-18 16,10-8-16,-1-9 15,1 8 1,-10 1-16,1 8 0,-9 9 16,-8 0-1,-1 9-15,0 0 16,-8-1-16,8 1 15,1 0-15,-1-1 16,0 1-16,1-18 16,-1 1-1,1-18-15,-1 0 16,0-18-16,9 1 16,-8 26-16</inkml:trace>
  <inkml:trace contextRef="#ctx0" brushRef="#br1" timeOffset="147192.26">12001 11915 0,'0'0'0,"0"0"16,0 0-16,0 0 15,0 0 1,0 9-16,-9 8 16,1 1-16,-1 16 15,-8-8-15,-1 0 16,9 0-16,1-8 16,-1-10-16,9 1 15,0 0-15,0-1 16,0 1-1,0-9-15,17 9 16,10-9-16,33 0 16,27 8-16,-52 1 31</inkml:trace>
  <inkml:trace contextRef="#ctx0" brushRef="#br1" timeOffset="147531.24">12279 11837 0,'0'0'0,"0"0"0,0 0 16,0 0-16,0 0 16,0 0-16,0 0 15,0 0-15,0 0 16,17 0-16,1 0 16,16 0-1,10 0-15,8 0 16,0 0-16,9-8 15,0-1-15,-35 9 16</inkml:trace>
  <inkml:trace contextRef="#ctx0" brushRef="#br1" timeOffset="147790.26">12400 11733 0,'0'0'0,"0"0"0,0 0 16,0 0-16,0 0 16,0 0-1,0 18-15,0-1 16,-8 9-16,-1 9 16,0 8-16,1 0 15,8 1-15,0-1 16,0-8-1,0-9-15,17 0 0,9-9 16,-9-8 0,-8-1-16</inkml:trace>
  <inkml:trace contextRef="#ctx0" brushRef="#br1" timeOffset="148267.65">11376 12331 0,'0'0'0,"0"0"15,0 0-15,0 0 16,0 0-1,0 0-15,17 0 16,0 0-16,18 0 16,26-9-16,8 9 15,18-8 17,17-1-32,9 9 0,-8-9 0,-10 9 15,1 0 1,-18 0-16,-17 0 15,-18 9-15,-26-9 0</inkml:trace>
  <inkml:trace contextRef="#ctx0" brushRef="#br1" timeOffset="148696.91">11801 12418 0,'0'0'0,"0"0"15,0 0-15,0 0 16,0 0-16,0 0 16,0 0-1,0 0-15,18 8 16,-1 1-16,9 8 15,0 1-15,0-1 16,0 0 0,0-8-16,-17 8 0,0 1 15,-9-1-15,-9 0 16,0 1-16,-17-1 16,9 0-1,-1-8-15,1 0 16,8-1-16,9 1 15,0-1-15,0-8 16,26 9 0,35 0-16,26-9 0,35-9 15,-62 9 1</inkml:trace>
  <inkml:trace contextRef="#ctx0" brushRef="#br1" timeOffset="149202.1">13573 12115 0,'0'0'0,"0"0"0,0 0 16,0 0-16,-9 0 15,-8 17-15,-18 0 16,-17 18-16,-18 8 15,-16 9 17,-10-9-32,27-8 0,8 0 0,26-9 15,0-9 1,18 0-16,0 1 16,17-1-16,0 0 15,8 1-15,18 8 0,18 8 16,34 1-1,9 0-15,0-10 16,8 10-16,-17-9 16,-17-9-16,-18-8 15,10 8-15,-10-17 16,-34 0-16</inkml:trace>
  <inkml:trace contextRef="#ctx0" brushRef="#br1" timeOffset="149568.79">13885 12227 0,'0'0'0,"0"0"16,0 0-16,0 0 15,-8 0-15,-1 17 16,-8 9-1,-1 9-15,1 0 16,-1 8-16,1 0 16,17 1-16,0-1 31,17-17-31,1 0 0,17-17 0,8-9 16,18-9-1,0-17-15,-1-9 16,-16-8-16,-9 0 15,-18-1-15,-17-8 16,-17 18-16,-10-1 16,1 0-16,-8 18 15,-1 17 1,18 0-16</inkml:trace>
  <inkml:trace contextRef="#ctx0" brushRef="#br1" timeOffset="149855.49">14398 11855 0,'0'0'0,"0"0"0,0 0 15,0 17-15,8 18 16,1 17-16,-18 17 15,1 18-15,-10 8 32,10 17-32,-1-16 0,-8-10 15,8-25-15,0-9 16,1-9-16,8-17 16,0-17-16,0-1 15</inkml:trace>
  <inkml:trace contextRef="#ctx0" brushRef="#br1" timeOffset="150244.23">14893 12192 0,'0'0'0,"0"0"0,0 0 16,0 0-16,0 0 16,-9 9-16,0 8 15,1 1-15,-1 8 16,-8 8-16,-1 18 16,9-8-16,9-1 15,0 0 16,0-17-31,9-8 0,9-10 0,8 1 16,8-18 0,1 1-16,8-18 15,-8-18 1,-9 1-16,-17-9 16,-9 0-16,-9 9 15,-17 8-15,0 0 0,-17 18 0,25 17 16</inkml:trace>
  <inkml:trace contextRef="#ctx0" brushRef="#br1" timeOffset="150534.34">15014 11872 0,'0'0'0,"0"0"15,0 0-15,18 17 0,16 18 16,18 0-16,9 8 15,9 0 32,17 1-47,-9-1 0,-18-17 0,-7 0 0,-10-9 0,-17-8 16,-17-1-16,-1 10 16,-16 8-1,-18 17-15,-35 18 0,-26 8 16,-26 9-1,9-17-15,17-1 16,9-17 0,43-17-16</inkml:trace>
  <inkml:trace contextRef="#ctx0" brushRef="#br1" timeOffset="179316.06">15909 12210 0,'0'0'16,"0"0"-16,0 0 0,0 0 0,0 0 16,0 0-16,17-9 15,18 0-15,8 1 16,9-1-1,18 1-15,17-1 16,-1 0-16,-7-8 16,-1 17-1,-26 9-15</inkml:trace>
  <inkml:trace contextRef="#ctx0" brushRef="#br1" timeOffset="179648.86">16152 11933 0,'0'0'0,"0"0"0,0 0 16,0 0-16,0 8 15,0 10-15,0-1 16,-9 18 0,0-1-16,1 18 15,8 0-15,0 9 16,0-1-16,0 10 15,0-27-15</inkml:trace>
  <inkml:trace contextRef="#ctx0" brushRef="#br1" timeOffset="181014.81">17463 11820 0,'0'0'0,"0"0"15,0 0-15,0-9 0,0 1 16,0-1-16,-9 0 16,1 1-16,-1-1 15,-17-8-15,-9 8 16,-8 9-16,-18 0 15,0 17-15,0 27 16,-8 16 0,-1 27-16,10-9 15,25 0-15,18 8 16,8-8-16,9-17 16,17-9-16,1-9 15,16-8-15,27 0 16,17-9-16,-34-18 15</inkml:trace>
  <inkml:trace contextRef="#ctx0" brushRef="#br1" timeOffset="181312.77">17446 12331 0,'0'0'0,"0"0"0,0 0 16,0 17-16,0 1 16,0 8-16,8 0 15,10 0-15,-1-9 16,18 0-16,17-8 16,0-18-16,-9-8 15,1-9 1,-18 0-16,0-9 15,-17 1 1,-18 8-16,0 8 0,-8 1 16,0 8-16,-9 9 15,17 0-15</inkml:trace>
  <inkml:trace contextRef="#ctx0" brushRef="#br1" timeOffset="182039.61">18114 12080 0,'0'0'0,"0"0"0,0 0 16,0 0-16,0-9 15,18 1-15,-1-18 16,18-18-16,0-8 15,8-8-15,-8 8 32,-9 8-32,-9 10 0,-8 8 15,-1 8 1,1 1-16,-9 17 16,0 0-16,0 26 0,0 17 15,18 27 1,-1-10-16,0-16 15,1-1-15,-1-17 0,18 0 16,-9-9-16</inkml:trace>
  <inkml:trace contextRef="#ctx0" brushRef="#br1" timeOffset="182184.44">18401 11326 0,'0'0'0,"0"0"0,0 0 16,26 0 0,0 0-16</inkml:trace>
  <inkml:trace contextRef="#ctx0" brushRef="#br1" timeOffset="182961.87">18861 11491 0,'0'0'0,"0"0"16,0 0-16,-9 0 15,1 0-15,-1 0 16,-17 17-16,0 27 16,-17 16-16,8 1 15,9 8 17,8 9-32,1-26 0,17-9 0,0-17 15,0-8-15,0-10 16,17-16-16,9-10 15,9-8-15,9 0 16,-1-8-16,-8 16 16,-1 1-16,1 17 15,9 9-15,-1 8 16,0 0 0,1 9-16,-9 0 15,-9 0-15,0-17 16,-9-9-16,9-9 15,9-25-15,-9-10 16,-9-34-16,-8-25 16,0 7-16,-9 27 15,-9 26 1,9 25-16,0 18 16</inkml:trace>
  <inkml:trace contextRef="#ctx0" brushRef="#br1" timeOffset="183331.67">19591 11751 0,'0'0'0,"0"0"0,0 0 15,0 0-15,0 0 16,0 8 0,0 10-16,-9-1 15,0 9-15,1 9 16,-1 8-16,0-8 16,9-9-16,0 0 15,0-9-15,0-8 16,0-1-16,0 1 31,0 0-31,9-1 0,8 1 16,9 0-16,9-1 15,17 1-15,18 17 16,-27-9-16</inkml:trace>
  <inkml:trace contextRef="#ctx0" brushRef="#br1" timeOffset="183747.24">18375 12366 0,'0'0'0,"0"0"0,0 0 15,0 0 1,0 0-16,17-9 15,18 0-15,26 1 16,17-1-16,26-8 16,18 8-16,8 0 15,-17 9-15,0 0 16,-18 0 0,-8 9-16,-26 0 0,-9-1 15,-17 10 1,-18-10-16</inkml:trace>
  <inkml:trace contextRef="#ctx0" brushRef="#br1" timeOffset="184196.45">18740 12617 0,'0'0'0,"0"0"0,0 0 15,0 0-15,17 0 16,0 0 0,9 0-16,9 0 15,17 9-15,0 8 16,-8 0-16,-1 0 31,-17 1-31,-8-10 0,-10 10 0,1 8 16,-18 8-16,-17 1 15,0-9 1,0 0-16,-9 0 16,18-9-16,0-8 15,-1 0-15,10-1 16,8 1-16,0-9 15,0 0-15,17 17 16,26 1-16,27-1 16,8 0-1,35 1-15,252 42 16</inkml:trace>
  <inkml:trace contextRef="#ctx0" brushRef="#br1" timeOffset="184855.98">20094 12244 0,'0'0'0,"0"0"15,0 0-15,0 0 16,0 0-16,0 0 16,0 0-16,0 0 15,0 0-15,9 9 16,17 0-16,9-1 16,17 1-16,17-18 15,1 1 1,-9-18-1,-9 0-15,-9-9 0,-8 1 16,-9-10-16,-17 1 16,-1 8-16,-16 1 15,-19 8-15,1 8 16,-34 1-16,-10 26 16,1 17-16,8 17 15,0 9 1,9 17-16,9 26 15,17 1-15,26-1 16,17 0-16,9-17 16,35 0-16,17-9 15,0-17-15,18-34 16,8-18 0,17-18-16,-60 1 0</inkml:trace>
  <inkml:trace contextRef="#ctx0" brushRef="#br1" timeOffset="185283.08">20719 11889 0,'0'0'0,"0"0"0,0 0 16,0 0 0,0 0-16,0-8 15,18-10-15,8-16 16,9-18-16,8-9 15,0-8 1,-17 26-16,1 8 16,-10 18-16,-8-1 15,-1 18-15,-8 0 16,0 9-16,9 17 16,0 26-16,-1-9 15,1 0-15,0-8 16,-1-9-16,1-17 15,8-9-15,-8 0 16</inkml:trace>
  <inkml:trace contextRef="#ctx0" brushRef="#br1" timeOffset="185424.27">20902 11179 0,'0'0'0,"0"0"16,0 0-16,0 0 15,17 0-15,9 18 16,0-1-16,-8-9 16</inkml:trace>
  <inkml:trace contextRef="#ctx0" brushRef="#br1" timeOffset="185897.79">21293 11482 0,'0'0'0,"0"0"0,0 0 0,0 0 0,0 0 0,0 0 16,0 0-16,0 0 15,-9 18 1,0 16-16,-8 10 0,-1-1 15,18 0 1,0-8-16,0-9 16,0-9-16,0-8 15,0-1-15,9-8 16,9 0-16,-1-8 16,0-1-16,1 0 15,-1 9-15,0 0 16,1 0-1,-1 0-15,0 9 16,1 0-16,8-1 16,0 1-16,0-9 15,-9-9-15,18-8 16,-9-9 0,0-26-16,-8-8 15,-10 8-15,-16 17 16,-1 0-16,-8 18 15,17 17-15</inkml:trace>
  <inkml:trace contextRef="#ctx0" brushRef="#br1" timeOffset="186237.45">21883 11578 0,'0'0'0,"0"0"15,0 0-15,0 0 0,0 0 16,0 0 0,0 0-16,0 17 15,-9 0-15,1 1 16,-1-1-16,9 9 15,0-9-15,0 0 16,0 1-16,0-10 16,0 1-16,0 0 15,9-1 1,8 10-16,0-10 16,9 1-16,18 0 15,-18-1-15</inkml:trace>
  <inkml:trace contextRef="#ctx0" brushRef="#br1" timeOffset="186444.25">22031 11630 0,'0'0'0,"0"0"0,0 0 16,17 0-16,0-9 15,18 0-15,17 1 16,0-1 0,0-17-16,9 9 31,9-9-31,-27 8 0</inkml:trace>
  <inkml:trace contextRef="#ctx0" brushRef="#br1" timeOffset="186678.07">22265 11396 0,'0'0'0,"0"0"16,0 0-16,0 0 15,0 0-15,0 0 16,0 17-16,-9 9 16,1 9-16,8 8 15,0 0-15,0 1 16,0-1-1,17-17 1,1 0-16,-1 0 0,0-18 16,-8 1-16</inkml:trace>
  <inkml:trace contextRef="#ctx0" brushRef="#br1" timeOffset="187018.87">21023 12167 0,'0'0'0,"0"-9"0,0 0 15,0 1 1,0-1-16,0 0 15,9 1-15,17-1 16,9 0-16,26 1 16,25-10-16,36 1 15,8-9-15,1 9 16,-10-1 0,-8 1-16,-9 0 15,-34 8-15,-18 0 16,-17 9-16,-18 0 15,9 18-15,-17-10 16</inkml:trace>
  <inkml:trace contextRef="#ctx0" brushRef="#br1" timeOffset="187366.2">21501 12141 0,'0'0'0,"0"0"0,0 0 16,0 0-16,17 0 16,1 0-16,-1 0 15,0 0 1,10 8-16,-10 1 16,0-9-16,-8 9 15,0-1-15,-9 1 16,-9-1-16,0 10 15,-8-1-15,0 0 16,-1-8-16,9 0 16,1-1-16,8 1 15,0 0 1,8 8-16,27 0 16,26 1-16,17 8 31,70 8-31,260 62 0</inkml:trace>
  <inkml:trace contextRef="#ctx0" brushRef="#br1" timeOffset="188666.81">23333 11803 0,'0'0'0,"0"0"0,0 0 16,9 0-16,0 0 15,-1 0 1,1 0-16,0 8 16,-1 10-16,-16 8 15,-10 17-15,-16 9 16,-27 0-16,0 9 78,9-18-78,0-8 0,8-9 0,10-1 0,8 1 0,8 0 0,1 9 0,17 0 0,9-1 16,17 1-16,26 0 15,17 8-15,18 0 16,0-8-1,0-9-15,-9 0 16,-17-9-16,-9-8 16,-35 0-16</inkml:trace>
  <inkml:trace contextRef="#ctx0" brushRef="#br1" timeOffset="189790.94">23767 12218 0,'0'0'0,"0"0"0,0 0 0,0 0 16,0 0-16,-8 0 15,-1 0 1,0 0-16,-8 9 16,-9 8-16,0 18 15,9 17-15,-1 0 16,18-9-16,0 1 31,18-10-31,-1-8 0,9-8 16,9-10-16,-1-16 15,10-10-15,-9-8 16,-9-17-16,0 0 16,-18-9-16,1 17 15,-18 0-15,1 1 16,-10 16-16,1 1 15,0 0 1,8 17-16,9 0 16,0 0-16</inkml:trace>
  <inkml:trace contextRef="#ctx0" brushRef="#br1" timeOffset="190008.72">24210 11846 0,'0'0'0,"0"0"0,0 0 16,0 0-16,0 17 16,0 27-16,0 16 15,-8 27-15,-1 26 32,9-10-32,0-16 0,0-18 0,0-17 15,0-8-15,9-18 16,-9-18-1</inkml:trace>
  <inkml:trace contextRef="#ctx0" brushRef="#br1" timeOffset="190361.37">24618 12132 0,'0'0'0,"0"0"0,0 0 16,0 0-16,-8 0 16,-1 17-16,-8 1 15,-1 16-15,1 1 16,8 8-16,9-8 16,0-9-1,9 0-15,8-18 16,1 1-16,16-18 15,10 1-15,-9-10 16,-9-8-16,-9-8 16,-8-1-16,-18 0 15,-8 1-15,-9-1 16,0 18 0,0 0-16,8 17 15,18 0-15</inkml:trace>
  <inkml:trace contextRef="#ctx0" brushRef="#br1" timeOffset="190641.71">24914 11829 0,'0'0'0,"0"0"0,0 0 15,0 0-15,17 0 16,9 17-16,26 18 15,26-1-15,18 1 47,17-9-47,-18 0 0,-8-9 0,-17-8 0,-27 0 16,-17-1-16,-17 1 16,-9 8-16,-26 27 15,-52 42-15,-61 27 16,-61 17-16,-9-35 15,-164 69-15</inkml:trace>
  <inkml:trace contextRef="#ctx0" brushRef="#br1" timeOffset="194471.3">7946 13552 0,'0'0'0,"0"0"0,0 0 16,0 0-16,26-8 15,17-1-15,27 0 16,16 1 0,10-1-16,-18-8 15,0 8-15,0 0 16,-17 1-16,-17 8 16,-18 8-16</inkml:trace>
  <inkml:trace contextRef="#ctx0" brushRef="#br1" timeOffset="194725.94">8406 13007 0,'0'0'0,"0"0"16,0 0-16,0 0 15,0 0-15,0 0 0,-9 8 16,1 18 0,-19 35-16,-7 25 15,-1 18-15,9 0 16,9 0-16,-1 0 16,10-17-1,8-35-15</inkml:trace>
  <inkml:trace contextRef="#ctx0" brushRef="#br1" timeOffset="204928.84">9283 13431 0,'0'0'0,"-9"-9"0,9 1 16,0 8-16,0-9 15,0 9-15,0 0 16,0 0-16,0 0 16,0 0-16,-8 0 15,-1 17-15,0 1 16,1 16-1,-1 18-15,-9 18 16,1-1-16,8-9 31,1 1-31,-1-18 0,0 1 16,9-18-16,0 0 16,0-9-1,0-8-15,0-1 16,0 1-16,0 0 0,0-1 15,0-8-15,0 0 16,9 0-16,8 0 16,1 0-1,-1 0-15,18 0 16,0-8-16,17-1 16,17 0-16,1 1 15,-1 8-15,1 0 16,-1-9-16,1 9 15,8-9-15,9 1 16,-9-1-16,0 0 16,9 1-16,0-1 15,-9 9 1,0 0 0,0 0-16,0-9 15,18 1-15,-10-1 16,1 0-16,-9 1 15,9 8 1,0 0-16,0 0 16,-9 8-16,0-8 15,0 9-15,9-9 0,9 0 16,-9 0-16,-1 0 16,-7 0-16,7 0 15,1 0-15,-9 0 16,1 0-16,-1 0 15,-9 0-15,1 0 16,-9 0-16,8 0 16,0 0-16,1 0 15,-9 9 1,-1-1 0,1 1-1,0-9-15,-9 0 0,9 9 16,0-9-16,-18 0 15,1 0-15,-18 0 0,0 0 16,0-9-16,-9 0 16,0 1-1,1-10-15,8-8 16,0-17-16,0-9 16,0-9-16,9-25 15,-9-27-15,0 27 16,-9 25-16,-8 9 15,0 0-15,-1 9 16,-8 8 0,0 9-16,0 9 15,0 0-15,0 8 16,0 0-16,0 9 16,0 0-16,0 0 15,0 0-15,0 0 16,0 0-16,-8 0 15,-1 0-15,0-8 16,1-1 0,-1 0-16,-17 1 15,0-1-15,-9 0 16,-8 9-16,-9 0 16,-9 0-16,-9-8 15,1 8-15,-9 0 16,-9 0-16,0 0 15,-9 8 1,1 1-16,-1 0 16,1-1-16,-1-8 15,1 0-15,-1 0 16,-8 0-16,9 0 16,-1 9-16,1 0 15,-1-1 1,-8 1-16,8 0 15,9-1-15,1 1 16,-1 0-16,0-9 16,9 0-16,0 8 15,-1-8-15,10 0 16,0-8 0,-1 8-16,1 0 0,-1 0 15,18 0 1,-9 0-16,0 0 15,1 0-15,-1 0 16,0 0-16,0 8 16,1 1-16,-10-1 15,9 1-15,-8 0 16,-1-1-16,10 1 16,-10 0-1,-17 8-15,18 0 16,-1 1-16,1-1 15,8 0-15,9-8 16,9 8-16,-1 1 16,-17 8-16,18 0 15</inkml:trace>
  <inkml:trace contextRef="#ctx0" brushRef="#br1" timeOffset="206161.87">14415 13171 0,'0'0'0,"9"0"0,-1 0 0,-8 0 15,0 0 1,0 0-16,0 0 15,0 0-15,0 0 16,0 0-16,0 0 16,-8 0-16,-10 17 15,-25 18-15,0 0 16,-10 8 0,1-17-16,18 0 31,-1 0-31,9-17 0,8-1 0,1 1 15,8 0-15,1-1 16,8-8 0,0 9-16,0 0 0,17 8 15,18 9 1,26 9-16,17-1 16,9-8-1,-9 0 1,-9 0-16,-25-9 0,-18-8 0,0 0 15,-18-1-15,1 1 16,0 0-16,-9-9 16</inkml:trace>
  <inkml:trace contextRef="#ctx0" brushRef="#br1" timeOffset="206599.2">14919 13206 0,'0'0'0,"0"0"0,0 0 16,-9 0-16,0 17 16,1 0-16,-10 18 15,1 0-15,0-1 16,-1 1-16,1 8 15,-1 1 1,10-1-16,8 0 16,0 1-16,17-19 15,0 1-15,18-8 16,0-10-16,8-16 16,9-10-16,-8-8 15,-1-8-15,-17-9 16,0-9-1,-8-9 1,-27 0-16,-8 9 0,-9 9 16,-9 8-16,0 18 15,-8 0-15,8 17 16,0 8-16,18 1 16,8-9-16</inkml:trace>
  <inkml:trace contextRef="#ctx0" brushRef="#br1" timeOffset="206877.89">15292 12989 0,'0'0'0,"0"0"15,0 0-15,0 0 16,0 9-1,0 8-15,0 18 16,0 34-16,-9 26 16,9-8-1,-8 0-15,-1-9 0,9 0 16,0-18 0,0-17-16,0-17 0,0 0 15,0-8 1,0-10-16</inkml:trace>
  <inkml:trace contextRef="#ctx0" brushRef="#br1" timeOffset="207094.97">15631 13214 0,'0'0'0,"0"0"0,0 0 16,0 0-16,0 18 15,0 16-15,8 18 16,-8 18-16,-8-1 16,8 0-1,0-8-15,0-9 0,0-18 16,0-16 0,0-18-16</inkml:trace>
  <inkml:trace contextRef="#ctx0" brushRef="#br1" timeOffset="207399.59">15804 13111 0,'0'0'0,"0"0"0,0 0 16,0 0 0,0 0-16,9 8 15,8 9-15,18 1 16,0 16-16,17 1 15,9 8 1,17-8-16,-17-9 0,-18-9 16,-17 1-1,0-10-15,-17 1 16,0 8-16,-27 9 16,-25 44-16,-44 25 15,-8 0-15,-1-17 16,27-9-1,16-17-15,36-34 0</inkml:trace>
  <inkml:trace contextRef="#ctx0" brushRef="#br1" timeOffset="207832.15">16577 13596 0,'0'0'0,"0"0"0,0 0 16,0 0-16,0 0 15,0 0-15,9 0 16,8 0-16,27 0 15,17-9 1,8 0-16,9 1 31,-8-1-31,-1 0 0,1 1 0,-10-1 16,-25 9 0</inkml:trace>
  <inkml:trace contextRef="#ctx0" brushRef="#br1" timeOffset="208060.13">16916 13258 0,'0'0'0,"0"0"0,0 8 15,0 18-15,0 35 16,-9 26-16,9 25 47,0 9-47,0 1 0,9-44 0,0-52 0</inkml:trace>
  <inkml:trace contextRef="#ctx0" brushRef="#br1" timeOffset="208877.09">17915 13405 0,'0'0'0,"0"0"15,0 0 1,0 0-16,0 0 16,0 17-16,0 18 15,-9 34-15,9 18 16,0-1 0,0-8-16,0-8 0,9-27 15,-9-17 1,0-17-16</inkml:trace>
  <inkml:trace contextRef="#ctx0" brushRef="#br1" timeOffset="209481.97">18305 13370 0,'0'0'0,"0"0"0,0 0 0,0 0 15,26 0 1,9 0-16,26 0 16,26 9-16,8 0 31,18-1-31,26 1 0,-9-9 16,9 0-16,9-9 0,-9 9 15,17-8 1,1-1-16,-19 0 15,10 1-15,8-1 16,-25-8-16,-1 8 16,-9-8-16,1 8 15,-18-8-15,0 8 16,9 9-16,-17 0 16,-1-9-1,-8 9-15,-9 0 16,9 0-16,-9 0 15,-17 0-15,0 0 16,-9 0-16,-9 0 16,-8 9-16,-9 0 15,0-1 1,0 1-16,-8 0 16,-1-1-16,-8 1 15,-1 0-15,1-1 16,0 10-16,-1-1 15,1 0-15,-9 9 16,-9 9-16,1 26 16,-10 8-16,-8 9 15,0 0 1,0-18-16,0 1 16,0-9-16,-26 9 15,17-27-15</inkml:trace>
  <inkml:trace contextRef="#ctx0" brushRef="#br1" timeOffset="210024.94">17854 14106 0,'0'0'0,"0"0"0,0 0 0,0 0 16,0 0-16,8 0 16,19 0-1,7 0-15,36 0 16,17 0-16,34 0 31,27 0-31,8 0 0,18 0 16,17 0-1,17 0-15,18-8 0,-9 8 16,-8-9-16,-1 1 16,-26 8-16,-17 0 15,-17 0-15,-27 0 16,-25 8 0,-27 1-16,-16-1 0,-10 1 15,-17-9-15,-9 0 16,-8 0-1,0 0-15,-1 0 16</inkml:trace>
  <inkml:trace contextRef="#ctx0" brushRef="#br1" timeOffset="-212205.32">23151 13266 0,'0'0'0,"0"0"0,0 0 16,0 0-16,0 0 15,0 0-15,-9 18 16,-26 8 0,-34 26-16,-18 0 15,0-9 1,9-8-16,26-9 0,0 0 15,17-18 1,18 1-16,0 0 16,-1-1-16,18 10 15,0 16-15,18 18 16,8 0-16,26 9 16,0-9-16,17 0 15,-8-9-15,-18-17 16,1 0-16,-18-9 15,0-8 1,-9 0 0,1-1-16</inkml:trace>
  <inkml:trace contextRef="#ctx0" brushRef="#br1" timeOffset="-211832.83">23316 13613 0,'0'0'0,"0"0"15,0 0-15,0 0 16,0 0-16,-9 0 16,1 0-16,-1 17 15,-9 18-15,1-1 16,8 1-16,9 0 15,9 8-15,8-17 16,1 0 0,8-9-16,9-8 15,-1-9 1,10-9-16,-1-17 0,-17 0 16,-8-17-16,-10 0 15,-16-1-15,-10 1 16,1 17-16,-9 9 15,8 8 1,1 9-16,17 0 16</inkml:trace>
  <inkml:trace contextRef="#ctx0" brushRef="#br1" timeOffset="-211605.49">23794 13258 0,'0'-9'0,"0"9"15,0 0-15,0 0 16,0 0-16,0 9 16,0 17-16,0 26 15,-9 26-15,0 34 16,9 9 0,0-25-16,0-10 15,0-16-15,0-10 0,0-8 16,0-17-1,0-18-15</inkml:trace>
  <inkml:trace contextRef="#ctx0" brushRef="#br1" timeOffset="-211357.77">24210 13457 0,'0'0'0,"0"0"0,0 0 16,0 17-16,-8 9 15,-1 35-15,0 8 16,1-8 0,8-1-1,0-16-15,0-18 0,0 0 16,0-9-16,8-8 15</inkml:trace>
  <inkml:trace contextRef="#ctx0" brushRef="#br1" timeOffset="-211052.76">24514 13275 0,'0'0'0,"0"0"0,0 0 15,0 9-15,18 8 16,8 18 0,17-1-16,9 10 0,18-1 31,-1 0-31,-8-17 0,-18 0 16,-8-17-16,-9 0 15,-17 8-15,-1 9 16,-25 17-16,-26 18 15,-35 17-15,-9 0 16,0-18-16,26-16 16,26-27-1,27-8-15</inkml:trace>
  <inkml:trace contextRef="#ctx0" brushRef="#br1" timeOffset="-210275.02">25304 12989 0,'0'0'0,"0"0"16,9 0-16,17 18 15,18 16-15,8 18 16,17 26-16,1 9 16,-27-1-16,1 10 15,-27 16 1,-34 27-16,-36 51 16,-77 226-16</inkml:trace>
  <inkml:trace contextRef="#ctx0" brushRef="#br1" timeOffset="-162406.68">5523 14591 0,'0'0'0,"0"0"16,0 0-16,0 0 0,0 0 15,0 0 1,9 0-16,8 0 15,18-8-15,8 8 16,18 0-16,0 0 16,-1 0-1,10-9-15,-18-8 16,-26 17 0</inkml:trace>
  <inkml:trace contextRef="#ctx0" brushRef="#br1" timeOffset="-162218.03">5679 14799 0,'0'0'0,"0"0"16,0 0-16,0 0 16,0 0-16,0 0 15,18 0-15,8 0 16,17 0-16,18 0 15,17 0-15,-35 9 16</inkml:trace>
  <inkml:trace contextRef="#ctx0" brushRef="#br1" timeOffset="-160057.58">6591 15258 0,'0'0'0,"0"0"0,0 0 16,0 0-16,0 0 16,0 0-1,0 0-15,0 0 16,17-8-16,18-18 15,26-18-15,0-16 16,-1-1 0,1-8-16,-17 17 0,-18 9 15,-9 8-15,-8 18 16,-1-1 0,1 18-16,-9 0 15,0 0-15,0 18 16,-9 8-16,9 17 15,0 0-15,9 1 16,8-18-16,-8-9 16,9-8-16,16-27 15,-8 10-15</inkml:trace>
  <inkml:trace contextRef="#ctx0" brushRef="#br1" timeOffset="-159882.15">6973 14349 0,'0'0'0,"0"0"0,0 0 15,0 0-15,0 0 16,0 0-16,17 0 16,-8 9-16</inkml:trace>
  <inkml:trace contextRef="#ctx0" brushRef="#br1" timeOffset="-159444.72">7477 14167 0,'0'0'0,"0"0"16,0 0-16,0 17 15,8 1-15,1 16 16,0 1-16,-1 17 15,1 26-15,-18 26 32,1 0-17,-1 8-15,-17 10 0,9-10 0,-1-25 16,1-18-16,0-26 16,8-17-1,0 0-15,9-17 0,0 0 16,0-9-16,0-18 15,18-25 1,-1-18-16,9 10 16,0-1-16,0 17 15,-9 18-15,-8-1 16,9 10-16,-1 8 16,0 0-16,1 17 15,-1 9 1,9 9-16,0-1 15,-9-8-15,-8 0 16,0-17-16,8-1 16,1 1-16</inkml:trace>
  <inkml:trace contextRef="#ctx0" brushRef="#br1" timeOffset="-159205.59">7286 14514 0,'0'0'0,"0"0"16,0 0-16,0 0 15,0 0-15,0 0 16,0 0-16,8 0 16,18-9-1,35 0-15,17 1 16,35-1 31,-43 9-47</inkml:trace>
  <inkml:trace contextRef="#ctx0" brushRef="#br1" timeOffset="-157461.53">8562 14132 0,'0'0'0,"0"0"0,-8 0 16,-1 9 0,-9 17-16,-8 35 15,-17 17-15,0 43 16,8 9-16,9 0 16,8 0-16,18 0 15,9-35-15,8-9 16,18-16-16,9-10 15,34-25 1,0-18-16,-43-8 16</inkml:trace>
  <inkml:trace contextRef="#ctx0" brushRef="#br1" timeOffset="-157108.85">9326 14695 0,'0'0'0,"0"0"15,0 0-15,0 0 16,0-8-16,-8-1 16,-1 0-16,0 1 15,-8-1-15,-9 9 16,0 0-1,-18 17-15,-8 9 16,9 9-16,-1 0 31,10 17-31,-1 0 0,18 8 0,-1 1 16,18-9-16,0-9 16,18-8-16,8-9 15,17 0 1,18-9-16,17-17 15,-35 0-15</inkml:trace>
  <inkml:trace contextRef="#ctx0" brushRef="#br1" timeOffset="-156739.6">9596 15042 0,'0'0'0,"0"0"0,0 0 16,0 0-16,0 0 15,0 17 1,0 0-16,0 1 16,0 8-16,0 0 15,8 8-15,10-8 16,-1 0-16,0-8 15,1-10-15,-1 1 16,0-9-16,9-9 16,-8-8-16,-9-18 15,-1-8 1,-16 0-16,-10 8 16,-17 1-16,-8 16 15,8 10-15,-8-10 16,8 10-16</inkml:trace>
  <inkml:trace contextRef="#ctx0" brushRef="#br1" timeOffset="-156497.22">8996 14202 0,'0'0'0,"0"0"0,0 0 16,0 0-16,0 0 15,35 17-15,-9 9 16</inkml:trace>
  <inkml:trace contextRef="#ctx0" brushRef="#br1" timeOffset="-155810.65">10082 14739 0,'0'0'0,"0"0"0,0 0 16,0 0-16,0 0 15,17 8-15,1 1 16,8 0-16,8-1 16,18 1-16,1-9 15,-1 0-15,-9 0 32,-8-9-32,-9 1 0,-9-1 15,1-17-15,-10 0 16,-8 0-16,-8 9 15,-10-1-15,-8 1 16,-9 0-16,-8 17 16,8 0-16,1 17 15,-1 0-15,0 18 16,18 8-16,-1 9 16,18 26-1,18 0-15,-1 0 16,18-17-1,17-1-15,17-16 0,10-10 16,16-16-16,27-1 16,-53-8-16</inkml:trace>
  <inkml:trace contextRef="#ctx0" brushRef="#br1" timeOffset="-155403.81">10811 14548 0,'0'0'0,"0"0"0,0 0 0,0 0 15,0 0-15,0 0 16,0 0-16,0 0 16,0-8-1,18-18-15,8 0 16,0-9-16,0 0 16,-18 18-16,1 0 15,0-1-15,0 18 16,-9 0-16,0 0 15,0 9-15,0 8 16,0 1 0,0 8-16,8 0 15,10 0-15,-1-18 16,0 1-16,-8-9 16</inkml:trace>
  <inkml:trace contextRef="#ctx0" brushRef="#br1" timeOffset="-155269.45">10915 14029 0,'0'0'0,"0"0"0,0 0 0,0 0 0,0 0 16,0 0-16,9 8 16,0 1-16</inkml:trace>
  <inkml:trace contextRef="#ctx0" brushRef="#br1" timeOffset="-154782.18">11185 14202 0,'0'0'0,"0"0"16,0 0-16,0 0 0,0 0 15,0 0 1,0 0-16,0 0 16,0 0-16,-9 0 15,0 17-15,1 18 16,-10 17-16,1-9 16,0 0-16,17 1 15,0-10 16,8-8-31,1 0 0,8-17 16,9 0-16,9-18 0,0 0 16,8-8-16,-17 0 15,0 8-15,-17 0 16,0 9-16,-1 0 16,1 0-1,-9 0-15,0 0 16,9 0-16,-1 0 15,-8 0-15,9-8 16,0-1-16,8-17 16,1-17-16,-1-18 15,0 9-15,-8 17 16,0 18 0,-1 8-16</inkml:trace>
  <inkml:trace contextRef="#ctx0" brushRef="#br1" timeOffset="-154419.78">11793 14392 0,'0'0'0,"0"0"0,0 0 16,0 0-16,0 0 16,0 0-16,0 9 15,0 8-15,-9 1 16,0-1 0,-8 18-16,-1-9 15,1 0-15,8 0 16,9-9-16,0 0 15,0-8-15,18 8 16,-1-8-16,0-1 16,18 1-16,17-9 15,-8-17 1,-27 8-16</inkml:trace>
  <inkml:trace contextRef="#ctx0" brushRef="#br1" timeOffset="-154120.59">12079 14349 0,'0'0'0,"0"0"16,0 0-16,0 0 15,9 0-15,8 0 16,18 9-16,8-9 16,9 0-16,1 0 15,-1 0-15,-9 0 16,-34 8-1</inkml:trace>
  <inkml:trace contextRef="#ctx0" brushRef="#br1" timeOffset="-153844.97">12348 14106 0,'0'0'0,"0"0"0,0 0 15,-8 18 1,-1 8-16,-8 8 16,-1 18-16,1 0 15,-9 0-15,0 26 16,8 0 0,10-17-16,8-9 15,0-9-15,17-17 16,0 0-16,18 0 15,0-9-15,0 1 16,-18-10-16</inkml:trace>
  <inkml:trace contextRef="#ctx0" brushRef="#br1" timeOffset="-153411.03">10950 14877 0,'-8'-8'0,"8"8"0,0 0 16,0 0-16,0 0 15,0 0 1,0 0-16,8 0 16,18-9-16,18 0 15,34-8-15,35 0 16,17-1-1,-8 10-15,-1-1 0,-17 0 16,-17 9-16,-17 0 16,-18 0-1,-9 0-15,-8 0 16,-26 9-16,-9-9 16</inkml:trace>
  <inkml:trace contextRef="#ctx0" brushRef="#br1" timeOffset="-153009.75">11523 14834 0,'0'0'0,"0"0"0,0 0 16,0 0-16,9 0 15,8 9-15,1 8 16,17-8 0,-1 8-16,1 0 15,8 1-15,-17-10 16,0 1-16,-17 0 16,0-1-16,-18 10 15,0-1 1,-17 18-16,0-9 0,9-1 15,0-7 1,-1-10-16,10 1 16,8 0-16,0-9 15,0 8-15,8-8 16,18 9-16,35 0 16,17-1-16,53 18 15,251 70-15</inkml:trace>
  <inkml:trace contextRef="#ctx0" brushRef="#br1" timeOffset="-152364.4">12765 15007 0,'0'0'0,"0"0"15,0 0-15,0 0 16,0 0-16,17 0 16,10 0-16,16 0 15,26 0 1,18 0-16,0 0 31,-9-8-31,-17-1 0,-9 9 0,-17-9 16,-18 1-16,-8 8 15</inkml:trace>
  <inkml:trace contextRef="#ctx0" brushRef="#br1" timeOffset="-152141.75">13130 14661 0,'0'0'0,"0"0"0,0 0 15,0 0-15,-9 17 16,0 35 0,1 26-16,-10 35 15,1-1 1,17-17-16,0-17 0,9-8 16,-1-36-16</inkml:trace>
  <inkml:trace contextRef="#ctx0" brushRef="#br1" timeOffset="-150073.72">14554 14617 0,'0'0'0,"0"0"15,0 0-15,0-8 16,-9-1-16,1 0 15,-10 1-15,-8-9 16,-17 8-16,-1 9 16,-16 0-1,7 9-15,-7 16 16,-1 10-16,0 17 16,9 0-16,9 0 15,8 17-15,9 9 16,26-8-16,8-10 15,19-17-15,16 1 16,26-10-16,27 1 16,-35-9-1</inkml:trace>
  <inkml:trace contextRef="#ctx0" brushRef="#br1" timeOffset="-149742.05">14693 15016 0,'0'0'0,"0"0"0,0 0 16,0 0-16,0 9 16,0 8-16,0 0 15,0 0-15,9 1 16,8 8-16,0-9 15,1-8-15,8-1 16,0 1 0,0-9-16,0-9 15,-17 1-15,-1-1 16,1-8-16,-9-1 16,-9 1-16,1 8 15,-18 9-15,17 0 16</inkml:trace>
  <inkml:trace contextRef="#ctx0" brushRef="#br1" timeOffset="-148829.34">15405 15025 0,'0'0'0,"0"0"16,0 0-16,0 0 16,0 0-16,0 0 15,17-9-15,1 0 16,16-17-16,19-17 15,-1-9-15,0-9 32,-9 9-32,-8 0 0,-9 18 15,-17 16-15,-1 1 16,1 17-16,-9 0 16,0 9-16,-9 17 15,9 8-15,0 10 16,9-1-16,8 0 15,1-17-15,-1 0 16,9-17 0,-8-9-16</inkml:trace>
  <inkml:trace contextRef="#ctx0" brushRef="#br1" timeOffset="-148671.54">15787 14384 0,'0'0'0,"0"0"16,0 0-16,0 0 16,0 0-16,17 17 15,1-8-15</inkml:trace>
  <inkml:trace contextRef="#ctx0" brushRef="#br1" timeOffset="-148117.75">16082 14479 0,'0'0'0,"0"0"0,0 0 0,0 0 0,0 0 0,0 0 0,0 0 0,0 0 15,0 0-15,0 0 16,-8 17-16,-1 18 16,-17 17-1,0 0-15,8 0 16,1-9-16,8-17 15,9 0-15,0-17 16,0-1-16,18 1 16,17-18-16,8 1 15,9-18-15,-9 0 16,1 8 0,-18 1-16,-9 17 15,1 0-15,-1 9 16,-8-1-16,8 10 15,0-1-15,-8-8 16,0-1-16,0 1 16,8 0-16,0-18 15,9-8 1,9-35-16,0-9 16,-9-8-16,0 8 15,-17 18-15,-1 26 16,-8 17-16,0 0 15</inkml:trace>
  <inkml:trace contextRef="#ctx0" brushRef="#br1" timeOffset="-147809.15">16725 14505 0,'0'0'0,"0"0"0,0 0 15,0 0-15,0 17 16,9 9-16,-1 9 16,-8-9-1,-8 0-15,8 0 16,0 0-16,0-18 16,0 1-16,0 0 15,0-1-15,0 1 16,0 0-16,0-1 15,0 1-15,17 8 16,0-8 0,9 0-16,0-1 15,9 10-15,-17-10 16</inkml:trace>
  <inkml:trace contextRef="#ctx0" brushRef="#br1" timeOffset="-147428.39">15613 15102 0,'0'0'0,"0"0"16,0 0-16,0 0 15,0 0-15,26 0 16,27-8-16,25-1 16,17 0-16,27 1 15,17-9-15,-18-1 16,1 10-1,-9-10-15,-18 10 16,-25 8-16,-18 0 16,-17 0-16,-9 0 15,-9 0 1,-8 0-16</inkml:trace>
  <inkml:trace contextRef="#ctx0" brushRef="#br1" timeOffset="-147045.91">16178 15224 0,'0'0'0,"0"0"0,0 0 16,17 0-1,18 8-15,8 10 16,9-1-16,-8-8 15,-1-1-15,-17 1 16,-17 0 0,0-1-16,-1 1 0,-16 8 15,-18 1-15,-18-1 16,-17 9 0,9 0-16,18-9 15,8-8-15,8 0 16,1-1-16,8 1 15,9 0-15,0-9 16,9 0 0,34 0-16,18 0 0,26 0 15,34-18-15,244-34 16</inkml:trace>
  <inkml:trace contextRef="#ctx0" brushRef="#br1" timeOffset="-146461.93">17090 14869 0,'0'0'0,"0"0"0,0 0 15,0 0-15,0 0 16,0 8-16,0 1 16,8 8-16,10 1 15,8-1-15,17 0 16,9-8-16,18 0 15,-1-18 1,-8 0-16,-9-8 16,-8 0-16,-10-9 15,-8 8-15,-8-8 16,-10-8-16,1-1 16,-18 0-1,-8 1-15,-9 16 0,-17 10 16,-1 8-1,-17 17-15,1 9 16,7 26-16,1 0 16,0 9-16,9 25 15,25-8-15,10 0 16,25 0-16,9-9 16,18 9-16,8-8 15,0-36-15,26-8 16,9-26-16,17-8 15,-8-18 1,-62 17-16</inkml:trace>
  <inkml:trace contextRef="#ctx0" brushRef="#br1" timeOffset="-146033.28">17923 14886 0,'0'0'0,"0"0"16,0 0-16,0 0 15,0 0-15,0 0 16,0 0-1,0 0-15,0-9 16,18 1-16,16-18 16,1-9-16,0-8 15,0-9-15,-9 8 16,0 10 0,-18 16-16,1 1 15,0 0 1,-1 17-16,-8 0 0,0 0 15,0 8-15,0 18 16,0 9-16,0 0 16,0-9-16,9 0 15,0-9 1,-1-8-16,1-1 0</inkml:trace>
  <inkml:trace contextRef="#ctx0" brushRef="#br1" timeOffset="-145907.78">18219 14262 0,'0'0'0,"0"0"0,0 0 15,0 0-15,0 18 16,8-10 0</inkml:trace>
  <inkml:trace contextRef="#ctx0" brushRef="#br1" timeOffset="-145400.89">18514 14479 0,'0'0'0,"0"0"0,0 0 0,0 0 0,0 0 0,0 0 16,0 0-16,0 0 16,-9 0-1,-8 26-15,-9 17 16,0 9-16,8 0 16,1-9-16,8 1 15,9-18-15,0-18 16,0 1-16,0-9 15,18 0-15,-1-9 16,9 1 0,0-10-16,0 1 15,-9 17-15,1 0 16,-1 0-16,1 0 16,-1 9-16,0-1 15,1 1-15,-1 0 16,0-1-1,9-8-15,-8 0 0,-1-8 16,1-10 0,8-25-16,0-18 15,-9 9-15,-17 18 16,-9 17-16,1-1 16,8 18-16</inkml:trace>
  <inkml:trace contextRef="#ctx0" brushRef="#br1" timeOffset="-145083.45">19026 14531 0,'0'0'0,"0"0"16,0 0-16,0 0 15,0 17-15,9 18 16,-9-9-1,0 8-15,-9 1 16,0 0-16,1-1 16,-1-8-16,9 0 15,0-8 1,0-10-16,0 1 16,0 0-16,0-1 15,0 1-15,17 0 16,1-1-16,17 1 15,8-9-15,18 9 16,-27-1-16</inkml:trace>
  <inkml:trace contextRef="#ctx0" brushRef="#br1" timeOffset="-144863.62">19226 14661 0,'0'0'0,"0"0"0,0 0 16,0 0-16,0 0 15,9 0-15,17 0 16,26-9 0,0 0-16,17 1 15,1-10 1,-9 10-1,-1-1-15,-25 0 0</inkml:trace>
  <inkml:trace contextRef="#ctx0" brushRef="#br1" timeOffset="-144610.85">19504 14392 0,'0'0'0,"0"0"15,-9 0-15,0 18 0,1 16 16,-1 27-16,-8 8 16,-1-8-1,10-9 1,8 0-16,0-9 0,8 0 16,10-17-16,16 0 15,1-8-15,26-1 16,-18 0-16,-34-17 15</inkml:trace>
  <inkml:trace contextRef="#ctx0" brushRef="#br1" timeOffset="-144279.66">18166 15016 0,'0'0'0,"0"0"16,0 0-16,18 0 15,25 9-15,27-1 16,34 1-16,0-18 15,26 1 1,9-1-16,-26 0 16,0 1-16,-9-1 15,-17 9-15,-26 0 16,8-9-16,-17 1 16,-34 8-16</inkml:trace>
  <inkml:trace contextRef="#ctx0" brushRef="#br1" timeOffset="-143900.96">18792 15198 0,'0'0'0,"0"0"16,0 0-16,17 0 15,0 8-15,18 1 16,9 8-16,-1-8 16,0 8-16,-17 1 15,0-10-15,-17 1 16,0 0-16,-18-1 16,0 10-1,-8-1-15,-9 9 16,-9 0-16,18-9 15,0-8-15,-1 0 16,10-1-16,8 1 16,8-9-16,18 9 15,35-1-15,52-16 16,26-10 0,-78 10-16</inkml:trace>
  <inkml:trace contextRef="#ctx0" brushRef="#br1" timeOffset="-143390.35">20103 14332 0,'0'0'0,"0"0"0,0 0 16,0 0-16,0 0 15,17 17-15,18 9 16,17 17 0,18 27-16,-1 25 31,-8 9-31,-9 17 0,-17 26 16,-18 0-16,-34 18 0,-18 0 15,-35 207-15</inkml:trace>
  <inkml:trace contextRef="#ctx0" brushRef="#br1" timeOffset="-77774.13">2319 16289 0,'0'0'0,"0"0"0,0 0 16,8 9-16,18-1 16,-8 1-16</inkml:trace>
  <inkml:trace contextRef="#ctx0" brushRef="#br1" timeOffset="-73735.58">1806 15821 0,'0'0'0,"0"0"0,0 0 15,-17 9-15,8 17 16,-8 35-16,-9 25 16,0 44 15,8 17-31,-16-8 0,8-27 0,8-25 16,1-18-16,8-25 15,9-27-15,0-17 16,0-9-16,9 9 15</inkml:trace>
  <inkml:trace contextRef="#ctx0" brushRef="#br1" timeOffset="-73317.06">1815 15795 0,'0'0'0,"0"0"0,0 0 0,0 0 15,0 0-15,9 0 16,8 0-16,0 0 15,1 0 1,-1 9-16,18 0 16,-9 8-16,0 0 15,0 1-15,0-1 16,-9 0-16,-8 9 16,0 0-1,-1-8-15,-16-1 16,-18 17-16,-18 1 15,1 0-15,8-1 16,-8-8-16,-18 0 16,26 0-16,0-8 15,18-1-15,0 0 16,8 9-16,9 9 16,0 8-16,17 1 15,1-1 1,8-8-16,17 8 15,-17 0-15,0-8 16,9-9-16,0 0 16,-9-18-1,-9 1-15</inkml:trace>
  <inkml:trace contextRef="#ctx0" brushRef="#br1" timeOffset="-72976.88">2735 15856 0,'0'0'0,"0"0"15,0 0-15,0 0 16,0 0-16,-8 17 16,-1 27-16,0 16 15,1 18-15,-10 43 32,1 1-32,0-27 0,8-17 15,0-26-15,9-18 16,0-16-16,0-10 15,0 1 1</inkml:trace>
  <inkml:trace contextRef="#ctx0" brushRef="#br1" timeOffset="-72803.63">2753 16211 0,'0'0'0,"0"0"15,0 0-15,0 0 16,0 0-16,0 9 15,17-1-15,9 1 16,9-9-16,8 0 16,-8 0-1,-9 0-15</inkml:trace>
  <inkml:trace contextRef="#ctx0" brushRef="#br1" timeOffset="-72635.86">3230 15830 0,'0'0'0,"0"0"16,0 0-16,0 9 0,0 17 0,-8 34 0,-1 27 16,-17 34-16,0 26 15,-61 217 1</inkml:trace>
  <inkml:trace contextRef="#ctx0" brushRef="#br1" timeOffset="-72455.16">3343 16540 0,'0'0'0,"0"0"16,0 0-16,0 0 15,0 0 1,9 9-16,0-9 16</inkml:trace>
  <inkml:trace contextRef="#ctx0" brushRef="#br1" timeOffset="-72041.69">3951 15891 0,'0'0'0,"0"0"15,0 0-15,0 0 16,-9 0-16,1 0 16,-18 0-16,0 0 15,-9 8 1,-17 10-16,0 8 15,17 8-15,9 1 32,9-1-32,-1 1 0,18 0 0,18-1 15,-1 10-15,18 8 16,8 0-16,0 0 16,-8-9-1,-9-17-15,0 0 16,-17 0-16,0-9 15,-18 9-15,-8 9 16,-9-1-16,-18 1 16,1-9-16,8 0 15,9-17 1,9-1-16,8 1 16</inkml:trace>
  <inkml:trace contextRef="#ctx0" brushRef="#br1" timeOffset="-71830.05">4351 16817 0,'0'0'0,"0"0"0,0 0 15,0 0-15,0 0 16,0 0-16</inkml:trace>
  <inkml:trace contextRef="#ctx0" brushRef="#br1" timeOffset="-71408.33">4889 16280 0,'0'0'0,"0"0"16,0 0-16,0 0 15,0 0-15,0 0 16,17 9-16,9 0 15,9-1-15,0 1 16,8 0 0,1-9-16,-1 0 15,1 0-15,-10 0 16,1-9-16,-26 9 16</inkml:trace>
  <inkml:trace contextRef="#ctx0" brushRef="#br1" timeOffset="-71197.19">4906 16575 0,'0'0'0,"0"0"15,0 0-15,18 8 16,16 1-1,10 0-15,8-1 16,0 1-16,-35 0 16</inkml:trace>
  <inkml:trace contextRef="#ctx0" brushRef="#br1" timeOffset="-25165.08">6565 16280 0,'0'0'0,"0"0"0,0 0 16,0 0-16,0 0 15,0-8 1,0-1-16,0 0 0,-9 1 15,1-1 1,-1 0-16,-8-8 0,-10 8 16,1 1-1,-8-1-15,-10 9 16,1 17-16,-1 1 16,1 16 30,0 18-46,8 9 0,9 0 0,8-1 0,18 1 0,0-9 16,9-9 0,8 0-16,10 1 15,16-18-15,35-9 16,0-26-16,-52 9 16</inkml:trace>
  <inkml:trace contextRef="#ctx0" brushRef="#br1" timeOffset="-24844.03">6756 16609 0,'0'0'0,"0"0"0,0 0 16,0 0-16,-9 0 16,1 9-1,-1 8-15,0 1 16,1-1-16,8 18 15,0-1-15,8-8 16,10-8-16,-1-10 16,0 1-16,9-18 15,-8 1 1,8-18-16,-18 0 0,1 0 16,0-9-1,-18 0-15,-8 9 16,-9 0-16,8 18 15,-8 16-15,18 1 16</inkml:trace>
  <inkml:trace contextRef="#ctx0" brushRef="#br1" timeOffset="-23378.62">7346 16488 0,'0'0'0,"0"0"0,0 0 16,0 0-16,9 9 16,9 8-16,8 0 15,8 9-15,1-8 16,8-10-16,10 1 16,7 0 15,-8-9-31,-8-9 0,-1 0 15,-17 1-15,0-1 0,-8-17 16,-10 0-16,-16-8 16,-1-1-16,-8 9 15,-9 0 1,-9 9-16,-9-1 16,1 18-16,0 0 15,-9 18-15,-1 16 16,1 18-16,9 17 15,8 18-15,18 26 16,8-9-16,18-26 16,17-9-16,9-9 15,8-16 1,18-10-16,17-16 16,17-18-16,-8-9 15,-52 9-15</inkml:trace>
  <inkml:trace contextRef="#ctx0" brushRef="#br1" timeOffset="-22329.35">8102 16428 0,'0'0'0,"0"0"0,0 0 0,0 0 16,0 0 0,0 0-16,0 0 15,17-9-15,1 0 16,-1-8-16,18-9 15,0-9-15,-1-8 16,-8 8-16,0 1 31,0 16-31,-17 1 0,0 0 16,-1 8-16,-8 9 16,0 0-16,0 0 15,0 9-15,9 17 16,9 17-16,-1 18 15,0-9-15,1-18 16,8 1 0,-9-9-16</inkml:trace>
  <inkml:trace contextRef="#ctx0" brushRef="#br1" timeOffset="-22184.04">8484 15735 0,'0'0'0,"0"0"15,0 0-15,0 0 16,0 0-16,0 17 16,9-8-1</inkml:trace>
  <inkml:trace contextRef="#ctx0" brushRef="#br1" timeOffset="-21434.05">8831 15977 0,'0'0'0,"0"0"0,0 0 16,0 0-16,0 0 15,-8 0 1,-1 9-16,-17 8 15,0 18-15,-9 17 16,0-9-16,1 9 16,-1 0-1,18 0-15,17-26 0,0 0 16,0-17-16,8-1 16,10-16-16,8-1 15,8-17 1,10 0-16,-18 9 15,0-1-15,0 18 16,0 18-16,-9-1 16,18 18-16,0 17 15,8-9-15,-17-17 16,0-17-16,-8-1 16,8-16-1,9-18-15,-1-26 16,-8-26-16,0-35 15,-17 9-15,-18 26 16,-8 26 0,0 26-16,-1 9 0,-8 8 15,18 9-15</inkml:trace>
  <inkml:trace contextRef="#ctx0" brushRef="#br1" timeOffset="-21078.62">9283 16168 0,'0'0'0,"0"0"0,0 0 16,0 0-16,0 0 15,0 0-15,0 0 16,0 17-16,0 0 16,0 1-1,0 16-15,0 10 16,0-18-16,0 0 16,0 0-16,0-9 15,0 0-15,17 1 16,1-1-1,8 0-15,35-8 16,8 0-16,-34-1 0</inkml:trace>
  <inkml:trace contextRef="#ctx0" brushRef="#br1" timeOffset="-19839.03">8432 16635 0,'0'0'0,"0"0"0,0 0 0,0 0 15,0 0-15,0 0 16,0 0 0,0 0-16,0 0 15,9 0-15,8 0 16,35 0-16,26-8 16,26-1-16,18 0 31,8 1-31,-8-10 0,-9 10 15,-18 8-15,9 8 16,-25 1-16,-45 0 16</inkml:trace>
  <inkml:trace contextRef="#ctx0" brushRef="#br1" timeOffset="-19409.51">8814 16713 0,'0'0'16,"0"0"-16,0 0 0,0 0 16,17 0-16,1 0 15,8 9-15,9 0 16,-9-1-16,0 1 15,0 0 1,-9-1-16,-8 1 16,-1 8-16,-16 1 15,-1-1-15,-8 9 16,-9 0-16,0 0 16,0 0-1,8-17-15,1-1 16,8 1-16,9 0 15,0-1-15,0-8 16,26 9 47,18-9-63,25-9 0,9 9 0,-43 0 0</inkml:trace>
  <inkml:trace contextRef="#ctx0" brushRef="#br1" timeOffset="-19126.7">9691 16713 0,'0'0'0,"0"0"0,0 0 16,0 0-16,0 0 15,0 0-15,0 0 16,17 0-16,18-8 16,17-1-16,18 0 15,-1 1 1,9-1 15,-17 9-31,-26 0 0,-26 0 16</inkml:trace>
  <inkml:trace contextRef="#ctx0" brushRef="#br1" timeOffset="-18872.36">9839 16419 0,'0'0'0,"0"0"15,0 0-15,0 0 16,0 0-16,0 0 15,0 17-15,8 9 16,-8 9-16,0 17 16,-8 8-1,-1 18-15,0 9 32,9-18-32,0-8 0,0-9 15,18-9-15,34-17 0,-9-9 16</inkml:trace>
  <inkml:trace contextRef="#ctx0" brushRef="#br1" timeOffset="-16075.98">11185 15830 0,'0'0'0,"0"0"0,0 0 16,0 0-16,0 0 16,-9 9-16,-17 8 15,-26 26 1,-26 1-16,0 8 47,-1-1-47,10-7 0,17-18 0,0 0 0,17 0 0,18-18 15,-1 1-15,10 0 16,8 8-16,0 0 16,17 9-1,0 35-15,18 17 0,-9 17 16,0 26-1,0 18-15,-17-9 16,-18-9-16,-8 0 16,-9-8-16,-9-9 15,9-17-15,-9-10 16,18-16-16,0-18 16,8-8-1,9-9-15,0 0 16,9 0-16,8-9 15,9 1-15,26-18 16,44-18-16,-36 10 16</inkml:trace>
  <inkml:trace contextRef="#ctx0" brushRef="#br1" timeOffset="-15282.08">11688 16402 0,'0'0'0,"0"0"15,0 0-15,0 0 16,0 0-16,0 0 15,-8 17-15,-18 9 16,-26 17 0,-18 9-16,1-9 31,-1 1-31,18-1 0,0-17 0,17 0 16,9-9-16,9 1 15,-1-1 1,18 0-16,0 18 15,18 0-15,25 17 16,18 0-16,8-9 16,-8 0-16,0-17 15,-18 0-15,1-9 16,8-8-16,-17 0 16</inkml:trace>
  <inkml:trace contextRef="#ctx0" brushRef="#br1" timeOffset="-14834.32">11984 16644 0,'0'0'0,"0"0"0,0 0 15,0 0-15,0 0 16,0 0-16,0 0 16,0 9-16,-9 8 15,0 9-15,9 17 16,0 9-16,0-8 16,9-1-1,8 0 1,1-8-1,-1-9-15,0 0 0,1-18 0,-1 1 16,18-18-16,0-8 16,8-9-1,-17-17-15,-17 0 0,-1-18 16,-8 9 0,-8 9-16,-18 8 15,0 0 1,0 18-16,0 0 15,-1-1-15,10 18 0,0 18 16,8-10-16</inkml:trace>
  <inkml:trace contextRef="#ctx0" brushRef="#br1" timeOffset="-14400.67">12505 16298 0,'0'0'0,"0"0"16,0 0-16,0 8 15,0 18-15,0 35 16,0 8-16,-9 18 15,0 25 17,1 1-32,-1-9 0,0-17 0,1-10 15,8-16-15,-9-18 16,9-8-16,0-9 16,0-17-16</inkml:trace>
  <inkml:trace contextRef="#ctx0" brushRef="#br1" timeOffset="-13951.75">12895 16462 0,'0'0'0,"0"0"16,0 0-16,0 0 16,0 0-1,0 0-15,0 0 0,0 18 16,-8 25-16,-1 17 16,0 18-1,-8 18 1,0-1-16,-1-17 0,10-18 15,-1-16-15,0-18 16,9-18-16,0 1 16,0-9-16</inkml:trace>
  <inkml:trace contextRef="#ctx0" brushRef="#br1" timeOffset="-13787.67">12835 16809 0,'0'0'0,"0"0"15,0 0-15,0 0 16,8 0-16,10 17 16,25-8-16,18-9 15,17-18-15,-9 1 16,-42 8 0</inkml:trace>
  <inkml:trace contextRef="#ctx0" brushRef="#br1" timeOffset="-13592.99">13225 16393 0,'0'0'16,"0"0"-16,0 9 0,-8 17 0,-1 17 16,0 17-16,1 27 15,-1 26 1,-17-1-16,9-16 0,-1-19 15,1-33 1,17-27-16</inkml:trace>
  <inkml:trace contextRef="#ctx0" brushRef="#br1" timeOffset="-13266.78">13356 17068 0,'0'0'0,"0"0"16,0 0-16,0 18 15,0-1-15,0 0 16,8 1-16,10-1 16,-1 0-16,9-8 15,0 0 1,0-18-16,0 0 0,-8 1 15,-10-1 1,1-8-16,0-1 16,-18-8-16,-8 9 15,-9 0-15,0-1 16,8 18-16,1 0 16,17 0-16</inkml:trace>
  <inkml:trace contextRef="#ctx0" brushRef="#br1" timeOffset="-12669.28">13607 16618 0,'0'0'0,"0"0"0,0 0 16,0 0-16,0 0 16,0 0-16,0 0 15,0 0 1,0 0-16,0 0 16,0 0-16,0 0 15,0 0-15,0 0 16,0 0-16,0 0 15,0 0-15,0 0 16,0 0-16,0 0 16,0 0-16,0 0 15,9 0-15,-9 0 16</inkml:trace>
  <inkml:trace contextRef="#ctx0" brushRef="#br1" timeOffset="-12429.62">13729 16471 0,'0'0'0,"0"0"0,0 0 0,0 0 0,0 0 0,0 0 15,0 0 1,0 0-16,0 0 16,0 9-16,0 8 15,9 26-15,-1 18 16,1 25-16,0 18 15,-1 0-15,1-9 16,0-8-16,-1-9 16,10-9-1,-9 1-15,-9-36 16</inkml:trace>
  <inkml:trace contextRef="#ctx0" brushRef="#br1" timeOffset="-11760.67">14111 16644 0,'0'0'0,"0"0"0,0 0 16,0 0-16,0 0 16,0 0-1,0 17-15,0 1 16,0 16-16,-9 18 15,9-8-15,0-1 16,0 0-16,9-8 31,0-9-31,-1 0 0,10-9 0,-1-8 16,18-1-16,0 1 16,-1-18-1,10 1-15,-18-1 16,0-17-16,0 0 15,-17 0-15,-1-17 16,-16 0-16,-1-1 16,0 1-16,-8 8 15,0 1 1,8 8-16,0 8 16,1 1-16,-1 17 15,9 0-15,0 0 16</inkml:trace>
  <inkml:trace contextRef="#ctx0" brushRef="#br1" timeOffset="-11341.27">14545 16462 0,'0'0'0,"0"0"0,0 0 16,0 0-16,0 0 15,0 9-15,0 8 16,18 0-16,16 18 15,1 0-15,17-1 16,0 10-16,0-18 16,-8 0-1,-1 0-15,-17-9 16,-8 0-16,-10 1 16,-8 16-16,-17 1 15,-18 17-15,-26 17 16,-17-8-16,0-9 15,0 0-15,43-26 16</inkml:trace>
  <inkml:trace contextRef="#ctx0" brushRef="#br1" timeOffset="-10764.39">15197 16783 0,'0'0'0,"0"0"0,0 0 15,0 0-15,0 0 16,17 0-16,18 0 16,17 0-16,17 8 15,1-8-15,-1 0 32,1 0-32,-18 0 0,0-8 15,-17 8-15</inkml:trace>
  <inkml:trace contextRef="#ctx0" brushRef="#br1" timeOffset="-10559.47">15396 16549 0,'0'0'0,"0"0"0,0 0 0,0 8 0,0 18 15,9 44-15,0 25 16,-9 18 0,0-9-16,0-1 15,26 19-15,-9-53 16</inkml:trace>
  <inkml:trace contextRef="#ctx0" brushRef="#br1" timeOffset="-9946.3">16621 16583 0,'0'0'0,"0"0"0,0 0 16,0 0-16,0 0 15,0 0-15,-9 18 16,-8 8-16,-27 8 15,-8 1-15,-9 17 16,-8-9 0,17 1-16,17-18 15,0 0-15,18-9 16,0 0-16,8 1 16,9-1-16,0 17 15,17-8-15,9 9 16,26 8-16,1-17 15,16 0 1,0-8-16,10-10 16,-27 1-16</inkml:trace>
  <inkml:trace contextRef="#ctx0" brushRef="#br1" timeOffset="-9574.96">16907 16800 0,'0'0'0,"0"0"0,0 0 16,0 0-16,-8 0 16,-1 17-16,0 1 15,-8 16 1,-1 1-16,1 0 15,17-1-15,0-8 16,17 0-16,1 0 16,17-17-16,-1-1 15,1-16-15,8-1 16,-8-17-16,-9 0 16,-8-17-1,-10 0-15,-16-1 16,-10 10-16,-8-1 15,-17 0-15,-1 18 16,10 8-16,34 9 16</inkml:trace>
  <inkml:trace contextRef="#ctx0" brushRef="#br1" timeOffset="-9167.17">17515 16272 0,'0'0'0,"0"0"0,0 0 15,0 0 1,0 8-16,0 18 16,0 35-16,-9 17 15,1 17-15,-1 35 31,0 17-31,-8-25 0,8-1 16,1-9-16,-1-25 16,9-18-16,0-25 15,0-10-15,-9-8 16,9-17-16,0 0 16</inkml:trace>
  <inkml:trace contextRef="#ctx0" brushRef="#br1" timeOffset="-8864.22">17932 16592 0,'0'0'0,"0"0"0,0 0 0,0 17 16,-9 18-16,1 34 15,-1 18-15,-8 17 16,-1-9 0,-8 0-16,9-17 0,-1-26 15,10-8-15,8-10 16,0-16-1,0-10-15</inkml:trace>
  <inkml:trace contextRef="#ctx0" brushRef="#br1" timeOffset="-8650.99">17802 16999 0,'0'0'0,"0"0"0,0 0 15,0 0-15,8 0 16,10 0-16,16 9 16,19-1-16,16-16 15,1-1-15,-10 0 32,-8 1-32,-34 16 0</inkml:trace>
  <inkml:trace contextRef="#ctx0" brushRef="#br1" timeOffset="-8351.68">18392 16575 0,'0'0'0,"0"0"0,0 0 16,0 0-16,0 0 15,0 0-15,0 0 16,0 0-16,0 17 16,-8 18-16,-1 25 15,-17 27-15,8 17 32,1-9-32,0 0 0,-1-8 15,18-26-15,0-9 16,0-26-16,0 8 15,0-16-15</inkml:trace>
  <inkml:trace contextRef="#ctx0" brushRef="#br1" timeOffset="-7418.91">18462 17120 0,'0'0'0,"0"0"0,0 0 15,0 0 1,0 0-16,0 0 15,17 0-15,9-8 16,9-1-16,17 0 16,-9 1-16,1-1 15,-18 9 1,-17 0-16</inkml:trace>
  <inkml:trace contextRef="#ctx0" brushRef="#br1" timeOffset="-7235.25">18722 17077 0,'0'0'0,"0"0"16,0 0-1,0 17-15,0 18 0,0 8 16,0 9 0,0 9-16,0-9 15,0-9 1,0-8-16,0-9 0,0-17 15</inkml:trace>
  <inkml:trace contextRef="#ctx0" brushRef="#br1" timeOffset="-7079.34">18601 17579 0,'-9'-8'0,"0"-1"15,9 9-15,0 0 16,0 0-16,0 0 16,0 0-16,0 0 15,0 0-15,9-9 16,17 1-16,17-10 15,27 1-15,25 8 16,-34 18 0</inkml:trace>
  <inkml:trace contextRef="#ctx0" brushRef="#br1" timeOffset="-6494.75">19182 16462 0,'0'0'15,"0"0"-15,0 0 0,0 0 16,0 0-16,0 0 15,0 0-15,0 26 16,-8 17-16,-1 44 16,-8 34-1,-1 9-15,1 0 0,0-9 16,8-17 0,0-26-16,9-17 0,0-18 15,0-8 1,9-26-16,-9-1 15</inkml:trace>
  <inkml:trace contextRef="#ctx0" brushRef="#br1" timeOffset="-6109.58">19556 16826 0,'0'0'0,"0"0"0,0 0 0,0 0 0,0 0 16,0 0-1,-9 9-15,-8 8 16,-9 18-16,0 17 16,8-1-16,1-7 15,17-1 1,0 0-16,9-8 0,8-9 15,0-9-15,9-8 16,9-9-16,0-9 16,-9 1-1,0-18-15,-9-9 0,-8-17 16,-9-9 0,-9 10-16,-17 7 15,0 10-15,0 16 16,18 1-16,8 8 15</inkml:trace>
  <inkml:trace contextRef="#ctx0" brushRef="#br1" timeOffset="-5863.7">19782 16653 0,'0'0'0,"0"0"15,8 8-15,10 10 16,16 16-16,27 10 15,0-1-15,-9 0 16,9 1 0,-9-18-16,-9 0 15,-17-18-15,-17 10 16,0-1-16,-18 17 16,-8 10-16,-35 16 15,-9 18-15,-17 0 16,-9-8-16,43-36 15</inkml:trace>
  <inkml:trace contextRef="#ctx0" brushRef="#br1" timeOffset="-5168.94">20251 16150 0,'0'0'0,"0"0"0,0 0 16,0 0-16,0 0 16,0 0-16,26 9 15,8 0-15,18-1 16,1 1-16,-1 0 16,-9 8-1,0-8 1,-16-1-16,-1 1 0,-9 0 15,0-1-15,-8 1 16,0 0-16,-1 8 16,1 9-16,0 9 15,-1 8 1,1 18 0,0-1-16,8 1 15,1-1-15,-10 27 16,1 0-16,-9-9 0,0 0 15,9-18-15,-1 9 16,-16 1-16,-1-10 16,-8-16-16,-10-1 15,-33 0-15,-71 18 16,-181 77 0</inkml:trace>
  <inkml:trace contextRef="#ctx0" brushRef="#br1" timeOffset="-2336.56">21058 16930 0,'0'0'0,"0"0"0,0 0 0,0 0 0,0 0 16,17-9 0,18 1-16,17-1 15,9 0-15,0 1 16,0-1-1,-9-8-15,17-9 0,1 8 16,-44 10-16</inkml:trace>
  <inkml:trace contextRef="#ctx0" brushRef="#br1" timeOffset="-2128.1">21379 16514 0,'0'0'0,"0"0"0,0 0 0,0 0 16,0 17-16,0 18 16,-8 26-1,-1 34-15,0 0 16,1 1-16,8-10 16,0-25-16,17-18 15,-8-26 1,-1-8-16</inkml:trace>
  <inkml:trace contextRef="#ctx0" brushRef="#br1" timeOffset="-1633.69">22196 16592 0,'0'0'0,"0"0"0,0 0 15,0 0 1,0 0-16,0-9 16,0 1-16,-9-1 15,-8-17-15,-9 9 16,0-1-16,-9 18 16,-9 0-16,1 18 15,-18 8 1,9 8-16,0 18 15,9 9-15,8 17 16,9 0-16,8-17 16,18-9-16,18-9 15,-1 0-15,18-17 16,0 0-16,-1-17 16,10-1-1,25-8-15,-17 0 16</inkml:trace>
  <inkml:trace contextRef="#ctx0" brushRef="#br1" timeOffset="-1385.53">22343 16921 0,'0'0'0,"0"0"0,0 0 15,0 0-15,0 0 16,0 18-16,9 16 16,-9 27-16,0 8 15,0-8-15,0-1 16,0 1 0,0-18-16,0 1 15,9-27-15</inkml:trace>
  <inkml:trace contextRef="#ctx0" brushRef="#br1" timeOffset="-110.34">22717 16913 0,'0'0'0,"0"0"0,0 0 0,0 0 16,17 17-1,18 0-15,8 1 16,9-10-16,9 1 15,9-18 1,-18 1-16,-9-1 16,-8 0-1,-9-8-15,0-9 16,0 0-16,-17 0 0,-1 0 16,-16-9-1,-1 1-15,-17 8 0,0 8 16,0 1-16,-9 8 15,0 9-15,1 18 16,-1 8-16,0 26 16,18 26-16,-1 8 15,18 1 1,9-9-16,8 0 16,18-9-16,0-17 15,17-17-15,0-18 16,52-34-16,18-35 15,-70 34 1</inkml:trace>
  <inkml:trace contextRef="#ctx0" brushRef="#br1" timeOffset="240.52">23281 16272 0,'0'0'0,"0"0"0,0 0 16,0 0-16,0 0 15,0 0 1,0 0-16,0 0 16,0 0-16,18 0 15,8 0-15,17 0 16,9 0-16,9 0 16,0-9-16,-9 9 31,-35 0-31</inkml:trace>
  <inkml:trace contextRef="#ctx0" brushRef="#br1" timeOffset="631.32">23611 16601 0,'0'0'0,"0"0"16,0 0-16,0 0 16,0 0-16,0 0 15,9-9-15,8 0 16,1-8-16,-1-9 16,9-9-16,9 1 15,-9-1-15,0 9 16,-9 9-1,-8 0-15,0 8 16,-1 0-16,1 9 16,0 0-16,-9 0 15,8 18-15,1 8 16,0 8-16,-1-8 16,1 0-1,8 0-15,1-9 16,16-8-16,-16-9 15</inkml:trace>
  <inkml:trace contextRef="#ctx0" brushRef="#br1" timeOffset="789.61">23837 15917 0,'0'0'0,"0"0"15,0 0-15,0 0 16,9 0-16,25 26 15,10 0-15,-18-9 16</inkml:trace>
  <inkml:trace contextRef="#ctx0" brushRef="#br1" timeOffset="1331.05">24523 16116 0,'-9'-9'0,"1"0"0,-1 1 16,0-1-16,1 9 15,8 0-15,-9 0 16,0 0-16,-8 0 16,-9 17-1,0 1-15,0 16 16,-9 1-16,9 0 16,8-1-1,1 1-15,0-9 0,17 0 16,0-17-16,0-1 15,17-8-15,9-8 16,9-1-16,0 0 16,-1 1-1,-8-1-15,0 9 16,-8 0-16,-1 0 16,-8 0-16,0 0 15,-1 0-15,1 0 16,0 0-16,-1-9 15,1-17 1,0 0-16,-1-26 16,1 0-1,-9 0-15,0 18 0,9 8 16,-9 17-16</inkml:trace>
  <inkml:trace contextRef="#ctx0" brushRef="#br1" timeOffset="1667.77">24740 16116 0,'0'0'0,"0"0"0,0 0 16,0 0-1,0 0-15,0 0 16,0 17-16,0 0 16,-9 1-16,1 16 15,-1 1-15,0 8 16,1-17-16,-1 0 16,9-8-16,0-1 15,0 0 1,17 1-16,1-1 15,16-8-15,10-18 16,17-8-16,-35 8 16</inkml:trace>
  <inkml:trace contextRef="#ctx0" brushRef="#br1" timeOffset="2152.75">23802 16713 0,'0'0'0,"0"0"0,0 0 15,0 0 1,0 0-16,18 0 0,16-8 16,44-1-1,18 0-15,34 1 32,27-10-32,-10 1 0,-25 0 15,-18 8-15,-17 0 16,-18 9-1,-34 0-15,-18 9 16,-8 0-16</inkml:trace>
  <inkml:trace contextRef="#ctx0" brushRef="#br1" timeOffset="2501.06">24245 16783 0,'0'0'0,"0"0"0,0 0 0,0 0 16,9 0-16,8 0 16,9 0-1,9 0-15,0 0 16,-9 8-16,0 1 16,-18 0-16,1-1 15,0 1-15,-9 8 16,-9 1-16,0-1 15,1 0-15,-10 1 16,10-10 0,-1 1-16,9 0 15,0 8-15,0-8 16,0-1-16,26 9 16,9-8-1,17 0 1,52 8-16,252 52 0</inkml:trace>
  <inkml:trace contextRef="#ctx0" brushRef="#br1" timeOffset="2784.41">25009 16661 0,'0'0'0,"0"0"0,0 0 16,0 0-16,0 0 16,0 0-16,18 0 15,8 0-15,8 9 16,10-9-16,8 0 16,9 0-1,-18 0 32,-17-9-47,-8 9 0</inkml:trace>
  <inkml:trace contextRef="#ctx0" brushRef="#br1" timeOffset="3017.77">25139 16384 0,'0'0'0,"0"0"0,0 0 16,0 0-16,0 0 15,0 0-15,0 18 16,9-1-16,-9 18 16,0-1-1,-9 18-15,1 9 0,-1 8 16,9 0 0,0-8-16,0-9 15,9-9-15,-1 1 16,10-18-16,25-1 15,-8-16-15</inkml:trace>
  <inkml:trace contextRef="#ctx0" brushRef="#br1" timeOffset="6346.69">26095 16116 0,'0'0'0,"0"0"0,0 0 16,0 0-16,-9 0 16,0 17-16,-17 26 15,-8 27-15,-10 42 31,1 18-31,8 17 0,0 18 16,18-18-16,17-17 16,17-9-16,9-25 15,9-18-15,17-18 16,18-8-16,8-35 16,-44-8-16</inkml:trace>
  <inkml:trace contextRef="#ctx0" brushRef="#br1" timeOffset="6913.32">26729 16531 0,'0'0'0,"0"0"0,-9 0 0,-17 18 16,-9 8-16,-26 17 15,-17 9-15,-9-9 31,9 9-31,0-8 0,17-10 0,27-8 16,16-17-16,1 0 16,-1-1-16,18 1 15,0 0 1,18 8-16,8 0 16,17 18-16,9-1 15,9-8-15,0 0 16,-9 0-16,-9 0 15,1-17 1,-9 0-16,-1-1 0,-16-8 16</inkml:trace>
  <inkml:trace contextRef="#ctx0" brushRef="#br1" timeOffset="7297.19">26963 16687 0,'0'0'0,"0"0"15,0 0-15,-9 0 16,1 0-16,-1 9 16,-8 8-16,-9 1 15,8 16-15,1 1 16,0 0-16,8 8 15,9 0 1,9 1-16,8-10 16,0-8-16,9-9 15,0-8-15,9-9 16,0-9-16,-9-17 16,0-8-16,-9-18 15,-17-9-15,-8-8 16,-10 17-16,-8 17 15,9 9 1,-1 18-16,1 8 16,8 0-16</inkml:trace>
  <inkml:trace contextRef="#ctx0" brushRef="#br1" timeOffset="7626.89">27363 16324 0,'0'0'0,"0"0"0,0 0 15,0 0-15,0 0 16,0 17-1,0 9-15,0 35 16,-9 16-16,0 45 31,0 8-31,1 0 0,-10-27 16,10-7-16,-1-18 0,9-26 16,0-18-16,0-8 15,0-17 1,0 0-16,0-9 15</inkml:trace>
  <inkml:trace contextRef="#ctx0" brushRef="#br1" timeOffset="7896.71">27736 16410 0,'0'0'0,"0"0"0,0 0 16,0 18-16,0 8 16,-9 17-16,1 26 15,-1 26-15,-8 1 32,-1-1-17,1-8-15,8-18 0,0-26 0,9-17 16,0-17-16,0-1 15,0-8-15</inkml:trace>
  <inkml:trace contextRef="#ctx0" brushRef="#br1" timeOffset="8245.1">27675 16774 0,'0'0'0,"0"0"0,0 0 15,0 0-15,0 0 16,0 0-16,18 0 15,8 9-15,26-9 16,0-9-16,17 0 16,-17-8-1,-8 8 1,-18 1-16,-9 8 0,139-96 16,-156 96-16,0-8 15,0-18-15,9-9 16,-9 0-16,0 18 15,0 0-15,0 8 16,0 9 0,-9 0-16,1 26 15,-1 17-15,-17 35 16,-9 26-16,1 18 16,8-18-16,17-35 15,18-43-15</inkml:trace>
  <inkml:trace contextRef="#ctx0" brushRef="#br1" timeOffset="8565.49">28326 16895 0,'0'0'0,"0"0"0,0 0 16,0 9-16,0 8 15,0 18 1,0-1-16,18 1 16,-1 0-16,18-9 15,0 0-15,-1-9 47,10-8-47,-18-9 0,-26 0 0,26-9 0,-9 0 0,-8-8 16,-9-9-16,-17-17 15,-9-1-15,-18 10 16,-8-1-16,9 18 16,8 8-16,9 1 15,17 8-15</inkml:trace>
  <inkml:trace contextRef="#ctx0" brushRef="#br1" timeOffset="8963.33">28900 16341 0,'0'0'0,"0"0"15,0 0-15,0 0 16,0 0-16,0 0 16,0 0-1,0 17-15,0 18 16,0 34-16,0 52 15,-9 18 17,-8 17-32,-1 17 0,1-34 0,8-44 15,0-8-15,1-35 0,8-35 16</inkml:trace>
  <inkml:trace contextRef="#ctx0" brushRef="#br1" timeOffset="9807.39">29308 16566 0,'0'0'0,"0"0"16,0 0-16,0 0 16,0 17-1,-9 27-15,0 25 16,-8 9-16,8-9 15,1-8-15,8-9 16,0-9-16,0-8 16,0-27-16</inkml:trace>
  <inkml:trace contextRef="#ctx0" brushRef="#br1" timeOffset="10114.5">29429 16445 0,'0'0'0,"0"0"0,0 0 0,9 0 16,8 17 0,18 1-16,0 16 15,17 1-15,17-1 16,10 1-1,-19-9-15,-8 0 0,-17-9 16,-9 1-16,0-1 16,-17 18-1,-18 8-15,-25 18 0,-27 17 16,0-9 0,-9-9-16,18-8 15,44-26-15</inkml:trace>
  <inkml:trace contextRef="#ctx0" brushRef="#br1" timeOffset="10754.25">30028 16904 0,'0'0'0,"0"0"0,0 0 0,26 0 16,27 9-16,16-9 16,9 0-16,-8 0 31,25 8-31,-34 10 0</inkml:trace>
  <inkml:trace contextRef="#ctx0" brushRef="#br1" timeOffset="10980.67">30402 16661 0,'0'0'0,"0"0"0,0 0 15,0 0-15,0 0 16,-9 26-16,0 18 16,1 25-16,-10 18 15,1 8 1,0-17-16,17 0 16,8 0-16,1-18 15,0-34-15</inkml:trace>
  <inkml:trace contextRef="#ctx0" brushRef="#br1" timeOffset="11402.5">31331 16670 0,'0'0'0,"0"0"0,0 0 0,0 0 16,-9 0-16,-8 17 15,-9 1-15,-26 16 16,-18 10-16,18-1 15,0 0-15,9 1 16,8-18 0,18 0-16,-1-1 0,1-7 15,17-1 1,0 9-16,0 9 16,17-1-16,27 1 15,8 8-15,9 1 16,-1-10-1,-8 1-15,-26-18 16</inkml:trace>
  <inkml:trace contextRef="#ctx0" brushRef="#br1" timeOffset="11849.51">31539 16783 0,'0'0'0,"-8"0"0,-1 0 16,-8 8-16,-9 10 16,0 16-16,0 10 15,8-1-15,1 9 16,17-9 0,0 0-1,17-17-15,9 0 0,9-17 0,17 0 16,18-18-1,-10-17-15,-16 0 16,-10-9-16,-7-25 16,-19-1-16,-16 1 15,-19 8-15,-7 17 16,-10 9-16,-8 9 16,35 17-16</inkml:trace>
  <inkml:trace contextRef="#ctx0" brushRef="#br1" timeOffset="12280.44">32069 16531 0,'0'0'0,"0"0"0,0 0 15,0 0-15,0 0 16,-9 26-16,1 9 16,-10 34-16,-8 44 15,0 17 1,-8 0-16,-1-26 16,17-9-16,1-17 15,0-26-15,8-9 16,0-17-16,9-17 15,0 0-15,0-1 16</inkml:trace>
  <inkml:trace contextRef="#ctx0" brushRef="#br1" timeOffset="12832.99">32182 16679 0,'0'0'0,"0"0"16,0 0-16,0 0 16,0 17-1,-9 9-15,1 17 0,-10 27 16,1 16-1,0 1 1,8-1 0,0 1-16,0-26 0,1-18 0,-1-17 15,9 0-15,9 0 16,-1-9-16</inkml:trace>
  <inkml:trace contextRef="#ctx0" brushRef="#br1" timeOffset="13005.94">32069 16990 0,'0'0'0,"0"0"15,0 0-15,0 0 16,0 0-16,17 0 16,18 0-16,-9 9 15,-8 0 1</inkml:trace>
  <inkml:trace contextRef="#ctx0" brushRef="#br1" timeOffset="13239.94">32443 16627 0,'0'0'0,"0"0"0,0 0 0,0 0 15,0 0-15,0 17 16,0 9-16,0 26 16,0 17-16,-9 27 15,-17 7-15,8 1 16,1 0 0,0-8-16,-1-27 15,1-26-15,8-25 16</inkml:trace>
  <inkml:trace contextRef="#ctx0" brushRef="#br1" timeOffset="15330.76">32104 17025 0,'0'0'0,"0"0"16,0 0-16,0 0 15,0 0-15,17-9 16,9 1-16,18-1 16,16 9-16,10 0 15,17 0 1,-9 9-16,-43 8 16</inkml:trace>
  <inkml:trace contextRef="#ctx0" brushRef="#br1" timeOffset="15769.3">32434 17146 0,'0'0'0,"0"0"0,0 0 15,0 0-15,0 0 16,0 0-16,17 0 16,9 0-16,9 0 15,17 9-15,-17 0 16,0-9-16,-18 0 15</inkml:trace>
  <inkml:trace contextRef="#ctx0" brushRef="#br1" timeOffset="15949.88">32555 17198 0,'0'0'0,"0"0"0,0 0 15,0 9 1,0 8-16,0 1 16,-8 8-16,8 17 15,8 0-15,-8-17 16</inkml:trace>
  <inkml:trace contextRef="#ctx0" brushRef="#br1" timeOffset="16097.46">32408 17432 0,'0'0'0,"0"0"0,0 0 0,0 0 16,17 0-16,9 9 0,26 0 0,0-1 16,-26 1-16</inkml:trace>
  <inkml:trace contextRef="#ctx0" brushRef="#br1" timeOffset="16469.55">32964 16999 0,'0'0'0,"0"0"15,0 0-15,0 0 16,8 9-16,1-9 16,0 0-16,-9 0 15,8 8-15,1 1 16</inkml:trace>
  <inkml:trace contextRef="#ctx0" brushRef="#br1" timeOffset="16699.53">32981 16592 0,'0'0'0,"0"0"0,0 0 0,0 0 0,0 0 16,9 9-16,-9 8 15,0 18-15,-9 34 16,-17 35-16,9 17 15,-10 18-15,1-1 16,9-16-16,0-18 16,-1-27-1,1-7-15,17 8 16,9-35-16</inkml:trace>
  <inkml:trace contextRef="#ctx0" brushRef="#br1" timeOffset="16987.48">33129 17146 0,'0'0'0,"0"18"15,0 16-15,0 10 16,0 8-16,0 8 16,0-16-16,0-18 15</inkml:trace>
  <inkml:trace contextRef="#ctx0" brushRef="#br1" timeOffset="17365.64">33354 16965 0,'0'0'0,"0"0"0,35 17 0,8 17 0,-16-8 0,-1-8 0,34 16 0,-60-34 0,79 35 0,-45-9 15,-16-9-15,-18-17 0,8 9 0,-8 0 0,-8 8 0,-27 18 0,-35 25 0,-25 10 0,25-1 0,1 0 0,-1 9 0,18-9 0,44-43 16</inkml:trace>
  <inkml:trace contextRef="#ctx0" brushRef="#br1" timeOffset="19001.57">33432 16445 0,'0'0'0,"9"0"0,-9 0 0,0 0 0,0 0 0,0 0 0,9 0 0,-9 0 0,0 0 0,0 0 0,0 0 0,26 9 0,-26-9 0,0 0 0,0 0 0,26 43 0,-26-43 0,0 0 0,61 86 0,-61-86 0,69 113 15,-8 34-15,-18-8 0,-43-139 0,0 138 0,-52 27 16,0 17-16,-9-9 16,-43 9-16,-17-9 15,25-34-15,44-44 16,26-52-1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3:41:03.47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14537 10434 0,'-9'0'0,"0"0"15,9 0-15,0 0 16,0 0-16,0-8 15,18-1-15,8 0 16,8 1-16,10-1 16,-1 0-1,1 9-15,-10 0 16,1 0-16,0 0 31,8 9-31,-17 0 16,-26-9-16,9 8 0</inkml:trace>
  <inkml:trace contextRef="#ctx0" brushRef="#br0" timeOffset="359.25">14641 10729 0,'-9'-9'0,"0"9"15,9 0-15,0-8 16,0-1-16,0 0 16,0 1-16,0-1 15,9 0-15,9 1 16,-1-1-16,0 0 15,9 1-15,18-1 16,-1 9 0,-17-9-16,0 1 15,-8 8-15,-1 0 16,0 8-16,1 1 16</inkml:trace>
  <inkml:trace contextRef="#ctx0" brushRef="#br0" timeOffset="593.58">14589 10893 0,'-9'0'0,"0"0"15,1 0-15,8 0 16,0 0-16,0 0 15,0 0 1,17-8-16,9-1 16,9 0-16,8 1 15,27 8-15,17-9 16,-44 0 0</inkml:trace>
  <inkml:trace contextRef="#ctx0" brushRef="#br0" timeOffset="1280.38">15283 10330 0,'0'0'0,"0"0"0,0 0 0,0 0 15,9 0-15,8 0 16,18-8-16,17-1 16,9 9-16,0-9 15,-9 1 1,9 8-16,-18-9 16,1 0-16,-18 1 15,0 8-15,8 0 16,1 8-16,-26 1 15</inkml:trace>
  <inkml:trace contextRef="#ctx0" brushRef="#br0" timeOffset="1508.07">15518 10460 0,'-9'0'0,"9"0"0,0 0 15,0 0-15,0 18 16,-8 16 0,8 27-16,0 8 15,0 9-15,0-26 16,8-9-16,1 9 16,0-17-16,-1-26 15,-8-1-15,0-8 16</inkml:trace>
  <inkml:trace contextRef="#ctx0" brushRef="#br0" timeOffset="1699.54">15544 10781 0,'0'0'0,"0"0"0,0 0 15,0 0-15,0 0 0,0 0 16,0 0-16,0 0 15,0-9 1,9 0-16,8 1 16,9 8-16,0 0 15</inkml:trace>
  <inkml:trace contextRef="#ctx0" brushRef="#br0" timeOffset="1913.35">15978 10608 0,'0'0'0,"0"0"16,0 0-16,0 0 0,0 0 0,0 17 16,0 0-1,0 18-15,0 8 16,0-8-16,9-9 15,-1 0-15,-8-18 16</inkml:trace>
  <inkml:trace contextRef="#ctx0" brushRef="#br0" timeOffset="2071.44">16100 10322 0,'0'0'0,"0"0"16,0 0-16,8 26 16,1 0-16,-9-18 15</inkml:trace>
  <inkml:trace contextRef="#ctx0" brushRef="#br0" timeOffset="2451.94">16152 10824 0,'0'0'0,"0"0"0,0 0 0,0 0 0,0 0 0,0 0 16,0 0-16,0 0 15,0 0-15,0-9 16,0-8-16,17-18 15,1-8-15,8-9 16,0 18 0,0-1-16,-9 18 0,0-1 15,1 1 1,-10 17-16,1 0 16,0 17-16,0 9 15,8 9 1,-8 8-16,8 1 15,0-1 1,1-17 0,8 0-1,-9-9-15,-8-8 0</inkml:trace>
  <inkml:trace contextRef="#ctx0" brushRef="#br0" timeOffset="2962.96">16942 10521 0,'0'0'0,"0"0"0,0 0 0,0 0 15,0 0-15,0 0 16,-9 0-16,1 0 16,-1 0-16,-17 0 15,0 0-15,-18 17 16,1 18-16,8 0 15,9-1 1,9-8-16,0 0 16,17 0-16,0-9 15,0-8-15,8 0 16,10-1-16,16-16 16,27-27-16,9-34 15,8-9-15,-9-26 16,1-9-1,-27 18-15,-8 17 16,-9 35-16,-17 17 16,-1 9-16,-8 8 15,0 9-15,-8 0 16,-10 26-16,-8 17 16,0 27-16,-9 16 15,1 1-15,16 8 16,1-17-1,8-17-15,9-9 16,0-9-16,9-9 16,0-8-16,17-8 15,34-10-15,-25-8 16</inkml:trace>
  <inkml:trace contextRef="#ctx0" brushRef="#br0" timeOffset="3128.26">17324 10521 0,'0'0'0,"0"0"16,0 0-1,-9 17-15,1 18 16,-1 0-16,9-1 0,0 1 16,0-9-1,9-9-15</inkml:trace>
  <inkml:trace contextRef="#ctx0" brushRef="#br0" timeOffset="3564.47">17454 10287 0,'0'0'0,"0"0"0,0 0 0,0 17 0,0 1 15,9-1-15,0 0 16,-1 9-16,-8 0 16,0 9-16,0 8 15,0 1 1,0-1-16,0-17 16,0 0-16,0-17 15,0-1-15,0 1 16,0 0-16,0-9 15,0-9 1,9 0-16,8-17 0,1 9 16,-1 0-1,1-1-15,-1 10 16,0 8-16,-8 0 16,0 0-16,8 17 15,0 9-15,1 0 16,-10 0-16,1-9 15,9 1-15,-1-10 16,0 1 0,9 0-16,-17-1 15</inkml:trace>
  <inkml:trace contextRef="#ctx0" brushRef="#br0" timeOffset="4020.34">18253 10443 0,'0'0'0,"0"0"0,0 0 16,-8 0 0,-1 0-16,0 0 15,-8 0-15,-9 0 16,-9 17-16,-8 1 16,8 16-16,0 1 15,18-9-15,-1 0 31,10-9-31,8-8 0,0 0 16,0-1-16,17-8 16,0-8-16,1-1 15,8 0-15,-9 1 16,1 8-16,-1 8 16,0 10-16,1 16 15,8 10-15,-18 7 16,1 1-1,-9 0-15,-9-8 16,1-1-16,-18-8 16,0-9-16,-9-9 15,0-8-15,0-18 16,1 0 0,-1-17-16,18 0 0,-1-8 15,18-10 1,35 10-16,0 16 15</inkml:trace>
  <inkml:trace contextRef="#ctx0" brushRef="#br0" timeOffset="4349.21">18878 10521 0,'0'0'0,"0"0"0,0 0 16,0 0-16,0 17 15,0 9-15,0 9 16,0-9-16,-8 9 16,-1-1-16,9-25 15</inkml:trace>
  <inkml:trace contextRef="#ctx0" brushRef="#br0" timeOffset="4736.82">19078 10131 0,'0'0'0,"0"0"0,0 0 0,0 18 16,0 16-16,0 1 16,9 8-16,0 0 15,-9 1-15,0-1 16,0 0-16,0-17 15,0 0 1,0-8-16,0-10 0,0 1 16,0 0-1,0-9-15,0-9 16,17 0-16,0-17 16,1 0-16,-1 9 15,0 0 1,1-1-16,-1 10 15,-8 8-15,0 0 16,-1 17-16,1 9 16,-9 9-16,9 8 15,-1-8-15,1-9 16,8 0-16,18 8 16,0-8-16</inkml:trace>
  <inkml:trace contextRef="#ctx0" brushRef="#br0" timeOffset="5204.91">19521 10382 0,'0'0'0,"0"0"0,0 0 16,0 0-16,0 18 16,0-1-16,0 0 15,0 18-15,0-9 16,0 0-16,0-9 16,0-8-16,0 0 15,0-1-15,0-8 16,0-8-1,9-1-15,8-17 16,9-9-16,0 1 16,0 8-16,0 8 15,-8 1 1,-1 8-16,0 9 0,-8 0 16,0 0-1,0 9-15,-9 8 16,0 1-16,0 16 15,0 10-15,0-18 16,0 0-16,0-9 47,17 0-47,0 1 0,-17-18 0</inkml:trace>
  <inkml:trace contextRef="#ctx0" brushRef="#br0" timeOffset="6161.17">20433 10426 0,'-9'0'0,"9"0"0,0 0 15,0 17-15,0 0 16,0 18-16,0 0 15,0-9 1,0-9-16,0 0 16,0-8-16,0 0 15,0-1-15,0-8 16,0-8-16,0-10 16,0-8-1,18-17-15,-1-9 0,0 17 16,1 1-1,-1 16-15,-17 18 16</inkml:trace>
  <inkml:trace contextRef="#ctx0" brushRef="#br0" timeOffset="6941.75">19999 10452 0,'-9'0'0,"9"0"0,0 0 15,0 0-15,0 8 16,0 1-16,0 0 16,0-1-16,0-8 15,0 0 1,17 0-16,1 0 0,16-8 15,1-1-15,0 0 16,-9-8 0,0 0-16,0-1 15,-17 1-15,-18 0 16,0-1-16,1 10 16,-18 8-16,-18 8 15,-8 18-15,9 18 16,-9 16-16,8 10 15,27-18-15,17-9 16,26 0 0,17-8-16,-8-18 15</inkml:trace>
  <inkml:trace contextRef="#ctx0" brushRef="#br0" timeOffset="7652.98">21032 10426 0,'0'0'0,"0"0"15,0 0-15,0 0 16,0 17-16,0 26 0,9 18 16,-9 17-16,-9 9 31,0-1-31,1 1 0,-1-9 15,0-26-15,1-18 16,8-8-16,0-17 16,0 0-16,0-18 15,17-26-15,9-51 16,17-44-16,18-17 16,-9 17-16,-8 34 15,-18 36 1,0 25-16,-9 9 15,1 9-15,-10 17 16,1 0-16,0 0 16,-1 17-16,1 18 15,0-1-15,-18 18 16,-17 0 0,0 0-16,0-8 15,-9-18-15,0 0 16,1-9-16,8 0 15,17-8-15</inkml:trace>
  <inkml:trace contextRef="#ctx0" brushRef="#br0" timeOffset="7952.94">21458 10374 0,'0'0'0,"0"0"0,0 0 15,0 17-15,8 0 16,1 18-16,0 8 16,-1 1-1,-8-1-15,0-17 16,0 0-16,0-17 16,0-1-16,0 1 31,0 0-31,0-9 0,0-9 0,9-8 15,8-35-15,18-9 16,0 9 0,0 0-16,8 17 15,-17 18-15,-9 8 16</inkml:trace>
  <inkml:trace contextRef="#ctx0" brushRef="#br0" timeOffset="8320.6">21831 10408 0,'0'0'16,"0"0"-16,0 0 0,0 9 16,0 8-16,0 18 15,9 8-15,-1 1 16,10-18-16,-1 0 15,0 0-15,18-18 16,0 1 0,8-18-16,-17 1 15,0-18-15,0 0 16,-17 0-16,0-18 16,-18 10-16,-8-10 15,-9 10-15,0 8 16,-9 8-1,0 18-15,0 0 16,9 0-16,18 9 16,8 0-1,0-1-15</inkml:trace>
  <inkml:trace contextRef="#ctx0" brushRef="#br0" timeOffset="9352.68">22639 10391 0,'0'-9'0,"-9"1"0,9 8 16,0 0-16,-9-9 15,1 0-15,-1 1 16,0-1-16,-8 0 16,-1 9-16,-8 0 15,-17 18-15,0 8 16,-10 8-16,1 18 16,9 9-1,8-9-15,18-9 16,-1-17-16,18 0 15,0-17-15,0 0 16,18-1-16,-1-16 16,27-27-16,8-8 15,0-18 1,17-17-16,-8-26 16,0 0-16,-18 18 15,-17 25-15,-17 18 16,0 17-16,-1 8 15,1 1 1,-9 17-16,0 0 16,-9 17-16,-8 27 15,-9 34-15,-9 17 16,18 0-16,-1 0 16,18-17-16,0-26 15,0-8-15,0-18 16,0-9-16,9-8 15,0-1 1,8-16-16,1-10 16,16-8-1,-8-8-15,0-1 0,-8 18 16,-10-1-16,1 10 16,0 8-1,-9 0-15,0 0 0,0 0 16,0 17-16,0 9 15,0-9-15,9-8 16,-1 0 0,1-1-16,-9-8 15,17-8-15,1-1 16,8-17 0,0 0-1,0 9-15,-18-1 16,1 1-1,0 8 1,-1 9-16,1 0 16,0 0-16,8 18 0,1-1 15,-1 18-15,0-1 16,1-8 0,8 0-16,0-8 0,-9-10 0</inkml:trace>
  <inkml:trace contextRef="#ctx0" brushRef="#br0" timeOffset="9665.79">23533 10478 0,'0'0'0,"-9"0"16,1 0-16,-1 0 0,0-9 16,1 0-16,-1 1 15,0-1-15,-8 0 16,-9 9-1,0 0-15,0 9 16,-9 8-16,0 18 16,0 0-16,18 8 15,0-8-15,-1-9 16,18 0-16,0 0 16,9-9-1,8-8-15,9-1 16,9 1-16,26-9 15,-26 8-15</inkml:trace>
  <inkml:trace contextRef="#ctx0" brushRef="#br0" timeOffset="9862.89">23498 10382 0,'0'0'0,"0"0"0,0 0 16,0 0-16,18 0 16,16 0-16,18 0 15,1 0 1,7-8-16,19 8 16,-1-9-16,-52 9 15</inkml:trace>
  <inkml:trace contextRef="#ctx0" brushRef="#br0" timeOffset="10100.53">23906 10010 0,'0'0'0,"0"0"0,0 0 16,0 0-16,-8 0 15,-10 26-15,-8 35 16,-8 17-16,-10 8 15,1 18 1,8 9-16,18-18 0,-1-17 16,18-17-1,18-10-15,-1-7 16,35-18-16,-17-18 16</inkml:trace>
  <inkml:trace contextRef="#ctx0" brushRef="#br0" timeOffset="10882.36">24349 10469 0,'0'0'0,"0"0"15,0 0-15,0 0 16,0 0-16,0 0 16,0 0-16,0 0 15,-8 0-15,-1 17 16,-8 9-16,-1 9 15,1 8 1,-1-17-16,10 0 16,8 0-16,0-17 15,0 0-15,8-9 16,10 8-16,-1-8 16,9-8-16,0 8 15,0 0-15,-8 0 16,-1 8-1,0 1-15,1 0 16,-1-1 0,1 1-16,-10-1 15,1-8-15,0 0 0,-1-8 16,10-9 0,-10-18-16,1-8 0,0-9 15,-9 17 1,-9 0-16,0 18 15,9 0-15,0 17 16,0 0-16,0 0 16,0 0-16,9 0 15,8 0-15,-8 0 16,8 0-16,1 0 16,-10 0-16,10 0 15,-1 17 1,9 18-16,0 8 15,-8 0-15,-10 1 16,1-10-16,0-8 31,8-9-15,18 1 0,-18-10-1</inkml:trace>
  <inkml:trace contextRef="#ctx0" brushRef="#br0" timeOffset="10969.02">24896 10166 0,'0'0'0,"0"0"0,0 0 0,0 0 0,0 0 16,0 0-16,0 9 15,18 17-15,-10-9 16</inkml:trace>
  <inkml:trace contextRef="#ctx0" brushRef="#br0" timeOffset="11318.62">24905 10478 0,'0'0'0,"0"0"16,0 0-16,0 0 16,0 0-16,0 0 15,17 0-15,18 0 16,17 0-16,9 0 15,8-9-15,10 0 16,-10 1-16,-25 8 16,-18 0-1</inkml:trace>
  <inkml:trace contextRef="#ctx0" brushRef="#br0" timeOffset="11599.55">25365 10131 0,'0'0'0,"0"0"16,0 0-16,0 0 15,0 0-15,-8 18 16,-1 8-16,-17 17 16,-9 9-16,-8 17 15,8 18 1,0-9-16,18 0 0,-1-18 15,18 1 1,0-18-16,0 0 16,18-8-16,17-9 15,8-9-15,18-8 16,-35-9-16</inkml:trace>
  <inkml:trace contextRef="#ctx0" brushRef="#br0" timeOffset="11940.75">25964 10244 0,'0'0'0,"0"0"15,0 0-15,0 0 16,0 17-16,0 9 16,9 17-16,-9 18 15,-9 17-15,1-17 110,-1-1-110,0-8 0,9-8 0,0-18 15,0-9-15,0 0 0,0-8 0</inkml:trace>
  <inkml:trace contextRef="#ctx0" brushRef="#br0" timeOffset="12277.78">26416 10443 0,'0'0'0,"0"0"0,0 0 16,0 0-16,0 0 16,0 0-16,0 0 15,-9 0-15,1 26 16,-18 9 0,8 17-16,1 0 15,-1-9-15,18-17 16,0 0-16,18-9 15,-1 0-15,18-8 16,8 0-16,9-27 16,1-16-16,-10-9 15,0-9 1,-17 0-16,-17 0 16,-9 17-16,-17 0 15,-9 9-15,-18 9 16,10 8-16,-1 9 15,17 9-15</inkml:trace>
  <inkml:trace contextRef="#ctx0" brushRef="#br0" timeOffset="12582.32">26590 10261 0,'0'0'0,"0"0"0,0 0 16,17 17-16,9 1 16,9 16-1,17 1-15,-9 0 16,1-9-16,-1 0 16,1 0-16,-18-9 15,0-8-15,-18-1 16,1 1-1,-9 8-15,-17 18 0,-44 26 16,-35 17-16,-8 8 16,9-25-1,51-35 1</inkml:trace>
  <inkml:trace contextRef="#ctx0" brushRef="#br0" timeOffset="13150.23">25417 10131 0,'0'0'0,"0"0"15,0 0-15,0 9 16,0 8-16,0 27 15,9 25-15,-9 17 16,-9 10-16,1-1 16,-10-17-16,10-17 15,-10-18-15,10-9 16,-1-8-16,9-17 16,0 0-16,0-1 15,0-8 1,0-8-16,17-10 15,9-8-15,0-8 16,0-1-16,-17 18 16,0 8-1,-1 9-15,1 0 16,0 0-16,8 18 16,1 16-16,-10 1 15,1-1-15,0 1 16,-1 0-16,1-9 15,0-9-15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3/6/2025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0.png"/><Relationship Id="rId5" Type="http://schemas.openxmlformats.org/officeDocument/2006/relationships/customXml" Target="../ink/ink1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customXml" Target="../ink/ink20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customXml" Target="../ink/ink2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7.png"/><Relationship Id="rId4" Type="http://schemas.openxmlformats.org/officeDocument/2006/relationships/customXml" Target="../ink/ink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26.png"/><Relationship Id="rId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Mar. 6,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D368-4D34-4952-B23B-6FA38AD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0DB1DD-5B30-4F61-9700-EAD665FFEB70}"/>
                  </a:ext>
                </a:extLst>
              </p14:cNvPr>
              <p14:cNvContentPartPr/>
              <p14:nvPr/>
            </p14:nvContentPartPr>
            <p14:xfrm>
              <a:off x="1782000" y="376560"/>
              <a:ext cx="10282320" cy="416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0DB1DD-5B30-4F61-9700-EAD665FFE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2640" y="367200"/>
                <a:ext cx="10301040" cy="4184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4014B3-3FCB-43F7-B170-BE3BEFA0A120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D93F0C-B5F1-4DD3-B6AC-9D02AEA4F7D9}"/>
                  </a:ext>
                </a:extLst>
              </p14:cNvPr>
              <p14:cNvContentPartPr/>
              <p14:nvPr/>
            </p14:nvContentPartPr>
            <p14:xfrm>
              <a:off x="7843680" y="5212440"/>
              <a:ext cx="2673000" cy="105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D93F0C-B5F1-4DD3-B6AC-9D02AEA4F7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4320" y="5203080"/>
                <a:ext cx="2691720" cy="10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49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8A4F9-EF59-47F6-BD7F-5A3EFD6B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7673"/>
            <a:ext cx="3534268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02EC1-6163-422A-B833-2B672D2C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22" y="1066800"/>
            <a:ext cx="3658111" cy="36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3078F-D872-4AC6-AD7B-FF1C5E13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153" y="901561"/>
            <a:ext cx="3932093" cy="647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04CEA1-E608-4E48-853E-30472C4A5203}"/>
                  </a:ext>
                </a:extLst>
              </p14:cNvPr>
              <p14:cNvContentPartPr/>
              <p14:nvPr/>
            </p14:nvContentPartPr>
            <p14:xfrm>
              <a:off x="431280" y="1339920"/>
              <a:ext cx="11639160" cy="541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04CEA1-E608-4E48-853E-30472C4A52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" y="1330560"/>
                <a:ext cx="11657880" cy="5438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BCD086-5395-4256-BA05-FA959CE7D0E2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28743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ED98D1-82E0-46B5-AF70-DA98CB924B06}"/>
                  </a:ext>
                </a:extLst>
              </p14:cNvPr>
              <p14:cNvContentPartPr/>
              <p14:nvPr/>
            </p14:nvContentPartPr>
            <p14:xfrm>
              <a:off x="812880" y="953280"/>
              <a:ext cx="9882000" cy="250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ED98D1-82E0-46B5-AF70-DA98CB924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943920"/>
                <a:ext cx="990072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5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9BF57-9A12-42D2-B4C3-252F1396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" y="1006645"/>
            <a:ext cx="8610600" cy="188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5B531-A6C0-479E-B016-D283E3A5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69500"/>
            <a:ext cx="8991600" cy="3640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B82F5A-46E1-4B22-8514-1B6DCF23D1A9}"/>
                  </a:ext>
                </a:extLst>
              </p14:cNvPr>
              <p14:cNvContentPartPr/>
              <p14:nvPr/>
            </p14:nvContentPartPr>
            <p14:xfrm>
              <a:off x="5786640" y="410760"/>
              <a:ext cx="5771160" cy="54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B82F5A-46E1-4B22-8514-1B6DCF23D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7280" y="401400"/>
                <a:ext cx="5789880" cy="54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41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 – Final 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D368-4D34-4952-B23B-6FA38AD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B8966-78B3-40A7-AF26-895F669E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482" r="36543" b="3482"/>
          <a:stretch/>
        </p:blipFill>
        <p:spPr>
          <a:xfrm>
            <a:off x="8054237" y="2743200"/>
            <a:ext cx="3855925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55BBE-1A96-4B61-AB09-EA162E89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15" y="3045401"/>
            <a:ext cx="4726166" cy="32212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7B9DCA-831C-4647-8529-FA16F37F9534}"/>
                  </a:ext>
                </a:extLst>
              </p14:cNvPr>
              <p14:cNvContentPartPr/>
              <p14:nvPr/>
            </p14:nvContentPartPr>
            <p14:xfrm>
              <a:off x="1037880" y="541800"/>
              <a:ext cx="10848240" cy="352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7B9DCA-831C-4647-8529-FA16F37F95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520" y="532440"/>
                <a:ext cx="10866960" cy="35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31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0E7B75-6CE5-4E1E-9CD4-7FD7426B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4418"/>
            <a:ext cx="10820400" cy="3971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Spin Resonance, Rotating Frame, RWA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5BB7D-8C81-4FAF-ACB9-4AFEC1C1ADB6}"/>
              </a:ext>
            </a:extLst>
          </p:cNvPr>
          <p:cNvSpPr txBox="1"/>
          <p:nvPr/>
        </p:nvSpPr>
        <p:spPr>
          <a:xfrm>
            <a:off x="8040414" y="1221116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RWA approach in an intuitive way and its relationship to spin resonance, rotating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D5E36-9A33-45A1-B4E4-B9B896907E94}"/>
              </a:ext>
            </a:extLst>
          </p:cNvPr>
          <p:cNvSpPr txBox="1"/>
          <p:nvPr/>
        </p:nvSpPr>
        <p:spPr>
          <a:xfrm>
            <a:off x="7639707" y="569543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 oscillation is just Larmor Precession in the rotating 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89283-1784-4497-BB28-CF57ACC9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82" y="1401999"/>
            <a:ext cx="3667839" cy="1113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5AC8C-622D-448D-8B7A-3E8A3A43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649463"/>
            <a:ext cx="2838846" cy="600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F2FC53-F5F7-4759-941D-A3A959187EAF}"/>
                  </a:ext>
                </a:extLst>
              </p14:cNvPr>
              <p14:cNvContentPartPr/>
              <p14:nvPr/>
            </p14:nvContentPartPr>
            <p14:xfrm>
              <a:off x="2766600" y="1227960"/>
              <a:ext cx="3207960" cy="473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F2FC53-F5F7-4759-941D-A3A959187E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7240" y="1218600"/>
                <a:ext cx="3226680" cy="47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6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E0F4-53CA-4AC3-AD59-12A30701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109"/>
            <a:ext cx="10058400" cy="14507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BBA8-3762-4DDE-815C-05B174B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9887-E519-4D70-A0DF-0E49A59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533C7-C5BC-4B5A-B280-F958F1DA5ED7}"/>
              </a:ext>
            </a:extLst>
          </p:cNvPr>
          <p:cNvCxnSpPr/>
          <p:nvPr/>
        </p:nvCxnSpPr>
        <p:spPr>
          <a:xfrm>
            <a:off x="914400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0D3142-8283-42AC-A1C9-AF2EB708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5" y="1831989"/>
            <a:ext cx="6343141" cy="3981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F2B88-2F00-44B5-9362-2C5B1CA0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08" y="2120870"/>
            <a:ext cx="3724795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EE72C9-9F82-4CB9-BC28-5172426F6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52800"/>
            <a:ext cx="4707662" cy="11834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25B17F-B178-4881-92DE-79CC3344E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960" y="3437021"/>
            <a:ext cx="5090040" cy="20295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FF8534-BBD7-40D6-9824-6D5C95AF5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05" y="5177588"/>
            <a:ext cx="4802021" cy="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FF9A5-B75C-4326-BF77-35A2DB65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A3BC-8DA3-4927-A16D-066F83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0235A-285D-4E63-AD35-53528C06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8100"/>
            <a:ext cx="8083583" cy="5676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447AB-A6BE-4E12-9542-9EF2C21A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2345"/>
            <a:ext cx="4092903" cy="67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DC7DD-751A-4CDB-B69B-C52E45E1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066800"/>
            <a:ext cx="3725698" cy="72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9729F-D1D1-4B92-A785-80C9BBD72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375" y="3892532"/>
            <a:ext cx="2074543" cy="622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4A5FA5-769D-400B-B38D-300800C6A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92" y="2388114"/>
            <a:ext cx="1841157" cy="855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8DB32-0C98-443D-967A-02D7F521F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759" y="3251454"/>
            <a:ext cx="1795776" cy="648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C96561-38AD-49FB-A84B-2B0E994E8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4546" y="5431520"/>
            <a:ext cx="6934200" cy="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 under a rotating magnetic field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EE979E6-7FA6-4A5D-9D00-0EB08F4CEA69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 10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This part has a lot of </a:t>
            </a:r>
            <a:r>
              <a:rPr lang="en-US" dirty="0" err="1">
                <a:solidFill>
                  <a:srgbClr val="FF0000"/>
                </a:solidFill>
              </a:rPr>
              <a:t>maths</a:t>
            </a:r>
            <a:r>
              <a:rPr lang="en-US" dirty="0">
                <a:solidFill>
                  <a:srgbClr val="FF0000"/>
                </a:solidFill>
              </a:rPr>
              <a:t>. You only need to be able to understand and derive them open-book (e.g. for assignment). But you need to understand what I am doing.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C77E-54E2-4353-BFEA-37D91210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Gate and Hamiltonian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AF4-E7E4-4663-8051-384ADB0C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6203B-A370-4A43-B2BD-29803B94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D6EF7-1FD0-40BD-B5EC-6D1B86A6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7769"/>
            <a:ext cx="5486400" cy="92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7F35A-DADB-4F3C-94AB-BD0ED276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73841"/>
            <a:ext cx="4724400" cy="858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B8A6-E449-457B-B5AE-C32AB132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237788"/>
            <a:ext cx="2146514" cy="1722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0A553-F695-4F2A-8C1F-523AC5953E63}"/>
              </a:ext>
            </a:extLst>
          </p:cNvPr>
          <p:cNvSpPr txBox="1"/>
          <p:nvPr/>
        </p:nvSpPr>
        <p:spPr>
          <a:xfrm>
            <a:off x="4267200" y="365418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8A1C80-91C6-4F4E-BE5E-3A425F5C3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4296577"/>
            <a:ext cx="4582965" cy="17227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F9D0E0-B2BD-4F8F-8B1A-0668830724FD}"/>
              </a:ext>
            </a:extLst>
          </p:cNvPr>
          <p:cNvSpPr txBox="1"/>
          <p:nvPr/>
        </p:nvSpPr>
        <p:spPr>
          <a:xfrm>
            <a:off x="152400" y="1450844"/>
            <a:ext cx="30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Solution to S.E.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1E157-122C-4758-9723-AFD9031D6A30}"/>
              </a:ext>
            </a:extLst>
          </p:cNvPr>
          <p:cNvSpPr txBox="1"/>
          <p:nvPr/>
        </p:nvSpPr>
        <p:spPr>
          <a:xfrm>
            <a:off x="304800" y="35672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for Larmor Precession: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90C24-24CB-49E2-B2DD-AEB7801A1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542" y="4087464"/>
            <a:ext cx="2613869" cy="18957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FF3CE8-D806-4431-A16D-A110D219356B}"/>
                  </a:ext>
                </a:extLst>
              </p14:cNvPr>
              <p14:cNvContentPartPr/>
              <p14:nvPr/>
            </p14:nvContentPartPr>
            <p14:xfrm>
              <a:off x="2272680" y="1947960"/>
              <a:ext cx="8982000" cy="449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FF3CE8-D806-4431-A16D-A110D21935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3320" y="1938600"/>
                <a:ext cx="9000720" cy="45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Rabi Oscillation with Linear Magnetic Field</a:t>
            </a:r>
          </a:p>
          <a:p>
            <a:r>
              <a:rPr lang="en-US" dirty="0"/>
              <a:t>Spin: Rabi Oscillation with Rotating Magnetic Field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HW 2 Due this weekend; no late submissions</a:t>
            </a:r>
          </a:p>
          <a:p>
            <a:r>
              <a:rPr lang="en-US" dirty="0">
                <a:solidFill>
                  <a:srgbClr val="FF0000"/>
                </a:solidFill>
              </a:rPr>
              <a:t>Midterm Next Week: Cover all materials up to this week. 1 letter-size cheat sheet (double-sided).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Rabi Oscillation with Rotating Magnetic Field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11956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Able to write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BFBF9-EFFB-48F6-91AE-8401463D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95800"/>
            <a:ext cx="5253789" cy="17765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16A7E2-C4FA-419C-AC32-B8509DB3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" y="1627032"/>
            <a:ext cx="4727587" cy="4963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7EBF10-F144-4823-B185-E6AB6CC4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8" y="2321987"/>
            <a:ext cx="5317331" cy="17765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EB326C-222F-4855-8259-A7A09D585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059081"/>
            <a:ext cx="6080144" cy="35454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04D462-92BD-4B1E-8961-9A67C3435245}"/>
                  </a:ext>
                </a:extLst>
              </p14:cNvPr>
              <p14:cNvContentPartPr/>
              <p14:nvPr/>
            </p14:nvContentPartPr>
            <p14:xfrm>
              <a:off x="6446160" y="4728960"/>
              <a:ext cx="3970440" cy="51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04D462-92BD-4B1E-8961-9A67C3435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0320" y="4665600"/>
                <a:ext cx="40017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B698A7-0DD3-441D-A3C6-671D202A80C6}"/>
                  </a:ext>
                </a:extLst>
              </p14:cNvPr>
              <p14:cNvContentPartPr/>
              <p14:nvPr/>
            </p14:nvContentPartPr>
            <p14:xfrm>
              <a:off x="4079520" y="3092400"/>
              <a:ext cx="7687800" cy="350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B698A7-0DD3-441D-A3C6-671D202A8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0160" y="3083040"/>
                <a:ext cx="7706520" cy="35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77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5" y="19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Rabi Oscillation with Rotating Magnetic Field</a:t>
            </a:r>
            <a:br>
              <a:rPr lang="en-US" sz="3600" b="1" dirty="0"/>
            </a:br>
            <a:r>
              <a:rPr lang="en-US" sz="3600" b="1" dirty="0"/>
              <a:t>Raising and Lowering Operators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11956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Able to write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79D75-C103-4F56-B980-F487768D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65665"/>
            <a:ext cx="7772400" cy="32272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448C1A-DDC2-4529-8955-44942E13F6BF}"/>
                  </a:ext>
                </a:extLst>
              </p14:cNvPr>
              <p14:cNvContentPartPr/>
              <p14:nvPr/>
            </p14:nvContentPartPr>
            <p14:xfrm>
              <a:off x="1209960" y="1112400"/>
              <a:ext cx="9553680" cy="230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448C1A-DDC2-4529-8955-44942E13F6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0600" y="1103040"/>
                <a:ext cx="9572400" cy="23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29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Rotating Frame (no RWA)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44791-C346-404B-A67F-25F6EE7E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7" y="1195634"/>
            <a:ext cx="6844445" cy="104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1EF2A-DCF5-43D4-9AFC-2A2D1865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942095"/>
            <a:ext cx="4407568" cy="14904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226BF8-EA95-41FB-AEB1-E7CA5E705B3D}"/>
                  </a:ext>
                </a:extLst>
              </p14:cNvPr>
              <p14:cNvContentPartPr/>
              <p14:nvPr/>
            </p14:nvContentPartPr>
            <p14:xfrm>
              <a:off x="837720" y="919080"/>
              <a:ext cx="11242080" cy="482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226BF8-EA95-41FB-AEB1-E7CA5E705B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360" y="909720"/>
                <a:ext cx="1126080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36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70892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Rotating Frame (no RWA) Express Hamiltonian in the Rotating Frame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C16E2-89DC-4485-90D4-4D2E930B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7" y="5562600"/>
            <a:ext cx="4434305" cy="9123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EB8D0-CF75-43CF-9853-664BBB7FAEC7}"/>
                  </a:ext>
                </a:extLst>
              </p14:cNvPr>
              <p14:cNvContentPartPr/>
              <p14:nvPr/>
            </p14:nvContentPartPr>
            <p14:xfrm>
              <a:off x="819000" y="1193400"/>
              <a:ext cx="10616760" cy="71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EB8D0-CF75-43CF-9853-664BBB7FA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1184040"/>
                <a:ext cx="1063548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56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37C808-8CDE-41B7-997D-4FEFF49D4C3C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 9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This part has a lot of </a:t>
            </a:r>
            <a:r>
              <a:rPr lang="en-US" dirty="0" err="1">
                <a:solidFill>
                  <a:srgbClr val="FF0000"/>
                </a:solidFill>
              </a:rPr>
              <a:t>maths</a:t>
            </a:r>
            <a:r>
              <a:rPr lang="en-US" dirty="0">
                <a:solidFill>
                  <a:srgbClr val="FF0000"/>
                </a:solidFill>
              </a:rPr>
              <a:t>. You only need to be able to understand and derive them open-book (e.g. for assignment). But you need to understand what I am doing.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Rabi Oscillation – Experiment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53DD-30EE-4FC1-9006-A91A5176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305800" y="1365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5198E6-161D-4969-B712-F97F047F5D1D}"/>
                  </a:ext>
                </a:extLst>
              </p:cNvPr>
              <p:cNvSpPr txBox="1"/>
              <p:nvPr/>
            </p:nvSpPr>
            <p:spPr>
              <a:xfrm>
                <a:off x="822158" y="5899964"/>
                <a:ext cx="38598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(perturbation)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At the end, you will see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5198E6-161D-4969-B712-F97F047F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58" y="5899964"/>
                <a:ext cx="3859839" cy="553998"/>
              </a:xfrm>
              <a:prstGeom prst="rect">
                <a:avLst/>
              </a:prstGeom>
              <a:blipFill>
                <a:blip r:embed="rId2"/>
                <a:stretch>
                  <a:fillRect l="-3791" t="-14286" r="-26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6AC5AD3-A6BE-408A-8EFD-509455FA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20" y="4326846"/>
            <a:ext cx="5090040" cy="2029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B70C6E-8F51-472A-BD0C-990099A61442}"/>
                  </a:ext>
                </a:extLst>
              </p14:cNvPr>
              <p14:cNvContentPartPr/>
              <p14:nvPr/>
            </p14:nvContentPartPr>
            <p14:xfrm>
              <a:off x="675360" y="1302480"/>
              <a:ext cx="9625680" cy="518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B70C6E-8F51-472A-BD0C-990099A61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000" y="1293120"/>
                <a:ext cx="9644400" cy="5204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56D1C6-0004-4945-8673-91327FE6A97A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EDD4A1-000D-42C9-A0ED-CDDB56F81FF2}"/>
                  </a:ext>
                </a:extLst>
              </p14:cNvPr>
              <p14:cNvContentPartPr/>
              <p14:nvPr/>
            </p14:nvContentPartPr>
            <p14:xfrm>
              <a:off x="3338640" y="432720"/>
              <a:ext cx="8500320" cy="565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EDD4A1-000D-42C9-A0ED-CDDB56F81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9280" y="423360"/>
                <a:ext cx="8519040" cy="56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4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29400" cy="1325563"/>
          </a:xfrm>
        </p:spPr>
        <p:txBody>
          <a:bodyPr/>
          <a:lstStyle/>
          <a:p>
            <a:r>
              <a:rPr lang="en-US" b="1" dirty="0"/>
              <a:t>Rabi Oscillation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44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922E5F-E5D2-4131-AADA-05593C4ECBF6}"/>
                  </a:ext>
                </a:extLst>
              </p14:cNvPr>
              <p14:cNvContentPartPr/>
              <p14:nvPr/>
            </p14:nvContentPartPr>
            <p14:xfrm>
              <a:off x="581400" y="984600"/>
              <a:ext cx="10495080" cy="555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922E5F-E5D2-4131-AADA-05593C4EC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040" y="975240"/>
                <a:ext cx="10513800" cy="5568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73A5E8-AD41-434D-A91B-9D470395E44B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C675CD-DB97-430D-AF56-1B70F4A47EB1}"/>
                  </a:ext>
                </a:extLst>
              </p14:cNvPr>
              <p14:cNvContentPartPr/>
              <p14:nvPr/>
            </p14:nvContentPartPr>
            <p14:xfrm>
              <a:off x="7040160" y="2047680"/>
              <a:ext cx="4742640" cy="124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C675CD-DB97-430D-AF56-1B70F4A47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0800" y="2038320"/>
                <a:ext cx="476136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7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Rabi Oscillation – Solve S.E.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13023" y="1152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AB97A-1643-449A-9B73-D183E0E1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620148"/>
            <a:ext cx="4802021" cy="791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10068F-56C1-498A-BA54-923BAEF083DB}"/>
                  </a:ext>
                </a:extLst>
              </p14:cNvPr>
              <p14:cNvContentPartPr/>
              <p14:nvPr/>
            </p14:nvContentPartPr>
            <p14:xfrm>
              <a:off x="334440" y="769320"/>
              <a:ext cx="9485280" cy="329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10068F-56C1-498A-BA54-923BAEF083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080" y="759960"/>
                <a:ext cx="9504000" cy="33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97D875-B131-46E8-9433-048E017B6A1A}"/>
                  </a:ext>
                </a:extLst>
              </p14:cNvPr>
              <p14:cNvContentPartPr/>
              <p14:nvPr/>
            </p14:nvContentPartPr>
            <p14:xfrm>
              <a:off x="9847440" y="1311840"/>
              <a:ext cx="2201040" cy="118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97D875-B131-46E8-9433-048E017B6A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8080" y="1302480"/>
                <a:ext cx="221976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8687E-9A46-438B-855E-382742A0A546}"/>
                  </a:ext>
                </a:extLst>
              </p14:cNvPr>
              <p14:cNvContentPartPr/>
              <p14:nvPr/>
            </p14:nvContentPartPr>
            <p14:xfrm>
              <a:off x="572040" y="2475000"/>
              <a:ext cx="11573280" cy="4103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8687E-9A46-438B-855E-382742A0A5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680" y="2465640"/>
                <a:ext cx="11592000" cy="4122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68EBE4-4899-4807-989E-070788DFCA9C}"/>
              </a:ext>
            </a:extLst>
          </p:cNvPr>
          <p:cNvSpPr txBox="1"/>
          <p:nvPr/>
        </p:nvSpPr>
        <p:spPr>
          <a:xfrm>
            <a:off x="76200" y="-30483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0CC832-70AE-4593-A588-A0093A3D6E67}"/>
                  </a:ext>
                </a:extLst>
              </p14:cNvPr>
              <p14:cNvContentPartPr/>
              <p14:nvPr/>
            </p14:nvContentPartPr>
            <p14:xfrm>
              <a:off x="5226840" y="3603600"/>
              <a:ext cx="4480200" cy="39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0CC832-70AE-4593-A588-A0093A3D6E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480" y="3594240"/>
                <a:ext cx="449892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74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 – Solve S.E.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DB7-0B70-43D7-9645-F9201C27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5787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39A607-D026-49CD-B377-3311121AFAF4}"/>
                  </a:ext>
                </a:extLst>
              </p14:cNvPr>
              <p14:cNvContentPartPr/>
              <p14:nvPr/>
            </p14:nvContentPartPr>
            <p14:xfrm>
              <a:off x="531360" y="1333800"/>
              <a:ext cx="11401560" cy="457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39A607-D026-49CD-B377-3311121AF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1324440"/>
                <a:ext cx="11420280" cy="4596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07896C-C6C2-4627-B319-5C7A20284854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193947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 – Solve S.E.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5787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DEF37-27EB-4DF7-8377-C501E091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4148515" cy="848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DD840-5CB9-40A7-9B1F-23372A02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65892"/>
            <a:ext cx="3953321" cy="808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6EF922-A80C-4B2E-A6AF-7F3BB55BC355}"/>
              </a:ext>
            </a:extLst>
          </p:cNvPr>
          <p:cNvSpPr txBox="1"/>
          <p:nvPr/>
        </p:nvSpPr>
        <p:spPr>
          <a:xfrm>
            <a:off x="381000" y="16775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L.H.S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3B2CF-E656-423F-983D-F33273B67B46}"/>
              </a:ext>
            </a:extLst>
          </p:cNvPr>
          <p:cNvSpPr txBox="1"/>
          <p:nvPr/>
        </p:nvSpPr>
        <p:spPr>
          <a:xfrm>
            <a:off x="5181600" y="1536591"/>
            <a:ext cx="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R.H.S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55EEBD-D4CA-4313-BABE-8938061005F9}"/>
                  </a:ext>
                </a:extLst>
              </p14:cNvPr>
              <p14:cNvContentPartPr/>
              <p14:nvPr/>
            </p14:nvContentPartPr>
            <p14:xfrm>
              <a:off x="212400" y="916200"/>
              <a:ext cx="11661120" cy="54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55EEBD-D4CA-4313-BABE-8938061005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40" y="906840"/>
                <a:ext cx="11679840" cy="5459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2C92376-1EA9-4D67-88D5-3D0327D5ABA1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3495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Rotating Wave Approximation </a:t>
            </a:r>
            <a:br>
              <a:rPr lang="en-US" b="1" dirty="0"/>
            </a:br>
            <a:r>
              <a:rPr lang="en-US" b="1" dirty="0"/>
              <a:t>(RWA) and Spin Resonance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715CFE-F6D4-48F8-87CB-E820119E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" y="1580381"/>
            <a:ext cx="4381828" cy="723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CA572-DA47-4F3C-BD06-75D403F9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9069"/>
            <a:ext cx="3725698" cy="7231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C857FA-3410-4C6E-BCAE-867D9EC93970}"/>
              </a:ext>
            </a:extLst>
          </p:cNvPr>
          <p:cNvSpPr txBox="1"/>
          <p:nvPr/>
        </p:nvSpPr>
        <p:spPr>
          <a:xfrm>
            <a:off x="8045395" y="76643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Rotating Wave Approximation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423B1B-B4FC-4B24-A5ED-75D890E7C0A0}"/>
                  </a:ext>
                </a:extLst>
              </p14:cNvPr>
              <p14:cNvContentPartPr/>
              <p14:nvPr/>
            </p14:nvContentPartPr>
            <p14:xfrm>
              <a:off x="421920" y="70920"/>
              <a:ext cx="11467080" cy="673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423B1B-B4FC-4B24-A5ED-75D890E7C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560" y="61560"/>
                <a:ext cx="11485800" cy="675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0F54DB-D459-42B0-8A74-FCE7E6C9ED48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A7134F-31FE-4867-B7CD-810C1A8723EB}"/>
                  </a:ext>
                </a:extLst>
              </p14:cNvPr>
              <p14:cNvContentPartPr/>
              <p14:nvPr/>
            </p14:nvContentPartPr>
            <p14:xfrm>
              <a:off x="2260080" y="5358960"/>
              <a:ext cx="3476880" cy="56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A7134F-31FE-4867-B7CD-810C1A8723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0720" y="5349600"/>
                <a:ext cx="3495600" cy="5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198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9364</TotalTime>
  <Words>590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Candara</vt:lpstr>
      <vt:lpstr>Retrospect</vt:lpstr>
      <vt:lpstr>Tema di Office</vt:lpstr>
      <vt:lpstr>Quantum Computing Architectures (EE274)  Lecture 13</vt:lpstr>
      <vt:lpstr>Outline</vt:lpstr>
      <vt:lpstr>Rabi Oscillations</vt:lpstr>
      <vt:lpstr>Rabi Oscillation – Experiment Setup</vt:lpstr>
      <vt:lpstr>Rabi Oscillation</vt:lpstr>
      <vt:lpstr>Rabi Oscillation – Solve S.E.  </vt:lpstr>
      <vt:lpstr>Rabi Oscillation – Solve S.E.</vt:lpstr>
      <vt:lpstr>Rabi Oscillation – Solve S.E.</vt:lpstr>
      <vt:lpstr>Rotating Wave Approximation  (RWA) and Spin Resonance</vt:lpstr>
      <vt:lpstr>Solution</vt:lpstr>
      <vt:lpstr>Rabi Oscillation </vt:lpstr>
      <vt:lpstr>Rabi Oscillation </vt:lpstr>
      <vt:lpstr>Rabi Oscillation </vt:lpstr>
      <vt:lpstr>Rabi Oscillation – Final Effect</vt:lpstr>
      <vt:lpstr>Spin Resonance, Rotating Frame, RWA</vt:lpstr>
      <vt:lpstr>Summary</vt:lpstr>
      <vt:lpstr>PowerPoint Presentation</vt:lpstr>
      <vt:lpstr>Rabi Oscillation under a rotating magnetic field</vt:lpstr>
      <vt:lpstr>Quantum Gate and Hamiltonian</vt:lpstr>
      <vt:lpstr>Rabi Oscillation with Rotating Magnetic Field</vt:lpstr>
      <vt:lpstr>Rabi Oscillation with Rotating Magnetic Field Raising and Lowering Operators</vt:lpstr>
      <vt:lpstr>Rotating Frame (no RWA)</vt:lpstr>
      <vt:lpstr>Rotating Frame (no RWA) Express Hamiltonian in the Rotating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1506</cp:revision>
  <cp:lastPrinted>2023-02-24T19:54:58Z</cp:lastPrinted>
  <dcterms:created xsi:type="dcterms:W3CDTF">2018-08-11T18:04:59Z</dcterms:created>
  <dcterms:modified xsi:type="dcterms:W3CDTF">2025-03-07T06:24:41Z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