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1514" r:id="rId8"/>
    <p:sldId id="1543" r:id="rId9"/>
    <p:sldId id="1516" r:id="rId10"/>
    <p:sldId id="1542" r:id="rId11"/>
    <p:sldId id="1517" r:id="rId12"/>
    <p:sldId id="1544" r:id="rId13"/>
    <p:sldId id="1546" r:id="rId14"/>
    <p:sldId id="1547" r:id="rId15"/>
    <p:sldId id="1548" r:id="rId16"/>
    <p:sldId id="1540" r:id="rId17"/>
    <p:sldId id="1550" r:id="rId18"/>
    <p:sldId id="1531" r:id="rId19"/>
    <p:sldId id="1549" r:id="rId20"/>
    <p:sldId id="1551" r:id="rId21"/>
    <p:sldId id="153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14"/>
            <p14:sldId id="1543"/>
            <p14:sldId id="1516"/>
            <p14:sldId id="1542"/>
            <p14:sldId id="1517"/>
            <p14:sldId id="1544"/>
            <p14:sldId id="1546"/>
            <p14:sldId id="1547"/>
            <p14:sldId id="1548"/>
            <p14:sldId id="1540"/>
            <p14:sldId id="1550"/>
            <p14:sldId id="1531"/>
            <p14:sldId id="1549"/>
            <p14:sldId id="1551"/>
            <p14:sldId id="153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>
        <p:scale>
          <a:sx n="100" d="100"/>
          <a:sy n="100" d="100"/>
        </p:scale>
        <p:origin x="-96" y="-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32:53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16838 8174 0,'0'0'0,"-9"-9"0,0-8 0,1 8 16,-10 1-16,10-1 15,-1 0-15,9 9 16,0 0-16,0 0 16,0 0-16,17 0 15,27 0 1,25 0-16,44 9 15,17 0-15,-8-1 16,-26 1-16,-18 0 16,-18-9-16,-16 0 15,-18 0-15,-9 0 16,-8 0 0,-9 0-16,-9 0 15,-8 0 1,-35 8-16,-35 1 15,0 0 1,9-1-16,0 1 16,8 0-16,1-1 0,17 1 15,17 0-15,18-1 16,-1 1-16,18 0 16,0-9-16,0 0 15,18 8-15,16-8 16,36 9-16,17 0 15,-9-9-15,0-9 16,0 0-16,-26 9 16,-17 0-1,-9 0 1,-17 0-16,-1 0 16,-16 0-16,-10 0 0,-25 0 15,-26 0-15,-10 9 16,-7 0-16,16-1 15,1-8-15,16 0 16,19 0-16,-1 0 16,18 0-1,-1 0-15,1 0 16,8 0 0,9 0-16,0 0 0,0 0 15,0 0-15,18 0 16,34 0-16,17 0 15,9 0-15,9 0 16,-9 0 0,-17-8-16,-17 8 15,-18 0-15,-9-9 16,-8 9-16,-9-9 16,-18 1-16,-16-10 15,-27 1-15,-9 8 16,1 9-16,17 0 15,17 18 1,9-10-16,17 1 16</inkml:trace>
  <inkml:trace contextRef="#ctx0" brushRef="#br0" timeOffset="423.01">16699 6849 0,'0'0'0,"0"0"0,0 0 16,0 0-16,0 0 15,-9 17 1,1 61-16,-19 43 15,-7 35-15,-1 0 16,18-52-16,-1-17 16,1-27-16,17-16 15,9-18-15,-9-18 16,0 1 0</inkml:trace>
  <inkml:trace contextRef="#ctx0" brushRef="#br0" timeOffset="922">17003 7386 0,'0'0'0,"0"0"15,0 0-15,0 0 0,0 0 16,0 0-1,0 0-15,-9-9 16,0 0-16,1 1 16,-10-1-16,-8 1 15,0 8-15,9 0 16,-9 0-16,0 8 16,0 9-1,8 18-15,1 0 16,8-9-16,9 0 15,0-18 1,18 1-16,-1 0 0,9-18 16,9-17-16,0 0 15,-1 0-15,-8 0 16,0 9-16,-17-1 16,0 10-1,-9 8-15,0 0 16,-9 17-16,0 26 15,-8 9-15,8 0 16,9 0-16,0-8 16,18-18-16,-1 0 15,27-9-15,8-8 16,-26-1 0</inkml:trace>
  <inkml:trace contextRef="#ctx0" brushRef="#br0" timeOffset="1354.08">17324 7325 0,'0'0'0,"0"0"0,0 0 15,-9-8-15,-8-1 16,8 9-16,1 0 15,8 0-15,-9 0 16,9 0-16,-9 0 16,1 0-1,8 0-15,0 0 16,0 0-16,0 0 16,0 9-16,0-1 15,0 10-15,0-1 16,0 0-16,0 0 15,8 9-15,1-8 16,-9-1-16,0-8 16,0 8-1,-9-8-15,1 8 16,-1 0-16,-17 1 16,0-1-16,-9-8 15,0 8-15,9-8 16,18-1-1</inkml:trace>
  <inkml:trace contextRef="#ctx0" brushRef="#br0" timeOffset="1627.8">17272 7325 0,'0'0'0,"0"0"16,0 0-16,17-8 16,18-1-1,17-17-15,18 9 0,-1-9 16,1 0-1,-10 17-15,-16 0 16,-27 9-16</inkml:trace>
  <inkml:trace contextRef="#ctx0" brushRef="#br0" timeOffset="1939.26">17454 6883 0,'0'0'0,"0"0"15,0 0 1,0 0-16,0 9 0,0 0 16,0 8-1,9 18-15,0 8 16,-1 18-16,-8 8 15,-8 18 1,-1 8-16,9-9 0,0-8 16,0-17-16,0-18 15,9 1 1,8-18-16,0-9 16,44-8-16,-17-9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34:30.69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9274 3385 0,'-8'0'0,"-1"0"0,0-9 0,1 0 16,-1 1-16,0-1 16,-8-8-16,-9-1 15,0 1-15,-18 0 16,1 17-1,-18 0-15,-8 26 16,-1 17-16,1 26 16,17 1-16,17-1 15,17-17-15,18 0 16,0-9-16,18 0 16,17-17-16,17 0 15,61-26 1,251-26-16</inkml:trace>
  <inkml:trace contextRef="#ctx0" brushRef="#br0" timeOffset="516.53">9769 3419 0,'0'0'0,"0"0"0,0 0 16,0 0-16,-8-8 16,-1-1-1,0 0-15,0 1 0,-17-1 16,0 0 0,-8 9-16,-10 0 15,-8 26-15,9 9 16,-9 17-1,17 0-15,0 8 0,18-16 16,-1-1-16,18-8 16,0 8-16,26-17 15,9-17-15,9-9 16,8-18 0,9-16-16,-1-10 15,-8-25-15,-17-9 16,-9 35-16,-17 17 15,0 9-15,-9 17 16,0 0-16,0 17 16,0 26-16,0 9 15,0 9 1,17-9-16,0 8 16,1-8-16,16-8 15,36-10-15,8-16 16,-43-27-16</inkml:trace>
  <inkml:trace contextRef="#ctx0" brushRef="#br0" timeOffset="934.6">10099 3463 0,'0'0'0,"0"0"0,0 0 16,0 8-16,0 10 15,0 7-15,9 10 16,-9 0-16,0-1 16,0-8-16,0 0 15,0-8-15,0-10 16,0 1-16,0-9 15,0 0-15,0-9 16,17-25 0,1-18-16,8 0 15,0 17-15,-18 18 16,1 8-16,0 9 16,-1 9-16,10 8 15,-9 18-15,-1 8 16,1 0-16,8 9 15,1-8-15,-1-18 16,18-9 0,8-17-16,-17 0 15</inkml:trace>
  <inkml:trace contextRef="#ctx0" brushRef="#br0" timeOffset="1317.77">10594 3315 0,'-8'0'0,"-1"0"16,0 9-16,0 8 16,9 18-16,0 0 15,0 8-15,0 0 16,-8 0 0,-1 1-16,9-10 0,-9-8 15,9-8 1,0-10-16,0 1 15,0 0-15,0-9 16,0-9-16,0-17 16,9-17-16,8-9 15,1 17 1,-1 1-16,-8 16 0,0 18 16,-1 0-1,1 18-15,8-1 16,-8 17-16,0 1 15,-1 8-15,1-17 16,0 0-16,-1 0 16,1-17-16,8-9 15,1 9-15</inkml:trace>
  <inkml:trace contextRef="#ctx0" brushRef="#br0" timeOffset="1680.03">11072 3393 0,'0'0'0,"0"0"0,-9 0 16,0 9-16,1 8 15,-1 18 1,-8 0-16,8 8 16,9 0-16,0 0 15,9 1 63,8-1-78,0-8 0,1-9 0,-10-18 0,10 1 0,-1 0 0,1-18 16,-10 0-16,1-8 0,-9-26 0,-9-18 0,-17 0 16,0 18-16,0 8 15,0 18-15,9 0 16,-1 17-16,18 0 15,0 0-15,0 0 16,18 9 0,-10-1-16</inkml:trace>
  <inkml:trace contextRef="#ctx0" brushRef="#br0" timeOffset="1949.73">11141 3289 0,'0'0'0,"0"0"0,0 0 0,0 0 16,0 0-16,0 0 15,18 0-15,8 0 16,34-8-1,10-1-15,8 0 16,0 1-16,-17-10 16,17 18-16,-8 0 15,-44 0-15</inkml:trace>
  <inkml:trace contextRef="#ctx0" brushRef="#br0" timeOffset="2182.94">11506 3064 0,'0'-9'0,"-9"9"0,1 0 16,8 0-16,0 0 15,0 0-15,-9 18 16,0 25-16,1 35 16,-18 35-16,-1 17 15,10-9 1,8-9-16,1-16 15,-1-27-15,9-17 16,17-17-16,9-1 16,-8-16-16</inkml:trace>
  <inkml:trace contextRef="#ctx0" brushRef="#br0" timeOffset="2739.66">12461 3298 0,'0'0'0,"0"0"16,0 0-16,0 0 0,-8 0 16,-1 0-1,0 0-15,0 26 16,-8 17-16,8 27 15,9-1-15,0-9 16,0-8-16,9-8 16,0-18-16,8-9 15,1-8 1,-1-1-16,18-16 16,8-27-16,18-34 15,-9-18-15,-17 18 16,-9 26-16,-18 17 15,1 8 1,-9 18 0,0 9-16,-9 17 15,1 26 1,8 8-16,0 1 0,0-18 16,17 1-16,0-10 0,9-16 15,-8-10-15</inkml:trace>
  <inkml:trace contextRef="#ctx0" brushRef="#br0" timeOffset="3052.49">13104 3263 0,'0'0'0,"0"0"0,0 0 15,0 0-15,0 0 16,-9 0-16,0 18 15,1 8-15,8 26 16,0-9 0,8 0-16,-8 1 15,9-1-15,0-9 16,-1-8-16,1 0 16,-9-8-16,0-1 15,-9 0-15,1 1 16,-1-10-1,-8 1-15,-1-9 16,10 0-16,-10 0 16,18 0-16</inkml:trace>
  <inkml:trace contextRef="#ctx0" brushRef="#br0" timeOffset="3349.95">13304 3679 0,'0'0'0,"0"0"0,0 0 16,0 0-1,0 0-15,17 0 16,9-9-16,17 1 16,1-18-16,-1 0 15,1-18-15,-1 1 16,-17 9-16,-17-10 16,-18 10-1,0 8-15,-8 8 16,-18 18-16,-8 9 15,-9 26-15,0 17 16,17-1-16,18 1 16,17-8-16,26-1 15,26-8-15,52-9 16,78-9-16,244-17 16</inkml:trace>
  <inkml:trace contextRef="#ctx0" brushRef="#br0" timeOffset="3951.23">14667 3203 0,'0'0'0,"0"0"15,0 0-15,0 0 16,0 26-16,0 34 15,9 53-15,-1 43 16,-8 17 0,-8-26-16,-1-34 15,0-18-15,1-8 16,-1-35-16,9-18 16,0-8-1,0-17-15,0-18 0,-9-17 16,0-60-16,1-88 15,8-42-15,17 8 16,1 61-16,8 52 16,0 51-1,0 10-15,8 16 16,1 18 0,0 0-16,8 18 15,1 16 1,-10 10-16,-8 8 15,-17 0-15,-18 0 0,1 8 16,-18-17-16,0-17 16,0 0-16,0-8 15,8-10-15,18-8 16</inkml:trace>
  <inkml:trace contextRef="#ctx0" brushRef="#br0" timeOffset="4317.02">15188 3549 0,'0'0'0,"0"0"0,0 0 16,0 0-16,17 9 16,1-1-16,16-8 15,10-8-15,8-10 16,0-8-1,-9-8-15,1-1 16,-18 1-16,-17-1 16,-1 0-16,-16 18 15,-1 0-15,0 8 16,-8 9-16,-9 17 16,0 1-16,8 16 15,1 10-15,17-10 16,0 10-1,17-19-15,9 1 16,9 0-16,17-17 16,44 8-16,-27 1 15</inkml:trace>
  <inkml:trace contextRef="#ctx0" brushRef="#br0" timeOffset="4615.85">15848 3359 0,'0'0'0,"0"0"0,0 17 15,9 0-15,8 18 16,0 0-16,1-1 16,-10 1-1,1-9-15,0 0 16,-1-9-16,-8 0 15,0-8-15,0 0 16,0-1-16,0-8 16,0-8-16,0-27 15,0-34 1,18-18-16,16 1 0,10 25 16,-27 52-1</inkml:trace>
  <inkml:trace contextRef="#ctx0" brushRef="#br0" timeOffset="4912.6">16239 3133 0,'0'0'0,"0"0"16,0 0-16,17 0 16,0 0-16,18 0 15,17 0-15,0-8 16,9-1-16,0-8 47,0-9-47,8 0 0,-69 26 0,35-17 0</inkml:trace>
  <inkml:trace contextRef="#ctx0" brushRef="#br0" timeOffset="5149.54">16473 2848 0,'0'0'0,"0"0"0,0 0 16,-9 8 0,1 18-16,-1 18 15,0 25-15,1 17 16,-1 10 0,0-1-16,1-8 0,8-18 15,0-17-15,0-9 16,17-17-16,-8 0 15,-1-17-15</inkml:trace>
  <inkml:trace contextRef="#ctx0" brushRef="#br0" timeOffset="5507.37">16734 3237 0,'0'0'0,"0"0"0,-9 0 15,0 18-15,1-1 16,-10 18-16,10 8 16,8 0-16,0 1 15,0-18-15,8 0 16,-8-18-16,9 1 16,8-18-16,1 1 15,16-18 1,1-26-16,-9 0 15,-9 8-15,-8 18 16,0 18-16,-9 8 16,0 0-16,0 17 15,0 9 1,9 9-16,8 8 0,0 0 16,1-8-16,8-1 15,-18-16 1</inkml:trace>
  <inkml:trace contextRef="#ctx0" brushRef="#br0" timeOffset="5800.71">17142 3272 0,'0'0'0,"0"0"0,0 17 16,0 9-16,8 18 15,1-1-15,0 0 16,-9-17-16,0 0 16,0 0-16,0-9 15,0-8 1,0 0 0,0-9-16,0 0 0,0-9 15,0-26-15,0-25 16,17-9-16,1-1 15,16 10-15,10-10 16,-27 44-16</inkml:trace>
  <inkml:trace contextRef="#ctx0" brushRef="#br0" timeOffset="6273.98">17628 2700 0,'0'0'0,"0"0"16,0 0-16,0 9 16,0 17-16,0 35 15,-9 34-15,1 18 16,-1-1-1,0 1-15,9-18 16,0-26-16,0-25 16,0-18-16,0 0 15,0-18 1,0 1-16,0-9 16,0-17-1,9-18-15,8-17 0,1 0 16,16 0-16,-7 26 15,7 9-15,1 17 16,0 0-16,-9 17 16,0-8-16,-18-1 15,1 10-15,0-1 16,-18 18-16,0-9 16,-17 8-16,-8-8 15,8 0-15,8-8 16,10-10-1,8 1-15,8-1 16</inkml:trace>
  <inkml:trace contextRef="#ctx0" brushRef="#br0" timeOffset="6620.05">18279 3255 0,'0'0'0,"0"-9"0,0 0 15,-8 1-15,-1-1 16,0 0-1,1 1-15,-18 8 16,-1 0-16,-16 17 16,0 18-16,8-1 15,0 10-15,18-1 16,8-17-16,9 0 16,9-17-16,8-1 15,9-16 1,9-1-16,17-17 15,-9 0-15,-8 9 16,-9-1-16,-17 18 16,0 0-16,-1 0 15,-8 0-15,0 18 16,9-1-16,0 0 16,8 1-1,0 16-15,1-8 16</inkml:trace>
  <inkml:trace contextRef="#ctx0" brushRef="#br0" timeOffset="6820.12">18279 3047 0,'0'0'0,"0"0"0,0 0 0,0 0 16,0 0-16,18 0 15,25 8-15,9 1 16,18 0 0,-1-9-16,-8-9 15,0 0-15,-35 9 0</inkml:trace>
  <inkml:trace contextRef="#ctx0" brushRef="#br0" timeOffset="7032.4">18496 2813 0,'0'0'0,"0"9"0,-8 25 15,8 36-15,-9 16 16,9 9-16,0 1 16,0-1-16,9-17 15,-9-26-15,8-9 16,1-8-1,26-9-15,-18-9 0</inkml:trace>
  <inkml:trace contextRef="#ctx0" brushRef="#br0" timeOffset="7218.72">18870 3211 0,'0'0'0,"-9"9"16,0 8-1,1 18-15,-10 8 0,10-17 16,-1 0 0,9-17-16,0 0 15,0-9-15,0 0 16,0 0-16</inkml:trace>
  <inkml:trace contextRef="#ctx0" brushRef="#br0" timeOffset="7349.42">18800 2839 0,'0'0'0,"0"0"16,0 0-16,0 0 16,0 9-1,0 8-15,18 9 0,42 35 16,10 8-16,-35-35 16</inkml:trace>
  <inkml:trace contextRef="#ctx0" brushRef="#br0" timeOffset="7865.7">19165 3220 0,'0'0'0,"-9"9"0,1 8 16,-1 18-16,-8 17 15,-1-9-15,18 0 16,0-17-16,0 0 16,9-17-16,0 0 78,-1-9-78,1-9 0,0 0 0,-1-8 0,1-18 0,0-8 0,-18 8 0,0 9 0,1 9 15,-1 0-15,9 17 16,0 0-16,0 0 16,0 0-16,0 0 15,17 8 1,9 1-16,9 0 15,9-1-15,-10 1 16,-8 0-16,-8-9 16,-10 0-16,1 0 15,0 0-15,-1 8 16,-8-8 0,0 0-16,0 0 15,0 0-15,18-8 16,-1-10-16,18 1 15,-9 0-15,0-1 16,0 18-16,-9 0 16,1 0-1,-9 9-15,8 8 0,-8 1 16,8-1 0,0 26-16,-8-8 15</inkml:trace>
  <inkml:trace contextRef="#ctx0" brushRef="#br0" timeOffset="8265.69">20155 3125 0,'0'0'0,"0"0"16,0 0-16,0 0 15,26 0-15,26 8 16,26-8-16,27 9 16,-1-18-16,-9 1 15,9-18 1,-8 0-16,-61 8 15</inkml:trace>
  <inkml:trace contextRef="#ctx0" brushRef="#br0" timeOffset="8482.5">20581 2848 0,'0'0'0,"0"17"15,-9 35-15,0 26 16,0 8-16,1 10 16,-1-1-16,9-17 15,0-17-15,0-18 16,9-17-16,-1 0 16,1-9-16</inkml:trace>
  <inkml:trace contextRef="#ctx0" brushRef="#br0" timeOffset="9065.66">21049 2605 0,'0'0'0,"0"9"0,-8 25 16,-1 27-1,-17 43-15,-17 35 78,-1 8-78,1 0 0,43-147 0,-44 121 0,10-34 0,34-87 0,-18 69 0,1-26 0,17-43 0,-9 26 0,9-17 0,0-9 0,0 9 0,0-9 16,0-18 0,18-16-16,16-27 15,1 9-15,-9 9 16,0 8-16,0 18 15,-8 17-15,-1 0 16,0 17-16,9 18 16,9 0-16,8-1 15,10 1-15,7-9 16,10-18 0,-9 1-16,8-9 15,1-9-15,-18-17 16,-9 1-16,-17-1 15,0 0-15,-17-18 16,0 10 0,-18 8-16,0 8 0,-8 10 15,-9 8-15,-18 17 16,1 0 0,0 27-16,8-1 15,0 0-15,18-8 16,17-1-1,8-8-15,10 0 0,25 0 16,18-17-16,26 0 16,8-1-16,-60-8 15</inkml:trace>
  <inkml:trace contextRef="#ctx0" brushRef="#br0" timeOffset="9678.16">21926 3298 0,'0'0'0,"0"0"0,0 0 15,0 0-15,0 0 16,0 0-16,0 0 16,-8 0-16,-1 17 15,0 18-15,1 0 16,8 8-16,0 0 15,8 0 1,10-17-16,-1 0 16,1-17-16,-1 0 15,0-1-15,9-16 16,0-1-16,0-17 16,-8 0-16,-10-17 15,-8 0-15,-8-1 16,-1 10-16,-8-1 15,-1 18 1,10 8-16,8 9 16,0 0-16,0 0 15,0 0-15,0 0 16,17 0-16,0 0 16,18 9-16,9-1 15,-1 1-15,-8 8 16,-9 1-16,0-1 15,0 9 1,-17 9-16,-1-9 16,-8 0-16,0-1 15,-8 1-15,8-8 16,0-10-16,0 1 16,0-9-16,0 0 15,0-9 1,0-8-16,17-35 15,18-17-15,8-18 16,18 27-16,0 25 16,-35 26-16</inkml:trace>
  <inkml:trace contextRef="#ctx0" brushRef="#br0" timeOffset="10199.65">22725 3246 0,'0'0'0,"-8"0"16,-1 0-16,0 0 16,1 9-16,-1 8 15,0 0-15,1 9 16,8 0-16,0-8 15,0-10-15,8 1 16,1-9-16,8-9 16,1 1-16,-1-1 15,9-17 1,0 0-16,0 0 16,-8 9-16,-10 8 15,1 9-15,0 0 16,8 17-16,0 35 15,9 35-15,0 0 16,1 16-16,-1 1 16,0-8-16,-18-18 15,1-18-15,-9-16 16,0-10 0,0-8-16,-9-9 15,1-8-15,-1 0 16,0-18-16,-17-8 15,9-35 1,-1-9-16,18-17 0,9 9 16,9 17-1,-1 35-15</inkml:trace>
  <inkml:trace contextRef="#ctx0" brushRef="#br0" timeOffset="24583.02">24540 2622 0,'0'0'0,"0"0"0,0 0 0,0 0 16,0 0 0,0 18-16,0 16 15,0 53-15,-8 43 16,-1 26-16,0 0 15,1-26-15,-1-26 16,9-18 0,0-25-16,0-27 15,9-16-15,-1-10 0,-8-8 16</inkml:trace>
  <inkml:trace contextRef="#ctx0" brushRef="#br0" timeOffset="24780.12">24558 3255 0,'-9'0'0,"0"0"0,1 0 0,8 0 15,0 0 1,0 0-16,8 0 16,18 0-16,18-9 15,25 0-15,18 1 16,17-1-1,18 0-15,-1 18 0,-68-9 16</inkml:trace>
  <inkml:trace contextRef="#ctx0" brushRef="#br0" timeOffset="25034.21">25079 2553 0,'0'0'0,"0"0"16,0 0-16,0 17 15,8 18-15,1 34 16,-9 53-16,0 34 31,-9-1-31,-8-16 0,8-26 0,9-18 16,0-26-16,0-8 15,9-27 1,0-25-16</inkml:trace>
  <inkml:trace contextRef="#ctx0" brushRef="#br0" timeOffset="25281.8">25461 3281 0,'0'0'0,"0"0"16,0 0-16,0 0 15,0 0-15,0 0 16,8 0-16,10 0 16,17-9-16,8 0 15,26 1-15,-8-1 16,-9 9-1,-8 0-15,-18 0 16</inkml:trace>
  <inkml:trace contextRef="#ctx0" brushRef="#br0" timeOffset="25488.12">25895 3237 0,'-9'-8'0,"-8"-1"0,0 9 15,-1 0-15,1 17 16,-1 1-16,1 16 16,-9 18-16,9 0 15,-1 0 1,1-8 0,0-1-16,8-9 0,-8-8 0,17-17 15</inkml:trace>
  <inkml:trace contextRef="#ctx0" brushRef="#br0" timeOffset="25672.86">25522 3722 0,'0'0'0,"0"0"0,0 0 0,0 0 0,0 0 16,0 0-1,0 0-15,0 0 16,17 0-16,0-8 15,35-1-15,18 9 16,-27 0-16</inkml:trace>
  <inkml:trace contextRef="#ctx0" brushRef="#br0" timeOffset="26848.2">27215 3185 0,'-9'-8'0,"1"-1"16,-10-17-16,1 0 0,8-9 15,-8 9 1,-1-8-16,-8 8 0,-8 9 16,-10-1-1,1 18-15,-1 9 16,-16 26-16,-1 16 15,9 10-15,26 8 16,8 18-16,10-18 16,8-8-16,17-9 15,9-9 1,26-8-16,52 8 16,-34-17-16</inkml:trace>
  <inkml:trace contextRef="#ctx0" brushRef="#br0" timeOffset="27235.12">27632 3281 0,'-9'0'0,"0"-9"15,-8 9-15,8-9 0,1 9 16,-1-8-16,-17 8 16,-18 0-16,1 17 15,0 9-15,-9 9 31,8 17-31,9-9 0,9-8 0,9-9 16,17-1 0,0-16-16,9 0 0,8-1 15,0-16 1,18-10-16,0-7 16,-9-10-16,0 0 15,-17 18-15,-1 0 16,1-1-16,0 18 15,-9 0-15,0 0 16,8 18 0,10-1-16,-10 9 15,10 0-15,8 0 16,9 0-16,8-9 16,-17 0-16</inkml:trace>
  <inkml:trace contextRef="#ctx0" brushRef="#br0" timeOffset="27598.49">27910 3168 0,'0'0'0,"0"0"0,0 0 16,0 17-16,-9 1 15,0 16-15,-8 18 16,8 0-16,1-8 16,-1-18-16,9 0 31,0-9-31,0-8 0,0-1 0,0-8 16,0-8-16,17-10 15,9-16-15,9-10 16,-9 10-1,0 16-15,0 1 16,-17 17-16,-1 0 16,1 17-16,0 9 15,8 18-15,1 8 16,8 8-16,8-8 16,-8-26-1</inkml:trace>
  <inkml:trace contextRef="#ctx0" brushRef="#br0" timeOffset="28130.88">28804 2718 0,'0'0'0,"0"0"15,0 0-15,0 17 16,0 26 0,0 35-16,9 0 15,-1 9-15,-8-1 16,0-25-16,9-9 15,-9-17-15,0-9 16,0-18-16,0 1 16,0 0-16,0-1 15,0-8 1,0 0-16,0-8 16,9-1-16,8 0 15,1 1-15,8 8 16,0 0-16,0 0 15,0 8-15,0 1 16,-18 0 0,1-1-16,0 10 0,-9-1 15,-9 0 1,0 9-16,-17-8 16,0-1-16,-8 9 15,8-17-15,8-1 16,10 1-16</inkml:trace>
  <inkml:trace contextRef="#ctx0" brushRef="#br0" timeOffset="28467.41">29212 3324 0,'0'0'0,"0"0"15,0 0-15,0 0 16,0 9-16,9-1 15,8 1-15,9 0 16,9-9 0,8-9-16,1 0 15,-1 1-15,-17-10 16,0-8-16,-17 9 16,0 0-16,-1-1 15,-8 1-15,-8 8 16,-1 9-1,-8 0-15,-1 18 16,1 8-16,0 8 16,8 10-16,9-1 15,17 0-15,9-8 16,79 25-16,268 88 16</inkml:trace>
  <inkml:trace contextRef="#ctx0" brushRef="#br0" timeOffset="28801.98">30402 2622 0,'0'0'0,"0"0"15,0 0-15,0 18 16,-9 25-16,-8 44 16,-9 34 15,-9 0-31,0-8 0,9-9 15,9-18-15,-1-25 0,18-18 16,18 9-16,-1-26 16</inkml:trace>
  <inkml:trace contextRef="#ctx0" brushRef="#br0" timeOffset="29252.04">30845 3047 0,'0'0'0,"0"0"0,0 0 0,0 0 15,0 0-15,-9 0 16,0 0 0,1 0-16,-10 8 15,-25 10-15,-1 16 16,1 10-16,0 8 15,8-9 32,9-8-47,8-9 0,18-26 0,-17 26 0,17-9 16,0-8-16,9-9 0,8 0 0,1-9 16,16 0-16,1-17 15,-9-8-15,0 16 16,-17 1-16,-1 17 15,-8 0-15,0 0 16,0 9-16,0 8 16,0 0-1,9 18-15,0 0 16,8-9-16,1 0 16,8 0-16,0-9 15,-9 0 1</inkml:trace>
  <inkml:trace contextRef="#ctx0" brushRef="#br0" timeOffset="29583.96">30984 3081 0,'0'0'0,"0"0"0,0 0 15,0 18-15,0-1 0,8 18 16,1 8 0,0 9-16,-1 0 15,1-9-15,0 1 16,-9-18-16,0 0 16,0-18-16,0 1 15,0 0-15,0-1 16,0-8-16,0-8 15,0-10 1,17-25-16,0-18 16,18 1-16,0 8 15,17 8-15,-9 27 16,-25 17 0</inkml:trace>
  <inkml:trace contextRef="#ctx0" brushRef="#br0" timeOffset="30138.04">31730 3255 0,'0'0'0,"-8"-9"16,-1 0-16,0 1 15,1-1-15,-1 0 16,0 1-16,1-1 16,-18 9-16,0 0 15,-9 0-15,-9 9 16,1 8-16,0 9 31,8 0-31,0 0 0,18 0 16,-1 0-1,18-9-15,0-8 0,0 0 16,0-1-16,0 1 16,9 8-16,0 1 15,8 8 1,0 8-16,1 18 16,-1 0-16,-8 0 15,0 0-15,-1 9 16,-8-9-16,0-18 15,-8-8 1,-1 0 0,0 0-1,-8-17-15,-1 0 0,1-1 16,0-16-16,-1-1 0,1-17 16,8-17-16,18-27 15,17-8-15,44-26 16,16 9-16,-51 69 15</inkml:trace>
  <inkml:trace contextRef="#ctx0" brushRef="#br0" timeOffset="30513.08">31800 3298 0,'0'0'0,"0"0"0,0 0 16,0 0-16,0 0 15,0 9 1,0-1-16,9 1 0,17 8 16,8-8-1,19 0-15,-1-1 16,0-8-16,-9-8 16,1-1-16,-18 0 15,0-17-15,0 0 16,-18-8-16,1-1 15,-18 18-15,1-1 16,-1 10 0,-17 8-16,0 17 15,-9 18-15,0 8 16,9 9-16,18 0 16,8-9-16,0 1 15,17-1-15,9-17 16,9 8-16,-9-16 15</inkml:trace>
  <inkml:trace contextRef="#ctx0" brushRef="#br0" timeOffset="31033.7">23229 2926 0,'0'0'0,"0"0"0,0 0 0,0 0 16,0 0-1,0 0-15,0 0 16,0 0-16,0 0 15,0 0-15,9 0 16</inkml:trace>
  <inkml:trace contextRef="#ctx0" brushRef="#br0" timeOffset="31194.85">23785 2839 0,'0'0'0,"0"0"15,0 0-15,0 0 16,0 0-16,0 0 16,0 17-16,0 18 15,0-9-15</inkml:trace>
  <inkml:trace contextRef="#ctx0" brushRef="#br0" timeOffset="31360.06">23611 3523 0,'0'0'0,"0"0"0,0 0 0,0 0 15,0 0 1,0 0-16,0 0 16,9 0-16,0 9 15</inkml:trace>
  <inkml:trace contextRef="#ctx0" brushRef="#br0" timeOffset="42299.98">2570 6762 0,'0'0'0,"0"-8"0,0-1 0,0 9 0,0 0 16,0 0-16,0 0 16,0 0-1,0 0-15,9 0 16,17 0-16,44 0 16,42 9-16,10-18 15,0 0 1,-18 1-16,-17-10 0,-18 10 15,-8-10-15,-26 18 16,-18 9 0</inkml:trace>
  <inkml:trace contextRef="#ctx0" brushRef="#br0" timeOffset="43527.94">3144 6130 0,'0'0'0,"0"0"16,-9 0-16,0 17 15,-8 9-15,-18 35 16,-8 52 0,-9 34-1,8-9-15,9 18 0,1-9 16,16-34-16,18-26 16,0-9-16,9-18 15,8-16-15,1-18 16,16-9-16,10-17 15,-27 0 1</inkml:trace>
  <inkml:trace contextRef="#ctx0" brushRef="#br0" timeOffset="43861.28">3309 6806 0,'0'0'0,"0"0"0,0 0 16,0 0-16,17 17 16,0 9-16,1 17 15,-1 9-15,0 0 16,-8-9-16,0 1 31,-1-1-31,-8-8 0,-8-9 16,8-9-16,0-8 15,-9-1-15,9 1 16,0-9-16,0-9 16,0-8-16,9-18 15,8-17-15,18 9 16,0 0-16,34-1 16,18 1-16,-44 34 15</inkml:trace>
  <inkml:trace contextRef="#ctx0" brushRef="#br0" timeOffset="44297.3">4029 6901 0,'0'0'0,"0"0"15,0 0-15,0 0 16,0-9-16,0 0 15,0 9-15,-8-8 16,-1 8-16,-17 0 16,0 0-16,-9 17 15,0 9-15,-8 26 16,8 0 0,18-9-16,-1 1 15,18-10-15,0-8 16,9-8-16,8-10 15,1 1-15,-1-9 16,1-9-16,-1-17 16,9 0-16,-9-8 15,-8 16 1,0 1-16,-1 8 16,1 9-16,-9 0 15,17 9-15,10 8 16,-1 1-16,8 8 15,18 0-15,1 0 16,-10 0-16,-26-18 16</inkml:trace>
  <inkml:trace contextRef="#ctx0" brushRef="#br0" timeOffset="44693.91">4359 6927 0,'0'0'0,"0"0"0,0 0 16,0 0-16,0 0 16,0 17-16,0 0 15,-8 18-15,8 8 16,-9 1-16,0-1 16,9 0-16,0-17 15,0 0 1,0-8-16,0-10 15,0 1-15,0-9 16,0-9-16,0 1 16,18-36-16,-1-16 15,9 8-15,0 17 16,0 0-16,0 18 16,-8 17-16,-1 0 15,0 17-15,-8 1 16,0 8-16,-1 0 15,1 0 1,0 0-16,-1 0 16,27 0-16,-18-18 15</inkml:trace>
  <inkml:trace contextRef="#ctx0" brushRef="#br0" timeOffset="44998.97">5141 6875 0,'-9'0'0,"0"0"16,1-9-16,-1 1 16,0-1-16,1 0 15,-1 1-15,0 8 16,-17 0-16,0 0 16,0 17-16,0 9 15,-9 17 1,18 9-16,0-9 15,17 1-15,0-1 16,0-17-16,8 0 16,1 0-16,-9-9 15,0-8-15,0 0 16,-9 8-16,1-8 16,-10-1-1,1 1-15,8-9 0,9 0 16</inkml:trace>
  <inkml:trace contextRef="#ctx0" brushRef="#br0" timeOffset="45434.14">5688 6442 0,'0'0'0,"0"0"0,-9-9 15,0 0-15,-8 1 16,-9-1-16,9 9 16,-9 0-16,0 9 15,-9 17 1,0 34-16,0 27 16,1 17-1,8 26-15,8-9 16,10-26-16,8-8 0,-9-26 15,0-9-15,9-18 16,0-16 0,0-10-16,0-8 15</inkml:trace>
  <inkml:trace contextRef="#ctx0" brushRef="#br0" timeOffset="45597.58">5202 7230 0,'-9'-9'0,"-8"1"0,8 8 15,9 0 1,0 0-16,9 0 16,8-9-16,35-8 15,35-18-15,8-8 16,10-9 0,-62 26-16</inkml:trace>
  <inkml:trace contextRef="#ctx0" brushRef="#br0" timeOffset="45939.54">5914 6892 0,'0'0'0,"-9"0"0,0 0 0,1 0 0,-1 0 16,0 17-16,-8 1 16,-1 16-16,1 1 15,0 17-15,8 0 16,9-9-1,0 1-15,0-1 16,17-17-16,1 0 16,8-17-16,-9-1 15,1 1-15,8-18 16,0 1-16,0-18 16,-18-9-16,1-17 15,-18-9-15,1 18 16,-10 8-16,1 1 15,0 16 1,-1 10-16,10 8 16,8 0-16,0 0 15,0 0-15</inkml:trace>
  <inkml:trace contextRef="#ctx0" brushRef="#br0" timeOffset="46327.33">6165 7048 0,'0'0'0,"0"9"0,0-9 16,0 17-1,9 0-15,9 1 16,-1 16-16,0 1 15,-8-9-15,0 0 16,-1 0-16,-8 0 16,0 0-1,0-9-15,0-8 16,0 0-16,0-1 16,0-8-16,0 0 15,0-8-15,0-10 16,9-16-16,8-18 15,18-9-15,0 9 16,17 9-16,0 8 16,-9 0-1,-8 9-15,-9 18 16</inkml:trace>
  <inkml:trace contextRef="#ctx0" brushRef="#br0" timeOffset="46945.58">6678 6935 0,'0'0'0,"0"0"16,0 0-16,0 0 15,0 9 1,0 8-16,0 18 16,8 0-16,-8 17 15,0-9-15,0 0 16,-8 1-1,8-10-15,0-8 0,0-8 16,0-1-16,0-8 16,0-1-1,0 1-15,0-9 16,0 0-16,0-9 16,8-8-16,10-9 15,8-9-15,0 9 16,0 9-16,-9 0 15,1 17-15,-10 0 16,1 0 0,0 8-16,-1 10 15,1-1-15,0 0 16,0-8-16,-9 0 16,0-1-16,0 1 15,0 0-15,0-1 16,0-8-16,0-8 15,17-10 1,9-25-16,17-18 16,1 1-16,-9 16 15,-9 10-15,0 16 16,0 1-16,-9 17 16,9 0-16,0 17 15,-8 1-15,-10 8 16,10-9-1,-10 9-15,1-9 16,8 9-16,1 9 16,-1-9-16,0-17 15</inkml:trace>
  <inkml:trace contextRef="#ctx0" brushRef="#br0" timeOffset="48648.06">8163 6849 0,'0'0'0,"0"0"15,0 0-15,0 0 16,0 0-16,0 26 16,-9 26-16,0 0 15,1-9-15,8-17 16,0 9-16,17-9 15,0-9 1</inkml:trace>
  <inkml:trace contextRef="#ctx0" brushRef="#br0" timeOffset="48824.88">8197 6511 0,'0'0'0,"0"0"16,0 17-16,9 9 0,9 9 15,8 8-15,8 18 16,1-9 0,-9-17-1,-9-9 1</inkml:trace>
  <inkml:trace contextRef="#ctx0" brushRef="#br0" timeOffset="49077.61">8449 7100 0,'0'0'0,"0"-9"0,0 1 16,0 8-16,0-9 15,0 0 1,0 1-16,0-1 16,0 0-16,9-8 15,0 0-15,-1-1 16,10 10-16,-1-1 16,9 9-16,0 0 15,-8 17-15,8 1 16,0 8-16,-9 8 15,-8-8 1,-1 0-16,1-8 16,8-1-16,9 9 15,-17-17-15</inkml:trace>
  <inkml:trace contextRef="#ctx0" brushRef="#br0" timeOffset="49393.68">8857 6840 0,'0'0'0,"0"-8"0,0-1 16,0 9-16,0 0 16,0 0-16,0 0 15,18-9-15,25 9 16,18-8-16,17-1 16,18 0-1,-9-8-15,17 17 16,0 0-16,-61-9 15</inkml:trace>
  <inkml:trace contextRef="#ctx0" brushRef="#br0" timeOffset="49636.4">9240 6416 0,'-9'0'0,"0"0"0,0 17 0,1 9 16,-10 26 0,-8 17-16,9 9 0,8 26 15,1 17 1,-1-25-16,9-10 16,0-25-16,9-9 15,8-17-15,9-9 16,-9-18-16,-8 1 15</inkml:trace>
  <inkml:trace contextRef="#ctx0" brushRef="#br0" timeOffset="49931.28">9717 6918 0,'0'0'0,"-9"0"16,1 17-16,-1 1 15,9 8-15,0 8 16,0 1-16,9-9 15,8 0-15,0 0 16,1-9 0,8-8-16,0 0 15,0-1 48,-9-8-63,-8 0 15,0-8-15,-18-10 0,0-16 0,-8-1 0,-9 0 0,0 18 0,-9 8 0,0 18 0,9 26 16,0 8 0,18-17-16</inkml:trace>
  <inkml:trace contextRef="#ctx0" brushRef="#br0" timeOffset="50567.44">10664 6797 0,'0'-9'0,"0"1"0,0 8 0,0 0 15,0 0-15,0 0 16,8-9-16,18 0 15,18 1-15,25-1 16,18 0-16,0-8 16,35 17-1,242 0-15</inkml:trace>
  <inkml:trace contextRef="#ctx0" brushRef="#br0" timeOffset="50815.33">11133 6398 0,'0'0'0,"0"0"0,-9 0 16,0 0-16,1 0 15,-1 18 1,-17 16-16,-9 44 16,0 9-16,9 8 15,9 18-15,0-9 16,-1-26-16,18-18 15,0-16-15,18-18 16,-1 0-16,9-18 16,-17 1-1</inkml:trace>
  <inkml:trace contextRef="#ctx0" brushRef="#br0" timeOffset="51344.6">11549 6286 0,'0'0'0,"0"0"0,0 0 16,-8 0-16,-1 26 0,-17 26 16,0 43-16,-9 26 31,-8 18-31,8 8 0,0-34 0,9-27 16,9-34-1,0-17-15,8-9 16,9-17-16,0-1 0,0-8 15,0-8 1,9-18-16,8-18 16,9 1-16,0 8 15,0 18-15,0 0 16,-9 17-16,10 8 16,-1 10-16,8 8 15,1 8-15,0-8 16,0 0-1,17-8-15,0-10 16,8-8-16,-7-8 16,-10-10-16,-8-8 15,-9-17-15,0 0 16,-17-1-16,-1 10 16,-16 8-16,-1 8 15,0 10 1,-8 8-16,-9 8 15,0 36-15,0 16 16,8-8-16,10 0 16,8-17-16,17-9 15,0 0-15,18-9 16,-9-8-16</inkml:trace>
  <inkml:trace contextRef="#ctx0" brushRef="#br0" timeOffset="52276.53">12496 6823 0,'0'-9'0,"0"1"0,0-1 16,0 9-16,0 0 16,9 0-16,8 0 15,0 17-15,9 1 16,0 16-16,-8 18 16,-9-9-1,-1 1-15,-8-1 0,-8-17 31,8 0-31,0-9 0,0-8 16,0 0-16,0-1 16,0-8-16,0-17 15,17-18-15,9-17 16,9-17-16,8 8 16,0 10-16,1 16 15,-9 18-15,-9 8 16,0 9-1,17 9-15,-17-1 16</inkml:trace>
  <inkml:trace contextRef="#ctx0" brushRef="#br0" timeOffset="52542.05">13026 6875 0,'0'0'0,"0"0"0,0 0 16,0 0 0,0 0-16,0 0 15,0 0-15,0 26 16,0 8-16,0 1 15,17 8-15,0-17 16,1 0-16,-1 0 16,0-17-16,1 0 15,-1-9-15,1-9 16,-1-17-16,-8 0 16,-9-9-1,-9-8-15,-8 8 16,-1 1-16,1 16 15,8 1-15,0 17 16,9 0-16</inkml:trace>
  <inkml:trace contextRef="#ctx0" brushRef="#br0" timeOffset="52763.39">13251 6676 0,'0'0'0,"0"0"0,0 0 0,0 0 16,0 0-16,18 0 15,8 8-15,26 1 16,9-9 0,8-9-16,1 1 15,-18-10-15,-9-8 16,-17 9-16</inkml:trace>
  <inkml:trace contextRef="#ctx0" brushRef="#br0" timeOffset="52944.21">13477 6416 0,'0'0'0,"-8"26"0,-1 43 15,-9 18-15,1 17 16,0 8-16,17-17 15,8-17-15,1-26 16,8-17-16,10 0 16,7-9-1,-16-9-15</inkml:trace>
  <inkml:trace contextRef="#ctx0" brushRef="#br0" timeOffset="53280.48">13885 6875 0,'0'0'0,"0"0"0,0 0 15,0 0-15,0 0 16,0 0 0,-8 0-16,-1 0 15,0 0-15,-17 17 16,0 18-16,9-1 16,-1-8-16,18 0 15,0-8-15,0-10 16,0 1-16,0-9 15,9-9 1,8 1-16,-8-10 16,0 10-16,0-1 15,-1 9-15,1 0 16,-9 0-16,9 0 16,8 17-16,9 1 15,0-1-15,26 9 16,18 0-1,-44-26-15</inkml:trace>
  <inkml:trace contextRef="#ctx0" brushRef="#br0" timeOffset="53516">13877 6832 0,'0'0'0,"0"0"16,0 0-16,0 0 16,0-9-16,17 0 15,18 1-15,17-1 16,9 0-16,8 1 16,1-1-1,-1 0-15,18 9 16,0 0-16,-53-8 15</inkml:trace>
  <inkml:trace contextRef="#ctx0" brushRef="#br0" timeOffset="53726.18">14346 6390 0,'0'0'0,"0"0"15,0 0-15,-9 0 16,0 8-16,-8 27 15,-1 34-15,-8 18 16,9 8-16,0-8 16,8 8-16,9-17 15,0-17-15,9-18 16,-1 0 0,1-25-16</inkml:trace>
  <inkml:trace contextRef="#ctx0" brushRef="#br0" timeOffset="53991.49">14684 6840 0,'0'0'0,"0"0"0,-8 0 16,-1 18-16,-8 16 16,-1 9-16,1 1 15,-1-1 1,10-17-16,8-9 16,0 1-16,8-10 15,1 1-15</inkml:trace>
  <inkml:trace contextRef="#ctx0" brushRef="#br0" timeOffset="54414.36">14771 6485 0,'0'0'0,"0"0"0,0 9 15,0 8-15,0 9 16,9 9-16,-1 8 15,1 0-15,0 9 16,-9 0 0,-9 0-16,0 0 15,1-9-15,8-8 16,0-9-16,0-17 16,0-1-16,0-8 15,0-8-15,0-1 16,17-17-1,0 0-15,1 0 16,-1 9-16,9 0 16,-8 8-16,-1 9 15,9 0-15,-9 9 16,9 8-16,-8 0 16,-1 0-16,1 9 15,-10 0-15,1 0 16,8 0-16,1 0 15,-10-8 1</inkml:trace>
  <inkml:trace contextRef="#ctx0" brushRef="#br0" timeOffset="54612.09">15553 6883 0,'0'0'0,"0"0"16,0 0-16,0 0 15,0 0-15,0 0 16,0 0-16,0 0 16,0 0-1,0 0-15</inkml:trace>
  <inkml:trace contextRef="#ctx0" brushRef="#br0" timeOffset="55164.15">15535 6875 0,'0'0'0,"0"0"0,0 0 16,0 0-16,0 0 16,0 0-1,0 0-15,0-9 16,0 1-16,0-1 15,0-8-15,0-1 16,-8 1-16,-1 0 16,0-1-16,-17 10 15,0 8-15,-9 8 16,1 10-16,-1-1 16,18 9-1,-1-9-15,1 9 16,17-17-16,0-1 15,0 1-15,8 0 16,10-9-16,8 8 16,9 10-16,8-1 15,0 18-15,10 8 16,-1 9 0,0 0-16,-9 0 15,1 0-15,-18 9 16,-9 8-16,-26-9 15,1 1-15,-18-9 16,-9 0-16,-17-9 16,0 1-16,-9-18 15,9-9 1,17-8-16,0-9 16,1-9-16,8-26 15,17-25-15,18-36 16,25-16-16,27-9 15,17 8-15,35 18 16,208-105-16</inkml:trace>
  <inkml:trace contextRef="#ctx0" brushRef="#br0" timeOffset="57230.38">17142 6234 0,'0'0'0,"0"0"0,-9-9 16,9-8-16,-9 8 16,1-8-16,-1 0 15,0 8-15,1 9 16,-18 0 0,0 17-16,-18 27 15,9 25-15,1 35 16,-1 26-1,18 0-15,17-9 0,0 0 16,0-17-16,0-26 16,0-17-1,8-9-15,-8-18 16,0-8-16,0-17 16,0 0-16,0-9 15</inkml:trace>
  <inkml:trace contextRef="#ctx0" brushRef="#br0" timeOffset="57411.56">16569 6944 0,'0'0'0,"0"0"0,0 0 0,0 0 16,0 0-16,0 0 16,0 0-16,26 0 15,17 0-15,18 0 16,17 0-16,9-9 15,34 1-15,1-10 16,-79 18 0</inkml:trace>
  <inkml:trace contextRef="#ctx0" brushRef="#br0" timeOffset="57795.95">17333 6883 0,'-9'0'0,"0"0"16,9 0-16,0 0 15,0 0-15,0 0 16,0 26-16,0 9 16,0 8-16,0 1 15,0-1-15,0 0 16,0-8-1,0-9 32,0-9-47,0 1 0,0-10 0,0 1 0,0-9 0,0 0 0,0-9 16,0-8-16,18-26 16,-1-9-16,9 0 15,9 17 1,0 0-16,25 1 15,10 16-15,-9 1 16,-35 17-16</inkml:trace>
  <inkml:trace contextRef="#ctx0" brushRef="#br0" timeOffset="58208.6">18045 6883 0,'0'0'0,"0"0"15,-9 0-15,0-8 16,1-1-16,-1 1 16,-8-1-16,-9 9 15,0 0 1,-18 0-16,9 17 0,-8 9 16,0 26-1,8 0-15,0 0 16,18-9-16,-1 1 15,18-18-15,0 0 16,18-18-16,-1 1 16,9 0-16,9-18 15,0-8-15,17-18 16,-9-17 0,-17 17-16,0 9 15,-17 9-15,0 8 16,-1 9-16,1 0 15,8 18-15,1-1 16,-1 0-16,1 9 16,16 0-16,1 0 15,8 0 1,-8 0-16,-17-17 0</inkml:trace>
  <inkml:trace contextRef="#ctx0" brushRef="#br0" timeOffset="58831.34">18357 6918 0,'0'0'0,"0"9"16,0-9-16,0 17 16,0 0-16,0 18 15,0 0-15,0-1 16,0 1-16,0-9 15,-8 0-15,8 0 16,0-9 0,0-8-16,0 0 15,0-1-15,0 1 16,0-9-16,0-9 16,0-8-16,17-26 15,18-9-15,-9 17 16,0 0-16,9 9 15,-9 9 1,0 17-16,-9 0 16,1 17-16,-1 1 15,-8-1-15,-1 0 16,1 9-16,-9 0 16,0-8-16,0-10 15,0 1-15,0 0 16,0-1-16,0-8 15,0-8 1,17-10-16,9-16 16,9-10-16,0 10 15,0-1 1,-9 9-16,0 9 0,0 8 16,0 9-1,0 0 1,-9 0-16,1 17 0,-1 1 15,0-1-15,-8 9 16,0-9-16,-1 1 16,1-1-16,-9 0 15,17 1-15,-8-1 16</inkml:trace>
  <inkml:trace contextRef="#ctx0" brushRef="#br0" timeOffset="59402.39">19235 6953 0,'0'0'0,"0"0"0,0 0 0,-9 0 16,0 0-16,9 0 15,0 0-15,0 0 16,0 0-16,0 17 16,0 0-1,0 1-15,18-1 16,-1 0-16,18-8 15,-1 0-15,1-1 16,9-16-16,-1-1 16,-8 0-16,-9-8 15,0 0 1,0-1-16,-17 1 16,-1-9-16,1 0 15,0 0-15,-18 9 16,0 0-16,1-1 15,-10 10-15,-8 8 16,0 0 0,-9 17-16,-8 17 0,8 18 15,18 0 1,8-8-16,9-1 16,9 0-16,8-17 15,9 9-15,18-9 16,8 0-16,0-9 15,-26-8-15</inkml:trace>
  <inkml:trace contextRef="#ctx0" brushRef="#br0" timeOffset="61112.74">20971 6883 0,'0'0'0,"-8"0"16,-1 0-16,0 0 15,1 0-15,-1 0 16,0 18-16,-8 8 16,-1 26-1,1 0-15,0-9 16,17 0-16,0-17 16,8 0-16,10 0 15,-1-17-15,0 0 16,1-18-16,-9 0 15,-1-8 1,1-26-16,-18-9 16,-26-9-16,-8 9 15,0 0-15,8 17 16,0 1-16,18 17 16,-1-9-16,1 0 15,26-26-15,26-9 16,8-8-16,26-9 15,1 8 1,8 1-16,0 9 16,-26 16-16,-8 18 15,-18 9-15,-9 17 16,-8 9-16,-1 17 16,-8 52-1,-17 60-15,-35 44 0,0 17 16,0-17-1,17-17-15,18-27 16,17-34-16,0-17 16,17-27-16,0-16 15,1-18-15,8 0 16,9-18-16,-1-16 16,10-10-16,-10-25 15,-7-26 1,-10-27-16,-26 10 15,-8-1-15,-18 1 16,0 34-16,18 17 16,0 18-16,8-1 15,9 1-15,0 8 16,9 1 0,25-10-16,27-8 15,-17 9-15</inkml:trace>
  <inkml:trace contextRef="#ctx0" brushRef="#br0" timeOffset="62341.96">22421 6511 0,'0'0'0,"0"0"0,0 0 16,0 0-16,0 0 15,0 0 1,0 0-16,0 0 16,0 0-16,0 0 15,0 0-15,0 0 16,0 0-16,0 0 16,-8 0-16,-1 26 15,-8 26-15,-9 35 16,-9 17-1,9-9-15,9-9 16,8-16-16,9-10 16,0-16-16,9-18 15,8-9-15,0-8 16,9-9 0,35-18-16,9-16 15,16-18-15,-7 0 16,-27 8-16,-9 18 15,-17 9-15,0 17 16,-17 0-16,8 9 16,9 17-16,9 8 15,-9-8 1,0 0-16,-9-17 0,1 0 16,-1-1-1,1-16-15,-1-10 16,9-8-16,-9-26 15,-8-34-15,0-18 16,-9 9-16,-9 34 16,0 18-16,1 17 15,8 8-15,0 18 16,17 9-16,-8 0 16</inkml:trace>
  <inkml:trace contextRef="#ctx0" brushRef="#br0" timeOffset="62542.15">23429 6788 0,'0'0'0,"0"0"16,0 0-16,0 0 15,0 18-15,-9 8 16,0 25-16,-8 19 15,8-1-15,1-8 16,-1-27-16</inkml:trace>
  <inkml:trace contextRef="#ctx0" brushRef="#br0" timeOffset="124571.72">4264 8139 0,'-9'-8'15,"-17"-18"-15,-9 0 0,1-9 0,-1 18 16,0-1-16,9 18 16,-17 9-16,-1 17 15,1 26-15,8 9 16,9 8-16,9-8 15,17-1 1,17-17 0,0-17-1,1 0 1,25-17-16,9-26 16,9-18-16,0-8 0,-18 8 15,-17 1-15,0 8 16,-17 8-16,0 18 0,-9 0 15,0 9-15,17 17 16,0 26-16,1 0 0,17-9 16,-9 0-1,17 1-15,-8-27 16</inkml:trace>
  <inkml:trace contextRef="#ctx0" brushRef="#br0" timeOffset="124967.84">4733 8217 0,'0'0'0,"-9"0"0,0 0 0,9 0 16,0 0-16,-8 0 16,-1 18-16,0 16 15,1 10-15,-1-1 16,0-17-1,0 0-15,9-9 16,0-8-16,0-1 16,0-8-16,0-8 15,18-18-15,-1-18 16,18-7 0,-9-1-16,0 17 0,-9 18 15,1-1 1,-10 18-16,1 0 0,0 18 15,0 8 1,8 8-16,0 10 16,1-1-16,-1-17 15,26 17-15,18-17 16,-35-17-16</inkml:trace>
  <inkml:trace contextRef="#ctx0" brushRef="#br0" timeOffset="125421.52">5549 8183 0,'0'0'0,"-9"-9"0,1 0 16,-1 1-16,-8-1 16,-10 0-16,1 9 15,-8 0 1,-1 18-16,-8 8 15,8 17-15,0 0 32,18 1-32,-1-1 0,18-17 0,0 0 15,9-9-15,8-8 16,1-1-16,16-16 16,10-18-1,-1-18-15,9-16 16,1-44-16,-19-17 15,-16 17-15,-10 26 16,-8 34-16,0 19 16,0 25-16,-8 0 15,-1 43-15,-17 43 16,9 44 0,-1 9-16,18-18 15,0-34-15,18-27 16,16-8-16,27-8 15,0-27-15,-44-8 16</inkml:trace>
  <inkml:trace contextRef="#ctx0" brushRef="#br0" timeOffset="125734.59">6131 8139 0,'-9'0'0,"0"0"0,9 0 16,0 0-16,0 0 15,9 0-15,17-8 16,18 8 0,25-9-16,18 0 15,-9 1 1,9-1-16,-9-8 0,17 17 16,-8-9-16,-52 0 15</inkml:trace>
  <inkml:trace contextRef="#ctx0" brushRef="#br0" timeOffset="125967.1">6574 7871 0,'0'0'0,"0"0"0,0 0 16,0 0-16,0 0 15,-9 17-15,0 9 16,1 26-1,-1 17-15,0 9 16,1 18-16,8-10 16,0-25-16,8-18 15,10 0-15,-10-17 16,1-17-16</inkml:trace>
  <inkml:trace contextRef="#ctx0" brushRef="#br0" timeOffset="126350.23">7103 7628 0,'0'0'0,"0"9"0,-8 17 0,-1 17 16,-17 27-16,0 25 16,0 17-1,0-8-15,0 0 16,0-17-16,8-18 15,1-34-15,8-9 16,1-18-16,8 1 16,0-9-16,0-9 15,8-8-15,10-35 16,16 0 0,1 0-16,-9 18 15,0 16-15,-8 18 16,-1 0-16,-8 0 15,-1 18-15,10 16 16,-1 18-16,0-9 16,-8 1-16,0-10 15,8-8 1,9 0-16,18 0 16,-18-8-16</inkml:trace>
  <inkml:trace contextRef="#ctx0" brushRef="#br0" timeOffset="127016.39">7459 8243 0,'-8'0'0,"8"9"0,0 8 16,0 1-16,0-1 15,8-8-15,10-1 16,-1 1-16,27-1 15,-1-16-15,-8-1 16,-9-8-16,0-9 16,-9 0-1,-8-9-15,-1-8 16,-16 0-16,-10 8 16,-8 18-16,0 17 15,-8 8-15,-10 18 16,1 9-1,8 17-15,9 9 16,9-1-16,17-17 0,0-8 16,17-9-1,0 0-15,9-17 16,18-1-16,8-16 16,9-18-16,-1-18 15,-16 10-15,-1-1 16,-17 18-1,0 0-15,-17 17 0,0 0 16,-1 8 0,1 10-16,0 16 15,0 1-15,-9-1 16,0-8-16,0-8 16,0-10-16,0 1 15,0 0-15,0-9 16,8-18-16,18-25 15,9-18 1,8 10-16,1 7 16,-18 18-16,-17 9 15,-1 17-15,1 0 16,8 17-16,1 9 16,-1 18-1,0-1-15,27 9 0,17 0 16,-35-26-1</inkml:trace>
  <inkml:trace contextRef="#ctx0" brushRef="#br0" timeOffset="127490.23">9691 7784 0,'-9'0'0,"1"0"0,-1 0 16,0-8-16,-8 8 15,8 0-15,-17 0 16,-8 0-16,-10 26 16,9 17-16,1 17 15,16 10 1,1-1-16,26 18 0,17-1 16,0-16-1,0-19-15,0-7 16,0-18-16,-17-9 15,-1-8-15,1-1 16,-9 1-16,-17 0 16,-18-1-1,-17 1-15,-9 0 16,-9-1-16,18-8 0,26 0 16,18 0-1,8 0-15,0 0 16</inkml:trace>
  <inkml:trace contextRef="#ctx0" brushRef="#br0" timeOffset="127799.85">10151 8139 0,'-8'-8'0,"-1"-1"0,0 9 16,1 0-16,-18 0 15,-1 17-15,-7 1 16,-1 16-16,0 10 15,9-1-15,9 0 16,17 0-16,9-17 16,8-8-16,18 8 15,-1-18 1,10-8-16,-1-8 16,-8-18-16,-9 0 15,0-9-15,-17-17 16,-18-8-16,-17-1 15,-9 0-15,-8 18 16,8 17-16,18 17 16</inkml:trace>
  <inkml:trace contextRef="#ctx0" brushRef="#br0" timeOffset="128052.87">10603 7420 0,'0'0'0,"0"0"0,0 0 15,0 18-15,-9 25 16,1 18-16,-1 43 16,-17 26-1,0-9-15,8-17 16,1 0-16,8 0 15,9-35-15,0-17 16,0-26-16,9 0 16,8-9-16</inkml:trace>
  <inkml:trace contextRef="#ctx0" brushRef="#br0" timeOffset="128335.09">10664 8148 0,'0'0'0,"0"0"0,0 0 16,0 0-16,0 0 16,8 17-16,10 1 15,8 16-15,0 10 16,0-1-16,0-17 16,0 0-16,-17-9 15,-1-8-15,1-1 16,-9-8-1,9-8-15,-1-27 16,1-25-16,8-36 16,-8-16-16,0 34 15,17 26-15,0 8 16,-9 36-16</inkml:trace>
  <inkml:trace contextRef="#ctx0" brushRef="#br0" timeOffset="128703.02">11437 8183 0,'-9'0'0,"0"0"0,9 0 16,0 0-16,0 0 16,0 0-1,0 0-15,0 0 16,18 0-16,-1 0 15,0 0-15,9-9 16,0 0-16,-8 1 16,-1-10-16,-8 1 15,-1-9-15,-16 0 16,-1 0 0,0 9-16,-17 17 15,-8 0-15,-10 17 16,-8 18-16,17 17 15,1 8-15,25 10 16,9-18-16,17-9 16,27 0-1,8-8-15,61 17 16,277 60-16</inkml:trace>
  <inkml:trace contextRef="#ctx0" brushRef="#br0" timeOffset="128900.93">12201 8321 0,'0'0'0,"0"0"15,0 0-15,0 0 0,0 0 16,8-8-16,10 8 15</inkml:trace>
  <inkml:trace contextRef="#ctx0" brushRef="#br0" timeOffset="129488.49">14233 7793 0,'0'0'0,"-9"-9"16,0 1-16,1-1 16,-1-8-16,-8-1 15,-1 1-15,-8 0 16,-9-1-16,1 1 15,-10 17 1,10 17-16,-1 1 16,0 8-16,18 17 15,-1 9-15,18 0 16,18-9-16,-1 0 16,18 1-16,0-10 15,-1-8 1,-8 0-16,0-17 15,-17 0-15,0-1 16,-18 1-16,0 0 16,-8 8-16,-26 0 15,-10 1-15,-7-1 16,-10-8 0,18-1-16,35 1 0,17-9 15,0 0 1</inkml:trace>
  <inkml:trace contextRef="#ctx0" brushRef="#br0" timeOffset="129651.38">14346 8131 0,'0'0'0,"0"0"0,0 0 16,0 0-1,0 0-15,0 0 16,0 0-16,0 8 15,0-8-15</inkml:trace>
  <inkml:trace contextRef="#ctx0" brushRef="#br0" timeOffset="129883.24">14719 7879 0,'0'0'0,"0"0"16,0 0-16,0 0 0,0 0 16,0-8-16,17-1 0,9 0 15,18 1 1,17-18-16,17 0 16,0 9-16,0-1 15,-8 18-15,-44 0 16</inkml:trace>
  <inkml:trace contextRef="#ctx0" brushRef="#br0" timeOffset="130256.26">14910 7879 0,'0'0'0,"0"0"0,0 0 31,0 0-31,0 0 0,0 0 0,0 0 15,-9 18 1,1 8-16,-1 8 16,-8 10-16,-9 8 15,-1 0-15,10 0 16,0 0-16,-1 0 16,1-9-16,8-17 15,9 0-15,0-9 16,0 0-16,0-8 15,0 0-15,18-1 16,8 1 0,8 0-16,19-1 15,16 1-15,-8-9 16,-18-9-16,1 1 16,8-1-1,-9 0-15,-25-8 0,-10 8 16,1 9-1</inkml:trace>
  <inkml:trace contextRef="#ctx0" brushRef="#br0" timeOffset="130457.64">15032 8200 0,'-9'-9'0,"-8"9"0,8 0 16,-9 0-16,10 0 16,8 0-16,0 0 15,0 0-15,0 0 16,17 0-1,9 0-15,9-8 16,17-1-16,26 9 16,9 0-16,-44 9 15</inkml:trace>
  <inkml:trace contextRef="#ctx0" brushRef="#br0" timeOffset="130617.43">16004 8278 0,'0'0'15,"0"0"-15,0 0 0,0 0 16,0 0 0,0 0-16,0 0 15,0 0-15</inkml:trace>
  <inkml:trace contextRef="#ctx0" brushRef="#br0" timeOffset="143932.91">3421 9127 0,'-8'0'0,"-10"0"0,-8 0 16,-17 0-16,-1 0 15,1 0-15,-9 17 16,0 0-16,8 18 15,10 0-15,8 17 16,8-1-16,18 1 16,18 0-1,8 18 1,26-1-16,-9-8 0,-17-18 16,0-17-16,-17 0 15,-9-9-15,-17 0 16,-27 18-16,-25 0 15,-18-9-15,26-18 16,-8 10 0,17-10-16,43 1 15</inkml:trace>
  <inkml:trace contextRef="#ctx0" brushRef="#br0" timeOffset="144347.34">3395 9629 0,'-8'0'0,"-1"0"0,9 9 0,0-1 16,9 10-16,8-10 15,9 1 1,35 0-16,0-18 15,-18 0-15,0 1 16,-16-1-16,-1 0 16,-18 1-16,1-1 15,0-8-15,-18-9 16,0 0-16,1 8 16,-10 1-1,1 8-15,-9 9 16,0 0-16,0 18 15,8 8-15,1 26 16,8 8-16,9 1 16,9-18-16,8 0 15,9-8-15,26-9 16,18-9-16,-35-8 16</inkml:trace>
  <inkml:trace contextRef="#ctx0" brushRef="#br0" timeOffset="144854.4">4029 9594 0,'0'0'0,"0"0"0,0 0 15,0 0-15,0 0 16,0 0-16,0 0 16,18 9-16,8 8 15,8 1-15,10-10 16,8 1 0,9 0-16,8-18 15,1 0-15,-18 1 16,-9-10-16,-17 1 15,0 8-15,-17 1 16,0-1 0,-9 0-16,-9-8 0,0 0 15,-8-1 1,-9 10-16,0 8 16,-9 0-16,0 17 15,9 0 1,0 9-16,9 18 15,8 8-15,9 0 0,9-9 16,8 0 0,1 0-16,8-17 0,-9 0 15,9-8 1,-9-10-16,1 1 16,25 0-16,-8-9 15</inkml:trace>
  <inkml:trace contextRef="#ctx0" brushRef="#br0" timeOffset="150732.53">6200 9499 0,'0'0'0,"0"-9"0,0 1 0,-8-1 0,-1-17 0,-17 0 16,0 0 0,-18 9-16,-16 8 15,-1 18-15,9 8 16,0 18-16,17 17 15,0 26-15,18 17 16,17-8-16,17-10 16,18-7-16,0-10 15,17-16 1,0-18-16,9-9 16,8-17-16,-34 0 15</inkml:trace>
  <inkml:trace contextRef="#ctx0" brushRef="#br0" timeOffset="151146.76">6626 9179 0,'0'0'0,"-9"0"0,0 17 0,1 18 15,-18 25-15,8 9 16,-8 35 0,0 9-1,0-9-15,9-18 0,-1-34 16,10-8-16,-1-18 16,9-9-16,0-8 15,0-9 1,0-9-16,17 0 0,9-25 15,9-18 1,9 17-16,-18 1 0,0 16 16,-18 18-1,1 0-15,8 18 16,1 16-16,-10 9 16,1 1-16,0-1 15,-1-8-15,10-9 16,25 0-16,-8-18 15</inkml:trace>
  <inkml:trace contextRef="#ctx0" brushRef="#br0" timeOffset="151515.29">7494 9482 0,'0'0'0,"0"0"16,0 0-16,-9 0 16,1 17-16,-1 18 15,-8 25-15,-1 18 16,1 0 0,0-17-16,17-9 15,0-9-15,0-17 0,8-17 16,1-1-1</inkml:trace>
  <inkml:trace contextRef="#ctx0" brushRef="#br0" timeOffset="151880.03">8041 9542 0,'0'0'0,"0"0"0,0 0 16,-9 0-16,1 0 16,-1 18-16,-8 16 15,-1 18-15,18 9 16,0-1 0,0-8-1,18-8-15,-1-1 0,18-17 16,0 0-16,8-17 15,0-9-15,1-9 16,-1-17-16,-8-17 16,-9-18-16,-17-8 15,-18 0-15,-17 17 16,0 17 0,-9 18-16,-8 17 15,8 8-15,9 10 16,17-1-16</inkml:trace>
  <inkml:trace contextRef="#ctx0" brushRef="#br0" timeOffset="152641.59">9344 9612 0,'0'0'0,"0"0"0,0 0 16,-9 0-16,0 0 16,1 0-16,-1 0 15,0 17-15,-8 9 16,0 9-16,8 17 16,9-9-16,0 0 15,17 0-15,1-17 16,-1 0-1,9-17-15,0 0 16,-9-9-16,1-9 16,-1 0-16,-8-17 15,-9-17-15,-9 0 16,-8 8 0,-9 1-16,0-1 0,0 18 15,8-1 1,18 10-16,0 8 15,0 0-15</inkml:trace>
  <inkml:trace contextRef="#ctx0" brushRef="#br0" timeOffset="152933.22">10004 9144 0,'0'0'15,"0"0"-15,0 0 0,-9 0 16,0 0-16,1 0 16,-1 0-16,-8 26 15,-1 17-15,1 35 16,-1 35 0,10 34-16,8-17 15,0-9-15,-9-34 16,0-9-16,9 0 15,0-26-15,0-26 16,-8-18-16,8 1 16,-9-18-16,9 9 15</inkml:trace>
  <inkml:trace contextRef="#ctx0" brushRef="#br0" timeOffset="153070.31">9630 9690 0,'0'0'0,"0"0"16,0 0-16,0 0 15,0 0-15,18 0 16,-1 8-16,26-8 16,18-8-16,43-10 15,-43 10 1</inkml:trace>
  <inkml:trace contextRef="#ctx0" brushRef="#br0" timeOffset="153447.18">10594 9534 0,'-8'0'0,"-1"0"0,9 0 16,0 0-16,0 0 15,0 0-15,0 0 16,17 0-16,18-9 15,17 9-15,17-9 16,1 1 0,17-10-1,-26 10 1,-35 8-16</inkml:trace>
  <inkml:trace contextRef="#ctx0" brushRef="#br0" timeOffset="153715.29">11072 9118 0,'-9'0'0,"0"0"0,1 0 15,-1 0-15,-8 9 16,-1 8-16,-8 26 16,0 35-16,-9 9 15,18 17-15,0 17 16,8-17-1,0-26-15,9-18 16,0-16-16,9-10 16,17-25-1,0 0-15,-8-1 16</inkml:trace>
  <inkml:trace contextRef="#ctx0" brushRef="#br0" timeOffset="154255.47">11219 9118 0,'0'0'0,"0"0"16,0 0-16,0 9 16,-8 17-16,8 34 15,-9 18-15,0 17 16,-8 35 0,0-8-16,8-18 15,-8-27-15,8-25 16,9-17-16,0-9 15,0-17-15,0-9 16,0-9-16,9-8 16,8-35-16,18 0 15,-9 0 1,0 17-16,-9 18 16,1 17-16,-10 0 15,10 9-15,-1 8 16,0 0-16,9 9 15,9 9-15,0-1 16,8-8-16,9 0 16,-8-17-16,8 0 15,9-18 1,-9 0-16,-9-17 0,-8 0 16,-9-8-1,-17-1-15,-1 1 16,-8-1-16,-8 18 15,-1-1-15,0 10 16,1 8-16,-18 17 16,8 0-1,1 18-15,8-1 16,9 1-16,0 8 16,17-8-16,10-9 15,7 0-15,-8-17 16</inkml:trace>
  <inkml:trace contextRef="#ctx0" brushRef="#br0" timeOffset="154955.26">12861 9092 0,'-9'0'0,"0"0"0,9 0 16,-8 0-16,8 0 15,-9 9 1,0 43-16,1 43 16,-1 35-1,0 8-15,0-8 0,1-26 16,8-17-16,0-35 16,0-9-16,0-17 15,0-9-15,0-8 16,0-9-16,0-9 15,17-17 1,18-17-16,17 0 16,9 8-16,-9 9 15,-9 17-15,-17 9 16,-8 9-16,-10 0 16,1 8-1,-18 18-15,-17-1 16,-8 18-1,-10 0 1,-8-8 0,17-10-16,9-16 15,9-10-15,17-8 16,0 0-16,0 0 0</inkml:trace>
  <inkml:trace contextRef="#ctx0" brushRef="#br0" timeOffset="155268.66">13304 9646 0,'0'0'0,"0"0"0,0 0 16,-9 9-16,0 8 15,-8 18-15,-1 0 16,18 8 0,0 0-16,0 0 15,18-8-15,-1-9 16,1 0-16,-1-17 15,0-1-15,9-8 16,0-8-16,-17-1 16,0-17-16,-1-9 15,-8-8-15,-8 0 16,-1 8 0,-8 9-16,-1 9 15,10 8-15,8 9 16,0 0-16,0 0 15,0 0-15</inkml:trace>
  <inkml:trace contextRef="#ctx0" brushRef="#br0" timeOffset="155581.37">13833 9577 0,'0'0'0,"0"0"0,0 0 15,-8 0-15,-1 26 16,-9 9-16,1 17 15,0 0-15,-1 8 16,18-17 0,0 1-16,9-18 0,0 0 15,8-18 1,0 1-16,1 0 16,-9-9-16,-1-9 15,1 0-15,0-17 16,-18-8-16,0-10 15,-8 1 1,-9 0-16,8 8 16,1 18-16,0 0 15,17 8-15,0 0 16,0 1-16</inkml:trace>
  <inkml:trace contextRef="#ctx0" brushRef="#br0" timeOffset="155821.69">14293 9092 0,'0'0'0,"0"0"0,0 0 16,-8 17-16,-1 18 16,0 43-16,-8 17 15,-9 26 1,9 1-16,-1-18 0,1-9 15,8-17 1,1-26-16,8-9 16,0-17-16,0-17 15,8-9-15,-8 0 16</inkml:trace>
  <inkml:trace contextRef="#ctx0" brushRef="#br0" timeOffset="156080.01">14458 9516 0,'0'0'16,"0"0"-16,0 0 0,0 0 16,0 0-16,0 0 15,-8 0-15,-1 18 16,-17-1-16,-17 0 16,-1 18-16,1 0 15,8-9 1,0 0-16,18 0 15,0-9-15,17 0 16,0 0-16,0 1 16,17-1-16,18 0 15,25 9-15,-16-8 16</inkml:trace>
  <inkml:trace contextRef="#ctx0" brushRef="#br0" timeOffset="156479.06">15631 9066 0,'0'-9'0,"0"1"0,-9-1 15,0-8 1,1 8-16,-1 0 16,0 9-16,1 0 15,-18 18-15,0 42 16,-9 36-16,9 16 15,8 18-15,10 9 16,8-27-16,0-17 16,8-17-1,-8-26-15,0-8 16,0-18-16,9-18 16,0 1-16</inkml:trace>
  <inkml:trace contextRef="#ctx0" brushRef="#br0" timeOffset="156727.74">15136 9698 0,'0'0'0,"0"0"15,0 0-15,0 9 16,17 0 0,18 8-16,17-8 0,9-9 15,8-9-15,1 0 94,43-25-94,-44 16 16,-69 18-16</inkml:trace>
  <inkml:trace contextRef="#ctx0" brushRef="#br0" timeOffset="156968.5">15874 9638 0,'0'0'0,"0"0"0,0 0 16,0 17-1,-9 9-15,1 9 16,8-1-16,0 9 16,8-8-16,10 8 15,-1-17-15,9 0 16,0 0-16,0-17 16,0 0-16,0-18 15,-8 0 1,-10-17-16,1-8 0,0-18 15,-18-9 1,0 1-16,-17 25 16,0 9-16,0 9 15,9 17-15,-1 0 16,18 0-16,0 0 16</inkml:trace>
  <inkml:trace contextRef="#ctx0" brushRef="#br0" timeOffset="157278.63">16134 9577 0,'0'0'15,"0"0"-15,0 0 0,0 0 16,9 9-16,8 17 16,18 8-16,0 10 15,-9-1 1,0-9-16,0-8 15,-9 0-15,-8 0 16,0 0-16,0-8 16,-1-10-16,-8 1 15,0 0-15,0-9 16,0-9 0,0 0-16,9-25 15,8-18-15,1-9 16,16 9-16,-8 9 15,-17 34-15</inkml:trace>
  <inkml:trace contextRef="#ctx0" brushRef="#br0" timeOffset="158047.6">17637 9586 0,'0'0'0,"0"0"0,0 0 15,0-9-15,-9 0 16,0 1-16,1-1 16,-1 0-16,-17 9 15,-9 0-15,-8 18 16,-1 16-16,-8 27 15,0 8 1,26-8-16,9-18 16,17 0-16,0-17 15,17 0-15,0-17 16,10-9-16,16-9 16,18-34-16,8-35 15,1-26 1,-10-26-16,1-8 0,-26 8 15,-9 35 1,-17 34-16,-1 26 16,1 9-16,-9 18 15,0 8-15,-9 8 16,-8 44-16,-18 44 16,9 16-1,9 18-15,0-17 0,17-27 16,17-25-1,0-18-15,1-17 16,8 0-16,-18-17 16</inkml:trace>
  <inkml:trace contextRef="#ctx0" brushRef="#br0" timeOffset="158416.07">17906 9594 0,'0'0'0,"0"0"0,0 0 0,-9 9 16,1 8-16,8 1 15,0-1 1,0 0-16,0 1 16,8-1-16,10 0 15,-1-8 1,9 0-16,-9-18 16,9 0-16,-8-8 0,-10 0 15,1-9 1,0 0-16,-9-9 15,-9 0-15,0 18 16,1 0-16,-1 17 16,-17 8-1,-17 18-15,-1 18 0,-8 25 16,9 9-16,25-18 16,10 1-1,8-9-15,17-9 16,0-8-16,27-18 15,34-17-15,-35 0 16</inkml:trace>
  <inkml:trace contextRef="#ctx0" brushRef="#br0" timeOffset="158634.84">18175 9490 0,'0'0'0,"0"0"0,0 0 0,0 0 16,0 0-16,0 0 16,9 0-16,17 0 15,9 0 1,8 9-16,18-18 16,17 1-16,9-18 15,-9 8 1,-17 10-16,-44 8 0</inkml:trace>
  <inkml:trace contextRef="#ctx0" brushRef="#br0" timeOffset="158837.19">18575 9031 0,'0'0'0,"-9"0"0,0 18 15,-8 16-15,-9 27 16,0 26-16,0 16 31,-9 10-31,18 0 16,-1-9-16,18-18 0,0-17 15,0-8-15,18-26 16,-10-27-16</inkml:trace>
  <inkml:trace contextRef="#ctx0" brushRef="#br0" timeOffset="159267.75">19061 9577 0,'-9'0'0,"0"0"15,1 0-15,-1-9 0,0 1 16,1-1-16,-10 9 16,-8 0-16,0 0 15,-17 17-15,-1 27 16,-8 8 15,9 0-31,8-9 0,18 0 0,-1 0 16,18-17-16,0-8 15,0-10-15,18 1 16,-1-18-16,1 1 16,16-27-16,10-26 15,-10 10-15,-8 16 16,-17 18-16,0-1 15,0 10 1,-1 8-16,1 8 16,0 18-1,-1 9-15,10-1 0,-1 10 16,0-1-16,1-17 16,-1 0-16,0 0 15,10-17 1,-10-1-16,-8-8 15</inkml:trace>
  <inkml:trace contextRef="#ctx0" brushRef="#br0" timeOffset="159428.68">19191 9620 0,'0'0'16,"0"9"-16,0 8 0,0 1 15,0 8 1,0 0-16,0-9 15,0 0-15,0 0 16,0-8-16,0 0 16</inkml:trace>
  <inkml:trace contextRef="#ctx0" brushRef="#br0" timeOffset="159582.41">19096 9291 0,'0'0'15,"0"0"-15,0 0 0,0 17 0,0 1 16,0-1-16,0 0 16,17 1-16,-8 8 15,-1-18 1</inkml:trace>
  <inkml:trace contextRef="#ctx0" brushRef="#br0" timeOffset="160064.57">19565 8823 0,'0'0'0,"0"0"0,-9 26 16,0 18-16,-8 42 15,-9 36 1,0 8-16,8-9 15,1 9-15,0-18 16,-1-16-16,10-19 16,8-25-16,8-34 15</inkml:trace>
  <inkml:trace contextRef="#ctx0" brushRef="#br0" timeOffset="160395.04">19999 9395 0,'0'0'0,"0"0"0,0 0 15,-9 0-15,0 0 16,-8 0-16,-9 0 16,-9 17-16,0 1 15,1-1 1,16 9-16,1 9 15,0-1-15,17 1 16,0 0-16,17 8 16,9-17-16,-9 0 15,1 0-15,-10-9 16,1 0-16,-18 1 16,-8 16-16,-18 1 15,-34 8 1,17-8-16,34-26 15</inkml:trace>
  <inkml:trace contextRef="#ctx0" brushRef="#br0" timeOffset="160578.57">20329 9880 0,'0'0'0,"0"0"0,0 0 16,-9 9-16,0-1 15,1 1-15</inkml:trace>
  <inkml:trace contextRef="#ctx0" brushRef="#br0" timeOffset="162150.14">2544 10677 0,'0'0'0,"0"0"0,0 0 0,-8 9 16,-1 17-16,0 34 16,-17 44-16,-8 35 31,-1-9-31,9 8 0,-9-25 16,18-27-16,-1-25 15,18-26-15,9-9 16,8-9-16,-8-8 15</inkml:trace>
  <inkml:trace contextRef="#ctx0" brushRef="#br0" timeOffset="162311.07">2492 11309 0,'0'0'0,"0"0"0,0 0 0,0 0 15,0 0-15,18 0 16,-1 9-16,18-9 15,8-9 1,35 0-16,9-8 31,-43 8-31</inkml:trace>
  <inkml:trace contextRef="#ctx0" brushRef="#br0" timeOffset="162497.31">3144 10582 0,'0'0'0,"-9"8"0,0 18 16,-8 44-16,-18 42 16,-8 35-16,-9 9 15,-1 17-15,1-17 16,18-34-16,25-36 16,18-42-16,17-19 15,0-7 1,-18-10-16</inkml:trace>
  <inkml:trace contextRef="#ctx0" brushRef="#br0" timeOffset="162864.15">3065 11396 0,'0'0'0,"0"0"0,0 17 0,0 0 15,0 9-15,18 9 16,8-9-1,9 0-15,8 0 16,0-17-16,1-1 16,-1-16-16,-8-10 15,-9-8-15,0 0 16,-17 9-16,-1 0 16,-16-1-1,-1 1-15,-17 0 16,0-1-16,0 18 15,-9 9-15,0 17 16,1 9-16,16 8 16,10 0-16,8-8 15,17-9-15,18 0 16,8 0 0,9-9-16,-26-8 0</inkml:trace>
  <inkml:trace contextRef="#ctx0" brushRef="#br0" timeOffset="163165.09">3830 11335 0,'-9'0'0,"0"0"16,9 0-16,0 0 15,0 17-15,0 9 16,0 26-16,0 0 15,0 9-15,0 0 16,-9-18 0,1 0-16,-1-17 15,9 0-15,-9-17 16,9-1-16,0 1 16,0-9-16,0-9 15,0-25-15,0-27 16,18-8-16,-1 8 15,9 18-15,0 8 16,-8 27-16</inkml:trace>
  <inkml:trace contextRef="#ctx0" brushRef="#br0" timeOffset="163554">4003 11543 0,'0'0'0,"0"0"0,0 0 15,18 9-15,-1-1 16,18 1-16,8 0 16,-8-1-1,8 1-15,-8-9 16,-9-9-16,0 1 203,0-18-203,0 0 0,-17 8 0,0 1 0,-18 0 0,0-1 0,-8 1 0,-1 8 0,-8 9 0,-17 18 0,8 16 0,1 18 0,16 0 0,18 9 16,9-9-16,26-9 0,34 9 0,53-26 0,190-26 0</inkml:trace>
  <inkml:trace contextRef="#ctx0" brushRef="#br0" timeOffset="164081.69">5749 11378 0,'0'0'16,"0"0"-16,0 0 0,0 0 15,0 0-15,0 0 16,0 0-16,-9-8 16,0-1-16,1 0 15,-10-8 1,-8 0-16,0-1 15,-9 18-15,1 0 16,-1 18-16,0 8 16,0 8-16,18 10 15,8-1-15,9-8 16,18-1 0,8-8-16,9 0 0,-1 0 15,10-8 1,-1-1-16,1 0 15,-1 18-15,9 17 16,0 34-16,-26-8 16,-17 9-1,0 0-15,-18-18 0,-17 0 16,0-8 0,0-9-1,0-26 1,0 0-16,0-18 0,-9-16 0,-17-10 15,-9-16-15,9-10 16,0-8-16,17-34 16,26-9-16,44 8 15,26 0 1,-18 44-16</inkml:trace>
  <inkml:trace contextRef="#ctx0" brushRef="#br0" timeOffset="164287.65">6513 11326 0,'0'0'0,"0"0"0,0 18 0,9 16 15,-1 27 1,1 8-16,0 1 16,-9-10-1,0 1 1,0-18-16,0-17 0,8-9 0,-8-17 15,0 0-15,0 0 16</inkml:trace>
  <inkml:trace contextRef="#ctx0" brushRef="#br0" timeOffset="164426.96">6600 10954 0,'-9'0'0,"0"-9"0,1 9 15,8 0-15,0 0 16,0 0-16,0 0 15,0 0-15,0 26 16,8-8 0</inkml:trace>
  <inkml:trace contextRef="#ctx0" brushRef="#br0" timeOffset="164748.84">7129 11257 0,'0'0'0,"0"0"0,0 0 16,0 17-16,0 9 15,0 18-15,9 16 16,0 1-16,-1-9 16,1-9-1,0-8-15,-1-9 0,1-9 16,0-8-16,-9 0 15,9-9 1,-1-9-16,10-8 16,-1-18-16,-8-26 15,8-25 1,0-10-16,9 10 16,-17 25-16,8 18 0,10 0 15,-10 34 1</inkml:trace>
  <inkml:trace contextRef="#ctx0" brushRef="#br0" timeOffset="165728.63">7529 11396 0,'0'0'0,"0"0"15,0 0-15,0 0 16,0 8-16,0 1 16,0 0-16,0-1 15,17 1-15,9 0 16,9-1-16,-9-8 16,0-8-1,0-1-15,-9 0 16,-8 1-16,0-1 15,0 0-15,-9-17 16,0 0-16,-9 0 16,0 0-16,-8 9 15,8 8-15,-8 9 16,-9 0-16,0 18 16,0 16-1,0 27-15,8 8 16,1-8-16,17-9 15,0-9-15,9-17 16,-1 0-16,1-8 16,8-10-1,9 1-15,9-18 16,8 1-16,10-18 16,7 0-16,-16 0 15,-1 8-15,-17 1 16,0 0-1,-17-1-15,0 1 0,-1 8 16,-8 9 0,0 0-16,0 0 15,0 0-15,0 0 16,0 18-16,9-1 16,0 18-16,-9-1 15,-9 10 1,0-10-16,9-8 15,0 0-15,0-17 0,0-1 16,0 1 0,0 0-16,0-9 15,0-9-15,0 0 16,18-25-16,8-18 16,26-9-16,-9 9 15,-17 18-15,0 16 16,-8 1-16,-10 17 15,1 0 1,8 17-16,1 18 16,-1 17-16,1 0 15,-1 8-15,0-8 16,18 0-16,-9-17 16,-9-26-16</inkml:trace>
  <inkml:trace contextRef="#ctx0" brushRef="#br0" timeOffset="169259.54">9795 11326 0,'0'0'0,"0"0"0,0 0 0,0 0 0,18 0 32,8 0-32,26 0 0,26-8 15,17-1-15,-8 0 125,-9 1-125,1-1 0,-79 9 0,60-9 0,-7 9 0,-10-8 0,-17 8 16</inkml:trace>
  <inkml:trace contextRef="#ctx0" brushRef="#br0" timeOffset="169456.65">10264 10945 0,'0'0'0,"0"0"0,0 0 16,0 0-16,0 0 16,0 0-1,-8 26-15,-1 18 16,-17 16-16,-9 27 16,-8 17 15,-1 17-31,9-8 15,9-27-15,26-8 0,0-9 0,9 1 0,8-18 16,1-18 0,-1-8-16,18-17 15,0-18-15,-9 1 16</inkml:trace>
  <inkml:trace contextRef="#ctx0" brushRef="#br0" timeOffset="169806.13">10612 11526 0,'-9'0'0,"0"0"0,9 0 16,0 0-16,0 0 16,0 8-16,0 10 15,18 16-15,-1 1 16,0 17-16,-8 0 15,0 8 1,-1-8-16,-8-8 16,-8-18-16,-1 0 15,0-9-15,1-8 16,8-1-16,0-8 16,0-8-16,0-10 15,0-8-15,17-17 16,0 0-1,27-1-15,17-8 16,8 9-16,-8-9 16,-26 26-16</inkml:trace>
  <inkml:trace contextRef="#ctx0" brushRef="#br0" timeOffset="170268.05">11202 11569 0,'0'0'0,"0"0"15,0 0-15,0 0 16,-9 0-16,1 0 16,-1 0-1,-17 0-15,0 17 16,-18 1-16,1 16 15,0 10-15,-1 7 16,9 1-16,18 0 16,17-8-1,0-10-15,9-16 0,8-10 16,1-8 0,16-8-16,10-18 15,-1 0-15,1-9 16,-10 0-16,-8 18 15,-8 0-15,-10-1 16,1 18-16,0 0 16,-9 0-16,8 0 15,1 9-15,8 8 16,1 1 0,8 8-16,0 0 15,0-9-15,9-8 16,-1-9-16,-16 0 15</inkml:trace>
  <inkml:trace contextRef="#ctx0" brushRef="#br0" timeOffset="170636.59">11480 11664 0,'0'0'0,"0"0"15,0 0-15,0 18 0,0 16 16,-9 1-16,9 17 16,-8 8-1,-1-16-15,0-18 16,9 0 0,0-9-16,0-8 0,0-9 31,0-9-31,18-8 0,8-18 0,8-8 15,18-1-15,1-8 16,-10 18-16,-17 16 16,-9 10-1,-8 8-15,0 0 16,-1 17-16,10 0 16,-10 18-16,10 8 15,8 18-15,9-18 16,-18-34-16</inkml:trace>
  <inkml:trace contextRef="#ctx0" brushRef="#br0" timeOffset="170948.22">12383 11439 0,'0'0'0,"0"0"0,0 0 16,-9 0-16,-8 0 15,-26 17 1,-10 18-16,10 0 16,0-1-16,8 10 15,0-1-15,18 0 16,8 0-16,9 1 16,0-10-1,9-8-15,-1 0 0,1 0 16,-9-8-16,0-1 15,-9 0 1,-8 1-16,-9-1 16,-9 0-16,1-8 15,25 0-15,9-9 16</inkml:trace>
  <inkml:trace contextRef="#ctx0" brushRef="#br0" timeOffset="171302.54">12756 11041 0,'0'0'0,"0"0"0,0 0 15,0 0-15,0 0 16,-8 0-16,-1 17 15,-17 18-15,0 17 16,0 8-16,0 35 31,9 1-31,-1 8 0,9-9 16,1 9-16,8-9 16,0-8-16,0-27 15,0-16-15,0-1 16,-9-17-16,0-9 15,1-8-15,-1 0 16,0-1-16,9-8 16</inkml:trace>
  <inkml:trace contextRef="#ctx0" brushRef="#br0" timeOffset="171448">12374 11811 0,'0'0'0,"0"0"0,0 0 0,0 0 15,18-8-15,8-1 16,26 0 0,26-8-16,9 8 0,-52 1 31</inkml:trace>
  <inkml:trace contextRef="#ctx0" brushRef="#br0" timeOffset="172553.57">13000 11707 0,'0'0'16,"-9"0"-16,0 0 15,1 0-15,-10 9 16,1 0-16,-9 8 16,0 0-16,8 1 15,1 16-15,0 1 16,8 8-16,9-17 16,0 0 15,17 0-31,1 0 0,-1-8 15,9-10 1,-9 1 0,9-18-16,1 1 0,-19-10 0,1-8 15,0 0-15,-18-8 0,0-1 16,-8 0-16,-1 9 16,10 9-1,-1 0-15,9 8 0,0 0 16,0 1-1,0-1-15,0 0 16,17 1-16,1-1 16,17 0-16,-1 9 15,10 0-15,-1 0 16,-17 9 0,0 8-16,0 1 15,-8-1-15,-10 0 16,1 9-16,-9 0 15,0 0-15,0 0 0,-9 0 16,9-17 0,0 0-1,0-1-15,0-8 16,0 0 0,0-8-16,0-10 0,18-8 15,-1-8-15,9-1 0,0 0 16,0 9-16,0 9 15,0 0 1,0-1-16,0 10 16,-8 8-16,-9 0 15,-1 0-15,1 0 16,0 8-16,-1 1 16,1 8-1,0 1-15,-1 16 0,-8 1 16,-8 8-1,-1-8-15,9-9 16,0 0-16,0-17 16,0-1-16,0 1 15,0-9-15,0-9 16,9-17-16,8 0 16,0-17-1,9 8-15,-8 9 16,-1 9-16,-8 0 15,0 17-15,-1 0 16,1 0-16,0 0 16,-1 8-16,1 10 15,-9-1-15,0-8 16,0-1 0,0 1-16,0 0 15,0-1-15,17-8 16,1-8-16,8-1 15,8-8-15,1-1 16,-9 1-16,0 17 16,0 0-16,-8 0 15,-1 0-15,0 17 16,1 1 0,-1 16-16,1 1 15,-1-9 1,18 0-1,-9-9 1</inkml:trace>
  <inkml:trace contextRef="#ctx0" brushRef="#br0" timeOffset="174212.28">14814 11326 0,'0'0'0,"0"0"0,0 0 16,0 0-16,0 0 15,-8 26 1,8 26-16,-9 18 16,0-1-16,1-8 15,-10-1-15,1-17 16,8-17-1,1 0-15,-1-17 0,9 0 16,0-9 0,0-9-16,17-17 15,9-26-15,18-17 16,8 17-16,-9 9 16,1 25-16,-18 10 15,0 8-15,0 17 16,-9 18-16,-8 17 15,0 0 1,-9-9-16,0-9 16,0-8-16,0-17 15,0 0-15,0-9 16,17-9-16,0-17 16,27-26-16,8 0 15,0 0-15,-17 26 16,-9 9-16,-9 17 15,-8 0 1,8 17-16,1 18 16,-1 8-16,0 1 15,18-10-15,-18-17 16</inkml:trace>
  <inkml:trace contextRef="#ctx0" brushRef="#br0" timeOffset="174602.99">15891 11387 0,'0'0'0,"0"0"0,-8 0 0,-18 0 15,-18 17 1,1 18-16,-18 26 15,0 8 1,9 0-16,17-8 0,18-1 16,8-16-16,9-10 15,0-8 1,18-17-16,8-18 16,17 1-16,9-1 15,-8-17-15,-1 9 16,-17-1-16,0 10 15,-17 8-15,-1 0 16,1 0-16,0 17 16,8 18-1,1 8-15,8 0 16,8 1-16,1-18 0,17 8 16,-17-16-1</inkml:trace>
  <inkml:trace contextRef="#ctx0" brushRef="#br0" timeOffset="174844.95">16152 11586 0,'0'0'0,"0"0"15,0 0-15,0 0 16,0 0-16,17 0 15,1 9-15,16 0 16,27-9-16,9 0 16,25-9-1,9-17-15,-17 0 0,0 9 16,-26-9 0,-35 17-16</inkml:trace>
  <inkml:trace contextRef="#ctx0" brushRef="#br0" timeOffset="175077.24">16569 11171 0,'0'0'0,"0"0"0,0 0 16,-9 17-16,0 9 16,1 17-16,-18 26 15,-1 27-15,10 8 16,0-9-16,-1 0 15,18-8-15,0-18 16,0-26 0,9-8-16,0-18 15,-1-8-15,1-9 16</inkml:trace>
  <inkml:trace contextRef="#ctx0" brushRef="#br0" timeOffset="175378.94">16777 11647 0,'0'0'0,"0"0"0,0 0 16,0 17-16,9 1 15,8 7-15,0 10 16,1 17-16,-10 0 16,1-9-16,-9 1 15,0-10-15,0-8 16,0-8-1,0-10-15,-9 1 16,9 0-16,0-1 16,0-8-16,0-17 15,0-26-15,18-27 16,17-8-16,-1 9 16,10 0-1,25-9-15,-17 35 0</inkml:trace>
  <inkml:trace contextRef="#ctx0" brushRef="#br0" timeOffset="175612.94">17368 11682 0,'0'0'0,"0"0"15,0 0-15,0 17 16,0 0-16,-9 18 16,0 17-16,0-9 15,1 0-15,8-17 16,0 0 0,0-8-16,0-18 15</inkml:trace>
  <inkml:trace contextRef="#ctx0" brushRef="#br0" timeOffset="175744.19">17341 11326 0,'0'0'16,"0"0"-16,0 9 16,0 8-16,18 9 15,-9-8-15</inkml:trace>
  <inkml:trace contextRef="#ctx0" brushRef="#br0" timeOffset="176010.67">18045 11508 0,'0'0'0,"0"0"0,0 18 16,-9-1-16,0 18 16,-17 17-16,-17 8 15,0 9 1,-10 9-16,10-8 16,8-27-16,27-8 15,8-9-15,0-18 16,0-8-16</inkml:trace>
  <inkml:trace contextRef="#ctx0" brushRef="#br0" timeOffset="176148.43">17793 11699 0,'0'0'0,"0"0"0,0 17 16,17 9-16,1 17 15,8 9-15,9 9 16,34 0-1,18-9-15,-52-35 0</inkml:trace>
  <inkml:trace contextRef="#ctx0" brushRef="#br0" timeOffset="177576.52">18470 11456 0,'0'0'0,"0"0"15,9 0-15,8 0 16,9 0-16,27 0 15,16-8 1,1-1-16,8 0 16,-9-8-16,9 0 15,-17-1-15,-35 10 16</inkml:trace>
  <inkml:trace contextRef="#ctx0" brushRef="#br0" timeOffset="178062.04">18957 10980 0,'0'0'0,"0"0"15,0 0-15,0 17 16,-9 9-16,0 35 16,-8 34-16,-18 44 15,0-1 1,1-8-16,16-17 15,1-18-15,17-17 16,0-26-16,9-17 16,-1-9-16,27-9 15,17 0-15,0-34 16,-8-18-16,-18 1 16,-9 16-1,-8 1-15,-9 8 16,0 1-16,0 8 15,0 0 1,0 0 0,0 0-1,8 17-15,10 0 16,-1 9-16,9-8 0,0-10 0,-8 1 16,-1-9-16,0-9 15,1 1-15,-1-18 16,-8 0-16,-9-18 15,-9 1-15,-8 0 16,-9 8-16,17 18 16,9 17-16</inkml:trace>
  <inkml:trace contextRef="#ctx0" brushRef="#br0" timeOffset="180468.23">19990 11578 0,'0'0'0,"0"0"0,0 17 15,17 9-15,1 9 16,-10 8-16,1 0 16,0 0-16,-9 1 15,0-18 1,-9 0-16,0-18 16,1 1-16,8 0 15,0-9-15,0-9 16,0-8-16,8-18 15,10-26-15,17-8 16,25 0-16,1 8 16,9 1-1,-1 16 1,-43 36 0</inkml:trace>
  <inkml:trace contextRef="#ctx0" brushRef="#br0" timeOffset="180764.91">20537 11560 0,'0'0'0,"0"0"16,0 18-16,0 8 16,-9 8-16,9 18 15,0 0-15,9-9 16,8 1-16,-8-18 15,9-9-15,16-8 16,1-9-16,0-9 16,-9 0-16,0-17 15,0-8-15,-17-10 16,-1 1 0,-16-9-16,-18 0 15,8 26-15,1 9 16,8 8-16</inkml:trace>
  <inkml:trace contextRef="#ctx0" brushRef="#br0" timeOffset="180981.34">20806 11370 0,'0'0'0,"0"0"0,0 0 15,0 0-15,18 8 16,16 1 0,18 0-16,1-18 15,16 0-15,9-17 16,-8 9-16,-18 0 16,-26 8-16</inkml:trace>
  <inkml:trace contextRef="#ctx0" brushRef="#br0" timeOffset="181156.44">21006 11041 0,'0'0'0,"0"0"0,-9 17 16,1 26-16,-1 27 16,0 33-16,9 27 15,0-8-15,18-1 16,-10-17-16,10-18 15,-10-42 1</inkml:trace>
  <inkml:trace contextRef="#ctx0" brushRef="#br0" timeOffset="181544.28">21544 11517 0,'0'0'0,"0"0"15,0 0-15,0 0 16,-8 0-16,-1 0 16,-8 0-16,-9 17 15,-18 18-15,1 0 16,8-1-16,9-8 16,9 0-1,8 0-15,9-17 0,0-1 16,17 1-1,1 0-15,8-9 16,0 0-16,0 0 16,-9 0-16,-8 0 15,0 0-15,-1 0 16,1 8-16,0 1 16,8 0-1,0-1 1,9 1-1,9 0 1,17-9 0,-26 0-16</inkml:trace>
  <inkml:trace contextRef="#ctx0" brushRef="#br0" timeOffset="181742.64">21666 11422 0,'0'0'0,"0"0"15,0 0-15,0 0 16,0 0-16,17 8 16,9 1-16,27 0 15,16-9 1,26-9-16,1-8 16,-9-1-16,-35 1 15,-26 8-15</inkml:trace>
  <inkml:trace contextRef="#ctx0" brushRef="#br0" timeOffset="181960.56">22065 11110 0,'0'0'0,"0"0"0,0 17 15,-8 1-15,-1 34 16,-17 25-16,0 27 15,0 9-15,0 0 16,8-1 0,1-25-16,8-18 15,9-17-15,0-17 16,0-9-16,9-18 16</inkml:trace>
  <inkml:trace contextRef="#ctx0" brushRef="#br0" timeOffset="182126.39">22256 11586 0,'0'0'0,"0"0"15,0 0-15,0 18 16,0 16-16,-8 1 16,8-1-16,0-8 15,8-8-15,1-1 16</inkml:trace>
  <inkml:trace contextRef="#ctx0" brushRef="#br0" timeOffset="182542.62">22456 11370 0,'0'0'0,"0"0"0,0 17 16,0 18-16,0 8 16,9 9-16,0 0 15,-1 0 1,-8-9-16,0-17 0,0 0 16,0 0-16,0-17 15,0-1 1,0 1-16,0-9 15,0-9-15,9 1 16,8-18-16,1 0 16,8-9-16,8 9 15,-7 9-15,-1 0 16,-9 17-16,0 0 16,1 17-16,-1 0 15,0 9 1,1 0-16,-1 0 15,1 0-15,-1-9 16,18-8-16,-18 0 16</inkml:trace>
  <inkml:trace contextRef="#ctx0" brushRef="#br0" timeOffset="182932.74">23281 11474 0,'0'0'0,"0"0"0,0 0 15,-9 0-15,-8 8 16,-9 10-16,0-1 16,0 0-16,0 1 15,9-1-15,-1 0 16,1 1-16,17-1 16,0 0-1,8 1-15,10 16 16,17 18-1,-1 9-15,10 8 0,-10-8 16,-7-1-16,-10-16 31,-8-1-15,-1-8 0,-16-1-16,-1 1 15,-17-9-15,0 0 16,0-18-16,-9 1 15,9 0-15,-17-18 16,8-17-16,0-43 0,35-18 16,17 18-16,-8 43 15</inkml:trace>
  <inkml:trace contextRef="#ctx0" brushRef="#br0" timeOffset="183287.87">24176 10919 0,'0'0'0,"0"0"0,0 0 16,0 0-16,0 0 15,-9 0-15,0 0 16,-17 18-16,0 25 15,-17 18-15,8 25 16,9 18 0,0 26-16,8-26 15,10-9-15,8-17 16,8-17-16,1-1 16,0-8-1,0-8-15,-18-18 16,9 0-16,-9 0 15,-8-18-15,-9 1 16,-9-18-16,26 1 16</inkml:trace>
  <inkml:trace contextRef="#ctx0" brushRef="#br0" timeOffset="183476.02">23741 11422 0,'0'0'0,"0"0"16,0 0-16,26 0 16,18 8-16,17 1 15,8-18-15,9 1 16,9-1-16,-26 0 16</inkml:trace>
  <inkml:trace contextRef="#ctx0" brushRef="#br0" timeOffset="183781.91">24280 11595 0,'0'0'0,"0"0"0,0 9 15,8 8-15,1 18 16,0-1-16,-9-8 15,-9 0-15,0 0 16,9-9-16,0-8 16,0 0-16,0-1 15,0 1-15,0-9 16,0 0-16,0-9 16,18-17-1,17-17-15,17-17 16,8-1-16,-7 9 15,-27 26-15</inkml:trace>
  <inkml:trace contextRef="#ctx0" brushRef="#br0" timeOffset="185093.01">24879 11500 0,'0'0'0,"0"0"0,0 0 0,-9 0 0,-8 17 16,-9 0-1,0 9-15,0 9 0,0 0 16,0-1 0,8 9-16,1-17 15,8 9 1,9-9-16,0-17 15,18-1-15,-1 1 0,18-9 16,-1-9-16,10 1 16,-9-18-1,-1 0-15,-8 8 16,0 1-16,-17 0 16,0 8-16,-1 1 15,1 8-15,0 0 16,-9 0-16,17 0 15,1 17 1,-1 0-16,18 0 16,-1 9-16,10 0 15,-9-8-15,-1-1 16,10-8-16,-10-1 16,-7-8-16,-1-8 15,0-1-15,-9 0 16,-8 9-16,-1 0 15,1 0 1,0 0-16,-9 0 16,0 0-16,0 9 15,-9 8-15,0 1 16,1-1-16,-1-8 16,9-1-1,0 1-15,0-9 16,0 0-16,0 0 0,9-9 15,8-17 1,18 0-16,8-17 16,9 8-16,-8 1 15,-1 16-15,-8 1 16,-9 9-16,0 8 16,-9 0-16,-8 17 15,0 0-15,-1 0 16,-8 18-16,-8 17 15,-1-9 1,0-17-16,1 0 16,8-17-16,0 0 15,0-9-15,0 0 16,17-9-16,18-17 16,17-17-16,0-9 15,-9 17-15,1 9 16,-18 9-1,0 8-15,-17 9 16,-1 0-16,-8 0 16,9 17-16,-9 1 15,-9 8-15,9 8 16,0-8-16,0 0 16,0-17-1,18 0-15,8-1 16,8-16-16,19-1 15,7-17-15,1 0 16,0 9-16,-9-1 16,-9 10-16,1 8 15,-9 0-15,-1 0 16,-8 8 0,0 1-16,-8-9 15,-10 0-15,1 0 16,0 0-16,0-9 15,-1 1-15,1-1 16,-9 0-16,0-8 16,0 0-16,0 8 15,0-8-15,0 8 16,0 1-16,0-1 16,0 9-1,0 0-15,-9 0 16,1 0-16,-19 17 15,1 9-15,-8 17 16,8 18-16,17 0 16,18-1-16,17-8 15,17 0-15,35-8 16,61-10 0,191 35-16</inkml:trace>
  <inkml:trace contextRef="#ctx0" brushRef="#br0" timeOffset="186759.59">27901 10902 0,'0'0'0,"0"0"16,0 0-16,0 0 16,0 0-16,0 0 15,0 0 1,0 0-16,0 0 16,0 0-16,0 26 15,0 26-15,-9 35 16,-8 51-1,8 27-15,9-27 16,0-34-16,0-9 0,18-17 16,8-17-1,0-18-15,0-17 16,-9-17-16,18-9 16,8-17-16,9-18 15,18-17-15,8-26 16,0-34-16,-8-10 15,-10 10-15,1-1 16,-17 9 0,-18 26-16,0 26 15,-18 18-15,1-1 16,0 9-16,-9 9 16,0-1-16,0 10 15,0 8-15,0 0 16,-9 0-16,0 8 15,-17 27 1,-17 26-16,-1 25 16,1 10-16,8 16 15,9 18-15,18-17 16,16-27-16,18 1 16,18 8-16,17-26 15,25-17-15,36-8 16,-53-27-1</inkml:trace>
  <inkml:trace contextRef="#ctx0" brushRef="#br0" timeOffset="187910.15">28978 11448 0,'0'0'0,"0"0"16,0 0-16,0 0 16,0 0-1,0 26-15,0 26 16,0 26-16,-9 25 16,0 10-1,1-18-15,-1-17 16,0-17-16,9-18 15,0-17-15,0 0 0,0-17 16,0 0 0,0-18-16,0 0 15,0-34-15,-8-44 16,8-8-16,8 0 16,10 8-16,-10 27 15,10 16 1,-1 10-16,0 8 0,9 8 15,9 1 1,9 17-16,-1 0 16,0 9-16,-16 8 15,-1 0-15,-18 1 16,1-1-16,0 0 16,-18 1-16,-8-1 15,-9 9-15,-1 0 16,-7-9-16,8 0 15,8-8 1,1 0-16,0-1 16,8 1-16,0 0 15,9-1-15,0 10 16,0-1-16,9 18 16,8-1-1,1 1-15,-1-9 0,9 0 16,0 0-1,9 9-15,-9-18 16</inkml:trace>
  <inkml:trace contextRef="#ctx0" brushRef="#br0" timeOffset="188154.23">29490 11586 0,'0'0'0,"0"0"0,0 0 16,0 0-16,0 0 15,0 0-15,9 0 16,8 0-16,27-8 16,25-1-1,0 0-15,1 1 16,-9-1-16,-18 9 15,-17 0-15</inkml:trace>
  <inkml:trace contextRef="#ctx0" brushRef="#br0" timeOffset="188414.22">29603 11630 0,'0'0'0,"0"0"15,0 0-15,0 0 16,0 0-16,0 17 16,0 18-16,-9 8 15,1 26-15,-1 9 16,0-9 0,-8-8-16,8 0 15,0-18-15,9-17 16,0-9-16,0-8 15,0 0-15,0-9 16</inkml:trace>
  <inkml:trace contextRef="#ctx0" brushRef="#br0" timeOffset="188547.12">29568 11915 0,'0'0'0,"0"0"15,0 0-15,0 0 16,9 0-16,17 0 15,26 0-15,18-8 16,-36-1-16</inkml:trace>
  <inkml:trace contextRef="#ctx0" brushRef="#br0" timeOffset="189308.28">30054 11309 0,'0'0'0,"0"0"0,0 0 16,0 0-16,9 0 15,9 0 1,8 0-16,26 0 15,17-9-15,1 9 16,16 0-16,1 9 16,-43 0-16</inkml:trace>
  <inkml:trace contextRef="#ctx0" brushRef="#br0" timeOffset="189514.21">30263 11526 0,'0'0'0,"0"0"0,0 0 16,0 0-16,17 0 15,18-9-15,34 0 16,36-8-16,-45 8 15</inkml:trace>
  <inkml:trace contextRef="#ctx0" brushRef="#br0" timeOffset="191228.63">30845 11699 0,'0'0'0,"0"0"0,0 0 16,0 0 0,0 0-16,0 0 15,0 0-15,0 0 16,0 0-16,17 17 16,0 0-16,10 1 15,7-10-15,1 1 16,17 0-16,0-18 15,-8 0 1,-1-17-16,0 0 16,-8-25-1,-9-1-15,-17-9 0,-9 9 16,-9 0-16,-17 17 16,0 9-16,-9 9 15,-8 17 1,0 9-16,-10 17 15,1 34-15,0 27 16,18 8-16,25 9 16,18 0-16,17-9 15,17-17 1,26-8-16,27-36 0,26-8 16,-53-8-1</inkml:trace>
  <inkml:trace contextRef="#ctx0" brushRef="#br0" timeOffset="192307.51">31088 10919 0,'0'0'0,"0"0"16,0 0-16,0 0 0,0 0 15,17-8-15,9-1 16,18 0-1,8-8-15,0 8 16,26-8 0,0 17-16,-43 0 0</inkml:trace>
  <inkml:trace contextRef="#ctx0" brushRef="#br0" timeOffset="192773.22">31626 11058 0,'0'0'0,"0"0"16,0 0-16,0 0 16,0 0-16,0 0 15,0 0-15,0-9 16,18 1 0,-1-18-16,9 0 15,9 0-15,-9 0 16,0 0-16,0 8 15,-9 1-15,-8 0 47,0 8-47,-1 9 0,-8 0 0,0 0 0,0 9 0,0 17 16,0 8 0,0 10-16,0-1 15,9 0-15,0-8 16,17 0-16,0-9 15</inkml:trace>
  <inkml:trace contextRef="#ctx0" brushRef="#br0" timeOffset="192924.83">31774 10504 0,'0'0'0,"0"0"0,0 0 16,0 0-16,0 0 15,0 17-15,9-8 16</inkml:trace>
  <inkml:trace contextRef="#ctx0" brushRef="#br0" timeOffset="193557.67">32139 10478 0,'-9'0'0,"9"0"0,0 0 0,0 0 0,0 0 0,0 0 16,-9 0-16,9 0 15,-8 8 1,-10 18-16,-8 26 0,-9 0 15,1 9 1,-1-9-16,18-9 16,-1-8-16,18-9 15,0-18-15,0 1 16,0-9 0,18 0-16,8 0 0,8 0 15,-8 0-15,0 0 16,-8 0-1,-1 9-15,1 8 16,-1 0-16,9 1 16,-9-1-16,1-8 15,-1-1-15,0-8 16,9-8-16,1-1 16,-1-17-1,0-26-15,-18-17 16,1 0-16,-18 8 15,1 26-15,-1 1 16,-8 16-16,-1 1 16,18 17-16</inkml:trace>
  <inkml:trace contextRef="#ctx0" brushRef="#br0" timeOffset="194075.04">32625 10850 0,'0'0'0,"0"0"0,0 0 16,0 0-16,0 17 15,-9 9-15,1 18 16,-10 8 0,1 8-16,8 1 15,9-35-15</inkml:trace>
  <inkml:trace contextRef="#ctx0" brushRef="#br0" timeOffset="195111.44">32634 10737 0,'0'0'0,"0"0"0,0 0 16,0 0-16,17 0 16,9 0-1,26 0-15,18-8 16,-1-1-16,9 1 16,-26 8-1,-34 8-15</inkml:trace>
  <inkml:trace contextRef="#ctx0" brushRef="#br0" timeOffset="195392.8">32990 10573 0,'0'0'0,"0"17"16,-9 9-16,0 9 16,-8 8-16,0 0 15,8 1-15,9-10 16,0 18 0,9-8-16,-1-1 0,10-17 15,-1 0-15,9 0 16,0 0-16,-9-9 15</inkml:trace>
  <inkml:trace contextRef="#ctx0" brushRef="#br0" timeOffset="195734.84">32060 11309 0,'-8'0'0,"8"0"0,0 0 15,0 0-15,0 0 16,0 0-1,17-9-15,27 1 16,25-1-16,35 0 16,26 1-1,-8-1-15,-18 0 16,-8 18-16,-9 0 0,-35-1 16,-26 1-1</inkml:trace>
  <inkml:trace contextRef="#ctx0" brushRef="#br0" timeOffset="196160.48">32304 11396 0,'0'0'0,"0"0"0,0 0 16,0 0-16,0 0 16,0 0-16,17 0 15,0 0 1,18 8-16,0 1 16,-9 8-16,0 1 15,0-1-15,-9 0 16,-8-8-1,0 0-15,-18 8 0,0 0 16,-17 1 0,0 8-16,-9-9 15,9-8-15,9-1 16,0 1-16,8 0 16,9-1-16,0-8 15,0 0-15,17 0 16,9 9-16,18 8 15,17 1 1,-27-1-16</inkml:trace>
  <inkml:trace contextRef="#ctx0" brushRef="#br0" timeOffset="198073.55">33129 11006 0,'0'0'0,"0"0"0,0 9 15,8 8-15,1 18 16,0-1-16,-1 10 16,-8-1-16,-8 0 15,-1 0-15,-17 1 16,0 8-16,-9-9 16,-8-8-16,-9-1 15,17-16 1,0-10-16,18 1 15,-1 0-15,1-1 16,17 1-16,0 0 16,0-1-16,17 10 15,27-1-15,8-8 16,0-1-16,0 1 16,-9-9-16,-8-9 15,-9 9 1,-8-8-16,-10-18 15,1 0-15,-18 0 16,-8 0-16,-9 0 16,-18 8-16,-16 1 15,25 8-15</inkml:trace>
  <inkml:trace contextRef="#ctx0" brushRef="#br0" timeOffset="198708.73">33259 11733 0,'0'0'0,"0"0"0,8 0 16,-8 0-16,9 0 15,9 0-15,-1 0 16,0 9 0,-8-9-16,-9 0 15,0 9-15,0-9 16,-9 17-16,-25 0 16,-1 1-16,9-10 15,-9 10-15,9-10 16,9 1-16,-1 0 15,10-9 1,8 8-16,0-8 16,0 0-16,34 0 15,44 9-15,1 0 16,155 8-16</inkml:trace>
  <inkml:trace contextRef="#ctx0" brushRef="#br0" timeOffset="-163852.98">6860 13111 0,'0'0'0,"0"0"0,0 0 16,0 0-16,0 0 15,0 0-15,0 8 16,0 1-1</inkml:trace>
  <inkml:trace contextRef="#ctx0" brushRef="#br0" timeOffset="-163675.72">6252 13647 0,'0'0'0,"0"0"0,0 0 16,0 0-1,9 18-15,17-1 16,26-17-16,-17 0 16</inkml:trace>
  <inkml:trace contextRef="#ctx0" brushRef="#br0" timeOffset="-163568.6">6956 13552 0,'0'0'0,"0"0"0,17 18 15,0-1-15,9 17 16,1-16-16</inkml:trace>
  <inkml:trace contextRef="#ctx0" brushRef="#br0" timeOffset="-163128.39">8041 12946 0,'0'-9'0,"0"1"0,0-1 16,0 9-16,0 0 15,0 9-15,9 17 16,-9 52-16,-9 51 16,0 19-1,-17 16-15,9-25 0,0-53 16,-1-16 0,10-18-16,8-26 15,0-18-15,0 1 16</inkml:trace>
  <inkml:trace contextRef="#ctx0" brushRef="#br0" timeOffset="-162598.1">8380 13249 0,'-9'0'0,"0"0"0,1 0 16,-1 0-16,9 0 15,0 0-15,0 0 16,0 0-16,0-9 15,0 1-15,9-1 16,8 0 0,1 1-16,-1 8 15,9 0-15,0 0 16,0 0-16,0 0 16,-9 17-16,1 0 15,-9 18-15,-18 0 16,0 17-16,0 0 15,1-9-15,-1 0 32,0 1-32,9-1 0,0-17 15,9 0 1,8 0-16,10 0 0,7-18 16,18-8-16,0-8 15,-8-18-15,-1 0 16,-8 0-1,-18 9-15,-8 8 0</inkml:trace>
  <inkml:trace contextRef="#ctx0" brushRef="#br0" timeOffset="-162365.5">8597 13258 0,'0'0'0,"0"0"0,0 17 16,0 18-16,0 8 15,0 26 1,-9 1-16,-8 25 16,0-9-16,-1-8 15,1-17 1,8-18-16,0 1 0,9-18 16,0-18-1,0 1-15,0-9 16</inkml:trace>
  <inkml:trace contextRef="#ctx0" brushRef="#br0" timeOffset="-161882.49">8936 13154 0,'0'0'0,"0"0"0,8 8 15,-8-8-15,0 0 16,0 0-16,0 0 15,0 0-15,0 0 16,0 0-16,0 0 16,0 0-16,0 18 15,18 8-15,16 17 16,18 0 0,1 1-16,16-1 15,18 0-15,-9 1 16,0-18-16,-17 0 15,-18-18-15,-17 1 16,-8 0-16,-9-1 16,-18 18-1,-26 26-15,-34 26 16,-36 9-16,1-9 16,9-18-16,25-8 15,44-34-15</inkml:trace>
  <inkml:trace contextRef="#ctx0" brushRef="#br0" timeOffset="-160766.65">9882 13570 0,'0'0'0,"0"0"16,0 0-16,0 0 16,0 0-16,0 0 15,0 0-15,17 0 16,27 0 0,34 0-16,35 0 15,43 8-15,27-8 16,8 0-16,0-8 15,-9-1-15,-26 0 16,-17-8-16,-26 0 16,-26-1-1,-17 10-15,-18-1 16,0 9-16,0 0 16,-35 9-16</inkml:trace>
  <inkml:trace contextRef="#ctx0" brushRef="#br0" timeOffset="-160484.75">11272 13128 0,'0'0'0,"0"0"16,0 0-16,17 8 15,0 10-15,27 16 16,16 18-16,10-8 15,8-1 1,-17-8-16,0-9 16,-18 0-16,-8 0 15,-9 0-15,-17 8 16,-9 10-16,-35 25 16,-9 9-16,-8-18 15,0 1-15,17-26 16,18-9-16,17-18 15</inkml:trace>
  <inkml:trace contextRef="#ctx0" brushRef="#br0" timeOffset="-159813.99">12800 12868 0,'0'0'0,"0"0"0,0 0 16,0 0 0,0 17-16,-9 1 0,0 25 15,-8 18-15,0 43 16,-9 8-1,8-8-15,18 26 16,0-9-16,0-34 16,9-35-16,8-9 15,1-17-15,16-17 16,1-1-16,26-34 16,26-34-16,8-18 15,1-35-15,-9-8 16,-18 8-1,-17 18-15,-26 34 16,-17 18-16,0 26 16,-1 0-1,-8 17-15,0 0 0,-8 0 16,-18 26 0,-18 25-16,1 36 15,-1 17-15,18 9 16,9-1-1,17-8-15,17-26 0,1-17 16,25-1-16,-8-25 16,-26-26-16</inkml:trace>
  <inkml:trace contextRef="#ctx0" brushRef="#br0" timeOffset="-159183.58">13486 13544 0,'0'0'0,"0"0"0,0 0 0,0 0 15,0 0-15,9 8 16,-1 10-16,10 8 15,-1 17-15,-8 9 16,-9 0-16,0 0 16,8-9-1,-8 0-15,0-17 16,0 0-16,0-17 16,0 0-16,0-1 15,0-8-15,0-8 16,0-18-1,0-26-15,9-18 0,8 1 16,1 17-16,-1 17 16,9 1-1,0 17-15,9-1 16,-9 10-16,0 8 16,0 0-16,0 8 15,-17 1-15,0 0 16,-1-1-16,1 1 15,-9 8-15,-9 0 16,1 1 0,-10 8-16,1-18 15,8 1-15,0 0 16,1-1-16,-1 1 16,9 0-16,0 8 15,0 0-15,0 1 16,9 8-16,8 0 15,0 0 1,1 0-16,-1-9 16,18 0-16,-18-8 15</inkml:trace>
  <inkml:trace contextRef="#ctx0" brushRef="#br0" timeOffset="-158936.25">14042 13596 0,'0'0'0,"0"0"0,0 0 15,0 0-15,0 0 16,0 0-16,17 0 16,0 0-16,18 0 15,0 0-15,17 0 16,9-9-1,-9 0-15,9 9 16,-9 0 0,-26 0-16</inkml:trace>
  <inkml:trace contextRef="#ctx0" brushRef="#br0" timeOffset="-158616.42">14207 13673 0,'0'0'0,"0"0"0,0 0 16,0 18-16,-9 8 16,0 8-16,1 18 15,-1 0 1,0-8-16,9-1 16,0-17-16,0-9 15,0-8-15,0-9 16,9 0-16,0 0 15,-1-9 1,1 1-16,0-1 0,-1 0 16,-8 1-1,0-1-15,0 9 16,9 0-16,8-9 16,9 1-16,18-1 15,17 0-15,17-8 16,-43 17-16</inkml:trace>
  <inkml:trace contextRef="#ctx0" brushRef="#br0" timeOffset="-157762.43">14241 13673 0,'-8'0'0,"-1"0"0,0 0 16,1 0-16,-1 0 16,0 0-16,1 18 15,-1-1 1,0 18-16,1-1 15,-10 10-15,9 8 16,1-9 0,-1 9-16,0 0 0,1-9 15,8-8 1,-9-9-16,9 0 0,9-9 16,-1-8-16</inkml:trace>
  <inkml:trace contextRef="#ctx0" brushRef="#br0" timeOffset="-156596.68">15023 13111 0,'-9'-9'0,"1"0"0,8 9 15,0 0-15,0 0 16,0 0-16,-9 0 16,0 18-16,0 42 15,-8 44 1,0 43 0,-1 1-16,1-10 15,8-25-15,9-27 0,0-16 16,0-18-16,9-26 15,8-18-15,1-8 16</inkml:trace>
  <inkml:trace contextRef="#ctx0" brushRef="#br0" timeOffset="-156150.48">15214 13258 0,'0'0'0,"0"0"16,0 0-16,0 0 16,0 0-1,17-9-15,1 0 0,16 1 16,1-1 0,0 9-16,0 0 15,-1 0-15,1 9 16,-9-1-16,0 10 15,0-1-15,-17 9 16,0 9-16,-9-1 16,-9 10-16,0 8 15,-8 0 1,0 8-16,-1 1 16,1-18-16,8 0 15,9 1-15,0-10 16,17 1-16,10-9 15,7 0-15,10-17 16,8-1 0,0-16-16,9-10 0,8-16 15,-8-10 1,-18-8-16,-25 35 16</inkml:trace>
  <inkml:trace contextRef="#ctx0" brushRef="#br0" timeOffset="-155906.78">15865 13344 0,'0'0'0,"0"0"0,0 9 0,-8 8 16,-1 9-16,0 9 16,-17 17-16,0 35 15,-9 16 95,9-7-110,9-1 0,0-8 0,-1-1 0,18-34 0,0-17 0,0-9 0,0-9 0</inkml:trace>
  <inkml:trace contextRef="#ctx0" brushRef="#br0" timeOffset="-155583.41">16056 13310 0,'0'0'0,"0"0"16,0 0-16,0 0 16,0 8-16,0 1 15,9 8-15,8 1 16,1-1-1,16 0-15,19 9 16,7-8-16,1 8 16,0-9-16,-18 0 15,1-8-15,-18 0 16,-9-1-16,-8 1 16,0 0-16,-18 8 15,-9 18 1,-34 25-16,-26 9 15,-17-8-15,8-9 16,61-26-16</inkml:trace>
  <inkml:trace contextRef="#ctx0" brushRef="#br0" timeOffset="-154534.81">8467 14574 0,'0'0'0,"0"0"16,0 0-16,0 9 16,-9 8-16,0 35 15,-8 35-15,-9 43 31,-18 26-31,10-9 0,8 0 16,0-26-16,0-34 16,8-18-16,10-34 15,8-18-15,8 0 16,10-8-16</inkml:trace>
  <inkml:trace contextRef="#ctx0" brushRef="#br0" timeOffset="-154013.47">8501 14531 0,'0'0'0,"0"0"16,0 0-16,0 0 16,0 0-1,0 0-15,0 0 16,18 17-16,8 18 15,9 17-15,-1 0 16,1 0-16,0 0 16,-9-9-16,0 0 15,0-17 1,-9 0-16,-8-17 0,0 0 16,-1-1-1,10-8-15,-1-8 16,0-18-16,18 0 15,9-18-15,-1 1 16,0-9-16,-8 0 16,-9 9-16,0 8 15,0 9-15,-17 9 16,0 8 0,-1 1-16,1 8 15,-9 0-15,0 0 16,0 25-16,0 36 15,-9 34 1,1 61-16,-1 9 0,9-27 16,0-8-1,0-17-15,0-35 16,9-26-16,-1-18 16,10-16-16,-10-10 15</inkml:trace>
  <inkml:trace contextRef="#ctx0" brushRef="#br0" timeOffset="-153591.72">10221 14929 0,'0'0'0,"0"0"0,0 0 16,0 0-1,0 0-15,17 0 16,9 0-16,18 0 16,25 9-16,27 0 15,25-9-15,18 8 16,0 1-16,-9-9 16,-8 9-16,-18-9 15,-17 0 1,-9-9-16,-17 9 15,-26-9-15,-27 1 16,-8 8-16</inkml:trace>
  <inkml:trace contextRef="#ctx0" brushRef="#br0" timeOffset="-153267.8">10994 14531 0,'0'0'0,"0"0"16,0 17-16,17 9 15,18 9-15,8-1 16,27 10-16,-1-1 31,18 0-31,-9 1 0,-8-10 16,-10 1-16,-8-9 15,1 9-15,-19-1 16,-16-8-16,-10 9 16,-16-1-16,-10 10 15,-8-10-15,-17 10 16,-1-18-16,18-9 16,26-8-16</inkml:trace>
  <inkml:trace contextRef="#ctx0" brushRef="#br0" timeOffset="-152195.48">13277 14479 0,'-8'0'0,"-1"0"0,0 0 16,1 0-16,8 0 16,-9 0-16,9 0 15,-9 0-15,1 26 16,-1 17-16,-8 35 16,-1 26-1,10 26-15,-1 9 0,9-36 16,0-7-1,17-18-15,1-18 16,8-8-16,0-17 16,8-18-1,10-17-15,17-17 16,17-18-16,9-34 16,0-18-16,-9-17 15,-9 1-15,-8-10 16,-18 9-16,-17 35 15,-17 25-15,0 10 16,-1 16-16,-8 1 16,-8 17-16,-1 0 15,-8 26-15,-9 26 16,0 52-16,-9 17 16,17-8-16,10-1 15,8 10-15,17-18 16,1-26-1,16-18-15,36-8 16,8-17-16,-52-27 16</inkml:trace>
  <inkml:trace contextRef="#ctx0" brushRef="#br0" timeOffset="-151617.72">14302 15276 0,'0'0'0,"0"0"15,-9 17 1,1 18-16,-1 17 0,0 8 16,1-8-1,-1-8-15,9-10 31,0-8-31,0-9 0,0-17 0,0 9 0,0 0 16,0-1-16,0-8 16,0-8-16,0-27 15,17-17 1,1-26-16,17 0 16,17 0-16,-9 9 15,0 26-15,1 8 16,-1 18-16,-8 8 15,0 9-15,-9 9 16,0-1-16,0 10 16,-17-1-16,-1 0 15,-16 9 1,-10 0-16,-8 9 16,-9-9-16,9 0 15,-17-9-15,8 1 16,9-10-16,9 1 15,-1 0-15,1 8 16,8 0-16,9 1 16,0 8-16,18 0 15,-1 0 1,1-1-16,8-7 16,8-10-16,10 1 15,-1-26-15,-25 8 16</inkml:trace>
  <inkml:trace contextRef="#ctx0" brushRef="#br0" timeOffset="-151396.15">14745 15172 0,'0'0'0,"0"0"0,0 0 16,0 0-16,17 8 15,18 1-15,17 0 16,9-1 0,8-8-16,10-8 15,7-1-15,1 9 16,0-17 0,-52-1-16</inkml:trace>
  <inkml:trace contextRef="#ctx0" brushRef="#br0" timeOffset="-151031.45">15084 15293 0,'0'0'0,"0"0"0,0 17 15,-9 9-15,0 26 16,-8 9-16,0 0 15,-1-10 1,10-7-16,8-10 0,0-8 16,0-17-16,8 0 15,1-1-15,0-8 16,8-17 0,0-18-16,1 1 0,-10-1 15,1 18 1,-9 0-16,0 8 15,0 0-15,0 1 16,0-1-16,9 0 16,8 1-1,9-1-15,18 0 0,16 1 16,19-10-16,-45 10 16</inkml:trace>
  <inkml:trace contextRef="#ctx0" brushRef="#br0" timeOffset="-149980.72">15935 14652 0,'0'0'0,"0"0"0,0 0 0,0 0 16,0 0-16,0 0 15,0 0-15,0 0 16,0 0 0,0 0-16,0 0 15,0 0-15,0 0 16,0 0-16,0 0 16,0 0-16,0 0 15,0 0-15,0 0 16,0 0-1,0 0-15,0 0 16,0 0-16,0 0 16,0 0-16,0 0 15,0 0-15,0 0 16,0 0-16,0 9 16,0-9-16,0 8 15,0 10 1,0-1-16,0 18 15,-9 25-15,0 27 16,1 34-16,-10-8 16,1 8-16,0-8 15,8-27-15,0-25 16,0-9-16,9-18 16,0-8-16,0-17 15,9-9 1,17-9-16,-8-8 15</inkml:trace>
  <inkml:trace contextRef="#ctx0" brushRef="#br0" timeOffset="-149397.25">16134 14678 0,'0'0'0,"0"0"16,0 0-16,0 0 16,0 17-16,9 1 15,8 16-15,1 1 16,-1 0-16,1-1 16,8 18-1,0 0 1,-9-8-16,0-18 0,1 0 15,-10-1-15,1-7 16,0-10-16,0 1 16,-1 0-16,1-1 15,8-16 1,9-10-16,9-16 16,8-9-16,1-9 15,-1 17-15,1 0 16,-1 1-16,-17-1 15,0 18-15,-8-1 16,-10 1 0,1 8-16,0 9 0,-1 0 15,-8 0 1,0 0-16,9 18 16,0 25-16,-1 26 15,1 35-15,-18 0 16,9 26-16,0 0 15,0-26-15,9-18 16,0-25-16,-1-9 16,1-17-1,0-9-15,-1-18 16,1 1-16,0-9 16</inkml:trace>
  <inkml:trace contextRef="#ctx0" brushRef="#br0" timeOffset="-148501.66">17480 14695 0,'0'0'0,"0"0"15,0 0 1,0 9-16,0 8 15,-8 27-15,-1 25 16,-8 35-16,-1 9 16,1-1-16,0 1 15,8-9-15,9-18 16,0-25-16,9-9 16,-1-18-1,10-8-15,-1-17 16,18 0-16,-1-18 15,19-17-15,16-26 16,1-17-16,-10-26 16,10-18-16,-1-17 15,-17 26-15,-8 26 16,-18 18 0,-9 25-16,-8 9 15,0 9-15,-1-1 16,-8 18-16,-8 0 15,-10 26-15,-8 44 16,-9 42-16,1 9 16,16 9-16,10-8 15,8-27 1,8-17-16,10-18 16,-1-25-16,26-9 15,1-9-15,-18-8 16</inkml:trace>
  <inkml:trace contextRef="#ctx0" brushRef="#br0" timeOffset="-147899.25">18175 15293 0,'0'0'0,"0"0"0,0 17 15,0 27 1,0 25-16,-9 0 0,1-8 16,-1-1-1,0-16-15,9-10 16,0-8-16,0-8 16,0-10-16,0 1 15,0-9-15,0 0 16,0-9-16,9-25 15,8-27 1,18-8-16,0 0 0,0 17 16,-1 17-1,1 0-15,0 18 16,0 0-16,-1 17 16,-8 0-16,0 0 15,-8 0-15,-10 8 16,1 1-1,-9-9-15,-9 9 16,1-1-16,-18 10 16,0-1-16,-9-8 15,9-1-15,0 10 16,8-10 0,1 10-1,0-1 1,8 0-16,0 1 15,9-1-15,0 9 16,0 0-16,9 8 0,8 1 16,1-9-16,-1 0 15,1 0-15,16-17 16,10-1-16,-1 1 16,-17-9-16</inkml:trace>
  <inkml:trace contextRef="#ctx0" brushRef="#br0" timeOffset="-147668.42">18687 15371 0,'0'0'0,"0"0"0,0 0 16,0 0-16,0 0 16,0 0-16,18 0 15,-1 9 1,18-1-16,8 1 15,9-18-15,9 1 16,-17-1-16,-10 0 16,-8 9-1,-17 0-15,0 0 0</inkml:trace>
  <inkml:trace contextRef="#ctx0" brushRef="#br0" timeOffset="-147485.9">18835 15605 0,'0'0'0,"0"8"16,0 18-16,0 9 15,-9 17 1,1 9-16,-1-9 16,9-9-1,0-17-15,-9 0 0,9-9 16,0-17-16</inkml:trace>
  <inkml:trace contextRef="#ctx0" brushRef="#br0" timeOffset="-147319.55">18844 15622 0,'0'0'0,"0"0"0,0 0 0,0 0 15,0 0-15,8 0 16,10 9-16,17-1 15,25 1-15,10-9 16,8-9-16,26 1 16,-43 16-16</inkml:trace>
  <inkml:trace contextRef="#ctx0" brushRef="#br0" timeOffset="-146948.96">18609 14557 0,'0'0'0,"0"0"0,0 0 15,0 0-15,0 0 16,0 0-16,18 0 16,-1 0-16,26 9 15,18-1-15,9 1 16,-1-9 31,1 0-47,-10-9 0,-16 1 0,-18-1 0,-17 9 0</inkml:trace>
  <inkml:trace contextRef="#ctx0" brushRef="#br0" timeOffset="-146764.3">18896 14340 0,'0'0'0,"0"0"0,0 9 16,-9 8-16,0 35 15,-8 35-15,17 8 16,0 0 0,0-8-16,0 8 0,9-34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51:38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4377 13059 0,'0'-9'0,"0"0"0,8 1 15,10-1-15,-1 0 16,18 1-16,8-1 16,18-8-16,17-1 31,18 1-31,34-9 0,-9 0 15,27 0-15,0 0 0,8 0 16,9 9 0,0-1-16,-9 1 15,-8 0-15,-9 8 16,9-8-16,-27-1 16,9 1-16,1 0 15,-27 0-15,-9 8 16,-17 9-16,-17 0 15,0 0-15,-18 9 16,-8-1 0,-9 1-16,0-1 15,0 10-15,0-1 16,-8 0-16,-1 1 16,9 8-16,0 0 15,-8 8-15,8-8 16,0 9-16,-9-9 15,0 0 1,1 0-16,-1 0 16,-8-9-16,0-8 15,-1 0-15,1-1 16,0 1-16,-9-9 16,8 9-1,-8-9-15</inkml:trace>
  <inkml:trace contextRef="#ctx0" brushRef="#br0" timeOffset="357.96">7598 12513 0,'0'0'0,"0"0"0,0 0 16,0 0-1,0 0-15,0 0 16,0 0-16,0 17 16,0 9-16,-8 9 15,8 26-15,0 8 16,0 0 0,17-8-16,0-1 0,9-8 15,-8-8-15,-1-18 16,-8 0-1,-1-9-15,1-8 16,0-1-16,-18 10 16,-17-1-16,-17 0 15,-61 26-15,-44 9 16,-147 78-16</inkml:trace>
  <inkml:trace contextRef="#ctx0" brushRef="#br0" timeOffset="1160.51">2180 12461 0,'0'0'0,"0"0"0,0 0 16,-9 0-16,0 0 15,-8 17-15,-18 1 16,0 8-16,1 8 16,25 1-16,-17 0 15,26 8-15,0 9 31,26 0-31,-9 0 0,18-9 16,0 0-16,-9 1 16,0-18-16,0 0 15,-17 0-15,-1-18 16,-8 10-16,-8-1 16,-10 0-16,-8 9 15,9-17-15,17-9 16,0 0-1</inkml:trace>
  <inkml:trace contextRef="#ctx0" brushRef="#br0" timeOffset="1388.96">2214 12721 0,'0'0'0,"0"0"0,0 0 15,18 0-15,-1 0 16,9 8-16,18 1 16,8-9-16,17-9 15,1 1 17,-1-10-32,9 1 15,9-9-15,-26 0 0,-26 18 0</inkml:trace>
  <inkml:trace contextRef="#ctx0" brushRef="#br0" timeOffset="1639.07">2536 12496 0,'0'0'0,"0"0"16,0 0-16,0 0 15,0 17-15,-9 18 16,0 17-16,1 25 16,-1 10-16,0-9 15,9 0 1,0-17-16,0-9 0,18-9 16,-1 0-1,0-17-15,-8-26 16</inkml:trace>
  <inkml:trace contextRef="#ctx0" brushRef="#br0" timeOffset="2068.02">2979 12712 0,'-9'0'0,"0"0"0,0 0 15,1 0-15,-1 0 16,0 0-16,1 0 15,-1 0-15,0 9 16,-17 17-16,-8 17 16,-1 0-16,9 1 15,8-1 17,10 0-32,8-17 0,0 0 0,0-8 15,8-10-15,1 1 16,8-18-16,10 1 15,7-18-15,1-18 16,-9 10 0,0-1-16,-17 18 15,-1-1-15,1 18 16,-9 0-16,0 9 16,0 8-16,9 18 15,0 0-15,-1-1 16,10-8-1,-1 0-15,0-17 0,18 0 16,-9-9 0</inkml:trace>
  <inkml:trace contextRef="#ctx0" brushRef="#br0" timeOffset="2334.91">2926 12695 0,'0'0'0,"0"0"0,0 0 0,18 0 16,8 0-16,9 0 15,17-9-15,0 0 16,9 1-1,-9-1-15,-9 1 16,1-1 0,-10 0-16,-16 1 0,-10 8 15</inkml:trace>
  <inkml:trace contextRef="#ctx0" brushRef="#br0" timeOffset="2597.04">3248 12218 0,'0'0'0,"0"0"0,0 0 15,0 18-15,0 16 16,-9 27-16,0 26 16,-8 43 15,-9 17-31,9-26 0,8-17 0,0-26 15,1-26-15,8-17 16,0-9-16,26-18 16,17 1-16,0-18 15,-25 9 1</inkml:trace>
  <inkml:trace contextRef="#ctx0" brushRef="#br0" timeOffset="3000.82">3491 12877 0,'0'0'0,"0"0"16,0 0-16,0 0 16,0 0-16,0 0 15,0 0 1,0 0-16,0 8 0,0 1 16,0-9-16,17 9 15,9-9 1,9-9-16,0 0 15,-1 1-15,-7-10 16,-1 1-16,0 0 16,-18-1-16,1 1 15,0 0 1,-18-1-16,0 1 16,1 0-16,-10 8 15,-8 9-15,-9 9 16,-8 17-16,8 17 15,1 9-15,-1 9 16,18-1-16,17 1 16,8 0-16,18-10 15,18-7 1,51-27-16,79-43 16,182-52-16</inkml:trace>
  <inkml:trace contextRef="#ctx0" brushRef="#br0" timeOffset="4124.88">1520 13691 0,'0'0'0,"0"8"0,-9 10 16,0 25-16,1 9 15,8 9 1,0-18-16,0 0 16,0-17-1,8-17-15</inkml:trace>
  <inkml:trace contextRef="#ctx0" brushRef="#br0" timeOffset="4301.14">1537 13353 0,'0'0'0,"0"0"0,0 9 15,9 8-15,8 0 16,0 9-16,1-8 15</inkml:trace>
  <inkml:trace contextRef="#ctx0" brushRef="#br0" timeOffset="4616.72">1780 13994 0,'0'0'0,"0"0"0,0 0 15,0 0 1,0 0-16,0 0 16,0 0-16,0 0 15,0 0-15,0-9 16,0 1-16,9-18 16,26-35-16,-1-8 15,1 25-15,0 10 47,-9 8-47,0 8 0,-26 18 0,26 0 0,0 18 0,-9 25 16,9 18-16,0-1 15,-8 1-15,8 0 16,-17-27-16,-1-25 16</inkml:trace>
  <inkml:trace contextRef="#ctx0" brushRef="#br0" timeOffset="4958.83">2970 13492 0,'0'0'0,"0"0"0,0 0 16,0 0-16,0 0 15,0 0-15,0 0 16,-9 0-16,0 26 16,1 34-16,-10 35 15,1 9 16,17-8-31,0-1 0,17-8 0,1-27 16,-1-25-16,-8-18 16</inkml:trace>
  <inkml:trace contextRef="#ctx0" brushRef="#br0" timeOffset="5334.23">3465 13760 0,'0'0'0,"0"0"15,0 0-15,0 0 16,-9 0-16,0-9 16,1 9-16,-1 0 15,-17 18-15,-17-1 16,-9 18 0,17-1-16,0 10 15,9-10-15,9-8 16,8 0-1,9-17-15,0 0 0,9-1 16,8-16-16,9-1 16,9-8-16,0-1 15,-9 1 1,0 0-16,-9 8 16,-8 0-16,-1 9 15,1 0-15,0 0 16,-1 9-16,1 8 15,8 1-15,1-10 16,17 1-16,25 0 16,-34-9-16</inkml:trace>
  <inkml:trace contextRef="#ctx0" brushRef="#br0" timeOffset="5866.04">3908 13232 0,'0'0'0,"0"0"16,0 0-16,0 0 15,0 0-15,0 8 16,-9 10-16,0 25 16,1 18-1,-1 17-15,0 26 16,1-9-16,8-9 16,0-8-16,0-17 15,0-18-15,0-17 16,0-8-1,0-10-15,0 1 16,0-9-16,0-9 16,0 1-16,17-1 15,0-8 1,1-1-16,8 1 0,8 0 16,10 8-16,-18 9 15,0 0 1,-9 0-16,-8 9 0,0-1 15,-9 10 1,-9-1-16,-8 0 16,-9 9-16,-18 0 15,9 0-15,9-17 16,26-9-16,0 0 16,0 0-16</inkml:trace>
  <inkml:trace contextRef="#ctx0" brushRef="#br0" timeOffset="6249.68">4993 13154 0,'0'0'0,"0"0"0,0 0 16,0 0-16,-9 0 15,1 0-15,-1 0 16,-8 0-16,-9 8 16,0 18-1,-9 18-15,0 16 16,18 18-1,-1 9-15,10 8 0,8 0 16,0-8-16,0-18 16,8-17-16,-8-8 15,0-18-15,0-9 16,0-8 0,0-1-16,0-8 15</inkml:trace>
  <inkml:trace contextRef="#ctx0" brushRef="#br0" timeOffset="6412.89">4429 13630 0,'0'0'0,"0"0"0,0 0 15,8 0 1,10 9-16,17-9 16,25 0-16,10 0 15,-1-9-15,9 0 16,9 1-16,-26-1 15</inkml:trace>
  <inkml:trace contextRef="#ctx0" brushRef="#br0" timeOffset="6721.27">5071 13630 0,'0'0'0,"0"0"0,0 0 15,18 17-15,8 9 16,0 9 0,0 8-16,0 9 15,-17-8-15,-1-1 16,-16-8 0,-1-9-16,0-9 0,1-8 15,-1-1-15,-9 1 16,1-18-16,8-8 15,1-35-15,8-17 16,8-1 0,10 1-16,17 17 15,-1 17-15,-25 27 16</inkml:trace>
  <inkml:trace contextRef="#ctx0" brushRef="#br0" timeOffset="7161.54">5697 13561 0,'0'0'0,"0"0"0,-9 0 15,0 0-15,0 0 16,1 0-16,-1 0 16,0-9-16,-8 9 15,8 0-15,-8 0 16,-9 18-1,-9 8-15,-8 17 16,8 17-16,18-16 16,8-1-16,9-17 15,0 0-15,0-17 16,9-1 0,-1 1-16,10-9 0,-1-9 15,9-17-15,0-17 16,0 8-1,-8 1-15,-10 16 16,1 10-16,0 8 16,-9 0-16,0 8 15,8 10-15,10 8 16,-1 0-16,0 0 16,1 0-16,17-18 15,43 1 1,17-35-16,-60 0 15</inkml:trace>
  <inkml:trace contextRef="#ctx0" brushRef="#br0" timeOffset="7693.43">5922 13570 0,'0'0'0,"0"0"0,0 0 0,0 8 15,0 18-15,0 17 16,-8 9-16,-1-8 16,0-1-16,1-17 15,-1 0 17,9-17-32,0-1 0,0 1 0,0-9 15,0-9-15,17-8 16,1-26-16,-1-1 15,9 10-15,0-1 16,-9 18-16,-8-1 16,0 18-16,0 0 15,-9 18 1,8 25-16,-16 0 16,-1-8-16,0-9 15,9-17-15,0-1 16,0 1-16,0-9 15,0-9-15,18-25 16,16-18-16,1 0 16,0 0-16,-9 17 15,0 18 1,-17 0-16,-1 17 16,1 0-16,0 26 15,-1 34-15,1 1 16,0-1-16,-1-16 15,1-18-15,8 0 16,-8-9-16</inkml:trace>
  <inkml:trace contextRef="#ctx0" brushRef="#br0" timeOffset="8109.19">6417 13691 0,'0'0'0,"0"0"15,0 0-15,9 8 16,8 10-16,1-10 15,8 1-15,0-9 16,0-9 0,0 1-16,0-10 15,-9 1-15,-8 0 16,0-9-16,-18 0 16,0 9-16,-17-1 15,-17 10-15,8 8 16,-8 26-16,-9 17 15,17 17 1,18 1-16,17 0 16,8-1-16,18-16 15,18-10-15,34-16 32,-26-10-32</inkml:trace>
  <inkml:trace contextRef="#ctx0" brushRef="#br0" timeOffset="14785.99">17836 12686 0,'0'0'0,"0"0"16,0 0-16,0 0 15,0 0-15,0 0 16,-8 0-16,-1 0 15,-26 26-15,-34 35 16,-35 34 0,-9 9-16,0 0 15,9 8-15,17-34 16,35-26-16,17-8 16,9-18-16,9-9 15,-1 9-15,10-17 16,8-9-16</inkml:trace>
  <inkml:trace contextRef="#ctx0" brushRef="#br0" timeOffset="15039.41">17185 12989 0,'0'0'0,"0"0"0,0 0 0,-9 9 16,1 17-16,-18 17 15,0 18 1,8 17-16,1-9 16,0-8-1,-1-18-15,10-17 16,8-9 0,0-8-16,0 0 0,8-9 15,18-9-15,35-8 0,35-27 16,34-8-1,235-95-15</inkml:trace>
  <inkml:trace contextRef="#ctx0" brushRef="#br0" timeOffset="15417.37">18514 12574 0,'0'0'0,"0"0"0,0 0 16,-9 0-16,0 0 15,1 0 1,-18 0-16,0 8 0,-9 10 16,9-1-1,0 0-15,0 18 16,8-1-16,18 10 15,0-1 1,9 0-16,8 1 0,1-1 16,-1-17-16,-8 0 15,0-9-15,-1-8 16,-8 0 0,-8 8-16,-19 0 15,1-8-15,0 8 16,9-8-16,8 0 15</inkml:trace>
  <inkml:trace contextRef="#ctx0" brushRef="#br0" timeOffset="15633.4">18549 12747 0,'0'0'0,"0"0"0,0 0 16,0 0-16,0 0 15,17 0-15,0 0 16,18 8-16,17-8 16,0-8-16,9-1 15,0-8 1,-9-1-16,0 1 16,-9 8-16,-25 1 15</inkml:trace>
  <inkml:trace contextRef="#ctx0" brushRef="#br0" timeOffset="15819.9">18861 12522 0,'0'0'0,"0"0"0,0 0 16,-9 8-16,1 10 16,-10 25-16,-8 26 15,-8 18-15,16 8 16,1-17-16,17 0 15,0-17-15,17-18 16,-8-17-16,0-18 16</inkml:trace>
  <inkml:trace contextRef="#ctx0" brushRef="#br0" timeOffset="16216.77">19208 12799 0,'0'0'0,"0"0"16,0 0-16,-8 0 16,-1 0-16,0 0 15,-17 17-15,-8 18 16,-10 8-16,9 0 16,1 1-16,-1-1 15,18-17-15,-1 0 16,18-17-1,0-1-15,0-8 16,18-8-16,16-10 16,1-8-16,-9 9 15,0 0-15,0-1 16,-17 10-16,0 8 16,-1 0-16,1 0 15,0 17-15,8 0 16,0 1-1,1-1-15,-1 0 16,9-8-16,9 0 16,8-9-16,9 0 15,-25 0-15</inkml:trace>
  <inkml:trace contextRef="#ctx0" brushRef="#br0" timeOffset="16437.03">19226 12816 0,'0'0'0,"0"0"16,0 0-16,0 0 15,0 0-15,9 0 16,17-9-16,26 1 16,17-1-1,9 0-15,9-8 16,9-9-16,-9 9 15,-35 8-15,-26 9 16</inkml:trace>
  <inkml:trace contextRef="#ctx0" brushRef="#br0" timeOffset="16692.27">19669 12461 0,'0'0'0,"0"0"0,0 0 15,0 0-15,0 0 16,0 0-16,-9 17 16,0 9-16,1 18 15,-18 16-15,0 35 16,-9 9 0,9 0-16,8-26 15,18 0-15,0-9 16,0-17-16,0-17 15,18-9-15,-1-17 16,1-9-16,-1 0 16</inkml:trace>
  <inkml:trace contextRef="#ctx0" brushRef="#br0" timeOffset="17059.41">19860 13033 0,'0'0'16,"0"0"-16,0 0 0,0 0 16,0 8-1,0 1-15,8 0 16,10-9-16,-1 0 16,18-9-16,0 0 15,-9 1-15,0-10 16,0-8-16,-9 0 15,-8 9-15,0 0 16,-18 8 0,0 9-16,0 0 15,-17 17-15,-17 9 16,-9 9-16,8 17 16,10 0-16,8 8 15,17-16-15,26-10 16,9-8-16,18-17 15,17-26-15,-27 8 16</inkml:trace>
  <inkml:trace contextRef="#ctx0" brushRef="#br0" timeOffset="17278.12">20633 12929 0,'0'0'0,"0"0"16,0 0-16,0 0 16,0 17-16,0 0 15,0 9-15,-9 0 16,0 0-16,9 0 16,0-17-16,0 0 15,0-9-15,0 0 16</inkml:trace>
  <inkml:trace contextRef="#ctx0" brushRef="#br0" timeOffset="17670">20728 12695 0,'0'0'0,"0"0"0,0 0 0,0 0 16,0 0-1,9 17-15,8 0 16,9 27-16,18 8 15,-18-9-15,-18-17 16,1-9-16,-9 1 16,0 16-1,0 1-15,0 0 0,0-9 16,0 0-16,0-9 16,0-8-1,0-1-15,0 1 16,0-9-16,9-9 15,8-17-15,9-8 16,0-1-16,9 0 16,-9 9-16,0 9 15,0 17-15,-9 0 16,1 9-16,-1 17 16,1 8-1,-1 1-15,9 8 16,0-17-16,9-9 15,-9-8-15</inkml:trace>
  <inkml:trace contextRef="#ctx0" brushRef="#br0" timeOffset="18164.43">21900 12686 0,'0'0'0,"0"0"0,9 17 16,8 27-16,1 8 15,8 0-15,-17 8 16,-1-16-1,1-1-15,-18-17 0,1 0 16,-1-9-16,0-8 16,1 0-1,8-9-15,0 0 16,0-9-16,0-17 16,26-26-16,26-9 15,0 9-15,9 0 16,-9 18-1,-26 25-15</inkml:trace>
  <inkml:trace contextRef="#ctx0" brushRef="#br0" timeOffset="18434.62">22326 12920 0,'0'0'0,"0"0"0,-9 0 15,1 0-15,-1 17 16,-8 1-16,8 16 15,9 1 1,0-9-16,9 0 16,-1-17-16,10-1 15,-1 1-15,0-18 16,18 1 0,0-18-16,-9-9 0,-9-8 15,-8 8-15,-18 9 16,1 9-16,-1 8 15,0 0 1,9 9-16</inkml:trace>
  <inkml:trace contextRef="#ctx0" brushRef="#br0" timeOffset="18610.28">22578 12721 0,'0'0'0,"0"0"15,0 0-15,0 0 16,0 0-16,17 0 16,1 8-16,16-8 15,18-8-15,18-1 16,-9 0-16,-27 9 16</inkml:trace>
  <inkml:trace contextRef="#ctx0" brushRef="#br0" timeOffset="18797.89">22795 12565 0,'0'0'0,"0"0"0,0 0 0,-9 0 15,1 17 1,-10 27-16,1 33 0,-1 10 16,10-9-1,8-9-15,0-17 16,8-17-16,10-18 15,-1-8-15,-8 0 16</inkml:trace>
  <inkml:trace contextRef="#ctx0" brushRef="#br0" timeOffset="19103.66">23203 12920 0,'-9'-9'0,"1"1"0,8-1 16,-9 0-16,0 1 15,1 8-15,-10 0 16,-25 17-16,-1 18 15,1-1-15,8 1 16,0 0 0,18-9-16,0-9 15,17-8-15,0-1 16,17-8-16,0-8 16,18-1-16,0-8 15,-9-1-15,0 10 16,-9 8-16,1 0 15,-10 0-15,1 8 16,9 10 0,-1-1-16,9 0 15,9-8-15,-18 0 16</inkml:trace>
  <inkml:trace contextRef="#ctx0" brushRef="#br0" timeOffset="19286.12">23299 12738 0,'0'0'0,"0"0"0,0 0 16,0 0-16,0 0 16,26 0-16,8 0 15,18-9-15,18-8 16,-9 0-16,-35 17 15</inkml:trace>
  <inkml:trace contextRef="#ctx0" brushRef="#br0" timeOffset="19499.03">23689 12305 0,'0'0'0,"0"0"0,0 0 0,-8 17 16,-1 9-16,0 18 15,-8 25 1,-9 26-16,0 18 16,0-1-16,8-8 15,10-17-15,8-26 16,8-27-16,1-25 16,0 0-1</inkml:trace>
  <inkml:trace contextRef="#ctx0" brushRef="#br0">25053 12729 0,'0'0'0,"-9"0"0,0 0 0,938 52 0,-929-52 0,-8 9 15,-1 8-15,0 1 16,1-1-16,8 9 16,0 9-16,-9-1 15,0-8 1,1 0-16,-1-8 16,9-10-16,-9 1 15,9 0-15,0-1 16,0-8-16,0 0 15,0-8-15,9-10 16,8-16-16,1-1 16,16 0-16,27-8 15,9 0 1,-44 34-16</inkml:trace>
  <inkml:trace contextRef="#ctx0" brushRef="#br0" timeOffset="25030.01">23967 12435 0,'0'0'0,"0"0"0,0 0 16,0 9-16,0 8 15,18 0-15,-1 9 16,0-8-1</inkml:trace>
  <inkml:trace contextRef="#ctx0" brushRef="#br0" timeOffset="25380.91">24167 12790 0,'0'0'0,"0"0"0,0 0 0,0 0 16,0 0-16,0 17 15,0 1 1,0-1-16,0 0 16,0-8-16,0 0 15,0-1-15,0-8 16,0 0-16,0-8 16,0-1-16,9-8 15,-1-1 1,1 10-16,0-1 15,8 0-15,-8 9 16,-1 0-16,1 0 16,0 18-16,-1 8 15,1 0 1,0 0-16,17 8 0,17-8 16,1-8-1,-27-10-15</inkml:trace>
  <inkml:trace contextRef="#ctx0" brushRef="#br0" timeOffset="25817.29">24827 12703 0,'0'0'16,"0"0"-16,0 0 15,0 0-15,-9 0 16,1 0-16,-10 0 15,-8 9-15,-17 8 16,-1 9-16,10 0 16,7 0-16,10 0 15,8-8 1,9-10-16,0 1 0,0 0 16,18-9-1,8-9-15,17 0 16,1 9-16,-10 9 15,1 8-15,-9 18 16,0 17 0,0 26-16,-17 17 15,0 0-15,-18-25 16,-8-10-16,-9-16 16,0-18-16,-1 0 15,1-18-15,0 1 16,0-18-16,-8-8 15,16-35-15,10-17 16,16-1-16,-8 53 16</inkml:trace>
  <inkml:trace contextRef="#ctx0" brushRef="#br0" timeOffset="26126.19">23915 12755 0,'0'0'0,"0"0"16,0 0-16,0 0 15,0 18-15,0 16 16,0 10-16,-9 16 16,9-8-16,9-26 15</inkml:trace>
  <inkml:trace contextRef="#ctx0" brushRef="#br0" timeOffset="26660.68">25713 12331 0,'0'0'0,"0"0"16,0 0-16,0 0 15,-9 0 1,0 0-16,1 0 15,-18 9-15,-1 8 16,-7 26-16,-10 18 16,10 26-1,-1 17-15,0-1 0,18-7 16,-1-18-16,10-9 16,8-26-16,0-8 15,0-9 1,0-17-16,0-9 15,0 0-15</inkml:trace>
  <inkml:trace contextRef="#ctx0" brushRef="#br0" timeOffset="26848.21">25313 12781 0,'0'0'0,"0"0"15,0 0-15,0 0 16,0 0-16,9 0 15,8 0-15,18 0 16,0 0-16,25 0 16,36-8-16,0-10 15,-62 18 1</inkml:trace>
  <inkml:trace contextRef="#ctx0" brushRef="#br0" timeOffset="27532.38">26364 12825 0,'0'0'0,"0"0"0,0 0 0,0 0 16,0 0-16,0 0 16,0 0-16,-9 0 15,1 0-15,-1 0 16,-17 0-16,0 17 15,-9 9 1,0 9-16,1-9 16,16 0-16,1 0 15,-1 0-15,18-18 16,0 1-16,0-9 16,9 0-16,8-9 15,1 1-15,8-1 16,0-8-16,-9 8 15,-8 0 1,0 9-16,-1 0 16,1 0-16,0 0 15,8 18 1,0-1-16,1 0 0,-1 1 16,18-10-16,17 1 15,9 0 1,-26-1-16</inkml:trace>
  <inkml:trace contextRef="#ctx0" brushRef="#br0" timeOffset="28050.91">26703 12781 0,'0'0'0,"0"0"16,0 0-1,0 18-15,0 16 0,-9 1 16,0 0-1,1-1-15,-1 1 16,0-9-16,0-9 16,1-8-16,-1 0 15,9-1-15,0-8 16,0 0-16,0-8 16,0-1-1,17-8-15,10-9 16,7 0-16,-8 8 15,0 10-15,-8 8 16,-1 0-16,-8 8 16,-1 10-16,1-1 15,0 0-15,-9 1 16,0-1 15,0-8-31,0-1 0,0 1 0,0 0 16,0-9-16,17-9 15,18-26-15,17-17 16,-9 9-16,-8 8 16,-9 18-16,0 0 15,-17 17 1,0 0-16,-1 17 0,1 9 16,-9 9-1,0-1-15,9-8 16,-1 0-16,10 0 15,-1-17-15,-8 0 16</inkml:trace>
  <inkml:trace contextRef="#ctx0" brushRef="#br0" timeOffset="28429.35">27293 12989 0,'0'0'16,"0"0"-16,0 0 0,0 9 16,17 0-1,1-1-15,8 1 16,17-18-16,9 1 16,0-10-16,-8-8 15,-1 0 1,-17 0-16,-8 0 0,-10 9 15,1 0 1,-18-1-16,1 10 16,-10 8-16,-8 0 15,-8 17-15,-10 9 16,1 9-16,8 17 16,0-9-16,18 0 15,8 9-15,27 9 16,42-1-16,62-16 15,78-44-15,225-70 16</inkml:trace>
  <inkml:trace contextRef="#ctx0" brushRef="#br0" timeOffset="112769.68">2952 15371 0,'0'0'0,"-8"-9"0,-10 1 0,1-1 16,0-8-1,-9-1-15,0 1 16,0 0-16,-1-1 15,1 18-15,0 0 16,-17 18 0,0 16-16,-1 27 0,9 17 15,18 0-15,8 0 16,9-18 0,18-16-16,16-10 15,27-16-15,17-18 16,18-35-16,-1-34 15,10-27-15,-36 10 16,-17-18-16,-26-9 16,-26 27-16,-26 25 15,-17 26 1,-18 27-16,-26 25 16,-8 35-16,34 17 15,17-8-15,27-35 16</inkml:trace>
  <inkml:trace contextRef="#ctx0" brushRef="#br0" timeOffset="113296.19">3369 15189 0,'0'0'0,"0"0"0,0 0 0,0 0 15,0 0 1,9 17-16,0 27 16,8 42-16,-8 36 15,-1 42-15,-16-8 16,-1-17-16,-8-27 15,8-25-15,0-35 16,1-9 0,-1-17-16,9-17 15,0-9-15,-9-9 16,1-52-16,-1-60 16,18-52-16,8 0 15,18 25-15,8 36 16,1 8-16,16 9 15,-8 25 1,-8 27-16,-1 17 16,-8 9-16,-9 17 15,0 0-15,-9 17 16,-8 9-16,-9 17 16,-9 9-16,-25 26 15,-18 9-15,8-26 16,1-1-1,17-17-15,17-25 16</inkml:trace>
  <inkml:trace contextRef="#ctx0" brushRef="#br0" timeOffset="113692.61">3916 15371 0,'0'0'0,"0"0"16,0 0-16,0 17 16,0 1-16,0-1 15,9 0-15,8 1 16,9-10-16,9 1 16,17-18-16,0 1 15,1-18-15,-1 0 16,-9 0-1,-17 0-15,0 8 16,-17 1-16,0 0 16,-18-1-16,0 10 15,0 8-15,-17 0 16,-8 17 0,-10 9-16,10 9 15,-1-1-15,17 18 16,10 0-16,8-8 15,17-1-15,18 0 16,8-17-16,-17-9 16</inkml:trace>
  <inkml:trace contextRef="#ctx0" brushRef="#br0" timeOffset="113987.48">4559 15406 0,'0'0'0,"0"0"0,0 8 16,17 18-16,9 9 15,-8-9-15,-1 0 16,-8 0 0,-1-9-16,1-8 15,-9-1-15,0 1 16,0-9-16,0-9 15,0 1-15,0-18 16,18-9-16,-1-8 16,9-9-16,9 0 15,17 9 1,26 8 0,-26 18-16</inkml:trace>
  <inkml:trace contextRef="#ctx0" brushRef="#br0" timeOffset="114384.93">5141 15258 0,'0'0'0,"0"0"0,0 0 16,0 0-16,-9 0 15,0 0-15,1 0 16,-18 9-16,0 8 15,0 1-15,0 16 16,-9 10 0,17-1-16,1 0 15,17-17-15,0 0 16,17-17-16,1 0 16,8-18-16,9-8 15,-1-9-15,-8 8 16,0 1-16,-17 0 15,0 8-15,-1 9 16,1 0 0,9 17-16,-1 18 15,9 0-15,9-9 16,8-1-16,27-25 16,16-25-16,-42 16 15</inkml:trace>
  <inkml:trace contextRef="#ctx0" brushRef="#br0" timeOffset="114610.84">5427 15120 0,'0'0'15,"0"0"-15,0 0 0,0 0 16,18 0-16,8 0 15,26-9 1,35-17-16,26-17 16,8 0-16,-17-9 15,-8 17-15,-9 9 16,-35 17-16</inkml:trace>
  <inkml:trace contextRef="#ctx0" brushRef="#br0" timeOffset="114851.54">5948 14713 0,'0'0'0,"0"0"0,0 0 16,0 0-16,0 17 16,-8 9-1,-10 43-15,-8 53 16,-8 16-1,7-8-15,1 0 0,18-9 16,8-34-16,0-35 16,17-9-16,35-8 15,26-27-15,-43-8 16</inkml:trace>
  <inkml:trace contextRef="#ctx0" brushRef="#br0" timeOffset="115136.68">6487 15154 0,'0'0'0,"0"0"0,-9 0 16,0 18-16,-17 16 15,-8 18-15,-1 9 16,0 8 0,18 1-16,17-10 15,0-17-15,17-17 16,1 0-16,16-8 15,1-10-15,8-16 16,1-10-16,-1-16 16,1-9-16,-18-9 15,-18-9-15,-16 0 16,-18 9 0,0 18-16,0 16 15,0 27-15,8 0 16</inkml:trace>
  <inkml:trace contextRef="#ctx0" brushRef="#br0" timeOffset="115528.55">6964 15198 0,'0'0'0,"0"0"0,0 0 16,0 0-1,9 0-15,8 17 16,1 9-16,8 9 16,-9 25-16,-8 18 15,0-8 1,-18-10-16,0-17 0,1-17 15,-1 0 1,-9-8-16,10-10 16,-1 1-16,0-18 15,1-34-15,16-35 16,18-26-16,27-17 16,16 8-16,18 27 15,-9 17 1,-43 51-16</inkml:trace>
  <inkml:trace contextRef="#ctx0" brushRef="#br0" timeOffset="116375.97">4290 16046 0,'0'0'0,"0"0"15,0 0-15,0 9 16,0 26-16,-9 51 16,0 53-16,9 8 15,0-8 1,9-9-16,8-44 16,-8-34-16,0-34 15</inkml:trace>
  <inkml:trace contextRef="#ctx0" brushRef="#br0" timeOffset="116778.25">4785 16627 0,'0'0'0,"0"-9"0,0 0 16,0 1-16,-9-1 15,0 0-15,1-8 16,-1 0-16,-8-1 15,-1 18-15,-8 0 16,0 0 0,-9 18-16,9-1 15,9 9-15,0-9 16,8 1-16,9-1 16,0-8-16,0-1 15,0-8-15,17 0 16,1-8-16,-1-1 15,0 0-15,1 1 16,-10 8 0,1 0-16,0 0 15,8 0-15,-8 8 16,8 10-16,1-10 16,-1 1-16,9 0 15,35-18-15,-9 9 16</inkml:trace>
  <inkml:trace contextRef="#ctx0" brushRef="#br0" timeOffset="117287.35">5167 15995 0,'0'0'0,"0"0"0,0 0 16,0 0-16,0 8 15,0 18 1,9 26-16,-1 26 15,1 26-15,0-9 16,-1-8-16,-8-9 16,0-26-16,0-18 15,0-8-15,0-17 16,0 0-16,0-9 16,0-9-16,9 0 15,8-17 1,1-8-16,16-1 15,1 0-15,9 18 16,-10 17-16,10 0 16,-1 9-1,-17-1-15,0 10 0,-17-1 16,-9 0-16,-17 18 16,-18 8-1,-26 1-15,-17 8 16,17-18-16,44-16 15</inkml:trace>
  <inkml:trace contextRef="#ctx0" brushRef="#br0" timeOffset="138130.98">16134 16237 0,'0'0'0,"0"0"0,0-9 0,0 9 16,0-8-16,0-1 15,0 0-15,-8 1 16,-1 8-16,0 0 15,1 0 1,-18 17-16,8 18 16,1 17-16,0 8 15,17 1-15,17-18 16,0 0-16,1-17 16,8 0-16,0-17 15,8-26-15,19-18 16,-10-25-1,-17-1-15,-9-8 16,-17-9-16,-17 8 16,-9 10-16,0 25 15,-9 9-15,0 26 16,1 17-16,8 9 16,8 0-16,18-17 15</inkml:trace>
  <inkml:trace contextRef="#ctx0" brushRef="#br0" timeOffset="138601.19">16325 16211 0,'0'0'0,"0"0"0,0 0 0,0 9 15,18 17-15,-1 17 16,1 18-16,-10 8 16,1 9-16,0 0 15,-18-9 1,0-8-16,1-9 0,-1-18 16,0-8-1,9-17-15,0 0 16,0-9-16,-8-9 15,-1-8-15,9-35 16,17-44-16,9-25 16,9 0-16,8 26 15,-8 8-15,0 18 16,0 17 0,-1 17-16,-8 18 15,0 17-15,-8 0 16,-1 17-16,-8 0 15,0 18-15,-9 17 16,-18 9-16,-25-1 16,-1-16-16,-8-1 15,26-17-15,18-9 16</inkml:trace>
  <inkml:trace contextRef="#ctx0" brushRef="#br0" timeOffset="139747.96">16925 16298 0,'0'0'0,"0"0"0,0 0 16,0 0-16,8 8 15,10-8-15,16 0 16,1-8-16,17-18 16,0-9-16,0 0 15,-8 1-15,-18-1 16,-17 0 0,-1 9-16,-8 9 15,-8 0-15,-10 17 16,-8 0-1,0 17-15,-9 18 0,1 17 16,8 8-16,8 1 16,27 8-16,8-17 15,18-17-15,17-18 16,9-25 0,0-18-16,-35 8 15</inkml:trace>
  <inkml:trace contextRef="#ctx0" brushRef="#br0" timeOffset="140030.07">17524 16150 0,'0'0'0,"0"0"0,0 0 0,0 18 16,0-1 0,17 18-16,1 17 15,8 0-15,-18 0 16,1-18-1,0-8-15,-9 0 0,0-17 16,-9 0-16,0-1 16,1 1-1,-1-9-15,9-17 16,0-9 0,9-9-16,17-8 0,17-18 15,18 9-15,-18 17 16,-25 35-1</inkml:trace>
  <inkml:trace contextRef="#ctx0" brushRef="#br0" timeOffset="140452.04">18149 16228 0,'-9'0'0,"1"0"15,-1 0-15,0 0 16,9 0 0,-8 0-16,-1 0 15,0 0-15,1 0 16,-10 0-16,-8 0 16,0 18-16,0-1 15,0 9-15,9 9 16,-1-1-16,1-8 15,17 0-15,0-8 16,0-10 0,0 1-16,0-9 15,9-9-15,-1 1 16,1 8-16,0 0 16,-9 0-1,8 0-15,1 0 16,0 17-16,8 0 0,0 1 15,9-10 1,9 1-16,9-18 16,-1-25-16,-17 16 15</inkml:trace>
  <inkml:trace contextRef="#ctx0" brushRef="#br0" timeOffset="140647.67">18279 16185 0,'-8'0'0,"-1"0"0,0 0 0,1 0 16,-1 0-16,0 0 16,9 0-16,0 0 15,0 0-15,18-9 16,25 1-16,9-1 16,9-8-16,8-1 15,-8 10-15,-35-1 16</inkml:trace>
  <inkml:trace contextRef="#ctx0" brushRef="#br0" timeOffset="140853.63">18349 15882 0,'0'0'0,"0"0"0,0 0 15,0 0 1,0 17-16,-9 27 15,0 25-15,1 17 16,-1 10 0,9-1-16,0-17 0,9-26 15,-1-9-15,1-17 16,0-17 0</inkml:trace>
  <inkml:trace contextRef="#ctx0" brushRef="#br0" timeOffset="141198.68">18714 16272 0,'-9'0'0,"0"8"0,0-8 15,1 0 1,-1 0-16,9 0 16,-9 18-16,1 8 15,-1 8-15,9 1 16,0 8-16,9-8 15,8-9-15,0 0 16,1-9 0,8-8-16,0-1 0,9-25 15,8-18 1,-8-8-16,-27 0 16,1 0-16,-18-9 15,-17 17-15,0 9 16,-8 9-16,-10 17 15,10 8-15,16 10 16,9-10-16,9-8 16,9 9-1</inkml:trace>
  <inkml:trace contextRef="#ctx0" brushRef="#br0" timeOffset="141499.21">19191 16220 0,'0'0'0,"0"0"0,0 0 16,0 0-16,0 0 15,9 17-15,-1 9 16,1 26-16,0 9 16,0-1-16,-9 1 15,-9-18-15,0 0 16,0-17-16,1-8 15,-1-1-15,0-8 16,1-1 0,8 1-16,0-18 15,8-25-15,45-36 16,25-25-16,9 9 16,-44 51-16</inkml:trace>
  <inkml:trace contextRef="#ctx0" brushRef="#br0" timeOffset="149855.1">17072 17068 0,'0'0'0,"0"0"0,0 0 0,0 0 16,0 0-16,0 0 15,18 18-15,8-1 16,8 18-16,1 17 16,-9 0-1,0 8-15,-17 1 16,0-9-16,-18-9 16,0-8-16,1-9 15,-1-9-15,0-8 16,1-1-1,-1 1-15,0-18 16,9-8-16,9-26 0,8-26 16,18-9-1,17 8-15,0 18 16,-34 44-16</inkml:trace>
  <inkml:trace contextRef="#ctx0" brushRef="#br0" timeOffset="150229.38">17645 17242 0,'0'0'16,"0"0"-16,0 0 0,0 0 15,0 0 1,-8 8-16,-1 10 0,0 8 15,1 8-15,-1 1 16,9 8 0,0 1-16,9-19 15,8 1-15,0-17 16,1 0 0,8-18-16,9 0 0,-1-17 15,1-17-15,-9-9 16,-17-8-1,-18 8-15,0 8 16,-17 10-16,0 8 16,9 26-16,0 0 15,-1 0-15,18 0 16,0 0-16</inkml:trace>
  <inkml:trace contextRef="#ctx0" brushRef="#br0" timeOffset="150447.65">17897 17155 0,'0'0'0,"0"0"0,0 0 16,0 0-16,0 0 15,0 0 1,18 9-16,16-9 15,27-9-15,9 0 16,-1-17-16,-8 9 16,-44 17-16</inkml:trace>
  <inkml:trace contextRef="#ctx0" brushRef="#br0" timeOffset="150654.92">18097 16939 0,'0'0'0,"-9"0"16,1 17-16,-1 17 16,-8 27-16,8 26 15,9 25 1,0-8-16,17-17 16,1-27-16,16-25 15,-8-18-15,-8-8 16,-1-9-16</inkml:trace>
  <inkml:trace contextRef="#ctx0" brushRef="#br0" timeOffset="151018.1">18575 17120 0,'0'0'0,"0"0"0,0 0 15,-9 0-15,9 0 16,-9 0-16,1 0 15,-1 9-15,-17 8 16,-9 9-16,0 18 16,9 8-16,0-9 15,9 0 1,8-8-16,9-9 16,0-9-16,0-8 15,18-9-15,8-9 16,8-17-16,1-8 15,0 8-15,-9 8 16,0 1 0,-17 8-16,-1 9 15,1 0-15,8 18 16,1 16-16,-1 1 16,9-9-16,0 0 15,-8-17-15,-10-1 16</inkml:trace>
  <inkml:trace contextRef="#ctx0" brushRef="#br0" timeOffset="151229.29">18575 17146 0,'0'0'0,"0"0"0,0 0 16,0 0-16,17 0 15,9 0-15,9 0 16,17 0 0,17-8-16,1-10 15,-1 1 1,-8-9-16,-26 17 0</inkml:trace>
  <inkml:trace contextRef="#ctx0" brushRef="#br0" timeOffset="151454.53">18809 16887 0,'0'0'0,"0"0"0,0 0 16,0 8-16,0 10 16,0 16-16,9 27 15,-1 17-15,-8 8 31,9 1-31,0-9 0,8-17 16,0-18-16,1-17 16,8-18-16,-9 1 15</inkml:trace>
  <inkml:trace contextRef="#ctx0" brushRef="#br0" timeOffset="151617.18">19130 17207 0,'0'0'0,"0"0"0,0 0 16,0 17-16,0 18 16,0 8-16,0 1 15,0-1-15,9-17 16,-9-17-16</inkml:trace>
  <inkml:trace contextRef="#ctx0" brushRef="#br0" timeOffset="152012.94">19200 16999 0,'0'0'0,"0"0"0,0 17 16,8 18-16,1 0 15,9 25-15,-10 1 16,1-9-16,0-9 15,-1-8-15,1-9 16,-9-9-16,0-8 16,0 0-16,0-9 15,0 0-15,0-9 16,0 0 0,17-17-16,1 0 15,-1 0-15,0 9 16,1 0-16,-1-1 15,1 18-15,-1 0 16,0 18-16,1-1 16,-1 18-16,0-1 15,-8 10 1,8-18-16,1-9 16,-1-8-16,-8-1 15,0-8-15</inkml:trace>
  <inkml:trace contextRef="#ctx0" brushRef="#br0" timeOffset="152424.9">19894 17172 0,'0'0'0,"0"0"16,0 0-16,0 0 16,-8 0-16,-1 0 15,0 0-15,-8 0 16,-9 9-16,0 8 15,-9 18 1,9 0-16,9-1 0,-1-8 16,18 0-1,0 0 1,0-17-16,18 0 0,-1-1 16,18 1-16,0-9 15,8 9-15,-8 8 16,0 0-1,-9 18-15,0-1 0,0 27 16,-18 0 0,1-18-16,-18 0 15,1-8-15,-1-9 16,-8 0-16,-9-17 16,-9-1-16,0-25 15,0-9-15,18-9 16,-9 1-1,9-1-15,17 26 16</inkml:trace>
  <inkml:trace contextRef="#ctx0" brushRef="#br0" timeOffset="152714.1">20772 16566 0,'0'0'0,"-9"0"0,9 0 0,-9 0 0,1 0 16,-10 0-16,-8 0 15,-9 17-15,-8 18 16,0 26-16,-1 17 47,9 17-47,18 9 0,17-104 0,-17 112 0,8-8 0,9-8 15,0-10-15,-9-25 16,9-18 0,0-17-16,0-17 0,0-1 15,0-8-15</inkml:trace>
  <inkml:trace contextRef="#ctx0" brushRef="#br0" timeOffset="152971.37">20233 17129 0,'0'0'16,"0"0"-16,0 0 0,0 0 15,0 0-15,0 0 16,9 0-16,8 0 16,9 0-16,18 9 15,8-9 1,9-9-16,-1 0 15,-16 9 48,17 9-63,-18 0 0</inkml:trace>
  <inkml:trace contextRef="#ctx0" brushRef="#br0" timeOffset="153307">20824 17103 0,'-9'-9'0,"0"1"0,9 8 16,0 0-16,0 0 16,0 0-16,0 0 15,0 0-15,0 0 16,0 8 0,0 1-16,0 0 15,0-1-15,0 1 16,0 8-16,0 1 15,0 8-15,-8 8 16,-1-8-16,0 0 16,1 0-16,-1-8 15,0-10 1,9 1-16,0 0 16,0-18-16,0 0 15,9-25-15,17-18 16,17-9-16,9 0 15,1 9-15,-27 26 16</inkml:trace>
  <inkml:trace contextRef="#ctx0" brushRef="#br0" timeOffset="153752.45">21405 17025 0,'-8'-9'0,"-1"1"15,0-1-15,1 0 16,-1 1-16,-8-1 16,-9 9-16,-9 0 15,0 17-15,0 1 16,1 16-16,-1 10 15,0-1 17,18 9-32,-1-9 0,10-17 0,8-8 15,0-10-15,0-8 16,17-8 0,9-18-16,9-9 15,0-8-15,-9 8 0,0 9 16,-9 9-16,-8-1 31,0 18-31,-1 0 0,10 0 16,-1 18-1,0 8-15,1 0 0,8 0 16,0-9 0,-9-8-16,-8-18 0,0 9 15</inkml:trace>
  <inkml:trace contextRef="#ctx0" brushRef="#br0" timeOffset="154302.85">21536 16965 0,'0'0'0,"0"0"16,0 8-16,0 9 16,0 1-16,0 8 15,0 8 1,-9 10-16,0-10 15,1-8-15,-1 0 16,0-8-16,9-1 16,0-8-16,0-1 15,0-8 1,0-8-16,0-1 0,18-17 16,8-9-1,8 1-15,-7 8 16,-1 8-16,-9 18 15,-8 0-15,-1 0 16,1 18-16,0-1 16,-1 9-16,1 9 15,-9-9-15,0-9 16,0-8 0,0-1-16,0-8 15,0-8-15,17-10 16,1-16-16,17-1 15,-9 0-15,0 9 16,-9 9-16,-8 17 16,-1 0-16,1 0 15,0 17 1,-1 1-16,1 16 16,8 10-16,-8-10 15,0-8-15,-1-17 16,10-9-16,34-17 15,0-9-15,-35 17 16</inkml:trace>
  <inkml:trace contextRef="#ctx0" brushRef="#br0" timeOffset="154642.29">22144 17016 0,'0'0'0,"0"0"15,0 0-15,0 9 16,0 8-16,0 1 15,0-1-15,8-8 16,10-1-16,-1 1 16,18 0-1,-1-9-15,-7-9 16,-1 0-16,0-8 16,-18-9-16,1 0 15,-18-9-15,1 18 16,-1 0-16,-8 8 15,-9 9-15,-1 18 16,-7 7 0,8 10-16,17 17 15,9 9-15,17-1 16,18-8-16,17-17 47,61-26-47,252-53 0</inkml:trace>
  <inkml:trace contextRef="#ctx0" brushRef="#br1" timeOffset="118808.93">16933 13647 0,'0'0'0,"0"0"0,0 0 0,0 0 15,0 0-15,0 0 16,0 0 0,18 0-16,16 0 15,19 0-15,-1 0 16,8 0-16,-7 0 15,-19 0 1,-8 0-16,-8 0 16</inkml:trace>
  <inkml:trace contextRef="#ctx0" brushRef="#br1" timeOffset="119030.81">16994 13795 0,'0'0'0,"0"0"0,0 0 0,0 0 16,0 0-16,0 0 15,17 8 1,1 1-16,17 0 16,-1-1-16,18 1 15,-8 8-15,-18-8 16</inkml:trace>
  <inkml:trace contextRef="#ctx0" brushRef="#br1" timeOffset="119733.87">17836 13301 0,'0'0'0,"0"0"0,0 0 16,0 0-1,0 17-15,0 27 0,0 34 16,-8 34-1,-1 18 1,0-17-16,9-27 0,0-8 16,0-26-16,0-17 15,0-26-15,0-9 16,9 0-16</inkml:trace>
  <inkml:trace contextRef="#ctx0" brushRef="#br1" timeOffset="120152.07">18027 13448 0,'0'0'0,"0"0"0,0 0 16,0 0-16,0 0 15,0 0-15,0 0 16,9 0-16,9 0 16,-1 0-16,9 0 15,9 0-15,-9 0 16,0 9 0,-9 0-16,-8 8 15,0 0-15,-1 18 16,-16 0-16,-1 16 15,0-7 1,9-1-16,0-17 0,0 0 16,0-9-1,0 1-15,18-1 16,-1-8-16,0-1 16,18 1-16,8-18 15,10-8-15,7-18 16,-25 18-16</inkml:trace>
  <inkml:trace contextRef="#ctx0" brushRef="#br1" timeOffset="120399.68">18340 13492 0,'0'0'0,"0"0"0,0 0 16,0 17-16,0 18 15,0 25-15,-9 18 16,1 17 0,8-8-16,0-26 15,-9-1-15,9-16 16,0-18-16,0-18 16,0-8-16,9 0 15,-9-8-15,8 8 16</inkml:trace>
  <inkml:trace contextRef="#ctx0" brushRef="#br1" timeOffset="120700.86">18514 13448 0,'0'0'0,"0"0"0,0 0 16,0 0-16,0 0 15,0 0-15,0 9 16,17 8-16,18 1 15,17-1 1,0 0-16,0 1 16,0-1-1,-8-8-15,-18-1 0,-9 1 16,-8 0-16,-1 16 16,-16 19-16,-27 25 15,-17 18 1,-17 8-16,-10-8 15,1-18-15,26-26 16,26-8-16,9-9 16,8-9-16</inkml:trace>
  <inkml:trace contextRef="#ctx0" brushRef="#br1" timeOffset="121597.82">19148 13925 0,'0'-9'0,"0"9"0,0 0 16,0 0-16,0 0 15,0 17-15,0 9 16,-9 18-16,0 8 16,1-1-16,-1-7 15,0-1 1,1-17-16,-1-9 16,0-8-16,9 0 15,0-9-15,-8-9 16,-1-26-16,9-17 15,0-8-15,17 8 16,1 17-16,-1 1 16,0 8-1,1 8-15,-1 1 16,0 8-16,9 9 16,1 0-16,-10 0 15,-8 9 1,-1 0-16,1-1 0,-9 1 15,-9 0-15,1-1 16,-18 10-16,-1-1 16,10-8-1,0-1-15,-1 1 16,10 0 0,-1-1-16,9-8 0,0 0 15,0 9 1,0 0-16,9 8 0,-1 0 15,10 0-15,-1 9 16,0-17 0,10 0-16,7-18 15,-8 9-15</inkml:trace>
  <inkml:trace contextRef="#ctx0" brushRef="#br1" timeOffset="121796.41">19400 13899 0,'0'0'0,"0"0"0,0 0 16,0 0-16,0 0 15,0 0-15,17 0 16,18 0-16,17 0 16,0-9-16,0 0 15,9 1-15,-9-10 31,0 18-31,0 9 16,-26 0-16</inkml:trace>
  <inkml:trace contextRef="#ctx0" brushRef="#br1" timeOffset="122080.54">19625 13977 0,'0'0'0,"0"0"16,0 0-16,0 0 16,0 0-16,0 0 15,-8 0-15,-1 17 16,0 9-16,-8 26 16,0 8-1,-1-8-15,1-8 16,-1-1-16,1-17 15,17-9-15,0-8 16,0 0-16,0-1 16,9 1-16</inkml:trace>
  <inkml:trace contextRef="#ctx0" brushRef="#br1" timeOffset="122262.73">19617 14063 0,'0'0'0,"0"0"0,0 0 16,0 0-16,0 0 16,0 0-16,0 0 15,17 0-15,9 9 16,9-9 0,34-9-16,-25 1 15</inkml:trace>
  <inkml:trace contextRef="#ctx0" brushRef="#br1" timeOffset="124215.29">19738 15371 0,'0'0'0,"0"0"15,0 0-15,0 0 16,9 0-16,8 0 15,18 9-15,17-1 16,18-8-16,-18 0 16,-9 0-16,-17 0 15</inkml:trace>
  <inkml:trace contextRef="#ctx0" brushRef="#br1" timeOffset="124375.31">19816 15648 0,'0'0'0,"0"0"16,0 0-16,18 0 15,16 0-15,27 0 16,35 9 0,-35-1-16</inkml:trace>
  <inkml:trace contextRef="#ctx0" brushRef="#br1" timeOffset="125084.94">20589 14999 0,'0'0'0,"0"0"15,0 0-15,-8 8 16,8 18-16,-9 17 15,0 27-15,0 25 16,-17 26 0,0 9-16,-8-17 0,8-9 15,8-18 1,1-16-16,8-36 16,0-8-16,9-17 15,0-9-15,0-17 16,9-44-16,9-60 15,16-27-15,10 19 16,-10 7 0,-8 27-16,-17 34 15,0 27-15,0 16 16,-1 1-16,-8 17 16,0 0-16,0 0 15,18 17-15,-1 18 16,18 8-16,-9 9 15,8 9-15,-7 8 16,-1-8-16,0-18 16,-9-8-1,-8-9-15,-1-9 16,1-8-16,0-1 16,-1-16-16,10-10 15,-1-25-15,9-17 16,0-1-16,0-8 15,-8 8-15,-10 18 16,1 17 0,0 8-16,-1 10 15,-8-1-15,0 9 16,0 0-16,9 26 16,0 61-16,-9 51 15,-9 9-15,0-8 16,1-9-16,-1-26 15,9-35 1,0-17-16,0-26 16,9-17-16,-9-1 15</inkml:trace>
  <inkml:trace contextRef="#ctx0" brushRef="#br1" timeOffset="125633.92">21275 15674 0,'0'0'0,"0"0"15,0 0-15,0 17 16,0 9-16,0 26 16,9 18-16,-18-1 15,1-8 1,8-10-16,0-7 15,0-18-15,0-18 16,0 1-16,0 0 16,0-18-16,0-17 15,17-26-15,0-26 16,9 9 0,0 0-16,9 17 15,0 0-15,-9 8 16,9 27-16,-1 8 15,-8 9-15,0 0 16,-17 9-16,0 8 16,0 9-16,-18-8 15,-9 16-15,-16-8 16,-10 0 0,10 0-16,-1-17 15,9 0-15,8-1 16,1 1-16,8 0 15,9-1-15,0-8 16,0 18 0,18-1-16,8 9 0,9 0 15,-1 0-15,18 0 16,18 0 0,8-18-16,-26-34 15,-35 18-15</inkml:trace>
  <inkml:trace contextRef="#ctx0" brushRef="#br1" timeOffset="131769.16">21840 15787 0,'-9'0'0,"0"0"0,1 0 0,8 0 16,0 0 0,0 0-16,0 0 15,17-9-15,9 0 16,35 1-16,17-1 16,17-8-16,-34 17 15,-17 8 1,-18 1-16</inkml:trace>
  <inkml:trace contextRef="#ctx0" brushRef="#br1" timeOffset="132033.41">21892 15839 0,'0'0'0,"0"0"0,0 0 16,-9 17-16,0 18 16,1 17-16,-1 17 15,-8 0-15,-1 0 16,1-8-16,8-9 16,1-17-1,8-18-15,0-8 16,8-9-16,1 0 15</inkml:trace>
  <inkml:trace contextRef="#ctx0" brushRef="#br1" timeOffset="132185.26">21909 16003 0,'0'0'0,"0"0"0,0 0 15,0 0-15,0 0 16,9 0-16,26 0 15,25-8-15,27-18 16,-35 8-16</inkml:trace>
  <inkml:trace contextRef="#ctx0" brushRef="#br0" timeOffset="167677.74">24618 4433 0,'0'0'0,"0"0"0,0 0 0,0 0 0,0 17 15,9 9-15,0 43 16,0 35-1,-1 17-15,1 27 16,-9 7-16,-9 1 16,1 18-16,-1-1 15,0-9-15,0 1 16,-8 17 0,0 0-16,-1-1 0,10-25 15,-10 9 1,1 17-1,0-9-15,-1 0 0,1-8 16,-1 8-16,-8-8 16,9-27-16,8 18 15,-8 0-15,-9-18 16,9 10 0,-1-1-16,1-17 15,-1 26-15,10 0 16,-1-18-16,0-25 15,1 17-15,8 0 16,-9-18-16,0-17 16,1 18-16,-1 0 15,9-18-15,0-17 16,0 0 0,-9-9-16,9 9 15,0-9-15,0-8 16,0-18-16,0 1 15,0-10-15,0-8 16,0 0-16,0-9 16,0-8-1,0 0-15,9-1 16,0 10-16,8-10 16,0 1-16,1 8 15,17 1-15,17-1 16,8 0-16,10-8 15,17 0-15,17-1 16,18 1-16,-10-9 16,10 9-1,8-1-15,0 1 16,9 0-16,9-1 16,-9-8-16,17-8 15,1-1-15,-1-8 16,-17-1-16,0-8 15,17 9-15,-26 0 16,-8-1-16,-1 10 16,1 8-1,-18 0-15,0-9 16,9 0-16,0 1 16,-9-1-16,-8-8 15,8-1-15,0 1 16,-8 8-1,-1 1-15,10-1 0,-19 0 16,10-8 0,-9 0-16,17-9 15,9 9-15,-26-9 16,0 8-16,-9-8 16,17 9-16,-8 0 15,0 8-15,-9 0 16,0 1-1,9-1-15,17 0 0,1 1 16,-1-1 0,0-8-16,0 8 15,0-8-15,9-1 16,0 1-16,0 0 16,9 8-16,-1 0 15,-8 1 1,9-1-16,17 0 0,-1-8 15,1 8 1,0-8-16,9 8 16,-9 1-16,17-1 15,18 9-15,8 0 16,-8 0-16,0 0 16,-1 9-16,-16-1 15,-27 1 1,0 0-16,0 8 15,70 26 1</inkml:trace>
  <inkml:trace contextRef="#ctx0" brushRef="#br0" timeOffset="168783.01">24948 4562 0,'-8'-8'0,"-10"-1"0,-8 0 16,0 1-16,0-1 16,0-8-16,9-1 15,-1 10-15,1-1 16,8 1-16,1 8 15,8 0-15,0 0 16,0 0-16,17 0 16,0-9-1,27 0-15,17 9 16,25 0-16,10 0 16,17-8-16,17 8 15,9-9-15,9 0 16,8 1-16,18-1 15,-9 0 1,17 1-16,0 8 16,1 0-16,17-9 15,-9 9-15,-9-9 16,9 1-16,-9 8 16,1 0-16,-10 0 15,27 0 1,8 0-16,-8-9 15,0 0-15,-35-8 0,17 17 16,1 0 0,-1 0-16,9 0 15,-26 0-15,17 0 16,1 9-16,16-1 16,1-16-16,-9-1 15,-8 0 1,-18 9-16,8 0 15,1 0-15,-26-8 16,8 8-16,9-9 16,-26 0-16,0 1 15,0 8-15,-18 0 16,-25 0-16,-1 0 16,1 0-1,-35 17-15,8 0 0,-34 1 16</inkml:trace>
  <inkml:trace contextRef="#ctx0" brushRef="#br0" timeOffset="172040.66">25148 4640 0,'0'0'0,"0"0"0,0 0 0,0 0 16,0 0-1,0 0-15,0 0 16,-9 18-16,9 8 16,-8 43-16,-1 9 15,9 0-15,-9 8 16,9 1-16,9-9 16,0-9-1,-1-17-15,1-8 0,0-10 16,0-16-1,-1-10-15,10 1 16,-1-18-16,18-8 16,8-18-16,18-25 15,0-27-15,-1-17 16,-7-17 0,-10 8-16,-8 18 15,-9 34-15,-18 18 16,1 8-16,0 18 15,-9 0-15,0 17 16,0 0-16,-9 17 16,0 26-16,-8 35 15,0 9 1,-1 8-16,18-8 0,0-18 16,9-8-1,8-18-15,36 18 16,-1-18-16,-26-34 15</inkml:trace>
  <inkml:trace contextRef="#ctx0" brushRef="#br0" timeOffset="172645.79">25921 5030 0,'0'0'0,"0"0"0,0 9 15,0 8-15,0 18 16,0 17-16,0 8 15,0-8 1,0-8-16,0-18 31,0-9-31,-9-8 0,9-1 16,0-8-16,0-8 16,0-10-16,0-25 0,0 0 15,18-35-15,8 0 16,-18 34-16,10 10 15,-1 16 1,1 1-16,8 0 16,-9 17-16,-8 0 15,-1 0-15,1 8 16,0 1-16,-1 8 16,1 1-16,-18-1 15,1 9-15,-18 0 16,0 0-1,0-9-15,8-8 0,1 0 16,-1-1 0,10 1-16,8 0 15,0-1-15,0 10 16,17-1-16,0 0 16,18 9-16,17 9 15,18 0 1,-44-27-16</inkml:trace>
  <inkml:trace contextRef="#ctx0" brushRef="#br0" timeOffset="172873.74">26199 4978 0,'0'0'0,"0"0"15,0 0-15,0 0 16,9 0-1,8 0-15,9 0 16,9 0-16,17 0 16,0 0-16,-9-9 15,18 9 1,9 9-16,-18-9 0,-26 0 16</inkml:trace>
  <inkml:trace contextRef="#ctx0" brushRef="#br0" timeOffset="173077.15">26451 5004 0,'0'0'0,"0"0"0,0 9 15,-9 8-15,0 18 16,1 8-16,-1 18 15,0 8-15,1-17 32,8-17-32,0-18 0,0-8 0</inkml:trace>
  <inkml:trace contextRef="#ctx0" brushRef="#br0" timeOffset="173223.29">26407 5186 0,'0'0'0,"0"0"0,0 0 0,0 0 15,0 0-15,0 0 16,18 0-16,25-9 16,35-8-16,-43 17 15</inkml:trace>
  <inkml:trace contextRef="#ctx0" brushRef="#br0" timeOffset="173521.94">26850 4684 0,'0'0'0,"0"0"15,0 0-15,0 8 16,-8 18-16,-1 26 16,0 18-1,0 16-15,1 9 16,8 9 0,0-8-16,0-36 0,8-16 15,1-27-15</inkml:trace>
  <inkml:trace contextRef="#ctx0" brushRef="#br0" timeOffset="173949.86">26868 4805 0,'0'0'0,"0"0"0,0 0 16,0-9-16,17 1 15,9-1-15,0 0 16,0 9-16,0 0 16,0 0-16,0 0 15,-17 0-15,0 18 16,-1-1-1,1 0-15,-18 18 16,1 0-16,-1 8 16,9-9-16,0-8 15,0 0 1,0 0-16,9 0 16,-1-8-16,10-1 0,-1 0 15,18-8-15,-1 0 16,1-9-1,0 0-15,0 0 16,-1-9-16,-8 9 16</inkml:trace>
  <inkml:trace contextRef="#ctx0" brushRef="#br0" timeOffset="174165.16">27284 4727 0,'0'0'0,"0"0"0,0 9 0,0 8 0,-8 26 16,-1 18-1,0 34-15,-8 9 16,8 9-16,1-27 16,-1-25-16,9-18 15,9-17-15,-1 0 16,1-17-16,-9 0 15</inkml:trace>
  <inkml:trace contextRef="#ctx0" brushRef="#br0" timeOffset="174483.65">27380 4822 0,'0'0'0,"0"0"16,0 9-16,0 0 15,17 8-15,1 0 16,16 9-16,18 0 16,1 0-16,7-9 140,-16 1-140,-1-10 0,-17 1 0,0 0 0,-17 8 0,0 9 0,-27 26 0,-25 26 16,-27 9-16,10-9 0,8-26 0,8-18 0,35-17 0</inkml:trace>
  <inkml:trace contextRef="#ctx0" brushRef="#br0" timeOffset="174758.08">28205 5047 0,'0'0'0,"0"0"0,0 0 15,0 0-15,0 0 16,9-8 0,8-1-16,18 0 15,-1 1-15,18 8 16,9 0-16,-17 0 16,-1 8-1,-26 1-15</inkml:trace>
  <inkml:trace contextRef="#ctx0" brushRef="#br0" timeOffset="174936.16">28196 5169 0,'0'0'0,"0"0"16,0 0-16,0 0 15,18 0 1,16 0-16,18 0 15,9 8-15,9-8 16,-27 0 0</inkml:trace>
  <inkml:trace contextRef="#ctx0" brushRef="#br0" timeOffset="175732.88">29160 4614 0,'0'0'16,"0"0"-16,0 0 0,0 0 16,0 0-16,0 18 15,0 25-15,9 35 16,-18 35-16,0 16 15,1 10 1,-1-26-16,0-18 16,9-26-1,0-8-15,0-18 0,0-26 16,0-17-16,0 0 16</inkml:trace>
  <inkml:trace contextRef="#ctx0" brushRef="#br0" timeOffset="176154.67">29342 4831 0,'0'0'0,"0"0"16,0 0-16,0 0 15,0 0-15,0 0 16,18 0-1,-1 0-15,9 0 16,0 0-16,0 0 16,0 9-16,-8-1 15,-1 10-15,-8-1 16,-1 0-16,-8 18 16,-8-1-16,-1 1 15,0 0-15,9-1 47,0 1-31,0-9-16,0 0 0,9 0 0,8 0 0,1-9 0,8-8 15,9 0-15,-1-1 16,1-16-16,0-1 16,8 0-1,1-17-15,-27 18 16</inkml:trace>
  <inkml:trace contextRef="#ctx0" brushRef="#br0" timeOffset="176340.61">29690 4779 0,'0'0'0,"0"0"0,0 17 0,-9 18 15,0 26-15,1 16 16,-10 27-1,10-8-15,8-10 16,0-8-16,-9-26 16,9-26-1,0-17-15</inkml:trace>
  <inkml:trace contextRef="#ctx0" brushRef="#br0" timeOffset="176669.32">29968 4710 0,'0'0'0,"-9"0"0,9 0 16,0 0-16,0 0 15,0 17-15,0 0 16,17 9-16,18 9 15,17 0-15,9-9 16,0 0 15,-18-9-31,-8 0 0,-35-17 0,26 18 0,-17-1 16,-1 9-16,-25 17 16,-26 35-16,-18 9 15,-9-1-15,18-25 16,35-26-16,8-18 15</inkml:trace>
  <inkml:trace contextRef="#ctx0" brushRef="#br0" timeOffset="177760.92">30471 5143 0,'0'0'0,"0"0"16,0 0-16,0 8 15,0 10-15,0 8 16,0 8-16,0 10 16,-8-1-16,-1 0 15,0 1 1,1-18-16,8-1 15,0-16-15,0 0 16,0-1-16,0-8 16,0-8-1,0-18-15,17-26 0,9-17 16,9-1 0,-9 18-16,0 18 15,0 8-15,0 8 16,0 1-16,-9 17 15,1 0-15,-10 0 16,1 0-16,0 0 16,-9 9-16,-9 8 15,-8 9-15,-9 9 16,0-9 0,-9 0-16,0 0 15,18-18-15,-1 1 16,1 0-16,8-1 15,9 10 1,0-1-16,9 0 16,8 1-16,9 8 0,1 0 15,7-1 1,1-7-16,0-10 16,8 1-16,-25 0 15</inkml:trace>
  <inkml:trace contextRef="#ctx0" brushRef="#br0" timeOffset="177961.32">30914 5065 0,'0'0'0,"0"0"0,0 0 16,0 0-16,0 0 15,0 0-15,18 0 16,-1 0-16,9 0 15,17 0 1,9 0-16,-8 0 16,-1 0-16,-17 8 15,-8 1-15</inkml:trace>
  <inkml:trace contextRef="#ctx0" brushRef="#br0" timeOffset="178171.95">31010 5255 0,'0'0'0,"0"0"0,-9 18 16,0 16-16,1 1 16,-1 8-16,0 1 15,1-19-15,8 1 16,0-8-16,0-18 15,0 0 1</inkml:trace>
  <inkml:trace contextRef="#ctx0" brushRef="#br0" timeOffset="178326.53">31010 5264 0,'0'0'0,"0"0"0,0 0 0,17 0 16,18 0-16,17-9 15,17 1 1,53-10-16,251-60 16</inkml:trace>
  <inkml:trace contextRef="#ctx0" brushRef="#br0" timeOffset="180319.59">24931 5939 0,'0'0'0,"0"0"0,-9-8 0,1-1 15,8 1-15,0-1 16,0 0-16,0 9 15,-9 0-15,0 0 16,1 18-16,-1 7 16,-8 36-1,-1 17-15,1 9 0,0-1 32,17 1-17,0-1-15,8-16 0,1-18 16,0-9-16,8-17 15,0 0 1,1-17-16,-1-1 16,0-8-16,1-8 15,16-18-15,1-18 16,9-8-16,8-26 16,0-17-16,-17-9 0,-9 18 15,-9-1-15,9 26 16,-17 27-1,-1 8-15,1 8 0,0 1 16,-9 9 0,0 8-16,0 0 15,0 0-15,0 34 16,-9 27-16,0 25 16,-8 10-16,17-10 15,0-8-15,9 0 16,-1-26-16,10-9 15,8-8 1,0 0-16,-9-27 16</inkml:trace>
  <inkml:trace contextRef="#ctx0" brushRef="#br0" timeOffset="180944.2">25591 6373 0,'0'0'0,"0"0"0,0 0 16,0 0-16,0 0 16,0 17-16,0 9 15,0 26-15,0 8 16,0 1-16,0-18 15,0 1 17,0-10-32,0-8 0,0-8 15,0-10-15,0-8 0,0 0 16,0-8-16,0-10 16,0-25-16,9-18 15,8-8 1,0 8-16,1 18 15,-1 0-15,9 8 16,0 1-16,0 16 16,0 1-16,0 0 15,-17 17-15,0 0 16,0 0-16,-1 0 16,-8 0-1,-8 17-15,-1 0 16,0 1-16,-17 16 15,-9 1-15,1-9 16,16 0-16,1-9 16,0 0-16,8 1 15,9-1-15,0 0 16,0 1-16,17-1 16,1 9-1,-1 9-15,9-9 16,0 0-16,0 0 15,-9-9-15,10-8 16,-1-1 0,-9 1-16</inkml:trace>
  <inkml:trace contextRef="#ctx0" brushRef="#br0" timeOffset="181220.4">25982 6390 0,'0'0'0,"0"0"0,0 0 0,0 0 15,0 0-15,0 0 16,17-9 0,1 1-16,8-1 15,17 0-15,9 1 16,0-1-16,-8 0 15,-10 9 48,-16 9-63,-1 0 0</inkml:trace>
  <inkml:trace contextRef="#ctx0" brushRef="#br0" timeOffset="181427.33">26268 6424 0,'0'0'0,"-8"0"0,-1 0 0,0 0 16,9 0-1,-8 0-15,-1 26 16,0 18-16,-8 8 16,0 0-16,-1-9 15,9 0 1,1-17-16,8 0 0,0-8 15,8-10 1</inkml:trace>
  <inkml:trace contextRef="#ctx0" brushRef="#br0" timeOffset="181602.19">26190 6502 0,'0'0'0,"0"0"16,0 0-16,0 0 15,0 0-15,18 0 16,8 0 0,8-8-16,-16 8 15</inkml:trace>
  <inkml:trace contextRef="#ctx0" brushRef="#br0" timeOffset="182083.83">25956 5896 0,'0'0'0,"0"0"0,8-8 16,18-1-1,9 0-15,9 1 16,16-1-16,1 0 15,0 1 1,-18 8-16,-8 17 0,-9-8 16</inkml:trace>
  <inkml:trace contextRef="#ctx0" brushRef="#br0" timeOffset="182321.83">26355 5558 0,'-8'0'0,"-1"0"0,0 0 15,9 0 1,-9 9-16,1 17 16,-1 9-16,-8 17 15,-1 17-15,1 0 63,26 27-63,8-36 15,-17-60-15</inkml:trace>
  <inkml:trace contextRef="#ctx0" brushRef="#br0" timeOffset="183481.96">26182 6485 0,'0'0'0,"0"0"0,0 0 16,0 0-16,17 0 15,9 9-15,17-1 16,-25-8 0</inkml:trace>
  <inkml:trace contextRef="#ctx0" brushRef="#br0" timeOffset="184227.76">26729 6087 0,'0'0'0,"0"0"0,0 0 16,0 0-16,-9 8 15,0 18-15,-8 35 16,0 8-16,8 18 16,0 17-1,0-18-15,1-25 16,8-18-16,0-8 16,8-9-16,1-17 15,9-1-15,-1 1 0,0-18 16,18-8-1,8-18-15,18-43 16,0-8-16,0-27 16,-9-8-1,-17 34-15,-9 27 16,-18 25-16,1 18 16,0-1-16,-9 18 15,0 0-15,0 9 16,-9 34-16,0 27 15,1 8-15,-1 17 16,9 0-16,0-8 16,9-27-1,17-8-15,0-8 0,-18-27 16</inkml:trace>
  <inkml:trace contextRef="#ctx0" brushRef="#br0" timeOffset="184764.49">27310 6442 0,'0'0'0,"0"0"0,0 8 0,0 10 16,-8 16 0,8 18-16,-9 0 15,0 0-15,1-8 16,8-1-1,0-17 1,0-9-16,0-8 16,0 0-16,0-9 0,0 0 0,0-9 15,8-34 1,10-35-16,8 0 16,0 8-16,0 18 15,0 18-15,0 8 16,-9 8-16,1 1 15,-1 17-15,0 0 16,-8 0-16,0 0 16,0 0-16,-9 9 15,-9 8 1,0 0-16,-17 18 16,0 0-16,0-9 15,9 0-15,-1-18 16,1 1-16,8 0 15,1-1 1,8 1-16,0 8 16,0 1-16,0-1 15,8 0-15,1 1 16,0-1-16,8 0 16,18 1-16,17-1 15,-26-8-15</inkml:trace>
  <inkml:trace contextRef="#ctx0" brushRef="#br0" timeOffset="184973.81">27736 6424 0,'0'0'0,"0"0"16,0 0-16,0 0 16,0 0-16,0 0 15,0 0-15,0 0 16,0 0-16,17 0 15,1-8 1,16-1-16,27 0 16,0 1-16,0 8 15,-18 0 1,-25 0-16</inkml:trace>
  <inkml:trace contextRef="#ctx0" brushRef="#br0" timeOffset="185211.3">27858 6424 0,'0'0'0,"0"0"0,0 0 0,0 0 16,0 0-16,-9 18 16,0 25-16,-8 9 15,-1 0 1,1 0-16,8-9 15,9 1 1,0-18-16,0-9 0,0-8 16,0-1-16,0-8 15</inkml:trace>
  <inkml:trace contextRef="#ctx0" brushRef="#br0" timeOffset="185348.25">27779 6667 0,'0'0'0,"0"0"0,0 0 16,0 0-16,0 0 15,0 0-15,18-9 16,16 1-16,19-1 16,16-17-16,0 0 15,-34 17 1</inkml:trace>
  <inkml:trace contextRef="#ctx0" brushRef="#br0" timeOffset="185576.54">28439 6035 0,'0'0'0,"0"0"0,0 0 16,-8 17 0,-10 26-16,1 18 15,0 8-15,-10 18 31,10-1-31,0 1 0,8-26 0,0-1 16,1-16-16,8-10 16,0-16-16</inkml:trace>
  <inkml:trace contextRef="#ctx0" brushRef="#br0" timeOffset="185980.08">28326 6199 0,'0'0'0,"0"0"16,0 0-16,18 0 16,-1 0-16,1 0 15,16 0-15,1 0 16,8 0-16,-17 0 15,1 0-15,-10 9 16,-8 0-16,-1 8 16,-8 0-1,0 9-15,-8 9 16,-1-9 0,9 0-16,0 0 0,0 0 15,0 0-15,0 0 16,0-9-1,9 0-15,-1-8 0,10 0 16,-1-1 0,0-8-16,18-8 15,17-1-15,0-8 16,-26 17-16</inkml:trace>
  <inkml:trace contextRef="#ctx0" brushRef="#br0" timeOffset="186173.18">28743 6243 0,'0'0'0,"-8"17"0,-1 26 16,-17 27-16,0 16 16,8-8-1,1-9-15,8-17 16,9-8-16,0-18 15,9-9-15,0-8 16</inkml:trace>
  <inkml:trace contextRef="#ctx0" brushRef="#br0" timeOffset="186459.75">28787 6173 0,'0'0'0,"0"0"15,0 0-15,0 0 16,8 18-16,10-1 16,-1 0-16,18 9 15,17 9-15,9-9 16,-1 0 0,-7 0-16,-10-9 15,-17 0-15,-9 1 16,-8 8-16,-18 8 15,1 18-15,-18 18 16,-9-10-16,0 1 16,18-26-16,17-18 15</inkml:trace>
  <inkml:trace contextRef="#ctx0" brushRef="#br0" timeOffset="186740.25">29681 6295 0,'0'0'0,"0"0"0,0 0 15,0 0-15,0 0 16,9 0-16,8 0 16,18 8-16,8 1 15,1 8 1,-1 1-16,-25-10 16</inkml:trace>
  <inkml:trace contextRef="#ctx0" brushRef="#br0" timeOffset="186912.64">29690 6502 0,'0'0'0,"0"0"0,0 0 0,0 0 16,17 0-16,18 0 15,26 9-15,26-9 16,-35 0-16</inkml:trace>
  <inkml:trace contextRef="#ctx0" brushRef="#br0" timeOffset="187115.13">30532 6450 0</inkml:trace>
  <inkml:trace contextRef="#ctx0" brushRef="#br0" timeOffset="187697.84">30376 6043 0,'-9'0'0,"0"0"0,9 0 0,-8 0 0,-1 9 15,-8 17-15,-9 17 16,0 18-16,-18 26 16,9 25-1,9-8-15,18-9 0,8-8 16,0-26-1,8-18-15,10 0 16,-1-17-16,0-8 16,1-10-16,17 1 15,-1-18-15,10-17 16,17-34-16,17-27 16,-9-17-1,-8-17-15,-9 17 16,-17 26-16,-9 17 15,-17 27-15,-1 16 16,1 1-16,0 8 16,-9 9-16,0 0 15,-9 18 1,0 16-16,-17 44 16,-9 35-16,1-1 15,16-8-15,1-26 16,17-17-16,17-18 15,9-17-15,9 0 16,9-17-16,-27 0 16</inkml:trace>
  <inkml:trace contextRef="#ctx0" brushRef="#br0" timeOffset="188243.93">31140 6485 0,'0'0'0,"0"0"16,0 9-16,0 17 16,-9 8-16,1 18 15,-1 9-15,-8-9 16,-1-9 0,1 1-16,-1-18 15,10 0-15,-1-9 16,9-9-16,0 1 15,0 0-15,0-9 16,0-9 0,0-17-16,17-43 15,9-18-15,9 18 16,0 17-16,0 9 16,-1 8-16,10 9 15,-1 9-15,1 17 16,-1 0-16,-8 0 15,-9 8-15,-17 1 16,-1 0-16,-16 8 16,-1 0-1,-17 9-15,0 0 16,-18 9-16,1 0 16,8-9-16,0 0 15,9-9-15,9 9 16,0-9-16,8 1 15,9-1 1,0 0-16,17 1 16,1 8-16,16-1 15,1 1-15,9-8 16,25-18-16,1-9 16,-36 9-16</inkml:trace>
  <inkml:trace contextRef="#ctx0" brushRef="#br0" timeOffset="188481.01">31496 6494 0,'0'0'0,"0"0"0,0 0 15,0 0-15,0 0 16,17 0-16,1 0 15,16 0 1,19 0-16,7 0 16,10-9-16,17 0 15,0-8-15,-35 8 16,-26 9-16</inkml:trace>
  <inkml:trace contextRef="#ctx0" brushRef="#br0" timeOffset="188716.39">31722 6624 0,'0'0'0,"0"0"16,0 8-16,0 10 16,0 16-16,0 1 15,-9 8 1,0 1-16,1-1 15,-1 0-15,9-17 16,0 0-16,0-17 16,9-1-16,-1-8 15,1 0-15</inkml:trace>
  <inkml:trace contextRef="#ctx0" brushRef="#br0" timeOffset="188864.68">31765 6840 0,'0'0'0,"0"0"0,0 0 15,0 0-15,0 0 16,0 0-16,18 0 16,16-8-16,18-1 15,18-8-15,-1 17 16,-34 0 0</inkml:trace>
  <inkml:trace contextRef="#ctx0" brushRef="#br0" timeOffset="189378.3">30940 5983 0,'0'0'0,"0"0"0,0 0 0,9 0 16,8 0 0,1 8-16,25-8 15,9 0-15,18 0 16,-1 0 0,-17-8-16,0 8 0,-17 0 15</inkml:trace>
  <inkml:trace contextRef="#ctx0" brushRef="#br0" timeOffset="189574.58">31244 5775 0,'0'0'0,"0"0"15,0 17-15,-9 9 16,1 26-1,16 52-15,1 9 16,-9-27-16,0-51 16</inkml:trace>
  <inkml:trace contextRef="#ctx0" brushRef="#br0" timeOffset="190243.01">32408 6087 0,'0'0'0,"0"0"0,0 26 15,-9 26-15,-8 34 16,-9 27-1,0 25-15,8-16 16,1-36-16,0-8 0,8-17 16,9-27-1,0-8-15,0-8 16,0-10-16,0-8 16,9 0-16</inkml:trace>
  <inkml:trace contextRef="#ctx0" brushRef="#br0" timeOffset="190670.7">32512 6407 0,'-9'0'0,"9"0"0,0 0 16,0 0-16,0 0 15,0 0-15,9 0 16,0 0-16,-1 0 15,1 0 1,0 0-16,8 0 16,-8 9-16,-1-1 15,1 1-15,0 0 16,0 8-16,-9 0 16,-9 1-16,0 16 15,0-8-15,1 0 16,-1 0-1,0 0-15,9-8 16,0-1-16,0 0 16,18 1-16,17-1 15,-1-8-15,10-1 16,-1 1-16,1-18 16,-1 1-1,-8-1-15,17-26 16,-9 1-16,-17-1 15,-8 0-15,-10 27 16</inkml:trace>
  <inkml:trace contextRef="#ctx0" brushRef="#br0" timeOffset="190867.17">32825 6355 0,'0'0'0,"0"0"16,0 0-16,-9 26 15,0 9 1,-8 25-16,-9 27 15,8-9 1,-8 0-16,9-17 0,0-18 16,-1-8-16,18-18 15,0-9-15,0-8 16,0 0-16,0 0 16</inkml:trace>
  <inkml:trace contextRef="#ctx0" brushRef="#br0" timeOffset="191173.15">32868 6364 0,'0'0'0,"0"0"0,0 0 16,0 9-16,17 8 16,1 9-1,17 8-15,8 10 16,0-18-16,-8 0 15,-9 0 1,0-9-16,-8 0 0,-10 1 16,-16-1-16,-10 18 15,-8 17-15,-35 8 16,-8 18 0,8-9-16,9-8 15,9-18-15,17-8 16,8-9-16,18-17 15,0-1-15,0 1 16</inkml:trace>
  <inkml:trace contextRef="#ctx0" brushRef="#br0" timeOffset="191739.08">32990 7195 0,'0'0'0,"0"0"15,-9 18-15,0-10 16,1 10-16,8-1 16,0-8-16,0-1 15,0 1-15,0 0 16,0-9-16,0 0 15,0-9 1,0 0-16,17-8 0,9-35 16,9-9-1,8 1-15,-17 25 16,0 0-16,0 18 16,0 0-1,0 8-15,-8 9 0,-1 0 16,0 0-16,-8 17 15,0 1-15,-9-1 16,-9 0 0,-8 9-16,-9 9 15,-9 0-15,-8-9 16,-1 0-16,9 0 16,1 0-16,16-9 15,10-8-15,-1-1 16,9 1-16,0 0 15,0-1 1,17 1-16,1 0 16,-1-1-16,9 1 15,0-9-15,18-9 16,199-8-16</inkml:trace>
  <inkml:trace contextRef="#ctx0" brushRef="#br0" timeOffset="191958.98">33233 7083 0,'0'0'0,"17"0"0,18-9 15,52 0 1,0-8-16,-27 0 15,-16-1-15,-18 1 16,-26 0-16,0 17 16,0 0-16,0 0 15</inkml:trace>
  <inkml:trace contextRef="#ctx0" brushRef="#br0" timeOffset="192210.76">33311 7265 0,'0'0'0,"-9"8"0,1 10 16,-10 8 0,9-9-16,1-8 15,-1-1-15,9 1 16,0-1-16,0-8 15,0 0-15,0 0 16,0 0-16,0 0 16</inkml:trace>
  <inkml:trace contextRef="#ctx0" brushRef="#br0" timeOffset="192342.37">33354 7213 0,'0'0'0,"44"-9"0,43-8 0,-1-9 0,-33 8 0,-53 18 0</inkml:trace>
  <inkml:trace contextRef="#ctx0" brushRef="#br0" timeOffset="211323.4">27137 7412 0,'0'0'0,"0"0"0,0 0 16,0 8 0,0 18-16,-9 26 15,0 44-15,1 42 16,-10 1-16,1-35 15,26-26 1,8 0 0,0-35-16</inkml:trace>
  <inkml:trace contextRef="#ctx0" brushRef="#br0" timeOffset="211751.9">27380 7672 0,'0'0'0,"0"0"15,0 0-15,17-9 16,1 9-16,-1-9 15,18 9-15,-9 0 16,0 0 0,0 0-16,-9 9 15,1 8-15,-1 1 16,-8 16-16,-1 1 16,1 17-1,-9-9-15,-9 0 0,9 1 16,0-1-16,0-17 15,9 0 1,8 0-16,1-9 16,17-8-16,-1 0 15,10-1-15,8-16 16,9 8-16,-1-18 16,-25 10-16</inkml:trace>
  <inkml:trace contextRef="#ctx0" brushRef="#br0" timeOffset="211963.95">27840 7793 0,'0'0'0,"0"0"0,0 0 16,0 9-16,-9 17 15,1 17-15,-1 17 16,-17 27-16,0 0 31,0 17-31,9 0 0,8-35 16,9-26-16,0-17 15,0-17-15</inkml:trace>
  <inkml:trace contextRef="#ctx0" brushRef="#br0" timeOffset="212308.01">27953 7776 0,'0'0'0,"0"0"0,0 0 16,0 0-16,0 0 16,17 17-1,9 0-15,9 9 0,9 0 16,8 9-1,8-9 17,-16 0-32,-1-9 0,-17-8 0,-8-1 15,-10 1-15,1 8 16,-18 9-16,-8 18 0,-26 8 16,-9 17-1,-1 0-15,10-17 16,8-9-16,18-17 15,8-8-15,18-1 16</inkml:trace>
  <inkml:trace contextRef="#ctx0" brushRef="#br0" timeOffset="212560.53">28752 7983 0,'0'0'0,"0"0"15,0 0 1,0 0-16,0 0 16,9 0-16,8 0 15,18-8-15,8-1 16,9 9-16,0 0 15,-34 9-15</inkml:trace>
  <inkml:trace contextRef="#ctx0" brushRef="#br0" timeOffset="212740.81">28821 8217 0,'0'0'0,"0"0"0,0 0 16,0 0-16,18 0 15,25 0-15,1 9 16,-18-9-16</inkml:trace>
  <inkml:trace contextRef="#ctx0" brushRef="#br0" timeOffset="213502.53">29568 7810 0,'0'0'0,"0"0"0,0 0 15,0 0-15,0 0 16,0 0-16,0 18 16,-8 25-16,-1 17 15,0 18-15,0 0 32,1-8-32,8-1 0,0-8 15,0-18-15,8-17 16,1 0-16,0-9 15,8-8-15,9-9 16,9-18-16,8-16 16,18-35-16,9-35 15,-10-9-15,-16 26 16,-18 27 0,-9 16-16,-8 18 15,0 9-15,-1 0 16,-8 17-16,0 0 15,-8 17-15,-1 35 16,-8 17 0,-1 18-16,1 17 0,17-17 15,9-9 1,8-27-16,0-7 16,9-1-16,-8-26 15</inkml:trace>
  <inkml:trace contextRef="#ctx0" brushRef="#br0" timeOffset="213805.64">30124 7715 0,'0'0'0,"0"0"0,0 0 0,0 0 15,0 0 1,9 0-16,17-9 16,8 1-16,19-1 15,7 9-15,-8 0 16,9 0-1,0 9-15,-18-1 0,-25 1 16</inkml:trace>
  <inkml:trace contextRef="#ctx0" brushRef="#br0" timeOffset="213992.93">30428 7542 0,'0'0'0,"0"0"0,0 0 16,0 0-16,0 0 16,-9 17-16,1 18 15,-1 8-15,0 26 16,9 35-16,0-52 16</inkml:trace>
  <inkml:trace contextRef="#ctx0" brushRef="#br0" timeOffset="-214692.9">30332 8347 0,'0'0'0,"0"0"0,0 0 15,0 0-15,0 17 16,0 9-16,0 18 16,-8 8-16,-1 8 15,0 10 1,1-1-16,-1-17 15,0-17-15,1-9 16,8-9-16,0-9 16,0 1-16,0-9 15,0-9-15,0-8 16,17-35-16,18-8 16,-1-27-1,1 9-15,-9 17 16,0 27-16,-17 16 15,0 1-15,-1 8 16,1 9-16,0 0 16,-1 9-16,1 0 15,0 8-15,-1 0 16,1 1-16,0-1 16,-9 0-16,-9-8 15,0 0 1,1-1-16,-1 1 15,0 0-15,1-1 16,-1 1 0,0 0-16,9-1 15,0-8-15,0 0 0,-8 0 16,8 9 0,0 0-16,0-1 15,0 1-15,0 0 16,8-1-16,-8-8 15,9 9-15</inkml:trace>
  <inkml:trace contextRef="#ctx0" brushRef="#br0" timeOffset="-214455.73">30714 8399 0,'0'0'0,"0"0"0,0 0 16,0 0-1,0 0-15,0 0 16,18 0-16,-1 0 16,18-9-16,8 1 15,18-1-15,26 0 16,-9 9-1,-43 0-15</inkml:trace>
  <inkml:trace contextRef="#ctx0" brushRef="#br0" timeOffset="-214245.24">30775 8468 0,'0'0'0,"0"0"0,0 9 16,0 8-16,-8 18 15,8 8-15,0 44 16,8 8 0,-8-26-16,0-34 0</inkml:trace>
  <inkml:trace contextRef="#ctx0" brushRef="#br0" timeOffset="-214046.39">30862 8728 0,'0'0'0,"0"0"0,0 0 0,17 0 16,1 0-1,17-8-15,34-1 16,-17 9-16</inkml:trace>
  <inkml:trace contextRef="#ctx0" brushRef="#br0" timeOffset="-213637.25">30324 8520 0,'0'0'0,"0"0"16,0 0-16,0 0 16,8 9-16,10 8 15,-1 1-15,9 8 16,-17-18 0</inkml:trace>
  <inkml:trace contextRef="#ctx0" brushRef="#br0" timeOffset="-212762.67">30393 8616 0,'0'0'0,"0"0"15,0 0-15,0 0 16,0 0-16,0 0 16,0 0-16,18 17 15,-1 0-15,26 35 16,-8-8 0</inkml:trace>
  <inkml:trace contextRef="#ctx0" brushRef="#br0" timeOffset="-211878.34">31357 7897 0,'0'0'0,"0"0"15,0 0-15,0 0 16,0 8-16,-9 18 16,1 44-16,-18 25 15,0 18 1,8-1-16,18-25 0,0-44 16</inkml:trace>
  <inkml:trace contextRef="#ctx0" brushRef="#br0" timeOffset="-211393.31">31435 8044 0,'0'0'0,"0"0"0,0 0 0,0 0 16,9 0-16,8-9 16,9 1-1,9 8-15,0 0 16,0 0-16,8 0 15,-8 8-15,-9 10 16,0-1 0,-9 9-16,-8-9 15,0 18-15,-18 8 16,0 9-16,-8 9 16,-9-18-16,8 0 15,1-8-15,8-9 16,9-9-16,0 1 15,9-10-15,8 1 16,18 0-16,17-1 16,18-16-1,-1-1-15,9-26 0,-43 9 16</inkml:trace>
  <inkml:trace contextRef="#ctx0" brushRef="#br0" timeOffset="-211173.31">31887 8131 0,'0'0'0,"0"0"16,0 0-16,-9 26 16,0 26-16,-8 43 15,0 9-15,-1-9 16,1 18-16,8-9 15,9-35 1,0-26-16,0-17 0,0-17 16</inkml:trace>
  <inkml:trace contextRef="#ctx0" brushRef="#br0" timeOffset="-210853.78">32052 8079 0,'0'0'0,"0"0"15,0 0-15,0 0 16,0 0-16,17 8 16,0 10-16,18-1 15,0 0-15,0 1 16,-9 8-16,0-18 15,-9 1-15,-8 8 16,0 1 0,-18 16-16,-9 18 15,-25 26-15,-9 0 16,9-17-16,-10 8 16,10-17-1,26-35-15</inkml:trace>
  <inkml:trace contextRef="#ctx0" brushRef="#br0" timeOffset="-210246.25">32364 8720 0,'0'0'0,"0"0"0,0 0 16,0 0-16,-8 8 15,-1 18-15,0 9 16,1 17-16,-1-9 16,0 0-16,1-8 15,8-9 1,0-9-16,0-8 15,0 0-15,0-9 16,0-9-16,0-8 16,8-27-16,18-16 15,0-10-15,0 1 16,0 26-16,1 8 16,-1 18-1,-9 0-15,9 8 16,-9 9-16,1 0 15,-1 0-15,-8 9 16,-1-1-16,1 1 16,-9 8-16,-9 1 15,-8 8-15,-9 8 16,-17-8 0,8 0-16,0-9 15,18-8-15,-1 0 16,1-1-16,8 1 15,1 0-15,8-1 16,0 1-16,0 8 16,8 1-1,10-1-15,8 18 0,9-9 16,8 0 0,-17-18-16</inkml:trace>
  <inkml:trace contextRef="#ctx0" brushRef="#br0" timeOffset="-209988.73">32720 8624 0,'0'0'0,"0"0"16,0 0-16,0 0 15,0 0-15,0 0 16,18-8-16,8-1 16,17 0-1,18 1-15,9-1 16,-10 0-16,-16 9 16,-27 9-16</inkml:trace>
  <inkml:trace contextRef="#ctx0" brushRef="#br0" timeOffset="-209749.99">32929 8685 0,'0'0'0,"0"0"0,0 0 16,0 0-16,-9 26 15,0 9 1,-8 17-16,0 8 16,-1 1-16,1-9 15,0-9-15,-1 0 16,10-17-16,8-17 16,0-9-16</inkml:trace>
  <inkml:trace contextRef="#ctx0" brushRef="#br0" timeOffset="-209603.53">32799 8901 0,'0'0'0,"0"0"0,26 0 0,17 0 16,27-8-16,42 8 15,244 26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41:27.15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2362 4077 0,'0'0'0,"0"0"0,0 0 15,0 18-15,0-1 16,0 18-16,0 25 16,-9 1-16,1-9 15,8-9 1,8 1-16,1-27 0</inkml:trace>
  <inkml:trace contextRef="#ctx0" brushRef="#br0" timeOffset="155.13">2275 3835 0,'0'0'0,"0"0"0,0 0 16,18 0-16,8 17 15,17 9-15,-17-17 16</inkml:trace>
  <inkml:trace contextRef="#ctx0" brushRef="#br0" timeOffset="474.79">2657 4355 0,'0'0'0,"0"0"0,0 8 15,0 10-15,0-10 16,-8 1-16,8 0 15,0-1-15,0 1 16,0-9-16,0 0 16,0-9-1,0 1-15,17-18 16,0 0-16,1 0 16,8-9-16,0 18 15,-9 8-15,0 9 16,1 9-16,-1 8 15,1 9 1,-1 9-16,0-1 0,18 1 16,-18-9-1</inkml:trace>
  <inkml:trace contextRef="#ctx0" brushRef="#br0" timeOffset="1580.42">3864 4121 0,'-8'-9'0,"8"9"0,0 0 0,0 0 16,0 0 0,0 17-16,0 9 15,8 18-15,1 8 16,0 0-16,-9-9 15,-9 0-15,0-8 32,1-9-32,-1-9 15,0-8-15,1-1 0,-1-8 16,0-8-16,0-18 16,-8-26-16,17-9 15,17-8-15,1 17 16,17 0-16,-1 17 15,27 18-15,26 17 16,-52 0-16</inkml:trace>
  <inkml:trace contextRef="#ctx0" brushRef="#br0" timeOffset="1881.16">4255 4233 0,'-9'0'0,"-8"0"0,0 0 16,-1 0-1,1 0-15,0 0 0,-10 18 16,10 8 0,8 8-16,9 1 15,0 8-15,18-17 16,8 0-16,9-8 16,-1-10-16,10-8 15,-1-17-15,1-18 16,-1-8-16,-17 0 15,-17-1-15,-27 1 16,-8 0 0,-17 8-16,-1 18 15,1 8-15,8 9 16,18 9-16,8-1 16</inkml:trace>
  <inkml:trace contextRef="#ctx0" brushRef="#br0" timeOffset="2182.77">4394 4129 0,'0'-8'0,"0"-1"0,0 9 0,0 0 16,17-9-16,1 1 15,25-1-15,27 0 16,-1-8-16,1 0 31,8-9-31,0 0 0,9-9 0,-9-8 16,-26 8-1,-35 27-15</inkml:trace>
  <inkml:trace contextRef="#ctx0" brushRef="#br0" timeOffset="2375.66">4767 3722 0,'0'0'15,"-8"0"-15,-1 18 0,0 8 16,9 17-16,0 9 15,0 17-15,9 0 16,8 9-16,1 0 16,-1 0-16,0 0 15,1-17-15,-1-18 16,-8-25-16</inkml:trace>
  <inkml:trace contextRef="#ctx0" brushRef="#br0" timeOffset="2752.75">5262 4069 0,'0'-9'0,"0"0"15,-8 1-15,-1 8 16,-8 0-16,-9 0 16,-18 17-16,-8 18 15,0-1-15,9 1 16,8 8-1,17 1-15,1-18 0,17-18 16,0 1-16,17-18 16,9 1-1,9-10-15,9-8 16,-1-8-16,-17 8 16,0 8-16,-17 18 15,0 0-15,-1 0 16,1 18-16,8 16 15,1 10-15,-1-1 16,9 0-16,0-17 16,0 0-1,26 0-15,9 9 16,-35-26-16</inkml:trace>
  <inkml:trace contextRef="#ctx0" brushRef="#br0" timeOffset="2962.19">5254 4121 0,'0'0'0,"0"0"0,0 0 16,0 0-16,0-9 16,17 0-16,26 1 15,18-10-15,9 1 16,8-9-1,-9 0-15,18-8 16,17-10-16,-25 1 16,-53 34-16</inkml:trace>
  <inkml:trace contextRef="#ctx0" brushRef="#br0" timeOffset="3179.45">5705 3679 0,'0'0'0,"-8"0"0,-1 0 15,0 0 1,0 0-16,1 17 16,-1 27-16,0 25 15,1 9-15,8 17 32,0 9-32,0-9 0,8-17 0,1-17 15,0-9 1,-1-9-16,1-25 15</inkml:trace>
  <inkml:trace contextRef="#ctx0" brushRef="#br0" timeOffset="3363.58">5974 4077 0,'0'0'0,"0"0"16,0 18-16,0 8 15,-8 17-15,8 9 16,0 0-16,0-17 16,0-9-16,8 8 31,10-16-31,-10-10 0</inkml:trace>
  <inkml:trace contextRef="#ctx0" brushRef="#br0" timeOffset="3755.61">6027 3835 0,'0'0'0,"0"9"0,8 8 15,10 18-15,-1-1 16,0 10 0,9 7-16,-8 1 15,-10 0-15,1 9 16,0-9-16,-18-9 15,0-17-15,1 0 16,-1-17-16,9 0 16,0-18-1,0 0-15,0-17 16,0-8-16,9 8 16,8 8-16,0 1 15,1 8-15,-1 9 16,9 0-16,-8 0 15,-1 18-15,0-1 16,1 9-16,-10 0 16,1-9-16,0 1 15,26 8 1,-9 0-16</inkml:trace>
  <inkml:trace contextRef="#ctx0" brushRef="#br0" timeOffset="4196.35">6964 4190 0,'-8'-9'0,"8"9"15,-9-8-15,0-1 16,1 0-16,-1 1 16,0-1-16,1 0 15,-18-8-15,-9 17 16,0 0-16,0 17 15,1 1 1,-1 8-16,17-9 16,1-8-16,17-1 15,0 1-15,0-9 16,17 0-16,10 0 16,7 0-16,18 0 15,-8 9-15,-1 8 16,1 18-16,-1-1 15,-17 10-15,0 8 16,-17 0 0,-18 17-16,-17 0 15,0 9-15,-17-17 16,-9-18-16,17-8 16,0-9-16,9-18 15,9 1-15,-1-18 16,18-25-16,9-10 15,26-8 1,-1 26-16</inkml:trace>
  <inkml:trace contextRef="#ctx0" brushRef="#br0" timeOffset="4978.72">8267 3748 0,'0'0'0,"-9"-8"0,1-1 15,-1-8-15,0 8 16,-8-8-16,-1-1 16,1 18-16,0 0 15,-9 18-15,-18 34 16,1 52-16,8 17 16,0 17-16,18 1 15,0-35 1,8-17-16,0-18 15,9-26-15,0-8 16,-8-9-16,-1-18 16,0 1-16,1-9 15,-1-9-15,9 9 16,-261-355 0,261 355-16,0 0 15,0 0-15,0 0 16,0 0-16,0 0 15,0 0-15,18 0 16,8 0-16,17 0 16,27-8-1,16-1-15,-7 9 16,-1 0-16,-17 0 0,-18 17 16,0 1-1,-17 16-15,1 1 16,-19 0-16,1-1 15,0 1 1,-9-1-16,-9-8 16,9 0-1,-9-17-15,9 0 16,0-9-16,0 0 16,0-9-16,0-8 0,0-27 15,18-7-15,-1-1 16,18 8-16,-1 10 15,1-1-15,17 0 16,9 1 0,9 16-16,-1 10 15,-34 8-15</inkml:trace>
  <inkml:trace contextRef="#ctx0" brushRef="#br0" timeOffset="5529.46">8866 4216 0,'0'0'0,"0"0"16,0 0-16,0 0 15,0 0-15,0 0 16,0 0-16,0 0 15,0 0-15,0 0 16,0 0 0,-9 0-16,1-9 15,-1 1-15,0-1 16,-17 9-16,0 0 16,0 0-16,-9 17 15,-8 18-15,8 8 16,18-8-1,0 8-15,8 1 16,9-18-16,0 0 16,0-9-16,17-9 15,1 1-15,8-18 16,8-8 0,1-17-16,9-10 0,-10 1 15,-8 8-15,-17 18 16,0 0-1,-1 17-15,-8 0 16,0 0-16,0 17 16,9 18-16,8-1 15,1 1-15,-1-9 16,1 0-16,-1 0 16,0-9-1,9 0-15,-8-8 16</inkml:trace>
  <inkml:trace contextRef="#ctx0" brushRef="#br0" timeOffset="6114.22">9187 4216 0,'-8'0'0,"-1"0"16,0 0-16,1 17 0,-1 9 15,0 9 1,-8 8-16,0 9 15,-1-8-15,10-1 16,-10-17-16,9 0 16,9-9-1,0-8 1,0-1-16,0-8 16,0 0-16,9-17 15,9-44-15,8-8 0,0 17 16,0 18-16,0 16 15,-9 1-15,-8 17 16,-1 0-16,1 9 16,0 8-16,0 18 15,-9 8-15,0 0 16,0-17 0,0 0-16,0-9 15,0-8-15,0 0 16,0-9-16,0-9 15,0-8-15,17-18 16,0-25-16,9 8 16,0 17-1,0 9-15,-8 9 16,-1 8-16,1 9 16,-1 0-16,0 17 15,1 1-15,-10 8 16,1 0-16,0 8 15,-9-8-15,0 0 16,0 0-16,0-9 16,8 1-1,18-10-15,-17 1 16</inkml:trace>
  <inkml:trace contextRef="#ctx0" brushRef="#br0" timeOffset="6479.25">9691 4303 0,'-9'0'0,"1"0"0,-1 17 16,0 0-16,1 1 15,8-1-15,0-8 16,0-1-16,17 1 16,0 0-16,18-1 15,0 1-15,17-18 16,0-17-16,-17 0 15,-9 9-15,-17-9 16,-1 0 0,-16 0-16,-1 9 15,0-1-15,-17 10 16,0 8-16,0 17 16,-9 9-16,1 17 15,16 1-15,9-1 16,9 0-1,18-8-15,8-1 16,9-8-16,34 0 16,35-8-16,-52-10 15</inkml:trace>
  <inkml:trace contextRef="#ctx0" brushRef="#br0" timeOffset="7995.33">11862 4562 0,'-9'-8'0,"-8"-1"0,8 9 16,1 0-16,8 0 15,0 0 1,0 0-16,0 0 15,0 0-15,17-9 16,9-8-16,9-18 16,8-25-16,1-1 15,-10 9-15,-8 9 16,-17 8-16,0 18 16,-9 17-1,0 0-15,-9 0 16,0 26-16,1 26 15,8 17-15,0-8 16,8-18-16,10 0 16,-1-17-16,9-17 15,18 0-15,-27-1 16</inkml:trace>
  <inkml:trace contextRef="#ctx0" brushRef="#br0" timeOffset="8130">12010 3887 0,'0'0'0,"0"0"0,0 9 16,0-1-16,0 10 15,17-1 1,26 9-16,1 0 16</inkml:trace>
  <inkml:trace contextRef="#ctx0" brushRef="#br0" timeOffset="8568.79">12626 3610 0,'0'0'0,"0"0"0,0 0 15,0 17-15,0 9 16,0 35-16,0 43 15,-8 17 1,-1 35-16,0-9 0,-8-26 16,-1-34-1,1-9-15,0-18 16,8-16-16,9-27 16,0-8-16,0-9 15,0-9-15,17-34 16,9-44-1,9 9-15,0 18 16,0 16-16,-1 18 16,-8 9-16,0 17 15,0 17-15,1 18 16,-1 17-16,0 9 16,-18-1-16,1-8 15,0 0-15,-1-17 16,1-9-16,-9-18 15,9 1 1,-9-9-16</inkml:trace>
  <inkml:trace contextRef="#ctx0" brushRef="#br0" timeOffset="8762.24">12400 4199 0,'0'0'0,"0"0"0,0 0 15,0 0 1,0 0-16,18-9 16,17 0-16,25 1 15,18-1-15,18-8 16,-1 8-16,-51 18 16</inkml:trace>
  <inkml:trace contextRef="#ctx0" brushRef="#br0" timeOffset="9668.43">13442 3740 0,'0'0'0,"0"0"0,0-9 16,0 0-16,0 1 16,0-1-16,0 0 15,0 9-15,0-8 16,0-1-16,18 0 15,8 9-15,35 0 16,17 18 0,9 16-16,-1 10 15,-16 8-15,-18 8 16,-9-16-16,-16 8 16,-19-9-16,1 0 15,-18-8-15,-8-1 16,-9 1-16,-9-9 15,-17-17-15,0-1 16,0-8 0,0-8-16,17-10 15,0-8-15,18-8 16,17-36-16,17 1 16,18 17-16,8-8 15,27 16-15,17 10 16,-27 25-1</inkml:trace>
  <inkml:trace contextRef="#ctx0" brushRef="#br0" timeOffset="9961.09">14320 3333 0,'0'0'0,"0"0"16,0 0-16,0 0 15,0 0-15,0 17 16,0 9-16,0 35 16,-9 16-16,0 53 31,-8 18-31,-1-27 0,1-17 15,8-18-15,1-16 16,8-18-16,0 0 16,8-26-16</inkml:trace>
  <inkml:trace contextRef="#ctx0" brushRef="#br0" timeOffset="10731.21">14346 3714 0,'0'-9'0,"8"0"15,-8 1-15,18-1 16,-1-8-16,9-1 16,9 1-16,0 0 15,8 17-15,-8 0 16,-9 0-16,0 17 15,0 0-15,-17 1 16,-1 16-16,1 10 16,-9-1-16,0 0 15,0 1 1,0-1-16,0-17 16,9 0-16,8 0 15,0-9-15,18-8 16,0-1-16,17-8 15,9-8-15,-9-1 16,-9-17 0,9 9-16,-17-9 15,-9-9-15,-9 18 16</inkml:trace>
  <inkml:trace contextRef="#ctx0" brushRef="#br0" timeOffset="10929.59">15092 3653 0,'-8'-9'0,"-10"1"0,1 8 0,0 0 16,-9 17 0,-9 35-16,-9 35 15,10 8-15,16 0 16,1-17-16,0-17 16,17-18-1,0-8-15,17-9 16,0-18-16,9 1 15,-8-9-15</inkml:trace>
  <inkml:trace contextRef="#ctx0" brushRef="#br0" timeOffset="11217.41">15144 3385 0,'0'0'0,"-8"0"0,-1 8 16,0 10-16,1-1 15,8 18-15,0-1 16,17 9-16,18 1 16,8-1-16,18 0 15,17 1-15,-8-18 16,-18 0-16,-9-18 16,-17 10-1,-17 8-15,-9 8 16,-17 10-16,-27 16 15,-25 18-15,-18 0 16,9 0-16,26-9 16,34-17-16,18-43 15</inkml:trace>
  <inkml:trace contextRef="#ctx0" brushRef="#br0" timeOffset="11844.67">15605 4095 0,'0'-9'0,"0"9"15,0 0-15,0 0 16,0 0-16,0 17 15,8 9-15,1 18 16,-9 16-16,0-8 16,0-8-16,0-1 15,0-17 1,0-9-16,0-8 16,0 0-16,0-1 15,0-8-15,0-8 16,0-27-16,9-26 15,8-17-15,9-8 16,9-1-16,8 26 16,-17 27-16,0 17 15,0-1-15,-8 18 16,8 0 0,-9 9-16,-8 8 15,0 0-15,-1 1 16,-16 16-1,-10 1-15,-8 0 16,-9-1-16,1-8 16,8-8-16,8-10 15,1 1-15,0 0 16,8-1-16,9-8 16,0 9-16,0 0 15,9 8-15,8 0 16,9 9-16,9 0 15,-1-17-15,10 0 16,8-18-16,-9-17 16,-17 17-16</inkml:trace>
  <inkml:trace contextRef="#ctx0" brushRef="#br0" timeOffset="12048.62">16100 3878 0,'0'0'0,"0"0"0,0 0 15,0 0 1,0 9-16,0 0 16,0-1-16,17 1 15,9 0-15,9-1 16,8-8-16,9 0 16,-8-8-1,-18 8-15,0 8 16,-9-8-16,-8 0 15</inkml:trace>
  <inkml:trace contextRef="#ctx0" brushRef="#br0" timeOffset="12241.72">16230 4025 0,'0'0'0,"0"0"0,-9 9 0,1 17 15,-18 17-15,8 18 16,1 8-1,-1-8 1,10-18-16,8-17 0,0 0 16,0-8-16,0 8 15,0-18-15</inkml:trace>
  <inkml:trace contextRef="#ctx0" brushRef="#br0" timeOffset="12378.83">16169 4216 0,'0'0'0,"0"0"16,0 0-16,0 0 15,0 0-15,0 0 16,9 0-16,8-9 16,18 1-16,26-1 15,8-8-15,9 17 32,-34 0-32</inkml:trace>
  <inkml:trace contextRef="#ctx0" brushRef="#br0" timeOffset="13016.84">13434 4554 0,'0'-9'0,"0"0"0,0 1 15,0-1-15,0 0 16,0 1-16,0 8 15,0 0-15,0 0 16,0 0-16,0 0 16,17 0-16,9 0 15,26 0 1,26 0-16,35 17 16,44-8-16,68-1 15,45 1-15,60-18 16,8-8-16,-8 0 15,-26-9 1,-26-9-16,-17 9 16,-44 0-16,-26 9 15,-44 0-15,-25 17 16,-44 0-16,-26 17 16,-8 26-16,-18-17 15</inkml:trace>
  <inkml:trace contextRef="#ctx0" brushRef="#br0" timeOffset="14097.23">14962 4666 0,'-9'0'0,"1"0"15,-1 0-15,0 0 16,9 0-16,0 0 16,0 0-16,0 0 15,9 0 1,17 26-16,26 18 16,9 8-16,0 0 15,0 0 1,-1 0-16,-16-9 0,-18 0 15,0 9-15,-17 0 16,-9 0-16,-9-17 16,-8-9-1,-10 0-15,-7 0 16,-10-18-16,1-8 16,-1-17-16,1-18 15,8-8-15,1 0 16,25-1-16,18-8 15,17-8 1,17-1-16,18-8 0,43 8 16,-34 35-1</inkml:trace>
  <inkml:trace contextRef="#ctx0" brushRef="#br0" timeOffset="14390.76">15631 4978 0,'0'0'0,"0"-9"0,0 1 16,0-1-16,0 9 15,0 0 1,0 0-16,0 0 0,17-8 15,18 8 1,0-9-16,17 0 16,8 1-16,-7 8 15,-19 8 32,-8 1-47</inkml:trace>
  <inkml:trace contextRef="#ctx0" brushRef="#br0" timeOffset="14636.48">16030 4658 0,'0'0'0,"-8"0"0,-1 0 16,9 0 0,-9 0-16,0 0 15,1 0-15,-1 26 16,-17 17-16,0 26 15,0 1-15,9-1 47,-1 0-47,18 9 0,0-78 0,0 61 0,0-18 16,0-43-16,0 26 0,9 0 0,8-17 0,18 8 16,-18 0-16</inkml:trace>
  <inkml:trace contextRef="#ctx0" brushRef="#br0" timeOffset="15196.6">17593 4294 0,'0'0'0,"0"0"0,0 0 16,0 0-16,18 0 16,-1 0-16,18 0 15,17 0-15,17 0 16,9 9-16,1-9 31,-1 0-31,-9 0 0,-43 0 0</inkml:trace>
  <inkml:trace contextRef="#ctx0" brushRef="#br0" timeOffset="15409.11">17802 4571 0,'0'0'0,"0"0"16,0 0-16,0 0 16,0 0-16,17 0 15,9-9-15,18 9 16,25 0-16,-17 9 16</inkml:trace>
  <inkml:trace contextRef="#ctx0" brushRef="#br0" timeOffset="15989.23">18826 3939 0,'0'0'0,"0"0"0,0 0 15,0 0-15,0 9 16,0 17 0,0 43-16,0 43 15,-8 36-15,-1 16 16,-8-17-16,-1-43 15,10-17-15,-1-18 16,0-17-16,9-26 16,0-9-1,0-8-15,0 0 16,0-9-16</inkml:trace>
  <inkml:trace contextRef="#ctx0" brushRef="#br0" timeOffset="16182.02">18774 4606 0,'0'0'0,"0"-9"0,0 9 16,0 0-1,0 0-15,0 0 16,0-9-16,18 1 16,16 8-16,10-9 15,17 0-15,-1 9 16,-8 0-16,-17 9 15</inkml:trace>
  <inkml:trace contextRef="#ctx0" brushRef="#br0" timeOffset="16410.09">19347 4034 0,'0'0'0,"0"0"16,0 0-16,0 0 15,0 0 1,0 9-16,-8 25 16,-18 36-16,0 42 15,0 27 1,-9-9-16,17-9 0,1-26 16,8-17-16,9-26 15,9-26-15</inkml:trace>
  <inkml:trace contextRef="#ctx0" brushRef="#br0" timeOffset="17007.18">19599 4614 0,'-8'0'0,"-1"0"16,0 0-16,1 9 16,-1 17-16,-9 26 15,-8 9-15,9 8 16,0-8 0,17-18-16,0-9 0,0-8 15,0-8 1,0-10-16,0 1 15,0 0-15,0-9 16,0-9-16,0-17 16,17-34-16,0-18 15,9 0-15,9 17 16,-9 18 0,0 8-16,0 18 0,0-1 15,-8 18 1,-1 0-16,1 9 15,-1 0-15,-8-1 16,-1 1-16,1 8 16,-18 1-16,1-1 15,-10 9-15,-8-9 16,0 9 0,0-8-16,0-1 15,9-8-15,-1-1 16,1 1-16,17 0 15,0 8-15,0 0 16,0 1-16,9-1 16,8 0-1,0 1-15,9-1 16,0 9-16,-8-18 16</inkml:trace>
  <inkml:trace contextRef="#ctx0" brushRef="#br0" timeOffset="17227.2">19938 4571 0,'0'0'0,"0"0"16,0 0-16,0 0 16,0 0-16,0 0 15,9 0-15,8 0 16,18 0-16,8 9 15,18-9-15,8 0 16,1 0 0,-9 0-16,-9 0 15,-26 8-15</inkml:trace>
  <inkml:trace contextRef="#ctx0" brushRef="#br0" timeOffset="17511.47">20112 4623 0,'0'0'0,"0"0"0,0 0 16,0 0-16,0 0 15,0 0-15,-9 9 16,0 17-16,-8 17 15,-1 9 1,1 0-16,8 0 16,1-9-1,-1-8-15,9-9 0,0 0 16,0-18-16,9 1 16,-1 0-16</inkml:trace>
  <inkml:trace contextRef="#ctx0" brushRef="#br0" timeOffset="17723.55">20112 4848 0,'0'0'0,"0"0"0,0 0 16,0 0-16,0 0 16,0 0-16,0 0 15,17-8-15,9-1 16,9 0-1,26 9-15,-27 0 16</inkml:trace>
  <inkml:trace contextRef="#ctx0" brushRef="#br0" timeOffset="18463.43">20876 4034 0,'0'0'0,"0"0"0,0 0 15,0 0-15,0 0 16,0 0-16,0 0 16,0 26-1,0 35-15,0 43 16,-9 34-16,0 18 16,1-26-16,-1-26 15,9-26-15,0-9 16,0-25-16,0-10 15,0-8 1,0-9-16,0-8 16,9 0-16,-1-9 15</inkml:trace>
  <inkml:trace contextRef="#ctx0" brushRef="#br0" timeOffset="18960.66">21006 4467 0,'0'-8'0,"0"-1"15,0 0-15,0 1 16,0-1-16,9 0 15,-1 1 1,10-1-16,8 0 16,9 9-16,-1 0 15,1 0-15,0 9 16,-9-9-16,0 9 16,-9-1-1,1 10-15,-10-1 16,1 9-16,-18 8 15,1 10-15,-1 8 16,0 0-16,1-9 16,8 0-16,0-17 15,0 0-15,0-8 16,8-1-16,10 0 16,-1 1-16,18-10 15,-9 1 1,8-9-16,10-9 15,-1 1-15,1-18 16,-1 0-16,9 0 16,-34 17-16</inkml:trace>
  <inkml:trace contextRef="#ctx0" brushRef="#br0" timeOffset="19161.25">21518 4372 0,'0'0'0,"0"0"0,0 0 16,-8 17-16,-1 9 16,-8 35-16,-9 17 15,0 17 1,8 0-16,1-17 0,-1-8 16,10-10-16,8-17 15,8-17 1,1-17-16</inkml:trace>
  <inkml:trace contextRef="#ctx0" brushRef="#br0" timeOffset="19582.38">21796 4216 0,'-8'0'0,"-1"0"0,0 0 16,1 0-16,-1 0 15,9 0-15,0 0 16,0 9-16,17 17 15,18 8-15,8 18 16,9-8-16,9-1 16,9 0-1,-10-17-15,-16 0 16,-18-9-16,0 1 16,-17 8-16,-18 17 15,-17 26-15,-26 9 16,-18-8-16,-8 8 15,9-9-15,25-26 16,36-26 0</inkml:trace>
  <inkml:trace contextRef="#ctx0" brushRef="#br0" timeOffset="20226.7">22326 4926 0,'0'-8'0,"0"8"16,0 0-16,0 0 15,0 0-15,0 8 16,0 18-1,0 9-15,0 17 16,-9 0-16,9-9 16,-8 0-16,8-8 15,0-9-15,0-9 16,0-8-16,0 0 16,0-1-16,0-8 15,0-8-15,0-10 16,8-34-1,10-26-15,16-17 16,10 0-16,-1 34 16,-17 18-16,0 8 15,0 18-15,-8 8 16,-1 9-16,0 0 16,1 18-16,-9-1 15,-1 0 1,-8 9-16,-8 9 15,-1 0-15,-17-1 16,0-8-16,-9 0 16,0 0-16,9-9 15,9-8-15,-1 0 16,10-1-16,-1 1 16,9 0-1,0-1-15,0 1 16,0 8-16,0 1 15,17-1-15,10 9 16,-1 0-16,26 17 16,0-17-16,-26-17 15</inkml:trace>
  <inkml:trace contextRef="#ctx0" brushRef="#br0" timeOffset="20443.57">22812 4848 0,'0'0'0,"0"0"16,0 0-16,0 0 16,0 0-16,0 0 15,18 0-15,16 0 16,10-8 0,8-1-16,9 0 15,-1-8 1,-16 8-16,-1 9 0,-17 0 15,-17 9-15,0 0 16</inkml:trace>
  <inkml:trace contextRef="#ctx0" brushRef="#br0" timeOffset="20811.74">22960 4866 0,'0'0'0,"-9"8"0,0 18 0,-17 18 16,0 7-16,0 19 16,9-1-1,0-26-15,-1 1 16,10-18-16,8-9 16,0-8-16,0-1 15,0-8 1,0 0-16,0-8 0,17-10 15,0 1-15,-8 0 16,0-1 0,-1-8-16,1 0 15,0 9-15,-1 0 16,1 8-16,8 0 16,9 1-1,18-18-15,34 8 16,-26 10-1</inkml:trace>
  <inkml:trace contextRef="#ctx0" brushRef="#br0" timeOffset="26281.98">24219 4225 0,'0'0'0,"0"0"0,0 0 0,0 0 16,0 0-16,0 0 15,0 26-15,17 8 16,9 27-16,0 8 16,9 9-1,-9 0-15,0-17 16,-8-18-16,-10-8 15,1-9-15,0-18 16,-9 1-16,0-9 16,0-9-16,17-8 15,0-35 1,18-35-16,0-8 16,-9 17-16,0 26 15,-9 18 1,1 25-16</inkml:trace>
  <inkml:trace contextRef="#ctx0" brushRef="#br0" timeOffset="26491.93">24697 4727 0,'0'0'0,"0"0"0,0 0 0,0 0 15,0 0 1,0 0-16,0 0 15,0-9-15,8 9 16</inkml:trace>
  <inkml:trace contextRef="#ctx0" brushRef="#br0" timeOffset="26842.38">25157 4268 0,'0'0'0,"0"-9"0,0 9 0,0-8 0,0-1 0,0 0 15,0 1 1,-9-1-16,0 0 16,1 9-16,-10 0 15,-8 0-15,0 18 16,0-1-1,9 18-15,0-1 0,17 1 16,0-9 0,0 9-16,17-9 15,0 0-15,-8-1 16,0-7-16,-1-10 16,1 1-16,-9 0 15,0-1-15,0 1 16,-9 0-16,1-1 15,-1 1-15,-8 0 16,8-1 0,9-8-16,0 0 15</inkml:trace>
  <inkml:trace contextRef="#ctx0" brushRef="#br0" timeOffset="27010.95">25435 4554 0,'0'0'0,"0"0"16,0 0-16,0 0 15,0 0-15,0 0 16,0 0-16,8 8 16</inkml:trace>
  <inkml:trace contextRef="#ctx0" brushRef="#br0" timeOffset="27936.15">25930 4684 0,'-9'0'0,"0"0"0,1 0 16,-1 8-16,0-8 16,1 9-16,8-9 15,0 0 1,0 0-16,0-9 16,17-17-16,0 0 15,9-17-15,-8 8 16,-1 1-16,-8 8 15,-1 8 1,1 1-16,-9 17 16,0 0-16,9 17 15,0 9-15,8 9 16,0 17-16,9 0 16,-8-9-16,8-17 15,-9-17-15,9-9 16,18-9-1,-27 1-15</inkml:trace>
  <inkml:trace contextRef="#ctx0" brushRef="#br0" timeOffset="28058.69">26129 4051 0,'0'0'0,"0"0"0,0 0 15,0 0-15,0 0 16,18 0-16,8 9 15</inkml:trace>
  <inkml:trace contextRef="#ctx0" brushRef="#br0" timeOffset="28581.54">26694 3757 0,'-9'0'0,"1"0"16,-1 0-16,0 0 16,0 0-16,1 26 15,-1 17 1,-8 18-16,-9 17 15,0 43-15,-9 18 16,9-18-16,0-26 16,8-8-16,1-9 15,0-26-15,8-18 16,0-8-16,9-17 16,0 0-16,0-18 15,0-8 1,18-18-16,8-17 15,17-9 1,1 1-16,-18 17 16,0 17-1,-18 8 1,1 18-16,0 0 16,8 18-16,-8 16 15,-1 9-15,1 9 0,0 0 0,0-8 16,-1-1-16,1-17 15,0-17-15,8-1 16,0-16-16,-8 8 16</inkml:trace>
  <inkml:trace contextRef="#ctx0" brushRef="#br0" timeOffset="28774.64">26355 4329 0,'0'0'0,"0"0"0,0 0 16,0 0-16,0 0 15,18-9 1,16 0-16,18-8 16,27 0-16,16-1 15,-43 10-15</inkml:trace>
  <inkml:trace contextRef="#ctx0" brushRef="#br0" timeOffset="31810.46">26894 3471 0,'0'0'0,"0"0"0,0 0 0,17 0 16,9 0-16,9 9 15,17 8-15,0 18 16,17-1-16,-8 18 16,-9 0-1,-17 9-15,-9 0 0,0-1 16,-17 1-16,0-9 15,-18-9-15,0 0 16,-17-17 0,0 0-16,-17-17 15,8 0-15,0-18 16,9 0-16,9-8 16,8-9-16,9-17 15,0 8-15,17 1 16,1-1-1,17 0-15,-18 27 16</inkml:trace>
  <inkml:trace contextRef="#ctx0" brushRef="#br0" timeOffset="32074.32">27649 3315 0,'0'0'0,"0"0"16,0 0-16,0 9 15,0 17-15,0 35 16,0 25-16,-9 18 16,1 9-16,-1-9 15,0-18-15,1-8 16,-1-26-1,9-17-15,9-9 16,-1-18-16</inkml:trace>
  <inkml:trace contextRef="#ctx0" brushRef="#br0" timeOffset="32460.02">27684 3705 0,'-9'-9'0,"9"9"0,0 0 0,0-8 15,0-1-15,0 0 16,18 1-16,-1-1 16,0 0-16,18 1 15,-9 8 1,0 0-16,-9 0 15,-8 0-15,0 8 16,0 10-16,-1-1 16,1 9-16,-9 9 15,0 8-15,0 0 16,9-8-16,8-9 16,-8 0-1,8-9-15,0 1 16,9-10-1,9 1-15,0-18 16,0 1-16,-9-10 0,8-8 16,-16 18-16</inkml:trace>
  <inkml:trace contextRef="#ctx0" brushRef="#br0" timeOffset="32670.36">28057 3575 0,'0'0'0,"-8"9"0,-1 17 0,0 17 16,-17 26 0,9 18-16,-1-9 15,1-9-15,17-8 16,0-18-16,0-26 16,9-8-16,8 0 15,-8-1 1</inkml:trace>
  <inkml:trace contextRef="#ctx0" brushRef="#br0" timeOffset="32910.75">28144 3549 0,'0'0'0,"0"0"0,0 0 16,0 0-16,0 9 16,17 8-16,1 0 15,17 18-15,8-9 16,9 0-16,-9 0 15,-8-9 1,-9-8-16,-8 0 16,-10 8-16,-8 0 15,-17 27-15,-26 8 16,-18 17-16,-17 0 16,-1 0-16,10-17 15,26-26 1</inkml:trace>
  <inkml:trace contextRef="#ctx0" brushRef="#br0" timeOffset="33226.87">26868 4259 0,'0'0'0,"0"0"0,0 0 16,0 0-16,0 0 15,17 0-15,26 18 16,35-1-16,44-8 16,43-1-1,17-8-15,-8-8 16,-9-1-16,-35 0 15,-25 1-15,-27 8 16,-9 0-16,-25 0 16,-10 17-16,-16 0 15</inkml:trace>
  <inkml:trace contextRef="#ctx0" brushRef="#br0" timeOffset="33733.41">27006 4597 0,'0'-9'0,"0"1"16,0-1-16,0 0 15,0 9-15,0-8 16,9 8 0,9 0-16,25 0 15,18 17-15,0 0 16,17 18-16,0 0 15,-17 17-15,-18-9 16,-8 0-16,-9 9 16,-17-8-16,-1-1 15,-16 0 1,-10-8-16,-8 8 16,0-17-16,0 0 15,-9-17-15,1-1 16,-1-16-1,0-1-15,18 0 0,-1 1 16,18-10 0,0-8-16,18 0 15,51 0-15,-17 18 16</inkml:trace>
  <inkml:trace contextRef="#ctx0" brushRef="#br0" timeOffset="34074.49">27814 4857 0,'0'0'0,"0"0"0,0 0 15,0 0-15,0 0 16,0 0-16,0 0 16,9 0-16,17 0 15,9 0-15,25 0 16,10-9-1,-1 9-15,35-26 16,-34 9-16</inkml:trace>
  <inkml:trace contextRef="#ctx0" brushRef="#br0" timeOffset="34356.87">28179 4562 0,'0'0'0,"0"0"0,0 0 16,0 0-16,0 0 15,0 0-15,0 0 16,-9 0-16,0 18 16,-8 16-16,-9 27 15,0 17-15,-9 0 16,18-9-1,-1-8-15,18-1 16,0-16-16,0-1 16,18-8-16,8-9 15,-9-9-15</inkml:trace>
  <inkml:trace contextRef="#ctx0" brushRef="#br0" timeOffset="34708.83">28717 4372 0,'0'0'0,"0"0"0,0 0 16,0 0 0,0 0-16,0 0 15,18 0-15,16 9 16,1-1-16,17 1 15,9 0-15,0-1 16,-9 10 0,-35-1-16</inkml:trace>
  <inkml:trace contextRef="#ctx0" brushRef="#br0" timeOffset="34886.54">28778 4588 0,'0'0'0,"0"0"0,0 0 16,0 0-16,17 0 15,27 18-15,17-10 16,-27 1-16</inkml:trace>
  <inkml:trace contextRef="#ctx0" brushRef="#br0" timeOffset="35758.71">29577 3818 0,'0'0'0,"0"0"0,0 0 15,0 26-15,9 17 16,-1 35-16,1 43 15,-18 18 1,1-9-16,-1-1 0,-8-16 16,8-26-16,0-27 15,9-16 1,0-1-16,0-17 16,0-17-16</inkml:trace>
  <inkml:trace contextRef="#ctx0" brushRef="#br0" timeOffset="35934.06">29594 4407 0,'0'0'0,"0"0"0,0 0 16,0 0-16,26 8 15,9 1-15,17 0 16,18-9-16,-10 8 15,-34 1 1</inkml:trace>
  <inkml:trace contextRef="#ctx0" brushRef="#br0" timeOffset="36157.56">30124 3913 0,'0'0'0,"0"0"0,0 17 16,0 9-16,-9 35 15,1 34-15,-1 35 16,0 0-16,-8-9 16,-1-8-16,10-9 15,8-44-15</inkml:trace>
  <inkml:trace contextRef="#ctx0" brushRef="#br0" timeOffset="36474.33">30688 3852 0,'0'0'0,"0"0"0,-8 26 16,-1 18-16,-8 33 15,-9 45 1,8 8-16,1-9 0,8-17 15,-8-9 1,17-8-16,-9-18 16,9 0-16,9-43 15</inkml:trace>
  <inkml:trace contextRef="#ctx0" brushRef="#br0" timeOffset="36958.83">30836 4199 0,'0'0'15,"-9"-9"-15,1 0 0,-1 9 16,9 0-16,0 0 15,0 0-15,0 0 16,0 0-16,0 0 16,17 0-16,1 0 15,8 0 1,9 0-16,-1 9 0,1 0 16,-9-1-1,0 1-15,-9 0 16,1 8-16,-10 0 15,1 18-15,-18 0 16,1-1 93,-1-8-109,0 0 0,1 0 0,8 0 0,0-9 0,0 1 0,8-1 0,1-8 0,8-1 0,10 1 0,7 0 16,1-9-16,0-9 0,-9 9 0,-9-9 16,-8 9-16</inkml:trace>
  <inkml:trace contextRef="#ctx0" brushRef="#br0" timeOffset="37130.97">31322 4121 0,'0'0'16,"-8"0"-16,-1 0 0,0 8 15,-8 10-15,-9 34 16,-9 34-16,0 10 16,1-1-1,-1-9-15,18 1 16,-1-18-16,18-8 16,9-26-16</inkml:trace>
  <inkml:trace contextRef="#ctx0" brushRef="#br0" timeOffset="37507.71">31409 4060 0,'0'0'0,"0"0"0,0 0 0,0 0 16,0 0-1,0 17-15,9 1 16,17 25-16,9 9 16,8 9-16,9-18 15,-8 0-15,-1-17 16,0 0-16,-17 0 15,-8-8-15,-9-1 16,-1 0 0,-25 9-16,-9 17 15,-35 18-15,-26 17 16,18 9-16,8-9 16,35-44-16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55:47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3404 5515 0,'-9'0'0,"1"0"0,8 0 0,-9 0 0,0 0 16,-8 0-16,8 0 15,1 0-15,-18 26 16,-9 35 0,0 25-16,0 1 15,18 8-15,8 0 16,9-17-16,9-34 16,8-10-1,1-8 1,-1-17-16,18-26 15,17-18 1,17-17-16,18-52 0,0-8 16,-35 25-16,-17 44 15,-9 8-15,0 18 16,-9 25 0,18 18-16,0 9 15,0 8-15,8 1 0,0-10 16,-17-8-16,0-8 0,1-10 15,-19-8 1,1-8-16,0-10 16,-9-16-16,-9-27 15,0-8-15,1 17 16,8 26-16,0 17 16,0 9-16</inkml:trace>
  <inkml:trace contextRef="#ctx0" brushRef="#br0" timeOffset="487.23">4446 5498 0,'0'0'0,"0"0"16,0 0-16,0 0 16,0 0-16,-9 0 15,-8 17-15,-9 26 16,-17 18-16,-1 17 16,1 0-1,25-9 1,1-8-16,17-9 15,0-9 1,0-17-16,9-17 0,8-1 16,0-16-16,18-18 15,0-26 1,8-17-16,1-9 0,-18 26 16,-18 17-1,1 18 1,-9 17-1,0 0-15,0 17 16,18 26-16,-1 1 0,9 8 16,9 8-16,-1-8 0,10-17 0,-1-9 15,1-26-15,8-9 16,-18 9 0</inkml:trace>
  <inkml:trace contextRef="#ctx0" brushRef="#br0" timeOffset="852.62">4776 5636 0,'0'0'0,"0"0"15,0 0-15,0 18 16,17-1-16,1 9 15,-1 9-15,18-1 16,-9 10-16,0-1 16,-17-8 31,-1-9-47,1-1 0,-9 1 0,-9-8 15,9-10-15,0 1 16,-8-9-16,-1-9 15,0 1 1,1-27-16,8-17 16,8-17-16,18 8 15,18 9-15,25 0 0,-25 26 16</inkml:trace>
  <inkml:trace contextRef="#ctx0" brushRef="#br0" timeOffset="1303.21">5288 5654 0,'0'0'0,"0"0"15,0 0 1,0 0-16,0 0 0,0 8 15,-8 10-15,-1-1 16,0 18-16,1 8 16,-1 0-1,0 1-15,1-18 16,-1 0-16,9-9 31,0 0-31,0-8 0,0-1 16,0-8-16,0-8 15,17-10 1,1-25-16,16-17 16,1 8-16,9 17 15,-18 9-15,0 9 16,-18 17 0,10 17-16,-10 9 0,1 9 15,8 17-15,-8-9 16,9 0-16,8 0 15,0-17-15,-9-17 16</inkml:trace>
  <inkml:trace contextRef="#ctx0" brushRef="#br0" timeOffset="1541">5775 5688 0,'0'0'0,"0"0"0,0 0 16,0 18-16,0 8 15,0 8-15,0 1 16,0 8-16,0-17 16,0 0-1,0-8-15,8-10 0,-8-8 16,0 0-1</inkml:trace>
  <inkml:trace contextRef="#ctx0" brushRef="#br0" timeOffset="2040.91">5801 5489 0,'0'0'0,"0"0"0,0 0 15,0 0-15,0 0 16,17 17-16,9 18 15,26 34-15,9 1 16,-26-27 0,-9-17-16,0 9 0,-17-9 15,-1 0-15,-8 0 16,9 8 0,0 1-1,-1 8 1,1 0-1,0 1-15,-1-18 16,-8 0-16,0-9 16,0-8-16,0-1 15,0-8 1,0-8 0,0-1-1,0-17 1,9-17-1,8-9 17,1 0-32,-10 17 0,1 18 15,0 0-15,0 8 0,8 9 16,-8 0-16,8 17 16,0 1-16,1 16 15,-1 9 1,0 1-16,27-10 0,8-8 15,-26-26-15</inkml:trace>
  <inkml:trace contextRef="#ctx0" brushRef="#br0" timeOffset="2597.48">6817 5654 0,'0'0'0,"0"0"16,0 0-16,0 0 15,-9-9-15,0 0 16,1 1-16,-10 8 16,-8 0-16,-17 0 15,-1 17-15,-8 18 16,9-1-16,8 1 15,9 0 1,9-9-16,17 0 16,0-18-16,8 1 15,10 0-15,17-9 16,-1 0 0,10 0-16,8 17 0,0 0 15,0 18 1,-9 17-1,1 17-15,-18 18 16,0-1-16,-17 10 0,-18-1 16,-8-9-1,-9-8-15,-18-17 16,1-18-16,-1-17 16,1 0-16,-1-17 0,10-18 15,-1-8 1,0-35-16,18-26 15,8-17-15,27-9 16,16 0-16,18 0 16,27 9-16,7 17 15,-34 43-15</inkml:trace>
  <inkml:trace contextRef="#ctx0" brushRef="#br0" timeOffset="2786.22">7442 5645 0,'0'0'0,"0"0"0,0 0 0,0 0 16,0 0-16,0 0 16,9 0-16,-1 9 15</inkml:trace>
  <inkml:trace contextRef="#ctx0" brushRef="#br0" timeOffset="2890.39">7459 6052 0,'0'0'15,"0"0"-15,0 0 0,0 9 0,0-1 0,0 10 0,9-10 0</inkml:trace>
  <inkml:trace contextRef="#ctx0" brushRef="#br0" timeOffset="4184.93">8441 5203 0,'0'0'0,"0"0"16,0 0-16,-9 18 0,0 25 16,1 18-1,-1 51-15,-8 44 16,-1-17-16,9-1 16,9-25-16,0-27 15,0-25 1,0-18-16,0-17 15,9-8-15,0-10 16</inkml:trace>
  <inkml:trace contextRef="#ctx0" brushRef="#br0" timeOffset="4361.68">8354 5706 0,'0'0'0,"0"0"16,0 0-16,0 0 15,8 0-15,10 8 16,25 1 0,18 0-16,9-18 15,8 0 17,0 1-32,-9-18 0,-34 8 0</inkml:trace>
  <inkml:trace contextRef="#ctx0" brushRef="#br0" timeOffset="4575.81">8910 5229 0,'0'0'0,"0"0"15,0 0-15,0 9 16,0 17-16,-9 35 16,0 43-16,0 51 78,1-7-78,-1-1 0,9-17 0,0-26 0,17-35 0,-8-17 0,0-35 15</inkml:trace>
  <inkml:trace contextRef="#ctx0" brushRef="#br0" timeOffset="5171.34">9153 5939 0,'-9'-8'16,"9"8"-16,0 0 15,0 0-15,0 0 16,0 0-16,0 26 15,0 34-15,0 10 16,0-10-16,0 1 16,-9-18 109,9-8-125,0-9 0,0 0 0,0-17 0,0-1 15,0-8-15,0-8 0,0-27 0,0-34 0,0-9 0,18 8 0,-1 10 16,0 16-16,1 10 0,-1 16 0,1 1 0,-1 17 0,0 0 0,-8 0 16,0 9-16,-1 8 15,1 0-15,-18 9 16,-8 9-1,-9 0 1,0-9-16,-18 0 16,10 0-16,8-9 15,8-8 1,1-1-16,17 1 16,0 0-16,0-1 0,17 10 0,9-1 15,9 9-15,0 0 16,17 9-16,17-9 15,-34-18-15</inkml:trace>
  <inkml:trace contextRef="#ctx0" brushRef="#br0" timeOffset="5426.04">9500 5914 0,'0'0'0,"0"0"0,0 0 16,0 0 0,0 0-16,17 0 15,9 8-15,27-8 16,16 0-16,0-8 16,1-1 46,8 9-62,-8 0 0,-36 0 0</inkml:trace>
  <inkml:trace contextRef="#ctx0" brushRef="#br0" timeOffset="5617.15">9787 6000 0,'0'0'0,"0"0"0,0 0 0,0 0 16,0 26-16,0 9 15,0 17-15,0 0 16,0 0 0,0-9-16,0 0 31,8-17-31,-8-17 0,0 0 0</inkml:trace>
  <inkml:trace contextRef="#ctx0" brushRef="#br0" timeOffset="5755.21">9821 6165 0,'0'0'0,"0"0"16,0 0-16,9 0 15,17 0-15,26-9 16,18-8-16,-27 8 16</inkml:trace>
  <inkml:trace contextRef="#ctx0" brushRef="#br0" timeOffset="6203.96">10316 5636 0,'0'0'0,"0"0"16,0 0-16,0 0 16,9 0-16,17 0 15,35 0-15,34-8 16,36-1 0,8 9-16,8-9 15,-17 1 1,-25-1-16,-10 0 15,-17 9 1,-26 0 0,-17 9-16,-26-9 15</inkml:trace>
  <inkml:trace contextRef="#ctx0" brushRef="#br0" timeOffset="6422.48">10394 5983 0,'0'0'0,"0"0"0,0 0 16,0 0-16,27 0 16,33 8-1,27-8-15,35 0 16,17 0 0,-9 0-16,-9-8 0,-25-1 15,0-8-15,-18 17 16,-26 0-1,-26 0 1</inkml:trace>
  <inkml:trace contextRef="#ctx0" brushRef="#br0" timeOffset="6664.08">11193 5342 0,'0'0'0,"0"0"0,0 0 16,-8 9 0,-18 17-16,-18 34 15,-25 53-15,-18 43 32,0 8-32,18-17 0,16-17 15,19-26-15,8-26 0,17 0 16,9-35-16</inkml:trace>
  <inkml:trace contextRef="#ctx0" brushRef="#br0" timeOffset="7716.72">12123 5342 0,'0'0'0,"0"0"0,0 0 15,0 0 1,0 0-16,0 0 15,0 17-15,-9 27 16,0 25 0,9 35-16,9 8 78,0 1-78,8 0 0,0-18 0,-8-26 0,8-17 0,1-17 15,-1-9-15,0-18 0,1 1 0,17-18 0,17-25 0,0-18 16,17-18 0,1-42-16,-1-9 0,-17 8 15,-8 18 1,-18 8 0,0 26-1,-18 18 1,1 17-16,-9 9 0,0 8 0,0 9 15,0 0-15,0 0 16,0 0-16,-9 0 0,1 18 31,-1-1-15,0 35 0,1 52-1,-1 8-15,0-16 16,9-10-1,9 1-15,0-9 0,8-18 16,0-16-16,1-10 16,17 1-16,-18-18 0</inkml:trace>
  <inkml:trace contextRef="#ctx0" brushRef="#br0" timeOffset="8472.02">13104 5862 0,'0'0'0,"0"0"0,0 0 16,0 0-16,0 17 15,0 9-15,0 34 16,0 18-16,-9-8 16,9-10-1,0-16-15,0-18 0,0 0 16,0-9-1,0-8 1,0-1 0,0-8-16,0-17 15,0-18-15,0-25 16,17-18-16,18 8 0,0 10 16,-9 16-16,0 19 15,0 7-15,0 10 16,0 8-1,0 0-15,-8 8 16,-10 1 0,1 0-16,0-1 0,-9 9 0,-9 1 15,-17-1-15,0 9 16,0-9 0,0 1-1,8-1 1,1-8-1,0-1 1,8 1-16,9 8 0,0 1 16,17 8-16,1 8 0,-1 1 0,18 0 15,0-1-15,-9-8 0,-18-8 16</inkml:trace>
  <inkml:trace contextRef="#ctx0" brushRef="#br0" timeOffset="9657.33">13660 5931 0,'-9'-9'0,"9"9"0,0 0 0,0 0 15,0 0-15,0 0 16,0 0-16,0 0 16,17-8-16,9-1 15,9 0 1,17 1-16,-8-1 16,-1 9-16,18 0 15,-18 9 1,-25-1-16</inkml:trace>
  <inkml:trace contextRef="#ctx0" brushRef="#br0" timeOffset="9889.41">13746 5939 0,'0'0'0,"0"0"0,0 0 0,0 0 16,0 0-16,0 9 15,-8 17-15,-1 17 16,0 18-16,1 0 16,-1-9-1,9-9 1,0-8-16,0-9 0,0-9 16,9-8-16,-1-1 15,1-8-15</inkml:trace>
  <inkml:trace contextRef="#ctx0" brushRef="#br0" timeOffset="10050.67">13790 6234 0,'0'0'0,"0"0"0,0 0 0,0 0 16,0 0-16,0 0 16,0-9-16,17 1 15,44-27-15,26-8 16,-44 34-16</inkml:trace>
  <inkml:trace contextRef="#ctx0" brushRef="#br0" timeOffset="10809.06">14632 5576 0,'0'0'0,"0"0"15,0 0-15,0 0 16,0 0-16,0 17 16,0 26-16,-9 35 15,1 18-15,8 16 47,0-17-31,0-25-16,0-18 0,0-9 0,0-17 15,8-9-15,1-8 16</inkml:trace>
  <inkml:trace contextRef="#ctx0" brushRef="#br0" timeOffset="10992.55">14684 5922 0,'0'0'0,"0"0"0,0 0 0,0 0 16,0 0-16,0 0 15,18 0-15,-1 0 16,9-8-16,35 8 16,17 0-1,-17-9-15,-27 9 32</inkml:trace>
  <inkml:trace contextRef="#ctx0" brushRef="#br0" timeOffset="11208.7">15171 5498 0,'0'0'16,"0"0"-16,0 0 0,0 0 16,-9 0-16,0 17 15,0 18-15,1 25 16,-10 27-16,1 17 47,8 17-47,1-8 0,8-18 0,17-17 0,-8-43 15</inkml:trace>
  <inkml:trace contextRef="#ctx0" brushRef="#br0" timeOffset="16887.04">15909 5532 0,'0'0'0,"-9"0"15,0-8-15,1 8 16,-1 0-16,0 0 16,9 0-1,0 0-15,0 0 16,0 0-16,-8 26 15,-1 34-15,0 18 16,9 18-16,0-1 31,9 0-31,0-17 0,-9-26 16,8-9 0,1-17-16,8 0 15,1-17-15,-1 0 16,0-18-16,1 0 0,16-17 15,10-26 1,8-17-16,0-18 0,0-8 16,-26 9-1,-8 25-15,-10 18 16,1 8 0,0 18-16,-9-1 0,0 10 15,0 8 1,0 0-16,0 0 15,0 8-15,0 36 16,0 25 0,0 26-1,17 9 1,-8 0-16,8-17 0,0-27 16,10-8-16,7-8 15,1-18-15,26 0 0,-26-18 0</inkml:trace>
  <inkml:trace contextRef="#ctx0" brushRef="#br0" timeOffset="17549.02">16751 6043 0,'0'0'0,"0"0"15,0 0-15,0 0 16,0 0-16,0 26 16,0 18-1,0 16-15,0 1 0,0 0 16,0-18 93,0-17-109,0 0 0,0-9 0,0-8 16,0-1-16,0-8 0,0 0 0,0-8 0,0-18 0,0-35 0,9-25 0,8 8 0,0 26 0,1 0 0,8 17 15,0 0 1,-9 18 0,1 0-16,-10 17 15,1 0 1,0 0-16,-1 0 0,1 17 0,-9 9 16,-9 17-1,1 1-15,-18-1 0,0-17 16,-1 0-16,10 0 15,0-17 1,8-1 0,0 1-16,9 0 0,0-1 15,0 1-15,9 0 16,8-1-16,1 10 0,8-1 16,9-8-1,-9-1-15,-9 1 16,0 0-16</inkml:trace>
  <inkml:trace contextRef="#ctx0" brushRef="#br0" timeOffset="17751.93">17055 6017 0,'0'0'0,"0"0"15,0 0-15,0 0 16,17 0-16,9 0 15,9-8 1,17-1-16,0 0 0,0 1 16,-8 8-1,-9 0-15,-9 0 16,-18 0 0</inkml:trace>
  <inkml:trace contextRef="#ctx0" brushRef="#br0" timeOffset="17977.56">17255 6191 0,'0'0'0,"0"0"0,-9 0 16,0 26-16,1 8 16,8 18-16,-9 18 15,0 7-15,1-7 16,8-27-16,0-17 15,0 0-15,0-17 16,8 8-16,18-17 16,-8-26-1,-10 17-15</inkml:trace>
  <inkml:trace contextRef="#ctx0" brushRef="#br0" timeOffset="18127.39">17333 6398 0,'0'0'0,"-9"-8"0,0-1 0,1 9 16,-1 0-16,9 0 15,0 0-15,0-8 16,17-1 0,1 0-16,17 1 15,25-10-15,18 1 16,9 8 0,-43 9-16</inkml:trace>
  <inkml:trace contextRef="#ctx0" brushRef="#br0" timeOffset="18707.21">16786 5489 0,'0'0'0,"-9"0"0,9 0 15,0 0-15,0-9 16,17 1-16,9-1 16,18 0-16,17-8 15,-1 0-15,-7 8 16,7 1 78,1-1-94,-17 0 0,-44 9 0,17 0 0</inkml:trace>
  <inkml:trace contextRef="#ctx0" brushRef="#br0" timeOffset="18855.99">17029 5212 0,'0'0'0,"0"0"0,0 0 15,0 0-15,0 0 16,0 17-16,0 27 15,0 16-15,-9 18 16,9 26 31,0 9-47,0-53 0</inkml:trace>
  <inkml:trace contextRef="#ctx0" brushRef="#br1" timeOffset="28403.99">2093 7022 0,'0'0'0,"0"0"0,0 0 16,0 0-16,0 0 16,0 9-16,0 8 15,-9 0-15,0 18 16,-17 17-16,9 0 15,-18 17-15,9 1 16,-9-1 0,1-26-16,16 0 15,10 1 1,-18-18 0,26 0-16,0-9 15,0-8 1,26-1-16,-9 1 15,18 0 1,17-1-16,0-16 16,17-1-1,-8 0 1,9 9 15,-1 0-31,-34 0 16</inkml:trace>
  <inkml:trace contextRef="#ctx0" brushRef="#br1" timeOffset="28486.8">2518 7698 0,'-8'-9'0,"-10"0"0,10 9 0,-1 0 16,0 0-16,9 0 16,0 0-16,0 0 15,0 0-15,9 0 16</inkml:trace>
  <inkml:trace contextRef="#ctx0" brushRef="#br1" timeOffset="28741.3">2683 7057 0,'0'0'16,"0"0"-16,0 0 0,0 8 0,0 10 15,0 8-15,0 26 16,-8 26-1,-1 17 1,0 0-16,9-8 16,0-27-1,0-16-15,0-10 16,0-25-16,0 0 0</inkml:trace>
  <inkml:trace contextRef="#ctx0" brushRef="#br1" timeOffset="28961.16">2709 7368 0,'0'0'0,"0"0"16,0 0-16,0 0 15,9 0-15,8 0 16,18 0-16,9-8 16,8-1-1,17 1-15,1-1 78,-10 0-78,-25 9 0</inkml:trace>
  <inkml:trace contextRef="#ctx0" brushRef="#br1" timeOffset="29152.31">3317 6918 0,'-8'0'0,"-10"17"15,-8 9-15,0 18 16,0 8-16,0 17 15,0 18 95,9 8-110,8-9 0,9-8 0,0-17 0,9-18 0,-1-17 0,1-8 0</inkml:trace>
  <inkml:trace contextRef="#ctx0" brushRef="#br1" timeOffset="29283.02">3274 7620 0,'0'0'0,"0"0"0,0 0 15,0 0-15,0 0 16,0 0-16,8 0 16,10 8-16,-1-8 15</inkml:trace>
  <inkml:trace contextRef="#ctx0" brushRef="#br1" timeOffset="29709.82">3960 6918 0,'0'0'0,"0"0"16,-9 0-16,0 0 15,1-9-15,-18 9 16,-9 0-16,0 0 16,-8 0-16,-1 18 15,10 8 1,-1 8 31,9 10-47,8 8 0,18-52 0,-17 43 0,17 9 0,0-52 0,17 52 0,1 0 15,8 0-15,0-9 0,0-17 16,0 0 15,-17 0-15,-1-9-16,1-8 15,-9 0-15,-9 8 0,1-8 16,-18-1-16,0 1 16,8 0-16,-8 8 0,18-8 15</inkml:trace>
  <inkml:trace contextRef="#ctx0" brushRef="#br1" timeOffset="29858.97">4168 7403 0,'0'0'0,"0"0"0,9 9 16,8 8-16,1 0 16</inkml:trace>
  <inkml:trace contextRef="#ctx0" brushRef="#br1" timeOffset="30686.52">5176 7776 0,'0'0'0,"-9"0"0,0 0 16,0 0 0,1 0-16,8 0 15,0 0-15,0 0 16,0 0-16,0-9 16,17 0-16,1-17 15,8-17-15,8-9 16,1-9-16,-9 1 15,0 8-15,-8 17 16,-10 9 0,1 9-16,0 17 15,-9 0-15,0 8 16,0 18-16,17 26 16,0 9-1,1 0-15,-1-18 0,0-17 16,18 0-16,0-17 15,-18-9 1</inkml:trace>
  <inkml:trace contextRef="#ctx0" brushRef="#br1" timeOffset="30831.23">5479 7074 0,'0'0'0,"0"0"0,0 0 0,0 0 16,0 0-16,0 0 15,27 0 1,-10 0-16</inkml:trace>
  <inkml:trace contextRef="#ctx0" brushRef="#br1" timeOffset="31282.83">6079 6814 0,'-9'-8'0,"-8"8"0,8 0 0,0 0 15,1 8-15,-1 10 16,0 33-16,-8 27 16,-1 26-1,-8 35-15,0 8 0,9-17 16,0-26-1,-1-17-15,1-9 16,-1-26 0,10-18-16,8-8 0,0-17 15,0-1 1,0-16-16,8-10 16,10-25-16,17-26 15,-1-9-15,10 17 31,-1 9 1,1 18-32,-18 16 15,0 10-15,-9 8 16,0 17-16,1 18 0,-1 8 0,-8 9 16,0 17-16,-1-8 15,1 0 1,0-18-16,-1-17 15,1 0-15,-9-18 0</inkml:trace>
  <inkml:trace contextRef="#ctx0" brushRef="#br1" timeOffset="31512.42">5688 7334 0,'0'0'0,"0"0"0,0 0 16,0 0-16,17 0 16,9-9-16,18 1 15,25-1 1,18 0-16,9 9 31,25 0-31,244 9 0</inkml:trace>
  <inkml:trace contextRef="#ctx0" brushRef="#br1" timeOffset="32534.99">6695 6814 0,'0'-8'0,"0"-1"0,18 0 0,-1 1 16,0-1-16,18 0 15,17 9-15,18 9 16,-1 8 0,1 9-16,-10-8 15,1 16-15,-9 18 16,-8 0-16,-18-9 16,-9 1-16,-8-1 15,-9 0-15,-9-8 16,0-9-16,-17 0 15,0-9-15,0-8 16,-9 0 0,1-18-16,16 0 15,1 1 1,0-10 0,17-8-16,0-17 0,26 0 0,17-1 15,18-8-15,17 18 16,-43 16-1</inkml:trace>
  <inkml:trace contextRef="#ctx0" brushRef="#br1" timeOffset="32790.36">7529 6511 0,'0'0'0,"0"0"0,0 0 0,0 0 16,0 17-16,0 9 15,0 26 1,0 18-16,9 25 16,-9 17-1,0-8 1,0-8-16,0-10 0,8-25 15,-8-44-15</inkml:trace>
  <inkml:trace contextRef="#ctx0" brushRef="#br1" timeOffset="33506.03">7650 6823 0,'0'-9'0,"0"1"0,0 8 0,0-9 15,0 0-15,9 1 16,8-1-16,9-17 16,18 0-16,8 0 15,17 9-15,1-1 16,-9 18-1,-18 0-15,-17 0 16,-17 9 0,0 8-16,-1 1 15,-8 16-15,-8 1 16,-10 17-16,1 0 16,-1 8-16,18-16 15,0-1-15,0-17 16,18 0-1,-1-9 1,9 1-16,9-10 16,8 1-1,1-9 1,-1-9-16,-8-8 0,0-9 0,-9 0 0,-18 17 16</inkml:trace>
  <inkml:trace contextRef="#ctx0" brushRef="#br1" timeOffset="33714.24">8371 6762 0,'-9'-8'16,"1"8"-16,-1 0 0,0 0 15,-8 17-15,0 18 16,-9 25 0,0 27-16,0 8 31,8-17-31,1-9 0,17-8 15,0-9 17,17-26-32,1-17 15,-10-1-15</inkml:trace>
  <inkml:trace contextRef="#ctx0" brushRef="#br1" timeOffset="34047.21">8397 6650 0,'0'0'0,"0"0"0,0 0 0,0 8 16,0 10-16,0-1 15,18 0 1,-1 9-16,18 9 16,17-9-16,17 0 15,9 0 1,-17-9-16,-17-8 0,-10-1 15,-8 1 1,-17 8 0,0 1-16,-27 16 15,-25 27-15,-18 8 16,-8 1-16,-9-1 0,8-8 16,27-9-1,25-18 1,18-25-1</inkml:trace>
  <inkml:trace contextRef="#ctx0" brushRef="#br1" timeOffset="34801.8">8936 7135 0,'0'-9'0,"0"9"0,0 0 16,0 0-16,0 0 16,8 17-16,1 18 15,-9 17-15,0 9 16,0 8-1,-9-9 1,1-16-16,8-18 0,0 0 16,0-18-1,0 1 17,0 0-32,0-9 15,0-9-15,0-26 16,0-17-16,17-26 0,9 1 15,9-1-15,-9 17 0,0 26 0,0 9 16,0 9 0,-9 0-16,1 17 15,-10 0-15,1 0 16,0 8-16,-1 1 16,-8 8-16,-8 1 15,-10 8-15,-8 0 16,0 0-16,-8 0 15,7-9-15,10 0 16,0-8 0,8 0-1,9 8 1,0 0-16,0 1 0,17-1 0,1 9 16,-1 0-16,1 0 15,16-18-15,1 1 16,-9-18-16,-9 9 15</inkml:trace>
  <inkml:trace contextRef="#ctx0" brushRef="#br1" timeOffset="34983.08">9231 7109 0,'0'0'0,"0"0"0,0 0 15,0 0-15,0 0 16,0 0-16,17 0 15,1 8-15,16-8 16,18 0-16,1 0 16,-1-8-1,0 8-15,0 8 16,-35-8 0</inkml:trace>
  <inkml:trace contextRef="#ctx0" brushRef="#br1" timeOffset="35237.42">9483 7265 0,'0'0'0,"0"0"0,0 0 16,-9 0-16,-8 26 16,-9 8-16,0 18 15,8 0-15,1-9 16,-1-8 62,10-9-78,8 0 0,0-17 0,0-9 0</inkml:trace>
  <inkml:trace contextRef="#ctx0" brushRef="#br1" timeOffset="35336.44">9352 7360 0,'0'0'0,"0"0"0,0 0 15,0 0-15,0 0 16,18 0-16,17 0 15,34 17-15,9-17 16,-43 0 0</inkml:trace>
  <inkml:trace contextRef="#ctx0" brushRef="#br1" timeOffset="36934.79">7034 7680 0,'0'0'0,"0"0"16,-9 0-16,0-8 0,1 8 0,8 0 15,0-9-15,0 0 16,17 1-16,18-1 16,34 0-16,53-8 15,60 0 16,53 17-31,43-9 0,8 0 16,-34 1-16,-18-10 0,-34 18 16,-43-8-1,-19-1-15,-25 9 16,-43 0-16,-27 0 16,-17 0-16,0 0 15,-17 0-15,8 9 16,-17 8-1,0-8 1</inkml:trace>
  <inkml:trace contextRef="#ctx0" brushRef="#br1" timeOffset="37468.14">7954 7758 0,'0'0'0,"-8"-8"0,8 8 15,0 0-15,0 0 16,0 0-16,0 0 15,0 0-15,17 0 16,0 0-16,18 8 16,9 10-16,8 8 15,0 8 1,-9 1-16,1 8 16,-18 0-16,0 1 15,0-1 1,-18 0-16,-8 9 15,-8 0-15,-1-8 0,-17-1 16,-9-8 0,1-10-16,-1-16 15,0-9-15,0-9 16,1 1-16,16-1 16,1-8-16,8 0 15,9-9 1,9 0-16,17 0 0,17-18 15,27-8-15,-1 18 16,-43 34 0</inkml:trace>
  <inkml:trace contextRef="#ctx0" brushRef="#br1" timeOffset="37691.53">8432 8139 0,'0'-8'0,"0"8"0,0 0 0,0 0 15,0 0-15,0 0 16,0-9-16,26 0 16,9 1-16,17-1 15,9-8 1,-1-1-16,1 1 31,9 0-31,8 8 0,9 18 0,-53-9 16</inkml:trace>
  <inkml:trace contextRef="#ctx0" brushRef="#br1" timeOffset="37980.78">8849 7802 0,'0'0'0,"0"0"0,0 0 16,0 0-16,0 0 16,0 0-16,-9 0 15,0 0-15,1 17 16,-18 9-16,0 8 16,-9 18-1,0 9-15,9 8 78,9 1-78,-1 8 0,18 0 0,0-27 0,18-7 0,-1-18 0,18 0 0,8-9 16,79 0-16,269 35 0</inkml:trace>
  <inkml:trace contextRef="#ctx0" brushRef="#br1" timeOffset="39503.05">10221 7429 0,'0'0'0,"0"0"0,0 0 0,0 0 16,0 0-16,0 0 15,0 0-15,0 0 16,26 0-16,9 0 15,17 0-15,0 0 16,9 0-16,-1 0 31,-8 0-31,-8-9 0,-18 1 32,-9 8-32</inkml:trace>
  <inkml:trace contextRef="#ctx0" brushRef="#br1" timeOffset="39751.89">10282 7741 0,'0'0'0,"0"0"16,0 0-16,0 0 16,0 0-16,0 0 15,8-9-15,10 1 16,8-1-16,26 0 15,0 9-15,9 0 16,8 0 47,18 9-63,-35 0 15,-52-9-15</inkml:trace>
  <inkml:trace contextRef="#ctx0" brushRef="#br1" timeOffset="46154.5">11532 7784 0,'0'0'0,"0"0"0,-9 0 0,1 0 0,-1 0 16,9 0 0,0 0-16,0 0 15,0 0-15,0 0 16,17-8-16,1-18 16,16-9-16,1-34 15,-9-1-15,0 27 16,-8 8-16,-10 18 15,1 0 17,-9 17-17,0 0-15,0 8 16,0 18 0,9 26-16,8 0 0,0-8 0,1-18 15,-1 0-15,1-18 16,8 1-16,-9-9 0</inkml:trace>
  <inkml:trace contextRef="#ctx0" brushRef="#br1" timeOffset="46326.63">11766 6918 0,'0'0'0,"0"0"16,0 0-1,0 0-15,0 0 0,18 0 16,-1 0-1</inkml:trace>
  <inkml:trace contextRef="#ctx0" brushRef="#br1" timeOffset="46867.42">12331 6858 0,'-9'0'0,"1"0"0,-1 0 16,9 0-16,0 0 15,0 17-15,-9 17 16,1 27-16,-10 17 16,1 35-1,-1 25-15,1-8 0,-9-17 16,0-18 0,9-17-1,-1-26-15,10-17 16,8-9-16,0-18 0,0-8 15,0-8 1,8-10-16,10-16 16,16-18-16,10-18 0,-10 18 15,-7 18 1,-1 16-16,-9 10 16,0 8-16,1 17 15,-1 9-15,0 17 16,1 27-16,-1 8 15,-8-18-15,0-8 16,-1-9-16,-8-17 31,0-17-15,0 8-16,0-8 16,0-9-16</inkml:trace>
  <inkml:trace contextRef="#ctx0" brushRef="#br1" timeOffset="47108.99">12027 7455 0,'0'0'0,"0"0"16,0 0-16,0 0 16,0 0-16,26-9 15,26 1-15,9-1 16,26 9-16,-26 9 78</inkml:trace>
  <inkml:trace contextRef="#ctx0" brushRef="#br1" timeOffset="48161.74">12887 6883 0,'0'0'0,"0"0"16,0-8-16,0-1 15,0 9-15,0-8 16,0 8-16,0 0 16,0 0-1,0 0-15,17 0 16,18 0-16,17 17 15,17 9-15,10 8 16,-10 10 93,-8 8-109,-9-9 0,-9 9 0,-17-9 0,0 1 0,-17-1 16,0 26-16,-18 0 0,0-17 0,-8-8 0,-9-18 0,0 0 0,0-18 0,9 1 16,-10-18-16,-7-8 15,-1-18-15,9-8 0,9 0 16,17-9 0,8 0-16,10 9 15,16-18-15,18 18 0,-17 25 16</inkml:trace>
  <inkml:trace contextRef="#ctx0" brushRef="#br1" timeOffset="50743">13868 6528 0,'0'0'0,"0"0"0,0 0 15,0 0-15,0 0 16,0 0-16,0 0 16,0 0-1,0 0-15,-9 0 16,1 18-16,-1 8 16,-8 17-16,-10 18 15,10 34-15,0 26 31,17 9-31,0-26 0,26 9 16,9-9-16,-1-27 16,18-16-1,9-9 1,17-17-16,-43-18 16</inkml:trace>
  <inkml:trace contextRef="#ctx0" brushRef="#br1" timeOffset="51369.01">14311 6650 0,'0'0'0,"0"0"0,0 0 16,0 0-16,0 0 16,0 17-1,0 0-15,0 18 0,0 26 16,0 25-16,0 18 15,9-9 1,-1-8 0,1-9-16,8 0 15,1-18 1,8-16-16,-9-18 16,-8-18-1,8 1-15,0-18 0,10-8 0,7-18 16,18-16-16,0-27 15,9-35-15,-9 9 16,-8 9 0,-18 17-1,0 26 1,-9 9-16,-8 17 0,0 8 16,-9 18-16,0 0 15,-9 9-15,0 17 0,1 35 16,-10 34-16,9 17 15,9-8-15,0-17 16,9-18-16,9 0 16,8-17-16,0-17 15,17-9 1,-17-17 0</inkml:trace>
  <inkml:trace contextRef="#ctx0" brushRef="#br1" timeOffset="51924.47">15092 7083 0,'0'0'0,"0"0"0,0 0 16,0 0-16,0 17 15,0 9-15,0 9 16,0 17-16,0 8 15,0 1-15,0-9 16,0-18-16,0-8 16,0-8-1,0-10-15,0 1 16,0-9-16,-8-9 16,-1-8-16,0-18 15,9-8-15,0-17 16,18-1-16,-1 0 15,0 18-15,1 8 16,8 1 0,9 16-1,-1 1 1,-8 17-16,0 0 0,-8 0 16,-10 9-16,1-1 15,0 1-15,-9 8 0,-9 1 16,0-1-1,-17 0-15,0 9 16,0-8-16,0-1 16,9-8-16,0-1 15,8 1-15,9 0 16,0-1-16,0 1 16,0 0-16,9 8 15,8 0-15,18 1 16,17-1-1,17-8-15,-43-9 0</inkml:trace>
  <inkml:trace contextRef="#ctx0" brushRef="#br1" timeOffset="52159.04">15405 7065 0,'0'0'0,"0"0"0,0 0 15,0 0 1,0 0-16,9 0 16,8 0-16,18 0 15,8 0-15,27-8 16,8-1-16,-17 9 31,-1 0-31,-8 9 0,-25-9 16</inkml:trace>
  <inkml:trace contextRef="#ctx0" brushRef="#br1" timeOffset="52380.68">15605 7230 0,'0'0'0,"0"0"0,0 0 16,0 0-16,-9 17 15,0 9-15,1 18 16,-1 7-16,0-7 16,1-1-16,8-17 15,0 0 1,0 0-16,8-17 16,1-1-16</inkml:trace>
  <inkml:trace contextRef="#ctx0" brushRef="#br1" timeOffset="52520.48">15648 7282 0,'0'0'0,"0"0"0,0 0 15,0 0-15,0 0 16,18-9 0,-1 1-16,26 8 15,27-9-15,-36 9 16</inkml:trace>
  <inkml:trace contextRef="#ctx0" brushRef="#br1" timeOffset="53831.55">16152 6728 0,'0'0'0,"0"0"0,0 17 16,-9 18-16,0 43 15,1 25-15,-1 10 47,0 0-47,9-18 0,0-9 16,0-16-1,0-27 1,9 0-16,-9-17 16,0-17-1</inkml:trace>
  <inkml:trace contextRef="#ctx0" brushRef="#br1" timeOffset="54216.66">16143 6979 0,'0'0'0,"0"0"0,0 0 16,0 0-16,17-9 15,1 0-15,-1 1 16,18-1-16,8 0 16,9 1-16,-8-1 15,-1 9 16,1 0-31,-18 0 0,0 0 0,-17 9 16,-1 8-16,1 9 16,0 9-16,-9-1 15,0 1-15,0 0 16,0-9-16,0 0 16,0 0-16,0 0 15,8-9 1,10 0-1,-1-8-15,0 0 0,18-1 16,0 1-16,8-9 16,1 0-16,-18-9 15,-9 9-15</inkml:trace>
  <inkml:trace contextRef="#ctx0" brushRef="#br1" timeOffset="54406.06">16768 6883 0,'-8'0'0,"-1"0"16,-8 26-16,-1 26 16,1 26-16,-9 9 15,0 0 1,8-1-16,10-17 16,8-17-16,0-17 15,8 0-15,18-9 16,-8-18-16</inkml:trace>
  <inkml:trace contextRef="#ctx0" brushRef="#br1" timeOffset="54699.19">16916 6883 0,'-9'0'0,"1"0"16,-1 0-16,0 18 15,9-1 1,0 9-16,0 9 15,18-9-15,-1 8 16,18-8-16,-1 0 16,1 0-16,-9-8 31,0-10-31,-17 1 0,0 8 0,-1 1 16,-16 16-1,-1 1-15,-17 8 16,-18 9-1,1-9-15,8 1 16,9-10-16,26 1 16,0-18-16</inkml:trace>
  <inkml:trace contextRef="#ctx0" brushRef="#br1" timeOffset="54965.07">17072 6858 0,'0'0'0,"0"0"0,0 0 0,9 0 0,8 17 15,18 26-15,17 9 16,-8 9-16,-1 8 15,-17 0 1,-9 9-16,-17 18 16,-34 7-16,-18 1 15,26-52-15</inkml:trace>
  <inkml:trace contextRef="#ctx0" brushRef="#br1" timeOffset="55502.59">12921 7732 0,'0'0'15,"0"0"-15,0 0 0,0 0 0,18 0 16,17 0 0,51 0-16,45 0 15,42 0 1,44-8-16,53-1 0,68-8 16,1-9-1,34 0-15,-8-9 16,-35 0-1,-17 1-15,-62 8 0,-25 8 16,-43 10-16,-62 8 16,-34 0-1,-35 8-15,-17 10 16,-18-1-16,-8 9 16,0-9-16,-9-8 15</inkml:trace>
  <inkml:trace contextRef="#ctx0" brushRef="#br1" timeOffset="56010.26">14710 7724 0,'0'0'0,"0"0"0,0 0 0,0 0 16,0 0-16,0 0 16,0 0-1,26 17-15,9 9 0,17 17 16,18 9-1,-10 0 126,1 0-141,-17-9 0,-10 1 0,-8-1 0,-17-8 0,0 17 0,-18 0 16,0-9-16,-17 0 0,0-17 0,0 0 0,-17-9 0,-1-8 0,10-18 0,-10-17 0,10 0 15,7 1-15,10-10 0,17-8 0,9-1 16,26 1 0,25-9-16,18 0 15,27 0-15,-36 17 0</inkml:trace>
  <inkml:trace contextRef="#ctx0" brushRef="#br1" timeOffset="56297.63">15249 8018 0,'0'0'0,"0"0"16,0 0-16,17 0 15,9-9-15,26 1 16,18-10-16,-1 1 16,9-9-1,9 9 1,-9-9-16,0 8 0,-43 10 15</inkml:trace>
  <inkml:trace contextRef="#ctx0" brushRef="#br1" timeOffset="56567.05">15631 7741 0,'0'0'0,"0"0"0,0 0 15,0 0 1,0 0-16,0 0 16,0 0-16,-9 9 15,0 34-15,-17 35 16,0 17-16,9 0 31,0 1-31,17-10 0,0-25 16,17-18-1,18 0 1,8-17-16,53 9 0,-27-18 16</inkml:trace>
  <inkml:trace contextRef="#ctx0" brushRef="#br1" timeOffset="69462.98">17802 7732 0,'0'0'0,"0"0"0,0 0 16,0 0-1,0 0-15,8 0 16,1 0-16,8 0 15,9 0 1,9 9-16,9-9 0,8 0 16,17 0-16,-34 0 15</inkml:trace>
  <inkml:trace contextRef="#ctx0" brushRef="#br1" timeOffset="70890.31">17880 7438 0,'0'0'0,"0"0"0,0 0 15,0 0-15,0 0 16,0 0-16,0 0 15,0 0-15,0 0 16,0 0-16,0 0 16,0 0-16,9 0 15,25 17 1,18 0-16,18 1 16,8-10-16,0 1 15,-43 0-15</inkml:trace>
  <inkml:trace contextRef="#ctx0" brushRef="#br1" timeOffset="74268.32">18687 7845 0,'0'0'0,"-8"0"16,-1 0-16,0 0 15,1 0-15,-1 0 16,9 0-16,0 0 16,0 0-16,0 0 15,0-9 1,17-17-16,1-8 16,8-10-16,0-8 15,0 0-15,-9 18 16,-8 16 31,0 1-47,-1 8 0,-8 9 0,0 0 15,0 18-15,0 8 0,9 26 0,-9 17 0,9 0 16,8-17-16,9 0 16,18-26-16,-1-35 15,-26 1-15</inkml:trace>
  <inkml:trace contextRef="#ctx0" brushRef="#br1" timeOffset="74418.03">18878 7187 0,'0'0'0,"0"0"0,0 0 16,0 0-16,9 8 15,26 10-15,-18-10 16</inkml:trace>
  <inkml:trace contextRef="#ctx0" brushRef="#br1" timeOffset="74894.07">19495 6935 0,'0'0'0,"0"0"16,0 0-16,0 0 15,0 9-15,0 8 16,0 18-16,-9 8 16,9 18-16,-8 34 15,-1 35 1,-8 0-16,-1-9 0,-8 1 15,9-18-15,-1-27 16,1-25 0,8-17-16,1-9 15,8-17-15,0-1 16,0-16-16,8-10 16,10-34-16,25-26 15,1 9-15,-1 17 16,-17 18-16,0 16 15,0 1 1,-17 17-16,0 0 16,-1 17-16,1 27 15,0 25-15,-1 0 16,1 0-16,0-8 16,-1-18-16,-8-17 15,9-17-15</inkml:trace>
  <inkml:trace contextRef="#ctx0" brushRef="#br1" timeOffset="75124.64">19208 7412 0,'0'0'0,"0"0"0,0 0 16,0 0-16,0 0 16,0 0-1,27-9-15,25 0 0,8 1 16,27-1-16,26-8 16,-43 8-1</inkml:trace>
  <inkml:trace contextRef="#ctx0" brushRef="#br1" timeOffset="81189.14">20164 6866 0,'0'0'0,"0"0"0,0 0 16,0 0-16,0 0 0,0 0 16,8 0-16,10 0 15,8 0-15,9 0 16,17 17-16,0 1 15,9 16 1,-9 1 0,0 8-16,-9-8 0,-8 0 15,-9 8-15,-9 0 16,-8 1-16,-18 16 16,-8 1-16,-9-9 15,-18-9 1,1-8-16,-9-9 15,0-9-15,8-8 16,10-18-16,8 0 16,8-17-16,10 0 15,8-17-15,17 0 16,0 0-16,18-1 16,0 10-1,0-1-15,-1 18 16,1-1-16,26 27 15,-9 0-15</inkml:trace>
  <inkml:trace contextRef="#ctx0" brushRef="#br1" timeOffset="82093.21">20989 6849 0,'0'0'0,"0"0"15,0 0-15,0 0 16,0 0-16,0 0 16,0 0-16,0 0 15,0 17-15,-9 18 16,0 25-16,1 18 15,-1 18 1,0-1-16,9-8 16,0-18-16,9-17 15,8-18-15,1-8 16,-10-17-16,10-9 16,16-17-16,10-18 15,8-26-15,17-25 16,-8-18-16,0 0 15,-18 26-15,-17 17 16,1 27 0,-19 16-16,1 1 15,0 0-15,-1 8 16,-8 9-16,0 0 16,-8 9-16,-1 25 15,-8 27 1,-1 26-16,1-9 0,-1 0 15,18-9 1,0-17-16,9-9 16,0-8-16,-1-18 15,1-17-15</inkml:trace>
  <inkml:trace contextRef="#ctx0" brushRef="#br1" timeOffset="82670.71">21588 7265 0,'0'0'0,"0"0"15,0 0-15,0 8 16,-9 10-16,0 8 16,1 25-1,-1 1-15,0-8 16,1-10-16,-1-8 15,9 0 1,0-17-16,0 0 16,0-1-16,0-8 0,0 0 15,0-17-15,9-18 16,8-8-16,0-18 16,10 9-1,-1 18-15,0-1 16,0 1-16,0 16 15,-9 1-15,0 8 16,1 9-16,-1 0 16,-8 0-16,0 0 15,-1 9-15,-8 0 16,-8 8 0,-1 0-16,0 1 15,-8-1-15,-1-8 16,1-1-16,8 1 15,1 0-15,8-1 16,0-8-16,0 0 16,0 9-16,0 8 15,0 0 1,0 1-16,8 8 16,10 0-16,-1-9 15,1 0-15,16-8 16,-8 0-16,-8-9 15,-10 0-15</inkml:trace>
  <inkml:trace contextRef="#ctx0" brushRef="#br1" timeOffset="82887.17">21900 7230 0,'0'0'0,"0"0"16,0 0-16,0 0 15,0 0 1,0 0-16,0 0 0,18 0 16,8 0-1,9-9-15,17 1 16,8-1-16,-7 9 16,-10 9-1,-17-9-15,-9 0 0</inkml:trace>
  <inkml:trace contextRef="#ctx0" brushRef="#br1" timeOffset="83135.75">22065 7273 0,'0'0'0,"0"0"0,0 0 16,0 0-1,0 9-15,-8 8 0,-1 27 16,-8 7-16,-1 19 16,1-1-1,0-8 1,8-1-16,9-8 0,0-26 16,0-17-16,0-9 15,0 0-15</inkml:trace>
  <inkml:trace contextRef="#ctx0" brushRef="#br1" timeOffset="83311.39">21970 7498 0,'0'0'0,"0"0"16,0 0-16,0 0 16,0 0-16,9 0 15,17-8 1,17-1-16,9-8 15,26 17-15,-17-9 32,-35 0-32</inkml:trace>
  <inkml:trace contextRef="#ctx0" brushRef="#br1" timeOffset="83903.42">20450 7741 0,'0'0'0,"0"0"16,-8 0-16,-1 0 15,0 0-15,1-9 16,-10 1 0,9 8-16,9 0 15,0 0-15,9-9 16,17 0-16,26 1 15,44-10-15,60 1 32,53-9-32,16 9 0,-8 8 0,-17 0 15,-26 9 1,-9-8-16,-44 8 16,-16 0-16,-27 0 15,-26 0-15,-17 17 16,-27-8-16</inkml:trace>
  <inkml:trace contextRef="#ctx0" brushRef="#br1" timeOffset="84413.93">20980 7810 0,'0'0'0,"0"0"0,0 0 16,0 0-16,0 0 15,0 0-15,0 0 16,9 0-16,17 9 15,8 8-15,19 18 16,7-1 0,-8 1-16,1 0 15,-10 8 1,0-17-16,-17 9 16,-8-9-16,-10 0 0,-8 0 15,-8 8-15,-10-8 16,-16 0-1,-10 0-15,-8-17 16,9 0-16,-1-1 16,10-8-16,-1-8 15,17-1-15,1 0 16,17 1-16,0-1 16,17-17-16,18-17 15,26-18-15,26 0 16,26-8-1,225-95-15</inkml:trace>
  <inkml:trace contextRef="#ctx0" brushRef="#br1" timeOffset="84743.23">21744 8157 0,'-17'0'0,"-1"-9"0,1-8 15,0 8 1,17 0-16,0 9 15,0-8-15,17-1 16,9 0-16,26-8 16,9 0-16,26-9 15,8-9 1,-17 0-16,-25 9 16,-27 18-16</inkml:trace>
  <inkml:trace contextRef="#ctx0" brushRef="#br1" timeOffset="85024.45">21979 7784 0,'0'0'0,"0"0"0,0 0 16,0 0-16,0 0 15,0 0-15,0 0 16,0 0-16,-9 18 15,0 25-15,-8 9 16,-1 0 0,1 8-16,8 1 15,9-9-15,0 0 16,18 0-16,8-9 16,17-17-16,35-26 15,-25 0-15</inkml:trace>
  <inkml:trace contextRef="#ctx0" brushRef="#br1" timeOffset="85634.8">22864 7178 0,'0'0'0,"0"0"0,0 0 15,0 0-15,0 0 16,0 17-1,0 35-15,0 26 16,-8 17-16,-1 1 31,0-10-31,9-16 0,0-10 16,0-8-16,0-26 16,0 0-16,0-9 15,0-17-15</inkml:trace>
  <inkml:trace contextRef="#ctx0" brushRef="#br1" timeOffset="86078.94">23073 7334 0,'0'0'0,"0"0"16,0 0-16,0 0 15,0 0-15,0 0 16,8 0-16,10-9 16,-1 1-16,1-1 15,16 0-15,1 1 16,8 8 0,-8 0-16,0 0 15,0 8 1,-9 10-16,0-1 0,-9 0 15,-8 18-15,-9 8 16,-9 0-16,0 9 16,-8-8-16,8-1 15,1-17-15,-1 0 16,9-9 0,0 1-16,0-10 15,9 1-15,8 0 16,9-1-16,18-8 15,8-8-15,0-10 16,-9 10 0,-34 8-16</inkml:trace>
  <inkml:trace contextRef="#ctx0" brushRef="#br1" timeOffset="86303.39">23620 7299 0,'0'0'0,"0"0"0,-9 0 16,0 0-16,1 0 16,-1 26-16,0 17 15,-17 27 1,0 8-16,0 0 16,9-9-16,0 9 15,-1-17-15,9-10 16,9-16-16,9 0 15,9-9-15</inkml:trace>
  <inkml:trace contextRef="#ctx0" brushRef="#br1" timeOffset="86640.49">23741 7195 0,'0'0'0,"0"0"16,0 0-16,0 0 15,0 0-15,0 0 16,0 9-16,18 8 16,-1 1-16,18-1 15,0 9 1,17 0-16,8 0 0,-16-9 31,-1 0-31,1 1 0,-18-1 16,0 0-16,0 1 15,-17 16-15,-27 10 16,-43 34-16,-43 26 16,-9 8-16,27-8 15,51-43-15</inkml:trace>
  <inkml:trace contextRef="#ctx0" brushRef="#br1" timeOffset="87467.73">24393 7611 0,'0'0'0,"0"0"16,0 0-16,0 0 15,17 0-15,9-9 16,9 1-16,17-1 15,9 0-15,17 1 32,-9-1-32,-8 9 0,-9 0 15,-26 0-15</inkml:trace>
  <inkml:trace contextRef="#ctx0" brushRef="#br1" timeOffset="87680.21">24723 7282 0,'0'0'0,"0"0"0,0 0 16,-9 26-16,-8 17 16,-9 35-16,0 17 15,-1 1 1,10-1-16,8 9 0,9-18 15,0-51-15</inkml:trace>
  <inkml:trace contextRef="#ctx0" brushRef="#br1" timeOffset="88186.41">25035 8044 0,'0'-9'0,"0"9"0,0 0 15,0 0-15,0-8 16,0-1 0,18-8-16,8-18 15,8-8-15,19-18 16,-1 1-1,-9-1-15,-17 9 0,0 17 16,-17 18-16,0 0 16,-1-1-16,-8 18 15,0 0 1,-8 0-16,-1 18 0,9 8 16,0 8-1,0 10-15,0-1 16,9 0-16,-1-17 15,10 0-15,8-17 16,-18-9-16</inkml:trace>
  <inkml:trace contextRef="#ctx0" brushRef="#br1" timeOffset="88342.74">25287 7195 0,'0'0'0,"0"0"15,0 0-15,0 0 16,0 0-16,9 9 16,8 0-1</inkml:trace>
  <inkml:trace contextRef="#ctx0" brushRef="#br1" timeOffset="88785.19">25904 7083 0,'0'0'0,"0"0"0,0 0 16,0 0-16,0 17 16,0 26-16,0 18 15,-9 43-15,-17 34 16,0-8-1,0-17-15,0-9 0,8-35 16,1-17 0,0-17-16,8-9 15,9-9-15,0-8 16,0-9-16,0-9 16,17-17-16,18-17 15,9-9-15,-10 17 16,-8 1-16,0 16 15,0 1-15,-8 8 16,-1 9 0,0 0-16,-8 18 15,9 16-15,-10 18 16,1 0-16,0 9 16,-1-18-16,1 0 15,0-17-15,8 0 16,-8-17-1</inkml:trace>
  <inkml:trace contextRef="#ctx0" brushRef="#br1" timeOffset="88985.45">25487 7559 0,'0'0'0,"0"0"15,0 0-15,0 0 16,0 0-16,35-9 16,25 1-16,36-10 15,69-16 17,252-62-32</inkml:trace>
  <inkml:trace contextRef="#ctx0" brushRef="#br1" timeOffset="89935.1">26824 7195 0,'-9'0'0,"1"-8"0,8 8 0,0 0 16,-9 0-16,0 0 15,1 17 1,-10 26-16,-8 35 16,-17 26-16,8 17 31,0 9-31,9-17 0,9-27 0,8-25 15,9-9-15,0-17 16,9-9-16,0-18 16,8 1-1,9-18-15,18-17 16,16-26-16,18-34 16,9-27-16,-9-17 15,-17 9-15,0 8 16,-26 36-1,-9 33-15,-18 10 0,1 16 16,0 1 0,-9 17-16,-9 0 15,0 26-15,-8 35 16,-9 51-16,-9-8 16,18-9-16,17 1 15,9-10-15,8-25 16,9-1-16,9-8 15,-18-34-15</inkml:trace>
  <inkml:trace contextRef="#ctx0" brushRef="#br1" timeOffset="90486.82">27415 7663 0,'0'0'0,"0"0"0,0 0 16,0 17-16,-9 9 16,0 18-16,1 25 15,-1-9-15,0-8 16,1-8 0,-1-18-16,0 0 0,0-18 15,9 1 1,0 0-16,0-9 15,0-9-15,0-8 16,0-35-16,18-9 16,-1-8-16,1 0 15,8 17-15,0 17 16,0 0 0,0 18-16,-9 0 15,9-1-15,-8 18 16,-1 0-16,0 0 15,-8 9-15,0 8 16,-1 1 0,-16-1-16,-1 0 0,0 1 15,-17-1-15,0 9 16,9-9-16,-1 1 16,1-10-1,8 1-15,1 0 16,8-1-16,0-8 15,0 18-15,8-1 16,10 9-16,-1 8 16,18 1-16,0-9 15,-1 9-15,-8-9 16,-8-18 0</inkml:trace>
  <inkml:trace contextRef="#ctx0" brushRef="#br1" timeOffset="90719.78">27797 7620 0,'0'0'0,"0"0"0,0 0 16,0 0-16,0 0 15,0 0-15,17 0 16,18 0-16,8-9 15,27 0-15,-10 1 16,1 8 0,9 0-16,17 8 15,-44 10-15</inkml:trace>
  <inkml:trace contextRef="#ctx0" brushRef="#br1" timeOffset="90966.78">27927 7698 0,'0'0'0,"0"0"0,0 0 16,0 8-16,0 10 16,0 8-16,-9 26 15,1 8-15,-1 1 16,0-18-16,1 0 31,-1-17-31,0 0 0,9-26 0,0 26 16,0-8-16,0-1 15,0-8-15</inkml:trace>
  <inkml:trace contextRef="#ctx0" brushRef="#br1" timeOffset="91126.56">28005 7853 0,'0'0'0,"0"0"16,0 0-16,0 0 15,26 0-15,26 0 16,52-8-16,-34-1 16</inkml:trace>
  <inkml:trace contextRef="#ctx0" brushRef="#br1" timeOffset="92378.17">28535 7126 0,'0'0'0,"0"0"16,0 0-16,9 0 16,8 17-16,18 1 15,8 16-15,9 1 16,0 17-16,9 0 47,-18 8-47,-8 1 0,-9 8 0,-17-8 0,-18 0 15,-17 8-15,-17 0 16,-1-25-16,1-10 16,-9-17-1,8-8-15,1-18 16,-9 1-16,8-10 15,18-7-15,9-1 16,17-18-16,17-8 16,27-8-16,8-10 15,26 18-15,9 9 16,-9 8-16,-34 18 16</inkml:trace>
  <inkml:trace contextRef="#ctx0" brushRef="#br1" timeOffset="92687.32">29177 7065 0,'0'0'0,"0"0"16,0 0-16,0 0 16,0 9-16,-8 8 15,-1 27-15,0 42 16,1 27-16,-1 8 16,0-8-1,9-1-15,0-16 16,-8-10-16,8-25 15,0-27-15,0-25 16</inkml:trace>
  <inkml:trace contextRef="#ctx0" brushRef="#br1" timeOffset="93067.17">29351 7282 0,'0'0'0,"0"0"15,0 0-15,0 0 16,0 0-16,9 0 16,8 0-16,1 0 15,8 0 1,8 0-16,1 0 16,-9 9-16,0-1 15,0 1-15,-17 0 16,0-1-16,-9 10 15,-9 16-15,0 9 16,1 1 0,-10-1-16,1 0 15,8-17-15,9 0 16,0 0-16,9-8 16,8-1-16,9-8 15,18-1 1,8 1-16,9-18 0,-1 1 15,-16-1-15,-10-8 16,-16 8 0</inkml:trace>
  <inkml:trace contextRef="#ctx0" brushRef="#br1" timeOffset="93258.18">29742 7291 0,'0'0'0,"0"0"0,0 8 15,-9 27-15,-8 25 16,-1 18 0,-8 18-1,0-1-15,9 0 0,17-8 16,-9-27-16,9-8 16,0-17-16,9-26 15</inkml:trace>
  <inkml:trace contextRef="#ctx0" brushRef="#br1" timeOffset="93518.9">29994 7351 0,'0'0'0,"0"0"0,0 0 16,0 0-16,0 0 15,17 17-15,18 18 16,8-9-16,9 0 15,-8 0 1,-1-9 0,-17 1-16,0-1 0,-17 0 15,-9 9-15,-17 18 16,-36 16-16,-16 18 16,-27 17-16,-8 1 15,52-44 1</inkml:trace>
  <inkml:trace contextRef="#ctx0" brushRef="#br1" timeOffset="93836">28552 8200 0,'-8'0'16,"8"0"-16,0 0 0,0 0 15,8 0-15,18 0 16,26-9-16,53 1 16,51-18-1,35 8-15,0 1 16,-9 0-16,-8-1 15,-26 18-15,-27 0 16,-25 0-16,-27 9 16,-8 8-16,-35-8 15</inkml:trace>
  <inkml:trace contextRef="#ctx0" brushRef="#br1" timeOffset="94249.23">28874 8321 0,'0'0'0,"0"0"15,17 17-15,9 9 16,9 9-16,17 0 15,0 17-15,9 8 16,-9-16 0,-9-10-16,-8 10 0,-9-1 15,-17 0 1,-1-17-16,-16 0 16,-18 0-16,-9 0 15,-26 0-15,-8-17 16,-10-18-16,1-8 15,35-1-15,8 1 16,18 0 0,-1 0-16,18-9 15,9-9-15,26-8 16,34-9-16,44 8 16,252-8-16</inkml:trace>
  <inkml:trace contextRef="#ctx0" brushRef="#br1" timeOffset="94499.5">29429 8529 0,'0'0'0,"0"0"0,0 0 16,0 0-16,0 0 15,9 0 1,8-9-16,27 1 16,34-10-16,9-8 15,0 0 1,-9 0-16,-9 0 0,9 9 16,-34 8-16</inkml:trace>
  <inkml:trace contextRef="#ctx0" brushRef="#br1" timeOffset="94772.52">29777 8200 0,'0'0'0,"0"0"0,0 0 16,0 0-16,0 0 15,-9 17 1,-8 18-16,-1 17 15,-8 17-15,0 9 16,9-9 0,-1 1-16,10-1 0,8-8 15,17-9-15,0-18 16,27-8-16,17-9 16,78-43-16,251-51 15</inkml:trace>
  <inkml:trace contextRef="#ctx0" brushRef="#br0" timeOffset="120598.02">24323 5169 0,'0'0'0,"0"0"0,0 0 15,0 8-15,9 18 16,0 35-16,-1 17 15,1 60 1,-18 44-16,-17 26 16,9 0-16,-1-43 15,10-27-15,8-34 16,8-17-16,-8-35 16,0-9-16,0-17 15,9-9-15,-9-8 16,0 0-16,0-1 15,0 1-15,0 0 16,0-1 0,0-8-16,18 0 15,8 0-15,17 0 16,26 0-16,18-8 16,35-1-16,34 0 15,18 9-15,26-8 16,43-1-1,43 9-15,18-9 0,26 1 16,26-10 0,18 18-16,16 18 15,27-1-15,0-8 16,-17-1-16,-10 1 16,-8-9-1,-34 0-15,-18 0 16,-18 0-16,-16 9 15,-10-9-15,-8 0 16,-26 0-16,-44 0 16,-51 0-16,-62 8 15,-43 10-15,-26-10 16</inkml:trace>
  <inkml:trace contextRef="#ctx0" brushRef="#br0" timeOffset="121290.66">24566 5065 0,'0'0'0,"0"0"0,26 0 15,18 17-15,43 0 16,26 1 0,43-10-16,26 1 15,35 0-15,18-9 16,34 0-16,26-9 16,9 9-16,17 0 15,9 17-15,9-8 16,0 0-16,8 8 15,35-8-15,0-1 16,18-16 0,-1-1-16,-34 0 0,-9 9 15,9 0 1,-35 0-16,-44 0 16,-17 0-16,-25 9 15,-27 8-15,-35 9 16,-60 0-16,-79 0 15</inkml:trace>
  <inkml:trace contextRef="#ctx0" brushRef="#br0" timeOffset="123251.65">24636 5273 0,'0'0'0,"0"0"0,0 0 16,0 0-16,26 0 16,0 0-16,0 0 15,0 8 1,9 1-16,0 0 15,-1 8-15,1 0 16,8 18 0,-8 0-1,-9 8-15,0 9 0,0 8 16,-17 1-16,-9-18 16,-9 1-16,-17-10 15,-9-8-15,1 0 16,-10-17-16,1 0 15,8-18-15,9 0 16,9-8-16,-1 0 16,18-9-16,9 0 15,17-9-15,35-8 16,8 8 0,1 9-16,-27 17 15</inkml:trace>
  <inkml:trace contextRef="#ctx0" brushRef="#br0" timeOffset="123797.38">25487 5169 0,'0'0'0,"0"0"0,-9 0 0,0 26 16,-17 8 0,-8 18-16,-1 9 15,18-9-15,-1 17 32,1 9-32,8-9 0,9-17 0,18-8 15,8-1-15,0-17 16,17 0-1,-8-9-15</inkml:trace>
  <inkml:trace contextRef="#ctx0" brushRef="#br0" timeOffset="124034.86">25921 5229 0,'0'0'0,"0"0"0,0 0 16,-9 18-16,1-1 16,-18 18-16,0 17 15,0 0-15,-1 8 16,-7 18 0,-1-9-16,18-25 15,-1-10 1,10 1-16,-1-9 0,18-17 15</inkml:trace>
  <inkml:trace contextRef="#ctx0" brushRef="#br0" timeOffset="124222.81">25964 5273 0,'0'0'0,"0"0"15,0 17-15,0 9 16,0 9-16,9 25 15,0 9-15,-1-8 16,1 0 0,9-1-16,-10-16 0,-8-1 15,0-17-15,0-17 16</inkml:trace>
  <inkml:trace contextRef="#ctx0" brushRef="#br0" timeOffset="124408.31">25721 5558 0,'0'0'0,"0"0"0,0 0 15,0 0-15,0 0 16,0 0 0,18 0-16,16 9 15,1 0-15,0-9 16,-9 0-16</inkml:trace>
  <inkml:trace contextRef="#ctx0" brushRef="#br0" timeOffset="125033.38">26286 5377 0,'0'0'16,"0"0"-16,0 0 0,0 8 0,-9 10 16,0 16-1,1 27-15,-10 8 16,1-8-16,0-9 16,-1-9-16,10-17 15,8-17-15,0-1 16,0 1-16,0-9 15,0-9-15,8-17 16,10-26-16,8-8 16,0-1-1,0 9-15,0 9 16,0 8-16,-9 18 16,1 0-16,-1 17 15,18 0-15,-9 0 16,-9 0-16,-8 0 15,-1 8 1,1 1-16,0 0 16,0-1-16,-18 1 15,0 8-15,0 0 16,-8 9-16,0-8 16,-1-1-16,10 0 15,-1 1-15,9-1 16,0 0-1,0-8-15,9 8 0,-1 1 16,1-1 0,0-8-16,-1 8 15,-8-8-15,-8-1 16,-1 10-16,-17-1 16,0 0-16,0 1 15,26-10-15,0 1 16,0 0-16</inkml:trace>
  <inkml:trace contextRef="#ctx0" brushRef="#br0" timeOffset="125269.11">26694 5281 0,'0'0'0,"0"0"0,0 0 16,17 9-1,1 8-15,-1 1 16,0 8-16,9 8 16,-17 1-16,0 8 15,-18 18-15,-17 8 32,-17 0-32,-27 1 0,-8-1 15,43-43-15</inkml:trace>
  <inkml:trace contextRef="#ctx0" brushRef="#br0" timeOffset="125569.2">24836 6043 0,'0'0'0,"0"0"0,0 0 16,17 0-16,9 0 16,35-8-16,8-1 15,44-8 1,43-9-16,18 0 16,17 8-16,0 1 15,-17 0-15,-18 0 16,-26 8-16,-34 9 15,-9 9-15,-26-1 16,-35 1 0</inkml:trace>
  <inkml:trace contextRef="#ctx0" brushRef="#br0" timeOffset="125982.72">25504 6078 0,'0'0'0,"0"0"16,0 0-16,9 0 16,17 0-16,9 17 15,17 1-15,0-1 16,0 18-16,-9-1 15,1-8-15,-18 0 16,0 0 0,-17 0-16,-1 0 15,-16 0-15,-18 0 16,-9 0-16,-9 0 16,-8-17-16,-8-1 15,-1-16-15,9-1 16,17-8-16,0-1 15,18 1-15,-1 9 16,18-1 0,0 0-16,18 1 15,34-10-15,35 10 16,-35 8-16</inkml:trace>
  <inkml:trace contextRef="#ctx0" brushRef="#br0" timeOffset="126234.26">25999 6251 0,'0'0'0,"0"0"15,0 0-15,0 0 16,0 0-16,0 0 15,18 0 1,16-8-16,18-1 16,18 0-16,-1-8 15,-8 0 1,9-18-16,-18 18 16</inkml:trace>
  <inkml:trace contextRef="#ctx0" brushRef="#br0" timeOffset="126469.72">26320 6026 0,'0'0'16,"0"0"-16,0 0 0,-8 9 16,-1 17-16,-17 8 15,0 18-15,0 0 16,9-8-1,17-1 1,0 0-16,17 1 0,26-10 16,9-8-16,44-26 15,-35 0-15</inkml:trace>
  <inkml:trace contextRef="#ctx0" brushRef="#br0" timeOffset="126731.61">27250 5879 0,'0'0'0,"0"0"16,0 0-16,0 0 15,0 0-15,0 0 16,8 0-16,10 0 16,25 0-16,9 9 15,9-1-15,-35 1 16</inkml:trace>
  <inkml:trace contextRef="#ctx0" brushRef="#br0" timeOffset="126921.44">27224 6035 0,'0'0'0,"0"0"16,0 0-16,0 0 16,0 0-16,17 0 15,9 0-15,43-9 16,-16 9-16</inkml:trace>
  <inkml:trace contextRef="#ctx0" brushRef="#br0" timeOffset="127616">28040 5273 0,'0'0'0,"0"0"16,0 0-16,0 0 16,17 0-16,9 17 15,18 18-15,8 8 16,9-8-1,8 8 1,-8 0-16,-18 9 0,-8-9 16,-18 1-16,-8-1 15,-18-8-15,-17 8 16,0 0 0,-17-17-16,-9 0 15,-9-17-15,0 0 16,26-18-16,9 0 15,9 1-15,0-10 16,17-8-16,0 0 16,26-17-16,8 0 15,36-9-15,25 8 16,-42 27-16</inkml:trace>
  <inkml:trace contextRef="#ctx0" brushRef="#br0" timeOffset="127872.2">29004 5316 0,'0'0'0,"0"0"0,0 0 16,-9 9-1,0 17-15,-17 8 16,-17 27-16,-18 17 15,0 17 1,1-8-16,-1-9 0,17-18 16,10-16-1,25-27-15,9-8 16,0-1-16,0-8 16,0 0-16,0 0 15</inkml:trace>
  <inkml:trace contextRef="#ctx0" brushRef="#br0" timeOffset="128083.9">28978 5299 0,'0'0'0,"0"0"0,0 0 0,0 0 15,0 17 1,8 9-16,1 26 16,0 8-16,8 10 15,-8 8 16,-1-18-31,1-8 0,0-8 0,-9-18 0,0 0 16,0-9-16,0-8 16</inkml:trace>
  <inkml:trace contextRef="#ctx0" brushRef="#br0" timeOffset="128239.47">28717 5688 0,'0'0'0,"0"0"0,0 0 15,0 0-15,9 0 16,17 0-16,9-8 16,17-1-1,9 0-15,-9 1 16,-26-1-16,-9 9 16</inkml:trace>
  <inkml:trace contextRef="#ctx0" brushRef="#br0" timeOffset="128532.32">27901 6035 0,'0'0'0,"0"0"16,17 0-16,9-9 16,35 0-16,35-8 15,51-9 1,18 9-16,-17-1 16,8 1-16,-17 0 0,-26 8 15,-17 18 1,-10 0-16,-51-1 15</inkml:trace>
  <inkml:trace contextRef="#ctx0" brushRef="#br0" timeOffset="128933.92">28379 6026 0,'0'0'0,"0"0"16,0 0-16,17 0 16,0 17-16,9 1 15,9-1-15,0 9 16,0 0 0,-9 0-1,0 0-15,0 9 16,-18-9-16,1 8 0,-18 1 15,-8 0-15,-9-9 16,-9-1-16,-8 1 16,-9-8-16,8-10 15,10-8 1,7-8-16,10-1 16,0 0-16,17 1 15,0-18-15,17-9 16,18-8-16,26-18 15,-1 9-15,-34 35 16</inkml:trace>
  <inkml:trace contextRef="#ctx0" brushRef="#br0" timeOffset="129219.03">28700 6355 0,'0'-8'0,"0"-1"0,0 0 16,0 9-16,0 0 16,0 0-16,0 0 15,0-8-15,17-1 16,9 0-1,18 1-15,8-10 0,0 1 16,0 0-16,-17 17 31,-9 0-31,0-9 0,-9 0 16</inkml:trace>
  <inkml:trace contextRef="#ctx0" brushRef="#br0" timeOffset="129416.97">28995 5991 0,'0'0'0,"0"0"16,0 0-16,-9 26 15,1 9-15,-10 17 16,1 0-16,0 9 16,17-18-1,0 0-15,17-17 0,0 0 16,9-17-16,9 0 15,-18-1 1</inkml:trace>
  <inkml:trace contextRef="#ctx0" brushRef="#br0" timeOffset="129664.34">29568 5792 0,'0'0'0,"0"0"16,0 0-16,0 18 16,-8 8-16,-1 17 15,-9 17-15,1 10 16,0-27-16,8 0 16,9-8-16,0-9 15,0-17-15,0-1 16,0-16-1,9-1-15</inkml:trace>
  <inkml:trace contextRef="#ctx0" brushRef="#br0" timeOffset="130063.41">29568 5671 0,'0'0'0,"0"0"0,0 0 16,0 0-16,0 0 15,0 0 1,18 0-16,8 0 15,8 0-15,-8 0 16,0 9-16,-8-1 16,-9 10-16,-1-1 15,-16 0-15,-10 1 16,-8 8-16,-17 8 16,8-8-1,0 0-15,18-8 16,-1-1-16,1-8 15,17-1-15,0 9 32,0 1-32,17-1 0,1 9 15,-1 0-15,9 0 0,-8-9 16,-10-8-16,1 8 16,-9 1-1,-9-10-15,1 1 16,-18 8-16,-9 1 15,0-1 1,9 9-16,17-17 0</inkml:trace>
  <inkml:trace contextRef="#ctx0" brushRef="#br0" timeOffset="130337.39">30002 5888 0,'0'0'0,"0"0"16,0 0-16,0 0 15,0 0-15,0 0 16,18 0-16,16 0 15,10 0 1,25 0-16,-8 0 0,-17 8 16,-18 1-1</inkml:trace>
  <inkml:trace contextRef="#ctx0" brushRef="#br0" timeOffset="130544.64">30185 5758 0,'0'0'0,"0"0"16,0 0-16,-9 17 0,0 18 16,-8 17-16,-9 8 15,9 1-15,8 8 16,-8 9-16,17-52 15</inkml:trace>
  <inkml:trace contextRef="#ctx0" brushRef="#br0" timeOffset="131118.16">30949 5610 0,'0'0'0,"0"0"0,0 0 0,0 0 16,0 0-16,-9 9 16,-8 17-1,-18 17-15,-8 27 16,-9 8-1,0-9-15,-1 0 0,19-17 16,16-9-16,1-17 16,17-17-1,0 0-15,17-9 16,1-9-16,-1 0 16,0 1-16</inkml:trace>
  <inkml:trace contextRef="#ctx0" brushRef="#br0" timeOffset="131305.17">31001 5619 0,'0'0'0,"0"0"0,0 0 16,0 0-16,17 17 15,1 18 1,-10 17-16,10 9 16,-1 8-16,1 0 15,-10 0-15,1-17 16,8 0-16,9 0 15,-17-26 1,0-8-16</inkml:trace>
  <inkml:trace contextRef="#ctx0" brushRef="#br0" timeOffset="131468.51">30793 5862 0,'0'0'0,"0"0"16,0 0-16,0 0 15,8 0-15,18 0 16,18 0-16,43 8 16,8 1-1,-60-9 1</inkml:trace>
  <inkml:trace contextRef="#ctx0" brushRef="#br0" timeOffset="131929.97">31348 5506 0,'0'0'0,"0"0"0,0 0 15,0 0-15,0 0 16,0 0 0,9 0-16,8 0 15,9 9-15,9 8 16,0 1-16,0 16 16,-1 10-16,-8-1 15,1 0 1,-19 1-16,-8-1 0,-8-8 15,-19-1 1,1 1-16,-8-9 16,-10-9-16,-8-8 15,0-1-15,17-16 16,1-1-16,16-8 16,10 0-16,8-9 15,17 0-15,18-9 16,43-26-1,17 1-15,-51 42 16</inkml:trace>
  <inkml:trace contextRef="#ctx0" brushRef="#br0" timeOffset="132244.79">31835 5550 0,'0'0'0,"0"0"0,0 0 15,0 0-15,0 0 16,0 0-16,0 0 15,0 0 1,0 26-16,0 17 0,0 18 16,0-1-16,0 1 15,0-18 1,0-17-16,0-17 16,0 0-16</inkml:trace>
  <inkml:trace contextRef="#ctx0" brushRef="#br0" timeOffset="132669.12">31982 5403 0,'0'0'0,"0"0"16,0 0-16,0 0 15,0 0-15,18 0 16,-1 8-16,0 1 15,1 0-15,-1 8 16,-8-9-16,-1 1 16,-8 0-16,-8-1 15,-1 10 1,-17-1-16,0 9 16,9 0-16,-1-9 15,1 1-15,8-1 16,9 0-16,0 1 15,18 8 1,-1-9-16,0 0 16,-8 1-16,0-1 0,-1-8 15,-8 8 1,-8 0-16,-1 1 16,0-1-16,-17 0 15,0 1-15,-8-1 16,7 0-16,19-8 15</inkml:trace>
  <inkml:trace contextRef="#ctx0" brushRef="#br0" timeOffset="132928.85">31314 6069 0,'0'0'0,"0"0"0,0 0 16,0 0-16,0 0 15,17 0-15,18-8 16,34-1-16,27 0 16,17 1-1,-9-1-15,0 0 0,-8 1 16,-10 8-1,-42 8-15,-27-8 16</inkml:trace>
  <inkml:trace contextRef="#ctx0" brushRef="#br0" timeOffset="133290.5">31479 6130 0,'0'0'0,"0"0"0,17 17 16,0 1-16,1-1 15,16 18 1,-7-1-16,-1 10 0,0-1 16,-18-8-1,1-10-15,-9 1 16,-9 0-16,-8 0 15,-9 0-15,-18-8 16,1-10-16,8 1 16,1-18-16,-1 1 15,17-1-15,1 0 16,17-17 0,9 0-16,26-17 0,25-9 15,10 0 1,-9 26-16,-27 18 15</inkml:trace>
  <inkml:trace contextRef="#ctx0" brushRef="#br0" timeOffset="133518.6">31783 6338 0,'0'0'0,"0"0"0,0 0 16,0 0-16,0 0 16,17 0-16,9 0 15,17-9-15,18 1 16,9-1 0,8 0 15,-26 1-31,-9 16 0,-17 1 0</inkml:trace>
  <inkml:trace contextRef="#ctx0" brushRef="#br0" timeOffset="133777.49">32034 6130 0,'0'0'0,"0"0"0,0 0 16,0 0-16,0 17 15,-8 1-15,-1 16 16,0 10-16,-17 8 16,0 17-1,-8 0-15,16-8 16,9-9-16,9-9 16,9 0-16,26-8 15,26 0-15,-35-18 16</inkml:trace>
  <inkml:trace contextRef="#ctx0" brushRef="#br0" timeOffset="188314.61">17819 8746 0,'0'0'0,"0"0"16,0 0-16,0 0 15,0 0-15,0 0 16,0 0-16,9 0 16,8 0-16,9 0 15,9 0-15,8 0 16,9 0-16,1 0 15,-1-9 17,-9 0-32,-26 9 0</inkml:trace>
  <inkml:trace contextRef="#ctx0" brushRef="#br0" timeOffset="188516.3">17862 9023 0,'0'0'0,"0"0"0,0 0 16,0 0-16,18 0 15,17 8 1,17 1-16,35 0 0,-44-1 16</inkml:trace>
  <inkml:trace contextRef="#ctx0" brushRef="#br0" timeOffset="190014.46">18601 9239 0,'0'0'0,"0"0"16,0 0-16,0 0 16,0 0-16,0-8 15,8-1-15,10-17 16,16-17-16,1-9 16,-9 0-1,-8 17-15,-10 18 31,1-1-31,0 18 0,-9 0 0,0 18 16,0 16 0,0 27-16,8 8 0,10-17 15,-1-17 1,0-9-16,1-17 16,34-35-16,0-9 15,-26 26-15</inkml:trace>
  <inkml:trace contextRef="#ctx0" brushRef="#br0" timeOffset="190156.63">18887 8668 0,'0'0'0,"0"0"0,0 0 16,0 0-16,26 8 15,0-8-15</inkml:trace>
  <inkml:trace contextRef="#ctx0" brushRef="#br0" timeOffset="190559.34">19582 8382 0,'0'0'0,"0"0"0,0 17 15,-9 9 1,1 26-16,-10 17 0,-8 27 16,0 16-1,0-8-15,0-9 16,0-8-16,9-9 16,-1-26-16,9-17 15,9-9-15,0-18 16,0 1-1,0-18-15,18 1 0,8-18 16,9 0 0,-1-9-16,-8 18 15,0-1-15,-8 18 16,-9 0-16,8 26 16,-8 26-16,-1 0 15,1 9-15,0-18 16,-1-17-16,1 0 15,0-17 1,-9-1-16,0-8 16</inkml:trace>
  <inkml:trace contextRef="#ctx0" brushRef="#br0" timeOffset="190755.56">19295 8841 0,'0'0'0,"0"0"16,18 0-16,16 8 15,27-16-15,9-1 16,34-17 0,44 0-16,216-52 0</inkml:trace>
  <inkml:trace contextRef="#ctx0" brushRef="#br0" timeOffset="191274.41">20407 8287 0,'0'0'0,"0"0"0,0 0 15,17 8-15,1 10 16,16 16-16,1 1 16,8 17-16,1 0 15,-1-9 1,-8 0-16,-9-8 16,0 8-16,-17 1 15,-18-1-15,-8 0 16,-9-8-16,-18-9 15,1 0-15,-9-9 16,8-8-16,1-1 16,8-16-16,18-1 15,-1 0 1,18-17-16,9 0 16,17-17-16,35-9 15,35 9-15,16 0 16,-59 17-16</inkml:trace>
  <inkml:trace contextRef="#ctx0" brushRef="#br0" timeOffset="191727.38">21023 8364 0,'0'0'0,"0"0"0,0 0 0,0 18 16,0-1-16,0 0 16,0 18-1,0 0-15,0 17 16,0 0-16,0 17 31,0-17-31,9-9 0,0-8 16,-1-9-16,1-18 0,8 1 15,18-18-15,0-16 16,0-10 0,8-17-16,1-9 15,-10 9-15,-16 9 16,-10 17-16,1 9 16,-9 17-16,0 0 15,-9 8-15,1 18 16,-10 18-16,10 25 15,-1 9 1,9-17-16,0-18 16,9-17-16,8 0 15,9 0-15,-9-18 16</inkml:trace>
  <inkml:trace contextRef="#ctx0" brushRef="#br0" timeOffset="192227.34">21536 8676 0,'0'0'0,"0"0"0,-9 18 16,0 25-16,9 9 16,-8 8-16,-1-16 15,0-18-15,9 0 31,0-9-31,0-8 0,0-1 16,0-8-16,0-8 16,0-10-16,9-16 15,8-10-15,1 10 16,-1-1-16,0 1 16,1 16-16,-1 1 15,9 0 1,-8 8-16,8 9 15,-9 0-15,-8 0 16,-1 0-16,1 0 16,-9 9-16,-9 8 15,-8 0-15,-9 9 16,0 0 0,9 0-16,-1-9 15,1 1-15,8-1 16,9-8-16,0 8 15,0-8-15,0-1 16,9 1-16,8 0 16,18-1-16,8 1 15,-17 0 1</inkml:trace>
  <inkml:trace contextRef="#ctx0" brushRef="#br0" timeOffset="192421.68">21892 8676 0,'0'0'0,"0"0"0,0 0 0,0 0 15,8 0 1,10 0-16,17 0 16,17-8-16,8-1 15,1 0-15,-9 1 47,-8 8-47,-27 0 0</inkml:trace>
  <inkml:trace contextRef="#ctx0" brushRef="#br0" timeOffset="192621.88">22013 8702 0,'0'0'16,"0"0"-16,-8 0 0,-1 18 15,0 16-15,1 18 16,-1 0-16,-8-9 16,8 1-1,9-18 1,0 0-16,0-18 0,0 1 16,0-9-16</inkml:trace>
  <inkml:trace contextRef="#ctx0" brushRef="#br0" timeOffset="192779.23">22048 8806 0,'0'0'0,"0"0"0,0 0 15,9 9-15,8-1 16,0 1-16,18-18 16,17 1-16,9-1 15,-26 9-15</inkml:trace>
  <inkml:trace contextRef="#ctx0" brushRef="#br0" timeOffset="193181.75">20468 9075 0,'0'0'0,"0"0"0,8 0 16,36 0-16,43 0 16,52 8-16,25 1 15,36 0-15,9-9 16,-10-9-16,-16 0 16,-36 1-1,-8-1-15,-35 0 16,-17 1-16,-35 8 15,-17 0-15,-26 0 16,-9 0-16</inkml:trace>
  <inkml:trace contextRef="#ctx0" brushRef="#br0" timeOffset="193544.52">21102 9187 0,'0'0'0,"0"0"0,26 18 15,8 16-15,18 1 16,1 8-16,-10 0 16,-8-8-1,-9-9-15,0 0 16,-18 0-16,1 0 15,-18 9-15,1-1 16,-10-8 0,-8 0-16,0-17 0,-8 0 15,-1-18 1,17 0-16,1 1 16,17-18-16,0-18 15,17-8-15,27-8 16,17-1-16,26 0 15,-35 27-15</inkml:trace>
  <inkml:trace contextRef="#ctx0" brushRef="#br0" timeOffset="193789.87">21649 9421 0,'0'0'0,"0"0"0,0 0 16,0 0-1,17 0-15,9 9 16,35-9-16,8-9 16,9 0-16,9-17 15,0-8-15,-17-1 16,-36 26-16</inkml:trace>
  <inkml:trace contextRef="#ctx0" brushRef="#br0" timeOffset="194006.84">21935 9179 0,'0'0'0,"-9"8"0,-17 18 16,-8 35-16,-1 8 15,9-8 1,9 8 0,-1-8-16,18-9 0,0-9 15,18-17-15,8 0 16,26-17-16,52-18 16,9-17-16,-70 9 15</inkml:trace>
  <inkml:trace contextRef="#ctx0" brushRef="#br0" timeOffset="194279.37">22786 8702 0,'0'0'0,"0"0"0,0 0 15,0 0-15,0 18 16,0 25-16,0 17 16,0 10-16,-8 16 15,-1 10 1,0-10-16,9-16 0,0-18 16,0-18-1,0-8-15,9-17 0,0-1 16</inkml:trace>
  <inkml:trace contextRef="#ctx0" brushRef="#br0" timeOffset="194672.91">22942 8945 0,'0'0'0,"0"0"15,0 0-15,0 0 16,9 0-16,9 0 16,-1 0-16,18-9 15,-1 9-15,1 0 16,-9 0 0,0 0-16,0 9 15,-17-1-15,0 10 16,-1-1-16,1 0 15,-9 9 1,0 0-16,0 0 0,0 0 16,0-8-16,9 8 15,-1-9 1,1-8-16,8-1 16,9 1-16,9-18 15,0 1-15,17-10 16,0 1-16,-8 0 15,-27 8-15</inkml:trace>
  <inkml:trace contextRef="#ctx0" brushRef="#br0" timeOffset="194851.46">23385 8953 0,'0'0'0,"0"0"15,-8 26-15,-1 18 16,-8 16-16,-1 18 15,1-17 1,8-18-16,9-8 16,0-9-16,0-9 15,0-8-15</inkml:trace>
  <inkml:trace contextRef="#ctx0" brushRef="#br0" timeOffset="195136.88">23620 8772 0,'0'0'0,"0"0"16,0 0-16,0 0 15,0 17-15,0 0 16,17 0-16,1 9 16,-1 0-16,18 9 15,8-9-15,9 0 16,9 0-1,-18 0-15,-17-9 16,0-8-16,-17 0 16,0 8-16,-27 26 15,-34 18-15,-17 0 16,-9-1-16,0-8 16,-1-9-1,36-17-15</inkml:trace>
  <inkml:trace contextRef="#ctx0" brushRef="#br0" timeOffset="198700.22">24176 9127 0,'0'0'0,"0"0"0,0 0 0,0 0 16,0 0-16,0 0 16,17 0-16,9 0 15,17 8-15,27 1 16,17 0-16,8-1 15,-8-8-15,-9 0 16,-8-8-16,-36 8 16</inkml:trace>
  <inkml:trace contextRef="#ctx0" brushRef="#br0" timeOffset="198930.81">24514 8953 0,'0'0'0,"0"0"0,0 0 15,0 18-15,0 8 16,0 17-16,-8 18 16,-1 8-16,-8-8 15,-10-9-15,10 8 16,8-25-16,9-9 15,0 0-15,9-18 16</inkml:trace>
  <inkml:trace contextRef="#ctx0" brushRef="#br0" timeOffset="199455.58">25348 8910 0,'0'0'0,"0"0"15,0 0-15,0 0 0,0 0 16,-9 17-1,1 9-15,-1 9 16,0 34-16,-8 27 16,-1-1-1,18-17-15,0-18 0,9-8 16,8-17 0,1-9-16,17-17 15,-1-9-15,27-18 16,26-42-16,8-27 15,-8-8-15,-9 0 16,-25 17-16,-19 26 16,-8 17-1,-17 18-15,0 8 0,-9 9 16,-9 9-16,0 17 16,-17 34-1,-8 27-15,-1 8 16,9-17-16,17-9 15,9-17-15,0-8 16,17-27-16,1-8 16,-9-1-16</inkml:trace>
  <inkml:trace contextRef="#ctx0" brushRef="#br0" timeOffset="199947.61">26095 9404 0,'0'0'0,"0"8"16,-9 18-16,0 9 16,1 17-16,-10 9 15,10-9-15,-1-18 16,0-8 0,1-17-16,8 0 15,0-1-15,0-8 16,0-8-16,0-10 15,17-25-15,9-9 16,9 0-16,-1 9 16,1-1-1,0 10-15,8 8 16,-8 8-16,-9 10 16,0 8-16,-8 0 15,-10 0-15,1 0 16,-9 0-16,-9 17 15,1 0-15,-19 1 16,-7-1-16,8 0 16,0 1-1,8-10-15,1 1 16,0 0-16,8-1 16,9 1-16,0 8 15,0 1-15,17 8 16,1 8-16,8-8 15,8 0-15,-8-17 16,-17 0 0</inkml:trace>
  <inkml:trace contextRef="#ctx0" brushRef="#br0" timeOffset="200153.41">26546 9386 0,'0'0'0,"0"0"16,0 0-16,18 0 15,8 0-15,17 0 16,9-8-16,18-1 16,8 0-16,9-8 15,-9 0-15,-43 8 16</inkml:trace>
  <inkml:trace contextRef="#ctx0" brushRef="#br0" timeOffset="200388.97">26815 9464 0,'0'0'0,"0"0"0,0 0 0,0 0 16,-8 18-16,-1 8 16,0 26-16,-17 8 15,0 1-15,9-18 32,8 0-32,9-17 0,0 0 0,0-17 15</inkml:trace>
  <inkml:trace contextRef="#ctx0" brushRef="#br0" timeOffset="200534.7">26833 9612 0,'0'0'0,"0"0"15,0 0-15,0 0 16,17 0 0,9 0-16,26-9 15,9 0-15,9 1 16,-36 8-16</inkml:trace>
  <inkml:trace contextRef="#ctx0" brushRef="#br0" timeOffset="200969.99">27710 8997 0,'0'0'0,"0"0"0,0 0 15,0 0 1,0 8-16,0 18 16,-9 26-16,-17 26 15,0 26 1,9-9-16,-1-8 0,1-9 15,0-9-15,8-17 16,0-17 0,9-9-16,9 0 0,0-9 15,-1-8 1</inkml:trace>
  <inkml:trace contextRef="#ctx0" brushRef="#br0" timeOffset="201153.22">27623 9412 0,'0'0'0,"0"0"16,0 0-16,0 0 15,17 0-15,1 0 16,17 0-16,8 0 16,9-8-16,0-1 15,18-8 1,-36 17-16</inkml:trace>
  <inkml:trace contextRef="#ctx0" brushRef="#br0" timeOffset="201373.01">28135 9057 0,'0'0'0,"0"0"15,0 0-15,0 0 16,0 0-16,-8 18 15,-1 25 1,0 35-16,-17 9 16,9 16-1,-9 19-15,0-10 0,0-25 16,17-9-16,9-35 16,9-26-16</inkml:trace>
  <inkml:trace contextRef="#ctx0" brushRef="#br0" timeOffset="201837.24">28596 9109 0,'0'0'0,"0"0"0,-9 9 15,-8 26-15,-9 51 16,-9 18-16,0 9 15,0-1-15,1-16 16,16-27-16,1-26 16,8-8-1,9-18-15</inkml:trace>
  <inkml:trace contextRef="#ctx0" brushRef="#br0" timeOffset="202247.54">28639 9308 0,'0'0'0,"0"0"0,0 0 16,0 0 0,17 0-16,9 0 15,9 0-15,0 0 16,0 0-16,-9 0 15,0 0-15,0 0 16,-17 9-16,-1 0 16,1 8-16,-9 0 15,0 18 1,-9 0-16,9-9 16,-8 0-16,8 0 15,0 8-15,0-8 16,0 9-16,8-9 15,10 0-15,8 0 16,8-9-16,1-8 16,26 0-1,0-18-15,-18 0 16,9-17-16,0 9 16,-34 8-16</inkml:trace>
  <inkml:trace contextRef="#ctx0" brushRef="#br0" timeOffset="202459.55">29143 9308 0,'0'0'0,"0"0"15,0 0-15,0 18 16,-9 16 0,0 10-16,1 34 0,-18 17 15,0 0 1,8-17-16,1-9 15,-1-17-15,18-8 16,0-18-16,0-18 16,0 1-16,9-9 15</inkml:trace>
  <inkml:trace contextRef="#ctx0" brushRef="#br0" timeOffset="202755.29">29334 9404 0,'0'0'0,"0"0"16,0 0-16,0 0 15,17 17-15,0 0 16,18 9-16,0 0 16,17 0-16,0 0 15,9-8 1,-18-1-16,1 0 15,-18 1-15,-9-1 16,-8 9-16,-26 9 16,-18 25-16,-35 9 15,-8 9-15,-9 0 16,9-17-16,26-26 16,35-18-16</inkml:trace>
  <inkml:trace contextRef="#ctx0" brushRef="#br2" timeOffset="-197559.36">31783 4510 0,'0'0'0,"0"-8"0,0-10 0,0 10 15,0-9 1,8-1-16,1 1 16,8 0-16,9-1 15,9 18-15,17 0 16,18 18-16,-1-1 31,9 18-31,0-1 0,-8 9 16,8 9-16,-8 9 15,-10 0-15,-8 8 16,-8 0-16,-1 1 16,-17 7-16,0 19 15,-8-1 1,-10 0-16,-8 9 0,-8 0 15,-1 9-15,0-1 16,-8-16 0,0 8-16,-1 8 15,1-8-15,0 9 16,-1-1-16,-8 1 16,0-9-16,9-9 15,-9 0-15,-9 1 16,0 7-1,-8-7-15,-1-1 16,1 9-16,-18 0 16,0 0-16,1-9 15,-1 0-15,0 1 16,9-1-16,0-17 16,0 0-1,0-18-15,-9 1 0,0 0 16,0-1-1,0 1-15,1-9 16,-1 0-16,0 0 16,9-9-16,-9 9 15,9-9-15,-9-8 16,0 17-16,-8 0 16,8-9-1,9 0-15,0-8 16,-9 8-16,0 9 15,1-8-15,8-1 16,-1-8-16,1 8 16,18 0-16,-1 1 15,0-10-15,0 1 16,9-9-16,9 0 16,-9-9-1,0 9-15,0-9 16,8 1-16,1-10 15,-9 1-15,9 0 16,17-9-16</inkml:trace>
  <inkml:trace contextRef="#ctx0" brushRef="#br2" timeOffset="-196943.31">30393 8927 0,'0'0'0,"0"0"16,0 0-16,0 0 15,0 0-15,0 9 16,0-9-16,-9 9 15,1 8-15,-1 0 16,0 1-16,-8 8 16,8 0-1,-8 17-15,0 9 16,-1-9 0,1 1-16,8-18 0,1 0 15,8-18-15,0 1 16,0-1-16,0 1 15,0 0-15,0-1 16,0 1 0,0-9-16,0 0 15,0 0-15,0 0 16,0 9-16,0-1 16,0 1-16,17 0 15,26 8-15,18-8 16,17-1-1,18-16-15,17-10 0,-53 10 16</inkml:trace>
  <inkml:trace contextRef="#ctx0" brushRef="#br1" timeOffset="-176599.98">4828 9958 0,'0'0'0,"0"0"0,0 0 0,0 0 16,0 0-16,0 0 15,0 0-15,0 0 16,0 0-16,0 0 15,0 0-15,0 0 16,0 0-16,0 0 16,0 0-1,0 0-15,0 0 0,0 0 16,0 0 0,0 0-16,0 0 15,0 0-15,0 0 16,0 0-16,0 0 15,0 0-15,0 0 16,0 0-16,9 9 16,-9-9-1,0 0-15,0 0 16,9 0-16,-1 8 16</inkml:trace>
  <inkml:trace contextRef="#ctx0" brushRef="#br1" timeOffset="-169553.14">17463 9984 0,'0'0'0,"0"0"0,0 0 16</inkml:trace>
  <inkml:trace contextRef="#ctx0" brushRef="#br1" timeOffset="-167228.56">17593 9923 0,'0'0'0,"0"0"0,0 0 15,0 0-15,0 0 16,0 0-16,0 0 16,18 0-16,-1 0 15,9 0-15,9-8 16,8-1-16,1 0 16,-10 9-16,18 9 15,-17 0 1</inkml:trace>
  <inkml:trace contextRef="#ctx0" brushRef="#br1" timeOffset="-166959.65">17619 10287 0,'0'0'0,"0"0"0,0 0 15,0 0-15,0 0 16,0 0-16,9-9 16,17 1-1,18-18-15,34 0 16,43 9-1,235-27-15</inkml:trace>
  <inkml:trace contextRef="#ctx0" brushRef="#br1" timeOffset="-164264.81">18722 10712 0,'0'0'0,"-8"0"0,-1 0 15,0 0-15,9 0 16,0 0 0,0 0-16,0 0 15,0-9-15,0 0 16,18-17-16,-1 0 15,9-17-15,0 0 16,0 8-16,0 0 16,-9 9-1,-8 9-15,0 0 16,-1 8-16,-8 9 16,0 0-16,0 0 15,0 9-15,-8 17 16,-1 8-16,9 10 15,0-1-15,9-8 16,-1-9-16,1 0 16,9-18-1,16 10-15,10-27 16,-18 0-16</inkml:trace>
  <inkml:trace contextRef="#ctx0" brushRef="#br1" timeOffset="-164121.52">19009 10252 0,'0'0'15,"0"0"-15,0 0 0,0 0 16,17 18-16,18-10 16,-18 1-16</inkml:trace>
  <inkml:trace contextRef="#ctx0" brushRef="#br1" timeOffset="-163620.02">19764 9915 0,'0'0'0,"0"0"0,0 0 0,0 0 0,0 0 15,-8 8 1,-1 1-16,0 0 16,1 8-16,-1 9 15,0 17-15,0 18 16,1 17 0,-18 26-16,8 0 15,-8 0-15,9-18 0,0-25 16,-1-18-1,1-8-15,8-18 16,9-8-16,0-1 16,0-8-16,0-8 15,18-9-15,-1-18 16,18-8-16,-1 8 16,-8 0-16,0 18 15,1 0 1,-10 8-16,0 9 15,1 0-15,-1 0 16,0 17-16,-8 18 16,0 0-1,-1-1-15,-8-8 0,18 0 16,8 0 0,-18-9-16,1-8 15</inkml:trace>
  <inkml:trace contextRef="#ctx0" brushRef="#br1" timeOffset="-163406.56">19443 10322 0,'0'0'0,"0"0"16,0 0-16,0 0 15,9 0-15,8 0 16,18 0-16,26-9 16,17 0-16,35-8 15,-44 17 1</inkml:trace>
  <inkml:trace contextRef="#ctx0" brushRef="#br1" timeOffset="-162842.31">20485 9923 0,'-9'-8'0,"9"8"0,0 0 15,0 0-15,0 0 16,0 0-16,18 0 15,-1 0-15,18 17 16,0 0 0,8 18-16,0 0 15,1 8-15,-18 0 16,-9 1-16,-8-1 16,-18 9-1,1-9-15,-19 0 0,-7-8 16,-10-9-16,1-9 31,-9-8-31,8 0 0,10-18 16,16 0-16,1 1 15,17-1-15,0-26 16,17-8-16,27-9 16,16-8-1,10 8-15,17 8 0,-44 27 16</inkml:trace>
  <inkml:trace contextRef="#ctx0" brushRef="#br1" timeOffset="-162294.64">21041 9932 0,'0'0'0,"0"-9"16,0 9-16,0 0 15,0 0-15,0 0 16,0 0-16,0 0 16,0 0-1,0 0-15,0 0 16,0 18-16,-9 25 15,9 26-15,0 1 16,0 8-16,0-18 16,0-17-1,9 1-15,-1-18 0,1-18 16,8 1-16,10-18 16,16-8-1,18-35-15,8-26 16,-8-8-16,-9 8 15,-17 26-15,-9 17 16,-17 9-16,-1 9 16,1-1-1,-9 18-15,0 0 16,0 0-16,-9 26 0,1 26 16,-10 18-1,1-1-15,17 0 16,0-8-16,0-18 15,17-8-15,-8-18 16,0-8-16,-1-1 16</inkml:trace>
  <inkml:trace contextRef="#ctx0" brushRef="#br1" timeOffset="-161749.79">21536 10252 0,'0'0'0,"0"0"0,0 0 16,0 0-16,0 18 15,8 8-15,-8 8 16,0 1-16,0 0 16,-8 8-16,8-17 15,0 0-15,0-9 16,0-8-16,0 0 15,0-9-15,0 0 16,0-9 0,0-17-16,0-17 15,17-18-15,0 0 16,10 9-16,-10 18 16,0 8-16,1 9 15,8-1-15,0 1 16,-9 17-16,0 0 15,1 0 1,-9 0-16,-1 9 16,1-1-16,-9 1 15,-9 0-15,1-1 16,-10 10-16,-8-1 16,0 0-16,9-8 15,-1-1-15,1 1 16,8 0-16,1 8 15,8 0 1,0 1-16,0-1 16,8 0-16,10 1 15,-1-1-15,18-8 16,-1-1-16,-16-8 16</inkml:trace>
  <inkml:trace contextRef="#ctx0" brushRef="#br1" timeOffset="-161546.29">21953 10123 0,'0'0'0,"0"0"0,0 0 16,0 0-1,0 0-15,17 8 16,18 1-16,-1-9 15,10-9-15,8 1 16,9-1-16,-18 0 16,-26 9-16</inkml:trace>
  <inkml:trace contextRef="#ctx0" brushRef="#br1" timeOffset="-161167.58">21961 10235 0,'0'0'0,"0"0"16,0 0-16,0 17 15,0 1-15,0 16 16,0 1 0,-8-9-16,-1 0 15,0 0-15,9-9 16,0-8-16,0 0 15,0-9-15,0 0 16,0 0-16,0 0 16,0 0-16,0-9 15,9 0-15,0 1 16,-1 8 0,-8-9-16,18 0 15,-1 1-15,9-1 16,17 0-16,10 1 15,7-1-15,-16 9 16,-27 0-16,-8 0 16</inkml:trace>
  <inkml:trace contextRef="#ctx0" brushRef="#br1" timeOffset="-160786.96">20546 10686 0,'0'0'0,"0"0"0,0 0 0,0 0 16,8-9-1,45 0-15,33 9 16,27 0-16,44 0 16,25 0-16,0 9 15,9-9-15,-34-9 16,-1 1-16,0-1 15,-43 0-15,-26 1 16,-26-1 0,-26 9-16,-27 9 15</inkml:trace>
  <inkml:trace contextRef="#ctx0" brushRef="#br1" timeOffset="-160284.85">21015 10824 0,'0'0'0,"0"-9"0,0 1 16,0 8-16,0-9 16,8 9-16,1 0 15,8 0-15,9 0 16,9 0-16,0 17 16,8 9-16,9 9 15,-8 0 1,-1-1-16,1 10 15,-18-10-15,-9-8 16,-8 0-16,-9 0 16,-9 0-16,-17 0 15,0 0-15,0 0 16,0-17 0,-9-1-16,9-8 15,9 0-15,-1-8 16,1-1-16,0 1 15,17-18-15,17-18 16,9 1-16,18 0 16,-1-1-16,-17 36 15</inkml:trace>
  <inkml:trace contextRef="#ctx0" brushRef="#br1" timeOffset="-160018.47">21675 10928 0,'0'0'0,"0"0"16,0 0-16,0 0 15,0 0-15,17 0 16,9 0-16,9 0 15,17-9-15,9 1 16,-1-1-16,10 0 16,-1 1-16,-8-1 15,-26 0-15,-18 9 16</inkml:trace>
  <inkml:trace contextRef="#ctx0" brushRef="#br1" timeOffset="-159749.81">21944 10668 0,'0'0'0,"0"0"0,0 0 16,0 0-16,0 9 16,0 8-16,-9 1 15,0-1-15,1 17 16,-18 10-16,0 16 15,-9 18 1,0 0-16,9-17 0,9 0 16,17-18-1,17-9-15,1-8 16,25-8-16,61-10 16,261-8-16</inkml:trace>
  <inkml:trace contextRef="#ctx0" brushRef="#br1" timeOffset="-154837.1">22778 10313 0,'0'-9'0,"0"9"0,0 0 16,0 0-16,0 0 15,0 0-15,0 0 16,0 0-16,0 0 15,-9 0-15,0 0 16,0 18-16,1 25 16,-18 35-16,8 26 15,1 9 1,17-1-16,0-8 16,9-17-16,8-18 15,0-26-15,1-8 16,-1-18-16,1-8 15,16-18-15,18-25 16,9-18-16,9-26 16,16-26-16,-7-9 15,-19 9-15,-8 18 16,-17 25 0,-9 18-16,-17 17 15,0 8-15,-1 1 16,1 17-16,-9 0 15,0 0 1,-9 26-16,1 26 0,-10 26 16,10 9-1,8-9-15,0-1 16,0 1-16,8-17 16,10-9-16,-1-17 15,35-1-15,-17-8 16</inkml:trace>
  <inkml:trace contextRef="#ctx0" brushRef="#br1" timeOffset="-153955.03">23672 10833 0,'0'0'0,"0"0"15,0 0-15,-9 8 16,1 18-16,-1 35 16,0 8-16,-8 1 15,-1-1 1,1-17-16,0-9 15,8-17-15,0-9 16,1-8-16,8 0 16,0-9-16,0-9 15,0-8-15,0-35 16,0-17-16,17-1 16,0 18-1,1 9-15,-1 8 16,1 1-16,8 16 15,8 1-15,1 0 16,-9 8-16,0 9 16,-8 0-16,-1 0 15,-8 0-15,-1 0 16,-8 9-16,-8 8 16,-1 0-1,-8 1 1,-10-1-16,1 0 0,9-8 15,0 0-15,8-1 16,0 1-16,1 8 16,8 1-16,0-1 15,0 0 1,8 1-16,1 8 16,8 0-16,1 0 15,-10 0-15,10-18 16,-1 10-16,9-1 15,0-9-15</inkml:trace>
  <inkml:trace contextRef="#ctx0" brushRef="#br1" timeOffset="-153736">23906 10824 0,'0'0'0,"0"0"0,0 0 15,0 0-15,0 0 16,0 0-16,18 9 16,8-1-16,9-8 15,8-8-15,0-1 16,9 0 0,9 9-16,9 0 15,-36 0-15</inkml:trace>
  <inkml:trace contextRef="#ctx0" brushRef="#br1" timeOffset="-153521.56">24019 10885 0,'0'0'0,"0"0"15,0 0-15,0 17 16,0 9-16,0 26 15,-8 0-15,-1 0 16,-8 9-16,8-27 16,18-16-1,-1-1-15,-8-9 16</inkml:trace>
  <inkml:trace contextRef="#ctx0" brushRef="#br1" timeOffset="-153367.27">24063 11058 0,'0'0'0,"0"0"0,0 0 16,0 0-16,0 0 15,17 0-15,9 0 16,35-9-16,8-8 16,10 0-16,-36-1 15</inkml:trace>
  <inkml:trace contextRef="#ctx0" brushRef="#br1" timeOffset="-152818.64">23629 10252 0,'0'0'0,"0"0"0,0 0 15,0 0-15,0 0 0,17 0 16,9 9-16,17-9 16,18 9-1,9-18-15,-1 0 16,1 1-16,-18 8 15,-26 0-15</inkml:trace>
  <inkml:trace contextRef="#ctx0" brushRef="#br1" timeOffset="-152621">23906 9993 0,'0'0'0,"0"0"0,0 0 16,0 8-16,9 36 16,-9 25-16,-9 0 15,1 18 1,-10-1-16,1 10 16,8-1-16,9-43 15</inkml:trace>
  <inkml:trace contextRef="#ctx0" brushRef="#br1" timeOffset="-151704.58">24766 10452 0,'0'0'0,"0"0"0,0 0 0,0 0 15,0 0 1,0 0-16,0 0 15,0 0-15,0 34 16,-9 27-16,1 34 16,-10 35-1,1 0-15,8-26 0,1-17 16,8-18-16,0-17 16,0-26-16,0-9 15,0-8 1,8-9-1,1 0-15</inkml:trace>
  <inkml:trace contextRef="#ctx0" brushRef="#br1" timeOffset="-151248.91">24836 10504 0,'0'0'0,"0"0"0,0 0 16,0 0-16,0 0 16,8 0-1,10 0-15,-1 0 0,0 0 16,1 0 0,8 0-16,8 0 15,-7 0-15,7 8 16,18 10-16,-8-1 15,-18 9-15,0-9 16,0 9 0,-17-8-16,-1-1 15,1 18-15,-18-1 16,1 1-16,-10-1 16,1 10-16,0-1 15,8-8-15,9-1 16,0-8-16,9 0 15,8 0-15,0-17 16,18 0-16,8-18 16,10 0-16,-1-17 15,0 0 1,0-8-16,0 16 16,-26 10-16</inkml:trace>
  <inkml:trace contextRef="#ctx0" brushRef="#br1" timeOffset="-151052.24">25426 10660 0,'0'0'0,"0"0"15,0 0-15,0 0 16,-9 17-16,1 9 16,-1 26-16,-8 17 15,-1 18-15,1-18 16,0-17-1,-1-9-15,18-17 16,9-8-16,8-1 16,-8-8-16</inkml:trace>
  <inkml:trace contextRef="#ctx0" brushRef="#br1" timeOffset="-150751.83">25574 10478 0,'0'0'0,"0"0"0,0 0 0,0 0 0,0 8 16,0 10-16,17 16 15,9 10-15,9-10 16,0-8-16,17 0 16,-9 0-1,1-8-15,-18-10 0,-18 1 16,1 8-1,-18 9-15,-17 35 16,-35 34-16,-17 9 16,9-26-16,17-17 15,8-10-15,10-25 16,25-8-16,9-10 16</inkml:trace>
  <inkml:trace contextRef="#ctx0" brushRef="#br1" timeOffset="-150111.52">25869 11214 0,'0'0'0,"0"0"0,0 0 16,0 0-1,0 8-15,0 10 0,0-1 16,0 18-16,-9-1 16,1 1-1,-1-9-15,9 0 16,0-9-16,0-8 15,0 0-15,0-9 16,0-9-16,0 0 16,0-8-16,0-26 15,0-1-15,9 10 16,-1-1 0,1 18-16,8-1 15,-8 1-15,8 9 16,-8 8-16,8 0 15,1 0-15,-10 0 16,1 0-16,0 0 16,-1 8-16,1 1 15,-9-1 1,-9 1-16,1 8 16,-1 1-16,0-1 15,1-8-15,-1-1 16,0 1-16,9 0 15,0-1-15,0 1 16,0 0-16,0-1 16,0 10-1,0-1-15,9-8 16,0-1-16,8 1 16,9-9-16,0 0 15</inkml:trace>
  <inkml:trace contextRef="#ctx0" brushRef="#br1" timeOffset="-149893.48">26190 11153 0,'0'0'0,"0"0"0,0 0 15,0 0-15,0 0 16,18 9-16,16 0 15,1-9 1,26-9-16,17-17 16,0 0-1,-8 0-15,-10 9 0,-34 8 16</inkml:trace>
  <inkml:trace contextRef="#ctx0" brushRef="#br1" timeOffset="-149671.79">26399 11171 0,'0'0'0,"0"0"15,0 0-15,0 17 16,-9 0-16,0 18 16,1 8-16,-10 9 15,-8 0-15,0 0 16,9-9-1,-1-17-15,10 0 16,8 0-16,8-17 16</inkml:trace>
  <inkml:trace contextRef="#ctx0" brushRef="#br1" timeOffset="-149522.27">26303 11422 0,'0'0'0,"0"0"16,0 0-16,0 0 15,0 0-15,17 0 16,36 0-16,25-9 16,26-8-16,9-9 15,-61 17 1</inkml:trace>
  <inkml:trace contextRef="#ctx0" brushRef="#br1" timeOffset="6810.71">26911 10824 0,'0'-9'0,"0"9"0,0 0 0,17 0 16,1 0 0,25-8-16,27 8 15,-1 0-15,9-9 16,-8 0-16,-10 1 15,10 8-15,-1-9 16,-34 9-16</inkml:trace>
  <inkml:trace contextRef="#ctx0" brushRef="#br1" timeOffset="7068.05">27354 10556 0,'0'0'0,"0"0"16,0 0-16,0 0 15,0 0-15,0 17 16,0 18 0,0 25-16,-9 9 15,0 18-15,1 0 16,8-9-16,0-26 15,8-9-15,-8-8 16,9-27-16</inkml:trace>
  <inkml:trace contextRef="#ctx0" brushRef="#br1" timeOffset="7794.89">27805 10452 0,'0'0'0,"0"0"0,0 0 0,0 0 16,0 0-16,0 0 16,0 8-16,0 10 15,0 8-15,0 8 16,0 18-1,-8 9-15,-1 25 16,-8 18-16,-1-8 16,10-1-16,8-8 15,0-27-15,8-8 16,10-17-16,-1-9 16,9-9-16,0-8 15,9-9 1,17-18-16,9-8 0,0-34 15,-1-18 1,1-9-16,0 9 16,-18 9-16,1 0 15,-18 25-15,0 10 16,-17-1-16,-1 18 16,1 0-16,-9 8 15,0 9-15,-9 0 16,1 9-1,-19 25-15,1 27 16,-17 43-16,-9 17 16,17-8-16,18-10 15,-1 1-15,18-17 16,0-35-16,9-17 16,0-9-16,8-18 15,1-16-15,25-18 16,-8 8-16</inkml:trace>
  <inkml:trace contextRef="#ctx0" brushRef="#br1" timeOffset="8354.87">28352 11214 0,'0'0'0,"0"0"16,0 0-16,0 17 15,9 18-15,0 25 16,0 10-16,-1-1 16,-8-17-1,0-9-15,0-17 0,0-8 16,0-10 0,0 1-16,0-9 15,0 0-15,0-9 16,9-25-16,8-27 15,1-8-15,8-1 16,0 18-16,0 9 16,0 8-16,0 1 15,-9 17-15,9-1 16,-8 18 0,8 0-16,0 0 15,-18 9-15,1 0 16,0 8-16,-18 0 15,0 0-15,-17 9 16,0 0-16,-8-8 16,8-1-1,8-8-15,1-1 0,-1 1 16,18 0 0,0-9-16,0 17 15,0 0-15,0 9 16,18 9-16,-1 0 15,9-1-15,0-8 16,0 0 0,0-17-16,27 8 0,7 1 15,1-44 1,-35 0-16</inkml:trace>
  <inkml:trace contextRef="#ctx0" brushRef="#br1" timeOffset="8564.83">28778 11171 0,'0'0'0,"0"0"0,0 0 16,0 0-16,0 0 16,17 0-16,9 0 15,9-9-15,17 0 16,-8 1-16,-1-1 15,-8 0-15,17-8 32,-26 8-32</inkml:trace>
  <inkml:trace contextRef="#ctx0" brushRef="#br1" timeOffset="8807.15">28943 11188 0,'0'0'0,"0"0"16,0 0 0,0 17-16,0 9 15,0 17-15,9 27 16,-18-1-16,0-8 16,1-1-16,-1-16 15,0-18-15,9 0 16,9-18-16,-9 1 15,9 0 1</inkml:trace>
  <inkml:trace contextRef="#ctx0" brushRef="#br1" timeOffset="8951.73">28995 11413 0,'0'0'0,"0"0"0,0 0 15,0 0-15,0 0 16,17 0-1,1 0-15,17 0 16,-1-9-16,36 1 16,-18-1-16</inkml:trace>
  <inkml:trace contextRef="#ctx0" brushRef="#br1" timeOffset="9114.46">29568 10954 0,'0'0'0,"0"0"16</inkml:trace>
  <inkml:trace contextRef="#ctx0" brushRef="#br1" timeOffset="9528.91">29646 10720 0,'0'0'0,"0"0"0,0 0 0,0 0 15,0 0-15,0 0 16,0 9-16,-8 8 15,-1 26-15,0 27 16,-8 34-16,-9 17 16,0-8-1,0-10-15,8-16 16,1-26-16,8-18 16,9 0-16,0-17 15,9-17-15,0 0 16</inkml:trace>
  <inkml:trace contextRef="#ctx0" brushRef="#br1" timeOffset="9739.05">29551 11153 0,'0'0'0,"0"0"16,0 0-16,0 0 15,0 0-15,9 0 16,17 0 0,8 0-16,10 0 15,8-8-15,17-1 16,-17-8-16,-34 8 16</inkml:trace>
  <inkml:trace contextRef="#ctx0" brushRef="#br1" timeOffset="9991.23">30063 10686 0,'0'0'0,"0"0"0,0 0 16,0 0-16,0 0 15,0 17-15,0 9 16,-9 34-1,-17 44-15,0 35 16,0 8-16,-8-17 16,16-17-16,1-18 15,17-26-15,9-25 16,-1-27-16</inkml:trace>
  <inkml:trace contextRef="#ctx0" brushRef="#br1" timeOffset="11844.67">30506 10867 0,'0'0'0,"0"-8"0,0-1 0,0 9 15,0 0-15,0 0 16,0 0 0,0 0-16,0 0 15,-9 26-15,1 17 16,-1 27-16,0 16 15,-8 10-15,8-10 16,9-8 0,0-17-16,0-9 0,9-26 15,0-9-15,8-8 16,9-9 0,17-18-16,10-16 15,16-36-15,1-34 16,-1 1-16,-17 7 15,-8 27-15,-18 17 16,-18 17-16,1 18 16,0 0-16,-1 8 15,-8 9 1,0 0-16,-8 9 16,-10 34-16,-8 26 15,-9 18-15,9 8 16,9 0-16,0-8 15,17-18-15,0-8 16,8-9-16,1-26 16,8-17-1,-8-1-15,0 1 16</inkml:trace>
  <inkml:trace contextRef="#ctx0" brushRef="#br1" timeOffset="12458.83">31053 11266 0,'0'0'0,"0"0"0,0 8 16,0 10-16,0 8 16,0 26-16,0 8 15,-9-8-15,1-8 16,-1-1-1,9-17-15,0 0 0,0-9 16,0-8 0,0 0-16,0-9 15,0-9-15,0-8 16,9-27-16,8-16 16,0-10-16,1 18 15,-1 9-15,9 8 16,0 18-1,-8 0-15,-1-1 16,0 18-16,1 0 16,-1 0-16,-8 9 15,0 0-15,-1-1 16,-8 1-16,-8 8 16,-1-8-16,-17 8 15,-9 1-15,0-10 16,1 1-1,16 0-15,1-1 16,-1 1-16,10 0 16,-1-1-16,0 1 15,1 0-15,-1 8 16,9 0-16,0 1 16,0-1-1,9 18-15,-1-9 16,10 0-16,-1-9 15,9 0-15,9-8 16,0-9-16,-1 9 16,-16-9-16</inkml:trace>
  <inkml:trace contextRef="#ctx0" brushRef="#br1" timeOffset="12675.32">31392 11222 0,'0'0'0,"0"0"16,0 0 0,0 0-16,0 0 0,0 0 15,17 0-15,1 9 16,8-9 0,8 0-16,1-9 15,0 1-15,-9 8 16,0 0-16,0 0 15,-17 0-15</inkml:trace>
  <inkml:trace contextRef="#ctx0" brushRef="#br1" timeOffset="12894.85">31470 11300 0,'0'0'0,"0"0"15,0 0-15,0 0 16,0 0-16,0 9 15,0 17-15,0 17 16,-9 27-16,1-1 16,-1 0 15,-8-8-31,8-18 0,9-17 0,0 0 16,0-17-16,0-9 15,0 0-15</inkml:trace>
  <inkml:trace contextRef="#ctx0" brushRef="#br1" timeOffset="13049.07">31513 11430 0,'0'0'0,"0"0"0,0 0 16,0 0-16,9 9 16,8 8-16,18-8 15,0 0-15,8-9 16,-17-9-16</inkml:trace>
  <inkml:trace contextRef="#ctx0" brushRef="#br1" timeOffset="13644.91">31539 10824 0,'0'0'0,"0"0"15,0 0-15,0 0 16,0 0-16,18 0 16,17 0-16,17 0 15,17 0-15,-8 0 16,17 0 0,9 0-16,-26 0 15,-35 0-15</inkml:trace>
  <inkml:trace contextRef="#ctx0" brushRef="#br1" timeOffset="13876.95">31843 10590 0,'0'0'0,"0"0"0,0 0 16,0 0-16,0 0 15,0 0-15,0 18 16,0 8-16,-8 17 16,-1 26-16,-8 0 15,-1 9 1,1 0-16,17 0 16,0-52-16</inkml:trace>
  <inkml:trace contextRef="#ctx0" brushRef="#br1" timeOffset="14446.51">32208 10919 0,'0'0'0,"0"0"0,0 0 16,0 0-16</inkml:trace>
  <inkml:trace contextRef="#ctx0" brushRef="#br1" timeOffset="14742.86">32182 10919 0,'0'0'0,"0"0"0,0 0 0,0 0 16,0 0-16,-9 26 15,1 18-15,-18 34 16,8 8-1,-8 35-15,0 1 16,9-27-16,-1-8 16,1-27-16,8-16 15,9-19-15,0-7 16,18-10-16,-10 1 16</inkml:trace>
  <inkml:trace contextRef="#ctx0" brushRef="#br1" timeOffset="15758.84">32251 11136 0,'0'0'0,"0"0"0,0 0 0,0 0 16,0-9-16,0 1 15,0-1-15,0 0 16,18 1-16,-1-1 16,1 0-16,16 1 15,-8 8-15,0 0 16,-8 0-16,-1 8 15,-8 1-15,0 8 16,-9 1 0,0 8-16,-9 0 15,0 8-15,0 1 16,-8-9-16,8 0 16,1-9-16,8 0 15,0 9-15,8-8 16,10 8-1,-1 0-15,18 0 16,0-18-16,-1 1 16,10-18-16,8 1 15,0-1-15,-9-8 16,10-9 0,-1 8-16,0 1 15,-26 8-15</inkml:trace>
  <inkml:trace contextRef="#ctx0" brushRef="#br1" timeOffset="16008.36">32686 11093 0,'0'0'0,"0"0"0,0 0 16,0 0-1,0 0-15,0 17 16,0 0-16,-9 27 15,-8 33-15,-9 10 16,-18 17 0,1 0-16,8-26 0,9-9 15,9-17-15,-1-9 16,18-8-16,9-26 16,0-1-1</inkml:trace>
  <inkml:trace contextRef="#ctx0" brushRef="#br1" timeOffset="16453.22">32738 10963 0,'0'0'0,"0"0"0,0 0 16,0 0-16,0 0 15,0 0 1,0 0-16,0 0 16,0 17-16,0 0 15,17 9-15,9 9 16,9 8-16,0-8 15,8 0-15,1-9 32,-1-1-32,-17 1 0,0-8 15,-17-1-15,-1 0 16,-16 9-16,-18 18 16,-26 25-16,-27 9 15,-7 0-15,7-17 16,19-1-16,8-17 15,17-17-15,17-17 16,18 0 0,0-9-16,9 0 15</inkml:trace>
  <inkml:trace contextRef="#ctx0" brushRef="#br1" timeOffset="17159.92">32972 11846 0,'0'0'15,"0"9"-15,-8 25 0,-1 10 16,0-1-1,-8 0-15,-1-8 16,1-9-16,8-9 16,1-8-16,8 0 15,0-9-15,0 0 16,0-18-16,0-16 16,17-36-1,9-8-15,0 9 16,0 17-16,0 17 15,0 1-15,-8 16 16,-1 1-16,0 17 16,-8 0-16,0 0 15,-1 9-15,1 8 16,0 0 0,-18 1-16,0 16 15,1-8-15,-18 9 16,8-9-16,-8 0 15,9-9 1,0-8-16,8 0 0,0-1 16,9 1-16,0 8 15,0 1-15,0-1 16,0 0 0,9 1-16,8-1 15,-8-8-15,8-1 16,1 1-16,-10 0 15</inkml:trace>
  <inkml:trace contextRef="#ctx0" brushRef="#br1" timeOffset="17377.19">33241 11725 0,'0'0'0,"0"0"0,18 0 0,-1 0 16,27 0-1,16 0-15,-8 0 16,-25 0-16,-1 0 16,-9 8-16</inkml:trace>
  <inkml:trace contextRef="#ctx0" brushRef="#br1" timeOffset="17631.61">33285 11898 0,'0'0'0,"-9"26"0,0 9 16,1 17-16,-10 0 0,1-9 16,0-8-1,8-9-15,9-18 16,0 1-16,0-9 16,0 0-16</inkml:trace>
  <inkml:trace contextRef="#ctx0" brushRef="#br1" timeOffset="17784.93">33511 11924 0,'8'0'0,"36"0"0,-10 0 0,-34 0 0</inkml:trace>
  <inkml:trace contextRef="#ctx0" brushRef="#br1" timeOffset="28831.56">17246 11560 0,'0'0'0,"0"0"15,0 0-15,0 0 16,0 0 0,0 0-16,0 0 0,9 0 15,8 0 1,0 0-16,18 0 15,9 0-15,8 0 16,0 0-16,9 9 16,-18 8-16</inkml:trace>
  <inkml:trace contextRef="#ctx0" brushRef="#br1" timeOffset="29048.24">17315 11777 0,'0'0'0,"0"0"0,0 0 16,18 0-16,-1 0 15,18 8-15,0 1 16,25 0-16,-7-9 15</inkml:trace>
  <inkml:trace contextRef="#ctx0" brushRef="#br1" timeOffset="29738.68">17897 12227 0,'0'0'0,"0"0"0,0 0 15,0 0-15,0 0 16,0-9-16,18 1 15,16-18 1,18-26-16,1-9 16,-1 1-16,-9-1 15,-8 9-15,-9 17 16,-17 9-16,-1 9 16,1 0-16,0 17 15,-9 0-15,0 8 16,-9 27-1,0 17-15,1 9 16,8-9-16,0-9 16,8-17-16,1 0 15,0-17 1,-1-1-16,1-8 0</inkml:trace>
  <inkml:trace contextRef="#ctx0" brushRef="#br1" timeOffset="29869.13">18323 11474 0,'0'0'0,"0"0"0,0 0 15,0 17-15,8 9 16,-8-9-16</inkml:trace>
  <inkml:trace contextRef="#ctx0" brushRef="#br1" timeOffset="30346.35">18852 11344 0,'0'0'0,"0"0"0,0 0 0,0 0 15,0 0-15,0 0 16,0 26-16,-8 17 16,-1 26-16,0 18 15,-8 34 1,-9 18-16,0-18 16,0-17-16,0-9 15,8-26-15,1-17 16,8-26-16,9-8 15,0-10-15,0-8 16,0-8-16,18-18 16,17-18-16,17-16 15,17-18 1,-17 35-16,-26 17 16,0 8-16,0 18 15,-8 9-15,-1 8 16,0 18-16,-8 17 15,0 17-15,-1 9 16,1-17-16,-9-18 16,9 0-1,17-8-15,-17-26 16</inkml:trace>
  <inkml:trace contextRef="#ctx0" brushRef="#br1" timeOffset="30677.02">18566 11898 0,'0'0'0,"0"0"16,0 0-16,0 0 15,0 0-15,0 0 16,17 0-16,9 0 16,18-9-16,17 1 15,17-1 1,0 0-1,9 9-15,-18-8 0,-43 8 0</inkml:trace>
  <inkml:trace contextRef="#ctx0" brushRef="#br1" timeOffset="32372.84">19556 11560 0,'-9'-8'0,"0"8"0,1-9 15,8 9-15,0-9 16,0 1-16,0 8 16,0-9-16,17 9 15,1 0 1,16 0-16,27 17 15,0 9-15,-9 0 16,-9-8-16,1 8 16,-18 0-16,-18 0 15,1 8-15,-18 1 16,-8 8 0,-18 0-16,9-17 15,-8 0-15,8-17 16,8 0-16,1-9 15,-1 0-15,1-9 16,8 0-16,9 1 16,0-1-16,18-17 15,8 0-15,9-9 16,25 1 0,-16 25-16</inkml:trace>
  <inkml:trace contextRef="#ctx0" brushRef="#br1" timeOffset="33037.87">20433 11413 0,'-9'0'0,"1"0"0,-1 0 16,0 0 0,0 17-16,1 1 15,-1 16-15,-8 10 16,-1 16-16,10 10 16,-1 7-16,9 19 15,-9-18-15,9-18 16,0-16-16,9-18 15,0-9 1,8-8-16,0-1 16,9-16-16,9-18 15,17-26-15,9-26 16,0-18-16,0 1 16,-18 9-16,-17 25 15,-8 26-15,-10 1 16,1 16-16,0 1 15,-9 17-15,0 0 16,-9 9 0,0 17-16,-8 34 15,-9 18-15,0 17 16,8 9-16,18-26 16,0-17-1,0-18-15,18-8 0,8-9 16,-9-9-1</inkml:trace>
  <inkml:trace contextRef="#ctx0" brushRef="#br1" timeOffset="33571.22">20858 11889 0,'0'0'0,"0"0"0,0 26 15,0 9-15,-8 26 16,-1-1-16,0 27 16,1-1-1,-1-25-15,0-26 0,1-9 16,8-18 0,0 1-16,0-9 15,0-9-15,0-8 16,8-35-16,18-35 15,9 1-15,0 8 16,-9 17-16,9 27 16,-9-1-16,0 18 15,-9 8-15,9 9 16,0 0-16,0 0 16,-17 17-1,0 1-15,-18 8 16,0 0-16,1 0 15,-19 0-15,1 0 16,0 0-16,-8 0 16,16-18-16,1 1 15,8 0 1,1-1-16,8 1 16,0 8-16,0 0 15,17 1-15,0 8 16,1 0-16,-1-18 15,26 1-15,10-18 16,-36 9-16</inkml:trace>
  <inkml:trace contextRef="#ctx0" brushRef="#br1" timeOffset="33771.26">21206 12028 0,'0'0'0,"0"0"0,0 0 16,0 0-16,0 0 16,17-9-1,9 1-15,18-18 16,8 0-16,0 8 16,0 1-16,17 0 15,1-9-15,-44 17 16</inkml:trace>
  <inkml:trace contextRef="#ctx0" brushRef="#br1" timeOffset="34016.48">21327 11950 0,'0'0'0,"0"0"0,0 0 16,0 17-16,0 1 15,0 8 1,0 8-16,-8 10 16,-1-1-16,0 0 15,1 0-15,-1-8 16,9-9-16,0-17 16,9-9-16,-9 0 15,0 0 1</inkml:trace>
  <inkml:trace contextRef="#ctx0" brushRef="#br1" timeOffset="34171.79">21353 12201 0,'-8'0'0,"8"0"0,0 0 15,0 0-15,0 0 16,0 0-16,17-9 16,18 1-16,8-1 15,27 9-15,8 0 16,-35 0-1,-17 0-15</inkml:trace>
  <inkml:trace contextRef="#ctx0" brushRef="#br1" timeOffset="34563.07">19738 12357 0,'0'0'0,"0"0"0,18 0 16,8 0-16,26 0 16,26-9-16,35 1 15,34-1 1,27 0-16,8 1 16,1 8-16,-10 0 15,-25 0-15,-18 0 16,-25 0-16,-19 0 15,-7 0-15,-19-9 16,-34 9-16</inkml:trace>
  <inkml:trace contextRef="#ctx0" brushRef="#br1" timeOffset="35004">20146 12582 0,'0'0'0,"0"0"0,18 0 15,8 0-15,17 9 16,18 8-16,0 1 15,0 16 1,-9-8-16,-9 9 0,0 17 16,-8 0-1,-17-9-15,-10 0 16,-16 1-16,-1-1 16,-17 0-16,-9-17 15,-8 0-15,-1 0 16,-8-17-16,17-1 15,1-16-15,8-1 16,8-8-16,18-9 16,9-26-1,17-9-15,35 1 16,26-10-16,26 18 16,-53 26-16</inkml:trace>
  <inkml:trace contextRef="#ctx0" brushRef="#br1" timeOffset="35321.12">20850 12807 0,'0'0'0,"0"0"0,0 0 0,8 0 16,10 0-1,16 0-15,10 0 0,17-8 16,8-1-1,1 0-15,-10-8 16,-34 8-16</inkml:trace>
  <inkml:trace contextRef="#ctx0" brushRef="#br1" timeOffset="35553.87">21136 12608 0,'0'0'0,"0"0"0,0 0 16,0 0-16,0 0 16,0 9-16,-8 8 15,-1 18-15,-17 25 16,0 27-16,8 0 16,1-9-1,8-9-15,9 9 16,0-26-16,26-18 15,35-34-15,-9-8 16</inkml:trace>
  <inkml:trace contextRef="#ctx0" brushRef="#br1" timeOffset="37559.93">22170 11976 0,'0'0'0,"0"0"0,-9 17 16,0 9-16,9 18 16,0 34-16,-8 25 15,-1 1 1,0 0-16,9-26 0,0 0 15,0 0-15,9-26 16,0-17 0,-1-18-16,10-8 15,-1-9-15,26-18 16,10-16-16,-1-27 16,26-43-16,-9-26 15,-25 35 1,-10 26-16,-8 25 0,-17 10 15,0 16 1,0 1-16,-9 9 16,0 8-16,0 0 15,-9 25-15,-9 45 16,-8 34-16,9 0 16,8-18-16,9-16 15,18-10 1,-10-8-16,10-26 15,8-26-15,9-9 16,-18 9-16</inkml:trace>
  <inkml:trace contextRef="#ctx0" brushRef="#br1" timeOffset="38055.72">22856 12582 0,'0'0'0,"0"9"15,0 8-15,-9 35 16,0 35-16,1-9 16,-1-18-1,-8-8-15,8-17 16,0-9-16,1-17 0,8-1 16,0-8-1,-9-8-15,9-27 16,9-26-16,8-17 15,9 9-15,9 0 16,8 8-16,0 18 16,-8 8-16,0 18 15,-9 17-15,0 0 16,-9 0-16,-8 17 16,0 1-1,-9 8-15,-9 8 16,-26 18-16,-17 0 15,0-9-15,17-17 16,1 0-16,16-17 16,1 0-16,8-1 15,9 1 1,0 0-16,0 8 16,18 0-16,16 1 15,10-1-15,17 9 16,8-9-16,-17-8 15,-26 0 1,-8-9-16</inkml:trace>
  <inkml:trace contextRef="#ctx0" brushRef="#br1" timeOffset="38270.71">23246 12582 0,'0'0'0,"0"0"16,0 0-16,0 0 15,0 0-15,0 0 16,18 0-16,-1 9 16,18 0-1,26-9-15,8-9 16,1 0-16,-10 1 16,-25-1-16,-17 9 15,-10 0-15</inkml:trace>
  <inkml:trace contextRef="#ctx0" brushRef="#br1" timeOffset="38473.62">23394 12634 0,'0'0'0,"0"0"16,0 0-16,0 18 15,0 25-15,0 26 16,0 0-16,0-8 15,0-9 1,-9-9-16,9-17 16,0 0-16,0-17 15,0-9-15,0 0 16</inkml:trace>
  <inkml:trace contextRef="#ctx0" brushRef="#br1" timeOffset="38623.9">23455 12963 0,'0'0'0,"0"0"16,0 0-16,0 0 16,0 0-16,17 0 15,18 0-15,8-8 16,9-1-16,-25 0 16</inkml:trace>
  <inkml:trace contextRef="#ctx0" brushRef="#br1" timeOffset="39054.97">23724 12270 0,'0'0'0,"0"0"16,0 0-16,0 0 16,0 0-16,0 0 15,0 0-15,9 0 16,8 0-16,18 0 16,17 0-1,17 0-15,1 0 16,-1 0-16,9-8 15,-25 8-15</inkml:trace>
  <inkml:trace contextRef="#ctx0" brushRef="#br1" timeOffset="39269.75">23993 12028 0,'0'0'0,"0"0"16,0 9-16,0 17 0,-8 8 15,-1 36 1,0 16-16,-8-8 16,8-9-16,9-8 15,9-35-15</inkml:trace>
  <inkml:trace contextRef="#ctx0" brushRef="#br1" timeOffset="39755.31">24228 12712 0,'0'0'16,"0"0"-16,0 0 0,17 0 15,26 0 1,18 9-16,17-1 16,9-16-1,0-1-15,-9 0 0,0 1 16,-17-10-16,-17 10 16,-27 8-16</inkml:trace>
  <inkml:trace contextRef="#ctx0" brushRef="#br1" timeOffset="39960.88">24558 12496 0,'0'0'0,"0"0"0,0 0 0,0 0 0,0 0 0,0 17 15,0 9 1,0 35-16,-9 16 15,0 19-15,1-1 16,-10-17-16,10-17 16,8-18-16,8-26 15</inkml:trace>
  <inkml:trace contextRef="#ctx0" brushRef="#br1" timeOffset="40937.08">25192 12409 0,'0'0'0,"0"0"0,0 17 16,-9 18-16,0 26 15,-8 25-15,-1 27 16,1-1-1,0-16-15,17-18 0,0-26 16,0-9 0,8-9-16,18-16 15,9-10-15,17-16 16,26-27-16,9-43 16,9-34-16,17-27 15,-9-8 1,-26 17-16,-34 52 0,-18 35 15,-18 25 1,1 1-16,0 0 16,-9 17-16,-9 8 15,-8 27-15,-27 52 16,1 25-16,-1 18 16,18 0-1,9-26 1,17-35-16,17-25 15,9-18-15,0-18 0,-8 1 16</inkml:trace>
  <inkml:trace contextRef="#ctx0" brushRef="#br1" timeOffset="41457.04">25947 12868 0,'0'0'0,"0"0"0,0 17 16,0 27-16,0 8 16,0 17-16,-9 0 15,1-8 1,-1-18-16,0-17 0,9 0 16,0-17-1,0-1-15,0 1 16,0-18-16,0-8 15,18-26-15,-1-27 16,9-7-16,9-1 16,8 17-16,-17 26 15,9 1-15,0 16 16,0 1 0,-1 17-16,-8 9 15,0 8-15,0 0 16,-17 1-16,0-1 15,-18 0-15,-8 9 16,-9 0-16,0 0 16,-9-8-1,9-1-15,8-8 0,1-1 16,0 1 0,8 0-16,9-1 15,0 10-15,0-1 16,17 17-16,1 1 15,8-9-15,9 0 16,-1-9 0,-8-17-16,-8 0 0</inkml:trace>
  <inkml:trace contextRef="#ctx0" brushRef="#br1" timeOffset="41671.63">26459 12920 0,'0'0'0,"0"0"0,0 0 15,0 0-15,18 0 16,17 9-16,8-1 16,18-8-16,0-8 15,-1-1 1,10-8-16,-1-9 15,-25 8-15</inkml:trace>
  <inkml:trace contextRef="#ctx0" brushRef="#br1" timeOffset="41875.07">26598 12989 0,'0'0'0,"0"0"0,0 9 0,0 17 16,-8 26 0,-1 34-16,-8 10 15,-1-18 1,10-35-16,8-26 0</inkml:trace>
  <inkml:trace contextRef="#ctx0" brushRef="#br1" timeOffset="42039.28">26668 13162 0,'0'0'0,"0"0"15,0 0-15,0 0 16,17 0-16,9 0 16,18 0-1,34-8-15,26-10 16,-61 18-1</inkml:trace>
  <inkml:trace contextRef="#ctx0" brushRef="#br1" timeOffset="42486.36">27562 12504 0,'0'0'0,"0"0"15,0 0-15,0 0 16,0 9-16,-8 8 16,-1 18-16,-8 43 15,-10 34 1,1 1-16,-17 0 15,8-1-15,1-17 16,16-25-16,1-18 16,8-26-16,9-9 15,0-8 1,0-1-16</inkml:trace>
  <inkml:trace contextRef="#ctx0" brushRef="#br1" timeOffset="42652.57">27310 13033 0,'0'0'0,"0"0"0,0 0 15,0 0 1,18 8-16,8 1 16,26 0-16,17-9 15,-8 0-15,-35 0 16</inkml:trace>
  <inkml:trace contextRef="#ctx0" brushRef="#br1" timeOffset="42863.46">27866 12652 0,'0'0'0,"0"0"0,0 0 16,-8 17-16,-1 26 15,-9 26-15,10 18 16,-10 8 0,1-8-16,8-1 15,1-16-15,8-10 16,0-34-16</inkml:trace>
  <inkml:trace contextRef="#ctx0" brushRef="#br1" timeOffset="43373.17">28422 12513 0,'0'0'0,"0"0"0,0 0 0,0 0 16,0 9-1,-9 17-15,1 8 16,-18 27-16,-1 17 16,1 8-1,-8 10-15,16-18 0,1 8 16,8-8-16,9-17 16,9-27-16,8-8 15,1 0-15,16-17 16,1-18-1,9-8-15,8-18 16,17-34-16,-8-26 16,0-18-16,-18 18 15,-17 34-15,0 18 16,-17 8 0,0 18-16,-1 0 15,-8 17-15,0 0 16,-8 17-16,-1 26 15,-8 27-15,-1 16 16,1 10-16,-1-1 16,18-9-16,0-25 15,9-18-15,0-17 16,26 0-16,-9-8 16</inkml:trace>
  <inkml:trace contextRef="#ctx0" brushRef="#br1" timeOffset="43887.96">28952 13041 0,'0'0'0,"0"0"16,0 0-16,0 18 16,0 25-16,0 17 15,-9 1-15,0 0 16,1-9-1,-10-9-15,10-17 0,-1-9 16,9-8-16,0 0 16,0-9-16,0 0 15,0-9-15,17-17 16,9-26 0,9-17-16,8 8 15,-8 9-15,-9 17 16,0 18-16,-8 0 15,-1 17-15,0 0 16,1 0-16,-10 9 16,1-1-1,-9 9-15,-9 1 16,1 16-16,-10-8 16,-8 0-16,0 0 15,9-8 1,0-10-16,-1 1 0,1 0 15,8-1-15,9 10 16,0-1-16,0 0 16,9 1-1,8 8-15,1 0 16,-1 0-16,18-9 16,8-8-16,-17-1 15</inkml:trace>
  <inkml:trace contextRef="#ctx0" brushRef="#br1" timeOffset="44122.73">29290 13093 0,'0'0'0,"0"0"0,0 0 15,0 0-15,9 0 16,17 0-16,9 9 15,17-9 1,17 0-16,1-9 16,-1 1-16,9-1 15,-25 0-15,-19 9 16,-8 0-16,-17 0 16</inkml:trace>
  <inkml:trace contextRef="#ctx0" brushRef="#br1" timeOffset="44330.4">29568 13059 0,'0'0'0,"0"0"0,0 0 15,0 0-15,0 17 16,-8 18-16,-1 34 16,0 0-1,0 0-15,-8-8 16,8-9-16,9-17 15,0-9-15,0-18 16,0-8-16,0 0 16,0 0-16,0 0 15</inkml:trace>
  <inkml:trace contextRef="#ctx0" brushRef="#br1" timeOffset="44466.25">29533 13344 0,'0'0'0,"0"0"16,0 0-16,0 0 15,18 9-15,8 0 16,17-1-16,18 1 16,9-18-16,-18-8 15,-26 8 1</inkml:trace>
  <inkml:trace contextRef="#ctx0" brushRef="#br1" timeOffset="44748.36">29933 12764 0,'0'0'0,"0"0"0,0 0 16,0 0-16,17 0 15,1 0-15,8 0 16,26 0-16,0 0 16,9 0-16,-1 0 15,1 0-15,-17-9 16,-27 1 0,-8 8-16</inkml:trace>
  <inkml:trace contextRef="#ctx0" brushRef="#br1" timeOffset="44924.72">30219 12504 0,'0'0'0,"0"0"16,0 9-16,0 17 15,-8 52-15,-1 26 16,0-9-1,-8-17-15,8-43 0</inkml:trace>
  <inkml:trace contextRef="#ctx0" brushRef="#br1" timeOffset="45689.09">18505 10850 0,'0'0'0,"0"0"0,0 0 15,-9 0-15,1 0 16,-18 9-16,-18 8 16,-25 35-16,-35 61 15,-18 43-15,9 51 16,26 45 0,26 7-16,35-16 0,26-35 15,26-35 1,44-9-16,43-34 15,87-26-15,225 52 16</inkml:trace>
  <inkml:trace contextRef="#ctx0" brushRef="#br1" timeOffset="46438.01">30714 12331 0,'0'0'0,"0"0"0,18 17 16,25 9-16,18 35 16,17 8-16,-8 18 15,-10 25-15,-25 18 16,-17 9-16,-27 25 16,-43 18-16,-18 0 15,1-26 1,8-35-16,9-25 15,9-36-15,8-16 16,17-27-16,18-8 16</inkml:trace>
  <inkml:trace contextRef="#ctx0" brushRef="#br1" timeOffset="46763.07">31539 12600 0,'0'0'0,"0"0"0,0 0 16,0 0-16,0 17 15,0 9-15,0 43 16,-8 44-16,-10 34 16,1 0-16,0-8 15,-1-18-15,1-8 16,17-27 0,0-34-16,9-9 0,-1-25 15</inkml:trace>
  <inkml:trace contextRef="#ctx0" brushRef="#br1" timeOffset="47270.19">31652 12937 0,'0'0'0,"0"0"16,0 0-16,0 0 15,18 0-15,-1 0 16,18 0-16,8 0 15,18 0-15,0 9 16,-18 0 0,1-1-16,-10 10 0,-8-1 15,-17 0 1,0 1-16,-9 8 16,-9 0-16,-8 17 15,-9 17-15,8-16 16,1-1-16,17-8 15,0-9-15,9-9 16,8 9-16,9-9 16,17-8-1,18 0-15,17-18 16,9 0-16,-26-17 16,8-8-16,-16-1 15,-36 18-15</inkml:trace>
  <inkml:trace contextRef="#ctx0" brushRef="#br1" timeOffset="47469.09">32295 13007 0,'0'0'0,"0"0"16,0 0-16,0 0 16,0 17-16,-9 18 15,1 34-15,-10 17 16,-8 10-1,9-1-15,-1-8 0,1-18 16,0-17 0,17-9-16,8-8 15,1-27-15</inkml:trace>
  <inkml:trace contextRef="#ctx0" brushRef="#br1" timeOffset="47785.77">32356 12946 0,'0'0'0,"0"0"0,0 0 15,17 17-15,9 1 16,18 16-16,8 1 16,8 0-16,1-9 31,9-1-31,-10 1 0,-16-8 0,-18-10 15,0 10 1,-17-1-16,-18 18 16,-8 17-16,-35 26 15,-27 17 1,-7 9-16,-1-18 0,26-16 16,17-18-1,10-26-15,16 0 16,10-18-16</inkml:trace>
  <inkml:trace contextRef="#ctx0" brushRef="#br1" timeOffset="48307.96">32729 13743 0,'0'0'0,"0"0"15,0 17-15,0 9 16,0 9-16,0-1 16,0 10-16,0-18 15,0 0-15,0-18 16,0 1 0,0 0-16,0-1 15,0-8-15,0-8 16,0-1-16,0-34 15,17-27-15,10 1 16,7 8-16,-8 9 16,9 18-16,0 8 15,0 9-15,8 17 16,-8 0 0,-9 8-16,-9 9 15,-8 1-15,-1-1 16,-16 9-16,-18 9 15,-9-1-15,-8 1 16,-1-9-16,9 0 16,1-9-16,16 1 15,1-1 1,0 0-16,17 1 16,0-1-16,0 0 15,17 1-15,0 8 16,9 0-16,9-18 15,0 1-15,-18-9 16</inkml:trace>
  <inkml:trace contextRef="#ctx0" brushRef="#br1" timeOffset="48511.99">33215 13734 0,'0'0'0,"9"0"15,34-9-15,53 1 16,-27-10-16,-42 1 16,-19 17-16</inkml:trace>
  <inkml:trace contextRef="#ctx0" brushRef="#br1" timeOffset="48755.38">33172 14098 0,'0'0'0,"0"8"0,-9 10 16,1-1-16,8 9 16,0-17-16,0-1 15,0-8-15,0 0 16,0-8 0,0 8-16</inkml:trace>
  <inkml:trace contextRef="#ctx0" brushRef="#br1" timeOffset="48869.11">33302 13951 0,'0'0'0,"61"-9"0,17 0 16,52 18-16</inkml:trace>
  <inkml:trace contextRef="#ctx0" brushRef="#br1" timeOffset="50353.05">33155 13829 0,'0'0'0,"0"-8"16,0-1-16,0 0 15,0 1-15,0-1 16,0 0-16,0 9 16,0 0-16,0 0 15,0 0-15,0 0 16,0 0 0,0 0-16,0 0 15,0 0-15,0 0 16,-9 9-16,0 26 15,-17 34-15,0 26 16,0 9 0,9-9-16,-1-8 0,18-18 15,0-25 1,9-27-16</inkml:trace>
  <inkml:trace contextRef="#ctx0" brushRef="#br1" timeOffset="51878.98">33320 13959 0,'0'0'0,"0"0"15,0 0-15,0 0 16,0 0-16,0 0 16,0 0-16,0 0 15,0 0-15,0 0 16,0 0-16,0 0 15,0 0-15,0 0 16,0 0 0,-9 0-16,-17 0 15,0 0-15,8 0 16,1 0-16,8 0 16</inkml:trace>
  <inkml:trace contextRef="#ctx0" brushRef="#br2" timeOffset="66324.88">17142 13769 0,'0'0'0,"0"0"0,0 0 16,0 0-16,0 0 15,8 0-15,10 0 16,17 0-16,-1 8 16,1 1-1,0 0-15,-9-1 16,0 1-16,-9 8 15,-8-8-15</inkml:trace>
  <inkml:trace contextRef="#ctx0" brushRef="#br2" timeOffset="66474.86">17107 14037 0,'0'0'0,"0"0"0,0 0 15,0 0-15,17 0 16,9 9-16,27 0 16,16-1-16,44 1 31,243-9-31</inkml:trace>
  <inkml:trace contextRef="#ctx0" brushRef="#br2" timeOffset="66849.65">18722 13483 0,'0'0'0,"0"0"0,0 0 15,0 0-15,0 0 16,-8 26-16,-1 43 16,-17 52-16,0 44 15,-9 8-15,0-17 16,9 0-16,9-9 15,-1-60 1,10-44-16,8-17 16,8-9-16,10-25 15,-1-1-15</inkml:trace>
  <inkml:trace contextRef="#ctx0" brushRef="#br2" timeOffset="67084.87">18635 14089 0,'0'0'0,"0"0"0,0 0 16,0 0-16,0 0 16,0 0-1,18 0-15,-1 0 0,27 9 16,25-9-16,0 0 15,1 0 1,-1-9-16,1 9 16,-27 0-16,-25 0 15</inkml:trace>
  <inkml:trace contextRef="#ctx0" brushRef="#br2" timeOffset="67383.33">19321 13587 0,'0'0'0,"0"0"0,0 0 16,0 0-16,0 0 15,0 0-15,0 9 16,-8 25-1,-1 27-15,0 34 16,1 44 0,-10-1-16,10-25 0,-1-9 15,9-18-15,0-16 16,0-18 0,9-18-16,-1-16 0</inkml:trace>
  <inkml:trace contextRef="#ctx0" brushRef="#br2" timeOffset="68005.94">19591 14271 0,'0'0'0,"0"0"0,0 0 15,0 0-15,0 17 16,0 9-16,0 9 16,0 26-16,0 8 15,0-8-15,0-10 16,0-16 0,0-9-16,0-9 15,0-8-15,0 0 16,0-9-16,0-9 15,0-26-15,0-25 16,17-9 0,0-1-16,1 18 0,-1 9 15,0 8-15,1 9 16,17 9 0,-1 17-16,-8 0 15,0 9-15,0 8 16,-17 0-16,0 1 15,-9-1 1,-9 9-16,-17 0 0,0-9 16,0 1-1,0-10-15,9 1 16,-1 0-16,1-1 16,8 1-16,0-9 15,9 0-15,0 0 16,0 9-16,0-1 15,0 10-15,9 16 16,0-8-16,8 0 16,1 0-1,16-9-15,18 1 16,9-27-16,-35-8 16</inkml:trace>
  <inkml:trace contextRef="#ctx0" brushRef="#br2" timeOffset="68227.39">20094 14349 0,'0'0'0,"0"0"0,0 0 16,0 0-16,0 0 15,0 0-15,18 0 16,8 0-16,8-9 15,27 1 1,9-1-16,-10 0 16,1 1-1,-17-1-15,-10 9 0,-25 9 16</inkml:trace>
  <inkml:trace contextRef="#ctx0" brushRef="#br2" timeOffset="68451.98">20303 14323 0,'0'0'0,"0"0"0,0 0 16,0 9-16,0 8 16,0 26-16,-9 18 15,0 17 1,1-18-16,-1 1 15,0-18-15,1-17 16,8 0-16,-9-17 16,9 0-16</inkml:trace>
  <inkml:trace contextRef="#ctx0" brushRef="#br2" timeOffset="68587.74">20355 14574 0,'0'0'0,"0"0"0,0 0 16,0 0-16,0 0 15,17 0-15,18 0 16,17-8-16,43-10 16,10 1-1,-71 8-15</inkml:trace>
  <inkml:trace contextRef="#ctx0" brushRef="#br2" timeOffset="68882.75">21136 13821 0,'0'0'0,"0"0"15,0 0-15,0 0 16,0 0-16,0 8 15,9 18-15,8 61 16,-8 52-16,0 25 31,-18 9-31,0-17 0,1-52 16,8-26-16,0-26 16,0-26-16,0-17 15</inkml:trace>
  <inkml:trace contextRef="#ctx0" brushRef="#br2" timeOffset="69285.17">21362 13985 0,'0'0'0,"0"0"16,0 0-16,0 0 15,9 0-15,8 0 16,9-8 0,9-1-16,8 9 15,1 0-15,-1 0 16,-17 9-16,0 8 16,0 0-16,-8 9 15,-10 18-15,-8 7 16,-8 10-16,-1 0 15,0-9-15,1-9 16,8-17 0,0 0-16,0 0 15,8-9-15,10 1 16,8-1-16,8-8 16,19-9-16,-1-9 15,8-17-15,19 9 16,-27 8-16</inkml:trace>
  <inkml:trace contextRef="#ctx0" brushRef="#br2" timeOffset="69502.43">21935 14037 0,'0'0'0,"0"0"16,-9 18-16,1 16 15,-18 44 1,0 35-16,-9 17 15,9 0-15,9-27 16,-1-33-16,18-18 16,0-26-16,0-18 15,9 1-15,8-26 16,9-44-16,-8 26 16</inkml:trace>
  <inkml:trace contextRef="#ctx0" brushRef="#br2" timeOffset="69766.46">22118 13985 0,'0'0'0,"0"0"16,0 0-1,17 18-15,0-1 0,27 26 16,-1 0-16,18 1 16,8-1-1,-8-17-15,-9 0 16,-17-17-16,-9-1 15,-17 1-15,-1 0 16,-16 17-16,-10 17 16,-42 35-16,-27 26 15,0-18-15,17-8 16,10-26 0,34-17-16,17-26 15,9-1-15,9 1 16</inkml:trace>
  <inkml:trace contextRef="#ctx0" brushRef="#br2" timeOffset="70333.04">22812 14583 0,'0'0'0,"0"8"15,0 10-15,0 16 16,-8 18-16,-1 9 15,-8 8-15,-1-8 16,1-18-16,-1-8 16,10-9-16,-1-17 15,9-1 1,0 1-16,0-9 16,0-9-16,0-25 15,17-36-15,9-16 16,9 16-16,0 10 15,-9 16 1,0 10-16,0 16 0,9 1 16,0 17-1,-9 0-15,0 0 16,0 17-16,0 9 16,-18 0-16,-8-8 15,-8 8-15,-1 0 16,-8-9-16,-1 0 15,1-8-15,0 0 16,-1-1 0,10 1-16,-1-9 15,9 0-15,0 0 16,0 9-16,0 8 16,0 0-1,17 9-15,1 9 0,-1 0 16,9 8-16,0-17 15,0-9 1,-9-17-16,10-8 16,-19-1-16</inkml:trace>
  <inkml:trace contextRef="#ctx0" brushRef="#br2" timeOffset="70544.2">23316 14574 0,'0'0'0,"0"0"0,0 0 16,0 0-16,0 0 16,0 0-16,17 9 15,18-1-15,17 1 16,9 0 0,8-18-16,10-8 15,-10 0-15,9-9 16,-17 8-16,-44 10 15</inkml:trace>
  <inkml:trace contextRef="#ctx0" brushRef="#br2" timeOffset="70749.02">23576 14643 0,'0'0'0,"0"0"0,-8 18 16,-1 16-16,9 18 15,0 18-15,-9 16 16,9-8-16,0-26 16,-8-17-16,16-9 15,1-9-15,0-17 16,-1-26 0,1 17-16</inkml:trace>
  <inkml:trace contextRef="#ctx0" brushRef="#br2" timeOffset="70871.51">23646 14860 0,'0'0'0,"0"0"0,0 0 16,0 0 0,0 0-16,9 0 0,17 9 15,52-27-15,9 1 16,-44 17 0</inkml:trace>
  <inkml:trace contextRef="#ctx0" brushRef="#br2" timeOffset="72138.16">19790 5151 0,'0'0'0,"0"0"0,0 0 16,0 0-1,0 0-15,0 0 16,-8 0-16,-27 26 16,-26 18-16,-34 25 15,-1 0 1,-17 18-16,0 8 0,-8 18 16,-10 8-1,-8 18-15,1 16 16,-1 1-1,8 26-15,10 0 16,-9 26-16,-1 0 16,18 8-16,-8 9 0,-1-8 15,9-9-15,0 0 16,1 8-16,-19 1 16,18 8-1,9 0-15,0 0 16,-9-8-16,18-1 15,16-8 1,-7 9-16,-1-1 16,9 1-16,-18 34 15,1-26-15,34-43 0,0 17 16,-8-17-16,16-9 16,1-8-1,9-27-15,-1 1 16,1-1-16,8-8 15,9-17-15,0 17 16,-8-9-16,16-26 16,1-17-16,8-8 15,9-10-15,0 1 16,0-1 0,17 1-16,18 0 15,26-9-15,26 17 16,17-8-1,18-18-15,8 0 16,-17-17-16,-9-9 0,-17-8 16,-18 0-1,-17-9-15,-26 0 16,-8-9-16,8 0 16,0-8-16,-9 9 15</inkml:trace>
  <inkml:trace contextRef="#ctx0" brushRef="#br2" timeOffset="72421.19">16560 13136 0,'0'0'0,"0"0"15,0 0-15,0 0 16,0 0-16,0 0 16,0 0-16,0 9 15,0 8-15,17 27 16,18 8-16,8-9 15,-8 0-15,0-17 32,-9 0-32,0 0 0,-9-8 31,-8-1-31,-9 18 16,-35 43-1,-34 43-15,-27 9 16,-8 0-16,0-9 15,17-26-15,18-34 16,43-27-16</inkml:trace>
  <inkml:trace contextRef="#ctx0" brushRef="#br2" timeOffset="78332.91">25565 13968 0,'0'0'0,"0"0"0,0 0 16,-9 0-16,1 9 16,-27 25-16,-17 44 15,-9 61 1,0 43-16,18 8 15,17-17-15,26-34 16,17-35-16,0-18 16,18-34-16,-17-26 15</inkml:trace>
  <inkml:trace contextRef="#ctx0" brushRef="#br2" timeOffset="78888.62">26147 14384 0,'0'0'0,"0"8"0,0 10 0,0 34 16,-9 34-16,0 18 15,1-9 1,-1-8-16,-8 0 15,8-18-15,9-26 16,0-17-16,0-17 16,0-1-16,0-8 15,0-17 1,0-26-16,9-52 0,8-27 16,18 1-1,0 17-15,8 26 16,0 26-16,-8 18 15,17-1-15,9 9 16,-9 17-16,-8 9 16,-1 0-1,-17 18-15,-9-1 0,-8 0 16,-18 1 0,-8 16-16,-26 10 15,-1-10-15,-8 1 16,9-9-16,8 0 15,18-18-15,-1 1 16,9 8-16,-8 1 16,8-1-1,9 0-15,9 9 16,8 9-16,18 0 16,0-1-16,34-8 15,-25-8-15</inkml:trace>
  <inkml:trace contextRef="#ctx0" brushRef="#br2" timeOffset="79031.34">26677 14973 0,'0'0'0,"0"0"15,0 0-15,0 8 16,0 1-16</inkml:trace>
  <inkml:trace contextRef="#ctx0" brushRef="#br2" timeOffset="79280.68">27215 14358 0,'0'0'0,"0"0"0,0 0 0,0 17 16,-9 18 0,1 34-16,-1 35 15,-9 0-15,1 8 16,-9 1-16,9-18 16,-1-43-16,10-9 15,16-8-15,1-9 16,-9-9-16</inkml:trace>
  <inkml:trace contextRef="#ctx0" brushRef="#br2" timeOffset="79614.79">27215 14652 0,'0'0'0,"0"0"16,0 0-16,0 0 15,0 0-15,17 9 16,1-1-1,16-16-15,27-10 16,9-8-16,-1-8 16,-17 17-16,-8-1 15,-1 1-15,-8 0 16,-9-18-16,0-8 16,0 25-16,-17 1 15,-1 17 1,-8 0-16,0 9 15,0 25-15,-8 44 16,-18 17-16,8 18 16,1-9-16,-1-9 15,18-8-15,9-27 16,0-34-16</inkml:trace>
  <inkml:trace contextRef="#ctx0" brushRef="#br2" timeOffset="79747.13">27858 14903 0,'0'0'0,"0"0"0,0 0 15,0 0-15,0 9 16,0 0 0,0-9-16</inkml:trace>
  <inkml:trace contextRef="#ctx0" brushRef="#br2" timeOffset="80114.55">28639 14505 0,'0'0'0,"0"0"16,0 0-16,-9 0 15,1 0-15,-10 0 16,-8 0-16,-17 17 15,-9 9-15,0 9 16,17 8-16,0 9 31,18 0-31,-1 0 0,18 0 16,0 9-16,18-9 16,-1-9-16,1 0 15,-10-17-15,1-9 16,0 1-16,-9-10 15,-9 10-15,-8-1 16,-10 0 0,-16-8-16,0 0 15,-1-1-15,18-8 16,26 9-16,0-9 16</inkml:trace>
  <inkml:trace contextRef="#ctx0" brushRef="#br2" timeOffset="80257.83">28717 15042 0,'0'0'0,"0"0"0,0 0 16,0 0-16,0 0 16,0 9-16</inkml:trace>
  <inkml:trace contextRef="#ctx0" brushRef="#br2" timeOffset="80531.34">28952 14384 0,'0'0'0,"0"0"16,0 0-16,17 17 15,18 0 1,17 35-16,35 26 16,-9 17-16,-9 9 15,-8 26-15,-26 0 16,-26 9-16,-36 25 16,-42 1-16,-35-27 15,17-42-15,61-70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3:07:53.09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7980 14124 0,'0'0'0,"0"0"0,0 0 16,0 0-16,0 0 15,-8 17-15,-1 0 16,0 18-16,9 0 15,0 17-15,0 8 16,9 1 15,8 8-31,1-8 0,16-1 16,19-16 0,16-1-16,9 0 0,9-17 15,0 0-15,8-17 0,-8 0 16,-26-1-16,-18-8 15,-8 0 1,-17-8-16,-10 8 0</inkml:trace>
  <inkml:trace contextRef="#ctx0" brushRef="#br0" timeOffset="240.4">8536 14479 0,'0'0'0,"0"0"0,0 0 0,0 0 15,9 0-15,17 9 16,9 8 0,17 0-16,8 9 15,-7 9-15,-19-9 32,-8 0-32,-8 8 0,-10 1 0,-25 17 15,-18 17-15,-8 9 16,-18 0-1,18-26-15,8 0 16,18-26-16</inkml:trace>
  <inkml:trace contextRef="#ctx0" brushRef="#br0" timeOffset="990.6">9491 13890 0,'0'0'0,"0"0"0,0 0 16,18-9-16,8 1 15,17 8 1,9 0-16,0 0 15,9 0-15,-9 8 32,-8 1-32,-18 0 0,-9 8 0,-8 0 15,-1 1-15,-16 8 16,-18 26 0,-18 17-16,-16 9 15,-10-9-15,1 0 16,8-8-16,9-18 15,17 1-15,0-10 16,18 10-16,0-18 16,17-1-1,0 1-15,8-8 0,10 8 16,25-9-16,18-8 16,8-1-1,35-25-15,9-9 16,-43 0-16,-18 9 15,-17-1-15,-9 1 16,-18-9-16,-8 9 16,-8-9-1,-18 0-15,-26 9 16,-9 17-16,-9 8 16,9 10-16,9-1 15,9 0-15,26 1 16,17-10-16,8-8 15,10-8-15,-10 8 16</inkml:trace>
  <inkml:trace contextRef="#ctx0" brushRef="#br0" timeOffset="1531.86">10290 14444 0,'0'0'0,"0"0"0,0 0 15,0 0-15,0 0 16,0 0-16,0 0 15,0 0-15,0 0 16,0 0 0,0 0-16,18 0 15,-1 0-15,0 0 16,9 0-16,0 0 16,1 0-16,-10 0 15,-8 0-15,-1 0 16,1 0-16,-9 0 15,0 9 1,-9 8-16,1 1 16,-18 8-16,-9 0 15,9 0-15,8-9 16,1 9-16,8-18 16,1 1-16,8 0 15,0-1 1,0 1-16,0 8 15,17 1-15,18-10 16,17 1 0,9 0-16,-1-1 0,1 1 15,26 8 1,-26 1-16</inkml:trace>
  <inkml:trace contextRef="#ctx0" brushRef="#br0" timeOffset="7685.97">7642 15449 0,'0'0'0,"0"0"0,0 0 16,0 0-16,0 0 16,-9 0-16,0 17 15,1 1-15,-1 16 16,0 9-16,1 18 15,-18 17-15,0 26 16,8 0 0,1-9-16,17-8 15,0-1-15,17 1 16,1-35-16,-1-9 16,18-17-16,-1-17 15,10-9 1,17-35-16,8-17 0,18-43 15,8-26 1,1-9-16,-9 0 16,-18 9-16,-17 25 15,-17 27-15,-9 26 16,-17 8 0,-1 18-16,-8 0 0,-8 17 15,-10 17-15,-25 52 16,-18 44-1,0 25-15,18 10 0,26-36 16,17 1 0,8-18-16,10-8 15,8-35-15,0-18 16,17-16-16,1-27 16,-18 0-1</inkml:trace>
  <inkml:trace contextRef="#ctx0" brushRef="#br0" timeOffset="8296.5">8623 16072 0,'0'0'0,"0"0"0,0 9 16,0 8-16,0 18 16,0 17-1,9 26-15,-1 0 0,-8-17 16,-8-18-16,8-17 16,-9 0-1,0-18-15,1 1 16,8 0-1,-9-18-15,0-8 16,9-18-16,0-34 0,18-18 16,-1 9-16,18 0 15,-1 18-15,1 8 16,-9 17-16,9 9 16,-9 9-1,0 8-15,0 9 16,0 18-16,0-1 15,-17 0-15,0 0 16,-18 9-16,0 0 16,-8 0-16,-9 0 15,0-8 1,8-10-16,1 1 16,0 0-16,8-1 15,0 1-15,9 0 16,0-9-16,0 8 15,0 10-15,18-1 16,-1 18 0,0 8-16,9 0 0,0 1 15,1-18 1,7 0-16,18-9 16,-8 0-16</inkml:trace>
  <inkml:trace contextRef="#ctx0" brushRef="#br0" timeOffset="8550.83">9075 16020 0,'0'0'0,"0"0"0,0 0 15,8 0-15,10 0 16,16-8-16,18-1 16,27 1-1,7-10 1,-16 1-16,-9 0 0,-9 8 16,-26 0-16</inkml:trace>
  <inkml:trace contextRef="#ctx0" brushRef="#br0" timeOffset="9002.29">9300 16124 0,'0'0'0,"0"0"0,0 0 16,0 0-1,0 0-15,9 18 16,0 8-16,-1 26 16,-8 17-16,-8 0 15,-1-8 1,0-9-16,1-9 0,-1-17 16,9-9-16,0-8 15,0 0-15,0-9 16,0 0-1,52-286-15,-52 286 16,0 0-16,0 0 16,9 0-16,-9-9 15,8 9-15,-8 0 16,0 0 0,0 0-16,0 0 15,9 0-15,8-8 16,10-1-16,16 0 15,18-8-15,8 8 16,-34 9-16</inkml:trace>
  <inkml:trace contextRef="#ctx0" brushRef="#br0" timeOffset="9445.95">10143 16012 0,'0'0'0,"0"0"0,0 0 16,0 0-16,8 0 15,10 0-15,-1 8 16,26-8-16,1 0 16,8 0-16,-9-8 15,1-1 1,-1 1 0,1-1-16,-18 0 0,-9 1 15,-8 8-15</inkml:trace>
  <inkml:trace contextRef="#ctx0" brushRef="#br0" timeOffset="9612.16">10282 16194 0,'0'0'0,"0"0"15,0 0-15,0 0 16,17 8-16,26 1 15,36 0-15,-27-9 16</inkml:trace>
  <inkml:trace contextRef="#ctx0" brushRef="#br0" timeOffset="11162.82">11115 16003 0,'0'0'0,"0"0"0,0 0 16,0 0-16,0 9 16,9 8-16,8 0 15,1 9-15,8 0 16,8 0-1,19 0-15,-1-8 0,8-10 16,1 1 0,0-18-16,0 1 15,0-18-15,-9 0 16,-9-18-16,-8 10 16,-9-9-16,0 8 15,-17 0-15,-18 1 16,0-1-16,-8 0 15,-9 9 1,0 9-16,-18 0 16,1 17-16,0 0 15,-10 17-15,19 0 16,-10 27 0,10 8-16,-1 17 15,17 9-15,10-9 0,8 0 16,17 9-1,0 0-15,18-17 16,17 0-16,9-18 16,17-9-16,26-16 15,18-18-15,26-44 16,199-85-16</inkml:trace>
  <inkml:trace contextRef="#ctx0" brushRef="#br0" timeOffset="12786.58">11949 15328 0,'0'0'0,"0"0"0,0 0 16,0 0-16,0 0 15,9 0-15,8 0 16,18 0-16,-1-9 16,36 9-16,8-9 15,-43 9 17</inkml:trace>
  <inkml:trace contextRef="#ctx0" brushRef="#br0" timeOffset="13365.8">12513 15432 0,'0'0'0,"0"8"0,0-8 15,0 0-15,0 9 16,0 0 0,0-1-16,0 1 15,0-9-15,9 0 16,8 0-16,1-9 16,-1 1-16,9-18 15,9-9-15,8-8 16,1-9-16,-10 0 15,-8 17 1,1 0-16,-19 18 16,1 0-16,-9 17 15,0 0-15,0 0 16,0 17-16,0 0 16,9 18-16,-1 0 15,10 8-15,-1-8 16,0-1-1,1-8-15,-10-8 16,1-10-16</inkml:trace>
  <inkml:trace contextRef="#ctx0" brushRef="#br0" timeOffset="13548.81">12895 14799 0,'0'0'0,"0"0"0,0 0 15,9 18-15,0-10 16</inkml:trace>
  <inkml:trace contextRef="#ctx0" brushRef="#br0" timeOffset="14852.82">13408 14921 0,'0'0'0,"0"0"16,0-9-16,8-8 16,-8-1-16,0 1 15,0 8-15,0 1 16,0-1-16,-8 9 16,-1 0-16,0 17 15,-17 18-15,0 17 16,0 9-1,9-9-15,17-9 16,0-17-16,0-9 16,9-8-16,8-1 15,9-16-15,9-10 16,8-16-16,1 8 16,-1 9-16,-17-1 15,0 18 1,0 0-16,-9 18 15,10-1-15,-1 9 16,0 0-16,0-9 16,0-8-1,-9-1-15,0-16 0,1-1 32,8-17-32,0-17 0,-9-18 15,-8-8-15,-9 0 16,0 25-16,0 18 15,0 26-15</inkml:trace>
  <inkml:trace contextRef="#ctx0" brushRef="#br0" timeOffset="16242.24">14172 15025 0,'0'0'0,"0"0"0,0 0 0,0 0 15,-9 17-15,1 26 16,-1 9-16,9 17 15,0-8-15,9-35 16</inkml:trace>
  <inkml:trace contextRef="#ctx0" brushRef="#br0" timeOffset="16624.4">13295 15406 0,'0'0'0,"0"0"0,0 0 16,0 0-16,0 0 15,17 8-15,35 1 16,35-9-16,26 0 16,17-9-1,9 1-15,-9-1 0,-25 0 16,-18 9-1,-18 0-15,-17 0 16,0 9-16,-26 0 16</inkml:trace>
  <inkml:trace contextRef="#ctx0" brushRef="#br0" timeOffset="17248.46">13729 15717 0,'-9'-8'0,"9"-1"0,0 9 0,0 0 0,0 0 16,0 0-16,0-9 15,18 9-15,-1 0 16,0 0-16,1 0 16,8 9-16,-9 0 15,1 8-15,8-8 16,-18-1-16,1 1 16,0 8-1,-18 1-15,0-1 16,-17 9-16,0 9 15,-17-1-15,8-8 16,0 0-16,1 0 16,16-17-1,1 0-15,8-1 0,9 1 16,0-9 0,0 0-16,18 8 15,16 1-15,36-18 16,17 9-16,-9-8 15,-9-1-15,-8-8 16,-9 8-16,-35 9 16</inkml:trace>
  <inkml:trace contextRef="#ctx0" brushRef="#br0" timeOffset="21048.72">14910 15007 0,'0'0'0,"0"0"0,0 0 15,17 9-15,1 8 16,8 1-1,0-1-15,-9 0 16,-8 0-16,0 1 16,-18-1-16,-8 18 15,-10-1-15,1 1 16,-17 0-16,0 8 31,-1 0-31,1-8 0,8 8 16,9-8-16,9 0 15,-1-1-15,18 1 16,0-9-16,18 0 16,-1 0-1,18 0-15,8-18 0,9 1 16,9-18 0,-9 1-16,-8-10 15,-18-8-15,0 0 16,-9-17-16,-17 0 15,-17 8-15,-9 1 16,0 16-16,-18 1 16,1 17-1,8 0-15,9 9 0,9-1 16,17 1 0,0-9-16</inkml:trace>
  <inkml:trace contextRef="#ctx0" brushRef="#br0" timeOffset="28427.7">15301 15510 0,'0'0'0,"0"0"16,0 0-16,0 0 15,0 0-15,0 0 16,17 0-16,1 8 16,8 1-16,8 0 15,10-9-15,-1 0 16,1 0-16,-18 0 15,0 0 1,0 0-16,-18 0 16,1 8-16,0 9 15,-18 9-15,-17 18 16,-17-1-16,8 0 16,0-17-16,18 0 15,-1-17-15,1 0 16,8-1-1,9 1-15,0-9 0,0 0 16,0 0 0,18 9-16,16-1 15,19-8-15,16-8 16,27-1-16,8 0 16,-61 1-16</inkml:trace>
  <inkml:trace contextRef="#ctx0" brushRef="#br0" timeOffset="28685.61">15961 15354 0,'-9'0'0,"0"0"0,9 0 16,0 0-16,0 0 16,9 0-16,17 0 15,18-9-15,16 0 16,18-8-16,9 8 31,-52 1-31</inkml:trace>
  <inkml:trace contextRef="#ctx0" brushRef="#br0" timeOffset="28976.09">16230 14999 0,'0'0'0,"0"0"0,0 0 16,0 0-16,-9 17 15,1 0-15,-1 9 16,0 9-16,1 17 16,-1 0-16,-9 17 15,1 18-15,0-9 16,-1 0 0,10-18-16,8 1 15,0-18-15,17-8 16,26-9-16,36-9 15,-27-8-15</inkml:trace>
  <inkml:trace contextRef="#ctx0" brushRef="#br0" timeOffset="56451.12">19643 15293 0,'0'0'0,"0"-9"15,0 1-15,0-1 16,0 0-16,0 1 15,0 8-15,0 0 16,0 0-16,-9 0 16,0 17-16,-17 26 15,0 44-15,-17 26 16,17 16 0,17-7-16,-8-10 15,17-25-15,0-18 16,17-26-16,0-17 15,1-8-15,8-10 16,17-34-16,27-34 16,25-44-16,18-43 15,-17-9-15,-27 9 16,-17 34 0,-17 26-16,-9 44 15,-17 8-15,-1 18 16,-8 17-16,-8 9 15,-1 51-15,-17 79 16,-9 34-16,18-17 16,-1-26-1,18-26-15,9-26 16,9-26-16,-1-18 16,9-8-16,0-17 15</inkml:trace>
  <inkml:trace contextRef="#ctx0" brushRef="#br0" timeOffset="56954.86">20476 15804 0,'0'0'0,"0"0"15,0 17-15,0 18 16,0 17-16,0 0 15,0 8-15,-8-16 16,8-10 0,-9-8-16,0-17 15,1 0 1,-1-1-16,9-16 0,-9-10 16,1-34-16,8-8 15,17-9-15,0-1 16,18 18-16,-9 18 15,0-1 1,9 9-16,0 9 16,-9 8-16,0 9 15,-18 0-15,1 0 16,0 9-16,-9 8 16,-9 0-16,0 1 15,-17 8-15,0 0 16,9-9-16,0-8 15,-1-1 1,9 1-16,1 8 16,8 1-16,0-1 15,0 9-15,8 0 16,10 0-16,-1 0 16,18-9-16,26 9 15,8-17 1,-43-9-16</inkml:trace>
  <inkml:trace contextRef="#ctx0" brushRef="#br0" timeOffset="57174.09">20876 15674 0,'0'0'0,"0"0"0,0 0 15,0 0 1,0 0-16,0 0 15,17 0-15,9 0 16,9 0-16,26 0 16,8-9-16,1-8 15,-10 0-15,-7 17 16,-27-9-16,-9 9 16</inkml:trace>
  <inkml:trace contextRef="#ctx0" brushRef="#br0" timeOffset="57371.24">21067 15726 0,'0'0'0,"0"0"16,0 0-16,0 9 16,0 8-16,0 18 15,0 17-15,0 17 16,0-8-16,-9-18 15,9-9-15,0-8 16,0-17-16,0 0 16</inkml:trace>
  <inkml:trace contextRef="#ctx0" brushRef="#br0" timeOffset="57519.22">21084 15934 0,'0'0'0,"0"0"16,0 0-16,0 0 15,0 0-15,18-9 16,16 9 0,27-8-16,9-1 0,-36 0 15</inkml:trace>
  <inkml:trace contextRef="#ctx0" brushRef="#br0" timeOffset="58371.48">21979 15206 0,'0'0'0,"0"0"0,0 0 15,8 0-15,10 0 16,25 0-16,9 0 16,9 0-16,0 0 15,-9 9 1,-9 8-16,-8 1 0,-9-1 16,-17 0-1,-1 18-15,-16 17 16,-27 26-16,-26 9 15,-26-1-15,-8-8 16,-1 0-16,9-17 16,9-1-16,18-8 15,7-8-15,19-19 16,16 1-16,10 0 16,8-8-1,17-1-15,26 9 16,36-9-16,25-8 15,0-18-15,-8 1 16,-27-10-16,-26 1 16,-8 0-16,-9-9 15,-17-9-15,-9 1 16,-17-1-16,-27 0 16,1 1-1,-9 16-15,-1 18 16,1 0-16,18 0 15,16 9-15,18 0 16,0-9-16</inkml:trace>
  <inkml:trace contextRef="#ctx0" brushRef="#br0" timeOffset="58806.26">22430 15934 0,'0'0'0,"0"0"15,0 0 1,0 0-16,9 0 16,8 0-16,18 0 15,0 0-15,17 0 16,0 0-16,-9 0 15,1 0 1,-18 0-16,0 0 0,-17 0 16,-1 0-16,1 0 15,-18 9 1,1 8-16,-19 18 16,-16-1-16,0 1 15,8-9-15,0 0 16,18-18-16,-1 1 15,1 0-15,8-1 16,9 1-16,0 0 16,18-1-1,16 1-15,27 0 16,17-1-16,18-16 16,8 8-16,-43 0 15</inkml:trace>
  <inkml:trace contextRef="#ctx0" brushRef="#br0" timeOffset="59491.41">23377 15354 0,'0'0'16,"0"0"-16,0 0 16,0 0-16,0 0 0,-9 26 15,9 26-15,-9 26 16,1 17-1,-1 9-15,9 0 16,0-18-16,9-25 16,-1-9-16,1-9 15,8-17-15,1-17 16,-1-1 0,18-16-16,26-18 15,8-35-15,9-34 16,0-35-16,-17 9 15,-26 43-15,-9 35 16,-17 8-16,-1 18 16,1-1-16,0 18 15,-9 0-15,0 18 16,-9 34 0,0 25-16,-8 45 15,8 16-15,9-25 16,9-27-16,8-25 15,9-26-15,9-9 16,-18-18-16</inkml:trace>
  <inkml:trace contextRef="#ctx0" brushRef="#br0" timeOffset="59971.02">24184 15925 0,'0'0'0,"0"18"0,0 16 16,0 18-16,0 9 16,0-1-1,0-16-15,0-18 16,0 0-16,0-18 16,0 1-16,0 0 15,0-18-15,0-8 16,0-18-16,0-17 15,18-17-15,-1 17 16,9 9-16,0 8 16,0 0-1,0 18-15,0 0 16,0 17-16,0 0 16,-8 0-16,-10 8 15,1 10-15,-9-1 16,-9 9-16,-8 0 15,-9 0-15,0 0 16,9 0-16,-1-9 16,1-8-1,8-1-15,9 1 16,0 0-16,0-1 16,9 1-16,8 8 15,18-8-15,0 0 16,-1-1-1,-8 1-15,-8-9 16</inkml:trace>
  <inkml:trace contextRef="#ctx0" brushRef="#br0" timeOffset="60145.6">24584 15951 0,'0'0'0,"0"0"0,0 0 15,0 0 1,0 0-16,17 0 0,27 9 15,8-18 1,8 1-16,10-1 16,-18 0-16,-17-8 15,-18 17-15</inkml:trace>
  <inkml:trace contextRef="#ctx0" brushRef="#br0" timeOffset="60356.21">24740 16081 0,'0'0'0,"0"0"0,0 0 15,0 17-15,0 9 16,9 9-16,-1 0 16,1 8-16,0 0 15,-1-17-15,10-8 16,8-1-1,-9-26-15,-8 9 16</inkml:trace>
  <inkml:trace contextRef="#ctx0" brushRef="#br0" timeOffset="60489.9">24827 16150 0,'0'0'16,"0"0"-16,0 0 15,0 0-15,0 0 16,9 0-16,17 0 15,8-8-15,18-1 16,-26 9-16</inkml:trace>
  <inkml:trace contextRef="#ctx0" brushRef="#br0" timeOffset="60774.09">24584 15458 0,'0'0'0,"0"0"0,0 0 16,0 0-16,8 0 15,18 0-15,27-9 16,-1 0-16,17 9 16,-8-8-16,-18-1 15,-17 9 1</inkml:trace>
  <inkml:trace contextRef="#ctx0" brushRef="#br0" timeOffset="60953.59">24749 15206 0,'0'0'0,"0"0"0,-9 18 16,0 25-16,-8 26 16,0 9-16,8 0 15,0-17-15,9-27 16</inkml:trace>
  <inkml:trace contextRef="#ctx0" brushRef="#br0" timeOffset="61471.77">25322 15726 0,'0'0'0,"0"0"16,17 0-16,27 0 16,16 0-16,19-9 15,16 1 1,1-1-16,-27 9 15,-43 9-15</inkml:trace>
  <inkml:trace contextRef="#ctx0" brushRef="#br0" timeOffset="61647.06">25522 15873 0,'0'0'0,"0"0"0,0 0 15,0 0-15,0 0 16,26 0-16,17 0 16,35-8-16,18-1 15,-53 9 1</inkml:trace>
  <inkml:trace contextRef="#ctx0" brushRef="#br0" timeOffset="62137.08">26433 15336 0,'0'0'0,"0"0"16,0 0-16,-8 18 15,-1 8-15,-8 34 16,-1 18-16,1 26 31,0 9-31,-1-1 0,18-16 0,0-10 16,9-17 0,8-17-16,1-17 15,-1-9-15,9-17 16,17-9-16,18-26 15,17-44-15,18-34 16,-18-8-16,-17-9 16,-9 8-16,-17 44 15,-9 34 1,-18 9-16,1 9 16,0 0-16,-9 17 15,0 8-15,-9 27 16,0 34-16,-17 52 15,9 27-15,0-27 16,17-26-16,0-17 16,0-35-1,0-34-15</inkml:trace>
  <inkml:trace contextRef="#ctx0" brushRef="#br0" timeOffset="62636.9">27171 15960 0,'0'0'0,"0"9"0,-8 8 15,-1 26-15,0 18 16,9-1-16,0 1 16,0-9-1,-8-17-15,8-9 16,0-18-16,0 1 0,0-9 15,-9-9 1,0-8-16,9-18 16,9-17-16,8-17 15,9 8-15,1 18 16,-1 8 0,0 1-16,0 17 0,-9 8 15,-8 9-15,-1 0 16,1 0-1,0 9-15,-9 8 16,-9 0-16,0 0 16,1 9-16,-10 0 15,1 0-15,8-8 16,1-10-16,-1 1 16,9 0-16,0 8 15,0 0 1,17 1-16,1-1 15,16 0-15,27-8 16,17-9-16,-26-9 16,-25 9-16</inkml:trace>
  <inkml:trace contextRef="#ctx0" brushRef="#br0" timeOffset="62819.6">27545 15847 0,'0'0'0,"0"0"0,0 0 0,0 0 16,9 0-16,8 9 15,18 0-15,17-9 16,9 0 0,8-9-16,1 0 15,-1 1-15,-43 8 16</inkml:trace>
  <inkml:trace contextRef="#ctx0" brushRef="#br0" timeOffset="63141.99">27684 16003 0,'0'0'0,"0"0"0,0 17 0,0 9 16,0 9-16,0 8 15,0 1-15,0-18 16,0 0-16,0-18 16,0 1-16,0-9 15,0-9 1,0 1-16,9-1 16,-1-8-16,1-1 15,0 10-15,-1-1 16,1 0-16,0 1 15,8-1-15,9 0 16,26 1-16,9-1 16,-18 0-1</inkml:trace>
  <inkml:trace contextRef="#ctx0" brushRef="#br0" timeOffset="63702.96">28648 15440 0,'0'0'0,"0"0"15,0 0-15,-9 18 16,0 16-16,-17 27 16,0 25-16,0 36 31,-9 8-31,9-18 0,9-17 0,17-17 15,0-8 1,0-18-16,17-26 16,1-9-16,-1-8 15,27-27-15,25-25 16,18-26-16,8-35 16,1-26-1,-27 17-15,-17 35 16,-25 26-16,-10 18 15,-8 16-15,-1 1 16,1 8-16,-9 9 16,-9 9-16,-8 34 15,-9 53-15,-9 25 16,9 0-16,9-8 16,17-9-16,8-35 15,1-26 1,0-25-16</inkml:trace>
  <inkml:trace contextRef="#ctx0" brushRef="#br0" timeOffset="64206.91">29169 15986 0,'0'0'0,"0"9"0,0 16 16,8 19-16,-8 25 15,0 9-15,0 0 16,0-17-16,0-18 16,0-17-16,0-9 15,0-8-15,0 0 16,0-9-16,0-9 16,0-17-1,0-35-15,9-8 16,17 0-16,18-9 15,-10 26-15,1 17 16,0 9 0,-9 9-16,0 17 0,-9 0 15,1 8-15,-10 1 16,1 8 0,-18 1-16,-8-1 15,-9 9-15,-9 0 16,0 0-16,1 0 15,16-17-15,1-1 16,0 1-16,8 0 16,9-1-16,0 10 15,17-1-15,1 0 16,16 9 0,18-17-16,-8-9 15,-9-9-15,-18 9 16</inkml:trace>
  <inkml:trace contextRef="#ctx0" brushRef="#br0" timeOffset="64380.82">29586 15986 0,'0'0'0,"0"0"16,0 0-16,0 0 15,8 0-15,18 9 16,26-1-16,9 1 15,9-9-15,-10-9 16,27-8-16,-35 0 16</inkml:trace>
  <inkml:trace contextRef="#ctx0" brushRef="#br0" timeOffset="64553.31">29707 16098 0,'0'0'0,"-9"9"0,1 17 16,-1 26-16,-8 17 15,17 9-15,0-17 16,0-26 0,8-1-16,1-16 0</inkml:trace>
  <inkml:trace contextRef="#ctx0" brushRef="#br0" timeOffset="64709.1">29785 16142 0,'0'0'0,"0"0"0,0 0 16,0 0-16,0 8 16,18 1-16,25 0 15,9-9-15,-17 8 16</inkml:trace>
  <inkml:trace contextRef="#ctx0" brushRef="#br0" timeOffset="64980.88">30046 15665 0,'0'0'0,"0"0"0,0 0 0,17 0 16,9 0-16,35 9 15,8 0 1,10-9-16,-1-9 31,35 18-31,-53-1 16</inkml:trace>
  <inkml:trace contextRef="#ctx0" brushRef="#br0" timeOffset="65157.11">30419 15432 0,'0'0'0,"0"0"0,0 8 0,0 18 16,0 26-16,0 17 16,0 1-16,9 16 15,0-34-15</inkml:trace>
  <inkml:trace contextRef="#ctx0" brushRef="#br0" timeOffset="65839.5">31192 15466 0,'0'0'0,"0"0"15,0 0-15,0 0 16,9 0-16,8 9 15,0 8-15,18 1 16,0 16 0,8 1-16,-17-1 15,0 1-15,-8 0 16,-18-1-16,-18 1 16,-16 26-16,-36 8 15,-25 0-15,8-8 16,0-9-16,9 0 15,17-9-15,18 0 16,8-8 0,18 0-16,-1-1 15,18 10-15,9-10 16,17 1-16,17 8 16,18-17-16,26 0 15,9-17-15,-27-18 16,-17 0-16,-8-16 15,-1-1 1,-17-9-16,-17-8 16,-9-1-16,-26 1 15,-18 8-15,1 1 16,-9 16-16,0 1 16,17 8-16,17 9 15,1 0 1,17 0-16,9 0 15,8 0-15</inkml:trace>
  <inkml:trace contextRef="#ctx0" brushRef="#br0" timeOffset="66222.78">31444 16263 0,'0'0'0,"0"0"0,0 0 0,0 0 16,17 0-16,9 9 16,9-1-16,8 1 15,1 0 1,-1-9-16,-8 0 0,-9 0 16,-9 0-1,-8 0-15,0 0 16,-9 0-16,-9 17 15,0 0-15,-17 18 16,-17 0-16,8-9 16,1 0-16,16 0 15,1-18-15,-1 1 16,18-1 0,0 10-16,9-1 15,17 18-15,26-9 16,18 0-16,34-9 15,-35-17-15</inkml:trace>
  <inkml:trace contextRef="#ctx0" brushRef="#br0" timeOffset="75669.61">25782 17112 0,'0'0'0,"0"0"0,0 0 0,0 0 16,0 0-16,0 0 15,0 0-15,9 0 16,17 0-16,17 0 16,9 0-16,18 8 15,17 1 1,-9-9-16,-52 0 0</inkml:trace>
  <inkml:trace contextRef="#ctx0" brushRef="#br0" timeOffset="75825.33">25773 17467 0,'0'0'0,"0"0"0,0 0 16,18 0 0,25 0-16,27 8 15,60-16-15,243-35 16</inkml:trace>
  <inkml:trace contextRef="#ctx0" brushRef="#br0" timeOffset="79959.75">27293 16705 0,'0'0'16,"0"0"-16,0 0 0,0 0 0,0 0 15,0 0-15,0 0 16,0 0-16,0 0 16,0 0-1,17 0-15,1 0 16,25 8-16,9 10 15,9 8-15,0 8 16,-18-8 0,1 9-16,-18 0 0,-9-1 15,-17 1-15,-9 8 16,-25 9-16,-27 9 16,-17 17-1,-9-9-15,0-8 16,-8-1-16,8 1 15,17-18-15,1 0 16,17 1-16,17-18 16,18 8-16,8 1 15,9 0 1,17-1-16,27 1 16,34 0-16,26-9 15,18-26-15,8-26 16,-17-18-16,-26 1 15,-18-9-15,-34 9 16,-18-1-16,-17-8 16,-17 0-16,-18 1 15,-26 16 1,-8 18-16,-9 8 16,8 18-16,9 8 15,18 0-15,17-8 16,17 0-16,9-1 15</inkml:trace>
  <inkml:trace contextRef="#ctx0" brushRef="#br0" timeOffset="80453.03">27866 17562 0,'0'0'0,"0"0"16,0 0-16,0 0 15,0 0-15,0 0 16,18 0-16,16 0 15,18 9-15,0-1 16,-8-8 0,-1 0-16,-17 0 15,-8 0-15,-1 0 16,-8 0-16,-9 0 16,-9 18-16,-17 16 15,-35 18-15,-8 0 16,17-8-16,8-18 15,10 0 1,16 0-16,1-18 16,8 1-16,9 8 15,0 1-15,18-1 16,25 9-16,26 0 16,27 0-16,43-9 15,234-8-15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3:09:49.97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4828 15163 0,'0'0'0,"0"0"0,0 0 15,0 0-15,0 0 16,0 0-16,-9 17 16,-17 27-16,-8 42 15,-10 27 1,-17 8-16,-8 26 16,8-8-16,18-26 15,8-10-15,0-33 16,18-18-16,8-9 15,9-17-15,0-17 16,9-1 0,-9-8-16</inkml:trace>
  <inkml:trace contextRef="#ctx0" brushRef="#br0" timeOffset="288.55">5011 15371 0,'0'0'0,"0"0"0,0 0 15,0 0-15,0 0 16,0 26-16,17 9 16,0 17-16,1 0 15,8 17-15,8 0 16,1 18-16,0-1 15,-9-8-15,0-17 16,0-1-16,-17-16 16,-1-10-1,1-8-15,0-8 16,-9-10-16,0 1 16</inkml:trace>
  <inkml:trace contextRef="#ctx0" brushRef="#br0" timeOffset="590.3">4481 16194 0,'0'0'0,"0"0"0,0 0 15,0 0-15,0 0 16,0 0-16,0 0 15,0 0 1,0 0-16,17 0 16,9 8-16,35 1 15,17 0-15,26-1 16,35 1 0,-8-9-16,-36 0 15,-25 0-15,-18 0 16,-18 0-16,-8 9 15,-8-1-15</inkml:trace>
  <inkml:trace contextRef="#ctx0" brushRef="#br0" timeOffset="1119.25">5844 15683 0,'0'0'0,"0"0"16,0 0-16,0 0 15,0 0-15,18 17 16,-1-8-16</inkml:trace>
  <inkml:trace contextRef="#ctx0" brushRef="#br0" timeOffset="1265.46">6018 15995 0,'0'0'0,"0"0"0,0 0 0,0 0 0,0 0 16,0 0-16,9 8 15,8 1-15</inkml:trace>
  <inkml:trace contextRef="#ctx0" brushRef="#br0" timeOffset="1819.09">7138 15804 0,'0'0'0,"0"0"16,0 0-16,0 0 15,0 0-15,-9-9 16,1 1-16,-1-10 15,-17 1 1,0 0-16,0-1 16,0 10-16,0 8 15,-9 0-15,0 17 16,-8 18 0,8 17-16,9 8 0,9-16 15,17-18-15,8 0 16,10-9-1,-1-8-15,18-27 16,17-16-16,0-18 16,9-35-16,0-26 15,-18-8-15,0 9 16,-16 16-16,-19 18 16,1 26-16,0 18 15,-9 16-15,0 10 16,-9 8-16,0 26 15,-17 52 1,-9 43-16,18 18 16,8-10-16,9-16 15,9-18-15,8-34 16,9 0-16,1-27 16,-1-25-16,34-1 15,-25 1 1</inkml:trace>
  <inkml:trace contextRef="#ctx0" brushRef="#br0" timeOffset="2223.59">7286 15787 0,'0'0'0,"0"0"0,0 0 16,0 0-16,17 0 15,9 8-15,9 1 16,8-9-16,9 0 16,-8-9-16,-1 1 15,1-10 1,-18 1-16,0 0 16,-9-1-16,-8-8 15,-1 0-15,-16 0 16,-1 9-16,0-9 15,-8 9-15,0-1 16,-9 18-16,0 18 16,0-1-16,-1 18 15,10-1-15,0 10 16,-1 16 0,18 10-16,0-10 15,18-8-15,-1-8 16,18-10-16,8-8 15,44-17-15,-26-1 16</inkml:trace>
  <inkml:trace contextRef="#ctx0" brushRef="#br0" timeOffset="2749.71">7894 15371 0,'0'0'0,"0"0"16,0 0-16,0 0 16,0 0-16,17 9 15,26-1-15,18 1 16,9-18-1,16 1 1,-7-10-16,-27 1 0,8 8 16,-25 9-16</inkml:trace>
  <inkml:trace contextRef="#ctx0" brushRef="#br0" timeOffset="3032.44">8076 15137 0,'0'0'0,"0"0"0,0 0 16,9 17-16,-1 9 16,1 26-16,-18 35 15,1 26 1,-18 16-16,-1 10 15,10-9-15,0-26 16,-1-18-16,18-25 16,0-26-16,18-9 15,-1-18-15,-8 1 16</inkml:trace>
  <inkml:trace contextRef="#ctx0" brushRef="#br0" timeOffset="3391.55">8449 15492 0,'0'0'0,"0"0"0,0 18 0,0 8 16,-8 8-16,8 18 16,0 9-1,0-9-15,0 8 16,0-16-16,8-10 15,1-8-15,8 0 16,9-17-16,0-18 16,9 1-16,9-18 15,-1-18-15,0-8 16,-17 9 0,-8 26-16,-9-1 15,-1 1-15,-8 17 16,0 0-16,-8 9 15,-1 17-15,-9 17 16,10 26-16,8-8 16,26-9-1,0-9-15,-9-26 16</inkml:trace>
  <inkml:trace contextRef="#ctx0" brushRef="#br0" timeOffset="3816.06">9109 15674 0,'0'0'0,"0"0"0,0 0 16,0 9-16,0 8 15,-8 0-15,-1 18 16,0 17-16,-17 9 15,9-9-15,-1-26 16,10 0-16,-1-18 16,9 1-1,0-9-15,0-9 16,9-8-16,8-18 16,18-8-16,8 0 15,-8 8-15,-9 0 16,0 18-1,0 0-15,-17 17 0,0 0 16,-1 8 0,1 10-16,0 8 15,-1 17-15,1 0 16,0-8-16,-1-9 16,10-17-16,42-27 15,-16 10-15</inkml:trace>
  <inkml:trace contextRef="#ctx0" brushRef="#br0" timeOffset="3999.35">9839 15657 0,'0'0'0,"0"0"16,0 0-16,-9 17 15,0 18-15,1-1 16,-1 27-1,0-9-15,9-9 16,0-25-16,0-10 16,0 1-1</inkml:trace>
  <inkml:trace contextRef="#ctx0" brushRef="#br0" timeOffset="4143.63">9882 15267 0,'0'0'0,"0"0"0,0 0 16,0 17-16,0 1 16,17-1-16,1 0 15</inkml:trace>
  <inkml:trace contextRef="#ctx0" brushRef="#br0" timeOffset="4499.1">10082 15752 0,'0'0'0,"0"0"15,0 0-15,0 9 0,0 8 16,-9 18 0,0 8-16,1 0 15,-1-8-15,9-9 16,0-9-16,0-8 15,0 0-15,0-9 16,9-9-16,17-26 16,9-8-16,-1 0 15,1 8-15,0 0 16,-9 18 0,0 0-16,-9 8 15,-8 9-15,8 9 16,1 17-16,-1 17 15,0 9-15,-8-9 16,26 9 0,0-9-16,-18-25 0</inkml:trace>
  <inkml:trace contextRef="#ctx0" brushRef="#br0" timeOffset="5020.71">10942 15726 0,'0'0'0,"0"0"16,0 0-1,0 0-15,0 0 16,-9-9-16,-9 1 16,-8-1-16,-17 9 15,0 17-15,-10 1 16,19 8-16,-1 0 15,18 8 1,-1-8-16,18-8 16,0-10-16,0 1 15,9-9-15,17 0 16,9 0-16,-1-9 16,1 1-16,9 8 15,-1 0-15,0 26 16,10 17-1,-10 35-15,-8 8 16,-9 18-16,-9 9 16,-17-9-16,-9-18 15,-8-8-15,-9-8 16,0-18-16,0-9 16,-17 0-16,8-17 15,0-17-15,18 0 16,-1-18-16,1 0 15,17-25 1,26-53-16,52-60 16,70-44-16,34-8 15,113-139-15</inkml:trace>
  <inkml:trace contextRef="#ctx0" brushRef="#br0" timeOffset="19282.24">13920 15856 0,'0'0'0,"0"0"0,0 0 16,0 0-16,0 0 16,0 0-16,9 0 15,17 0-15,-9 0 16</inkml:trace>
  <inkml:trace contextRef="#ctx0" brushRef="#br0" timeOffset="20464.3">12756 15804 0,'-8'0'0,"-1"0"16,0 0-16,1 0 16,8 0-16,0 0 15,0 0-15,8 0 16,18 0-16,9-9 16,17 1-16,9-1 15,-9 0 1,9 9-16,8 9 15,-34-9-15</inkml:trace>
  <inkml:trace contextRef="#ctx0" brushRef="#br0" timeOffset="20650.5">12748 16046 0,'0'0'0,"0"0"15,0 0-15,0 0 16,17 0-16,9 0 16,26-8-16,44-1 15,25-17 1,-60 9-16</inkml:trace>
  <inkml:trace contextRef="#ctx0" brushRef="#br0" timeOffset="21637.3">14285 15458 0,'0'0'0,"0"0"0,0 0 15,0 0-15,-9 0 16,0 0-16,1 0 16,-1 0-16,0 0 15,-17 0-15,-8 26 16,-19 26-1,-7 25-15,-1 19 16,17 16-16,18-8 16,9-26-16,17-17 15,0-18-15,9-17 16,8-17-16,0-1 16,18-16-16,17-18 15,9-18 1,0-8-16,-9 1 15,-9 16-15,1 18 16,-9 17-16,-1 8 16,1 18-16,8 9 15,1-1-15,-9-8 16,-9 0-16,0-17 16,-9 0-16,0-27 15,18-16 1,-9-35-16,0-44 15,-17-17-15,0 17 16,-9 44-16,0 26 16,0 34-1,0 1-15,0 8 0</inkml:trace>
  <inkml:trace contextRef="#ctx0" brushRef="#br0" timeOffset="22062.31">14988 15891 0,'0'0'16,"0"0"-16,0 0 0,0 0 16,0 0-16,0 0 15,0 17 1,-9 9-16,1 9 16,-18 8-16,0 9 15,0 0-15,0-9 47,8 0-47,1-8 0,17-35 0,-9 26 0,0-9 0,9-17 0,0 18 0,0-10 16,0 10-16,18-1 15,8-8 1,9-1-16,17 1 16,0 0-16,0-9 15,-26 8-15</inkml:trace>
  <inkml:trace contextRef="#ctx0" brushRef="#br0" timeOffset="23112.56">15605 16098 0,'0'0'0,"0"0"16,0 0-16,0 0 15,0 0-15,0 0 16,8 0 0,10 0-16,8 0 15,9 0-15,-1 0 16,10 0-16,8 9 15,-9 8-15,1-8 16,-27 0-16</inkml:trace>
  <inkml:trace contextRef="#ctx0" brushRef="#br0" timeOffset="24001.75">16551 15691 0,'0'0'16,"0"0"-16,0 0 0,0 0 16,-8 18-16,-1 8 15,-17 17 1,-18 35-16,1 17 15,0-8-15,17-9 16,8-9-16,1-8 16,17-27-16,0-8 15,0-17-15,0-9 16,26-17-16,17-18 16,9-26-16,0-8 15,9 0 1,-17 25-16,-18 19 15,0 25-15,0 8 16,9 18-16,-1 9 16,10 8-1,-10 0-15,-8-17 0,1-8 16,-10-10-16,0 1 16,-8-18-16,8 1 15,1-36 1,-10-34-16,1 1 15,-18 7-15,1 27 16,-1 17-16,9 17 16,0 9-16,0 0 15</inkml:trace>
  <inkml:trace contextRef="#ctx0" brushRef="#br0" timeOffset="24190.62">17376 15951 0,'0'0'0,"0"9"0,0 8 15,-8 26-15,-1 18 16,0 8-16,9 1 0,0-1 16,0-8-1,9-35-15</inkml:trace>
  <inkml:trace contextRef="#ctx0" brushRef="#br0" timeOffset="159924.74">18279 4744 0,'0'0'0,"0"0"0,0 0 16,0 0-16,-8 0 15,-10 9-15,-16 43 16,-36 61 0,-8 51-1,8 18-15,1 8 0,8-16 16,9-44 0,26-9-16,26-61 15</inkml:trace>
  <inkml:trace contextRef="#ctx0" brushRef="#br0" timeOffset="160204.88">17472 5576 0,'0'0'0,"0"8"16,0 18-16,8 18 15,10 8-15,-1 0 16,9 0-16,9 8 31,0-16-31,-9-10 0,8-8 16,1-9 0,0-8-16,17-26 15,17-18-15,18-43 16,9-34-16,-9 16 0,-44 53 15</inkml:trace>
  <inkml:trace contextRef="#ctx0" brushRef="#br0" timeOffset="160750.23">18792 4580 0,'0'0'0,"0"0"0,17 0 16,0 0-16,9 0 15,9 17-15,9 0 16,-1 27-16,0 8 15,-17 8 1,-17-8-16,-9 0 16,0-52-16,-9 44 0,1-1 15,-1-17-15,-8 0 16,-1-18-16,1 1 16,8-9-16,1-9 15,8-17-15,26-43 16,17-26-16,18 8 15,0 9-15,8 9 16,9 26 0,-8 17-16,-44 26 15</inkml:trace>
  <inkml:trace contextRef="#ctx0" brushRef="#br0" timeOffset="161128.71">19469 4658 0,'0'0'0,"0"0"16,0 0-16,0 0 16,0 0-16,0 0 15,0 0-15,-9 0 16,1 26-16,-10 8 15,1 10 1,8 8-16,9-9 16,0 0-16,18-17 15,-1 0 1,18-17-16,-1-1 0,1-16 16,-9-9-16,0-9 15,0-18-15,-8 1 16,-10 0-1,-16-9-15,-1 17 16,-17 18-16,9 8 16,17 9-16</inkml:trace>
  <inkml:trace contextRef="#ctx0" brushRef="#br0" timeOffset="161378.42">19964 4476 0,'0'0'0,"0"0"0,0 0 16,0 0-16,9 0 15,8 0 1,0 8-16,18 1 15,17-9-15,9 0 16,17 0-16,0-9 16,-52 1-16</inkml:trace>
  <inkml:trace contextRef="#ctx0" brushRef="#br0" timeOffset="161597.28">20190 4216 0,'0'0'0,"0"0"15,0 9-15,-9 25 16,0 27 0,1 26-16,-1 25 15,-8 18 1,8-26-16,9-17 15,0-35-15,0-18 16,9-16-16</inkml:trace>
  <inkml:trace contextRef="#ctx0" brushRef="#br0" timeOffset="161983.49">20824 4623 0,'-9'0'0,"0"-9"0,1 1 15,-1-1-15,-8 0 16,-9 9-16,-9 0 16,-9 0-16,1 18 15,-9-1 1,8 26-16,10 1 16,-1-1-16,9 0 15,9-17-15,17 0 16,0-17-1,17 0-15,9-9 16,35-18-16,17-16 0,-17-10 16,-9 10-1,-9-1-15,-17 18 16,0-1-16,-17 18 16,0 0-16,-1 18 15,1 8-15,0 17 16,8 0-16,0 1 15,9-10-15,-8-16 16</inkml:trace>
  <inkml:trace contextRef="#ctx0" brushRef="#br0" timeOffset="162197.67">20919 4528 0,'0'0'0,"0"0"16,0 0-16,0 0 15,0 0-15,18 0 16,-1 0-16,18 8 16,8 1-16,35-9 15,0 9-15,-43-9 16</inkml:trace>
  <inkml:trace contextRef="#ctx0" brushRef="#br0" timeOffset="162404.63">21240 4199 0,'0'0'0,"0"0"16,0 0-16,0 8 15,0 44-15,-8 18 16,-10 16-16,10 18 16,-10 26-16,1-9 15,0-34-15,17-52 16</inkml:trace>
  <inkml:trace contextRef="#ctx0" brushRef="#br0" timeOffset="162562.26">21432 4632 0,'0'0'0,"0"0"15,0 0-15,-9 17 16,0 9-16,0 26 16,1 9-1,8-27-15</inkml:trace>
  <inkml:trace contextRef="#ctx0" brushRef="#br0" timeOffset="162949.01">21536 4407 0,'0'0'0,"0"0"15,8 17-15,10 18 0,-1 8 16,-8 9-16,8 0 16,-8 8-16,0-16 15,-1-10 1,-8-8-16,0-17 16,0 0-16,0-9 15,0-9-15,0 0 16,0-17-16,18-8 15,-1 8 1,0 8-16,-8 1 16,0 8-16,-1 9 15,1 0-15,0 0 16,8 18-16,1 16 16,-1 1-16,0-9 15,1 0-15,8 0 16,-18-9-16</inkml:trace>
  <inkml:trace contextRef="#ctx0" brushRef="#br0" timeOffset="163368">22317 4554 0,'0'0'0,"0"0"0,0 0 0,0 0 16,-8-9-16,-1 0 0,-17 9 15,0 0 1,-18 18-16,1-1 16,0 18-16,8-1 15,17-8 1,1 0-16,17-8 0,0-10 16,17 1-16,1 0 15,17-9-15,8 0 16,-8 17-16,-1 0 15,10 18 1,-18 8-16,0 9 16,-17 0-16,-9-9 15,-9 1-15,0-10 16,-8-8 0,0-8-16,-10-10 0,-7 1 15,-1-18-15,9 1 16,0-18-16,9-26 15,34-35 1,18 1-16,-18 60 16</inkml:trace>
  <inkml:trace contextRef="#ctx0" brushRef="#br0" timeOffset="163664.63">23299 3965 0,'0'0'0,"0"0"0,0 0 16,-9 0-16,0 9 16,-8 16-16,-9 19 15,-9 8 1,9 26-16,0 8 15,9 1-15,8-9 16,9 0-16,0-9 16,0-8-1,0-9-15,0-9 0,-9-17 16,9 9 0,0-9-16</inkml:trace>
  <inkml:trace contextRef="#ctx0" brushRef="#br0" timeOffset="164016.37">22986 4433 0,'0'0'0,"0"0"16,0 0-16,0 0 16,9 0-16,8 0 15,0 8-15,18 1 16,8 0-16,1-1 15,-1 1-15,1 8 16,-18 0 0,0 9-16,-17 9 15,-1 8-15,1 18 16,-9-18-16,0-8 16,0-9-16,0-17 15,0-1-15,0 1 16,0-18-16,0-8 15,26-26-15,9-18 16,8 0 0,9 9-16,0 18 15,-34 25-15</inkml:trace>
  <inkml:trace contextRef="#ctx0" brushRef="#br0" timeOffset="164466.96">23846 4493 0,'0'0'0,"0"0"0,0 0 0,0 0 16,-9 0-16,0 0 15,-17 0-15,-9 17 16,-8 18 0,8 0-16,1-1 15,16 1-15,1-9 32,-1 0-32,18-17 0,0-1 15,0-8 1,9 0-16,9-8 0,-1-1 0,-8-8 15,-1 8 1,1 0-16,0 1 16,-1 8-16,1 0 15,0 0-15,-1 0 16,10 8-16,-1 10 16,18-1-16,-9-8 15,17-9-15,1-9 16,-18 9-1</inkml:trace>
  <inkml:trace contextRef="#ctx0" brushRef="#br0" timeOffset="164976.54">24011 4554 0,'0'0'0,"0"0"0,0 0 0,0 8 15,8 10 1,1-1-16,0 0 15,-1 1-15,1 8 16,-9 0-16,0-9 16,0-8-16,0-1 15,0-8-15,0 0 16,0-8-16,0-1 16,17-17-1,9 0-15,9 0 16,-9 9-16,0-1 15,0 1-15,-8 17 16,-10 0-16,1 0 16,0 17-16,-9 1 15,0-1-15,0 0 16,0-8-16,0 0 16,0-1-1,0-8-15,0 0 16,17-8-1,9-18-15,9 0 0,8 0 16,-8 8-16,-9 1 16,0 17-1,-8 0-15,-1 17 16,0 1-16,1 16 0,-1 18 16,9-8-1,0-1-15,0-17 16,9 0-16,26-9 15,-1-25-15,-33-1 16</inkml:trace>
  <inkml:trace contextRef="#ctx0" brushRef="#br0" timeOffset="165296.76">24705 4666 0,'0'0'0,"0"0"0,0 0 15,0 0-15,9 0 16,8 0-16,9 0 16,9-8-16,17-1 15,-8-17 1,-1 0-16,-17 9 16,-9-1-1,-8 1-15,0 0 0,-18 8 16,0 9-1,-8 0-15,-9 17 16,-9 1-16,1 16 0,-1 1 16,18 17-1,17-9-15,26 1 16,26-1-16,104 9 16,252 69-16</inkml:trace>
  <inkml:trace contextRef="#ctx0" brushRef="#br0" timeOffset="178180.23">26633 12565 0,'0'0'0,"0"0"0,0 0 15,0 9-15,26 25 16,26 53-16,18 43 15,-1 43 1,1 9-16,-10-35 16,1-17-16,-9-9 15,-17-34-15,-9-35 16,-17-18-16,-1-8 16,1-17-16,0-9 15</inkml:trace>
  <inkml:trace contextRef="#ctx0" brushRef="#br0" timeOffset="178541.75">26703 12626 0,'0'0'0,"0"0"0,0 0 0,0 0 15,0 8-15,-9 44 16,0 35-16,-8 8 16,-1-8-1,1-18-15,0-34 16,17-18-16,-9-8 0,9-18 16,0-43-1,-9-35-15,18-8 16,8 8-16,-8 27 15,0 25-15,-1 18 16,1 0-16,0 8 16,17 9-16,26 9 15,35 8-15,43 9 16,226 8 0</inkml:trace>
  <inkml:trace contextRef="#ctx0" brushRef="#br0" timeOffset="179245.44">27545 13214 0,'0'0'0,"0"0"16,0 0-16,0 0 15,0 0-15,9 18 16,8-1-16,18 9 16,8 0-16,9 0 15,18-17-15,-10-9 16,1-18-1,0-8-15,-9-8 0,-26-10 16,-8 1 0,-10 8-16,-16 1 15,-10 17-15,-8-1 16,-17 27-16,-18 17 16,0 34-16,9 27 15,26 0-15,17-9 16,18-9-16,26 0 15,17-25 1,35-27-16,-35-17 16</inkml:trace>
  <inkml:trace contextRef="#ctx0" brushRef="#br0" timeOffset="179512.02">28743 12626 0,'0'0'0,"-8"0"16,-1 0-16,0 0 15,-8 0-15,-9 17 16,-9 17 0,-8 27-16,-1 34 15,18 18-15,17 26 16,9-1-16,18-17 15,-1-8-15,1-9 16,-10-35-16,1-8 16,0-18-16,-1-26 15</inkml:trace>
  <inkml:trace contextRef="#ctx0" brushRef="#br0" timeOffset="179638.78">28300 13405 0,'0'0'0,"0"0"0,0 0 16,0 0-16,26 0 16,27-9-1,16-8-15,-34 8 16</inkml:trace>
  <inkml:trace contextRef="#ctx0" brushRef="#br0" timeOffset="179931.83">29403 12781 0,'0'0'0,"0"0"0,0 0 15,-8 0 1,-19 0-16,1 0 16,-17 18-16,0 8 15,-1 8-15,-8 18 47,9 26-47,8 26 0,9 17 0,17 1 0,9-1 0,9-8 16,0-27-1,-1-25-15,1-18 16,-9-17-16,0 0 16,0-17-16</inkml:trace>
  <inkml:trace contextRef="#ctx0" brushRef="#br0" timeOffset="180094">28735 13492 0,'0'0'0,"0"0"0,0 0 16,0 0-16,8 0 16,27 0-16,26 0 15,26-9-15,17 0 16,9-17-16,-18 18 15,-43 8-15</inkml:trace>
  <inkml:trace contextRef="#ctx0" brushRef="#br0" timeOffset="180442.13">29308 13509 0,'0'0'0,"0"0"0,0 0 16,0 0-16,8 0 16,18 9-16,9-18 15,9 0-15,-1 1 16,0-18-16,-8 0 16,-9 0-1,-8-9-15,-10 9 0,1 9 16,-18-1-1,1 10-15,-1 8 16,-17 8-16,-18 18 16,1 18-16,8 8 15,18 0-15,17 17 16,0-17-16,17-9 16,9-8-16,52-1 15,-17-16-15</inkml:trace>
  <inkml:trace contextRef="#ctx0" brushRef="#br0" timeOffset="180691.46">30028 13336 0,'0'0'0,"0"0"0,0 0 16,-8 0-16,-1 0 15,-17 17-15,0 9 16,-9 9-16,1 8 16,16 9-16,1 9 15,8-10-15,9-7 16,17-10-16,1-8 16,8-17-1,26-9-15,-17 0 16</inkml:trace>
  <inkml:trace contextRef="#ctx0" brushRef="#br0" timeOffset="180861.46">30219 13370 0,'0'0'0,"0"0"16,0 0-16,0 0 15,0 0-15,18 0 16,17-8-16,25-10 15,53-16-15,-9-10 16,-60 27-16</inkml:trace>
  <inkml:trace contextRef="#ctx0" brushRef="#br0" timeOffset="181074.81">30567 12877 0,'0'0'0,"0"0"15,-9 0-15,0 17 16,1 18 0,-10 25-16,-8 44 0,-8 9 15,8-1 1,8-8-16,1-8 16,-1-10-16,18-34 15,0 0-15,0-17 16,9-18-1</inkml:trace>
  <inkml:trace contextRef="#ctx0" brushRef="#br0" timeOffset="181244.94">30775 13353 0,'0'0'0,"0"0"0,0 17 15,0 18-15,0 26 16,0 8-16,0-8 15,0-18 1,9 0-16,0-26 16,-1-17-16</inkml:trace>
  <inkml:trace contextRef="#ctx0" brushRef="#br0" timeOffset="181374.09">30940 13033 0,'0'0'0,"0"0"0,0 0 0,0 17 15,0 18 1,18 42-16,8 19 16,0-44-16</inkml:trace>
  <inkml:trace contextRef="#ctx0" brushRef="#br0" timeOffset="181640.62">31400 13717 0,'0'0'0,"0"0"16,0 0-16,0 0 16,0 0-16,0 8 15,0-8-15,0 9 16,0 0-16,0-9 16,9 0-16,0 0 15,0 8 1,-1-8-16,-8 0 15,0 0-15,0 0 16,0 0-16,0-8 16,0-1-16,9 9 15</inkml:trace>
  <inkml:trace contextRef="#ctx0" brushRef="#br0" timeOffset="181924.98">31374 13336 0,'0'0'0,"0"0"0,0 0 0,0 0 0,18 26 15,-1 17-15,1 9 16,16 26-16,-8 0 16,0-9-1,0-26-15,-8 1 16,-10-18-16,1-9 15,0-8-15,0-1 16,-9-16-16,17-27 16,9-26-1,9-51-15,8-18 0,1 35 16,-18 34 0,-9 18-16,-8 34 15</inkml:trace>
  <inkml:trace contextRef="#ctx0" brushRef="#br0" timeOffset="182259.06">31843 13552 0,'0'0'0,"0"0"0,0 0 16,18 9-16,16 0 15,27-1-15,9-16 16,-10-1-16,1-8 16,-17-9-1,-18 0-15,-9 0 16,-8 8-16,-1 1 16,-16 8-16,-1 9 15,-17 0-15,-17 18 16,-9 25-16,-1 9 15,10 17-15,26-8 16,25 8-16,27-8 16,0-27-1</inkml:trace>
  <inkml:trace contextRef="#ctx0" brushRef="#br0" timeOffset="182991.51">26920 14843 0,'0'0'16,"0"0"-16,0 0 0,17 17 16,18 0-16,17 1 15,17-10-15,1-16 16,-1-1 0,1-17-16,-9 0 0,-9 0 15,-9-9 1,-17 1-16,-9-1 15,-8 0-15,-9 1 16,-9 8-16,1 0 16,-10 9-1,1-1-15,-9 18 0,0 0 16,-9 26 0,0 17-16,9 18 15,9 8-15,17 9 16,17 0-16,18-17 15,9-18-15,8-25 16,8-18-16,-25-9 16</inkml:trace>
  <inkml:trace contextRef="#ctx0" brushRef="#br0" timeOffset="183425.01">27632 14695 0,'0'0'0,"0"0"0,0 0 16,17 0-16,0 9 16,10 0-16,7-1 15,10 10 1,-10-1-16,-8 0 16,1 1-16,-10-1 15,-8 9-15,-1 9 16,-16-1-16,-1-8 15,0 0-15,1 0 16,8-17 0,0 0-16,0-18 15,0-8-15,17-27 16,18-25-16,8 0 16,-17 8-16,-9 26 15,-8 18-15,0 0 16,-1 8-16,-8 9 15,-8 0-15,-1 17 16,-17 27-16,0 25 16,9 0-1,8 1-15,26-1 16,1-17-16,25-26 16,1-26-16,-18-9 15</inkml:trace>
  <inkml:trace contextRef="#ctx0" brushRef="#br0" timeOffset="183711.81">28153 14687 0,'0'0'0,"0"0"15,0 0-15,0 0 16,17 0-16,27 0 16,25-9-16,18 0 15,8-8 1,10-18-16,-36 9 15</inkml:trace>
  <inkml:trace contextRef="#ctx0" brushRef="#br0" timeOffset="183924.83">28500 14262 0,'0'0'0,"-9"0"16,1 18-16,-10 25 15,-8 35-15,0 35 16,0 8 0,9-9-16,17-16 0,0-10 15,9-25-15,8-26 16,9-9-16,0-9 16</inkml:trace>
  <inkml:trace contextRef="#ctx0" brushRef="#br0" timeOffset="184274.06">28613 14869 0,'0'0'0,"0"0"16,0 0-16,0 0 0,17 8 16,9-8-1,9-8-15,0-1 16,8 0-16,1-17 15,-10 0-15,-7 0 16,-1-8-16,-18 8 16,1 0-1,-9 8-15,0 1 0,-9 8 16,1 9-16,-18 0 16,-1 18-1,1 8-15,9 8 16,0 18-16,-1-8 15,18 8-15,9 0 16,8-18-16,18-8 16,17-17-16,18-9 15,-44-9 1</inkml:trace>
  <inkml:trace contextRef="#ctx0" brushRef="#br0" timeOffset="184543.73">29212 14739 0,'0'0'0,"0"0"15,0 0-15,9 17 16,8 9-16,1 17 16,-1 18-16,-8 0 15,-1-9-15,1-9 16,-9-17-16,0-9 15,0 0-15,0-8 16,0 0-16,0-18 16,17-17-1,9-34-15,27-44 16,-1 8-16,0 27 16,-18 43-16</inkml:trace>
  <inkml:trace contextRef="#ctx0" brushRef="#br0" timeOffset="185445.68">29655 14747 0,'0'0'0,"0"0"0,0 0 16,0 0-16,0 0 15,9 18 1,-1 8-16,-16 8 16,-1 1-16,0 0 15,9-9-15,0-9 16,0-8-16,0-1 16,0 1-16,0-9 15,0-9-15,18-17 16,16-17-1,10 0-15,-18 8 16,0 0-16,0 18 16,-9 17-16,1 0 15,-1 0-15,1 17 16,-1 1-16,0 8 16,1-9-1,-1-8-15,9-1 16,17 1-16,27-9 15,-9-9-15,-9-8 16,-17 0-16,-9 8 16,-18 0-16,1 1 15,-9-1-15,0 9 16,0 0-16,0 0 16,-9 0-16,-8 17 15,-9 1 1,-18 16-1,10-8-15,-1 0 0,18 0 16,-1-8 0,18-10-16,0 1 0,0-9 15,18-9-15,8 1 16,8-1 0,1 0-16,-9 9 15,0 0-15,-8 9 16,-1 8-16,9 9 15,0 0-15,0 9 16,0-9 0,9-18-16,8 1 0,9-18 15,9-25 1,17-27-16,9-43 16,-9-34-16,-8-1 15,-27-8-15,-8 34 16,-18 53-16,-8 25 15,-9 9-15,0 9 16,-9 17-16,-8 26 16,-9 52-1,-9 78-15,9 25 16,17 1-16,27-17 16,17-35-16,17-35 15,17-52-15,-25-25 16</inkml:trace>
  <inkml:trace contextRef="#ctx0" brushRef="#br0" timeOffset="186207.87">27597 15778 0,'0'0'0,"0"0"16,0 17-16,0 35 16,-9 18-16,1-1 15,-10 0-15,10-17 16,8-17-16,0-9 16,0-18-16,0 1 15,0-9 1,8-9-16,18-25 15,9-27-15,8 9 16,1 9-16,-1 8 16,-8 18-16,0 17 15,-9 9-15,0 8 16,-17 18 0,-1 8-16,1 0 0,-9-17 15,0-9 1,0 1-16,0-10 15,0-8-15,17-8 16,1-18-16,16-18 16,1 10-16,0-1 15,0 18-15,-9 17 16,-9 9-16,18 8 16,-1 17-1,10 1-15,25 8 16,-8-17-16,-35-17 15</inkml:trace>
  <inkml:trace contextRef="#ctx0" brushRef="#br0" timeOffset="186576.56">28735 15925 0,'0'0'0,"0"0"0,0 0 0,-9 0 15,0 0-15,-17 0 16,-9 9-16,-17 17 16,-8 9-16,7 16 15,19-7 1,8-1-16,8-8 16,18-9-16,0-18 15,18 1-15,25-18 16,9-8-16,18-9 15,-1 0-15,-17 9 16,-17-1 0,-9 10-16,-17 8 0,-1 0 15,1 17 1,0 9-16,8 9 16,0-9-16,1 0 15,17-9-15,-9-8 16,-9-9-16</inkml:trace>
  <inkml:trace contextRef="#ctx0" brushRef="#br0" timeOffset="186974.63">29490 15873 0,'0'0'0,"0"0"0,-9 0 15,1 0-15,-10 0 16,-16 0-16,-10 9 15,-8 8-15,9 1 16,8 8 0,9-9-16,8-8 15,10-1-15,8 1 16,0 0-16,0-9 16,8 0-16,10 17 15,17 9-15,8 26 16,18 26-16,-9 17 15,-9 9-15,-17-9 16,-17-17 0,0-17-16,-18-1 15,0-8-15,-8-8 16,0-18-16,-18 0 16,-9-18-16,1-25 15,-18-26-15,9-35 16,17-9-16,27-8 15,-1 43-15</inkml:trace>
  <inkml:trace contextRef="#ctx0" brushRef="#br0" timeOffset="187324.54">29586 15865 0,'0'0'0,"0"0"0,0 0 0,0 8 16,8 18-1,10 9-15,-10 8 16,1 0-16,0 1 16,-9-18-16,0 0 15,0-9 1,0-8-16,0-1 16,0 1-16,0-9 0,0-9 15,26-17 1,0-17-16,0 8 15,0 1-15,0 17 16,-9-1-16,1 18 16,-1 9-16,0 17 15,1 17-15,-1 18 16,1-1-16,-10 1 16,1-18-16,0-25 15,-1-10 1</inkml:trace>
  <inkml:trace contextRef="#ctx0" brushRef="#br0" timeOffset="187880.68">30020 16055 0,'0'0'0,"0"0"16,0 0-16,0 0 16,0 0-16,26 9 15,9-1-15,8 1 16,18-18-16,0 1 15,-9-18 1,-9 0-16,0 0 0,-16 0 16,-19 0-1,1 9-15,-18-1 16,1 1-16,-1 8 16,-17 9-16,0 9 15,-18 17-15,10 9 16,8 8-16,8 9 15,18-9-15,9 0 16,8-17 0,18 0-16,-9-17 15</inkml:trace>
  <inkml:trace contextRef="#ctx0" brushRef="#br0" timeOffset="188080.71">30619 15847 0,'0'0'0,"0"0"0,0 0 0,0 0 16,26 0-16,26 0 16,26-8-16,9-1 15,17-8 1,-8 8-16,-61 9 0</inkml:trace>
  <inkml:trace contextRef="#ctx0" brushRef="#br0" timeOffset="188276.64">30871 15449 0,'0'0'0,"0"0"0,-9 9 16,0 34-1,1 35-15,-1 34 16,0 18-16,1-8 16,-1-19-16,9-16 15,0 0-15,9-27 16,-1-34 0</inkml:trace>
  <inkml:trace contextRef="#ctx0" brushRef="#br0" timeOffset="188455.6">31209 15977 0,'0'0'0,"0"0"0,0 9 0,0 8 16,0 0-16,0 1 16,0-1-1,9 0-15,0-8 16</inkml:trace>
  <inkml:trace contextRef="#ctx0" brushRef="#br0" timeOffset="188572.57">31314 15631 0,'0'0'0,"0"8"0,0-8 0,0 18 0,0 8 16,8-18-16</inkml:trace>
  <inkml:trace contextRef="#ctx0" brushRef="#br0" timeOffset="188806.92">31696 15787 0,'0'0'0,"0"0"16,0 0-16,-9 0 0,0 0 15,1 8-15,-18 10 16,-18 16-16,9 10 16,9 8-16,9 0 15,0-9 1,17 0-16,17 0 16,9-17-16,18 0 15,-10-17-15</inkml:trace>
  <inkml:trace contextRef="#ctx0" brushRef="#br0" timeOffset="189657.66">27814 16289 0,'0'0'0,"0"0"0,0 0 0,0 0 16,0 0-16,-9 0 16,1 26-1,-1 26-15,-8 26 16,-1 43-16,10 18 15,8-27-15,0-8 16,0-35 0,0-17-16,0-17 0,-9-9 15,9-17 1,-9-9-16,9 0 16</inkml:trace>
  <inkml:trace contextRef="#ctx0" brushRef="#br0" timeOffset="189782.91">27363 16869 0,'0'0'0,"0"0"15,0 0-15,0 0 16,0 0-16,26 0 16,8-8-16,27-1 15,9-17 1,-27 9-16</inkml:trace>
  <inkml:trace contextRef="#ctx0" brushRef="#br0" timeOffset="189969.44">28066 16739 0,'0'0'0,"0"0"0,0 0 0,0 26 15,-9 9 1,1 8-16,-1 1 16,9-1-16,0-8 15,0-10-15,0-16 16,9 0-16,-1-9 15</inkml:trace>
  <inkml:trace contextRef="#ctx0" brushRef="#br0" timeOffset="190087.45">28144 16393 0,'0'0'0,"0"0"15,0 9-15,0 8 16,9 9-16,-1-9 15</inkml:trace>
  <inkml:trace contextRef="#ctx0" brushRef="#br0" timeOffset="190667.05">27484 16947 0,'0'0'0,"0"0"0,0 0 16,0 0-16,26-8 16,26-1-1,35-8-15,26-1 16,9-16-16,-62 16 0</inkml:trace>
  <inkml:trace contextRef="#ctx0" brushRef="#br0" timeOffset="191212.51">28266 16852 0,'0'0'0,"0"0"0,0 0 15,0 0-15,0 0 16,0 9-16,17 8 16,9 0-16,9-8 15,0 0 1,8-9-16,0-9 16,1 0-16,-1-8 15,-17 0 1,-8-9-16,-10 8 0,1-8 15,-18 9 1,1 0-16,-18-1 16,0 18-16,-1 0 15,-16 26-15,8 9 16,18 17-16,8 0 16,9 0-16,9-18 15,8-8 1,18-17-16,0 0 0,-18-1 15</inkml:trace>
  <inkml:trace contextRef="#ctx0" brushRef="#br0" timeOffset="191380.72">28926 16488 0,'0'0'0,"-9"17"16,0 27-16,-8 34 0,8 17 15,1-17 1,-1-17-16,18-9 16,8-9-16,-8-26 15</inkml:trace>
  <inkml:trace contextRef="#ctx0" brushRef="#br0" timeOffset="191823.67">29360 16956 0,'0'0'0,"0"0"15,0-9-15,0 1 16,-9-1-16,0-8 16,-17-1-16,0 18 15,-8 9 1,-10 8-16,1 18 15,8 17-15,0-9 16,18 0 0,0-8-16,17-9 0,0-17 15,17-1-15,0-16 16,18-10 0,17-16-16,18-27 15,-10-34-15,1 0 16,-26 8-16,-9 44 15,-17 17-15,-1 8 16,-8 18-16,0 0 16,-8 35-16,-10 52 15,1 34-15,17 17 16,17-8-16,9-43 16,9-26-1,61-18-15,-27-17 16</inkml:trace>
  <inkml:trace contextRef="#ctx0" brushRef="#br0" timeOffset="192892.83">22969 17285 0,'0'0'0,"0"0"15,0 0-15,-9 0 16,0 0-16,0 0 16,1 9-16,-18 34 15,0 35-15,8 17 16,1-8 0,17-18-16,0-17 15,9-26-15,8-9 16,9-8-16,9-26 15,8-9-15,9-9 16,-8 9-16,-1 9 16,-8 17-16,-9 17 15,17 9 1,9 9-16,-8 8 0,-1-17 16,-8-9-1,-9-8-15,9-18 16,-9 1-16,0-18 15,0-18-15,-17-16 16,-1-10-16,-16 1 16,-1 17-16,18 0 15,-1 26 1</inkml:trace>
  <inkml:trace contextRef="#ctx0" brushRef="#br0" timeOffset="193323.41">23932 16748 0,'0'0'0,"0"0"16,0 0-16,-8 26 16,-1 26-16,-8 35 15,-9 51-15,-9 9 16,9 1-16,0 7 15,-9-25-15,18-43 16,-1-35-16,10-9 16,8-17-1,0-17-15,0-9 16,8-17-16,10-35 16,25-18-16,1 1 15,-10 17-15,-8 17 16,-8 18-16,-10 0 15,1 17-15,0 0 16,-9 8 0,8 18-16,1 18 15,0 8-15,-1-9 16,1 0-16,0-17 16,8-17-16,9 0 15,0-18-15,-8 0 16</inkml:trace>
  <inkml:trace contextRef="#ctx0" brushRef="#br0" timeOffset="193658.37">24193 17597 0,'0'0'0,"0"0"0,0 0 15,0 8-15,0 1 16,17 8-16,9 1 15,9-1 1,0-8-16,8-1 16,1-16-16,-1-1 15,-17 0-15,0 1 16,-17-10-16,0 1 16,-18 0-16,0-1 15,-17 1 1,-9 17-16,-8 0 15,8 17-15,1 1 16,-1 16-16,17 18 16,10 0-16,16 9 15,18-9-15,18-9 16,17-8 0,-35-26-16</inkml:trace>
  <inkml:trace contextRef="#ctx0" brushRef="#br0" timeOffset="194324.36">24810 17510 0,'0'0'0,"0"0"15,0 0-15,0 17 16,-9 9-16,-9 18 16,1 16-16,0 1 15,-1-18 1,10-17-16,-1 0 16,9-17-16,0 0 15,0-18-15,9-8 16,17-18-16,8-8 15,19-9-15,-10 8 16,0 10 0,-17 16-16,0 18 0,-8 0 15,-1 26 1,1 44-16,8 16 16,0 10-16,-9-18 15,0-27-15,-8-25 16</inkml:trace>
  <inkml:trace contextRef="#ctx0" brushRef="#br0" timeOffset="195032.5">25990 17571 0,'0'0'0,"0"0"0,0 0 16,0 0-16,0 0 16,0 0-16,-8 0 15,-1 0-15,-8 17 16,-9 9-1,0 26-15,-9 17 16,9 9-16,9-17 16,17-9-16,8-9 15,10-17-15,-1-9 16,9-8-16,9-18 16,17-17-1,-9-8-15,-8-18 16,-18 0-16,-8 9 15,-18-1-15,1 10 16,-10 8-16,1 8 16,0 1-16,-1 8 15,1 9-15,17 0 16,0 0-16</inkml:trace>
  <inkml:trace contextRef="#ctx0" brushRef="#br0" timeOffset="195390.95">26329 17605 0,'0'0'0,"0"0"16,0 0-16,0 18 16,9 16-16,0 10 15,-1-1-15,-8 0 16,0 1-16,-8-18 15,8-9-15,0-8 32,0-1-32,0 1 0,0-9 15,8-17-15,18-18 0,9-8 16,0-9 0,-9 17-16,0 0 15,0 18-15,0 17 16,-9 0-16,1 26 15,-1 17-15,-8 35 16,-1 9-16,10-18 16,8-17-16,-9-35 15</inkml:trace>
  <inkml:trace contextRef="#ctx0" brushRef="#br0" timeOffset="196106.31">27762 17432 0,'0'0'0,"0"0"16,0 0-16,9 18 16,8 7-16,9 45 15,0 25-15,-8 26 16,-18 27-16,-9-1 15,0-43 1,0-35-16,1-26 16,-1-17-16,0-8 15,9-10-15,-8-16 16,-1-18-16,9-44 16,0-51-16,9-18 15,8 10-15,9 33 16,0 27-1,0 17-15,9 17 16,0 18-16,17 0 16,9 17-16,-1 8 15,-8 10-15,9 8 16,-17 0-16,-18 0 16,-18 0-16,-8 0 15,-17 17 1,-26 0-16,-9 1 15,-18-1-15,9 0 16,18-17-16,8-9 16,18-8-16,-1 0 15,10 8-15,8 0 16,17 9-16,9 18 16,26 25-16,18-8 15,-10-9 1,1-9-16,-17-17 15,-1-17-15,18-9 16,-26 0-16</inkml:trace>
  <inkml:trace contextRef="#ctx0" brushRef="#br0" timeOffset="196318.74">28465 17631 0,'0'0'0,"0"0"0,0 0 0,0 0 15,0 0-15,0 0 16,18 0 0,16 9-16,19-9 0,16 0 15,18-9-15,8 1 16,1-10-16,-9 1 16,0 0-1,-1 8-15,-51 9 16</inkml:trace>
  <inkml:trace contextRef="#ctx0" brushRef="#br0" timeOffset="196513.73">28787 17753 0,'0'0'0,"0"0"16,0 17-16,0 18 15,0 25-15,-9 27 16,0 8-1,1 0-15,-1-17 0,0-26 16,9-17-16,0-18 16,0-8-1,0-9-15,0 0 16</inkml:trace>
  <inkml:trace contextRef="#ctx0" brushRef="#br0" timeOffset="196676.57">28882 17917 0,'0'0'0,"0"0"15,0 0-15,0 0 16,0 9 0,18 0-16,8 8 15,17-9-15,26 1 16,27-18-16,17-16 31,-52 16-31</inkml:trace>
  <inkml:trace contextRef="#ctx0" brushRef="#br0" timeOffset="196893.71">29785 18350 0,'0'0'0,"0"0"0,0 0 16,0-8-16,9 8 15</inkml:trace>
  <inkml:trace contextRef="#ctx0" brushRef="#br0" timeOffset="-142951.79">19886 14462 0,'0'0'0,"0"0"16,0 0-16,0 0 15,0 0-15,0 0 16,0 0-16,-9 0 15,0 0 1,1 0-16,-1 8 16,-17 18-16,0 18 15,0 7-15,0 19 16,-9-10-16,18 1 16,-1-18-1,18 1-15,0-1 0,0 0 16,18-8-1,8-9-15,17 0 16,18 0-16,8-9 16,18-8-16,18-9 15,-10-9-15,-25 0 16,-1-8-16,-34 9 16</inkml:trace>
  <inkml:trace contextRef="#ctx0" brushRef="#br0" timeOffset="-142701.91">20172 14825 0,'0'0'0,"0"0"0,0 0 16,18 9-1,8 8-15,17 9 16,1 0-16,-1 0 15,-17-8-15,0 8 16,-8 0 0,-18 8-16,-9 9 0,-17 1 15,0-1-15,-9 0 16,18-17-16,-1-8 16,10-10-1</inkml:trace>
  <inkml:trace contextRef="#ctx0" brushRef="#br0" timeOffset="-142215.27">20416 15466 0,'0'0'0,"0"0"0,0 0 0,0 0 15,17-8 1,9-1-16,26-17 16,0-9-16,9-8 15,8-18 1,1-8-16,-9 0 15,-9-9-15,-9-9 0,-17 1 16,-17 8 0,0 26-16,-18 17 15,0 18-15,1-1 16,-19 27-16,-16 17 16,-9 17-16,9 18 15,-1 26-15,18 8 16,9-9-16,17-8 15,17-8-15,0-10 16,10-8-16,-1-17 16,-9-9-1,9-17-15,17-9 16,-8-9-16,-18 0 16</inkml:trace>
  <inkml:trace contextRef="#ctx0" brushRef="#br0" timeOffset="-142040.95">21093 15232 0,'0'0'0,"0"0"0,0 9 16,0 8-16,0 1 16,0-1-16,0 9 15,9-17-15,-9-9 16</inkml:trace>
  <inkml:trace contextRef="#ctx0" brushRef="#br0" timeOffset="-141902.2">21232 14886 0,'0'0'0,"0"0"0,0 0 0,0 0 0,0 0 16,8 0-1,10 0-15,-9 0 16</inkml:trace>
  <inkml:trace contextRef="#ctx0" brushRef="#br0" timeOffset="-140892.81">21414 14869 0,'0'0'0,"0"0"0,0 0 16,0 0-16,0-9 16,9 0-16,8 1 15,1-18-15,-1-18 16,9 1-16,0 8 16,-17 1-16,-1-1 31,1 18-31,-9-1 0,0 18 15,0 0-15,-9 9 16,-8 34-16,-9 27 16,-17 42-16,8 36 15,0-19 1,18-16-16,-1-9 16,1-26-16,0-26 15,8-17-15,9-9 16,0-18-16,0 1 15,0-18-15,0-8 16,0-18-16,17-25 16,1-1-16,8-8 15,8-1-15,1 18 16,0 9 0,8 8-16,-8 10 15,9 7-15,-1 1 16,-8 8-16,-9 9 15,0 0-15,-18 0 16,1 9-16,0 8 16,-18 1-1,0-1-15,-17 17 16,-8-8-16,-1 0 16,0-8-16,18-10 15,-1 1-15,1 0 16,8-1-16,1 1 15,-1-9-15,9 0 16,0 0 0,0 0-16,0 0 15,0 9-15,0-1 16,0 1-16,0 0 16,0-1-16,9 10 15,-1-1-15,10 0 16,-1 1-16,1-1 15,16 0 1,1 1-16,0-10 16,8 1-16,-8-9 15,8-9-15,-17 1 16,0-1-16,0 0 16,-8-17-16,-10 0 15,1-8-15,-9-1 16,-9 0-16,1 18 15,-1 0 1,0 17-16,1 0 16,-10 8-16,1 10 15,0 16-15,-1 1 16,18 8 0,0 18-16,18 0 0,-1-9 15,18-9 1,-1-17-16,27-9 0,26-26 15,-35-8 1</inkml:trace>
  <inkml:trace contextRef="#ctx0" brushRef="#br0" timeOffset="-139085.68">22838 14488 0,'0'0'0,"0"0"0,0 0 15,0 0-15,0 0 16,0 0-16,0 0 16,0 0-16,0 0 15,0 17 1,0 9-16,-8 34 16,-1 18-16,-8 18 15,-1-10-15,1 1 16,-1-26-16,10-18 15,-1-17-15,9 0 16,0-18-16,0 1 16,0-18-16,17-8 15,10-17-15,16-10 16,0 1 0,-8 8-16,0 18 15,-9 0-15,0 17 16,0 8-16,-9 10 15,1 25 1,-10 18-16,1-1 0,0 1 16,-1-18-1,-8-8-15,0-9 16,0-18-16,9 1 16</inkml:trace>
  <inkml:trace contextRef="#ctx0" brushRef="#br0" timeOffset="-138863.73">22595 14860 0,'0'0'0,"0"0"0,0 0 15,0 0 1,0 0-16,18-9 0,25 1 15,18-1-15,26-17 16,17 0 0,-9 17-16,-51 9 15</inkml:trace>
  <inkml:trace contextRef="#ctx0" brushRef="#br0" timeOffset="-138170.1">23516 14626 0,'0'0'0,"0"0"16,0 0-16,0 0 16,0 0-16,0 0 15,-9 17-15,0 9 16,-17 26-16,0 9 16,-9 17-16,9-17 31,9-9-31,0-9 0,17-17 15,0 0-15,0-18 16,17 1-16,0-18 16,18 1-16,17-18 15,-8 0-15,-1 9 16,0-1-16,-16 18 16,-1 0-1,-9 9-15,9 8 16,9 1-16,-1 8 15,-7-9-15,-1-9 16,0 1-16,-9-18 16,9-16-16,-9-10 15,1-17 1,-10-17-16,1-18 16,-9 26-16,-9 27 15,1 8-15,-1 17 16,0 0-16</inkml:trace>
  <inkml:trace contextRef="#ctx0" brushRef="#br0" timeOffset="-137697.03">24193 14895 0,'0'0'0,"0"-9"0,0 9 15,0 0-15,0 0 16,0 0-16,0 0 15,0 0 1,-9 9-16,1 8 16,-1 9-16,-8 17 15,-10 1-15,1-10 16,9 9-16,0-17 16,-1 0-16,10-8 15,-1-10 1,9 1-16,0 0 0,0-1 15,17 1-15,1 0 16,16-1 0,1-8-16,9 0 15,-1-8-15,0-1 16,-17 0-16,9 9 16,-9 9-1</inkml:trace>
  <inkml:trace contextRef="#ctx0" brushRef="#br0" timeOffset="-137084.08">22873 15388 0,'0'0'0,"0"0"0,0 0 16,0 0-16,0 0 15,17 0-15,1 0 16,34 0-16,35-8 16,26-1-1,34 0-15,10 1 16,-19 8-16,-16-9 15,-18 0-15,-8 9 16,-27 0 0,-17 0-16,-17 0 0,-9 0 15,-17 0 1,-9 0-16,0 0 16</inkml:trace>
  <inkml:trace contextRef="#ctx0" brushRef="#br0" timeOffset="-136718.67">23507 15449 0,'0'0'0,"0"0"0,17 17 0,1 1 15,16-1-15,1 0 16,0 1-1,-9 7-15,0-7 0,0-10 16,-17 1 0,-1 0-16,1 8 15,-18 0-15,1 1 16,-1-1-16,-8 0 16,-1 1-16,1-1 15,8 0-15,1-8 16,8 0-16,0 8 15,0 0-15,17-8 16,9 0-16,26-1 16,9-8-1,26-8-15,-44 8 16</inkml:trace>
  <inkml:trace contextRef="#ctx0" brushRef="#br0" timeOffset="-136185.86">24688 14739 0,'0'0'0,"0"0"0,0 0 16,0 0-16,17 0 15,1 8 1,16 10-16,10-1 16,-1 9-16,1 0 15,-18 0-15,0 0 32,-18 9-32,-8 8 0,-17 9 0,-18 17 15,-17 0-15,-26 1 16,-9-10-1,9-8-15,17 0 16,1-8-16,25-10 16,9-8-16,8 0 15,18-8-15,0-1 16,26 0-16,18 9 16,34 0-1,18-17-15,-10-1 16,-16-8-16,-18-8 15,-17 8-15,-9-9 16,-18 0-16,-8-17 16,-8 0-16,-27 1 15,-17-10-15,-9 18 16,-8 17-16,8 0 16,35 0-16,17 8 15,9-8 1</inkml:trace>
  <inkml:trace contextRef="#ctx0" brushRef="#br0" timeOffset="-135536.14">25053 15380 0,'0'0'0,"0"0"15,0 0-15,0 0 16,0 0-16,0 0 15,0 8-15,8 1 16,10 0 0,16-1-16,10 1 15,-1 0-15,1-1 16,-1 1-16,-17-9 16,-8 0-1,-10 0-15,1 0 0,-9 9 16,-9 8-16,-8 0 15,-9 9-15,0 0 16,0 0 0,8 0-16,1-17 15,8-1-15,9 1 16,0 0-16,0-1 16,18 1-16,8 8 15,26-8-15,9 8 16,-35-8-16</inkml:trace>
  <inkml:trace contextRef="#ctx0" brushRef="#br0" timeOffset="-133309.3">19860 15899 0,'0'0'0,"0"0"0,0 0 0,0 0 16,0 9 0,-9 17-16,0 17 15,1 9-15,-1 0 16,0-9-16,1-25 16,-1-10-16,9 1 15</inkml:trace>
  <inkml:trace contextRef="#ctx0" brushRef="#br0" timeOffset="-132903.23">20033 15778 0,'0'0'0,"0"0"15,0 0-15,0 0 16,0 0-16,0 0 16,18 9-16,8 17 15,-17 0 1,-1-9-16,1 9 0,0 0 15,-1 9 1,1-1-16,0-8 16,-9 0-1,0 0-15,0-17 0,0-1 16,0 1-16,0 0 16,0-9-16,0 0 15,0-9 1,8 0-16,10-17 15,-1 0-15,9 1 16,0 7-16,0 1 16,0 0-16,0 17 15,0 0-15,0 17 16,0 9-16,1 8 16,-1 1-1,-9 8-15,9-17 16,-9 0-16,18-8 15,-18-10-15</inkml:trace>
  <inkml:trace contextRef="#ctx0" brushRef="#br0" timeOffset="-131356.96">21110 15787 0,'0'0'0,"0"0"0,0 0 16,0 8-16,-8 27 16,8 26-16,-9 17 15,0 8-15,0-8 16,1-17-1,-1-18-15,9-17 16,0-17-16,0-1 16,0-8-16,0 0 15,0-8-15,0 8 16</inkml:trace>
  <inkml:trace contextRef="#ctx0" brushRef="#br0" timeOffset="-131063.87">21049 15830 0,'0'0'0,"0"0"0,0 0 0,0 0 15,0 0-15,0 0 16,18 0-16,-1 0 16,9 0-1,9 0-15,8 9 16,1-1-16,-1 10 16,1-1 15,-18 0-31,0 9 0,-9 9 0,-8 0 0,-18 8 15,-8 0-15,-9 0 16,0 1 0,-18-10-16,9-8 15,1-8-15,-1-10 16,18 1-16,-1-9 16,10 0-16,8 0 15,0 0-15</inkml:trace>
  <inkml:trace contextRef="#ctx0" brushRef="#br0" timeOffset="-130784.02">21848 15830 0,'0'0'0,"0"0"0,0 0 15,0 0-15,-8 0 16,-1 0-1,0 0-15,-8 9 16,-9 8-16,0 18 16,-9-1-16,0 1 15,18 8-15,0 0 16,17 1-16,0-1 16,17-8-16,9-9 15,9 0-15,0-18 16,-18 1-1</inkml:trace>
  <inkml:trace contextRef="#ctx0" brushRef="#br0" timeOffset="-130501.98">22474 15622 0,'0'0'0,"0"0"15,0 0-15,0 0 16,-9 0-16,0 0 16,1 17-16,-10 9 15,1 18-15,-1 16 16,1 10-16,17 8 16,0-9-1,0 0-15,0-8 16,-9-18-16,9-17 15,0-9-15,0-8 16,-8 0-16,8-9 16</inkml:trace>
  <inkml:trace contextRef="#ctx0" brushRef="#br0" timeOffset="-130366">22109 16090 0,'0'0'0,"0"0"0,0 0 16,0 0-16,0 0 15,17 0-15,9 8 16,18-8-16,8 0 16,35 0-16,-27 9 15</inkml:trace>
  <inkml:trace contextRef="#ctx0" brushRef="#br0" timeOffset="-130191.99">22691 16012 0,'0'0'0,"0"0"0,0 0 16,-9 17-16,0 9 16,1 9-1,-1-9-15,0 0 16,9-9-16,9-8 16,0-1-16</inkml:trace>
  <inkml:trace contextRef="#ctx0" brushRef="#br0" timeOffset="-130082.2">22778 15769 0,'0'0'0,"0"0"0,0 0 0,0 0 16,0 18-16,8-10 16,-8 1-16</inkml:trace>
  <inkml:trace contextRef="#ctx0" brushRef="#br0" timeOffset="-129666.77">22795 16211 0,'0'0'0,"0"0"0,0 0 16,0 0-16,17 0 15,1-9 1,-1 1-16,18-10 16,-9 1-16,0-9 15,0 9-15,-9-1 16,-8 1-16,0 0 16,-9 17-16,-9 0 15,0 0-15,1 0 16,-10 17-1,-8 0-15,9 9 16,-1 0-16,1 0 16,17 0-16,0 0 15,0-17-15,17 0 16,1-1-16,-1-16 16,27-1-16,-1 0 15,0-17 1,-17 9-16</inkml:trace>
  <inkml:trace contextRef="#ctx0" brushRef="#br0" timeOffset="-129487.71">23151 15717 0,'0'0'0,"0"0"0,0 0 16,0 0-16,0 18 16,-9 8-1,1 34-15,-1 10 16,-9 8-16,10-1 15,8-16-15,0 0 16,8-27-16,1-8 16,0-17-16,0 0 15</inkml:trace>
  <inkml:trace contextRef="#ctx0" brushRef="#br0" timeOffset="-129047.85">23385 16081 0,'0'0'0,"0"0"16,0 0-16,0 0 16,0 0-1,0 0-15,-8 0 0,-1 0 16,-8 17 0,-9 1-16,0 16 15,-1 1-15,10 8 16,0 1-16,17-18 15,0 0 1,0-9-16,0-8 0,0-9 16,17-9-1,0-8-15,18-18 16,9-34-16,8-27 16,-18 10-16,-25 34 15,0 17-15,0 9 16,-1 9-1,-8 8-15,0 9 0,0 0 16,0 0-16,0 0 16,0 26-1,9 35-15,-9 17 16,9 17-16,8 9 16,0-17-16,18-27 15,0-8-15,-9-34 16</inkml:trace>
  <inkml:trace contextRef="#ctx0" brushRef="#br1" timeOffset="1253.31">27840 1583 0,'0'0'0,"0"0"16,-9 0-16,1 17 0,-1 9 15,0 18 1,-8 16-16,0 27 16,-9 26-1,8 17-15,1-9 16,0 26-16,-10 9 0,10-9 15,-9 18-15,0 8 16,9-9 0,-1 1-16,-8 0 15,9-1-15,-1 1 16,1-27-16,8-8 16,-8 9-16,8-18 15,1-8-15,-10-1 16,1 1-1,8-18-15,1-17 16,-1 0-16,0-18 0,1-8 16,-1 9-1,9-9-15,0-9 16,0 1-16,0-10 16,0-8-16,0 0 15,17 0-15,1 0 16,8 0-1,26 9-15,35-9 0,17 8 16,43-8-16,62-8 16,34-1-1,17 0-15,36 1 16,25-1-16,18 0 16,17 1-16,0-1 15,-18-8-15,-8-1 16,9 10-16,-61-10 15,-26 1 1,-18 0-16,1 17 16,225 43-16</inkml:trace>
  <inkml:trace contextRef="#ctx0" brushRef="#br1" timeOffset="3053.4">31852 1999 0,'0'0'0,"0"0"0,0 0 16,0-9-16,0 1 16,0-1-16,0 0 15,0-8-15,0 0 16,0-1 0,0 10-16,0-1 15,0 0-15,0 1 16,0 8-16,0 0 15,0 0-15,0 0 16,0 17 0,9 9-16,-9 17 15,8 35-15,1 26 16,-18 9-16,1 25 16,-1 1-16,0-1 15,-8 10-15,8-1 16,1 0-16,-1-17 15,0-17-15,1-9 16,-1-18 0,0-25-16,1-1 0,8-16 15,0-10-15,0 1 32,0-18-32,0-8 0</inkml:trace>
  <inkml:trace contextRef="#ctx0" brushRef="#br1" timeOffset="3427.86">31487 3411 0,'0'0'0,"0"0"0,9 17 15,0 9-15,-1 9 16,10 16-16,-1 10 16,9-9-16,0-9 15,9 1-15,-9-1 16,0-17-16,-9 0 15,1-17 1,-1-1-16,1-16 16,8-18-16,17-35 15,9-43-15,18-43 16,8 17-16,-9 17 16,-34 53-1</inkml:trace>
  <inkml:trace contextRef="#ctx0" brushRef="#br1" timeOffset="5965.09">30141 4051 0,'0'0'0,"0"0"16,0 0-16,0 0 15,0 0-15,0 9 16,-8 34-16,-1 35 16,0 35-16,1 17 15,-10-18-15,18-8 16,0-26 0,0-26-16,0-8 15,-8-10 1,8-8-16,0-17 15</inkml:trace>
  <inkml:trace contextRef="#ctx0" brushRef="#br1" timeOffset="6442.84">30054 4173 0,'0'0'0,"0"-9"16,0 0-16,0 1 15,9-1-15,9 0 16,-1-8-16,18 0 16,17-1-1,9 18-15,-1 0 16,-16 0-16,-18 9 16,0 0-16,-17-1 15,-1 1-15,-16 8 16,-1 1-1,-17-1-15,-26 26 0,-9 1 16,26-18-16,18 0 16,-1 0-16,18-9 15,0 0 1,9 1-16,17 16 16,9 1-1,17-1-15,-9 1 0,1-9 16,-18 0-1,0 0-15,-17-9 0,-1 1 16,1 8-16,-18 8 16,-8-8-1,-9 0-15,0 0 16,-18 0-16,1-8 16,8-10-16,9-8 15,18 0-15,8 0 16</inkml:trace>
  <inkml:trace contextRef="#ctx0" brushRef="#br1" timeOffset="6824.95">29976 3792 0,'0'0'0,"0"0"0,0 0 0,0 0 16,0 0-16,9 0 15,17 0-15,26 0 16,9 0-16,17 8 16,0 1-1,-17-9-15,17-9 16,-17 9-16</inkml:trace>
  <inkml:trace contextRef="#ctx0" brushRef="#br1" timeOffset="6995.39">30471 3610 0,'0'0'0,"0"0"15,0 0-15,9 17 16,8 9-16,9 26 15,18 17-15,17 18 16,8 0-16,-34-53 16</inkml:trace>
  <inkml:trace contextRef="#ctx0" brushRef="#br1" timeOffset="7267.53">30784 4320 0,'0'0'0,"0"0"16,0 0-16,0 0 15,0 0-15,9 0 16,8 0-16,0 0 16,9 0-16,35 26 15,-17-9 1</inkml:trace>
  <inkml:trace contextRef="#ctx0" brushRef="#br1" timeOffset="7429.68">30801 4562 0,'-8'-8'0,"-1"-1"0,0 9 16,9 0-16,0 0 15,9-9 1,17 1-16,9 8 16,43 8-16,-26 1 15</inkml:trace>
  <inkml:trace contextRef="#ctx0" brushRef="#br1" timeOffset="7788.01">31262 4484 0,'0'0'0,"0"0"0,0 0 0,0 0 16,8 0 0,10 0-16,16 0 15,10 0-15,34 9 16,-26 0-16</inkml:trace>
  <inkml:trace contextRef="#ctx0" brushRef="#br1" timeOffset="8249.62">31748 4259 0,'0'0'0,"0"0"0,0 9 16,-9 17-1,9 17-15,-9 27 16,-8 7-16,8 1 15,1 0-15,8-8 16,8-1-16,1-34 16,0-18-16</inkml:trace>
  <inkml:trace contextRef="#ctx0" brushRef="#br1" timeOffset="8728.2">31757 4121 0,'0'0'0,"0"0"0,0 0 16,17 0-16,0 0 16,1 0-16,8 0 15,0 8-15,0 1 16,0 8-16,-17-8 15,-1 8-15,-8 1 16,-8 16 0,-19 1-16,-16 0 0,8-9 15,1 0 1,8 0-16,8-9 16,9-8-16,9 8 15,0 0-15,18 1 16,17 7-1,-1 1-15,1 0 0,-9 0 16,0-8 0,-8-1-16,-10 0 15,-8 1-15,-8-1 16,-10 9-16,-8 0 16,-9 0-16,1-9 15,-1-8-15,18 0 16,-1-1-16,18-8 15,0 0-15,0 0 16</inkml:trace>
  <inkml:trace contextRef="#ctx0" brushRef="#br1" timeOffset="9045.26">32156 4640 0,'0'0'0,"-9"0"0,1 0 16,-1 9-16,0 8 15,1 18-15,8-9 16,0 0-16,0 0 16,17 0-16,0-9 15,1-8 1,-1 0-16,-8-9 15,-1-9-15,10 0 16,-10-17-16,1 0 16,-18-17-16,1 8 15,-1 9-15,9 26 16,0 0-16</inkml:trace>
  <inkml:trace contextRef="#ctx0" brushRef="#br1" timeOffset="10128.3">32581 4571 0,'-8'-9'0,"-1"1"0,-8-10 15,8 10-15,9 8 16,0 0 0,0-9-16,0 0 15,9 1-15,8-1 16,18 0-16,0 1 16,25-1-16,-8 1 15,-8 8-15,-9 0 16,-9 0-1,-9 0-15,-8 0 16,-1 0-16,1 0 16,-9 0-16,0 0 15,0 0-15,0 0 16,-9 8-16,1 9 16,-1 1-16,-17-1 15,0 9-15,0 0 16,-9 0-16,0 0 15,1 0 1,-1-9-16,18-8 16,-1 0-16,1-1 15,-1 1-15,10 0 16,8-9-16,0 0 16,8 8-16,10 1 15,34 8 1,26 9-16,0-8 15,0-10-15,-17 1 16,-9-9-16,-17 0 16,-26 0-16</inkml:trace>
  <inkml:trace contextRef="#ctx0" brushRef="#br1" timeOffset="10375.56">32746 3965 0,'0'0'16,"0"0"-16,0 0 0,-8 0 15,-1 17 1,0 0-16,-8 18 15,-9 0-15,17-9 16,9-18-16,0 1 16</inkml:trace>
  <inkml:trace contextRef="#ctx0" brushRef="#br1" timeOffset="10511.93">32686 4103 0,'0'0'0,"0"0"0,17 0 15,9 9-15,9 8 16,0 1-16,25 16 16,-25-16-16</inkml:trace>
  <inkml:trace contextRef="#ctx0" brushRef="#br1" timeOffset="13927.08">30063 1956 0,'0'0'0,"0"0"16,0 0-16,0 0 15,0 0-15,0 0 16,0 8-1,0 1-15,-9 8 16,1 1-16,-1-1 16,0 0-1,1 1-15,-18 7 0,0 1 16,0 0-16,-9 0 16,9-8-1,-18-1-15,1 9 16,0 0-16,-10 0 15,1-9-15,-17 1 16,8-1-16,9-8 16,-9-1-16,0 1 15,1-9-15,-1 0 16,-17-9-16,17-8 16,0 8-1,0-8-15,9-9 16,0 0-16,0-9 15,17 9-15,1-8 16,-1-1 0,17 0-16,-8 1 0,9-9 15,0-1 1,8 10-16,0-10 0,9 1 16,0 0-1,0 8-15,0 0 16,9 1-16,8-1 15,1 9-15,8-9 16,9 1-16,-9-1 16,8 1-16,18-1 15,9 0-15,9 9 16,16 0 0,10 9-16,0 0 15,-10-1-15,-7 18 16,-1 0-16,-9 9 15,-25 0-15,-10-1 16,-8 1-16,-17 0 16,0-1-1,-1 1-15,-8 0 16,9-1-16,0 1 16,-1 0-16</inkml:trace>
  <inkml:trace contextRef="#ctx0" brushRef="#br1" timeOffset="14230.81">29533 1090 0,'0'0'0,"-8"0"0,-1 0 15,0 0-15,1 0 16,8 0-16,0 0 15,0 0 1,0 8-16,17 9 0,0 18 16,27 0-1,-1 8-15,1-17 16,-10 0-16,-7 0 16,-19-17-1,1 8-15,-9 0 0,-17 1 16,-18 25-16,-26 9 15,9 26-15,35-35 16</inkml:trace>
  <inkml:trace contextRef="#ctx0" brushRef="#br1" timeOffset="21210.13">28092 2423 0,'-9'0'0,"1"0"15,-1 0-15,0 0 16,1 0 0,-1 0-16,9 0 15,-9 0-15,-8 18 16,-9 16-16,0 18 16,8 17-16,1 9 15,0-8 1,-1-27-16,18 9 15,0-9-15,9-34 16,8 0-16,1-9 16,16-9-16,1-17 15,9 0-15,-18 0 16,0 9 0,0-1-16,-18 18 0,1 0 15,8 18 1,1-1-16,-1 0 15,18 18-15,8-9 16,1 0-16,-10-9 16,-7-8-16,-1-18 15,0 1 1,0-18-16,0-18 0,-18-8 16,-16-17-16,-1 8 15,0 18 1,9 34-16,0 9 15</inkml:trace>
  <inkml:trace contextRef="#ctx0" brushRef="#br1" timeOffset="21666.1">28743 2822 0,'0'0'0,"0"0"15,0 0-15,0 0 16,0 0-16,0 0 16,0 0-1,0 0-15,0 8 16,-8 10-16,-1 8 16,9 8-16,-9-8 15,1 0-15,8 0 16,0-8-16,0-1 15,0-8-15,0-1 16,0 1-16,17-1 16,9 1-16,9 0 15,25-1 17,1 18-32,-26-8 0</inkml:trace>
  <inkml:trace contextRef="#ctx0" brushRef="#br1" timeOffset="22204.98">27658 3514 0,'0'0'0,"0"0"0,0 0 15,0 0-15,0 0 16,17 0 0,1 0-16,8 9 0,34 17 15,10 0-15,-44-9 16</inkml:trace>
  <inkml:trace contextRef="#ctx0" brushRef="#br1" timeOffset="22361.23">27684 3740 0,'0'0'0,"0"0"0,0 0 15,0 0-15,0 0 16,17 8-16,9 10 15,44-1-15,-18-8 16</inkml:trace>
  <inkml:trace contextRef="#ctx0" brushRef="#br1" timeOffset="30780.66">28248 3748 0,'0'0'0,"0"0"0,0 0 16,0 0-1,0 0-15,0 0 16,0 0-16,0 0 16,0 0-16,18 9 15,8 0-15,0-1 16,8 1-16,1-9 15,0-9 1,-9 1-16,-9-1 16,-8-8-16,0-1 15,-1-8-15,-8 9 16,-8 0-16,-1-1 16,-17 18-16,0 0 15,-9 18-15,0 16 16,1 10-1,8 16-15,8-8 16,18-8-16,0-1 16,18-17-16,16 8 15,27-8 1,-26-8-16</inkml:trace>
  <inkml:trace contextRef="#ctx0" brushRef="#br1" timeOffset="31050.23">27892 4190 0,'0'0'0,"0"0"16,0 0-1,18 0-15,16 0 16,27 0-16,17 0 16,18 9-1,-1-1-15,1 1 16,-18-9-16,-26 0 0,-26 0 16,-8 0-16</inkml:trace>
  <inkml:trace contextRef="#ctx0" brushRef="#br1" timeOffset="31931.92">28865 3878 0,'0'0'0,"0"0"15,0 0-15,0 18 16,-9 8-16,0 26 15,1 17-15,-10 9 16,1 8 0,0-25-16,8-9 15,9-17-15,0-9 16,-9-9-16,1 9 16,8-17-16,0-9 15</inkml:trace>
  <inkml:trace contextRef="#ctx0" brushRef="#br1" timeOffset="32344.05">28856 3731 0,'0'0'0,"0"0"0,0 0 16,9 0-16,8 0 16,1 0-16,8 9 15,0-1-15,0 1 16,0 0-1,-9-1-15,-8 10 16,-1-1-16,-16 0 16,-1 18-16,-17 0 15,-9 8-15,9 0 16,0-8 0,9-9-16,0 0 15,17-9-15,0 0 0,8 1 16,10-1-1,8 9-15,0 0 16,0-9 0,-18 1-16,1-1 0,0 0 15,-18 9-15,-17 0 16,0 0 0,-9 0-16,1 0 0,-1-17 15,17 0 1,-8 8-16,18 0 15</inkml:trace>
  <inkml:trace contextRef="#ctx0" brushRef="#br1" timeOffset="32617.05">29151 4363 0,'0'0'0,"0"0"0,-8 0 15,8 9-15,0 0 16,0 8 0,0 0-16,0 1 0,17-10 15,0 1-15,1 0 16,8-9 0,0-9-16,0 0 15,0-17-15,-17 9 16,-9-9-16,-9 9 15,-17-1-15,-9 10 16,27 8-16</inkml:trace>
  <inkml:trace contextRef="#ctx0" brushRef="#br1" timeOffset="38142.14">28179 4476 0,'0'0'0,"0"0"15,0 0-15,0 0 16,-9 0-16,0 0 16,1 8-16,-1 10 15,-8 16-15,-1-8 16,10 9-1,-1-9-15,0 0 16,9-9-16,0-8 16,0 0-16,0-9 15,0-9-15,0 0 16,0 1-16,9-1 16,0-17-1,-1 0-15,1-9 16,0 1-16,-1 16 15,1 1-15,0 8 16,-1 9-16,1 0 16,8 0-16,-8 0 15,0 9-15,0 8 16,-1 1 0,1 16-16,-9 10 15,0-10-15,0-8 16,0-8-16,0-10 15,0 1-15,0-9 16,0-9-16,17 1 16,1-18-16,16-9 15,1-8-15,-9 8 16,0 9 0,0 9-16,-8 8 15,-10 9-15,1 0 16,0 17-1,-1 9-15,1 26 0,0 18 16,-9-1-16,8-8 16,10-1-16,-1-34 15</inkml:trace>
  <inkml:trace contextRef="#ctx0" brushRef="#br1" timeOffset="40683.48">30879 1531 0,'0'0'0,"0"0"0,0 0 15,0 0 1,0 0-16,0 0 15,0 0-15,-8 35 16,-1 17-16,0 0 16,1-9-16,-1 18 15,-8 17 1,-1-9-16,1-8 16,0-1-16,-9-8 15,8 0-15,1 0 16,-9 17-16,0 1 15,-9-1-15,9-8 16,0 8-16,-9-17 16,-8 0-1,-1-9-15,1-8 16,8-9-16,-8 0 16,-1 0-16,1 0 15,8 0-15,0 0 16,1 8-16,-1-8 15,9 0-15,0 0 16,8 0-16,1 0 16,0 0-1,-1 0-15,1 0 16,8 9-16,1-1 16,-1 10-16,0 16 15,1 10-15,-10-1 16,1 0-16,8 0 15,0 9 1,1 18-16,-1-1 16,-8 0-16,8 0 15,0 9-15,1 0 16,-1-17-16,-8 8 16,8 18-16,-8-1 15,8 10-15,-17-1 16,8 17-16,1-8 15,8-17-15,-8-9 16,0 17 0,-1-17-16,10-9 15,-10-8-15,18-9 16,0-9-16,0 0 16,9-34-16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3:18:49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6278 4814 0,'0'0'0,"0"0"0,0 0 16,0 0-16,0 0 15,0 0-15,0 8 16,0 10-16,0-1 16,9 0-16,0 1 15,8-1 1,0 0-16,18 9 15,0 0-15,0-9 16,8-8 0,-8 0-16,8-1 0,1-16 15,-10-1 1,1-17 0,9-8-16,-1-18 15,-17-9-15,-17 0 0,-1-8 16,-16-18-16,-18 1 15,8 17 1,1 17-16,0 17 16,-1 9-16,1 9 15,8-9-15,9 8 16,0-8-16,9 0 0,8 0 16,18 0-1,26 0-15,8-8 16,9 8-1,9 8-15,-9 10 16,-17 8-16,-9 0 0,-8 17 16,-18 0-16,0 1 15,-9 25 1,-8 35-16,-18 9 16,-8-1-16,-9 9 15,-9 9-15,9 0 16,9-26-16,17 0 15,0-17 1,17-9-16,0-9 0,18 0 16,8-17-16,10 0 15,-1-17 1,8-18-16,-7 1 16,-19-1-16,-8 0 15,-17 1-15,0-1 16,-9-8-16,-9-1 15,0 1-15,9 8 16,0 9-16</inkml:trace>
  <inkml:trace contextRef="#ctx0" brushRef="#br0" timeOffset="563.94">7902 4640 0,'-8'0'0,"-10"0"0,9 0 0,1 0 16,-1 18-1,0 8-15,1 17 16,-1 18-16,9 8 16,0 0-1,0 0-15,0-8 0,0-9 16,0-9-1,0-17-15,0-8 16,0-10-16,0-8 16,-9-8-16,1-18 15,-10-18-15,18-8 16,0-26 0,9 1-16,8 25 0,1 17 15,-1 0 1,9 18-16,0 0 15,0-1-15,9 10 16,0 8-16,-9 0 16,0 0-16,-17 8 15,-1 10-15,-16 8 16,-1 8-16,-17 10 16,-9-1-16,0 0 15,1-17-15,8 0 16,8 0-16,1-17 15,17 8 1,0 0-16,17 1 16,1-1-16,16 9 15,10 0-15,25-17 16,18-9-16,-52 0 16</inkml:trace>
  <inkml:trace contextRef="#ctx0" brushRef="#br0" timeOffset="1084.02">6600 3792 0,'0'0'0,"0"0"0,-9 0 16,-8 0-16,8 0 15,0 0-15,1 0 16,-1 0 0,9 0-16,0 0 15,0 0-15,26 0 16,43 0-16,44 8 15,44 1 1,8-9 0,-18 0-16,-25-9 0,-18 1 15,-26-1 1,-17 0-16,-9 1 0,-17-1 16,8 0-16,-17 9 15,-17 0-15</inkml:trace>
  <inkml:trace contextRef="#ctx0" brushRef="#br0" timeOffset="1236.73">7477 3566 0,'0'0'0,"0"0"0,17 0 0,0 18 16,10-1-16,7 9 15,1 0-15,0 0 16,17 9-16,-17-18 31</inkml:trace>
  <inkml:trace contextRef="#ctx0" brushRef="#br0" timeOffset="1509.18">8675 4233 0,'0'0'0,"0"0"0,0 0 15,0 0-15,9 0 16,8 0-16,-8 9 16</inkml:trace>
  <inkml:trace contextRef="#ctx0" brushRef="#br0" timeOffset="1639.4">8692 4666 0,'0'0'0,"0"0"0,0 0 16,0 0-16,18 0 16,-1 0-16</inkml:trace>
  <inkml:trace contextRef="#ctx0" brushRef="#br0" timeOffset="2248.8">9778 4484 0,'0'-8'0,"0"-1"0,0 1 16,-9-1-16,1-8 15,-1-1-15,0 1 16,-17 0-16,0-1 15,-9 1-15,-8 17 16,-9 17-16,8 18 16,1 8-1,8 9-15,9 17 16,9 1-16,17-18 16,9-9-16,8-8 15,18-18-15,-1-17 16,18-17-16,1-18 15,-1-17-15,-9 0 16,-17-9 0,0 18-16,-17 17 15,0 9-15,-9 17 16,0 0-16,0 26 16,0 17-16,0 18 15,17 17-15,0-18 16,1-16-16,16-1 15,36 0 1,-35-25-16</inkml:trace>
  <inkml:trace contextRef="#ctx0" brushRef="#br0" timeOffset="2584.92">10082 4484 0,'0'0'0,"0"0"0,0 18 15,0-1-15,-9 18 16,0 17 0,1-9-16,8 0 15,0-17-15,0 0 16,0-17-16,0-9 16,0-9-16,8-25 15,10-36-15,17-16 16,-9 8-16,0 26 15,0 17-15,-18 18 16,1 17 0,0 0-16,-1 26 15,1 17-15,0 9 16,0 17-16,-1-8 16,10 0-1,25-1-15,-8-25 0</inkml:trace>
  <inkml:trace contextRef="#ctx0" brushRef="#br0" timeOffset="3504.2">11072 4476 0,'0'0'0,"-9"-9"15,-8 1-15,-1-1 16,1 0-16,0-17 16,-9 0-1,0 9-15,-18 0 16,1-1-16,-18 18 16,0 18-16,0 16 15,1 1-15,16 8 16,9-17-16,18 0 15,8-9-15,9-8 16,0 0 0,18-9-16,8-9 0,9 0 15,8-8 1,0 0-16,1 17 16,-18 8-1,9 18-15,-1 26 16,1 35-16,-9 0 0,-9 8 15,-8-8 1,0 8-16,-18-9 16,0-25-16,-8-18 15,-9 1-15,0-18 16,0-18-16,-9 1 16,-8-18-16,-1-8 15,1-26-15,8-18 16,18 0-1,17 1-15,17 8 0,-8 26 16</inkml:trace>
  <inkml:trace contextRef="#ctx0" brushRef="#br0" timeOffset="3883.19">11185 4398 0,'0'0'0,"0"0"15,0 17-15,8 9 16,1 9-16,0-1 16,-9-8-16,8 0 15,1-8-15,0-10 16,-1 1-16,1-9 15,9-9 1,-1-8-16,18-26 16,-9-9-16,0 9 15,-18 17-15,1 17 16,-9 9-16,0 9 16,9 17-16,8 17 15,1 9 1,-1-9-16,0 0 15,9-8-15,0-18 16,-8-17-16,-1 0 16</inkml:trace>
  <inkml:trace contextRef="#ctx0" brushRef="#br0" timeOffset="4063.84">11671 3999 0,'0'0'0,"0"9"0,0 17 16,0 35-16,0 17 16,0 8-16,9-8 15,-1-17 1,18-9-16,9-18 16,-18-16-16</inkml:trace>
  <inkml:trace contextRef="#ctx0" brushRef="#br0" timeOffset="4437.03">12070 4303 0,'0'0'0,"0"0"0,0 0 16,-8 0-16,-1 17 15,-8 9-15,-9 9 16,8-1-16,1 10 15,8-1-15,9-17 16,0 0-16,0-18 31,9 1-31,0 0 0,8-18 16,0 0 0,-8-8-16,0 0 0,-1-1 15,1 1-15,0 17 16,-9 0-16,8 0 15,1 0 1,0 9-16,8 8 16,1 0-16,16-8 15,1 0-15,0-9 16,8-9-16,-17 9 16</inkml:trace>
  <inkml:trace contextRef="#ctx0" brushRef="#br0" timeOffset="10383.84">12513 4242 0,'0'0'0,"0"0"15,0 0-15,0 0 16,0 0-16,0 0 16,0 0-16,0 0 15,18 0-15,16 17 16,-8 18-16,1 0 15,-1-1-15,-9 1 16,-8 0 0,-1-1-16,-16-8 15,-1 0-15,-8 0 16,-1-17 0,1-1-16,-1 1 15,1-18-15,8 1 16,9-36-16,26-33 15,18-10-15,25-17 16,1 17-16,-44 61 16</inkml:trace>
  <inkml:trace contextRef="#ctx0" brushRef="#br0" timeOffset="10851.65">13382 4138 0,'0'0'0,"0"0"0,0 0 16,8 0-16,1 17 16,8 18-1,18 26-15,-9-1 16,0 1-16,0-9 15,-8-9 1,-10-17-16,1-9 0,0 1 16,-1-10-1,-8 1-15,0-9 0,0-17 16,18-27 0,-1-42-16,18-9 15,-9 17-15,-9 60 16</inkml:trace>
  <inkml:trace contextRef="#ctx0" brushRef="#br0" timeOffset="11284.79">14120 4484 0,'-9'-8'0,"0"-1"0,9 9 0,0 0 15,0 0 1,0 0-16,0 0 16,9-8-16,8-1 15,1 0-15,8-17 16,9 0-16,-9 0 15,0-8 1,-9-1-16,-8 9 16,-1-9-16,-16 9 15,-1 9-15,-17 0 16,0 8-16,-9 9 16,9 9-16,0 17 15,0 26-15,9 8 16,17-8-16,17 0 15,9-8 1,9-1-16,17-17 16,0-18-16,44-8 15,-27 9-15</inkml:trace>
  <inkml:trace contextRef="#ctx0" brushRef="#br0" timeOffset="11481.71">14684 3731 0,'0'0'0,"0"0"0,0 26 16,0 35-16,9 17 16,0 17-16,-9 0 15,0 0-15,8 1 16,1-44-1</inkml:trace>
  <inkml:trace contextRef="#ctx0" brushRef="#br0" timeOffset="11820.89">15058 4147 0,'0'0'0,"0"0"0,-9 0 16,0 17-16,1 18 16,-1 17-16,0 0 15,9 0-15,9-9 16,8-8 0,1-9-16,16-18 0,1 1 15,9-18 1,-1-17-16,0-8 15,-17-1-15,-8-8 16,-10-1-16,-8-8 16,-8 18-16,-10-1 15,-8 18-15,9-1 16,0 18-16,-1 0 16,18 0-1,0 0-15</inkml:trace>
  <inkml:trace contextRef="#ctx0" brushRef="#br0" timeOffset="12154.98">15865 3991 0,'0'0'0,"0"0"0,0 0 16,0 0-16,-8 0 15,-1 0-15,-17 0 16,0 8-16,-18 10 16,10-1-16,-10 18 15,9-1 1,9 1 0,9 0-16,0 8 0,17 0 15,0 1-15,17-10 16,0-8-16,18 0 15,0-17-15,8 0 16,9-9 0,0-18-16,1-16 15,-27 25-15</inkml:trace>
  <inkml:trace contextRef="#ctx0" brushRef="#br0" timeOffset="12321.7">16204 4138 0,'0'0'0,"0"0"0,0 9 16,0 8-16,0 9 15,9 26-15,-1 9 16,1-18-16,8 9 16,-8-26-1</inkml:trace>
  <inkml:trace contextRef="#ctx0" brushRef="#br0" timeOffset="12474.85">16343 3636 0,'0'0'16,"0"0"-16,0 0 0,0 0 16,0 0-16,0 0 15,9 8-15</inkml:trace>
  <inkml:trace contextRef="#ctx0" brushRef="#br0" timeOffset="12737.34">16490 4095 0,'0'0'0,"0"0"0,0 0 0,0 0 15,0 0 1,18 0-16,-1 0 16,18 0-16,26-9 0,8 0 15,1 1 1,-10-10-16,19 10 15,-27 8-15</inkml:trace>
  <inkml:trace contextRef="#ctx0" brushRef="#br0" timeOffset="13013.54">16742 3610 0,'0'0'0,"0"0"0,0 0 16,0 17-16,0 18 15,0 43-15,-8 34 16,-10 18 0,1 0-16,0 9 15,8-35-15,0-18 16,9-25-16,0-18 15,18-17-15,8-9 16,0-8-16,-9 0 16</inkml:trace>
  <inkml:trace contextRef="#ctx0" brushRef="#br0" timeOffset="13500.05">17150 4121 0,'0'0'16,"0"0"-16,0 0 0,0 17 16,0 0-1,0 9-15,0 18 16,9-1-16,0-8 16,-1-9-16,10-9 15,-1-8-15,1-1 16,16-16-16,1-1 15,8-17 1,1 0-16,-1-9 16,-8 9-16,-9 9 15,-9 8-15,-8 9 16,0 0-16,8 18 16,1 8-16,-10 26 15,1 26 1,0 0-16,-1 17 15,-16 0-15,-1-8 16,0-27-16,1-8 16,-10-8-16,10-18 15,-10 0-15,9-18 16,-8 1-16,0-9 16,-9-9-16,8-17 15,1-17-15,17-18 16,9-17-1,17 0-15,61-26 16,-27 44-16</inkml:trace>
  <inkml:trace contextRef="#ctx0" brushRef="#br0" timeOffset="19361.82">18366 3939 0,'0'0'0,"0"0"0,0 0 0,0 0 16,0 17-16,18 18 15,16 17-15,1 8 16,8 10-16,-8 8 31,-9-26-31,0-9 0,0-17 16,-17 0-16,0-17 15,-1-1-15,1-8 16,8-17-16,1-18 16,8-34-16,0-35 15,9-9-15,-1 18 16,10 26-16,-1 26 15,-25 25-15</inkml:trace>
  <inkml:trace contextRef="#ctx0" brushRef="#br0" timeOffset="19811.16">19208 4147 0,'0'0'0,"0"0"16,0 0-16,0 0 15,0 0-15,0 0 16,18 0-16,-1 0 15,1-9 1,16 0-16,1 1 16,8-18-16,-16 0 15,-1 0-15,-9-9 16,-8 1-16,-9 16 16,-9 1-16,0 0 15,-17 17-15,-9 17 16,-8 9-1,0 17-15,8 18 16,9 17-16,17 0 16,9-18-16,18-16 15,8-10-15,17-8 16,35-8 0,-34-10-16</inkml:trace>
  <inkml:trace contextRef="#ctx0" brushRef="#br0" timeOffset="20129.68">19981 3965 0,'0'0'0,"0"0"0,0 0 15,0 0-15,-8 0 16,-1 9-16,0-1 16,-8 9-16,-9 18 15,0 0-15,8-1 16,1 18-16,17 0 47,0 0-47,9-8 0,8-18 0,18 0 0,0 0 15,17-18-15,17 10 16,-17-1 0</inkml:trace>
  <inkml:trace contextRef="#ctx0" brushRef="#br0" timeOffset="20350.87">20207 4017 0,'0'0'16,"0"0"-16,0 0 0,0 0 15,17 0-15,1-9 16,25 0 0,18 1-16,17-18 15,18 0 1,25-9-16,-25 1 0,-53 25 15</inkml:trace>
  <inkml:trace contextRef="#ctx0" brushRef="#br0" timeOffset="20611.05">20563 3740 0,'0'0'0,"0"0"0,0 0 15,0 0 1,0 8-16,-9 18 16,1 18-16,-1 16 15,0 18-15,-8 0 32,8 9-32,9 8 0,0-8 0,0-27 15,18-8-15,-1-8 16,9-10-16,9-17 15,0 1-15</inkml:trace>
  <inkml:trace contextRef="#ctx0" brushRef="#br0" timeOffset="20952.36">21006 4216 0,'0'0'0,"0"0"0,0 0 0,0 0 16,0 0-16,0 0 15,-9 9 1,1 8-16,8 18 16,0-1-16,0 1 15,8-9-15,10 0 16,-1-9-16,0-8 16,1 0-16,17-18 15,-1-17-15,-8-9 16,-17 9-16,-9-17 15,-9 0 1,-17-1-16,-17 10 16,-1 8-16,10 8 15,-1 18-15,18 0 16,17 0-16,0 0 16,0 0-16</inkml:trace>
  <inkml:trace contextRef="#ctx0" brushRef="#br0" timeOffset="21225.75">21544 4086 0,'0'0'0,"0"0"0,9 17 0,8 9 16,10 9-16,-1 17 15,-18 9 1,1-18-16,-9 0 15,0-17-15,-9 0 16,1-8-16,-1-10 16,0 1-16,9 0 15,0-1 1,0-8-16,0-8 16,18-27-16,25-8 15,26-18-15,10 9 16,-36 35-16</inkml:trace>
  <inkml:trace contextRef="#ctx0" brushRef="#br1" timeOffset="79846.39">16899 9101 0,'0'0'0,"0"0"0,0 0 16,-9-9-16,0 0 16,-17 1-16,-9-1 15,-8 9-15,-18 0 16,-26 9-1,1 8 1,-1 9-16,0 9 0,17 17 16,1 0-16,17-1 15,17-7-15,9-1 16,9 0-16,17 1 16,8-1-16,36 18 15,25-18 1,27-17-16,34-26 15,0-9 1,-34-17-16,-9 0 0,-27 0 16,-16 0-16,-9 0 15,-9 0-15,-9 0 16,-8-8-16,-1 8 16,-8-9-1,0 9-15,-8-9 16,8 18-16</inkml:trace>
  <inkml:trace contextRef="#ctx0" brushRef="#br1" timeOffset="80148.1">16690 8624 0,'0'0'0,"0"0"16,0 0-16,0 0 16,0 0-16,0 0 15,0 9 1,0 26-16,-8 34 16,-1 43-16,-17 53 15,0 26-15,0-10 16,8-7-16,1-27 15,8-17 1,-8-9-16,17-34 0,9-9 16,-9-44-1</inkml:trace>
  <inkml:trace contextRef="#ctx0" brushRef="#br1" timeOffset="80441.33">17029 9837 0,'0'0'0,"0"0"0,0 8 16,0 10-16,0-1 16,0 18-1,-9-1-15,9 1 16,0-26-16,0-1 16</inkml:trace>
  <inkml:trace contextRef="#ctx0" brushRef="#br1" timeOffset="80906.94">17133 9568 0,'0'0'0,"0"0"0,0 0 0,0 0 16,0 0-16,0 0 15,0 0-15,0 0 16,17 0-16,1 0 15,-1 0 1,9 0-16,0 0 16,-8 0-16,-10 0 15,1 9-15,-9 8 16,-9 1-16,-8 8 16,-9 8-16,-9 1 15,18-9-15,-1 0 16,1-18-1,8 1-15,9 0 16,0-1-16,0 10 16,18-1-16,-1 0 15,18 1-15,0-1 16,-9 0-16,0-8 16,-18 0-16,1-1 15,0 1-15,-18 8 16,-8 1-1,-35 8-15,-9 0 16,-17 0-16,-1-18 16,-16 1-16,52-9 15</inkml:trace>
  <inkml:trace contextRef="#ctx0" brushRef="#br1" timeOffset="104509.52">18219 9404 0,'0'0'0,"0"0"15,0 0-15,0 0 16,0 17-16,0 9 15,0 26-15,8 26 16,1-26-16</inkml:trace>
  <inkml:trace contextRef="#ctx0" brushRef="#br1" timeOffset="104669.01">18192 9031 0,'0'0'0,"0"0"0,0 0 16,18 18-1,-1 8-15,-8-18 16</inkml:trace>
  <inkml:trace contextRef="#ctx0" brushRef="#br1" timeOffset="105020.96">18583 9404 0,'0'0'0,"0"0"0,0 8 0,0 10 0,0-1 0,0 0 16,0 1-16,0-10 15,0 1-15,0 0 16,0-9-16,0-9 15,0 0 1,0 1-16,18-18 16,-1 0-16,9-9 15,0 0-15,-9 18 16,1 8-16,-9 9 16,-1 0-16,1 9 15,0 8-15,-1 9 16,1 9-1,0 0-15,8-9 16,0 0-16,9-18 16,9 1-16,-9-9 15</inkml:trace>
  <inkml:trace contextRef="#ctx0" brushRef="#br1" timeOffset="105187.27">19174 9300 0,'0'0'0,"0"0"0,0 0 16,0 17-16,0 9 15,0 9-15,0 8 16,0-17-16,0-9 16,8-8-16</inkml:trace>
  <inkml:trace contextRef="#ctx0" brushRef="#br1" timeOffset="105338.88">19139 8927 0,'0'0'0,"0"0"0,0 0 16,0 0-1,0 0-15,9 18 16,-1-10-16</inkml:trace>
  <inkml:trace contextRef="#ctx0" brushRef="#br1" timeOffset="105593.32">19373 9179 0,'0'0'0,"0"0"0,9 0 16,9 0-16,8 0 15,17-9 1,18 0-16,34-8 16,10 0-1,-36 8-15,-43 9 0</inkml:trace>
  <inkml:trace contextRef="#ctx0" brushRef="#br1" timeOffset="105819.78">19669 8780 0,'0'0'0,"0"0"0,-9 9 15,-8 17-15,-9 26 16,-9 17-16,0 26 31,9 18-31,-9-18 0,35-95 0,-26 87 0,26-27 16,0-16-16,18-1 15,-1-8 1,9-27-16,-9 1 16,-8-9-16</inkml:trace>
  <inkml:trace contextRef="#ctx0" brushRef="#br1" timeOffset="106007.28">19964 9205 0,'0'0'0,"0"0"0,0 8 16,-9 18-16,1 9 15,-1-1-15,9 10 16,0-18-16,9 0 15,-1-18-15,1 1 16</inkml:trace>
  <inkml:trace contextRef="#ctx0" brushRef="#br1" timeOffset="106151.61">20094 8988 0,'0'-9'0,"0"9"0,0 0 15,0 0-15,0 0 16,0 0-1,0 0-15,0 9 16,0 0-16</inkml:trace>
  <inkml:trace contextRef="#ctx0" brushRef="#br1" timeOffset="106830.85">20407 9144 0,'0'0'0,"0"0"0,0 0 0,0 0 16,-9 0-16,-8 9 15,-18 17 1,-8 8-16,-1 18 0,9-9 16,1 1-16,16-10 15,1-8-15,8-8 16,9-10-1,0 1-15,0-9 16,0-9-16,18 1 16,8-18-16,0 0 15,0 8-15,-17 1 16,-1 8-16,1 9 16,0 0-16,-1 9 15,1 8-15,8 1 31,1-1-31,-1 0 0,9-8 16,0 0-16,0-18 16,0 0-16,0-8 15,0-18-15,0-25 16,0 8 0,-17 0-16,0 0 15,0 17-15,-1 1 16,1-1-16,-9 0 15,0 1-15,0-10 16,9 1-16,-1 8 16,1 1-16,0 8 15,-9 0-15,8 0 16,-8 9 0,0-1-16,0 10 15,0-1-15,0 9 16,0 0-16,0 9 15,0 43-15,0 34 16,0 35-16,0 1 16,9-10-1,8-34-15,9-17 16,-8-18-16,17-8 16,8-9-16,18-9 15,-35-17-15</inkml:trace>
  <inkml:trace contextRef="#ctx0" brushRef="#br1" timeOffset="107347.36">21371 9014 0,'0'0'0,"0"0"0,0 0 0,0 0 15,0 17-15,8 18 16,1 52-16,0 25 16,-18 18-1,0 0-15,1-17 0,-1-27 16,0-17-16,9-25 15,0-18-15,0-9 16,0-8 0,0-9-16,0-26 15,9-70-15,8-59 16,18-10-16,0 44 16,-9 34-16,0 35 15,0 9-15,0 26 16,0-1-16,-8 18 15,-1 0-15,0 9 16,1 8 0,-10 18-16,-16 17 15,-18-9-15,0 0 16,-9-17-16,0 0 16,0-17-1,18 0-15,8-27 16,9 1-16</inkml:trace>
  <inkml:trace contextRef="#ctx0" brushRef="#br1" timeOffset="107730.98">21935 8564 0,'0'0'0,"0"8"0,9 27 0,0 34 16,-1 44-1,-16 8-15,-19 9 16,1-17-16,0-27 16,9-34-16,0-9 15,-1-17-15,10-17 16,8 0-16,0-9 16,0-18-16,8-16 15,10-9 1,8-9-16,0 17 15,0 0-15,-9 18 16,1 0-16,-10 17 16,1 0-16,0 0 15,-1 17-15,1 18 16,0 17-16,-1-9 16,1 0-1,0-17-15,-1 0 16,18-9-16,18 1 15,-27-10-15</inkml:trace>
  <inkml:trace contextRef="#ctx0" brushRef="#br1" timeOffset="108113.17">22456 9049 0,'0'0'0,"0"0"0,0 0 15,0 0-15,-8 0 16,-10 17-16,-8 0 16,-9 18-16,-8 8 15,0 9 1,8-8-16,17-18 16,1-1-16,8 1 15,9-17-15,0 0 16,18-9-16,-1-9 15,18-17-15,8-8 16,-17-1-16,0 18 16,-17-1-16,0 10 15,-1 8 1,-8 0-16,9 17 16,8 18-16,1 16 15,-1-7-15,1-10 16,16 1-16,18-9 15,9-17 1,-35-1-16</inkml:trace>
  <inkml:trace contextRef="#ctx0" brushRef="#br1" timeOffset="108423.82">23160 8927 0,'0'0'0,"0"0"0,0 0 15,0 0-15,-9 0 16,0 0 0,-8 0-16,-9 18 15,-9 16-15,0 1 16,9 8-16,0 9 16,9 0-1,17-8-15,0-10 16,0-8-16,0-8 0,0-1 15,0-9 1,-9 1-16,0 0 16,1-1-16,-10 1 15,1 0-15,8-9 16,9 0-16,0 0 16</inkml:trace>
  <inkml:trace contextRef="#ctx0" brushRef="#br1" timeOffset="108713.9">23264 9109 0,'0'0'0,"0"0"16,0 0-16,0 0 16,8 0-16,10 0 15,8 18-15,9-10 16,8 1-16,9 0 16,9-9-16,-9-9 31,-9 0-31,-16 1 0,-1-10 15,-18 1-15,1 8 16,-18 1-16,-8-10 16,-9 10-16,-18 8 15,1 17-15,8 0 16,1 27-16,7 8 16,27 0-16,27 0 15,25-1 1,-18-25-16</inkml:trace>
  <inkml:trace contextRef="#ctx0" brushRef="#br1" timeOffset="115904.89">14641 11274 0,'-9'-8'0,"0"-1"15,1 0-15,-1 9 16,-8 0-16,-1 0 16,1 9-1,0 8-15,-1 1 16,18 8-16,0 17 15,0 9-15,9-9 16,8 1-16,1-1 16,16-17-1,1 0-15,9-17 0,8-1 16,8-16 0,-7-18-16,-10-18 0,0 1 15,-17 0 1,0-1-16,-17-16 15,-9-27-15,-9 9 16,-17 18-16,0 8 16,9 8-16,0 10 15,-1 8-15,1 0 16,0 8-16,8 1 16,9 0-1,0-1-15,9-8 16,17 0-16,8-8 15,18-1-15,18 1 16,8 16-16,0 1 16,-17 17-16,-18 0 15,-17 9-15,-8 8 16,-9 0-16,-1 26 16,-16 18-1,-10 17-15,1 9 16,-1-9-16,1 0 15,0-9-15,8 0 16,9 0-16,0-8 16,17 0-16,9-18 15,9-17-15,9 0 16,8-17 0,8-9-16,-7-9 15,-1-17-15,-9 0 16,-8 9-16,-9-1 15,-17-8-15,-1 0 16,-8 0-16,-8 9 16,-1 8-1,9 9-15</inkml:trace>
  <inkml:trace contextRef="#ctx0" brushRef="#br1" timeOffset="116546.22">16065 11179 0,'0'0'0,"0"0"16,0 18-16,0-1 15,0 17-15,9 27 16,-9 8-16,0 1 15,0-10 17,-9-8-32,9-8 0,0-44 0,-9 26 0,9 0 15,-8-18-15,8 1 16,0 0-16,0-9 16,-9-9-16,0-26 15,9-17-15,0-17 16,9 0-1,8-1-15,1 18 16,8-8-16,26 8 16,-9 0-16,1 17 15,-10 18-15,-8 0 16,0 17-16,1 0 16,-10 8-1,-8 1 1,-1 0-16,-16 8 0,-1 9 0,-17 0 15,0 0 1,0 0-16,0 0 16,8-9-16,1-8 15,0-1-15,-1 1 16,10 0-16,-1-1 16,0 10-16,9-1 15,0 18-15,18-1 16,-1 10-1,9-1-15,0-17 16,0 0-16,0 0 16,9-9-16,-9 1 15,0-10-15,-9 1 16</inkml:trace>
  <inkml:trace contextRef="#ctx0" brushRef="#br1" timeOffset="116793.18">16760 11205 0,'0'0'0,"0"0"16,0 0-16,0 0 15,0 0-15,17 0 16,0-8-16,9-1 16,9 0-16,9 1 15,25 8-15,-17 8 16</inkml:trace>
  <inkml:trace contextRef="#ctx0" brushRef="#br1" timeOffset="116996.11">16864 11344 0,'0'0'0,"0"0"0,0 0 15,0 0-15,0 0 16,0 0 0,0 0-16,17 0 15,9 0-15,35-9 16,-9 9-16</inkml:trace>
  <inkml:trace contextRef="#ctx0" brushRef="#br1" timeOffset="117883.12">17663 10945 0,'0'0'0,"0"0"0,0 0 0,0 18 16,0-1-1,8-8-15,10-1 16,-1 1-16,9-9 16,9-9-16,0-8 15,-1-9-15,-8 0 16,1 0-16,-19 0 16,1 0-16,-9 0 31,-9 9-31,1-1 0,-19 1 15,-16 17-15,0 17 16,-9 9-16,-1 18 16,10 25-1,17-8-15,9-1 0,17 1 16,17-9 0,0-9-16,18-8 15,17-9-15,9-18 16,8-8-16,10-17 15,-1 0-15,-9 8 16,-43 0-16</inkml:trace>
  <inkml:trace contextRef="#ctx0" brushRef="#br1" timeOffset="118087.95">17463 11526 0,'0'0'0,"0"0"16,0 0-16,9 0 16,17 8-16,35-8 15,8-8-15,27-1 16,16 0 0,1-8-16,-17-9 15,-9 9-15,-18-1 16,-34 10-16</inkml:trace>
  <inkml:trace contextRef="#ctx0" brushRef="#br1" timeOffset="118667.75">17706 11855 0,'0'0'0,"0"0"0,0 0 16,0 0-1,0 17-15,9 0 16,0 18-16,-9 0 16,0-9-16,0 0 15,0-9-15,0-8 16,0-1-16,0 1 15,0-9-15,0-9 16,17-17 0,0-8-16,9-1 15,0 0-15,0 1 16,0 16-16,1 1 16,-10 17-16,0 0 15,9 0-15,0 17 16,-8 9-1,-10 0-15,1-8 0,0-1 16,-9-8 0,0-1-16,0-8 15,0-8-15,17-10 16,1-8-16,16-8 16,-8-1-1,0 9-15,0 9 0,-8-1 16,-10 18-16,1 0 15,9 18 1,-1 16-16,-8 18 16,-1 0-16,1-8 15,0-18-15,-1 0 16,1-9-16</inkml:trace>
  <inkml:trace contextRef="#ctx0" brushRef="#br1" timeOffset="118949.41">18601 10997 0,'0'0'0,"0"0"16,0 0-16,0 26 15,8 18-15,1 16 16,0 35-16,-1 18 16,-16-9-16,-1-17 15,0-35-15,9-18 16,0-8-16,9-17 16,-9 0-16,9-1 15</inkml:trace>
  <inkml:trace contextRef="#ctx0" brushRef="#br1" timeOffset="119401.43">18644 10902 0,'0'0'0,"0"0"0,0 0 0,0 0 16,0 0-1,17 0-15,1 0 16,17 0-16,8 9 15,0-9-15,-8 8 16,-9-8-16,-9 9 16,-8 8-16,-9 9 15,-17 18-15,-9 8 16,-18 0 0,1-9-16,8 0 15,9-17-15,9 0 16,8 0-16,9-9 15,0 1-15,17-1 16,18 0-16,9 9 16,16 0-1,-16-8-15,-9-1 16,-9-8-16,-18 8 16,1 0-16,-18 1 15,-8 8-15,-18 8 16,-17 1-16,-9 0 15,-8-9-15,25-9 16,10 0 0,16-8-16,10-1 0</inkml:trace>
  <inkml:trace contextRef="#ctx0" brushRef="#br1" timeOffset="119601.88">19330 11205 0,'0'0'0,"0"0"0,0 0 16,0 0-16,0 17 15,9 1-15,-1-1 16,1 26-16,0 18 16,-1 8-1,-8-17-15,0 0 0,0 0 16,9-26-1</inkml:trace>
  <inkml:trace contextRef="#ctx0" brushRef="#br1" timeOffset="119778.75">19165 11699 0,'0'0'0,"0"0"0,0 0 15,17 0 1,9 0-16,18 0 16,34 8-16,0-8 15,-43 0-15</inkml:trace>
  <inkml:trace contextRef="#ctx0" brushRef="#br1" timeOffset="124789.13">19426 11768 0,'0'0'0,"0"0"0,0 0 0,8 0 0,-8 0 16,0 0-16,-8 0 16,-1-9-1,0 1-15,1-1 16,-1 0-16,0 1 16,9-1-16,0 0 15,0 9-15,0 0 16,0 0-1,0 0-15,0 0 16,0 0-16,0 0 16,0 0-16,0 0 15,0 0-15,0 0 16,0 0-16,0 0 16,0 0-16,0 0 15,18 0-15,-1 0 16,18-8-16,-1-1 15,10 9 1,-9 0-16,-1 0 16,-8 9-16,-8 8 15,-10-8-15</inkml:trace>
  <inkml:trace contextRef="#ctx0" brushRef="#br0" timeOffset="-1609.7">12079 13977 0,'0'0'0,"0"0"0,0 0 16,0 0-16,0 0 0,0 0 15,0 0-15,0 0 16,0 0-16,0 0 15,0 0-15,0 17 16,0 0 0,17 9-16,10 26 15,-1-9-15,0-8 16,8-9-16,1 0 31,0-17-31,0-1 0,-9-8 0,0-8 16,0-1-1,0 0-15,-9-8 16,9 0-16,-17-9 16,0 0-16,-1 0 15,-16-17-15,-1 8 16,-8-8-16,-1-9 16,1 0-16,-1 17 15,1 0-15,8 1 16,1 8-1,8-9-15,0 0 16,17 1-16,0-1 16,9 1-16,9 8 15,9-9-15,16 0 16,1 1 0,0-1-16,-9 18 0,-9-1 15,-16 18-15,-1 0 16,0 0-1,0 9-15,-9 8 16,-8 1-16,-1 16 16,-8 1-16,-8 26 15,-1 8-15,-8 0 16,-1 0-16,1 1 16,0-1-16,-1-8 15,10-1 1,-1-8-16,0-9 15,9-17-15,0 0 16,0 0-16,0-8 16,0-10-16,9 1 15,8 8-15,18-8 16,8 8-16,27-8 16,-1 0-1,-8-18-15,-17 0 16,-10 9-16,-8 0 15,-17 0-15,0-8 16,-1-1-16,-16-26 16,8-8-16,0 17 15</inkml:trace>
  <inkml:trace contextRef="#ctx0" brushRef="#br0" timeOffset="-53.16">13607 12955 0,'0'0'0,"0"0"15,0 0-15,0 0 16,0 0-16,-17 17 16,-44 70-16,-8 51 15,-87 209-15</inkml:trace>
  <inkml:trace contextRef="#ctx0" brushRef="#br0" timeOffset="950.14">13451 14072 0,'0'0'0,"0"0"0,0 0 15,0 0 1,0 26-16,0 8 15,0 10 1,0 8-16,0 0 0,-9-9 16,1 0-1,-1 1-15,0-18 0,1-9 16,8-8 0,-9-1-16,9 1 15,0-9-15,0 0 16,-9-9-16,1-17 15,8-26 1,0-17-16,8 8 16,10 9-16,-1 0 0,9 18 15,-8-1-15,16 1 16,1 8 0,0 8-16,-1 1 15,-7 17-15,-1 0 16,-9 0-16,0 0 15,-8 0-15,0 0 16,-9 9-16,0-1 16,-9 1-1,0 0-15,1-1 0,-1 10 16,-8-10 0,-1 1-16,1 0 15,-1-1-15,10 1 16,-1-1-16,0 1 15,9 8-15,0 1 16,0 8-16,0 0 16,0 0-1,18 8-15,-1 1 0,1 0 16,8-9 0,0 0-16,8 0 15,-8-18-15,-17-8 16</inkml:trace>
  <inkml:trace contextRef="#ctx0" brushRef="#br0" timeOffset="1413.95">14285 13682 0,'0'0'0,"0"0"0,0 0 15,0 0-15,0 0 16,0 0-16,0 0 16,0 0-16,0 0 15,0 0-15,0 0 16,0 0-16,0 0 15,0 0 1,17 0-16,9 0 16,9-9-16,0 1 15,17 8-15,0-9 16,-26 9-16</inkml:trace>
  <inkml:trace contextRef="#ctx0" brushRef="#br0" timeOffset="1660.87">14328 13907 0,'0'0'0,"0"0"16,0 0-1,0 0-15,0 0 16,0 0-16,0 0 15,0 0-15,0 0 16,0 0-16,18 0 16,-1 0-16,0 0 15,35 0-15,-17 0 16</inkml:trace>
  <inkml:trace contextRef="#ctx0" brushRef="#br0" timeOffset="2665.22">15092 13119 0,'0'0'0,"0"0"0,0 0 16,0 0-16,0 0 16,0 0-16,0 0 15,0 0-15,-8 17 16,-1 35-16,-8 44 16,-9 60-1,0 17-15,8-35 16,1-8-16,8-8 15,0-36-15,1-25 16,-1-9-16,9-9 16,0-17-16,9-9 15,8-8-15,-8 0 16</inkml:trace>
  <inkml:trace contextRef="#ctx0" brushRef="#br0" timeOffset="5651.5">15466 14046 0,'-9'0'0,"0"0"16,1 0-16,8 0 16,0 0-16,0 0 15,0 9-15,0-1 16,0 10-16,0-1 16,8 0-1,10 0-15,-1 1 16,1-10-16,-1 1 15,0 0-15,1-18 16,-1 0-16,0 1 16,1-1-16,-1-17 15,-8 0-15,-1-17 16,-8-26 0,-8-1-16,-1 1 15,0 17 1,-8 17-16,0 1 0,8-1 15,0 18-15,1-9 16,8 0-16,0 9 16,0-1-16,17-8 15,0 0 1,9 0-16,27-8 16,7-1-16,10 0 15,-1 9-15,-8 9 16,-18 17-16,1 0 15,-1 0-15,-8 17 16,-9 1 0,-17-1-16,-1 18 15,-16 17-15,-1 8 16,-17 9-16,0-8 16,0 0-1,0-1-15,8-16 0,1-1 16,0-8-16,17-1 15,0 1 1,0-9-16,17 0 16,0-9-16,1 1 15,17-10-15,8 1 16,0-9-16,-8 0 16,-9-9-16,0 9 15,-8 0-15,-10-8 16,1-1-16,0 0 15,-1 1 1,-8-10-16,-8 1 0,-1-9 16,0 0-1,1 9-15,8 8 16</inkml:trace>
  <inkml:trace contextRef="#ctx0" brushRef="#br0" timeOffset="7595">16586 13821 0,'0'0'0,"0"0"0,0 0 15,0 0-15,0 0 16,0 17-1,0 0-15,0 18 16,0 8-16,0 18 16,0 8-16,-9-8 15,1-9-15,-1-9 16,0-8 0,1-9-16,8 0 0,0-18 15,-9 1 1,9 0-16,0-9 15,-9 0-15,1-9 16,-1-8-16,9-9 16,0-18-16,0 1 15,17-9-15,1 0 16,-1 0 0,18 9-16,-1-9 15,1 17-15,0 1 16,0 16-16,-1 1 15,-8 17-15,0 0 16,0 0-16,-17 9 16,0-1-16,0 10 15,-9-1-15,-9 9 16,-9 0 0,-8 0-16,-17 9 15,8-9-15,1 0 16,8 0-16,8-9 15,1-9-15,8 1 16,0 0 0,9-1-16,0 1 0,18 8 15,-1 9-15,18-8 16,0 8 0,-1 0-16,1-9 15,-9 0-15,0-8 16,-8 0-16,-1-9 15,-8 0 1</inkml:trace>
  <inkml:trace contextRef="#ctx0" brushRef="#br0" timeOffset="8144.32">15535 13162 0,'-8'0'0,"8"0"16,0 0-16,0 0 15,0 0-15,17 0 16,26 9-16,36 8 16,33-8-16,10 0 15,0-18-15,-18 0 16,-17 1-1,-9-1-15,-17 0 16,-9 1-16,-18-1 16,-16 9-16,-10 0 15</inkml:trace>
  <inkml:trace contextRef="#ctx0" brushRef="#br0" timeOffset="8314.92">16317 12981 0,'0'0'0,"0"0"16,0 0-16,17 17 15,1 0-15,16 18 16,1 0-16,17 8 16,26-9-1,-17-25-15</inkml:trace>
  <inkml:trace contextRef="#ctx0" brushRef="#br0" timeOffset="8755.67">17376 13059 0,'0'0'0,"0"0"15,0 0-15,0 17 16,0 9-16,0 43 16,0 35-16,0 43 15,0 9-15,0-17 16,0-18-1,0 0-15,0-25 0,0-19 16,9-42 0</inkml:trace>
  <inkml:trace contextRef="#ctx0" brushRef="#br0" timeOffset="9981.34">14293 15206 0,'0'0'15,"0"0"-15,0 0 0,0 0 0,0 0 16,0 0-16,18 0 16,-1 0-16,18 9 15,17 0-15,9-9 16,0-9-16,-1 0 15,-25 9-15,-26 0 16</inkml:trace>
  <inkml:trace contextRef="#ctx0" brushRef="#br0" timeOffset="10134.76">14224 15475 0,'0'0'0,"0"0"0,0 0 0,0 0 15,17 0-15,18 17 16,43 9 0,18-26-16,-44 0 15</inkml:trace>
  <inkml:trace contextRef="#ctx0" brushRef="#br0" timeOffset="10794.02">15223 14947 0,'0'0'0,"0"0"0,0 0 16,0 0-1,0 0-15,0 0 16,0 0-16,17 0 15,26 0-15,27-9 16,43 9-16,26-9 31,43 1-31,18-1 0,34 0 0,27-8 16,17-9-16,8 0 16,9 0-1,-17 9-15,-26-1 16,-26 1-16,-26 8 15,-27 9-15,-25 0 16,-26 0-16,-27 9 16,-8 0-1,-26-9-15,-18 0 0,-17 0 16,-17 0 0</inkml:trace>
  <inkml:trace contextRef="#ctx0" brushRef="#br0" timeOffset="11449.29">15353 15276 0,'0'0'0,"0"0"0,0 0 16,0 0-16,0 0 16,0 0-16,0 0 15,0 0-15,0 0 16,0 17-16,-9 18 15,1 34-15,-10 44 16,-8 16 0,9 19-16,-1-1 15,-8-9-15,0-8 16,9-17-16,0-35 16,-1-26-16,9-17 15,1-10-15,-1-16 16,0 0-1,1-18-15,-18-17 0,0-26 16,-9 0 0,18 0-16,-1 18 15,9 8-15,1 8 16,-1 1-16,0 8 16,1 1-16,-1-1 15,0 9-15,1 0 16,-1 0-16,-8 0 15,-1 0 1,-8 17-16,0 1 16,0 16-16,-9 10 15,18-1-15,0-17 16,8 0-16,9-17 16,0-1-16,0-16 15,0 8 1</inkml:trace>
  <inkml:trace contextRef="#ctx0" brushRef="#br0" timeOffset="13108.62">15622 15821 0,'0'0'0,"-9"0"16,1 0-16,-1 9 16,-8 8-1,-9 9-15,8 9 0,1 0 16,0 17-16,-1-9 15,18 9 1,0-9-16,18 0 16,-1 1-16,9-18 15,0 0-15,9 0 16,-1-18-16,1 1 16,-9-18-1,-8 1-15,8-18 16,-9 0-16,0-18 15,-8-16-15,-18-10 16,-17-7-16,0 7 16,0 1-16,9 17 15,0 17-15,8 9 16,0 9-16,9 0 16,0-1-1,0 1-15,18-9 16,16 0-16,10 9 15,16-1-15,10 1 16,-9 0-16,-1 17 16,10 0-16,-18 0 15,-17 17-15,-9 0 16,-17 1-16,-1 8 16,-16 17-1,-10 18-15,-8 17 16,-9-9-16,9 0 15,-8-8-15,16-1 16,1-16-16,8-10 16,9-8-16,0 0 15,0 0-15,0-17 16,9 0 0,8-1-16,1 1 15,-1-9-15,0 0 16,9-9-16,0-8 15,35 0-15,-17 17 16</inkml:trace>
  <inkml:trace contextRef="#ctx0" brushRef="#br0" timeOffset="13706.28">16456 15917 0,'0'0'0,"0"0"0,0 8 0,0 10 16,0 16 0,-9 9-16,0 9 15,1 9-15,-1 0 16,0-1-16,1-8 16,8-8-16,0-18 15,0-9-15,0-8 16,0-1-16,0-8 15,-9-8-15,0-10 16,1-16-16,8-10 16,0-16-1,0-1-15,17 9 16,0 9-16,1 8 16,-1 9-16,0 9 15,1 0 1,-1 8-16,1 9 0,-1 0 15,9 0-15,-9 9 16,-8-1 0,0 1-16,-9 8 15,-9 0-15,0 1 16,1-1-16,-10 0 16,1 1-16,0-10 15,8 1-15,0 0 16,0-1-16,9 1 15,0 0 1,0-1-16,0 10 16,18-1-16,-1 0 15,1 1-15,16-10 16,-8 1-16,9 0 16,9-18-16,8-8 15,-9-9-15,-26 8 16</inkml:trace>
  <inkml:trace contextRef="#ctx0" brushRef="#br0" timeOffset="14118.72">16612 15250 0,'0'0'0,"0"0"0,0 0 15,0 0-15,0 0 16,0 0-16,0 0 16,0 0-16,9 0 15,8 0-15,0 0 16,1 8-16,8 1 16,0 0-1,-9 8-15,-8-8 16,0 8-16,-1 0 15,-8 1-15,-8 8 16,-1 8-16,0-8 16,-8 0-16,8-8 15,1-10 1,8 1-16,0 0 16,0 8-16,8 0 15,10 0-15,-1 1 16,9-10-16,9 1 15,-1 0-15,1 8 16,-17-8-16</inkml:trace>
  <inkml:trace contextRef="#ctx0" brushRef="#br0" timeOffset="14526.27">17150 15943 0,'0'0'0,"0"0"15,0 0-15,0 0 16,0 0-16,0 0 16,9 0-16,8 0 15,1 0 1,17 8-16,-1-8 0,1-8 15,8-1-15,10 0 16,7 1 0,10-18-16,-9 0 15,-35 17-15</inkml:trace>
  <inkml:trace contextRef="#ctx0" brushRef="#br0" timeOffset="14792.86">17341 15726 0,'0'0'0,"0"0"0,0 0 16,0 0-16,0 0 15,0 0-15,0 0 16,0 0-16,0 17 15,0 35 1,-8 26-16,-1 9 16,9-1-16,0-8 15,0 0-15,9-17 16,-1-44-16</inkml:trace>
  <inkml:trace contextRef="#ctx0" brushRef="#br0" timeOffset="15344.35">18340 15458 0,'0'0'0,"0"0"16,0 0-16,0 0 15,-9 8-15,1 18 16,-18 18-16,-18 33 16,1 36-1,-18 17-15,9-9 16,0-8-16,17-18 16,0-17-16,18-26 15,0-17-15,17-18 16,0-8-16,0-18 15,0 9-15</inkml:trace>
  <inkml:trace contextRef="#ctx0" brushRef="#br0" timeOffset="15582.65">18314 15605 0,'0'0'0,"0"0"16,0 0-16,9 17 15,-1 9 1,10 17-16,-1 27 16,18 16-16,0-8 15,-9-8-15,0-1 16,0-9-16,-9-16 16,-8-18-16,0 0 15,8-9-15,-8-8 16,-1-9-16</inkml:trace>
  <inkml:trace contextRef="#ctx0" brushRef="#br0" timeOffset="15809.08">17923 16419 0,'0'0'0,"0"0"16,0 0-16,18 9 15,16-1-15,10 1 16,17 0 0,-1-1-16,19-16 15,7-10-15,-7-8 16,7 0-16,-25-8 16,-35 25-16</inkml:trace>
  <inkml:trace contextRef="#ctx0" brushRef="#br0" timeOffset="16175.22">18436 15345 0,'0'0'0,"0"0"0,0 0 16,0 0-1,0 0-15,0 0 16,17 0-16,9 0 16,9 9-16,0 8 15,-9 0-15,0 1 16,-9-1-16,-8 0 16,-1 9-16,1 0 15,-18 0 1,1 0-16,-1-9 15,0 1-15,9-10 16,0 1-16,0 8 16,0-8-16,0 8 15,18 1-15,25-10 16,79-8-16,260-8 16</inkml:trace>
  <inkml:trace contextRef="#ctx0" brushRef="#br0" timeOffset="48142.08">15596 16696 0,'0'0'0,"0"0"16,0 0-16,0 0 16,0 0-16,0 0 15,0 17-15,-9 9 16,1 26-16,-1 18 16,-8-1-16,-9 0 15,8-8 1,1 8-16,-1-17 15,10-17-15,8-9 16,0-9-16,0-8 16,17 8-16,9-8 15,61-1-15,35-16 16,-1-1-16,1-8 16,-9-1-16,-18 10 15,-8 8 1,-18 0-16,-16 0 15,-10 0-15,-17 0 16,0 0-16,-9-9 16,1 0-16,-9 9 15</inkml:trace>
  <inkml:trace contextRef="#ctx0" brushRef="#br0" timeOffset="48421.55">16247 16990 0,'0'0'0,"0"0"0,0 0 15,18 0-15,-1 18 16,18-1 0,0 9-16,8 0 15,0 0-15,-17-9 16,0-8-16,-17 0 15,0 8-15,0 9 16,-18 9-16,-9 8 16,-8 9-1,-17-9-15,8-8 0,27-9 16,8-9 0,8-8-16</inkml:trace>
  <inkml:trace contextRef="#ctx0" brushRef="#br0" timeOffset="49092.59">17402 17181 0,'0'0'0,"0"0"15,0 0-15,0 0 16,0-9-16,0 1 16,0-1-16,0 0 15,0 1-15,0-1 16,-8 0-16,-1 1 15,-26-1-15,-8 9 16,-1 17 0,1 1-16,-1 16 15,1 10-15,17-1 16,9 0-16,17-17 16,0 0-16,8-17 15,10 0-15,-1-1 16,18-16-16,0-18 15,-1 0 1,1 0-16,-9 8 16,0 1-16,-9 17 15,10 0-15,-1 9 16,8 17-16,1 8 16,0 18-16,-9 9 15,-9 8 1,-8 9-16,-18-9 0,-17-8 15,-9 0 1,-17-18-16,-8 0 16,-10-17-16,1 0 15,8-17-15,9 0 16,17-18-16,18 0 16,-1-8-1,10-26-15,16-27 16,44-34-16,53-34 15,103-122-15</inkml:trace>
  <inkml:trace contextRef="#ctx0" brushRef="#br0" timeOffset="49540.05">17533 17389 0,'0'0'0,"0"0"0,0 0 0,0 0 16,0 0-16,0 0 16,0 0-16,0 0 15,0 0-15,17 0 16,0 0-16,1 0 16,16 9-1,1-9-15,9-9 16,-1 0-16,0-17 15,-8 0 1,0 0-16,-9 0 0,0 0 16,-17 0-1,-1 9-15,-8 0 0,-8-1 16,-1 10 0,0 8-16,1 0 15,-10 0-15,-8 17 16,0 9-16,9 17 15,-1-8-15,18 8 16,0-8-16,18 0 16,-1-9-16,9 0 15,9-18-15,26 1 16,-9-1 0</inkml:trace>
  <inkml:trace contextRef="#ctx0" brushRef="#br0" timeOffset="49937.67">18045 17216 0,'0'0'0,"0"0"0,0 0 0,0 17 16,0 9-16,9 9 15,-1-1-15,-8-8 16,0 0-16,0 0 15,0-8-15,0-10 16,0 1-16,0 0 16,0-9-1,0 0-15,0-9 16,18-8-16,16-27 16,1-8-16,8 9 15,-8 8-15,-9 18 16,0 0-1,-17 17-15,0 8 0,-1 18 16,1 18 0,-9 8-16,0 0 15,0-9-15,0-9 16,0-16-16,0-10 16,9 1-1,-9-9-15</inkml:trace>
  <inkml:trace contextRef="#ctx0" brushRef="#br0" timeOffset="50321.58">18479 17441 0,'0'0'16,"0"0"-16,0 0 0,0 0 15,17 0-15,1 0 16,17-9-1,-1 1-15,1-1 16,-9-17-16,0 9 16,0-9-16,-8 8 15,-10 1-15,1 0 16,-9-1-16,-9 1 16,1 0-1,-1 8-15,-9 9 16,-8 0-16,0 9 15,-8 8-15,-1 18 16,18-1-16,8 1 16,9 8-16,0-8 15,9-9-15,8 0 16,0-18-16,9 1 16,0-9-16,-17 0 15</inkml:trace>
  <inkml:trace contextRef="#ctx0" brushRef="#br0" timeOffset="51039.72">18931 17224 0,'0'0'0,"0"0"0,0 18 16,8 8-16,1 8 16,0 18-1,-1-8-15,-8-1 16,-8 0-16,-1-17 15,0 0-15,1 0 16,-1-17-16,0-1 16,1 1-1,8-9-15,0-9 0,0 1 16,8-27 0,27-17-16,17-8 15,18-10-15,-1 10 16,18 8-16,0 17 15,-18 9-15,-17 9 16,-34 8-16,164-34 16,-182 43-1,0 0-15,0 0 16,-9 0-16,1 8 16,-1 1-16,0 0 15,-8-1-15,0 1 16,-1-9-16,1 0 15,-1 0-15,-8 0 16,0 0-16,0 0 16,0 9-1,0 8-15,-9 9 16,1 17-16,-1 9 16,18 0-16,-1-8 15,18-1-15,0-17 16,0-9-16,0-8 15,9-1-15,8-16 16,9-1-16,9-17 16,0-17-1,-9 8-15,0 9 16,-17 9-16,-1 0 16,1 17-16,0 0 15,8 17-15,0 0 16,1 18-16,8 0 15,0-1 1,0-8-16,0-17 16,-9-1-16,1-16 15,8-10-15,17-42 16,-17 17-16</inkml:trace>
  <inkml:trace contextRef="#ctx0" brushRef="#br0" timeOffset="51215.06">19868 16713 0,'0'0'0,"0"0"16,0 9-16,9 26 15,0 34-15,-1 9 16,1 17 0,0 9-16,0-9 0,-9-17 15,8-17-15,10-18 16,-10-25-1</inkml:trace>
  <inkml:trace contextRef="#ctx0" brushRef="#br0" timeOffset="51396.02">20155 17233 0,'0'0'0,"0"9"0,0 17 15,0 8-15,0 1 16,9-9-16,-1 0 16,-8-9-16,0-8 15</inkml:trace>
  <inkml:trace contextRef="#ctx0" brushRef="#br0" timeOffset="52091.29">20242 16817 0,'0'0'0,"0"0"15,0 18-15,0-1 0,0 0 16,0 1-16,9-1 16,8 9-1,0 0-15,9 0 16,0 0-16,0 0 15,0 0-15,-17-9 16,0 0-16,0 18 16,-18 8-16,0 1 15,0-1 1,-8 0-16,8-8 0,9 0 16,0-1-1,18 1-15,-1-1 16,9 1-16,0-9 15,0 0-15,-8 0 16,-10 0-16,1-9 16,-9 1-16,-9-1 15,1 0 1,-18 1-16,-9-10 16,-9-16-16,10-10 15,-1-8-15,18-17 16,8 0-16,26-1 15,18-16-15,8 8 16,18 0-16,9 17 16,8 1-16,9 8 15,-9 0 1,-9 8-16,-17 1 16,-26 0-16,1-1 15,-19 10-15,1-10 16,-18 1-16,1 0 15,-19 8-15,1 9 16,0 0 0,-8 17-16,-1 1 15,0 25-15,27 9 16,8 0-16,17 0 16,9-9-16,9 1 15,17-18-15,17-26 16,53-52-16,182-130 15</inkml:trace>
  <inkml:trace contextRef="#ctx0" brushRef="#br0" timeOffset="52889.56">19851 17952 0,'0'0'0,"0"0"0,0 0 16,0 17-16,17 18 16,9 34-16,1 18 15,-19-1 1,1 10-16,-9-10 0,-9-8 16,1-17-1,-1-18-15,0-17 16,-8-17-16,-1-9 15,1-18-15,0-25 16,-1-44-16,18-34 16,18 9-16,25-1 15,18 26 1,17 9-16,9 9 0,0 26 16,-18 26-1,-17 17-15,-8 0 16,-18 17-1,-18 0-15,1 9 0,-18 9 16,-25 17-16,-18 0 16,-9 8-16,0-16 15,9-1-15,17-17 16,0 0 0,18-9-16,0 1 15,17-1-15,0 18 16,17-1-16,18 1 15,8-1-15,18-8 16,9-8 0,-1-18-16,-8-9 0,-35 0 15</inkml:trace>
  <inkml:trace contextRef="#ctx0" brushRef="#br0" timeOffset="53254.72">20780 18116 0,'0'0'0,"-8"0"16,-1 0-16,0 0 0,-17 9 16,0 8-1,-9 9-15,-8 9 16,0 8-16,8 1 16,0-1-16,18 0 15,-1-17-15,18 0 16,0 0-16,9-17 15,8-1-15,1-16 16,-1-1-16,18-8 16,0 0-1,-9-1-15,0 10 16,-9 8-16,-8 0 16,8 17-16,0 0 15,10 0-15,-1 9 16,0-8-16,0-10 15,0-16-15,0-1 16,-9 9 0</inkml:trace>
  <inkml:trace contextRef="#ctx0" brushRef="#br0" timeOffset="53633.02">20989 17727 0,'0'0'0,"0"0"15,0 17-15,0 9 16,0 26-16,8 17 16,1 18-16,0 25 15,-9-16-15,0-10 16,0-16-16,0-18 16,0-26-16,0-1 15,0-16-15,0 0 16,0-9-1,0-9-15,8 0 16,10-16-16,16-1 16,1 8-16,-9 1 15,0 17-15,-8 0 16,-10 0-16,1 17 16,0 1-1,-18-1-15,0 17 16,-17-8-16,0 0 15,9 0-15,0-17 16,8 0-16,9-9 16,0-9-16,0 9 15</inkml:trace>
  <inkml:trace contextRef="#ctx0" brushRef="#br0" timeOffset="53802.17">21709 18220 0,'0'0'0,"0"18"16,-8 8-16,8 8 16,0 10-16,0-10 15,0-8-15,0-17 16,0-9 0,0 0-16</inkml:trace>
  <inkml:trace contextRef="#ctx0" brushRef="#br0" timeOffset="53907.13">21605 17701 0,'0'0'0,"0"0"0,0 0 16,0 8-16,18 10 15,16 25-15,1-17 16</inkml:trace>
  <inkml:trace contextRef="#ctx0" brushRef="#br0" timeOffset="54520.08">23177 17848 0,'0'0'16,"0"0"-16,0 0 0,-9-9 15,1 1 1,-1-10-16,0 1 16,-17 0-16,0-1 15,-9 18-15,1 18 16,-1 25-16,0 26 16,0 44-1,18 25-15,17-8 0,9 0 16,8-17-16,0-18 15,1-17 1,-9-26-16,-1-26 16,-8-17-16,-8-9 15,8 8-15</inkml:trace>
  <inkml:trace contextRef="#ctx0" brushRef="#br0" timeOffset="54718.68">22647 18307 0,'0'0'0,"0"0"15,0 0-15,0 0 16,0 0-16,18 0 16,-1 0-16,18 9 15,26-9 1,34 0-16,18-18 15,-52 1-15</inkml:trace>
  <inkml:trace contextRef="#ctx0" brushRef="#br0" timeOffset="55458.12">23464 18030 0,'0'0'0,"0"0"0,0 0 16,0 0-1,0 0-15,8 8 16,10 18-16,16 18 16,-8 16-16,0-8 15,-17 0 1,0-8-16,-9-1 0,-9-8 15,0-9 1,1-9-16,-1-9 16,0 1-16,1 0 15,8-18-15,0 0 16,8-25-16,18-18 16,18-17-16,17-1 15,17 10-15,-35 34 16</inkml:trace>
  <inkml:trace contextRef="#ctx0" brushRef="#br0" timeOffset="55820.86">23863 18298 0,'0'0'0,"0"0"0,0 0 16,0 0-1,17 0-15,9 0 16,26-8-16,-8-1 16,8-17-16,0 0 15,-8 0 1,-1 0-16,-17 9 0,-9-9 16,-8 0-16,-9 8 15,-9 1-15,1 0 16,-18 17-1,0 0 1,-9 17-16,-9 35 0,10 9 16,8-1-1,8-8-15,18-8 0,18-1 16,8-17 0,8-17-16,53-1 0,17-16 15,-51-1 1</inkml:trace>
  <inkml:trace contextRef="#ctx0" brushRef="#br0" timeOffset="56444.29">24870 18038 0,'-8'0'0,"8"0"0,0 0 15,0 0-15,0-8 16,0-1-16,-9 0 16,0 1-16,1-1 15,-1 0-15,-8 1 16,-10 8-16,1 0 16,-8 17-1,-1 0-15,18 1 16,-1-10-16,10 1 15,8 0-15,0-9 16,0 0-16,0 0 16,17 0-1,0 0-15,1 0 0,-1 0 16,0 0 0,1 17-16,-10 26 15,-8 18-15,-8 26 16,-18 25-16,0 1 15,8-9-15,10-26 16,8-18-16,0-16 16,8-18-16,10-9 15,-1-8 1,0-18-16,1 0 16,8-17-16,0-17 15,-17-18-15,-1-8 16,-16 17-16,-1 9 15,-9 8-15,1 9 16,0 9 0,-1 0-16,10 8 15,8 0-15,0 1 16,17-27-16,35-26 16,9 1-16,-26 34 15</inkml:trace>
  <inkml:trace contextRef="#ctx0" brushRef="#br0" timeOffset="56838.64">25113 17943 0,'0'0'0,"0"0"15,0 0-15,0 0 16,0 0-16,0 17 15,0 9 1,0 18-16,0 8 16,9-9-16,0-8 15,-1-9-15,1-9 16,-9-8-16,0-1 16,0-8-16,18-8 15,-1-10-15,0-16 16,9-18-16,0 17 15,-17 9 1,0 9-16,-1-1 16,1 18-1,-9 0-15,0 0 0,9 18 16,8 16-16,1 1 16,-1 8-1,18-17-15,-9 0 0,8-8 16,-8-10-1</inkml:trace>
  <inkml:trace contextRef="#ctx0" brushRef="#br0" timeOffset="57518.75">25652 17995 0,'0'0'0,"0"0"0,0 0 15,0 0-15,0 0 16,0 0-16,0 0 16,17 9-16,1-1 15,16-8-15,1-8 16,8-1-16,-8 0 16,-9 1-1,-8-1-15,-10 0 16,1-8-16,-9 9 15,-9-1-15,1 9 16,-1 0-16,-8 0 16,-1 9-16,1 8 15,-1 9-15,1 0 16,17 8 0,0 1-16,17 0 15,1-9-15,8 0 16,0-18-1,9-8-15,17 0 0,-9 0 16,-8 0-16,-9 0 16,-17 0-16,-1 0 15,-8 18-15,0-1 16,0 0 0,0-8-16,0 0 15,0-1-15,0-8 16,0 0-16,0-8 15,18-18 1,8-9-16,8-8 0,1 8 16,0 0-16,-9 9 15,0 9 1,-9 17-16,1 0 16,-1 0-16,1 17 15,-1 1-15,0-1 16,9 18-16,9-1 15,8-16-15,-8-10 16,17-16-16,0-18 16,1-9-16,-27 26 15</inkml:trace>
  <inkml:trace contextRef="#ctx0" brushRef="#br0" timeOffset="63919.47">27128 17796 0,'0'0'0,"0"0"0,-9 0 16,-17 0-16,0 0 16,0 17-1,-9 9-15,-8 18 16,8 8-16,1 25 15,8 1-15,17-17 16,9-9-16,17-9 16,1-17-16,8-17 15,43 0-15,18-35 16,-52 8 0</inkml:trace>
  <inkml:trace contextRef="#ctx0" brushRef="#br0" timeOffset="64373.93">27484 17874 0,'0'0'0,"0"0"0,0 0 16,-9 17-16,1 1 15,-1 8-15,9 8 16,0 1-16,0-9 15,0 0-15,9-18 16,-1 1-16,1-9 16,0-9-16,8 1 15,1-18 1,8 0-16,8 0 16,-8 8-16,0 1 15,0 17-15,1 17 16,-1 9-16,8 35 15,-8 26-15,0-1 16,-17 10-16,0-10 16,-18-8-16,0-26 15,-8-17 1,-9-9-16,0-9 16,0-8-16,-18-18 15,10 0-15,-1-17 16,9 0-16,17-17 15,27-18 1,68-42-16,88-27 0,200-113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3:31:36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10421 6892 0,'0'0'0,"0"0"16,0 0-16,17 0 16,26 0-16,35 0 15,27-9-15,16 1 16,9-1-16,-17 1 15,0 8-15,-9 0 16,-17 0 0,-9 0-16,-17 0 15,-26 0-15,-9 0 16,-17 0-16</inkml:trace>
  <inkml:trace contextRef="#ctx0" brushRef="#br0" timeOffset="271.69">11115 6632 0,'0'0'0,"0"0"16,0 0-16,0 0 0,9 0 16,17 9-16,26 8 15,9 1-15,8-1 16,-8 0-1,0 1 1,-18-1-16,-17 0 0,-8 1 16,-10 8-16,-25 26 15,-18 17-15,-17 9 16,0 0-16,9-18 16,25-34-1</inkml:trace>
  <inkml:trace contextRef="#ctx0" brushRef="#br0" timeOffset="820.88">12027 6918 0,'0'0'0,"0"0"0,0 0 15,0 17 1,0 9-16,0 9 16,17 17-16,-8 17 0,0-8 15,-1 8 1,1-8-16,-9-9 15,0-9-15,0-17 16,-9-9-16,1-8 16,-1 0-16,0-18 15,1-8 1,-10-35-16,1-43 0,17-18 16,17 0-1,1 1-15,8 25 16,8 9-16,10 26 15,-9 18-15,-1-1 16,10 18-16,-1-1 16,-8 18-1,-9 0-15,0 9 16,0 0-16,-17-1 16,-1 10-16,-16-1 15,-18 9-15,-18 0 16,10 0-16,-10 0 15,1-9-15,25-8 16</inkml:trace>
  <inkml:trace contextRef="#ctx0" brushRef="#br0" timeOffset="1278.35">12835 6849 0,'0'0'0,"-9"0"0,9 0 15,-9 0 1,1 0-16,-1-9 16,0 1-16,0 8 15,1-9-15,-1 9 16,-17 0-16,0 0 15,-9 17-15,1 1 16,-1 16-16,9 9 16,8-8-1,18-9-15,0-9 16,0-8-16,18 0 16,8-18-16,9 0 15,8-17-15,-8 0 16,-9 9-1,0 0-15,-18 8 0,1 9 16,0 0 0,-9 0-16,0 0 15,9 17-15,8 9 16,0 0-16,1 0 16,-1-8-16,-8-1 15</inkml:trace>
  <inkml:trace contextRef="#ctx0" brushRef="#br0" timeOffset="1586.17">12930 6814 0,'0'0'0,"0"0"0,0 0 0,9 0 15,8 0-15,1 18 16,8-1-16,8 17 15,-8 1 1,0 0-16,-17-9 16,0 0-16,-1 0 31,-8-9-31,0-8 0,0-1 16,0 1-16,0-9 15,0-9-15,0-8 16,0-18-16,18-17 15,17-8-15,-1 8 16,1 9-16,-18 34 16</inkml:trace>
  <inkml:trace contextRef="#ctx0" brushRef="#br0" timeOffset="1931.76">13347 6823 0,'0'0'0,"0"0"0,0 0 15,0 0-15,0 0 16,17 0 0,9-9-16,18 1 15,17-10-15,8 1 16,-17 0-1,-26 17-15</inkml:trace>
  <inkml:trace contextRef="#ctx0" brushRef="#br0" timeOffset="2171.03">13660 6407 0,'-9'0'0,"0"0"0,1 0 16,8 0-16,0 0 15,-9 9-15,0 17 16,-17 26-16,9 17 16,-9 18-1,8-9 1,1 8-16,8 1 16,9-27-16,9-16 0,8-1 15,18-8-15,8 8 16,-16-26-1</inkml:trace>
  <inkml:trace contextRef="#ctx0" brushRef="#br0" timeOffset="2706.93">14650 6814 0,'0'0'0,"0"0"0,0 0 16,0 9-16,0 17 15,0 34-15,-9 18 16,0 35-1,-8 17-15,-1-17 16,1-27-16,8-8 16,-8-26-16,8-9 15,9-17-15,-8-8 16,8-10-16,0-8 16,0-8-1,-9-44-15,18-70 0,17-42 16,8-9-1,10 43-15,-1 43 16,-8 9-16,8 18 16,1 16-16,-1 18 15,-17 26-15,9 0 16,-9 18-16,0-1 16,0 9-16,-17 0 15,0 0 1,-18 9-16,0 8 15,-17 9-15,-17 0 16,17-18-16</inkml:trace>
  <inkml:trace contextRef="#ctx0" brushRef="#br0" timeOffset="3105.71">14962 7057 0,'0'0'0,"0"8"0,0 1 15,17 8-15,10 1 16,16-1-16,9-8 16,18-9-1,-1-9-15,0-17 16,1-9-16,-18 1 15,-9-1-15,-16 9 16,-1 0-16,-18 9 16,1-1-1,-18 10-15,1-1 16,-18 0-16,-1 9 16,1 0-16,-8 18 15,-1 16-15,18 1 16,-1 0-16,18-1 15,0 1-15,0-9 16,18-9-16,16 1 16,18 8-16,-26-18 15</inkml:trace>
  <inkml:trace contextRef="#ctx0" brushRef="#br0" timeOffset="3425.74">15787 6892 0,'0'0'0,"0"0"0,9 17 0,-1 1 15,10 16 1,-1-8-16,1 9 16,-1-9-16,-8 0 15,-1-9-15,1 1 16,-9-10-16,0 1 15,-9 0-15,1-1 16,-1-8 0,0-8-16,1-1 15,-10-17-15,9-17 16,9-1-16,18 1 16,8 0-16,9 8 15,-18 26-15</inkml:trace>
  <inkml:trace contextRef="#ctx0" brushRef="#br0" timeOffset="4067.47">16881 6883 0,'0'0'0,"-8"0"0,-1 0 15,9 0-15,0 0 16,0 0-16,0 0 16,-9 18-16,0 8 15,-8 17-15,-9 0 16,9-17-16,-9 0 15,8 0 1,1-8 0,0-10-16,8 1 0,0-9 15,9-9-15,0-17 16,18-17 0,16-9-16,18 0 0,0 9 15,1 8 1,-1 18-16,-9 8 15,-8 9-15,8 9 16,-17 8-16,0 18 16,0-1-16,-17 10 15,0-18-15,-9 0 16,0-9-16,0-8 16,0-1-1,0 1-15,17-18 16,27-25-16,16-18 15,19-9-15,-1 1 16,-18 25-16,-7 0 16,-10 18-1,-17 17-15,-9 0 0,-8 17 16,0 9 0,-1 26-16,1 17 15,-9-8-15,0-18 16,18 1-16,8-1 15,-9-26-15</inkml:trace>
  <inkml:trace contextRef="#ctx0" brushRef="#br0" timeOffset="4316.52">17889 6970 0,'0'0'0,"0"9"16,0 17-16,0 17 16,0 9-16,0-9 15,0 1-15,0-18 16,0-9-16,0-8 15</inkml:trace>
  <inkml:trace contextRef="#ctx0" brushRef="#br0" timeOffset="4464.09">17715 6442 0,'0'0'0,"0"0"16,0 0-16,0 0 15,17 8-15,-8 1 16</inkml:trace>
  <inkml:trace contextRef="#ctx0" brushRef="#br0" timeOffset="4845.08">18375 6407 0,'0'0'0,"0"0"0,0 0 16,-9 26-16,9 35 16,-9 17-16,1 17 15,-1 9 1,0 0-16,9-26 0,0-26 15,0-9 1,0-8-16,0-18 16,9-8-16</inkml:trace>
  <inkml:trace contextRef="#ctx0" brushRef="#br0" timeOffset="5018.5">18766 6347 0,'0'0'0,"0"0"0,0 0 0,0 0 16,-9 26-16,0 25 16,-17 36-16,-9 17 31,1-9-31,8 9 0,26-104 0,0 113 16,8-27-16,1-60 15</inkml:trace>
  <inkml:trace contextRef="#ctx0" brushRef="#br0" timeOffset="5204.1">19000 6832 0,'0'0'0,"0"0"0,0 0 0,-9 0 16,1 8-1,-10 18-15,-8 17 16,9 9-16,-9 0 15,17-8-15,9-27 16</inkml:trace>
  <inkml:trace contextRef="#ctx0" brushRef="#br0" timeOffset="5346.74">19070 6407 0,'-9'-9'0,"0"9"16,9 0-16,0 0 15,0 9-15,0 17 16,9 0-16</inkml:trace>
  <inkml:trace contextRef="#ctx0" brushRef="#br0" timeOffset="5955.06">19043 6814 0,'0'0'0,"0"0"0,0 0 0,0 9 16,0 17-16,-8 17 16,-1 0-16,9 1 15,0-10 1,9-8-16,8-8 16,1-10-16,-1 1 15,9-18-15,9-17 16,8-8-16,-17-1 15,0 0 1,-17 1-16,0 8 0,-18 9 16,0-1-1,1 10-15,-10 8 16,1 0-16,8 0 16,9 0-16,0 0 15,0 0-15,17 0 16,36 0-16,25-9 15,9 0 1,-9 9-16,-17 0 0,-18 9 16,0 8-1,-17 1-15,-17 7 16,0 19-16,-9-1 16,-9 0-16,0-17 15,9 0-15,0-17 16,0 0-16,0-1 15,0-16 1,9-10-16,26-16 16,8-10-16,1 10 15,-18 16-15,0 1 16,-9 8-16,-8 9 16,-1 18-16,1 8 15,0 26-15,-9 0 16,0 8-1,9-16-15,17-18 16,-9-9-16</inkml:trace>
  <inkml:trace contextRef="#ctx0" brushRef="#br0" timeOffset="8474.06">15926 6918 0,'0'0'0,"-9"0"0,1 0 0,-1 0 15,0 0-15,1 0 16,-1 0-16,9 0 16,0-9-16,0 1 15,0-18 1,17-9-16,18-8 15,0 0-15,8 8 16,27-8 0,-18 25-16</inkml:trace>
  <inkml:trace contextRef="#ctx0" brushRef="#br0" timeOffset="128102.38">15257 10902 0,'0'0'0,"0"0"0,0 0 16,0 0-16,0 0 15,0 0 1,0 0-16,0 0 16,18 0-16,8 0 15,35-9-15,25 1 16,19-1-1,8 0-15,8-8 16,-17 8-16,-17 1 16,-35 8-16,-8 0 15,-10 0-15,-8 0 16,-17 0-16,0 17 16,-18 9-16,-26 35 15,-25 17-15,-19-9 16,1 9-16,9-18 15,-1 1-15,18-9 16,9-9-16,17-17 16,8-8-16,1-1 15,17 0 1,0 1-16,9-10 16,17 10-16,17-10 15,18 1-15,8 0 16,1-9-16,-1-9 15,-8 0-15,0 1 16,17-10-16,0 1 16,-52 8-1</inkml:trace>
  <inkml:trace contextRef="#ctx0" brushRef="#br0" timeOffset="128498.77">16438 11292 0,'0'0'0,"0"0"0,0 0 0,0 0 16,0 0-16,0 8 16,9 1-16,8 0 15,9-1-15,9-8 16,17-8-16,0-1 15,1-17 1,-10 0 15,-8 9-31,-9-1 0,-18 1 0,1 0 0,-18 0 16,-8-1-16,-26 18 16,-1 0-16,-8 18 15,0 8-15,0 8 16,17 1-1,9-9-15,9 8 16,17 1-16,0 8 16,17-8-16,27-9 15,51-9-15,-25-17 16</inkml:trace>
  <inkml:trace contextRef="#ctx0" brushRef="#br0" timeOffset="128869.03">16933 11283 0,'0'0'0,"0"0"0,0 0 16,0 0-16,0 0 16,0 0-16,18 0 15,-1 0 1,18-9-16,17-8 15,9-9-15,-1 0 16,-16-8 0,-18-1-16,0 9 0,-17 0 15,-1 9 1,-16-1-16,-10 1 0,-16 17 16,-10 9-1,1 17-15,-9 8 16,0 18-16,17-8 15,17-1-15,1 0 16,17 9-16,0-9 16,17-17-16,27-8 15,34-18-15,-35 0 16</inkml:trace>
  <inkml:trace contextRef="#ctx0" brushRef="#br0" timeOffset="129433.03">17784 10954 0,'0'0'0,"0"0"0,0 9 16,0 8 0,0 18-16,-8 8 15,-1 9-15,0-9 16,1 1-16,-1-1 31,0-17-31,9-9 0,-8-8 16,8-1-16,0-8 15,0 0-15,0-8 16,17-18-16,9-26 16,9 0-16,-1 0 15,1 17-15,0 1 16,0 16-16,-9 18 15,0 0 1,-9 18-16,-8 8 0,-1 8 16,1 1-16,-18 0 15,1-9 1,8-9-16,0-9 16,0 1-16,0 0 15,8-18-15,19-25 16,16-18-16,9-9 15,-9 9-15,1 9 16,-18 25 0,-9 1-16,-8 17 15,0 0-15,-1 26 16,1 9-16,0 17 16,-1-9-16,1 0 15,8 9-15,-8-17 16,0-27-16</inkml:trace>
  <inkml:trace contextRef="#ctx0" brushRef="#br0" timeOffset="129872.48">18870 10911 0,'0'0'0,"0"0"15,0 0-15,0 0 16,-9 0-16,-8 0 16,-9 8-16,-18 10 15,1 16-15,-9 18 16,0 0 0,8-8-16,18-1 0,9-8 15,17-10-15,0-16 16,0 0-1,0-1-15,17-16 16,18-1-16,0-17 16,8-17-16,-8 8 15,-9 9-15,-9 9 16,-8 8-16,0 1 16,-1 8-16,1 0 15,8 17 1,1 0-16,-1 1 15,9-1-15,-9 9 16,10-17-16,-1-1 16,0-8-16,8 0 15,10-26-15,-18 9 16</inkml:trace>
  <inkml:trace contextRef="#ctx0" brushRef="#br0" timeOffset="130582.81">19261 10885 0,'0'0'0,"0"0"16,0 0-16,0 0 15,0 0 1,0 8-16,0 10 0,-9 16 15,0 1-15,1 0 16,-1-9-16,9 0 16,0-9-1,0-8-15,0-1 16,0 1-16,0-9 16,0 0-16,0-9 15,17-17-15,1 0 16,16-17-16,-8 8 15,0 9-15,0 9 16,-8 0-16,-9 17 16,-1 0-1,1 0-15,0 0 16,-1 26-16,1 8 16,0 10-16,-1-1 15,1 0 1,0-17-16,-1 0 0,1 0 15,8-8 1,-8-10-16</inkml:trace>
  <inkml:trace contextRef="#ctx0" brushRef="#br0" timeOffset="131269.75">20806 10504 0,'0'0'0,"0"0"16,0 0-1,-8-9-15,-18 0 16,-9 9-16,-17 0 15,-9 18-15,0 25 16,0 18-16,9-9 16,18 8-16,16-17 15,18 1-15,18 8 16,8-9-16,8 0 16,10-8-1,17-9-15,-18 0 16,-8-17-16,-18-1 15,-8 1-15,-1 8 16,-16 1 0,-10-1-16,-8 9 0,0 0 15,-8 0 1,-1-17-16,26-1 16,9-16-16,0 8 15</inkml:trace>
  <inkml:trace contextRef="#ctx0" brushRef="#br0" timeOffset="131738.35">20963 10737 0,'0'0'0,"0"0"0,0 0 16,0 9-16,8 8 16,1 18-16,0 34 15,-1 18-15,1 8 16,0 1-16,-18-10 15,0 1 1,1-18-16,-1-17 0,0-17 16,1-9-16,-1-9 15,0-8 1,1-18-16,-1 0 16,-17-34-16,0-26 15,17-44-15,9 1 16,17 25-16,18 0 15,0 18-15,0 8 16,34 1 0,1 8-16,-18 26 15,-9 9-15,1 17 16,-18 0-16,0 17 16,-18 0-16,1 0 15,-18 18-15,-17 0 16,-8 8-16,-10 0 15,1-8-15,8-18 16,18-8 0,-1-9-16,10-9 15,-1 1-15</inkml:trace>
  <inkml:trace contextRef="#ctx0" brushRef="#br0" timeOffset="131966.4">21614 10157 0,'0'0'0,"0"0"0,0 9 16,0 8-16,0 35 16,-9 17-16,-8 35 15,-1 18 1,10-27-16,-1-17 15,0-9-15,9-17 16,0-17-16,18-9 16,-1-18-16</inkml:trace>
  <inkml:trace contextRef="#ctx0" brushRef="#br0" timeOffset="132131.17">21831 10677 0,'0'0'0,"0"0"16,0 0-16,0 17 16,0 1-16,0-1 15,0 9-15,0 0 16,9-18-16</inkml:trace>
  <inkml:trace contextRef="#ctx0" brushRef="#br0" timeOffset="132299.7">21926 10339 0,'0'0'0,"0"0"15,0 0-15,9 9 16</inkml:trace>
  <inkml:trace contextRef="#ctx0" brushRef="#br0" timeOffset="132516.07">22091 10495 0,'0'0'0,"0"0"16,0 0-16,0 0 15,0 0-15,18 0 16,25-9-16,9-8 16,18-9-16,-1 0 15,1 9 1,8-1-16,-35 18 16</inkml:trace>
  <inkml:trace contextRef="#ctx0" brushRef="#br0" timeOffset="132798.78">22343 10218 0,'0'0'0,"0"0"15,0 0-15,0 0 16,0 0-16,0 17 15,0 18-15,-8 8 16,-1 18-16,0 25 16,1 1-1,-1-9 1,9 0-16,0-18 0,0-16 16,9-10-16,8-8 15,-8-17-15,-1-9 16</inkml:trace>
  <inkml:trace contextRef="#ctx0" brushRef="#br0" timeOffset="132999.88">22543 10486 0,'0'0'0,"0"0"16,0 0-16,0 0 15,17 0 1,9-8-16,35-1 16,9-17-16,34 9 15,9-9-15,-70 17 16</inkml:trace>
  <inkml:trace contextRef="#ctx0" brushRef="#br0" timeOffset="133220.65">22786 10278 0,'0'0'0,"0"0"0,-8 9 16,-1 17-16,0 26 16,-8 26-16,-1 17 15,1-17 1,8 0-16,1-17 15,8-1-15,0-16 16,8-18-16,1-18 16,0-8-16</inkml:trace>
  <inkml:trace contextRef="#ctx0" brushRef="#br0" timeOffset="133362.01">23055 10763 0,'0'0'0,"0"0"0,0 18 0,0-1 16,0 0-16,0-8 15,9 0-15</inkml:trace>
  <inkml:trace contextRef="#ctx0" brushRef="#br0" timeOffset="133523.73">23177 10261 0,'0'0'0,"0"0"0,0 0 0,0 17 16,9 1 0,-1 8-16,1-9 15</inkml:trace>
  <inkml:trace contextRef="#ctx0" brushRef="#br0" timeOffset="133904.04">23325 10668 0,'0'0'0,"0"0"0,0 18 0,0-1 16,0 0-16,0 9 15,0-9-15,0-8 16,0 0-16,0-1 16,0 1-16,0-9 15,0 0 1,0-9-16,17-25 16,18-18-16,-1 0 15,19 0-15,-10 9 16,0 8-16,-17 18 15,0-1-15,-8 18 16,-9 0 0,8 26-16,0 9 15,1 8-15,-10 1 16,10-1-16,-10-17 16,10 0-16,-10-9 15</inkml:trace>
  <inkml:trace contextRef="#ctx0" brushRef="#br0" timeOffset="134552.87">24471 10443 0,'-9'0'0,"0"-9"0,1 1 0,-1-1 16,0 0-16,1 1 16,-18-1-16,0 9 15,-18 0 1,1 0-16,-9 17 15,0 9-15,8 9 16,-8 17-16,17 9 16,1-18-16,16-17 15,18 0-15,0-9 16,9-8-16,8 0 16,18-1-1,0-16-15,17-1 16,0 0-16,9 1 15,-9 8-15,0 0 16,-9 17-16,1 0 16,-9 18-16,-9 8 15,0 9-15,-18 17 16,1 9-16,-18-8 16,-8-10-1,-9 1-15,-18-9 16,1-18-16,-9-8 15,-9-17-15,9 0 16,0-18-16,0 0 16,8-17-16,18-17 15,9-35-15,17-8 16,26-10-16,44-16 16,51-27-1,35 18-15,27 8 16,-36 35-16,-86 52 15</inkml:trace>
  <inkml:trace contextRef="#ctx0" brushRef="#br0" timeOffset="138000.28">17411 12141 0,'0'-9'0,"0"0"0,-9 1 0,1-10 15,-1 1 1,0 0-16,1-1 16,-10 18-16,-17 9 15,-17 17-15,-8 26 16,-1 26-1,9 17-15,8-8 16,9-18-16,18-17 16,17-9-16,0-17 15,9-17-15,8 0 16,27-18-16,25-34 16,18-18-16,0-8 15,-18 8-15,-8 9 16,-18 26-16,1 9 15,-1 17-15,1 17 16,8 9 0,-9 17-16,1 1 15,-1-1-15,-8-17 16,-9 0-16,9-17 16,-1-1-16,-8-16 15,0-10-15,0-16 16,-8-18-16,-1-9 15,-8-17-15,-18 9 16,0 17 0,-8 26-16,0 9 15,8 17-15,-8 8 16,17-8-16</inkml:trace>
  <inkml:trace contextRef="#ctx0" brushRef="#br0" timeOffset="138448.07">18349 12348 0,'0'0'0,"0"0"15,0 0-15,0 0 16,0 0-16,0 0 16,0 0-16,0 18 15,0 8-15,0 8 16,-9 1-16,0 17 16,-8-9-16,0 1 15,8-1 1,0-17-16,1 0 15,-1-18-15,9 1 16,0 0-16,0-1 16,0 1-16,0-9 15,17 0-15,18 0 16,17 0 0,9 0-16,-9 0 15,-9 0-15,-16 0 16,-1 0-16,-9 0 15,0-9-15,-8 9 16</inkml:trace>
  <inkml:trace contextRef="#ctx0" brushRef="#br0" timeOffset="139171">19165 12253 0,'0'0'0,"0"0"0,0 0 15,0 0-15,0 0 16,0 0-16,0 0 15,0 0 1,0 0-16,17 9 16,9-1-16,18 1 15,8-9-15,9 0 16,0-9-16,-18 1 31,0-1-31,1 9 0,-18 0 0,-17 0 16</inkml:trace>
  <inkml:trace contextRef="#ctx0" brushRef="#br0" timeOffset="139358.78">19208 12452 0,'0'0'0,"0"0"15,0 0 1,0 0-16,0 0 15,18 0-15,8 9 16,26-9-16,17-9 16,1-8-16,-27 8 31</inkml:trace>
  <inkml:trace contextRef="#ctx0" brushRef="#br0" timeOffset="140150.76">20442 11803 0,'-9'0'16,"0"0"-16,1 0 15,-1 8-15,9 1 0,0 8 16,0 1 0,0 16-16,17-8 15,18 0-15,0 0 16,17-17-16,9 0 15,-1-18 1,-8-8-16,-8-9 16,-1 0-16,-17 0 0,-17-9 15,0 0 1,-18 18-16,-8-9 16,-9 9-16,-18-1 15,-8 18-15,-9 9 16,-8 26-16,8 8 15,9 26 1,17-8-16,9 0 0,17-1 16,18-8-1,9-8-15,16-1 16,27-17-16,17-18 16,18-8-16,-35 0 15</inkml:trace>
  <inkml:trace contextRef="#ctx0" brushRef="#br0" timeOffset="140441.73">21405 11560 0,'0'0'0,"0"0"0,0 0 15,0 9 1,0 8-16,0 18 16,0 17-16,0 8 15,-8 18-15,-1-8 16,0-10-16,1-8 16,8-17-16,0-9 15,0-17 1,0-1-16,0 1 15,0-9-15,0 0 16</inkml:trace>
  <inkml:trace contextRef="#ctx0" brushRef="#br0" timeOffset="140910.28">21345 11422 0,'0'0'0,"0"0"16,0 0-16,0 0 15,0 0-15,17 0 16,0 0-16,18 0 16,17 0-16,-8 0 15,-1 0-15,-17 8 16,0 1-16,-8 0 16,-10 8-1,-8 0-15,-17 9 16,-9 9-16,-18 0 15,1 8-15,8-17 16,1 0-16,16 0 16,9-9-16,9 0 15,0 1-15,18-1 16,-1 9-16,9 9 16,9-1-1,8-8-15,-17 0 16,1-8-16,-19-1 15,1-8-15,-9-1 16,-9 10-16,1-1 16,-19 0-1,1 1-15,-8-1 16,-1-8-16,18-1 16,8-8-16,9 9 15,0-9-15,0 0 16</inkml:trace>
  <inkml:trace contextRef="#ctx0" brushRef="#br0" timeOffset="141183.92">21883 11794 0,'0'0'0,"0"0"0,-9 0 16,1 17-16,-1 9 15,0 9-15,9 0 16,0-1-16,0-8 15,9-8-15,0-1 16,-1-8-16,1-1 16,0-8-1,-1-8-15,1-1 16,0-8-16,-18-1 16,0-8-16,-17 9 15,-17 0-15,-9 17 16,-18 17-16,36 9 15</inkml:trace>
  <inkml:trace contextRef="#ctx0" brushRef="#br0" timeOffset="141717.37">20181 12322 0,'0'0'0,"0"0"15,0 0-15,0 0 16,0 0-16,0 0 16,0 0-16,0 0 15,17 0-15,9 0 16,18 0-1,34 9-15,35 0 16,43-1-16,35-8 16,26-8-16,27-1 15,-27 0-15,-26-8 16,-18 8-16,-25-8 16,-35 8-16,-35 1 15,-26 8 1,-26 0-16,0 0 15,-17 0-15,0 0 16,-9 0-16,0 0 16,0 0-16</inkml:trace>
  <inkml:trace contextRef="#ctx0" brushRef="#br0" timeOffset="142451.14">21188 12530 0,'0'0'0,"0"0"0,0 0 16,0 0-16,0 0 16,0 0-16,0 9 15,0 8-15,9 1 16,-9 8-16,-9 8 16,1 1-1,-1-1-15,0-8 16,1-8-16,8-10 15,0 1-15,0 0 16,0-9-16,0 0 16,0 0-1,0-9-15,8-8 16,10-9-16,16-9 16,1 1-16,0 8 15,0 8-15,-9 1 16,0 17-16,0 0 15,0 9-15,0 8 32,-9 0-32,-8 9 0,0 0 15,-1 0-15,-8-9 16,0-8-16,0 0 16,0-1-16,0-8 15,18-8-15,8-10 16,17-25-16,9 0 15,9 8-15,-9 9 16,-26 9 0,0 8-16,0 9 15,-8 0-15,-1 18 16,0 16-16,-8 10 16,0-1-16,-1 9 15,1-9-15,0-17 16,-1-9-16,19 1 15,-1-10-15</inkml:trace>
  <inkml:trace contextRef="#ctx0" brushRef="#br0" timeOffset="142934.6">22795 12132 0,'0'0'0,"0"0"16,0 0-16,0 0 16,0 0-16,17 0 15,18 0-15,8 0 16,9 0-16,9 0 16,0 0-16,-9 0 31,-8 0-31,-10 0 0,-16 9 15,-10-1-15</inkml:trace>
  <inkml:trace contextRef="#ctx0" brushRef="#br0" timeOffset="143116">22873 12296 0,'0'0'0,"0"0"0,0 0 16,0 0-16,0 0 15,17 0-15,18 0 16,9 0-16,25 0 16,0-8-16,-34 8 15</inkml:trace>
  <inkml:trace contextRef="#ctx0" brushRef="#br0" timeOffset="143700.13">23750 11846 0,'0'0'0,"0"0"0,0 0 15,0 0-15,9 0 16,8 0-16,18 17 16,8 1-1,9 16-15,9 1 16,0 0 0,-9 8-16,-9 0 0,-16-8 15,-10 8-15,-8-8 16,-18 17-16,0-9 15,1-8-15,-10-9 16,1-9 0,-1-8-16,1-1 15,8-8-15,1-8 16,8-10-16,8-25 16,36-35-16,25-26 15,27 0-15,8 18 16,-17 16-16,-9 18 15,0 26 1,-43 26-16</inkml:trace>
  <inkml:trace contextRef="#ctx0" brushRef="#br0" timeOffset="144071.07">25001 11751 0,'0'0'0,"0"0"0,0 0 16,0 0-16,0 0 15,0 0-15,0 0 16,-9 17-16,0 18 16,-17 25-16,0 27 15,9 0 1,-1-9-16,1-9 0,0-9 16,-1-25-16,10-9 15,8-17 1,0-9-16,0-9 15,8 0-15,-8 9 16</inkml:trace>
  <inkml:trace contextRef="#ctx0" brushRef="#br0" timeOffset="144597.76">24836 11656 0,'0'0'0,"0"0"15,0 0-15,0 0 16,0 0-16,0 0 15,17-9-15,9 0 16,9 1-16,8-1 16,27 9-16,8 0 15,-17 0 1,-18 9-16,0-1 16,-17 10-16,-8-1 15,-10 0-15,-16 9 16,-18 17-16,-26 9 15,-9-8-15,-9-1 16,10 0-16,7-17 16,19 0-16,8-17 15,8 0-15,10-1 16,8 1 0,0 8-16,26 1 15,8 16-15,19 1 16,-1 8-16,0-17 15,-9 0-15,-17-9 16,-8 1-16,-18-1 16,-9 0-16,-17 9 15,-9 0 1,-17 0-16,-9 0 16,-8-8-16,-1-10 15,18 1-15,9-18 16,8 1-16,0-1 15,18 0-15,17 9 16,0-8-16,0-1 16</inkml:trace>
  <inkml:trace contextRef="#ctx0" brushRef="#br0" timeOffset="144949.81">25713 12184 0,'0'0'0,"0"0"16,-9 0-16,0 8 16,1 10-16,-10-1 15,-8 0-15,0 18 16,9 0-16,-1-9 15,18 0-15,0 0 16,18-9 0,-1 0-1,18-8-15,8-18 0,1 1 16,-1-18-16,-8 0 16,-9 0-16,-17 0 15,-18 0-15,-17 0 16,-9 8-1,-26 1-15,35 17 16</inkml:trace>
  <inkml:trace contextRef="#ctx0" brushRef="#br0" timeOffset="148723.41">17498 13621 0,'0'0'0,"0"0"0,0 0 15,0 0-15,0 0 16,0 0-16,0 9 16,-9 26-16,0 43 15,1 52-15,-10 17 16,-8-17-16,9-18 15,0-16-15,-1-10 16,18-8 0,0-34-16,0-36 15</inkml:trace>
  <inkml:trace contextRef="#ctx0" brushRef="#br0" timeOffset="148939.19">17411 14202 0,'0'0'0,"0"0"16,0 0-16,0 0 15,0 0-15,26 0 16,26 8-16,18-16 16,-1-1-16,18-17 15,0 0 1,17 0-16,-9 0 15,-51 18-15</inkml:trace>
  <inkml:trace contextRef="#ctx0" brushRef="#br0" timeOffset="149246.85">18114 13604 0,'0'0'0,"0"0"0,0 0 16,0 0-16,0 0 15,0 9-15,0 25 16,-8 27-16,-1 26 16,-17 17-1,0 17-15,8 0 16,1-8-16,0-27 15,-1-8-15,10 0 16,8-26-16,0-17 16,0-9-1,0-18-15,0 10 16,0-10-16</inkml:trace>
  <inkml:trace contextRef="#ctx0" brushRef="#br0" timeOffset="149664.85">18618 14081 0,'0'0'0,"0"0"0,0 0 15,0 0-15,9 0 16,8 0-16,18 0 16,0 0-16,8 0 15,0-9 1,9 0-16,1 9 16,-10 0-16,-8-8 15,-18 8-15</inkml:trace>
  <inkml:trace contextRef="#ctx0" brushRef="#br0" timeOffset="149852.06">18687 14297 0,'0'0'0,"0"0"0,0 0 15,0 0-15,9 0 16,9 9-16,25-1 15,9-8-15,9-8 16,17-10 0,0-8-16,-43 18 15</inkml:trace>
  <inkml:trace contextRef="#ctx0" brushRef="#br0" timeOffset="150170.49">19547 14037 0,'0'0'0,"0"0"16,0 0-16,0 0 15,18 0 1,-1 0-16,26 0 0,9 9 16,18 0-1,8-9-15,0 0 0,-43 0 16</inkml:trace>
  <inkml:trace contextRef="#ctx0" brushRef="#br0" timeOffset="150881.17">20138 14418 0,'0'0'0,"0"0"0,0 0 16,0 0-16,0 9 15,0 0-15,0-9 16,17 0 0,0 0-16,9-9 15,9-17-15,17 0 16,0-17-16,9-18 15,-9 9-15,-8 0 16,-18 17-16,0 9 16,-9 9-16,-8 0 15,0 8-15,-1 9 16,-8 0 0,0 0-16,-8 26 15,-1 9-15,0 8 16,0 0-16,9 1 15,0-18-15,0 0 16,9-18-16,17 1 16,18-18-16,16-17 15,10-17 1,8-9-16,-17 0 16,-18 17-16,-17 18 15,-8 0-15,-10 17 16,1 0-16,-9 9 15,9 16-15,-1 19 16,1 8-16,0 8 16,8-16-1,-8-1-15,8-17 16,18-9-16,-9-8 16</inkml:trace>
  <inkml:trace contextRef="#ctx0" brushRef="#br0" timeOffset="151135.9">20537 13708 0,'0'0'0,"0"0"15,0 0-15,0 0 16,0 0-16,0 0 15,26 0 1,35 0-16,8 0 16,18-9-16,-9 1 15,18-1-15,-9 9 16,0-9-16,-44 9 16</inkml:trace>
  <inkml:trace contextRef="#ctx0" brushRef="#br0" timeOffset="151318.88">21049 13474 0,'0'0'0,"0"0"16,0 9-16,18 8 15,8 18-15,9 17 16,17 0-1,0 0 1,-17-18-16</inkml:trace>
  <inkml:trace contextRef="#ctx0" brushRef="#br0" timeOffset="151552.79">21640 14176 0,'0'0'0,"0"0"0,0 0 16,0 0-1,0 0-15,0 0 16,26-9-16,-9 9 15</inkml:trace>
  <inkml:trace contextRef="#ctx0" brushRef="#br0" timeOffset="152886.09">22248 13777 0,'0'0'0,"0"0"0,0 0 16,0 0-16,0 0 16,0 9-1,0 17-15,-9 26 16,0 35-16,-8 25 15,-9-8-15,9-9 16,-1-25-16,10-10 16,-1-16-16,0-18 15,9-9-15,0-8 16,0-9 0,0 0-16</inkml:trace>
  <inkml:trace contextRef="#ctx0" brushRef="#br0" timeOffset="153364.59">22161 13855 0,'0'0'0,"0"0"0,0 0 16,0 0-16,0 0 16,9-8-16,8-1 15,18-8-15,34-1 16,18 10-16,-9 8 15,-17 0 1,-18 8-16,-8 1 0,-17 0 16,-10-1-16,-8 1 15,-8 8 1,-19 18-16,-16 0 16,0-1-16,-1 1 15,9-9-15,18 0 16,0-9-16,8 1 15,9 7-15,0 10 16,17 0-16,18-1 16,0-8-1,0 9-15,-1-9 16,-8 0-16,-8-17 16,-10-1-16,1 1 15,-18 8-15,-8 1 16,-18 16-1,-17-8-15,-9 0 0,-8 0 16,0-17 0,-1 0-16,18-18 15,26 9-15</inkml:trace>
  <inkml:trace contextRef="#ctx0" brushRef="#br0" timeOffset="153651.22">21874 13457 0,'0'0'0,"0"0"0,0 0 16,0 0-1,0 0-15,18 0 16,8 0-16,35 9 16,25-9-16,19 0 15,16 0-15,1-9 16,-9 0-16,-18 1 16,-25 8-16,-36 8 15</inkml:trace>
  <inkml:trace contextRef="#ctx0" brushRef="#br0" timeOffset="153852.63">22560 13136 0,'0'0'0,"0"0"16,0 0-16,18 26 15,8 18-15,17 25 16,9 9-16,-8 0 16,34 17-16,-17-34 15</inkml:trace>
  <inkml:trace contextRef="#ctx0" brushRef="#br0" timeOffset="160316.73">15110 17337 0,'0'0'16,"0"0"-16,8-9 0,18 1 0,18-1 15,34 0-15,9 9 16,43 0 0,26 0-16,18 9 15,43 0-15,0-9 16,18-9-16,-1 0 15,1 1-15,-10 8 16,-16 0-16,-9 0 16,-18 8-16,-26 1 15,-43 0-15,-9-1 16,-25-8-16,-19-8 16,-8-1-1,-8 0-15,-18 1 16,-9-18-16,-8 8 15,-9 10-15</inkml:trace>
  <inkml:trace contextRef="#ctx0" brushRef="#br0" timeOffset="160619.01">17923 17008 0,'0'0'0,"0"0"0,0 0 16,0 0-16,18 17 16,8 0-16,17 18 15,18-9-15,0 0 16,-1 0 0,-7-9-16,-10 1 15,0-1-15,-17 0 16,1 9-16,-19 18 15,-8 8-15,-17 8 16,-9 1-16,-9-1 16,-8-16-1,25-27-15,18-17 16</inkml:trace>
  <inkml:trace contextRef="#ctx0" brushRef="#br0" timeOffset="163120.84">19252 17233 0,'0'0'0,"0"0"0,0 0 16,0 0-16,0 0 15,0 0 1,17 0-16,9 0 15,18 0-15,8 0 16,9 0-16,-1 0 16,-16-9-1,-1 9-15,-17-8 0,-8 8 16</inkml:trace>
  <inkml:trace contextRef="#ctx0" brushRef="#br0" timeOffset="163965.01">19999 17042 0,'0'0'0,"0"0"0,0 0 0,0 0 0,0 0 16,17 9-16,9 8 15,9 1-15,8-10 16,9 1-16,9-18 16,-9 1-1,-8-1-15,-10-8 16,-8-1-16,1-8 15,-19 0-15,1-8 16,-9 8-16,-9 0 16,1 9-16,-10-1 15,-8 18-15,0 0 16,-9 18-16,9 16 16,9 18-16,0 0 15,8 26-15,18 0 16,17-17-1,8-27-15,10-16 16,17-10-16,-18-8 16</inkml:trace>
  <inkml:trace contextRef="#ctx0" brushRef="#br0" timeOffset="164231.15">20937 16618 0,'0'0'0,"0"0"15,0 17-15,0 18 16,0 26-16,-9 25 16,0 10-1,0-1-15,-8-17 16,8-9-16,1-17 15,-1-26-15,9-9 16,0-8-16,0-18 16,9 9-16</inkml:trace>
  <inkml:trace contextRef="#ctx0" brushRef="#br0" timeOffset="164654.75">20902 16480 0,'0'0'0,"0"0"16,0 0 0,0 0-16,17 0 0,1 8 15,16 1-15,1 8 16,8-8 0,-17-1-16,1 1 15,-19 0-15,1-1 16,0 10-16,-18-1 15,-17 18-15,0 17 16,-9 0 0,0-9-16,1 0 0,16-17 15,1 0 1,17 0-16,9 0 16,8 0-16,9 0 15,9 0-15,-1 0 16,-8 0-16,1 0 15,-1-9-15,-18 1 16,1-1-16,-18 0 16,-8 9-1,-9 0-15,-9 0 16,0 0-16,9 0 16,26-17-16,0-9 15,0 0-15</inkml:trace>
  <inkml:trace contextRef="#ctx0" brushRef="#br0" timeOffset="164936.04">21440 17060 0,'0'0'0,"0"0"0,0 0 16,0 0-16,0 0 16,0 17-16,0 0 15,0 1-15,9-1 16,0-8-16,-1-1 15,1 1-15,8 0 16,1-9 0,-1-9-16,0-8 15,-8-1-15,0 1 16,-18 8-16,0-8 16,1 0-1,-18 8-15,-9 9 0,-8 0 16,-1 17-16,35-8 15</inkml:trace>
  <inkml:trace contextRef="#ctx0" brushRef="#br0" timeOffset="165279.07">20094 17571 0,'0'0'0,"0"0"0,0 0 0,0 0 16,18-9-16,16 0 16,27 1-16,35-10 15,34 10 1,35-10-16,0 1 15,0 0-15,-9 8 16,-34 1-16,-18-1 16,-17 9-16,-18 0 15,-34 0-15,-18 0 16,-8 0-16,-18 0 16,1 9-16,8-1 15</inkml:trace>
  <inkml:trace contextRef="#ctx0" brushRef="#br0" timeOffset="165714.96">20381 17761 0,'0'0'0,"0"0"0,0 0 0,0 0 16,17 0-16,9 0 16,9 0-16,0 0 15,25 0 1,1 9-16,-17 0 16,-18-1-16,-18 1 15,1 0-15,-18 8 16,1 0-16,-18 18 15,-9 0-15,-8 8 16,8-9-16,0-8 16,18 0-16,-1-17 15,10 0 1,8-1-16,0 1 16,0 0-16,17-1 15,0 1-15,27 0 16,8-1-16,0-16 15,17-10 1,1-8-16,-44 18 0</inkml:trace>
  <inkml:trace contextRef="#ctx0" brushRef="#br0" timeOffset="166315.07">21119 17813 0,'0'0'0,"0"0"0,0 0 16,0 0-1,0 0-15,9 0 16,-1 0-16,1 9 16,0 8-16,-9 1 15,0-1 1,0 9-16,0 0 15,0 0-15,0-9 0,0-8 16,0-1 0,0 1-16,0-9 15,0 0-15,0 0 16,0-9-16,0 1 16,17-10-16,0 1 15,1 0-15,-1 0 16,0 8-16,10 9 15,-10 0 1,0 9-16,1 8 16,-10 0-16,1 0 15,0 1 1,-1-10-16,-8 1 0,0 0 16,0-1-16,0-8 15,0-8-15,18-10 16,16-16-16,1-9 15,9-9 1,-1 17-16,-8 18 16,-9-1-16,-9 18 15,1 0-15,-1 18 16,0 8-16,1 8 16,-1 10-16,-8-18 15,8-9 1,0-9-16,-8-8 15</inkml:trace>
  <inkml:trace contextRef="#ctx0" brushRef="#br0" timeOffset="166885.89">22274 16609 0,'0'0'0,"0"0"16,0 0-16,0 0 16,0 9-16,9 8 15,-1 35-15,1 18 16,0 25-16,-18 18 16,0 8-1,-17-9-15,0-25 16,9-18-16,-1-25 15,10-18-15,-1 0 16,0-18-16,9 1 16,0-9-1,0-9-15,0 1 0,18-18 16,16 0 0,-8-9-16,1 18 15,-1-1-15,0 18 16,8 0-16,1 18 15,-9-1-15,0 18 16,-8 8-16,8 9 16,-9-9-1,-8-17-15,-1 0 16,-8-17-16,9-9 16,-9 0-16</inkml:trace>
  <inkml:trace contextRef="#ctx0" brushRef="#br0" timeOffset="167096.54">22031 17016 0,'0'0'0,"0"0"0,0 0 15,17 0-15,26 9 16,27 0-16,17-18 15,17 0 1,0 1-16,-8-10 16,-53 18-16</inkml:trace>
  <inkml:trace contextRef="#ctx0" brushRef="#br0" timeOffset="167332.93">23081 17233 0,'0'0'0,"0"0"0,0 0 0,0 0 16,0 0-16,18 0 15,-1 0-15,18-9 16,8 1-1,9-1-15,27 0 16,-19-8 0,-34 17-16</inkml:trace>
  <inkml:trace contextRef="#ctx0" brushRef="#br0" timeOffset="167505.78">23064 17415 0,'0'0'0,"0"0"0,0 0 16,0 0-16,17 9 16,18-1-16,26 1 15,43-9-15,9-9 16,-70 1-16</inkml:trace>
  <inkml:trace contextRef="#ctx0" brushRef="#br0" timeOffset="167729.29">23950 17311 0,'0'0'0,"0"0"16,0 0-16,0 0 15,0 0-15,17 0 16,9 0-16,26-9 16,44-17-16,251-104 15</inkml:trace>
  <inkml:trace contextRef="#ctx0" brushRef="#br0" timeOffset="168929.63">24879 16358 0,'0'0'0,"0"0"0,0 0 0,0 0 15,0 0-15,-9 9 16,-8 17-16,-9 35 16,-18 25-1,10 18-15,-1 0 16,18-9-16,-1-25 15,10-18-15,8-18 16,0-8-16,8-17 16,10-1-16,16-16 15,27-27-15,9-17 16,8 0-16,-17 18 16,-1 16-1,-16 1-15,-1 17 16,-8 17-16,0 1 15,-9-1-15,0 0 16,-9-8-16,0 0 16,1-1-16,-1-16 15,1-10-15,8-25 16,0-18-16,-18-8 16,1 0-1,-9-1-15,0 18 16,0 9-1,9 26-15</inkml:trace>
  <inkml:trace contextRef="#ctx0" brushRef="#br0" timeOffset="169245.96">25626 16627 0,'0'0'0,"0"0"0,0 0 16,0 17-16,0 0 16,0 1-16,-9 16 15,0 10 1,1-10-16,-1 10 16,0-18-16,9 0 15,0-9 1,0-8-16,0 8 0,0-8 15,18 8-15,-1 0 16,27-8 0,16-1-16,1-8 15,0-8-15,8 8 16,-34 0-16</inkml:trace>
  <inkml:trace contextRef="#ctx0" brushRef="#br0" timeOffset="169530.94">24618 17328 0,'0'0'0,"0"0"0,0 0 16,18 0-16,34 0 15,26-8 1,26-1-16,27 0 16,16-8-1,-17 8-15,9-8 0,-26 8 16,-17-8-16,-27 8 16,-25-8-16,-18 0 15,-18 8 1</inkml:trace>
  <inkml:trace contextRef="#ctx0" brushRef="#br0" timeOffset="174577.02">25096 17562 0,'0'0'0,"0"0"15,0 0-15,0 0 16,0 0-16,0 0 16,0 0-16,17 0 15,9 0-15,9 17 16,0 1-16,8-1 16,-17 9-16,0 0 15,-17 9 1,0-1-16,-18 1 15,-17 0-15,0-1 16,-17 1-16,8-9 16,0 0-16,18-17 15,-1-1-15,10 1 16,8-1-16,0 1 16,26 0-1,26-1-15,35 1 16,26-18-16,17-8 15,-9 8-15,-77 1 16</inkml:trace>
  <inkml:trace contextRef="#ctx0" brushRef="#br0" timeOffset="175026.18">26277 16713 0,'0'0'0,"0"0"0,0 0 0,0 9 15,0 17 1,9 35-16,-9 17 16,-9 34-1,0 27-15,-17-9 0,9-9 16,-9 0-16,0-17 15,8-35-15,1-25 16,8-18-16,1-18 16,8 1-1,0-18-15,17-17 16,9-34-16,18-18 16,8 0-1,0 9-15,-9 25 0,-8 10 16,-9 16-16,9 18 15,-9 9 1,0 8-16,-9 18 16,9 17-16,0 17 15,-17 9-15,0-9 16,-1-25-16,-8-18 16,9 8-16,0-8 15</inkml:trace>
  <inkml:trace contextRef="#ctx0" brushRef="#br0" timeOffset="175226.03">26138 17198 0,'0'0'0,"0"0"0,0 0 15,0 0-15,17 0 16,27 9-16,43 0 15,34-18 1,36-8-16,42-1 16,218-16-16</inkml:trace>
  <inkml:trace contextRef="#ctx0" brushRef="#br0" timeOffset="176646.08">14372 14540 0,'0'0'0,"0"0"0,0 0 0,0 0 0,0 0 16,0 0-16,0 0 16,0 0-16,17-9 15,35 0-15,26 1 16,35 8-16,35-9 15,34 9 1,9 0-16,9 9 16,17-1-16,-17 10 15,-9 8-15,0 17 16,-18 9-16,-8 0 16,-8 8-16,-27 1 15,9 8-15,0 9 16,-9 0-1,-8-9-15,8-8 16,18 0-16,8-18 16,18 0-16,25 1 15,1-10-15,8-8 16,10 0-16,-1 0 16,17-17-16,9 0 15,0-9-15,18-9 16,-9-17-1,17 9-15,0-9 16,9 0-16,0-18 16,0 10-16,0-1 15,-18 0-15,-17 18 16,-8 0-16,-1 8 16,-25 9-1,-1-9-15,-17 1 16,-9 8-16,1 0 15,-36 0-15,-16 0 16,-18 0-16,-27 0 16,-25 0-16,-9 0 15,-26 0-15,0 0 16,-8 0-16,-1-18 16,-8 10-1</inkml:trace>
  <inkml:trace contextRef="#ctx0" brushRef="#br0" timeOffset="176948.26">24219 14825 0,'0'0'0,"0"0"0,0 0 15,0 0-15,0 0 16,0 0-16,0 18 15,17-1-15,18 0 16,9 9-16,8 0 16,0 0-16,-9 0 15,-17-8 1,0-1-16,-8-8 16,-10 8-16,-8 9 15,-26 26-15,-43 26 16,-9 8-16,-1 18 15,45-43-15</inkml:trace>
  <inkml:trace contextRef="#ctx0" brushRef="#br0" timeOffset="178125.62">25496 14436 0,'0'0'0,"0"0"0,0 0 0,0 0 0,0 0 15,0 0-15,0 0 16,0 0-16,17 0 16,0 17-1,18-8-15,0 8 16,17 0-16,0-8 15,-9 0-15,1-18 16,-1 0-16,-17-8 16,0 0-16,-17-1 15,0 1 1,-18 0-16,0 8 16,-8 0-16,-9 9 15,-9 9-15,0 8 16,1 18-16,8 17 15,17-9-15,9 0 16,17 1-16,18-1 16,17-17-1,9 0-15,52-9 16,-44-8-16</inkml:trace>
  <inkml:trace contextRef="#ctx0" brushRef="#br0" timeOffset="178376.26">26425 14029 0,'0'0'0,"0"0"0,0 0 16,0 0-16,0 34 15,0 27-15,-9 17 16,0 17-16,-8 9 15,0-9-15,8-25 16,0-27-16,9-17 16,0-18-1,0 1-15,0-18 16,9 9-16</inkml:trace>
  <inkml:trace contextRef="#ctx0" brushRef="#br0" timeOffset="178815.98">26425 13925 0,'0'0'0,"0"0"16,0 0-16,0 0 15,8 0-15,10 0 16,25 0-16,27 0 16,-1 0-16,-8 0 15,-18 0 1,-17 8-16,0 1 0,-17 0 15,-9-1 1,-9 10-16,-17-1 16,-8 18-16,-18-1 15,8 1-15,9-9 16,18 0-16,0-9 16,17 0-16,0 1 15,17-1-15,9 18 16,9-9-1,8 0-15,-8 0 16,-9 0-16,-9-9 16,-8 0-16,-18 1 15,1-1-15,-18 0 16,-9 1-16,-17 8 16,17-9-16,0-8 15,9-1 1,9 1-16,17 0 15,0-9-15,0 0 16</inkml:trace>
  <inkml:trace contextRef="#ctx0" brushRef="#br0" timeOffset="179102">27102 14306 0,'0'0'0,"0"0"15,0 0-15,0 0 16,-9 8-16,9 10 15,0 8-15,0 0 16,0 0-16,9 0 16,8-9-16,1-8 15,-1-1-15,0 1 16,10-18-16,-10 1 16,0-10-1,-8 1-15,0 0 16,-18-1-16,0 1 15,-25 0-15,-19 17 16,-7 17-16,-1 9 16,35-9-16</inkml:trace>
  <inkml:trace contextRef="#ctx0" brushRef="#br0" timeOffset="179425.45">25626 14947 0,'0'0'0,"0"0"0,0 0 0,17-9 16,18 0-16,26 1 15,26-1-15,34 0 32,44-8-32,9 8 0,8 1 0,18-10 15,-26 10 1,-27 8-16,-25 0 16,-35 0-16,-27 0 15,-8 0 1,-26 8-16,-17 1 0</inkml:trace>
  <inkml:trace contextRef="#ctx0" brushRef="#br0" timeOffset="179918.23">26234 15051 0,'0'0'0,"0"0"16,0 0-16,17 0 15,9 8-15,9 9 16,17 1 0,0-1-16,0 9 15,-17-17 1,-9-1-16,-17 1 0,-1 0 16,1 8-1,-18 0-15,1 1 0,-1 8 16,-8 0-1,8-9-15,0-8 16,0-1-16,9 1 16,0 0-16,0-1 15,0 1-15,18 0 16,-1-1-16,18-8 16,8-8-16,1 8 15,-18 0 1</inkml:trace>
  <inkml:trace contextRef="#ctx0" brushRef="#br0" timeOffset="180408.65">26920 15076 0,'0'0'0,"0"0"0,0 0 15,0 18-15,0-1 16,0 0-16,0 9 15,0 0-15,0 0 16,0-8-16,0-10 16,0 1-16,0 0 15,0-1-15,0 1 16,0-9-16,0 0 16,8-9-1,10 1-15,8-10 16,0 1-16,0 8 15,-9 9-15,1 0 16,-1 0-16,-8 0 16,-1 18-16,1-1 15,0 0 1,-1 1-16,1-10 0,0 1 16,-1 0-1,1-9-15,8-9 16,1 0-16,8-8 15,0 0-15,0-1 16,-9 10-16,1 8 16,-1 0-16,0 0 15,-8 8-15,9 10 16,-1 8 0,9-9-16,9-8 15,-18-1-15</inkml:trace>
  <inkml:trace contextRef="#ctx0" brushRef="#br0" timeOffset="180845.76">27823 14245 0,'0'0'0,"0"0"16,0 0-16,0 0 15,0 17-15,17 9 16,1 26-16,-1 35 16,-8 17-1,-1-9-15,-16 0 16,-1 9-16,0-17 16,1-26-16,8-27 15,0-8-15,0-8 16,0-10-1,0 1-15,8-18 0,10-25 16,16-10 0,1-8-16,0 18 15,-9 8-15,0 8 16,-9 10-16,-8 8 16,0 0-1,8 17-15,-8 18 0,8 25 16,-8 1-16,-1-18 15,1-8 1,0-9-16,-1-9 16,-8 0-16</inkml:trace>
  <inkml:trace contextRef="#ctx0" brushRef="#br0" timeOffset="181045.97">27658 14583 0,'0'0'0,"0"0"0,0 0 15,17 0-15,27 0 16,34 0-16,17-9 16,27 1-1,25-18-15,227-18 0</inkml:trace>
  <inkml:trace contextRef="#ctx0" brushRef="#br0" timeOffset="182044.82">28674 14860 0,'0'0'0,"0"0"0,0 0 15,0 0-15,0 0 16,17 0-16,27 0 16,25 9-16,9-9 15,0 8 1,-52 1-16</inkml:trace>
  <inkml:trace contextRef="#ctx0" brushRef="#br0" timeOffset="182203.86">28795 15120 0,'0'0'0,"0"0"0,0 0 16,0 0-16,18 0 15,25 0-15,18-9 16,-35 9-16</inkml:trace>
  <inkml:trace contextRef="#ctx0" brushRef="#br0" timeOffset="182710.09">29759 14184 0,'0'0'0,"0"0"0,-8 0 15,-1 18-15,0 8 16,-17 26-16,-9 8 15,9 10-15,-8 8 32,8-18-32,8-8 0,10-17 0,8-9 15,0-18 1,17 1-16,9-9 0,35-17 16,8-9-1,9-9-15,-17 1 16,-9 16-16,-17 10 15,-9 8-15,0 0 16,0 17-16,9 17 16,-9-8-16,0 0 15,0 0 1,0-8-16,0-10 16,0-8-16,9-8 15,-9-18-15,0-26 16,0-9-16,-17-17 15,-18 9-15,9 8 16,0 27 0,0 25-16</inkml:trace>
  <inkml:trace contextRef="#ctx0" brushRef="#br0" timeOffset="183041.81">30593 14462 0,'0'0'0,"0"0"0,0 0 16,0 8-1,-9 10-15,1 16 16,-1 1-16,-9 8 16,10 0-16,-10 1 15,10-18-15,-1 0 16,0-9-1,9-8-15,0-1 16,0 1-16,0 0 16,18-1-16,8 1 15,17 0-15,9-1 16,0 1-16,-8-9 16,-9 9-16,-27-9 15,1 0-15</inkml:trace>
  <inkml:trace contextRef="#ctx0" brushRef="#br0" timeOffset="183353.1">29586 14938 0,'0'0'0,"0"0"16,0 0-16,0 0 16,0 0-16,0 0 15,0 0-15,0 0 16,0 0-16,17 0 16,18 9-16,25-1 15,36 1-15,34 0 16,44-1-1,-9-8-15,-9 0 16,-17-8-16,-26-1 16,-43 9-16,-53 0 15</inkml:trace>
  <inkml:trace contextRef="#ctx0" brushRef="#br0" timeOffset="183725.5">30072 15180 0,'0'0'0,"0"0"0,0 0 16,9 0-16,17 18 16,17-1-1,9 0-15,-8 1 16,-10-10-16,-8 1 15,-17 0-15,0 8 16,-18 0-16,0 1 16,-17 8-16,-8 0 15,-1 0-15,0 0 16,18-9 0,-1-8-16,10 8 15,8 0-15,0 1 16,17-1-16,26 9 15,36 0-15,25-18 16,26-16-16,-26-18 16,-60 9-16</inkml:trace>
  <inkml:trace contextRef="#ctx0" brushRef="#br0" timeOffset="184139.86">31314 14470 0,'0'0'0,"0"0"0,0 9 15,0 26 1,0 34-16,-9 17 16,0 27-1,-17 17-15,0-9 0,9-17 16,-1-17-16,10-35 15,-1-9 1,0-17-16,9 0 0,0-17 16,0-1-1,0-8-15,9-8 16,8-27-16,18-17 16,9 0-16,-1 0 15,-17 17-15,0 9 16,-9 9-16,1 17 15,-9 9-15,-1 8 16,1 18-16,0 8 16,-1 0-1,1-8-15,-9-9 16,0-9-16,0-8 16,0-9-16</inkml:trace>
  <inkml:trace contextRef="#ctx0" brushRef="#br0" timeOffset="184292.08">31036 14869 0,'0'0'0,"0"0"0,26 0 16,52 17-16,70 0 16,43 1-1,34-27-15,201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3:35:11.5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8085 4173 0,'0'0'0,"0"0"0,0 0 0,0 0 15,0 0-15,0 0 16,26 0-16,17-9 16,27 0-16,-1 1 15,9-10 1,9 1-16,-9 0 15,-8-1-15,-18 18 16,-9 9 0,-26-9-16</inkml:trace>
  <inkml:trace contextRef="#ctx0" brushRef="#br0" timeOffset="387.66">8415 4216 0,'0'0'0,"0"0"0,0 0 16,0 0-16,0 0 15,0 0-15,0 0 16,-9 0-16,0 26 16,1 9-1,-10 8-15,-8 9 16,0 0-16,0 8 31,9-8-31,-9 0 0,8 0 16,1-8-16,8-18 0,9 0 15,0-9 1,0 0-16,18-8 16,-1 8-16,18-8 15,17 0-15,9-18 16,8 0-16,-8 1 15,-18-1-15,-8 0 16,-9 1-16,0-1 16,-9 0-1,1 1-15</inkml:trace>
  <inkml:trace contextRef="#ctx0" brushRef="#br0" timeOffset="571.66">8354 4389 0,'0'0'0,"0"0"16,0 0-16,0 0 16,0 0-16,0 0 15,8 0 1,1 0-16,9 0 16,25-8-16,35 16 15,-17 1-15</inkml:trace>
  <inkml:trace contextRef="#ctx0" brushRef="#br0" timeOffset="777.51">8823 4692 0,'0'0'0,"0"0"0,0 0 15,0 0-15,0 0 16,0 0-16,0 0 16,0 0-16,0 0 15</inkml:trace>
  <inkml:trace contextRef="#ctx0" brushRef="#br0" timeOffset="1512.03">9552 4467 0,'0'0'0,"0"-8"0,0-1 15,0-8-15,-9-1 16,1-8-16,-10 9 16,-8 0-16,0-1 15,-17 1-15,-1 8 16,1 9 0,0 18-1,-1 8-15,9 0 0,9 0 16,9 0-16,8 0 15,9-18-15,18 1 16,-1-1-16,18-8 16,0-8-16,-1-1 15,10 1-15,-10 8 16,-7 0 0,-10 0-16,0 17 15,1 9-15,-1 26 16,9 26-16,-17 26 15,-9 0-15,8 17 16,-16 0-16,-1-26 16,-8-25-16,-9-27 15,0 0 1,-9-17-16,0 0 16,0-17-16,-8 0 15,8-18-15,-8-34 16,-1-18-16,10-17 15,16 17-15,18 9 16,9 9-16,17 17 16,-9 17-16</inkml:trace>
  <inkml:trace contextRef="#ctx0" brushRef="#br0" timeOffset="1695.6">10099 4848 0,'0'0'0,"0"0"0,0 0 16,0 0-16,0 0 16,0 0-16,9 18 15,0-10-15</inkml:trace>
  <inkml:trace contextRef="#ctx0" brushRef="#br0" timeOffset="3018.66">11437 3870 0,'0'0'0,"0"0"0,0 0 16,0 0-16,-9 17 16,0 26-16,-8 35 15,-1 43-15,-8 35 16,-17-17-1,8-1-15,9-25 16,9-26-16,-1-9 16,1-18-1,8-25-15,9-26 16</inkml:trace>
  <inkml:trace contextRef="#ctx0" brushRef="#br0" timeOffset="3577.9">11219 3991 0,'0'0'0,"0"0"16,0 0-16,0 0 16,0-9-16,18 1 15,17-10-15,8-8 16,26 0-1,1 9-15,8 0 16,9 17-16,-9 8 16,-17 10-16,-18-1 15,-17 0 1,-8 1-16,-10-1 16,-16 0-16,-18 18 0,-18 8 15,-17 0 1,1 1-1,8-1-15,-1-8 16,19-9-16,16 0 0,1-9 16,17 0-1,9 1-15,17 16 16,17 1-16,9 0 0,18 8 16,-10-9-1,-7 1-15,-10-9 16,-17 0-16,-17 0 15,-1 9-15,-16-1 16,-18 18-16,-26-8 16,-9-1-16,-17-8 15,-9-9-15,17-18 16,10 1 0,16-9-16,18-9 15,17 9-15,18-8 16,8 8-16</inkml:trace>
  <inkml:trace contextRef="#ctx0" brushRef="#br0" timeOffset="3956.44">12366 4666 0,'-9'0'0,"0"0"16,1 0-16,-10 0 16,-8 18-16,0-1 15,0 18 1,9-1-16,-1 10 16,18-10-16,0 10 15,18-18-15,-1 0 16,9-1-16,9-16 15,0 0-15,8-18 16,-8-17 0,-9-8-16,0-10 15,-17 1-15,-18 8 16,-17 1-16,-9 8 16,-8 8-16,-1 18 15,-8 18-15,9 25 16,25-17-16</inkml:trace>
  <inkml:trace contextRef="#ctx0" brushRef="#br0" timeOffset="4503.49">12947 4294 0,'0'0'0,"0"0"0,0 0 16,0 0-16,0 0 16,0 0-16,0 0 15,0 0-15,9 0 16,17 0-16,26 9 16,18-9-1,-9 0-15,-1 0 16,1 0-16,-17 0 15,-1 0-15,-8 0 16,-9 8-16,-9 10 16</inkml:trace>
  <inkml:trace contextRef="#ctx0" brushRef="#br0" timeOffset="4699.97">13060 4519 0,'0'0'0,"0"0"0,0 0 15,0 0-15,0 0 16,0 0-16,0 0 16,0 0-16,18 0 15,8 0-15,17 9 16,9-1-16,18-8 16,8 18-1,-26-10-15</inkml:trace>
  <inkml:trace contextRef="#ctx0" brushRef="#br0" timeOffset="4968.5">14050 4086 0,'0'0'0,"0"0"15,0 0-15,0 0 16,0 0-16,-8 9 16,-10 34-16,-8 44 15,-9 25-15,9 1 32,-8 8-32,16-17 0,1-17 15,8-27-15,9-16 16,0-18-16,0 0 15,0-18-15</inkml:trace>
  <inkml:trace contextRef="#ctx0" brushRef="#br0" timeOffset="5344.87">14658 4242 0,'0'0'0,"0"0"0,-8 0 15,-1 0-15,0 0 16,0 0 0,-8 17-16,-18 18 15,1 17-15,-1 0 16,9 17 0,8-8-16,18 8 0,18 0 15,-1-17 1,1-8-16,16-18 0,1 0 15,8-18 1,18-25-16,0-9 16,0-17-16,-9-18 15,-9-8-15,-17-27 16,-26 10-16,-26 17 16,0 17-1,-17 17-15,-18 9 0,0 17 16,1 9-1,33 9-15,27 0 16</inkml:trace>
  <inkml:trace contextRef="#ctx0" brushRef="#br0" timeOffset="5689.91">15084 4181 0,'0'0'0,"0"0"0,0 0 15,0 0 1,8 0-16,18 0 15,18-8-15,34-1 16,26 0-16,9-8 16,0 0-16,0-1 15,-18 1 1,-8 0-16,-35 8 16,-8 9-16,-18 0 15,-18 9-15,1-1 16</inkml:trace>
  <inkml:trace contextRef="#ctx0" brushRef="#br0" timeOffset="5914.94">15631 4181 0,'0'0'0,"0"0"15,0 0-15,0 0 16,0 9-16,0 26 15,-9 43-15,0 17 16,1 17 0,-10 10-16,1-18 15,0-9 1,17 0-16,8-8 16,1-35-16</inkml:trace>
  <inkml:trace contextRef="#ctx0" brushRef="#br0" timeOffset="9268.61">16925 4805 0,'0'0'15,"0"0"-15,0 9 0,8 8 16,-8 9-16,-8 26 16,-18 8-16,-18 27 15,-25 26 1,34-53-16</inkml:trace>
  <inkml:trace contextRef="#ctx0" brushRef="#br0" timeOffset="9816.18">17758 4138 0,'-8'0'0,"-1"0"0,9 0 15,0 0-15,0 0 16,9-9-16,25 1 15,36-1-15,51 0 16,27-8 0,0 0-16,-9 8 15,-27-8-15,-25 8 16,-26 9-16,-9 0 16,-34 9-16,-10-1 15,1 1-15</inkml:trace>
  <inkml:trace contextRef="#ctx0" brushRef="#br0" timeOffset="10090.64">18331 4164 0,'0'0'0,"0"0"0,0 0 15,0 0-15,0 0 16,0 0-16,0 26 15,0 26-15,-8 35 16,-1 25 31,-17 18-47,9-9 16,-1-17-16,1-17 0,8-26 0,9-18 0,0-17 15,0 0-15,0-18 16,0 1-16,9-9 0</inkml:trace>
  <inkml:trace contextRef="#ctx0" brushRef="#br0" timeOffset="10477.99">19009 4381 0,'0'0'0,"0"0"16,0 0-16,0 0 15,17-9-15,27 0 16,8 9-16,26-8 16,0-1-1,-9 0 1,1 1-16,-9 8 0,-27-9 15,-8 9-15,-8 0 16</inkml:trace>
  <inkml:trace contextRef="#ctx0" brushRef="#br0" timeOffset="10702.62">19061 4562 0,'0'0'0,"0"0"15,0 0-15,0 0 16,0 0-16,0 0 16,17 0-16,9 0 15,9 0-15,0-8 16,8 8-16,9 0 16,0 0-16,0 0 31,9 0-31,-35 8 0</inkml:trace>
  <inkml:trace contextRef="#ctx0" brushRef="#br0" timeOffset="12013.12">20581 4025 0,'0'0'0,"0"0"15,0 0-15,0 0 16,-9 18-16,0 16 16,0 36-1,-17 34-15,0 0 16,9 0-1,0-9-15,-1-9 0,1-25 16,17-18-16,9 1 16,8-10-16,-8-25 15</inkml:trace>
  <inkml:trace contextRef="#ctx0" brushRef="#br0" timeOffset="12413.63">21075 4173 0,'0'0'0,"0"0"16,-8 0 0,-1 0-16,-8 8 15,-9 10-15,0 16 16,-9 18-16,9 18 15,8 8 1,18-9-16,0 0 0,18-8 16,8-18-16,9 0 15,17-17-15,17-17 16,1-18 0,17-17-16,-9-17 15,-18-18-15,1-25 16,-26-1-16,-18-8 15,-25 17-15,-18 17 16,-9 18-16,-9 17 16,1 9-1,-9 8-15,9 26 16,-1 1-16,35-10 16</inkml:trace>
  <inkml:trace contextRef="#ctx0" brushRef="#br0" timeOffset="13125.9">21788 4450 0,'0'0'0,"0"0"0,0 0 16,0 0-16,0 0 16,0 17-16,-9 0 15,0 18-15,1 0 16,-1 8-16,0 9 15,0-9 1,1 1 0,-1-18-16,9-9 0,0-8 15,0-1-15,0-8 16,0-8-16,0-10 16,0-8-16,17-17 15,1 0-15,8 8 16,0 0-1,0 18-15,0 0 16,0 17-16,-9 0 16,1 17-16,-10 0 15,1 1-15,0 16 16,0 10-16,-9-1 16,0-17-1,0-9-15,0-8 16,0 0-16,0-1 15,0-16-15,8-10 16,10-16-16,16-18 16,10 0-16,-1 17 15,-17 18-15,0-1 16,-8 18-16,-1 9 16,0 8-1,1 18-15,-1 17 16,-8 0-16,-1-9 15,1-8-15,9-9 16,-1 0-16,-8-9 16</inkml:trace>
  <inkml:trace contextRef="#ctx0" brushRef="#br0" timeOffset="13395.39">22751 3982 0,'0'0'0,"0"0"16,0 0-16,0 0 15,0 17-15,-8 9 16,-1 44 0,0 51-16,1 18 31,-10 25-31,1-17 0,0-34 0,8-26 15,9-9-15,0-27 16,0-16 0,17-18-16,-8-8 15,0-9-15</inkml:trace>
  <inkml:trace contextRef="#ctx0" brushRef="#br0" timeOffset="13743.74">23307 4259 0,'0'0'0,"0"0"0,0 0 15,0 0-15,0 9 16,-8 8-16,-10 9 16,-8 9-16,-26 17 15,0-9-15,-9 0 31,0 1-31,9-18 0,0 0 0,17 0 16,1-9 0,8-8-16,8-1 15,1 1-15,17 0 16,0-9-16,0 0 16,0 8-1,35 18-15,17 9 0,17 0 16,9-1-16,-8-8 15,-1 0-15,18 18 16,-35-10 0</inkml:trace>
  <inkml:trace contextRef="#ctx0" brushRef="#br0" timeOffset="19854.91">4394 6130 0,'0'0'0,"0"0"0,0 0 0,0 0 15,0 0-15,0 0 16,-9 9-16,-8 17 16,-18 26-1,-8 43-15,-18 26 47,-8 9-47,8-17 0,9-1 0,0-8 0,17-35 0,0-17 16,18-17-1,8-9-15,9-17 0,0-1 16</inkml:trace>
  <inkml:trace contextRef="#ctx0" brushRef="#br0" timeOffset="20135.11">4463 6009 0,'0'0'0,"0"0"16,0 0-16,0 17 16,0 18-16,0 8 15,18 18-15,8 17 16,9 17 0,8 9-16,-8-9 0,-1 0 15,-7-17 1,-1-17-16,0 8 0,-9-17 15,-8-9 1,-1-17-16,1 9 16,-9-18-16</inkml:trace>
  <inkml:trace contextRef="#ctx0" brushRef="#br0" timeOffset="20340.91">3899 7048 0,'0'0'0,"0"0"16,0 0-16,0 0 16,0 0-16,0 0 15,35 0-15,26 0 16,17 0-16,17-9 16,18 1-1,0 8-15,-9-9 16,0 9-1,-25-9-15,-45 9 0</inkml:trace>
  <inkml:trace contextRef="#ctx0" brushRef="#br0" timeOffset="20643.89">4811 6338 0,'0'-9'0,"0"9"0,0-8 0,17-1 16,9 0-1,35 1-15,8-1 16,18-8-16,18 8 15,7-17 1,-25 9-16,-9-1 0,-8 1 16,-27 8-16,-8 1 15,-26 8 1</inkml:trace>
  <inkml:trace contextRef="#ctx0" brushRef="#br0" timeOffset="21089.75">5123 6390 0,'-8'-9'0,"-1"9"16,0 0-16,9 0 16,0 0-16,0 0 15,0 0-15,0 17 16,-8 9-16,-1 26 15,0 18-15,-8-1 16,8-8 0,-8-1-16,-9 18 15,0 9-15,8-35 16,10-9-16,8-17 16,0 0-16,0-9 15,0 1-15,8-1 16,10-8-16,8-1 15,17 1 1,18 0 0,17-1-16,9-8 0,-17 0 15,-10 0-15,-16 0 16,-10 0-16,-7 0 16,-1 0-16,-18 0 15,1 0 1,0 0-16,8-8 0,-8 8 15</inkml:trace>
  <inkml:trace contextRef="#ctx0" brushRef="#br0" timeOffset="21301.67">5080 6615 0,'0'0'0,"0"0"0,0 0 16,0 0-16,0 0 15,0 0 1,17 0-16,1 0 16,16-9-16,27-8 15,9 0-15,8-1 16,17 18-16,-34 9 16</inkml:trace>
  <inkml:trace contextRef="#ctx0" brushRef="#br0" timeOffset="21693.81">5983 6494 0,'0'0'0,"0"0"0,0 0 16,0 0-16,0 0 15,17 0-15,10 0 16,7 0-16,10 8 16,8-8-16,9-8 15,-9 8 1,0 0-16,-9 0 16,-8 0-1,-18 0-15</inkml:trace>
  <inkml:trace contextRef="#ctx0" brushRef="#br0" timeOffset="21855.61">6027 6797 0,'0'0'0,"0"0"0,0 0 16,0 0-16,0 0 16,17 0-16,0 0 15,18 0-15,17 0 16,9 0-16,17 0 15,-26 9 1</inkml:trace>
  <inkml:trace contextRef="#ctx0" brushRef="#br0" timeOffset="22468.75">7138 5836 0,'0'0'15,"0"0"-15,0 0 0,0 0 0,0 0 0,0 0 16,0 26-16,-9 34 16,1 61-16,-1 27 15,-8 16 1,-1-8-16,1-43 15,0-18-15,-1-17 16,1-26-16,8-9 16,0-17-16,9-17 15,0-1-15,0-8 16,0-17-16,18-26 16,17-44-16,17 1 15,8 16-15,-7 18 16,-1 18-16,-9 16 15,-17 10 1,0 8-16,-8 17 16,8 18-16,0 17 15,-18 8-15,1 1 16,0 0 0,-9-1-16,0-17 0,0-17 15,0 0-15,0-17 16,0 0-1,0-9-15</inkml:trace>
  <inkml:trace contextRef="#ctx0" brushRef="#br0" timeOffset="22640.86">6851 6295 0,'0'0'0,"0"0"0,0 0 16,0 0-16,0 0 15,0 0-15,18 0 16,8-9-16,26 0 16,35-8-16,34-9 31,-51 9-31</inkml:trace>
  <inkml:trace contextRef="#ctx0" brushRef="#br0" timeOffset="23373.61">7954 6355 0,'0'0'0,"0"-8"0,-8-1 0,-1-8 16,0-1-16,1 1 15,-1 8-15,0 1 16,1 8 0,-1 0-16,-17 17 15,0 18-15,-9 34 16,0 26-16,18 0 31,17-8-31,0-9 0,9-17 0,8-18 16,0-17-1,1-9-15,8-8 16,8-18-16,19-8 16,-1-18-16,0-8 15,-9 8-15,1 1 16,-18 16-1,0 18 1,0 0-16,0 0 16,9 18-16,-1-1 15,1 0-15,-9-8 0,0 0 16,0-1-16,-8 1 16,-1-18-16,-8 1 15,-1-18-15,10-26 16,-10-26-16,-16-18 15,-1 10 1,0 34-16,9 17 16,0 9-16</inkml:trace>
  <inkml:trace contextRef="#ctx0" brushRef="#br0" timeOffset="23784.75">8849 6476 0,'0'0'0,"0"0"0,0 0 16,0 0-16,0 0 15,0 18-15,-9-1 16,0 18-16,1-1 15,-1 10 1,-8-1-16,-1 0 16,1 1-1,0 8-15,-1 0 16,1-9-16,-1-17 0,10 0 16,8-18-16,0 1 15,0 0 1,0-1-16,0 1 15,17 0-15,18-1 16,17 1 0,17 0-16,1-9 0,-9 8 15,-18 1 1,9 17-16,-17-9 0</inkml:trace>
  <inkml:trace contextRef="#ctx0" brushRef="#br0" timeOffset="37931.42">9847 6537 0,'0'0'0,"0"0"0,0 0 16,0 0-16,0 0 15,0 0-15,18 0 16,8 9-16,9-1 15,17 1-15,8-9 16,1 9-16,-9-9 31,9 0-15,9 8-16,-10 10 16,-34-10-1</inkml:trace>
  <inkml:trace contextRef="#ctx0" brushRef="#br0" timeOffset="38154.78">9865 6849 0,'0'0'0,"0"0"16,0 0-16,0 0 15,0 0-15,17 0 16,18 0-16,17 0 15,9 0-15,0 0 16,-1 0 0,-16 9-1,-1-9-15,9 8 0,18 1 16,-44-1-16</inkml:trace>
  <inkml:trace contextRef="#ctx0" brushRef="#br0" timeOffset="39789.87">11454 5532 0,'-9'0'0,"1"0"0,-1 0 16,0 0-16,0 0 15,9 0 1,0 0-16,0 0 16,-8 26-16,-1 35 15,-8 43-15,-9 52 32,0 8-32,0-25 0,0-26 0,8-18 15,1-26 1,8-17-16,0-26 15,9 0-15,0-17 16,0-9-16,0-9 16,18-26-16,25-34 15,9-26 1,0 8 0,-8 27-16,-18 16 0,0 27 15,-17 17-15,8 9 0,0 17 16,9 17-1,-8 26-15,-1 18 16,-8 8-16,0-17 16,-1-17-16,1-18 15,-9-17-15,0 0 16,0-17 0,0-1-16</inkml:trace>
  <inkml:trace contextRef="#ctx0" brushRef="#br0" timeOffset="40097.62">11072 5974 0,'-9'0'0,"0"0"0,9 0 16,0 0-16,0 0 16,0 0-16,0-9 15,26 1-15,9-1 16,26 0-16,8 1 16,10 8-1,-10 0 16,1 0-31,-10 0 0,10 0 0,-18 8 0</inkml:trace>
  <inkml:trace contextRef="#ctx0" brushRef="#br0" timeOffset="55030.62">12253 5827 0,'0'0'0,"-9"9"0,9 25 16,-9 53-1,1 51-15,-1 18 16,-8 0-16,-1-26 16,10-26-1,-1-26-15,9-26 0,9-17 16,-1-18-16</inkml:trace>
  <inkml:trace contextRef="#ctx0" brushRef="#br0" timeOffset="55471.08">12479 6043 0,'0'0'0,"0"0"0,0 0 15,0 0-15,0 0 16,0 0-16,17 26 16,18 9-16,-1 8 15,1 9-15,9 0 16,-1 9 15,-17 8-31,0-8 0,-17-1 0,-1-8 16,-16-8-16,-1-1 15,0-17-15,1-9 16,-10-8-16,1 0 16,0-9-1,-1-9-15,1-8 16,17-27-16,0-8 16,26-8-16,17-10 15,9-7-15,1 7 16,7 1-16,27 8 15,-35 27-15</inkml:trace>
  <inkml:trace contextRef="#ctx0" brushRef="#br0" timeOffset="56104.89">13330 5905 0,'0'0'0,"0"0"0,0 0 16,0 0-16,-9 9 15,0 34-15,1 43 16,-1 44-16,-9 26 16,1-9-1,0-34-15,8-26 0,9-9 16,0-9-16,9 9 15,8-26 1,-8-35-16</inkml:trace>
  <inkml:trace contextRef="#ctx0" brushRef="#br0" timeOffset="56469.55">13885 6026 0,'0'0'0,"0"0"0,0 0 16,0 0-1,0 26-15,0 35 16,0 17-16,-8 43 31,-1 9-31,0-9 0,9-121 0,-8 95 0,-1-17 16,0-8 0,1-10-16,8-25 15,0-18-15,0-8 16,0-9-1,0 0-15</inkml:trace>
  <inkml:trace contextRef="#ctx0" brushRef="#br0" timeOffset="56977.29">13868 5948 0,'0'0'0,"0"0"15,0 0-15,0-9 16,0 1-16,9-1 15,8 1-15,9-1 16,9 0-16,17 1 16,0 8-1,9 0-15,0 0 16,-9 17-16,-9 0 16,-8 0-16,-18 1 15,-8-1-15,-18 18 16,1 8-16,-19 9 15,-25 0-15,-8-9 16,7 1-16,1-18 16,18 0-1,-1-9-15,18-8 16,8-1-16,9 1 16,0 0-16,17 8 15,9 0-15,18 18 16,-1-1-1,1 1-15,-1-9 0,-17 9 16,0-1 0,-17 1-16,-9 0 15,-9-1-15,-17 10 16,-17-1-16,-18 0 16,9-8-16,0-9 15,17-9-15,0-8 16,9-1-1,9-8-15,17 0 0,0 0 16</inkml:trace>
  <inkml:trace contextRef="#ctx0" brushRef="#br0" timeOffset="57324.13">14632 6468 0,'-9'0'0,"1"8"0,-1 10 16,-17 8-16,0 8 15,9 10-15,-1-1 16,18 0-16,0 1 16,18-18-16,-1 0 15,18 0 1,-9 0-16,9-18 15,-1 1-15,10-9 16,-18-9-16,8-8 16,-8-9-16,-8-17 15,-18-18-15,-9 9 16,-17 17-16,-17 18 16,-1 17-1,-16 26-15,-10 17 0,35-8 16</inkml:trace>
  <inkml:trace contextRef="#ctx0" brushRef="#br0" timeOffset="61160.23">15353 6424 0,'0'0'0,"0"0"0,0 0 0,0 0 15,0 0-15,0 0 16,17 0-16,9-8 15,18-1-15,25 0 16,-8 1 0,8-1-1,10 1-15,-10 8 0,-17 0 16,-26 0-16</inkml:trace>
  <inkml:trace contextRef="#ctx0" brushRef="#br0" timeOffset="61370.71">15422 6563 0,'0'0'16,"0"0"-16,0 0 0,0 0 16,0 0-16,18 0 15,8 0-15,9 0 16,17 0-1,17 0-15,1 0 16,16 9-16,-34-1 16</inkml:trace>
  <inkml:trace contextRef="#ctx0" brushRef="#br0" timeOffset="63769.43">16525 5602 0,'0'0'0,"0"0"16,0 0-16,0 0 16,0 0-16,0 0 15,0 0-15,0 0 16,0 17-16,0 26 15,0 35-15,0 44 16,-8 16 0,-1 1-16,-9-18 15,1-8-15,0-18 16,-1-26 0,1-17-16,8-17 15,9-9-15,0-18 0,0 1 16,0-18-1,18-25-15,25-18 16,18-26-16,8 8 16,-8 10-16,0 8 15,-18 17-15,-17 18 16,0 17-16,-8 0 16,-1 17-16,1 18 15,-1 26-15,-8 8 16,-1-9-1,-8 1-15,0-9 16,0-9-16,0-8 16,0-9-16,0-17 15,0-1-15</inkml:trace>
  <inkml:trace contextRef="#ctx0" brushRef="#br0" timeOffset="64009.45">16213 6035 0,'0'0'0,"0"0"0,0 0 15,17 0 1,9 0-16,26 0 15,18 0-15,8-9 16,17 0 0,1 1-16,-18-1 0,-35 9 15</inkml:trace>
  <inkml:trace contextRef="#ctx0" brushRef="#br0" timeOffset="68883.05">17428 5541 0,'0'0'0,"0"0"0,0 0 0,0 0 0,0 0 15,0 0-15,0 0 16,0 0 0,0 0-16,0 26 15,0 43-15,0 70 16,0 60 15,-8 44-31,-1-18 0,0-26 0,1-34 16,8-18-16,0-43 0,0-18 15,0-34 1,0-8-16,0-18 16,0-18-16,0-8 15</inkml:trace>
  <inkml:trace contextRef="#ctx0" brushRef="#br0" timeOffset="69805.05">18253 5888 0,'0'0'0,"-8"-9"0,-10-8 15,10 8-15,-1-8 16,0-9-16,0 0 15,-8-9-15,0 9 16,-1 0-16,1 0 16,-9 9-1,0-1-15,0 1 16,0 17-16,-9 0 16,-8 26-16,8 9 15,0 8-15,18 0 16,17 1-16,0-10 15,0-8-15,8-8 16,10-10-16,-1 1 16,1-9-1,-1-9-15,18-8 16,-9-9-16,0 0 16,0 9-16,-9-1 15,-8 18-15,8 0 16,1 18-16,-1 25 15,9 18-15,-9 8 16,1 9 0,-10 0-16,1 0 15,-18-18-15,1-16 16,-1-1-16,-17 0 16,-9-8-16,1-9 15,-1-9-15,0-8 16,0-18-16,1 0 15,16 1 1,1-18-16,17-18 16,0-7-16,26-27 15,35 0-15,8 0 16,9 17-16,-34 35 16</inkml:trace>
  <inkml:trace contextRef="#ctx0" brushRef="#br0" timeOffset="71717.97">18496 5853 0,'0'0'0,"0"0"15,0 0-15,0 9 16,0 8-16,9 0 15,8 1-15,18-1 16,0-9-16,17 1 16,0-18-16,-8-8 15,-1 0 1,-8-9-16,-9 0 16,0-17-16,-18 8 15,-8 0-15,-8 18 16,-1 0-16,0-1 15,-17 18-15,0 9 16,-17 17 0,0 26-16,8 9 0,17 8 15,10 0 1,8-8 0,17-9-16,0-9 15,10-8-15,7-9 0,18-9 16,18-8-1,-18-1-15</inkml:trace>
  <inkml:trace contextRef="#ctx0" brushRef="#br0" timeOffset="72099.61">17776 6823 0,'-9'-9'0,"0"1"0,9-1 15,0 0-15,26 1 16,26-1 0,53 0-16,42 1 15,36-1-15,-1-17 16,0 9-16,-17-9 16,-43 0-16,-27-9 15,-25 18-15,-18-1 16,-17 18-16,-27 0 15,1 0 1</inkml:trace>
  <inkml:trace contextRef="#ctx0" brushRef="#br0" timeOffset="72538.19">18201 6866 0,'0'0'0,"-9"0"16,9 0-16,0 0 15,0 0-15,0 0 16,18 0-16,-1 0 16,1 9-1,8-1-15,0 10 0,0-1 16,0 0-1,-18 1-15,1-1 16,0 9-16,-18 0 16,0 0-16,-8 0 15,-9 0-15,0 0 32,9 0-32,-1-17 0,1-1 15,8 1-15,1 0 16,8-1-16,0-8 15,0 0-15,17 9 16,0 0 0,18-1-16,26-8 0,8-8 15,9-10 1,-8 10-16,-44 8 0</inkml:trace>
  <inkml:trace contextRef="#ctx0" brushRef="#br0" timeOffset="73138.09">18783 6909 0,'0'0'0,"0"0"15,0 0-15,0 0 16,0 0-16,0 0 16,0 0-1,0 18-15,0 16 16,0 1-16,-9 0 15,9-1-15,0 1 16,0-9-16,0-9 16,0-8-16,0 0 15,0-1-15,0 1 16,0-9 0,0-9-16,0-8 15,0-9-15,18-17 16,-1 8-16,0 0 15,1 18-15,-1 0 16,0 8-16,1 9 16,-1 0-16,1 17 15,-1 1 1,0 8-16,-8 0 16,0 0-16,-1 0 46,1 0-46,-9-9 0,0-17 0,0 9 0,0-1 16,0 1-16,0-9 0,17-17 16,9-18-16,9-26 15,17 1-15,0 8 16,-8 17-16,-9 18 16,-1-1-16,1 18 15,-9 9-15,0 17 16,0 9-16,-8 17 15,-10 0-15,1-9 16,0 0 0,8-17-16,0-8 15</inkml:trace>
  <inkml:trace contextRef="#ctx0" brushRef="#br0" timeOffset="73737.81">19608 5550 0,'0'0'16,"-9"0"-16,1 0 0,8 0 15,0 0-15,0 0 16,0 0-16,0 26 16,0 26-16,17 60 15,0 79 1,-8 34-16,0 0 0,-9-34 16,0-18-1,0-26-15,8-34 16,-8-9-16,0-18 15,0-16-15,0-1 16,9-35-16</inkml:trace>
  <inkml:trace contextRef="#ctx0" brushRef="#br0" timeOffset="74441.87">20025 6087 0,'0'0'0,"0"0"0,0 0 16,0 17-1,0 18-15,8 34 0,10 44 16,-10-1 0,1-17-16,0-8 15,-9-9-15,0-26 16,0-9-16,0-17 16,0-8-1,0-10-15,0-8 0,0 0 16</inkml:trace>
  <inkml:trace contextRef="#ctx0" brushRef="#br0" timeOffset="74964.71">20077 5965 0,'0'0'0,"-9"0"16,0 0-16,9 0 15,0 0-15,0 0 16,0 0-1,0-8-15,9-1 16,9 0-16,8 9 16,17 0-16,9 0 15,9 9-15,-18 8 16,1 1 0,-18-1-16,0 0 15,-17 1-15,-9 16 16,-9 1-16,-17 8 15,-9 1-15,-8-1 16,8 0-16,0-17 16,18 0-16,-1-8 15,10-1-15,8 0 16,0 0-16,8 1 16,18 16-16,9 1 15,0 0 1,8-1-16,-17-8 15,0 0-15,-8 0 16,-9-8-16,-1-1 16,-16 18-16,-1-9 15,-17 0-15,-18 0 16,1 0-16,0 0 16,8-18-1,0 1-15,18 0 16,17-9-16,0 0 15,0 0 1</inkml:trace>
  <inkml:trace contextRef="#ctx0" brushRef="#br0" timeOffset="75304.67">20850 6450 0,'-9'0'0,"0"9"16,1 0-16,-18 8 15,0 18-15,8-9 16,1 0-16,17 0 16,0 0-16,0 0 15,0 0 1,9-9-16,8-8 16,0-1-16,9 1 15,9-18-15,0-8 16,-1-18-16,1-8 15,-9 0-15,-17-9 16,-9 8 0,-9 10-16,-8-1 0,-9 18 15,-9 8 1,-8 9-16,8 17 16,0 1-16,18-10 15</inkml:trace>
  <inkml:trace contextRef="#ctx0" brushRef="#br0" timeOffset="81122.14">8944 8252 0,'0'0'0,"0"0"0,0 0 0,0 0 16,0 0-1,0 0-15,0 0 16,0 0-16,0 0 16,0 0-16,18 0 15,8 0-15,26 9 16,17-9-16,-8 0 16,0 8-1,-9-8-15,0 0 16,-9 0-16,-16 0 15,-1 0 1,-9 0-16,9 9 16,17-9-16,-25 9 0</inkml:trace>
  <inkml:trace contextRef="#ctx0" brushRef="#br0" timeOffset="81367.58">8936 8676 0,'0'0'0,"0"0"15,0 0-15,0 0 16,0 0-16,8 0 16,10 0-1,8 9-15,26 0 16,17-1-16,-8 1 15,17 0 1,26-1-16,-34-8 0</inkml:trace>
  <inkml:trace contextRef="#ctx0" brushRef="#br0" timeOffset="84155.06">10672 7343 0,'0'0'0,"0"0"16,0 0-16,0 0 0,0 0 15,0 0-15,0 0 16,-8 0-16,-1 0 16,0 0-16,1 0 15,-18 25 1,-9 19-16,-17 25 16,0 9-1,0 9-15,-1 17 0,19-9 16,16-9-1,18-16-15,0-10 16,0-16 0,18-18-1,-1 0-15,18-18 16,0 1-16,-1-18 0,10 1 0,-10-10 16,-8-8-16,1-8 15,-19-10 1,-16 10-16,-10-1 15,-8 0-15,0 18 16,0 0-16,-9 8 16,18 9-16,0 0 15,-1 0-15,18 9 16</inkml:trace>
  <inkml:trace contextRef="#ctx0" brushRef="#br0" timeOffset="84325.59">10759 8027 0,'0'0'16,"0"0"-16,0 0 0,0 0 16,0 0-16,18 8 15,8 1-15</inkml:trace>
  <inkml:trace contextRef="#ctx0" brushRef="#br0" timeOffset="84990.2">11506 7351 0,'0'0'0,"-9"0"0,-8 0 16,8 0-16,-8 0 15,8 0-15,-8 0 16,-9 0-16,0 17 16,-18 9-16,1 26 15,-1 18 1,-8 16-16,18 18 16,-1 0-1,18-17-15,17-18 16,0-17-16,17-9 15,0-17-15,1 0 0,8-17 16,8 0 0,1-18-16,-9 0 15,0-17-15,-8 0 16,-10-8-16,-16-1 16,-10 0-16,-8 9 15,-9 9-15,-8 0 16,8 17-16,1 0 15,25 0-15,9 8 16,0 1-16</inkml:trace>
  <inkml:trace contextRef="#ctx0" brushRef="#br0" timeOffset="85624.12">11610 7732 0,'0'0'0,"0"0"0,0 0 16,0 0-16,0 0 16,9-8-16,0 8 15,8 0-15,0 0 16,18 0-16,-9 0 16,0 8-1,0 1-15,-17 0 0,0 8 16,-1 0-1,-8 9-15,-8 9 16,-10-1-16,1 1 16,-1-9-16,1 0 15,0-9-15,8-8 16,0 0 0,9-1-16,0 1 0,0 0 15,0-1 1,9 1-16,17 0 15,17-1-15,18-8 16,9 9-16,-44 0 16</inkml:trace>
  <inkml:trace contextRef="#ctx0" brushRef="#br0" timeOffset="86548.11">12505 7394 0,'0'0'0,"0"0"16,0 0-16,0 0 16,0 0-1,0 0-15,-9 0 16,0 0-16,1 0 16,-1 0-16,0 0 15,-8 18-15,-9 16 16,-18 27-16,10 8 15,8 18 1,0 26-16,8-10 16,1-16-1,17-26-15,0-9 16,17-18-16,1-8 16,-1 0-16,9-17 0,0 0 15,9-18-15,-9-17 16,0-9-16,0-8 15,-17 0 1,-9-1-16,-9 10 16,-17-1-16,0 18 15,0-1-15,8 18 16,1 0 0,8 0-16,9 9 0</inkml:trace>
  <inkml:trace contextRef="#ctx0" brushRef="#br0" timeOffset="86841.39">13304 7750 0,'-9'0'0,"0"0"0,0 0 16,1 0-16,-1 0 15,0 0-15,-17 17 16,-8 26-16,-18 18 16,8-1 15,1 1-31,-9 0 0,26-18 0,8-17 15,18-17-15</inkml:trace>
  <inkml:trace contextRef="#ctx0" brushRef="#br0" timeOffset="87036.27">12956 7836 0,'0'0'0,"0"0"16,0 0-16,0 26 15,9 9-15,8 17 16,1 0-16,-1-9 16,9 0-16,9 1 31,8-1-31,1-8 0,-27-27 16</inkml:trace>
  <inkml:trace contextRef="#ctx0" brushRef="#br0" timeOffset="87267">13703 7758 0,'-9'0'0,"1"0"16,-1 0-16,0 0 15,1 0-15,-1 26 16,-17 18-16,8 25 15,1 0-15,0 0 32,17-8-32,8-9 0,10-17 15,-10-18-15</inkml:trace>
  <inkml:trace contextRef="#ctx0" brushRef="#br0" timeOffset="87632.45">13885 7871 0,'0'0'0,"0"0"16,0 0-16,0 0 15,0 8-15,0 10 16,0 16-16,9 1 16,0 8-16,8 1 15,0-1-15,9-8 16,1-9-1,7 0-15,1 0 0,8-18 16,-8-8 0,9-8-16,-10-1 15,-8-17-15,0-26 16,-8-9-16,-10 1 16,-16-1-16,-18 18 15,0 8 1,0 18-1,-9 0-15,9 17 0,8 0 16,10 0-16,8 0 16,0 0-1</inkml:trace>
  <inkml:trace contextRef="#ctx0" brushRef="#br0" timeOffset="87906.61">14285 7550 0,'0'0'0,"0"0"0,0 0 15,0 0-15,0 0 16,17 0-16,9 0 16,26 9-16,18-18 15,-1 1-15,-43 8 16</inkml:trace>
  <inkml:trace contextRef="#ctx0" brushRef="#br0" timeOffset="88408.65">14788 7334 0,'0'0'0,"0"0"16,0-9-16,0 1 15,0 8-15,0 0 16,0 0-16,0 0 16,0 0-16,9 0 15,0 0-15,8 0 16,1 8 0,-1 10-16,-8-10 15,8 9-15,-8 9 16,-1-8-16,-16 8 15,-1 0-15,0-9 16,9 0-16,0 1 16,0-1-16,9 0 15,8 1-15,1-1 32,-1 9-32,0-9 0,1 1 15,-10-10 1,1 1-16,-9 8 15,-9 1-15,1-1 0,-18 9 16,-9 0 0,-8-9-16,8-8 15,9 0-15,8-9 16,18 0-16,0 0 16</inkml:trace>
  <inkml:trace contextRef="#ctx0" brushRef="#br0" timeOffset="88752.17">15205 7230 0,'0'-9'0,"0"1"16,0 8-16,0 0 15,0 0-15,0 0 16,0 0-16,0 0 15,0 17-15,-8 0 16,-1 18 0,0 8-16,9 0 15,0 1-15,0-1 16,0-17-16,9 0 16,0 0-16,8 0 15,0-9 1,18-8-16,8 0 15,10-1-15,-1-8 16,0-8-16,-17 8 16,-27 0-16</inkml:trace>
  <inkml:trace contextRef="#ctx0" brushRef="#br0" timeOffset="88952.61">15561 7334 0,'0'0'0,"-8"0"0,-1 0 15,0 0-15,1 17 16,-1 18-16,-17 17 16,0 26-16,8 26 15,18 43 1,35 243-16</inkml:trace>
  <inkml:trace contextRef="#ctx0" brushRef="#br0" timeOffset="89804.29">10221 8520 0,'0'0'0,"0"0"15,0 0-15,-9-8 16,0-1-16,1 0 16,8 1-16,0-1 15,0 9-15,0-9 16,17 1-16,18-1 15,26 9-15,34 0 16,44 9 0,26-1-1,35-8-15,26 9 16,17-9-16,17-9 0,44-17 16,17 0-16,-34 0 15,8 9-15,18 8 16,-44 18-16,-26 8 15,0 9 1,-26 0-16,-17 0 0,-43-8 16,-36-1-1,-25 0-15,-18-8 16,-26 0-16,-9 8 16,-17-8-1</inkml:trace>
  <inkml:trace contextRef="#ctx0" brushRef="#br0" timeOffset="90469.4">11593 8737 0,'0'0'0,"0"0"0,0 0 16,0 0-16,0 0 16,0 0-16,0 0 15,26 0-15,9 17 16,17 1-16,0 8 16,9-1-1,-18 1 1,0 0-16,-17 0 0,1 0 15,-19 0-15,1 9 16,-18 0-16,1 8 16,-19 9-16,-7 9 15,-10-18-15,1 0 16,8-17-16,0 0 16,18-17-1,0-1-15,-1 1 16,10 0-16,-1-1 15,9-8-15,0 0 16,0 0-16,17 0 16,18 9-1,26-9-15,26 0 0,17 0 16,-9-9 0,-8 1-16,-26-1 15,-9 0-15,-8 1 16,-18 8-16,-9 0 15</inkml:trace>
  <inkml:trace contextRef="#ctx0" brushRef="#br0" timeOffset="91146.35">12843 9014 0,'-8'0'15,"-1"0"-15,0 0 0,1 0 16,-10 17-16,-8 1 15,-17 16 1,-1 10-16,10-1 16,8 0-1,-1-8-15,19-18 0</inkml:trace>
  <inkml:trace contextRef="#ctx0" brushRef="#br0" timeOffset="91334.4">12444 9066 0,'0'0'0,"0"0"0,0 0 16,0 0-16,17 17 16,9 1-16,18 16 15,8 10-15,0-1 16,9 0 0,-9-8-16,-9 8 0,1-17 15,-27-17 1</inkml:trace>
  <inkml:trace contextRef="#ctx0" brushRef="#br0" timeOffset="91794.59">12930 8945 0,'0'-9'0,"0"9"16,0 0-16,0 0 15,0-9-15,17 1 16,1-1-16,17 9 16,-1 0-1,1 0-15,0 0 16,-9 0-16,-9 0 16,-8 0-16,0 9 15,-1-1-15,-8 1 16,-8 0-16,-1-1 15,0 1-15,9 0 16,0-1-16,0 1 16,0 0-16,0-1 15,0 1 1,9 0-16,8 8 16,1 0-1,8 1-15,0-1 0,-18-8 16,1 8-16,0 0 15,-9 1-15,-9-1 16,0 0-16,1 9 16,-10-8-1,1-10-15,0 1 16,-1 0-16,18-9 16,0 0-16</inkml:trace>
  <inkml:trace contextRef="#ctx0" brushRef="#br0" timeOffset="91976.63">13599 9170 0,'0'0'0,"0"0"16,0 0-16,0 0 15,0 0-15,0 9 16,0-1-16,8 18 15,10-8-15</inkml:trace>
  <inkml:trace contextRef="#ctx0" brushRef="#br0" timeOffset="92330.23">13842 8676 0,'0'0'0,"0"0"15,0 0-15,0 0 16,0 0-16,0 26 15,0 26 1,0 17-16,0 18 16,-9 17-16,1 0 15,8-17-15,0-27 16,0-8-16,0-17 16,0-9-16,0-18 15,0 1 1,0-9-16</inkml:trace>
  <inkml:trace contextRef="#ctx0" brushRef="#br0" timeOffset="92656.94">14172 8642 0,'-9'0'0,"1"0"0,8 0 15,-9 0 1,0 8-16,0 10 15,1 16-15,-10 18 16,1 0-16,0 9 16,-1-18 15,18 0-31,0 1 0,0-10 0,9 1 16,8 0-16,1-9 15,8 8-15,0-8 16,0-17-16,0 0 15,9-1-15,-1-8 16,-8 0-16,1-8 16,16-1-16,0-8 15,-17-1-15,-17 18 16</inkml:trace>
  <inkml:trace contextRef="#ctx0" brushRef="#br0" timeOffset="92840.85">14354 8737 0,'0'0'0,"0"9"0,0-9 16,0 0-16,-8 17 15,-1 18-15,0 25 16,1 27 0,-10 34-1,-8 18-15,9-10 0,8 27 16,18 225-16</inkml:trace>
  <inkml:trace contextRef="#ctx0" brushRef="#br0" timeOffset="99666.76">16638 8217 0,'0'0'0,"0"0"0,0 0 0,0 0 15,0 0-15,17 0 16,10 0 0,7 9-16,18 0 15,-8 8-15,-1-8 16,-8 8-16,-9 0 16,0 1-16,-9 16 15,-8 1-15,-18-1 16,1 10-1,-18 8-15,-9-9 16,-17-8-16,0 8 16,17-17-16,9 0 15,9-17-15,-1-1 16,10 1 0,8 0-16,8-9 0,18 8 15,18 1-15,8 0 16,17-9-1,1 0-15,-18-9 16,-9 9-16,-17 0 16,0 0-16,-17 0 15,0 0-15,17-9 16,8 9-16,-16 0 16</inkml:trace>
  <inkml:trace contextRef="#ctx0" brushRef="#br0" timeOffset="100051.9">17411 8616 0,'0'0'0,"0"0"0,0 0 16,0 0-16,0 0 15,0 8-15,9 10 16,-1-1 0,-8-17-16</inkml:trace>
  <inkml:trace contextRef="#ctx0" brushRef="#br0" timeOffset="100412.99">17810 8330 0,'-8'0'0,"-1"0"0,9 0 0,-9 17 0,-17 0 15,0 9-15,9 9 16,0 8-16,17 1 16,0-10-1,17-8-15,0 0 16,9-8-16,0-10 16,9 1-16,0-18 15,-9 1 1,0-10-16,-17-16 0,-1-10 15,-16-8-15,-1 9 16,-17 8 0,0 1-16,-9 16 15,0 10-15,18 16 16,17 27-16,0-9 16</inkml:trace>
  <inkml:trace contextRef="#ctx0" brushRef="#br0" timeOffset="100786.3">18297 8347 0,'0'0'0,"0"0"0,0 0 0,-9 0 16,0 17-16,1 1 15,-1 8-15,0 8 16,1 1-16,8 8 15,0-8-15,8-9 16,10-9 0,-1 1-16,0-10 15,1 1-15,-1-9 16,0-9-16,1 1 16,-9-10-1,-1-8-15,-16-17 16,-1 8-16,-17 1 15,-9-1-15,0 18 16,9-1-16,9 18 16,8 0-16,9 0 15,0-8 1,9-1-16,0 9 16</inkml:trace>
  <inkml:trace contextRef="#ctx0" brushRef="#br0" timeOffset="101107.73">18653 8217 0,'0'0'0,"0"0"15,-9 0-15,0 0 16,9 0-16,0 0 16,0 0-1,0 9-15,0 8 0,0 1 16,9-1 0,8 0-16,1 9 15,-1 0-15,1 0 16,-10-9-16,1 1 15,0-1-15,-1 9 16,-16 0 0,-1 0-16,0-9 0,1 1 15,8-1-15,0-8 16,0-1 0,0 1-16,0 0 15,8-1-15,10 1 16,8 0-16,26-1 15,26 1-15,-43-9 16</inkml:trace>
  <inkml:trace contextRef="#ctx0" brushRef="#br0" timeOffset="102655.21">19634 8209 0,'0'0'0,"0"0"0,-9 0 16,1 17-16,-10 18 15,-16 25-15,-19 27 16,1-9 0,9 0-16,-1 8 15,10-16-15,25-44 16</inkml:trace>
  <inkml:trace contextRef="#ctx0" brushRef="#br0" timeOffset="102829.9">19269 8364 0,'0'0'0,"0"0"0,18 18 16,8-1-16,8 18 16,10-1-16,8 10 15,17-1 1,-16-8-16,-27-18 0</inkml:trace>
  <inkml:trace contextRef="#ctx0" brushRef="#br0" timeOffset="105031.68">20337 7862 0,'0'0'0,"0"0"0,0 0 0,-8 26 15,-1 35-15,-17 17 16,-9 43 0,0 0-16,9-17 15,9-26-15,0-35 16,17-17-16</inkml:trace>
  <inkml:trace contextRef="#ctx0" brushRef="#br0" timeOffset="105201.91">20294 8659 0,'0'0'0,"0"0"0,0 0 0,0 0 16,9 0-16,17 0 15,-18 0-15</inkml:trace>
  <inkml:trace contextRef="#ctx0" brushRef="#br0" timeOffset="105547.43">20850 7914 0,'0'0'0,"0"0"0,0 0 0,-9 0 16,0 17-1,-17 18-15,0 17 16,-8 26-16,-1 26 16,17 0-16,10-18 15,8-8-15,8-17 16,10-26-16,-1-9 16,9 0-16,0-18 15,0 1 1,0-9-16,-17-9 15,0 1-15,-1-1 16,-8 0-16,-8-8 16,-1 0-16,-17-1 15,9 10-15,-1 8 16,10 0-16,-1 8 16,9-8-16</inkml:trace>
  <inkml:trace contextRef="#ctx0" brushRef="#br0" timeOffset="105767.71">21414 8261 0,'0'0'0,"0"0"0,0 0 16,0 0-1,0 0-15,-9 8 16,-8 18-16,-9 17 15,-9 9-15,1 9 16,8-9 0,8-26-16,-8 0 0,17-9 15</inkml:trace>
  <inkml:trace contextRef="#ctx0" brushRef="#br0" timeOffset="105940.5">21223 8304 0,'0'0'0,"0"0"0,0 0 0,9 17 16,8 9-16,1 9 15,8 17 1,8 0-16,1-9 16,17 9-1,26-17-15,-26-27 0</inkml:trace>
  <inkml:trace contextRef="#ctx0" brushRef="#br0" timeOffset="106188.88">22013 8096 0,'0'0'0,"0"0"0,0 0 16,-8 17-16,-1 18 16,-17 26-1,0 17-15,0-1 32,8-16-32,18 0 0,0-18 0,0-26 15</inkml:trace>
  <inkml:trace contextRef="#ctx0" brushRef="#br0" timeOffset="106537.74">22335 8174 0,'0'0'0,"0"0"16,0 0-16,0 0 15,0 9-15,-9 17 16,0 17-16,-8 26 15,8 0 1,9-8 0,0-9-16,18-9 0,-1 1 15,0-18-15,18-18 16,0 1-16,0-18 16,-1 1-16,1-18 15,-9 0-15,0-26 16,-17-18-16,-18 10 15,0-1 1,-17 18-16,0 8 16,0 18-16,0 0 15,0 17-15,26 0 16,0 0-16</inkml:trace>
  <inkml:trace contextRef="#ctx0" brushRef="#br0" timeOffset="106734.04">22621 8044 0,'0'0'16,"0"0"-16,0 0 0,0 0 16,0 0-1,9-9-15,8 1 16,18-1-16,26-17 15,43-9-15,9-8 16,-70 34-16</inkml:trace>
  <inkml:trace contextRef="#ctx0" brushRef="#br0" timeOffset="107240.18">23377 7732 0,'0'-8'0,"0"-1"0,0 0 16,0 1-1,0 8-15,0 0 16,0 0-16,-9 8 16,-8 27-16,-9 43 15,-9 8-15,0 10 16,18-18-16,-1-9 15,18-8-15,9-18 16,-9-34-16</inkml:trace>
  <inkml:trace contextRef="#ctx0" brushRef="#br0" timeOffset="107795.46">23767 7776 0,'0'0'0,"0"0"0,0 0 15,0-9-15,0 0 16,9 1-16,-9-1 16,0 0-16,0 1 15,0-1-15,0 0 16,0 9-1,-9 0-15,1 0 16,-1 0-16,-17 9 16,0 8-16,-9 1 15,9-1 1,9 9-16,-1 9 0,1-1 16,17-8-16,0-17 15,0-1-15,0-8 16,9 0-1,8-8-15,1-1 16,8-8-16,0-1 16,0 1-16,0 0 15,-18 0-15,1 8 16,0 9-16,-1 0 16,-8 0-16,0 0 15,0 9 1,0 17-16,9 25 15,0 1-15,0 9 16,-9-18-16,0 1 16,0-10-16,0-8 15,0-8-15,0-10 16,0 1 0,0-9-16</inkml:trace>
  <inkml:trace contextRef="#ctx0" brushRef="#br0" timeOffset="108917.02">15709 9109 0,'0'0'0,"0"0"0,0 0 16,0 0-1,0 0-15,0 0 16,0 0-16,0 0 16,0 0-16,9 0 15,17 0-15,17 0 16,27 0-16,16 0 15,27-8 1,18-1-16,16 0 0,9 1 31,9-1-15,-8 0 0,16-8-16,10 17 0,-10 0 15,1-9-15,0 9 16,8-8-16,1 8 15,8-9-15,0 9 0,0-9 16,0 9-16,0 0 16,0-8-16,-9 8 15,9-9-15,9 0 16,0 1-16,-1 8 16,1 0-16,0-9 15,-18 9 1,1-9-16,-1 9 15,9 0-15,0-8 16,-9 8-16,1-9 16,-1 9-16,-8 0 15,-1-9-15,-25 9 16,17 0-16,0-8 16,-9 8-16,-8 0 15,17 0 1,-9 0-16,1 8 15,-1-8-15,-17 0 16,-9 9-16,-8-9 16,-18 0-16,-26 0 15,-26 0-15,-17 9 16,-26-1-16</inkml:trace>
  <inkml:trace contextRef="#ctx0" brushRef="#br0" timeOffset="109815.57">16586 9516 0,'0'0'0,"0"0"0,0 0 15,0-8 1,0 8-16,0-9 16,0 9-16,0 0 15,0 0-15,0 0 16,0 0-16,0 0 15,0 0 1,26 0-16,17 0 16,18 0-16,0 0 15,0 0-15,-9 9 16,-9 8 0,1-8-16,-18-1 0,-9 1 15,-8 8-15,0 27 16,-18-1-16,-17 9 15,-9 0-15,-8-9 16,-9 0 0,-1 1-16,19-18 15,-1 0-15,0-9 16,18-8-16,0-1 16,-1 1-16,9-9 15,9 9-15,0-9 16,0 0-16,9 0 15,26 0-15,26-9 16,8 0 0,1 1-16,8-1 15,-17 0-15,-9 1 16,0 8-16,-9 0 16,9 0-16,-8 0 15,-27 8 1</inkml:trace>
  <inkml:trace contextRef="#ctx0" brushRef="#br0" timeOffset="110347.94">18496 9629 0,'0'0'0,"0"0"0,-8 9 16,-1 25-16,0 18 15,-17 0-15,0 9 16,0-18-16,9 0 15,8-25-15</inkml:trace>
  <inkml:trace contextRef="#ctx0" brushRef="#br0" timeOffset="110517.61">18288 9629 0,'0'0'0,"0"0"15,0 9-15,17 17 16,9 8-16,9 18 16,17 9-16,18-1 15,-27-34 1</inkml:trace>
  <inkml:trace contextRef="#ctx0" brushRef="#br0" timeOffset="113073.56">19347 9534 0,'0'0'0,"0"-9"15,0 0-15,0 1 16,0-1-16,0 0 15,0 1-15,-8-1 16,-1-17-16,-8 9 16,-9-1-1,0 1-15,0 17 16,-9 0-16,0 9 16,0 8-16,9 9 15,9 0-15,8 0 16,9 0-16,0 0 15,9 0-15,8-17 16,1-1-16,16-16 16,1-1-16,9-17 15,-10 0 1,-8 9-16,0-1 16,0 1-16,-17 8 15,0 9-15,-9 0 16,0 9-16,0 26 15,-9 34-15,0 18 16,1-9-16,-1-1 16,0-7-1,1-10-15,-1-16 16,0-1-16,1-17 16,8-9-16,-9 9 15,9 0-15,0-8 16</inkml:trace>
  <inkml:trace contextRef="#ctx0" brushRef="#br0" timeOffset="113234.64">19608 9958 0,'0'0'0,"0"0"0,0 0 16,0 0-16,0 0 15,0 0 1,0 0-16</inkml:trace>
  <inkml:trace contextRef="#ctx0" brushRef="#br0" timeOffset="113448.45">19886 9447 0,'0'0'0,"0"0"16,0 0-16,0 0 15,0 17-15,0 9 16,8 26-16,-8 26 16,-8 9-1,-1-9-15,18-9 16,-1-34-16</inkml:trace>
  <inkml:trace contextRef="#ctx0" brushRef="#br0" timeOffset="114853.22">20919 9560 0,'0'0'0,"-9"0"0,1 0 16,8 0-16,0 0 16,-9 0-16,0 0 15,1 0-15,-27 26 16,-8 17-16,-1 9 16,9 9-1,1-10 16,-1-7-31,18-10 0,-1-8 0,18-17 0,0 0 16</inkml:trace>
  <inkml:trace contextRef="#ctx0" brushRef="#br0" timeOffset="115043.67">20659 9508 0,'0'0'0,"0"0"15,0 0-15,0 8 16,17 10-16,9 25 16,9 9-16,0 0 15,17 0 1,-9 0-16,-17-26 16</inkml:trace>
  <inkml:trace contextRef="#ctx0" brushRef="#br0" timeOffset="115257.71">21362 9525 0,'0'0'0,"0"0"0,0 0 15,0 17-15,-9 35 16,1 18-16,8 8 16,0-44-1</inkml:trace>
  <inkml:trace contextRef="#ctx0" brushRef="#br0" timeOffset="115656.05">21692 9577 0,'0'0'0,"0"0"0,0 0 16,0 0-16,0 0 16,0 0-16,0 26 15,-9 17-15,1 18 16,-10 8-16,1-8 15,17-1 1,0 1-16,17-18 16,1 1-16,-1-18 15,9-18-15,9 1 16,8-18 0,9-8-16,0-9 0,-8-17 15,-9-9-15,-18-9 16,-8-8-1,-18 0-15,-17 17 16,0 0-16,0 17 16,-9 18-16,-8-1 15,8 18-15,18 9 16,17-9-16</inkml:trace>
  <inkml:trace contextRef="#ctx0" brushRef="#br0" timeOffset="116282.97">22283 9534 0,'0'0'0,"0"0"15,0 0-15,0 0 16,0 0-16,0 0 15,0 0-15,0-9 16,17 0-16,9 1 16,9-1-1,34 0-15,-17 9 16</inkml:trace>
  <inkml:trace contextRef="#ctx0" brushRef="#br0" timeOffset="116769.09">22838 9135 0,'0'0'0,"0"0"0,0 0 15,0 0-15,0 0 16,0 0-16,0 0 15,0 0 1,0 0-16,0 0 16,9 0-16,8 9 15,1 0-15,-10-1 16,10 10-16,-10-1 16,-8 0-16,-8 9 15,-1 0-15,0 0 16,-8 0-1,8-9-15,1 1 0,8-1 16,0 0 0,8 1-16,10-1 15,8 9 1,-9-9-16,0-8 0,-8 0 16,0-1-16,-9 1 15,-9 0-15,-8 8 16,-9 0-1,-9 1-15,-8-10 16,8 1-16,0 0 16,18-1-16,8-8 15,9 0-15,0 0 16</inkml:trace>
  <inkml:trace contextRef="#ctx0" brushRef="#br0" timeOffset="117013.53">23307 9092 0,'0'0'0,"0"0"0,0 0 0,0 0 16,0 0-1,0 17-15,0 18 16,-8 26-16,-1 8 15,0 0-15,0 0 32,1 1-32,8 8 0,0-78 0,0 52 0</inkml:trace>
  <inkml:trace contextRef="#ctx0" brushRef="#br0" timeOffset="124426.69">25357 8546 0,'0'0'0,"0"0"0,0 0 0,-9 9 16,0 8-16,-17 27 16,-17 25-16,-1 9 15,1 0 1,-1 0-16,10-18 16,16-34-16,10-8 15</inkml:trace>
  <inkml:trace contextRef="#ctx0" brushRef="#br0" timeOffset="124631.23">24818 8806 0,'0'0'0,"0"0"15,18 17-15,8 18 16,17 8-16,9 9 15,9-8 1,8-1-16,-8 0 16,-17 1-16,8-18 0,-26-18 15</inkml:trace>
  <inkml:trace contextRef="#ctx0" brushRef="#br0" timeOffset="125778.36">26459 8520 0,'0'0'0,"0"0"0,0 0 16,0 0 0,0 0-16,-8 18 15,-1 34-15,-17 26 16,0 26-16,-9-1 15,18-25-15,-1 0 16,1-8-16,8-18 16,9 0-16,9-18 15,0-16 1</inkml:trace>
  <inkml:trace contextRef="#ctx0" brushRef="#br0" timeOffset="126164.01">26833 8685 0,'0'0'0,"0"0"16,0 0-16,0 0 15,0 0-15,-9 17 16,0 18-16,1 26 15,-1 8-15,9 0 16,0 0 0,17 1-16,1-1 15,8-17-15,17-9 16,9-17-16,0-17 16,9-18-16,0-17 15,0-17-15,-9-18 16,-9-34-16,-8-18 15,-35-8-15,-17 26 16,-9 8 0,-9 27-16,-8 16 15,-18 18-15,0 26 16,35 18-16</inkml:trace>
  <inkml:trace contextRef="#ctx0" brushRef="#br0" timeOffset="127185.8">25096 9083 0,'0'0'0,"0"-8"0,0-1 0,0 9 15,0 0-15,0 0 16,0 0-16,0 0 16,-9 0-1,1 0-15,-1 17 16,-17 9-16,9 35 16,17-18-16</inkml:trace>
  <inkml:trace contextRef="#ctx0" brushRef="#br0" timeOffset="135097.64">9022 10634 0,'0'0'15,"0"0"-15,0 0 0,18 0 0,17 0 0,8 8 16,9 1-16,18-18 16,16 1-1,-16-1-15,-27-8 16,18-1-16,-26 1 15</inkml:trace>
  <inkml:trace contextRef="#ctx0" brushRef="#br0" timeOffset="135255.54">8962 10963 0,'0'0'0,"0"0"16,0 0-16,17 0 15,0 0-15,18 8 16,17 1-16,9-18 16,-35 9-16</inkml:trace>
  <inkml:trace contextRef="#ctx0" brushRef="#br0" timeOffset="135475.04">10368 10408 0,'0'0'0,"0"0"0,0 0 0,0 9 16,-8 17-16,-1 35 15,-17 17-15,-9 17 16,1 9-16,16 8 15,18-51-15</inkml:trace>
  <inkml:trace contextRef="#ctx0" brushRef="#br0" timeOffset="135651.32">10525 11222 0,'0'0'0,"0"0"16,0 0 0,0 0-16,0 0 15,0 0-15,8 9 16</inkml:trace>
  <inkml:trace contextRef="#ctx0" brushRef="#br0" timeOffset="136313">11072 10686 0,'0'0'0,"-9"0"0,9 0 0,0 0 0,0 0 16,0 0-16,0 0 16,0 17-16,0 0 15,17 18-15,10-1 16,7 27-16,10 17 16,-1-17-1,-17-18-15,-17-17 0,-18 9 16,0-9-1,-17 0-15,-17 0 16,0-9-16,-10-8 16,10-1-16,8-8 15,9 0-15,9-8 16,17-1-16,0-26 16,26-25-1,17-18-15,9-9 16,-8 9-16,-1 9 15,-8 0-15,-26 25 16,-9 10-16,-9 8 16,-17 8-16,0 1 15,-9 17-15,-8 0 16,-1 17-16,18 9 16,26 0-16</inkml:trace>
  <inkml:trace contextRef="#ctx0" brushRef="#br0" timeOffset="136889.42">11714 10521 0,'0'0'0,"0"0"0,0 0 16,0 0-16,0 0 15,0 0-15,0 17 16,0 9-16,0 9 16,9 8-16,8 9 15,1 0 1,-1 17 0,9-8-16,0 0 0,-8-18 15,-10 0-15,1-17 16,0 0-16,-18 0 15,0 0-15,-17-8 16,0 8-16,0-9 16,9-8-1</inkml:trace>
  <inkml:trace contextRef="#ctx0" brushRef="#br0" timeOffset="137042.72">11862 10824 0,'0'0'16,"0"0"-16,0 0 0,17 0 16,1 0-16,-1 9 15,18-9-15,26 0 16,-27 8-16</inkml:trace>
  <inkml:trace contextRef="#ctx0" brushRef="#br0" timeOffset="138291.32">12869 10443 0,'0'0'0,"0"0"15,0 0-15,-8 0 16,-1 0-16,0 0 16,-8 17-16,-18 27 15,-8 25-15,-1 18 16,-8 8-16,9 26 15,8-17 1,18-9-16,8-8 16,9-27-16,9 1 15,8-18-15,9-17 16,0-8-16,0-10 16,9-16-16,0-10 15,-9-8-15,0-8 16,-18-10-16,-8-7 15,-8-1 1,-18 17-16,-9 9 16,-8 9-16,-1 17 15,-8 17-15,17 9 16,18 0-16,17-17 16</inkml:trace>
  <inkml:trace contextRef="#ctx0" brushRef="#br0" timeOffset="138532.62">13686 10815 0,'0'0'0,"0"0"0,0 0 16,-9 0-1,0 18-15,-8 25 16,-35 35-16,0 9 16,8-18-1,10-8-15,16-27 16,9-17-16</inkml:trace>
  <inkml:trace contextRef="#ctx0" brushRef="#br0" timeOffset="138705.89">13390 11006 0,'0'0'0,"0"0"0,0 9 16,18 8-16,-1 18 16,18 8-16,0 9 15,-1 8-15,18-8 31,-17-26-31</inkml:trace>
  <inkml:trace contextRef="#ctx0" brushRef="#br0" timeOffset="138920.53">14215 10867 0,'0'0'0,"0"0"0,-8 18 16,-1 16-16,0 36 15,-8-1 1,8 0-16,27-8 16,-10-27-16</inkml:trace>
  <inkml:trace contextRef="#ctx0" brushRef="#br0" timeOffset="139278.95">14623 10971 0,'0'0'0,"0"0"0,-8 18 16,-1 8-16,0 17 15,1 18-15,8 8 16,0 0 15,0 0-31,17-8 0,0-18 16,1-17-16,-1 0 0,1-17 16,8-18-16,17-17 15,-8-8-15,-1-18 16,-7-18-16,-27-16 15,-9 17-15,-17 8 16,0 26 0,-9 9-16,0 9 15,1 17-15,25 0 16,9 0-16</inkml:trace>
  <inkml:trace contextRef="#ctx0" brushRef="#br0" timeOffset="139565.81">15084 10729 0,'0'0'0,"0"0"16,0 0-16,0 0 16,0 0-16,0 0 15,8 0-15,10 0 16,8 0-16,26 0 16,9-9-16,8 1 15,-25-1 1</inkml:trace>
  <inkml:trace contextRef="#ctx0" brushRef="#br0" timeOffset="139945.82">15596 10460 0,'0'0'0,"0"0"0,0 0 0,9 0 16,8 9-16,9 8 16,0 1-16,0-1 15,0 9-15,-17 0 16,0-9-16,-18 9 16,0 0-1,-17 9-15,0 0 16,0-10-16,-9 1 15,18 0-15,0-8 16,-1-10-16,10 1 16,8 0-1,0-9-15,0 0 0,17 8 16,9 1 0,17-9-16,36-9 15,16 1-15,-60 8 16</inkml:trace>
  <inkml:trace contextRef="#ctx0" brushRef="#br0" timeOffset="144894.99">16030 10417 0,'0'0'0,"0"0"0,0 0 16,0 0-16,0 0 15,0 0-15,0 0 16,18 9-16,-10-1 15,1 1-15,0 8 16,-1 1-16,1-1 16,0 9-1,-1 9-15,-16-1 16,-1-8-16,0 0 16,1 0-16,-1-8 15,9-10 1,0 1-16,0 0 0,0-1 15,0 1-15,0-1 16,17-8 0,1 9-16,8-9 15,43 17-15,-17 1 16</inkml:trace>
  <inkml:trace contextRef="#ctx0" brushRef="#br0" timeOffset="145270.81">16560 10798 0,'0'0'0,"0"0"0,0 0 0,0 0 15,17 0 1,35 0-16,18 0 15,17-9-15,8 1 16,-8-10-16,0 1 16,-9 0-16,-17 0 15,-35-1-15</inkml:trace>
  <inkml:trace contextRef="#ctx0" brushRef="#br0" timeOffset="145566.21">16959 10824 0,'0'0'0,"0"0"0,0 0 16,0 9-16,0 8 16,9 9-1,0 26-15,-1 9 16,1-1-16,0-8 15,-9-8 1,-9-1-16,0 0 0,1-8 16,-1-9-16,-17 0 15,-9 0-15,-17 0 16,-17-18-16,-9 1 16,-9-26-1,26-1-15,52 10 16</inkml:trace>
  <inkml:trace contextRef="#ctx0" brushRef="#br0" timeOffset="150206.87">8857 10971 0,'0'0'0,"0"0"0,0 0 0,0 0 15,0 0-15,0 0 16,0 0-16,0 0 15,0 0-15,0 0 16,9 0 0,8 0-16,1 0 15,17 0-15,-1 0 16,18 9-16,1-9 16,7 0-1,-8-9-15,-8 9 0,-1 0 16,-17 0-16</inkml:trace>
  <inkml:trace contextRef="#ctx0" brushRef="#br0" timeOffset="180839.6">1945 12071 0,'0'0'0,"0"0"0,0 0 0,0 18 16,0 8-16,0 43 15,-9 35-15,-8 8 32,-9 36-32,-9 7 0,18-42 15,0-26-15,17-18 16,-9-17-16,9-43 15</inkml:trace>
  <inkml:trace contextRef="#ctx0" brushRef="#br0" timeOffset="181325.97">2188 12643 0,'0'0'0,"0"0"0,0 0 0,0 0 16,0 0 0,9 9-16,8-1 15,1 1-15,-1-1 16,18 1-16,0 0 15,-1-1-15,10-16 16,-10-1-16,10-8 16,-18 0-1,0-9-15,-17 8 16,-1-8-16,1 0 16,-18 9-16,1 0 15,-18 17-15,0 0 16,-18 17-16,1 18 15,-9 17-15,0 8 16,17 1 0,17-1-16,1-16 15,17-1-15,0-17 16,17 0-16,9 0 16,9-17-16,26-9 15,-9-9-15,-26 0 16</inkml:trace>
  <inkml:trace contextRef="#ctx0" brushRef="#br0" timeOffset="182004.45">2883 12236 0,'0'0'0,"0"0"0,0 0 16,0 0-16,0 0 16,0 0-16,-9 0 15,1 0-15,-1 0 16,0 0-1,1 0-15,8 0 16,0 0-16,-9 0 16,9 0-16,0 0 15,0 0-15,0 0 16,0 0-16,0 0 16,0 17-16,0 18 15,9 25 1,8 10-16,0 8 15,1 8 1,8 9-16,-9-17 0,0-17 16,-8-18-16,0-8 15,0-9-15,-1-9 16,1-8-16,-9 0 16,0-18-16,17-17 15,1-43 1,16-27-16,10-16 15,-9 8-15,-9 35 16,17 8-16,-8 18 16,-18 25-16</inkml:trace>
  <inkml:trace contextRef="#ctx0" brushRef="#br0" timeOffset="182564.8">3665 12556 0,'0'0'0,"0"0"0,0 0 15,0 0 1,0 0-16,0 0 0,8 0 15,10 9-15,-1 0 16,18-1 0,-1 1-16,1-9 15,0 0-15,-9 0 16,9 0-16,-9 0 16,-18 9 15</inkml:trace>
  <inkml:trace contextRef="#ctx0" brushRef="#br0" timeOffset="182802.72">3708 12764 0,'0'0'16,"0"0"-16,0 0 0,0 0 15,0 0-15,0 0 16,0 0-16,9 0 16,8 9-16,0-1 15,1 1-15,16-9 16,1 0-16,-9 0 16</inkml:trace>
  <inkml:trace contextRef="#ctx0" brushRef="#br0" timeOffset="198488.66">4646 12123 0,'0'0'0,"0"0"0,0 0 15,0 0-15,0 0 16,-9 26 0,0 43-16,-17 44 15,0 8 1,0 9-16,0-9 0,9-51 15,17-27-15,9 9 16,8-26-16</inkml:trace>
  <inkml:trace contextRef="#ctx0" brushRef="#br0" timeOffset="199015.89">5028 12669 0,'0'0'0,"0"0"16,0 0-16,0 0 15,0 0-15,0 0 16,0 0-16,0 0 16,0 8-1,0-8-15,17 9 16,1 0-16,-1-9 16,9-9-16,0 0 15,0 1-15,0-1 16,-8-8-16,-10 0 15,1-1-15,-9 1 16,-9 0 0,1-1-16,-10 1 15,-8 17-15,-9 0 16,1 17-16,-1 1 16,0 16-16,0 10 15,18 16-15,0 1 16,17-1-16,17-16 15,0-1 1,18-17 0,9 0-16,16-17 0,-25-9 15</inkml:trace>
  <inkml:trace contextRef="#ctx0" brushRef="#br0" timeOffset="199306.55">6148 12452 0,'0'0'0,"0"0"0,0 0 15,0 0-15,-9 18 16,-25 8-16,-10 26 16,-8 0-16,-9 17 15,9-9-15,0 1 16,17-9 0,9-9-16,9-17 15,17-17-15</inkml:trace>
  <inkml:trace contextRef="#ctx0" brushRef="#br0" timeOffset="199485.17">5697 12582 0,'0'0'0,"0"0"0,8 18 16,10-1-1,-1 18-15,18 16 16,8 1-16,1-8 31,16-1-31,-8 0 0,-26-25 16</inkml:trace>
  <inkml:trace contextRef="#ctx0" brushRef="#br0" timeOffset="199735.79">6530 12115 0,'0'0'0,"0"0"15,0 0 1,0 17-16,0 18 16,-8 34-16,-1 26 15,-9 0 1,1 1-16,0-10 0,17 18 15,17-17-15,-8-44 16,-1-34 0</inkml:trace>
  <inkml:trace contextRef="#ctx0" brushRef="#br0" timeOffset="200082.49">6808 12296 0,'0'0'0,"0"0"15,0 0-15,0 0 16,9 18-16,-1 16 16,10 18-16,-1 0 15,1 18-15,-1-1 78,9 9-78,0 0 0,-26-78 0,17 60 0,1-16 0,-10-18 0,1 0 0,0-18 0,-1 1 16,-8 0-16,0-18 16,9-17-16,9-52 15,16-78-15,1-17 0,-9 60 16,-9 70-16</inkml:trace>
  <inkml:trace contextRef="#ctx0" brushRef="#br0" timeOffset="201565.52">2258 14020 0,'0'0'0,"0"0"0,0 0 16,17 9-16,18-1 16,17 1-16,0 0 15,9-9-15,-9 0 16,0 0 0,0 0-16,0 0 15,-34 0-15</inkml:trace>
  <inkml:trace contextRef="#ctx0" brushRef="#br0" timeOffset="201729.25">2275 14314 0,'0'0'0,"0"0"0,0 0 15,0 0-15,18 9 16,16 8-16,27-8 15,61 8-15,251 44 16</inkml:trace>
  <inkml:trace contextRef="#ctx0" brushRef="#br0" timeOffset="202222.17">3569 13881 0,'0'0'0,"0"0"0,0 0 15,0 9-15,-9 17 16,1 35-16,-18 34 16,0 9-1,0 0-15,-1-9 16,10-8-16,8-18 0,9-9 15,0-42-15</inkml:trace>
  <inkml:trace contextRef="#ctx0" brushRef="#br0" timeOffset="202393.39">3656 14678 0,'0'0'0,"0"0"0,0 0 0,0 9 16,0-1 0,26 1-16,0 0 15</inkml:trace>
  <inkml:trace contextRef="#ctx0" brushRef="#br0" timeOffset="202764.64">4168 13847 0,'0'0'0,"0"0"0,0 0 0,0 0 0,-8 0 16,-1 17-1,-17 26-15,0 27 0,0 8 16,8 8-1,10 9-15,-1 1 16,9-10-16,17-8 16,1-17-16,-1-27 15,0-8-15,1-17 16,-1 0-16,1-18 16,-1 0-1,-8-17-15,-1 1 16,1-1-16,-18 0 15,1 0-15,-10 8 16,-8 1-16,0 17 16,0 0-16,9 9 15,17-1-15</inkml:trace>
  <inkml:trace contextRef="#ctx0" brushRef="#br0" timeOffset="203019.01">4828 14098 0,'0'0'0,"0"0"0,0 0 0,-9 17 15,-8 18-15,-9 17 16,-17 17-16,8-8 16,0-1-1,0-16-15,27-36 16</inkml:trace>
  <inkml:trace contextRef="#ctx0" brushRef="#br0" timeOffset="203201.95">4446 14288 0,'0'0'16,"0"0"-16,0 0 0,17 18 15,1 16 1,8 1-16,9 0 16,-1 17-16,10-9 15,-1-17 1,-25-17-16</inkml:trace>
  <inkml:trace contextRef="#ctx0" brushRef="#br0" timeOffset="203378.77">5115 14124 0,'0'0'0,"0"0"0,0 0 16,0 17-16,-9 18 15,0 25-15,1 10 16,8-27 0,8-26-16</inkml:trace>
  <inkml:trace contextRef="#ctx0" brushRef="#br0" timeOffset="203716.26">5367 14271 0,'0'0'0,"0"0"0,0 0 0,0 0 16,0 9-16,-9 8 15,0 18-15,1 17 16,-1 17-16,9 9 16,0-18-1,0-16-15,9-1 16,-1-17-16,10-9 15,-1-8-15,18 0 16,-1-27-16,1-8 16,-9-17-16,0-18 15,-17 1-15,-9-1 16,-9 1-16,-25 8 16,-1 26-16,-9 17 15,10 9 1,-1 17-16,18-8 15,17 0-15</inkml:trace>
  <inkml:trace contextRef="#ctx0" brushRef="#br0" timeOffset="203952.32">5636 14063 0,'0'0'0,"0"0"16,0 0-16,0 0 16,0 0-16,0 0 15,0 0-15,17 0 16,9 0-16,18 0 16,8-8-1,17-1-15,1-8 16,-36 17-16</inkml:trace>
  <inkml:trace contextRef="#ctx0" brushRef="#br0" timeOffset="205075.47">4733 14427 0,'-9'-9'0,"-8"9"15,8-8-15,-8 8 16,8 0-16,0 0 16,0 0-16,1 0 15,-1 0-15,-17 17 16,0 18-16,0 8 16,9 0-1,-1-17-15,10 9 16,8-9-16</inkml:trace>
  <inkml:trace contextRef="#ctx0" brushRef="#br0" timeOffset="205725.11">6226 13691 0,'0'0'0,"0"0"15,0 0-15,0 0 16,0 0-16,0 0 15,0 0-15,0 0 16,0 0 0,0 0-16,0 8 15,0 18-15,-8 18 16,-1 25-16,0 18 16,1-9-1,8-9-15,0-26 16,0-8-16,0-18 0,8-8 15,-8-1 1</inkml:trace>
  <inkml:trace contextRef="#ctx0" brushRef="#br0" timeOffset="206314.08">6825 13760 0,'0'0'0,"0"0"0,0 0 0,0 0 16,0 0-16,0-9 15,-8 1-15,-1-1 16,-8-8-1,-1 8-15,1 0 16,-9 9-16,0 0 16,0 0-16,0 18 15,0-1-15,0 9 16,8 9-16,1-9 16,17 0-1,0 0-15,0-9 16,17-8-16,1-1 15,-1 1-15,9-9 16,0-9-16,0 1 16,0-1-16,-8 9 15,-10 0-15,1 0 16,0 0-16,-1 0 16,-8 0-1,0 0-15,0 9 16,0 8-16,0 18 15,-8 17-15,8 17 16,0-9 0,0-16-16,8-1 15,1-17-15,-9 0 0,0-17 16,0-1 0,9 10-16,8-1 15,0-8-15</inkml:trace>
  <inkml:trace contextRef="#ctx0" brushRef="#br0" timeOffset="206753.9">7277 14375 0,'0'0'0,"0"0"0,0 0 16,0 0-16,-9 17 16,1 1-16,-18 25 15,-9 18-15,0-1 16,0 1-1,1-18-15,16-17 0,1 0 16,8-17 0,9-1-16,0-8 15</inkml:trace>
  <inkml:trace contextRef="#ctx0" brushRef="#br0" timeOffset="206901.84">7051 14496 0,'0'0'15,"0"0"-15,0 0 0,0 0 16,0 0-16,0 26 15,0 9 1,9 17-16,8 0 16,1-9-16,16 0 15,18-8 1,9-9-16,-35-17 0</inkml:trace>
  <inkml:trace contextRef="#ctx0" brushRef="#br0" timeOffset="207149.1">7590 14262 0,'0'0'0,"0"0"0,0 0 15,0 18-15,8 8 16,1 17-1,-9 35-15,0 9 16,-9 8 0,1-9-16,-1-8 0,9 0 15,0 9-15,0-35 16</inkml:trace>
  <inkml:trace contextRef="#ctx0" brushRef="#br0" timeOffset="208197.53">2414 15527 0,'0'0'0,"0"0"0,0 0 16,17 0-16,1 9 15,17-1-15,17 1 16,17-1-16,-8-16 16,8-1-1,-8 1-15,-17-10 0,-27 10 16</inkml:trace>
  <inkml:trace contextRef="#ctx0" brushRef="#br0" timeOffset="208364.03">2492 15761 0,'0'0'0,"0"0"0,0 0 15,18 8 1,8 10-16,17-10 15,27 1-15,25-9 16,-43 0-16</inkml:trace>
  <inkml:trace contextRef="#ctx0" brushRef="#br0" timeOffset="208633.5">3656 15345 0,'0'0'16,"0"0"-16,0 0 0,-9 26 16,0 17-1,-8 27-15,-9 25 16,0 17-1,-9 1-15,18-9 0,0-26 16,-1-18-16,18-16 16,9-10-1,-9-25-15</inkml:trace>
  <inkml:trace contextRef="#ctx0" brushRef="#br0" timeOffset="208806.03">3934 16142 0,'0'0'0,"0"0"0,0 0 16,0 0-16,0 0 16,8 0-16,-8 0 15</inkml:trace>
  <inkml:trace contextRef="#ctx0" brushRef="#br0" timeOffset="209219.26">4481 15310 0,'0'0'0,"0"0"0,0 0 16,-9 0-16,0 18 15,-8 25-15,-9 18 16,0 17 0,-9 8-16,9 27 15,9-1-15,-1-8 16,18-9-16,9-17 16,9-26-16,-1-8 15,0-18-15,18-18 16,0 1-1,-1-18-15,10-17 16,-1 0-16,-17-17 16,-8-9-16,-18 0 15,-9 18-15,-17-1 16,0 18-16,-17 17 16,-1 0-16,9 17 15,9 0-15,18-8 16,8 0-16,0-9 15</inkml:trace>
  <inkml:trace contextRef="#ctx0" brushRef="#br0" timeOffset="209414.21">5393 15648 0,'0'0'0,"0"0"15,0 0-15,-9 17 16,0 1-16,-17 16 16,-9 27-16,-8 8 15,8-17 1,9 0-16,26-8 0,0-27 16</inkml:trace>
  <inkml:trace contextRef="#ctx0" brushRef="#br0" timeOffset="209582.06">5167 15657 0,'0'0'0,"0"0"0,0 8 16,9 18 0,8 18-16,0 16 0,9 18 15,-8-17 1,16-9-16,-16-26 15</inkml:trace>
  <inkml:trace contextRef="#ctx0" brushRef="#br0" timeOffset="209798.87">5809 15657 0,'0'0'0,"0"0"0,0 17 16,-8 0-16,-1 18 15,0 26-15,9-1 16,-8 10 0,8-18-16,0-26 15</inkml:trace>
  <inkml:trace contextRef="#ctx0" brushRef="#br0" timeOffset="210164.11">6165 15804 0,'0'0'0,"0"0"15,0 0-15,0 17 16,-8 9-16,-1 9 15,0 17-15,1 0 16,8 8-16,0-8 31,0-8-31,8-10 0,1-8 16,8-8-16,1-10 16,-1 1-1,9-18-15,0-8 0,9-26 16,0-18-1,-18-8-15,-17 17 0,-9 0 16,-8 17 0,-9 9-16,0 9 15,-9 0-15,18 17 16,17 0-16,0 0 16</inkml:trace>
  <inkml:trace contextRef="#ctx0" brushRef="#br0" timeOffset="210371.6">6443 15665 0,'0'0'0,"0"0"16,0 0-16,0 0 15,18 0-15,-1 0 16,18-8-1,8-1-15,27-8 16,25-27-16,-17 1 16,-43 35-16</inkml:trace>
  <inkml:trace contextRef="#ctx0" brushRef="#br0" timeOffset="210567.68">6973 15397 0,'0'0'0,"0"0"0,0 0 15,0 26-15,9 9 16,-9 17-16,0 8 16,8 1-1,1-35-15</inkml:trace>
  <inkml:trace contextRef="#ctx0" brushRef="#br0" timeOffset="211070.35">7529 15440 0,'0'0'0,"0"0"16,0 0-16,0 0 15,0 0-15,-9 0 16,0-8-16,1-1 16,-10 0-16,-8 1 15,0 8 1,0 0-16,0 0 16,0 0-16,-17 17 15,8 18-15,9-1 31,9 1-31,8-9 0,9 0 0,0-9 16,9-8-16,8-1 16,0 1-16,9-18 15,9-8 1,0-9-16,-9 9 16,-9 0-16,-8-1 15,0 10-15,-1 8 16,-8 0-16,0 8 15,0 27-15,-8 17 16,-1 8 0,0 18-16,9 9 15,0 0-15,0-27 16,0-17-16,0-8 16,0-9-16,0-17 15,18-1-15,-10 1 16</inkml:trace>
  <inkml:trace contextRef="#ctx0" brushRef="#br0" timeOffset="211356.03">7815 15873 0,'0'0'0,"0"0"0,0 0 16,0 0-16,0 0 15,9 0-15,8 0 16,1 0-16,17-8 16,8-1-16,9 0 15,0 1-15,0-1 31,0-8-31,-8-1 0,-9 10 16,-18 8-16</inkml:trace>
  <inkml:trace contextRef="#ctx0" brushRef="#br0" timeOffset="211630.3">8067 15891 0,'0'0'0,"0"0"15,0 17-15,0 0 16,0 18-16,0 8 16,0 9-16,0 17 15,0 9 1,0 9-16,-8-26 16,-1-18-16,0 0 0,0-17 15,-17 0-15,0 0 16,-17-9-1,-27-8-15,-8-26 16,0-35-16,17-9 16,35 35-16</inkml:trace>
  <inkml:trace contextRef="#ctx0" brushRef="#br0" timeOffset="-204352.47">1042 11326 0,'0'0'0,"0"0"0,0 0 0,0 0 15,0 0-15,0 0 16,0 0-16,26 0 15,35 0-15,8 0 16,44 0-16,18 9 16,33 0-1,19-1-15,8 1 16,26-9-16,17 0 16,1 0-16,8 0 15,0 0 1,0 0-16,0 9 0,9-9 15,0 0 1,0 0-16,-18 0 16,18-9-16,-9 0 15,1-8-15,7 0 16,-16-9-16,-9 8 16,-18 1-16,-8 0 15,-9-1-15,-26 1 16,-18 17-1,-8 0-15,-17 0 0,-18 17 16,-26 1 0,-8-1-16,-1 0 15,9 1-15,-8-1 16,-9 0-16,-18 9 16,0 9-16,10 8 15,-10 9-15,0 9 16,10 8-1,-1 1-15,0 7 16,9 19-16,-9-1 16,-9 0-16,-8 18 15,8-1-15,-17 1 16,0 0-16,-8 17 16,8 17-16,0-9 15,0 10-15,0 7 16,-9-7-1,-8 16-15,0 1 16,-9 17-16,0 0 16,0-27-16,17 1 15,-8 0-15,8-17 16,0-1-16,1 1 16,-1-1-16,0-8 15,1 0-15,-1 0 16,1-9-1,-10-8-15,1 0 16,0-1-16,-1-8 16,-16-9-16,-1 1 15,0-1-15,1-8 16,-10-9-16,1-18 16,-1 1-16,10-9 15,-1 0 1,0 0-16,-8 0 15,-9-9-15,0 0 16,9-17-16,-1 0 16,-8 0-16,0-9 15,-9 1-15,-8-1 16,-18-8-16,-17-1 16,-17 1-1,-1-9-15,-17 9 16,-17-1-16,0 1 15,-9 0-15,-9-1 16,-17 1-16,0 0 16,-9-9-16,1 8 15,-1-8-15,-8 0 16,-1-8-16,1-1 16,0 0-1,-9 1-15,0-1 16,-1 0-16,-7 9 15,-1-8-15,0 8 16,-8 0-16,17 0 16,0 0-16,0 0 15,0 0 1,-9 8-16,-8 1 16,-10 8-16,19 1 15,16-1-15,1-8 16,26-1-16,8 1 15,0-9-15,18-9 16,0 1-16,26-1 16,-27 0-1,-190-8-15</inkml:trace>
  <inkml:trace contextRef="#ctx0" brushRef="#br1" timeOffset="-182752.97">18001 10963 0,'0'0'0,"0"0"15,0 0 1,0 0-16,0 0 0,9 0 16,8 0-1,18 0-15,17 8 16,9-8-16,9 0 15,-10 0-15,1 0 16,0-8-16,0-1 16,-35 9-16</inkml:trace>
  <inkml:trace contextRef="#ctx0" brushRef="#br1" timeOffset="-182502.66">18010 11266 0,'0'0'0,"0"0"0,0 0 16,0 0 0,0 0-16,0 0 15,17 0-15,10 0 16,16 8-16,26-8 15,1 0-15,-1 0 16,10 9 0,-27 0-16</inkml:trace>
  <inkml:trace contextRef="#ctx0" brushRef="#br1" timeOffset="-175489.47">7911 15475 0,'-9'9'0,"-8"8"0,-9 9 0,0 17 16,8 9-16,1 9 16,8 17-1,-17 17-15,0 9 0,0 0 16,-9 8-1,1 1-15,8-9 16,8-17-16,1-10 16,0-16-16,8-26 15,0-9-15,9-9 16,0 0-16,0-8 16,0 0-16,18-1 15,-1 1-15,18 0 16,17-1-1,17 1-15,9-9 16,18 0-16,8-9 16,-8 1-16,-10-1 15,-25 0 1,-9 1-16,-8-1 0,-18 0 16,0 1-1,0-1-15,0-8 16,-17-1-16,-1-16 15,1-18-15,0-26 16,-1-17-16,1-27 16,-9-25-1,17 9-15,-8 8 0,0 17 16,0 26-16,-1 27 16,-8 25-16,0 9 15,0 9 1,0 0-16,0-1 15,0 10-15,0-1 16,0 0-16,0 1 16,-8-1-16,-1 0 15,9 9-15,-9 0 16,0 0 0,-8 0-16,-18 0 15,-17 0-15,-26 0 16,-26 0-16,-9 9 15,9 0-15,-18-9 16,-8 0-16,43-9 16,61 0-16</inkml:trace>
  <inkml:trace contextRef="#ctx0" brushRef="#br1" timeOffset="-174337.07">2544 12045 0,'0'0'0,"-8"0"0,-1 0 0,-8 0 16,8 0-16,-8 9 15,-9 8-15,8 9 16,-8 9-16,0 34 15,-9 26 1,1 9 0,-10 9-16,1 8 15,-1 9-15,10-17 0,-1-18 16,0-17-16,18 0 16,-1-26-1,10-9-15,8-17 16,0 0-16,8-17 15,10-1-15,16 1 16,45 0-16,7-18 16,19 0-16,8 1 15,17-10-15,0 1 16,-8 0-16,-9-1 16,-9 1-1,-9 0-15,-17-1 16,-17 1-16,-17 8 15,-18 1 1,0-1-16,0 1 0,-9-1 16,-8 0-16,0 1 15,-1-10 1,1-8-16,0-17 16,-1-18-16,1-8 15,0 0-15,-1-18 16,-8-25-16,18-1 15,-1 18-15,-8 8 16,-1 0-16,1 1 16,0 17-1,-9 17-15,-9 17 16,0 0-16,1 9 16,-1 9-16,0 0 15,-17-1-15,-8 10 16,-10-1-16,-25 9 15,-9 0-15,-9 17 16,-9 9-16,-8 0 16,0 9-16,17-18 15,35-8-15,26 0 16</inkml:trace>
  <inkml:trace contextRef="#ctx0" brushRef="#br1" timeOffset="-168148.39">19929 10443 0,'-8'0'0,"8"0"0,0 0 0,-9 0 16,0 0-1,-8 26-15,-18 17 16,-8 27-16,-1 16 31,-8 9-31,17-8 0,1-9 0,8-26 16,8-9-16,10-8 15,8-9 1,8-17-16</inkml:trace>
  <inkml:trace contextRef="#ctx0" brushRef="#br1" timeOffset="-167947.8">20033 10980 0,'0'0'0,"0"0"16,0 0-16,0 0 15,0 0-15,0 0 16,0 0-16</inkml:trace>
  <inkml:trace contextRef="#ctx0" brushRef="#br1" timeOffset="-167190.09">20581 10486 0,'0'0'0,"0"0"0,-9 0 15,0 0-15,0 0 16,1 0-16,8 0 15,0 0-15,-9 0 16,9 26-16,0 18 16,0 8-16,17 8 15,10 1-15,-1-1 32,-9-16-32,0-1 0,-8 0 15,-9-8-15,-9-9 16,1 0-16,-18 0 15,0-17-15,-1-1 16,-7-16-16,8-1 16,8 0-1,1 1-15,17-1 16,0-17-16,17-9 16,18-8-16,8 0 15,-8-18-15,0 9 16,-9 0-16,-17 18 15,-18-1-15,0 18 16,1-1-16,-10 1 16,1 0-1,0 8-15,8 9 16,9 0-16,0 0 16,0 0-16,9-9 15,8 9-15</inkml:trace>
  <inkml:trace contextRef="#ctx0" brushRef="#br1" timeOffset="-166885.18">21015 10408 0,'0'0'0,"0"0"16,0 0-16,0 0 16,0 0-16,0 0 15,0 18-15,8-1 16,1 18-16,8 17 15,1 0 1,-1 0-16,1 0 16,-1-9-16,0-17 15,-8 0-15,0 0 16,-1-9-16,-8-8 16,-8 8-16,-1-8 15,0-1-15,-8 1 16,0 0-1,-1-9-15,9 0 16,1 0-16</inkml:trace>
  <inkml:trace contextRef="#ctx0" brushRef="#br1" timeOffset="-166723.2">21084 10556 0,'0'0'0,"0"0"0,0 0 15,0 0-15,9 0 16,8 0-16,18 0 16,8-9-16,18 0 15,-35 9-15</inkml:trace>
  <inkml:trace contextRef="#ctx0" brushRef="#br1" timeOffset="-166304.6">21814 10426 0,'0'0'0,"0"-9"0,0 0 16,0 9-16,0 0 15,0 0 1,0 0-16,-9-8 15,0 8-15,1 0 16,-10 17-16,-17 18 16,-8 25-16,8 18 15,18 0 1,0-9-16,8-17 16,18-8-16,8-1 15,9-17-15,9 0 16,-1-17-16,1-1 15,-9-16-15,0-1 16,-8 0-16,-10-8 16,-8 0-1,-8-1-15,-18 1 16,0 0-16,-18-1 16,9 18-16,9 0 15,0 9-15,26 0 16</inkml:trace>
  <inkml:trace contextRef="#ctx0" brushRef="#br1" timeOffset="-165946.09">22378 10460 0,'0'0'0,"0"0"15,0 0-15,-9 26 16,-17 26-16,0 18 15,-8-1-15,-1-9 16,9-16-16,8-1 16,1-8-1,8-18-15,9-17 16,0 0-16,0 0 16,0 0-16,0-9 15,9-17-15,-9-8 16,0-1-16,0 18 15,0-1-15,0 18 16,0 0 0,0 0-16,17 18 15,1 16-15,16 1 16,1 0-16,0-9 16,-26-18-16</inkml:trace>
  <inkml:trace contextRef="#ctx0" brushRef="#br1" timeOffset="-165758.02">22821 10504 0,'0'0'0,"0"0"0,-9 17 15,1 9-15,-1 17 16,-8 27-16,-10-1 15,19-9 1,8-25-16,0-9 16</inkml:trace>
  <inkml:trace contextRef="#ctx0" brushRef="#br1" timeOffset="-165442.48">23073 10599 0,'0'0'0,"0"0"16,-9 17-16,0 9 16,1 9-16,-1 17 15,9-9-15,0 0 16,17 9-16,1-8 16,-1-18-16,0 0 15,1-18 1,-1 1-16,18-18 15,0 1-15,-9-18 16,0-9-16,-18-26 16,-16 9-16,-1 0 15,-17 18-15,0-1 16,-9 18-16,-8 17 16,-1 17-16,27 1 15</inkml:trace>
  <inkml:trace contextRef="#ctx0" brushRef="#br1" timeOffset="-164886.7">23411 10365 0,'0'0'0,"0"0"16,0 0-16,0 0 15,0 0-15,0 0 16,0 0-16,18 0 15,8 0 1,17 9-16,-25-9 16</inkml:trace>
  <inkml:trace contextRef="#ctx0" brushRef="#br1" timeOffset="-164520.98">23767 10218 0,'0'0'0,"0"0"0,0 0 0,0 0 15,9 0-15,9 9 16,-1-1-16,0 9 16,1 1-16,-1-10 15,-8 1-15,-1 0 16,1 8-16,-9 0 15,-9 1 1,1-1-16,-1 0 16,-8 9-16,-1 0 15,1-17-15,8 0 16,1-1 0,8 1-16,0 0 0,0-9 15,17 0 1,18-9-16,25 9 15,-8-9-15,-25 9 16</inkml:trace>
  <inkml:trace contextRef="#ctx0" brushRef="#br1" timeOffset="-164191.23">24219 10149 0,'0'0'0,"0"0"16,0 0-16,0 0 15,0 0-15,0 0 16,0 0-16,9 8 16,8 10-16,9-1 15,-9-8-15,-8-1 16,0 1-16,0 0 16,-9 8-1,-9 0-15,0 0 16,-8 9-16,-1 0 15,1 0-15,8-8 16,9-1-16,0 0 16,0-8-16,9 0 15,8-1 1,9 10-16,18-10 16,-1-8-16,-25 9 15</inkml:trace>
  <inkml:trace contextRef="#ctx0" brushRef="#br1" timeOffset="-163685.64">19252 11283 0,'0'0'0,"0"0"16,17 0-16,9 0 16,35 0-1,35 0-15,51 0 16,44 0-16,35 9 16,35-1-16,51-16 15,53-1-15,34 0 16,44 1-1,-17-10-15,-27 1 0,-25 0 16,-44 0 0,-26-1-16,-53 10 15,-51 8-15,-44-9 16,-51 9-16,-45 0 16,-25 0-16,-26 0 15,-1 9-15</inkml:trace>
  <inkml:trace contextRef="#ctx0" brushRef="#br1" timeOffset="-163355.21">20832 11422 0,'0'0'0,"0"0"0,0 0 16,0 0-16,0 26 15,-8 17-15,-10 18 16,1 8-1,-9 17 1,9 1-16,-1-18 0,9-17 16,9-8-16,18-10 15,-1-8-15</inkml:trace>
  <inkml:trace contextRef="#ctx0" brushRef="#br1" timeOffset="-163217.2">21058 11950 0,'0'0'0,"0"0"16,0 0-16,0 0 15,0 0-15,0 9 16,9-1-16</inkml:trace>
  <inkml:trace contextRef="#ctx0" brushRef="#br1" timeOffset="-162854.12">21657 11396 0,'0'0'0,"0"0"0,0 0 16,0 0-16,-8 17 16,-1 9-1,-17 26-15,0 0 16,0 17-16,0 9 15,8 0-15,18 0 16,0-17-16,0-18 16,9-8-16,8-9 15,1-9-15,-1-8 16,9-1-16,0-8 16,-8-8-1,-10-1-15,1-8 16,-18-1-16,1 1 15,-18 0-15,0-1 16,-9 18-16,0 0 16,18 9-16,8 0 15,9-1 1</inkml:trace>
  <inkml:trace contextRef="#ctx0" brushRef="#br1" timeOffset="-162672.08">22309 11682 0,'0'0'0,"0"0"0,0 0 0,0 0 15,-9 17 1,0 0-16,1 18 16,-19 8-16,10 18 15,8-1-15,9-34 16</inkml:trace>
  <inkml:trace contextRef="#ctx0" brushRef="#br1" timeOffset="-162488.83">22083 11664 0,'0'0'0,"0"0"16,0 0-16,0 0 15,8 18-15,10 16 16,17 9-16,-1 9 15,10 9 1,-1-18-16,1 1 16,25 8-16,-17-26 15</inkml:trace>
  <inkml:trace contextRef="#ctx0" brushRef="#br1" timeOffset="-162308.08">22838 11656 0,'0'0'0,"0"0"16,0 0-16,0 17 15,-8 26-15,-1 18 16,-8 17-16,-1 0 16,18-26-16,0-9 15,0-26-15</inkml:trace>
  <inkml:trace contextRef="#ctx0" brushRef="#br1" timeOffset="-161990.55">23238 11716 0,'0'0'0,"0"0"16,0 0-16,0 0 16,-9 0-16,0 17 15,1 9-15,-18 18 16,8 16-1,1 1-15,0-18 16,17 1 0,0-10-16,17-8 0,0-17 15,1 0 1,8-1-16,8-16 0,10-18 16,-1-18-1,-17 1-15,-17-9 16,0 0-16,-18 17 15,0 1-15,-17 8 16,0 8-16,0 18 16,9 0-16,17 0 15</inkml:trace>
  <inkml:trace contextRef="#ctx0" brushRef="#br1" timeOffset="-161792.95">23542 11612 0,'0'0'0,"0"0"0,0 0 16,8 0 0,10 0-16,8 0 15,9 0-15,17 0 16,34 0-16,-33 0 15</inkml:trace>
  <inkml:trace contextRef="#ctx0" brushRef="#br1" timeOffset="-161600.12">24037 11387 0,'0'0'0,"0"9"15,-9 17-15,0 17 16,1 9-16,-10 9 16,1-1-16,26-8 31,-1-26-31</inkml:trace>
  <inkml:trace contextRef="#ctx0" brushRef="#br1" timeOffset="-161118.61">24610 11344 0,'0'0'0,"0"0"0,0 0 16,0 0-16,0 0 16,0 0-16,-9-9 15,-8 0-15,-9 9 16,-9 0-16,0 0 15,0 18-15,1-1 16,-1 0 0,0 18-16,18-9 15,8 0-15,9-9 16,0-8-16,18 0 16,-1-1-16,9-16 15,9-1-15,-1 0 16,1-8-1,-9 8-15,-8 1 16,-10 8-16,1 0 16,0 0-16,-1 0 15,-8 0-15,9 17 16,-9 18-16,0-1 16,0 10-16,0-1 15,0 0-15,0-17 16,0-9-1,0-8-15,0 0 16,0-1-16,0 1 16,0-9-16,0 9 15</inkml:trace>
  <inkml:trace contextRef="#ctx0" brushRef="#br1" timeOffset="-160351.34">25148 11145 0,'0'0'0,"0"0"16,0 0-16,9 0 16,8 8-16,9 1 15,9 0-15,17-9 16,-8-9-16,-1 0 15,0-17-15,1 0 16,-18 9-16,0 0 16,-17-1-16,-1 1 15,-16 8 1,-1 1-16,0 8 16,-17 0-16,0 17 15,-17 9-15,8 0 16,9 9-16,9 8 15,8 0-15,9 0 16,17-8-16,1-9 16,25 0-1,18-9-15,-18-17 16</inkml:trace>
  <inkml:trace contextRef="#ctx0" brushRef="#br1" timeOffset="-160081.39">25938 10824 0,'0'0'0,"0"0"0,0 0 16,0 17-16,0 9 15,9 26-15,8 18 16,1 8-16,-1-9 16,-8-8-16,0-18 15,-1-17-15,-8 0 16,0-9-16,0-8 15,0-1-15,0 1 16,0-18 0,26-17-16,26-69 15,18-43-15,8-18 16,-17 26 0,-35 78-16</inkml:trace>
  <inkml:trace contextRef="#ctx0" brushRef="#br1" timeOffset="-157148.89">26763 11300 0,'0'0'0,"0"0"0,0 0 0,0 0 16,0 0 0,18 0-16,16 0 15,10 9-15,25-9 16,18 0-16,-9 0 31,0 0-31,-43 0 0</inkml:trace>
  <inkml:trace contextRef="#ctx0" brushRef="#br1" timeOffset="-156983.99">26954 11491 0,'0'0'0,"0"0"16,18 0-16,8 9 16,35-1-1,-27 1-15</inkml:trace>
  <inkml:trace contextRef="#ctx0" brushRef="#br1" timeOffset="-153375.3">27693 11292 0,'0'0'0,"-9"0"0,0 0 15,-8 17-15,-9 9 16,8 35-16,1-1 15,8 1-15,18-18 16,8 1-16,18-18 16,0 0-16,0-18 15,17-16-15,0-1 16,-9-26-16,-8-8 16,-9-9-16,-17-9 15,-1 1-15,-8 8 16,-8 17-1,-10 0-15,1 18 16,0 0-16,8 17 16,0 8-16</inkml:trace>
  <inkml:trace contextRef="#ctx0" brushRef="#br1" timeOffset="-153182.48">28196 11699 0,'0'0'0,"0"0"0,0 0 16,0 0-16,0 0 15,0 0-15</inkml:trace>
  <inkml:trace contextRef="#ctx0" brushRef="#br1" timeOffset="-151991.5">28761 11335 0,'0'0'0,"0"0"0,0 0 16,0 0-16,0 0 16,0 0-16,0 0 15,0 0-15,0 0 16,0 0-16,0 17 16,-9 9-1,0 18-15,1 16 16,8 1-16,0-18 15,0 1-15,8-10 16,10-8-16,-1-17 16,0-1-16,9-16 15,9-9 1,-9-9-16,0-18 16,0 1-16,-17-9 15,0 9-15,-9 8 16,-9 9-16,-8 9 15,8-1-15,-8 18 16,-1 0-16,-8 0 16,9 0-1,17 9-15</inkml:trace>
  <inkml:trace contextRef="#ctx0" brushRef="#br1" timeOffset="-151608.41">29464 11404 0,'0'0'0,"0"0"0,0 0 16,-9 0-16,1 18 15,-10 16-15,1 10 16,0-1-16,8-8 15,9-9-15,0 0 16,0-9 0,9 0-16,8-8 15,0 0-15,1-1 16,-10-8-16,1-8 16,0-1-16,-1-17 15,1-17-15,-18-1 16,1 10-16,-18-1 15,0 0-15,8 18 16,10 0 0,8 8-16,0 9 15</inkml:trace>
  <inkml:trace contextRef="#ctx0" brushRef="#br1" timeOffset="-151376.12">29950 11248 0,'0'0'0,"0"0"0,0 0 0,0 18 15,9-1-15,-9 26 16,0 27-16,-9-1 16,1 0-1,-1-8-15,-8 0 0,8-18 16,0 0-1,9-17-15,0-9 16,9-8-16,-9-9 16</inkml:trace>
  <inkml:trace contextRef="#ctx0" brushRef="#br1" timeOffset="-151158.7">30254 11344 0,'0'0'0,"0"0"16,0 0-16,0 17 15,0 18-15,-8 17 16,-1 17 0,0 0-16,0 9 15,1-9-15,-1 1 16,9-18-16,17 8 15,1-25-15</inkml:trace>
  <inkml:trace contextRef="#ctx0" brushRef="#br1" timeOffset="-150826.48">30749 11335 0,'0'0'0,"0"0"16,0 0-16,0 0 15,0 0-15,0 17 16,0 9-16,0 26 16,9 0-1,8 9-15,1 0 63,-1-9-63,0-9 0,-8-9 0,0-8 0,-9-8 0,-9-1 0,0-8 0,-17-1 15,-17 1-15,-18-18 16,9-8-16,9 0 16,25 8-1</inkml:trace>
  <inkml:trace contextRef="#ctx0" brushRef="#br1" timeOffset="-150691.3">30749 11465 0,'0'0'0,"0"0"0,9 0 0,8 0 15,1 0 1,16-9-16,27 1 16,9-1-16,-27 0 15</inkml:trace>
  <inkml:trace contextRef="#ctx0" brushRef="#br1" timeOffset="-150076.52">31704 11396 0,'0'0'0,"0"0"0,0 0 15,0 0 1,0 0-16,0-9 0,-8 0 15,-1 1-15,0-1 16,1-8 0,-1 8-16,-8 0 15,-9 9-15,-9 0 16,-9 18-16,1-1 16,0 18-16,8-1 15,17 1-15,1-9 16,17 0-1,0-9-15,0-8 16,17 0-16,10-1 16,7 1-16,-8-18 15,0 1-15,0-1 16,-8 0-16,-10 9 16,1 0-16,0 0 15,0 0-15,-9 18 16,0 8-1,0 26-15,-9 17 16,0 17-16,0 1 16,9-18-16,0-8 15,0-18-15,0-17 16,9-17 0,0 0-16</inkml:trace>
  <inkml:trace contextRef="#ctx0" brushRef="#br1" timeOffset="-148759.27">31913 11846 0,'0'0'0,"0"0"0,0 0 16,0 0-16,0 0 15,9 0-15,8 9 16,9-1-16,17 1 16,9-18-16,9 1 15,-17-1-15,-1 0 16,-17-8-1,0 0-15,-17-1 16,0 1-16,-18 0 16,0-1-16,-17 1 15,0 8-15,-9 9 16,-8 18 0,-1 16-16,-8 10 15,18 8-15,16-9 16,18 0-16,9-8 15,17-9 1,17 0-16,18 9 0,-26-18 16</inkml:trace>
  <inkml:trace contextRef="#ctx0" brushRef="#br1" timeOffset="-148439.89">32495 11569 0,'0'0'0,"0"0"0,0 0 16,0 0-16,0 17 15,0 9 1,0 9-16,17 25 16,-8 10-16,8-1 15,0-8 1,1-18-16,-10 0 0,1-8 15,0-18-15,0 1 16,-1-10-16,1 1 16,8-18-1,18-43-15,26-52 16,8-60-16,1-27 16,-1 18-16,70-191 15</inkml:trace>
  <inkml:trace contextRef="#ctx0" brushRef="#br1" timeOffset="-143511.47">25574 12400 0,'0'0'0,"0"0"0,0 0 0,0 0 15,26 9-15,17 0 16,18 8-16,17-8 15,9 8 1,34 9-16,-60-9 0</inkml:trace>
  <inkml:trace contextRef="#ctx0" brushRef="#br1" timeOffset="-143326.45">25695 12695 0,'0'0'0,"0"0"0,0 0 15,26 0 1,18 8-16,-10 1 16</inkml:trace>
  <inkml:trace contextRef="#ctx0" brushRef="#br1" timeOffset="-141824.46">27224 12322 0,'0'0'0,"0"0"0,0 0 15,0 0-15,-9 18 16,0 8-16,-17 17 15,-9 18-15,9-1 16,-17 10 0,8-1-16,9-17 15,9-9-15,-1-8 16,18-18-16,-8 9 16,8-9-16</inkml:trace>
  <inkml:trace contextRef="#ctx0" brushRef="#br1" timeOffset="-141666.61">27389 12738 0,'0'0'0,"0"0"0,0 0 15,0 0-15,0 0 16,0 9-1</inkml:trace>
  <inkml:trace contextRef="#ctx0" brushRef="#br1" timeOffset="-141395.39">27779 12366 0,'0'0'16,"0"0"-16,0 0 0,0 0 0,0 0 16,0 17-16,-8 9 15,-1 17-15,-8 18 16,-9 8-16,8 1 16,1-1-16,-1-17 15,1-9 1,8-17-16,9-9 15,9 1-15,0-10 16</inkml:trace>
  <inkml:trace contextRef="#ctx0" brushRef="#br1" timeOffset="-141123.52">28205 12452 0,'0'0'0,"0"0"0,0 0 16,0 9-16,0 8 16,9 18-16,-1 8 15,1 9-15,0 17 16,-1 9 0,1-26-16,0-8 15,-1-10-15,1-8 16,-9-8-16,0-10 15,-9 1-15,-8 0 16,0-1-16,-1 1 16,10 0-1</inkml:trace>
  <inkml:trace contextRef="#ctx0" brushRef="#br1" timeOffset="-140981.31">28205 12626 0,'0'0'0,"0"0"0,0 0 16,17 0-16,1 0 16,8 0-1,26 0-15,-18 0 16</inkml:trace>
  <inkml:trace contextRef="#ctx0" brushRef="#br1" timeOffset="-140375.87">29030 12522 0,'0'0'0,"0"0"15,0-9-15,0 0 16,-9 1-16,0-10 15,1 1 1,-10 0-16,-8-1 16,-17 18-16,8 18 15,-8-1-15,8 18 16,0-1 0,9 10-1,9-10-15,17-8 0,0 0 0,9-17 16,8-1-1,9 1-15,9-18 16,8 1-16,1-1 16,-10-8-16,-8 8 15,-8 9-15,-10 0 16,1 0-16,-9 0 16,-9 26-16,-8 35 15,-9 17 1,0 8-16,-9-8 15,18-17-15,-1-18 16,10-8-16,8-18 16,8-8-16</inkml:trace>
  <inkml:trace contextRef="#ctx0" brushRef="#br1" timeOffset="-139261.55">29342 12729 0,'0'0'0,"0"0"15,0 0-15,0 0 16,0 9-16,0 17 15,-8 9-15,-1 17 16,-8-9 0,-1 0-16,10-17 15,-1 0-15,0-8 16,1-10-16,8 1 16,0 0-1,0-9-15,0-9 0,8 0 16,10-17-16,-1 0 15,0 0 1,1 9-16,-10 0 16,1 17-16,0 0 15,-1 0-15,1 17 16,0 9-16,-9 0 16,0 0-16,0 0 15,0-9-15,0-8 16,0 0-16,0-9 15,0-9 1,17-8-16,9-9 16,9-9-16,-9 0 15,0 18-15,-17 0 16,-1 17-16,1 0 16,0 8-16,0 18 15,-9 9 1,0 17-16,0 0 15,0-9-15,0-17 16,0-17-16</inkml:trace>
  <inkml:trace contextRef="#ctx0" brushRef="#br1" timeOffset="-138859.08">29785 12989 0,'0'0'0,"0"0"0,0 0 15,0 9-15,18 0 16,8-1-16,8 1 16,10-18-16,8 1 15,0-1 1,-9 0-1,-16 1 1,-1-10-16,-18 1 0,1 0 0,-18 8 16,1 0-16,-1 9 15,-17 0-15,-9 9 16,0 8 0,1 1-16,-1 16 15,18-8-15,-1 0 16,18 9-16,0-9 15,18 0-15,-1 0 16,26-18-16,18-8 16,9-8-16,-36 8 15</inkml:trace>
  <inkml:trace contextRef="#ctx0" brushRef="#br1" timeOffset="-138575.41">30367 12643 0,'0'0'16,"0"0"-16,0 0 0,0 0 16,0 0-1,9 17-15,8 9 16,1 17-16,8 27 16,0-1-16,0 0 15,-9-8 1,0-9-16,-8-9 15,0-17-15,-1 0 0,1-17 16,9-1-16,-1-8 16,18-26-1,25-60-15,19-44 16,-1-9-16,-52 44 16,-18 61-16</inkml:trace>
  <inkml:trace contextRef="#ctx0" brushRef="#br1" timeOffset="-138092.79">26789 13431 0,'0'0'0,"0"0"0,0 0 16,0 0-16,0 0 16,26 0-16,44-9 15,60 1-15,70 8 16,60 0 0,62 0-16,42 8 0,27-8 15,-9 0-15,-17 0 16,-26 0-1,-35 0-15,-27 0 16,-68-8-16,-61-1 16,-44 0-16,-52 1 15,-26 8-15,-17 0 16,-9 0-16</inkml:trace>
  <inkml:trace contextRef="#ctx0" brushRef="#br1" timeOffset="-137793.27">26989 13630 0,'0'0'0,"0"0"0,0 0 15,17 0-15,44 0 16,52-9-16,70 1 16,68-1-16,53 1 15,78-10-15,44 1 16,8 0 0,9-1-16,-35 1 15,-43-9-15,-53 9 16,-86 17-16,165-9 15</inkml:trace>
  <inkml:trace contextRef="#ctx0" brushRef="#br2" timeOffset="-61309.02">2909 6494 0,'0'0'0,"0"0"15,0 0-15,0 0 16,0 0-16,-9 26 16,1 26-1,-10 26-15,-8 34 16,0 9-16,0 1 16,9-18-16,17-70 15</inkml:trace>
  <inkml:trace contextRef="#ctx0" brushRef="#br2" timeOffset="-60885.46">2831 6225 0,'0'0'0,"-9"-8"0,-17-1 0,0 0 15,0 9-15,-17 9 16,-27 34-16,-8 27 31,-17 51-31,-1 26 0,27-8 16,16-1-16,27 1 16,18-27-16,8-25 15,26 0-15,17-18 16,9-17-16,18-26 15,25-26 1,27-44-16,-1-33 0,10-45 16,-27-16-1,-35-10-15,-17-16 16,-34 8-16,-36 9 16,-25 26-16,-9 25 15,0 36-15,-9 25 16,-8 26-16,16 18 15,1 34-15,18 18 16,16-18 0</inkml:trace>
  <inkml:trace contextRef="#ctx0" brushRef="#br2" timeOffset="-59907.59">9361 12842 0,'0'0'0,"0"0"0,0 0 16,0 0-16,0 0 15,0 0-15,0 0 16,0 0-16,17 0 16,18 9-16,9 8 15,-1 0-15,0 1 16,-16-10 0,-1 1-16,-18 8 15,1 1 1,-18-1-16,-8 18 0,-9 8 15,-18-8-15,1 8 16,8-9-16,1 1 16,7-9-16,10-9 15,0-8 1,17 8-16,0 1 16,0-10-16,26 10 15,26-10-15,17-16 16,18-10-16,17-16 15,-34 8-15</inkml:trace>
  <inkml:trace contextRef="#ctx0" brushRef="#br2" timeOffset="-59441.19">9378 12530 0,'0'0'0,"0"0"16,-8 0-16,-1 0 15,0 18-15,-17-1 16,0 18-16,-17 34 16,-1 17-1,10 18-15,8 0 16,17 18-16,9-1 0,9-26 15,25 0-15,1-17 16,17 0 0,26-17-16,9-9 15,0-35-15,17-17 16,9-26-16,0-17 16,-17-18-16,-10-25 15,-16-27 1,-18 0-16,-26-8 0,-26 9 15,-17 16 1,-18 10-16,-26 8 16,-26 8-16,-17 19 15,-9 25-15,-8 17 16,16 18-16,36 17 16,52-18-16</inkml:trace>
  <inkml:trace contextRef="#ctx0" brushRef="#br2" timeOffset="-58172.23">10933 12799 0,'0'0'0,"0"0"0,0 0 0,0 0 16,0 0-16,0 8 16,9 1-16,8 0 15,0-1 1,1-16-16,16-1 16,18-17-16,1-17 15,-10-9-15,0 9 16,1-18-16,-18 18 15,-17 8-15,-1 9 16,1 9 0,-9 17-16,0 8 15,-9 27-15,-17 43 16,0 52-16,0 0 16,0 8-16,9-16 15,-1-19-15,1-16 16,0-26-16,-1-18 15,10-8 1,-1-9-16,0-18 16,0 1-16,1-18 15,-1-8-15,9-18 16,0-25-16,17 8 16,1 0-16,17 0 15,-1 0-15,10 17 16,-1 1-1,-8 16-15,-9 1 16,0 17-16,-9 0 16,-8 0-16,0 0 15,-9 0-15,0 9 16,0-1 0,-9 10-16,0-10 0,1 1 15,-10 0-15,1-1 16,8 1-1,-8-1-15,8 1 16,1 8-16,-1 1 16,-9 8-16,18 0 15,0 8-15,18-8 16,-1 9 0,18-9-16,17 0 0,0 0 15,0-17 1,44-9-16,-35 8 15</inkml:trace>
  <inkml:trace contextRef="#ctx0" brushRef="#br2" timeOffset="-57933.33">11662 12903 0,'0'0'0,"0"0"15,0 0-15,0 0 16,9 0-16,8 0 16,18 0-16,26-9 15,8-8-15,9-9 32,18 0-32,-18 8 0,0-8 0,-17 9 15,-35 8 1</inkml:trace>
  <inkml:trace contextRef="#ctx0" brushRef="#br2" timeOffset="-57735.19">11949 13007 0,'0'0'0,"0"0"0,0 0 15,0 0-15,0 17 16,0 0-16,0 18 15,0 17-15,0 17 16,-9-8-16,9-1 16,0-16-16,9-27 15</inkml:trace>
  <inkml:trace contextRef="#ctx0" brushRef="#br2" timeOffset="-57437.33">10881 13777 0,'0'0'0,"0"0"16,8 0-16,18 9 15,18 0-15,51-9 16,36 0 0,42-9-16,18-8 15,-17-1-15,-26 1 16,-9 0-16,-18 8 16,-17 0-16,-25 1 15,-53 8-15</inkml:trace>
  <inkml:trace contextRef="#ctx0" brushRef="#br2" timeOffset="-56684.15">12027 13881 0,'0'0'0,"0"0"0,0 0 15,0 0-15,0 0 16,0 0-16,-9 0 16,1 0-16,-18 0 15,-9 9-15,-9 8 16,-8 1-1,0 8-15,9 8 16,8-8-16,0 0 16,18 0-16,0 0 15,17-9-15,0-8 16,0 0-16,17-9 16,0-9-1,18 0-15,0 1 0,8-9 16,-17 8-1,-8 0-15,-10 1 16,1 8-16,-9 0 16,0 0-16,-9 0 15,-8 26-15,-18 25 16,-8 10 0,-1 17-16,1 26 0,8 9 15,9-18 1,9-9-16,17-8 15,0-17-15,9-9 16,8-17 0,0-9-16,9-18 15,0 1-15,0-18 0,0 1 16,9-18 0,-9-9-16,0-26 15,-8-25-15,-18 16 16,-9 1-16,-17 17 15,0 18-15,-9-1 16,0 18-16,9-1 16,9 1-16,0 8 15,17 9-15,0-8 16,17-10-16,61-25 16,70-26-1,34-27-15,200-85 16</inkml:trace>
  <inkml:trace contextRef="#ctx0" brushRef="#br2" timeOffset="-53856.44">13165 13578 0,'0'0'0,"-9"0"0,9 0 0,-9-8 15,1-1-15,-10-8 16,1 8-16,-1 0 15,1-8-15,0 8 16,-1 1-16,1-10 16,8 10-16,1-1 15,-1 0-15,9 9 16,0 0-16,0 0 16,0 0-1,9-8-15,34-1 16,18 0-16,8 1 15,18-18-15,17 0 32,-26 8-32,-25 1 0,7 0 15,-8 8-15,-34 9 0</inkml:trace>
  <inkml:trace contextRef="#ctx0" brushRef="#br2" timeOffset="-53604.64">13026 13596 0,'0'0'0,"0"0"16,0 0-16,0 0 16,0 0-16,0 0 15,0 0-15,0 0 16,8 0-16,10 8 15,8 1-15,26-1 16,17 1-16,9-9 16,1 0-1,16-9-15,-34 9 16</inkml:trace>
  <inkml:trace contextRef="#ctx0" brushRef="#br2" timeOffset="-46666.56">15448 12963 0,'0'0'0,"0"0"0,-8 9 16,-10 17-16,-16 26 15,-10 26-15,1 8 16,8-8-16,0-17 16,18-9-16,0-9 15,17-8 1,0-26-16,0-1 15</inkml:trace>
  <inkml:trace contextRef="#ctx0" brushRef="#br2" timeOffset="-46302.84">15787 13093 0,'0'0'0,"0"0"0,0 0 15,-9 0-15,1 18 16,-18 7-16,0 19 16,8 8-16,1 0 15,8-9-15,9 0 32,0-17-32,18 0 0,-1-8 15,0-10-15,18 1 16,8-18-16,10-8 15,-10-18-15,0-8 16,-17 0-16,-8-1 16,-10-8-1,-16 18-15,-1-1 16,-8 18-16,-9 0 16,0 17-16,-9 8 15,0 1-15,18-1 16</inkml:trace>
  <inkml:trace contextRef="#ctx0" brushRef="#br2" timeOffset="-45672.22">16152 13266 0,'0'0'0,"0"0"0,0 0 16,0 18-16,0-1 16,0 18-16,-9-1 15,0 1-15,1 0 16,-1-9-16,0-9 15,9-8-15,0-1 16,0 1 0,0-9-16,0 0 15,0-9-15,9-8 16,17-18-16,9-8 16,0 8-16,-9 1 15,0 16-15,0 1 16,0 17-16,-9 0 15,1 17 1,-1 1-16,-8-1 16,-1 0-16,1-8 15,0 0 1,-9-1-16,0 1 0,0-9 16,0 0-1,17-9-15,0-8 0,18-9 16,-9-9-1,0 18-15,-17 0 16,0 8-16,-1 9 16,1 0-16,0 17 15,-1 9-15,-8 0 16,0 0-16,9 0 16,0 0-16,-1-8 15,1-10 1</inkml:trace>
  <inkml:trace contextRef="#ctx0" brushRef="#br2" timeOffset="-45387.15">17003 12868 0,'0'0'0,"0"0"0,0 0 16,0 0-16,0 17 16,0 9-16,-9 26 15,0 35-15,-8 8 16,0 0 0,-1 1-16,1-10 15,8-25-15,1-9 16,8-9-16,0-17 15,0-17 1,0-1-16,0-8 0,0 0 16</inkml:trace>
  <inkml:trace contextRef="#ctx0" brushRef="#br2" timeOffset="-45036.62">17411 13093 0,'0'0'0,"0"0"15,0 0-15,0 0 16,9 0-16,-1 0 16,-8 0-16,0 9 15,-8 8 1,-1 0-16,-17 18 16,-9 0-16,0-1 15,-8-8-15,8 0 16,1 0-1,16-17-15,1 0 16,8-1-16,9 1 0,0 0 16,9 8-1,17 9-15,17 9 16,9-1-16,9 1 16,9-9-16,-10 0 15,-16 0-15,-9-9 16,8-8-16,-17-9 15</inkml:trace>
  <inkml:trace contextRef="#ctx0" brushRef="#br2" timeOffset="-44420.65">14259 13717 0,'-9'0'0,"0"0"0,1 0 16,8 0-16,0 0 16,0 0-16,0 0 15,0 0-15,17 0 16,26 0-16,27 8 16,25 1-1,44 0 1,26-9-16,18 8 0,34 10 15,26 8-15,9 0 16,17-9 0,-17-8-16,-9-1 15,-17 1-15,-18 0 16,-34-1-16,-27-8 0,-25 9 16,-35 0-1,-18-1-15,-34 1 16,-9 8-16,-8-8 15</inkml:trace>
  <inkml:trace contextRef="#ctx0" brushRef="#br2" timeOffset="-43807.87">15179 14150 0,'0'0'0,"0"0"0,0 0 16,0 0-16,0 0 15,0 0-15,26 0 16,9 0-16,8 8 16,10 1-16,7 8 15,-8-8 1,-8 0-16,-18-1 16,0 1-16,-17 0 15,-1 8-15,-8 0 16,-8 1-16,-1-1 15,-8 9-15,-1-9 16,1 1-16,8-1 16,9 0-16,0 1 15,9-1 1,8 0-16,1 1 16,8 8-16,0-9 15,0 0-15,-9 1 16,-8-1-16,-1 17 15,-16-8-15,-10 0 16,-8 0 0,-8 0-16,-1-8 15,9-10-15,8 1 16,1 0-16,17-1 16,17-16-16,10-27 15,-10 9-15</inkml:trace>
  <inkml:trace contextRef="#ctx0" brushRef="#br2" timeOffset="-43481.45">16126 14314 0,'0'0'0,"0"0"16,0 0-16,-9 0 16,-8 18-16,-9 8 15,-9 8-15,-9 18 16,1 18-16,8-1 31,18-17-31,0-9 0,8 0 16,9-17-16,17 0 15,9-17-15,18 0 16,8-18-16,9-17 16,-1-17-16,-16-9 15,-18 8-15,-9 1 16,-8 0-1,-18 8-15,1 1 16,-18 16-16,-9 1 16,-9 8-16,18 9 15,18 9-15,8-9 16</inkml:trace>
  <inkml:trace contextRef="#ctx0" brushRef="#br2" timeOffset="-42459.77">16551 14410 0,'0'0'0,"0"0"0,0 0 15,0 0-15,-8 26 16,-1 26-16,0 17 15,1 0-15,8 9 16,0-9 0,0-8-16,8-18 15,10-17-15,-1 0 16,18-17-16,-9 0 16,8-18-16,1-17 15,9-17-15,-18-9 16,-9-18-16,-17 1 15,-9 8 1,-17 10-16,-8 16 16,-10 9-16,-17 17 15,1 18-15,7 17 16,36 17-16,17-17 16</inkml:trace>
  <inkml:trace contextRef="#ctx0" brushRef="#br2" timeOffset="-41787.74">17263 14358 0,'0'0'0,"0"0"0,0 0 16,0 26-16,0 34 15,-8 44-15,-1 0 16,0 26 0,1 9-16,-1-44 0,0-35 15,1-16 1,8-18-16,0-18 16,8 10-16,18-18 15,9-35-15,-9-26 16,-9 36-16</inkml:trace>
  <inkml:trace contextRef="#ctx0" brushRef="#br2" timeOffset="-41519.86">17732 14514 0,'0'0'0,"0"0"16,0 0-16,0 0 16,0 0-16,-8 17 15,-1 9-15,-17 17 16,-18 0-16,1 1 15,-9-18-15,0 0 16,17-9-16,18-8 16,-1-1-1,1 1-15,8 0 16,9-1-16,0 1 16,0 8-16,18 1 15,16-1-15,18 18 16,18-1-16,-1 1 15,-8-9-15,-26-9 16</inkml:trace>
  <inkml:trace contextRef="#ctx0" brushRef="#br2" timeOffset="-39677.31">18557 13656 0,'0'0'0,"0"0"0,0 0 0,0 0 15,-8 26-15,-19 26 16,-7 26 0,-10 17-16,1-8 15,8 0-15,26-36 16</inkml:trace>
  <inkml:trace contextRef="#ctx0" brushRef="#br2" timeOffset="-39500.07">18279 13855 0,'0'0'0,"0"0"0,0 0 15,0 0-15,0 0 16,18 18-16,-1 16 15,18 1-15,8 8 16,27 18-16,-27-26 16</inkml:trace>
  <inkml:trace contextRef="#ctx0" brushRef="#br2" timeOffset="-38839.25">19113 13613 0,'0'0'0,"0"0"16,0 0-16,0 0 15,-9 0-15,1 0 16,-1 0-16,9 0 16,0 0-16,0 0 15,0 0-15,0 0 16,0 0-16,0 0 15,0 0 1,0 0-16,0 0 16,0 0-16,0 0 15,0 0-15,0 0 16,0 0-16,0 0 16,17 0-16,1 8 15,25 10-15,18-1 16,8 18-1,-25-9-15,-10 0 16,-7 0-16,-19 0 16,1 8-16,-26 10 15,-10-1-15,-16 9 16,0-9-16,-9 1 16,8-10-16,18-8 15,9-17 1,-1-1-16,10 1 15,8 0-15,0-1 16,0 1-16,8 0 16,10-1-16,8 1 15,35-18-15,17-17 16,17 0-16,-51 9 16</inkml:trace>
  <inkml:trace contextRef="#ctx0" brushRef="#br2" timeOffset="-38438.95">20190 13457 0,'0'0'0,"0"0"0,0 0 0,0 0 16,0 0-16,0 0 16,-9 0-1,-8 17-15,-18 18 16,-8 26-16,-10 8 15,1 17 1,0 1-16,17-9 0,1-9 16,16 9-1,18-17-15,0-9 0,18-18 16,-1-8 0,18-8-16,0-10 15,-1-8-15,1-17 16,8-9-16,1-9 15,-18 1-15,-17-9 16,-1 8-16,-16 0 16,-10 1-16,-8 16 15,-17 1 1,-1 17-16,10 17 16,-1-8-16,18 0 15</inkml:trace>
  <inkml:trace contextRef="#ctx0" brushRef="#br2" timeOffset="-37856.64">20511 13890 0,'0'0'0,"0"0"0,0 0 16,0 0-16,0 17 15,-9 18-15,1 8 16,-1 9-16,-8 9 16,-1-18-16,1-8 15,8-9 1,1-9-16,-1-8 16,9-1-16,0-8 15,0-8-15,0-1 16,17-17-16,1-9 15,8 1-15,0 8 16,0 9 0,0-1-16,-9 10 15,1-1-15,-1 9 16,-8 0-16,-1 9 16,1 8-16,-9 0 15,0 9-15,0 0 16,0-9-16,0-8 15,0 0-15,0-1 16,0-8 0,9-8-16,17-18 15,8-9-15,10 1 16,-1-1-16,-17 18 16,-8-1-16,-10 18 15,1 0 1,-9 0-16,0 9 15,0 8-15,9 18 16,-9 17-16,0-9 16,8-17-16,10 0 15,-1 0-15,-8-17 16</inkml:trace>
  <inkml:trace contextRef="#ctx0" brushRef="#br2" timeOffset="-37405.29">21128 14011 0,'0'0'0,"0"0"0,0 0 15,0 0 1,0 0-16,0 9 15,0 0-15,8-1 16,10 1-16,8 0 16,8-18-16,10 0 15,-9 1-15,-9-1 16,0 0-16,0 1 16,-18-1-16,1 0 15,-9 1 1,0-1-16,-9 9 15,1 0-15,-18 0 16,0 17-16,-9 1 16,0 25-16,0 9 15,18-9-15,17-8 16,0-9-16,17 0 16,18 0-1,9-18-15,34-16 16,43-18-16,1-26 15,-87 26-15</inkml:trace>
  <inkml:trace contextRef="#ctx0" brushRef="#br2" timeOffset="-37028.36">21866 13751 0,'0'0'0,"0"0"16,0 0-16,0 0 15,0 0-15,0 0 16,0 0-16,0 0 16,0 0-16,0 0 15,0 0 1,0 0-16,0 9 16,8 8-16,1 9 15,0 9-15,-1 17 16,10 9-16,-1 8 15,1 0-15,-1 0 16,-8-25-16,-1-18 16,1 0-1,0-9-15,-9-8 16,0-1-16,0 1 16,0 0-16,17-27 15,18-34-15,34-78 16,18-43-16,-26 43 15,-44 87-15</inkml:trace>
  <inkml:trace contextRef="#ctx0" brushRef="#br2" timeOffset="-23605.03">10525 14886 0,'-9'-9'0,"0"1"0,-8-1 15,-9-8-15,0-1 16,-9 1-16,-8 8 16,-1 9-16,-16 18 31,-1 16-31,-9 18 0,-8 35 16,26 8-16,17-8 15,18 8-15,26 9 16,17 0-16,17-9 15,18-8 1,26-18-16,8-26 0,27-25 16,25-27-16,1-43 15,0-43-15,-18-9 16,-43 9 0,-26-18-16,-18 0 15,-26 9-15,-17 9 16,-34 0-16,-27 8 15,-26 27-15,-26 25 16,-17 44-16,8 25 16,27 27-16,34-9 15,35-35-15</inkml:trace>
  <inkml:trace contextRef="#ctx0" brushRef="#br2" timeOffset="-23063.41">10707 15154 0,'0'0'0,"0"0"0,0-8 0,-9-1 15,1 0 1,-1 1-16,-17-10 16,0 10-16,-9 8 15,-26 8-15,9 27 16,9 0-16,8 8 15,0 9-15,18 0 16,8 0 0,18-9-16,8-8 15,9-9-15,9-17 16,9-18-16,8-8 16,0-9-16,-9-9 15,-17 9-15,0 9 16,-17-1-16,0 10 15,-1 8-15,1 0 16,-9 0 0,0 17-16,0 18 15,0 25-15,17 1 16,1-9-16,17-9 16,17 0-16,-9-17 15</inkml:trace>
  <inkml:trace contextRef="#ctx0" brushRef="#br2" timeOffset="-22246.24">11706 15232 0,'0'0'0,"0"0"15,-9 0-15,0 26 16,-17 35-16,-8 34 15,-1 9 1,9-9-16,17-25 0,9-27 16,0-26-1</inkml:trace>
  <inkml:trace contextRef="#ctx0" brushRef="#br2" timeOffset="-21928.27">12001 15345 0,'0'0'0,"0"0"16,0 0-16,0 0 0,-9 26 16,1 26-1,-10 17-15,1 9 16,8 0 0,9 0-16,0-17 0,9-18 15,0-8-15,8-27 16,0 1-1,18-18-15,0 1 16,8-18-16,1-18 16,-18-8-16,-9-17 15,-17 17-15,-9 17 16,-17 1-16,0 17 16,-17 8-16,8 9 15,18 17-15,17 0 16</inkml:trace>
  <inkml:trace contextRef="#ctx0" brushRef="#br2" timeOffset="-21412.25">12470 15587 0,'0'0'0,"0"0"0,0 0 16,-9 18-16,1 8 16,-1 8-16,-9 10 15,1-18-15,8 0 16,1-9 0,8-8-16,0-1 0,0-8 15,0-8 1,0-1-16,17-17 15,9-17-15,9 8 16,0 0-16,-9 18 16,0 17-16,-9 0 15,-8 9-15,-1 8 16,1 9-16,-9 0 16,0 0-1,0-17-15,0-1 16,0-8-16,18-8 15,16-10-15,10-8 16,-18 9-16,0 0 31,-9 8-31,-8 9 0,-1 0 0,1 17 16,0 18-16,-9 17 16,0-9-1,9-8-15,8 0 16,0-18-16,-8-17 15</inkml:trace>
  <inkml:trace contextRef="#ctx0" brushRef="#br2" timeOffset="-21209.26">13199 15154 0,'0'0'0,"0"0"15,0 0-15,-8 26 16,-1 26-16,0 52 15,-8 35 1,0-1-16,8 1 0,9-26 16,-9-27-1,9-34-15,9-17 16,8-9-16,9-18 16,-8-8-16</inkml:trace>
  <inkml:trace contextRef="#ctx0" brushRef="#br2" timeOffset="-20906.31">13738 15406 0,'0'0'0,"0"0"0,0 0 16,0 0-16,-9 8 16,0 10-16,-34 16 15,-18 10-15,0-1 16,-8 0 15,17-17-31,0 0 0,17 0 0,18-17 16,-1-1-16,1 10 15,17-1-15,0 0 16,0 1-16,17 16 16,27 27-16,25 0 15,18-1-15,17-17 16,35 9-16,191 61 15</inkml:trace>
  <inkml:trace contextRef="#ctx0" brushRef="#br2" timeOffset="-20129.85">22778 14349 0,'0'0'0,"0"0"0,8 0 15,18 0-15,18 9 16,25-1-16,9 1 15,0 0-15,-8-9 16,-1 17-16,-25-8 16</inkml:trace>
  <inkml:trace contextRef="#ctx0" brushRef="#br2" timeOffset="-19943.93">22812 14617 0,'0'0'0,"0"0"16,0 0-16,0 0 15,26 9-15,35 0 16,17-1-16,44-8 16,25-26-16,227-60 15</inkml:trace>
  <inkml:trace contextRef="#ctx0" brushRef="#br2" timeOffset="-14926.13">24740 14436 0,'0'0'0,"0"0"0,0 0 0,0 0 0,0 0 0,0 0 0,0 0 0,0 0 0,0-9 15,0 0 1,0 9-16,-9-8 15,1-1-15,-10 0 16,-8 9-16,0 0 16,-17 18-16,8-1 15,0 26-15,1 18 16,-1 8 0,9-8-16,17-9 15,18-9-15,8 0 16,18-17-16,0-17 15,17 0-15,9-18 16,8-26-16,0-17 16,-8-17-16,-17 8 15,-18-8 1,-9 9-16,-8 25 16,-9 0-16,-9 18 15,0 0-15,9 17 16,0 0-16</inkml:trace>
  <inkml:trace contextRef="#ctx0" brushRef="#br2" timeOffset="-14748.45">25244 14877 0,'0'0'0,"0"0"15,0 0-15,0 9 16,8 0 0,1-1-16,8 1 15</inkml:trace>
  <inkml:trace contextRef="#ctx0" brushRef="#br2" timeOffset="-14195.35">25661 14349 0,'0'0'0,"0"0"0,0 0 0,0 0 15,0 0 1,0 17-16,17 18 16,0 26-16,9 17 15,0-1 1,0 1-16,0-17 0,1-9 16,-19-9-16,1-17 15,-18 0-15,1-17 16,-10 0-16,-8-1 15,-9 1 1,1-9-16,16 0 16,1-9-16,0 1 15,17-1-15,8-26 16,36-17-16,8-17 16,17 0-16,-8-1 15,0 1-15,-18 17 16,-17 18-1,-17-1-15,-18 9 16,1 9-16,-10 8 16,-17 9-16,-17 0 15,9 9-15,0-1 16,16 1-16,19 0 16,8-9-16,8 0 15</inkml:trace>
  <inkml:trace contextRef="#ctx0" brushRef="#br2" timeOffset="-13764.52">26251 14358 0,'0'0'0,"0"0"0,0 0 16,0 0-16,0 0 16,0 0-16,17 0 15,27 0-15,17 8 16,17-8-16,9 0 16,8 0-1,-17 0-15,-8 0 16,-18 0-16,-9 0 15,-17 0-15,-8 9 16,-10 0-16,1 8 16,-9 9-16,-9 26 15,-25 43-15,-10 0 16,1 9 0,8 0-16,0-17 15,18-26-15,0-27 16,8-8-16,18-9 15,-1 1-15</inkml:trace>
  <inkml:trace contextRef="#ctx0" brushRef="#br2" timeOffset="-12594.8">26911 15440 0,'0'0'0,"0"0"0,0 0 0,0 0 0,0 0 16,0 0-16,0 0 16,0 0-16,0 0 15,17 0-15,9-8 16,18-27-16,17-17 16,25-17-1,10-27-15,-1-8 16,-16 9-16,-10 26 15,-8 17-15,-18 9 16,-17 8-16,-17 18 16,0-1-16,-1 18 15,-8 0-15,0 0 16,-8 18 0,-1 8-16,-17 34 15,0 18-15,9-8 16,-1-27-16,10-9 15,8-8-15,0 0 16,8-17-16,10 0 16,16-27-16,18-16 15,18-18-15,-1-9 16,-17 18 0,-17 8-16,-9 18 15,-17 0-15,0 17 16,-9 0-16,-9 8 15,0 27-15,-8 26 16,0 17-16,8-9 16,9-17-1,0-9-15,26-17 16,17-17-16,-17-1 16</inkml:trace>
  <inkml:trace contextRef="#ctx0" brushRef="#br2" timeOffset="-12213.35">28257 14938 0,'0'0'0,"0"0"0,0 0 16,0 0-16,17 17 15,9 1-15,9 8 16,17-18-16,0 1 15,9-18-15,0 1 16,0-1 0,-18-8-16,-8-9 0,-9 8 15,-17 1 1,-1 0-16,-16 8 16,-10-8-16,-25 17 15,-9 8-15,-9 10 16,0 16-1,9 10-15,17 8 16,9-1-16,9-7 16,17-1-16,17-17 15,9 0-15,18-17 16,-1-1-16,-17 1 16</inkml:trace>
  <inkml:trace contextRef="#ctx0" brushRef="#br2" timeOffset="-11919.69">29012 14635 0,'0'0'0,"0"0"0,0 0 16,0 0-16,0 17 16,18 9-16,-1 9 15,1 17-15,8 26 16,8 26-1,1-18-15,0-8 16,-9-9-16,0-25 16,-9-10-16,-8-8 15,0-8-15,-1-10 16,-8 1-16,9-18 16,34-51-16,44-96 15,35-121 1,34-26-16,70-122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3:02.1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16569 8468 0,'0'-8'0,"0"-1"0,0 0 16,0 1-1,0-1-15,0 9 16,0-9-16,8 1 16,10-1-16,16 0 15,1 1-15,17-1 16,0 9-16,0-9 31,1 1-31,16-1 0,-17 0 0,-8 9 16,-10 0-1,1 0-15,0-8 16,-1 8-16,-16 8 16</inkml:trace>
  <inkml:trace contextRef="#ctx0" brushRef="#br0" timeOffset="298.95">16621 8624 0,'0'0'0,"0"0"0,0 0 16,0 0-1,0 0-15,0 0 0,8 0 16,18 0 0,18-8-16,17-1 15,8 9-15,9-9 16,-8 1 0,-1-1-16,-17 9 0,-8 0 15,-18 0-15,0 0 16,0 0-16,-17 0 15</inkml:trace>
  <inkml:trace contextRef="#ctx0" brushRef="#br0" timeOffset="1198.83">18236 8053 0,'-9'-9'0,"1"0"16,-1 1-16,0-1 16,0 0-16,9 9 15,0 0-15,0 0 16,0 0 0,-8 0-16,-1 9 15,0 8-15,-8 18 16,0 26-16,8 34 15,-8 9 1,8 0 0,9 8-16,9 1 0,-9-18 0,0-17 15,8-26 1,10-9-16,-1-17 16,0 0-16,9-17 15,1 0-15,7-18 16,27-34-16,0-18 15,8-25-15,1-36 16,-1-16-16,-8 16 16,-18 19-16,-16 16 15,-1 26 1,-18 18 0,1 8-16,0 18 0,-1 0 15,-8 17-15,0 0 16,-8 0-16,-1 26 15,-17 26-15,-9 43 16,0 17 0,18 1-16,0 17 15,17 0-15,8-26 16,10-18 0,8-16-1,9-18 1,8-9-16,9-8 15,17-18 1,-16-17-16</inkml:trace>
  <inkml:trace contextRef="#ctx0" brushRef="#br0" timeOffset="1581.5">19651 8070 0,'0'0'0,"0"9"0,0 34 16,-8 52-16,-1 44 31,-8 25-31,8-16 0,0-27 0,9-17 16,0-35-1,0-17 1,0-17-16,0-18 0,0-8 16,0-9-16</inkml:trace>
  <inkml:trace contextRef="#ctx0" brushRef="#br0" timeOffset="2032.09">19764 8338 0,'0'0'0,"0"0"15,0 0-15,9 0 16,8 0-16,1-8 15,16 8-15,1-9 16,0 9-16,8 0 16,-17 0-1,0 9-15,0-1 0,-8 10 16,-1-1 0,-8 18-16,0-1 15,-1 10-15,-8-1 16,0 0-16,0-8 15,0 0-15,0 8 16,0-8 0,9-9-16,8-9 0,9 0 15,9-8 1,8 0-16,10-18 16,7-8-16,1-9 15,-17 8-15,-27 10 16</inkml:trace>
  <inkml:trace contextRef="#ctx0" brushRef="#br0" timeOffset="2265">20277 8252 0,'0'0'16,"0"0"-16,-9 9 0,0 17 15,1 25-15,-1 19 16,0 16-16,-17 18 31,0 0-31,9-8 0,-1-10 16,1-25-16,8-9 15,9-18-15,0-8 16,9-17-16,-9-9 16,26 9-16,0-1 15</inkml:trace>
  <inkml:trace contextRef="#ctx0" brushRef="#br0" timeOffset="2531.58">20581 8953 0,'0'0'0,"0"-8"0,0-1 16,0 9-16,0 0 15,0 0-15,0 0 16,-9 0-16,0 17 16,9 1-16,0-1 15,0 9 1,9-9-16,8 1 15,9-10-15,0 1 16,9-18-16,0 1 16,-9-1-16,0-17 15,-17 0-15,-9-9 16,-18 1-16,-8-1 16,0 9-16,-9 0 15,18 9-15,8 8 16</inkml:trace>
  <inkml:trace contextRef="#ctx0" brushRef="#br0" timeOffset="2848.82">20989 8373 0,'0'0'0,"0"0"0,0 0 16,17 17-16,18 1 15,17-1-15,9 0 16,8 9-16,9 0 31,0-17-31,-17 0 0,-17-1 16,-10 1-16,-8 0 16,-17-9-16,0 0 15,-1 17-15,-16 9 16,-27 26-16,-34 35 15,-27 16-15,-8 1 16,0-8 0,8-18-16,27 0 0,43-35 15</inkml:trace>
  <inkml:trace contextRef="#ctx0" brushRef="#br0" timeOffset="3316.22">18939 6632 0,'0'0'0,"0"0"15,0 0-15,0 0 0,-8 9 16,-1 26-16,-17 43 16,-18 51-16,10 19 31,-10-1-31,10-17 0,-1-35 0,17-17 15,10-26-15,8-26 16</inkml:trace>
  <inkml:trace contextRef="#ctx0" brushRef="#br0" timeOffset="3581.94">18401 7195 0,'0'0'0,"0"0"0,0 0 15,9 18 1,17 8-16,17 34 16,9 18-16,0-9 15,-8-8-15,-1-18 16,-17-8-16,0-9 16,-17-9-16,0-8 15,-1 0-15,1-1 16,0-16-16,8-10 15,26-42 1,27-44-16,34-43 16,113-200-16</inkml:trace>
  <inkml:trace contextRef="#ctx0" brushRef="#br0" timeOffset="4350.85">20198 6052 0,'0'0'0,"0"0"0,0 0 16,0 0-16,9-9 16,0 1-16,-1-1 15,-8 0 1,0 1-16,-8-1 15,-10 0-15,-16 9 16,-10 9-16,-17 26 16,-8 25-1,17 1 110,17-9-125,18-9 0,-1-17 0,18 0 0,0-17 0,18 0 0,8-1 0,9-16 16,8-10-16,0-8 0,-8 0 0,-9 9 0,0 0 0,-17 17 0,0 0 0,-9 17 0,-9 35 0,-8 52 16,-27 43-16,9-8 15,9-9-15,9-1 16,17-42-16,0-18 15,17-17-15,1-17 16,-1-9 0,9-9-16,0-8 15,9-18-15,0-25 16,8-18-16,-8-35 16,-26-8-16,-18-26 15,0 17-15,0 34 16,1 27-16,-1 8 15,0 18 1,9 0-16,0-1 16,0 10-16,9-1 15,26-8-15,-9 8 16</inkml:trace>
  <inkml:trace contextRef="#ctx0" brushRef="#br0" timeOffset="4787.75">20607 5983 0,'0'0'0,"0"0"16,0 0-16,0 0 15,0 0-15,0 0 16,0 0-16,0 26 15,0 17-15,0 26 16,8-8 0,1 0-16,0-9 15,-1-9-15,1-17 16,0-9-16,-1-8 16,10-1-16,-1-16 15,18-9-15,0-18 16,-1-26-1,1 1-15,-9-1 16,-9 18-16,-8 17 16,0 8-16,-1 1 15,-8 17-15,0 0 16,0 17-16,9 18 16,9 8-16,-1 1 15,9 8 1,9-18-16,-27-16 15</inkml:trace>
  <inkml:trace contextRef="#ctx0" brushRef="#br0" timeOffset="5219.8">21544 5914 0,'0'0'0,"0"0"0,0 0 15,0 0-15,-8 0 16,-10 0-16,-8 17 16,-17 0-16,-9 26 15,-9 27-15,9-10 16,17-8-16,18-8 16,-1-10-16,18-8 15,0-17 1,0 0-16,18-9 15,8-9-15,9-17 16,8-17 0,0-1-1,-17 10-15,1 16 16,-19 1-16,1 0 16,0 8-16,-1 9 0,-8 0 15,0 9-15,9 8 16,8 9-16,1 0 15,8 0-15,8 0 16,10-9-16,8-17 16,-26 0-16</inkml:trace>
  <inkml:trace contextRef="#ctx0" brushRef="#br0" timeOffset="5531.24">21874 6000 0,'0'0'0,"0"0"15,0 0-15,0 17 16,0 9 0,0 9-16,0 0 15,0 8-15,-8-17 16,8 0-16,0-9 16,0-8-16,0 0 15,0-9-15,0-9 16,17-26-16,18-17 15,8-8-15,1 8 16,-1 8 0,-8 18-16,-9 9 0,0 17 15,-9 0 17,-8 17-32,8 9 0,-8 18 15,8 16-15,9-8 0,-17-34 16</inkml:trace>
  <inkml:trace contextRef="#ctx0" brushRef="#br0" timeOffset="5732.85">22326 5818 0,'0'0'0,"0"0"15,0 0-15,0 0 0,17 0 16,9 0 0,26 0-16,9-8 15,9-1-15,-9 9 16,-35 9-16</inkml:trace>
  <inkml:trace contextRef="#ctx0" brushRef="#br0" timeOffset="6008.42">22578 5411 0,'0'0'0,"0"0"16,0 18-16,0 25 15,8 43-15,-16 36 16,-1-1 0,0 9-16,1 0 0,8-35 15,0-17-15,8-26 16,18-26-16,1 0 16,-10-17-1</inkml:trace>
  <inkml:trace contextRef="#ctx0" brushRef="#br0" timeOffset="6416.17">23029 5844 0,'0'0'0,"0"0"0,-8 9 15,-1 8-15,0 27 16,1 16-1,-1 9-15,9-8 0,0-18 47,0-17-47,0 0 16,0-26-16,0 9 0,17 0 0,1-18 0,16-8 0,10-18 16,-1-8-16,1-9 15,-18 0-15,0 17 16,-18 18-16,1-1 15,0 10-15,-1 8 16,-8 0-16,0 0 16,0 17-16,0 9 15,0 0-15,0 0 16,18 0 0,-1 0-1,18-17-15,17-18 0,0-8 16,9-1-16,-35 10 15</inkml:trace>
  <inkml:trace contextRef="#ctx0" brushRef="#br0" timeOffset="6915.83">23846 5810 0,'0'0'0,"0"0"0,0 17 16,-9 0-16,0 9 15,1 18-15,-10 7 16,1-7-16,8-1 15,0-8 1,1-9-16,-1-9 16,9-8-16,0-1 15,0-8-15,0-8 16,0-10-16,17-16 16,18-10-16,0 1 15,8 8-15,1 9 16,-10 9-16,-7 17 15,-1 0 1,-9 17-16,-8 9 16,-1 18-16,-8-1 15,0 0-15,0-17 16,0 0-16,0-17 16,0 0-16,0-1 15,0-16 1,26-18-16,18-26 0,8-26 15,17-9 1,-8 18-16,-35 34 16,0 18-16,-17 8 15,0 9-15,-9 9 16,0 17-16,0 26 16,0 8-16,8 27 15,10-18 1,16 1-16,-8-36 15</inkml:trace>
  <inkml:trace contextRef="#ctx0" brushRef="#br0" timeOffset="7531.57">26008 5974 0,'0'0'16,"0"-9"-16,0-8 0,9-9 15,-9-8-15,-9-10 16,0 10-16,-17-1 16,0 18-16,-17 17 15,-9 8-15,-1 10 32,1 8-32,18 8 0,-1-8 15,18 0-15,-1-8 16,18-10-16,0 1 15,9-1-15,8 1 16,9-9 0,9 0-1,8 0-15,1 17 16,-1 18-16,9 34 16,-8 27-16,-18 25 15,0 17-15,-9-25 16,-8-26-16,-18-27 15,1-16-15,-10-1 0,-17-17 16,-8 0-16,-18-17 16,-8-18-16,-9-8 15,-1-18 1,10-26-16,17-17 16,26-8-16,26-1 15,9 18-15,51-18 16,-8 27-16</inkml:trace>
  <inkml:trace contextRef="#ctx0" brushRef="#br0" timeOffset="7905.34">26590 5836 0,'0'0'0,"0"0"0,-9 0 16,0 0-16,1 0 15,-18 0-15,0 0 16,-18 17 0,1 18-16,-9 8 15,17 0-15,0 0 16,18 1-16,-1-10 16,18-8-16,0-17 15,18 0-15,8-18 16,9 0-16,-1-17 15,10 0 1,-18 9-16,0 0 16,-9 8-16,1 9 15,-1 0-15,0 17 16,1 9-16,8 9 16,-9-9-16,18 0 15,0-9-15,-9 1 16,-9-18-16</inkml:trace>
  <inkml:trace contextRef="#ctx0" brushRef="#br0" timeOffset="8130.64">26633 5602 0,'0'0'0,"0"0"15,0 0-15,0 0 16,17 0-16,27 8 16,25-8-16,36-8 15,7-1 1,10-8-16,-9-1 0,-18 10 16,-60 8-16</inkml:trace>
  <inkml:trace contextRef="#ctx0" brushRef="#br0" timeOffset="8356.12">26963 5437 0,'0'0'0,"-9"17"0,1 44 15,-10 34-15,-8 27 16,0 25-16,9-9 0,0-34 16,17-34-1,0-18-15,0-26 0,8-9 16</inkml:trace>
  <inkml:trace contextRef="#ctx0" brushRef="#br0" timeOffset="8713.79">27154 5931 0,'0'0'0,"0"0"0,0 0 16,9 8-16,8 1 15,9 0-15,9-1 16,8 1-16,9-18 15,9 1-15,-9-18 94,-8 0-94,-18 0 16,-26 26-16,26-26 0,-17-9 0,-9 35 0,8-34 0,-16 16 0,-18 1 0,26 17 0,-35 0 0,-9 0 0,44 0 0,-43 17 0,-9 18 0,17 8 0,0 9 15,18 17-15,26-8 16,25 0-16,45-1 16,77-25-1,243 26-15</inkml:trace>
  <inkml:trace contextRef="#ctx0" brushRef="#br0" timeOffset="25116.55">22508 9083 0,'0'0'0,"0"0"0,-8 0 16,-10 35-16,-16 52 15,-10-1-15,27-43 16</inkml:trace>
  <inkml:trace contextRef="#ctx0" brushRef="#br0" timeOffset="25781.33">23516 8347 0,'0'0'16,"0"0"-16,0 0 0,0 0 16,0 0-16,-9 17 15,0 27-15,-8 16 16,-9 53 0,8 26-16,1-10 15,0 1-15,17 9 16,17-52-16,0-35 15,1-9-15,17-17 16,-1-18-16,10-16 16,17-27-16,17-34 15,17-35 1,-8-26-16,-18-9 16,-16 18-16,-19 43 15,-25 35-15,0 17 16,-1 9-16,-8 17 15,-8 8-15,-18 36 16,-9 60-16,0 34 16,18 1-1,17-9-15,8-18 16,10-43-16,17-8 16,8-26-16,18-9 15,43-9-15,209 9 16</inkml:trace>
  <inkml:trace contextRef="#ctx0" brushRef="#br0" timeOffset="26010.06">24341 8780 0,'0'0'0,"0"0"0,0 0 16,0 0-16,17 0 15,9 0-15,17 0 16,18-8-16,17 8 16,27-9-1,-53 0-15</inkml:trace>
  <inkml:trace contextRef="#ctx0" brushRef="#br0" timeOffset="26218.36">24549 9049 0,'0'0'0,"0"0"0,0 0 15,0 0-15,17 0 16,9 8-16,9 1 16,26 0-16,26-9 15,-44 0-15</inkml:trace>
  <inkml:trace contextRef="#ctx0" brushRef="#br0" timeOffset="26832.8">25539 8798 0,'0'0'0,"0"0"16,0 0-16,0 17 15,17 0-15,1 9 16,16 0-16,19 0 16,16 0-1,18-17 17,8-9-32,1-9 0,-1-17 0,-16-9 0,-19-8 15,-16 9-15,-10-1 16,-7-8-16,-19 8 15,-16 0 1,-19 1-16,-7 16 0,-36 10 16,-17 16-16,1 18 15,-10 44 1,9 16-16,18 9 16,25 1-16,27-1 15,17-8-15,26-9 16,17-18-16,18-8 15,17-9-15,27-25 16,16-27-16,35-43 16,227-121-1</inkml:trace>
  <inkml:trace contextRef="#ctx0" brushRef="#br0" timeOffset="27121.45">26624 8460 0,'0'0'0,"0"0"0,0 0 0,0 0 16,0 0 0,0 0-16,9 0 15,17-9-15,9 0 16,26-8-16,34 0 16,-34 8-1</inkml:trace>
  <inkml:trace contextRef="#ctx0" brushRef="#br0" timeOffset="27460.45">27111 8642 0,'0'0'0,"0"0"0,0 0 15,0 0-15,0-9 16,17 0-16,18-17 16,8-26-16,1-8 15,-1 8 1,-17 8-16,0 18 0,-17 9 16,0 17-16,-9 0 15,0 17 1,8 18-16,1 8 15,8 9-15,-8-8 16,8-18-16,9 0 16,0-18-16,-8 1 15</inkml:trace>
  <inkml:trace contextRef="#ctx0" brushRef="#br0" timeOffset="27640.07">27415 7862 0,'0'0'0,"0"0"0,0 0 0,0 9 15,17 8-15,26 35 16,-8-17-16</inkml:trace>
  <inkml:trace contextRef="#ctx0" brushRef="#br0" timeOffset="27853.19">28049 7715 0,'0'0'0,"0"0"16,0 0-16,0 0 15,0 17-15,0 18 16,-9 34-16,0 9 15,-8 26-15,8 9 16,-8-9-16,8-35 16,0-17-1,9-9-15,9 0 16,-9-25-16</inkml:trace>
  <inkml:trace contextRef="#ctx0" brushRef="#br0" timeOffset="28027.19">28031 8122 0,'0'0'0,"0"0"0,0 0 0,0 0 15,0 0 1,18 0-16,8 9 16,8-9-16,27 8 15,9 1-15,-44 0 16</inkml:trace>
  <inkml:trace contextRef="#ctx0" brushRef="#br0" timeOffset="28196.08">28709 7620 0,'0'0'0,"0"0"0,0 0 0,0 8 15,-9 18 1,0 35-16,-17 43 0,0 8 15,0 10-15,9 25 16,8-17 0,9-78-16</inkml:trace>
  <inkml:trace contextRef="#ctx0" brushRef="#br0" timeOffset="28450.59">27762 8546 0,'0'0'0,"0"0"16,0 0-16,9 0 16,25 0-16,53-8 15,35-1 1,25-17-16,10 9 15,-18-9-15,-9 8 16,0 10-16,-43 8 16,-52 8-16</inkml:trace>
  <inkml:trace contextRef="#ctx0" brushRef="#br0" timeOffset="28854.12">28326 8546 0,'0'0'0,"0"0"0,0 0 0,0 18 16,-8 8 0,-1 17-16,0 18 15,-8 8-15,0 9 16,-1-18-16,1-8 15,0-8-15,8-18 16,0-9-16,9-8 16,0-1-1,0-8-15,0-8 0,18-1 16,16-17 0,18-9-16,-8 1 15,-9 16-15,-9 1 16,0 17-16,-9 0 15,0 17-15,1 1 16,-1 16-16,0 1 16,1 0-16,-9-18 15,-1-8 1,-8-9-16</inkml:trace>
  <inkml:trace contextRef="#ctx0" brushRef="#br0" timeOffset="29061.25">27996 8711 0,'0'0'0,"0"0"16,0 0-16,0 0 15,26 0-15,27-9 16,25 9-16,35-8 15,17-1 1,-26 9-16,-60 0 0</inkml:trace>
  <inkml:trace contextRef="#ctx0" brushRef="#br0" timeOffset="29531.38">28144 8235 0,'0'0'0,"0"0"16,-9 0-16,1 0 16,-1 0-16,9 0 15,0 0-15,0 0 16,0-9-16,26 0 16,17-8-16,27 0 15,34-9 1,0 17-1,-52 18-15</inkml:trace>
  <inkml:trace contextRef="#ctx0" brushRef="#br0" timeOffset="29963.82">28978 8261 0,'0'0'0,"0"0"0,0 0 16,0 0-16,0 0 15,26-9-15,17 0 16,9 1-16,35-1 16,0-8-1,-52 17-15</inkml:trace>
  <inkml:trace contextRef="#ctx0" brushRef="#br0" timeOffset="30232.93">29342 7957 0,'0'0'0,"0"0"16,0 0-16,0 0 16,-8 9-16,-1 17 15,0 17-15,-17 18 16,0 26-16,9 8 15,17-9-15,0-8 16,9-17-16,25-9 16,18-9-1,61-8-15,252 17 16</inkml:trace>
  <inkml:trace contextRef="#ctx0" brushRef="#br0" timeOffset="31546.62">22864 7776 0,'0'0'0,"0"0"0,0 0 16,0 0-16,0 43 16,18 61-16,-1 112 15,-8 96 1,-9-17-16,0-27 15,-9-34-15,0-35 16,-8-34-16,0-35 16,8-27-16,-8-7 15,17-27-15,0-17 16,17-9 0,9 1-16,26-10 15,35-8-15,61 0 16,51-17-16,53-1 15,52-16-15,26-1 16,43-8-16,62-18 16,34-8-16,60 0 15,1 8 1,-26 18-16,-9 17 16,-18 8-16,-17 10 15,-25-1-15,-45 0 16,-51-8-16,-35-9 15,-26-17-15,-52-9 16,-35 0-16,-52-18 16,-18-8-1,-25 0-15,-18-17 16,-17-26-16,-18-35 16,-17-35-16,-8-34 15,-27-35-15,0-8 16,0 8-16,1 43 15,8 27-15,-9 34 16,9 35-16,0 17 16,0 17-16,0 9 15,0 18 1,0-1 0,0 0-1,0 18-15,-9 0 16,1-1-1,-10-8-15,-25 0 16,-18 0-16,-34 0 16,-36 0-16,-34 0 0,-26 9 15,-8 0-15,-27-9 16,-9 0-16,-16 9 0,-19-1 16,-34 10-16,-8-10 15,-18 1-15,-26 17 16,8 0-16,1 0 15,-9 0 1,0 0-16,-9 9 16,18-1-16,26-8 15,-9 0-15,8 9 16,27-9-16,26 9 16,8 8-16,27 9 15,17 0-15,35 8 16,-10 36-16,-190 112 15</inkml:trace>
  <inkml:trace contextRef="#ctx0" brushRef="#br0" timeOffset="112819.07">6478 16393 0,'0'0'0,"0"0"0,0 0 15,0 0-15,0 0 16,0 0-16,0 0 16,-9 17-16,1 18 15,-1 17-15,-8 43 16,8 35 0,-17 9-16,0-18 15,0-17-15,8 0 16,10-26-16,-1-26 15,9-18-15,0-16 16,0-10-16,0 1 16</inkml:trace>
  <inkml:trace contextRef="#ctx0" brushRef="#br0" timeOffset="113067.42">6357 17051 0,'0'0'0,"0"0"0,0 0 16,0 0-16,0 0 16,0 0-16,17 0 15,18 0 1,17 0-16,17-9 16,1 1-16,-1-1 78,1-8-78,8-9 0,-78 26 0,34-17 0</inkml:trace>
  <inkml:trace contextRef="#ctx0" brushRef="#br0" timeOffset="113265.85">6834 16661 0,'0'0'0,"0"0"15,0 0-15,-9 9 0,1 8 16,-1 27 0,-8 8-16,-1 17 15,1 0-15,0 0 16,-1 1-16,1 8 16,-1-26-16,18-9 15,-8 9-15,8-26 16</inkml:trace>
  <inkml:trace contextRef="#ctx0" brushRef="#br0" timeOffset="113679.37">7008 17129 0,'0'0'0,"0"0"0,0 0 16,0 0-16,0 0 15,0 0-15,0 0 16,-9 0-16,0 9 16,9 8-16,0 9 15,0 9-15,0-9 16,18 0-16,-1-9 15,1-8 1,-1-9-16,18-9 16,-9-8-16,0-1 15,-18 1-15,1-9 16,-18 0-16,1 9 16,-10-1-16,-8 1 15,0 17 1,9 0-16,8 0 15,9 0-15,0 0 16</inkml:trace>
  <inkml:trace contextRef="#ctx0" brushRef="#br0" timeOffset="114318.43">7546 16783 0,'0'0'0,"0"0"0,0 0 15,0 0-15,0 0 16,0 0-16,0 0 16,0 0-16,18 0 15,-1 0-15,18 0 16,8 0 0,9-9-16,0 9 15,9-9 48,-18 1-63,1-1 0,-1 0 0,9 1 0,-17 8 0</inkml:trace>
  <inkml:trace contextRef="#ctx0" brushRef="#br0" timeOffset="114529.57">7624 16999 0,'0'0'0,"0"0"0,0 0 0,0 0 15,18 9-15,-1-1 16,18-8-16,17 0 16,0 0-16,0-8 15,9-1 1,-18 9-16</inkml:trace>
  <inkml:trace contextRef="#ctx0" brushRef="#br0" timeOffset="115030.69">8250 16817 0,'0'0'0,"0"0"0,0 0 16,0 0-16,0 0 16,0 0-16,17 0 15,0 0-15,18 0 16,0-8-16,17-1 16,0 0-1,17 9-15,-8-8 16,-26 8-16</inkml:trace>
  <inkml:trace contextRef="#ctx0" brushRef="#br0" timeOffset="115645.25">9127 15743 0,'0'0'0,"0"0"0,0 0 16,0 0-16,0 0 16,0 18-16,0 8 15,8 17-15,-8 26 16,-8 18-16,8 25 15,-9 10 1,0-18-16,1-26 0,-10-9 16,10-17-1,8-26-15,0 0 16,0-18-16,0 1 16,0-9-16,0-9 15,17-17-15,0-17 16,9 0-1,0 8-15,0 9 0,-8 9 16,-1 0 0,-8 17-16,0 0 15,-1 17-15,10 0 16,-1 18-16,0 0 16,1-1-16,-10-8 15,1-9-15,-9-8 16</inkml:trace>
  <inkml:trace contextRef="#ctx0" brushRef="#br0" timeOffset="115896.85">8771 16237 0,'0'0'0,"0"0"0,0 0 16,0 0-16,0 0 16,17 0-16,26-9 15,9 1-15,18-1 16,17-17 31,-9 17-47,-43 9 0</inkml:trace>
  <inkml:trace contextRef="#ctx0" brushRef="#br0" timeOffset="116549.11">9700 16107 0,'-9'-9'0,"0"1"0,9 8 0,-8-9 0,8 9 15,0 0-15,0 0 16,-9 0 0,0 0-16,1 9 15,-10 8-15,1 18 16,-9 25-16,9 18 15,-1-17 1,18-9-16,0-17 16,0-9-16,0-18 15,18 1-15,-1-18 0,18-8 16,8-9 0,0-9-16,-17 9 15,1 9-15,-1 0 16,-18 17-16,1 0 15,8 0-15,1 8 16,-1 1-16,-8 0 16,-1-1-16,1 1 15,0-9 1,-1 0-16,1-9 16,0-8-16,0-18 15,-18-17-15,-9-17 16,1 8-16,0 35 15,8 0 1,9 18-16</inkml:trace>
  <inkml:trace contextRef="#ctx0" brushRef="#br0" timeOffset="116912.3">10186 16133 0,'0'0'0,"0"0"15,0 0-15,0 0 16,0 0-16,0 0 16,-9 0-16,1 9 15,-1 8-15,0 0 16,1 1-16,-1 8 15,-8 8 1,8 1-16,0-9 16,1 0-16,-1-9 15,9 1-15,0-1 16,0-8-16,0-1 16,9 1-16,8 0 15,0-1-15,9 1 16,9-18-16,-9 9 15</inkml:trace>
  <inkml:trace contextRef="#ctx0" brushRef="#br0" timeOffset="117430.87">8910 16653 0,'0'0'0,"0"0"0,0 0 15,0 0-15,0 0 16,0 0-16,0 0 16,8 0-1,1-9-15,0 9 16,8 0-16,0 0 15,18 0-15,26 0 16,17 0-16,18-9 16,34 1-16,9-1 15,8 0-15,-8 1 16,-17 8 0,-18 0-16,-17 0 15,-26 0-15,-18 0 16,-8 0-16,-9 0 15,-17 0-15,-9 8 16,0-8-16</inkml:trace>
  <inkml:trace contextRef="#ctx0" brushRef="#br0" timeOffset="118013.45">9517 16791 0,'0'0'15,"0"0"-15,0 0 0,0 0 16,0 0-16,0 0 15,0 0-15,0 0 16,18 0 0,-1 0-16,18 0 15,8 0-15,-8 9 16,0 0-16,17 8 16,-9 0-1,-8 1-15,-9-1 16,-9 0-16,-8 1 0,-9 8 15,-9 0 1,1 8-16,-18 1 16,0-9-16,-9 0 15,0 0-15,0-9 16,18-8-16,0-1 16,-1 1-16,10 0 15,-1-9-15,9 0 16,0 0-1,0 0-15,17 8 16,9 1-16,18 0 16,17-1-16,8 1 15,-8 0-15,-9-1 16,-9-8-16,-8 0 16,-9-8-16,-17 8 15</inkml:trace>
  <inkml:trace contextRef="#ctx0" brushRef="#br0" timeOffset="119129.8">10664 16150 0,'0'-8'0,"0"-1"0,0 0 16,0 9-16,0 0 16,17 0-1,9 0-15,9 0 16,0 0-16,17 18 16,0-1-16,-9 0 15,1 1 1,-18 8-16,0-9 0,-9 0 15,-8 18-15,-9 8 16,-18 9 0,-25 0-16,0 0 15,-10 9-15,1-18 16,0 0-16,17-17 16,1 0-16,16 0 15,1-8 1,8-1-16,9 9 0,0 0 15,18 9-15,16-1 16,19-8 0,16 0-16,0-17 15,-16 0-15,-1-18 16,-9 0-16,-17-8 16,0-9-1,-17 0-15,0 0 0,-18-17 16,-17 8-16,-18 0 15,-8 18 1,0 0-16,9 8 16,8 9-16,0 0 15,18 0-15,17 0 16,0 0-16,26 0 16,26-9-16,-26 9 15</inkml:trace>
  <inkml:trace contextRef="#ctx0" brushRef="#br0" timeOffset="119619.46">11402 16627 0,'0'0'0,"0"0"15,0 0-15,0 0 16,0 0-16,0 0 16,0 0-16,0 0 15,17 0-15,1 0 16,-1 0-16,18 0 16,-1 0-16,1 0 15,-9 0 1,0 0-16,-8 0 15,-10 0-15,1 0 16,0 0-16,-9 8 16,-9 10-16,0-1 15,-17 0-15,0 9 16,-9 0-16,9 0 16,-8 0-1,16-17-15,10 0 16,-1-1-16,9 1 15,0 8-15,17 1 16,18-1 31,17 0-47,18 9 16,-1-17-16,0-9 0,-16-9 0,-27 9 0</inkml:trace>
  <inkml:trace contextRef="#ctx0" brushRef="#br0" timeOffset="120300.45">9179 16220 0,'-9'-9'0,"0"9"15,9 0-15,0 0 16,0 0-16,0 0 16,0 0-16,0 0 15,0-9-15,0 1 16,0 8-16,0 0 16,0 0-16,0 0 15,9-9-15,17 0 16,18 1-16,25-1 15,35 0 1,-43 9 0</inkml:trace>
  <inkml:trace contextRef="#ctx0" brushRef="#br0" timeOffset="123047.35">12470 17164 0,'0'0'0,"0"0"0,0 0 0,0 0 0,0 26 16,9 26-16,-18 17 15,0-8-15,9-35 16</inkml:trace>
  <inkml:trace contextRef="#ctx0" brushRef="#br0" timeOffset="123684.5">13312 16800 0,'0'0'0,"0"0"0,0 0 16,0 0 0,0 0-16,0 0 0,0 0 15,-8 9 1,-10 17-16,-8 34 15,0 18-15,9 17 16,-1 1-16,18-27 16,0-8-16,0-18 15,18-17-15,-1-9 16,0-8-16,18-18 16,9-8-1,8-18-15,-9 1 16,-8 16-16,0 1 15,-1 17-15,1 9 16,0 17-16,0 8 16,8 1-16,0-9 15,-17 0-15,0-17 16,-8-1-16,8-25 16,9-26-1,-9-35-15,0-70 16,-18-16-16,-8 60 15,-8 61-15,-1 8 16,9 18-16</inkml:trace>
  <inkml:trace contextRef="#ctx0" brushRef="#br0" timeOffset="124165.84">14233 17164 0,'0'0'0,"0"0"0,0 0 15,0 0-15,0 0 16,0 0-16,0 0 15,0 0 1,0 0-16,0 0 16,0 0-16,-9 0 15,0 17-15,1 9 16,-10 9-16,-8 8 16,0 0-16,0 1 15,9-1 1,-1-8-16,10-10 0,-1-7 15,0-10 1,9 1-16,0 0 16,0-1-16,0 1 15,0 0-15,0-9 16,18 8-16,16 1 16,1 0-16,0-1 15,0 1-15,-1 0 16,1-1-1,-9-8-15</inkml:trace>
  <inkml:trace contextRef="#ctx0" brushRef="#br0" timeOffset="124465.72">14458 16990 0,'0'0'0,"0"0"15,0 0-15,0 0 16,0 0-16,0 0 15,18 0-15,17-8 16,17-1-16,0 1 16,17-1-16,27 9 15,-35 0-15</inkml:trace>
  <inkml:trace contextRef="#ctx0" brushRef="#br0" timeOffset="124639.82">14632 17120 0,'0'0'0,"0"0"16,0 0-16,0 0 15,0 0-15,9 0 16,17 0-16,17 0 16,35 0-1,27 0-15,-53 0 16</inkml:trace>
  <inkml:trace contextRef="#ctx0" brushRef="#br0" timeOffset="124994.07">15883 16332 0,'0'0'0,"0"0"0,0 0 15,0 0-15,0 26 16,-9 26-16,0 26 15,-8 26-15,-9 9 16,8-9-16,1-18 16,8-16-1,1-27-15,-1-17 16,9-18-16,0 1 16,0-9-16</inkml:trace>
  <inkml:trace contextRef="#ctx0" brushRef="#br0" timeOffset="125726.77">15735 16341 0,'0'0'0,"0"0"15,0 0-15,0 0 16,0 0-16,17 0 16,1 0-16,25 0 15,9 0-15,0 0 16,0 9-16,1 8 31,7 9-31,-25 0 0,-18-9 16,-8 1-16,-18 8 15,-25 8-15,-18 9 16,-9 1-16,9-1 16,8-17-1,10-9-15,16 1 16,1-1-16,17 0 15,8 1-15,19 16 16,7 10-16,10-1 16,-1-8-16,-17-9 15,0 0-15,-17-9 16,0-9-16,-18 10 16,-8-1-1,-27 9-15,-8 0 16,-9-9-16,0 1 15,18-10-15,17 1 16,9-9-16,17 0 16,17 0-1,35-9-15,9-8 0,-9-9 16,-9 9 0,36-27-16,-1 1 0,-44 17 15,-8 9 1,-17 8-16,0 9 15,0 0-15,-9 0 16,0 0-16,0 18 16,-9 8-16,9 8 15,0-8-15,0 9 16,17-9-16,1 0 16,16-9-16,1-8 15,8-18 1,1 0-16,-18 1 15,0-18-15,-17 0 16,-1-9-16,-16-8 16,-18 8-16,0 18 15,-18 17-15,18 0 16</inkml:trace>
  <inkml:trace contextRef="#ctx0" brushRef="#br0" timeOffset="126110.13">16621 16809 0,'0'0'0,"0"0"15,0 0 1,17 8-16,9 1 16,0 0-16,-8-1 15,8-8-15,0-8 16,0-1-16,0-8 15,0-9-15,0 0 16,-9 0 0,1-9-16,-10 0 15,1 9-15,-18 9 16,1 0-16,-10-1 16,-17 18-16,-8 26 15,-9 9-15,0 26 16,8 8-16,18 0 15,18-8 1,16 0-16,10-1 0,25-17 16,18-8-1,17-18-15,35-8 16,0-18-16,-70 9 16</inkml:trace>
  <inkml:trace contextRef="#ctx0" brushRef="#br0" timeOffset="126500.21">15579 17372 0,'-9'0'0,"9"0"0,0 0 16,0 0-16,0 0 15,0 0-15,9 0 16,34 0-1,44 8-15,52-8 16,35 0 0,17-8-16,0-1 0,-9 0 15,-52 1-15,0-1 16,-8 9-16,-18 17 16,-52 9-1</inkml:trace>
  <inkml:trace contextRef="#ctx0" brushRef="#br0" timeOffset="132130.68">16169 17553 0,'0'-8'0,"0"8"0,0-9 16,0 9-16,0 0 16,0 0-16,0 0 15,0 0-15,0 0 16,0 0-16,0 0 15,0 0-15,0 0 16,0 0 0,0 26-16,-9 17 15,9 18-15,0-9 16,0-9-16,0-17 16,0-8-16,0-10 15,0 1-15,0-18 16,0 1-16,0-18 15,0-18 1,9 1-16,0 8 16,0 18-16,-1 0 15,1 17-15,-9 0 16,0 0-16,17 0 16,1 8-16,-1 10 15,0-1-15,1 0 16,-1 9-1,-8-8-15,-1-1 16,1 0-16,0-8 31,0 0-31,-9-1 0,0 1 0,0 0 16,0-9-16,0-9 16,17-8-1,0-9-15,9-9 16,0 18-16,-8-1 15,-1 10-15,-8 8 16,-1 0-16,1 0 16,9 17-16,-1 18 15,0-1-15,-8 1 16,0-9 0,8 0-16,18-9 0,-9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38:24.78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26868 1497 0,'0'0'0,"0"0"16,0 0-16,0 0 15,0 0-15,0 0 16,-9 26-16,-8 43 15,-18 35-15,-17 34 32,8 18-32,10-26 0,-1-35 15,0-25-15,0 16 16,27-8-16,16-52 16</inkml:trace>
  <inkml:trace contextRef="#ctx0" brushRef="#br0" timeOffset="251.96">26815 1921 0,'0'0'0,"0"0"16,18 0-16,8 0 16,26 0-16,17 0 15,-8 0-15,-17 9 16,-27-9 0</inkml:trace>
  <inkml:trace contextRef="#ctx0" brushRef="#br0" timeOffset="514.29">27224 1497 0,'-9'0'0,"0"26"0,-8 17 15,-9 43-15,-9 18 16,9 26-16,-9 9 16,9-27-16,9-25 15,-1-18-15,1-8 16,8-9-16,18 0 16,0-35-16</inkml:trace>
  <inkml:trace contextRef="#ctx0" brushRef="#br0" timeOffset="782.17">27328 1947 0,'0'0'0,"0"0"16,0 0-16,0 0 16,0 0-16,17-9 15,1 9-15,34-8 16,8 8-16,-16 0 16,-1 0-1,1 0 1,-27 0-16</inkml:trace>
  <inkml:trace contextRef="#ctx0" brushRef="#br0" timeOffset="976.03">27380 2111 0,'0'0'0,"0"0"16,0 0-16,0 0 15,9 0-15,8 0 16,18 9-16,17 8 16,-17 1-1</inkml:trace>
  <inkml:trace contextRef="#ctx0" brushRef="#br0" timeOffset="1407.04">27962 1956 0,'0'0'0,"0"0"16,0 0-16,0 0 15,0 0-15,17 0 16,9 0-16,9 8 16,17 1-16,-26-9 15</inkml:trace>
  <inkml:trace contextRef="#ctx0" brushRef="#br0" timeOffset="2365.54">28465 2423 0,'0'0'0,"0"0"15,0 0-15,9-8 16,0-1-16,8-8 16,18-18-1,0-8-15,8-9 0,18-18 32,8-8-32,-8 9 0,0 0 15,-18 17-15,-8 17 16,-9 1-16,-9 16 15,-8 1-15,0 17 16,-9 0-16,0 0 16,-9 9-1,-8 25-15,-9 27 16,-9 17-16,18 0 16,-1 0-16,10-26 15,8-9-15,0-17 16,8-9-16,10-8 15,-1 0 1,18-18-16,17-26 0,9-34 16,17-18-1,-9 1-15,-8-1 16,-18 18-16,-17 26 16,-17 8-16,0 18 15,-1 17-15,-8 0 16,-8 8-16,-18 18 15,-18 35 1,10 26-16,-1 8 16,9-17-16,8 0 15,18-18-15,0-8 16,0-34-16</inkml:trace>
  <inkml:trace contextRef="#ctx0" brushRef="#br0" timeOffset="2664.23">29473 2224 0,'0'0'0,"0"0"0,0 0 16,0 0-16,0 0 16,0 0-16,0 0 15,8 0 1</inkml:trace>
  <inkml:trace contextRef="#ctx0" brushRef="#br0" timeOffset="3365.34">28769 1505 0,'0'0'0,"0"0"0,18 0 15,8 0-15,8 0 16,1 0-16,26 18 15,8-1-15,10 0 16,7-8 0,1-9-16,-26 0 15,-18 9-15,-25-9 16</inkml:trace>
  <inkml:trace contextRef="#ctx0" brushRef="#br0" timeOffset="3548.92">29238 1349 0,'0'0'16,"0"0"-16,0 0 0,0 0 16,26 18-16,9-1 15,0 0-15,8 9 16,-17-8-16</inkml:trace>
  <inkml:trace contextRef="#ctx0" brushRef="#br0" timeOffset="4401.35">30089 1739 0,'0'0'0,"0"0"15,0 9-15,-8 34 16,-1 35-16,-17 35 16,0 25-1,8-8-15,1 0 16,0-26-16,17-35 16,0-26-16,0-17 15,0-17-15</inkml:trace>
  <inkml:trace contextRef="#ctx0" brushRef="#br0" timeOffset="4878.62">30072 1514 0,'0'0'0,"0"0"0,0 0 15,17 9 1,18 8-16,17 0 0,0 1 15,9-10-15,0 1 16,0 8 0,-1 9-16,-25 0 15,-9-9-15,-17-8 16,-18 8-16,-8 9 16,-27 18-16,-16-1 15,-1 0-15,9-8 16,17-9-16,18 0 15,8 0-15,9 9 16,17-1 0,9 1-16,9-1 15,17 10-15,-8-1 16,-1 0-16,-17 1 16,-17-18-16,-1 0 15,1-9-15,-18 9 16,1-9-16,-18 9 15,-26 0-15,-27-8 16,-16-10 0,-1 1-16,1-18 15,25-8-15,1 0 16,25 8-16</inkml:trace>
  <inkml:trace contextRef="#ctx0" brushRef="#br0" timeOffset="5153.96">30011 1167 0,'0'0'0,"0"0"16,0 0-16,26 0 15,35 0-15,8 18 16,10 8-16,59 17 47,19 0-47,-70-25 0,-87-18 0,34 8 0</inkml:trace>
  <inkml:trace contextRef="#ctx0" brushRef="#br0" timeOffset="5334.41">30480 1012 0,'0'0'0,"17"0"16,1 17-16,25 18 15,9 16 1,0 19-16,0 8 16,1-9-16,-27-34 0</inkml:trace>
  <inkml:trace contextRef="#ctx0" brushRef="#br0" timeOffset="69698.89">19677 17094 0,'0'-8'16,"0"8"-16,0-9 0,0 9 16,0 0-16,0-9 15,9 1-15,8-1 16,10 0-16,7 1 15,1-1 1,8-8-16,1-9 16,-1 0-16,1 0 15,-18 0-15,0 0 16,-9 0-16,-8 0 16,-1 0-16,1 0 15,-18 9-15,1-1 16,-1 1-16,0 8 15,-8 9 1,0 0-16,-9 18 16,0 16-16,-9 10 15,17 8-15,1 0 16,17 0-16,0-9 16,17-9-1,1-8-15,8 0 0,9 0 16,-1-17-16,1 0 15,9-9 1,-10 0-16,-25 0 16</inkml:trace>
  <inkml:trace contextRef="#ctx0" brushRef="#br0" timeOffset="70071.88">19313 17553 0,'0'0'0,"0"0"15,0 0-15,0 0 16,26-8-16,26-1 16,17 0-16,27-8 15,8-9 1,9 0-16,-18 9 16,1-9-16,-9 0 15,-9 9-15,-26-1 16,-17 1-16,-9 17 15,0 0-15,-9 9 16,-8-1-16</inkml:trace>
  <inkml:trace contextRef="#ctx0" brushRef="#br0" timeOffset="70738.64">19669 17787 0,'0'0'0,"0"0"0,0 0 16,0 0-16,0 0 15,0 9-15,0 8 16,8 1-16,-8-1 15,0 0-15,0 1 16,0-1-16,0-8 16,0-1-16,0 1 15,0 0 1,0-9-16,0 0 16,0-9-16,0 0 15,0-17-15,9 0 16,8-8-16,1 8 15,8 8-15,0 1 16,-9 0-16,1 17 16,-1 0-16,0 0 15,9 17 1,-8 0-16,-1 9 16,-8 0-16,0 0 15,-1-8 1,1-10-16,0 1 0,-9 0 15,0-1-15,0-16 16,17-10 0,9-25-16,9-9 15,-1 0-15,-7 17 16,-1 9-16,0 9 16,-9 17-1,-8 0-15,8 9 0,0 17 16,1 26-16,-10 17 15,1-8 1,0-9-16,0-9 16,-1-9-16,1-8 15,8-17-15,9-9 16,-17 0-16</inkml:trace>
  <inkml:trace contextRef="#ctx0" brushRef="#br0" timeOffset="71237.32">20563 17649 0,'0'0'0,"0"0"16,0 0-16,0 0 16,0 0-16,0 0 15,0-9-15,0 0 16,0-8-1,18-9-15,8 0 16,8-17-16,10-1 16,-1 10-16,-17 17 15,0-1 1,-8 18-16,8 0 0,-9 0 16,0 18-16,1-1 15,-1 0 1,0 9-16,1-9 15,-1-8-15,1 0 16,-1-1-16,0-16 16,18-1-16,0-26 15,26-34-15,-18 26 16</inkml:trace>
  <inkml:trace contextRef="#ctx0" brushRef="#br0" timeOffset="72720.13">21518 17146 0,'0'0'0,"0"0"16,0 0-16,0 0 15,0 0-15,0 0 16,0 0-16,18-8 16,-1-1-16,9 0 15,18 9-15,16 0 16,1 18-16,-9-1 31,0 9-31,0 17 0,1 9 16,-19 0-16,-8 9 15,-17 0-15,-18-1 16,1 1-16,-18-1 16,0-16-16,-1-18 15,1 0-15,9-18 16,0 1 0,-1-18-16,1-8 15,0-18-15,25-51 16,27-44-16,26-17 15,17 17-15,0 17 16,-17 44-16,-9 26 16,-26 25-16</inkml:trace>
  <inkml:trace contextRef="#ctx0" brushRef="#br0" timeOffset="73947.57">21484 16783 0,'0'0'0,"0"0"0,0 0 16,0 0-16,0 0 15,0 0-15,-9 0 16,0 17-16,1 9 16,-10 35-16,10 25 15,8 53 1,0 25-16,8-25 16,1-9-16,0-26 15,-9-18-15,0-25 16,0-18-16,0-17 15,8-8-15,-8-10 16,0 1-16</inkml:trace>
  <inkml:trace contextRef="#ctx0" brushRef="#br0" timeOffset="74314.07">22517 16739 0,'0'0'0,"0"0"0,0 0 16,0 0-16,0 0 15,0 18-15,0 34 16,0 34-16,0 44 16,0 43-16,0-8 15,0-1-15,0-25 16,0-26-16,26-35 15,-9-52 1</inkml:trace>
  <inkml:trace contextRef="#ctx0" brushRef="#br0" timeOffset="74788.34">22960 17467 0,'0'0'0,"0"0"0,0 0 16,0 0-16,0 0 16,0 0-16,17 0 15,1 0-15,16-9 16,18 1 0,1-1-16,7 0 0,10 1 15,8 8 1,-35 8-16</inkml:trace>
  <inkml:trace contextRef="#ctx0" brushRef="#br0" timeOffset="74968.61">23073 17701 0,'0'0'0,"0"0"16,0 0-16,0 0 15,17 0-15,18 0 16,26-9-16,25 0 16,19 1-1,-45-1-15</inkml:trace>
  <inkml:trace contextRef="#ctx0" brushRef="#br0" timeOffset="75937">24610 17164 0,'0'0'0,"0"0"16,0 0-16,0 0 16,0-9-1,0 0-15,0 1 16,0-10-16,0 1 0,-9 0 15,0-9 1,-8 8-16,0 1 16,-9 17-16,-18 0 15,9 17-15,-8 18 16,8 0-16,1 8 16,16-8-1,1-1-15,17-8 16,0-17-16,9 0 15,8-1-15,0-16 16,9-1-16,9 0 16,-9 9-16,0 0 15,0 0-15,0 18 16,9 8-16,0 17 16,-9 9-16,-9 0 15,-8 0 1,0 0-16,-18 0 15,0-9-15,-17 0 16,0-17-16,0 0 16,-9-17-16,-26-9 15,1-9 1,16-8-16,10-9 0,-1-9 16,17-8-1,18 0-15,18-27 16,34 1-16,35 0 15,52 8-15,173-60 16</inkml:trace>
  <inkml:trace contextRef="#ctx0" brushRef="#br0" timeOffset="76864.28">25070 17458 0,'0'0'0,"0"0"0,0 0 15,0 0-15,17 0 16,1 0-16,16-8 16,19-1-16,-1-17 15,0 0 1,-9 0-16,1-9 15,-18 9-15,0 0 16,-18 0-16,1 0 16,-18 9-16,1 0 15,-18-1-15,0 18 16,-18 9-16,-8 17 16,0 9-16,17 8 15,1 0-15,16 9 16,9-8-16,9-1 15,18 0 1,17-8-16,-1-9 16,18-18-16,9 1 15,-9-18-15,-17 9 16,-18 0-16</inkml:trace>
  <inkml:trace contextRef="#ctx0" brushRef="#br0" timeOffset="77214.74">24202 18038 0,'0'0'0,"0"0"16,0 0-16,0 0 16,17 0-1,0-8-15,27-1 0,43 0 16,26-8 0,43-9-16,35-8 15,0-10-15,-9-8 16,-17 0-16,-34 18 15,-36 16-15,-25 1 16,-18 0-16,-26 8 16,-9 9-16</inkml:trace>
  <inkml:trace contextRef="#ctx0" brushRef="#br0" timeOffset="77648.08">24671 18099 0,'0'0'0,"0"0"0,0 0 15,0 0 1,8 0-16,10 0 0,-1 0 15,9 9-15,-9-1 16,9 1-16,-8 0 16,-1-1-1,-8 10-15,0-1 16,-9 0-16,-9 1 16,-17 16-16,0 1 15,-18 0-15,10-9 16,-1 0-16,18-9 15,-1-8-15,9-1 16,1 1-16,8 0 16,0-1-1,8 1-15,10-1 16,17 1-16,8-18 16,26 1-16,1-9 15,-44 17-15</inkml:trace>
  <inkml:trace contextRef="#ctx0" brushRef="#br0" timeOffset="78297.37">25174 18142 0,'0'0'0,"0"0"0,0 0 15,0 0 1,0 0-16,0 18 16,0 8-16,0 0 15,-8 0-15,-1 0 16,0 0-16,0-9 16,9-8-1,0-1-15,0 1 0,0 0 16,0-9-16,0 0 15,0 0 1,0-9-16,0 0 16,18-17-16,8-8 15,0-1-15,9 9 16,-1 9 0,1-1-16,-9 10 0,0 8 15,-8 0-15,-1 17 16,-8 0-1,-1 18-15,1 0 16,-9-9-16,0 0 16,0-9-16,0-8 15,0-1-15,0 1 16,0-9 0,0-9-16,17-17 0,18-8 15,0-10 1,8 10-16,-17-1 15,0 9-15,0 9 16,1 8-16,-10 9 16,0 0-16,1 9 15,-1 8-15,0 18 16,1 8-16,-10 0 16,1 1-1,0-10-15,8-8 16,-8-17-16,0-9 15</inkml:trace>
  <inkml:trace contextRef="#ctx0" brushRef="#br0" timeOffset="78747.64">24045 16878 0,'0'0'0,"0"0"0,0 0 16,0 9-16,0 17 16,18 43-16,-1 69 15,0 62 1,-8 42-16,-9 1 0,0-36 15,0-33 1,-9-27-16,9-35 16,0-25-16,0-35 15,0-17-15,9-18 16,0-8-16</inkml:trace>
  <inkml:trace contextRef="#ctx0" brushRef="#br0" timeOffset="79018.17">25895 17120 0,'0'0'0,"0"0"0,0 0 15,0 26 1,9 35-16,8 52 16,0 77-16,1 35 15,8 9-15,0-17 16,-9-27-16,1-17 16,16-60-16,-16-70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9:08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17915 13136 0,'0'0'0,"0"0"0,0 0 16,0 0-16,0 0 15,0 0-15,0 18 16,0-1-16,0 26 16,0 27-16,0 8 15,0 43 1,0 17-16,0 1 0,-9-9 15,9-9 1,0-17-16,0-26 16,0-26-16,0-17 15,0-9-15,0-9 16,0-8-16,0-1 16,0-8-16,9 0 15,8 0-15,0 0 16,1 0-16,-1 0 15,0 0-15,1 0 16,17 0 0,-1 0-16,10 0 15,8 0-15,0-8 16,17-1-16,1 0 16,-1 1-1,9-1-15,1 9 0,-10 0 16,9 0-16,0 0 15,1 0 1,-1 0-16,0 0 16,17 0-16,1-9 15,-9 9-15,0 0 16,-1 9-16,10 0 16,-1-9-1,1 8-15,-1-8 0,-8 0 16,0 0-1,9 0-15,-9 0 16,-9 0-16,0 0 16,9 9-16,-9 0 15,0-1-15,9-8 16,-9 0 0,0 9-16,-8-9 0,8 0 15,0 0-15,0 0 16,0 0-1,-8 0-15,-1 0 16,1 0-16,-1 0 16,9 9-16,0-9 15,1 0-15,-10 0 16,9 0-16,0 0 16,0 0-16,1 0 15,-10 0-15,1 0 16,-1 0-1,1 0-15,-10 0 16,1 0-16,0 0 16,-9 0-16,0 0 15,0 8-15,-8-8 16,8 0-16,0 0 16,9 0-1,-1 0-15,-8 0 16,1 0-16,-1 0 15,-9 0-15,1 0 16,8 0-16,0 0 16,0 0-16,0 0 15,0 0-15,0 0 16,0 0 0,9 0-16,-9 0 15,0 0-15,9 0 16,0 0-16,0 0 15,-9 0-15,0 0 16,9 0-16,-9 0 16,17 0-16,1 0 15,-1 9 1,1-9-16,-1 9 16,1-9-16,-1 8 15,9 1-15,0 0 16,0-9-16,-8 0 15,8 8-15,0-8 16,0 9 0,1 0-16,-10 8 15,9-8-15,-8-1 16,8 1-16,0 0 16,0-1-16,-8-8 15,-1 0 1,0 9-16,10-9 0,-1 9 15,0-9-15,-17 0 16,8 0-16,9 8 16,-8-8-1,-1 9-15,1-9 16,-9 0 0,-1 0-16,10 0 15,-1 9 1,-8-1-1,0-8-15,0 9 16,-1 0-16,-16-1 16,17-8-16,8 0 15,1 0-15,-1 0 16,-8 0-16,0 0 16,-18 0-16,9 0 0,0 0 0,0 0 15,-8 0-15,-1 0 16,-8 0-16,0 0 15,-1 0 1,1 0-16,0 0 16,0 0-16,-9 0 15,0 0 1,8 0-16,1 0 16,9 0-16,-10 0 0,1 0 15,-9 0-15,0 0 16,0 0-1,9 0-15,-9 0 16,0 0-16,0 0 16,0 0-1,-8 0-15,-1 0 0,0 0 16,1 0-16,-1 0 16,0 0-16,1 0 15,-1 0 1,-8 0-16,-1 0 15,1 0-15,0 0 16,0 0 0,-1 0-16,-8 0 0,0 0 15,0 0-15,0 0 16,0 0-16,0 0 16,0 0-1,0 0-15,0 0 16,0 0-16,0 0 15,0 0-15,0 0 16,0 0-16,0 0 16,9-8-1,0-1-15,-1 0 0,1 1 16,0-18-16,-1 0 16,10-18-1,8-16-15,0-10 16,-9 1-16,9-9 15,-8-8-15,-1 8 16,-8 0-16,-1 8 16,-8 1-1,0 0-15,0 8 0,0 9 16,0 9 0,0 0-16,0 8 15,0 0-15,0 9 16,0 9-16,0 0 15,0-1-15,0 1 16,0 8-16,0 9 16,0 0-16,-8-8 15,-1 8 1,-8 0-16,-9 8 16,-9 10-16,0-10 15,9 1-15,9-9 16,-1 0-16,1 0 15,-9 0-15,-9 0 16,-52-9-16,-17-17 16,26-8-1,17 25-15,-8 0 16,-18-8-16,-9 0 16,1 8-16,-1 0 15,1 1-15,-1-1 16,-8 0-16,-9 1 15,9-1 1,-9 9-16,-9 0 16,1-9-16,-1 9 15,1-8-15,-1-1 16,-8 9-16,8-9 16,1 9-16,8-8 15,-17-1-15,8 9 16,9 0-16,-8 0 15,8 0 1,0 0-16,0 0 16,-9 0-1,1 0 1,8 9-16,0-9 16,-9 0-1,1 0-15,8 8 16,0-8-16,0 0 0,0 9 15,9-9-15,-9 0 0,0 0 16,0 0 0,1 9-16,-1-9 0,0 0 15,-9 0-15,1 8 16,-10-8-16,10 0 16,-1 0-16,-17 0 15,9 0 1,-18 0-16,9 0 15,9 9-15,-9-9 16,0 9-16,0-1 16,0 1-16,0 0 15,1-9 1,16 8-16,-8-8 0,-9 0 16,17 0-1,1 9-15,-1-9 16,-8 9-16,8-9 15,1 0-15,-1 0 16,0 8-16,18-8 16,-17-8-16,-1-1 15,18 9-15,0-9 16,-18 9-16,1 0 16,8 0-16,8 0 15,-25 0 1,9 0-16,16 0 15,1-8-15,0-1 16,0 9-16,17 0 16,0 0-16,26-9 15,44 9-15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7:59.8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29316 15362 0,'0'0'0,"0"0"16,0 0-16,9 0 15,17-8-15,18-1 16,8 0 0,17 9-16,9 0 15,9 0-15,-52 0 16</inkml:trace>
  <inkml:trace contextRef="#ctx0" brushRef="#br0" timeOffset="714.18">30202 14704 0,'0'0'0,"0"0"0,0 0 15,0 0-15,0 0 16,0 0-16,0 0 16,0 17-1,0 9-15,0 18 16,-9 42-16,-8 36 31,-9-10-31,0-17 0,9 1 16,-1-18-16,1-26 15,8-9-15,0-17 16,9-9-16,0-8 16,0 0-16,0-9 15,0-9-15,0 0 16,0-8-16,9-9 16,9 0-16,-1 0 15,0 0-15,1 9 16,-1-1-1,0 1-15,1 0 16,-1-1 0,-8 10-1,-1 8 1,1 0-16,0 0 16,0 0-16,-1 0 0,10 0 15,-10 8-15,10 1 0,-1 8 16,-8 1-16,8 16 15,-8 10-15,-1-10 16,1 1-16,0-9 16,-1 0-16,-8 0 15,0-9-15,9 0 16,0-8-16,-9-9 16</inkml:trace>
  <inkml:trace contextRef="#ctx0" brushRef="#br0" timeOffset="1001.63">29959 15146 0,'0'0'0,"0"0"0,0 0 16,0 0-16,0 0 16,0-9-16,0 0 15,9 1-15,17-1 16,17-17 0,9 9-16,18 0 15,17 8-15,34-8 16,-51-1-16</inkml:trace>
  <inkml:trace contextRef="#ctx0" brushRef="#br0" timeOffset="1848.26">30636 15362 0,'0'0'0,"0"0"16,0 0-16,0 0 16,0 0-16,0 0 15,18 0-15,16 9 16,1-9-1,9-9-15,-1 1 16,0-10-16,-17 1 16,-8 0-16,-9-1 31,-1 1-31,-8 0 0,-8-1 16,-10 1-16,-8 17 0,-17 0 15,-1 17 1,-8 18-16,0 8 15,17 9-15,9 0 16,18-8-16,8-1 16,17 0-16,18-17 15,8 0-15,18-17 16,52-9-16,260 17 16</inkml:trace>
  <inkml:trace contextRef="#ctx0" brushRef="#br0" timeOffset="2132.25">31288 15068 0,'0'0'0,"0"0"0,0 0 15,0 17-15,-9 9 16,0 9-16,1 17 16,-10 17-16,1 9 15,-1 0-15,1-17 16,0-18 0,-1-9-16,18-25 15,0 0-15,9-9 16,8-18-16,-8 10 15</inkml:trace>
  <inkml:trace contextRef="#ctx0" brushRef="#br0" timeOffset="2549.52">31366 14877 0,'0'0'0,"0"0"16,0 0-16,0 0 15,0 0-15,0 0 16,17 0-16,0 0 15,18 18-15,0-1 16,0 0-16,-9 1 16,0-1-16,-18 0 15,1 1 1,-9-1-16,-17 0 16,-9 9-16,-18 9 15,1-1-15,-1-8 31,10 0-31,8-8 0,8-1 16,18 0-16,0 9 0,18 9 16,25 0-1,9 17-15,9-9 16,-18 0-16,-8-17 16,-9 0-16,-17-8 15,0-1-15,-27 0 16,-17 9-16,-17 0 15,-43 0 1,-1 0-16,18-9 16,35 1-16</inkml:trace>
  <inkml:trace contextRef="#ctx0" brushRef="#br0" timeOffset="3262.79">29968 15865 0,'0'0'0,"0"0"0,0 0 15,0 0-15,0 0 16,0 0-16,26 0 15,34 8-15,36 1 16,69 0-16,35 8 16,34-8-16,-17-1 15,-26 10 1,-8-10-16,-44 1 16,-26 0-16,-27 8 15,-16-8-15,-18 8 16,-26 0-16</inkml:trace>
  <inkml:trace contextRef="#ctx0" brushRef="#br0" timeOffset="3763.7">30471 16072 0,'0'0'0,"0"0"0,0 0 0,0 0 0,0 0 16,0 0-1,18 0-15,8 0 16,8 18-16,10-1 16,-1 0-16,1 9 15,-18 0-15,0 0 16,-17-8 0,-1-1-16,-16 0 15,-10 18-15,-17 0 0,1 8 16,-1-17-1,0 0-15,0 0 0,18-17 16,0-1 0,8 1-16,9 0 15,0-1-15,0 1 16,17-1-16,9 1 16,18 0-1,25-1-15,10-8 0,33 0 16,253 35-1</inkml:trace>
  <inkml:trace contextRef="#ctx0" brushRef="#br0" timeOffset="4317.79">31253 16246 0,'0'0'0,"0"0"15,0 0-15,0 0 16,0 0-16,-9 17 16,0 0-16,1 18 15,-1 0-15,-8-1 16,8-8 0,0 0-16,1-8 15,-1-10-15,0 1 16,9 0-16,0-9 15,0 0-15,0-9 16,18-17-16,-1 0 16,18 0-16,0 0 15,-1 9-15,-8-1 16,0 18-16,0 0 16,-8 18-16,-1-1 15,-8 9 1,0 0-16,-9 0 15,0 0-15,0-17 16,0-1-16,0 1 16,0-9-16,0-9 15,26-17-15,8-17 16,1 8 0,-9 9-16,0 9 15,-17 17-15,0 0 16,-1 9-16,10 17 15,-10 17-15,1 0 16,0 0-16,-1-17 16,10 0-16,-10-17 15,1 0-15</inkml:trace>
  <inkml:trace contextRef="#ctx0" brushRef="#br0" timeOffset="4847.39">32295 15510 0,'0'0'0,"0"0"15,0 0-15,17 17 16,1 0-16,8 0 15,8 1-15,-8 8 16,1 0-16,-1-9 16,-18 0-16,1 1 15,-18 16 1,-8 1-16,-18 0 16,-17 8-16,-9 9 15,0 0-15,9-17 16,9-9-16,8-1 15,0 1-15,18 0 16,0-8 0,17-1-16,0 9 15,17-9-15,18 9 16,0 0-16,17-8 16,-9-10-16,1-8 15,-10-8-15,-8-1 16,-8 0-16,-10 1 15,1-10 1,-18 1-16,-17-9 16,0 0-16,-8 9 15,-1-1-15,9 10 16,17 8-16,9 0 16,0 0-16</inkml:trace>
  <inkml:trace contextRef="#ctx0" brushRef="#br0" timeOffset="5261.44">32451 16046 0,'0'0'0,"0"0"0,0 0 15,0 0 1,0 0-16,0 0 15,0 0-15,18 0 16,-1 0-16,18 0 16,-1 0-16,1 0 15,-9 0-15,0 0 16,-8 0-16,-10 0 16,1 0-16,0 0 15,-9 0 1,-9 18-16,-17-1 15,-9 9-15,0 0 16,1 0-16,-1-9 16,9-8-16,9 0 15,-1-1-15,10 1 16,8 0-16,0-9 16,0 8-1,17 1-15,26 0 16,35-1-16,-25-8 15</inkml:trace>
  <inkml:trace contextRef="#ctx0" brushRef="#br0" timeOffset="37792.58">18279 15458 0,'0'0'0,"0"0"0,0 0 15,0 0-15,0 0 16,0 0 0,-8 17-16,-1 9 0,-17 26 15,0 26 1,0 26-16,0 8 16,0 1-16,0-27 15,8-16-15,1-27 16,0-8-16,8-9 15,0-18-15,0 1 16,1-9 0,8 0-16</inkml:trace>
  <inkml:trace contextRef="#ctx0" brushRef="#br0" timeOffset="38164.24">18192 15726 0,'-8'-9'0,"-1"1"0,0-1 15,9 0-15,0 9 16,0 0 0,-8 0-16,-1 0 15,0 0-15,-17 18 16,0-1-16,0 0 16,9 1-16,-1-10 15,10 1-15,8 0 16,0-9-16,0-9 15,17-17-15,1-26 16,8 0 0,-18 9-16,1 8 15,0 18-15,-1 0 16,1 17-16,0 0 16,8 17-16,9 9 15,9 17-15,17 9 16,35 9-1,-26-35-15</inkml:trace>
  <inkml:trace contextRef="#ctx0" brushRef="#br0" timeOffset="40724.43">17611 16713 0,'0'0'0,"0"0"16,0 0-16,0 0 16,0 0-16,0-8 15,0-1-15,-9 0 16,0 1-16,1-10 16,-18 1-1,0 0-15,-18 17 16,1 0-16,-1 17 15,10 0-15,-1 27 16,0 25-16,18-8 16,17-1-16,17-16 15,18-1-15,17-17 16,52 0-16,-34-9 16</inkml:trace>
  <inkml:trace contextRef="#ctx0" brushRef="#br0" timeOffset="41159.24">18297 16575 0,'0'0'0,"0"0"0,0 0 0,0 0 15,-9 0-15,0 0 16,1 0-16,-10 0 15,-8 0-15,-9 8 16,-8 10-16,0 8 16,-1 8-16,9 1 15,1 17 1,16-9-16,1 1 16,17-18-16,0-9 15,9-8-15,8-18 16,0 0-16,18-17 15,9-8-15,-1-1 16,-17 0-16,0 18 16,-17 0-1,-1 8-15,1 9 16,0 0-16,0 0 16,-1 9-16,1-1 15,0 10-15,8-1 16,-8-8-16,8-1 15,0-8-15,-8 0 16</inkml:trace>
  <inkml:trace contextRef="#ctx0" brushRef="#br0" timeOffset="41528.06">18601 16618 0,'0'0'0,"0"0"0,0 0 16,0 0-16,0 0 16,0 17-1,-9 1-15,0 25 16,1 18-16,-10-18 16,1-8-16,8-9 15,9-9-15,0-8 16,0-1-16,0-16 15,0-10 1,18-16-16,16-18 16,10 0-16,-1 8 15,-17 18-15,0 9 16,-17 17-16,0 0 16,-1 17-1,10 18-15,-1 43 16,0 0-16,1 0 15,-10-26-15,1-26 16</inkml:trace>
  <inkml:trace contextRef="#ctx0" brushRef="#br0" timeOffset="41831.86">19929 16705 0,'0'0'0,"0"-9"15,9-8-15,-9-9 0,0 0 16,0 0-16,9 8 16,-1 10-16,1 8 15</inkml:trace>
  <inkml:trace contextRef="#ctx0" brushRef="#br0" timeOffset="42270.9">19730 16020 0,'0'0'0,"0"0"0,0 0 16,0 9-16,0 17 15,8 26-15,-16 43 16,-1 18-1,0 0-15,-17-10 0,9-16 16,-1-18-16,1-17 16,8-17-1,1-9-15,8-17 16,0-1-16,0-16 16,0-10-16,17-8 15,9-17-15,9 0 16,8-1-16,1 10 15,-18 16-15,0 10 16,-9 8 0,0 17-16,1 18 0,-1 25 15,-8 18 1,0 0-16,-9-17 16,0-18-16,0-17 15,0-17-15,8-1 16,10 1-16,-10-9 15</inkml:trace>
  <inkml:trace contextRef="#ctx0" brushRef="#br0" timeOffset="42731.34">20459 16505 0,'0'0'0,"0"0"0,0 0 16,0 0-16,0 0 15,0 0 1,-9 0-16,1 0 16,-1 0-16,0 0 15,-17 9-15,0 8 16,0 1-16,-9 8 16,9 8-16,0 1 15,9 17 1,-1 0-16,18-9 0,0-17 15,18-8 1,-1-10-16,9-16 16,9-10-16,8-8 15,-17-8-15,1 8 16,-19 8-16,1 10 16,0-1-16,-1 0 15,1 9-15,-9 0 16,0 0-1,9 0-15,-1 18 16,10-1-16,-1 0 16,0 9-16,1-17 15,-1 0-15,1-9 16,-10 0-16,1-9 16,0 9-16</inkml:trace>
  <inkml:trace contextRef="#ctx0" brushRef="#br0" timeOffset="43020.68">20685 16575 0,'0'0'0,"0"0"0,0 0 16,0 0-16,0 0 15,0 0 1,17 17-16,0 18 0,18 8 16,0 9-16,8 0 15,-17-9 16,0-17-31,-17 0 0,0-8 0,-1-10 16,1 1-16,-9-18 16,9-17-16,8-43 15,9-44-15,0-8 16,0 35-16,0 25 16,-17 35-1,-9 9 1,0 17-1</inkml:trace>
  <inkml:trace contextRef="#ctx0" brushRef="#br0" timeOffset="43371.28">21197 16644 0,'0'0'0,"0"0"16,0 0-16,0 0 15,0 0-15,17 0 16,1 0-16,8 0 16,9 0-16,-1-9 15,1 1 1,-9-1-16,0-8 16,-8-9-16,-10-9 15,1 9 16,-18 9-15,1 0-16,-1 8 0,-17 9 0,-9 17 0,-8 18 0,8 17 16,9 17-1,17 9-15,27 0 16,8-9-16,34 1 16,36-19-16,25-25 15,192 9-15</inkml:trace>
  <inkml:trace contextRef="#ctx0" brushRef="#br0" timeOffset="44050.15">22613 16402 0,'0'0'0,"0"0"0,0 0 16,-9-9-16,0 0 15,0 1-15,-8-1 16,0 0-16,-1 1 15,-8-1 1,0 9-16,0 0 16,0 17-16,-17 18 15,-1 17 1,10 0-16,8 8 0,8-8 16,18 9-1,0-9-15,9-9 0,0-17 16,-1-17-1,10 0-15,-1-18 16,18 0-16,-1-17 16,1-17-16,0 8 15,-9 18-15,-9 0 16,-8-1-16,0 10 16,-1 8-16,-8 0 15,0 8 1,18 10-16,-1 16 15,9 1 1,18 8-16,-10-25 0,-16-10 16</inkml:trace>
  <inkml:trace contextRef="#ctx0" brushRef="#br0" timeOffset="44404.44">23455 15813 0,'0'0'0,"0"0"16,0 0-16,0 17 16,9 44-16,-1 51 15,-16 35 1,-1 27 0,-9-18-16,10-35 0,8-9 15,0-25-15,0-35 16,8-26-16,19 0 15,16-26-15,-26-17 16</inkml:trace>
  <inkml:trace contextRef="#ctx0" brushRef="#br0" timeOffset="44791.87">23993 16315 0,'0'0'0,"0"0"0,0 0 0,0 0 0,0 0 15,-8 0 1,-10 0-16,-8 17 0,-17 9 16,-1 18-1,10 8-15,-1-9 16,17 0-16,1 0 16,8-17-16,9 0 15,0-17-15,0 0 16,18-9-1,17-18-15,17-16 16,0-18 0,-9 0-1,-17 9-15,0 17 16,-17 8-16,0 1 16,-1 17-16,-8 9 15,9 17-15,8 26 16,1 17-16,16 0 15,1 0-15,9-17 16,25-26-16,-8-26 0,-35 0 16</inkml:trace>
  <inkml:trace contextRef="#ctx0" brushRef="#br0" timeOffset="45079.16">24306 16272 0,'0'0'0,"0"0"0,0 17 16,0 26-16,17 9 16,1 9-16,-1-1 15,0-16 17,-8-10-32,0-8 0,-1-8 0,1-10 0,-9 1 15,0 0-15,0-9 16,0-9-1,0-8-15,0-18 16,17-26-16,1 1 16,17-1-16,8 9 15,9 18 1,-17 25-16</inkml:trace>
  <inkml:trace contextRef="#ctx0" brushRef="#br0" timeOffset="45571.62">25053 16358 0,'0'0'0,"0"0"0,0 0 0,0 0 16,0-8-1,0-1-15,-9 0 16,0 9-16,-8 0 15,-9 0-15,-9 18 16,-8 16-16,8 10 16,0-10-1,18-8-15,0 0 16,17-17-16,0-1 16,0 1-16,17-9 15,0-9-15,1 1 16,8-1-16,0 9 15,0 0-15,8 17 16,1 9-16,-9 9 16,0 26-1,0 17-15,-17-18 16,0 1-16,-18-18 16,0-8-16,1-9 15,-1-9-15,-8-8 16,-1-1-16,1-8 15,0-8-15,-10-18 16,10-26-16,8-9 16,9 9-16,9 18 15,0 16 1</inkml:trace>
  <inkml:trace contextRef="#ctx0" brushRef="#br0" timeOffset="45892.9">25365 16376 0,'0'0'0,"0"0"16,0 8-16,0 10 15,18-1-15,-1 0 16,0-8-16,9 0 16,9-1-16,0-16 15,8-10-15,-17-8 16,0 0-1,-8 0-15,-10-8 16,-8-1-16,-8 0 16,-18 18-16,-9 0 15,-8 25-15,-1 10 16,1 34-16,-9 17 16,17 9-16,26 8 15,18 1-15,17-9 16,9 0-16,-18-35 15</inkml:trace>
  <inkml:trace contextRef="#ctx0" brushRef="#br0" timeOffset="46308.13">22100 17285 0,'0'0'0,"0"0"0,0 0 0,0 17 16,0 9 0,0 35-16,0 43 15,0 34-15,-9 1 16,1-9-16,-1-18 15,0-16-15,9-36 16,0-25-16,-8-9 16,-1-9-1</inkml:trace>
  <inkml:trace contextRef="#ctx0" brushRef="#br0" timeOffset="46508.23">21979 17839 0,'0'0'0,"0"0"0,0 0 16,0 0-16,8 0 16,18 9-16,18-9 15,17 9-15,8-18 16,9-8 0,0-9-16,9-18 15,-9 1-15,-34 8 16,-27 27-16</inkml:trace>
  <inkml:trace contextRef="#ctx0" brushRef="#br0" timeOffset="46702.92">22586 17242 0,'0'0'0,"0"0"0,0 0 16,0 0-16,-8 8 16,-1 18-16,0 26 15,1 35-15,-1 43 16,0 17-1,1-8-15,-1-1 16,9-17-16,0-34 0,0-18 16,0-34-16,0-9 15,9-17-15</inkml:trace>
  <inkml:trace contextRef="#ctx0" brushRef="#br0" timeOffset="46916.07">22717 17839 0,'0'0'0,"0"0"0,0 0 15,0 0-15,0 0 16,0 0-16,17 0 16,0 0-16,27-8 15,8-1-15,9 0 16,-9-17-16,0 9 15,-9-9-15,-17 9 16,-8 8 0</inkml:trace>
  <inkml:trace contextRef="#ctx0" brushRef="#br0" timeOffset="47104.39">23012 17848 0,'0'0'0,"0"0"15,0 0-15,0 9 16,0 8-16,0 18 16,0-1-16,-9 1 15,1-1-15,-1 1 16,0 8-16,-8 9 31,-1-8-31</inkml:trace>
  <inkml:trace contextRef="#ctx0" brushRef="#br0" timeOffset="47279.27">22786 18246 0,'0'0'0,"0"0"0,0 0 15,0 0-15,0 0 16,0 0 0,0 0-16,9 0 0,26-8 15,34-1 1,18 0-16,8-17 15,-42 18-15</inkml:trace>
  <inkml:trace contextRef="#ctx0" brushRef="#br0" timeOffset="79895.17">24627 14574 0,'0'0'0,"0"0"0,0 0 15,0 0 1,0 0-16,0 0 15,0 0-15,0 0 16,0 0-16,0 26 16,0 26-16,-9 52 15,1 26 1,-10 9-16,1-18 0,8-35 16,1-8-1,8-17 1,0-26-1,0-27-15</inkml:trace>
  <inkml:trace contextRef="#ctx0" brushRef="#br0" timeOffset="80131.28">24566 15198 0,'0'0'0,"0"0"15,0 0-15,0 0 16,0 0-16,0-9 16,0 0-16,18 1 15,25-18-15,9 0 16,18 0-16,8 0 31,0 0-31,-9 0 0,1 9 16,-27 8-16</inkml:trace>
  <inkml:trace contextRef="#ctx0" brushRef="#br0" timeOffset="80422.78">25001 14609 0,'0'0'0,"0"0"0,0 0 15,0 0-15,0 0 16,0 0 0,0 0-16,0 17 0,0 9 31,-9 17-31,0 18 0,0 17 16,1 17-1,-1 1-15,0-1 0,9-17 16,0-18-16,0 1 15,0-18-15,18 1 16,-10-10 0,1-25-16</inkml:trace>
  <inkml:trace contextRef="#ctx0" brushRef="#br0" timeOffset="80680.14">25322 15102 0,'0'0'0,"0"0"0,0 0 16,0 0-16,0 0 15,0 0-15,9 0 16,8-8-1,0-1-15,18 0 16,0 1-16,26-1 16,8-8-16,-43 17 15</inkml:trace>
  <inkml:trace contextRef="#ctx0" brushRef="#br0" timeOffset="80931.73">25452 15102 0,'0'0'0,"0"0"16,0 0-16,0 0 15,0 0-15,0 18 16,-9-1-16,9 18 16,-8-1-16,8 1 15,0 0 1,0-1-16,0-8 15,0 0-15,8-8 16,-8-10-16,0-8 16</inkml:trace>
  <inkml:trace contextRef="#ctx0" brushRef="#br0" timeOffset="81128.89">25322 15492 0,'0'0'0,"0"0"0,0 0 16,0 0-16,0 0 16,0 0-16,0 0 15,0 0-15,17-8 16,27-1 0,16 0-16,53-8 15,0 0 1,-69 17-1</inkml:trace>
  <inkml:trace contextRef="#ctx0" brushRef="#br1" timeOffset="-115745.47">17819 13561 0,'0'0'0,"-9"0"0,9 0 0,-8-9 15,-1 1-15,-8-1 16,-9 0-16,-9-17 16,-9-8-16,-16-10 15,-1 1 1,-17-18-16,-9 1 16,-17-18-16,-1-17 15,-7-18-15,7 9 16,-8-9-16,9 1 15,0-1-15,17 18 16,0 8-16,18 27 16,8 8-16,9 17 15,9 1 1,8 8-16,0 8 16,18 1-16,-1 8 15,10 1-15,8 8 16,0 0-16,0 0 15,0 26-15,0 17 16,0 26 0,0 9-16,8-9 0,-8-17 15,9-8 1,-9-18-16,0 0 16,0-18-16,0 1 15,0-18-15,-9-8 16,1-35-16,-10-9 15,1 9-15,0 18 16,8 8-16,9 8 16,0 1-1,17-9-15,27 0 16,34-8-16,17-1 16,-8 0-16,0 18 15,9 26 1,-44 8-16</inkml:trace>
  <inkml:trace contextRef="#ctx0" brushRef="#br1" timeOffset="-113611.95">13373 10382 0,'0'0'0,"0"0"0,0 0 16,0 0-16,0 0 16,0 0-16,9 18 15,8 16-15,0 36 16,9-1-16,1-8 16,-10-9-1,-8-18-15,-1-8 16,1-9-16,0-8 15,-9 0-15,0-1 16,0-8-16,0 0 16,-9-17-16,0-26 15,1-26-15,-1-1 16,9 1-16,0 8 16,0 27-1,17-1-15,1 0 16,-1 9-16,9 9 15,0 0-15,-9 8 16,10 9-16,-10 0 16,-8 0-16,-1 0 15,1 9-15,0-1 16,-9 10 0,-9-1-16,0 9 15,-8 9-15,-9-1 16,8 1-16,1-9 15,0 0-15,17 0 16,0 0-16,8 0 16,10 0-16,-1 9 15,9-9 1,9 8-16,-9-8 16,9 0-16,-9 0 15,8-9-15,1 1 16,-17-10-16</inkml:trace>
  <inkml:trace contextRef="#ctx0" brushRef="#br1" timeOffset="-113190.71">14207 10105 0,'-9'0'0,"0"0"16,1 0-16,-1 0 16,0 0-16,9 0 15,0 0-15,0 0 16,0 0-16,0 0 16,0 0-16,18 0 15,-1-8-15,0-1 16,9 0-1,0 1-15,0 8 16,18-9-16,-1 9 16,-25 0-16</inkml:trace>
  <inkml:trace contextRef="#ctx0" brushRef="#br1" timeOffset="-113024.81">14215 10417 0,'0'0'0,"0"0"0,0 0 16,0 0-16,0 0 16,0 0-16,18 0 15,-1 0-15,18 0 16,26-9-16,-9 9 16</inkml:trace>
  <inkml:trace contextRef="#ctx0" brushRef="#br1" timeOffset="-108129.39">14780 10036 0,'0'0'0,"0"0"0,0 0 0,0 9 16,0 8-16,8 0 16,10 1-16,17-10 15,-1 1-15,1-9 16,8-9-1,1 1-15,-1-18 16,-17 0 0,0 0-16,-8 0 0,-10 8 15,1-8-15,-18 0 16,1 0-16,-1 9 16,0 0-16,-8 17 15,-9 0-15,0 8 16,0 10-1,0 16-15,8 1 16,1 17-16,17 0 16,9-9-16,8 1 15,18-10-15,0-8 16,8 0-16,9-17 16,44-1-16,-27 1 15</inkml:trace>
  <inkml:trace contextRef="#ctx0" brushRef="#br1" timeOffset="-107745.45">15561 9525 0,'0'0'0,"0"0"16,0 0-16,0 0 15,0 0-15,0 17 16,0 35-16,0 26 16,9 9-16,0 8 15,-1 0-15,1-8 16,0-26 0,-1-9-16,1-26 15,0-9-15,-1-8 16,-8-1-16</inkml:trace>
  <inkml:trace contextRef="#ctx0" brushRef="#br1" timeOffset="-107174.92">15492 9499 0,'-9'-9'0,"0"1"0,9-1 16,0-8 0,0-9-16,18-9 15,17 0-15,8 9 16,18 0-16,8 9 16,-8 0-16,0 17 15,-18 0-15,-17 9 16,0-1-16,-17 1 15,0 8-15,-18 0 16,0 18-16,-17 0 16,0-1-1,-9-8-15,1 0 16,16 0-16,1-17 16,8 0-16,1 8 15,-1-8-15,9 8 16,0 0-16,17 9 15,9 0 1,9 9-16,0-9 16,0 0-16,-9 0 15,0-9-15,0 0 16,-18 1-16,1-1 16,-18 9-16,-8 9 15,-18-1-15,-8 1 16,-18 0-1,9-9-15,0 0 16,0-18-16,17 1 16,9 0-16,17-9 15,9 0-15,0 0 16</inkml:trace>
  <inkml:trace contextRef="#ctx0" brushRef="#br1" timeOffset="-106692.39">16213 9594 0,'0'0'0,"0"0"0,0 0 15,0 0-15,0 0 16,0 0-16,0 9 16,0 17-1,8 26-15,1 0 16,-9 0-16,9 0 15,-1-9 1,1-8-16,0-9 0,8 0 16,0-18-16</inkml:trace>
  <inkml:trace contextRef="#ctx0" brushRef="#br1" timeOffset="-106294.9">16091 10045 0,'0'0'0,"0"0"0,0 0 16,0 0-16,0 0 16,0 0-16,0 0 15,0 0-15,0 0 16,17-9-16,18 0 15,26 1 1,8-1-16,10 0 16,-1 1-16,17-10 15,9 10-15,-51-1 16</inkml:trace>
  <inkml:trace contextRef="#ctx0" brushRef="#br1" timeOffset="-105745.08">15136 10426 0,'0'0'0,"0"0"15,0 0-15,0 0 16,0 0-16,0 0 16,0 0-16,0 0 15,17 0 1,9-9-16,44 0 15,51-17-15,36 0 47,16-17-47,18-9 0,-191 52 0,174-60 0,-35 8 0,-139 52 0,121-44 16,-16 10-16,-27 8 0,-9 8 16,-25 18-1,8 0-15,-9 0 16,-25 0-16</inkml:trace>
  <inkml:trace contextRef="#ctx0" brushRef="#br1" timeOffset="-104863.15">15692 10486 0,'0'0'0,"0"0"16,0 0-16,0 0 15,0 0-15,0 9 16,8 17-16,10 9 16,-1 8-1,-8 0-15,-1 1 16,1-1-16,0-17 16,-1 0-16,-8-9 15,0-8-15,0-1 16,0-8-16,0 0 15,0-8-15,18-27 16,-10-17 0,10 0-16,-1 9 15,1 8-15,8 18 16,0 0-16,0 17 16,0 0-16,-9 17 15,9 9-15,0 9 16,0-1-16,-17-8 15,0 0 1,-1-9-16,1-8 16,0 0-16,-9-1 15,0-8-15,0-8 16,0-10-16,17-16 16,0-18-16,1 0 15,17 9-15,-1 8 16,1 0-1,0 18-15,8 0 16,-8 17-16,0 0 16,-9 17-16,0 0 15,0 18-15,0 0 16,0 8-16,0 0 16,-9-17-16,9 9 15,9-9-15,-9-9 16</inkml:trace>
  <inkml:trace contextRef="#ctx0" brushRef="#br1" timeOffset="-100114.11">11584 9577 0,'0'0'0,"0"0"0,0 9 15,0 25-15,0 27 16,0 17 0,18 52 15,-1 17-31,9 0 0,-9 9 0,1 0 0,-1-26 16,0 26-16,1-9 15,-10-26-15,10-8 16,-1-9-16,-8-18 15,0-16-15,-9-27 16,0-8-16,8-9 16,1 0-1,0-9-15,-1-8 16,1-1-16,0 1 16,8 0-16,0-1 15,1 1-15,-1 0 16,0-1-16,10 1 15,7 0 1,1-9-16,17-9 16,18 0-16,-1 1 15,1-1-15,-1 0 16,18 1-16,8-10 16,-8-8-16,0 9 15,9-9 1,16-9-16,-7 9 15,-1 0-15,-9 0 16,1 9-16,-9 0 16,17-9-16,-9 8 15,1-8-15,-9 9 16,0-9-16,8 9 16,-17-1-16,0 1 15,9 0-15,0 0 16,0-1-1,0 1-15,0 0 16,8-1-16,9 1 16,-17 0-16,0-1 15,-9 1-15,0 0 16,9-1-16,0 10 16,0-1-16,0 0 15,0 1-15,-1-1 16,10 0-1,-1 1-15,-8-1 16,9 0-16,-18 9 16,9-8-16,0-1 15,-9 0-15,0 9 16,-9 0-16,10 0 16,-10-8-1,1-1-15,-10 9 16,1-9-16,-9 1 15,0-1-15,-8 0 16,-1 1-16,1-1 16,-1 0-16,0-8 15,-8 0-15,-9-1 16,0-8-16,0 1 16,0-10-1,-8-8-15,-1-9 16,-8-9-16,-1-26 15,-8-25-15,0-9 16,-8-1-16,-1-16 16,0-1-16,1 1 15,-1-10-15,0 10 16,1 17 0,-1 17-16,9 8 15,-9 1 1,1 34-1,-1 9-15,-8 1 0,-1 7 0,9 10 16,1 8-16,-1 8 16,-8 1-16,8 0 15,-8-1 1,-1 10-16,1-1 16,-9 0-1,0 1-15,-9 8 0,-8 0 16,-9 0-16,-1 0 15,-7 8-15,-10 1 16,-8 0 0,-17 8-16,8 0 0,-9 1 15,1-1 1,-10 0-16,-7 9 16,-19 9-16,10-9 15,-1 0-15,1 0 16,-10 0-16,10-9 15,-9 9 1,-1 0-16,1 0 16,-9 0-16,-9 0 15,-8 9-15,9-1 16,-10-8-16,1 0 16,8 0-16,-17 0 15,9 9 1,-9 17-16,0-9 0,0 9 15,0-9-15,0 1 16,-9-1 0,9 0-16,0 1 15,18-1 1,-1 9-16,18-9 0,8-8 16,18-1-16,9 1 15,-1-9-15,61-9 16</inkml:trace>
  <inkml:trace contextRef="#ctx0" brushRef="#br1" timeOffset="-93881.88">12096 10902 0,'0'0'0,"0"0"16,0 0-16,0 0 15,0 0-15,0 0 16,0 0 0,0 0-16,0 0 15,0 0-15,0 9 16,0-1-16,0 1 16,0 0-16,0-1 15,0 1-15,0 8 16,0-8-16,9 0 15,9 8-15,-1 0 16,0-8 0,1 0-16,-1-1 15,9 1-15,9 0 16,-9-1-16,0 1 16,0-9-16,0 0 15,-9 0-15,1-9 16,-1 1-16,0-1 15,-8-8 1,0 8-16,0-8 16,-1-1-16,1 1 15,0 0-15,-9-9 16,-9 0-16,0 0 16,1-9-1,-1 9-15,-9 0 0,-8 0 16,9 9-1,-9-9-15,0 0 16,-9 0-16,9 0 16,9 9-1,-1-1-15,1 1 16,0 0-16,8-9 16,0 0-16,9 0 0,0-9 15,0 9 1,18-9-16,-1 1 15,0-1-15,9 0 16,9 1-16,0 8 16,0 9-16,17-1 15,9 1-15,-9 0 16,-9 8-16,1 9 16,-18 0-16,0 9 15,-9-1 1,0 10-16,-8-1 15,0 0-15,-1 9 16,1 0-16,0 9 16,-1-1-16,-8 18 15,0 0 1,9 0-16,-9-8 0,0-1 16,0 0-16,0-8 15,0-9 1,0 0-16,0 0 15,0-9-15,0 0 16,9 1-16,-1-1 16,1 0-16,9-8 15,-1 0-15,0-1 16,1 1 0,16 0-16,1-1 15,9 1-15,-10 0 16,1-9-16,0 0 15,-9 0-15,0 0 16,-9 0-16,1 0 16,-10-9-16,1 0 15,0 1 1,-9-1-16,-9-26 16,-17-51-16,0 34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42:51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1789 3844 0,'0'0'0,"0"0"16,0 0-16,0 0 16,-9 8-16,0 18 15,1 35 1,-18 51-16,8 18 16,1-8-16,8-18 15,9-18-15,0-17 16,0-8-1,0-26-15,9-27 0</inkml:trace>
  <inkml:trace contextRef="#ctx0" brushRef="#br0" timeOffset="491.83">1763 3870 0,'0'0'0,"0"0"16,0-9-16,-18 0 16,10 1-16,-18-1 15,8-8 1,-16 17-16,-1 0 16,-9 0-16,1 26 15,-18 26 1,18 17-16,-1 17 0,10 27 15,16 0 1,10-1-16,16 9 16,18-8-16,9-18 15,17-17-15,18-17 16,-1-26-16,18-18 16,26-26-1,17-34-15,9-44 16,9-8-16,-27-26 15,-17 0-15,-34-1 0,-27-16 16,-25-18-16,-36 26 16,-34 17-1,-26 18 1,-26 17-16,-26 43 16,-18 27-1,-26 34-15,9 34 0,26 18 0,27 26 16,68-43-16</inkml:trace>
  <inkml:trace contextRef="#ctx0" brushRef="#br0" timeOffset="1648.56">16959 4987 0,'0'-9'0,"0"0"0,0 1 16,0 8-16,0 0 15,0 0-15,0-9 16,9 9-16,8 0 16,18 0-1,0 0-15,17 9 16,9 8-16,0 0 16,-18 1-1,0-1-15,-17 0 0,-8 1 16,-9 8-1,-9 8-15,-18 10 16,-8 8-16,-17 0 16,-1-9-16,10-8 15,7-9-15,10 0 16,8-9-16,9 0 16,9 0-16,26 9 15,26 0-15,17-8 16,0-10-16,0-8 15,0-8-15,-17-10 16,-18 18 0,-16 0-16</inkml:trace>
  <inkml:trace contextRef="#ctx0" brushRef="#br0" timeOffset="2106.53">17281 4597 0,'-9'0'0,"0"0"15,1 0-15,-1 0 16,0 0-16,1 0 16,-10 0-16,-8 17 15,-17 1-15,-18 25 16,-9 35-1,1 9-15,8 8 16,0 17-16,18 18 16,17-26-1,17 9 1,27 8-16,8-17 16,17-26-16,18-9 0,26-8 15,34-26-15,36-27 16,16-34-16,18-34 15,-34-36-15,-10-8 16,-25-17 0,-35-17-16,-35 8 0,-35-26 15,-43 0-15,-43 43 16,-36 9 0,-68 26-16,-44 26 15,-18 52-15,9 44 16,-8 68-16,-148 157 15</inkml:trace>
  <inkml:trace contextRef="#ctx0" brushRef="#br0" timeOffset="71455.46">23811 5125 0,'0'0'0,"0"0"0,0 0 16,0 0-16,0 0 15,0 0-15,0 0 16,0 0-16,0 0 16,0 0-16,0 0 15,0 0 1,0 0-16,0 0 16,0 0-16,0 0 15,0 0-15,0 0 16,0 0-16,0 0 15,0 0-15,17 0 16,9 9-16,9 8 16,8 1-16,-8 8 15,0 0-15,-9 0 16,0 0 0,-17 8-16,-1 1 15,-16 17-15,-1 0 16,-26 26-16,-8 0 15,-18-18-15,0 1 16,-8-9 0,-1-9-16,10-8 15,16-18-15,18-8 16,9 0 0,-1-1-16,1 1 15,17 0-15,0-1 16,17 9-16,1 1 0,16-10 15,10 1 1,-1 0-16,1-18 16,-1 0-16,1 1 15,-18-10-15,0 1 16,0 0-16,-9 0 16,-8-1-16,-1 10 15,1-10-15,0 10 16,-1-10-16,1 10 15,-9-1 1,0 0-16,0-8 16,-9 8-16,1-8 15,-10 0-15,1 17 16,-9 8-16,-9 18 16,27-8-16</inkml:trace>
  <inkml:trace contextRef="#ctx0" brushRef="#br0" timeOffset="71934.58">24236 5939 0,'0'-8'0,"0"8"0,0 0 15,-8 0 1,-1 0-16,0 0 15,1 8-15,-1 10 16,0-1-16,9 9 16,0-9-16,0 9 15,9-17-15,8 0 16,9-1-16,9-16 16,-9-1-16,0-17 15,0 0 1,-17 9-16,0-1 15,-18-8-15,-8 9 16,-9 0-16,-1 17 16,10 0-16,0 9 15,8-1-15</inkml:trace>
  <inkml:trace contextRef="#ctx0" brushRef="#br0" timeOffset="72161.92">24749 6026 0,'0'0'0,"0"0"0,0 0 0,0 0 16,0 17-16,0 9 15,-9 9-15,0 0 16,-17 8-16,0 0 16,9-8-1,8-18-15</inkml:trace>
  <inkml:trace contextRef="#ctx0" brushRef="#br0" timeOffset="72720.03">25383 5489 0,'0'0'0,"0"0"0,0 0 16,0 0 0,8 0-16,1 0 15,-9 0-15,0 0 16,0 0-16,0 9 16,-9 8-16,-8 9 15,-18 17-15,0 18 16,1 0-16,-1-1 31,0-8-31,18 0 0,0-8 16,-1-1-16,18-9 15,0-8-15,18 0 16,8 0-16,8-17 16,10-9-16,-1-9 15,1 1-15,-1-10 16,-17 1-1,-9 0-15,-8-9 16,-18 0-16,1 8 16,-27 1-16,-8 0 15,-10 0-15,1 8 16,9 9-16,8 0 16,18 9-16,-1-1 15,18-8 1,0 9-16</inkml:trace>
  <inkml:trace contextRef="#ctx0" brushRef="#br0" timeOffset="72909.97">25817 5965 0,'-9'0'0,"9"0"16,0 0-16,-9 9 15,1 8-15,-1 9 16,9 26-16,9 9 16,-9-26-16</inkml:trace>
  <inkml:trace contextRef="#ctx0" brushRef="#br0" timeOffset="73151.41">26268 6035 0,'0'0'0,"0"0"0,0 0 0,0 0 0,0 17 15,0 9-15,-8 9 16,-1-1-16,-8 1 15,-1 17-15,-8-9 16,-9 1-16,27-27 16</inkml:trace>
  <inkml:trace contextRef="#ctx0" brushRef="#br0" timeOffset="73676.16">26859 5454 0,'0'-8'0,"0"8"16,0-9-16,9 9 15,-1 0-15,10 0 16,-1 0-16,-8 9 16,-1 8-1,1 0-15,-18 9 16,1 18-16,-18 8 16,0 8-16,-18 10 46,1-10-46,8-8 0,35-52 0,-17 52 0,-1 0 0,18-52 0,-17 43 0,17 1 16,0-18 0,17-9-16,1 9 15,16-17-15,18-1 16,9-16-16,-17-1 16,-1 0-16,-17 1 15,-17-1-15,-1 0 16,-8-17-16,-8 0 15,-18-8 1,0-1-16,-18 1 16,-8 16-16,0 18 15,17 0-15,18 9 16</inkml:trace>
  <inkml:trace contextRef="#ctx0" brushRef="#br0" timeOffset="74198.75">27345 6000 0,'0'0'0,"0"0"16,9 0-16,0 0 16,-1 0-16,1 0 15,0 9-15,-9-1 16,0 10 0,-9-1-16,0 0 0,1 9 15,-10 0 1,1 0-16,8 0 15,0-8-15,9-1 16,0-8-16,0-1 16,9 1-16,8 0 15,27 8-15,17 9 16,-1-9 0,-33-8-16</inkml:trace>
  <inkml:trace contextRef="#ctx0" brushRef="#br0" timeOffset="74371.7">27823 6277 0,'0'0'0,"0"0"0,0 0 15,0 18-15,-9-1 16,0 0 0,1 1-16,-1-1 15,-8 9-15,8-9 16,9-8-16</inkml:trace>
  <inkml:trace contextRef="#ctx0" brushRef="#br0" timeOffset="74845.24">28578 5463 0,'0'-9'0,"0"1"0,0 8 0,0 0 0,0 0 15,0 0 1,0 0-16,0 0 16,0 0-16,-8 17 15,-1 0-15,-8 27 16,-27 25-16,-17 9 15,1 9 1,7-1-16,1-8 0,18 0 16,16-17-1,10-9-15,8-9 16,17-8 0,0-9-16,18 0 0,0-18 15,17 1-15,9-18 16,-18 1-16,0-18 15,-16 0 1,-1-9-16,-18 0 16,-8-8-16,-17 8 15,-27 1-15,-16 8 16,-10 8-16,1 18 16,8 18-1,26-10-15,27-8 0,8 9 16</inkml:trace>
  <inkml:trace contextRef="#ctx0" brushRef="#br0" timeOffset="75374.36">28761 6043 0,'0'0'0,"0"0"15,0 0-15,0 0 16,8 0-16,10 0 16,-1 0-16,18 0 15,-9 0-15,0 9 16,-9 0-16,-8-1 16,0 10-1,-18-1-15,0 9 16,1 9-16,-10-9 15,1 8-15,-1-8 16,10 0-16,8-8 16,0 8-1,0-9 1,8 0-16,1-8 16,0 0-16,-9-1 0,-9 1 15,-8 8-15,-18 9 16,-17-9-16,-18 18 15,-42 17-15,-210 130 16</inkml:trace>
  <inkml:trace contextRef="#ctx0" brushRef="#br0" timeOffset="80020.98">23455 6832 0,'0'0'0,"0"0"0,26 0 0,17 0 16,18 0-16,9-9 15,-1 0-15,9 1 16,-8 8-16,-18 0 15,-9 0 1,-17 8-16,-8 1 16</inkml:trace>
  <inkml:trace contextRef="#ctx0" brushRef="#br0" timeOffset="80256.61">23846 6883 0,'0'0'0,"0"0"0,0 0 16,0 0-16,0 0 15,-9 18-15,0 16 16,9 27-16,-8 8 16,-1 18-16,0 0 15,9-1-15,0-25 16,-8-1-1,8 1-15,0-35 16</inkml:trace>
  <inkml:trace contextRef="#ctx0" brushRef="#br0" timeOffset="80490.36">23594 7576 0,'0'0'0,"0"0"16,0 0-16,0 0 16,0 0-16,0 0 15,0 0-15,17 0 16,1 0 0,25 0-16,26 0 15,1 0-15,17 0 16,-9 9-16,-43 8 15</inkml:trace>
  <inkml:trace contextRef="#ctx0" brushRef="#br0" timeOffset="82503.55">25131 6754 0,'0'-9'0,"0"9"16,8-9-16,10 9 15,-1 0-15,1 0 16,16 0-16,1 18 15,17-1-15,-8 0 16,-1 1 0,-17-1-16,0 0 15,-17 9-15,-1 0 16,-16 9-16,-10 8 16,-25 9-16,0 9 15,-1-18-15,1 0 16,-9 1-16,0-10 15,17-8 1,0 0-16,18 0 16,-1-8-16,10-1 15,8 0-15,0 0 16,8 1-16,18-1 16,26 0-16,1-8 15,16 0-15,-8-18 16,0 0-1,-1 1-15,-16-10 16,-9 1-16,-9-9 16,-9 0-16,-8 0 15,-18-8-15,-17-1 16,0 18-16,0-1 16,-9 10-16,0 8 15,1 0-15,16 8 16,10 1-1,8 8-15,0-8 16</inkml:trace>
  <inkml:trace contextRef="#ctx0" brushRef="#br0" timeOffset="82773.46">26216 7299 0,'0'0'0,"0"0"0,0 0 0,0 0 16,0 0-16,-8 18 15,-18 8 1,-9 8-16,0 9 15,0 18-15,1-9 32,16-17-32,10-18 0</inkml:trace>
  <inkml:trace contextRef="#ctx0" brushRef="#br0" timeOffset="82938.64">25930 7291 0,'0'0'0,"0"0"15,0 0-15,0 0 16,8 17 0,18 9-16,18 26 0,-1 8 15,18 10 17,0-18-32,-35-26 0</inkml:trace>
  <inkml:trace contextRef="#ctx0" brushRef="#br0" timeOffset="83908.24">27198 6806 0,'-9'0'0,"9"0"0,0 0 0,0 0 15,0 0 1,0 0-16,17 0 16,1 8-16,8 1 15,0 0-15,-9-1 16,0 1-16,-8 0 16,0 8-16,-9 0 15,-9 18-15,0-1 16,-25 18-1,-10 0-15,-8 0 16,9-8-16,-9-1 16,8 0-16,9-8 15,1-9-15,16 0 16,1-9-16,0 0 16,17 1-16,0-1 15,0 0 1,17 1-16,18 8 15,17-9-15,0-8 16,9-1-16,0-16 16,-1-1-16,-16 0 15,-1-8-15,-17 0 16,-17-9 0,0 0-16,-18 0 0,-8-9 15,-18 1 1,-17 16-16,-9 1 15,0 17-15,0 0 16,9 9 0,17-1-16,18 1 0,8 0 15</inkml:trace>
  <inkml:trace contextRef="#ctx0" brushRef="#br0" timeOffset="84908.62">27658 7308 0,'-9'0'0,"0"0"0,1 0 15,-1 0-15,0 0 16,9 9-16,0 8 16,-8 9-16,8 8 15,0 10-15,0-18 16,8 0-16,1-18 15,0 1 1,8 0-16,0-18 16,1 0-16,-1-8 15,9-9-15,-8 0 16,-10 9-16,1-1 16,0 1-16,-9 17 15,0 0-15,0 0 16,0 17-1,-9 27-15,9 8 16,0 17-16,0-8 16,0-9-16,0-9 15,0-17 1,-9-9-16,1-8 16,-1 0-16,0-1 15,1-8-15,-1-8 0,-8-1 16,-1 0-1,1 1-15,8-1 16,9 0-16,0-8 16,17 0-16,-8 17 15</inkml:trace>
  <inkml:trace contextRef="#ctx0" brushRef="#br0" timeOffset="85928.09">28648 6866 0,'0'0'0,"0"0"0,0 0 16,0 0-16,8 0 16,10 0-16,-1 9 15,18-1-15,0 10 16,8-1-16,0 0 15,-8 9-15,-9 0 32,-17 0-32,0 9 0,-18 0 15,-17 8-15,-9 9 16,-26 9-16,1-1 16,-10 1-16,1-1 15,8-16-15,17-1 16,10-17-16,16 0 15,1 0 1,17-9-16,0 1 16,17-1-16,18 0 15,8-8-15,10 0 16,7-18-16,1 0 16,-9-8-16,-8-9 15,-18 0-15,-18-9 16,-8 1-1,-8-1-15,-27-8 16,-8 8-16,-10 18 16,1-1-16,18 18 15,8 9-15,26-9 16</inkml:trace>
  <inkml:trace contextRef="#ctx0" brushRef="#br0" timeOffset="86389.88">28978 7559 0,'0'0'0,"0"0"16,0 0-16,0 0 16,17 0-1,0-9-15,27 1 0,17-1 16,-1-8-16,-7 8 16,-10 9-1,-17 0-15,0 0 16,-17 0-16,-1 0 15,-8 9-15,-8 8 16,-10 0-16,-8 9 16,-17 0-16,8 0 15,0 0 1,1-8-16,16-10 16,1 1-16,17 0 15,0-9-15,9 0 16,25 8-16,36-8 15,34 0-15,-52 9 16</inkml:trace>
  <inkml:trace contextRef="#ctx0" brushRef="#br0" timeOffset="94092.56">29681 6087 0,'0'0'0,"0"0"0,0 0 0,0 0 15,17 8-15,1 1 16,8 0-1,9 8-15,17 0 0,0 1 16,9-1 15,17 9-31,-9 0 0,18 9 0,0-1 16,-9 1-16,-8 0 16,-1-10-1,-8 10-15,-9 8 0,-9 1 16,-17-10-1,0 1-15,-8 0 16,-10-9-16,-8 8 16,-8 1-16,-10 0 15,-25 17-15,0 17 16,-18 0-16,-9-8 16,1-1-16,8-8 15,9-8-15,9-1 16,8-8-1,0-9-15,0 0 16,1 0-16,8 0 16,-1-9-16,1 0 15,0 0-15,0-8 16,9 0-16,8-1 16,9-8-16,0 0 15,0 0-15</inkml:trace>
  <inkml:trace contextRef="#ctx0" brushRef="#br0" timeOffset="94571.54">29994 7247 0,'0'-8'0,"0"-1"0,0 9 16,0 0-16,0 0 15,0 0 1,0 0-16,0 0 15,0 0-15,0 0 16,0 0-16,0 9 16,-9 8-16,0 0 15,1 18 1,-10 0-16,1 8 16,0-17-16,8 0 15,0 0-15,1-18 16,-1 1-16,9 0 15,0-1 1,0 1-16,0 0 0,0-1 16,17 1-16,35 0 15,44-9 1,17-18-16,60-16 16,244-62-16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07T04:29:46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3552 3359 0,'0'0'0,"0"0"0,0 0 16,0 0-16,0 0 15,8 0-15,10 0 16,-1 8 0,0 10-16,9-1 15,9 0-15,-9 9 16,0-8-16,0-1 16,0 9-1,-17-9-15,0 0 16,-1 1-16,1 8 0,-18 0 15,1 0 1,-18 8-16,-18 1 16,1 8-16,-9 1 15,0-1-15,8-8 16,1-1-16,8-8 16,18 0-16,-1-8 15,1-1 1,17 0-16,0 0 15,0 1-15,17-1 16,18 0-16,0-8 16,17 0-16,17-9 15,-8-9 1,0-17-16,0-9 16,-18-8-1,1 0-15,-18 8 16,-18 1-16,-16-1 15,-27 9-15,-8 9 0,-18 17 16,-9 0-16,18 8 16,17 1-16,18 0 15,17-1-15</inkml:trace>
  <inkml:trace contextRef="#ctx0" brushRef="#br0" timeOffset="565.71">4194 3463 0,'0'0'0,"0"0"0,0 0 0,0 0 16,0 0-16,18 0 16,-1 0-16,9 0 15,17-9 1,27 0-16,-9 1 16,0-1-1,-9 0-15,-9 1 0,0-1 16,-25 9-16</inkml:trace>
  <inkml:trace contextRef="#ctx0" brushRef="#br0" timeOffset="780.62">4437 3263 0,'0'0'0,"0"0"0,0 0 16,0 0-16,0 0 16,0 0-16,0 26 15,0 9-15,0 26 16,0 8-16,9 0 16,0 0-1,-1-34-15</inkml:trace>
  <inkml:trace contextRef="#ctx0" brushRef="#br0" timeOffset="1500.72">4941 3740 0,'0'0'0,"0"0"0,0 0 16,0 0-16,0 0 15,0 0-15,17 0 16,1 0-1,17 0-15,17 0 16,0 0-16,0-9 16,0 9 15,-9 9-31,1-9 0,-27 0 0</inkml:trace>
  <inkml:trace contextRef="#ctx0" brushRef="#br0" timeOffset="1731.04">5002 3982 0,'0'0'0,"0"0"16,0 0-16,0 0 15,0 0-15,9 0 16,8 0-16,9 0 15,9 0 1,17 0-16,43 17 16,-25 1-16</inkml:trace>
  <inkml:trace contextRef="#ctx0" brushRef="#br0" timeOffset="2666.9">6174 3350 0,'0'0'0,"0"0"15,0 0-15,0 0 16,0 0-16,0 0 16,0 0-1,0 0-15,0 0 16,9 0-16,17 0 15,9 17-15,-1 1 16,1-1-16,-9 9 16,0-9-16,-17 1 15,0-1-15,-9 9 16,-9 8 0,-8 1-16,-18 17 15,-9 0-15,-16 0 16,-1 9-16,9-1 15,8-16-15,10-18 16,16 0-16,1 0 16,8-9-16,9 0 15,9 0 1,17 1-16,17-1 16,18-8-16,17-1 15,18-16-15,-18-10 16,-17-8-16,-18 0 15,-8-8-15,-18-1 16,-17 1 0,-17-10-16,-27 1 0,-16 8 15,-1 1 1,-9 16-16,10 10 16,16 8-16,27 0 15,17 0-15,0 0 16</inkml:trace>
  <inkml:trace contextRef="#ctx0" brushRef="#br0" timeOffset="3121.1">7016 3835 0,'0'0'16,"-8"0"-16,8 0 0,-9 0 16,0 0-16,1 0 15,-1 17-15,-17 18 16,0 0-1,-9 17-15,0-1 16,1 1 0,16-8-16,1-18 0,0-9 15,8-8-15</inkml:trace>
  <inkml:trace contextRef="#ctx0" brushRef="#br0" timeOffset="3331.56">6643 4103 0,'0'0'0,"0"-8"0,9-1 16,-9 0-16,0 1 15,0 8-15,0 0 16,17 0 0,0 0-16,10 17 0,7 18 15,10-9 1,-1 8-16,1 1 15,-1-9-15,-8 0 16,-18-9-16</inkml:trace>
  <inkml:trace contextRef="#ctx0" brushRef="#br0" timeOffset="3960">7320 3930 0,'0'0'0,"0"0"0,0 0 16,0 0-1,0 0-15,18-8 16,-1 8-16,18-9 16,8 0-16,9 1 15,9-10-15,-9 10 31,9-1-31,-9-8 0,-17 8 0,-18 9 16</inkml:trace>
  <inkml:trace contextRef="#ctx0" brushRef="#br0" timeOffset="4182.22">7538 3722 0,'0'0'0,"0"0"0,0 0 16,0 0-16,0 0 15,-9 9-15,0 17 16,0 26-16,1 17 16,-10 1-16,10-1 31,16 0-31,1-17 0,0-43 15</inkml:trace>
  <inkml:trace contextRef="#ctx0" brushRef="#br0" timeOffset="4781.92">7963 4147 0,'0'0'0,"0"0"15,0 0-15,0 0 16,0 0-16,0-9 16,17 0-16,1-8 15,25-18-15,9-17 16,-8 1 0,-18 7-16,0 10 15,-18 16-15,1 1 16,0 8-16,0 9 15,-9 0-15,0 18 16,8 16-16,1 1 16,0 8-16,8 0 15,0-17 1,1 0-16,-1-17 16,0 0-16,-8-1 15</inkml:trace>
  <inkml:trace contextRef="#ctx0" brushRef="#br0" timeOffset="4948.12">8328 3445 0,'0'0'0,"-9"0"16,0 9-16,9 0 16,0-1-16,0 1 15,0 8-15,18 0 16,-10-8-16</inkml:trace>
  <inkml:trace contextRef="#ctx0" brushRef="#br0" timeOffset="5514.89">8849 3298 0,'0'0'0,"0"0"0,0 0 16,0 0-16,0 0 16,0 0-16,8 9 15,10 8-15,-1 9 16,9 9-16,0-9 15,-17 0 1,0 0-16,-9 8 16,-9 1-16,-17 17 15,-26 0 1,-9 8-16,-8 10 16,-10-1-16,27-8 15,0-18-15,0 0 16,17-8-16,9-9 15,9 0-15,17-9 16,0 0-16,17 1 16,9-10-16,26 1 15,27-18-15,-1 1 16,-9-18-16,-17 8 16,-17-8-16,-9-17 15,-17 0-15,-9 0 16,-18-1-1,-16 1-15,-10 8 16,1 18-16,8 8 16,0 9-16,18 0 15,0 9-15,17-9 16,17 0-16,0 0 16</inkml:trace>
  <inkml:trace contextRef="#ctx0" brushRef="#br0" timeOffset="5870.92">9161 3800 0,'0'0'0,"-8"0"0,-1 0 15,0 18-15,1-1 16,-1 9-16,0 9 15,9-9-15,0 8 16,18 1-16,8-9 16,0 0-16,-18-18 15</inkml:trace>
  <inkml:trace contextRef="#ctx0" brushRef="#br0" timeOffset="6261.06">9352 3783 0,'0'0'0,"0"0"0,0 9 16,0-9-16,0 0 15,0 0-15,0 0 16,0 0-16,0 8 16,0 1-16,0 0 15,0 8-15,0 18 16,0-1-16,0 10 15,0 7-15,0 10 16,0 8-16,0 1 16,9-10-1,0-8-15,-1-8 16,1-10-16,-9-8 16,0 0-16,-9-8 15,1-10-15,-10 1 16,-8-1-16,0-16 15,9-1 1,0-17-16,-1-17 16,27-9-16,17-9 15,17 1-15,53-1 16,-35 26-16</inkml:trace>
  <inkml:trace contextRef="#ctx0" brushRef="#br0" timeOffset="6750.65">9283 4095 0,'0'0'16,"-9"0"-16,1 0 0,-1 0 16,9 0-16,0 0 15,0 0 1,0 0-16,9 0 15,-1 0-15</inkml:trace>
  <inkml:trace contextRef="#ctx0" brushRef="#br0" timeOffset="7511.04">6904 4173 0,'0'0'0,"-9"-9"0,0 0 0,9 9 16,0 0-1,-8 0-15,-1 0 16,0 0-16,-8 18 16,-9 8-16,-18 17 15,1 18-15,-1 8 16,36-34-16</inkml:trace>
  <inkml:trace contextRef="#ctx0" brushRef="#br0" timeOffset="10634.81">11020 3566 0,'-9'-8'0,"0"-1"0,1 0 0,8 9 0,0 0 16,0 0-16,0 0 15,0 0-15,17 18 16,9 16-1,0 1-15,0 17 16,0 9-16,-17-1 16,0-16 124,-1-1-140,-8-17 0,-8 0 0,-1-17 16,0-1-16,1 1 0,-1-9 0,0-9 0,0-25 0,9-18 0,9-18 0,9 10 0,16-1 0,18-8 0,18 8 0,-1 18 16,-34 34-16</inkml:trace>
  <inkml:trace contextRef="#ctx0" brushRef="#br0" timeOffset="11979.03">11706 3740 0,'0'0'0,"0"-9"0,0 0 16,0 1-16,0-1 15,0 0 1,-9-8-16,0 0 15,1-1-15,-1 10 16,0 8-16,-17 0 16,0 8-16,-9 10 15,1 16-15,-1 10 16,18-1-16,-1 0 16,18-17-16,0 0 15,9-17 1,8 0-16,1-18 15,16-8-15,10-9 16,-18 0-16,0 0 16,0 8-16,-17 1 15,-1 8 1,1 9-16,-9 0 0,9 18 16,8 8-1,-8 8-15,-1 10 16,10-18-16,-1 0 15,1 0-15,8-9 16,8-8-16,-16-1 16</inkml:trace>
  <inkml:trace contextRef="#ctx0" brushRef="#br0" timeOffset="12136.97">12018 3757 0,'0'0'0,"0"0"15,0 9 1,0 8-16,0 0 0,0 1 16,0-10-16,0 1 15,0 0 1,0-9-16,9 0 16</inkml:trace>
  <inkml:trace contextRef="#ctx0" brushRef="#br0" timeOffset="12261.52">12010 3367 0,'0'0'0,"0"0"16,0 0-16,0 0 0,0 0 15,0 0-15,0 0 16,8 9-16,1-9 16</inkml:trace>
  <inkml:trace contextRef="#ctx0" brushRef="#br0" timeOffset="12664.03">12539 3644 0,'0'-8'0,"0"-1"0,0 0 16,-8 1-16,-1-10 15,0 10 1,1 8-16,-10 0 16,-8 8-16,0 10 15,9-1-15,-1 9 16,1 0 0,17 9-16,0-1 0,9 1 15,-1-9 1,1 0-16,0-9 15,-1-8-15,1 0 16,-9-1-16,-9 1 16,1 0-16,-1-1 15,-8 1-15,-1 0 16,1-9-16,8 8 16,9 1-1,0-9-15</inkml:trace>
  <inkml:trace contextRef="#ctx0" brushRef="#br0" timeOffset="12853.5">12861 3679 0,'0'0'0,"0"0"16,-9 0-16,0 9 16,1 8-1,-1 0-15,0 9 16,-8 9-16,8-9 15,9 0-15,0 0 16,9-9-16,-9-17 16</inkml:trace>
  <inkml:trace contextRef="#ctx0" brushRef="#br0" timeOffset="13228.84">12869 3333 0,'0'0'0,"0"0"15,0 8-15,0 10 16,0 8-16,0 8 16,9 1-16,0 17 15,-1 17-15,1-8 16,-9 8 0,0 0-16,0-25 15,0-18-15,0 0 16,0-18-16,0 1 15,0-9-15,0-9 16,17-17-16,1-17 16,8 0-1,0 8-15,0 9 0,0 9 16,-9-1 0,-8 18-16,0 0 15,-1 18-15,10-1 16,-10 18-16,1-1 15,0 10-15,8-18 16,1 8-16,8-8 16,-9-17-1</inkml:trace>
  <inkml:trace contextRef="#ctx0" brushRef="#br0" timeOffset="13773.14">13746 3757 0,'0'0'0,"0"0"0,0 0 16,-8-9-16,-10 1 16,1-10-16,0 1 15,-1 8-15,1 1 16,-9-10-16,0 18 15,-18 0-15,1 9 16,-9 8 0,8 18-16,10 0 15,16-1-15,1-8 16,17 0-16,0-8 16,9-10-1,17 10-15,8-1 0,10 0 16,-1 18-16,9-1 15,-8 10-15,-1 8 16,-8 0 0,-9 8-16,-17 1 15,-1-9-15,-8-9 16,-8 1-16,-18-10 16,8-8-16,-8-9 15,-9-8-15,1 0 16,-1-18-1,-8-25-15,8-10 16,17-16-16,18-18 16,9-9-1,17 9-15,44-17 16,-1 17-16,-34 61 16</inkml:trace>
  <inkml:trace contextRef="#ctx0" brushRef="#br0" timeOffset="14400.75">14641 3653 0,'-9'-9'0,"-8"1"0,-9-1 15,0 0-15,-9 1 16,9 8-16,0 0 15,8 0-15,1 0 16,-9 17-16,9 0 16,-1 18-16,1 8 15,17 1-15,17-1 16,9-8 0,9-9-16,0-18 15,8-8-15,1-8 16,-1-1-16,-17-17 15,0 0-15,-17-17 16,-9-1-16,-9 10 16,-17-1-16,0 0 15,0 18 1,0 17-16,9 0 16,8 0-16,9 9 15</inkml:trace>
  <inkml:trace contextRef="#ctx0" brushRef="#br0" timeOffset="15002.91">14797 3670 0,'0'-8'0,"0"8"0,0 0 0,0 0 16,0 0-16,0 0 15,9 17-15,8 44 16,-8 34 0,0 9-16,-18 8 15,0-16-15,9-10 16,0-16-16,0-18 16,0-18-16,0-8 15,0-17-15,0 0 16,0-18-16,0-8 15,0-53 1,18-68-16,8-44 16,0 17-16,17 35 15,-8 35-15,0 34 16,-1 27 0,-8 8-16,0 9 0,-8 17 15,-1 8-15,0 9 16,1 1-1,-9 16-15,-18 1 16,0 8-16,-8 1 16,-1-10-16,1-8 15,8-17-15,9 0 16</inkml:trace>
  <inkml:trace contextRef="#ctx0" brushRef="#br0" timeOffset="15395.08">15231 3748 0,'0'0'0,"0"0"0,0 0 0,0 0 16,0 0-16,0 0 16,9 9-16,8-9 15,1 0-15,16 0 16,1-9-16,0 1 15,0-10-15,-9-8 16,0 0-16,-18 0 16,1 0-1,-18-8-15,1-1 0,-1 18 16,-17-1 0,-9 18-16,1 9 15,-1 17-15,0 17 16,9 9-16,9 0 15,17 0-15,0-8 16,17-10-16,18 1 16,0-18-16,17-8 15,8-18-15,-7-8 16,7-9 0,-16 17-16</inkml:trace>
  <inkml:trace contextRef="#ctx0" brushRef="#br0" timeOffset="15713.05">15639 3679 0,'0'0'0,"0"0"0,0 0 15,0 0-15,0 0 0,0 0 16,18 9 0,-1 8-16,1 0 15,8 1-15,-9-1 16,0 9-16,-8 0 15,0-9-15,-9-8 16,0 0-16,-9-1 16,9-8-1,0 0-15,0-8 16,0-1-16,0-17 16,0-9-16,17-8 15,1-9-15,16 0 16,1 9-16,9 8 15,-1 9-15,-26 17 16</inkml:trace>
  <inkml:trace contextRef="#ctx0" brushRef="#br0" timeOffset="16077.13">16308 3679 0,'-9'-9'0,"-8"-8"0,0 0 15,-1-1 1,1 10-16,0 8 16,-1 0-16,-8 8 15,0 10-15,0-1 16,0 9-16,9 0 16,-1 0-16,18-9 15,0-8-15,0 0 16,0-9-16,9 0 15,8-9 1,1 0-16,8-8 16,0 0-16,-18 8 15,1 9-15,0 0 16,-9 0-16,9 0 16,-1 9-16,1-1 15,8 10-15,9-1 16,9 0-1,8-8-15,-25-9 16</inkml:trace>
  <inkml:trace contextRef="#ctx0" brushRef="#br0" timeOffset="16296.97">16221 3367 0,'0'0'0,"0"0"15,0 0-15,0 0 16,0 0-16,0 0 16,18 0-16,16 9 15,18 0-15,18-9 16,-1-9 0,10 0-1,7 1-15,-7-10 0,-45 18 16</inkml:trace>
  <inkml:trace contextRef="#ctx0" brushRef="#br0" timeOffset="16497.68">16577 3185 0,'0'0'0,"0"9"0,-8 17 15,-1 26-15,0 26 16,-8 9-16,8 8 15,9-17-15,0-9 16,0 0-16,0-17 16,9-26-16,0 9 15,-1-18 1</inkml:trace>
  <inkml:trace contextRef="#ctx0" brushRef="#br0" timeOffset="16841.62">16968 3601 0,'0'0'0,"0"0"0,-9 0 16,1 17-16,-10 9 15,1 9 1,0-9-16,17 0 16,0 0-16,0 0 15,8 0-15,10-17 16,-1-1-16,9-8 15,0-8-15,-9-1 16,10-17-16,-10 0 16,-8-9-1,-18 1-15,0-1 16,-8 18-16,8 8 16,-8 9-16,8 0 15,0 0-15,9 0 16,0 0-16,0 9 15,0-1-15,0 1 16</inkml:trace>
  <inkml:trace contextRef="#ctx0" brushRef="#br0" timeOffset="17099.25">17376 3670 0,'0'0'0,"0"0"16,0 0-16,0 0 15,0 9-15,9 8 16,0 1-16,-1 16 15,1 1 1,0-9-16,-1 0 16,-8-9-16,0 9 15,0-17-15,0 0 16,0-1-16,0 1 16,0-9-16,0-9 15,0 1-15,0-27 16,18-17-1,16-17-15,19-9 16,7 0-16,-16 34 31</inkml:trace>
  <inkml:trace contextRef="#ctx0" brushRef="#br0" timeOffset="17897.7">18349 3506 0,'0'0'0,"0"0"0,-9 17 16,0 18 0,-8-1-16,17 1 15,0-9-15,0 0 16,17-9-16,1 1 15,8-10-15,9 1 16,8-18-16,0-17 16,-8 0-16,-9-17 15,0-18-15,-17 1 16,-18-1 0,1 9-16,8 9 31,0 8-31,0 9 0,8 0 0,10 0 15,8 0-15,8-8 16,19 8 0,7 8-16,-8 1 0,-8 17 15,-18 0 1,-17 17-16,-1 18 16,-16 60-16,-27 70 15,-35 17-15,-8 0 16,17-35-16,27-43 15,16-9-15,1-8 16,17-35-16,0-9 16,17-17-16,1-17 15,8-9 1,8-9-16,19-26 16,7-25-1,1-44 1,-26-26-16,-26 17 15,-27 9 1,-8 26-16,-9 18 16,1 25-16,-1 9 0,9 9 15,9 8 1,-1 9-16,18 0 0,9 0 0,8 0 16,-8 9-16</inkml:trace>
  <inkml:trace contextRef="#ctx0" brushRef="#br0" timeOffset="18629.22">19677 3099 0,'0'-9'0,"9"9"16,17 0-16,0 0 15,9 0-15,8 9 16,1 8 0,-1 0-16,-17 1 0,0-1 31,-8 0-31,-10 1 15,-16-1-15,-18 26 0,-35 27 16,-17-1-16,-9 0 16,0-8-16,18-9 15,-1 0-15,18-9 16,17-8-16,0-1 16,18 1-16,17-9 15,9 0 1,8 0-16,9-9 15,9-8-15,17 0 16,9-1-16,8-16 16,-8-10-16,-26 1 15,-9 8-15,-17-8 16,-1-9 0,1-9-16,-18-8 15,1 8-15,-18 1 16,-18 16-16,1 1 15,8 8-15,0 9 16,18 0-16,8 0 16,9 9-16,0 0 15,9-1-15</inkml:trace>
  <inkml:trace contextRef="#ctx0" brushRef="#br0" timeOffset="19145.62">20051 3774 0,'-9'0'0,"0"0"0,-8 0 15,8 0-15,1 0 16,-1 0-16,9 0 16,0 0-16,0 0 15,9 0 1,8 0-16,18 0 16,17 9-16,0-9 15,0 0-15,-8 0 16,-1 0-16,-17 0 15,-9 0 1,-8 0-16,-9 0 0,0 0 16,-9 0-1,-17 17-15,-8 1 16,-1 8 0,0 0-16,0 0 15,9-9 1,9-8-1,0-1-15,8 1 16,9-9 0,0 0-16,0 0 15,0 9-15,17-1 0,9 10 0,9-10 16,17 1-16,9 8 16,-26 0-16</inkml:trace>
  <inkml:trace contextRef="#ctx0" brushRef="#br0" timeOffset="20645.32">3838 4623 0,'0'0'0,"0"0"0,0-9 15,0 1-15,0 8 16,0 0-16,0 0 16,0 0-16,0 0 15,9 0-15,8 0 16,1 17-16,-1 0 15,-8-8 1,-1 8-16,1 1 16,0-1-16,-18 18 15,-26-1-15,-8 18 16,-18 9-16,-8-9 16,-1 0-16,1-9 15,17 0-15,8 1 16,9-1-1,18-17-15,0 0 16,17 0-16,17-9 16,9 9-16,18 0 15,25 0-15,18-17 16,8 0 0,-8-18-16,0 0 0,-35-8 15,-8-9-15,-18 9 16,-18-1-1,-16 10-15,-1-18 16,-26 0-16,-8-9 16,-18 9-16,9 9 15,17 8-15,9 9 16,17 0-16,9 0 16</inkml:trace>
  <inkml:trace contextRef="#ctx0" brushRef="#br0" timeOffset="21027.07">4368 4623 0,'0'0'0,"0"0"16,0 0-16,0 0 16,0 0-16,0 0 15,0-9 1,17 1-16,35-1 16,27 9-16,-27 0 15</inkml:trace>
  <inkml:trace contextRef="#ctx0" brushRef="#br0" timeOffset="22366.38">4889 5065 0,'0'0'0,"0"0"16,0 0-16,0 0 16,0 0-16,0 0 15,0-9-15,17 0 16,9 1-16,18-1 15,8-8-15,0 8 16,-9 9-16,-8 0 16,-17 9-1,-10-1-15</inkml:trace>
  <inkml:trace contextRef="#ctx0" brushRef="#br0" timeOffset="22500.62">5080 5108 0,'-9'0'0,"1"0"0,-10 0 0,10 0 15,-1 9-15,9-9 16,0 0 0,9 0-16,43 0 15,-18 8-15</inkml:trace>
  <inkml:trace contextRef="#ctx0" brushRef="#br0" timeOffset="23296.02">6513 4701 0,'0'0'0,"0"0"16,0 0-16,-9-9 15,0 1 1,-8-10-16,0 10 16,8-1-16,0 0 15,9 9-15,0 0 16,0 0-16,0 0 15,18 0-15,-1 18 16,18 8-16,0 8 16,8 10-1,-8-18-15,-9 0 0,-18 0 16,1 0-16,-18 8 16,-8 10-1,-26-1-15,-35 9 16,-18 17-1,9-8-15,0-1 0,18-16 16,17-1-16,17-8 16,18-9-1,17 0-15,0-9 16,17 0-16,26 9 16,18 0-16,17-17 15,18-18-15,-9 0 16,-26-17-16,-9 1 15,-18-1-15,-8 0 16,-17-9-16,0 9 16,-18-9-1,-17 1-15,0-1 0,-9 18 16,9-1 0,9 18-16,-1 0 15,18 0-15,0 9 16</inkml:trace>
  <inkml:trace contextRef="#ctx0" brushRef="#br0" timeOffset="23610.27">7121 5169 0,'0'0'0,"0"0"0,0 0 16,0 0-16,-9 17 15,0 9-15,1 9 16,-18 17-16,0 0 15,-1-9 1,1 0 0,18-26-16,8-8 0,0 0 15</inkml:trace>
  <inkml:trace contextRef="#ctx0" brushRef="#br0" timeOffset="23780.01">6843 5221 0,'0'0'0,"0"0"0,0 17 16,8 0-16,10 18 15,17 0-15,-1 17 16,10-9-16,8 9 16,17-9-16,-17-26 15</inkml:trace>
  <inkml:trace contextRef="#ctx0" brushRef="#br0" timeOffset="24144.08">7303 5273 0,'0'0'0,"0"0"15,0 0-15,0 0 16,0 0-16,17 0 16,18 0-16,0-9 15,34 0-15,44-17 16,-43 18-16</inkml:trace>
  <inkml:trace contextRef="#ctx0" brushRef="#br0" timeOffset="24664.91">8032 5489 0,'0'0'0,"0"0"15,0 0-15,0 0 16,0 0-16,9 0 16,9-9-1,8 1-15,8-18 16,10 0-16,8-17 16,-9-9 15,-8 17-31,-9 0 0,-9 18 0,-8 0 15,0-1-15,-9 18 0,0 0 16,0 9 0,8 17-16,1 9 15,0 8-15,8 0 16,1 1-16,-1-18 16,0-1-16,9-16 15,-8 0-15</inkml:trace>
  <inkml:trace contextRef="#ctx0" brushRef="#br0" timeOffset="24820.5">8441 4831 0,'0'0'0,"0"0"0,0 0 0,0 0 15,0 0-15,0 9 0,26 25 16,0-8-1</inkml:trace>
  <inkml:trace contextRef="#ctx0" brushRef="#br0" timeOffset="25411.31">8970 4649 0,'0'0'0,"0"0"0,0 0 16,9 0-16,8 9 15,1-1 1,-1 10-16,18 8 15,0 0-15,-9 0 16,0 0-16,-9 0 16,-8 0-16,-1 0 15,-16 8-15,-18 1 16,0-1-16,-18 10 16,-17 8-16,9 8 15,0 1 1,9-9-16,8-9 15,18 1-15,8-10 16,9-8-16,17 0 16,1 0-16,16-17 15,1-1-15,17 1 16,0-18 0,-8 1-16,-9-1 15,-9-8-15,-18-9 16,1-17-16,-18 8 15,-17 0-15,0 1 16,0 16-16,-9 1 16,1 0-16,-1 17 15,18 0-15,8 0 16,0 17 0,9 9-16,9-17 15</inkml:trace>
  <inkml:trace contextRef="#ctx0" brushRef="#br0" timeOffset="26038.67">9344 5117 0,'0'0'0,"0"0"0,0 0 16,0 0-16,0 0 15,0 0-15,0 17 16,0 18-16,0-1 15,0 1-15,8-9 16,1 0 0,0-9-16,-1-8 15,1 0-15,9-1 16,-1-16-16,0-1 16,1-17-16,-10 9 15,1-1-15,0 1 16,-1 0-1,1 17-15,0 0 16,-1 8-16,1 18 16,8 18-16,1 8 15,-1 17 1,-8 0-16,0 0 0,-1-17 16,-8-8-1,-8-18 1,-1 0-1,0-9-15,-8-8 32,-9-1-17,0-16-15,0-10 16,8-8 0,1-8-16,17-10 0,9-8 0,34-8 0,27-18 15,-36 43 1</inkml:trace>
  <inkml:trace contextRef="#ctx0" brushRef="#br0" timeOffset="27348.86">11141 5394 0,'0'-9'0,"0"1"15,0 8-15,0 0 16,0 0-16,0 0 16,0 0-16,0 0 15,0 0-15,0 0 16,0 0-16,18 0 15,16-18 1,27-16-16,17-27 16,9-17-16,-9-9 15,-8-25-15,-18-1 16,-9 18-16,-17 17 16,-17 17-16,-18 18 15,1 17-15,-1 9 16,0 17-1,-17 8-15,-17 18 16,-18 44-16,0 42 16,18-8-16,25 17 15,1-8-15,17-26 16,17-27 0,1-8-16,8-8 0,0-18 15,9-18 1,8-8-16,9-17 15,18-18-15,-1-8 16,-43 26 0</inkml:trace>
  <inkml:trace contextRef="#ctx0" brushRef="#br0" timeOffset="27732.31">11958 5091 0,'-9'0'0,"0"0"15,0 0-15,1 0 16,-1 0-16,0 0 16,1 0-16,-1 0 15,0 17 1,1 9-16,-1 26 0,-8-9 16,17 1-1,0-18-15,8 0 16,1-18-16,8 1 15,1 0-15,-1-9 16,0-9-16,1-8 16,-1-9-16,-8-18 15,0 1 1,-18-9-16,-17 9 16,0 8-16,0 18 15,0-1-15,0 18 16,0 0-16,8 18 15,1-1-15,26 26 16,17 1-16,-9-18 16</inkml:trace>
  <inkml:trace contextRef="#ctx0" brushRef="#br0" timeOffset="28177.67">12227 5056 0,'-9'0'0,"9"-9"0,0 9 0,0-8 0,0 8 16,0 0-16,0 0 16,-9 0-16,1 17 15,-18 9-15,8 17 16,1 9-16,0-8 15,-1-1-15,18-17 16,0 0 0,0-17-16,0-1 15,0 1-15,9-9 16,8 0-16,1 0 16,8 0-16,8 0 15,1 0-15,0 0 16,0 9-1,-9-1-15,0 1 16,0 0-16,-9-1 16,0-8-16,-8 0 15,0-8-15,0-10 16,-1-16-16,1-10 16,0-16-1,-9 8-15,0 17 0,0 26 16,0 9-16</inkml:trace>
  <inkml:trace contextRef="#ctx0" brushRef="#br0" timeOffset="28611.28">12557 5325 0,'0'0'0,"0"0"15,0 0-15,0 0 16,17 0-16,0 0 16,1 0-1,17 0-15,-1-9 0,10-17 16,-1 0-1,1 0-15,-18 0 16,0 0-16,-18 9 16,1-1-1,-9 1-15,-9 0 0,1 8 16,-10 9-16,1 0 16,-9 17-1,0 18-15,8 17 16,1-9-16,0 1 15,17-10-15,8-8 16,10 0 0,8-8-16,9-1 0,-18-8 15</inkml:trace>
  <inkml:trace contextRef="#ctx0" brushRef="#br0" timeOffset="28923.23">13069 5195 0,'0'0'0,"0"0"16,0 0-16,9 17 15,-1 0-15,1 9 16,0-8-16,-1 8 16,1 8-16,-9-8 15,0 0-15,0 0 16,0-17-16,0 0 15,0-1-15,0-8 16,0 0-16,0-8 16,0-10-16,18-25 15,16-18 1,1 9-16,0 9 16,-1 8-16,-16 27 15</inkml:trace>
  <inkml:trace contextRef="#ctx0" brushRef="#br0" timeOffset="29150.39">13503 5125 0,'0'0'0,"0"0"16,0 0-16,-8 9 15,-1 17-15,0 9 16,9 8-16,0 0 15,0-17 1,0 0-16,0-8 16,0-10-16,0 1 15,-8-9-15,8 9 16,0-9-16,34-226 16,-34 226-16</inkml:trace>
  <inkml:trace contextRef="#ctx0" brushRef="#br0" timeOffset="29475.92">13651 5065 0,'-9'0'0,"1"0"0,8 0 16,0 0-16,0 26 15,0 17-15,0 0 16,-9 1-16,9-1 16,0 0-16,0-17 15,0 0 1,0-8-16,0-10 15,0 1-15,0-9 16,0-9-16,17-8 16,18-18-16,-9 1 15,9-1-15,-9 18 16,0-1 0,-18 18-16,1 0 15,0 9-15,8 8 0,1 1 16,-1 8-1,0 0-15,9 8 16,18-8-16,-1 0 16,-25-17-16</inkml:trace>
  <inkml:trace contextRef="#ctx0" brushRef="#br0" timeOffset="29883.05">14241 5169 0,'0'0'0,"0"0"15,0 0 1,0 0-16,-8 0 15,-1 0-15,0 0 16,1 8-16,-1 1 16,0 8-16,1 1 15,-10 8-15,10-9 16,8 9-16,0 9 16,17-1-1,0 10-15,1-10 16,8 18-16,8 9 15,-8-1-15,1-16 16,-19-1-16,1 0 16,0-8-16,-18-9 15,-17 0-15,0 0 16,-18 0 0,1-17-1,8-1 1,9-16-1,-9-10 1,18-25 0,17-18-16,9-17 0,34-26 15,27 0 1,-36 61-16</inkml:trace>
  <inkml:trace contextRef="#ctx0" brushRef="#br0" timeOffset="30387.72">15240 5056 0,'0'0'0,"0"-9"16,0 9-16,-9 0 15,1 9-15,-18 8 16,0 18-16,8 17 15,1 0-15,17-9 16,8 1-16,10-18 16,8 0-1,9-18-15,17 1 16,9-18-16,-1-8 16,-16-9-16,-10-17 15,-16-1-15,-9 1 16,-18 0-1,-17 8-15,-9 0 0,-8 18 16,-1 8 0,-8 9-16,17 9 15,9 0-15,26-1 16,0-8-16,0 9 16</inkml:trace>
  <inkml:trace contextRef="#ctx0" brushRef="#br0" timeOffset="30811.14">15735 5073 0,'0'0'0,"0"0"16,0 0-16,0 0 15,-9 26-15,1 35 16,-1 26-16,-17 8 31,0 17-31,0 1 0,0-18 0,8-25 16,1-18-1,0-18-15,8-8 16,0-17-16,1 0 16,8-9-16,0-9 15,0-17-15,17-35 16,9-34-16,17-52 16,10-9-1,-1 43-15,8 35 16,-8 18-16,-8 25 15,-9 18-15,-9 17 16,0 0-16,-9 0 16,-8 17-16,-1 9 15,-16 9-15,-10 17 16,-8 0 0,0-9-16,0-8 15,9-9-15,-9 0 16,17-9-16</inkml:trace>
  <inkml:trace contextRef="#ctx0" brushRef="#br0" timeOffset="31210.14">16039 5342 0,'0'0'15,"0"0"-15,0 0 0,0 0 0,0 0 16,0 0-16,17 9 16,9-1-1,9-8-15,17-8 0,0-1 16,-8-17 0,-1 0-1,-17 9-15,0-1 0,-17 1 16,0 0-16,-18-1 15,0 1-15,-8 0 16,-1 17-16,-8 0 16,0 17-16,-8 18 15,-1-1 1,18 10-16,-1-1 16,18 0-16,0-17 15,9 0-15,8-9 16,27-8-1,8 0-15,9-1 0,-35-8 16</inkml:trace>
  <inkml:trace contextRef="#ctx0" brushRef="#br0" timeOffset="31498.2">16595 5325 0,'0'0'0,"0"0"0,0 0 0,0 8 15,8 10-15,1-1 16,0 0-16,-9 1 16,0-10-1,0 1-15,0 0 16,0-1-16,0-8 16,0 0-16,0 0 15,0 0-15,0-8 16,0-27-16,17-8 15,0-1-15,1 1 16,17 8 0,8 1-16,-8 16 15,-18 10-15</inkml:trace>
  <inkml:trace contextRef="#ctx0" brushRef="#br0" timeOffset="31860.12">17098 5125 0,'0'0'0,"0"0"16,0 0-16,0 0 16,0 0-16,-8 0 15,-1 0-15,0 0 16,-17 18-16,-9 16 16,-8 10-16,8-1 15,1 0 1,16 1-16,1-18 15,17-9-15,0-8 16,0-1-16,17 1 16,1-18-16,-1 1 15,0-1-15,9 0 16,-8 9-16,-10 0 16,1 0-1,0 0-15,-1 0 16,1 9-16,9 8 15,-10-8-15,10 8 16,16 0-16,10-8 16,-18 0-16,-9-1 15</inkml:trace>
  <inkml:trace contextRef="#ctx0" brushRef="#br0" timeOffset="32057.81">17185 5117 0,'0'0'0,"0"0"0,0 0 16,0 0-16,0 0 16,0 0-16,0 0 15,18 0-15,8 0 16,8 0 0,18-9-16,1 0 15,7 1-15,10-1 16,-44 9-16</inkml:trace>
  <inkml:trace contextRef="#ctx0" brushRef="#br0" timeOffset="32284.3">17411 4710 0,'0'0'0,"0"8"15,-9 18 1,1 35-16,-10 8 0,-8 26 15,0 9 79,-9-8-94,1-10 0,16-16 0,1-18 0,17-26 0,0 0 16,9-9-16,8-9 0,-8 1 0</inkml:trace>
  <inkml:trace contextRef="#ctx0" brushRef="#br0" timeOffset="32575.62">17645 5221 0,'0'0'0,"-8"0"0,-1 17 16,-8 0-16,-1 18 16,1 0-16,8-1 15,9-8-15,0 0 16,0-8-1,9-1-15,8-9 0,18 1 16,0 0 0,0-18-16,-9 0 15,0-16-15,0-10 16,-18-8-16,1 8 16,-18 0-16,1 18 15,-18 0-15,-9 8 16,-9 18-16,-8 25 15,35-16 1</inkml:trace>
  <inkml:trace contextRef="#ctx0" brushRef="#br0" timeOffset="33057.06">17949 5255 0,'0'0'0,"0"0"0,0 0 15,0 0-15,9 0 16,8 18-16,1-1 16,-1 0-16,-8 1 15,-1-1 1,1 0-16,0 1 15,0-1-15,-9-8 16,0-1-16,0 1 16,0 0-16,0-9 15,0 0-15,0 0 16,0-9-16,17-26 16,18-17-1,17-8-15,-9 16 16,-25 27-1</inkml:trace>
  <inkml:trace contextRef="#ctx0" brushRef="#br0" timeOffset="33779.43">18861 5099 0,'0'0'16,"0"0"-16,0 0 0,0 0 16,-9 18-16,1-1 15,8 18-15,0-1 16,0-8-16,0 0 15,17-8-15,0-1 16,1-8 0,-1-1-16,9-16 15,0-1-15,-8-8 0,-10-9 16,1 0 0,-9-18-16,-9 1 15,1 0-15,-1 8 16,-8 9-16,8 9 15,9-1-15,0 1 16,17 0 0,1-9-16,16 0 15,10 9 1,-1-1-16,-8 18 0,-9 0 16,0 18-1,-17 8-15,-9 25 0,-18 45 16,-34 34-16,-8-9 15,-1-8 1,17-1-16,18-25 16,9-18-16,17-17 15,0-9-15,17-17 16,1 0-16,16-17 16,1 0-16,9-18 15,-18-8-15,8-18 16,-8-17-1,-17-9-15,0-8 16,-9 17-16,-9 9 16,0 8-16,9 18 15,0-1-15,0 1 16,9 9-16,0-1 16,-1 9-16</inkml:trace>
  <inkml:trace contextRef="#ctx0" brushRef="#br0" timeOffset="34383.21">20129 4701 0,'0'0'0,"0"0"16,0 0-16,9-9 16,-1 1-16,1 8 15,0 0-15,-1 0 16,10 0-16,-1 0 16,0 0-1,1 0-15,-1 17 16,1 0-16,-1 9 15,-8 0-15,-9 0 16,-9 9-16,-17 8 16,-9 9-16,-8-9 15,-9 1-15,0-1 16,-9 9-16,0-9 16,18 1-16,8-18 15,17 0 1,1 0-16,0 0 15,17-9-15,0 0 16,0 1-16,17-1 16,9 0-16,9-8 15,8 0-15,1-1 16,-1-8 0,-17-8-16,0-1 15,-17 0-15,0-8 16,-1-9-16,1 0 15,-18-9-15,1 9 16,-18 0-16,-9 9 16,0 0-16,18 8 15,-1 9-15,18 0 16,0 0 0</inkml:trace>
  <inkml:trace contextRef="#ctx0" brushRef="#br0" timeOffset="34862.99">20485 5454 0,'-9'-8'0,"1"-1"0,-1 1 0,0-1 15,1 0-15,-1 1 16,9 8 0,0 0-16,0 0 15,0 0-15,0-9 16,17 0-16,1 1 16,-1 8-16,0 0 15,1 0-15,-1 0 16,-8 0-16,-1 0 15,1 0-15,-9 0 16,0 0 0,-9 0-16,1 8 15,-10 1-15,1 0 16,0-1-16,-1 1 16,10 0-16,8-9 15,0 0-15,0 0 16,17 8-16,9 1 15,17-1-15,18-8 16,26 18 0,-43-10-16</inkml:trace>
  <inkml:trace contextRef="#ctx0" brushRef="#br0" timeOffset="39487.58">3708 6078 0,'0'0'0,"0"0"0,0 0 0,0 0 0,17 0 0,18 17 16,0 9-16,17 9 15,-9 0 1,1-1-16,-1 10 15,-17-10-15,-17 1 16,-18 8-16,1 9 16,-27 9-16,-35 17 15,-17 0-15,-8-9 16,-1-8 0,18-1-16,18 1 15,7-9-15,19-9 16,16-17-16,10 0 15,16 9-15,27-9 16,26 0-16,26 0 16,34-18-1,-8-16-15,-9-10 0,-26-8 16,-25 0 0,-19-8-16,-16 16 15,-10 1-15,-16 0 16,-1-9-16,-17 0 15,-9 0-15,0 8 16,9 1-16,9 17 16,17 0-16,0 0 15</inkml:trace>
  <inkml:trace contextRef="#ctx0" brushRef="#br0" timeOffset="39855.48">4342 6338 0,'0'0'0,"-9"-9"16,9 9-16,0 0 16,0 0-16,0 0 15,0 0-15,0 0 16,18-8-16,16-1 15,18 0 1,9 1-16,0 8 16,-9-9-16,-26 9 15</inkml:trace>
  <inkml:trace contextRef="#ctx0" brushRef="#br0" timeOffset="40072.78">4628 5991 0,'-8'0'0,"8"0"0,0 0 15,0 0-15,0 0 16,0 18-16,-9 25 16,0 18-16,-17 17 15,0 26 1,0 17-16,0 17 15,18-68 1</inkml:trace>
  <inkml:trace contextRef="#ctx0" brushRef="#br0" timeOffset="40526.39">5054 6502 0,'0'0'0,"0"0"0,0 0 16,0 0-16,0 0 16,17 0-16,9 9 15,9 0-15,9-1 16,16 10 0,27-10-1,-26 1-15</inkml:trace>
  <inkml:trace contextRef="#ctx0" brushRef="#br0" timeOffset="40707.74">5089 6797 0,'0'0'0,"0"0"0,0 0 15,17 0-15,9 0 16,9 0-16,17 9 15,43-9-15,-25 8 16</inkml:trace>
  <inkml:trace contextRef="#ctx0" brushRef="#br0" timeOffset="44251.07">4029 6927 0,'0'0'0,"0"0"0,0 0 0,0 0 16,0 0-16,0 0 16,0 0-16,0-9 15,-8 0 1,-1 1-16,-26-1 15,-17 9-15,-9 0 16,-8 0-16,-1 0 47,27 9-47,8-1 0,35-8 0,-17 0 0,8 0 0</inkml:trace>
  <inkml:trace contextRef="#ctx0" brushRef="#br0" timeOffset="50963.08">6270 5957 0,'0'0'0,"0"-9"0,0 9 0,0 0 16,0 0-16,0 0 16,-9 0-16,0 17 15,-17 35 1,-17 61-16,-9 60 16,17 9-16,9-9 15,26-17-15,17-17 16,9-18-16,9-34 15,26-27 1,34-16-16,-51-18 0</inkml:trace>
  <inkml:trace contextRef="#ctx0" brushRef="#br0" timeOffset="53121.68">6686 6026 0,'0'0'0,"0"0"0,0 0 0,0 0 16,-8 0 0,-1 0-16,0 0 15,1 9-15,-10 8 16,1 18-16,0 17 15,17 17-15,0-8 16,17-1 0,0-16-16,1-19 0,16 1 15,1-17-15,0 0 16,0-18 0,-9-17-16,0 0 15,-9 0-15,-8-17 16,-18-9-16,-8 17 15,-9 1-15,0 16 16,-9 1-16,0 17 16,18 9-1,-1 8-15,18-8 16</inkml:trace>
  <inkml:trace contextRef="#ctx0" brushRef="#br0" timeOffset="53558.89">7546 5957 0,'0'0'0,"0"0"0,0 0 0,0 0 15,-8 0-15,-1 0 16,0 26-16,-8 26 16,-1 26-16,1 26 15,26 17 1,-1-52-16</inkml:trace>
  <inkml:trace contextRef="#ctx0" brushRef="#br0" timeOffset="53971.73">6912 6849 0,'-8'0'0,"-1"0"16,0 0-16,1 0 16,-1 0-1,0 9-15,0 16 16,-8 19-16,0 8 15,17 8-15,17-8 16,-8-26 0</inkml:trace>
  <inkml:trace contextRef="#ctx0" brushRef="#br0" timeOffset="54336.68">7555 6883 0,'0'0'16,"0"0"-16,0 0 0,-9 0 0,-8 18 16,-1 8-1,1 8-15,0 10 16,17-10-16,8 1 15,10-9-15,-1 0 16,9-9-16,9-8 16,0-9-1,-1-9-15,10-17 16,-18 0-16,-9-8 16,-8-10-16,-18 1 15,-8 0-15,-18-1 16,-8 10-16,17 17 15,0 17-15,17 0 16</inkml:trace>
  <inkml:trace contextRef="#ctx0" brushRef="#br0" timeOffset="54691.64">7946 5914 0,'0'0'0,"0"0"0,0 8 15,17 18-15,9 43 16,17 18-16,-8 0 16,-9 25-16,-8 9 15,-18 9 1,-18-8-16,-8 42 0,-35 226 15</inkml:trace>
  <inkml:trace contextRef="#ctx0" brushRef="#br0" timeOffset="55475.51">8432 6494 0,'0'0'0,"0"0"0,0 0 16,0 0-16,0 0 15,9 0-15,34 8 16,18 1-16,8 0 15,9-1-15,9-8 32,26-17-32,-9 0 0,-69 17 0</inkml:trace>
  <inkml:trace contextRef="#ctx0" brushRef="#br0" timeOffset="55707.09">8857 6295 0,'-8'0'0,"-1"0"0,0 0 16,1 17-16,-1 9 16,-8 26-16,-1 34 15,1-8-15,8 0 16,9-17-16,0-9 15,18-26-15,-10-9 16</inkml:trace>
  <inkml:trace contextRef="#ctx0" brushRef="#br0" timeOffset="56125.11">9300 6814 0,'0'0'0,"0"0"16,0 0-16,0 0 15,0 0-15,0 0 16,0 0-16,0-8 15,9-1 1,0-17-16,8-9 16,0-8-16,1 8 15,-10 1-15,1 16 16,0 1-16,0 17 16,-9 0-1,0 9-15,8 8 0,1 18 16,0 8-1,8-8-15,0-9 16,1 0-16,16-18 16,1 1-16,0-9 31,-9 0-31</inkml:trace>
  <inkml:trace contextRef="#ctx0" brushRef="#br0" timeOffset="56270.18">9526 6173 0,'0'0'0,"0"0"16,0 0-16,0 0 16,0 0-1,26 18-15,-8-10 16</inkml:trace>
  <inkml:trace contextRef="#ctx0" brushRef="#br0" timeOffset="56774.37">10212 5922 0,'0'0'0,"0"0"16,-9-8-16,1-10 16,-1 1-16,0 8 15,1-8 1,8 8-16,0 9 16,-9 0-16,0 0 15,1 0-15,-1 26 16,-17 43-16,0 53 15,8 16 1,18 27-16,0-9 0,18-35 16,-1-17-1,18 0-15,8-18 16,27 1-16,17-26 16,-44-44-16</inkml:trace>
  <inkml:trace contextRef="#ctx0" brushRef="#br0" timeOffset="57989.28">10629 5974 0,'0'0'0,"0"0"0,-9-9 16,-17 9-16,0 0 16,9 0-16,-1 0 15,10 26-15,-10 26 16,1 9-1,17-9-15,0-9 0,17 1 16,1-18 0,16 0-16,10-18 15,-1-16-15,1-1 16,-1-26-16,-17-8 16,-17 0-1,-9-1-15,-18-8 0,-16 0 16,-10 9-1,10 17-15,-10 9 0,9 17 16,9 0 0,18 8-16,8-8 15</inkml:trace>
  <inkml:trace contextRef="#ctx0" brushRef="#br0" timeOffset="58259.23">11089 6078 0,'0'0'0,"0"0"15,0 0-15,0 0 16,0 0-16,0 0 15,18 0-15,8-9 16,17 9-16,26-8 16,18-1-16,-43 9 47</inkml:trace>
  <inkml:trace contextRef="#ctx0" brushRef="#br0" timeOffset="58619.66">11497 6373 0,'-8'0'0,"8"0"0,0 0 15,0 0-15,0 0 16,0-9-16,0 0 15,0 1-15,17-18 16,0 0-16,1-18 16,8 1-16,-9 8 15,-8 9-15,0 9 16,-1 8 15,-8 9-31,0 0 0,0 9 0,9 17 16,8 9-16,1-1 15,-10 10-15,1-18 16,0 0-16,-1-18 16,18 1-16,9 0 15,-18-1 1</inkml:trace>
  <inkml:trace contextRef="#ctx0" brushRef="#br0" timeOffset="58761.62">11636 5714 0,'0'0'0,"0"0"0,0 0 16,0 0-16,0 9 15,0 8-15,35 9 16,-9 0 0</inkml:trace>
  <inkml:trace contextRef="#ctx0" brushRef="#br0" timeOffset="59220.05">10664 7178 0,'0'-9'16,"0"9"-16,0 0 0,0-8 15,0-1-15,0-17 16,0 0-16,17-17 15,0-9-15,1 0 16,-10 0 0,1 17-1,0 18-15,-1 0 0,1 17 16,-9 0-16,0 0 16,0 17-16,18 0 15,-1 18-15,9-9 16,-9 0-16,9-9 15,18 0 1,-18-25-16,-9 8 16</inkml:trace>
  <inkml:trace contextRef="#ctx0" brushRef="#br0" timeOffset="59364.93">10820 6355 0,'0'0'0,"0"0"15,0 0-15,0 0 16,0 9-16,0 8 16,35 18-16,-1-9 15</inkml:trace>
  <inkml:trace contextRef="#ctx0" brushRef="#br0" timeOffset="59777.86">11593 6797 0,'0'0'0,"0"0"15,0 0-15,-9 0 16,0 0-16,1 0 15,-10 9-15,1 8 16,0 9-16,-1 8 16,18 1-16,0-9 15,0 0 1,9 0-16,0-17 16,8-1-16,0-8 15,1-8-15,8-10 16,0-8-16,-17 0 15,-1-17-15,-16 0 16,-18 0-16,-1 8 16,1 9-16,9 9 15,8 17-15,9 0 16,0 0 0</inkml:trace>
  <inkml:trace contextRef="#ctx0" brushRef="#br0" timeOffset="60070.5">12001 5862 0,'0'-9'0,"0"9"16,0 0-16,0 0 15,0 0-15,0 17 16,17 27-16,1 33 16,16 27-16,1 0 15,9 18 1,-18-19-16,-9 1 16,-26-8-16,1-10 15,-18 1-15,8-1 16,1-8-16,8-34 15</inkml:trace>
  <inkml:trace contextRef="#ctx0" brushRef="#br0" timeOffset="60378.13">12522 6433 0,'0'0'0,"0"0"0,0 0 0,0 0 16,17 0-16,1 0 15,-1 0 1,18 0-16,8 9 16,9-9-16,9 0 15,-17 8 1,-27-8-16</inkml:trace>
  <inkml:trace contextRef="#ctx0" brushRef="#br0" timeOffset="60542.64">12531 6676 0,'0'0'0,"0"0"16,0 0-16,0 0 15,0 0-15,17 8 16,9 1-16,26-9 16,18 9-16,-36-1 15</inkml:trace>
  <inkml:trace contextRef="#ctx0" brushRef="#br0" timeOffset="60985.04">13356 5983 0,'0'0'0,"0"0"15,0 0-15,-9-9 16,0 0-16,9 9 15,0 0-15,0 0 16,0 0-16,-8 0 16,-1 18-16,-17 42 15,-9 44 1,0 61 78,18-1-94,8-25 0,9-9 15,18-9-15,-1-17 0,18-26 0,8-17 0,18-9 0,-35-35 0</inkml:trace>
  <inkml:trace contextRef="#ctx0" brushRef="#br0" timeOffset="61310.67">13686 6113 0,'0'0'0,"0"0"0,-9 8 0,0 10 16,1 16-16,-10 10 16,18-1-16,9 9 15,8-9-15,1-17 16,8 0-1,0-9-15,8-8 0,-8-18 16,1 1 0,-1-10-16,-18-16 15,1-9-15,-9-9 16,-9 8-16,-8 10 16,-9 16-16,0 1 15,8 8-15,10 18 16,8 0-16,0-1 15</inkml:trace>
  <inkml:trace contextRef="#ctx0" brushRef="#br0" timeOffset="61520.34">14328 6052 0,'0'0'15,"0"0"-15,0 0 0,0 0 16,0 26-16,0 9 16,0 17-16,0 17 15,-8 0-15,-1 18 16,9 8-16,0-60 16</inkml:trace>
  <inkml:trace contextRef="#ctx0" brushRef="#br0" timeOffset="66907.57">13686 6840 0,'0'0'0,"0"0"0,0 0 0,-9 9 16,0 17-1,1 26-15,-10 0 16,1 8-16,8-8 16,18-8-1,0-27-15</inkml:trace>
  <inkml:trace contextRef="#ctx0" brushRef="#br0" timeOffset="67287.7">14293 7005 0,'0'0'0,"0"0"0,0 0 0,0 0 16,-8 8-16,-1 10 15,9-1-15,0 18 16,0-9-16,9 0 16,8 0-1,1-18-15,-1 1 16,18 0-16,-1-18 15,-8 0-15,0 1 16,-8-18-16,-9-9 16,-18 9-16,0 0 15,-17 9-15,-9-1 16,1 18-16,8 9 16,17 0-16</inkml:trace>
  <inkml:trace contextRef="#ctx0" brushRef="#br0" timeOffset="67661.66">14650 6000 0,'0'0'0,"0"0"0,0 0 15,0 26-15,17 17 16,9 18-16,0 26 15,0 17 1,0 8-16,0 1 0,-17-9 16,-18 8-16,0 9 15,1-25 1,-18-10-16,8-16 16,10-18-16,8-35 15</inkml:trace>
  <inkml:trace contextRef="#ctx0" brushRef="#br0" timeOffset="68771.67">15153 6632 0,'0'-8'0,"0"-1"15,0 0-15,0 9 16,0 0-16,0-8 15,0 8-15,0 0 16,18-9-16,8 0 16,26 1-16,17 8 15,1 0-15,-18-9 16,-9 0 0,-17 9-16</inkml:trace>
  <inkml:trace contextRef="#ctx0" brushRef="#br0" timeOffset="68975.56">15422 6251 0,'0'0'0,"0"0"0,0 0 15,0 0-15,-8 18 16,8 25-16,-9 35 15,0 17-15,1-8 16,-1-1 0,18-34-16,8-26 15</inkml:trace>
  <inkml:trace contextRef="#ctx0" brushRef="#br0" timeOffset="69580.28">16152 5974 0,'0'0'0,"0"0"16,0 0-16,0 0 15,0-9-15,0 1 0,0 8 16,0 0-1,0 0-15,0 0 16,-9 0-16,0 17 16,-17 35-16,0 43 15,-8 44 1,-1 25-16,9 10 0,17-10 16,9-17-16,17-25 15,10-27 1,-1-26-16,34-8 15,-8-35-15</inkml:trace>
  <inkml:trace contextRef="#ctx0" brushRef="#br0" timeOffset="70167.78">16577 6009 0,'0'0'0,"0"0"16,-8 0-16,8 0 15,-9 0-15,0 0 16,1 0-16,-1 26 16,0 8-16,9 18 15,0 0 1,9-8-16,8-1 16,1-8-16,8-9 15,8-18-15,1 1 16,17-18-16,-8-17 15,-1-8-15,-8-10 16,-9-16 0,-17-1-16,-18 9 15,-9 9-15,-8 8 16,0 18-16,-8 17 16,-1 0-16,9 8 15,17 1-15</inkml:trace>
  <inkml:trace contextRef="#ctx0" brushRef="#br0" timeOffset="70727.95">17454 6009 0,'0'0'0,"0"0"0,0 0 15,0 0-15,0 0 16,0 0-16,0 0 16,0 0-16,0 26 15,0 17-15,0 9 16,0 17-16,0 1 16,0-1 62,0 17-78,0-34 15,0-52-15</inkml:trace>
  <inkml:trace contextRef="#ctx0" brushRef="#br0" timeOffset="71809.84">16291 6953 0,'0'0'0,"0"0"0,0 0 15,0 0-15,0 0 16,8 0-16,10 0 16,8 0-16,17 0 15,-8 0 1,-18 0-16</inkml:trace>
  <inkml:trace contextRef="#ctx0" brushRef="#br0" timeOffset="72037.19">16881 6849 0,'-8'0'0,"8"0"0,0 0 0,0 0 16,0 0-16,0 0 0,-9 0 0,0 17 15,0 9-15,1 26 32,-1 0-17,9 9-15,17-9 0,-8-26 0</inkml:trace>
  <inkml:trace contextRef="#ctx0" brushRef="#br0" timeOffset="72456.12">17654 6883 0,'0'0'0,"-9"0"0,1 0 16,-1 0-16,-8 0 15,-1 9-15,-8 8 16,0 1 0,0 16-16,9 1 15,-1 0-15,1-1 16,17-8-1,0 0 1,9 0-16,8-8 0,0-10 0,10 1 16,7-9-1,10-9-15,-1-17 16,1-8-16,-18-10 16,-9 1-1,-8 0-15,-18 8 0,-8 0 16,-9 18-16,-1 17 15,1 0-15,9 0 16</inkml:trace>
  <inkml:trace contextRef="#ctx0" brushRef="#br0" timeOffset="72751.64">17915 5957 0,'0'0'0,"0"0"0,0 0 16,0 0-16,17 17 15,18 35 1,8 26-16,1 26 15,-1 35-15,-26 8 16,-8-26-16,-18 18 16,-8 16-16,-18-16 15,-8 8-15,-53 208 16</inkml:trace>
  <inkml:trace contextRef="#ctx0" brushRef="#br0" timeOffset="81099.32">18957 6494 0,'0'0'0,"0"0"0,0 0 0,0 0 0,8 0 15,10-9-15,16 0 16,1 9-16,9 0 15,8 0 1,0 0-16,-17 0 31</inkml:trace>
  <inkml:trace contextRef="#ctx0" brushRef="#br0" timeOffset="81266.85">18974 6832 0,'0'0'16,"0"0"-16,0 0 0,17 0 16,9 0-16,9 0 15,17 0-15,9 0 16,26 8 0,-26 1-16</inkml:trace>
  <inkml:trace contextRef="#ctx0" brushRef="#br0" timeOffset="81671.31">20138 6139 0,'0'0'0,"0"0"0,0 0 15,0 0-15,0 0 16,-9 0-16,0 0 16,-8 26-1,-18 26-15,-8 69 16,-9 35-1,17 34-15,9 18 0,17-35 16,18-34-16,26-26 16,-1-10-1,18-33 1,1-18-16,33-9 16,27-26-1,-61-17-15</inkml:trace>
  <inkml:trace contextRef="#ctx0" brushRef="#br0" timeOffset="82052.08">20563 6303 0,'0'-8'0,"0"-1"0,0 0 16,0 9 0,-9 0-16,1 0 0,-1 18 15,0 8 1,9 8-16,0 18 16,18-9-16,-1 1 15,9-18-15,9-9 16,0-8-16,-1-18 15,-8 0 32,1-17-47,-1-8 0,-18-18 0,-25-17 0,-9 8 0,-9 18 16,0 17-16,1 17 16,8 26-16,8 9 15,18-17-15</inkml:trace>
  <inkml:trace contextRef="#ctx0" brushRef="#br0" timeOffset="82478.36">21249 6225 0,'0'0'0,"0"0"0,0 0 15,0 0-15,0 0 16,0 0-16,18 0 16,-1 18-16,9-1 15,0 0-15,0 1 16,0-1-1,-17 0-15,-1 1 16,-8-1-16,-8 0 16,-1 0-16,-8 9 15,-1 0-15,1 0 16,0 0 0,8-17-16,0 8 0,9-8 15,0 8 1,18 1-16,-1-1 15,18 0-15,8 1 16,27-1-16,25 18 16,-34-9-16</inkml:trace>
  <inkml:trace contextRef="#ctx0" brushRef="#br0" timeOffset="82945.39">20667 7065 0,'0'0'0,"0"0"0,0 0 0,-8 0 0,-1 0 16,0 0-16,1 18 15,-10-1 1,1 18-16,8 8 16,9 0-16,0-8 15,18 0-15,8-9 16,8-9-16,1-8 15,17-9-15,-8-9 16,-1-17-16,-17 0 16,0 0-1,-17-17-15,-9-9 16,-9 17-16,0 0 16,-8 18-1,8 0 1,9 17-16,0 0 15</inkml:trace>
  <inkml:trace contextRef="#ctx0" brushRef="#br0" timeOffset="83316.67">21935 7178 0,'0'0'0,"0"-9"16,-9 1-16,1-1 0,-10 9 16,-8 0-1,0 0-15,0 0 16,-8 17-16,-1 9 16,0 9-16,18 0 15,-1 8 1,18 9-16,0-26 15,9 0-15,8-9 16,1-8-16,17-1 16,-1-16-16,-8-1 15,0-17-15,0 0 16,-17-8 0,-9-10-16,-9-16 15,-17-1-15,0 9 0,0 17 16,18 18-16</inkml:trace>
  <inkml:trace contextRef="#ctx0" brushRef="#br0" timeOffset="83683.19">21944 5991 0,'0'0'0,"0"0"0,0 0 0,17 26 16,18 26-1,8 18-15,9 16 16,18 27-16,-9 8 16,0-8-1,-18-1-15,-17 1 16,-17 8-16,-18 0 0,-26 1 16,-17 16-1,-9-8-15,-8 17 16,-79 208-16</inkml:trace>
  <inkml:trace contextRef="#ctx0" brushRef="#br0" timeOffset="89536.06">3612 7784 0,'0'0'0,"0"0"0,9 0 0,8 0 15,10 0-15,7 9 16,1 0-16,8-1 15,-8 1-15,-9 0 16,0 8 0,0 0-1,-8 9-15,-10-9 0,1 9 16,-18 0-16,-17 9 16,-17 0-16,-1 17 15,-8-9-15,0 0 16,0 1-16,17-18 15,9 8 1,9 1-16,8-9 16,9 0-16,18 0 15,8 0-15,17 0 16,27 0-16,-10-18 16,1 1-1,-9-18-15,-8-17 0,-1 0 16,-17-8-1,-17 8-15,-9 0 16,-9-17-16,-17-1 16,-17-8-16,-1 18 15,-8 8-15,0 8 16,9 18-16,-1 18 16,10-1-16,25-8 15</inkml:trace>
  <inkml:trace contextRef="#ctx0" brushRef="#br0" timeOffset="89968.18">4229 7793 0,'-9'0'0,"1"0"0,-1 0 16,9 0 0,0 0-16,0 0 15,17-9-15,18 1 16,17-1-16,44 9 15,-36 0-15</inkml:trace>
  <inkml:trace contextRef="#ctx0" brushRef="#br0" timeOffset="91560.86">5202 8061 0,'-9'-8'0,"0"-1"0,1 0 16,-1 1 0,9-1-16,0 9 15,0 0-15,0 0 16,0 0-16,17 0 16,9 0-16,26 0 15,18 9-15,8-9 16,-35 0-16</inkml:trace>
  <inkml:trace contextRef="#ctx0" brushRef="#br0" timeOffset="91748.93">5202 8217 0,'-9'0'0,"0"0"0,9 0 15,0 0-15,0 0 16,0 0-16,18 9 16,25 0-16,35-9 15,-17 0-15</inkml:trace>
  <inkml:trace contextRef="#ctx0" brushRef="#br0" timeOffset="92296.45">6652 7559 0,'0'-9'0,"0"1"16,0-1-16,0 9 15,0 0-15,0 0 16,0 0-16,-9 9 15,-17 34-15,-9 61 16,-8 43 0,8 35-16,18 9 0,8-27 15,9-8 1,17-17-16,10-27 16,7-25-16,1-35 15,34-9-15,-16-17 16</inkml:trace>
  <inkml:trace contextRef="#ctx0" brushRef="#br0" timeOffset="93032.07">7095 7715 0,'0'0'0,"0"0"15,-9 0-15,0 0 16,1 17-16,-10 18 16,1 17-16,17 8 15,0 1-15,17-18 16,9 1 0,9-18-16,0-9 15,17-8-15,9-18 16,-9-26-16,0-8 15,-9-9-15,-25 0 16,-10 9-16,-16 0 16,-10 8-1,-16 0-15,-1 18 0,0 0 16,9 17 0,9 0-16,8 8 0,9 1 15</inkml:trace>
  <inkml:trace contextRef="#ctx0" brushRef="#br0" timeOffset="93386.85">8024 7706 0,'0'0'0,"0"0"0,0 0 15,0 0-15,-9 9 16,0 8-16,1 18 16,8 17-16,0 0 15,17-9-15,0 0 16,1-17 0,17 0-16,-1-17 15,10 0-15,-1-27 16,1-8-16,-18 0 15,0-17-15,-18 0 16,-8-9-16,-26 17 16,-8-8-16,-10 17 15,-8 17 1,0 9-16,35 9 16</inkml:trace>
  <inkml:trace contextRef="#ctx0" brushRef="#br0" timeOffset="93820.07">7155 8434 0,'0'0'0,"0"0"0,0 0 16,0 0 0,18 0-16,-1 0 15,1 8-15,-1 1 16,0 0-16,1-1 16,-1 1-16,-8 0 15,-1-1-15,1 10 16,-9-1-16,-9 0 15,1 1-15,-10 8 16,1-9 0,0 0-16,8-8 15,0 8-15,9-8 16,0 0-16,0-1 16,18 1-16,8 8 15,8-8-15,27 0 16,43-9-16,27-9 15,-71 9 1</inkml:trace>
  <inkml:trace contextRef="#ctx0" brushRef="#br0" timeOffset="94197.35">8059 8451 0,'0'0'0,"0"0"0,0 0 16,0 0-16,0 17 16,0 1-16,0 16 15,0 1 1,0-9-16,8 9 15,10-1-15,8-8 16,8 0-16,1-17 16,0 0-16,8-18 15,-17 0 1,0 1-16,-17-18 16,0-18-16,-18-8 0,-17-17 15,-17 17 1,-1 17-16,1 1 15,8 8-15,26 17 16</inkml:trace>
  <inkml:trace contextRef="#ctx0" brushRef="#br0" timeOffset="94458.12">8475 7550 0,'0'0'0,"0"0"0,0 18 0,18-1 15,8 26-15,35 18 16,8 26 0,0 8-16,-8 9 15,-17 17-15,-18 18 16,-26 8-16,-26 17 15,-26 18-15,-87 191 16</inkml:trace>
  <inkml:trace contextRef="#ctx0" brushRef="#br0" timeOffset="100350.26">23142 6321 0,'-8'-9'0,"8"0"0,0 1 16,0 8-16,0 0 0,0 0 15,0 0 1,8 0-16,10 17 16,-1 0-16,9 18 15,-9 25-15,9 18 16,0 0 0,-8 0-16,-1-8 0,1 8 15,-1-1-15,9-7 16,0-27-1,-9-8-15,1-9 16,-1-18-16,1 1 16,-1 0-16,-8-18 15,-1 0-15,1 1 16,-9 8-16,0 0 16,0 0-16,-9 0 15,1 26 1,-18 17-16,-1 26 15,10 18-15,8 34 16,9 0-16,18 27 16,-1-1-16,1-26 15,-1-17-15,0 0 16,-8-9-16,-9-17 16,-9 0-16,1-17 15,-18-18 1,-1 9-16,-16-9 15,-18 1-15,-8-10 16,-27-8-16,9-26 16,53 0-16</inkml:trace>
  <inkml:trace contextRef="#ctx0" brushRef="#br0" timeOffset="102369.39">24427 5169 0,'0'0'0,"0"0"0,0 0 15,0 0-15,0 0 16,0 0-16,9 0 16,8 0-16,1 8 15,-1 10-15,9 8 16,0 0-16,-8 0 15,-10 8-15,-16 1 16,-10 17 0,-8 0-16,-26 17 15,-17 9-15,8 0 16,9-9-16,0-8 16,17-9-16,0-9 15,18 0 1,17-8-16,0 8 0,17-8 15,27 8 1,16-8-16,19-18 16,7-17-16,10-26 15,-9 0-15,-26 0 16,-27-8-16,-8-1 16,-17 0-16,-18-16 15,-25-19-15,-18 1 16,-18 17-1,9 17-15,9 18 16,9 8-16,17 9 16,8 0-16,27 26 15,8-8-15</inkml:trace>
  <inkml:trace contextRef="#ctx0" brushRef="#br0" timeOffset="102911.75">25400 5905 0,'-9'-9'0,"1"1"15,-1-1-15,0 0 16,9 1-16,0 8 15,0 0-15,-8 0 16,-1 0-16,0 8 16,-17 18-16,-17 9 15,8 17-15,0-9 16,9 0 15,0 1-31,9-1 0,17-26 16</inkml:trace>
  <inkml:trace contextRef="#ctx0" brushRef="#br0" timeOffset="103097.76">25079 5784 0,'0'0'0,"0"0"0,8 17 0,10 18 0,16 8 15,19 17-15,-1 10 63,17-10-63,-8 10 0,-61-70 0,35 43 0</inkml:trace>
  <inkml:trace contextRef="#ctx0" brushRef="#br0" timeOffset="103547.08">25791 5732 0,'0'0'0,"0"0"16,0 0-16,0 0 15,8 0-15,10 0 16,17 0-16,17 0 16,43 8-16,1 1 15,-62-9 1</inkml:trace>
  <inkml:trace contextRef="#ctx0" brushRef="#br0" timeOffset="103714.65">25886 5939 0,'0'0'0,"0"0"0,0 0 0,0 0 15,0 0 1,9 0-16,17 9 15,26 0-15,35-1 16,-26-8-16</inkml:trace>
  <inkml:trace contextRef="#ctx0" brushRef="#br0" timeOffset="104366.67">26963 5047 0,'0'0'0,"9"0"0,-1 0 16,10 0-16,-1 0 15,9 0 1,0 9-16,0 0 0,-8-1 15,-10 1-15,1 8 16,0 9-16,-18 9 16,-17 17-16,-17 0 15,-18 9 1,9-1-16,0 1 16,8-9-16,9-9 15,1 0-15,16 1 16,18-1-1,9-8-15,17-1 16,18-8-16,8 0 16,17-8-16,9-18 15,-17-9-15,-9-17 16,-8 0-16,-18 0 16,-18 0-16,-16-9 15,-27-8-15,-17 0 16,-9 8-16,-9 18 15,1 8-15,17 9 16,26 0-16,17 9 16,9-9-1,0 0-15</inkml:trace>
  <inkml:trace contextRef="#ctx0" brushRef="#br0" timeOffset="104604.83">27293 5186 0,'0'0'0,"0"0"0,0 0 0,0 0 15,0 0 1,17 0-16,9 0 15,18 0-15,17 0 16,-1-9-16,1 1 16,-35 8-16</inkml:trace>
  <inkml:trace contextRef="#ctx0" brushRef="#br0" timeOffset="104809.37">27528 4935 0,'0'0'0,"0"0"0,0 0 15,0 17-15,0 9 16,0 17-16,-9 27 16,0 8-1,0 0-15,18-9 16,9-34-16</inkml:trace>
  <inkml:trace contextRef="#ctx0" brushRef="#br0" timeOffset="105152.64">27745 5515 0,'0'0'0,"0"0"0,0 0 0,0 0 15,0 0-15,8 0 16,10-9-16,16 1 16,27-1-1,9 0-15,8 1 16,-9-1-16,18 9 16,0 9-16,-52-1 15</inkml:trace>
  <inkml:trace contextRef="#ctx0" brushRef="#br0" timeOffset="105419.25">28057 5203 0,'0'0'0,"0"0"0,0 0 0,0 18 16,-8 8-16,-1 26 15,9 17-15,-9 9 16,0 17 0,1 0-16,16-8 0,1-52 15</inkml:trace>
  <inkml:trace contextRef="#ctx0" brushRef="#br0" timeOffset="105980.4">28700 5082 0,'0'0'0,"9"0"0,-1 0 0,10 0 16,-1 0-1,9 17-15,9 1 0,-9 8 16,0 8-1,0-8-15,-17 0 16,-9 9-16,-9 0 16,-17 17-16,-18 0 15,-8-1-15,-8 19 16,-1-1-16,9-8 16,17-18-16,0 0 15,9 1 1,9-10-16,17-8 15,17-8 1,0 8-16,18 0 0,17-18 16,-8 1-16,-1-18 15,1 1-15,-18-1 16,0-8-16,-9-9 16,-17-9-16,-9 0 15,-17 1 1,-17-1-16,-1 18 15,10-1-15,-1 10 16,18 8-16,8 17 16,9 0-16</inkml:trace>
  <inkml:trace contextRef="#ctx0" brushRef="#br0" timeOffset="107436.18">29186 5238 0,'0'0'0,"0"0"15,0 0-15,9 0 0,8 0 0,18 0 16,17 0-16,-17 0 16</inkml:trace>
  <inkml:trace contextRef="#ctx0" brushRef="#br0" timeOffset="108000.05">26842 6095 0,'0'0'0,"0"0"16,0 0-16,0 0 16,0 0-16,0 0 15,26 0-15,26 0 16,43 0-16,70 0 16,44-17-16,25 8 15,9 1-15,-8-1 16,-18 0-1,-35 1-15,-26-1 16,-25 9-16,-27 0 16,-35 0-16,-34 9 15,-26-9-15,-1 0 16</inkml:trace>
  <inkml:trace contextRef="#ctx0" brushRef="#br0" timeOffset="108573.2">27779 6407 0,'0'0'0,"0"-9"16,0 1-16,0 8 16,0-9-16,0 9 15,0 0-15,0-8 16,9-1 0,8 9-16,1 0 15,8 0-15,17 0 16,1 9-16,-1-1 15,0 1-15,-16-1 16,-1 10 0,-18-1-16,1 0 15,-18 1-15,1 16 16,-18 10-16,-1-10 16,-16 1-16,0 0 15,-1-9 1,10 0-1,-1-18-15,17 1 16,1 0-16,8-1 16,1 1-16,8-9 15,0 0-15,0 0 16,0 0-16,17 0 16,26 0-16,27 0 15,8 0-15,0 0 0,0-9 16,1 1-16,-1 16 15,-26 10-15</inkml:trace>
  <inkml:trace contextRef="#ctx0" brushRef="#br0" timeOffset="109359.43">24983 7672 0,'0'0'0,"0"0"0,0 0 16,0 0-16,18 0 16,-1 8-16,0 10 15,-8-1-15,0 0 16,-1 1-16,1 8 16,0 8-16,-18 18 15,-17 0-15,-26 17 16,-9-8-1,-8-9-15,-10 9 16,1-1-16,9-8 16,17-8-16,17-1 15,0-17-15,18 0 16,8 0-16,18 0 16,17 8-16,17-8 15,27 0 1,51-8-16,18-18 15,-26-26-15,-9 0 16,-25-18-16,-27 10 16,-18-1-16,-25 0 15,-9 1-15,-17-9 16,-27-1-16,-25-8 16,-1 18-1,1 16-15,17 18 16,8 0-1,18 0-15,9 9 0,17 0 16,17-1-16,-8 1 16</inkml:trace>
  <inkml:trace contextRef="#ctx0" brushRef="#br0" timeOffset="110050.56">25522 8200 0,'0'0'0,"0"0"0,0 0 16,0 0-16,0 0 15,0 0 1,0 0-16,0 0 16,0 17-16,0 18 15,8 0-15,1 8 16,0-9-16,-1-16 16,1-10-16,0 1 15,-1 0-15,1-1 16,8-16-16,1-1 15,-1-8-15,1-1 16,-1 1 0,0 8-16,1 9 15,-1 9-15,0 8 16,1 18-16,8 17 16,-9 0-16,-8 17 15,0 1-15,-18-10 16,0 1-1,-8-18-15,-9 0 16,0-17-16,0 0 16,0-17-16,8 0 15,1-9-15,-1-9 16,-8-8-16,9-9 16,0-18-16,17 1 15,8 9-15,10 25 16</inkml:trace>
  <inkml:trace contextRef="#ctx0" brushRef="#br0" timeOffset="110302.9">26390 8209 0,'0'0'16,"0"0"-16,0 0 0,0 0 0,0 0 16,0 0-16,17 0 15,1 0-15,16 8 16,10 1-16,17-9 16,-1 0-16,-34 0 15</inkml:trace>
  <inkml:trace contextRef="#ctx0" brushRef="#br0" timeOffset="110460.39">26347 8451 0,'0'0'0,"0"0"0,0 0 15,0 0-15,0 0 31,17 0-31,18 0 0,43 9 0,-17 8 16</inkml:trace>
  <inkml:trace contextRef="#ctx0" brushRef="#br0" timeOffset="111301.71">27380 7351 0,'0'0'0,"0"0"0,9 0 15,8 9 1,9-9-16,9 17 16,-1 0-16,10 9 15,-1 0-15,-17 0 16,0 0 0,-17 9-16,-9 0 0,-9 8 15,-17 0-15,-26 18 16,0 8-1,0-8-15,0-1 16,9-16-16,8-1 16,0-17-16,18 0 15,-1-9-15,18 1 16,0-1-16,0 0 16,18 1-16,-1-1 15,18-8 1,8-1-16,9-8 15,-8-8-15,-1-1 16,-17-8-16,0-1 16,-17-8-16,0 0 15,-27-17-15,-8 8 16,-17 1-16,-1 16 16,-8 1-16,26 8 15,9 9-15,17 0 16</inkml:trace>
  <inkml:trace contextRef="#ctx0" brushRef="#br0" timeOffset="112586.21">28222 7923 0,'0'0'0,"0"0"0,0 0 16,0 0-16,0 0 16,0 0-16,26 0 15,18 0-15,16 0 16,19-9-16,-36 9 15</inkml:trace>
  <inkml:trace contextRef="#ctx0" brushRef="#br0" timeOffset="113178.96">29334 7533 0,'0'0'0,"0"0"16,0 0-16,0 0 15,0 0-15,0 0 16,17 17-16,0 1 16,10 8-16,-10 0 15,9 0 1,-17 8-16,-1 1 16,-16 0-16,-1 17 15,-17 8-15,-18-8 16,1 0-16,-9 9 15,0-18-15,0 0 16,17-8-16,0-9 16,18 0-1,0 0-15,17 0 16,0-9-16,17 1 16,9-1-16,26-8 15,18-1-15,-10-16 16,-8-1-1,-8 0-15,-18-8 0,0 8 16,-17-8 0,-1 0-16,-16-9 15,-10 8-15,-8 1 16,-9 0-16,1 8 16,8 0-16,8 9 15,10 0-15,8 0 16</inkml:trace>
  <inkml:trace contextRef="#ctx0" brushRef="#br0" timeOffset="113416.38">29603 7498 0,'0'0'0,"0"0"16,0 0-16,0 0 16,0 0-16,17-8 15,18 8-15,8-9 16,10 9-16,7 0 16,1 9-16,-35 8 31</inkml:trace>
  <inkml:trace contextRef="#ctx0" brushRef="#br0" timeOffset="113988.34">27354 8642 0,'0'0'0,"0"-9"0,0 9 16,0 0-16,0 0 15,0 0-15,9-9 16,17 1-16,52-1 16,43 0-16,62 1 31,42-1-31,27 0 0,35 1 16,-18-10-16,-17 1 15,-26 8-15,-44 1 16,-34-1-16,-35 9 15,-35 0-15,-44 0 16,-8 17-16,-17 1 16,0-10-1</inkml:trace>
  <inkml:trace contextRef="#ctx0" brushRef="#br0" timeOffset="114479.47">28170 8754 0,'0'0'0,"0"0"0,0 0 15,0 0 1,0 0-16,0 0 16,0 0-16,9 9 15,8 8-15,18 18 16,8-9-16,-8 0 16,-9 0-16,0 0 15,-8-9 1,-10 0-16,1 1 0,-9-1 15,-9 9 1,-8 0-16,-9 0 16,0 0-16,-18 9 15,10-9 1,-1 0-16,17-18 0,1 1 16,8 0-16,1-1 15,8 1 1,0 0-16,0-1 15,0-8-15,17 9 16,35 0-16,9-1 16,8-16-16,-25 8 15</inkml:trace>
  <inkml:trace contextRef="#ctx0" brushRef="#br0" timeOffset="114907.62">28700 9499 0,'0'-9'0,"0"9"0,0 0 15,0 0-15,0 0 16,9 0-16,8-8 15,0-1-15,9-8 16,9-9-16,0-18 16,0 1-16,-1 8 31,-8 1-31,-8 17 0,-10-1 0,1 10 16,0-1-1,-1 9 1,-8 0-1,0 9-15,9 8 16,8 9 0,1 8-16,-1 1 15,1 0-15,-1-9 16,0 0 0,9-9-16,9-8 0,8-1 15,-16 1-15</inkml:trace>
  <inkml:trace contextRef="#ctx0" brushRef="#br0" timeOffset="115040.12">29195 8772 0,'0'0'0,"0"0"15,0 0 1,0 17-16,0 0 16,17 18-16,1-9 15</inkml:trace>
  <inkml:trace contextRef="#ctx0" brushRef="#br0" timeOffset="122880.28">27875 7394 0,'0'0'0,"0"0"15,0 0-15,0 0 16,0 0-16,0 0 15,0 0-15,0 0 16,17 0-16,18 0 16,26 0-1,0-8-15,17-1 16,-18 9-16</inkml:trace>
  <inkml:trace contextRef="#ctx0" brushRef="#br0" timeOffset="123271.57">28118 7100 0,'0'0'0,"0"0"0,0 0 16,0 0-16,-9 17 15,1 1 1,-10 25-16,1 18 16,8 17-16,1 17 31,25 0-31,0-43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3-12T02:46:35.04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10568 3653 0,'0'0'0,"0"0"0,0 0 0,-9-9 16,1 1-16,-1 8 15,0 0-15,9 0 16,0 0 0,-8 0-16,-1 8 15,0 10-15,1-1 16,-1 0-16,0 9 15,1 9-15,-18 17 16,8-9-16,-8-8 16,0 0-16,0-9 15,0 0 1,-17-1-16,-1 1 16,1 0-16,-1-8 15,10-10-15,-1-8 16,0 0-16,9 0 15,9-8 1,-9-1-16,8-8 16,1 8-16,0-17 15,8 0-15,9 0 16,0-8-16,0 8 16,9 8-16,-1 1 15,-8 0-15,9-1 16,0 10-16,-1-1 15,1 0-15,0 9 16,-1 0 0,1 0-16,8 0 15,-8 0-15,8 0 16,-8 9-16,8 0 16,1-1-16,-1 10 15,9 16-15,0 1 16,9 0-1,-9 8-15,0 0 0,9 0 16,-9-17 0,0 0-16,9 0 15,-1-8-15,1-10 16,-9 1-16,9-9 16,-9-9-16,-9 9 15</inkml:trace>
  <inkml:trace contextRef="#ctx0" brushRef="#br0" timeOffset="2998.2">10985 5021 0,'-9'-8'0,"1"-1"16,-1 0-16,0 1 15,1-1-15,-10-8 16,1 0-16,8 8 15,-8-8-15,8 8 16,-8-8 0,-1 8-16,1-8 15,0 8-15,-1 0 16,1 1 0,8-1-16,-8 0 0,-1 1 15,10 8 1,-1 0-16,0 0 15,1 0-15,-1 0 16,0 0-16,1 0 16,-1 0-16,0 8 31,1 1-31,-1 8 16,0 1-1,1-1-15,-1 0 0,0 18 16,9-9-16,0 8 15,0 1-15,-8-9 0,8 9 16,-9-1-16,0-8 16,0 0-16,1 0 15,-1-8-15,0-1 16,1 0 0,-1 1-16,0-1 0,-8-8 15,0-1-15,-1 1 16,1 0-1,0-1-15,-1-8 16,1 0-16,-1 0 16,1-8-16,0-1 15,-1 0-15,1-8 16,8 8-16,1 1 16,-1-10-1,9 1-15,0 0 16,0-1-16,0-8 15,9 9-15,-1 0 16,1-1-16,0 1 16,-1 0-16,1-1 15,0 10-15,-1-1 16,1 9-16,8 0 16,1 0-1,-1 0-15,18 9 16,0 8-16,-1 0 15,1 9-15,0 9 16,-9 0 0,0-1-16,9-8 15,-1 0-15,-8 0 16,0-8-16,35-1 16,-17 0-16</inkml:trace>
  <inkml:trace contextRef="#ctx0" brushRef="#br0" timeOffset="11066.68">18757 1895 0,'0'0'0,"0"-9"0,0 1 0,0-1 16,-9 0-16,1-8 15,-10 0-15,-8-1 16,-26 1-16,-26 0 15,-18-1 1,-25 10-16,-9 8 0,-9 0 16,-18 0-16,-8 8 15,9 1 1,-18 8-16,1 1 16,-10-1-16,-8 0 15,-8 1-15,7-1 16,10 0-16,-9 1 15,0-1-15,0 9 16,0-9-16,9 1 16,-9-1-1,8 9-15,1-9 16,-1 1-16,10 7 16,-18 10-16,0 0 15,0-9-15,8 0 16,1 0-16,8 8 15,9 1-15,0 0 16,26-1 0,-8 1-16,8 0 15,-9 8-15,9 0 16,18 0-16,-1 1 16,18-1-16,-9 9 15,9-9-15,8 1 16,-17 16-16,-8 1 15,25 0 1,27-1-16,-1-8 16,1 0-16,8-9 15,9 1-15,-9-1 16,9 9-16,0 0 16,17 0-16,0-9 15,1-8-15,16-9 16,1 0-1,0-18-15,8 1 16,9 0-16,0-1 16,0-8-16</inkml:trace>
  <inkml:trace contextRef="#ctx0" brushRef="#br0" timeOffset="11351.19">10690 3246 0,'0'0'0,"0"0"16,0 0-16,0 0 15,0 0-15,0 0 16,0 17-16,8 18 16,-8 17-16,9 9 15,-9-18 1,0 0-16,0-17 15,0 0-15,0-9 16,9-8 0,8 0-16,35-1 0,35-25 15,95-44 1,244-94-16</inkml:trace>
  <inkml:trace contextRef="#ctx0" brushRef="#br0" timeOffset="12360.24">19460 1904 0,'0'0'0,"0"0"0,0 0 16,0 0-16,-8 8 15,-1 36 1,0 34-16,-8 34 15,0 9-15,-1 1 16,9-18-16,1-18 16,-1-8-1,0-26-15,1-17 16,-1-27-16,9 1 16</inkml:trace>
  <inkml:trace contextRef="#ctx0" brushRef="#br0" timeOffset="12633.71">19347 1817 0,'0'0'0,"0"0"0,0 0 16,9 0 0,8 0-16,18 9 0,17 8 15,-8 0 1,-1 9-16,1-8 15,-18 8-15,-9-9 16,-8 18-16,-9-1 16,-18 10-16,-16 7 15,-10-7-15,1-10 16,8-8 0,-8 0-16,8 0 15,26-17-15</inkml:trace>
  <inkml:trace contextRef="#ctx0" brushRef="#br0" timeOffset="12952.59">19799 1956 0,'0'0'0,"0"0"15,0 0-15,0 0 16,0 0-16,0 26 15,9 8-15,-1 1 16,1-1-16,-9 1 16,0-9-16,0-9 15,0 1 1,0-10-16,0 1 16,0 0-16,0-9 15,0-9-15,0-8 16,9-9-16,8-18 15,9 1-15,9 9 16,0 8-16,-9 8 16,-9 18-1</inkml:trace>
  <inkml:trace contextRef="#ctx0" brushRef="#br0" timeOffset="13301.59">20207 1990 0,'0'0'0,"0"0"15,0 0-15,0 0 16,0 0-16,0 0 16,-9 0-16,1 18 15,-1 16-15,9 18 16,0 0-16,0-9 15,17 1 1,1-18-16,-1-9 16,18-8-16,0-9 15,8-9-15,0-26 16,1-8-16,-18 0 16,-17-1-16,-18 10 15,-17-1 1,0 9-16,0 9 0,-9 17 15,0 0 1,18 0-16</inkml:trace>
  <inkml:trace contextRef="#ctx0" brushRef="#br0" timeOffset="13881.33">20798 1990 0,'0'0'0,"0"0"0,0 0 0,0 26 16,8 18-16,-8 33 15,0 36-15,0 17 32,-8-17-32,-10-27 0,18-17 15,0-17-15,0-17 0,0-9 16,0-17-1,0-1-15,-8-16 16,-1-10-16,0-42 16,9-53-16,9-25 15,0 16-15,8 27 16,9 34 0,-9 18-16,18 8 0,-9 18 15,0 9 1,0 8-16,-8 0 15,-1 17-15,-8 0 16,-1 9-16,-16 0 16,-1 9-16,-17-1 15,-9-8 1,18 0-16,8-17 16,9 0-16,0-1 15,0-8-15</inkml:trace>
  <inkml:trace contextRef="#ctx0" brushRef="#br0" timeOffset="14190.68">21371 1990 0,'-9'0'0,"0"0"16,1 0-16,-18 18 16,-9 16-16,0 9 15,18 1-15,-1 8 16,1-9-1,17 0-15,0-17 0,17 0 16,1-8-16,-1-10 16,18 1-16,0-9 15,-9-9 1,0-17-16,0 0 16,-18-17-16,-8-9 15,-8 0-15,-18 17 16,0 9-16,8 9 15,1 17-15,17 0 16,0 0-16</inkml:trace>
  <inkml:trace contextRef="#ctx0" brushRef="#br0" timeOffset="14487.94">21666 2189 0,'0'0'0,"0"0"16,0 18-16,0-1 15,0 9-15,9 9 16,-1-1-16,1-8 16,0-8-16,-1-1 15,1 0-15,-9-8 16,0 0-16,0-9 15,0 0 1,0-9-16,0-8 16,17-18-16,1-26 15,17 1-15,8 8 16,-26 26-16</inkml:trace>
  <inkml:trace contextRef="#ctx0" brushRef="#br0" timeOffset="22012.37">22239 2016 0,'0'0'0,"0"0"0,0 0 16,-9 0-1,-8-8-15,0 8 16,-1 0-16,10 0 15,-1 0-15,9 0 16,0 0-16,0 0 16,0 0-1,17-9-15,27 0 16,17 9-16,8-8 16,18-1-16,8 0 15,-60 9 1</inkml:trace>
  <inkml:trace contextRef="#ctx0" brushRef="#br0" timeOffset="22314.97">22456 1678 0,'0'0'0,"0"0"0,0 0 16,0 0-16,0 0 16,0 9-1,0 8-15,0 9 16,-8 18-16,-1 16 16,-9 27-16,1 8 15,0 0 1,-1-8-16,18-18 15,0-8-15,0-18 16,9 1-16,0-27 16</inkml:trace>
  <inkml:trace contextRef="#ctx0" brushRef="#br0" timeOffset="22504.96">22821 2155 0,'0'0'0,"0"0"15,-9 17-15,1 18 0,-1-1 16,9-8-16,0 0 16,0-17-16</inkml:trace>
  <inkml:trace contextRef="#ctx0" brushRef="#br0" timeOffset="22661.03">22986 1808 0,'0'0'0,"0"0"0,0 0 0,0 18 0,9-1 16,17 0-16,-9-8 15</inkml:trace>
  <inkml:trace contextRef="#ctx0" brushRef="#br0" timeOffset="23032.27">23212 1982 0,'-9'0'0,"0"0"0,1 8 0,-1 10 16,0 8-16,1 8 16,8 9-16,0 9 15,0-8-15,0-10 16,8-8 0,10-8-16,-1-10 15,0 1-15,18-18 16,9 1-16,-1-18 15,0 0-15,-17-9 16,0 0 0,-17 1-16,-18-1 0,1 1 15,-10 16 1,-8 1-16,0 0 16,-17 17-16,8 0 15,9 0-15,17 8 16,9-8-16,0 0 15</inkml:trace>
  <inkml:trace contextRef="#ctx0" brushRef="#br0" timeOffset="23450.8">23733 1964 0,'0'0'0,"0"0"0,0 0 16,0 0-16,0 0 16,0 0-16,0 18 15,-9 8 1,0 8-16,1 1 16,-1-9-16,0 0 15,1-9-15,-1-8 16,9-1-16,0-8 15,0 0-15,0-8 16,17-10 0,1-8-16,8-8 15,8-1-15,1 9 16,0 9-16,-9 8 16,0 9-16,-9 0 15,-8 18-15,0 16 16,-1 1-16,1 17 15,8-9 1,10 0-16,-10-25 16</inkml:trace>
  <inkml:trace contextRef="#ctx0" brushRef="#br0" timeOffset="23911.89">24592 1964 0,'0'0'0,"0"0"15,0 0-15,-8 0 16,-1 0-16,-8 0 16,-9 0-16,0 9 15,-18 8-15,-8 9 16,9 9-1,8-1-15,18-8 16,-1 0-16,18 0 16,0-17-16,9 0 15,8-1-15,18 1 16,0-18-16,-1-8 16,-8 0-16,1-1 15,-1 1 1,-9 8-16,-8 1 15,-1 8-15,1 0 16,-9 0-16,9 17 16,-1 0-16,10 1 15,-1 16-15,9-8 16,0 0 0,9-8-16,8-10 15,9-16-15,9-10 16,0-16-16,-26 8 15</inkml:trace>
  <inkml:trace contextRef="#ctx0" brushRef="#br0" timeOffset="24261.24">25357 1592 0,'0'0'15,"0"0"-15,0 0 0,0 0 0,0 0 16,0 8-16,-9 18 16,0 35-16,-8 43 15,-9 35 1,0 8-16,0-9 16,8-8-16,10-8 15,8-62-15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3/11/2025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customXml" Target="../ink/ink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customXml" Target="../ink/ink1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8.xm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.xml"/><Relationship Id="rId11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1.xml"/><Relationship Id="rId5" Type="http://schemas.openxmlformats.org/officeDocument/2006/relationships/image" Target="../media/image57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customXml" Target="../ink/ink13.xml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Mar. 11,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70892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Rotating Frame (no RWA) Express Hamiltonian in the Rotating Frame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439913-3969-4642-A290-BF5F096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81200"/>
            <a:ext cx="6311310" cy="3268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FF6107-C0B8-43B1-9632-E6F76692A846}"/>
              </a:ext>
            </a:extLst>
          </p:cNvPr>
          <p:cNvSpPr txBox="1"/>
          <p:nvPr/>
        </p:nvSpPr>
        <p:spPr>
          <a:xfrm>
            <a:off x="304800" y="18002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term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88CB11-DD6A-41B1-940F-F19BE1FB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34722"/>
            <a:ext cx="4829849" cy="15242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84FB9B-0BFF-4FA8-9402-5C55E547F69D}"/>
              </a:ext>
            </a:extLst>
          </p:cNvPr>
          <p:cNvCxnSpPr/>
          <p:nvPr/>
        </p:nvCxnSpPr>
        <p:spPr>
          <a:xfrm flipV="1">
            <a:off x="4800600" y="2971800"/>
            <a:ext cx="15240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7C880A-1846-4F03-9176-9CCC4EE67985}"/>
              </a:ext>
            </a:extLst>
          </p:cNvPr>
          <p:cNvCxnSpPr>
            <a:cxnSpLocks/>
          </p:cNvCxnSpPr>
          <p:nvPr/>
        </p:nvCxnSpPr>
        <p:spPr>
          <a:xfrm flipV="1">
            <a:off x="4953000" y="3910243"/>
            <a:ext cx="1371600" cy="37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D6C47E-F3AB-43F9-9A42-77FB2432625C}"/>
              </a:ext>
            </a:extLst>
          </p:cNvPr>
          <p:cNvSpPr txBox="1"/>
          <p:nvPr/>
        </p:nvSpPr>
        <p:spPr>
          <a:xfrm>
            <a:off x="6914735" y="4438012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See chapter 10 or prove yourself.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3E0241-8F1F-463C-B4C8-3C0496594B2F}"/>
                  </a:ext>
                </a:extLst>
              </p14:cNvPr>
              <p14:cNvContentPartPr/>
              <p14:nvPr/>
            </p14:nvContentPartPr>
            <p14:xfrm>
              <a:off x="2701080" y="4994280"/>
              <a:ext cx="8772120" cy="149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3E0241-8F1F-463C-B4C8-3C0496594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1720" y="4984920"/>
                <a:ext cx="8790840" cy="151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41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70892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Rotating Frame (no RWA) Express Hamiltonian in the Rotating Frame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32C43-AD1F-4EAE-BD4B-88F1095A0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80943"/>
            <a:ext cx="5600929" cy="3492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28AA5-9A01-41AC-812A-A467DB6D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293" y="1905000"/>
            <a:ext cx="6091907" cy="3448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2FB13C-BBA5-4F0E-8929-CE4C6CD93BD1}"/>
                  </a:ext>
                </a:extLst>
              </p14:cNvPr>
              <p14:cNvContentPartPr/>
              <p14:nvPr/>
            </p14:nvContentPartPr>
            <p14:xfrm>
              <a:off x="1578600" y="392400"/>
              <a:ext cx="10316880" cy="621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2FB13C-BBA5-4F0E-8929-CE4C6CD93B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240" y="383040"/>
                <a:ext cx="10335600" cy="62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68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Results (We don’t solve it here)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results and able to plot on Bloch Sphere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B2203-0158-4C43-90DC-A65D89F5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69542"/>
            <a:ext cx="2500789" cy="1618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EB0707-044F-41AB-A511-B968AC24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4" y="3655448"/>
            <a:ext cx="2444730" cy="1003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FEBAB-F0A3-436E-9FA2-37769394D568}"/>
              </a:ext>
            </a:extLst>
          </p:cNvPr>
          <p:cNvSpPr txBox="1"/>
          <p:nvPr/>
        </p:nvSpPr>
        <p:spPr>
          <a:xfrm>
            <a:off x="304800" y="180021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8268F-5197-42C8-AC9F-CA766A7FB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695742"/>
            <a:ext cx="4915746" cy="20211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51D16E-0DCE-462A-BF29-4605A56B63FF}"/>
              </a:ext>
            </a:extLst>
          </p:cNvPr>
          <p:cNvSpPr txBox="1"/>
          <p:nvPr/>
        </p:nvSpPr>
        <p:spPr>
          <a:xfrm>
            <a:off x="6248400" y="18419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E7F8A2-B38D-4C80-9A98-87C4FDF8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931" y="3502573"/>
            <a:ext cx="3710484" cy="2871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D7AE8C-F5D1-4269-852D-32A38C25E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367582"/>
            <a:ext cx="2972215" cy="714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893673-4565-4653-846E-970A6F225CED}"/>
                  </a:ext>
                </a:extLst>
              </p14:cNvPr>
              <p14:cNvContentPartPr/>
              <p14:nvPr/>
            </p14:nvContentPartPr>
            <p14:xfrm>
              <a:off x="2260080" y="1283760"/>
              <a:ext cx="7897320" cy="5494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893673-4565-4653-846E-970A6F225C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50720" y="1274400"/>
                <a:ext cx="7916040" cy="55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9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Qubit Quantum Computer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BC7A2F3-B2DF-41A6-919B-5949265A3E53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Chapters 11 and 12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6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</a:t>
            </a:r>
            <a:r>
              <a:rPr lang="en-US" b="1"/>
              <a:t>time e.g</a:t>
            </a:r>
            <a:r>
              <a:rPr lang="en-US" b="1" dirty="0"/>
              <a:t>. teleportation)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2 Necessary Criteria for quantum communication: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interconvert stationary and flying qubits (</a:t>
            </a:r>
            <a:r>
              <a:rPr lang="en-US" b="1" dirty="0"/>
              <a:t>even one bit stationary and one bit flying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faithfully transmit flying qubits between specified locations (</a:t>
            </a:r>
            <a:r>
              <a:rPr lang="en-US" b="1" dirty="0"/>
              <a:t>without </a:t>
            </a:r>
            <a:r>
              <a:rPr lang="en-US" b="1" dirty="0" err="1"/>
              <a:t>decoherence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Silicon Spin Qubits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8841-54BA-494A-94D3-B46766EA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Quantum Error Correction is one of the most promising way to protect the qubit</a:t>
            </a:r>
          </a:p>
          <a:p>
            <a:r>
              <a:rPr lang="en-US" sz="2400" dirty="0"/>
              <a:t>Likely, need 1000 physical qubits to form a robust logical qubit</a:t>
            </a:r>
          </a:p>
          <a:p>
            <a:r>
              <a:rPr lang="en-US" sz="2400" dirty="0"/>
              <a:t>For complex quantum algorithm, thousands of logical qubit are required =&gt; millions of physical qubits</a:t>
            </a:r>
          </a:p>
          <a:p>
            <a:r>
              <a:rPr lang="en-US" sz="2400" dirty="0"/>
              <a:t>Quantum processors likely needs to integrate with classical processors</a:t>
            </a:r>
          </a:p>
          <a:p>
            <a:r>
              <a:rPr lang="en-US" sz="2400" dirty="0"/>
              <a:t>Si qubit is the most promising from the integration perspective</a:t>
            </a:r>
          </a:p>
          <a:p>
            <a:pPr lvl="1"/>
            <a:r>
              <a:rPr lang="en-US" sz="2000" dirty="0"/>
              <a:t>Spin in electron</a:t>
            </a:r>
          </a:p>
          <a:p>
            <a:pPr lvl="1"/>
            <a:r>
              <a:rPr lang="en-US" sz="2000" dirty="0"/>
              <a:t>Spin in nucleus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Understand why Si Qubit is promising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D3E5A-E98D-49DF-9463-1E01BEB3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4578981"/>
            <a:ext cx="5468081" cy="21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CB1D-55F7-4B71-80B2-6331A9BD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Si Spin-Qubit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1A4-FE85-451C-A742-4BB4DD50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30000" dirty="0"/>
              <a:t>28</a:t>
            </a:r>
            <a:r>
              <a:rPr lang="en-US" dirty="0"/>
              <a:t>Si with no nuclear spin is used. Natural Si has 5% </a:t>
            </a:r>
            <a:r>
              <a:rPr lang="en-US" baseline="30000" dirty="0"/>
              <a:t>29</a:t>
            </a:r>
            <a:r>
              <a:rPr lang="en-US" dirty="0"/>
              <a:t>Si. (Need to purify to 800ppm) </a:t>
            </a:r>
          </a:p>
          <a:p>
            <a:r>
              <a:rPr lang="en-US" dirty="0"/>
              <a:t>Magnetic field: 1.4T</a:t>
            </a:r>
          </a:p>
          <a:p>
            <a:r>
              <a:rPr lang="en-US" dirty="0"/>
              <a:t>Temperature: 50mK</a:t>
            </a:r>
          </a:p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*</a:t>
            </a:r>
            <a:r>
              <a:rPr lang="en-US" dirty="0"/>
              <a:t>=120us (without Echo)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FB564-D469-489F-A223-03471406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2B4A0-D611-4E99-B02D-A801C4AE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D8ED2D-9A65-4E03-BC63-2FF7AB9F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93468"/>
            <a:ext cx="5410200" cy="20628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5518A2-E73A-410D-BFBD-16F852B502C6}"/>
                  </a:ext>
                </a:extLst>
              </p14:cNvPr>
              <p14:cNvContentPartPr/>
              <p14:nvPr/>
            </p14:nvContentPartPr>
            <p14:xfrm>
              <a:off x="3751560" y="2284920"/>
              <a:ext cx="7815600" cy="423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5518A2-E73A-410D-BFBD-16F852B502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2200" y="2275560"/>
                <a:ext cx="783432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866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00A2-EEA2-4A55-AEDE-7828D5B6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Sidenote: Calculation of Zeeman Splitting (Is it a good 2-level system compared to the thermal energy?)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1BA66-61EC-4182-ACD7-DDBF5D8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87A-C54A-4DFE-A439-CE8F8A18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DE7944-5EE7-4DD1-8346-3889865399F0}"/>
                  </a:ext>
                </a:extLst>
              </p14:cNvPr>
              <p14:cNvContentPartPr/>
              <p14:nvPr/>
            </p14:nvContentPartPr>
            <p14:xfrm>
              <a:off x="375120" y="1393200"/>
              <a:ext cx="11535840" cy="478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DE7944-5EE7-4DD1-8346-3889865399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" y="1383840"/>
                <a:ext cx="11554560" cy="480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66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Spin: Rabi Oscillation with Rotating Magnetic Field</a:t>
            </a:r>
          </a:p>
          <a:p>
            <a:r>
              <a:rPr lang="en-US" dirty="0"/>
              <a:t>Spin Qubit</a:t>
            </a:r>
          </a:p>
          <a:p>
            <a:r>
              <a:rPr lang="en-US" dirty="0">
                <a:solidFill>
                  <a:srgbClr val="FF0000"/>
                </a:solidFill>
              </a:rPr>
              <a:t>Midterm Next Week: Cover all materials up to this week. 1 letter-size cheat sheet (double-sided).</a:t>
            </a:r>
          </a:p>
          <a:p>
            <a:r>
              <a:rPr lang="en-US" dirty="0">
                <a:solidFill>
                  <a:srgbClr val="FF0000"/>
                </a:solidFill>
              </a:rPr>
              <a:t>Some hints:</a:t>
            </a:r>
          </a:p>
          <a:p>
            <a:r>
              <a:rPr lang="en-US" dirty="0">
                <a:solidFill>
                  <a:srgbClr val="FF0000"/>
                </a:solidFill>
              </a:rPr>
              <a:t>Basic concepts of quantum computing, measurement</a:t>
            </a:r>
          </a:p>
          <a:p>
            <a:r>
              <a:rPr lang="en-US" dirty="0">
                <a:solidFill>
                  <a:srgbClr val="FF0000"/>
                </a:solidFill>
              </a:rPr>
              <a:t>Quantum Circuit and Matrix multiplications</a:t>
            </a:r>
          </a:p>
          <a:p>
            <a:r>
              <a:rPr lang="en-US" dirty="0">
                <a:solidFill>
                  <a:srgbClr val="FF0000"/>
                </a:solidFill>
              </a:rPr>
              <a:t>Density Matrix and Paul Vectors</a:t>
            </a:r>
          </a:p>
          <a:p>
            <a:r>
              <a:rPr lang="en-US" dirty="0">
                <a:solidFill>
                  <a:srgbClr val="FF0000"/>
                </a:solidFill>
              </a:rPr>
              <a:t>Quantum Gates, Larmor Precession and Rabi Oscillations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AABFF-AAAE-4C7B-BD30-9B765887CA50}"/>
                  </a:ext>
                </a:extLst>
              </p14:cNvPr>
              <p14:cNvContentPartPr/>
              <p14:nvPr/>
            </p14:nvContentPartPr>
            <p14:xfrm>
              <a:off x="5952240" y="2465640"/>
              <a:ext cx="422280" cy="52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AABFF-AAAE-4C7B-BD30-9B765887CA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2880" y="2456280"/>
                <a:ext cx="4410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Rabi Oscillation under a rotating magnetic field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EE979E6-7FA6-4A5D-9D00-0EB08F4CEA69}"/>
              </a:ext>
            </a:extLst>
          </p:cNvPr>
          <p:cNvSpPr txBox="1">
            <a:spLocks/>
          </p:cNvSpPr>
          <p:nvPr/>
        </p:nvSpPr>
        <p:spPr>
          <a:xfrm>
            <a:off x="4953000" y="883920"/>
            <a:ext cx="6492240" cy="5257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Chapter 10 of  “Quantum Computing Architecture and Hardware for Engineers: Step by Step”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This part has a lot of </a:t>
            </a:r>
            <a:r>
              <a:rPr lang="en-US" dirty="0" err="1">
                <a:solidFill>
                  <a:srgbClr val="FF0000"/>
                </a:solidFill>
              </a:rPr>
              <a:t>maths</a:t>
            </a:r>
            <a:r>
              <a:rPr lang="en-US" dirty="0">
                <a:solidFill>
                  <a:srgbClr val="FF0000"/>
                </a:solidFill>
              </a:rPr>
              <a:t>. You only need to be able to understand and derive them open-book (e.g. for assignment). But you need to understand what I am doing.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0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C77E-54E2-4353-BFEA-37D91210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Quantum Gate and Hamiltonian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8BAF4-E7E4-4663-8051-384ADB0C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6203B-A370-4A43-B2BD-29803B94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D6EF7-1FD0-40BD-B5EC-6D1B86A6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7769"/>
            <a:ext cx="5486400" cy="92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77F35A-DADB-4F3C-94AB-BD0ED276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73841"/>
            <a:ext cx="4724400" cy="858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0B8A6-E449-457B-B5AE-C32AB1325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4237788"/>
            <a:ext cx="2146514" cy="17227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80A553-F695-4F2A-8C1F-523AC5953E63}"/>
              </a:ext>
            </a:extLst>
          </p:cNvPr>
          <p:cNvSpPr txBox="1"/>
          <p:nvPr/>
        </p:nvSpPr>
        <p:spPr>
          <a:xfrm>
            <a:off x="4267200" y="3654187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8A1C80-91C6-4F4E-BE5E-3A425F5C3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4296577"/>
            <a:ext cx="4582965" cy="17227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F9D0E0-B2BD-4F8F-8B1A-0668830724FD}"/>
              </a:ext>
            </a:extLst>
          </p:cNvPr>
          <p:cNvSpPr txBox="1"/>
          <p:nvPr/>
        </p:nvSpPr>
        <p:spPr>
          <a:xfrm>
            <a:off x="152400" y="1450844"/>
            <a:ext cx="306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Solution to S.E.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1E157-122C-4758-9723-AFD9031D6A30}"/>
              </a:ext>
            </a:extLst>
          </p:cNvPr>
          <p:cNvSpPr txBox="1"/>
          <p:nvPr/>
        </p:nvSpPr>
        <p:spPr>
          <a:xfrm>
            <a:off x="304800" y="3567201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for Larmor Precession: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90C24-24CB-49E2-B2DD-AEB7801A1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9542" y="4087464"/>
            <a:ext cx="2613869" cy="1895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FF3CE8-D806-4431-A16D-A110D219356B}"/>
                  </a:ext>
                </a:extLst>
              </p14:cNvPr>
              <p14:cNvContentPartPr/>
              <p14:nvPr/>
            </p14:nvContentPartPr>
            <p14:xfrm>
              <a:off x="2272680" y="1947960"/>
              <a:ext cx="8982000" cy="4490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FF3CE8-D806-4431-A16D-A110D21935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3320" y="1938600"/>
                <a:ext cx="9000720" cy="4509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56BB2D-5AA4-4725-A7C8-C990466BCFD6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A5ACBB-997E-4B3D-A53F-28772EF00F54}"/>
                  </a:ext>
                </a:extLst>
              </p14:cNvPr>
              <p14:cNvContentPartPr/>
              <p14:nvPr/>
            </p14:nvContentPartPr>
            <p14:xfrm>
              <a:off x="6952680" y="364320"/>
              <a:ext cx="4133160" cy="636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A5ACBB-997E-4B3D-A53F-28772EF00F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43320" y="354960"/>
                <a:ext cx="4151880" cy="63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96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Rabi Oscillation with Rotating Magnetic Field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Able to write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BBFBF9-EFFB-48F6-91AE-8401463D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495800"/>
            <a:ext cx="5253789" cy="17765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116A7E2-C4FA-419C-AC32-B8509DB3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5" y="1627032"/>
            <a:ext cx="4727587" cy="4963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7EBF10-F144-4823-B185-E6AB6CC4B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58" y="2321987"/>
            <a:ext cx="5317331" cy="17765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EB326C-222F-4855-8259-A7A09D585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2059081"/>
            <a:ext cx="6080144" cy="35454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04D462-92BD-4B1E-8961-9A67C3435245}"/>
                  </a:ext>
                </a:extLst>
              </p14:cNvPr>
              <p14:cNvContentPartPr/>
              <p14:nvPr/>
            </p14:nvContentPartPr>
            <p14:xfrm>
              <a:off x="6446160" y="4728960"/>
              <a:ext cx="3970440" cy="51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04D462-92BD-4B1E-8961-9A67C34352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0320" y="4665600"/>
                <a:ext cx="4001760" cy="64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B698A7-0DD3-441D-A3C6-671D202A80C6}"/>
                  </a:ext>
                </a:extLst>
              </p14:cNvPr>
              <p14:cNvContentPartPr/>
              <p14:nvPr/>
            </p14:nvContentPartPr>
            <p14:xfrm>
              <a:off x="4079520" y="3092400"/>
              <a:ext cx="7687800" cy="350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B698A7-0DD3-441D-A3C6-671D202A80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70160" y="3083040"/>
                <a:ext cx="7706520" cy="3520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C05F73E-BEF8-440C-A270-BD0A28FFB10B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8DC3DC-563E-421C-89D2-F354CED42DA3}"/>
                  </a:ext>
                </a:extLst>
              </p14:cNvPr>
              <p14:cNvContentPartPr/>
              <p14:nvPr/>
            </p14:nvContentPartPr>
            <p14:xfrm>
              <a:off x="478440" y="1280880"/>
              <a:ext cx="10591560" cy="1521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8DC3DC-563E-421C-89D2-F354CED42D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080" y="1271520"/>
                <a:ext cx="10610280" cy="154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67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45" y="197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Rabi Oscillation with Rotating Magnetic Field</a:t>
            </a:r>
            <a:br>
              <a:rPr lang="en-US" sz="3600" b="1" dirty="0"/>
            </a:br>
            <a:r>
              <a:rPr lang="en-US" sz="3600" b="1" dirty="0"/>
              <a:t>Raising and Lowering Operators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119563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Able to write the Hamiltonian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479D75-C103-4F56-B980-F487768D8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265665"/>
            <a:ext cx="7772400" cy="32272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448C1A-DDC2-4529-8955-44942E13F6BF}"/>
                  </a:ext>
                </a:extLst>
              </p14:cNvPr>
              <p14:cNvContentPartPr/>
              <p14:nvPr/>
            </p14:nvContentPartPr>
            <p14:xfrm>
              <a:off x="1209960" y="1112400"/>
              <a:ext cx="9553680" cy="2307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448C1A-DDC2-4529-8955-44942E13F6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0600" y="1103040"/>
                <a:ext cx="9572400" cy="23263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CBEFD3A-016A-4E8E-A680-365D4C4C5DBC}"/>
              </a:ext>
            </a:extLst>
          </p:cNvPr>
          <p:cNvSpPr txBox="1"/>
          <p:nvPr/>
        </p:nvSpPr>
        <p:spPr>
          <a:xfrm>
            <a:off x="9220200" y="110249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A8E072-5E0B-4A1C-81E6-FB0CE187A98D}"/>
                  </a:ext>
                </a:extLst>
              </p14:cNvPr>
              <p14:cNvContentPartPr/>
              <p14:nvPr/>
            </p14:nvContentPartPr>
            <p14:xfrm>
              <a:off x="3570120" y="573120"/>
              <a:ext cx="5558760" cy="1356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A8E072-5E0B-4A1C-81E6-FB0CE187A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0760" y="563760"/>
                <a:ext cx="5577480" cy="13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02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Rotating Frame (no RWA)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844791-C346-404B-A67F-25F6EE7E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77" y="1195634"/>
            <a:ext cx="6844445" cy="1044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1EF2A-DCF5-43D4-9AFC-2A2D18658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4942095"/>
            <a:ext cx="4407568" cy="14904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226BF8-EA95-41FB-AEB1-E7CA5E705B3D}"/>
                  </a:ext>
                </a:extLst>
              </p14:cNvPr>
              <p14:cNvContentPartPr/>
              <p14:nvPr/>
            </p14:nvContentPartPr>
            <p14:xfrm>
              <a:off x="837720" y="919080"/>
              <a:ext cx="11242080" cy="4823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226BF8-EA95-41FB-AEB1-E7CA5E705B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8360" y="909720"/>
                <a:ext cx="11260800" cy="48423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4CE8C3-BB78-4BE4-A0F6-25157BB04DEF}"/>
              </a:ext>
            </a:extLst>
          </p:cNvPr>
          <p:cNvSpPr txBox="1"/>
          <p:nvPr/>
        </p:nvSpPr>
        <p:spPr>
          <a:xfrm>
            <a:off x="822158" y="136525"/>
            <a:ext cx="253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36D0E4-E38E-48AC-968A-F7CC190757FB}"/>
                  </a:ext>
                </a:extLst>
              </p14:cNvPr>
              <p14:cNvContentPartPr/>
              <p14:nvPr/>
            </p14:nvContentPartPr>
            <p14:xfrm>
              <a:off x="537840" y="1539720"/>
              <a:ext cx="11567160" cy="488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36D0E4-E38E-48AC-968A-F7CC19075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480" y="1530360"/>
                <a:ext cx="11585880" cy="490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36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70892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Rotating Frame (no RWA) Express Hamiltonian in the Rotating Frame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C16E2-89DC-4485-90D4-4D2E930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67" y="5562600"/>
            <a:ext cx="4434305" cy="9123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EB8D0-CF75-43CF-9853-664BBB7FAEC7}"/>
                  </a:ext>
                </a:extLst>
              </p14:cNvPr>
              <p14:cNvContentPartPr/>
              <p14:nvPr/>
            </p14:nvContentPartPr>
            <p14:xfrm>
              <a:off x="819000" y="1193400"/>
              <a:ext cx="10616760" cy="71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EB8D0-CF75-43CF-9853-664BBB7FA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1184040"/>
                <a:ext cx="10635480" cy="73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06A961-177E-40F0-8BA6-E3E641FCA1AD}"/>
                  </a:ext>
                </a:extLst>
              </p14:cNvPr>
              <p14:cNvContentPartPr/>
              <p14:nvPr/>
            </p14:nvContentPartPr>
            <p14:xfrm>
              <a:off x="666000" y="1580040"/>
              <a:ext cx="11429280" cy="4084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06A961-177E-40F0-8BA6-E3E641FCA1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640" y="1570680"/>
                <a:ext cx="11448000" cy="410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56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72" y="102366"/>
            <a:ext cx="708922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Rotating Frame (no RWA) Express Hamiltonian in the Rotating Frame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3FC98-F228-4A79-822F-873798160D77}"/>
              </a:ext>
            </a:extLst>
          </p:cNvPr>
          <p:cNvSpPr txBox="1"/>
          <p:nvPr/>
        </p:nvSpPr>
        <p:spPr>
          <a:xfrm>
            <a:off x="8229600" y="868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Know how to do transformation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C16E2-89DC-4485-90D4-4D2E930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4434305" cy="912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834AE-4A0C-48A2-82B4-CDB86484C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623494"/>
            <a:ext cx="3276600" cy="804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39926-9017-40D3-A008-7417943A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1427929"/>
            <a:ext cx="6019800" cy="918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B4131B-0065-4B93-AB22-28D46A444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043842"/>
            <a:ext cx="4540969" cy="1725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2E1F6A-E7F6-4432-851A-99F53DF0A587}"/>
              </a:ext>
            </a:extLst>
          </p:cNvPr>
          <p:cNvSpPr txBox="1"/>
          <p:nvPr/>
        </p:nvSpPr>
        <p:spPr>
          <a:xfrm>
            <a:off x="381000" y="257296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term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439913-3969-4642-A290-BF5F0963A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826298"/>
            <a:ext cx="6311310" cy="3268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8FF6107-C0B8-43B1-9632-E6F76692A846}"/>
              </a:ext>
            </a:extLst>
          </p:cNvPr>
          <p:cNvSpPr txBox="1"/>
          <p:nvPr/>
        </p:nvSpPr>
        <p:spPr>
          <a:xfrm>
            <a:off x="4800600" y="264530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2693699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9538</TotalTime>
  <Words>762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14</vt:lpstr>
      <vt:lpstr>Outline</vt:lpstr>
      <vt:lpstr>Rabi Oscillation under a rotating magnetic field</vt:lpstr>
      <vt:lpstr>Quantum Gate and Hamiltonian</vt:lpstr>
      <vt:lpstr>Rabi Oscillation with Rotating Magnetic Field</vt:lpstr>
      <vt:lpstr>Rabi Oscillation with Rotating Magnetic Field Raising and Lowering Operators</vt:lpstr>
      <vt:lpstr>Rotating Frame (no RWA)</vt:lpstr>
      <vt:lpstr>Rotating Frame (no RWA) Express Hamiltonian in the Rotating Frame</vt:lpstr>
      <vt:lpstr>Rotating Frame (no RWA) Express Hamiltonian in the Rotating Frame</vt:lpstr>
      <vt:lpstr>Rotating Frame (no RWA) Express Hamiltonian in the Rotating Frame</vt:lpstr>
      <vt:lpstr>Rotating Frame (no RWA) Express Hamiltonian in the Rotating Frame</vt:lpstr>
      <vt:lpstr>Final Results (We don’t solve it here)</vt:lpstr>
      <vt:lpstr>Spin Qubit Quantum Computer</vt:lpstr>
      <vt:lpstr>DiVincenzo's criteria for QC</vt:lpstr>
      <vt:lpstr>Why Silicon Spin Qubits</vt:lpstr>
      <vt:lpstr>Properties of Si Spin-Qubit</vt:lpstr>
      <vt:lpstr>Sidenote: Calculation of Zeeman Splitting (Is it a good 2-level system compared to the thermal energy?)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1547</cp:revision>
  <cp:lastPrinted>2023-02-24T19:54:58Z</cp:lastPrinted>
  <dcterms:created xsi:type="dcterms:W3CDTF">2018-08-11T18:04:59Z</dcterms:created>
  <dcterms:modified xsi:type="dcterms:W3CDTF">2025-03-12T05:13:46Z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