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56" r:id="rId5"/>
  </p:sldMasterIdLst>
  <p:notesMasterIdLst>
    <p:notesMasterId r:id="rId20"/>
  </p:notesMasterIdLst>
  <p:handoutMasterIdLst>
    <p:handoutMasterId r:id="rId21"/>
  </p:handoutMasterIdLst>
  <p:sldIdLst>
    <p:sldId id="256" r:id="rId6"/>
    <p:sldId id="257" r:id="rId7"/>
    <p:sldId id="1548" r:id="rId8"/>
    <p:sldId id="1559" r:id="rId9"/>
    <p:sldId id="1555" r:id="rId10"/>
    <p:sldId id="1536" r:id="rId11"/>
    <p:sldId id="1537" r:id="rId12"/>
    <p:sldId id="1556" r:id="rId13"/>
    <p:sldId id="1557" r:id="rId14"/>
    <p:sldId id="1560" r:id="rId15"/>
    <p:sldId id="1558" r:id="rId16"/>
    <p:sldId id="1540" r:id="rId17"/>
    <p:sldId id="1541" r:id="rId18"/>
    <p:sldId id="154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  <p14:sldId id="1548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>
            <p14:sldId id="1559"/>
            <p14:sldId id="1555"/>
            <p14:sldId id="1536"/>
            <p14:sldId id="1537"/>
            <p14:sldId id="1556"/>
            <p14:sldId id="1557"/>
            <p14:sldId id="1560"/>
            <p14:sldId id="1558"/>
            <p14:sldId id="1540"/>
            <p14:sldId id="1541"/>
            <p14:sldId id="154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5852" autoAdjust="0"/>
  </p:normalViewPr>
  <p:slideViewPr>
    <p:cSldViewPr>
      <p:cViewPr>
        <p:scale>
          <a:sx n="90" d="100"/>
          <a:sy n="90" d="100"/>
        </p:scale>
        <p:origin x="341" y="28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3/20/2025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1T03:41:49.71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2605 3748 0,'0'0'0,"0"0"0,0 0 15,0 0-15,0 0 16,0 0-16,0 9 15,0 17-15,-9 26 16,1 9-16,-1 17 16,-17 17 31,0 9-47,0-9 15,26-95-15,-26 87 0,9-9 0,17-78 0,-18 69 0,1 0 0,-1-8 0,10-18 16,8-8-16,0-9 15,0 0 1,0-9-16,17 0 0,9-8 16,26 0-1,44-18-15,17 0 16,-18-8-16,-8 0 16,-35 8-16,-17 0 15,-9 9-15,0 0 16,-17 0-16,-1 0 15,1 9-15,0-9 16</inkml:trace>
  <inkml:trace contextRef="#ctx0" brushRef="#br0" timeOffset="584.04">3595 4320 0,'0'0'0,"0"0"0,0 0 15,0 0-15,-9-9 16,1 1-16,-1 8 16,-17 0-16,-9 0 15,-8 17-15,-1 9 16,10 9-1,-1 8-15,9 9 16,9-9-16,17 18 16,8-1-16,18-16 15,0-10-15,18-25 16,17-18-16,-1-17 16,10-17-16,-9-18 15,-9 1 1,-18-9-16,-16 17 15,-10 17-15,1 18 16,-9 17-16,-9 8 16,1 18-16,-10 26 15,10 26-15,8 35 16,17-9-16,0-35 16,18-8-16,0-9 15,8-18 1,-25-17-16</inkml:trace>
  <inkml:trace contextRef="#ctx0" brushRef="#br0" timeOffset="1284.79">4420 4571 0,'0'0'0,"0"-9"0,0 1 15,0-10-15,-9 1 16,1 0-16,-1-1 16,-17 1-16,0 17 15,-18 0 1,1 17-16,-9 1 16,9 16-16,-1 1 15,9-9-15,18 0 16,0-9-16,17-8 15,0 0-15,8-9 16,10-9-16,16 0 16,19-17-16,-1 0 15,-9 0 1,-17 9-16,0 0 16,-8 17-16,-1 0 15,0 8-15,1 18 16,-1 26-16,0 26 15,1 18 1,-10-1-16,-8 9 16,0 0-16,-8-18 15,-1-8-15,0-17 16,-17-18-16,0 1 16,0-18-16,0-1 15,0-7-15,0-10 16,-9-16-16,1-1 15,-1-25 1,0-27-16,18 0 16,17-8-16,17 8 15,27 9-15,-18 26 16</inkml:trace>
  <inkml:trace contextRef="#ctx0" brushRef="#br0" timeOffset="1666.16">4741 4580 0,'-8'-9'0,"-1"0"0,0 9 15,9 0-15,0 0 16,0 0-1,0 9-15,0 8 16,9 9-16,0 9 16,-1 8-16,-8 1 15,-8-18-15,-1 0 16,0-9-16,1-8 16,8-1-16,0-8 15,0-8-15,-9-1 16,9-17-1,0-26-15,17-9 16,18-25-16,0 8 16,17 17-16,26 1 15,0 16 1,-43 27-16</inkml:trace>
  <inkml:trace contextRef="#ctx0" brushRef="#br0" timeOffset="2518.81">5341 4519 0,'0'0'0,"0"-9"15,-9 1-15,0-10 16,0 10-16,1-1 16,-10 9-16,-8 0 15,-17 9-15,8 8 16,0 18 0,9-1-16,9 10 15,0 16 1,17-16-16,0-10 0,8-8 15,10-17-15,-1 0 16,9-18-16,9-8 16,8-18-16,1-8 15,-18-1 1,0 10-16,-17-1 16,-1 18-16,1-1 15,-9 18-15,0 0 16,0 9-16,17 8 15,1 18-15,8 17 16,0 0-16,0-9 16,0-17-1,-9 0-15,9-17 16,0-9-16,0-9 16,0-17-16,0 9 15,-8-9-15,-1 0 16,-8 9-16,0-1 15,-1 1-15,-8 0 16,0-1 0,0 18-16,0 0 15,0 0-15,0 0 16,0 0-16,0 18 16,0-1-16,0 9 15,0 0-15,0 0 16,0-17-16,0-1 15,0-8-15,0 0 16,0-8 0,18-18-16,-1-18 15,18-16-15,8-1 16,-8 18-16,-9 17 16,-9 17-16,-8 9 15,0 0-15,-1 17 16,1 18-16,8 8 15,1 18 1,-1 0-16,9-9 16,9-9-16,-18-34 15</inkml:trace>
  <inkml:trace contextRef="#ctx0" brushRef="#br0" timeOffset="3115.58">6634 4545 0,'0'0'0,"0"-9"0,0 1 16,0-1-16,-8 0 16,-1 1-16,0-10 15,1 1 1,-10 0-16,1 0 15,-9-1-15,0 1 16,-9 17-16,-17 9 16,17 8-1,1 0-15,-1 9 0,17 0 16,1 0-16,8-9 16,9-8-16,0 0 15,9-1 1,8 1-16,18-9 15,0-9-15,8 1 16,1 8-16,-18 0 16,0 0-1,0 17-15,0 0 16,0 35-16,9 44 16,-9 8-16,-9-9 15,-8 9-15,-1 8 16,1-25-16,-18-18 15,1-8-15,-10-18 16,-8-8-16,0-9 16,0 0-1,-8-18-15,-10 1 16,1-18-16,-1-25 16,-8-18-16,26-17 15,26 17-15,0 0 16,26 8-16,26-8 15,-17 26-15</inkml:trace>
  <inkml:trace contextRef="#ctx0" brushRef="#br0" timeOffset="3412.14">7060 4640 0,'0'0'0,"0"0"15,0 0-15,0 0 16,0 18-16,-9 8 15,9 8 1,0 1-16,0-9 0,0 0 16,0 0-1,0-17-15,0-1 16,0-8-16,0-17 16,9-9-16,0-9 15,-9 9-15,17-476 31,-17 502-31,0 0 0,-9-9 0,9 1 16,0-1-16,0 9 16,0 0-1,0 0-15,0 0 16,9 0-16</inkml:trace>
  <inkml:trace contextRef="#ctx0" brushRef="#br0" timeOffset="4281.46">7920 4545 0,'0'0'0,"-9"-9"0,-8-8 16,-1 0-16,1-1 16,-9 10-16,0-1 15,0 9-15,0 0 16,0 0-16,-1 17 16,-7 1-16,-1 16 31,0 1-31,18 0 0,0-1 15,8-8-15,9 0 16,0-17-16,0 0 16,0-9-16,9 0 15,8-9-15,0-17 16,9 0-16,0-9 16,0 1-16,-8 16 15,-10 1 1,1 0-16,0 17 15,-9 0-15,9 0 16,8 17-16,0 0 16,9 9-1,9 0-15,0 0 16,0-8-16,-1-10 0,10 1 16,-1-18-1,1 1-15,-1-18 16,0 0-16,1-9 15,-18 0-15,0 18 16,-17 0-16,-1 8 16,1 9-16,0 0 15,-1 0-15,1 9 16,0 8 0,-9 0-16,0 9 15,0-8-15,0-1 16,0-8-16,0-1 15,0 1-15,0 0 16,0-9-16,0-9 16,17-8-16,18-35 15,0 0 1,-1 9-16,-8 8 16,9 18-16,-9 17 15,0 0-15,-8 17 16,-1 0-16,0 9 15,1 0-15,-1 0 16,0 0-16,-8 0 16,8-9-1,-8-8-15,0 0 16</inkml:trace>
  <inkml:trace contextRef="#ctx0" brushRef="#br0" timeOffset="4514.27">6860 3818 0,'0'0'0,"0"0"15,0 0 1,18 17-16,16 9 16,-8-17-16</inkml:trace>
  <inkml:trace contextRef="#ctx0" brushRef="#br0" timeOffset="6138.82">9734 4216 0,'0'0'0,"0"0"15,0 0-15,0 0 16,0 0 0,0 0-16,0 0 15,0 0-15,0 0 16,27 17-16,25 18 16,17-9-16,1-17 15,8-18 1,0-8-16,9-27 0,-9-16 15,-17-1 1,-9-8-16,-17 0 16,-27-1-16,1 10 15,-9 16-15,-9 10 16,1 16-16,-1 18 16,-9 9-16,-8 43 15,-8 35-15,-1 25 16,0 35-1,9 18-15,9-44 16,-1-17-16,1-9 16,0-17-16,-9-17 15,8-26-15,-8-9 16,0 0-16,0-18 16,-9-16-16,1-18 15,-1-9 1,9-8-16,8 8 15,18 0-15,0 1 16,18 8-16,-1 0 16,27 8-16,16 10 15,10 8-15,8 17 16,0 18-16,0 8 16,-17 9-1,-9-9-15,-8 1 16,-18-18-16,0 0 15,-9 0-15,1-18 16,-1 10-16,-8-10 16</inkml:trace>
  <inkml:trace contextRef="#ctx0" brushRef="#br0" timeOffset="6597.89">11124 4311 0,'0'0'0,"0"9"0,0-9 16,0 0-16,0 0 15,0 0-15,0 0 16,0 0 0,0 0-16,26 9 15,26-1-15,9 1 16,8-9-16,1-9 16,-9 1-16,-18-1 15,9 9-15,0-9 16,-26 1-16</inkml:trace>
  <inkml:trace contextRef="#ctx0" brushRef="#br0" timeOffset="6798.85">11176 4519 0,'0'0'0,"0"0"15,0 0-15,0 0 16,0 0-16,0 0 15,17 0-15,1 0 16,16 0 0,19 0-16,7 0 15,1 17-15,-35-8 16</inkml:trace>
  <inkml:trace contextRef="#ctx0" brushRef="#br0" timeOffset="7648.69">12357 4147 0,'-9'-9'0,"1"0"0,-1 1 16,9 8-16,0 0 16,0 0-16,0 0 15,9 17 1,8 0-16,18 1 15,17-1-15,17-8 16,1-18-16,-1-8 16,-8-18-16,0-8 15,-9-18-15,-17 1 16,-9 8-16,-18 0 16,1 8-1,-9 10-15,-9 16 16,9 18-16,-8 0 15,-1 9-15,-8 26 16,-9 34-16,-9 35 16,9 26-16,0 0 15,-9-26 1,9-18-16,0-25 16,9-18-16,-1-8 15,1-9-15,-1-18 16,1 1-16,0-18 15,-9-8-15,8-9 16,1-26-16,17 0 16,0 0-1,17 18-15,1-1 16,-1 18-16,9-1 16,9 18-16,0 18 15,8 16-15,0 10 16,1 8-16,-1-9 15,-8 0-15,-9 0 16,9 1-16,34-1 16,-17-8-1</inkml:trace>
  <inkml:trace contextRef="#ctx0" brushRef="#br0" timeOffset="8548.03">13903 3679 0,'0'-9'0,"0"1"0,0-1 0,-9 0 15,0 9 1,1 0-16,-18 0 0,-18 18 16,-8 34-1,-9 60-15,9 18 16,26 26-16,9 17 15,8-17-15,26-9 16,1-8-16,17-35 16,8-26-1,18-18-15,43-8 0,-35-34 16</inkml:trace>
  <inkml:trace contextRef="#ctx0" brushRef="#br0" timeOffset="9381.82">15058 4285 0,'-9'0'0,"0"0"0,1 0 16,-1-8-16,0-1 15,1 0-15,-1-8 16,0 0 0,0-1-16,1 1 15,-1 0-15,-8-1 16,-9 1-16,0 0 16,-9 17-16,-9 8 15,-8 10-15,9 16 16,8 1-16,1 8 15,16 1 1,18-18-16,0-9 16,9-8-16,8-1 15,9-8-15,26-17 16,9-9-16,-17 0 16,-10 9-16,-8-1 15,-8 10-15,-10 8 16,1 0-1,-9 0-15,-9 34 16,-17 44-16,-17 43 16,-18 44-16,9 8 15,17-17-15,18-9 16,17-43-16,17-17 16,1-35-16,-1-9 15,9-17-15,9-17 16,8-9-1,9-9-15,0-25 16,-8-27-16,-9-26 16,-27-8-16,-16 17 15,-10 17-15,-8 27 16,-9-1 0,1 18-16,8 8 15,8 9-15,1 0 16,17 0-16,0 0 15,9-8-15,43-10 16,35-16-16,-35 16 16</inkml:trace>
  <inkml:trace contextRef="#ctx0" brushRef="#br0" timeOffset="9833.45">14337 3783 0,'0'0'0,"0"0"0,0 0 16,0 0-16,0 0 15,9 0-15,17 0 16,17 9-16,27 8 16,16 0-1,19-8-15,7 0 16,-7-1-16,-19-8 16,-16 0-16,-9 0 15,0-8-15,-27-1 16</inkml:trace>
  <inkml:trace contextRef="#ctx0" brushRef="#br0" timeOffset="10069.74">15084 3670 0,'-9'-8'0,"0"8"15,9 0-15,0 0 16,0 0 0,0 0-16,0 0 15,18 17-15,-1 18 16,9 8-16,9 9 16,34 26-16,-25-26 15</inkml:trace>
  <inkml:trace contextRef="#ctx0" brushRef="#br0" timeOffset="11127.25">15883 4866 0,'0'0'0,"0"0"16,0 0-16,0 17 15,0 0-15,-9 18 16,0-1-16,1 10 15,-1 25-15,9-17 16</inkml:trace>
  <inkml:trace contextRef="#ctx0" brushRef="#br0" timeOffset="12134.83">16994 4554 0,'0'0'0,"0"-9"15,0-8-15,0-9 16,9 0-16,-9 0 15,0 0-15,0 9 16,0-9-16,-9 8 16,0 1-16,1 0 15,-18-1-15,0 1 16,-18 17 0,-8 9-16,0 17 15,17 8-15,1 1 16,16 8-16,1-8 15,17-9-15,0 0 16,17-9-16,18-8 16,8-1-16,9-16 15,9-10-15,-9-8 16,-8 0 0,-18 9-16,0 0 15,-17 17-15,-1 0 16,-8 0-16,-8 9 15,-1 16-15,-17 53 16,-26 44-16,0 16 16,-1 18-16,19-17 15,8-35 1,17-18-16,9-25 16,17-18-16,1-17 15,-1 0-15,0-17 16,1-1-16,-1-16 15,1-10-15,-1-25 16,0-17 0,-8-10-16,-9 18 15,0 18-15,0-1 16,-9 18-16,9-1 16,0 1-16,0 8 15,0 1-15,0-1 16,0 0-16,0 1 15,18-1-15,16-8 16,36-1 0,-18 10-16</inkml:trace>
  <inkml:trace contextRef="#ctx0" brushRef="#br0" timeOffset="12576.11">16916 3861 0,'0'0'0,"0"0"0,0 0 16,0 0-16,0 0 15,0 0-15,0 0 16,0 0-16,0 9 16,9-1-16,-1 1 15</inkml:trace>
  <inkml:trace contextRef="#ctx0" brushRef="#br0" timeOffset="13082.05">16482 3636 0,'0'0'0,"-9"0"16,0 0-16,9 0 15,0 0-15,0 0 16,0 0-16,18-9 16,25 0-1,27 1-15,17-1 16,8 0-16,1 1 16,-1-1-16,-8 9 15,0 9-15,-53-9 16</inkml:trace>
  <inkml:trace contextRef="#ctx0" brushRef="#br0" timeOffset="13309.78">17011 3307 0,'0'0'0,"0"0"15,0 0-15,0 0 16,0 0 0,0 0-16,0 17 15,27 9-15,7 26 16,10 0-16,16 17 31,-25-34-31</inkml:trace>
  <inkml:trace contextRef="#ctx0" brushRef="#br0" timeOffset="16916.53">17802 4874 0,'0'0'0,"0"0"0,0 0 0,0 18 15,0-1-15,0 9 16,-9 0-16,0 8 16,1 18-1,-1 9-15,9-26 16</inkml:trace>
  <inkml:trace contextRef="#ctx0" brushRef="#br0" timeOffset="17383.41">18027 4606 0,'0'0'0,"0"0"0,0 0 16,0 0-16,0 0 15,9 0-15,17-9 16,26 0-1,18 1-15,-1-1 16,35 9 0,-34 0-16</inkml:trace>
  <inkml:trace contextRef="#ctx0" brushRef="#br0" timeOffset="17746.66">18340 4225 0,'0'0'0,"0"0"15,0 0-15,0 0 16,0 0-16,0 0 15,0 0-15,0 17 16,0 9-16,-9 17 16,1 18-16,-10 26 15,1 8 1,0 0-16,-1-8 0,18-27 16,0 1-1,9-18-15,8-17 16,1 0-16,16-9 15,19 1-15,-19-10 16</inkml:trace>
  <inkml:trace contextRef="#ctx0" brushRef="#br0" timeOffset="18413.31">18740 3359 0,'0'0'15,"0"0"-15,0 0 16,0 0-16,0 0 16,0 0-16,0 0 15,0 0-15,0 17 16,17 9-16,9 9 16,9 25-16,25 27 15,10 25 16,8 18-31,-8-17 0,-18-1 0,-9 18 16,-26 0-16,-17-8 16,-17 7-16,-18 19 15,9-36-15,26-60 16</inkml:trace>
  <inkml:trace contextRef="#ctx0" brushRef="#br0" timeOffset="19013.25">19782 4216 0,'0'0'0,"0"0"0,0 0 0,0 0 15,0 0-15,0 0 16,0 0 0,0 0-16,17 0 15,9 0-15,26 0 16,0 0-16,9 0 15,0 0-15,8-9 16,1 9-16,-36 0 16</inkml:trace>
  <inkml:trace contextRef="#ctx0" brushRef="#br0" timeOffset="19248.66">19799 4459 0,'0'0'0,"0"0"16,0 0-16,0 0 16,0 0-16,17 0 15,1 0-15,8 0 16,8 0-16,19 0 15,-1 0-15,43 17 32,-25 0-32</inkml:trace>
  <inkml:trace contextRef="#ctx0" brushRef="#br0" timeOffset="20296.31">20676 3922 0,'0'0'0,"0"0"0,0 0 16,0 0-16,0 0 15,0 0 1,9 0-16,8 0 16,18 0-16,26 8 15,17 1-15,26-9 16,26-9-1,-8 1-15,-9-1 0,-9-17 16,-17 9 0,-18-1-16,-17 18 15,-8-8-15,-10-1 16,-16 9-16</inkml:trace>
  <inkml:trace contextRef="#ctx0" brushRef="#br0" timeOffset="20779.97">21423 4103 0,'0'0'0,"-9"-8"16,9 8-16,0-9 16,0 9-16,0 0 15,0 0-15,0 0 16,0 0-16,0 0 15,0 0 1,0 0-16,0 0 16,-9 0-16,1 17 15,-1 35-15,0 26 16,1 9-16,-10 8 31,10 0-31,-1 1 0,0-10 16,1-25-16,-1-9 15,9-9-15,0-17 16,0 0-16,0-17 16,0 0-16,0 8 15,9-8-15</inkml:trace>
  <inkml:trace contextRef="#ctx0" brushRef="#br0" timeOffset="23112.81">22022 4571 0,'0'0'0,"0"0"15,0 0-15,0 0 16,0 0-16,0 0 16,0-9-16,9 9 15,8-8-15,18-1 16,17 0-16,17 1 16,1-1-1,-1 0-15,-8 1 16,0-1-16,0 9 15,-9 9-15,-26-1 16</inkml:trace>
  <inkml:trace contextRef="#ctx0" brushRef="#br0" timeOffset="30083.78">23238 4060 0,'0'-9'0,"0"1"16,0-1-16,0 0 15,0 1-15,0-1 16,0 0-16,0 1 16,0-1-16,0 1 15,0 8 1,0 0-16,0 0 16,0 17-16,17 9 15,0 26-15,1 26 16,17 26-16,-9-9 15,0-8-15,8-1 16,-8-8-16,1-9 16,-19-25-16,1-18 15,0 0 1,-1-9-16,-8 0 16,0-8-16,0 0 15,0-1-15,0-8 16,0 0-16,9-17 15,8-18-15,18-34 16,17-44-16,9-34 16,-18 9-1,1-10-15,-9 36 16,-9 25-16,-9 18 16,-8 8-16,-1 35 15,1 9-15,0 17 16</inkml:trace>
  <inkml:trace contextRef="#ctx0" brushRef="#br0" timeOffset="31444.08">25782 3281 0,'-9'0'0,"1"0"0,-1 0 16,0 0-16,1 0 16,-18 8-16,0 10 15,-18 34-15,-8 26 16,-9 51-1,0 53-15,18 18 0,26-10 16,8-17 0,26-25-16,1-10 15,8-34-15,9-9 16,-1-17-16,10-26 16,25-9-16,-25-25 15</inkml:trace>
  <inkml:trace contextRef="#ctx0" brushRef="#br0" timeOffset="31832.88">25990 4138 0,'0'0'0,"0"0"0,0 0 0,0 0 16,0 0-16,0 0 16,0 0-16,9 0 15,0 9-15,0 17 16,-1 26 0,1 17-16,0 9 0,-1 0 31,-8-9-31,-8-17 0,8-9 15,0 1-15,0-18 16,0-9-16,0-8 16,0-1-16,0 1 15,0-9-15,0 0 16,0 0 0,0-9-16,0 1 0,0-1 15,0 0 1,0 9-16</inkml:trace>
  <inkml:trace contextRef="#ctx0" brushRef="#br0" timeOffset="32361.79">26520 4025 0,'0'0'0,"0"0"0,0 0 16,0 0-16,-8 0 16,-1 18-16,-17-1 15,-18 18-15,-8-1 16,-9-8-16,9 0 15,0 0 1,18 0-16,-1-8 0,17 8 16,1-9-1,17 0-15,9 1 16,8-1-16,18 9 16,0 0-16,17 0 15,0 0-15,0-9 16,9 9-16,8 0 15,-43-9-15</inkml:trace>
  <inkml:trace contextRef="#ctx0" brushRef="#br0" timeOffset="32524.84">26677 4623 0,'0'0'0,"0"0"16,0 0-16,0 0 15,0 0 1,0 0-16,8 0 16,10 0-16,-10 0 15</inkml:trace>
  <inkml:trace contextRef="#ctx0" brushRef="#br0" timeOffset="32759.74">26911 4207 0,'0'0'15,"0"0"-15,0 0 0,0 0 0,0 0 0,0 0 0,17-8 16,9-1-16,26 0 15,18 1-15,-1-1 16,-16 9-16,7 0 16,-25 0-16</inkml:trace>
  <inkml:trace contextRef="#ctx0" brushRef="#br0" timeOffset="33130.23">27215 4242 0,'-9'0'0,"1"0"16,-1 0-16,0 0 16,0 0-16,9 0 15,0 0-15,-8 17 16,-1 9-16,-8 9 16,-1 8-1,-8 9-15,9 0 16,-9-9-1,9 1-15,-1-18 0,1 0 16,8 0-16,0 0 16,1-9-16,8-8 15,0-1-15,17 10 16,0-10-16,1 1 16,25 0-1,9-9-15,0-9 16,1 0-16,-10 1 15,-17 8-15,0-9 16,-17 0-16,-1 9 16</inkml:trace>
  <inkml:trace contextRef="#ctx0" brushRef="#br0" timeOffset="33279.44">27189 4493 0,'0'0'0,"0"0"0,0 0 16,0 0-16,0 0 15,0 0-15,0 0 16,17 0-16,9 0 16,9 9-1,-18-1-15</inkml:trace>
  <inkml:trace contextRef="#ctx0" brushRef="#br0" timeOffset="33449.85">27779 4753 0,'0'0'0,"0"0"0,0 0 16,0 0-16,0 0 16,0 0-16,0 9 15</inkml:trace>
  <inkml:trace contextRef="#ctx0" brushRef="#br0" timeOffset="33811.6">28187 4528 0,'0'-9'0,"0"0"0,0 9 15,0-8-15,0 8 16,0 0-16,0 0 16,0-9-16,27 0 15,16 1-15,35-1 16,26 1-16,44 25 16,260 52-16</inkml:trace>
  <inkml:trace contextRef="#ctx0" brushRef="#br0" timeOffset="34395.25">29507 4129 0,'-8'-8'0,"8"8"16,0 0-16,-9 0 15,0 17 1,1 35-16,-1 26 16,-8 26-16,8 0 15,0-9-15,1-8 16,-1-18-16,0-17 15,9-26-15,9 9 16,0-9-16,-1-18 16,1-8-1</inkml:trace>
  <inkml:trace contextRef="#ctx0" brushRef="#br0" timeOffset="34665.41">29473 3948 0,'0'0'0,"0"0"0,0 0 16,0 0-16,17 0 0,9 0 16,18 17-1,8 0-15,0 0 16,0 1-16,-9-1 16,-17 0-16,-17 1 15,0-1-15,-18 9 16,-8 0-16,-18 17 15,-9 1 1,-8-1-16,0-8 16,18-9-16,7-9 15,19 0-15,8 9 16,0-17-16</inkml:trace>
  <inkml:trace contextRef="#ctx0" brushRef="#br0" timeOffset="34861.96">29768 4727 0,'0'0'0,"0"0"16,0 0-16,0 0 15,0 0 1,9 0-16,8 0 15,-8 0-15</inkml:trace>
  <inkml:trace contextRef="#ctx0" brushRef="#br0" timeOffset="35127.54">30193 4138 0,'0'0'0,"0"0"0,0 0 15,0 0-15,0 0 16,0 0-16,9-9 16,17 1-1,18 8-15,25-9 16,1 9-16,-1 0 31,18 0-31,-9 9 0,-43-1 0</inkml:trace>
  <inkml:trace contextRef="#ctx0" brushRef="#br0" timeOffset="35477.06">30350 4207 0,'0'0'0,"0"0"15,0 0-15,0 0 16,0 0-16,0 0 16,0 0-16,-9 18 15,0 16-15,-8 18 16,-9 0 0,9 9-16,-1-1 15,10-16-15,-1-1 16,9-8-16,0-9 15,0 0 1,0-9-16,9 0 0,-1 1 16,10-1-16,-1-8 15,18-1 1,8 1-16,18-18 16,0 1-16,-18-1 15,1 9-15,-10-9 16,1 1-1,-18 8-15</inkml:trace>
  <inkml:trace contextRef="#ctx0" brushRef="#br0" timeOffset="35634.32">30315 4597 0,'-9'-9'0,"1"1"16,-1-1-16,9 9 15,0 0-15,0-9 16,9 1-16,17-1 15,26 0-15,9-8 16,34 17 0,-25 0-1</inkml:trace>
  <inkml:trace contextRef="#ctx0" brushRef="#br0" timeOffset="35808.57">30914 4753 0,'0'0'15,"0"0"-15,0 0 0,0 0 16,0 0-16,0 0 16,0 0-16</inkml:trace>
  <inkml:trace contextRef="#ctx0" brushRef="#br0" timeOffset="36143.6">31036 3696 0,'0'0'0,"0"0"0,8 9 16,36 34-16,8 27 16,17 16-16,-8 9 15,0 18 1,-18 17-16,-17-17 15,-17-1-15,-18 9 16,-17 1-16,-17-10 16,8-8-16,27-52 15</inkml:trace>
  <inkml:trace contextRef="#ctx0" brushRef="#br0" timeOffset="43842.35">19269 5775 0,'0'0'0,"0"-9"0,0 1 0,0-1 15,0 9-15,0 0 16,0 0-16,0 0 15,0 0-15,0 0 16,0 0-16,26-9 16,9 1-1,8-1-15,18 0 16,0 9-16,-9-8 16,9-1-16,0 0 15,17-8 1,-9-9-16,-43 26 0</inkml:trace>
  <inkml:trace contextRef="#ctx0" brushRef="#br0" timeOffset="44110.67">19269 5974 0,'0'0'0,"0"0"0,0 0 16,0 0-16,0 0 15,0 0-15,0 0 16,18 0-16,25-9 16,18 9-16,8 0 15,9 0-15,1 0 16,-10 0-1,9 0-15,-26 0 16</inkml:trace>
  <inkml:trace contextRef="#ctx0" brushRef="#br0" timeOffset="45241.83">20251 5766 0,'0'0'0,"0"0"16,0 0-16,8 0 16,10 0-16,16 0 15,27 0-15,9 0 16,16 9 0,10 0-16,-1-9 0,-16 0 15,-19-9-15,1 0 16,-9 1-1,9 8-15,-26 8 16</inkml:trace>
  <inkml:trace contextRef="#ctx0" brushRef="#br0" timeOffset="45602.97">20650 5983 0,'0'0'0,"0"0"0,0 0 16,0 0-16,0 0 15,0 0 1,0 0-16,0 0 15,0 0-15,0 0 16,0 26-16,0 34 16,0 27-16,-9 17 15,1 9-15,8-10 16,0-25 0,0-17-16,0-18 15,0-8-15,0-9 16,0 0-16,0-9 15,0-8-15</inkml:trace>
  <inkml:trace contextRef="#ctx0" brushRef="#br0" timeOffset="46793.29">21492 5619 0,'0'0'0,"0"0"0,0 0 16,0 0-16,0 0 15,0 0-15,0 0 16,-8 0 0,-1 0-16,-8 26 15,-18 26-15,-9 26 16,1 35-16,8 34 15,18-17-15,17-9 16,0 0-16,17-17 16,18-9-16,0-25 15,8-10 1,27-16-16,-27-27 16</inkml:trace>
  <inkml:trace contextRef="#ctx0" brushRef="#br0" timeOffset="47659.65">22317 6295 0,'-8'-9'0,"-1"0"0,0 1 16,1-1-16,-1 0 16,0 1-16,0-10 15,1 1-15,-1 0 16,0-1-16,-8 10 16,-9-1-16,-9 9 15,1 0-15,7 17 16,1 1-1,0 8-15,9 0 16,0 0-16,8 0 16,9 0-16,0-9 15,0-8-15,9-1 16,8 1-16,0-9 16,9 0-16,0-9 15,-8 9 1,-9 0-16,-1 0 15,1 0-15,0 0 16,-9 0-16,0 18 16,-9 25-16,0 26 15,-17 26-15,0 1 16,9 16-16,-1 9 16,18-34-16,0-9 15,9-26-15,0-9 16,8-17-1,-8-8-15,8-10 16,1-8-16,-1-8 16,0-10-1,-8-25-15,0-18 0,-1 9 16,-16 18-16,-1-1 16,9 18-16,0-1 15,0 1 1,0 8-16,0 1 15,0-1-15,17 0 16,1-8-16,16-9 16,1 0-16,9 18 15,-27 8-15</inkml:trace>
  <inkml:trace contextRef="#ctx0" brushRef="#br0" timeOffset="48100.81">22144 5870 0,'0'0'0,"0"0"0,0 0 0,0 0 16,0 0-16,0 9 15,17 8-15,0-8 16</inkml:trace>
  <inkml:trace contextRef="#ctx0" brushRef="#br0" timeOffset="48458.73">21822 5550 0,'-8'0'0,"-1"0"0,9 0 0,-9 0 0,1 0 0,8 0 16,0 0-16,0 0 16,0 0-16,17 0 15,18 8-15,17 1 16,26 0-16,17-1 16,-8 1-1,-9-9-15,-25 0 0,-27 0 16</inkml:trace>
  <inkml:trace contextRef="#ctx0" brushRef="#br0" timeOffset="48661.74">22256 5498 0,'-8'-9'0,"-1"0"0,9 9 15,0 0-15,0 0 16,0 0-16,9 9 16,8 17-16,18 26 15,8 35-15,-17-35 16</inkml:trace>
  <inkml:trace contextRef="#ctx0" brushRef="#br0" timeOffset="50696.51">22751 6710 0,'0'0'0,"0"0"0,0 0 16,0 0-16,0 0 16,0 18-16,9-1 15,-9 0-15,-9 18 16,1 17-16,-10 26 16,18 0-1,0-44-15</inkml:trace>
  <inkml:trace contextRef="#ctx0" brushRef="#br0" timeOffset="51059.17">22882 6494 0,'0'0'0,"0"0"16,0 0-16,0 0 15,0 0-15,8-9 16,10 0-16,25 1 16,18-10-16,8 1 15,-8 0 1,9 8-16,-1 9 16,-34 0-16</inkml:trace>
  <inkml:trace contextRef="#ctx0" brushRef="#br0" timeOffset="51342.09">23194 6312 0,'-8'-9'0,"-1"1"15,0-1-15,9 9 16,-8 0-16,-1 0 15,0 9-15,1 17 16,-1 17-16,-9 35 16,-8 17-1,9-17 1,17-17-16,0-9 0,9-9 16,8-17-16,0 0 15,10-9 1,7-8-16,-16 0 15</inkml:trace>
  <inkml:trace contextRef="#ctx0" brushRef="#br0" timeOffset="51742.05">23403 5775 0,'0'0'0,"0"0"16,0 0-16,0 0 16,8 0-16,10 17 15,17 27-15,17 16 16,8 27-16,1 17 31,-9 0-31,-17 8 0,-26 27 16,-18-1-16,-17 10 15,9 7-15,-1-25 16,10-78-16</inkml:trace>
  <inkml:trace contextRef="#ctx0" brushRef="#br0" timeOffset="52825.24">24236 6485 0,'0'0'0,"0"0"0,0 0 16,0 0-16</inkml:trace>
  <inkml:trace contextRef="#ctx0" brushRef="#br0" timeOffset="53142.05">24089 6433 0,'-9'0'0,"0"0"0,9 0 0,-8 0 16,8 0-16,0 0 15,0 0-15,0 0 16,0 0 0,17-9-16,18 1 15,34-1-15,35-8 16,-8 0-16,0-1 15,-10 1-15,-7 8 16,-19 1-16,1 8 16,-26 8-16</inkml:trace>
  <inkml:trace contextRef="#ctx0" brushRef="#br0" timeOffset="57541.02">25157 5888 0,'0'0'0,"0"0"0,0 0 16,0 0-16,0 0 15,0 0-15,0 0 16,17 17-16,1 26 15,16 26-15,1 35 16,8 0 0,1 9-16,-1-9 0,1-18 15,-18-16 1,0-18-16,-17-9 16,-1-17-16,1-9 15,0-8-15,-9 0 16,0-9-16,17-26 15,18-44-15,25-51 16,1-43 0,-17 16-16,-10 44 15,-8 26-15,-8 44 16,-9 25-16</inkml:trace>
  <inkml:trace contextRef="#ctx0" brushRef="#br0" timeOffset="58640.81">26425 5714 0,'0'0'0,"0"0"0,0 0 0,-9 0 16,0 9-1,-17 8-15,-8 27 16,-1 8-16,9 43 16,-18 26-1,18 9-15,26 0 16,9 8-16,8-25 0,18-9 15,0-26-15,8-17 16,44-9-16,-26-27 16</inkml:trace>
  <inkml:trace contextRef="#ctx0" brushRef="#br0" timeOffset="59508.29">27232 6355 0,'-8'-8'0,"-1"-1"0,0 0 16,1 1-1,-1-10-15,0 1 16,0 0-16,1-9 16,-18 0-16,0 8 15,-9 1 1,0 17-16,-8 0 16,-1 17-16,-8 1 0,-8 16 15,7 1 1,19 0-16,16-1 15,10 1-15,8-1 16,0-8-16,17-8 16,9-10-16,17 1 15,1-18-15,8-8 16,9-9 0,-9-9-16,-17 18 15,-9 0-15,-18 8 16,1 9-16,-9 0 15,-9 0-15,-8 26 16,-9 26 0,-18 43-16,-16 18 15,8 26-15,8-10 0,9-16 16,18-18 0,17-17-16,0-17 15,9-9-15,8-17 16,1-10-16,8-16 15,8-9-15,1-9 16,17-25-16,-8-18 16,-18-17-16,-9-9 15,-8 8 1,-18 10-16,9 25 16,-9 18-16,9-1 15,0 1-15,0 8 16,0 1-1,9-1-15,17-8 0,17-9 16,10 9-16,-27 17 16</inkml:trace>
  <inkml:trace contextRef="#ctx0" brushRef="#br0" timeOffset="59978.89">26720 5957 0,'-9'0'0,"1"0"0,-1 0 15,0-9 1,9 9-16,0 0 16,0 0-16,18-9 15,25 1-15,26-1 16,10 9-16,25 0 47,-9 0-47,-8 0 0,0 0 0,0 9 0,-52-1 15</inkml:trace>
  <inkml:trace contextRef="#ctx0" brushRef="#br0" timeOffset="60172.9">27137 5619 0,'0'0'0,"0"0"15,0 0-15,0 0 16,8 9-16,10 17 16,17 17-16,8 9 15,-17-17-15</inkml:trace>
  <inkml:trace contextRef="#ctx0" brushRef="#br0" timeOffset="61226.27">27866 6832 0,'0'0'0,"0"0"0,0 0 16,0 0-16,-8 17 16,-1 9-16,0 26 15,-17 8 1,-9 10-16,18-10 15,8-34-15</inkml:trace>
  <inkml:trace contextRef="#ctx0" brushRef="#br0" timeOffset="61760.99">28135 6442 0,'-8'0'0,"-1"0"15,9 0-15,0 0 16,0 0-16,0 0 16,17 0-16,27 0 15,8-9-15,26 0 16,9-8-16,0 8 15,-18 9-15,1 0 16,-27 9 0</inkml:trace>
  <inkml:trace contextRef="#ctx0" brushRef="#br0" timeOffset="62058.02">28465 6130 0,'0'0'0,"0"0"16,0 0-16,-8 0 16,-1 17-16,0 27 15,-17 16-15,0 36 16,0-1-1,9 0-15,-1-8 16,10-18-16,8-8 16,0-9-16,17 0 15,0-18-15,1-8 16,8-17-16,17-1 16,-17-8-16</inkml:trace>
  <inkml:trace contextRef="#ctx0" brushRef="#br0" timeOffset="62360.2">28787 5844 0,'0'0'0,"0"0"0,0 0 16,17 0-16,9 26 16,26 9-16,9 34 15,8 35 1,-16 9-16,-10 17 16,-17 17-16,-17-9 0,-27 10 15,-8 7 1,-17-16-16,17 26 15,8 224-15</inkml:trace>
  <inkml:trace contextRef="#ctx0" brushRef="#br0" timeOffset="75039.39">2666 6546 0,'0'0'0,"0"0"0,0 0 15,9 0-15,25 8 16,36 1-16,17 0 15,17-9 1,0-9-16,-8 0 16,-10 1-16,-7 8 0,-27-9 15,-26-8-15,-9 17 16</inkml:trace>
  <inkml:trace contextRef="#ctx0" brushRef="#br0" timeOffset="75264.64">3083 6606 0,'0'0'0,"-9"0"0,0 26 15,-8 18-15,0 16 16,-9 36 0,8 16-16,1-8 15,-1-17-15,18-18 16,0-17-16,0-17 15,0-18-15,0-8 16,0-9-16,9-9 16,0 0-1</inkml:trace>
  <inkml:trace contextRef="#ctx0" brushRef="#br0" timeOffset="75405.56">3013 6858 0,'0'0'0,"0"0"15,0 0-15,0 0 16,0 0-16,18 0 15,8 0-15,26-9 16,26 0-16,9-8 16,-9 8-1,-52 9-15</inkml:trace>
  <inkml:trace contextRef="#ctx0" brushRef="#br0" timeOffset="75742.45">3447 6909 0,'0'0'0,"0"0"16,0 0-16,0 0 16,0 18-16,9 8 15,0 8-15,0 10 16,-1-1-16,1 0 15,0 1 1,-9-1-16,0-17 0,0 0 16,-9-9-1,9-8-15,0 0 16,0-9-16,0-9 16,0 0-16,0-34 15,17-18-15,18-8 16,8 0-16,18 8 15,0 18 1,-26 25-16</inkml:trace>
  <inkml:trace contextRef="#ctx0" brushRef="#br0" timeOffset="76123.71">4038 6918 0,'0'0'0,"0"0"16,0 0-16,0 0 15,-9 0-15,1 0 16,-1 17-16,0 18 16,1 8-16,8 9 15,0-8-15,17-1 16,0-8-1,1-9-15,-1-18 16,9 1-16,9-18 16,0 1-16,-1-18 15,-8-9 1,0-8-16,-17-9 0,-18 8 16,1 10-1,-10-1-15,-8 18 16,0-1-16,0 18 15,9 0-15,-1 0 16,18 9-16,0-9 16</inkml:trace>
  <inkml:trace contextRef="#ctx0" brushRef="#br0" timeOffset="76704.89">4576 6875 0,'0'0'0,"0"0"16,0 0-16,0 0 15,0 0 1,0 0-16,-8 17 16,-1 18-16,0 8 15,1 0-15,-1 1 16,9-18-16,0 0 15,0-18-15,0 1 16,0 0-16,0-1 16,0-8-16,0-8 15,17-18 1,1-18-16,16 10 16,1-1-16,-9 18 15,0-1-15,-8 18 16,-10 0-16,10 9 15,-10 17-15,1 9 16,0-9-16,-1 0 16,-8 0-16,0-18 15,0 1 1,0 0-16,0-9 16,0 0-16,18-18 15,16-16-15,19-27 16,-1 0-1,0 9-15,-9 18 0,-17 17 16,0 17 0,0 8-16,-8 18 15,8 17-15,0 18 16,-9 0-16,1-1 16,16 1-16,-8-18 15,-17-34-15</inkml:trace>
  <inkml:trace contextRef="#ctx0" brushRef="#br0" timeOffset="86436.4">6513 6719 0,'-9'-9'0,"0"1"15,1-1 1,8 9-16,0 0 16,-9 0-16,0 26 15,1 26-15,-1 43 16,-8 35-1,17-9-15,0-17 0,0 0 16,0-35-16,-9-17 16,9-17-1,0-26-15,9 8 16,-1-17-16,1-9 16,0 1-16</inkml:trace>
  <inkml:trace contextRef="#ctx0" brushRef="#br0" timeOffset="86670.36">6530 6494 0,'0'0'0,"0"0"15,9 0-15,8 0 16,1 0-16,16 0 16,10 0-16,-1 8 15,-17 10-15,0-1 16,-8 18-16,-10-9 15,-16 8 1,-10 18-16,-16 0 16,-10 9-16,-8-18 15,0 0-15,17-17 16,18 0-16,17-8 16</inkml:trace>
  <inkml:trace contextRef="#ctx0" brushRef="#br0" timeOffset="87053.4">6895 6909 0,'0'0'0,"0"0"15,0 0-15,0 0 16,0 0-16,0 18 16,9 8-16,-1 8 15,1 1-15,0 0 16,-1-1-16,-8 1 16,0-9-16,0 0 15,-8-17 1,-1-1-16,9 1 15,-9 0-15,9-9 16,0-9-16,0-17 16,0-17-16,18-9 15,-1 0-15,9 17 16,9 9-16,-9 17 16</inkml:trace>
  <inkml:trace contextRef="#ctx0" brushRef="#br0" timeOffset="87289.48">7477 6927 0,'0'0'0,"-9"0"0,0 8 16,1 10-16,-10 8 15,1 8-15,0 1 16,8 8-16,0-8 15,9-9-15,0 0 16,0-9 0,0-8-16,9 0 15,-9-1-15,0-8 16</inkml:trace>
  <inkml:trace contextRef="#ctx0" brushRef="#br0" timeOffset="87412.67">7511 6745 0,'0'0'0,"0"0"0,0 0 16,0 9-1,0-1-15,9 1 16</inkml:trace>
  <inkml:trace contextRef="#ctx0" brushRef="#br0" timeOffset="87721.42">7676 7187 0,'0'0'0,"0"0"0,0 0 0,0 17 0,0 0 0,0 1 0,0-1 0,0-8 16,0-1-16,0 1 16,0-9-16,0 0 15,0 0-15,0-9 16,0-8-16,0-18 15,18-17-15,-1 9 16,1 8 0,-1 1-16,0 16 15,-8 10-15,0 8 16,-1 0-16,1 17 16,0 0-16,-1 18 15,1 0-15,8-1 16,1-8-16,-10-8 15</inkml:trace>
  <inkml:trace contextRef="#ctx0" brushRef="#br0" timeOffset="88126.68">8406 6927 0,'0'0'0,"-9"0"0,1 0 16,-10 0-1,-8 0-15,0 0 16,-9 0-16,1 8 16,-1 10-16,0-1 15,0 18-15,9-1 32,9 1-32,0 0 0,17-1 0,0-8 15,8 0 1,10 0-16,-1-17 15,9 0-15,17-1 16,1 1-16,-18-9 16</inkml:trace>
  <inkml:trace contextRef="#ctx0" brushRef="#br0" timeOffset="88314.68">8467 7213 0,'0'0'0,"0"0"0,0 0 15,0 0-15,0 8 16,0 10-16,0-1 16,0-8-16,0-1 15,0 1-15,0-9 16,0 0-16,0 0 16</inkml:trace>
  <inkml:trace contextRef="#ctx0" brushRef="#br0" timeOffset="88436.77">8519 6806 0,'0'0'0,"0"0"0,0 0 0,0 0 0,8 0 16,10 8-16,17 1 16,-18 0-16</inkml:trace>
  <inkml:trace contextRef="#ctx0" brushRef="#br0" timeOffset="88871.82">8883 6961 0,'0'9'0,"0"8"0,-8 9 16,-1 18-16,0 16 15,1 18-15,-1 26 31,0-9-31,1-17 0,-1-17 16,0-9-16,9-9 16,0-17-16,-8-17 15,8 0-15,0-9 16,0 0-16,-9-9 16,0-34-16,9-35 15,0-26-15,18-17 16,8 17-16,0 43 15,0 18-15,9 8 16,-1 9-16,1 9 16,-9 17-1,0 0-15,0 8 16,-17 10-16,0-1 16,-9 0-16,-9 9 15,0 0-15,-17 0 16,0 0-16,-9-17 15,18 0 1,8-1-16,9-8 16</inkml:trace>
  <inkml:trace contextRef="#ctx0" brushRef="#br0" timeOffset="89086.72">9413 6433 0,'0'0'0,"0"0"0,0 0 16,0 26-16,0 17 16,-8 27-16,-1 16 15,-9 27 1,1-1-16,8-16 0,9-18 16,0-18-1,0-25-15,0-9 16,0-17-16</inkml:trace>
  <inkml:trace contextRef="#ctx0" brushRef="#br0" timeOffset="89438.06">9604 6996 0,'-8'0'0,"-1"0"0,9 17 16,0 1-16,0-10 15,0 1-15,17 0 16,1-1-16,8 1 16,8-18-16,1 1 15,0-18-15,8 0 16,-17 8-16,-8-8 16,-10 0-1,1 0-15,-18 9 16,1 0-16,-1 8 15,-17 9-15,0 9 16,-9 17-16,9 17 16,9 9-16,8 0 15,9 0-15,17-9 16,27 9 0,17-17-16,-18-18 15</inkml:trace>
  <inkml:trace contextRef="#ctx0" brushRef="#br0" timeOffset="89896.49">10681 6909 0,'0'0'0,"0"0"0,0 0 16,-9 0-16,1 9 15,-1 17-15,-8 17 16,8 9-16,9 0 15,0-8-15,0-1 32,9-17-17,8 0-15,0-17 0,1-1 0,-1 1 16,0-18-16,1 1 16,-10-10-16,1-16 15,-18-10-15,1 1 16,-18 0-16,0 8 15,0 0-15,8 18 16,1 0 0,17 8-16,0 9 15,0 0-15</inkml:trace>
  <inkml:trace contextRef="#ctx0" brushRef="#br0" timeOffset="90320.18">11341 6424 0,'0'0'0,"0"0"0,0 0 15,0 0-15,0 0 16,0 0-16,0 0 15,0 0 1,-9 0-16,1 0 16,-1 0-16,0 0 15,1 0-15,-10 18 16,-8 16-16,0 27 16,0 34-16,0 18 31,9 17-31,17 0 0,0-26 15,0-9-15,0-17 16,8-9-16,-8-17 16,0-9-16,-8-17 15,8-17-15,0 0 16,0-9 0,-9-9-16,0-8 0,9 8 15</inkml:trace>
  <inkml:trace contextRef="#ctx0" brushRef="#br0" timeOffset="90454.85">10994 7091 0,'-9'0'0,"0"0"0,9 0 0,0 0 15,0 0-15,9 0 16,17-8-16,17-18 16,62-9-1,8-8-15,-70 34 16</inkml:trace>
  <inkml:trace contextRef="#ctx0" brushRef="#br0" timeOffset="92619.29">12522 6450 0,'0'0'0,"0"0"0,0 0 16,0 0-16,0 0 15,0 0-15,-9 0 16,1 26-16,-1 18 16,-17 25-16,0 18 15,0-9 1,0 8-16,0-8 15,8-17-15,1-18 16,0-8-16,8-9 16,9 0-16,0-9 15,0-8 1,0 8-16,17 0 0,9 1 16,26-10-1,-8 1-15,8 0 16,17-9-16,1-9 15,-9 9-15,-9 9 16,-18-9-16</inkml:trace>
  <inkml:trace contextRef="#ctx0" brushRef="#br0" timeOffset="93036.68">12835 7022 0,'0'0'0,"0"0"16,0 0-16,0 0 15,8 0-15,10 0 16,16 0 0,18-9-16,1 1 15,7-10-15,1 10 16,-9-10-1,-8 1-15,-18 0 0,0-1 16,-18 1-16,1 0 16,-9 0-16,-9-1 15,1 1 1,-10 0-16,1 8 16,0 9-16,-9 17 15,0 9-15,-9 17 16,9 18-16,17 0 15,9-1-15,0-16 16,17-10 0,10-8-16,7 0 15,10-8-15,-27-10 16</inkml:trace>
  <inkml:trace contextRef="#ctx0" brushRef="#br0" timeOffset="93406.52">13877 6892 0,'0'0'0,"0"0"0,0 0 0,-9 0 16,0 0-16,-17 0 15,0 0-15,-9 9 16,1 8-16,-1 26 16,0 1-16,9-1 15,9 0-15,-1-8 16,18-9-16,0-9 15,9-8 1,9 0-16,-1-18 16,18 0-16,-9-8 15,8-18-15,-8 1 16,-17 8-16,0 8 16,-1 18-16,-8 0 15,0 0 1,9 18-16,0-1 15,8 0-15,1 18 16,25 0-16,18-9 16,0-9-16,-35-8 15</inkml:trace>
  <inkml:trace contextRef="#ctx0" brushRef="#br0" timeOffset="93708.13">14519 6849 0,'-8'0'0,"-1"0"16,0 0-16,-17 0 16,0 0-16,0 0 15,-9 9-15,9-1 16,9 9-16,0 1 16,8-1-16,9 9 15,0 0 1,0 0-16,9 0 15,-1-9-15,1-8 16,-9 0 0,0-1-16,0 1 0,-9 0 15,1-1-15,-19 10 16,1-10 0,9 1-16,0 0 15,17-1-15,0-8 16,0 0-16</inkml:trace>
  <inkml:trace contextRef="#ctx0" brushRef="#br0" timeOffset="93918.89">14641 6883 0,'0'0'0,"-9"0"16,0 0-16,9 0 15,0 0-15,0 0 16,9 0-16,9 0 15,16 0-15,18-8 16,0-1-16,18-8 16,-9 8-1,-18 1-15,-8-1 16,-18 9-16</inkml:trace>
  <inkml:trace contextRef="#ctx0" brushRef="#br0" timeOffset="94136.34">14945 6537 0,'-9'0'0,"0"9"16,1-9-16,-10 17 15,1 0-15,0 18 16,-1 8-16,1 9 16,8 9-16,-8 8 15,17 9-15,0-9 16,0-8-16,17-9 15,1-9-15,25 1 16,18-18-16,-35-18 16</inkml:trace>
  <inkml:trace contextRef="#ctx0" brushRef="#br0" timeOffset="94652.19">16100 6728 0,'0'0'0,"0"-9"0,0 9 0,0-17 0,0-1 16,0 1-16,0 17 15,0 0-15,-9 9 16,-8 17-16,-9 26 16,-18 43-16,-8 17 31,9-8-31,8-26 0,9-17 15,8-18-15,1-8 16,17-9-16,0-17 16,17-9-16,-8 0 15</inkml:trace>
  <inkml:trace contextRef="#ctx0" brushRef="#br0" timeOffset="94852.2">16169 6719 0,'0'0'0,"0"9"0,9 17 0,8 26 16,9 43-16,0 0 47,-8-26-47,8-8 0,8 0 0,-7-18 0,-1 0 15,-9-17-15,0 9 16,1-18-16,-18-17 15,0 0-15</inkml:trace>
  <inkml:trace contextRef="#ctx0" brushRef="#br0" timeOffset="95025.37">16065 6970 0,'0'0'0,"0"0"0,-9 0 15,9 9-15,0-1 16,0 1-16,9 8 15,8-8-15,18 0 16,26 8-16,8-17 16,-34-9-16</inkml:trace>
  <inkml:trace contextRef="#ctx0" brushRef="#br0" timeOffset="95252.91">16899 6918 0,'-9'0'0,"0"9"0,-8-9 16,-9 0 0,-9 0-16,-8 8 15,8 10-15,0 8 16,0 8-16,1 1 16,16 17-16,1-9 15,17 1-15,0-1 16,0 0-16,17-17 15,27 0-15,8-17 16,-9 0-16,-25-9 16</inkml:trace>
  <inkml:trace contextRef="#ctx0" brushRef="#br0" timeOffset="95485.33">16933 7013 0,'0'0'0,"0"0"16,0 0-16,0 0 15,0 0-15,0 0 16,26 0-16,26 0 16,9-8-16,9-1 15,-1 0 1,9 9-16,-8-8 15,-35-1-15</inkml:trace>
  <inkml:trace contextRef="#ctx0" brushRef="#br0" timeOffset="95702.5">17368 6806 0,'-9'0'0,"0"0"0,0 0 15,-8 0-15,0 17 16,-1 9-16,-8 34 16,0 18-16,9 0 15,8-8-15,9-1 16,0 0-16,9-8 16,8-1-16,9-8 15,-8-34 1</inkml:trace>
  <inkml:trace contextRef="#ctx0" brushRef="#br0" timeOffset="96076.22">17793 7204 0,'-9'-9'0,"1"9"0,-1 0 15,0 0-15,-8 18 16,0-1-16,-1 9 16,10 9-16,-1-1 15,9-8-15,0 0 16,0-17 0,9-1-16,-1-8 15,1 0-15</inkml:trace>
  <inkml:trace contextRef="#ctx0" brushRef="#br0" timeOffset="96202.35">17836 6866 0,'0'0'0,"0"0"0,0 0 0,0 0 16,0 0-16,0 0 16,0 9-16,0-9 15,0 0-15,0 0 16</inkml:trace>
  <inkml:trace contextRef="#ctx0" brushRef="#br0" timeOffset="96919">18227 7221 0,'-8'0'0,"-1"0"15,0 0 1,-8 18-16,-1-1 0,18 0 15,0 1-15,0-1 16,0 0 0,9-8-16,8 0 15,1-1-15,8-16 16,0-1-16,0 0 16,-9-17-16,-8 0 15,0-8-15,-9-1 16,-9 0-16,0 18 15,9 0 1,0 8-16,0 9 16,0 0-16,0 0 15,0 0-15,0 0 16,9 0-16,8 0 16,1 9-16,17-1 15,-1 10-15,1-1 16,-9 0-1,0 1 1,-9-1-16,-8 9 0,0-9 16,0 9-16,-1-8 15,-8-10-15,0 1 16,0 0-16,0-1 16,0-8-16,9 0 15,8-8 1,1-18-16,8 0 15,0 8-15,0 1 16,-18 17-16,1 0 16,0 0-16,0 17 15,8 1-15,0 8 16,1-9 0,-1 9-16,18-9 15,8 9-15,9-17 16,-17-9-16,-18 0 15,-8 0-15,0 0 16,-1 8-16,1 10 16,-9 16-16,-9 1 15,1 8-15,8-17 16</inkml:trace>
  <inkml:trace contextRef="#ctx0" brushRef="#br0" timeOffset="98380.16">3013 7983 0,'0'0'0,"-8"0"0,-1 0 16,0 0-1,-17 18-15,0 16 16,9 18-16,-1 9 15,10 8-15,8 1 16,0-19 0,8-16-16,1-9 0,8-17 15,1-1-15,-1-16 16,18-10 0,8-8-16,-8-8 15,0-1-15,-9 18 16,0 8-16,0 9 15,9 9-15,-1 8 16,10 18-16,-1-9 16,-8 0-16,-9 0 15,0-18 1,0 1-16,0 0 16,0-18-16,0-17 15,0 0-15,-17 0 16,0-26-16,-9 0 15,-9 9 1,9-18-16,0 18 0</inkml:trace>
  <inkml:trace contextRef="#ctx0" brushRef="#br0" timeOffset="98751.86">3890 8174 0,'0'0'0,"0"0"16,0 0-16,0 0 15,0 0-15,0 0 16,9 0-16,8 9 16,9-1-16,9 1 15,0-9-15,8-9 16,1 1-16,-18-1 15,0-8 1,-9-1 0,-8 1-16,0-9 0,-18 0 15,0 0-15,-17 9 16,0 17-16,0 0 16,0 17-16,0 18 15,9-1-15,-1 18 16,18 9-1,18 0-15,16-1 16,36-8-16,-27-17 16</inkml:trace>
  <inkml:trace contextRef="#ctx0" brushRef="#br0" timeOffset="99174.03">5262 8217 0,'0'0'0,"0"0"0,-8-8 16,-1-1-16,0 0 16,-8 1-16,0-10 15,-1 10-15,1-1 16,-9 0-16,0 9 16,0 0-1,0 0-15,-9 18 16,9 8-16,-9 26 15,18 0-15,17-9 16,0 0-16,17-8 16,0 8-1,27-8-15,8-9 0,-26-18 16</inkml:trace>
  <inkml:trace contextRef="#ctx0" brushRef="#br0" timeOffset="100122.57">5783 8235 0,'0'0'0,"0"0"16,0 0-16,-8 0 16,-1 0-16,0 0 15,-8 0-15,-9 0 16,0 0 0,0 17-16,0 26 15,-9 9-15,0 0 31,18-9-31,0-8 0,17-9 0,0 0 16,8-17-16,10-1 16,-1-16-1,0-1-15,9-17 16,9-9-16,-9-8 16,0 8-16,-17 18 15,0 0-15,-1 8 16,-8 9-16,0 0 15,0 9-15,18 8 16,-1 9-16,0 0 16,1 0-1,-10 0-15,1-9 16,0-8-16,-1 0 16,-8-1-16,0 1 15,0 0-15,0-9 16,0 0-1,9 0-15,0 0 0,0 0 16,-1 0 0,1 0-16,0 0 15,-1 0-15,1-9 16,0 0-16,-1 1 16,1-1-16,0 0 15,-1-8-15,1 0 16,0-1-16,-1 1 15,10-9 1,8 9-16,-9-1 16,-8 1-16,0 8 15,-1 1-15,1-1 16,0 1-16,-1 8 16,1-9-16,-9 9 15,0 0 1,0 0-16,0 0 15,0 0-15,-9 0 16,1 9-16,-1 8 16,-8 17-16,-1 10 15,1-1-15,8-17 16,0 0-16,1-17 16,8-1-16,0 1 15,0-9-15,0 0 16,0-9-1,17-25-15,18-10 16,0-8-16,-1 0 16,-8 18-16,0 17 15,1-1-15,-10 18 16,-8 0-16,8 18 16,0 16-16,9 9 15,-8 9 1,-1-8-16,0-1 15,1 0-15,25-17 16,-8-8-16</inkml:trace>
  <inkml:trace contextRef="#ctx0" brushRef="#br0" timeOffset="100719.21">7286 8217 0,'0'0'0,"-9"0"16,0-8-16,1-1 16,-10 0-16,1 1 15,-9 8 1,0 0-16,0 0 16,0 17-16,0 9 15,-9 17-15,18 9 16,-1-9-1,18-17-15,0 0 0,0 0 16,9-17-16,0 0 16,-1-9-1,10-18-15,16-16 16,10-18-16,8-17 16,0-35-16,-9-18 15,-8 18-15,-18 26 16,-8 27-1,0 25-15,-9 8 0,0 18 16,-9 0 0,0 35-16,-8 43 15,0 17-15,-1 26 16,10 9-16,8-35 16,8-34-16,18-9 15,0-17-15,1-9 16,-10-18-16</inkml:trace>
  <inkml:trace contextRef="#ctx0" brushRef="#br0" timeOffset="101084.32">7555 8261 0,'0'0'0,"0"8"16,-9-8-16,9 18 15,0-1-15,0 0 16,0 0-16,9 1 15,8-1 1,18-8-16,0-1 16,-1-16-16,10-10 15,-1-8-15,-8 1 16,-9 7-16,-9-8 16,-8 9-1,0 0-15,-18-1 0,0 1 16,1 0-1,-1 8-15,-8 9 16,8 0-16,-8 17 16,-1 1-16,1 16 15,0 18-15,17-9 16,0 1-16,0-10 16,17-8-16,18 0 15,-1-8-15,-16-10 16</inkml:trace>
  <inkml:trace contextRef="#ctx0" brushRef="#br0" timeOffset="101419.71">8050 8209 0,'0'0'0,"0"0"0,9 0 16,8 8-16,0 10 15,18-1-15,0 18 16,-9-1-16,0 1 16,0-1-16,-17 1 15,-1 0-15,1-9 16,0 0 0,-9-18-16,0 1 15,0 0-15,0-1 16,0-8-16,0 0 15,0-8-15,8-18 16,10-26-16,16-9 16,1 9-16,0 9 15,17 17 1,-9 9-16</inkml:trace>
  <inkml:trace contextRef="#ctx0" brushRef="#br0" timeOffset="101635.55">8805 8200 0,'0'0'0,"-8"0"16,-1 9-16,0 8 15,1 9 1,-1 9-16,9 8 16,0 9-16,0-9 15,0 0 1,0 1-16,0-18 0,0-18 15,9 1-15,-1 0 16,-8-9 0,9 0-16</inkml:trace>
  <inkml:trace contextRef="#ctx0" brushRef="#br0" timeOffset="101773.07">8840 7897 0,'-9'0'0,"1"0"0,-1 0 16,0 0-16,9 0 15,0 17-15,0 0 16,0 9 0,9 0-16,0-8 15</inkml:trace>
  <inkml:trace contextRef="#ctx0" brushRef="#br0" timeOffset="102151.63">9292 8200 0,'0'0'0,"0"0"0,-9 0 0,0 17 0,9 18 16,0 17-16,0 8 15,9 1 1,8 0-16,-8-18 15,0 0-15,-1-17 16,1 0-16,0-17 16,-1 0-16,1-1 15,0-8-15,-1-8 16,1-10-16,0-16 16,-9-27-16,9 0 15,-1 9-15,1 9 16,-9 17-1,0 9-15,0 0 16,0 8-16,9 0 16,8 1-16,-8 8 15</inkml:trace>
  <inkml:trace contextRef="#ctx0" brushRef="#br0" timeOffset="102588.81">9734 8434 0,'0'0'0,"0"0"16,0 0-16,0 0 16,0 0-1,0 0-15,0 0 16,9 0-16,9 0 15,16-9-15,10 0 16,-1 1-16,1-1 16,-1-8-1,-17 8-15,0 0 16,-17 1-16,-1-1 16,-8 0-16,-8 1 15,-1-9-15,0-1 16,1 10-16,-1 8 15,0 0-15,-17 17 16,9 0-16,0 18 16,-1 17-16,1-9 15,17 9-15,0-9 16,17-8 0,1-9-16,16 0 15,10 0-15,-1-9 16,-17-17-16</inkml:trace>
  <inkml:trace contextRef="#ctx0" brushRef="#br0" timeOffset="104267.92">6669 10036 0,'0'0'0,"0"0"0,0 0 15,0 0-15,0 0 16,0-9-16,0 1 15,0-1-15,0 0 16,-9 1-16,1-1 16,-1-8-1,-17 8-15,0 0 16,-9 9-16,-8 18 16,-9-1-16,8 18 15,-8 8 1,17 9-16,1 0 0,16 9 15,1-18 1,17 0-16,0-17 16,17 0-16,1-17 15,16-9-15,19-18 16,16-16-16,18-36 16,8-16-16,-8-27 15,0-8 1,-17 0-16,-18 17 15,-18 17-15,-8 9 16,-8 18-16,-10 8 16,-8 26-16,0 8 15,0 18-15,-8 0 16,-18 18-16,0 25 16,-18 44-16,-8 34 15,17 0-15,1 18 16,25-9-1,9-35-15,17-17 16,9-18-16,9-25 16,-9-18-16</inkml:trace>
  <inkml:trace contextRef="#ctx0" brushRef="#br0" timeOffset="104718.03">5870 10824 0,'0'0'0,"0"0"0,0 0 16,0 0-16,0 0 16,0 0-1,0 0-15,0 0 16,18 0-16,16 0 15,27 0-15,43-9 16,35 1 0,26-1-16,-8 0 0,-10 1 15,-25 8 1,-18 0-16,-17 0 16,-26 0-16,-18 0 15,-17 0-15,0 0 16,-9 0-16,-8 8 15</inkml:trace>
  <inkml:trace contextRef="#ctx0" brushRef="#br0" timeOffset="105333.87">6522 11387 0,'-9'0'0,"0"0"15,0 0-15,1 0 16,-1 0-16,-8 0 16,-9 0-16,0 0 15,0 0-15,0 0 16,-9 9-16,-9 8 15,1 18 1,8 8-16,0 0 16,9 9-16,9-8 15,0-1-15,17-17 16,0-9-16,0-8 16,8-1-16,10 1 15,-1-18-15,18-17 16,8-8-16,18-27 15,-9-17-15,0-8 16,0-18 0,-8 0-16,-9 26 15,-9 17-15,-18 18 16,1 8-16,0 18 16,-1 0-16,-8 8 15,0 9-15,-8 0 16,-1 9-16,0 25 15,-17 27 1,9 17-16,-1 26 16,1 17-16,17-17 15,0-17-15,9-18 16,-1-17-16,10-18 16,-1-8-16,1-8 15,-10-18-15</inkml:trace>
  <inkml:trace contextRef="#ctx0" brushRef="#br0" timeOffset="105601.76">6478 11517 0,'0'0'0,"0"0"15,0 0-15,0 0 16,17 0-16,10 0 16,25-9-16,17 1 15,1-1-15,8-8 16,-9-1-16,-8 1 16,-9 0-1,-9 8-15,-8 0 16,-17 1-16,-10 8 15</inkml:trace>
  <inkml:trace contextRef="#ctx0" brushRef="#br0" timeOffset="105872.11">6782 11231 0,'0'0'0,"0"0"0,0 0 16,0 0-16,0 17 16,0 1-16,-9 25 15,1 26-15,-1 9 16,0-8 0,9-1-16,0 9 15,18-9-15,8-8 16,8-1-16,10-8 15,17-17-15,-1-35 16,-34 0-16</inkml:trace>
  <inkml:trace contextRef="#ctx0" brushRef="#br0" timeOffset="106736.2">7989 9499 0,'0'-9'0,"0"1"0,0-1 16,0 9-16,0 0 16,0 0-16,0 0 15,-9 9 1,-8 25-16,-26 53 15,-1 34-15,-8 44 32,9 34-32,-1 17 0,9 1 15,9-1-15,18 27 0,16-9 16,10-18 0,17-34-16,17-26 15,0-35-15,0-34 16,17-18-16,9-25 15,18-27-15,-35-8 16</inkml:trace>
  <inkml:trace contextRef="#ctx0" brushRef="#br0" timeOffset="107450.94">8658 9395 0,'0'0'0,"0"0"0,0 0 15,0 0-15,8 0 16,10 0-16,16 9 16,10 8-16,8 0 15,9 9-15,8 9 16,9 8-16,9 18 15,-17 17 1,-9-9-16,-18-8 16,-17 8-16,-17 0 15,-18 9-15,-8-8 16,-18-10-16,-9 1 16,-8-18-16,0-8 15,-9-9-15,1-18 16,8-8-16,17-8 15,0-18 1,0-9-16,18-8 16,8 0-16,18-1 15,17 1-15,9-18 16,26 1-16,25-1 16,19-8-16,-62 25 15</inkml:trace>
  <inkml:trace contextRef="#ctx0" brushRef="#br0" timeOffset="108300.66">9778 9577 0,'0'0'0,"0"0"16,0 0-16,0 0 16,0 0-16,0 0 15,0 0-15,0 9 16,9 8-16,8 0 16,18 9-1,-1-17-15,1 0 16,17-18-16,0 0 15,9-17 1,-9 0-16,-8-8 0,-1-1 16,-8-8-16,-9-1 15,-17 1-15,-1 8 16,1 18 0,-9 0-16,0 17 15,0 0-15,-9 0 16,1 17-16,-1 18 15,-8 17-15,-10 34 16,1 18-16,0-8 16,-8-1-16,-1-17 15,9 0 1,-9 8-16,-8-16 16,8-18-16,0-26 15,0 0-15,1-18 16,8 1-16,8-18 15,1 1-15,0-10 16,-1-8 0,18 0-16,0 0 15,9 0-15,8 0 16,1 9-16,25-9 16,27 9-16,-1-1 15,-8 18-15,-9 0 16,-9 0-16,1 18 15,8-1-15,-9 0 16,1 1-16,-18-10 16,8 1-1,1-18-15,9 1 16,-18 8-16</inkml:trace>
  <inkml:trace contextRef="#ctx0" brushRef="#br0" timeOffset="108906.17">8597 10582 0,'0'0'0,"0"0"0,0 0 15,0 0 1,0 0-16,0 0 15,0 0-15,9 0 16,8 0-16,26 0 16,27 0-16,34 0 15,44 8 1,34-8-16,18-8 0,8 8 16,1-9-1,-36 0-15,-8 1 16,-17-1-16,-27 0 15,-25 9-15,-18 0 16,-26 0-16,-17 0 16,-9 0-16,-17 0 15,-9 0-15,0 0 16</inkml:trace>
  <inkml:trace contextRef="#ctx0" brushRef="#br0" timeOffset="109476.06">8875 11214 0,'0'0'16,"0"-9"-16,0 9 0,0 0 15,0 0 1,0 0-16,0 0 16,0 0-16,17-8 15,9 8-15,18 0 16,16 8-16,10 9 15,8 9 1,-8 9-16,-1 8 0,0 9 16,-16 9-16,-27-9 15,0 0 1,-18 9-16,-8-9 16,-17-1-16,-9 1 15,-17 0-15,-1-8 16,-17-18-16,1 0 15,-10-18-15,9-16 16,27-1-16,7-8 16,10-9-1,0 0-15,17-9 16,26-26-16,17-16 16,18-10-16,17 9 15,0 9-15,35 17 16,-9 26-16,-69 17 15</inkml:trace>
  <inkml:trace contextRef="#ctx0" brushRef="#br0" timeOffset="110300.08">10290 11370 0,'0'0'0,"0"0"0,0 0 15,0 0-15,0 0 16,0 0-1,0-9-15,0 0 16,0 1-16,-8-1 16,-1 0-16,0 1 15,-8-10-15,-9 10 16,-18 8-16,1 0 16,0 17-16,-1 9 15,1 9 1,8-1-16,18 1 15,-1 0-15,18-9 16,0 0-16,9-9 16,8 0-16,1-8 15,16 0-15,1-1 16,0-8-16,-9 0 16,-9 0-1,-8 0-15,0 0 16,-9 0-16,-9 18 15,-8 25-15,-27 35 16,-25 43-16,-1 0 16,18-8-16,9-1 15,25-8-15,18-26 16,0-17-16,18-18 16,-1-17-1,18 0-15,17-17 16,0-18-16,9-8 15,0-18-15,-18-8 16,-8 0-16,-9-18 16,-26 0-16,-9-17 15,-17 9-15,0 17 16,0 18 0,0-1-16,0 18 15,8-1-15,1 10 16,0-1-16,8 9 15,9 0-15,0-9 16,9 1-16,17-10 16,26-8-16,17 0 15,36-8 1,7 8-16,-68 17 16</inkml:trace>
  <inkml:trace contextRef="#ctx0" brushRef="#br0" timeOffset="110850.27">10620 12591 0,'0'0'0,"0"0"15,0 0-15,0 0 16,0 0-16,0 0 15,0 0-15,0-9 16,0 1 0,0-18-16,0-18 15,18-8-15,-1 0 16,0 0-16,-8 18 16,0-1-16,-1 18 15,1-1 1,-9 10-16,0-1 15,0 9-15,0 0 16,0 0-16,0 17 16,0 9-16,0 9 15,9 8-15,-1 1 16,1-1-16,0-17 16,-1-17-16,10-1 15,-1 1-15,18-9 16,17-17-1,-35-1-15</inkml:trace>
  <inkml:trace contextRef="#ctx0" brushRef="#br0" timeOffset="110994.63">10820 11855 0,'0'0'0,"0"0"0,0 0 16,0 0-1,9 0-15</inkml:trace>
  <inkml:trace contextRef="#ctx0" brushRef="#br0" timeOffset="111281.08">10177 10841 0,'0'0'0,"0"0"16,0 0-16,0 0 16,0 9-16,18 0 15,-10-1-15</inkml:trace>
  <inkml:trace contextRef="#ctx0" brushRef="#br0" timeOffset="113143.37">10811 9438 0,'0'0'0,"0"0"0,0 0 16,9 9-16,17 17 15,35 35 1,17 34-16,9 26 31,8 35-31,1 17 0,-18 0 0,0 9 16,-26 9-16,-17-1 16,-18-8-16,-17 0 15,-17 9-15,-9-35 16,-17 0-1,-10-9-15,1-43 16,18-35-16,-1-17 16,17-26-16,10-17 15</inkml:trace>
  <inkml:trace contextRef="#ctx0" brushRef="#br0" timeOffset="113583.91">11836 10530 0,'0'0'0,"0"0"16,0 0-16,9 0 15,8 0-15,18 8 16,17 1-16,17 0 16,1-9-16,-1 0 31,-8 0-31,-18 0 0,1 0 0,-1 0 16,-17 0-1,0 0-15,-8 0 16,-10 0-16</inkml:trace>
  <inkml:trace contextRef="#ctx0" brushRef="#br0" timeOffset="114564.49">13000 9534 0,'0'0'0,"0"-9"0,17 0 16,0 1-16,9-1 16,26 9-16,18 0 15,-1 9 1,18 8-1,0 9-15,0 9 0,0 25 16,-9 1-16,-17-9 16,-18 0-16,-17 0 15,-17 0-15,-9 8 16,-35 10-16,-8 8 16,-27-18-1,-8-16-15,0-1 16,-9-17-16,18-18 15,17-8-15,8-8 16,9-10-16,9-8 16,18 1-16,16-19 15,18-8-15,18-8 16,8 8 0,43 26-16,-34 17 15</inkml:trace>
  <inkml:trace contextRef="#ctx0" brushRef="#br0" timeOffset="115365.86">14198 9568 0,'0'0'0,"0"0"0,0 0 15,0 0-15,0 0 16,0 18 0,17-1-16,1 9 15,-1 0-15,9 0 16,9 0 0,8-17-16,9-18 0,0 0 31,-8-8-31,-1-9 0,-43 26 0,35-26 0,-9 0 15,0 0 1,-17-9-16,0 9 16,-9 9-16,0 0 15,-9-1-15,0 18 16,0 0-16,1 0 16,-10 18-16,-8 25 15,-17 44-15,8 17 16,0-9-16,1-9 15,-1 1 1,0 0-16,1-27 16,-10 1-16,1-18 15,-1-17-15,-8 0 16,9-17-16,8-1 16,0-16-16,18-1 15,0 0-15,-1 1 16,18-1-1,0-8-15,18 0 16,16-9-16,27 0 16,9 8-16,8 10 15,0 8-15,-9 17 16,-17 0-16,-8 9 16,-1 0-16,-17 0 15,0-9-15,0 1 16,0-1-1,1-8-15,-19-1 16,1 1-16</inkml:trace>
  <inkml:trace contextRef="#ctx0" brushRef="#br0" timeOffset="115915.84">12956 10642 0,'0'0'0,"0"0"0,0 0 16,9 0-16,17 0 15,35 9 1,34 0-16,44-9 16,35-9-16,43 0 15,17-8-15,-60 8 16,0 1-16,-18-1 15,-43 9-15,-26 0 16,-18 0 0,-8 9-16,-26-1 15,-9 1-15,-18 8 16,-8 1-16</inkml:trace>
  <inkml:trace contextRef="#ctx0" brushRef="#br0" timeOffset="116432.51">13364 11222 0,'0'-8'0,"0"-1"0,0 1 0,0-1 15,0 9-15,18 0 16,8 0-16,26 0 16,17 17-16,9 9 15,1 9 1,-10 8-16,18 0 0,-9 18 15,-35 0-15,-16-9 16,-19 0 0,-16 8-16,-10 1 15,-17-1-15,-8-8 16,-9-8-16,-9-10 16,0-8-16,-8-17 15,8-18-15,26 1 16,1-10-1,8 1-15,8-9 16,1 0-16,17-9 16,9-8-16,25-17 15,18-10-15,27 1 16,-10 8-16,35 9 16,-34 26-16</inkml:trace>
  <inkml:trace contextRef="#ctx0" brushRef="#br0" timeOffset="117216.27">14736 11309 0,'0'0'0,"0"0"16,0 0-16,0-9 15,0 1-15,0-1 16,0-8-16,-8-9 16,-1 0-1,-8-9-15,-9 18 16,0 0-16,-27 17 15,1 0-15,0 17 16,0 18-16,9-1 16,8 1-16,18-9 15,17 0-15,0-9 16,8-8 0,10-1-16,25 1 15,9-9-15,9-9 16,-18 1-16,-8-1 15,-9 9-15,-17 0 16,0 0-16,-9 0 16,-9 17-16,-26 35 15,-17 26 1,-26 26-16,-9 26 16,18 9-16,16-18 15,19-17-15,16-9 16,10-8-16,8-27 15,17-8-15,0-17 16,1-9 0,-1 0-16,18-17 15,0-1-15,-1-16 16,1-10-16,-9-8 16,0-8-16,-17-10 15,0-8-15,-27-8 16,-8-9-16,-9-1 15,1 18-15,-1 18 16,9-1 0,8 18-16,1-1 15,8 10-15,9-1 16,0 0-16,18-17 16,43-8-16,17-1 15,-9 9-15,-34 17 16</inkml:trace>
  <inkml:trace contextRef="#ctx0" brushRef="#br0" timeOffset="117649.6">14554 12435 0,'0'0'16,"0"0"-16,0 0 0,0 0 16,0 0-16,17-9 15,1 1-15,16-18 16,1-18-1,9 1-15,8-18 16,0-8-16,-9 9 16,-17 8-16,0 17 15,-17 18-15,0-1 16,-1 18-16,1 0 16,-9 9-16,9 17 15,-1 9 1,10 8-16,-1 9 15,1-9-15,-1 0 16,0-17-16,9 0 16,0-17-16,-8-18 15,-10 9-15</inkml:trace>
  <inkml:trace contextRef="#ctx0" brushRef="#br0" timeOffset="117787.94">15162 11569 0,'0'0'0,"0"0"0,0 0 16,0 0-16,9-9 15,-1 9-15</inkml:trace>
  <inkml:trace contextRef="#ctx0" brushRef="#br0" timeOffset="118199.62">15709 10521 0,'0'0'0,"0"0"0,0 0 16,0 0-16,0 0 15,0 0-15,0 0 16,0 0-16,17 0 15,9 0-15,26 0 16,18 0-16,8 0 16,0 0-1,0-9-15,-8 1 16,-9 8-16,-18-9 16,-17 0-16,-9 9 15</inkml:trace>
  <inkml:trace contextRef="#ctx0" brushRef="#br0" timeOffset="118432.27">15605 10798 0,'0'0'0,"0"0"16,17 0-16,0 9 15,18-1-15,26 1 16,8 0 0,1-9-16,8 0 15,-8 0-15,8 0 16,17-9-16,-51 9 16</inkml:trace>
  <inkml:trace contextRef="#ctx0" brushRef="#br0" timeOffset="118949.48">17038 10365 0,'0'0'0,"0"0"16,0 0-16,0 0 15,-9 0-15,0 9 16,0 8-16,-17 0 16,0 18-1,0 8-15,-8 9 0,-1 18 16,0-10-1,18 1-15,-1 8 16,18-8-16,0-1 16,9-16-16,8-1 15,1-17-15,8 0 16,0 0-16,9-17 16,17-1-16,9-16 15,-9-10 1,8-8-16,1-8 15,-17-10-15,-1-8 16,-8-17-16,-9-26 16,-9 0-16,-8 8 15,-18 18-15,-8-1 16,-9 10-16,-9 8 16,-17 17-1,-18 18-15,36 17 16</inkml:trace>
  <inkml:trace contextRef="#ctx0" brushRef="#br0" timeOffset="122983.96">19677 9620 0,'0'0'0,"0"0"0,0 0 0,0 0 16,0 0-16,-8 26 15,-1 26-15,-17 26 16,0 52 0,-17 26-1,-1 0-15,1-9 0,8-8 16,0-27-16,0-25 15,18-18-15,0-8 16,-1-9-16,18-9 16,0-8-1,18-9-15,25 0 16,18-9-16,26-17 16,26-9-16,0-8 15,-27 0-15,-7-9 16,-10 8-16,-8 10 15,-18-1-15,-25 9 16</inkml:trace>
  <inkml:trace contextRef="#ctx0" brushRef="#br0" timeOffset="123486.42">20667 10486 0,'0'0'0,"0"0"0,0 0 15,0 0-15,0 0 16,0 0-16,-8-8 16,-1-1-16,-17 9 15,0 0-15,-9 9 16,0 17-16,1 8 15,-1 10 1,0 8-16,18 0 0,8-9 16,9-17-1,0 0-15,18 0 16,-1-18-16,9 1 16,0 0-16,9-18 15,-9 0-15,0-17 16,0 0-16,0-8 15,-9 17-15,-8-1 16,0 10 0,-1 8-16,1 0 15,-9 0-15,9 17 16,8 0-16,0 9 16,1 0-16,8 0 15,0 0-15,9 0 16,-9-17-1,0-1-15,-9-8 16</inkml:trace>
  <inkml:trace contextRef="#ctx0" brushRef="#br0" timeOffset="126448.11">21631 10668 0,'0'0'0,"0"0"16,0 0-16,0-8 16,0-1-16,0 0 15,-8 1-15,-1-1 16,0 0-16,-8-8 16,-9 8-16,-18 9 15,1 0 1,0 18-16,-10 16 15,1 10 1,0 7-16,17 1 0,1-8 16,16-1-16,1 0 15,17-17-15,9-8 16,-1-10-16,10 1 16,8-18-16,9 1 15,-1-18 1,1 8-16,-9 1 15,0 0-15,-17 8 16,-1 0-16,1 9 16,0 0-16,0 0 15,-1 0-15,1 0 16,0 0-16,-1 0 16,1 0-1,0 0-15,-1 0 16,1 0-16,0 0 15,-9 0-15,8 0 16,-8 0-16,9 9 16,-9-9-16,9 9 15,-9-9-15,8 8 16,1 1 0,0 0-16,-1 8 15,1 18-15,0 25 16,0 18-16,-1 35 15,-8 8-15,-8 9 16,-1-17-16,0-18 16,0 0-16,-8-17 15,0-26 1,-9-9-16,0-17 16,-18 0-16,1 0 15,-18-17-15,9-18 16,0-8-16,17-9 15,0 0-15,1 0 16,16 0-16,18-17 16,9-27-1,34-42-15,44-27 16,17-8-16,27-9 16,-10 44-16,-86 77 15</inkml:trace>
  <inkml:trace contextRef="#ctx0" brushRef="#br0" timeOffset="126814.32">21918 10833 0,'0'0'0,"0"0"0,0 0 16,0 0-16,0 0 15,0 0-15,0 0 16,8 17 0,1 0-16,0 9 15,0 9-15,-1 8 16,1-8-16,0-9 16,-1 0-16,-8-9 15,0-8-15,0 0 16,0-1-1,0-8-15,0-8 16,0-10-16,0-16 16,18-10-16,-1-8 15,18 9-15,-1 0 16,1 17-16,9 8 16,-27 18-16</inkml:trace>
  <inkml:trace contextRef="#ctx0" brushRef="#br0" timeOffset="127223.81">22691 10833 0,'-9'-9'0,"0"0"0,1 1 0,-1-1 16,0 0-16,-8 1 15,-9 8 1,0 0-16,-18 17 15,1 0-15,0 1 16,8 8-16,0 8 16,18 1-16,-1 8 15,18-17-15,0-8 16,0-10-16,0 1 16,18-18-16,-1 1 15,9-18 1,0 0-16,0 0 15,-8 8-15,-10 1 16,1 8-16,0 1 16,-1 8-16,1 0 15,0 0 1,8 0-16,0 8 0,18 1 16,0 0-1,0-1-15,17 1 16,-18-9-16,-16 0 15</inkml:trace>
  <inkml:trace contextRef="#ctx0" brushRef="#br0" timeOffset="127680.91">22925 10815 0,'0'0'0,"0"-8"16,0 8-16,0 0 16,0 0-16,0 0 15,0 0-15,0 0 16,0 0 0,-9 17-16,1 0 15,-1 9-15,0 9 16,1-9-16,-1-9 15,9 1-15,0-10 16,0 1-16,0-9 16,0-9-1,17 1-15,1-18 16,16-18-16,19 1 16,-10 8-16,0 1 15,-17 16-15,-8 10 16,-9 8-16,-1 0 15,1 17-15,0 9 16,-1 9-16,1 8 16,0 0-1,-1-8-15,1 0 16,0-18-16,-9-17 16</inkml:trace>
  <inkml:trace contextRef="#ctx0" brushRef="#br0" timeOffset="128252.22">23759 10833 0,'0'0'0,"0"0"0,0 0 16,0 0-16,0 0 15,0-9 1,-9 0-16,0 1 16,1-1-16,-1 0 15,-17 1-15,0 8 16,0 0-16,0 0 16,-9 8-16,0 10 15,18-1 1,0 0-16,8-8 15,9 0-15,0-1 16,0 1-16,0 0 16,17-1-16,1 1 15,-1 8-15,18 1 16,0 25-16,-1 9 16,-8 9-16,0 8 15,-17 0 1,0 18-16,-1-1 15,-16-16-15,-1-10 16,-17-8-16,-9-8 16,1-10-16,7-8 15,-16-9-15,0-8 16,-1-9-16,9-9 16,-8-16-16,8-19 15,1-16 1,16-18-16,18 0 15,18-9-15,25-8 16,35 0-16,-26 51 16</inkml:trace>
  <inkml:trace contextRef="#ctx0" brushRef="#br0" timeOffset="129103.2">23924 10911 0,'0'0'0,"0"0"16,0 0-16,0 0 15,17 8-15,0 1 16,18 0 0,0-1-16,17-8 15,0-8-15,0-10 16,0-8 15,0 0-31,-8 0 0,-18 0 0,-17 0 0,-1 0 16,-8 9-16,-8 0 15,-10 8 1,-8 9-16,-17 17 16,-1 9-16,-8 9 15,18 17-15,-1 0 16,17 0-16,18-9 16,0-8-16,18-9 15,8-9-15,43 1 16,18-18-1,-52-18-15</inkml:trace>
  <inkml:trace contextRef="#ctx0" brushRef="#br0" timeOffset="129264.1">24810 10166 0,'0'0'0,"-9"9"15,-9 17-15,-16 34 16,-27 18-16,9-9 16,43-34-16</inkml:trace>
  <inkml:trace contextRef="#ctx0" brushRef="#br0" timeOffset="129681.13">25435 10833 0,'0'-9'0,"0"0"15,0 1-15,0-1 16,-9 0-16,0-17 15,1 0-15,-10 9 16,-8 0-16,0 0 16,-9 17-16,1 8 15,-1 10-15,9-1 16,9 17 0,-1 1-16,18 0 15,0 8-15,18 0 16,-1 1-16,-8-18 15,-1-9-15,1-8 16,-9-1 0,-9 10-16,-25-1 15,-19 0-15,-7 1 0,8-10 16,26-8 0,26 0-16</inkml:trace>
  <inkml:trace contextRef="#ctx0" brushRef="#br0" timeOffset="130182.98">26017 10304 0,'0'0'0,"0"0"0,0 0 16,8 0-16,18 0 15,26-8 1,27-1-16,25 0 16,-9 1-1,1-10-15,-9 1 0,-18 0 16,-17 0-16,-17 17 16,-26 8-16</inkml:trace>
  <inkml:trace contextRef="#ctx0" brushRef="#br0" timeOffset="130516.37">26320 10469 0,'0'0'0,"0"0"16,-8 9-16,-1 17 16,0 26-16,-8-9 15,-9 9 1,9 0-16,-1 0 31,1-9-31,8-8 0,9-9 0,-8 8 16,8 1-16,0 8 15,0-8 1,17-9-16,0 0 16,18 0-16,17 0 15,9-9-15,17-8 16,0 0-16,0-18 15,-17 0-15,-17-8 16,-10-9-16,-8 0 16,-17 0-16,0 17 15</inkml:trace>
  <inkml:trace contextRef="#ctx0" brushRef="#br0" timeOffset="130676.41">26364 10833 0,'0'0'0,"0"0"16,0 0-16,0 0 15,0 0-15,0 0 16,9 0-16,17-9 16,8 0-16,27 1 15,9 8 1,-36 0-16</inkml:trace>
  <inkml:trace contextRef="#ctx0" brushRef="#br0" timeOffset="139112.91">27336 10867 0,'0'0'0,"0"-8"0,0 8 16,0 0-16,0 0 15,0-9-15,0 0 16,0 1-16,0-1 15,0 0-15,-8-8 16,-1 0 0,-17-1-16,0 18 15,-26 0-15,-9 18 16,-8 8-16,-1 8 16,9 10-16,18-1 15,17 0-15,26-17 16,0 0-16,17-8 15,9-10 1,18 1-16,8-18 16,9-8-16,-18 0 15,0-1-15,-16 10 16,-19 8-16,1 0 16,-9 0-16,-9 0 15,1 26-15,-19 17 16,-16 35-16,-18 26 15,-8 17-15,17 9 16,0-9 0,17-8-16,9-9 15,17-35-15,9-17 16,9-17 0,8-9-16,1-18 0,8-8 15,8-17 1,10-26-16,-1-18 15,1-17-15,-18-17 16,-9 8-16,-17 9 16,-9 18-16,1 16 15,-1 10-15,9 16 16,0 1-16,0 0 16,0 8-16,0 0 15,17 1-15,27-18 16,17 0-1,34 0-15,-25 17 16</inkml:trace>
  <inkml:trace contextRef="#ctx0" brushRef="#br0" timeOffset="139612.76">27736 10850 0,'0'0'0,"0"0"0,0 0 0,0 0 16,0 0-16,0 0 15,0 0-15,0 17 16,-9 9-16,9 26 16,0 0-16,0-8 15,0-1-15,9-8 16,8-9 0,1 0-16,-1-18 15,0 1-15,18-18 16,0-8-16,17-18 15,0-8-15,-9-9 16,-16 17-16,-1 1 16,-18 16-16,1 10 15,0 8 1,-9 0-16,0 0 16,0 17-16,0 18 15,0 8-15,0 9 16,0-9-16,17-8 15,0-9-15,-8-9 16</inkml:trace>
  <inkml:trace contextRef="#ctx0" brushRef="#br0" timeOffset="140032.56">28682 10902 0,'0'0'0,"0"0"0,0-9 0,0 9 16,0 0 0,-8-8-16,-1 8 15,-26 0-15,-8 17 16,-18 0-16,0 18 16,9 8-1,9 1-15,8-1 0,18-17 16,8-9-16,9-8 15,0 0-15,17-1 16,9-16 0,9-1-16,9-17 15,-1 9-15,-8-1 16,-9 1-16,-9 8 16,-8 9-16,0 0 15,-1 18 1,1-1-16,8 9 15,1 9-15,-1-1 16,18 1-16,8-9 16,18 0-1,0-18-15,-18 1 0,-25-9 16</inkml:trace>
  <inkml:trace contextRef="#ctx0" brushRef="#br0" timeOffset="140230.93">28995 10867 0,'-9'0'0,"9"0"0,0 0 15,0 0-15,0 0 16,0 0-16,18 0 16,8-8-1,17-1-15,9 0 16,18-8-16,8 0 15,-26 8-15,-26 9 16</inkml:trace>
  <inkml:trace contextRef="#ctx0" brushRef="#br0" timeOffset="140479.04">29230 10469 0,'0'0'0,"0"0"0,0 0 16,-9 26-16,0 35 16,0 17-16,-17 43 31,0 9-31,0 0 0,0-18 16,0-17-16,9-8 15,17-9-15,0-26 16,9-9-16,8-8 15,-8-18-15</inkml:trace>
  <inkml:trace contextRef="#ctx0" brushRef="#br0" timeOffset="140671.85">29594 11101 0,'0'0'0,"0"18"0,-8 16 16,8 10-16,0-1 16,0-9-16,0-8 15,0-17 1,8 0-16,-8-9 16</inkml:trace>
  <inkml:trace contextRef="#ctx0" brushRef="#br0" timeOffset="140810.88">29672 10469 0,'0'0'0,"0"0"0,0 0 15,0 0-15,0 0 16,9 9-16,17 25 16,0 1-16</inkml:trace>
  <inkml:trace contextRef="#ctx0" brushRef="#br0" timeOffset="141512.46">30072 10937 0,'0'0'0,"0"0"0,0 0 16,0 8-16,-9 18 15,0 9 1,-8 8-16,0 1 16,-1 8-16,10-9 15,8 0-15,0-8 16,8-9-16,10 0 16,8-9-16,9-8 15,-1-1-15,10-16 16,-1-10-1,-8-8-15,-9-17 16,-9-9-16,-17 0 16,-8 18-16,-1-1 15,-17 18-15,8-1 16,1 10-16,0 8 16,8 0-16,0 0 15,9 0-15,0 0 16,9 0-1,8 0-15,27 8 16,8 1-16,0 8 16,0 1-16,-8-1 15,-1 0-15,-17 9 16,0 0-16,-17 0 16,-1 9-16,-8-9 15,0 0 1,0-9-16,0-8 15,0-1-15,0 1 16,9-9-16,9 9 16,8-18-16,17-17 15,18-9-15,0 1 16,-18-1-16,-17 18 16,0 0-16,-9 17 15,1 0 1,-1 17-16,1 0 15,-10 18-15,1-1 16,8 36-16,-8-18 16</inkml:trace>
  <inkml:trace contextRef="#ctx0" brushRef="#br0" timeOffset="145045.28">4290 9109 0,'0'0'0,"0"0"0,0 0 16,0 0-16,0 0 15,0 18-15,0 25 16,0 18-16,-9 16 16,9 10-1,0 34-15,-9 18 16,1-1-16,-1 27 16,0 8-16,1 9 15,-18-9-15,8-17 16,10 9-16,-10 8 15,1-34-15,8 16 16,0-7 0,1-27-16,-1 9 15,0 0-15,1-35 16,-1-8-16,0-9 16,9-18-16,0-16 15,0-10-15,0 9 16,0-17-1,0 0-15,0 0 0,9-8 16,0-1 0,-1 0-16,1 9 15,0-8-15,8-1 16,1 0-16,-1 1 16,18-1-16,-1 0 15,18 1-15,9-1 16,9 0-16,17-8 15,17 0 1,0-1-16,0 1 16,9 0-16,17-1 15,-8 1-15,17-9 16,8 0-16,-16 9 16,16-1-1,18 1-15,-17 0 0,-9-1 16,0 9-1,8 1-15,-8-1 16,9-8-16,0 8 16,-1 0-16,1 1 15,0-1-15,-1 0 16,9 1 0,-8-1-16,0 0 15,17 1-15,-26-1 16,8 0-16,1 1 15,-1-1-15,10 0 16,8-8-16,-18 0 16,10 8-16,8-8 15,-9-1 1,9-8-16,0 9 0,-17 0 16,8-1-1,9-8-15,9 9 16,8 0-16,-8-9 15,8 0-15,-8 8 16,-1 1-16,10 0 16,-1-1-16,0-8 15,1 0 1,-18 0-16,17 0 16,0 0-16,1 0 15,8-8-15,-9 8 16,9-9-16,-8 9 15,-1 0-15,0 0 16,9 0-16,0 0 16,-26 0-16,9 0 15,17 0 1,-8-9-16,-1 1 16,-8-1-16,8 9 15,-8 0-15,-18 0 16,18 9-16,-18-9 15,-8 8-15,-1 1 16,1 0-16,-9-1 16,0 1-16,-9 0 15,-17-1 1,8-8-16,-8 9 16,-17-18-16,-18 1 15,-17-1-15,-9 0 16,-9 1-16,1-1 15,-1-17-15,0-9 16,1-25-16,-1-27 16,1-17-1,-1-43-15,-8-18 16,0-17-16,-1-8 16,-8-1-16,9-8 15,17-17-15,-8 8 16,-1 0-16,-17 0 15,-8 9-15,-1 26 16,-8 17 0,-9 9-16,0 17 15,-9 0-15,-8 0 16,-1 26-16,9 17 16,-17 18-16,-8 0 15,8 8-15,-9 9 16,-9 9-16,1 8 15,-9 1-15,-9-1 16,0 18 0,-17-9-16,-17 8 15,-1 1-15,1 0 16,-18 8-16,0 9 16,-9 0-16,-8 9 15,0-9-15,-9 0 16,0 0-16,-9 0 15,1-9-15,8 0 16,0 9 0,-9-8-16,1-1 15,-1 0 1,0 1-16,1-10 0,-1 10 16,0-1-1,-8 0-15,8 1 16,1-1-16,-9 0 15,-1 1-15,1 8 16,8-9-16,1-8 16,-1 8-16,-8 0 15,8 1-15,1 8 16,-18 0-16,8 0 16,18 0-1,-26-9-15,0 9 16,26 0-16,-26 0 15,0 0-15,18 0 16,-10 0-16,-8 0 16,0 0-16,0 0 15,0 9-15,-8-1 16,-1 1-16,18 0 16,-18-1-16,-8 10 15,-1-10 1,1 1-16,8 0 15,-8 8-15,-18 0 16,9 9-16,9-8 16,0-10-16,-1 1 15,-8 8-15,0-8 16,0 0-16,9 8 16,-9-8-1,0 8-15,8-8 16,-8 8-16,0-8 15,9-1-15,17 1 16,0 8-16,0 1 16,0-10-16,17 10 15,1-10-15,8 1 16,8-1-16,-8-8 16,18 0-1,8-8-15,-9-1 16,1 1-16,17-1 15,-9 9-15,9 0 16,-1-9-16,1 9 16,17 0-16,-17 0 15,0 18-15,26 7 16,43-7 0</inkml:trace>
  <inkml:trace contextRef="#ctx0" brushRef="#br1" timeOffset="167892.04">2518 14834 0,'0'0'0,"0"0"0,0 0 0,0 0 0,18 0 16,8 17-16,17 1 15,18-10-15,26-8 16,8-8-1,9-18-15,1-18 0,-27-16 16,-17-1 0,-18 0-16,-8-8 15,-27 9-15,-8-1 16,-17 0-16,-18 18 16,1 26-16,-10 17 15,-8 26-15,-9 43 16,1 44-1,16-1-15,35 1 16,18-9-16,8-9 16,10-26-16,-19-43 15</inkml:trace>
  <inkml:trace contextRef="#ctx0" brushRef="#br1" timeOffset="168042.77">3404 14808 0,'0'0'0,"0"0"0,0 0 16,0 17-16,9 1 15,-1-1-15,1-8 16,-9-9-16</inkml:trace>
  <inkml:trace contextRef="#ctx0" brushRef="#br1" timeOffset="168528.86">3995 14626 0,'0'0'0,"0"0"0,0 0 16,0 0-16,0-9 15,0 1-15,-9-1 16,-9 0-16,-16 1 16,-10 8-16,-16 8 15,-10 18-15,18 9 16,17-9-16,18 0 16,-1-9-1,18-8-15,0 0 16,0-9-16,18 0 15,-1 8-15,18 1 16,17 8-16,0 9 16,9 9-16,-9 26 15,0 25 1,-17-8-16,-18-9 16,-17 1-16,-8-10 15,-18 10-15,-9-10 16,-9-8-16,10-8 15,-1-18-15,-9-9 16,1-17-16,0-9 16,17 1-16,8-18 15,10 17-15</inkml:trace>
  <inkml:trace contextRef="#ctx0" brushRef="#br1" timeOffset="168673.96">4281 15051 0,'0'0'0,"0"0"15,0 0-15,17 8 16,-8 1-16,-9-9 16</inkml:trace>
  <inkml:trace contextRef="#ctx0" brushRef="#br1" timeOffset="169326.37">4854 14202 0,'0'0'0,"0"0"0,0 0 16,0 0-16,0 0 16,35 0-16,17 0 15,9 8-15,8 10 16,-8-1 0,-17 0-16,-18 1 0,-9-1 15,-8 0-15,-18 18 16,-17 0-1,-18 17-15,1 0 16,-9 8-16,17-17 16,18-17-16,-1 0 15,18 0-15,0 0 16,18 9-16,17 0 16,8-1-1,0-8-15,-17 0 16,1-17-16,-19 0 15,1 8-15,-18 0 16,-8 18-16,-18 0 16,-26-9-16,9 0 15,9-18-15,8 1 16,9-9-16,9 0 16,17-9-1,0 1-15,0-1 16</inkml:trace>
  <inkml:trace contextRef="#ctx0" brushRef="#br1" timeOffset="169877.55">5740 14418 0,'0'0'0,"0"0"16,0 0-16,0 18 15,0 8-15,9 26 16,-1 17-16,1 0 16,0 0-1,-1 35-15,-8 0 0,0-26 16,0-26 0,0-17-16,0-9 15,0-18-15,0 1 16,0 0-16,0-9 15,-8-9-15,8-26 16,0-16-16,0-19 16,8-8-16,10 0 15,8 18 1,9 8-16,-1 17 16,18 0-16,0 1 15,18 16-15,-1 1 16,10 17-16,-19 9 15,-16 8-15,-18 0 16,0 1-16,-9 8 16,-17 8-16,-17 18 15,-27 18 1,-25 16-16,-18-8 16,-8-8-16,-1-19 15,27-16-15,-1-18 16,9-8-1,27-18-15,16 1 0,10-18 16,8 8 0</inkml:trace>
  <inkml:trace contextRef="#ctx0" brushRef="#br1" timeOffset="170639.87">7329 14617 0,'0'0'0,"0"0"0,0 0 16,0 0-16,9 26 16,8-8-16</inkml:trace>
  <inkml:trace contextRef="#ctx0" brushRef="#br1" timeOffset="170793.37">7268 14964 0,'0'0'0,"0"0"0,0 0 0,0 0 16,18-9-16,-1 9 16</inkml:trace>
  <inkml:trace contextRef="#ctx0" brushRef="#br1" timeOffset="171542.91">8432 14245 0,'0'0'0,"0"0"15,0 0-15,0 0 16,0 0-16,26 0 16,9 0-16,26 17 15,8 1-15,0 8 16,-25-9 0,-9 9-16,-9-9 0,-18 1 15,-8-1-15,-8 18 16,-18 8-1,-9 9-15,0 0 16,0-9-16,1 0 16,16-8-16,18-9 15,0 0-15,0 9 16,18-9-16,16 8 16,-8-8-16,0 0 15,1 0 1,-19-8-16,1-1 15,0 9-15,-18 9 16,-26 8-16,-17 0 16,-9-17-16,1 0 15,16 0-15,27-17 16,8-1 0</inkml:trace>
  <inkml:trace contextRef="#ctx0" brushRef="#br1" timeOffset="171828.48">9057 14947 0,'0'0'0,"0"0"16,0 0-16,9 0 15,17 0-15,26-9 16,9 0 0,0 1-16,25-1 15,1-8 1,-52 17-16</inkml:trace>
  <inkml:trace contextRef="#ctx0" brushRef="#br1" timeOffset="172442.54">10264 14566 0,'0'0'0,"0"0"0,0 0 15,0 0-15,0 0 16,0 0-16,0 0 16,0 0-16,0 0 15,0 0 1,0 0-16,0 0 0,0 0 15,0 0-15,0 0 16,0 0 0,0 0-16,0 0 15,0 0-15,0 0 16,0 0-16,0 0 16,0 0-1,18 0-15,-1-9 0,0 0 16,1 1-16,-10-1 15,1 0-15,0 1 16,-1-10 0,1-8-16,-18 0 15,1 0-15,-1 9 16,-8 0-16,-9-1 16,0 18-16,-9 0 15,-9 18-15,10 8 16,-1 26-1,0 17-15,18 0 16,8-17-16,9 0 16,18-9-16,8 1 15,8-10-15,18-8 16,1 0-16,25-17 16,9-18-16,-53 9 15</inkml:trace>
  <inkml:trace contextRef="#ctx0" brushRef="#br1" timeOffset="173063.05">11072 14453 0,'0'0'0,"0"0"0,0 0 16,0 0-16,0 0 15,-9 0-15,0 0 16,-17 0-16,-8 0 16,-10 17-16,-17 9 15,9 18-15,0-1 16,17-9-16,18-8 16,0-8-1,17-10-15,0 1 16,0 0-16,17-1 15,18-8-15,0 0 16,-1 0-16,-8 0 16,-8 0-16,-10 9 15,-8 17-15,-8 26 16,-27 43 0,-8 44-16,-10-1 15,1-8-15,18-8 16,16-36-16,18-17 15,0-17-15,0-8 16,9-18 0,8-18-16,1 1 0,8 0 15,8-18 1,1-8-16,0-27 16,-9-25-16,0-26 15,-17-9-15,-9 9 16,-9 25-16,-8 27 15,-1 8-15,1 9 16,0 9-16,8 0 16,9 8-1,0 1-15,0-1 16,26-26-16,17-8 16,-8 26-16</inkml:trace>
  <inkml:trace contextRef="#ctx0" brushRef="#br1" timeOffset="173508.13">11280 14479 0,'0'0'0,"0"0"0,0 0 15,0 0 1,0 0-16,0 0 16,0 0-16,0 17 15,0 27-15,0 7 16,0 1-16,0 9 16,0-9-1,9-9-15,0-17 0,-1-8 16,1-10-16,0 1 15,8 0 1,0-18-16,18-8 16,0-9-16,0-9 15,-9 0-15,0 9 16,-18 9-16,1 0 16,0 17-1,-9 0-15,0 0 0,0 17 16,8 9-1,1 17-15,8 9 16,1-8-16,-1-18 16</inkml:trace>
  <inkml:trace contextRef="#ctx0" brushRef="#br1" timeOffset="173901.3">12079 14687 0,'0'0'0,"0"0"16,0 0-16,-9 0 16,1 0-16,-18 0 15,0 17-15,-18 0 16,1 18-16,8 0 16,0 8-16,18-8 15,0 8 1,17 0-16,0-17 15,0-17-15,17 0 16,18-18-16,17-17 16,0 0-16,-9-9 15,-17 1-15,0 16 16,-17 1-16,0 17 16,-9 0-1,0 0-15,0 17 16,0 27-16,0 8 15,8 8-15,10-16 16,17-10-16,17-8 16,0-17-16,-9-44 15,-17 18-15</inkml:trace>
  <inkml:trace contextRef="#ctx0" brushRef="#br1" timeOffset="174124.76">12253 14548 0,'0'0'0,"0"0"15,0 0 1,0 0-16,0 0 16,17 0-16,18 0 15,26 0-15,17 0 16,17-8-1,10-10-15,-27 1 16,-26 8-16,-26 9 16</inkml:trace>
  <inkml:trace contextRef="#ctx0" brushRef="#br1" timeOffset="174363.07">12453 14271 0,'0'0'0,"0"0"16,0 26-16,0 17 16,8 35-1,1 26-15,0 0 16,-1 0 0,-16 9-16,8-1 0,0-25 15,0-35 1,0-9-16,0-17 15,0-17-15,0-1 0</inkml:trace>
  <inkml:trace contextRef="#ctx0" brushRef="#br1" timeOffset="174499.79">12800 14877 0,'0'0'0,"0"0"0,0 0 15,0 0-15,0 0 16,0 9-16,0 0 15,9-9 1,-9 0-16</inkml:trace>
  <inkml:trace contextRef="#ctx0" brushRef="#br1" timeOffset="174656.17">12913 14306 0,'0'0'0,"0"0"16,0 8-16,0 10 16,0-10-16,0 1 15</inkml:trace>
  <inkml:trace contextRef="#ctx0" brushRef="#br1" timeOffset="175293.7">13069 14869 0,'0'0'0,"0"0"0,0 17 0,17 9 16,1 26-16,8 9 16,0-18-16,0-17 15,0 0 16,0-18-31,0 1 0,-26-9 0,26-9 0,0-8 16,0-9-16,0-17 16,-8 0-16,-10-1 15,-8 10-15,-8 8 16,-1 8-16,0 1 16,1 8-1,-10 1-15,10 8 16,8 0-16,0 0 15,0 0-15,0 0 16,8 0-16,10 8 16,16 10-1,27-10-15,17 1 0,0 0 16,-17-1 0,-17-8-16,-10 9 15,-8 0-15,-8 8 16,-10 9-16,1 9 15,0-1-15,-9-8 16,0 0-16,0-17 16,0-1-16,0 1 15,0 0-15,0-18 16,26-8 0,9-9-16,-1-17 15,10 8-15,-9 0 16,-9 18-16,-18 8 15,1 1 1,0 8-16,-1 0 16,10 17-16,-1 26 15,18 27-15,0-1 16,-1-17-16,-16-26 16</inkml:trace>
  <inkml:trace contextRef="#ctx0" brushRef="#br1" timeOffset="175873.75">14632 14617 0,'0'0'0,"0"0"0,0 0 15,0 0-15,0 0 0,0 0 16,-9 0-1,1 18-15,-1-1 16,-8 9-16,-1 9 16,18 8-16,0 0 15,18 9-15,-1 0 16,9 0 0,0-8-16,-17-18 0,0 0 15,-1-18-15,1 9 16,-26 9-1,-53 18-15,-69 34 16,-217 121-16</inkml:trace>
  <inkml:trace contextRef="#ctx0" brushRef="#br1" timeOffset="179357.57">16977 13699 0,'0'0'0,"0"0"0,0 0 16,0 0-16,0 0 16,0 0-16,-9-8 15,0-1-15,-17 9 16,0 0-16,0 9 15,-17 17-15,8 8 16,0 1-16,18 8 16,0 1-1,17-18-15,0 0 16,8-18-16,10 1 16,16-18-16,1-8 15,17-18-15,18-34 16,-10-9-16,-16 9 15,-1 0-15,-17 25 16,-17 10-16,0 16 16,-1 1-1,-8 17-15,0 0 16,-8 9-16,-18 43 16,8 25-16,1 19 15,17-1-15,9-8 16,17-35-16,17-18 15,-17-16 1</inkml:trace>
  <inkml:trace contextRef="#ctx0" brushRef="#br1" timeOffset="179675.91">16534 14124 0,'0'0'0,"-9"0"0,9 0 16,0 0-16,0 0 15,0 0 1,0 0-16,26 0 15,26 0-15,35 0 16,35 0-16,25 0 16,-16 0-16,-27 0 15,-9 0-15,-8 0 16,0-9-16,-35 9 16</inkml:trace>
  <inkml:trace contextRef="#ctx0" brushRef="#br1" timeOffset="180240.64">16933 14566 0,'0'0'0,"-8"0"0,-1 0 16,0 0-16,1 0 15,-1 0-15,0 0 16,1 0 0,-1 0-16,0 0 15,-17 17-15,-17 17 16,8 1-16,0 0 15,1 8 1,7 9-16,10 0 16,0-9-16,17-17 0,0 0 15,17-17 1,0 0-16,10-18 16,16-26-16,18-25 15,8-27 1,-8-26-16,-9 10 0,-9-1 15,-16 26-15,-19 34 16,1 18 0,0 9-16,-9 17 15,0 0-15,-9 9 16,0 25-16,1 44 16,-10 35-16,9-1 15,9-16-15,9-27 16,9-17-16,-1-17 15,0-27-15</inkml:trace>
  <inkml:trace contextRef="#ctx0" brushRef="#br1" timeOffset="180476.81">17220 14557 0,'0'0'0,"0"0"0,0 0 0,0 0 0,0 0 15,17 0-15,1 0 16,16 0-16,10-9 16,8 1-16,0-1 15,17 0 1,1-8-16,-27 8 15,-25 9-15</inkml:trace>
  <inkml:trace contextRef="#ctx0" brushRef="#br1" timeOffset="180723.32">17515 14375 0,'0'0'0,"0"0"0,0 0 0,0 0 15,-9 17 1,1 1-16,-1 25 16,-8 26-16,-1 0 15,10 1 1,8-10-16,0-8 0,0-8 16,8-1-16,18-17 15,27-9-15,7-8 16,-34-9-1</inkml:trace>
  <inkml:trace contextRef="#ctx0" brushRef="#br1" timeOffset="181357.67">18305 13396 0,'0'-8'0,"0"-1"15,0 9-15,0 0 16,-8 0-16,-1 0 15,-8 9-15,-18 25 16,-9 44-16,-16 69 16,-10 35-16,18 18 15,17-1 1,18 0-16,26-17 16,8-52-16,18-18 15,8-16-15,9-36 16,26-42-16,-34-10 15</inkml:trace>
  <inkml:trace contextRef="#ctx0" brushRef="#br1" timeOffset="181889.52">18714 13466 0,'-9'-9'0,"0"0"0,9 1 15,0-1 1,0 0-16,9 1 16,8-1-16,9 9 15,9 0-15,17 17 16,0 1-16,9 16 16,-9 1-1,-9 17-15,1 8 16,-18 1-16,0-9 0,-17-9 15,-18 1 1,0-1-16,-17-8 16,0-1-16,-9-8 15,-8-8-15,0-10 16,-1 1-16,9-18 16,1 1-16,16-1 15,1 0-15,17 1 16,0-18-1,35-18-15,17-8 16,9 9-16,-1 8 16,-34 18-16</inkml:trace>
  <inkml:trace contextRef="#ctx0" brushRef="#br1" timeOffset="182591.57">19287 13518 0,'0'-9'0,"0"0"15,0 9-15,0 0 16,0 0-16,8 0 16,10 0-16,8 18 15,8-10-15,19 1 16,16 0 0,-8-18-16,0 0 15,-1-17-15,1 0 16,-9-17-16,-8 0 15,-18 8-15,-18-8 16,1 8-16,-9 0 16,0 18-16,0 0 15,0 17 1,-9 0-16,1 8 16,-10 18-16,1 18 15,-9 16-15,0 18 16,-9 18-1,0-1-15,1-17 0,-1-18 16,0 1 0,1-18-16,7-17 0,1-8 15,0-10 1,9 1-16,0-9 16,-1-9-16,1 1 15,0-10-15,17-8 16,0 0-1,17 0-15,0 9 16,18 0-16,8-1 0,1 18 16,8 9-1,0 8-15,9 9 16,-18 0-16,1 0 16,-1 0-16,-17 0 15,0-17-15,0 0 16,-8-1-16</inkml:trace>
  <inkml:trace contextRef="#ctx0" brushRef="#br1" timeOffset="183339.46">18679 14314 0,'-9'-8'0,"0"-1"16,1 0-16,8 1 15,0-1-15,0 9 16,0-9-16,17 1 16,44-1-16,43-8 15,26 8 1,35 0-16,18 1 16,8-1-16,-9-8 15,-34 8 1,-1 9-16,218 35 0</inkml:trace>
  <inkml:trace contextRef="#ctx0" brushRef="#br1" timeOffset="183990.14">18922 14418 0,'0'0'0,"0"0"15,0 0-15,0 0 16,0 0-16,0 0 15,0 0-15,17 0 16,9 18 0,9-1-16,8 18 15,1 8-15,-1 9 16,-8-9 0,-9 0-16,-9-8 0,-8 8 15,-9-8-15,-9-9 16,1 0-16,-18 0 15,0-9 1,0-8-16,-9 0 16,0-18-16,9 0 15,9 1-15,-1-1 16,10 0-16,8-17 16,17-8-16,9-10 15,18 1-15,8 0 16,0 8-1,35 9-15,-35 9 16</inkml:trace>
  <inkml:trace contextRef="#ctx0" brushRef="#br1" timeOffset="189639.75">19669 14557 0,'0'0'0,"0"0"16,0 0-16,0 0 16,0 0-16,0 0 15,0 0-15,0 0 16,0 0-1,0 0-15,0 17 16,17 18-16,0 17 16,1 17-16,-1-8 15,-8-1 1,0-16-16,-1-18 16,1 0-16,0-18 0,-9 1 15,8-18 1,10-8-16,8-26 15,26-53-15,-9-8 16,1 26-16,-18 27 16,-18 33-16</inkml:trace>
  <inkml:trace contextRef="#ctx0" brushRef="#br1" timeOffset="189972.1">20164 14912 0,'0'0'0,"0"0"0,0 0 0,0 0 16,0 0-1,0 0-15,0 0 16,0 0-16,0 0 16,0 17-16,-9 35 15,9 18-15,9 16 16,-1-25-1,-8-53-15</inkml:trace>
  <inkml:trace contextRef="#ctx0" brushRef="#br1" timeOffset="191072.2">20511 13492 0,'0'0'0,"0"0"0,0 0 15,0 0-15,0 0 16,9 0 0,8 17-16,27 26 15,8 35-15,0 17 16,9 9-16,-1 26 15,-16 9-15,-18-9 16,-18 8-16,-16 1 16,-18-9-16,-9-26 15,-17 0-15,0-9 16,8-26 0,18-25-16,18-19 15</inkml:trace>
  <inkml:trace contextRef="#ctx0" brushRef="#br1" timeOffset="191539.58">21301 14115 0,'0'0'0,"0"0"15,0 0-15,0 0 16,0 0-16,0 0 15,18 0-15,16 0 16,27-9-16,26 1 16,26-1-1,-18 1-15,-60 8 16</inkml:trace>
  <inkml:trace contextRef="#ctx0" brushRef="#br1" timeOffset="192039.49">22005 13284 0,'0'0'0,"0"0"0,0 0 16,0 0-16,17 0 16,18 8-16,8 10 15,27 16 1,8 1-16,-17 0 15,8 17-15,-8-9 16,-9 9-16,-9 8 16,-25 1-16,-10 0 15,-16-9-15,-1-9 16,-17 0-16,-17-8 16,8-9-1,-9-17-15,-8-1 16,18-8-16,8-8 15,8-1-15,1 0 16,17 1 0,0-18-16,17-9 15,18 0-15,43-17 16,-26 26-16</inkml:trace>
  <inkml:trace contextRef="#ctx0" brushRef="#br1" timeOffset="192730.95">22821 13509 0,'0'0'0,"0"0"0,0 0 16,0-9-16,0 9 16,0 0-16,0 0 15,0 0 1,0 0-16,17 0 16,9 9-16,18 0 15,17-1-15,-1-16 16,1-1-16,-9 0 15,-8-8-15,8-18 16,-18-8 0,-7 0-16,-19-1 15,1 10-15,0 8 16,-9 8-16,0 18 16,0 0-16,-9 9 15,-8 17-15,-10 35 16,-7 17-16,-1 17 15,0 9-15,1-9 16,-1-17 0,0-9-16,-8-25 15,-1-10-15,9-8 16,1-17-16,-1 0 16,9-9-16,9-9 15,8 0-15,9 1 16,0-1-16,0 0 15,26-17-15,17 9 16,9 0 0,1 17-16,-1 0 15,-9 0-15,-8 17 16,-9 0-16,0 9 16,0 0-16,0-8 15,-9-1-15,1 0 16,-10-17-16,-8 0 15</inkml:trace>
  <inkml:trace contextRef="#ctx0" brushRef="#br1" timeOffset="193138.59">21970 14245 0,'0'0'0,"0"0"16,0 0-16,0 0 16,26 0-16,26 0 15,26 0-15,79-9 16,42-17-16,10 0 16,-1 0-1,-43 9-15,-17 0 16,8 8-16,-34 0 15,-27 9-15,-34 0 16,-26 0-16,-18 9 16,-17-9-16</inkml:trace>
  <inkml:trace contextRef="#ctx0" brushRef="#br1" timeOffset="193656.56">22378 14488 0,'0'0'0,"0"0"16,0 0-16,0 0 15,0 0 1,9 0-16,17 17 16,9 0-16,17 18 15,8 8-15,1 0 16,0 1-16,-18-1 15,-17 0-15,1 1 16,-19-10-16,1 10 16,-18-1-1,-17 0-15,0-8 16,-17 0-16,-9-10 16,-1-16-16,19 0 15,-1-18-15,18 0 16,-1 9-16,10-8 15,8-1 1,8-17-16,27-8 16,43-27-16,0 18 15,-60 34-15</inkml:trace>
  <inkml:trace contextRef="#ctx0" brushRef="#br1" timeOffset="195726.13">23585 14496 0,'-9'0'0,"1"0"0,-1 0 16,9 0-16,-9 0 15,9 0-15,-8 9 16,-18 26-16,-9 16 16,-9 19-1,1-1-15,0 9 16,8-17-16,0-18 16,18 0-16,-1-17 15,18-17-15,0 0 16,0-9-16,0 0 15,0 0-15</inkml:trace>
  <inkml:trace contextRef="#ctx0" brushRef="#br1" timeOffset="195923.34">23220 14617 0,'0'0'0,"0"0"15,0 0-15,0 0 16,0 0-16,18 18 15,8 16 1,9 1-16,-1 17 16,10 0-16,8-9 31,-9-8-31,1-18 0,-27-8 0</inkml:trace>
  <inkml:trace contextRef="#ctx0" brushRef="#br1" timeOffset="197038.39">24202 13890 0,'0'0'0,"0"0"0,0 0 15,0 0-15,0 0 16,8 0-16,10 0 15,16 0-15,19-9 16,7 9 0,-8 0-16,-26 9 15,1 0-15,-19-1 16</inkml:trace>
  <inkml:trace contextRef="#ctx0" brushRef="#br1" timeOffset="197200.71">24176 14115 0,'0'0'0,"0"0"0,0 0 16,0 0-16,0 0 15,0 0-15,26 0 16,17 0-16,27 0 16,8 0-16,-44 0 15</inkml:trace>
  <inkml:trace contextRef="#ctx0" brushRef="#br1" timeOffset="197538.28">25087 13959 0,'0'-8'0,"0"-1"0,0 9 0,0 0 16,0 0-16,0 0 15,0 17-15,0 9 16,0 26-16,0 0 16,18-9-16,-1 1 15,9-18-15,9 0 16,0 0-16,17-18 16,0-16-16,0-18 15,-9-18 1,-8-8-16,-18-8 15,-17-1-15,-26-8 16,-34 17-16,-19 9 16,-25 25-16,-35 53 15,-217 95-15</inkml:trace>
  <inkml:trace contextRef="#ctx0" brushRef="#br1" timeOffset="198720.76">17324 15440 0,'0'0'0,"0"0"0,-9 0 15,-8 0-15,-26 9 16,8 8-16,0 1 16,0 8-16,-8 8 15,8 1 1,1 8-1,-1 0-15,17 1 0,1-1 16,17-8-16,0-9 16,0 0-16,9-18 15,8 1-15,0-18 16,27-25-16,17-27 16,8-34-1,-8-18-15,-9 1 16,-26 25-16,0 9 15,-17 35-15,0 8 16,-1 18-16,-8 17 16,0 0-16,-8 26 15,-1 17 1,0 44-16,0 17 16,9-9-16,9-9 15,9-25-15,-1-18 16,-8-34-16</inkml:trace>
  <inkml:trace contextRef="#ctx0" brushRef="#br1" timeOffset="199105.34">16517 16003 0,'0'0'0,"0"0"15,0 0-15,0 0 16,26 0 0,34 9-16,19-9 15,59-9 1,36 1-16,-18-10 0,1 10 16,-10-10-16,-25 10 15,-18-10-15,-17 10 16,-18 8-16,-25 0 15,-35 0-15</inkml:trace>
  <inkml:trace contextRef="#ctx0" brushRef="#br1" timeOffset="199608.97">17064 16306 0,'0'0'0,"0"0"0,0 0 16,0 0-16,0 0 16,-9 0-16,0 9 15,1 8-15,-10 18 16,-8 0-1,9 17-15,-1-9 16,1 0-16,17-17 16,0 0-16,0-17 15,0-1-15,0-8 16,9-8-16,8-10 16,26-16-16,1-27 15,-1-17-15,1 0 16,-18 18-1,0 16-15,-17 18 16,-1 9-16,1 8 16,-9 9-1,0 0-15,0 9 0,0 17 16,0 35-16,0 8 16,9 9-1,8-17-15,0-10 16,1-16-16,-1-18 15,0-8-15,-8 0 16</inkml:trace>
  <inkml:trace contextRef="#ctx0" brushRef="#br1" timeOffset="199837.92">17368 16376 0,'0'0'0,"0"0"0,0 0 15,0 0-15,0 0 16,17 8-16,18 1 16,34 0-16,1-18 15,-1 0-15,-8 1 32,0-10-32,-27 10 0,-8-10 15,-17 10-15,0-1 16,-1 9-16</inkml:trace>
  <inkml:trace contextRef="#ctx0" brushRef="#br1" timeOffset="200023.09">17784 16228 0,'-8'0'0,"-1"0"16,-8 0-16,-1 0 16,10 18-16,-18 25 15,8 26-15,1 1 16,8 7-1,9-16-15,0 0 0,17-18 16,1-8 0,25-9-16,-8-26 15,-18 0-15</inkml:trace>
  <inkml:trace contextRef="#ctx0" brushRef="#br1" timeOffset="200342.26">18583 15657 0,'0'0'0,"0"0"0,0 0 16,0 0-16,-8 0 15,-1 17-15,-17 9 16,0 52 0,-9 35-16,9 16 15,9 27-15,8 9 16,18-18-16,25 0 16,10-17-16,8-43 15,0-26-15,0-27 16,-26-16-1</inkml:trace>
  <inkml:trace contextRef="#ctx0" brushRef="#br1" timeOffset="200870.51">19252 15553 0,'0'0'0,"0"0"0,0 0 16,0 0-16,0 0 16,9 0-16,17 17 15,8 0-15,18 18 16,1 0-16,-1-1 16,-9 1-1,-17 0 1,0 17-16,-8 0 0,-10-9 15,-16 9-15,-18-9 16,-1 0-16,1-17 16,-17 0-1,0-17-15,8 0 16,0-1-16,0-8 0,18-8 16,0 8-1,8-9-15,9-8 16,9-9-16,17-18 15,34 1-15,10 0 16,-35 26-16</inkml:trace>
  <inkml:trace contextRef="#ctx0" brushRef="#br1" timeOffset="201907.08">20077 15458 0,'-9'0'0,"0"8"0,1 10 15,-1 8 1,0 8-16,9 1 16,0-1-16,18-8 15,-1 0-15,18-17 16,0 0-16,17-18 16,0-8-16,-9-9 15,1-9 1,-18 0-16,0 1 15,-18 17-15,1-1 16,-9 10-16,0 8 16,0 0-16,0 0 15,-9 26-15,1 17 16,-18 17-16,0 10 16,-9-1-16,0 0 15,0-17-15,9-8 16,0-18-1,0-9-15,9-8 16,0-9-16,-9-9 16,8 0-16,1-8 15,8 8-15,9 1 16,0-1-16,0 0 16,17 1-16,10 8 15,7 0 1,18 0-16,0 17 15,1 0-15,7 9 16,1 0 0,-17-8-16,-10-10 0,-8 1 15,0-18-15,-17 9 16</inkml:trace>
  <inkml:trace contextRef="#ctx0" brushRef="#br1" timeOffset="202257.31">18861 16367 0,'0'0'0,"0"0"0,0 0 16,0 0 0,17 0-16,27 0 0,34 0 15,44 0 1,60-9-16,18 1 16,8-1-16,-17-8 15,-35 8-15,-8-8 16,-18-1-1,-43 1-15,-17 17 0,-27 0 16,-34 0-16,-9 0 16</inkml:trace>
  <inkml:trace contextRef="#ctx0" brushRef="#br1" timeOffset="202653.8">19313 16514 0,'0'0'0,"0"0"15,0 0-15,0 0 16,0 0-16,0 9 16,17 8-16,18 18 15,17-1-15,0 1 16,-9 8-16,1 1 15,-18-1-15,0 0 16,-17-8 0,-1-9-16,-16 0 15,-10 0-15,-8 0 16,0 0-16,-17-18 16,8 1-16,0 0 15,18-9-15,0 0 16,-1 0-16,18-9 15,9-8 1,26-18-16,34-17 16,35-17-16,18 17 15,-61 35-15</inkml:trace>
  <inkml:trace contextRef="#ctx0" brushRef="#br1" timeOffset="202987.41">19938 16531 0,'0'0'0,"0"0"0,0 0 16,0 0-16,0 0 16,17 18-16,1 16 15,16 18 1,1 9-16,0 8 31,8-8-31,-17-9 0,0-9 0,-17-17 16,0 0-16,-1-17 15,1-1-15,0 1 16,-9-9-16,8-26 16,10-43-1,8-35-15,17-17 16,9 8-16,-8 27 15,-18 34-15,-9 34 16</inkml:trace>
  <inkml:trace contextRef="#ctx0" brushRef="#br1" timeOffset="203356.21">20615 16679 0,'0'0'0,"0"0"16,0 0-16,0 0 16,0 0-16,0 0 15,0 0 1,0 0-16,9 0 16,0 0-16,8 0 15,0 8-15,1 1 16,-10 0-16,1-1 15,-9 10-15,-9 16 16,1 10-16,-10-1 16,1-17-1,0 0-15,8-9 16,0-8-16,9 0 16,0-1-16,0 1 15,0-9-15,26 0 16,44-9-16,17-25 15,-53 8-15</inkml:trace>
  <inkml:trace contextRef="#ctx0" brushRef="#br1" timeOffset="203842.26">20980 15475 0,'-9'0'0,"1"0"16,8 9-16,0 8 15,0 0-15,17 18 16,18 17-16,8 26 15,9 17 17,9 18-32,-18 8 0,1 9 15,-18 8-15,-17-16 0,-9-19 16,-9 1-16,-17-8 16,-9-10-16,0-34 15,9-26-15,9-8 16,8-10-1</inkml:trace>
  <inkml:trace contextRef="#ctx0" brushRef="#br1" timeOffset="204289.43">21605 16228 0,'0'0'0,"0"0"0,0 0 16,0 0-16,0 0 15,0 0-15,18 0 16,16 0-16,18 0 16,18 0-16,-1-8 15,27-1 1,-27 9-16</inkml:trace>
  <inkml:trace contextRef="#ctx0" brushRef="#br1" timeOffset="205358.6">22682 15388 0,'0'0'0,"0"0"0,-9 0 16,1 0-1,-1 0-15,0 0 16,1 0-16,-1 0 15,9 0-15,0 0 16,0 0-16,17 0 16,9 0-16,9 0 15,26 18-15,17 16 16,-17 1 0,0 17-16,-18 0 15,-17 0-15,-9 0 16,-8 0-16,-18 8 15,-8-8-15,-18 0 16,-8-8-16,-1-18 16,10-9-16,-1-8 15,0-9-15,18 0 16,0-9 0,17 0-16,0-8 15,17-18-15,9-8 16,35 0-16,17 8 15,-35 18-15</inkml:trace>
  <inkml:trace contextRef="#ctx0" brushRef="#br1" timeOffset="206073.91">23342 15406 0,'0'0'0,"0"0"0,0 0 15,0 0-15,0 17 16,0 9-16,0 9 16,17-9-16,1 0 15,-1-1-15,18-16 16,8 0-16,1-18 15,-1-17-15,0 0 16,-8 0 0,-9-8-16,0-1 15,-17 18-15,0-1 16,-1 1-16,-8 17 16,0 0-16,-8 9 15,-1 25-15,-17 27 16,0 17-1,0 0-15,-9-9 16,9-17-16,0-9 16,-9-8-16,1-9 15,7-17-15,1-1 16,9-8-16,0-8 16,-1-1-16,18 0 15,0 1-15,0 8 16,0 0-1,18 0-15,8 0 16,26 0-16,0 8 16,9 10-16,-18-1 15,1 9-15,-1 0 16,0 0-16,-17-17 16,1-1-16,7 10 15,-8-10 1</inkml:trace>
  <inkml:trace contextRef="#ctx0" brushRef="#br1" timeOffset="206369.88">22708 16228 0,'-9'0'0,"1"0"0,8 0 16,0 0-16,8 0 15,36 0-15,34-8 16,52-1 0,26 0-16,27-8 15,-9 0-15,-27-1 16,-25 1-16,-27 8 15,-25 9-15,-27 9 16,-26-9-16</inkml:trace>
  <inkml:trace contextRef="#ctx0" brushRef="#br1" timeOffset="206754.16">22899 16341 0,'0'0'16,"0"0"-16,0 0 15,9 0-15,8 17 16,9 1-16,9 16 16,0 1-16,8 8 15,-8-8-15,-9 8 16,-9-8-16,-8-9 15,0 0 1,-18-9-16,0 0 0,1 1 16,-19-1-1,-7 0-15,-1-8 16,18 0-16,-1-9 16,1 0-16,8 0 15,9-9-15,9-8 16,26-18-16,43-26 15,61-34-15,0 9 16,-96 60-16</inkml:trace>
  <inkml:trace contextRef="#ctx0" brushRef="#br1" timeOffset="207323.79">23646 16480 0,'-9'0'0,"1"0"16,-1 0-16,9 0 16,-9 0-16,9 8 15,0 9-15,0 1 16,0-1-16,9 0 16,0-8-16,8 0 15,0-9-15,1-9 16,-1 0-1,18-17-15,-9-8 16,0-1-16,-9 18 16,-8 0-16,0 17 15,-1 0-15,1 17 16,0 18-16,8 25 16,-8 18-1,-1 9 1,-8-1-16,-8-8 0,-1-17 15,-8-18-15,-1-17 16,1 0-16,-9-17 16,0-1-1,0-8-15,-9-8 0,9-27 16,-9-17-16,9-17 16,17 8-1,27 18-15,-9 17 16</inkml:trace>
  <inkml:trace contextRef="#ctx0" brushRef="#br1" timeOffset="207599.56">24323 16003 0,'0'0'0,"0"0"16,0 0-16,0 0 16,9 0-16,8 0 15,27 0-15,16-8 16,19-1 0,16 0-1,-8-8 1,-18 8-16,-16-8 0,-27 8 0,-18 9 15</inkml:trace>
  <inkml:trace contextRef="#ctx0" brushRef="#br1" timeOffset="207754.51">24540 16202 0,'-8'0'0,"-1"0"16,0 0-16,1 0 16,8 0-16,0 0 15,0 0-15,8 0 16,18 0-16,18-8 15,43-1-15,17 0 16,-9 1 0,-43 8-1</inkml:trace>
  <inkml:trace contextRef="#ctx0" brushRef="#br1" timeOffset="208103.69">25530 15847 0,'0'0'0,"-8"0"0,-1 0 16,0 0-1,1 9-15,-10 8 16,-8 9-16,0 9 16,9 0-16,-1 8 15,1 0-15,17 0 16,9 1-16,8-1 15,0-17-15,27 0 16,8-17 0,17-1-16,1-16 15,-9-18-15,-9 0 16,-18-9-16,-7-8 16,-19-1-16,-25 1 15,-18 0-15,-34 8 16,-18 9-16,35 26 15</inkml:trace>
  <inkml:trace contextRef="#ctx0" brushRef="#br1" timeOffset="209289.32">19347 17571 0,'0'0'0,"0"-9"0,0 9 15,0-9-15,0 9 16,0 0-16,0-8 15,0 8-15,0 0 16,0 0-16,0 0 16,-8 0-1,-1 17-15,-8 0 16,-1 27-16,1 8 16,17 8-16,0-16 15,9-18-15,-1-9 16,10-8-1,-1-9-15,18-18 0,17-16 16,0-36 0,-9-16-16,1-1 15,-9-8 1,-27 17-16,1 26 0,0 17 16,-9 18-16,0 8 15,0 9-15,-9 0 16,0 26-16,-8 35 15,0 17 1,8 17-16,9 9 16,17-26-16,1-17 15,16-18-15,10-8 16,-10-18-16</inkml:trace>
  <inkml:trace contextRef="#ctx0" brushRef="#br1" timeOffset="209652.98">18965 17874 0,'0'0'0,"0"0"15,0 0-15,0 0 16,26 9-16,18 8 16,34 0-1,44 1 1,43-10-16,17 1 0,0-9 15,-8-9-15,-35 1 16,-9-1-16,-26 0 16,-34 9-16,-44 9 15</inkml:trace>
  <inkml:trace contextRef="#ctx0" brushRef="#br1" timeOffset="210169.73">19617 18160 0,'-9'0'0,"-8"8"0,-9 10 16,-18-1-16,9 9 16,1 0-16,-1 9 15,9-1 1,0 1-16,8 8 16,1-8-16,8 8 15,9-8-15,0-9 16,18-18-16,-1 1 15,18-18-15,8-25 16,27-18-16,-9-26 16,-1-26-1,-16 0-15,-18 17 16,-18 27-16,1 25 16,-9 18-16,0-1 15,0 18-15,0 0 16,-9 26-16,1 52 15,-10 26-15,18-8 16,0-10-16,9-25 16,0-27-1,8-16-15,9-10 16,18-16-16,-18 8 16</inkml:trace>
  <inkml:trace contextRef="#ctx0" brushRef="#br1" timeOffset="210404.91">19834 18194 0,'0'0'0,"0"0"16,0 0-16,8 0 16,10 9-16,25 0 15,18-1-15,17-16 16,9-1-1,8-8 1,-16-1-16,-19 1 0,-7 0 16,-19-1-16,-16 1 15,-10 8-15,1 9 16</inkml:trace>
  <inkml:trace contextRef="#ctx0" brushRef="#br1" timeOffset="210635.7">20164 18030 0,'0'0'0,"0"0"16,0 0-16,0 0 16,0 0-16,0 17 15,0 9-15,0 17 16,0 9-16,0 0 16,0 9-16,0 0 31,8-9-31,1-1 0,17 1 15,9-8-15,17-36 16,9-16-16,-27-1 16</inkml:trace>
  <inkml:trace contextRef="#ctx0" brushRef="#br1" timeOffset="210975.12">21093 17146 0,'0'0'0,"0"0"15,0 0-15,0 0 16,-9 0-16,0 0 15,-8 35-15,-9 34 16,-9 35-16,1 52 16,16 17-16,10-8 15,8-9 1,17-9-16,0-26 16,9-34-16,9-18 15,8-34-15,27-27 16,-1-16-16,-34 8 15</inkml:trace>
  <inkml:trace contextRef="#ctx0" brushRef="#br1" timeOffset="211464.87">21501 17224 0,'0'0'0,"0"0"0,0 0 15,0 0-15,0 0 16,0 0-16,0 0 15,17 0-15,1 0 16,16 0 0,10 18-16,8 16 15,0 1-15,9 17 16,-18 0-16,-17-9 16,0 0-16,-17 1 15,-18-1 1,1 0-16,-18 1 0,-9-18 15,-17 0 1,0-18-16,0 1 16,17-9-16,9-9 15,8 1-15,1-1 16,17-17-16,9-9 16,26-17-16,34-8 15,9-18-15,-43 43 16</inkml:trace>
  <inkml:trace contextRef="#ctx0" brushRef="#br1" timeOffset="212122.6">22039 17250 0,'0'0'0,"0"0"16,0 0-16,0 0 0,0 0 16,0 18-16,18-1 15,-1 0 1,18 1-16,0-1 15,8-8-15,0-1 16,1-16-16,-9-1 31,-1-17-31,-8 0 0,0 0 0,-17 9 16,0-1-16,-1 1 16,1 0-1,-9 8-15,0 0 16,0 9-16,0 0 15,0 0-15,0 18 16,0 25-16,0 18 16,-9 8-16,1 0 15,-1-8-15,-17-9 16,0-9 0,0-8-16,0-9 15,9-18-15,-10-8 16,1-8-16,9-1 15,0 0-15,-1-8 16,10 0-16,8-1 16,0 10-1,8-10-15,10 10 16,16 8-16,10 0 16,8 17-16,9 0 15,8 1-15,1-10 16,-1 1-16,1-9 15,-18-9-15,-44 9 16</inkml:trace>
  <inkml:trace contextRef="#ctx0" brushRef="#br1" timeOffset="212590.26">21440 17943 0,'0'0'0,"-8"0"0,8 0 15,0 0-15,0 0 16,0 0-16,17 0 15,18 0 1,43-8-16,52-1 16,44 0-1,25-8-15,-8 0 0,1-1 16,-19-8 0,-16 9-16,-36 0 15,-25-1-15,-36 10 0,-16 8 16,-36 0-1</inkml:trace>
  <inkml:trace contextRef="#ctx0" brushRef="#br1" timeOffset="213035.95">21657 18116 0,'0'0'0,"0"0"15,0 0-15,0 0 16,0 0-16,0 0 16,0 0-1,18 26-15,16 9 16,10 8-16,-1 9 15,1-8-15,-10-1 16,-8 0-16,-8-8 16,-10-9-16,-8 0 15,-8 0 1,-18 0-16,0 0 16,0-9-16,-18-8 15,-8-1-15,17-16 16,18-1-16,0 0 15,17 1-15,8-18 16,27-18-16,26-16 16,34-9-16,27-18 15,-53 44 1</inkml:trace>
  <inkml:trace contextRef="#ctx0" brushRef="#br1" timeOffset="213402.8">22378 18073 0,'0'0'0,"0"0"0,0 0 0,0 0 15,0 0-15,0 17 16,0 9-16,17 18 16,1 25-1,-1 0-15,9-8 16,0 0-16,0-18 16,-8-17-16,-10 0 15,1-18-15,0 1 16,-9-9-16,8-9 15,10-25-15,17-35 16,17-53 0,0-16-16,0 25 15,-9 18-15,-25 43 16</inkml:trace>
  <inkml:trace contextRef="#ctx0" brushRef="#br1" timeOffset="213902.2">22830 18229 0,'0'0'0,"0"0"0,0 0 15,0 0-15,0 0 16,0 0-16,17 0 16,0 9-16,1-1 15,8 1-15,-9 0 16,-8-1-1,-1 1-15,-8 0 16,-8 8-16,-1 0 16,0 1-16,9-1 15,0 0-15,0 1 16,0-1-16,9 0 16,8 0-1,-8-8-15,0 0 16,0-1-1,-1 1-15,1 0 0,-18-1 16,1 1-16,-19 8 16,1-8-16,0-9 15,18 0-15</inkml:trace>
  <inkml:trace contextRef="#ctx0" brushRef="#br1" timeOffset="214569.61">22856 17172 0,'0'0'0,"0"0"0,0 0 15,0 0-15,26 18 16,17 8-16,18 26 16,26 17-16,0 18 15,-1-1-15,1 18 16,-26 0-16,-9 0 15,-17 9-15,-18 8 16,-17-17 0,-17-9-16,-9-8 15,-9-27-15,0-17 16,9-17-16,9-17 16,8-9-1,9 0-15</inkml:trace>
  <inkml:trace contextRef="#ctx0" brushRef="#br1" timeOffset="-214693.36">23950 17666 0,'0'0'0,"0"0"16,0 0-1,0 0-15,0 0 16,17 0-16,9 0 16,35 0-16,17-9 15,35-17 1,-9 9-16,-69 8 0</inkml:trace>
  <inkml:trace contextRef="#ctx0" brushRef="#br1" timeOffset="-213942.72">24575 17042 0,'0'0'0,"0"0"0,-9 0 16,9 0-1,0 0-15,0 0 16,0 0-16,0 0 15,0 0-15,0 0 16,0 0-16,0 0 16,0 0-16,0 0 15,0 0-15,0 0 16,0 0 0,0 0-16,0 0 15,0 0-15,0 0 16,0 0-16,0 0 15,0 0-15,0 0 16,0 0-16,0 0 16,0 0-16,0 0 15,0 0-15,0 0 16,0 0 0,9 0-16,8 0 15,9 0-15,18 9 16,17 8-16,17 9 15,0 0 1,-17 0-16,-9 9 0,0 17 16,-17-9-16,-9 1 15,-18-1 1,-8 0-16,-8 1 16,-18-1-16,0-17 15,-9 0-15,-9 0 16,1-18-16,8 1 15,1-9-15,16-9 16,1 1 0,0-1-16,17-17 15,17-17-15,9 0 16,35 8-16,-1-8 16,-33 17-1</inkml:trace>
  <inkml:trace contextRef="#ctx0" brushRef="#br1" timeOffset="-213168.17">25469 17051 0,'0'0'0,"-8"0"0,-1 0 16,-8 0-1,-1 0-15,10 0 16,-1 9-16,9-1 16,0 1-16,0 0 15,0 8 1,17-8-16,1-1 0,16 1 16,10-18-16,-9 1 15,-1-1 1,-8-8-16,0-1 15,-8-8-15,-9 0 16,-1-8-16,1 8 16,-9 9-16,0-1 15,0 18-15,0 0 16,-9 0-16,1 18 16,-1 8-16,0 17 15,-17 26 1,9 9-16,-1 0 15,1-17-15,-9-1 16,0-16-16,-9-18 16,9 0-16,0-18 15,9 1 1,-9-9-16,0 0 16,8-9-16,1 1 15,8-1-15,9 9 16,0 0-16,0-9 15,9 1-15,17-1 16,17 9-16,18 0 16,9 17-16,-1 1 15,9 7-15,-17 1 16,0 0 0,-18-17-16,1 0 15,25-9-15,-26 0 16</inkml:trace>
  <inkml:trace contextRef="#ctx0" brushRef="#br1" timeOffset="-212672.21">24705 17839 0,'0'0'0,"0"0"0,0 0 16,0 0-16,0 0 15,18 0-15,8 0 16,17 0-16,27 0 15,34-8 1,43-1 0,18-17-16,18 0 0,8-9 15,-17 9-15,-18 9 16,-17 0-16,-35-1 16,-35 10-16,-43-1 15,-17 9 1</inkml:trace>
  <inkml:trace contextRef="#ctx0" brushRef="#br1" timeOffset="-212161.89">25027 18004 0,'0'0'0,"0"0"0,0 0 15,0 0 1,0 0-16,0 0 15,8 0-15,10 0 16,8 17-16,17 0 16,9 18-16,0 8 15,0 9 17,-8-8-32,-18-1 0,-9 0 0,-8 1 15,-18-10-15,1-8 16,-18 0-16,-18-9 15,1-8-15,-9 0 16,-1-1-16,19-16 16,-1-1-16,18 0 15,-1 1-15,18-1 16,9-8 0,34-26-16,36-18 15,25 0-15,-9 9 16,-69 35-16</inkml:trace>
  <inkml:trace contextRef="#ctx0" brushRef="#br1" timeOffset="-211661.73">25765 18012 0,'-9'0'0,"0"0"16,9 0-16,0 0 16,0 0-16,0 0 15,0 0 1,18 0-16,-1 0 16,18 0-16,0 9 15,-9-9-15,0 9 16,-18-9-16,1 0 15,0 0-15,-9 0 16,0 0-16,-9 8 16,0 1-1,1 8-15,-10-8 16,10 0-16,-1-1 16,0 1-16,1 0 15,8-1-15,0 1 16,0 0-16,0-1 15,0 1-15,0 0 16,0-1-16,0 1 16,0 0-1,17-1-15,9 1 16,26 0-16,26-1 16,0-16-16,27-18 15,-27-9-15,-52 26 16</inkml:trace>
  <inkml:trace contextRef="#ctx0" brushRef="#br1" timeOffset="-211344.64">26746 17467 0,'0'0'0,"0"0"0,0 0 15,0 0-15,0 0 16,17 0-1,1 0-15,16 8 16,10-8-16,25 18 16,-8-10-16,-35 1 15</inkml:trace>
  <inkml:trace contextRef="#ctx0" brushRef="#br1" timeOffset="-211178.21">26677 17718 0,'0'0'0,"0"0"0,0 0 16,0 0-16,0 0 16,8 0-16,18 0 15,35-9-15,52-17 16,0-8 0,-44 16-16,-43 10 15</inkml:trace>
  <inkml:trace contextRef="#ctx0" brushRef="#br1" timeOffset="-210893.69">27554 17389 0,'0'0'0,"-9"0"0,0 0 16,1 9-16,-1 8 15,-9 18-15,1 8 16,8 9-16,9 17 15,18-8 1,-1-18-16,18 0 16,0-17-16,8 0 15,0-17-15,10-26 16,-1-9-16,-18-18 16,-16-25-16,-36-26 15,-25-18-15,-44 18 16,-26 8-16,61 53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1T02:35:30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9648 12669 0,'0'0'0,"-9"-9"0,0 1 16,1-1-16,-1 0 16,0 1-16,1-1 15,-18 0-15,-1 1 16,-16 8-16,0 0 16,-1 8-16,-17 10 31,9-1-31,9 17 0,-18 18 15,9 9-15,17-9 16,9 9-16,9-9 16,17-9-16,9 0 15,8-8-15,18-9 16,-1 0-16,18-18 16,18 1-1,-1-18-15,1 1 16,-1-1-16,-8 1 15,-17-10-15,-18 10 16</inkml:trace>
  <inkml:trace contextRef="#ctx0" brushRef="#br0" timeOffset="646.54">9865 12669 0,'0'0'0,"0"-9"0,8 1 0,1 8 16,-9 0 0,9 0-16,-9 0 15,0 0-15,0 0 16,0 17-16,-9 9 15,0 8-15,-8 18 16,0 0-16,-1-8 16,1-1-16,0 0 31,8-17-15,0 0-16,9-17 0,0 0 15,0-9-15,0 0 16,0-9-16,0 0 0,9-17 15,8-17-15,1-9 16,-1 0 0,-8 17-16,-1 9 15,1 9-15,0 0 16,-9 17-16,0 0 16,0 0-16,17 0 15,0 17-15,1 9 16,8 0-16,0 0 15,0 0-15,0 0 16,-9 0-16,1 0 16,-10-17-16,1-1 15,0 1 1,0 0 0,-1-18-16,10-8 0,-1-35 15,18-18 1,-9-25-16,0 9 15,-9 16-15,1 18 0,-1 18 16,-8 8 0,-1 0-16,1 17 15</inkml:trace>
  <inkml:trace contextRef="#ctx0" brushRef="#br0" timeOffset="1191.71">10638 12530 0,'0'0'0,"0"0"16,0 0-16,-9 0 15,0 0-15,1 0 16,-1 0-1,0 0-15,1 0 16,-10 9-16,1 0 16,-9-1-16,0 10 15,0 8-15,0 8 16,-9 18 15,17 0-31,1-9 16,17 1-16,0-10 0,0-8 0,9 0 0,8-8 15,9-10 1,0 1-16,0-18 16,0 1-1,0-10-15,-8-8 0,-10 0 16,1 0-16,-18-8 16,1 8-1,-18 0-15,0 8 16,0 1-16,8 8 15,1 1-15,0 8 16,8 0-16,9 0 16,0 0-16,9 0 15,8-9-15,9 0 16,0 1 0,-9 8-16</inkml:trace>
  <inkml:trace contextRef="#ctx0" brushRef="#br0" timeOffset="1425.11">10733 12643 0,'0'0'0,"0"0"0,0 0 16,0 0-16,0 0 16,0 0-16,0 0 15,0 0-15,0 0 16,0 0-16,0 0 16,0-9-1,17 1-15,10-10 16,7 1-16,18-9 15,9 9-15,-9-1 16,-8 1 15,-1 0-31,1-1 0,-1 18 0,-17 0 0,-17 0 16</inkml:trace>
  <inkml:trace contextRef="#ctx0" brushRef="#br0" timeOffset="1692.49">11080 12600 0,'0'0'0,"-8"0"15,-1 0 1,0 0-16,1 0 16,-1 0-16,9 0 15,0 0-15,0 0 16,0 0-16,0 8 15,0 10-15,0-1 16,0 26 0,-9 9-16,9-9 0,0 1 15,0-1 1,0-17-16,9 0 16,0-17-16</inkml:trace>
  <inkml:trace contextRef="#ctx0" brushRef="#br0" timeOffset="24289.94">3196 14600 0,'0'0'0,"0"0"16,0 0-16,0 0 16,-9 9-16,0 34 15,-17 35-15,0 35 16,0 8 15,9-9-31,-1-16 0,18-1 0,9-43 16,-9-43-16,0-9 15</inkml:trace>
  <inkml:trace contextRef="#ctx0" brushRef="#br0" timeOffset="24714.71">3482 14973 0,'0'0'0,"0"0"0,0 0 0,-8 0 16,-1 8-16,0 10 15,9-1-15,0 0 16,0 1-1,0-1-15,0 0 16,9 0-16,0 1 16,-1-10-16,10 1 15,-1 0-15,18-18 16,8-8-16,-17-9 16,0 0-16,-17 0 15,0-17 1,-18 8-16,0 9 15,-17 0-15,-9 9 16,-8 17 0,-9 8-16,17 10 0,0-1 15,27-8-15,8-9 16,0 8-16,0-8 16,8 0-1</inkml:trace>
  <inkml:trace contextRef="#ctx0" brushRef="#br0" timeOffset="25026.48">3812 14869 0,'-9'-9'0,"-8"0"15,8 1-15,1 8 16,-1 0-16,9 0 16,0 0-1,0 0-15,0 0 16,17 8-16,18 1 15,17 8-15,0-8 16,9 0-16,0-1 16,-18 1 15,-17-9-31,0 0 0,-17 0 0,0 9 16,-18 17-16,-26 17 15,-8 18-15,-18 8 16,0-9-16,9-8 15,18-26 1,25-17-16,9 0 16,0-1-16</inkml:trace>
  <inkml:trace contextRef="#ctx0" brushRef="#br0" timeOffset="25920.3">4628 14669 0,'0'0'0,"0"0"0,-8 0 0,-10 0 15,-8 9 1,0 8-16,0 1 15,-8 8-15,-1 8 16,0 1-16,0 8 31,18 9-31,0 18 0,8-10 16,9-8-16,9 0 0,8-9 16,0-8-16,9-9 15,9 0 1,9-17-16,16-18 15,10-8-15,-1-18 16,1-17-16,-10-9 16,-7 1-16,-10-1 15,-17-8-15,-9 8 16,-17-8-16,-8 17 16,-10 17-16,-8 9 15,0 9 1,0 0-16,0 17 15,0 0-15,9 17 16,8 0-16,9 9 16,0-8-16,0-18 15,0 0-15</inkml:trace>
  <inkml:trace contextRef="#ctx0" brushRef="#br0" timeOffset="26088.62">4819 14860 0,'0'0'0,"-8"0"0,-1 0 15,0 0-15,1 0 16,-10 0 0,-8 17-16,0 1 0,-17 8 15,8 8 1,0-8-16,9 9 16,-8 0-16,25-18 15</inkml:trace>
  <inkml:trace contextRef="#ctx0" brushRef="#br0" timeOffset="26256.26">4542 14973 0,'0'0'0,"0"0"0,0 0 0,0 0 16,17 0-16,9 26 15,35 8-15,0 9 16,43 9-1,9 0-15,-61-34 0</inkml:trace>
  <inkml:trace contextRef="#ctx0" brushRef="#br0" timeOffset="26487.52">5106 14791 0,'0'0'0,"0"0"0,0 0 16,0 17-1,9 35-15,-1 26 16,10 17-16,-1-17 16,1-26-16,-10-9 15,1-25 1,0-10-16</inkml:trace>
  <inkml:trace contextRef="#ctx0" brushRef="#br0" timeOffset="26831.83">5453 14886 0,'0'0'0,"0"0"16,0 0-16,0 0 0,0 0 15,0 26-15,0 17 16,0 18 0,9-18-16,0-8 15,-1-9-15,1-18 16,9 1-16,-1-9 16,0-9-16,9-17 15,0 0-15,-8-8 16,-10-9-1,-16 8-15,-10 9 16,-8 9-16,-17 17 16,-1 0-16,10 0 15,8 8-15,8-8 16,10 0-16</inkml:trace>
  <inkml:trace contextRef="#ctx0" brushRef="#br0" timeOffset="27072.53">5549 14730 0,'0'0'0,"0"0"0,0 0 15,0 0 1,9 0-16,8 17 0,18 1 16,17 8-1,0 0-15,17-9 16,1-8-1,-18-1-15,-17 1 0,-9 0 16,-18-9-16,1 8 16,-26 27-16,-44 60 15,-52 44-15,-61 77 16,-121 174-16</inkml:trace>
  <inkml:trace contextRef="#ctx0" brushRef="#br0" timeOffset="119098.07">23021 9153 0,'0'0'0,"0"0"0,0 0 0,0 0 16,0 0-16,0 0 16,0 0-16,0 0 15,-9 8-15,-8 18 16,-1 18-16,-8 8 15,0 17-15,0 17 32,0 18-17,0-8-15,9-1 0,-1-17 16,10-9-16,8 0 0,0-8 16,0-18-16,8 1 15,10-18-15,-1 0 16,18-9-16,-1-8 15,19-18-15,-1-17 16,17-17-16,1-9 16,-1-18-1,1-16 1,-10-10-16,1 1 0,0-17 16,-18-1-16,-8 35 15,-9 17-15,-17 18 16,-1 17-1,1 9-15,-9 0 16,0 8-16,0 9 16,0 0-16,-9 9 15,-8 17-15,-9 17 16,0 26-16,-17 35 16,8 26-1,0-17-15,18-1 16,-1 9-16,18-17 15,0-17-15,18-9 16,-1-26-16,0-9 16,18-17-1,-9-9-15</inkml:trace>
  <inkml:trace contextRef="#ctx0" brushRef="#br0" timeOffset="119779.31">24445 9932 0,'-9'-9'0,"0"1"16,1-1 0,-1 0-16,0 1 0,-17-1 15,0-8-15,0 8 16,-17 9 0,-18 0-16,-8 17 46,-1 9-46,9 9 0,-8 17 0,-1 17 0,18 1 16,18-10-16,7-8 0,10-9 16,17 1-16,0-18 15,9 0 1,8-9-16,35-8 16,18-1-16,-10-16 15,-33 8-15</inkml:trace>
  <inkml:trace contextRef="#ctx0" brushRef="#br0" timeOffset="120264.32">24349 10131 0,'0'0'0,"0"0"0,-8 0 15,-1 9-15,0 8 16,-8 18-16,-1 8 15,-8 18-15,0 34 32,0 9-32,9-26 0,0 0 15,-1-17-15,1-18 16,-1-9-16,10-8 16,-1-17-16,9 0 15,0-1-15,0-8 16,0-8-16,0-18 15,9-26 1,8-26 0,1 0-16,8 9 0,0 17 0,0 8 15,8 10 1,-8-1-16,1 18 16,-1-1-16,0 18 15,-9 0-15,0 0 16,-8 0-16,0 9 15,-9 0 1,0 8-16,-9 0 16,-8 1-16,-9 8 15,0-9-15,0 0 16,8-8-16,1 0 16,8-9-16,9 0 15</inkml:trace>
  <inkml:trace contextRef="#ctx0" brushRef="#br0" timeOffset="120797.96">24714 9733 0,'0'0'15,"0"0"-15,0 0 0,0 0 0,0 0 0,9 17 16,-1 0-16,1 18 15,-18 17-15,1 9 16,-10 17-16,1 8 31,-9-8-31,0-17 0,8-1 0,1-16 16,0-1-16,8-17 16,9-9-1,0-8-15,0 0 16,0-1-16,0-8 15,0-8-15,9-1 16,8 0-16,0-17 16,1 0-16,8 0 15,0 9 1,0 0-16,0-1 0,-9 10 16,-8 8-16,0 0 15,-1 0 1,1 0-16,-9 0 15,0 8-15,0 10 16,0-1-16,0 0 16,0 1-16,9 8 15,0-9-15,-9-8 16,0-1 0,8 1-16,10 0 15,-1-1-15,9 1 16,-9-9-16,-8 0 15</inkml:trace>
  <inkml:trace contextRef="#ctx0" brushRef="#br0" timeOffset="121284.22">25383 10339 0,'-9'-9'0,"0"1"0,1-1 15,-1 0 1,-8 1-16,-10-10 0,1 1 16,-8 0-16,-1 17 15,-8 0 1,-1 0 0,1 17-16,-9 0 0,17 1 15,0 16-15,18-8 16,-1 0-16,10-8 15,8-1-15,0-8 16,8-1-16,10 1 16,16-18-1,1 1-15,0-18 16,8 0 0,1 0-16,-18 8 15,0 1-15,-17 8 0,-1 9 16,1 0-16,-9 0 15,0 0-15,0 18 16,0-1 0,0 0-16,0 1 15,9-1-15,-1-8 16,10-1-16,16 1 16,-8 0-16,1-9 15,-10 0-15</inkml:trace>
  <inkml:trace contextRef="#ctx0" brushRef="#br0" timeOffset="122012.46">25739 10175 0,'0'0'0,"0"0"15,0 0-15,0 0 16,-9 0-16,0-9 16,1 0-16,-10 9 15,1 0 1,-9 0-16,0 0 15,0 18-15,0-1 16,0 0-16,8 9 16,1 0-16,8 9 15,1-9 1,8 0-16,0-9 16,0 0-16,0-8 0,0 0 15,0-1 1,0 1-16,-9 0 15,0-1-15,0 1 16,1 0-16,-1-1 16,0-8-1,9 9-15,0-9 0,0 0 16,0 0-16,0 0 16,26-61-16,-26 61 15,0 0 1,0 0-16,0 0 15,0 0-15,0 0 16,0 0-16,0 0 16,0 0-16,0 0 15,18 0-15,-1 9 16,9-9 0,18-9-16,16 1 15,1-1-15,0-17 16,0 9-16,-18-1 15,-17 1-15,0 0 16,0-9-16,-17 8 16,0 1-16,-9 0 15,-9 0-15,-8-1 16,-1 10 0,-8 8-16,-17 17 15,-9 0-15,8 18 16,10-1-16,-1 10 15,9 8-15,8 0 16,18 0-16,18-9 16,17 0-16,25-17 15,36-26 1,51-34-16,-16-1 16,-79 18-16</inkml:trace>
  <inkml:trace contextRef="#ctx0" brushRef="#br0" timeOffset="123963.35">26103 9759 0,'0'0'0,"0"0"16,0 0-16,0 0 15,0 0-15,18 0 16,-1-9-16,18 1 16,0-1-16,8 9 15,0 0-15,10 0 16,-1 9-1,-9-1 1,18 18-16,0 0 0,-35-9 16</inkml:trace>
  <inkml:trace contextRef="#ctx0" brushRef="#br0" timeOffset="124183.45">26129 10062 0,'0'0'0,"0"0"0,0 0 15,0 0-15,9 0 16,8-9-16,18 1 16,17-1-1,9 9-15,0 0 16,17 0-1,-26 0-15</inkml:trace>
  <inkml:trace contextRef="#ctx0" brushRef="#br0" timeOffset="124947.91">27371 8399 0,'0'0'0,"0"0"15,0 0-15,0 0 16,0 9 0,-8 8-16,-1 18 15,-17 17-15,0 17 16,0 26 0,-9 18-16,0-1 0,9 10 15,9 25 1,-1-9-16,1 36 15,0 8-15,8 17 0,0-9 16,9-16 0,0 7-16,-8-7 15,16-1-15,1 9 16,0-18-16,17 1 16,8-9-16,19-18 15,-10-16-15,18-10 16,0-25-16,8-27 15,1-8 1,-36-26-16</inkml:trace>
  <inkml:trace contextRef="#ctx0" brushRef="#br0" timeOffset="126522.39">27831 8520 0,'0'0'0,"0"0"0,0 0 16,0 0-16,0 0 15,0 0 1,0 18-16,-8 25 15,-1 9-15,0 17 16,9 1-16,-8-10 16,8-17-16,0 1 15,0-18-15,0 0 16,0-18-16,0 1 16,0 0-1</inkml:trace>
  <inkml:trace contextRef="#ctx0" brushRef="#br0" timeOffset="127232.09">29160 8650 0,'0'0'0,"0"0"0,-9 0 15,1 0-15,-1 0 16,-8 0-16,-9 18 16,0-1-16,-1 18 15,10 8-15,0 0 16,17-8-16,8-1 15,10-8 17,-1 0-32,9-17 0,18 0 0,8-18 15,0-8-15,9-9 16,-18-18-16,0 1 16,-16 0-1,-19 0-15,-8-1 16,-8 10-16,-10 8 15,-8 8-15,0 1 16,-17 17-16,8 0 16,18 9-16,8-1 15</inkml:trace>
  <inkml:trace contextRef="#ctx0" brushRef="#br0" timeOffset="127841.02">30793 8642 0,'-9'-9'0,"0"0"0,1 9 16,-1 0-16,0 0 15,1 0-15,-10 0 16,-8 18-16,0-1 16,-9 18-1,9-1-15,9 10 16,8-1-16,9-17 62,0 0-62,9-9 0,0-8 0,8-1 0,0 1 0,1-9 0,8-9 16,0-17-16,-9 0 16,-8-17-16,-18 0 15,0 0 1,-8 8-16,-9 0 0,0 9 15,-9 9-15,9 17 16,9 0-16,17 9 16</inkml:trace>
  <inkml:trace contextRef="#ctx0" brushRef="#br0" timeOffset="128262.49">31618 8737 0,'0'0'0,"0"0"0,-9 0 16,0 0-16,-8 0 15,-9 17-15,8 1 16,1-1-16,0 17 16,17 1-16,0-9 15,8 0 1,10 0-16,16 0 16,19-17-16,-1-1 15,17-16-15,-8-10 31,0-8-15,-18-8-16,-17-10 16,0 1-16,-17 0 15,-18 8-15,-8 9 0,-35 9 16,-18 8-16,-25 27 0,43-10 16</inkml:trace>
  <inkml:trace contextRef="#ctx0" brushRef="#br0" timeOffset="129719.84">27753 9854 0,'0'-9'0,"0"1"15,0-1-15,0 0 16,0 1-16,0-1 15,0 0-15,0 9 16,-8 0 0,-1 0-16,-8 18 15,-9 8-15,-9 8 16,17 10-16,1-10 16,17 10-16,0-1 15,9-17-15,8 0 16,0-9-16,10-8 15,16-18 1,9-8-16,0-9 16,0-17-16,-8-9 15,-18 8-15,-9-8 16,-8 0-16,-18 18 16,-17-1-16,0 18 15,0 0-15,0 17 16,0 17-16,8 9 15,18-18 17</inkml:trace>
  <inkml:trace contextRef="#ctx0" brushRef="#br0" timeOffset="130337.64">28700 10010 0,'0'0'0,"0"0"16,0 0-16,0 0 15,0 0-15,0 0 16,0 9-16,17 8 16,9 0-1,9 1-15,8-10 16,10 1-16,-10 0 15,9-18 17,-9 0-32,1-8 0,-9 0 0,-9-9 0,0 0 15,-18 0-15,1 0 16,-9 0 0,-9-9-16,-8 9 15,-9 9-15,-9-1 16,-17 18-16,0 9 15,0 8-15,0 18 16,8 0-16,10-1 16,-1 18-16,18 18 15,17-10 1,0 1-16,17-1 16,18-8-16,-1-8 15,19-10-15,7-8 16,10-17-16,-9 0 15,-1-18-15,18 0 16,9-8-16,-52 8 16</inkml:trace>
  <inkml:trace contextRef="#ctx0" brushRef="#br0" timeOffset="130719.23">29325 9984 0,'0'0'0,"0"0"16,0 0-16,0 0 15,0-9-15,17 1 16,1-18-16,17-9 15,-1-8-15,-8 8 16,0 0 0,0 1-1,-17 17 1,0-1-16,-1 10 0,1 8 0,-9 0 16,0 0-16,0 17 15,0 0-15,0 18 16,9-1-1,0 1-15,-1-9 16,1 0-16,0-17 16,-9-1-16,0-8 15</inkml:trace>
  <inkml:trace contextRef="#ctx0" brushRef="#br0" timeOffset="130877.28">29455 9482 0,'0'0'0,"0"0"16,0 0-16,0 0 16,0 0-16,9 0 15,8 8-15,-8 1 16</inkml:trace>
  <inkml:trace contextRef="#ctx0" brushRef="#br0" timeOffset="131340.41">30028 9655 0,'0'0'0,"0"0"0,0 0 16,0 0-16,0 0 15,0 0 1,0 0-16,0 0 15,-8 0-15,-1 0 16,0 0-16,1 0 16,-10 0-16,-8 17 15,0 1-15,0-1 16,0 9-16,9-9 16,-1 0-1,1 1-15,8-1 16,1 9 31,8-9-47,0 1 0,17-10 0,0 1 0,9 0 0,9-9 0,9-9 15,-10 0 1,1 1-16,8-1 0,-16-17 16,-1 0-1,0 0-15,-18 0 16,1 9-16,-9 0 15,-9-9-15,-8 8 16,8-8-16,1 18 16</inkml:trace>
  <inkml:trace contextRef="#ctx0" brushRef="#br0" timeOffset="131520.66">29959 9464 0,'0'0'0,"0"0"15,0 0-15,0 0 16,0 0-16,0 0 15,0 0-15,0 18 16,0-1-16,9 35 16,-1 17-16,-16 18 15,-1 17 17,-8 8-32,8 18 0,0-26 15,9-69-15</inkml:trace>
  <inkml:trace contextRef="#ctx0" brushRef="#br0" timeOffset="132622.81">31044 9975 0,'0'0'0,"0"0"15,-8 0-15,-1 0 16,0 0-16,1 0 16,-1 0-1,0 9-15,1 8 16,-1 9-16,0 9 15,9 8-15,0 1 16,18-10-16,-1-8 16,0-8-16,18-10 15,17 1 17,0-18-32,0-17 0,-8 0 15,-1-17-15,-17 0 0,-8-9 16,-10 8-16,-16 10 15,-10-1-15,-8 18 16,0-1-16,0 1 16,-9 17-16,1 9 15,-1 8 1,26-8-16</inkml:trace>
  <inkml:trace contextRef="#ctx0" brushRef="#br0" timeOffset="133043.06">32208 9941 0,'0'0'0,"-9"0"16,1-9-16,-1 9 15,-17 0-15,9 0 16,-9 0-16,8 9 16,-8 8-1,0 0-15,9 9 16,-1 9-16,18 8 16,0 1-16,9-10 46,8-8-46,18 0 0,-35-26 0,35 9 0,8 0 0,1-9 16,8-9-16,-9-17 16,-8 0-16,-18 0 15,-8-17-15,-18-1 16,-25 10-16,-27-1 16,-43 9-16,-27 26 15,79 9-15</inkml:trace>
  <inkml:trace contextRef="#ctx0" brushRef="#br0" timeOffset="134255.84">27936 10997 0,'0'0'0,"0"0"0,-9-8 15,9 8-15,-9 0 16,1 0-16,-1 0 16,0 0-16,-8 8 15,-9 10-15,0 16 16,8 10-1,1 8-15,0 8 16,17-17 0,0 1-16,8-10 0,18-8 15,9 0-15,17-17 16,9-9-16,8-9 16,-8-17-16,0-8 15,-18-18-15,1-9 16,-18-8-1,-17 17-15,-1 0 16,-16 17-16,-1 1 16,0-1-16,-8 18 15,0-1-15,-1 18 16,18 0-16,0 0 16</inkml:trace>
  <inkml:trace contextRef="#ctx0" brushRef="#br0" timeOffset="134749.43">29177 10997 0,'0'0'0,"0"0"15,0 0-15,-8 0 16,-1 0-16,0 0 16,1 0-16,-1 9 15,-8 8 1,-1 18-16,1 0 15,0 17-15,17-9 16,0 0-16,17-17 31,0 0-31,9 0 0,9-17 0,8-1 16,10-16-16,7-1 16,-16-17-16,-1 0 15,-8-17 1,-9-9-16,-17 0 15,-18 0-15,0 9 16,-8 8 0,0 9-16,-1 9 15,-8 8-15,17 9 16</inkml:trace>
  <inkml:trace contextRef="#ctx0" brushRef="#br0" timeOffset="135375.51">30089 11127 0,'0'0'0,"0"0"0,0 0 16,0 0-16,0 0 16,0 9-16,9 8 15,8 1-15,18-1 16,8 0-16,10 0 15,7-8-15,1 0 16,-9-9-16,0-9 16,-8 0-1,-1 1-15,-17-18 16,0 0-16,-8 0 16,-10-9-16,1 9 15,-18 0-15,1-8 16,-18 8-16,0 0 15,-18 8 1,1 10-16,-1 8 16,1 0-16,-1 17 15,-8 0-15,0 18 16,17 8-16,1 9 16,16 0-1,1 0-15,8 9 0,18-1 16,8 1-16,18 0 15,9-18 1,8-17-16,0 0 16,17-17-16,1-1 15,-10-16-15,1-10 16,-26 1-16</inkml:trace>
  <inkml:trace contextRef="#ctx0" brushRef="#br0" timeOffset="136567.44">30723 11153 0,'0'0'0,"0"0"0,0 0 16,0 0-1,0-8-15,18-10 16,-1-8-16,9-8 16,0-1-16,0 0 15,0 1-15,-17 16 16,-1 1-1,-8 0-15,0 8 16,0 9-16,0 0 16,0 0-16,0 0 15,0 17-15,0 1 16,0 8-16,0 0 16,0-9-16,0-8 15,9 8-15,-9-8 16,0-18-1,0 0-15,0 9 16</inkml:trace>
  <inkml:trace contextRef="#ctx0" brushRef="#br0" timeOffset="136722.45">30888 10746 0,'0'-9'0,"0"9"0,0 0 0,0 0 0,0 0 15,0 0-15,0 0 16,0 9-1,9 0-15</inkml:trace>
  <inkml:trace contextRef="#ctx0" brushRef="#br0" timeOffset="136977.67">31314 10712 0,'-9'-9'0,"0"0"0,9 9 0,-8 0 0,-1 0 0,0 0 16,1 0-16,-1 0 15,-9 9-15,1 8 16,-9 9 0,0 9-16,0-1 15,9 18-15,-1 9 16,18 0-16,0-9 15,0-18-15,9-8 16,17 0-16,0 0 16,0-8-16,-9-10 15</inkml:trace>
  <inkml:trace contextRef="#ctx0" brushRef="#br0" timeOffset="137203.91">31296 10789 0,'0'0'0,"0"0"0,0 0 16,18 0 0,-1 0-16,18 0 15,17 0-15,17 0 16,-8 0-16,-17 9 15,-1 0-15,-26-9 16</inkml:trace>
  <inkml:trace contextRef="#ctx0" brushRef="#br0" timeOffset="137466.34">31348 10850 0,'0'0'0,"0"0"0,0 0 0,0 0 15,0 9 1,-8 8-16,-1 0 16,0 1-16,1 8 15,8 0-15,0-9 16,0 0-16,0 9 15,8-17-15</inkml:trace>
  <inkml:trace contextRef="#ctx0" brushRef="#br0" timeOffset="137653.76">31539 10867 0,'0'0'0,"0"0"0,0 0 15,0 9 1,0 8-16,0 9 16,0 9-16,9 8 15,-9-8-15,9 8 16,8 1-16,-8-27 16</inkml:trace>
  <inkml:trace contextRef="#ctx0" brushRef="#br0" timeOffset="137902.85">31609 10989 0,'0'0'0,"0"0"0,0 0 16,0 0-16,0 0 15,9 0-15,17 0 16,8 0-16,27-9 16,-26 0-16</inkml:trace>
  <inkml:trace contextRef="#ctx0" brushRef="#br0" timeOffset="138392.29">32234 10893 0,'0'0'0,"0"0"15,0 0-15,0 0 16,0-8-16,-9-1 16,1 0-1,-1 9-15,-17 0 16,0 0-16,0 0 15,-9 9-15,-8 8 16,8 1-16,0-1 16,1 0-1,16 9-15,1 0 0,8-8 16,9 8 0,0 0-16,18-9 15,8 0-15,17 9 16,9-17-16,0 0 15,-8-18-15,-1 0 16,-8-8-16,-9-9 16,0 9-16,-17-1 15,-1 1 1,1 0-16,-18-1 16,9 10-16</inkml:trace>
  <inkml:trace contextRef="#ctx0" brushRef="#br0" timeOffset="138621.96">32130 10694 0,'0'0'0,"0"0"16,0 0-16,0 0 16,0 0-16,0 18 15,0 7-15,0 10 16,0 17-16,-9 17 15,1 9 1,-10-8-16,1 8 0,-1-18 16,10-17-1,8-17-15,8-8 16,1-10-16</inkml:trace>
  <inkml:trace contextRef="#ctx0" brushRef="#br0" timeOffset="139003.06">32251 10781 0,'0'-9'0,"0"0"0,0 1 16,0 8-16,0 0 15,0 0-15,0 0 16,0 0-16,0 0 16,9 17-16,0 9 15,0 9-15,-1 8 16,1 26-1,0-8-15,-1-9 16,-16 0-16,-1 0 16,-8-9-16,-1-17 15,9-9-15,9-8 16</inkml:trace>
  <inkml:trace contextRef="#ctx0" brushRef="#br0" timeOffset="139513.9">32668 11179 0,'0'-8'0,"0"8"0,0 0 16,0 0-16,-8 0 15,-1 0 1,0 17-16,1 0 15,8 9-15,0 9 16,0-9-16,8 0 16,1-9-16,8 9 15,1-17-15,8-1 16,17-16-16,-8-1 16,0-17-1,-1 0-15,-8-17 16,-8-9-16,-10 0 15,-16 17-15,-18 1 16,0 8-16,-18 8 16,-8 18-16,9 18 15,34-1 1</inkml:trace>
  <inkml:trace contextRef="#ctx0" brushRef="#br0" timeOffset="141108.7">28413 11846 0,'0'0'0,"0"0"0,-8 0 16,-1 0-16,0 0 16,-17 9-16,0 8 15,-17 18-15,8 17 16,0 0-16,18 0 47,-1-9-32,18 0-15,0-43 0,9 26 0,9 0 0,16-17 0,1-1 0,26-8 16,0-8-16,-1-18 16,-8-9-16,-8-8 15,-9-18-15,-18 9 16,-8 0-16,-18 18 15,0-1 1,-17 18-16,0 8 16,9 9-16,17 0 15</inkml:trace>
  <inkml:trace contextRef="#ctx0" brushRef="#br0" timeOffset="141524.53">29395 11855 0,'0'0'0,"0"0"0,0 0 0,0 0 0,0 0 16,-9 0-1,0 17-15,9 0 16,0 1-16,0 8 16,0 0-16,18 0 15,16 0-15,1 0 16,26-18-16,8 1 16,-8-18-16,-9 1 15,-8-18-15,-18 0 16,0 0-16,-18 0 15,-8 0 1,-8 0-16,-10-9 16,-8 18-16,0-1 15,-9 1-15,1 17 16,16 0-16,10 0 16,8 9-16</inkml:trace>
  <inkml:trace contextRef="#ctx0" brushRef="#br0" timeOffset="141995.6">31209 11985 0,'0'0'0,"0"0"0,0 0 0,0 0 16,-8 0-16,-1 0 16,-17 0-1,-9 0-15,1 17 16,-1 0-16,0 1 15,0 8-15,18 0 16,0 0 0,17 0-1,0 0-15,17-1 0,9-7 0,26-10 16,18 1 0,-1-18-16,1-8 15,-10-9-15,-16 9 16,-18 0-16,-18-18 15,1-8-15,-18 8 16,1 0 0,-18 9-1,-18 9 1,1 0-16,17 8 0</inkml:trace>
  <inkml:trace contextRef="#ctx0" brushRef="#br0" timeOffset="142490.73">32799 11699 0,'0'0'0,"0"0"15,0 0-15,0 0 16,0 8-16,-9 18 16,0 26-16,1 26 15,-19 9-15,1 8 78,-8 1-78,-1-1 16,18-9-16,17-16 0,0-44 0</inkml:trace>
  <inkml:trace contextRef="#ctx0" brushRef="#br0" timeOffset="143156.91">32451 8486 0,'0'0'0,"0"0"0,9 0 15,17 17-15,17 9 16,9 26-16,9 26 15,9 9 1,-1 8-16,18 26 0,0 9 16,-9 17-16,-17 18 15,0 8-15,-27 9 16,-8 8 0,-8 18-16,-10 9 15,-8 8-15,-8 0 16,-18-8-16,0 8 15,-9 0-15,-9-17 16,10-9-16,-1-43 16,9-9-1,-9-17-15,-8-17 16,-1-18-16,-8-34 16,35-44-16</inkml:trace>
  <inkml:trace contextRef="#ctx0" brushRef="#br0" timeOffset="185042.99">23707 12296 0,'0'0'16,"0"0"-16,0 0 0,0 0 15,0 0-15,0 0 16,0 0-16,0 9 16,-9 17-16,0 17 15,1 18-15,-10 8 16,1 9 15,0-17-31,-1-18 0,1-8 16,8-9-1,9-18-15,0 1 0,0-9 16,0-9-16,9-8 0,17-26 16,9-18-1,17-17-15,8 18 16,-16 16-16,-1 10 16,1 16-16,-18 10 15,0 8-15,0 17 16,-9 9-16,-8 26 15,0 9-15,-9 8 16,0 0-16,0-17 16,0-9-16,0-17 15,0-17 1,8 0-16,10-18 16,-10 9-16</inkml:trace>
  <inkml:trace contextRef="#ctx0" brushRef="#br0" timeOffset="185562.9">24584 12574 0,'0'-9'0,"0"0"0,0 1 16,0-1-16,-9 0 15,0 1-15,1-1 16,-1-8-16,0 8 16,-8-8-16,0 17 15,-9 0-15,-9 17 16,-9 9-16,1 9 15,8 8-15,0 0 32,18 0-32,0 1 0,17-18 15,0-18-15,17 1 16,0-18-16,18-8 16,9-9-16,-1 0 15,-8 9 1,-9 0-16,-9-1 15,-8 10-15,0 8 16,-1 0 0,-8 17-16,9 0 15,0 18-15,-1 8 0,10 0 16,-1 1-16,18-18 16,26 8-1,-18-8-15</inkml:trace>
  <inkml:trace contextRef="#ctx0" brushRef="#br0" timeOffset="185807.49">24688 12487 0,'0'0'0,"0"0"0,0 0 15,0 0-15,17 0 16,9 0-16,35-9 16,9 1-16,-1-18 15,18 0 32,-9 8-47,0-8 0,-8 0 0,-44 18 0</inkml:trace>
  <inkml:trace contextRef="#ctx0" brushRef="#br0" timeOffset="186079.03">25079 12175 0,'0'0'0,"0"0"0,0 0 0,0 0 0,0 0 16,-9 17-16,0 9 15,-17 26-15,0 18 16,-9 8-16,1 0 31,16-9-31,1 0 0,8 0 32,1-17-17,8-8 1,8-10-16,18 1 15,-17-26-15</inkml:trace>
  <inkml:trace contextRef="#ctx0" brushRef="#br0" timeOffset="186260.13">25339 12591 0,'0'0'0,"0"0"0,0 0 0,0 9 15,0 8-15,0 9 16,-8 8-16,8 27 15,8-9-15,1-35 16</inkml:trace>
  <inkml:trace contextRef="#ctx0" brushRef="#br0" timeOffset="186406.2">25331 12357 0,'0'0'0,"0"0"0,0 17 0,17 18 16,0 0-1,9 8-15,-8-26 16</inkml:trace>
  <inkml:trace contextRef="#ctx0" brushRef="#br0" timeOffset="186712.8">25574 12703 0,'0'0'0,"0"0"0,0 0 16,0 0 0,0 18-16,8-1 15,1 9-15,0-9 16,-1 9 0,1-17-16,0 0 0,-9-1 15,0 1 1,0-9-16,0-9 15,8 1-15,1-18 16,0-9-16,8-8 16,1-1-16,-1 10 15,-8 8-15,-1 9 16,1-1 0,-9 10-16,0 8 0,9 0 15,8 8-15,-8 1 16</inkml:trace>
  <inkml:trace contextRef="#ctx0" brushRef="#br0" timeOffset="187293.45">26008 12686 0,'0'0'0,"0"0"0,0 0 16,0 0-16,0 0 16,0 0-1,0 0-15,9 0 16,8 9-16,0-1 15,18 1-15,0-9 16,8-9-16,1 1 16,-10-1-16,-8-8 15,0-9 17,-17 9-32,-9-9 0,0 26 0,-9-26 0,-25 0 15,-10 8-15,1 10 16,-1 8-16,-16 17 15,8 18-15,8 8 16,9 17-16,9 1 16,26 0-16,18-9 15,34 0 1,26 0-16,-35-26 16</inkml:trace>
  <inkml:trace contextRef="#ctx0" brushRef="#br0" timeOffset="187942.63">27467 12747 0,'0'0'0,"0"0"16,0 0-16,0-9 15,0 0-15,0-8 16,-9 0-16,0-1 15,1 1 1,-18 9-16,-18 8 16,1 8-16,-1 9 15,10 1-15,-1 16 16,9 1 46,8 0-62,18-9 0,0-26 0,0 17 0,9-8 0,-9-9 0,18 8 0,8 1 0,8 0 0,1-1 16,8 10-16,1-1 16,-1 18-16,-8 17 15,0 17-15,-9 17 16,-17-8-16,-1-8 16,-16-10-16,-1-16 15,0-10 1,-17-8-16,0 0 15,-17-17-15,-1-9 16,1-9-16,-1-25 16,1-27-16,8-17 15,9-9-15,26 18 16,9 17-16,8 0 16,9 9-16,-8 17 15</inkml:trace>
  <inkml:trace contextRef="#ctx0" brushRef="#br0" timeOffset="188321.43">28109 12747 0,'-8'0'0,"-1"0"0,0 0 0,1 0 16,-1-9-16,0 9 15,1-9 1,-19 1-16,1-1 15,-17 9-15,0 0 16,-1 17-16,1 1 31,8 16-31,0 1 0,18-9 0,0 0 16,17-9-16,0 1 16,17-10-1,9 1-15,9-18 16,8 1-16,1-10 15,-10 1-15,-8 8 16,-17 1-16,0 8 16,-1 0-16,-8 8 15,0 10-15,0 8 16,9 8-16,8 1 31,1 0-31,8-9 16,-9-18-16</inkml:trace>
  <inkml:trace contextRef="#ctx0" brushRef="#br0" timeOffset="188578.42">28031 12643 0,'0'0'0,"0"0"15,0 0-15,0 0 16,18 0-16,8 9 16,17-1-16,26 1 15,18-18 1,9 1 15,-9-1-31,-27 9 0,-16 0 16,-18 0-16</inkml:trace>
  <inkml:trace contextRef="#ctx0" brushRef="#br0" timeOffset="188828">28231 12470 0,'0'0'0,"0"0"0,0 0 16,0 0-16,0 0 15,0 17-15,0 9 16,-9 26 0,1 17-16,-1 26 15,-9 1 1,1-10-16,0-8 0,17-8 16,0-10-1,17-17-15,-8-17 16,-1-8-16</inkml:trace>
  <inkml:trace contextRef="#ctx0" brushRef="#br0" timeOffset="189263.25">28457 12963 0,'0'0'0,"0"0"0,0 0 16,0 0-16,17 0 16,0 0-16,18-8 15,0 8-15,26-9 16,8-17-16,-17 0 47,-8 9-47,-18-1 0,-26 18 0,26-17 15,-18 0-15,1 8 0,-9-8 0,-9 8 16,1 0-16,-10 1 16,-8-1-16,0 9 15,0 0-15,0 9 16,0 8-16,9 18 16,-1-1-1,10 10-15,8-1 16,8 0-16,10 1 15,25 8-15,35-9 16,35-26-16,52-26 16,235-16-1</inkml:trace>
  <inkml:trace contextRef="#ctx0" brushRef="#br0" timeOffset="203774.95">27493 13673 0,'0'0'0,"0"-8"0,-9-1 0,0 0 16,1-8-16,-10 0 16,10 8-16,-1 1 15,0 8-15,1 0 16,-1 25-16,-17 27 16,9 26-16,-1 26 15,9 26 1,1-9-1,8-8-15,0-26 0,-9-27 16,0-8-16,1-8 16,-1-18-16,9-18 15,0-8-15,0 0 16</inkml:trace>
  <inkml:trace contextRef="#ctx0" brushRef="#br0" timeOffset="203932.82">26920 14193 0,'0'0'0,"0"0"0,0 0 16,0 0-16,8 0 16,36 0-16,25-9 15,35-17-15,18-8 16,17-9-16,-26 8 16,-70 26-1</inkml:trace>
  <inkml:trace contextRef="#ctx0" brushRef="#br0" timeOffset="204316.25">27727 14150 0,'0'0'0,"0"0"0,0 0 16,0 0-16,0 0 15,0 0-15,0 17 16,0 9-16,0 9 16,0 17-1,9 0-15,8-9 16,1 0 0,-1-17-16,18 0 0,-9-17 15,9-9-15,-1-9 16,10-17-1,-10-8-15,-8-18 0,-17-18 16,-9 10-16,-9 16 16,-17 10-1,0 16-15,0 1 16,0 17-16,0 0 16,9 0-1,0 0-15,17 0 0</inkml:trace>
  <inkml:trace contextRef="#ctx0" brushRef="#br0" timeOffset="204609.99">28179 14055 0,'0'0'0,"0"0"16,0 0-16,17 17 16,9 9-16,18 17 15,-1 0-15,-8 9 16,-9 0 15,-9 0-31,-8-8 0,0-10 31,-18 1-15,0-9-16,1-9 16,-1-8-16,0 0 15,0-9-15,1-9 0,8-8 16,8-18-16,19-26 15,16-8-15,18 0 0,-9 17 0,-26 34 16</inkml:trace>
  <inkml:trace contextRef="#ctx0" brushRef="#br0" timeOffset="205615.25">29785 14003 0,'0'0'0,"0"-9"16,-8 0-16,-1 1 16,0-1-1,1-8-15,-1 8 0,0-8 16,-8-1-16,-1-8 15,1 9-15,0 0 16,-1-1-16,-8 10 16,0 8-1,-8 8 1,-1 10-16,0 16 0,18 10 16,-1 8-1,18 8-15,18 1 0,-1-1 16,9-16-16,0-1 15,0-8-15,-8-9 16,-10 0 0,1-18-16,0 10 15,-18-1-15,0 0 16,-17 9-16,-9 0 16,-8-8-16,0-1 15,8-8-15,9-1 16,17 1-1,9-9-15,0 0 0,18-9 16,-10 9 0</inkml:trace>
  <inkml:trace contextRef="#ctx0" brushRef="#br0" timeOffset="205786.98">29968 14297 0,'0'0'0,"0"0"0,0 0 15,0 0-15,-9 17 16,0 9-16,1 9 15,-1 0 1,0-9-16,9 0 16,0-18-16,0-8 15,9 0-15,-9 0 16</inkml:trace>
  <inkml:trace contextRef="#ctx0" brushRef="#br0" timeOffset="205894.17">30037 13968 0,'0'-9'0,"0"1"0,0 8 0,0 0 0,0 0 16,0 0-16,0 0 16,9 0-16,-1 8 15</inkml:trace>
  <inkml:trace contextRef="#ctx0" brushRef="#br0" timeOffset="207774.86">30940 14046 0,'0'0'0,"0"0"0,0-9 0,-8 1 16,-1-1 0,0 0-16,1 1 15,-10 8-15,1 0 16,-1 8-16,1 1 15,8 17-15,1 9 16,8-1-16,0 9 16,8 1-16,1-10 15,0-8 1,-9 0-16,0-8 31,-9-1-31,0 0 0,-8 9 31,-9 0-31,0 0 16,-9 0-16,0-17 16,18 0-1,0-1-15,-1-8 16,18 0-16</inkml:trace>
  <inkml:trace contextRef="#ctx0" brushRef="#br0" timeOffset="208219.75">31088 14176 0,'0'0'0,"0"0"0,0 8 16,0 10-16,9 8 15,-9 26-15,8 0 16,1 26-16,0 17 16,-18-17-1,9 0-15,-9-9 0,1-17 16,-1-17-16,0-9 15,0-9 1,9-8-16,0-1 16,0-8-16,0-17 15,9-35-15,9-52 16,8-17-16,8 17 16,10 9-1,-1 25-15,-17 27 16,0 8-16,0 18 0,-8 0 15,-1 17 1,-8 0 0,-1 8-16,1 10 0,0 8 15,-18 8-15,-8 10 16,-9-1-16,-9 0 16,0-8-1,0-9-15,1 0 0,25-17 16,9-9-1</inkml:trace>
  <inkml:trace contextRef="#ctx0" brushRef="#br0" timeOffset="208384.56">31592 14132 0,'0'0'16,"0"0"-16,-9 18 0,0 8 15,-8 17-15,-1 18 16,10-1-16,8-16 16,0-10-1,8-25-15</inkml:trace>
  <inkml:trace contextRef="#ctx0" brushRef="#br0" timeOffset="208578.47">31618 13959 0,'0'0'0,"0"0"15,0 18-15,0 8 16,8 8-16,18 27 16,0-1-1,-17-34-15</inkml:trace>
  <inkml:trace contextRef="#ctx0" brushRef="#br0" timeOffset="208813.24">31730 14436 0,'0'0'0,"0"0"0,0-9 16,0 0-16,0-17 16,18-17-16,-1 0 15,9 8-15,0 0 16,-8 9-16,8 9 15,0 8 1,0 9-16,-9 18 16,1 16-1,-1 18-15,0 0 0,1-8 16,8-1-16,8-8 16,-8-18-16,-8-17 15</inkml:trace>
  <inkml:trace contextRef="#ctx0" brushRef="#br0" timeOffset="210242.48">28926 15189 0,'0'0'0,"0"0"15,0 0-15,0 0 16,0 0-16,0 0 16,0 0-16,-9-9 15,-8 1-15,-9-10 16,-18 18 0,1 18-16,-9 8 15,-1 8-15,10 10 31,8-10-31,18 1 0,0-9 0,17 0 16,0 0-16,17-17 16,0-1-16,1 1 15,25-18 1,1 1-16,-18-1 16,0 0-16,0 9 15,-18 0-15,1 0 16,-9 0-16,-9 18 15,-17 34-15,-26 43 16,-9 26 0,-8 9-16,-1 9 15,27-36-15,26-7 16,8-18-16,9-18 16,9-25-16,8-9 15,0-17-15,27-18 16,8-8-16,0-27 15,9-16-15,0-36 16,-18-8 0,-34 9-16,-1 9 15,-16 34-15,-1 17 16,-8 18-16,8-1 16,0 10-16,9-1 15,0 9-15,0 0 16,0-9-16,18 1 15,42-27 1,19-17-16,-45 17 16</inkml:trace>
  <inkml:trace contextRef="#ctx0" brushRef="#br0" timeOffset="210665.27">29264 15310 0,'0'0'0,"0"0"15,0 0-15,0 0 16,0 0-16,0 18 16,-8 8-16,8 17 15,0 18-15,0-9 16,0-9-1,0 0-15,8-17 16,-8 0-16,9-17 16,0-1-16,8 1 15,0-18-15,18-17 16,0-17-16,0-9 16,-9 9-16,0 8 15,-18 18-15,1 0 16,0 17-1,-9 0-15,0 8 16,8 18-16,1 9 16,8 17-16,1 0 15,-1-18 1,9-8-16,0-8 16</inkml:trace>
  <inkml:trace contextRef="#ctx0" brushRef="#br0" timeOffset="211119.69">29855 14990 0,'0'0'0,"0"0"0,0 0 16,0 0-16,-9 26 15,0 17-15,-8 18 16,0 25-16,8 1 31,-8 8-31,-1-25 0,10-18 16,-1-9-16,9-17 16,0-9-16,0-8 15,0-1-15,0-8 16,0-8-16,17-1 15,1 0-15,-1 1 16,9 8-16,0 0 16,0 0-16,-8 0 15,-10 8 1,1 10-16,-9-1 16,-9 0-16,-8 18 15,-1-9 1,-8 0-16,0 0 0,9-17 15,0-1-15,8-8 16,9 0-16,0 0 16</inkml:trace>
  <inkml:trace contextRef="#ctx0" brushRef="#br0" timeOffset="211303.58">30237 15432 0,'0'0'0,"0"0"0,0 8 0,0 10 16,-9 16-16,0 10 16,9-1-1,9-17-15,0 0 16,0-18-16</inkml:trace>
  <inkml:trace contextRef="#ctx0" brushRef="#br0" timeOffset="211429.08">30202 15276 0,'0'0'0,"0"0"0,0 0 16,9 0-16,26 8 16,-18-8-16</inkml:trace>
  <inkml:trace contextRef="#ctx0" brushRef="#br0" timeOffset="211697.87">30471 15458 0,'0'0'0,"0"0"15,0 0-15,0 0 16,0 0-16,18-9 16,8 0-16,35-17 15,17 9-15,-18 0 16,-16-1 31,-27 18-47</inkml:trace>
  <inkml:trace contextRef="#ctx0" brushRef="#br0" timeOffset="211961.13">30784 15163 0,'0'0'0,"0"0"0,0 0 15,-9 0 1,1 9-16,-1 8 15,-8 0-15,-1 18 16,-8 8-16,0 18 16,0 17-1,9 0-15,-1-9 0,10 0 16,8-8 0,17-9-16,0-9 15,9-17-15,18-8 16,-1-18-16,-17 0 15</inkml:trace>
  <inkml:trace contextRef="#ctx0" brushRef="#br0" timeOffset="-198145.4">29047 17302 0,'0'0'0,"0"0"0,0 0 0,0 0 16,9 0-16,8 9 16,1 8-16,8 1 15,0-10-15,-9 1 16,-8 8-16,-1-8 15</inkml:trace>
  <inkml:trace contextRef="#ctx0" brushRef="#br0" timeOffset="-138010.28">21796 3030 0,'0'0'15,"0"0"-15,0 0 0,-8-9 0,-10 0 16,-34-8-1,-26 17-15,-61 9 16,-9 8 0,1 9-16,16 0 15,1 8-15,9 1 16,8 0-16,9 8 16,25-8-16,19-9 0,8 0 15,-1 0 1,19 8-16,-1 1 15,18 8-15,-1 9 16,1 9-16,8 25 16,-8 36-16,17 16 15,-9-8-15,9 9 16,0-9 0,-9-26-16,9-27 15,-8-16-15,8-9 16,0-26-16,0-9 15,0-8-15,0-9 16,0 0-16</inkml:trace>
  <inkml:trace contextRef="#ctx0" brushRef="#br0" timeOffset="-137739.14">19886 4259 0,'0'0'0,"0"9"0,26 17 0,9 26 15,17 9-15,-9-1 16,1-8 0,-10-9-1,-8-17-15,0 0 0,0-17 16,-8 0-16,-1-27 15,27-34-15,16-60 16,19-53 0,-10-17-16,61-207 15</inkml:trace>
  <inkml:trace contextRef="#ctx0" brushRef="#br0" timeOffset="-136695.3">22352 2926 0,'0'0'0,"0"0"0,0 0 0,0 0 16,0 0-16,0 0 16,0 0-16,17 0 15,9 17 1,18 0-16,-1 1 15,-8-1-15,-9 9 16,0-9-16,-17 18 16,-1-1-1,-16 10-15,-10 8 0,-8 0 16,-8 8 0,-1 1-16,9-18 15,8-17-15,1 0 16,8 0-16,9-9 15,0 1-15,0-10 16,18 10 0,17-10-16,8 1 0,9 0 15,9-18 1,0 0-16,-18 1 16,-17 8-16</inkml:trace>
  <inkml:trace contextRef="#ctx0" brushRef="#br0" timeOffset="-136509.71">23003 3298 0,'0'0'0,"0"0"0,0 0 16,18 0-16,-1 0 15,0-9-15,1 1 16,16 8-16,-7 0 15,-10 0-15</inkml:trace>
  <inkml:trace contextRef="#ctx0" brushRef="#br0" timeOffset="-135842.45">24089 2926 0,'-9'0'0,"0"0"0,1 0 16,-1 0-16,0 0 15,-17 0-15,0 0 16,-9 0-16,1 0 15,-10 17-15,1 18 16,8-1 0,0 1-16,9 8 15,9-8 1,17-9-16,0-9 0,0-8 16,17-1-16,1 1 15,8-18-15,17-8 16,1-9-16,-1 0 15,-17 9-15,-17-1 16,-1 18 0,-8 0-16,-8 9 15,-1 26-15,-26 34 16,-8 44-16,-9 34 16,8 26-16,10-17 15,16-26 1,18-35-16,0-26 15,9-17-15,0-26 16,8-8-16,0-10 16,1-16-16,17-10 15,8-42-15,0-53 16,-17-25-16,-26-27 16,-17 26-16,0 53 15,-1 34-15,1 17 16,8 18-1,1 0-15,-1 17 16,9 0-16,0 0 16,0 0-16,17 0 15,27 0-15,-18 0 16</inkml:trace>
  <inkml:trace contextRef="#ctx0" brushRef="#br0" timeOffset="-135406.83">24219 3030 0,'0'0'0,"0"0"0,0 0 15,0 0-15,0 17 16,0 17-16,0 10 16,0 8-16,0 0 15,0-9 1,9 0 0,-9-17-16,8-17 0,10 0 15,-10-9-15,10-9 16,-1-8-1,18-18-15,0-8 0,-9-9 16,0 8-16,-18 18 16,1 9-16,-9 17 15,0 0-15,0 17 16,0 18 0,0 26-16,9 8 15,8 9-15,9 0 16,0-43-16,-17-18 15</inkml:trace>
  <inkml:trace contextRef="#ctx0" brushRef="#br0" timeOffset="-134971.96">24610 2596 0,'0'0'0,"0"0"0,0 18 0,0 8 16,8 26-16,1 26 16,9 17-1,-1 0 1,-8-8-16,-1-9 0,-8-18 16,0-16-16,0-18 15,0-9 1,0-8-16,0-1 15,0-8-15,9-8 0,0-1 16,8 0 0,0-8-16,1 0 15,8-1-15,0 18 16,-9 0-16,1 0 16,-10 9-16,1 0 15,0-1-15,-9 1 16,-9 8-16,0 1 15,-8-1 1,0 0-16,-1-8 16,1 0-1,8-1-15,9-8 16</inkml:trace>
  <inkml:trace contextRef="#ctx0" brushRef="#br0" timeOffset="-134790.12">25261 2952 0,'0'0'0,"0"0"16,0 17-16,0 9 15,0 9-15,0 8 16,0 0-16,0 0 16,0-17-16,9-17 15</inkml:trace>
  <inkml:trace contextRef="#ctx0" brushRef="#br0" timeOffset="-134616.67">25426 2718 0,'0'0'0,"0"0"0,0 0 0,0 0 16,17 0-1,1 0-15,-1 0 16,27 0-16,-10 8 16</inkml:trace>
  <inkml:trace contextRef="#ctx0" brushRef="#br0" timeOffset="-134398.36">25608 2943 0,'0'0'0,"0"0"0,0 0 0,18 0 16,8 0-16,9-9 15,8 1-15,9-1 16,0 0-16,-17 1 15,-18 8-15</inkml:trace>
  <inkml:trace contextRef="#ctx0" brushRef="#br0" timeOffset="-134146.43">25930 2553 0,'0'0'0,"0"0"15,0 0-15,0 0 16,-9 17-16,0 9 16,-17 18-16,9 16 15,-9 36-15,0 8 32,8-18-32,10 1 0,8-27 15,17 1-15,1-18 16,16 1-16,-8-27 15,-8-8-15</inkml:trace>
  <inkml:trace contextRef="#ctx0" brushRef="#br0" timeOffset="-133533.33">27041 2848 0,'0'0'0,"0"-9"16,0 0-16,-8 1 15,-1-1-15,0 0 16,-8 1-16,-9 8 16,0 0-16,0 17 15,8 0-15,1 1 16,8-1-16,9-8 15,0-1-15,0 1 16,0 0 0,0-9-16,18 0 15,8 8-15,8 10 16,1 8-16,0 8 16,0 18-16,-1 17 15,-8-8 1,0 8-16,-17-8 15,0 0-15,-9-18 16,-9-8-16,0-9 16,-8 0-16,-9-9 15,0-9-15,-17 1 16,-1-26-16,-8-18 16,0-8-1,9-9-15,25 9 16,18 17-16,0 8 15</inkml:trace>
  <inkml:trace contextRef="#ctx0" brushRef="#br0" timeOffset="-133179.2">27406 2848 0,'0'0'0,"0"0"15,0 0-15,0 0 16,0 0-16,-9 0 15,1 0-15,-1 0 16,-17 0-16,0 17 16,0 0-16,8 9 15,1 0-15,8 0 16,9-8-16,0-10 16,9 1-1,8 0-15,18-18 16,9 0-16,-1 1 15,0-10-15,-8 1 16,-9 0-16,0 8 16,-8 9-16,-1 0 15,0 0-15,1 17 16,8 1 0,-9 8-1,9 0-15,-17-9 0</inkml:trace>
  <inkml:trace contextRef="#ctx0" brushRef="#br0" timeOffset="-132927.23">27649 2744 0,'-9'-9'0,"1"0"0,8 1 16,0 8-16,0 0 15,0-9-15,0 0 16,17 1-16,0-1 16,18-17-16,26 0 15,0-9 1,-9 18 0,0-9-16,0 0 0,-35 18 15</inkml:trace>
  <inkml:trace contextRef="#ctx0" brushRef="#br0" timeOffset="-132747.31">27814 2293 0,'0'0'0,"0"0"16,0 18-16,0 34 16,0 26-16,0 26 15,-9 8 1,9 1-16,0-9 0,9-18 15,8-25-15,-8-9 16,9-18 0,-10-16-16</inkml:trace>
  <inkml:trace contextRef="#ctx0" brushRef="#br0" timeOffset="-132395.98">28118 2856 0,'-9'0'0,"1"0"16,8 0-16,0 0 16,0 9-16,0-9 15,17 9-15,0-9 16,1-9-16,16 0 16,-7 1-16,7-1 15,1-17-15,-9 0 16,0 0-16,-17-9 15,-9 18 1,-9 0-16,0 8 16,1 9-16,-18 0 15,0 26-15,-9 9 16,0 8-16,18 9 16,8 0-16,18-9 15,26 1-15,51-18 16,88-18-1,52-42-15,173-79 16</inkml:trace>
  <inkml:trace contextRef="#ctx0" brushRef="#br0" timeOffset="-955.79">18384 11586 0,'0'0'0,"0"0"0,0 0 0,0 0 0,0 0 16,26 9-16,17 17 15,-26-9-15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1T02:41:54.1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2145 3818 0,'0'0'0,"0"0"0,0 0 16,0 0-16,0 0 15,0 0-15,0 0 16,0 0-16,0 0 15,0 8 1,-17 18-16,8 44 16,0 51-16,0 35 62,9-9-62,0-26 0,0-17 0,0-17 0,0-18 0,0-26 0,0-43 0,0 26 16,0-8-16,9-10 0,-9-16 15,9-1 1</inkml:trace>
  <inkml:trace contextRef="#ctx0" brushRef="#br0" timeOffset="345.74">2145 3670 0,'0'0'0,"0"0"0,0 0 16,0 0-16,0 0 16,0 0-16,9 0 15,8 0-15,0 0 16,9 9 0,18 8-16,8 1 0,-9-1 15,1 0 1,-18 18-16,0 0 15,-17-1 1,-18 18-16,-26 18 0,-17 16 16,-26-8-16,-9 0 15,0-9-15,18-25 16,8-10 0,26-25-1,18 0-15,8-1 0,9 1 16</inkml:trace>
  <inkml:trace contextRef="#ctx0" brushRef="#br0" timeOffset="715.01">2266 4433 0,'0'-9'0,"0"0"15,9 1-15,9 8 16,-1 0-16,0 0 16,9 0-16,0 17 15,0 0 1,0 1-16,1 7 16,-19 10-16,1 0 15,0-1-15,-9 1 16,0-9-16,0 0 15,-9-9 1,9-8-16,0 0 16,0-9-16,0-9 15,17-17-15,1-17 16,16-18-16,18-17 16,9 18-16,17 8 15,-8 8-15,-35 27 16</inkml:trace>
  <inkml:trace contextRef="#ctx0" brushRef="#br0" timeOffset="1090.98">3031 4450 0,'0'0'0,"-9"0"0,0 0 15,1 0-15,-1 0 16,0 0-16,1 0 15,-1 0 1,0 9-16,0 8 16,1 0-16,8 18 15,0-1-15,0 1 16,17 8-16,1-8 16,-1-9-16,9 0 15,9-17 1,8-9-16,1-18 0,-10-8 15,-8-8 1,0-1-16,-17-8 16,-9-9-16,-26 0 15,-9 9-15,1 17 16,-1 17 0,0 9-16,18 9 0,-1 8 15,18-8-15,0-1 16</inkml:trace>
  <inkml:trace contextRef="#ctx0" brushRef="#br0" timeOffset="1441.55">3404 4294 0,'-9'0'0,"1"0"15,8 0-15,0 0 16,0 0-16,0 17 16,0 1-16,8 16 15,10 18-15,-1 0 16,0-9-16,-8 1 16,0-1-1,0-17 1,-1 0-16,1-9 15,0-8-15,-9 0 0,0-9 16,8-9-16,10-8 16,-1-27-16,18-34 15,-9-25-15,-9 25 16,27 17-16,-1 18 16,-17 17-1</inkml:trace>
  <inkml:trace contextRef="#ctx0" brushRef="#br0" timeOffset="1911.49">3908 4493 0,'0'0'0,"-9"0"0,0 0 16,1 0-16,8 0 16,0 0-16,0 0 15,0 0-15,0 0 16,8 9-16,10-1 16,8-8-1,8-8-15,1-1 16,9-17-16,-1 0 15,-17-8-15,0 8 16,-17 0 0,0 0-16,-18 0 15,0 8-15,-17 1 0,-17 17 16,-1 0 0,1 26-16,-9 17 15,17 18-15,9 8 16,17 0-16,18 9 15,17-8-15,17-10 16,18-16-16,9-18 16,8-9-1,35-8-15,-44-1 16</inkml:trace>
  <inkml:trace contextRef="#ctx0" brushRef="#br0" timeOffset="9154.4">5662 4190 0,'-9'0'0,"9"0"0,0 0 0,0 0 0,0 0 16,0 0 0,17-9-16,10 1 15,7-1-15,18-8 16,18-1-16,-9 1 15,-9 0 1,-18 17-16,-7 0 0,-1 8 16,-9 1-1,-8-9-15</inkml:trace>
  <inkml:trace contextRef="#ctx0" brushRef="#br0" timeOffset="9398.04">6027 4181 0,'-9'0'0,"0"0"0,0 0 15,9 0-15,-8 18 16,-1 8 0,0 8-16,1 18 15,-1-8-15,0-1 16,1 0-1,8 0-15,0-8 16,8-18 0,1-8-1</inkml:trace>
  <inkml:trace contextRef="#ctx0" brushRef="#br0" timeOffset="9591.32">5740 4649 0,'0'0'0,"0"0"0,-9 0 16,1 0-16,8 0 15,0 0-15,0 0 16,0 0-16,0 0 16,17 0-1,0 0-15,27 0 16,17-9-16,8 9 16,-8 0-16,-35 0 46</inkml:trace>
  <inkml:trace contextRef="#ctx0" brushRef="#br0" timeOffset="10079.87">6409 4207 0,'0'0'0,"-9"0"16,0 0-16,1 0 16,-1 0-16,0 0 15,1 0-15,-1 0 16,-9 9-16,1 8 16,0 18-16,-1 17 15,10 9-15,8-1 31,0 1-15,17-18-16,9 0 0,9-8 0,8-9 16,9-17-16,0-1 15,18-16-15,-1-18 16,10-18-16,-1-16 16,-18-9-1,-16 8-15,-18-17 16,-17 9-16,-18 8 15,0 18-15,-25 8 16,-1 9-16,0 9 16,0 17-16,1 0 15,-1 8 1,9 10-16,8-10 0,18 1 16,0 0-16,0-1 15</inkml:trace>
  <inkml:trace contextRef="#ctx0" brushRef="#br0" timeOffset="10294.04">6956 4207 0,'0'0'0,"-9"0"0,0 0 15,1 0 1,-1 0-16,0 0 0,-8 0 16,-9 0-1,0 0-15,-18 18 16,1 8-16,-9 17 15,0 0 1,17 1-16,0-18 16,9 0-16,18 0 15,8-18-15,0 1 16,0-1-16</inkml:trace>
  <inkml:trace contextRef="#ctx0" brushRef="#br0" timeOffset="10455.74">6539 4207 0,'-9'0'0,"1"0"16,8 0-16,0 0 16,0 18-16,0 8 0,17 8 15,9 10-15,9-1 16,-1 0 0,18 1-1,27-1-15,-27-17 0,-26-18 16</inkml:trace>
  <inkml:trace contextRef="#ctx0" brushRef="#br0" timeOffset="10750.13">7155 3999 0,'0'0'0,"0"0"0,0 18 16,0 8-1,0 8-15,0 36 16,0 8-16,0 0 16,9 0-16,-9-18 15,0-17-15,0-17 16,0 0-16,0 0 15,9-17-15,-9-9 16,0 0 0</inkml:trace>
  <inkml:trace contextRef="#ctx0" brushRef="#br0" timeOffset="10927.39">7208 4346 0,'0'0'0,"0"0"16,0 0-16,0 0 15,0 0 1,17-9-16,0 1 16,18-1-16,8 9 15,10-9-15,-19-8 16,-16 8-16</inkml:trace>
  <inkml:trace contextRef="#ctx0" brushRef="#br0" timeOffset="11128.67">7598 4008 0,'0'0'0,"0"0"16,0 17-16,-8 9 16,-1 26-16,9 35 15,0 26 1,0-18-16,0 0 15,0 0-15,0 9 16,0-8-16,0-62 16</inkml:trace>
  <inkml:trace contextRef="#ctx0" brushRef="#br0" timeOffset="12058.74">5749 3783 0,'0'0'0,"0"0"15,0 0-15,-9 0 16,-8 0-16,-18 9 16,-9 8-16,-8 18 15,0 17-15,0 17 94,0 9-94,9 34 0,43-112 0,-44 130 0,27 0 0,17-130 0,0 121 0,9 1 0,17-27 0,17-17 0,18-9 16,8-25-16,-34-27 0</inkml:trace>
  <inkml:trace contextRef="#ctx0" brushRef="#br0" timeOffset="12464.02">7564 3766 0,'0'0'0,"0"0"16,0 8-16,26 10 15,17 25-15,18 9 16,8 9-16,-8 8 31,-9-9-31,-8 18 0,-1 18 16,-17-10-16,-17 18 16,-27 17-16,-16 18 15,-10 0-15,27-70 16</inkml:trace>
  <inkml:trace contextRef="#ctx0" brushRef="#br0" timeOffset="15302.91">8475 3766 0,'0'0'0,"0"0"0,0 0 16,0 0-16,0 0 15,0 0-15,0 0 16,0 0 0,0 8-16,0 18 15,0 35-15,0 8 16,0 9-16,0 17 31,9 18-31,0-18 0,8-8 0,0-18 16,1-17-1,-1-9-15,1-17 16,-1 0-16,0-17 16,1 0-16,16-18 15,10-26-15,8-25 16,9-27-16,-1-25 15,10-18-15,-18-9 16,-26 35-16,0 9 16,0 34-1,-17 18-15,0 17 16,-9 9-16,0 8 16,0 9-16,-9 0 15,0 17-15,-17 35 16,0 35-16,9 8 15,-1 9-15,1-9 16,17-8 0,17-9-16,1-17 15,-1-18 1,27-8-16,-1-10 16,-17-16-16</inkml:trace>
  <inkml:trace contextRef="#ctx0" brushRef="#br0" timeOffset="15717.22">9622 4181 0,'-9'0'0,"0"0"16,1 0 0,-1 0-16,0 0 0,1 0 15,-10 0-15,-8 0 16,0 0-16,-9 18 15,9 8 1,0 8-16,9 10 16,-1-1-1,18 0-15,0 1 0,18-10 16,-1 1 0,1-9-16,16 0 15,18-18-15,1 1 16,-27 0-16</inkml:trace>
  <inkml:trace contextRef="#ctx0" brushRef="#br0" timeOffset="16197.33">9830 4242 0,'0'0'0,"0"0"0,0 0 16,0 0-16,0 0 15,0 17-15,0 18 16,9 17-16,-1 17 16,-8 0-16,0 18 31,0 0-31,0-18 0,0-17 16,0-9-16,0-17 15,0-8-15,0-10 16,0 1-16,0-9 15,0-9-15,0-25 16,0-44-16,18-9 16,8 0-16,9 1 15,-9 25-15,8 18 16,1 8 0,-9 18-16,0 0 15,-8 8-15,-1 9 16,-8 0-16,-1 9 15,1 8-15,-9 0 16,-9 18 0,-8 0-16,-9-9 15,0-1-15,8 1 16,1-17-16,8 0 16,9-1-16,0-8 15,0 0-15</inkml:trace>
  <inkml:trace contextRef="#ctx0" brushRef="#br0" timeOffset="16589.27">10620 4225 0,'0'0'0,"0"0"16,0 0-16,-8 0 15,-1 0-15,0 0 16,1 0-16,-10 0 15,-8 0-15,0 0 16,-9 8 0,9 10-16,9-1 15,0 9-15,-1 0 16,18 0-16,0 0 16,9 0-16,8-9 15,-8 9 32,0-8-47,-1-10 16,1 1-16,-9-1 0,-9 1 0,1 0 0,-1 8 0,-17 0 15,0 1-15,0-1 16,8-8-16,1-1 16,8 1-1,9-9-15,0 0 0</inkml:trace>
  <inkml:trace contextRef="#ctx0" brushRef="#br0" timeOffset="16781.16">10698 4588 0,'0'0'0,"0"0"16,0 0-16,0 0 16,0 0-16,-8 0 15,-1 18-15,0-1 16,-8 18-1,0-1-15,8 18 16,9-26-16,0-17 16</inkml:trace>
  <inkml:trace contextRef="#ctx0" brushRef="#br0" timeOffset="17019.5">10924 4398 0,'0'0'0,"0"0"0,0 0 0,0 0 16,0 0-16,0 0 15,18 0-15,-1 0 16,18-9-16,-1 1 15,27-1-15,0 0 16,8 1-16,-16-1 16,-27 9-16</inkml:trace>
  <inkml:trace contextRef="#ctx0" brushRef="#br0" timeOffset="17402.74">11089 4536 0,'0'0'0,"0"0"0,0 0 16,0 0-16,0 0 15,-9 9 1,1 8-16,-1 1 16,0-1-16,1 0 15,8 9-15,0 0 16,0-17-1,0 0-15,0-1 0,0-8 16,0 0 0,8 0-16,1-8 15,0-1-15,-1 0 16,88-198-16,-96 207 16,0 0-16,0 0 15,0 0-15,0 0 16,0 17-16,0 9 15,0 8-15,0 18 16,9 26-16,-1-26 16</inkml:trace>
  <inkml:trace contextRef="#ctx0" brushRef="#br0" timeOffset="19284.31">12453 3705 0,'0'0'0,"0"0"15,-9-9-15,0 9 16,0 0-16,-17 0 16,0 18-16,0-1 15,-17 35-15,-9 43 16,8 9 0,10 26-16,25 9 0,9-27 15,9-25 1,8-9-16,18 0 15,-1-18-15,10-16 16,-1-18-16,18-9 16,26-26-16,-35 1 15</inkml:trace>
  <inkml:trace contextRef="#ctx0" brushRef="#br0" timeOffset="19524.09">12696 4034 0,'0'0'0,"0"0"0,0 0 16,0 0-16,0-9 15,17 1-15,18-1 16,8 0-16,9 1 15,18-1-15,-9 1 16,8 8-16,-8 0 16,-35 0-1</inkml:trace>
  <inkml:trace contextRef="#ctx0" brushRef="#br0" timeOffset="19891.29">13251 4138 0,'-8'0'0,"-1"-9"0,-8 9 0,-1 0 16,10 9-16,-10 8 15,1 9 1,-9 18-16,8 16 16,1-8-16,8-8 31,1-1-16,-1-8-15,-8-10 0,8 1 16,0-17-16,1 0 16,-1-1-16,-8 1 0,-1 0 15,-17-1-15,1-8 16,16 0-16,1 0 16,0 0-16,17 0 15,0 0-15,0 0 16,17-8-16,18-1 15,26 0 1,17-8-16,0 0 16,-35 8-16</inkml:trace>
  <inkml:trace contextRef="#ctx0" brushRef="#br0" timeOffset="20420.78">13607 4129 0,'-8'-8'0,"-1"-1"0,-8-8 16,-1 8-1,1 0-15,0 9 16,8 0-16,-8 0 16,-9 18-16,-1 16 15,10 18-15,0 18 16,17-1 0,0 0-16,17-8 15,9-9-15,9-9 16,17 0-16,0-17 15,18-8-15,-1-10 16,0-25-16,18-9 16,0-17-16,-9-27 15,-8 1-15,-18 0 16,-17-9 0,-18 9-16,-17 17 15,-9 17-15,1 0 16,-10 18-16,-8 0 15,-17 8-15,-1 9 16,10 9 0,-1 8-16,0 9 15,18 0-15,-1-17 16,18-1-16</inkml:trace>
  <inkml:trace contextRef="#ctx0" brushRef="#br0" timeOffset="20653.16">14146 4199 0,'0'0'0,"-9"-9"16,0 0-16,1 1 15,-1 8-15,0 0 16,1 0-16,-18 0 16,0 17-16,-18 18 15,-8 17-15,0 8 16,0 1-1,8-18-15,10-17 16,16 0-16,18-17 0,-8-1 16,8 1-1,0 0-15</inkml:trace>
  <inkml:trace contextRef="#ctx0" brushRef="#br0" timeOffset="20804.54">13755 4225 0,'0'0'0,"0"0"15,-9-9-15,9 9 16,0 0-16,0 0 15,0 0-15,0 0 16,18 17 0,8 18-16,17 17 15,9-9-15,18 9 16,8-8-16,-43-19 16</inkml:trace>
  <inkml:trace contextRef="#ctx0" brushRef="#br0" timeOffset="21105.62">14589 3835 0,'0'0'0,"0"0"0,0 0 0,0 0 16,0 26-16,0 26 16,0 17-16,-9 26 15,0 9 1,1 0-16,-1-17 0,9-18 16,0-17-1,0-9-15,0-25 0,9-10 16,-1 1-16,1 0 15</inkml:trace>
  <inkml:trace contextRef="#ctx0" brushRef="#br0" timeOffset="21312.53">14658 4320 0,'0'0'0,"-8"0"0,-1 0 16,0 0-1,9 0-15,0 0 0,0 0 16,0 0-1,0-9-15,18 1 16,8-1-16,8 0 16,36 1-16,8-10 15,-26 10-15,-26-1 47</inkml:trace>
  <inkml:trace contextRef="#ctx0" brushRef="#br0" timeOffset="21605.8">15023 3766 0,'-9'0'0,"1"0"0,8 0 15,0 0-15,-9 8 16,0 27-16,0 26 16,1 17-1,8 34 1,-9 9-16,0-17 0,9-17 16,0-18-1,0-17-15,9-9 0,0-8 16,8-9-16,-8-17 15,0-1 1</inkml:trace>
  <inkml:trace contextRef="#ctx0" brushRef="#br0" timeOffset="21940.5">15127 3601 0,'0'0'0,"0"0"16,0 0-16,9 0 16,8 9-16,18 17 15,26 26-15,8 43 16,9 9-1,-17 8-15,0 18 0,-18-8 16,-17-10-16,-8-16 16,-27 7-1,0 1 1,-17 0-16,-17-8 0,17-36 16,17-34-16</inkml:trace>
  <inkml:trace contextRef="#ctx0" brushRef="#br0" timeOffset="22484.53">16056 4424 0,'0'0'0,"0"0"0,0 0 16,0 0-16,0 0 16,0-9-16,18 1 15,8-1-15,26-8 16,17-1-16,9 10 16,-8-1 15,8-8-31,18-1 0,-10 1 0,-33 17 15,-36 0-15</inkml:trace>
  <inkml:trace contextRef="#ctx0" brushRef="#br0" timeOffset="22696.75">16074 4623 0,'0'0'0,"0"0"15,0 0-15,0 0 16,0 0-16,0 0 16,8 0-1,10 0-15,8-9 0,35 1 16,8-1 0,9 9-16,9 0 31,-35 9-31</inkml:trace>
  <inkml:trace contextRef="#ctx0" brushRef="#br0" timeOffset="38389.32">18271 4051 0,'-9'0'0,"0"-8"0,1-1 16,-1 0-1,9 1-15,0-1 16,-9 0-16,1 1 16,-1-9-16,0-1 15,0 1-15,1 8 16,-27 1-16,-8 8 15,-1 8-15,1 10 32,-18 16-32,0 9 0,9 9 15,9 26-15,8 18 16,9-18-16,17 0 16,9-18-16,18 1 15,-1-18-15,9-8 16,17-9-16,18 0 15,17-18-15,9-8 16,-17-8-16,-36 8 16</inkml:trace>
  <inkml:trace contextRef="#ctx0" brushRef="#br0" timeOffset="39040.51">18766 4138 0,'0'0'0,"0"-9"0,0 1 16,0 8-16,0 0 15,0 0-15,0 0 16,0 0-16,0 0 15,-9 0 1,0 0-16,1 0 16,-10 17-16,-8 9 15,-9 26-15,-8 17 16,0 1 15,8-10-31,0-16 0,18-19 0,-1 1 0,10-17 16,8 0-1,0-1 1,0-8-16,0-8 0,0-10 16,17-25-16,0-9 15,1 9 1,8 8-16,0 1 16,-9 16-16,1 1 15,-1 8-15,0 9 16,1 0-16,-1 18 15,18-1-15,0 18 16,-1-1-16,-8 1 16,0-9-16,-8 0 15,-1 0-15,0-9 16,-8-8 0,0-1-16,0 1 15,8-18-15,0-17 16,18-25-16,0-36 15,-9-26-15,0 18 16,-9 34 0,-8 18-16,8 17 0,-8 9 15,0 17 1</inkml:trace>
  <inkml:trace contextRef="#ctx0" brushRef="#br0" timeOffset="39517.41">19512 4181 0,'0'0'0,"0"0"0,0 0 0,0 0 0,-8-8 16,8 8-16,0-9 15,0 9-15,-9 0 16,0 0-16,1 0 15,-1 0-15,0 0 16,-17 17-16,0 18 16,-9 17-16,18 17 15,0 9 17,8-9-32,0 1 0,9-10 15,18-16-15,-1-1 0,0-17 16,18-17-16,0-1 15,17-16-15,0-18 16,-8 0 0,8-18-16,-9-8 15,-17-26-15,-17 9 16,0 9-16,-18 8 16,0 17-16,-17 0 15,0 18-15,-9 0 16,1-1-16,8 10 15,8 8-15,1 0 16,17 0 0,0 0-16,0 0 15</inkml:trace>
  <inkml:trace contextRef="#ctx0" brushRef="#br0" timeOffset="39763.23">19842 4225 0,'0'0'0,"0"0"0,0 0 16,0 0 0,0 0-16,0 0 15,18 0-15,16 0 16,19 0-16,16 0 16,9 0-16,9-9 31,-9 9-31,0-9 0,-26 9 15,-8 0-15,-18 0 16,-17 0-16,-1 0 16,-8 0-16</inkml:trace>
  <inkml:trace contextRef="#ctx0" brushRef="#br0" timeOffset="39949.75">20381 4207 0,'0'0'0,"0"0"0,0 0 15,0 0-15,-9 9 16,0 17-16,-8 26 16,-9 17-16,0 27 15,9 7 1,-1 1-16,18-8 16,18-18-16,-1-44 15</inkml:trace>
  <inkml:trace contextRef="#ctx0" brushRef="#br0" timeOffset="64014.05">2188 5957 0,'0'0'0,"0"0"0,0 0 0,0 0 15,0 0-15,0 0 16,0 0-16,0 0 16,0 0-16,0 0 15,0 0-15,0 0 16,9 0-16,8 0 16,18-9-1,17 0-15,9 1 16,0-1-16,-18 1 31,1-1-31,-18 0 0,0 9 0,-18 0 16,1 9-16</inkml:trace>
  <inkml:trace contextRef="#ctx0" brushRef="#br0" timeOffset="64233.92">2197 6208 0,'0'0'0,"0"0"16,0 0-16,0 0 15,0 0-15,9 0 16,8-9 0,18 1-16,8-1 15,18 0-15,0 9 16,0 0-1,-18 0-15</inkml:trace>
  <inkml:trace contextRef="#ctx0" brushRef="#br0" timeOffset="67579.08">3725 5420 0,'-8'-9'0,"-1"1"0,9 8 0,-9-9 0,1 9 15,-1 0-15,0 0 16,1 0-16,-1 0 16,-9 17-16,-8 9 15,-8 17-15,-10 27 16,10 25-1,-1 26 1,0 18-16,18 8 0,8 0 16,9-8-16,17-18 15,9-17-15,9-17 16,0-27-16,8 1 16,18-26-1,9-18-15,-36-8 16</inkml:trace>
  <inkml:trace contextRef="#ctx0" brushRef="#br0" timeOffset="67973.82">4021 5489 0,'0'0'0,"0"0"0,-9 0 16,0 17-16,1 9 15,-1 26-15,-9 9 16,1 8-16,8-8 31,9 0-31,0-27 0,0-8 16,0-17-16</inkml:trace>
  <inkml:trace contextRef="#ctx0" brushRef="#br0" timeOffset="68418.42">4437 5593 0,'0'0'0,"0"0"15,0 0-15,0 0 16,0 9-16,0-1 15,0 10-15,0 8 16,0 8-16,9 1 16,8 0-16,-8-9 15,9 0 1,-1-9-16,9-8 16,9-1-1,-9-8-15,0-8 16,0-10-16,0-8 0,-17 0 15,-1-8 1,-16 16 0,-10-8-1,-8 9-15,-9 8 0,1 9 0,-1 18 16,26-1-16</inkml:trace>
  <inkml:trace contextRef="#ctx0" brushRef="#br0" timeOffset="68973.61">3995 6433 0,'0'0'0,"0"0"0,0 0 15,0 0-15,0 0 16,-9 0-1,0 0-15,0 0 16,1 0-16,-1 0 16,0 9-16,1 8 15,-10 9-15,18 9 16,0-9-16,9 0 16,8 0-16,1-9 15,-1-8 1,9-1-16,0-16 15,0-1-15,-8-8 16,-10-9-16,1 0 16,-18-9-16,-8 0 15,-9 1-15,-9 8 16,0 8-16,9 10 16,9 8-16,17 0 15,0 0 1</inkml:trace>
  <inkml:trace contextRef="#ctx0" brushRef="#br0" timeOffset="69198.64">4524 6243 0,'0'0'0,"0"0"15,0 0-15,0 17 16,-8 9-16,-1 9 16,0 8-16,9 17 15,0 1-15,0-9 32,26 0-32,-8-17 0</inkml:trace>
  <inkml:trace contextRef="#ctx0" brushRef="#br0" timeOffset="69515.83">4733 5524 0,'-9'0'0,"9"0"16,0 0-16,0 0 16,0 0-16,9 17 15,17 18 1,17 34-16,9 18 16,9 17 15,-18 8-31,-8 1 0,-9-9 0,-17-9 15,-9 9-15,-9 0 16,-8-18-16,-9-8 0,8-26 16,10-26-1</inkml:trace>
  <inkml:trace contextRef="#ctx0" brushRef="#br0" timeOffset="70066.42">5618 5922 0,'-8'0'0,"-1"-8"16,-17-1-16,9 0 15,-1 1-15,1 8 16,0 0 0,-1 0-16,1 0 15,-1 0-15,1 17 16,0 0-16,-1 18 16,1 8-16,0 18 31,17-1-31,0 1 0,17-9 15,0-9-15,1-8 16,-1-9-16,18-9 16,0-8-16,-1-9 15,10-9 1,-1-17-16,-8-8 0,17-27 16,-9 0-1,-17-17-15,-8 9 0,-18-9 16,-9 9-16,0 17 15,1 17 1,-10 18-16,1 0 16,-9 17-16,0 0 15,0 17-15,8 0 16,10 1-16,8-1 16,0-8-1</inkml:trace>
  <inkml:trace contextRef="#ctx0" brushRef="#br0" timeOffset="70280.03">5775 5957 0,'0'0'0,"0"0"0,0 0 16,-9 0-16,0 0 16,1 0-16,-18 17 15,-18 26 1,-8 27-16,0-10 15,9 1 1,8-18-16,17-17 0,1 0 16,8-17-16,9 0 15,0-1 1</inkml:trace>
  <inkml:trace contextRef="#ctx0" brushRef="#br0" timeOffset="70445.75">5497 5974 0,'0'0'0,"0"0"0,0 0 16,17 0 0,1 17-16,16 27 0,18 8 15,-8 0-15,8 0 32,26 8-32,0-16 0,-43-27 15</inkml:trace>
  <inkml:trace contextRef="#ctx0" brushRef="#br0" timeOffset="70801.45">6548 5351 0,'0'0'0,"0"0"16,0 0-16,0 17 15,0 9-15,-9 17 16,0 26-16,1 9 16,8 0-1,0 0-15,0-26 16,8-8-16,-8-27 16</inkml:trace>
  <inkml:trace contextRef="#ctx0" brushRef="#br0" timeOffset="71045.81">6183 5974 0,'0'0'0,"0"0"0,0 0 16,0 0-16,0 0 16,0 0-16,17 0 15,18 0-15,26-9 16,26 1-1,8-1-15,-8 9 16,-18-9-16,10 9 16,-19 0-16,-16 0 15,-10 0-15,-25 9 16,0-9-16</inkml:trace>
  <inkml:trace contextRef="#ctx0" brushRef="#br0" timeOffset="71281.59">6244 6338 0,'0'-9'0,"0"1"0,0-1 15,0 9-15,0-9 16,17 1-16,9-1 16,17 0-16,27-8 15,-1 0 1,18-9-16,9 8 15,-9 1-15,-9 0 16,-26 8-16,-17 9 16,-9 0-16,-18 9 15</inkml:trace>
  <inkml:trace contextRef="#ctx0" brushRef="#br0" timeOffset="71744.14">6478 6407 0,'0'0'0,"0"0"0,-9-9 0,1-8 15,8 9-15,0-1 16,0 0-16,0 1 16,0 8-1,0 0-15,0 0 16,0 0-16,0 26 15,-9 34-15,0 18 16,1 9-16,8-9 31,0-9-31,0 0 0,0-8 16,0-27-16,0-8 16,0-17-16,0 0 15,0-9-15,0-9 16,-9-8-16,-17-27 15,0 1-15,0-9 16,0 18-16,8 8 16,1 8-16,0 18 15,-9 9 1,0 8-16,-9 9 16,0 0-16,0 0 15,18-8-15,0-10 16,17 1-16,0-9 15,8 0-15,1 0 16</inkml:trace>
  <inkml:trace contextRef="#ctx0" brushRef="#br0" timeOffset="72101.21">6634 6433 0,'0'0'0,"0"0"15,0 0 1,0 0-16,0 0 16,18 9-16,-1-1 15,18 1-15,-9 0 16,0 8-16,0-8 16,-9-1-16,-8 10 15,0-1-15,-1 0 16,-16 1-16,-1-1 15,-8 9-15,-1-9 16,1 1 0,8-10-16,1 1 15,8 0-15,0-1 16,0 1 0,0-9-1,17 9-15,18-1 16,17 1-16,-26 0 15</inkml:trace>
  <inkml:trace contextRef="#ctx0" brushRef="#br0" timeOffset="72483.16">7355 5247 0,'0'0'0,"0"0"0,0 0 16,0 0-16,0 0 15,-9 8-15,1 18 16,-18 26-16,-9 69 16,0 44-1,9 17-15,18 17 16,8-26-16,8-8 0,18-9 16,9-26-16,8-35 15,10 0 1,7-8-16,45-1 15,-36-34-15</inkml:trace>
  <inkml:trace contextRef="#ctx0" brushRef="#br0" timeOffset="73229.63">7928 5489 0,'0'0'0,"0"0"15,0 0-15,-8 0 16,-1 17-16,0 1 16,1 16-16,-1 18 15,9 0 1,0 0-16,17-8 0,-8-18 15</inkml:trace>
  <inkml:trace contextRef="#ctx0" brushRef="#br0" timeOffset="73501.45">8840 5377 0,'0'0'0,"0"0"16,0 17-16,-9 0 16,1 18-16,8 25 15,0 10 1,0 8-1,0 0-15,0-9 0,8-26 16,-8-25-16</inkml:trace>
  <inkml:trace contextRef="#ctx0" brushRef="#br0" timeOffset="73794.69">7963 6373 0,'0'0'0,"0"0"15,0 0-15,0 0 16,0 0-16,0 17 15,0 9-15,9 26 16,-1 0-16,-8 8 16,9-16-16,0-1 31,-9-17-31,0-9 0</inkml:trace>
  <inkml:trace contextRef="#ctx0" brushRef="#br0" timeOffset="74054.61">8562 6563 0,'0'0'0,"0"0"0,0 0 15,9 0-15,0 0 16,8 0-16,9 0 16,17 0-16,9 0 15,9-9 1,-35 1-16</inkml:trace>
  <inkml:trace contextRef="#ctx0" brushRef="#br0" timeOffset="74264.84">9066 6364 0,'0'0'0,"0"0"0,0 0 16,0 17-16,9 18 15,-1 17-15,1 8 16,-9 1-16,9 0 15,-1-9 1,10-18-16,8-8 16,-18-17-16</inkml:trace>
  <inkml:trace contextRef="#ctx0" brushRef="#br0" timeOffset="74580.84">9153 5420 0,'0'0'0,"0"0"15,8 9-15,10 8 16,16 17-16,27 36 15,9 16 17,8 18-32,0 0 0,-8 9 0,-18 17 15,-18 0-15,-16 26 16,-36 8-16,-25 9 16,-18-8-16,0-18 15,27-86 1</inkml:trace>
  <inkml:trace contextRef="#ctx0" brushRef="#br0" timeOffset="82163.12">10342 5099 0,'0'0'15,"0"0"-15,0 0 0,0 0 16,0 0-16,0 0 15,0 0-15,-8 18 16,-1-1-16,0 9 16,-8 26-16,-9 9 15,0 17-15,0 25 16,-9 19 0,18 8-16,-1 26 15,1 17-15,0 9 16,17-1-16,17-7 15,0-10-15,1-17 16,8-17-16,0-17 16,9 17-16,8-9 15,26-26-15,-25-43 16</inkml:trace>
  <inkml:trace contextRef="#ctx0" brushRef="#br0" timeOffset="83179.46">15692 5143 0,'0'0'0,"0"8"15,0-8-15,0 0 16,0 0-16,0 0 15,0 0 1,17 18-16,0 8 16,18 8-16,8 27 15,10 17 17,16 26-32,9 34 0,0 18 0,-8 9 0,-9 17 15,-18 8-15,-8 1 16,-9-18-1,-35 18-15,-17-18 16,-9 9-16,-8-9 16,-18-26-16,-8 0 15,-10 9-15,-16-26 16,52-78-16</inkml:trace>
  <inkml:trace contextRef="#ctx0" brushRef="#br0" timeOffset="84684.79">11150 5143 0,'0'0'0,"0"0"0,0 0 15,0 0-15,0 0 16,0 0-16,0 0 16,0 0-1,0 0-15,0 0 16,0 0-16,-9 8 15,1 27-15,-10 26 16,-8 8-16,9 9 16,-1-9-1,1-8 1,8-1-16,9-8 0,18-17 16,-10-18-16</inkml:trace>
  <inkml:trace contextRef="#ctx0" brushRef="#br0" timeOffset="85526.87">12114 5255 0,'0'0'0,"0"0"0,0 0 16,-9 0-16,0 18 15,1 8-15,-1 17 16,9 0-1,0 1-15,0-1 16,17-9-16,10-8 47,7-8-47,1-10 0,-35-8 0,35 9 0,8-18 0,-43 9 0,44-26 0,-18 0 16,-9 0-16,-8 0 15,-18 1-15,0-10 16,-17 9-1,0 9-15,-9 8 16,1 9-16,16 0 16,1 17-16,8-8 15</inkml:trace>
  <inkml:trace contextRef="#ctx0" brushRef="#br0" timeOffset="85993.63">13017 5307 0,'0'0'0,"0"0"0,0 0 16,0 18-16,0 8 15,0 8-15,17-8 16,1 0-16,-1 0 15,18-9 1,0-8-16,-1 0 16,10-18-16,-1 0 15,1-17 1,-10-8-16,-8-9 16,-8-9-16,-18 17 0,-9 0 15,-8 18-15,-9 0 16,8 17-1,1 0-15,8 26 0,9 0 16</inkml:trace>
  <inkml:trace contextRef="#ctx0" brushRef="#br0" timeOffset="86445.67">14276 5186 0,'0'0'0,"0"0"0,0 0 16,0 0-16,-9 0 15,1 0-15,-1 0 16,0 17 0,-8 18-16,8 0 15,1 8-15,8 0 16,0 1-16,17-18 16,0-1-16,1 1 15,16-8 1,1-10-16,17-16 15,0-1-15,-8-17 16,-18 0-16,0 0 16,-17-17-16,-9 0 15,-26-1-15,0 10 16,-18 8-16,9 8 16,18 10-16</inkml:trace>
  <inkml:trace contextRef="#ctx0" brushRef="#br0" timeOffset="87310.16">11202 6017 0,'0'0'0,"0"0"0,0 0 16,0 0-16,0 0 16,0 0-16,0 0 15,0 0-15,0 0 16,0 0 0,0 0-16,0 0 15,-9 0-15,1 9 16,-1 8-16,-8 9 15,-1 9-15,1 17 16,0 9-16,17-1 31,0-16-31,17-1 0,0-17 16,1 0-16,8-18 16,0 1-16,0-18 15,0 1-15,0-18 16,0 0-16,0-17 15,-17-9-15,-18 0 16,0 8-16,-17 10 16,0-1-1,0 18-15,0-1 16,9 18-16,8 0 16,9 0-16</inkml:trace>
  <inkml:trace contextRef="#ctx0" brushRef="#br0" timeOffset="87588.57">12140 6026 0,'0'0'0,"0"0"0,0 0 16,0 0-16,-9 17 15,1 18-15,-1 0 16,0 17-16,9 8 16,0 10-16,9-27 31,-9-26-31</inkml:trace>
  <inkml:trace contextRef="#ctx0" brushRef="#br0" timeOffset="88089.85">13260 6017 0,'-9'0'0,"1"9"0,-1-9 0,0 0 15,1 0 1,-1 0-16,-8 0 15,-1 9-15,1 8 16,0 9-16,17 0 16,0 0-16,0 0 15,17-9-15,0 1 16,18-10-16,0 1 16,-1-18-16,1-8 15,9-9 1,-10 0-16,-8 0 15,-17 0-15,0 0 16,-18 0-16,0 0 16,1 9-16,-10-1 15,1 10-15,8 8 16,9 0 0,0 0-16,0 0 15</inkml:trace>
  <inkml:trace contextRef="#ctx0" brushRef="#br0" timeOffset="88447.81">14207 5991 0,'-9'0'0,"0"0"0,1 0 15,-1 0-15,0 9 16,1 8-16,8 1 16,0 8-16,0 8 15,8-8 1,10 0-16,-1 0 16,9-17-16,9 0 15,-1-1-15,10-16 16,-1-10-16,-17-8 15,0 0-15,-17 0 16,-9-8-16,-9-1 16,-25-8-1,-18 8-15,-18 9 16,-34 18-16,0 16 16,60 1-16</inkml:trace>
  <inkml:trace contextRef="#ctx0" brushRef="#br0" timeOffset="89056.03">11523 6641 0,'0'0'0,"-8"0"16,-1 0-16,-8 0 16,-9 0-16,0 9 15,-1-1 1,-7 10-16,8 8 15,0 8-15,0 1 16,8 17 0,10 0-16,8-9 15,17 0-15,0-17 16,9 0-16,9-17 16,8-18-16,1 1 0,-1-18 15,1-18-15,-18 1 16,-18 0-1,1-9-15,-18 0 16,-8 0-16,-9 17 16,0 1-16,9 16 15,8 1 1,9 17-16,0 17 16,0-8-16</inkml:trace>
  <inkml:trace contextRef="#ctx0" brushRef="#br0" timeOffset="89799.19">12175 6806 0,'0'0'0,"-9"0"0,0 0 15,9-9-15,0 9 16,0 0-16,0 0 15,-8 0 1,-1 9-16,0 8 16,1 0-16,8 1 15,0 7-15,17-7 16,0-1-16,18-8 16,0-1-16,17-16 15,0-10-15,9-8 16,-18 1-16,-17-1 31,-8 0-31,-10-9 0,-8 0 16,-8 1-16,-1 16 15,0 1-15,1 17 16,8 0-16,0 0 16</inkml:trace>
  <inkml:trace contextRef="#ctx0" brushRef="#br0" timeOffset="90518.29">13373 6502 0,'0'0'0,"0"0"16,0 0-16,0 0 15,-9 0-15,1 18 16,-10 16-16,1 1 15,0 8-15,-1 1 16,9 8-16,9-9 31,9-26-31</inkml:trace>
  <inkml:trace contextRef="#ctx0" brushRef="#br0" timeOffset="90931.6">14267 6754 0,'0'0'0,"0"0"0,0 0 16,-8 0-16,-1 0 15,0 0-15,1 0 16,8 8-16,0 10 16,0-1-1,0 0-15,17 9 16,0 0-16,9-9 16,18-8-16,-9 0 15,17-9-15,0-9 16,-9-8-1,1-9-15,-18 0 16,-18 0-16,-8-17 16,-8-9-16,-18 8 15,-18 10-15,-8 8 16,0 17 0,35 0-16</inkml:trace>
  <inkml:trace contextRef="#ctx0" brushRef="#br0" timeOffset="91462.99">11575 7282 0,'0'0'0,"0"0"0,-8 0 15,-1 0-15,0-9 16,-17 9-16,0 0 16,0 0-16,9 0 15,0 18-15,-1 8 16,1 25 0,8 1-16,9-8 0,0-18 31,17 0-31,10-18 0,7 1 15,-8-18-15,18-8 16,8-9-16,-9-9 16,-17-8-16,-8 0 15,-10 8-15,-16 1 16,-1 8 0,-8-9-16,-1 18 15,10 8-15,8 9 16,0 0-1</inkml:trace>
  <inkml:trace contextRef="#ctx0" brushRef="#br0" timeOffset="91882.21">12522 7291 0,'0'0'0,"0"0"15,0 0-15,0 0 16,-9 0-16,1 0 16,-1 0-16,0 8 15,-8 10 1,0-1-16,-1 17 16,9 1-16,9-9 15,0 0-15,0 0 16,18-9-16,-1-8 15,1 0-15,16-1 16,1-16-16,-9-10 16,0-8-1,0-8-15,-17-10 16,0 1-16,-9 0 16,-9 8-16,-8 1 15,-1-1-15,1 18 16,8 17-16,0 0 15,9 0-15</inkml:trace>
  <inkml:trace contextRef="#ctx0" brushRef="#br0" timeOffset="92390.85">13434 7256 0,'0'-9'0,"0"9"0,0 0 16,0 0-16,0 0 15,0 0-15,-9 0 16,0 0-16,1 18 16,-1-1-16,0 9 15,9 9-15,0 8 16,0-9-1,9-8-15,8-8 16,9-1-16,9-8 16,0-18-16,8-8 15,-8-9-15,-9-18 16,0 1 0,-17 0-16,-18-9 0,1 0 15,-19 17 1,1 1-16,0 25 15,18 9-15</inkml:trace>
  <inkml:trace contextRef="#ctx0" brushRef="#br0" timeOffset="93077.63">14250 7516 0,'0'0'0,"0"0"0,0 0 16,-9 0-16,1 0 15,-1 0-15,9 8 16,0-8-16,0 9 15,0 0-15,0-1 16,17 10-16,1-10 16,-1 1-1,9 0-15,9-1 16,0-16-16,8-1 16,0 0-16,1-17 15,-9 0 16,-9 0-31,0-8 0,-18-1 0,1 0 0,-18 1 16,1 8-16,-1 9 16,-8-1-1,-9 1-15,0 8 16,-18 9-16,1 0 16,-1 18-16,-8 8 15,9 17-15,-1 9 16,10 8-16,16 1 15,1 0-15,17-9 16,17 0-16,1 0 16,16 0-1,10-9-15,8 0 16,9-17-16,-1-17 16,10-1-16,-18-16 15,-26-1-15</inkml:trace>
  <inkml:trace contextRef="#ctx0" brushRef="#br0" timeOffset="93486.69">14762 7317 0,'0'0'0,"0"0"0,0 0 15,0 0 1,0 0-16,0 0 16,0 0-16,0 0 15,0-9-15,0 0 16,9 1-16,8-1 16,9 0-16,18 9 15,-1 0 1,1-8-16,-27 8 15</inkml:trace>
  <inkml:trace contextRef="#ctx0" brushRef="#br0" timeOffset="94012.8">14814 7317 0,'0'0'0,"0"0"0,0 0 16,0 0-16,0 0 16,0 0-16,0 0 15,0-9-15,9 0 16,9 1 0,-1-18-16,9 0 15,9 0-15,-9 0 16,0 0-16,0 0 15,-9 8-15,-8 1 16,0 8-16,-1 9 16,-8 0-1,0 0-15,0 18 16,0 8-16,0 8 16,0 1-16,0 0 15,0-9-15,9 0 16,0-9-16,8 0 15,-8-8-15,-1-9 16,1 0-16</inkml:trace>
  <inkml:trace contextRef="#ctx0" brushRef="#br0" timeOffset="94165.48">14971 6806 0,'0'0'0,"0"0"0,0 0 0,0 0 16,0 0-16,8 8 16,10 1-1,-1 0-15,1-1 16</inkml:trace>
  <inkml:trace contextRef="#ctx0" brushRef="#br0" timeOffset="94459.81">15118 7031 0,'0'0'0,"0"0"0,0 0 0,0 0 15,0 0-15,0 0 16,0 0-16,18 0 16,8-9-16,17 0 15,1-8-15,-1 8 16,1 1-16,-1 8 16,-8-9-1,-9 0-15,0 9 0,-18 0 16</inkml:trace>
  <inkml:trace contextRef="#ctx0" brushRef="#br0" timeOffset="94693.3">15318 7031 0,'0'0'0,"0"0"0,0 0 15,0 0 1,-9 0-16,1 17 15,-1 9-15,0 9 16,1 8-16,-1 9 16,0-9-16,9-17 15,0 0 1,0-8-16,0-1 16,9-8-16,-9-9 15</inkml:trace>
  <inkml:trace contextRef="#ctx0" brushRef="#br0" timeOffset="94880.62">15527 6953 0,'-9'0'0,"0"8"0,1-8 16,-1 0-16,0 9 16,0 8-1,1 18-15,-1 0 16,0 17-16,1 0 15,8 17 1,17 35-16,0-35 0</inkml:trace>
  <inkml:trace contextRef="#ctx0" brushRef="#br0" timeOffset="115272.27">17124 5532 0,'0'0'0,"0"0"0,0 0 16,0 0-16,-8 0 16,-1 0-16,-17 18 15,-9 25-15,-8 18 16,-9 34 0,8 18-16,10 16 0,16 10 15,18-9-15,9-9 16,8-8-16,9-18 15,9-26 1,0-8-16,17-9 16,9-17-16,-18-18 15</inkml:trace>
  <inkml:trace contextRef="#ctx0" brushRef="#br0" timeOffset="115566.43">17524 5584 0,'0'0'0,"0"0"0,-9 0 16,0 26-16,1 9 16,8 17-16,0 0 15,0 9-15,0-9 32,8-18-32,-8-25 0</inkml:trace>
  <inkml:trace contextRef="#ctx0" brushRef="#br0" timeOffset="115941.66">18062 5628 0,'-8'0'0,"-1"0"0,0 17 16,0 0-16,9 18 16,0 0-16,0-1 15,0 1-15,18-9 16,-1 0 0,1-17-16,-1-1 15,18-8-15,-1-8 16,-8-10-16,1-8 15,-1-8-15,-18-10 16,-16 1-16,-10 8 16,-8 1-1,0 16-15,-9 18 16,-8 0-16,26 9 16</inkml:trace>
  <inkml:trace contextRef="#ctx0" brushRef="#br0" timeOffset="116451.78">17480 6373 0,'0'0'0,"0"0"16,0-9-16,0 0 15,0 9 1,0 0-16,0 0 0,0 0 15,0 0-15,-8 0 16,-1 18 0,0-1-16,1 0 15,-1 0-15,9 9 16,0-8 0,0 8-16,0-9 15</inkml:trace>
  <inkml:trace contextRef="#ctx0" brushRef="#br0" timeOffset="116943.3">17489 6407 0,'0'0'0,"0"0"0,0 0 0,0 0 0,0 0 0,-9 0 15,1 0-15,-1 9 16,0-1-16,1 10 15,8-1-15,0 9 16,0 0-16,8-9 16,1 9-16,8-8 15,1-10-15,-1 1 16,1-18 0,8 1-16,0-18 15,0 0-15,-9 0 16,-8-9-16,-1 0 15,-16 9-15,-18-8 16,0 17-16,0-1 16,-9 18-1,0 0-15,9 9 16,9 0-16,17-1 16,0 1-16,0 0 15</inkml:trace>
  <inkml:trace contextRef="#ctx0" brushRef="#br0" timeOffset="117220.89">18184 6234 0,'0'0'0,"0"0"15,0 0-15,-9 17 16,0 9-16,1 9 16,8 8-16,0 9 15,8 17-15,18-8 31,-8-35-31</inkml:trace>
  <inkml:trace contextRef="#ctx0" brushRef="#br0" timeOffset="117665.83">18418 5506 0,'0'0'0,"0"0"16,0 0-16,0 0 15,18 0-15,8 18 16,17 34-16,9 17 16,0 18-1,-8 8 1,-18 0-16,-9 18 0,-8-18 15,-18 0-15,0 1 16,-17-10-16,0 1 16,0-27-16,18-16 15,16-10-15,1-16 16</inkml:trace>
  <inkml:trace contextRef="#ctx0" brushRef="#br0" timeOffset="118155.66">19226 5706 0,'0'0'0,"0"0"0,-9 0 16,0 0-16,1 0 15,-10 0 1,1 8-16,-9 10 15,0 16-15,-9 1 16,18 17-16,8 26 16,0 17-1,9-8-15,18-9 0,-1 0 16,9-18 0,0-16-16,9-10 15,17-8-15,0-9 16,0-8-16,9-18 15,0-17-15,0-25 16,0-19-16,-1-25 16,-16-18-16,-27 9 15,-8 27-15,-9 16 16,-9 26 0,0 9-16,-8 9 15,-9 17-15,0 0 16,-9 17-16,-8 9 15,-1 9-15,10 0 16,-1-1-16,18 1 16,-1-9-1,9-18-15</inkml:trace>
  <inkml:trace contextRef="#ctx0" brushRef="#br0" timeOffset="118381.02">19573 5974 0,'0'0'0,"0"0"16,-8-9-16,-1 1 16,9 8-16,0 0 15,-9 0 1,0 0-16,9 0 16,0 0-16,-8 0 15,-1 8-15,0 1 16,9 0-16,0-9 15,0 0-15,0 0 16</inkml:trace>
  <inkml:trace contextRef="#ctx0" brushRef="#br0" timeOffset="118643.05">19313 5991 0,'0'0'0,"0"0"0,0 0 0,0 0 0,0 0 15,0 0 1,0 0-16,0 0 16,0 0-16,0 0 15,-9 9-15,0 8 16,-8 18-16,-9 8 16,0 9-16,-9 9 15,0-9-15,9-9 16,9-17-16,8-8 15,9-10 1,0-8-16,0 0 16,9 0-16</inkml:trace>
  <inkml:trace contextRef="#ctx0" brushRef="#br0" timeOffset="118828.78">19217 5965 0,'0'0'0,"0"0"0,0 0 0,0 0 15,0 0 1,0 0-16,0 0 16,0 9-16,18 17 15,-1 17-15,18 9 16,-1 0-16,1-8 16,17-1-1,0-8-15,-34-18 0</inkml:trace>
  <inkml:trace contextRef="#ctx0" brushRef="#br0" timeOffset="119451.76">19512 6017 0,'-8'0'0,"8"0"0,0 0 15,0 0 1,0-8-16,8-1 16,1 0-16,-9 9 15,0 0-15,0 0 16,0 0-16,-9 0 15,1 0-15,-10 26 16,-25 9-16,8 0 16,0-1-16,1 1 15,8 0 1,8-9 0,10-9-16,8-8 15</inkml:trace>
  <inkml:trace contextRef="#ctx0" brushRef="#br0" timeOffset="119616.69">19278 6000 0,'0'0'0,"0"0"0,0 0 15,0 0-15,9-17 16,-9 17-16</inkml:trace>
  <inkml:trace contextRef="#ctx0" brushRef="#br0" timeOffset="120074.51">20233 5351 0,'0'0'0,"0"0"0,0 0 16,-9 8-16,1 18 16,-1 9-16,0-1 15,1 18-15,-1 18 16,0-1 0,1 0-1,8-43-15</inkml:trace>
  <inkml:trace contextRef="#ctx0" brushRef="#br0" timeOffset="120281.71">20007 5974 0,'-8'0'0,"-1"0"0,0 0 0,1 0 16,8 0-16,0 0 16,17-9-1,18 1-15,17-10 16,26 1-16,26-9 15,-8 9 1,-18 0 0,-17-1-16,-18 18 0,-8 9 0,-26 0 15</inkml:trace>
  <inkml:trace contextRef="#ctx0" brushRef="#br0" timeOffset="120496.82">20103 6156 0,'0'0'0,"0"0"0,0 0 0,0 0 16,0 0-16,0 0 15,26-9 1,26 1-16,18-1 16,8-8-16,0 8 15,-17 0-15,-1 1 16,-7-1-16,-10-8 15,-34 17-15</inkml:trace>
  <inkml:trace contextRef="#ctx0" brushRef="#br0" timeOffset="120924.08">20164 6199 0,'0'0'16,"0"0"-16,0 0 15,0 0-15,0 0 0,0 0 16,0 0 0,0 0-16,0 0 15,0 0-15,0 9 16,0 8-16,0 18 16,0 17-16,-9 9 15,9 8-15,0-9 16,0-8-1,0-8-15,0-18 16,0-9-16,0-8 16,0-1-16,0 1 15,0-9-15,-9-9 16,1 1-16,-1-10 16,0 1-16,1 8 15,-10 9 1,-8 0-16,0 18 15,-17 16-15,8 1 16,0-9-16,9 0 16,9-9-1,8-8-15,9 0 0,0-9 16,9 0-16</inkml:trace>
  <inkml:trace contextRef="#ctx0" brushRef="#br0" timeOffset="121223.91">20294 6381 0,'0'0'0,"0"0"0,0 0 15,9 0-15,8 9 16,0-1-16,1 1 16,-1 0-1,-8-1-15,-1 1 0,1 0 16,-9 8-1,-9 0-15,1 1 16,-1 8-16,-8 0 16,-1 0-16,1 0 15,8-18-15,9 1 16,0 0 0,0-1-16,18 1 0,-1 0 15,18-1 1,17-16-16,-17 8 15</inkml:trace>
  <inkml:trace contextRef="#ctx0" brushRef="#br0" timeOffset="121572.14">20989 5169 0,'0'0'0,"0"0"0,0 0 0,0 0 16,-9 0 0,-8 26-16,-9 26 15,-9 34-15,0 44 63,-8 43-63,-1 27 0,44-200 0,-26 190 0,9-34 0,17-156 0,0 156 0,0-9 0,0-147 0,9 113 0,17-27 15,8-16 1,10-10-16,8-16 16,26-19-16,-17-16 15</inkml:trace>
  <inkml:trace contextRef="#ctx0" brushRef="#br0" timeOffset="122012.21">21501 5359 0,'0'0'0,"0"0"0,0 0 16,0 18-16,0 8 16,-9 8-16,1 9 15,8 9-15,0 9 16,0-18-1,0 9 1,0-8-16,8-18 16</inkml:trace>
  <inkml:trace contextRef="#ctx0" brushRef="#br0" timeOffset="122284.92">22665 5290 0,'0'0'0,"0"0"0,0 0 0,-9 17 0,0 18 16,1 17-1,-1 8-15,0 27 16,1 0 0,8-18-16,0-8 0,0-35 15</inkml:trace>
  <inkml:trace contextRef="#ctx0" brushRef="#br0" timeOffset="122579.76">21605 6251 0,'0'0'0,"0"0"15,0 0-15,0 0 16,0 18-16,0 8 16,0 8-16,-8 1 15,-1 8-15,0 0 16,0 1 0,9-18-16,9 17 31,0-17-31</inkml:trace>
  <inkml:trace contextRef="#ctx0" brushRef="#br0" timeOffset="122841.88">22074 6416 0,'0'0'0,"0"0"0,0 0 16,0 0-16,0 0 16,0 0-16,9 0 15,17 0 1,9 0-16,17 0 16,8 0-16,-16 8 15,-27-8-15</inkml:trace>
  <inkml:trace contextRef="#ctx0" brushRef="#br0" timeOffset="123039.16">22725 6329 0,'-8'-8'0,"-1"8"15,0 0-15,1 0 16,-1 17-16,0 0 15,1 9-15,-1 17 16,0 18-16,-8-9 16,17 0-1,9-9-15,-1-25 16</inkml:trace>
  <inkml:trace contextRef="#ctx0" brushRef="#br0" timeOffset="123405.55">22795 5108 0,'0'0'0,"0"0"0,0 0 15,0 0-15,9 26 16,17 17-16,17 44 16,26 17-1,-8 26-15,0 8 16,-18 1-16,-16 25 15,-27-8-15,-9-8 16,-26 7-16,-26-7 16,1-10-16,-10 10 15,-51 207-15</inkml:trace>
  <inkml:trace contextRef="#ctx0" brushRef="#br0" timeOffset="124799.78">1954 8295 0,'0'0'0,"0"0"0,0 0 16,0 0 0,0 0-16,0 0 15,0 0-15,17 0 16,18 0-16,0 0 15,25 0-15,19 9 16,-10 0 0,-8-9-16,0 0 0,-9 0 15,-26 0-15,-17 0 16</inkml:trace>
  <inkml:trace contextRef="#ctx0" brushRef="#br0" timeOffset="124971.84">2041 8607 0,'0'0'0,"0"0"0,0 0 15,0 0-15,0 0 16,17 0-16,9 9 16,35-1-16,-9 1 15,52 0-15,-8-1 31,-62-8-31</inkml:trace>
  <inkml:trace contextRef="#ctx0" brushRef="#br0" timeOffset="128212.73">3508 7750 0,'0'0'0,"0"0"0,0 0 16,0 0-16,0 0 15,0 0 1,0 0-16,0 17 16,-8 18-16,-1 25 15,-8 27-15,-1 8 32,9 0-32,9-17 0,0 0 0,0 0 15,9-52 1</inkml:trace>
  <inkml:trace contextRef="#ctx0" brushRef="#br0" timeOffset="128446.62">3048 8598 0,'0'0'0,"0"0"0,0 0 15,0 0-15,0 0 16,0 0-1,17 0-15,18 0 16,35 9-16,16 0 16,10-9-1,8-9 1,0 0-16,-8 1 0,-9 8 0,-35 0 16,-26 0-16,-9 8 15</inkml:trace>
  <inkml:trace contextRef="#ctx0" brushRef="#br0" timeOffset="128866.97">3239 8815 0,'0'0'0,"0"0"0,0 0 16,0 0-16,0 0 16,17 0-16,1 8 15,17 1-15,-9 0 16,0-1-16,0 1 16,-9 0-1,-8-1-15,-1 1 16,1 0-16,-9 8 15,-9 0-15,-8 9 16,-9 9-16,0-9 16,9 0-16,-1-9 15,1-8-15,8 0 16,9-1 31,0 1-47,0 0 0,0-9 0,18 17 0,-1 0 0,-17-17 0,35 18 0,17-10 15,43 1-15,-34-9 16</inkml:trace>
  <inkml:trace contextRef="#ctx0" brushRef="#br0" timeOffset="130360.26">4542 7446 0,'0'0'0,"0"0"0,0 0 15,0 0-15,0 0 16,0 0-16,-9 0 16,0 18-16,1-1 15,-1 18-15,-17 17 16,0 26-16,-18 26 31,10 17-31,-1 0 0,-9 26 16,10 35-1,16 9-15,1 17 0,26-9 16,17 9-16,8-35 16,10-9-16,8-8 15,0-34-15,0-19 16,18 1-1,8-17-15,-43-44 0</inkml:trace>
  <inkml:trace contextRef="#ctx0" brushRef="#br0" timeOffset="131825.7">5123 7732 0,'-8'-8'16,"-1"-1"-16,9 9 0,0 0 15,-9 0-15,1 0 16,8 9-16,-9 8 16,0 26-16,1 9 15,-10 17-15,10-8 16,8-9 0,8 0-1,1-35-15</inkml:trace>
  <inkml:trace contextRef="#ctx0" brushRef="#br0" timeOffset="132235.53">6087 7793 0,'0'0'0,"0"0"15,0 0-15,0 0 16,0 9-16,-8 17 16,8 8-16,0 18 15,0 9 1,0-9-16,17-9 62,-8-17-62</inkml:trace>
  <inkml:trace contextRef="#ctx0" brushRef="#br0" timeOffset="132517.95">4924 8338 0,'0'0'0,"0"0"16,0 18-16,0 16 0,0 10 15,0 8 1,-9 0-16,9-9 0,0 0 15,0-8 1,0 8-16,0-8 0,9-9 16</inkml:trace>
  <inkml:trace contextRef="#ctx0" brushRef="#br0" timeOffset="132802.26">5558 8581 0,'0'0'0,"0"0"0,0 0 16,0 0-16,17 0 15,0 9 1,9-1-16,9-8 16,0 0-16,26 9 15,-1 0-15,-34-1 32</inkml:trace>
  <inkml:trace contextRef="#ctx0" brushRef="#br0" timeOffset="133025.82">6122 8373 0,'0'0'0,"0"0"0,0 0 16,0 0-1,0 17-15,-9 18 0,9 17 16,0 17-1,0 9-15,0 0 16,0-8-16,9-10 16,0-34-16</inkml:trace>
  <inkml:trace contextRef="#ctx0" brushRef="#br0" timeOffset="133587.29">7043 7793 0,'0'0'0,"0"0"0,0 0 0,-9 0 16,0 0 0,0 0-16,1 0 15,-1 0-15,-8 0 16,-1 0-16,10 9 15,-1 17-15,-8 8 16,-1 18 0,18-9-16,9 1 0,8-10 15,1-8 1,8 0-16,0-8 16,9-10-1,-1-8-15,1-8 0,-9-1 16,0-8-16,-9-9 15,-8 0-15,-18-9 16,1 0-16,-18 9 16,0 9-1,0 0-15,8-1 16,1 18-16,8 0 16,9 0-16,0 9 15,0 0-15</inkml:trace>
  <inkml:trace contextRef="#ctx0" brushRef="#br0" timeOffset="133940">7885 7819 0,'-9'0'0,"0"0"0,1 0 16,-1 0-16,0 0 15,1 0 1,-1 17-16,0 18 16,1 8-16,8 0 15,0 1-15,8-1 16,10-17-16,-1 0 31,0 0-31,1-17 0,-1-1 0,1 1 16,-1-9-16,-8-9 15,-1-8 1,1-18-16,0-8 16,-18 0-16,-17-1 15,0 10-15,-9 16 16,0 18-16,-17 9 16,26 8-16</inkml:trace>
  <inkml:trace contextRef="#ctx0" brushRef="#br0" timeOffset="134342.72">7121 8616 0,'0'0'0,"0"0"0,0 0 0,0 0 15,0 0 1,0 0-16,-9 0 15,0 0-15,9 8 16,0 10-16,0-1 16,0 9-16,9 0 15,8 0-15,9-9 16,0-8-16,1-18 16,-1 1-16,0-1 15,0-17 1,0 0-16,-18-9 15,1 9-15,-18 0 16,-8-8-16,-18-1 16,1 18-16,8-1 15,-1 18-15,1 0 16,9 9-16,0 8 16,17 1-1,0-10-15</inkml:trace>
  <inkml:trace contextRef="#ctx0" brushRef="#br0" timeOffset="134644.34">7980 8529 0,'0'0'0,"0"0"0,0 0 15,0 0-15,0 17 16,0 9-16,0 9 15,0 0-15,9 8 16,8 0-16,1-17 16,17 0-16,-1-17 31,1-9-31,8-9 0,1 1 16,-9-18-16,-9 0 15,0-9-15,-18 0 16,-8 1-16,-8-1 15,-27 0-15,-8 18 16,-18 8 0,0 18-16,35 8 15</inkml:trace>
  <inkml:trace contextRef="#ctx0" brushRef="#br0" timeOffset="143115.31">5071 9317 0,'0'0'0,"-8"0"0,-1 0 16,0 0-16,-8 9 15,8-1-15,1 10 16,-1-1-16,9 0 16,0 18-16,0-9 15,9 0-15,8-9 16,0-8-16,18 0 15,0-18 1,-1 0-16,-7-17 16,-1 0-16,-9-8 15,-8-1-15,-18 0 16,0 18-16,1 0 16,-10 8-16,-8 9 15,-9 17-15,1 9 16,16-8-1</inkml:trace>
  <inkml:trace contextRef="#ctx0" brushRef="#br0" timeOffset="143535.72">6148 9317 0,'0'0'0,"0"0"0,-9 9 15,-8-9-15,0 0 16,-1 8-16,1 1 16,0 8-1,-9 1-15,8 16 16,18-8-16,0 0 15,18 0-15,-1 0 16,0 0-16,1-17 16,8 0-16,0-9 15,0-9 1,-9 0-16,-8-8 16,0-9-16,-9 0 15,-9-9-15,-17 1 16,-9 16-16,-17 10 15,-18 16-15,10 18 16,34-17-16</inkml:trace>
  <inkml:trace contextRef="#ctx0" brushRef="#br0" timeOffset="143941.51">5063 9967 0,'0'0'0,"-9"0"0,0 0 15,1 0-15,-1 0 16,9 0-16,-9 0 15,9 17-15,0 9 16,0 9-16,18-1 16,-1-8-1,0 0-15,9-8 16,-8-10-16,8-8 16,9-8-16,-9-10 15,0-8-15,0 0 16,-18 0-16,-8 0 15,-8 0 1,-18 0-16,0 9 16,-9 0-16,0 8 15,0 9-15,9 0 16,9 9-16,0-1 16,17 1-16</inkml:trace>
  <inkml:trace contextRef="#ctx0" brushRef="#br0" timeOffset="144306.63">6139 9941 0,'0'0'0,"0"0"0,-8 0 16,-1 17-16,0 0 15,1 9-15,8 9 16,0 8-16,0-17 16,8 0-16,1-8 15,8-10-15,-8 1 16,8-9-16,1-9 16,8-8-16,-9-9 15,-8 0-15,0 0 16,-18 0-1,-8-9-15,-9 1 16,-1 16-16,-16 1 16,17 17-16,9 9 15,8-1-15</inkml:trace>
  <inkml:trace contextRef="#ctx0" brushRef="#br0" timeOffset="144706.48">7112 9265 0,'0'0'0,"0"0"0,-9 0 16,1 18 0,-1 7-16,-8 19 0,-1 8 15,10-9 1,8 0-16,0-8 16,8-18-1</inkml:trace>
  <inkml:trace contextRef="#ctx0" brushRef="#br0" timeOffset="145016.51">7590 9360 0,'0'0'16,"0"0"-16,0-8 0,0 8 16</inkml:trace>
  <inkml:trace contextRef="#ctx0" brushRef="#br0" timeOffset="145970.74">8067 9153 0,'0'0'0,"0"0"0,0 0 0,-8 17 15,-1 9 1,0 17-16,9 9 16,0 0-16,0 0 15,-9-9 1,9-8-1,0-18-15</inkml:trace>
  <inkml:trace contextRef="#ctx0" brushRef="#br0" timeOffset="146254.73">7277 9880 0,'0'0'0,"0"0"0,0 0 16,0 17-16,0 1 16,0-1-16,9 18 15,-9 17-15,0 0 16,-9-9-16,9 0 15,9-8 1,8 0-16,-8-18 16</inkml:trace>
  <inkml:trace contextRef="#ctx0" brushRef="#br0" timeOffset="146485.73">7841 10010 0,'-8'0'0,"-1"0"0,9 0 0,0 0 15,0 0-15,0 0 16,0 0-16,17 9 16,18-1-16,17-8 15,18-8-15,17-10 16,-18 10-1,-34-1-15</inkml:trace>
  <inkml:trace contextRef="#ctx0" brushRef="#br0" timeOffset="146670.62">8415 9828 0,'-9'0'0,"0"0"0,1 0 16,-1 0-16,0 9 15,0 8-15,1 18 16,-1 17-16,0 17 16,9 0-16,9 1 31,0-27-31,-1-26 0</inkml:trace>
  <inkml:trace contextRef="#ctx0" brushRef="#br0" timeOffset="147082.74">8866 7810 0,'0'0'0,"0"0"0,0 18 0,0 7 15,17 19-15,10 16 16,16 27-16,18 26 15,0 25-15,-1 1 16,1 17 0,-9 8-16,-17 9 15,-18 18-15,-34-18 16,-18-8-16,-8 17 16,-1-35-16,-8 9 15,-95 225-15</inkml:trace>
  <inkml:trace contextRef="#ctx0" brushRef="#br0" timeOffset="150538.03">10334 7845 0,'0'0'0,"0"0"0,0 0 0,0 0 15,0 0-15,0 0 16,-9 17-16,0 0 16,-17 18-16,-8 34 15,-10 44 1,-17 43-16,9 60 0,9 18 16,-1 26-16,36 0 15,8-18 1,8-16-16,18-36 15,9-17-15,17-34 16,0-35-16,9-18 16,35-25-16,-9-44 15,-53-8-15</inkml:trace>
  <inkml:trace contextRef="#ctx0" brushRef="#br0" timeOffset="151103.24">11011 8027 0,'0'0'0,"0"0"0,0 0 16,0 0-16,-9 17 15,1 9 1,-10 35-16,10 17 16,-10 8-1,1-25-15,8 8 0,18-17 16,8-26-16,-8-9 15</inkml:trace>
  <inkml:trace contextRef="#ctx0" brushRef="#br0" timeOffset="151561.38">11966 8165 0,'0'0'0,"-8"0"0,-1 0 0,0 0 15,0 18 1,1 16-16,-1 18 16,9 9-16,0-18 15,17 0-15,1-17 47,-1 0-47,9-17 0,-26-9 0,18 9 0,16-18 0,-34 9 0,44-9 0,-9-17 16,-9-8-1,-18 8-15,1-9 16,-18 1-16,1 8 16,-1 8-16,-17 1 15,0 8-15,0 9 16,8 0-16,18 0 16,0 0-16</inkml:trace>
  <inkml:trace contextRef="#ctx0" brushRef="#br0" timeOffset="151998.28">12947 8261 0,'0'0'0,"0"0"16,0 0-16,0 0 16,0 0-16,0 0 15,-8 0-15,-1 0 16,0 17 0,1 0-16,8 18 15,0-1-15,0-8 16,17 0-16,0 0 15,1-17-15,17 0 16,-1-1-16,10-16 16,-1-18-1,1 0-15,-18 0 16,-9-9 46,-8 9-62,-18-8 0,0 8 0,1 8 0,-10 1 0,1 17 0,0 0 16,8 0-16,-9 0 0,18 0 16</inkml:trace>
  <inkml:trace contextRef="#ctx0" brushRef="#br0" timeOffset="152361.82">13955 8209 0,'0'0'0,"0"0"0,0 0 16,0 0-16,-9 17 15,0 9 1,9 9-16,0-1 16,0 1-16,9-1 15,0-8-15,8 0 16,1 0-16,16-17 15,1 0 1,8-1-16,1-16 16,-18-1-16,-9 0 15,-8 1-15,0-10 16,-9-8 0,-18 0-16,-8-8 0,-17 16 15,-18 1-15,-8 17 16,8 17-16,43 1 15</inkml:trace>
  <inkml:trace contextRef="#ctx0" brushRef="#br0" timeOffset="153207.47">10707 8971 0,'0'0'0,"0"-9"15,0 0-15,0 1 16,0 8-16,0 0 15,0 0-15,0 0 16,0 17-16,9 0 16,-1 18-1,10 0-15,8-1 0,9-8 16,-1 0 0,10-17-16,8 0 31,0-18-31,9-8 0,-9-9 15,-9 0-15,-8-9 16,-18 0-16,-8-8 0,-18 8 16,1 1-16,-1 8 15,0 8 1,-8 1-16,8 8 16,1 9-16,8 0 15,0 0-15,0 0 16</inkml:trace>
  <inkml:trace contextRef="#ctx0" brushRef="#br0" timeOffset="153452.28">12366 8702 0,'0'0'0,"0"0"0,0 0 16,0 9-16,-9 17 16,0 17-1,-8 18-15,0 8 16,8 0 15,9 1-31,9 8 0,17-9 0,-9-43 16</inkml:trace>
  <inkml:trace contextRef="#ctx0" brushRef="#br0" timeOffset="153998.72">13286 8728 0,'-9'0'0,"1"0"0,-1 0 16,0 0-16,1 0 15,-1 18-15,-8 8 16,-1 8-16,1 18 16,0-9-16,8 1 15,9-1 1,0-17-1,17 0-15,1 0 0,8-17 16,8-1-16,1-8 16,-9-8-16,0-1 15,-8-8-15,-10-9 16,1-18-16,-18 10 16,1-1-16,-1 0 15,-8 9 1,-1 9-16,10 0 15,8 8-15,0 9 16,0 0-16</inkml:trace>
  <inkml:trace contextRef="#ctx0" brushRef="#br0" timeOffset="154371.67">14224 9031 0,'0'0'0,"-9"0"16,9 0-16,-8 0 15,-1 9-15,9 0 16,0 8 0,0 0-16,0 1 15,0 8-15,9 0 16,-1 0-16,10-18 15,-1 1-15,0 0 16,9-18-16,1 0 16,-1 1-16,-18-10 15,1 1 1,0-9-16,-18 0 16,-17-9-16,-18-8 15,-16 8-15,-1 18 16,-17 26-16,43-1 15</inkml:trace>
  <inkml:trace contextRef="#ctx0" brushRef="#br0" timeOffset="154985.12">11107 9490 0,'0'-8'0,"0"8"0,0 0 16,0 0-16,-9 0 16,0 0-16,0 0 15,1 0-15,-1 17 16,0 9-16,9 26 16,9-9-16,8 1 15,1-1-15,17-17 16,-1-9-1,10-8-15,8-18 16,-9-17-16,1 0 16,-10-8-16,-8-1 15,-17 0 1,0 1-16,-18 8 16,0 0-16,-17 0 15,-8 8-15,-1 1 16,18 8-16,-9 9 15,8 9-15,18 0 16</inkml:trace>
  <inkml:trace contextRef="#ctx0" brushRef="#br0" timeOffset="155410.79">12461 9542 0,'0'0'0,"0"0"0,0 0 0,-8 0 16,-19 0 0,1 9-16,-8-9 15,8 9-15,0 8 16,0 0-16,-1 18 15,10 0-15,17-9 16,0 0 15,0 0-31,17-9 0,1 0 0,8-8 16,0-1-16,0-16 16,0-1-16,0-8 15,-9-9-15,-8 0 16,0 0-16,-18 0 15,0 0-15,1-9 16,-10 18 0,10 0-16,8 17 15,0 0-15,0 0 16</inkml:trace>
  <inkml:trace contextRef="#ctx0" brushRef="#br0" timeOffset="155656.81">13260 9525 0,'-9'0'0,"1"0"16,-1 0-16,0 0 16,1 0-16,-1 0 15,0 9-15,1 17 16,-1 17-16,-8 9 15,-1-9-15,10 9 16,16-9 15,10-17-31,-10-8 0</inkml:trace>
  <inkml:trace contextRef="#ctx0" brushRef="#br0" timeOffset="156125.31">14224 9629 0,'-9'0'0,"1"9"16,-1-9-16,0 0 16,1 0-16,-1 0 15,0 0-15,1 17 16,-1 0-16,0 1 16,9 8-16,0 0 15,9-9 1,8 0-16,1 0 15,8-8-15,0 0 16,8-18-16,10 0 16,-1-17-16,-17 1 15,-8-1-15,-10 0 16,-8 0-16,-17 0 16,-18 0-16,-26 8 15,-34 1 1,8 26-16,9-1 15,43 1-15</inkml:trace>
  <inkml:trace contextRef="#ctx0" brushRef="#br0" timeOffset="156604.14">11133 10123 0,'0'0'0,"0"0"16,0 0-16,0 0 16,-9 0-16,0 17 15,-8 18-15,-1-1 16,10 18 0,8 0-16,0-9 15,17 1 1,1-18-16,8-9 0,17-8 15,9-1-15,0-16 16,0-18 0,0-9-16,-8-8 15,-18-9-15,-17 0 16,-9 9-16,-9-1 16,-17 10-16,8 8 15,1 8-15,0 10 16,8-1-16,0 9 15</inkml:trace>
  <inkml:trace contextRef="#ctx0" brushRef="#br0" timeOffset="156974.38">12470 10235 0,'0'0'0,"0"0"0,-9 0 0,1 0 16,-10 9-1,-8 8-15,-9 0 16,1 18-16,8-9 16,8 0-16,1 0 15,17-9-15,0 1 16,0-10-1,9 1-15,8 0 0,9-9 16,9-9 0,8-8-16,-17-9 15,0 0-15,0 0 16,-17-18-16,0 10 16,-18-1-16,0 1 15,-8 16-15,8 10 16,9 8-16,0 0 15</inkml:trace>
  <inkml:trace contextRef="#ctx0" brushRef="#br0" timeOffset="157387.97">13347 10296 0,'0'0'0,"0"0"16,0 0-16,0 0 16,-9 0-16,1 0 15,-18 17-15,-1 18 16,10-9-16,0 8 16,8 1-16,0 8 15,9 1-15,0-18 31,0-9-31,9-8 0,8-1 16,1-8-16,8-8 16,9-1-16,-1-17 15,-8 0-15,0 0 16,-17-9 0,0 1-16,-18-1 15,0 9-15,1 0 16,-18 9-16,0-1 15,0 18-15,17 0 16,9 9-16,0-9 16</inkml:trace>
  <inkml:trace contextRef="#ctx0" brushRef="#br0" timeOffset="157715.76">13946 10339 0,'0'0'0,"0"0"0,0 0 16,0 0-1,0 0-15,9 0 16,8-9-16,18 1 16,8-1-16,18 0 15,-17 1-15,-27 8 16</inkml:trace>
  <inkml:trace contextRef="#ctx0" brushRef="#br0" timeOffset="157949.78">14719 10062 0,'0'0'0,"0"0"0,0 0 0,0 0 16,0 0-16,0 0 15,-9 9-15,1 17 16,-1 26-16,-8 0 16,-1 8-1,1 1 48,17-1-63,0 1 0,9-26 0</inkml:trace>
  <inkml:trace contextRef="#ctx0" brushRef="#br0" timeOffset="158467.03">15023 8252 0,'-9'0'0,"1"0"0,-1 0 16,0 0-16,0 0 16,9 0-16,0 0 15,0 0 1,0 0-16,9 26 15,17 34-15,18 27 16,16 52 15,10 25-31,-1 9 0,-8 9 16,-17-8 0,-18 7-16,-26 10 0,-18-18 0,-25 9 15,-18 0-15,0 8 16,-17 200-16</inkml:trace>
  <inkml:trace contextRef="#ctx0" brushRef="#br0" timeOffset="160519.23">16951 7750 0,'0'0'0,"0"0"0,0 0 15,0 0 1,0 0-16,0 0 16,0 0-16,-9 8 15,-17 27-15,-26 51 16,0 44 31,-9 61-47,9 77 0,8 1 0,36-18 0,25-26 0,18-34 15,8-18-15,9-52 16,0-17-16,9-43 16,17-27-16,-17-16 15</inkml:trace>
  <inkml:trace contextRef="#ctx0" brushRef="#br0" timeOffset="161144.25">17663 7611 0,'0'0'0,"0"0"16,0 0-16,0 26 15,0 35-15,-9 43 16,-8-9-1,8-9-15,9-16 16,0-27-16,9-26 0,-1-8 16,1 0-1</inkml:trace>
  <inkml:trace contextRef="#ctx0" brushRef="#br0" timeOffset="161452.79">18436 7862 0,'0'0'0,"0"0"0,0 0 16,0 0-16,0 9 16,0 8-16,0 18 15,0 8-15,-9 0 16,9-17-16,0-8 16</inkml:trace>
  <inkml:trace contextRef="#ctx0" brushRef="#br0" timeOffset="162024.51">19243 7793 0,'0'0'0,"0"0"16,0 0-16,0 0 16,0 0-16,0 0 15,-8 0-15,-1 0 16,0 0-16,0 0 16,1 17-1,-10 9-15,1 17 16,8 1-16,9-1 15,0-8-15,18-9 16,-1-9-16,0-8 16,18-1-1,-9-8-15,0-8 16,0-1-16,0-17 0,-17 0 16,0 0-1,-18 0-15,0 0 16,-17 9-16,0-1 15,-8 1-15,8 17 16,17 0-16,9 0 16,0 0-16</inkml:trace>
  <inkml:trace contextRef="#ctx0" brushRef="#br0" timeOffset="162366.4">19955 7732 0,'0'0'0,"0"0"0,0 0 0,0 0 16,0 18 0,0 8-16,0 26 15,0-9-15,9 0 16,8 0-16,1-17 15,8 0 1,0-8 0,9-10-16,-1-8 0,10-8 15,-1-18-15,-17 0 16,-8 0-16,-10 0 16,-16 0-16,-10-9 15,-25 1-15,-27 16 16,-34 18-16,0 0 15,69 0-15</inkml:trace>
  <inkml:trace contextRef="#ctx0" brushRef="#br0" timeOffset="163579.51">17550 8529 0,'0'0'0,"0"0"0,0 9 16,-9 17-16,1 26 15,-10 34-15,1 10 32,17-1-32,-9-26 0,0-43 15,9-9-15</inkml:trace>
  <inkml:trace contextRef="#ctx0" brushRef="#br0" timeOffset="163890.66">18001 8815 0,'0'0'0,"0"0"16,9 0-16,8 0 15,10 8-15,7 1 16,1 0-16,0-1 16,-9-8-16,9 0 15,-9-17 1,-9 0-16,0 8 62</inkml:trace>
  <inkml:trace contextRef="#ctx0" brushRef="#br0" timeOffset="164147.47">18696 8633 0,'0'0'0,"0"0"0,0 0 16,0 0-16,0 0 16,0 0-16,0 0 15,0 0-15,0 0 16,0 0-16,0 0 16,0 0-1,-9 0-15,1 17 16,-1 9-16,-8 26 15,-1 9-15,1 8 16,17-17 0,9-9-16,-1-25 15</inkml:trace>
  <inkml:trace contextRef="#ctx0" brushRef="#br0" timeOffset="164698.35">19469 8650 0,'0'0'0,"-9"0"15,1 0-15,-1 0 16,0 9-16,-8 8 15,-9 9-15,8 18 16,1-1-16,17 0 16,0-17-1,0 0-15,0-17 16,17-1-16,1 1 16,17-18-16,-1 1 15,-8-18-15,0 0 16,-17 0-16,-9 0 15,-9-9-15,-8 1 16,-9 16 0,0 1-16,0 8 15,9 9-15,-1 0 16,1 0-16,17 0 16</inkml:trace>
  <inkml:trace contextRef="#ctx0" brushRef="#br0" timeOffset="165012.12">20068 8624 0,'0'0'0,"0"0"0,0 0 0,0 0 15,0 18-15,0 8 16,0 8-16,0 10 15,0-1 1,9-9-16,0-8 16,8 0-16,0-17 15,1 0 1,-1-1-16,9-16 16,0-1-16,0-8 15,-17-1-15,-18-8 16,0-8-16,-17 8 15,-26 9-15,-17 8 16,-18 18-16,44-1 16</inkml:trace>
  <inkml:trace contextRef="#ctx0" brushRef="#br0" timeOffset="166136.24">26 11733 0,'0'0'0,"0"0"0,0 0 0,0 0 0,0 0 0,0 0 0,0 0 0,0 0 0,0 0 0</inkml:trace>
  <inkml:trace contextRef="#ctx0" brushRef="#br0" timeOffset="166490.46">17472 9456 0,'0'-9'0,"0"0"0,0 1 15,0-1-15,0 9 16,0 0-16,0 0 16,0 0-1,0 0-15,0 0 16,0 9-16,17 8 15,0 0-15,1-8 16,17 0-16,-1-18 16,10 0-16,-1 1 15,-17-18-15,0 0 16,-17 0 15,0 8-31,-18 1 0,0 0 0,1 17 16,-1 0-16,-17 17 15,17 0-15</inkml:trace>
  <inkml:trace contextRef="#ctx0" brushRef="#br0" timeOffset="167001.88">18774 9464 0,'0'-8'0,"0"-1"16,0 0-16,0 1 15,0-1-15,0 0 16,0 1 0,0-1-16,0 9 15,0 0-15,0 0 16,-8 0-16,-1 0 16,-8 17-16,-1 1 15,10 8-15,8 0 16,0 0-16,8 0 15,10-18-15,-1 1 16,0-9 0,1-9-16,-1 1 15,9-10-15,0-8 16,-17 0-16,-18-17 16,0 8-16,-8 1 15,0 16-15,-1 1 16,10 17-1,8 0-15</inkml:trace>
  <inkml:trace contextRef="#ctx0" brushRef="#br0" timeOffset="167295.76">19530 9386 0,'0'0'0,"0"0"15,0 0-15,0 0 16,-9 18-16,0-1 15,1 9-15,-1 9 16,0-1-16,18 18 16,8 0-16,-8-34 15</inkml:trace>
  <inkml:trace contextRef="#ctx0" brushRef="#br0" timeOffset="167749.1">20746 9222 0,'0'0'16,"0"0"-16,0 0 0,-9 9 15,0 34-15,0 17 0,-17 27 16,0 17-1,0 17-15,9-25 0,8-62 16</inkml:trace>
  <inkml:trace contextRef="#ctx0" brushRef="#br0" timeOffset="168836.44">17880 9984 0,'0'0'0,"0"0"0,-9 0 0,0 0 15,1 0-15,-1 0 16,-17 0-16,9 17 16,-9 9-16,0 9 15,8 8-15,1 1 16,17-10 0,17-8-16,1 0 15,16-17-15,1-1 16,17-25-1,9-9-15,-18-8 0,1-1 16,-18 0-16,-17 1 16,-1 8-1,-16-9-15,-1 9 16,-17 9-16,8-1 16,1 18-16,0 0 15,-1 9-15,18 0 16</inkml:trace>
  <inkml:trace contextRef="#ctx0" brushRef="#br0" timeOffset="169253.18">19026 10027 0,'-9'0'0,"1"0"0,-1 0 15,0 0-15,1 9 16,-18 8-16,8 9 16,1 9-16,0 8 15,8 1-15,9-10 16,0-8-16,9 0 47,-1-17-47,10-1 0,16 1 0,1-18 15,8 1-15,-16-18 0,-1 0 16,-18 0 0,1 0-16,-18-9 0,1 1 15,-18 8 1,8 8-16,1 1 15,-1 8-15,1 1 16,8 8-16</inkml:trace>
  <inkml:trace contextRef="#ctx0" brushRef="#br0" timeOffset="169500.59">19747 10045 0,'0'0'0,"0"0"0,0 0 16,0 8-16,0 10 16,-9 25-16,1 9 15,-1 9-15,0-1 16,-8-25-1,17-9-15,0-18 16</inkml:trace>
  <inkml:trace contextRef="#ctx0" brushRef="#br0" timeOffset="175046.2">20207 10252 0,'0'0'0,"0"0"0,0 0 0,0 0 16,0 0-16,0 0 15,0 0-15,0 0 16,17 0-1,1 9-15,17-9 16,-1 0-16,18 0 16,-8 0-16,-9 9 15,-18-9 1</inkml:trace>
  <inkml:trace contextRef="#ctx0" brushRef="#br0" timeOffset="175214.75">20711 10088 0,'0'0'0,"0"0"0,0 0 0,0 17 0,0 27 16,-9 34-16,-8 17 16,-9 26-1,8-8-15,10-70 16</inkml:trace>
  <inkml:trace contextRef="#ctx0" brushRef="#br0" timeOffset="175886.61">20615 7351 0,'0'0'0,"0"0"0,0 0 16,0 0-16,26 17 15,18 27-15,17 25 16,25 18 15,10 25-31,-1 27 0,10 8 16,-10 18-16,-8 25 0,-18 18 16,-25 9-16,-27 16 15,-17 1 1,-35 0-16,-8 0 0,-26 0 15,-10 8-15,1-8 16,-52 173 0</inkml:trace>
  <inkml:trace contextRef="#ctx0" brushRef="#br0" timeOffset="177841.51">2145 11006 0,'0'0'0,"0"0"0,0 0 15,0 0-15,0 0 16,0 0-16,26 0 16,9 0-16,-1 0 15,1 0 1,0 9-16,0-9 16,-9 0-16,-9 0 15</inkml:trace>
  <inkml:trace contextRef="#ctx0" brushRef="#br0" timeOffset="178009.09">2058 11517 0,'0'0'0,"0"0"0,17 0 15,36-9-15,42 9 16,9-8-1,0-1 1,9-8-16,-43-1 0</inkml:trace>
  <inkml:trace contextRef="#ctx0" brushRef="#br0" timeOffset="178263">3491 10824 0,'0'0'0,"0"0"16,0 0-16,0 0 16,0 0-16,0 0 15,0 0-15,0 17 16,0 27-1,-9 25-15,1 0 16,8 1-16,0-36 16</inkml:trace>
  <inkml:trace contextRef="#ctx0" brushRef="#br0" timeOffset="178501.34">3031 11543 0,'0'0'0,"0"0"0,0 0 0,17 0 16,9 9 0,35-9-16,8 0 0,9-9 15,-8 0 1,-1 1-16,10-1 15,-19 9-15,-8 0 16,-17 0-16</inkml:trace>
  <inkml:trace contextRef="#ctx0" brushRef="#br0" timeOffset="178886.95">3135 11889 0,'0'0'0,"0"0"0,0 0 16,0 0-16,17 0 15,9 18-15,9-1 16,8 0-16,1 1 16,-1-1-1,-17 0-15,0-8 16,-17 0-1,0 8-15,-1 0 16,-16 1-16,-10 16 16,-8-8-16,0 0 0,0 0 15,9 0-15,-1-17 16,1-1 0,8 1-16,9 0 15,0-9-15,9 0 16,35 8-16,34-16 15,61-10-15,0 1 16,-87 8-16</inkml:trace>
  <inkml:trace contextRef="#ctx0" brushRef="#br0" timeOffset="179484">4689 10495 0,'0'0'0,"0"0"16,0 0-16,0 0 15,0 0 1,-8 9-16,-1 25 15,-17 36-15,-18 34 16,-16 51 15,-19 62-31,10 43 0,8 26 16,18-18-16,17-17 0,17-17 0,26-35 16,18-17-16,9-43 15,34-1 1,35-17-16,-18-43 15,-43-43-15</inkml:trace>
  <inkml:trace contextRef="#ctx0" brushRef="#br0" timeOffset="180269.73">5254 10876 0,'0'0'0,"0"0"16,0 0-16,0 0 16,0 0-16,0 17 15,-9 27-15,-8 25 16,-1 0-16,1 1 31,0-10-31,17-17 0,8-17 16,1-17-16</inkml:trace>
  <inkml:trace contextRef="#ctx0" brushRef="#br0" timeOffset="180480.62">6296 10867 0,'0'0'0,"0"0"16,0 0-16,-9 26 16,0 35-16,1 26 15,-10 8 1,10 0-16,-1-8 15,9-44-15</inkml:trace>
  <inkml:trace contextRef="#ctx0" brushRef="#br0" timeOffset="181019.65">7433 11188 0,'0'0'0,"-8"-9"16,-10-8-16,1 0 15,8-1-15,1 10 16,-1-1 0,0 9-16,0 0 0,1 9 15,-1 8 1,0 0-16,1 9 15,8 0-15,0-9 16,17 1-16,9-10 16,9 1-16,0-18 15,8 1-15,-17-10 16,0-7-16,0-10 16,-17-8-1,0 8-15,-18 0 16,-17 9-16,0 9 15,-9 0-15,18 17 16,17 0-16,0 0 16</inkml:trace>
  <inkml:trace contextRef="#ctx0" brushRef="#br0" timeOffset="181335.97">8250 10989 0,'0'0'0,"0"0"0,0 0 15,0 17-15,0 0 16,0 18 0,8 0-16,10-1 15,-1-8-15,0 0 16,9 0-16,9-17 15,0-1 1,17-16-16,-9-1 0,1-8 16,-18-9-1,0 0-15,-17 0 16,-9 0-16,-18-9 16,-16 18-16,-27 8 15,-43 27 1,34-1-16</inkml:trace>
  <inkml:trace contextRef="#ctx0" brushRef="#br0" timeOffset="181966.91">5271 11733 0,'0'0'0,"0"0"16,0 0-16,0 9 15,-9 17-15,1 35 16,-10 8-16,1 0 16,0-8-1,17-9-15,8-26 16,1-17-16</inkml:trace>
  <inkml:trace contextRef="#ctx0" brushRef="#br0" timeOffset="182600.31">6287 11881 0,'0'0'0,"0"0"16,0 0-16,-9 0 16,1 17-1,-10 18-15,1-1 16,0 10-16,-1-1 16,1 0-16,17-8 15,0-9 1,0-9-16,0-8 0</inkml:trace>
  <inkml:trace contextRef="#ctx0" brushRef="#br0" timeOffset="182860.31">5731 12028 0,'0'0'0,"0"0"0,0 0 16,0 0-16,0 0 16,18 0-16,34 17 15,26 1-15,-35-18 16</inkml:trace>
  <inkml:trace contextRef="#ctx0" brushRef="#br0" timeOffset="183332.46">7459 11837 0,'-8'0'0,"-1"0"0,0 0 16,1 0-16,-1 0 16,-8 18-16,-1 8 15,1 8-15,-1 10 16,1-1-16,8 0 16,9-8-1,18-9 1,-1 0-16,18-17 15,8-9-15,9-9 16,9-17-16,-9-9 0,-17 1 16,-9-1-16,-17 0 15,-18 1-15,0 16 16,-17 1 0,0 0-16,9 8 15,0 9-15,17 0 16</inkml:trace>
  <inkml:trace contextRef="#ctx0" brushRef="#br0" timeOffset="183653.32">8145 11872 0,'0'0'0,"0"0"0,0 0 0,0 0 15,0 0-15,0 17 16,0 18 0,0 0-16,9-9 0,0 0 15,8 0 1,0-9-16,18-8 16,0-1-16,8-8 15,-8-17-15,9-9 16,-10-9-16,-8 1 15,-17-10-15,-9 1 16,-17 8-16,-35 1 16,-44 16-1,44 18-15</inkml:trace>
  <inkml:trace contextRef="#ctx0" brushRef="#br0" timeOffset="184245.14">5236 12574 0,'-8'0'0,"-1"0"0,0 0 16,-8 0-16,0 8 16,-1 10-1,9-1-15,9 0 16,0 9-16,18 0 15,-1 0-15,1-9 16,16-8-16,1-9 16,8-9-16,-8 1 15,0-10-15,-9 1 16,0 0 0,-17 0-16,-1-9 0,-16 8 15,-1 1-15,0 17 16,1 0-1</inkml:trace>
  <inkml:trace contextRef="#ctx0" brushRef="#br0" timeOffset="184621.19">6139 12626 0,'0'0'0,"0"0"0,-8 0 0,-1 0 16,0 17 0,1 0-16,-1 0 15,9 1-15,0 8 16,0-9-16,9-8 15,-1-1-15,10-8 16,16-8-16,1-10 16,0-8-16,-9-8 15,0-9-15,-9 8 16,-17-8 0,-8 8-16,-1 9 15,-8 9-15,-1 17 16,1 8-16,17 1 15</inkml:trace>
  <inkml:trace contextRef="#ctx0" brushRef="#br0" timeOffset="184951.88">7442 12487 0,'0'0'0,"0"0"0,0 0 15,0 0 1,0 0-16,0 0 0,-9 17 16,1 1-1,-10 16-15,1 10 16,8-10-16,18 18 16,0-17-16,-1-27 15</inkml:trace>
  <inkml:trace contextRef="#ctx0" brushRef="#br0" timeOffset="185145.22">8310 12331 0,'0'0'0,"0"0"0,0 0 16,0 17-16,-8 9 15,-1 35 1,-8 8-16,-1 18 16,-16 34-1,7-60-15</inkml:trace>
  <inkml:trace contextRef="#ctx0" brushRef="#br0" timeOffset="185832">5271 13353 0,'0'0'0,"0"0"0,0 0 16,-9 17-16,1 9 15,8 9 1,0 17-16,0 0 16,17-9-16,0-8 15,9-9 1,27-9-16,-1-17 0,0-9 15,9-17-15,-9-8 16,-18-1-16,-8 1 16,-17 8-16,-9-18 15,-9 10 1,-8 16-16,-9 1 16,-17 17-16,-1 26 15,1 0-15,34-17 16</inkml:trace>
  <inkml:trace contextRef="#ctx0" brushRef="#br0" timeOffset="186180.48">6252 13336 0,'0'0'0,"0"0"0,0 0 15,0 17-15,0 0 16,0 18-16,0 0 16,0-1-1,0-8-15,9 0 16,0-8-16,8-10 16,0 1-16,1-9 15,8-9-15,0-8 16,0-9-16,0-9 15,-17-8 1,-1-9-16,-16 9 16,-1 17-16,0 8 15,-8 10-15,8-1 16</inkml:trace>
  <inkml:trace contextRef="#ctx0" brushRef="#br0" timeOffset="186399.65">7016 13154 0,'0'0'0,"0"0"0,0 0 16,0 26-16,0 17 15,-8 9-15,-1 17 16,-8-8-1,-1-9 1,18-17-16,9-27 16,-9 1-1</inkml:trace>
  <inkml:trace contextRef="#ctx0" brushRef="#br0" timeOffset="186594.69">7459 13405 0,'0'0'0,"0"0"15,0 0-15,9 0 16,8 9-16,18-1 16,0 1-1,34-9-15,18 9 16,-52-9-1</inkml:trace>
  <inkml:trace contextRef="#ctx0" brushRef="#br0" timeOffset="186795.57">8137 13206 0,'0'0'0,"0"0"0,0 8 15,0 18-15,8 26 16,-8 18-16,-8 8 16,-1 8 31,18 9-47,-1-43 0</inkml:trace>
  <inkml:trace contextRef="#ctx0" brushRef="#br0" timeOffset="187283.11">8875 10737 0,'0'0'0,"0"9"0,26 17 16,26 52-16,17 52 31,1 17-31,-9 35 0,-9 17 15,-35 9-15,-17 17 16,-35 9-16,-25 9 16,-10-9-16,1-35 15,8 0-15,-35 208 16</inkml:trace>
  <inkml:trace contextRef="#ctx0" brushRef="#br0" timeOffset="187964.04">10351 10859 0,'0'0'0,"0"0"15,0 0-15,0 0 16,0 34-16,-9 53 16,-8 104-1,-18 51 1,-8 27-16,8-10 16,9-16-16,17-18 0,18-26 15,17-17-15,18-43 16,-18-70-16</inkml:trace>
  <inkml:trace contextRef="#ctx0" brushRef="#br0" timeOffset="198257.74">11115 10945 0,'0'0'0,"0"0"0,0 0 0,0 0 16,0 0-16,0 0 16,-8 9-16,-1 34 15,-9 18 1,1 8-16,0 9 15,-1-17 17,18-9-32,9-26 15</inkml:trace>
  <inkml:trace contextRef="#ctx0" brushRef="#br0" timeOffset="199030.59">12079 10954 0,'0'0'0,"0"0"15,0 0-15,-9 9 16,1 17-16,-1 26 15,0 17-15,-8-8 16,17-10 0,0-16-16,0-26 15,0-1-15</inkml:trace>
  <inkml:trace contextRef="#ctx0" brushRef="#br0" timeOffset="199628.18">12921 11006 0,'0'0'0,"0"0"16,0 0-16,0 0 15,0 0-15,0 0 16,0 0-16,0 0 16,-8 0-16,-1 0 15,0 17-15,-8 18 16,0 0-16,-1 8 16,18-8-16,0-1 15,18-8 1,-1-17-16,0-1 15,9 1-15,9-18 16,0 1-16,-9-1 16,0-17-1,-9 0-15,-8-8 0,-18-1 16,1 9-16,-1 9 16,-8-1-1,-1 10-15,1 8 16,8 8-16,9 1 15,0 0-15</inkml:trace>
  <inkml:trace contextRef="#ctx0" brushRef="#br0" timeOffset="200006.45">13807 11006 0,'0'0'0,"0"0"0,0 0 15,0 0-15,0 0 16,-9 0-16,1 17 16,-1 1-1,9 8-15,0 0 0,0 8 16,9-8-16,8 0 15,1 0-15,16-17 16,1-1 0,17-8-16,-8-8 31,-1-1-31,-17 1 0,0-18 16,-17 0-16,-18-9 15,-8 9-15,-35 0 0,-27 17 16,-68 44-1,8 17-15,87-35 16</inkml:trace>
  <inkml:trace contextRef="#ctx0" brushRef="#br0" timeOffset="201327.88">11011 11716 0,'0'0'0,"0"0"0,0 0 15,0 0-15,0 9 16,0 8 0,-9 35-16,1 17 15,-1-8-15,-8 0 16,-1-1-16,1-16 16,17-10-16,9-25 15,-1 0-15</inkml:trace>
  <inkml:trace contextRef="#ctx0" brushRef="#br0" timeOffset="201591.48">11532 11924 0,'0'0'0,"0"0"0,0 0 16,0 0-16,0 0 15,17 0-15,9 0 16,18 0-16,-1 0 16,18 0-16,0-9 15,-18-8 16,-17 8-31</inkml:trace>
  <inkml:trace contextRef="#ctx0" brushRef="#br0" timeOffset="201804.23">12322 11699 0,'0'0'0,"0"0"16,0 0-16,0 0 15,0 17-15,0 9 16,0 35-16,-8 8 16,-1-8-16,0 8 31,1-17-31,16-26 0,1-17 16</inkml:trace>
  <inkml:trace contextRef="#ctx0" brushRef="#br0" timeOffset="202378.38">12921 11777 0,'0'0'0,"0"0"16,0 0-16,0 0 0,0 0 15,0 0 1,0 0-16,0 8 16,0 10-16,0 8 15,0 8-15,9 1 16,8-9-16,1 0 15,17-9-15,-1-8 16,10-18 0,-1-8-16,-8-9 31,-9 0-31,-17-9 0,-1 1 0,-16 8 16,-1 0-16,-17 0 15,0 8-15,-18 10 16,10 8-16,8 8 15,8 1 1,18 0-16</inkml:trace>
  <inkml:trace contextRef="#ctx0" brushRef="#br0" timeOffset="202750.21">13807 11759 0,'0'0'0,"0"0"15,0 0-15,0 0 16,0 0-16,-9 0 16,1 9-16,-1 8 15,0 9-15,9 18 16,0-10-1,0 1-15,18-9 16,-1 0-16,1-9 16,16-8-16,1-18 15,0 1-15,-9-10 16,-9-8 0,-8 0-16,-18-8 0,0-1 15,-25 0 1,-44 27-16,-18 8 15,44 8-15</inkml:trace>
  <inkml:trace contextRef="#ctx0" brushRef="#br0" timeOffset="203599.85">11150 12331 0,'0'0'0,"0"0"15,0 0 1,0 0-16,-9 0 0,1 17 16,-18 18-1,-1 0-15,1 17 16,9-9-16,8 0 16,9-8-1,0-9-15,18 0 0,-1-17 16,9-1-16,9-8 15,17-8-15,0-18 16,-8 0 0,-10 0-1,-8-18-15,-17 10 0,0-1 16,-18 9-16,-8 9 16,-9-1-16,0 18 15,-1 18-15,10-1 16,8-8-16</inkml:trace>
  <inkml:trace contextRef="#ctx0" brushRef="#br0" timeOffset="204084.94">11879 12279 0,'-8'0'0,"-1"0"0,0 0 16,1 0-16,8 0 15,-9 0-15,0 0 16,1 9-16,-18 8 16,8 0-16,1 9 15,-1 9-15,10 0 16,8-1-16,0-8 16,0 0-1,17-8 1,18-10-16,0 1 0,8-9 15,0-9-15,-17 1 16,1-10-16,-1-8 16,-18 0-1,1 0-15,-18-8 0,1 16 16,-18 1 0,-1 0-16,10 17 15,8-9-15,9 9 16</inkml:trace>
  <inkml:trace contextRef="#ctx0" brushRef="#br0" timeOffset="205319.89">13000 12348 0,'0'0'0,"0"0"0,0 0 16,0 18 0,0 16-16,0 1 0,0 8 15,0 9 1,0-17-16,0-26 16,0-1-16</inkml:trace>
  <inkml:trace contextRef="#ctx0" brushRef="#br0" timeOffset="205539.89">13746 12270 0,'0'0'0,"0"0"0,0 0 0,0 0 16,0 0-16,0 9 15,-8 26-15,-1 17 16,0 8-16,-8 10 16,8-27-1,18-26 1</inkml:trace>
  <inkml:trace contextRef="#ctx0" brushRef="#br0" timeOffset="207630.64">11072 13102 0,'0'0'0,"0"0"0,0 0 0,-9 0 16,0 0 0,1 0-16,-1 17 15,0 9-15,9 9 16,0 8-16,18 0 15,-1 1-15,0-18 16,18 0-16,0-18 63,17 1-63,0-18 0,-8-8 0,-1-9 0,-17 0 0,-9-9 0,-8 1 15,0-1-15,-18 9 16,0 9-16,1-1 15,-10 18-15,10 0 16</inkml:trace>
  <inkml:trace contextRef="#ctx0" brushRef="#br0" timeOffset="208106.91">12053 13111 0,'0'0'0,"0"0"16,0 0-16,0 0 15,0 0-15,0 0 16,0 0 0,0 0-16,0 0 15,-9 0-15,1 8 16,-1 9-16,9 18 16,0 0-16,0-1 15,17-8-15,1 0 16,-1-17-16,18 0 15,0-18-15,-1 0 16,-8-17 0,0 0-16,0 0 15,-17 0-15,0-8 16,-18 16-16,-8-7 16,-9 7-16,0 10 15,-9 8-15,26 0 16</inkml:trace>
  <inkml:trace contextRef="#ctx0" brushRef="#br0" timeOffset="-214708.66">12878 13154 0,'0'0'0,"0"0"0,-9 0 16,1 0-1,-1 0-15,0 0 16,1 0-16,-1 0 16,9 0-16,0 0 15,0 0 1,0 0-16,0 0 0,9 0 15,8 0-15,9 0 16,43 0 0,10 0-16,-45 0 15</inkml:trace>
  <inkml:trace contextRef="#ctx0" brushRef="#br0" timeOffset="-214510.09">13451 13024 0,'0'0'0,"0"0"0,0 0 15,0 0-15,0 17 16,-9 1-16,1 34 16,-1 17-16,0 0 15,9 18 16,0-18-31,0-43 0,0-17 16</inkml:trace>
  <inkml:trace contextRef="#ctx0" brushRef="#br0" timeOffset="-214136.98">13981 12981 0,'0'0'0,"0"0"16,0 0-16,0 0 15,0 0-15,-9 26 16,0 8-16,1 18 16,-10 17-1,18-8-15,0-18 16,0-8-16,9-9 15</inkml:trace>
  <inkml:trace contextRef="#ctx0" brushRef="#br0" timeOffset="-213615.5">14458 11153 0,'0'0'0,"0"0"15,0 0-15,0 0 16,0 0-16,18 9 15,8 17-15,17 26 16,18 34-16,0 18 47,0 9-47,8 26 0,-17 16 0,-17 10 0,-18 25 16,-34 1-16,-9 26 15,-9-27-15,-8-43 16,-1 1-16,-16-19 15,-1-25 1,0-34-16,35-36 0</inkml:trace>
  <inkml:trace contextRef="#ctx0" brushRef="#br0" timeOffset="-191164.65">15379 11725 0,'0'0'0,"0"0"0,0 0 15,0 0 1,17 0-16,9 0 16,26 0-16,18-9 15,-9 0-15,0 1 32,-9-1-32,0 9 0,-9 9 15,-26-1-15,-17-8 0</inkml:trace>
  <inkml:trace contextRef="#ctx0" brushRef="#br0" timeOffset="-191001.56">15388 12019 0,'0'0'0,"0"0"0,0 0 16,0 0-16,17 0 15,9 9 1,26 8-16,0 1 15,18-10-15,17 10 32,-27-10-32</inkml:trace>
  <inkml:trace contextRef="#ctx0" brushRef="#br0" timeOffset="-190420.56">16933 11067 0,'0'0'0,"0"0"16,0 0-16,-8 17 16,-1 26-16,0 18 15,-17 17 1,0 8 0,17 1-16,9-18 15,0-43-15</inkml:trace>
  <inkml:trace contextRef="#ctx0" brushRef="#br0" timeOffset="-190186.78">16534 11837 0,'0'0'0,"0"0"0,0 0 16,0 0-16,17 0 15,35 0-15,27-8 16,7 8-16,-8 0 16,-17-9-1,0 9-15,-18-9 16,10 1-16,-19 8 16,-16 0-16</inkml:trace>
  <inkml:trace contextRef="#ctx0" brushRef="#br0" timeOffset="-189817.38">16638 12158 0,'0'0'0,"0"0"0,0 0 15,9 0 1,17 17-16,26 0 15,9 1-15,-1 8 16,-16-9-16,-1-8 31,-17-1-31,-17 1 0,-9-9 0,9 9 16,-1-9-16,-8 8 0,-8 10 16,-1-1-1,-17 0-15,0 9 16,-9 0-16,18 0 15,-1-8 1,1-10-16,17 1 0,0 0 16,17-1-16,10 1 15,33 0 1,45-27-16,7-25 16,-51 17-16</inkml:trace>
  <inkml:trace contextRef="#ctx0" brushRef="#br0" timeOffset="-189439.86">17984 10798 0,'0'0'0,"0"0"0,0 0 0,0 0 15,0 0-15,0 0 16,-9 17 0,-8 27-16,-18 60 15,-17 43 16,-9 61-31,1 43 0,8-9 16,17 10-16,17-10 0,18-8 0,18-26 16,17-52-16,17 0 15,8-27 1,45-33-16,-36-44 16</inkml:trace>
  <inkml:trace contextRef="#ctx0" brushRef="#br0" timeOffset="-178914.89">19313 11179 0,'0'0'0,"0"0"16,0 0-16,0 0 0,0 0 16,0 0-16,0 18 15,0-1-15,0 17 16,0-8-16,17 0 16,0 0-16,9-8 15,9-10-15,0 1 16,0-18-1,-1 1-15,-8-10 16,-8 1 0,-9-9-16,-1 0 0,-16 0 31,-19-8-31,-7 8 16,-10 8-1,-8 10-15,9 16 0,17 18 0,17-17 16</inkml:trace>
  <inkml:trace contextRef="#ctx0" brushRef="#br0" timeOffset="-178487.77">20138 11205 0,'0'0'0,"0"0"15,0 0-15,0 17 0,0 1 16,0-1-16,0 9 16,8 0-1,1-9-15,0-8 16,8 0-16,0-1 15,1-8-15,-1-8 16,1-1-16,-1-8 16,0-1-16,-8 1 15,0 0-15,-9-1 16,-9 1 0,-8 0-16,-9 17 15,-1 0-15,10 0 16,0 8-16,-1 1 15,18 0-15,0-1 16</inkml:trace>
  <inkml:trace contextRef="#ctx0" brushRef="#br0" timeOffset="-178156.3">20945 11041 0,'0'0'0,"0"0"0,0 0 16,0 8-16,0 10 0,-8 16 15,-1 18 1,9-8-16,0-1 16,0 0-16,9-8 15,-1-9-15,10 0 16,-10-18-1,10 1-15,8 0 16,8-18-16,-8 0 16,1-17-16,-1 0 15,0 0-15,-18-8 16,-16-10-16,-18-7 16,-27 25-16,-25 26 15,-35 34 1,53-8-16</inkml:trace>
  <inkml:trace contextRef="#ctx0" brushRef="#br0" timeOffset="-158496.9">18375 11855 0,'0'0'0,"0"0"0,0 0 0,0 0 16,0 0-16,0 0 15,0 0-15,0 0 16,0 0-16,-9 0 16,0 0-16,1 0 15,-10 0-15,-8 17 16,0 9 0,-8 9-16,-1 8 15,9 9-15,8-9 31,18 1-31,18-18 16,-1 0-16,18-9 0,8-9 16,9-16-16,9-18 15,9-26-15,-10-9 0,-16 1 16,-18 8 0,-17 8-16,-18 10 15,0 16-15,-17 1 16,-17 17-1,-18 26-15,9 26 16,26 0-16,17-35 16</inkml:trace>
  <inkml:trace contextRef="#ctx0" brushRef="#br0" timeOffset="-156305.52">20103 11759 0,'0'0'0,"0"0"0,0 0 15,0 0-15,0 0 16,0 0-16,-9 18 15,1-1-15,-1 9 16,0 17-16,0-8 16,9-9-1,0 0-15,9 0 0,9-9 16,-1-8 0,0 0-16,18-18 15,0 0-15,-9-17 16,-9 9-16,-8-9 15,0 0-15,-18-9 16,0 9-16,-17 9 16,0 0-16,-9 17 15,1 0 1,25 8-16,9-8 16,0 0-16</inkml:trace>
  <inkml:trace contextRef="#ctx0" brushRef="#br0" timeOffset="-155947.15">20798 11751 0,'0'0'0,"0"0"0,0 0 15,0 0-15,0 17 16,0 9 0,0 9-16,0 8 15,0 0-15,0-17 16,8 0-16,1-8 16,8-1-16,1-8 15,-1-1 16,9-8-31,0-8 0,0-10 16,0-8-16,0 0 0,-17 0 16,-9-8-16,-17-1 15,-18 9-15,-17 17 16,-26 9-16,43 9 16</inkml:trace>
  <inkml:trace contextRef="#ctx0" brushRef="#br0" timeOffset="-153746.7">18340 12513 0,'0'0'0,"0"0"16,0-9-16,0 9 15,0-8-15,0-1 16,0 9-16,0 0 15,0 0-15,0 0 16,0 0 0,-9 0-16,1 0 0,-1 17 15,-8 18 1,-1 0-16,18-1 16,0-8-16,0 0 15,9 0-15,8-17 16,9-1-16,18 1 15,8-18-15,0-17 16,-9 1-16,-8-1 16,-9 0-1,-17-18-15,0 1 16,-18 8-16,0 1 16,-17 16-16,0 1 15,9 17-15,-1 0 16,1 17-16,0 1 15,17-10-15</inkml:trace>
  <inkml:trace contextRef="#ctx0" brushRef="#br0" timeOffset="-153306.83">19339 12444 0,'0'0'0,"0"0"0,0 0 0,0 0 15,0 0-15,-9 0 16,0 8-1,1 10-15,-1-1 16,-8 9-16,8 0 16,9-9-16,0 1 15,0-1-15,0-8 16,9-1-16,-1 1 16,1 0-16,8-18 15,1 0-15,-1 1 16,0-18-1,-8-18-15,-18 1 16,1 8-16,-10 1 16,-8 16-16,0 1 15,9 17-15,0 9 16,8-1-16,9 1 16</inkml:trace>
  <inkml:trace contextRef="#ctx0" brushRef="#br0" timeOffset="-123453.77">18297 10963 0,'0'0'0,"0"0"15,0 0-15,0 0 16,0 0-16,0 0 15,0 0-15,0 0 16,0 0-16,0 0 16,0 0-16,0 0 15,8 0-15,10 0 16,-1 0-16,0 0 16,-8 8-1,0 1-15,0 8 16,-9 1-16,-9 16 15,-9 1-15,-8 0 16,-8-1-16,-1 1 16,0-9-16,9 0 47,9-9-47,-1-8 0,10-1 15,8 1-15,0 0 0,17 8 0,18-8 16,26-1-16,8 1 15,9 0 1,0-1-16,-25-8 16,-10 0-16,-17 0 0,-17 0 15,-1 0 1,1 0-16</inkml:trace>
  <inkml:trace contextRef="#ctx0" brushRef="#br0" timeOffset="-122629.71">19252 11759 0,'0'-8'0,"0"-1"16,0 0-16,0 1 15,0 8-15,0 0 16,0 0-1,9 0-15,8 0 16,0 0-16,1 0 16,-1 8-16,0 1 15,1 0-15,-10-1 16,1 1-16,0 8 16,-18 1-16,-17 16 15,0 1-15,0-9 16,0 0-1,-9 0-15,18 0 16,-1-17-16,10-1 16,-1 1-16,9 0 15,0-1-15,9 1 32,17 0-32,26-1 0,17 1 15,1-9-15,-9 0 16,-9 0-16,-17 0 15,-18 0-15</inkml:trace>
  <inkml:trace contextRef="#ctx0" brushRef="#br0" timeOffset="-119489.37">20242 12322 0,'0'0'0,"0"0"0,0 0 0,0 0 16,-9 0-16,0 0 16,1 0-16,-1 0 15,0 0-15,1 9 16,-18 8 0,0 18-16,0 0 15,8 17-15,1 0 16,-1-9-1,18 0 1,0-17-16,9 0 0,0-17 16,8-1-16,1 1 0,-1 0 15,9-9-15,-9-9 16,1 0 0,-10-16-16,1-19 15,-18 1-15,1 8 16,-18 1-16,0 16 15,0 10-15,0 25 16,17 0 0</inkml:trace>
  <inkml:trace contextRef="#ctx0" brushRef="#br0" timeOffset="-118079.14">20980 12296 0,'0'0'0,"0"0"16,0 0-16,0 0 16,0 0-16,0 0 15,0 0-15,0 0 16,0 9-16,9 8 15,-1 1-15,10-1 16,-10 0-16,1 1 16,0-1-1,-1 0-15,1 1 16,-18 16-16,-8 1 16,-9 8-16,0 1 31,0-18-31,9 0 0,-1-18 15,9 1-15,9-1 0,0 1 16,0 0 15,18 8-31,8-8 0,17-1 16,27-8-16,-18 0 0</inkml:trace>
  <inkml:trace contextRef="#ctx0" brushRef="#br0" timeOffset="-101752.52">18618 13162 0,'0'0'0,"0"0"0,-9 0 16,1 0-16,-1 0 16,-8 0-1,-1 0-15,1 0 16,-9 0-16,0 18 16,0 8-16,0 8 15,8 10-15,1-10 16,17 1 31,0-9-47,17 0 0,-17-26 0,26 9 0,9-1 15,-35-8-15,52-8 0,18-27 0,-10-8 0,-7-9 16,-19-9-16,-16 9 16,-10 0-16,-16 18 15,-10 16-15,-8 1 16,-17 17-1,-18 17-15,35-8 16</inkml:trace>
  <inkml:trace contextRef="#ctx0" brushRef="#br0" timeOffset="-101307.98">19226 13128 0,'0'0'0,"0"0"0,-9 0 0,0 0 15,1 0 1,-1 0-16,-8 8 15,-1 10-15,1-1 16,0 18-16,17-1 16,0 1-16,17-9 15,0 0-15,9 0 16,9-17-16,9-1 16,-1-8-1,0-17-15,1-9 16,-18 0-16,0-17 15,-9-1-15,-8 1 16,-18 8-16,-17 1 16,-8 8-16,-1 17 15,0 9-15,18 9 16</inkml:trace>
  <inkml:trace contextRef="#ctx0" brushRef="#br0" timeOffset="-100528.52">19981 13067 0,'0'0'0,"0"0"0,0 0 15,0 0-15,0 0 16,18 0-16,-1 0 15,0 0 1,1 9-16,8 0 16,-9-1-16,1 1 15,-10 0-15,1 8 16,0 0-16,-18 18 16,0 8-16,-17 0 15,0-8 1,-9 0-16,1-1 15,16-8-15,1 0 16,0-17-16,8 0 16,9-1-16,0 1 15,17 8-15,18 1 16,8-10-16,10 1 16,-1 0-16,0-9 15,0 0 1,-17 8-16</inkml:trace>
  <inkml:trace contextRef="#ctx0" brushRef="#br0" timeOffset="-93842.15">21006 13466 0,'0'0'0,"0"0"0,0 0 16,0-9-16,0 0 16,0 1-16,0-10 15,-9 1-15,1 0 16,-1-1-16,0 1 16,1 0-16,-1 17 15,0 0-15,-17 17 16,0 9-16,0 9 15,9-1 1,17 1-16,0 0 16,17-9-16,0 0 15,18-18-15,0-8 16,0-17-16,8-9 16,0-9-16,-8-25 15,-26-10-15,-18 10 16,1 25-1,-10 0-15,1 18 16,-1 0-16,10 8 16,8 9-16</inkml:trace>
  <inkml:trace contextRef="#ctx0" brushRef="#br0" timeOffset="-93256.48">21414 11274 0,'0'0'0,"0"0"15,0 0-15,0 0 16,0 0-16,0 9 15,0 17-15,26 26 16,18 52-16,8 43 63,0 35-63,-9 35 0,-17 8 0,-26 17 0,-26 1 0,-26-44 0,-17 0 15,-18 9-15,-17-9 16,-9-8-16,26-70 15,52-78 1</inkml:trace>
  <inkml:trace contextRef="#ctx0" brushRef="#br0" timeOffset="-91497.93">22708 10963 0,'0'0'0,"0"0"16,0 0-16,-9 8 15,-8 18-15,-26 35 16,-18 26-16,-9 42 47,-8 45-47,0 25 0,78-199 0,-78 225 0,8 26 0,18 44 16,9 16-16,34-25 15,27-61-15,25-25 16,18-36-16,8-34 15,18-43-15,26-35 16,-52-35-16</inkml:trace>
  <inkml:trace contextRef="#ctx0" brushRef="#br0" timeOffset="-91030.25">23464 11292 0,'0'0'16,"0"0"-16,0 0 0,0 0 0,-9 34 16,-9 36-1,-8 25-15,9 0 78,-9-8-78,9-18 0,8-17 0,0-35 0,9-8 0</inkml:trace>
  <inkml:trace contextRef="#ctx0" brushRef="#br0" timeOffset="-90583.39">24453 11335 0,'-8'0'0,"-1"0"0,0 0 16,1 0-16,-1 0 16,0 0-16,1 0 15,-10 9-15,1 8 16,0 9-16,17 9 15,0-1 1,17-8-16,18 0 16,-1 0-16,10-17 15,8-9-15,0-9 16,-9-17-16,1 0 16,-18 0-1,-17-17-15,-18-9 0,-26 0 16,-8 9-1,-9 8-15,-9 18 16,-17 25-16,17 10 16,44-10-16</inkml:trace>
  <inkml:trace contextRef="#ctx0" brushRef="#br0" timeOffset="-90217.82">25200 11257 0,'0'0'0,"0"0"16,0 0-16,0 0 15,-8 17 1,-1 9-16,-8 26 15,-1 0-15,18-8 16,0-1-16,9-17 16,8 0 124,1-9-140,-1-8 0,0 0 0,9-9 0,0-9 0,-8 0 0,-10-8 0,1-9 16,-9 0-16,-9 0 0,1 0 0,-18 0 0,8 9 0,1-1 0,17 18 0,-17 0 0,17 0 0,0 0 0</inkml:trace>
  <inkml:trace contextRef="#ctx0" brushRef="#br0" timeOffset="-89903.34">25860 11248 0,'0'0'0,"0"0"15,0 9-15,0 8 16,9 27-16,8 16 16,1 1-16,8-9 15,0-9 1,0-17-16,0 0 0,0-17 15,0 0 1,0-18-16,0-8 16,-17-9-16,-1-9 15,-25-8-15,-18-18 16,-34 9 0,-18 0-16,-26 35 15,9 17 1,69 8-1</inkml:trace>
  <inkml:trace contextRef="#ctx0" brushRef="#br0" timeOffset="-88987.93">23307 12192 0,'0'0'0,"0"0"16,-8 0 0,-1 0-16,-9 18 15,1-1-15,0 18 16,17-1-16,0-8 15,17 0-15,9 0 16,9-17-16,17-9 16,9-9-16,0-17 15,-18 0-15,0 0 32,-17 0-32,-17 0 0,-9-8 15,-9 8 1,-8 0-16,-18 9 15,-8-1-15,8 18 0,0 18 16,9-1 0,18-8-16</inkml:trace>
  <inkml:trace contextRef="#ctx0" brushRef="#br0" timeOffset="-88731.42">24601 12002 0,'0'0'0,"0"0"0,0 0 16,0 17-16,-9 9 16,1 26-16,-10 0 15,1 17-15,0 1 16,-1-27-16,1-8 15,17-9 1,0-18 0,9 1-16,-1-9 15</inkml:trace>
  <inkml:trace contextRef="#ctx0" brushRef="#br0" timeOffset="-88341.52">25348 12037 0,'0'0'0,"0"0"0,0 0 16,0 0-16,-9 0 16,-17 17-16,0 0 15,0 9-15,-9 9 16,1-9-16,-1 0 15,17 0 1,1-9 0,17 0-16,0-8 0,9 0 15,8-1-15,18 1 16,0-18-16,8 1 16,0-1-1,-16 0-15,-1-8 0,-18 0 16,1-1-1,-9-7-15,-9 7 16,-8 1-16,-9 0 16,0 8-16,0 9 15,0 9-15,17-1 16</inkml:trace>
  <inkml:trace contextRef="#ctx0" brushRef="#br0" timeOffset="-87993.18">25956 12054 0,'0'0'0,"0"0"0,0 0 0,0 0 16,0 17-16,0 9 15,0 9 1,0 0-16,0-1 15,0 9-15,0-17 16,8 0-16,10-8 16,-1-10-16,18 1 47,-9-18-47,0 1 0,0-1 0,-9-17 0,-8 0 15,0-9-15,-27 1 16,-8-1-16,-8 9 15,-27 9-15,-17 26 16,-26 25-16,51-16 16</inkml:trace>
  <inkml:trace contextRef="#ctx0" brushRef="#br0" timeOffset="-86981.73">23620 12738 0,'-9'0'0,"0"0"16,1 0-16,-10-9 15,1 9-15,8 0 16,-8 0-16,-9 0 16,0 9-16,-9 8 15,0 18 1,1 0-16,-1 17 15,18 0-15,8-9 16,9 0-16,9-17 16,8 0-16,18-17 15,8 0-15,9-18 16,9-17-16,-18 0 16,-8 0-1,-9-17-15,-8 8 16,-10 0-16,-16 1 15,-10-1-15,1 18 16,-1-1-16,10 10 16,8 8-16,0 0 15</inkml:trace>
  <inkml:trace contextRef="#ctx0" brushRef="#br0" timeOffset="-86442.57">24575 12729 0,'0'0'0,"0"0"16,0 0-16,0 0 15,-9 0-15,1 0 16,-10 18-16,-8 16 15,0 1-15,0 8 16,0 9-16,9-8 16,-1-1-1,18-17 1,0 0-16,18-9 16,-1-8-16,9 0 0,9-18 15,8 0-15,-8-8 16,0-18-16,0-8 15,-27-9-15,1 0 16,-18 17 0,-17 1-16,0 8 15,-17 8-15,17 10 16,17 8-16,9 0 16</inkml:trace>
  <inkml:trace contextRef="#ctx0" brushRef="#br0" timeOffset="-86014.35">25313 12729 0,'0'0'0,"0"0"16,0 0-16,0 0 15,0 0 1,-9 0-16,1 0 16,-10 9-16,-8 8 15,0 1-15,0 8 16,9 8-16,0 1 16,8 0-16,9-1 15,9 1 1,8-9-16,0-9 15,18-8-15,0 0 16,8-18-16,-8 0 16,-9 1-16,0-18 15,-17-9-15,-1 0 16,-16-8-16,-1 8 16,-17 1-1,0 16-15,0 1 16,0 17-16,0 0 15,8 0-15</inkml:trace>
  <inkml:trace contextRef="#ctx0" brushRef="#br0" timeOffset="-85715.71">26051 12712 0,'0'0'0,"0"0"0,0 0 16,0 0-16,0 0 15,0 0-15,0 26 16,0 17-16,0 27 15,0 8-15,-8 8 63,8 10-63,-9-1 0,0-43 0</inkml:trace>
  <inkml:trace contextRef="#ctx0" brushRef="#br0" timeOffset="-84773.78">23698 13440 0,'0'0'0,"-9"0"15,1 0-15,-1 0 16,-17 8-16,0 10 16,-9 16-16,0 18 15,9 9-15,9-18 47,8 0-47,9 1 0,0-44 0,18 26 16,-1 0-16,18-18 0,8 1 0,18-18 15,8-17 1,-8-8-16,-17-10 16,-10 1-1,-8 0-15,-17-9 16,-26-9-16,-9 18 0,0 8 0,-18 18 16,-8 17-1,0 9-15,17 8 16,18 0-16,17-8 15</inkml:trace>
  <inkml:trace contextRef="#ctx0" brushRef="#br0" timeOffset="-84334.96">24697 13578 0,'0'0'0,"0"0"0,0 0 0,0 0 16,-9 0 0,0 0-16,-8 0 15,-9 9-15,-9 8 16,9 9-16,0 9 15,0 8-15,9 0 16,17 1 15,0-18-31,17 0 0,0 0 16,18-18-16,17 1 16,0-18-16,-8 1 0,-1-18 15,-17 0-15,0-18 16,-17 1-16,-9 0 15,-9-9-15,-8 17 16,-9 1-16,0 16 16,8 10-1,1 8-15,17 0 16</inkml:trace>
  <inkml:trace contextRef="#ctx0" brushRef="#br0" timeOffset="-84040.04">25487 13561 0,'0'0'0,"0"0"16,0 0-16,0 0 15,0 0 1,-9 17-16,0 9 16,-8 26-16,0 0 15,-1 9-15,1-9 63,8-9-63,9-17 0,0-26 0,9 9 0,0-1 15,-1 1-15</inkml:trace>
  <inkml:trace contextRef="#ctx0" brushRef="#br0" timeOffset="-83637.06">26216 13621 0,'0'0'0,"0"0"0,0 0 16,0 0-16,0 0 16,-8 0-16,-10 9 15,-8 0-15,-9 8 16,1 0-16,-1 9 16,0 9-1,18 0-15,-1-1 31,18 1-31,0-9 0,18 0 16,17 0-16,8-17 16,9-1-16,0-16 0,-8-1 15,-18 0-15,0-17 16,-18-17 0,-8-9-16,-26-9 15,-17 9-15,-27 0 16,1 27-16,8 7 15,35 18-15</inkml:trace>
  <inkml:trace contextRef="#ctx0" brushRef="#br0" timeOffset="-83265.3">26677 11049 0,'0'0'0,"0"0"0,8 18 0,18 25 15,18 44-15,8 60 47,0 52-47,0 35 0,-17 43 0,-18 0 0,-26 0 16,-17 26-16,-26-34 16,-17-9-16,-1-35 15,-8-26-15,0-34 16,26-62-16,8-33 15,27-44-15</inkml:trace>
  <inkml:trace contextRef="#ctx0" brushRef="#br0" timeOffset="-82941.42">27215 12461 0,'0'0'0,"0"0"0,0 0 16,0 0-16,17 0 15,9 9 1,35-1-16,9 1 16,-1-9-16,1 0 31,-10 0-31,-25 9 0,-26-1 16,-1 1-16</inkml:trace>
  <inkml:trace contextRef="#ctx0" brushRef="#br0" timeOffset="-82764.6">27328 12868 0,'0'0'0,"0"0"0,0 0 16,8 0-16,19 9 16,25-9-16,17 0 15,1-9-15,-36 0 16</inkml:trace>
  <inkml:trace contextRef="#ctx0" brushRef="#br0" timeOffset="-82454.52">28674 12348 0,'0'0'0,"0"0"16,0 0 0,-9 0-16,0-8 15,-17 8-15,-26 0 0,-9 17 16,-8 18-16,-9 17 78,8 0-78,10 8 0,7 10 0,19-1 16,16 9-16,10-9 0,16-8 0,18-1 0,18-16 0,25-1 0,27-26 15,8-8 1,-52 0-16</inkml:trace>
  <inkml:trace contextRef="#ctx0" brushRef="#br0" timeOffset="-81944.46">29203 12496 0,'0'0'0,"0"0"16,0 0-16,-8 0 16,-1 17-16,-17 26 15,-17 9-15,-9 17 16,8-8-1,9-9-15,1-17 0,16-9 16,1-18 0,17 1-16,0 0 0,0-9 15,9-9 1,17-17-16,17-17 16,9-18-16,-8 9 15,-1 18-15,-17-1 16,0 18-16,-17-1 15,-1 18 1,1 0-16,9 18 16,-1 16-16,0 9 15,9 9-15,-8-8 16,-1-1-16,-8-17 16,-1-9-16,1-8 15,0 0-15,-1-1 16,10-25-1,-1-26-15,9-27 0,9-33 16,-9-10 0,0 35-16,-9 17 15,1 35-15,-9 9 16,-1 0-16,1 17 16</inkml:trace>
  <inkml:trace contextRef="#ctx0" brushRef="#br0" timeOffset="-81607.33">29924 12400 0,'0'0'0,"0"0"16,0 0-16,0 0 15,0 0-15,-8 9 16,-18 17-16,-1 17 16,-7 18-16,8 26 15,0 8 1,8-17-1,18-9-15,9-8 0,8-9 16,18-18-16,0-8 16,0-17-16,-1 0 15,1-18-15,-9-8 16,0-18-16,0-8 16,-17-18-1,-18 0-15,0 9 16,-8 9-16,-9 8 15,9 9-15,-1 9 16,10 9-16,8 8 16,0 0-16,0 0 15</inkml:trace>
  <inkml:trace contextRef="#ctx0" brushRef="#br0" timeOffset="-81409.92">30254 12513 0,'0'0'0,"0"0"0,0 0 16,0 0-16,0 0 16,9 0-16,17 9 15,17-1-15,36 1 16,25-9-16,9 0 31,-9-9-31,-26 9 0,9 18 16,-44-1-16</inkml:trace>
  <inkml:trace contextRef="#ctx0" brushRef="#br0" timeOffset="-81210.28">30636 12721 0,'0'0'15,"0"0"-15,0 34 0,0 44 16,-8 26-16,-1 26 16,-8 9-16,-9-35 15,17-70 1</inkml:trace>
  <inkml:trace contextRef="#ctx0" brushRef="#br1" timeOffset="-72373.98">5089 3367 0,'0'0'0,"0"0"0,0 0 16,0 9-16,0 26 15,0 25-15,0 35 16,8 44 15,-16 8-31,8 26 0,-9 9 16,-8-26-16,8-9 16,0-17-16,1-17 15,-1-18-15,0-8 0,9-27 16,0-8-1,0 0-15,9-8 16,0-18-16,-1 0 16,1-18-16,-9 1 15,0 0-15,0-1 16,0 1-16,9-9 16,8 0-16,18-9 15,17 1-15,0-10 16,17 1-1,10 0-15,7-1 16,1 1-16,17 0 16,1-9-16,16 8 15,1 1 1,-9 0-16,0-1 16,8 1-16,-8 8 0,-9 9 15,9 0 1,9 0-16,-9 0 15,-9 0-15,9 9 16,26-9-16,-9 0 16,-17-9-16,8 9 15,10 0 1,-10-8-16,9 8 16,-8 0-16,-9 0 15,0 8-15,8-8 16,10 0-16,-1-8 15,-9-1-15,18 0 16,-8 9-16,-10 0 16,9 0-16,9 0 15,-8 0-15,-10 0 16,18 9 0,-9-9-16,-8 0 15,8 0-15,1 0 16,-10 0-16,9 0 15,1 0-15,-1 9 16,-17-9-16,17 0 16,9 0-1,-9 0-15,-8 8 16,-1-8-16,10 9 16,-19 0-16,10-1 15,8-8-15,1 9 16,-19-9-16,19 0 15,8 0-15,-18 0 16,9 0 0,18 0-16,-18 0 15,-8 0-15,17 0 16,-9 0-16,-17 0 16,0 0-16,26 0 15,-18 0-15,-8 0 16,9 0-16,8 0 15,-8 0-15,-18 0 16,9 0 0,17 0-16,-17 0 15,-9 9-15,18-1 16,-1-8-16,1 9 16,-1 0-16,10-18 15,-1 0-15,-17 1 16,8-1-16,18 0 15,-8 1-15,-18-1 16,8 9 0,1 0-16,-1-9 15,1 9-15,-1-8 16,10 8-16,-18-9 16,17 9-1,0 0-15,-8-9 16,-1 1-16,9-1 0,1 9 15,-1-8 1,9 8-16,-9 0 16,0 0-16,-17 0 15,0 8-15,9 1 16,-9-1-16,0-8 16,-1 9-16,19-9 15,-10 0-15,-8 0 16,9 0-16,-9 0 15,-18 9 1,1-1-16,8 1 16,9 0-1,-18-1-15,-17 1 16,1 0-16,7-9 0,-7 8 16,-1-8-1,-18 9-15,1-9 16,-17 0-16,-10 0 15,1-9-15,0 1 16,-9-1-16,9 0 16,-9-17-16,8-17 15,1-17 1,0-27-16,0-8 0,-1-18 16,1-8-16,-9 8 15,0-8 1,-8 0-16,8 8 15,0 35-15,-18 18 16,1 8-16,0 0 16,-1 17-16,-8 9 15,0 9-15,-8-1 16,-1 1 0,0 8-16,1-8 15,-18 0-15,0-1 16,-18 1-16,-8 8 15,-17-8-15,-1 8 16,-17 1-16,0-10 16,-17 10-1,-17-1-15,-1 9 0,18 0 16,-35 0 0,-9 9-16,18-18 15,-26 9-15,-1-8 16,19-10-16,-27 1 15,-18 0-15,27 8 16,-18 0 0,-8 1-16,-9-1 0,0 9 15,-9-9 1,0 1-16,18-1 16,-9 0-16,-17 1 15,16-1-15,-7 0 16,8 1-16,-9 8 15,9 0-15,9 0 16,-18-9-16,9 0 16,8 1-16,-8-1 15,9 9 1,-9-9-16,9 9 16,8 0-16,-17 0 15,0-8-15,0 8 16,0 0-16,-18 0 15,10 0-15,-10 0 16,10 0-16,-10 8 16,1 1-16,-1 8 15,-8-8 1,0 0-16,-9 8 16,1-8-16,-1 8 15,0 0-15,0 1 16,0 8-16,9-9 15,0 9 1,-9 0-16,1 0 16,-1-9-16,0-8 15,9-1-15,-9 10 16,9-1-16,9-8 16,-1-1-16,-8-8 15,9 0-15,-1 0 16,-8 0-16,9-8 15,0 8 1,-1 0-16,9 0 16,9-9-16,0-8 15,18 8 1,-1 0-16,-8-17 0,8 9 16,18 0-1,8 8-15,-17 9 16,17 0-16,18 17 15,-9 1-15,35-1 16,8 0-16,53 1 16</inkml:trace>
  <inkml:trace contextRef="#ctx0" brushRef="#br0" timeOffset="89521.71">22022 12080 0,'0'0'0,"0"0"0,0 0 0,0 0 16,0 0 0,26 9-16,-9-1 15</inkml:trace>
  <inkml:trace contextRef="#ctx0" brushRef="#br0" timeOffset="90270.97">21866 12080 0,'0'0'0,"0"0"16,0 0-16,0 0 16,0 0-16,0 0 15,0 0 1,0 0-16,0 0 15,0 0-15,0 0 16,0 0-16,0 0 16,8 0-16,10 0 15,-1 0-15,0 0 16,10 0-16,-10 0 16,0 0-1,-8 0-15,0 0 16,-1 0-16,1 0 15,0 0-15,17 9 16,8 8-16,-7-8 16,-19-1-16</inkml:trace>
  <inkml:trace contextRef="#ctx0" brushRef="#br0" timeOffset="90753.47">21753 12374 0,'0'0'0,"0"0"0,0 0 15,0 0-15,0 0 16,0 0-16,0 0 16,0 0-1,0 0-15,0 0 16,9 0-16,8 0 16,0 0-16,9 9 15,9 0-15,0-1 16,-9 1-16,0 0 15,0-1-15,0 10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1T02:49:59.415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26920 3393 0,'0'0'0,"0"0"0,0 0 15,0 0-15,0 0 16,0 0-16,-9 26 16,-8 35-16,-27 69 15,-17 52 1,18-9-16,8-9 0,9-25 15,0-26 1,9-27-16,17-34 16,0-17-16,8-18 15,10-8-15,-9-1 16</inkml:trace>
  <inkml:trace contextRef="#ctx0" brushRef="#br0" timeOffset="882.32">27545 3878 0,'0'0'0,"0"0"0,0 0 16,0-8-16,0 8 15,-9-9-15,1 0 16,-1 1-16,-17-10 16,-9 1-16,-17 17 15,-18 0-15,1 17 78,0 18-78,16 17 0,1 0 0,18 0 0,16-9 0,18-43 0,-17 35 0,17-9 0,0-26 0,0 17 16,17-8-16,9-1 0,18-16 16,16-18-16,1-9 15,0-8-15,-18 8 16,-8 9-16,-9 9 16,-8 0-1,-10 17-15,-8 17 16,0 9-16,-8 17 15,-1 9-15,9 0 16,0-9-16,9 1 16,8-10-1,0-8-15,9-17 0,18 0 16,-18-9 0</inkml:trace>
  <inkml:trace contextRef="#ctx0" brushRef="#br0" timeOffset="1324.37">27701 3523 0,'0'0'0,"0"0"0,0 0 0,0 0 16,0 9-1,18 8-15,-1 0 16,9 18-16,9 0 16,17-1-16,17 1 15,1 0 1,8-1-16,9-8 15,-9 0 1,-26 0 0,-17-8-1,-9-1 1,-9 0 0,-17 9-1,-17 26-15,-35 17 16,-35 18-16,-26 8 0,9-8 15,17-26-15,17-18 0,10-8 0,25-10 16,35-16-16,0-9 0</inkml:trace>
  <inkml:trace contextRef="#ctx0" brushRef="#br0" timeOffset="1822.34">29047 3324 0,'0'0'0,"0"0"0,0 0 16,0 0-16,0 0 15,0 9-15,0 25 16,-9 53-16,-8 60 16,-9 26-1,9-25-15,-1-10 0,1-17 16,-9-17-16,9-26 16,-1-17-1,10-18-15,8-17 16,8-9-16,1-8 15</inkml:trace>
  <inkml:trace contextRef="#ctx0" brushRef="#br0" timeOffset="2263.96">29316 3566 0,'0'0'0,"0"0"0,0 18 16,0 16-16,-8 36 15,-1 16-15,0 10 78,1-1-78,-1-26 0,0-8 0,9-18 16,0-17-16,0-17 0,0-1 0,0 1 0,0-18 16,18-8-16,16-9 0,18-17 15,-8 8-15,-1 9 16,9 9-16,9 17 16,-17 0-16,-1 17 15,0 0-15,-16 9 16,-19-8-16,1-1 15,-9 0-15,-17 1 16,-10 8 0,-16 8-16,-9-8 15,-18-8-15,-16-10 16,16-8-16,44 0 16</inkml:trace>
  <inkml:trace contextRef="#ctx0" brushRef="#br0" timeOffset="2577.56">29959 3696 0,'0'0'0,"0"0"0,0 0 16,0 0-16,17 18 15,18 8-15,17 17 16,0 9 0,9-9 31,0-8-47,-18-9 0,-8 0 15,-9-9-15,-17 0 0,-1 1 0,-25 8 0,-26 17 16,-36 35-16,-42 26 15,-9 0-15,8-9 16,61-52-16</inkml:trace>
  <inkml:trace contextRef="#ctx0" brushRef="#br0" timeOffset="3493.02">26772 5030 0,'0'0'0,"0"0"0,0 0 16,0 0 0,-9 0-16,1 9 15,-1 8-15,0 35 16,-17 17-16,0 9 15,9-17 17,-1-9-32,10-9 0,-1-17 0,0-9 0,1-8 15,8 0-15,0-1 16,0-16 0,0-10-16,8-33 15,1-27-15,0 8 16,8 1-16,-8 26 15,0 8-15,-1 18 16,1-1-16,0 18 16,-1 0-16,1 0 15,8 18 1,1 16-16,8 1 16,0 8-16,0-17 15,-9 0-15,1 0 16,8-17-1,8-9-15,10-17 0,8-27 16,0-16 0,-9 8-16,-8 8 15,-9 10-15,-17 16 16,0 10-16,-1 8 16,-8 8-16,0 53 15,-8 34-15,-10 18 16,9-9-16,1-9 15,8-17-15,0-26 16,8-17 0,10-18-16,-9-8 15,8-18-15,-8 0 16</inkml:trace>
  <inkml:trace contextRef="#ctx0" brushRef="#br0" timeOffset="3897.31">27788 5108 0,'0'0'0,"0"0"15,0 0-15,-9-9 16,1 1-16,-1-1 16,-8 0-16,-9 1 15,-9 8-15,0 0 16,9 8-16,0 10 15,-9-1 1,18 18-16,0-1 16,17 10-1,0-10-15,17 1 0,0 8 16,1-8-16,8-9 16,0 0-1,-18-17-15,1-1 16,0 1-16,-1-1 15,-16 1-15,-1 8 16,-17 1-16,-9-1 16,-8 0-16,-1 1 15,10-10-15,-1 1 16,18-9-16,8 0 16,9 0-16</inkml:trace>
  <inkml:trace contextRef="#ctx0" brushRef="#br0" timeOffset="4499.59">28109 5169 0,'0'0'0,"0"0"15,0 0-15,-8 17 16,-1 9-16,0 26 15,-8 17-15,0-8 16,8 8 0,0-8-16,0-18 0,9-17 15,0-9 1,0-8-16,0-9 16,0-9-16,0-8 15,0-18-15,18-43 16,8-34-16,0 8 15,0 26-15,0 26 16,0 17 0,-9 18-16,1 0 0,-1 17 15,9 0 1,-8 0-16,8 17 16,-9-8-16,-8-1 15,-1 10-15,-16-1 16,-1 9-16,-8-9 15,-9 1-15,0 8 16,8-9-16,1 0 16,-1 1-1,10-1-15,8 0 16,0 1-16,17-1 16,1 9-16,-1 0 15,-8-9-15,-1 1 16,1-1-16,-9 0 15,-9 0-15,-17 1 16,0-1 0,-17 0-16,-9-8 15,-9 0-15,43-9 16</inkml:trace>
  <inkml:trace contextRef="#ctx0" brushRef="#br0" timeOffset="4912.03">29690 5082 0,'0'0'0,"0"0"0,0 0 16,-9 9-16,0 8 16,1 9-16,-10 26 15,1-9 1,0 1-16,-1-1 0,1 0 31,0 1-31,8-18 0,0-1 16,0-7-16,9-10 15,0 1-15,0 0 16,0-1-16,0 1 16,9 0-16,9-1 15,16 1-15,18 0 16,18-1-16,17 10 16,-18-10-1,-34-8-15</inkml:trace>
  <inkml:trace contextRef="#ctx0" brushRef="#br0" timeOffset="5244.38">30480 5125 0,'0'0'0,"0"0"0,-9 0 0,1 0 15,-18 0 1,-9 0-16,0 18 15,-17 8-15,0 8 16,17 1 0,9 0-16,9-9 0,8 8 15,9-8-15,0 0 16,0 0 0,9-8-16,-1-1 15,-8-9-15,0 1 16,0 0-16,0-1 15,-8 10-15,-1-1 16,-17 0 0,0 1-16,0-1 0,9-8 15,8-1 1</inkml:trace>
  <inkml:trace contextRef="#ctx0" brushRef="#br0" timeOffset="5816.08">30671 5229 0,'0'0'0,"0"9"0,0 17 16,-9 9-16,9 17 15,-8 17-15,-10 9 16,1 8 15,0-25-31,8-18 0,0-17 16,9 0-16,0-17 0,0 0 0,0-9 15,0-9 1,0-8-16,9-27 16,17-42-1,9-10 1,-1 1-16,10 17 15,-9 26-15,-9 18 0,0 8 16,0 8-16,0 18 16,-9 0-16,9 18 15,-8-1-15,-10 0 16,1 1-16,-18 16 16,-8-8-16,-9 0 15,0 0-15,-9 0 16,9 0-16,9-9 15,-1 1 1,18-1-16,0 0 16,18 18-16,-1 0 15,9 8-15,0-17 16,-17 0-16,-1-9 16,-16 1-1,-18 8-15,-52 8 16,-61 10-16,-44-10 15,-190 70-15</inkml:trace>
  <inkml:trace contextRef="#ctx0" brushRef="#br1" timeOffset="51885.16">2614 5463 0,'0'0'0,"0"0"0,0 0 16,0 0-16,0 0 15,0 0-15,0 0 16,17 0-16,9 0 15,26-9-15,18 1 16,-1-1-16,-8 1 31,0-1-31,-9 9 0,-9 0 16,9 9-16,9-1 16,-35 1-16</inkml:trace>
  <inkml:trace contextRef="#ctx0" brushRef="#br1" timeOffset="52168.08">3048 5524 0,'0'0'0,"0"0"16,0 0-16,0 0 15,-9 0-15,1 0 16,-1 0-16,0 0 15,1 17-15,-1 9 16,-8 26 0,-1 17-16,1 1 15,8 8 1,0-9-16,1-9 0,-1 1 16,9-18-16,0-8 15,9-9-15,-1-17 16</inkml:trace>
  <inkml:trace contextRef="#ctx0" brushRef="#br1" timeOffset="52360.81">2631 6113 0,'0'0'0,"0"0"0,0 0 0,0 0 15,9 0-15,8 8 16,18 1-16,0 0 15,17-9-15,0-9 16,0 0 0,0 1 15,9-10-31,-18 10 0</inkml:trace>
  <inkml:trace contextRef="#ctx0" brushRef="#br1" timeOffset="53061.44">3612 5541 0,'0'0'0,"0"0"0,0 0 0,0 0 16,-8-9-16,-1 1 15,0-1-15,1 9 16,-1 0-16,-17 0 16,0 0-16,0 17 15,0 9 1,0 18-16,-9 16 15,18 18 1,8-8 0,9 8-16,17 8 0,1-17 15,16-17-15,1-8 16,17-18-16,9-9 16,9-17-16,16-17 15,1-27-15,0-16 16,-17-10-16,-1-16 15,-17-1-15,-35 1 16,-8 16-16,-18 10 16,-8 16-16,-9 10 15,0 16 1,-17 1-16,-10 17 16,1 0-16,9 17 15,8 1-15,18-1 16,8 18-16,18-9 15</inkml:trace>
  <inkml:trace contextRef="#ctx0" brushRef="#br1" timeOffset="53336.28">4021 5628 0,'0'0'0,"0"0"16,0 0-16,-9 0 0,0 0 16,-17 17-1,-17 26-15,-18 9 16,9 9-16,-9 8 47,9-8-47,9-1 15,16-16-15,10-18 0,8 0 0,1-9 0,8-17 0,0-9 16,0 9-16</inkml:trace>
  <inkml:trace contextRef="#ctx0" brushRef="#br1" timeOffset="53503.87">3604 5697 0,'0'0'0,"0"0"0,0 0 0,0 0 16,0 0-16,17 17 15,9 1 1,18 16-16,8 1 16,17 8-16,1 1 15,8-1 1,17-9-16,-34-16 0</inkml:trace>
  <inkml:trace contextRef="#ctx0" brushRef="#br1" timeOffset="55030.2">4785 5316 0,'0'0'0,"0"0"15,0 0-15,-9 0 16,0 0-16,1 0 16,-1 17-16,-8 18 15,-1 26-15,1 42 16,0 10 31,8-9-47,9-9 0,0-17 0,9-9 0,8-8 0,0-18 15,1-17-15,-1-17 16,0 0-16,1-18 16,8-8-16,26-27 15,9-34-15,17-34 16,-17-18 0,-9 9-16,-9 8 15,-17 27-15,-8 42 16,-10 10-16,1 16 15,-9 18-15,0 0 16,-9 18-16,1 34 16,-18 43-16,-1 43 15,10-8-15,17 0 16,0-9 0,17-25-16,10-18 15,-1-26-15,-9-35 16</inkml:trace>
  <inkml:trace contextRef="#ctx0" brushRef="#br1" timeOffset="55821.17">5479 5974 0,'0'0'0,"0"0"16,0 0-16,0 0 15,-8 0-15,-1 26 16,0 26-16,-8 35 16,8 17-1,1 8-15,8 1 0,0-35 16,0-18-16,0-16 15,0-18-15,0-18 16,0 1-16,0-9 31,0-9-31,0-25 0,-9-44 16,0-44-16,1-7 16,8 7-16,8 36 15,1 25 1,0 26-16,8 9 15,0 9-15,1 0 16,8 8-16,0 9 16,0 0-16,0 9 15,0-1-15,-17 1 16,-1 0-16,1 8 16,-18 0-16,1 9 15,-18 9-15,-18-9 16,10 0-1,16-17-15,1 8 16,8-8-16</inkml:trace>
  <inkml:trace contextRef="#ctx0" brushRef="#br1" timeOffset="56188.24">6148 5974 0,'0'0'0,"0"0"0,0 0 16,0 0-16,0 0 16,-9 0-16,1 0 15,-10-9-15,-8 9 16,0 0-16,0 0 16,-9 9-1,1 8-15,-1 1 16,18 16-16,-1 1 78,18 0-78,0-1 0,0-34 0,18 35 0,-1-9 0,0 0 0,1 0 0,-10-9 16,1 1-16,0-10 0,-18 10 0,0-1 0,1 0 15,-10-8 1,1 8-16,8-8 15,1-1-15</inkml:trace>
  <inkml:trace contextRef="#ctx0" brushRef="#br1" timeOffset="56432.54">6270 6416 0,'0'0'0,"0"0"15,0 0-15,0 0 0,-9 0 16,0 17 0,-8 0-16,-9 18 15,0 0-15,8-1 16,18-8-16,0-17 15</inkml:trace>
  <inkml:trace contextRef="#ctx0" brushRef="#br1" timeOffset="62800.87">6617 6078 0,'0'0'0,"0"0"0,0 0 16,0 0-16,0 0 15,0 0-15,0 0 16,0 0-16,0 0 16,0 0-16,0 0 15,0 9 1,0-1-16,17 1 0,9 8 16,9-8-1,26 8-15,-18 1 16</inkml:trace>
  <inkml:trace contextRef="#ctx0" brushRef="#br1" timeOffset="63314.64">7147 6303 0,'0'0'0,"0"-8"0,0 8 0,8-18 0,-8 1 0,0 0 16,0-1-16,0 1 16,0 0-16,0 8 15,0 0-15,0 1 16,-8-1-16,-1 0 15,0 9-15,-8 0 16,-9 0-16,9 9 16,-1 0-16,1 8 15,-1 0 1,10 1-16,8-1 16,17 9-16,1 0 15,16 9-15,18-9 16,27-18-1,7-8-15,-7-8 0,-10-18 16,18-9 0,-18-17-16,-34 9 15,-18 8-15,-8-8 16,-18 8-16,1 0 16,-18 9-16,-9 9 15,-8 8-15,-1 9 16,18 0-16,26 0 15,0 0-15,0 0 16</inkml:trace>
  <inkml:trace contextRef="#ctx0" brushRef="#br1" timeOffset="63652.22">7538 5628 0,'0'0'0,"0"0"16,0 0-16,0 0 16,0 0-16,-9 0 15,9 0-15,0 0 16,-9 0-16,0 17 15,1 26 1,-18 35-16,0 70 31,-9 33-31,18 10 16,-1-18-16,1-43 0,17-26 0,0-9 16,0-17-16,17-26 15,1-26 1</inkml:trace>
  <inkml:trace contextRef="#ctx0" brushRef="#br1" timeOffset="64231.83">7121 6243 0,'0'0'0,"0"-9"16,0 0-16,8 1 15,-8-1-15,9-8 16,8-1-16,1 1 15,-1 0-15,1-1 16,16-8-16,1 0 16,17 9 15,-8 0-31,-27 8 0</inkml:trace>
  <inkml:trace contextRef="#ctx0" brushRef="#br1" timeOffset="65274.61">8267 5905 0,'-9'-9'0,"1"1"16,8 8-16,0 0 15,0 0-15,0 0 16,0 0-16,8 0 16,10 0-16,-1 0 15,9 0 1,0 0-16,-9 0 16,-8 8-16,0-8 15</inkml:trace>
  <inkml:trace contextRef="#ctx0" brushRef="#br1" timeOffset="65472.38">8102 6069 0,'0'0'0,"0"0"15,0 0-15,0 0 0,0 0 16,0 0-16,17 0 0,9 9 15,9 0-15,17-1 16,-8 1 0,-18 0-16</inkml:trace>
  <inkml:trace contextRef="#ctx0" brushRef="#br1" timeOffset="66449.97">9630 5091 0,'0'0'0,"-8"0"15,-1 0-15,0 0 16,1 0-16,-18 8 15,-1 10-15,1 16 16,-8 27-16,-1 34 31,0 35-31,9 17 0,9 1 16,17 25-16,8 0 16,10-26-16,8-8 15,17-9-15,1-26 16,8-18-16,9-16 15,-18-27-15,-26-34 16</inkml:trace>
  <inkml:trace contextRef="#ctx0" brushRef="#br1" timeOffset="66734.94">9952 5342 0,'0'0'0,"0"0"0,0 0 0,0 9 16,-9 8-16,0 18 15,1-1 1,-10 18-16,9 9 16,1 8-1,16-8 1,10-35-16</inkml:trace>
  <inkml:trace contextRef="#ctx0" brushRef="#br1" timeOffset="67166.09">10421 5506 0,'0'0'0,"0"0"0,0 0 0,0 0 16,0 0-16,0 0 16,0 9-16,0 8 15,0 18-15,8 8 16,10 1-16,-1-18 16,9 0-16,0-18 15,0 1 1,0-9-16,0-9 15,9-17-15,-9 0 16,0 0-16,-17-8 16,-9 8-16,-9-9 15,-8 0-15,-9 18 16,0 0 0,-9 17-16,9 8 0,26 1 15,0 0 1</inkml:trace>
  <inkml:trace contextRef="#ctx0" brushRef="#br1" timeOffset="67846.23">10047 6321 0,'-9'-9'0,"1"0"0,-1 1 15,0-1-15,1 0 16,8 9 0,0 0-16,0 0 15,0 0-15,0 0 16,0 0-16,-9-8 15,9 8-15,0 0 16,-9 0-16,9 0 16,-8 0-1,-1 0-15,0 0 16,1 0-16,-1 17 16,0 0-16,9 9 15,0 9-15,18-1 16,-1-8-16,0 0 15,1-8-15,-1-10 16,0 1-16,9-18 16,1 1-1,-1-10-15,-9-8 16,-8 0-16,-9-8 16,-9-9-16,0-1 15,-17 10-15,0 8 16,0 8-16,0 10 15,9 8-15,17 8 16,0 1 0</inkml:trace>
  <inkml:trace contextRef="#ctx0" brushRef="#br1" timeOffset="68036.89">10655 6173 0,'0'0'0,"0"0"16,0 0-16,0 18 15,-9 8-15,1 8 16,-1 18-16,9 0 16,0 0-16,0 17 15,9-8 1,-1-35-16</inkml:trace>
  <inkml:trace contextRef="#ctx0" brushRef="#br1" timeOffset="68398.38">10742 5454 0,'0'-8'0,"0"8"0,0 0 15,8 0-15,10 0 16,8 17-16,17 18 16,9 8-16,9 26 15,0 9 16,0 9-31,-18 8 0,-17 9 0,-8 9 16,-18-9-16,-9-9 16,-17 9-16,-9-18 15,0-16-15,1-18 16,25-18-16,9-8 16,0-17-1</inkml:trace>
  <inkml:trace contextRef="#ctx0" brushRef="#br1" timeOffset="68874.14">11775 5541 0,'0'0'0,"-9"0"16,1 0-16,-1 0 15,-8 0-15,-9 9 16,0 8-16,0 18 16,0-1-16,8 18 15,1 9 1,-1 8-16,18 9 16,0 17-16,18-17 15,-1-8-15,9-18 16,9-9-16,0-8 15,-1-9-15,10-18 16,8 1-16,-9-18 16,9-8-1,18-35-15,-9-9 16,-18-8-16,-8-18 16,-18 1-16,-17-9 15,-8 25-15,-1 18 16,-17 18-16,0-1 15,0 9-15,-9 9 16,0-1-16,1 1 16,7 17-1,10 0-15,8 0 16,9 0-16,0 0 16</inkml:trace>
  <inkml:trace contextRef="#ctx0" brushRef="#br1" timeOffset="69087.03">12105 5680 0,'0'0'0,"0"0"0,0 0 16,0 0-16,-9 17 16,-8 9-16,-9 17 15,-17 9-15,-1 9 16,1 8-1,-1 0-15,10-17 16,-1 0-16,26-8 16,9-27-16</inkml:trace>
  <inkml:trace contextRef="#ctx0" brushRef="#br1" timeOffset="69273.62">11810 5628 0,'0'0'0,"0"0"0,0 17 0,0 18 0,17-1 15,1 18-15,16 0 16,10 18 15,8 7-31,-17-25 0</inkml:trace>
  <inkml:trace contextRef="#ctx0" brushRef="#br1" timeOffset="69700.67">12887 5117 0</inkml:trace>
  <inkml:trace contextRef="#ctx0" brushRef="#br1" timeOffset="70446.87">13625 5229 0,'0'0'0,"0"0"0,0 0 15,0 0-15,0 9 16,-9 17-16,0 26 16,9 9-16,-8 8 15,8 9 1,0-9-1,8 0-15,19-17 16,-19-26-16</inkml:trace>
  <inkml:trace contextRef="#ctx0" brushRef="#br1" timeOffset="70914.83">14728 5394 0,'0'0'0,"0"0"15,0 0-15,0 0 0,0 0 16,0 0-16,-9 0 16,9 17-16,0 9 15,0 9-15,0 8 16,17 9 0,1-9-16,-1-17 15,9 0 1,9-8-16,-9-10 0,0 1 15,9-18 1,-9 1-16,0-18 16,-9 0-16,-8-18 15,-18 1-15,0 0 0,-8-1 16,-9 19 0,0 7-16,0 18 15,0 9-15,17 0 16</inkml:trace>
  <inkml:trace contextRef="#ctx0" brushRef="#br1" timeOffset="72243.42">15362 6104 0,'0'0'0,"0"0"0,0 0 15,0 0-15,0 0 16,0 0-1,0 0-15,0 0 0,8 0 16,10 0 0,8 0-16,17-9 15,-26 9-15</inkml:trace>
  <inkml:trace contextRef="#ctx0" brushRef="#br1" timeOffset="73096.69">15613 6398 0,'0'0'0,"0"0"15,0 0-15,0 0 0,0 0 16,0-8 0,0-1-16,0 1 15,9-10-15,0-8 16,-1 0-16,10-8 15,-9-1-15,-1 18 16,1-1-16,0 1 16,-1 17-16,-8 0 15,0 0 1,0 9-16,9 8 16,0 9-16,-1 9 15,10-9-15,-1 0 16,0 0-16,1-9 15,-1-8-15,9-1 16,0 1-16,-17-9 16</inkml:trace>
  <inkml:trace contextRef="#ctx0" brushRef="#br1" timeOffset="73256.71">15787 5827 0,'0'0'0,"0"0"0,0 0 15,0 0 1,0 0-16,0 0 16,9 0-16,8 17 15,0-8-15</inkml:trace>
  <inkml:trace contextRef="#ctx0" brushRef="#br1" timeOffset="73742.12">16299 6017 0,'-8'0'0,"-1"0"16,0 0-16,1 0 16,-1 0-16,0 0 15,-8 0-15,-9 0 16,0 0-16,8 0 16,1 9-16,0 8 15,-1 1-15,1 8 16,8 0-1,9 0-15,0 0 16,18 0-16,-1 0 16,0-9 15,9 0-31,9-8 0,9 0 16,-1-18-1,0 0-15,-16 1 0,-10-1 16,0-8-16,-8-1 0,0 1 15,-9 8-15,0-8 16,-9 8-16,0-8 16,1 0-16,-1 8 15,9 0-15,0 9 16</inkml:trace>
  <inkml:trace contextRef="#ctx0" brushRef="#br1" timeOffset="73980.96">16256 5680 0,'0'0'0,"0"0"0,0 0 0,0 0 0,0 0 16,0 17-16,0 9 16,0 17-1,-9 35-15,1 35 16,-10 8-1,10-17-15,-1-17 16,0-9-16,9-9 16,-8 9-16,8-9 0,8-43 15</inkml:trace>
  <inkml:trace contextRef="#ctx0" brushRef="#br1" timeOffset="74365.14">16430 5186 0,'-9'0'0,"9"0"0,0 0 15,0 0 1,0 9-16,0 17 16,17 26-16,18 34 15,9 35 1,8 27-16,8 25 15,-7 9-15,-27 0 16,-9 26 0,-34-18-16,-18-8 0,-17 17 15,0-43-15,34-95 16</inkml:trace>
  <inkml:trace contextRef="#ctx0" brushRef="#br1" timeOffset="84082.1">17437 6017 0,'0'0'0,"0"0"0,0 0 16,0 0-16,0 0 15,0 0-15,17 0 16,18 0-16,9 0 16,8 0-16,8 9 15,1 0-15,-9-1 31,-17 1-31,-18-9 0,-8 0 32</inkml:trace>
  <inkml:trace contextRef="#ctx0" brushRef="#br1" timeOffset="84249.96">17515 6295 0,'0'0'0,"0"0"0,0 0 15,0 0-15,0 0 16,9 0-16,8 0 16,18 0-16,17 0 15,18 0-15,34 17 16,-35 0-16</inkml:trace>
  <inkml:trace contextRef="#ctx0" brushRef="#br1" timeOffset="85096.26">19078 5195 0,'0'0'0,"-8"0"0,8 0 0,0 0 16,-9 0-1,0 0-15,0 0 16,1 17-16,-10 0 16,1 9-16,-9 9 15,0 17-15,0 9 16,0 16-1,-9 27-15,9 18 16,0 25-16,9 35 16,-1 17-16,18 9 15,0 26-15,9-9 16,8-9-16,1-16 16,16-1-1,1-9-15,0-25 0,0-18 16,-1-17-1,1-17-15,0-27 16,0-17-16,-9-25 16,-9-27-16</inkml:trace>
  <inkml:trace contextRef="#ctx0" brushRef="#br1" timeOffset="86563.38">19669 5498 0,'0'0'0,"0"0"0,0 0 0,0 0 15,0 0-15,0 0 16,-9 0 0,0 17-16,-8 26 15,0 9-15,-1 0 16,1 0-16,17-8 31,9-1-31,-1-26 0</inkml:trace>
  <inkml:trace contextRef="#ctx0" brushRef="#br1" timeOffset="87237.84">20989 5506 0,'0'0'0,"0"0"15,0 0-15,-9 0 16,0 0-16,1 0 16,-1 0-16,-8 0 15,-1 9-15,1 17 16,-1 9-16,18 8 15,0 0 1,18 1-16,-1-18 16,1 0-16,8-9 15,8-8 1,10-1-16,-1-16 0,1-18 16,-18 0-16,-9 0 15,-8 0-15,-9-9 16,-9 0-1,0 9-15,-17 9 16,0 8-16,0 9 16,9 0-16,17 0 31</inkml:trace>
  <inkml:trace contextRef="#ctx0" brushRef="#br1" timeOffset="88004.6">19634 6303 0,'0'0'0,"-9"-8"16,1-1 0,-1 0-16,-8 9 15,8 0-15,-8 0 16,8 0-16,-9 0 15,1 18-15,0-1 16,-1 9-16,18 0 16,0 8-16,0 1 15,18-9-15,-1 0 16,18-17-16,0-9 16,17-9-1,-9-17-15,1 0 16,-10 0-16,-8 0 15,-17 9-15,-9-9 16,-9 0 0,1 9-16,-10-1 15,18 10-15,0 8 16,0 0-16</inkml:trace>
  <inkml:trace contextRef="#ctx0" brushRef="#br1" timeOffset="88642.03">20589 6364 0,'0'-9'0,"0"1"15,0 8-15,0 0 16,0 0-16,0 0 16,0 0-16,0 0 15,18 0-15,-1 8 16,9 1-16,9 0 16,8-1-16,9 1 15,-8-18-15,-1 1 47,0-10-47,-16 1 0,-1-9 16,-18 0-1,1 0-15,0-9 16,-18 1-16,0 16 16,1 1-16,-10 8 0,-8 9 15,-17 18-15,-1 16 0,10 18 16,-1 9-16,9 25 15,26 1-15,0-18 16,17-8-16,18 0 16,17-18-16,0-17 15,35 0-15,26-17 16,-52-9 0</inkml:trace>
  <inkml:trace contextRef="#ctx0" brushRef="#br1" timeOffset="88888.15">21249 6173 0,'0'0'0,"0"0"0,0 0 16,0 0-16,0 0 15,0 0-15,18 0 16,-1 0-16,18 0 16,-1 0-16,-16 0 15</inkml:trace>
  <inkml:trace contextRef="#ctx0" brushRef="#br1" timeOffset="89475.33">21510 6390 0,'0'0'0,"0"0"0,0 0 16,0 0-16,0 0 15,0 0-15,0 0 16,0 0-16,0 0 16,0-9-16,0 1 15,17-18-15,0 0 16,9-18-16,1 1 15,-1 8-15,-18 9 16,1 9 0,0 0-1,-1 17-15,-8 0 0,0 8 16,0 10-16,0 16 16,9 18-16,8-8 15,1-1 1,-1-17-16,0 0 15,1-9-15,8-8 16,-9-9-16,1-9 16,-10 9-16</inkml:trace>
  <inkml:trace contextRef="#ctx0" brushRef="#br1" timeOffset="89601.53">21848 5922 0,'-8'-8'0,"-1"-1"0,0 0 0,1 9 16,8 0-16,0 0 15,0 0 1,0 0-16,8 0 16,1 0-1</inkml:trace>
  <inkml:trace contextRef="#ctx0" brushRef="#br1" timeOffset="90084.1">22274 6009 0,'0'0'0,"-9"0"0,0 0 0,1 0 0,-1 0 16,-8-9-1,-1 9-15,10 0 16,-10 0-16,-8 0 15,0 0-15,0 9 16,-9 8-16,1 0 16,8 1-16,8 8 15,1 0-15,0 0 16,17 0-16,0 0 16,0 0-1,8-9-15,10 0 16,-1-8-16,0 0 15,1-1-15,8 1 16,0-9-16,0-9 16,-9 1-16,-8-1 15,0 0-15,-1-8 16,1 0 0,0-1-16,-1 1 15,1 0-15,0 8 16,-9 0-16,8 1 15,1-10-15,0 1 16,-1 0 0,1 8-16</inkml:trace>
  <inkml:trace contextRef="#ctx0" brushRef="#br1" timeOffset="90270.67">22300 5879 0,'-9'-9'0,"-8"1"0,8-1 16,0 0-16,1 9 15,-1 0-15,0 0 16,-8 18 0,0 34-16,-9 43 0,-9 35 31,0 8-31,18-8 0,8 0 16,9-26-16,0-69 15</inkml:trace>
  <inkml:trace contextRef="#ctx0" brushRef="#br1" timeOffset="91840.42">23281 5628 0,'0'0'0,"0"0"0,0 0 15,0 0-15,0 0 16,0 0-16,0 0 15,0 0 1,0 0-16,0 0 16,0 0-16,0 0 15,0 0-15,0 0 16,0 0-16,-9 0 16,1 17-16,-1 0 15,0 18-15,9 8 16,0 1-16,9-1 15,8-17-15,1 0 16,8-9 0,9-8 15,17-9-31,0-9 0,-9-17 0,1 0 16,-18-8-16,-18-10 0,1 10 15,-18-1 1,-8 9-16,-9 9 15,0-1-15,0 10 16,9 8-16,-1 0 16,18 8-16</inkml:trace>
  <inkml:trace contextRef="#ctx0" brushRef="#br1" timeOffset="92234.77">24219 5654 0,'0'0'0,"0"0"15,0 0-15,0 0 16,-9 0-16,1 0 15,-1 17-15,0 18 16,1-1-16,8 1 16,0 0-16,17-9 15,0 0-15,9 0 16,9-18-16,0 1 16,8-18 15,1 1-31,-1-18 0,-17-9 15,0-17-15,-17 9 16,-18 8-16,-17 0 0,-9 9 16,-17 9-1,0 8-15,35 9 16</inkml:trace>
  <inkml:trace contextRef="#ctx0" brushRef="#br1" timeOffset="92653.2">23403 6459 0,'0'0'0,"0"0"16,0 0-16,0 0 15,0 0-15,0 0 16,0 0-16,0 0 15,0 0-15,0 0 16,0 17-16,8 9 16,10 9-1,-1-9-15,1 0 16,-1-9-16,9-8 16,9 0-16,-1-18 15,1-17-15,-9 0 16,0 0-16,-8-9 15,-10-8-15,-16 8 16,-1-8-16,-17 9 16,0-1-1,0 18-15,-9-1 16,9 18-16,9 0 16,17 9-16,0 0 15</inkml:trace>
  <inkml:trace contextRef="#ctx0" brushRef="#br1" timeOffset="93014.19">24601 6442 0,'0'0'0,"-9"0"0,1 0 15,-1 0 1,0 0-16,1 8 16,-10 1-16,10 8 15,-10 9-15,10 9 16,8 0-16,0-9 16,17 0-16,0 0 15,1-9-15,16-8 16,10-1-1,-1-16-15,1-10 16,-18-8-16,0-8 16,-18-10-16,-16-8 15,-10 0-15,-16 9 16,-1 26-16,18 17 16</inkml:trace>
  <inkml:trace contextRef="#ctx0" brushRef="#br1" timeOffset="93631.55">19782 7282 0,'0'0'0,"0"-9"16,0 9-16,0 0 15,-9 0-15,0 0 16,1 0-16,-1 0 15,0 18-15,1 8 16,8 8-16,0 1 16,17 8-1,0-8-15,18-9 16,8-9-16,1-8 16,8-18-1,-9-17 1,1 0-16,-18-9 0,-9-8 0,-8 0 15,-18 8 1,-17 1-16,0-1 0,-17 18 16,-1 8-1,9 9 1,18 17-16,0 1 0,8-10 16</inkml:trace>
  <inkml:trace contextRef="#ctx0" brushRef="#br1" timeOffset="94020.39">21432 7351 0,'0'0'0,"-9"0"0,0 0 16,-17 0-16,9 0 15,-1 0 1,1 0-16,0 0 16,-1 9-16,1 8 15,0 18-15,17-1 16,0 1-16,17-9 16,0 0-16,9 0 15,9-17-15,-9-1 16,0-8-16,0-8 15,-8-1 1,-10-8-16,1-9 16,-9-18-16,-17 1 15,-18 0-15,-17 17 16,-9 9-16,26 17 16</inkml:trace>
  <inkml:trace contextRef="#ctx0" brushRef="#br1" timeOffset="94438.95">19981 8183 0,'-8'-9'0,"-1"0"0,0 1 15,1 8-15,-1-9 16,0 9-16,1 0 16,-1 0-16,0 0 15,-8 17-15,8 1 16,9 16-16,0 18 16,17-8-16,1-1 15,8-17 1,9 0-16,-1-18 15,1 1-15,17-18 16,-8-17-16,-10 0 16,-8 0-16,-8-8 15,-10-1-15,-16 1 16,-1-1-16,-17 9 16,0 9-1,0-1-15,9 18 16,8 0-16,9 9 15</inkml:trace>
  <inkml:trace contextRef="#ctx0" brushRef="#br1" timeOffset="94871.04">21432 8235 0,'0'0'0,"0"0"0,-9 0 0,0 0 16,-8 0 0,8 0-16,0 0 15,1 0-15,-10 0 16,10 0-16,-1 0 15,0 26-15,1 8 16,-10 9-16,18 1 16,9-1-1,8 0-15,9-17 16,9 0 0,0-17-16,0 0 0,8-18 15,0-8-15,1-9 16,-18-18-16,-9 1 15,-8-9 1,-18 0-16,-17 0 16,-9 9-1,9 17-15,18 26 0</inkml:trace>
  <inkml:trace contextRef="#ctx0" brushRef="#br1" timeOffset="102084.66">23377 7169 0,'0'0'0,"0"0"0,0 0 0,0 0 0,0 0 15,-9 18-15,0 8 16,1 26-16,-10 17 16,10 9-16,8 0 15,0-18 1,8-16-16,-8-18 0,0-9 15</inkml:trace>
  <inkml:trace contextRef="#ctx0" brushRef="#br1" timeOffset="102715.02">24601 7299 0,'0'0'0,"-9"0"0,1 0 16,-1 0-16,0 0 16,1 0-1,-10 18-15,1-1 16,-9 26-16,9 0 15,-1 1-15,18-1 16,0-8 0,18-9-16,-1 0 15,9-9-15,9-8 0,-1-9 16,19-9-16,-10-17 16,-17 0-1,0-9-15,-17 9 16,-9 0-16,-9-8 15,-17-1-15,-17 18 16,-10 8 0,19 9-16,25 0 0</inkml:trace>
  <inkml:trace contextRef="#ctx0" brushRef="#br1" timeOffset="103215.06">23246 8304 0,'0'0'0,"0"0"0,-8 0 0,-1 0 15,0 0 1,1 9-16,-10 8 16,1 26-16,17 0 15,0 1-15,0 8 16,17 8-1,1-16-15,8-10 0,8-8 32,19-17-32,7-9 15,10-9-15,8-25 0,-9-10 16,-25 1-16,-18-18 16,-9 9-16,-25 0 15,-1 18 1,-26-9-16,-17 17 15,9 8-15,-9 18 0,17 9 16,17-9 0</inkml:trace>
  <inkml:trace contextRef="#ctx0" brushRef="#br1" timeOffset="103844.37">24210 8235 0,'0'0'0,"0"0"15,0 0-15,0 0 16,0 0-16,0 0 16,9 8-16,8 10 15,18 8 1,9 0-16,8-9 15,8-9-15,-7 1 32,-10-18-32,0 1 15,1-1-15,-18-8 0,0 0 0,-9 8 16,-8-17-16,0 0 16,-18 9-16,0-1 15,-8 10-15,-9 8 16,-26 0-1,-18 17 1,9 18-16,9 8 0,18 17 16,8 27-16,8-9 15,10 0-15,25 9 16,0-18 0,27 0-16,8-8 15,0-18 1,9-17-1,26-9 1,-1 1 0,-16-18-16,-35-9 15</inkml:trace>
  <inkml:trace contextRef="#ctx0" brushRef="#br1" timeOffset="104105">24948 8157 0,'-8'-9'0,"-1"0"0,0 9 15,1 0-15,8 0 16,0 0-16,0 0 15,0-8-15,17-1 16,18 0-16,0 9 16,-18 9-16</inkml:trace>
  <inkml:trace contextRef="#ctx0" brushRef="#br1" timeOffset="104842.2">25357 8390 0,'0'0'0,"0"0"0,0-8 16,0-1-16,0 0 15,0-8-15,8-9 16,10-8-1,-1-1-15,-8 0 16,-1 9-16,1 9 16,0 0-16,-9 17 15,0 0-15,0 0 16,0 17-16,8 0 16,1 1-16,8 16 15,1 1 1,-9-9-16,-1-9 15,10 0-15,-1-8 16,-8 0-16</inkml:trace>
  <inkml:trace contextRef="#ctx0" brushRef="#br1" timeOffset="104964.99">25513 7836 0,'0'0'0,"0"0"0,0 0 16,0 0-16,0 0 15,0 0-15,0 9 16,0-9-16,0 0 16</inkml:trace>
  <inkml:trace contextRef="#ctx0" brushRef="#br1" timeOffset="105393.59">25973 8131 0,'0'-9'0,"0"9"16,0 0-16,0 0 0,0-9 0,0 1 16,-9-1-16,1 0 15,-1 9-15,0 0 16,-17 0-16,0 0 15,0 9 1,-8 8-16,16 1 0,1-1 16,8 9-1,9 9-15,0-9 16,9 0-16,8 0 16,1-9-16,8-8 15,8-1-15,1-16 16,8-1-16,-8-8 15,-9-9-15,0-9 16,0 9-16,-17-17 16,-9-1-1,-9 10 1,1 8 0,-1 0-16,-8-9 0,-1 9 0,18 17 15</inkml:trace>
  <inkml:trace contextRef="#ctx0" brushRef="#br1" timeOffset="105596.24">25999 7802 0,'0'0'0,"0"0"15,0 0-15,0 0 16,-9 17-16,1 9 16,-10 34-1,-8 18-15,-8 18 16,-1 16-16,18-16 15,-1-10-15,18-34 16,9-9 0,0-8-16,-1-26 0</inkml:trace>
  <inkml:trace contextRef="#ctx0" brushRef="#br1" timeOffset="106181.51">25921 5870 0,'0'0'0,"-9"-8"15,9-1-15,0 0 16,0 9-16,0 0 16,9 0-1,17 9-15,17 17 16,44 43-16,26 35 15,0 43-15,9 35 16,-1 26 0,-8 35-16,-17 34 0,-36-9 15,-25 9-15,-35-8 16,-26-1 0,-26 18-16,-17-26 15,-18-18-15,-9-16 16,1-36-16,-27 1 15,-130 146-15</inkml:trace>
  <inkml:trace contextRef="#ctx0" brushRef="#br1" timeOffset="113392.06">1711 7368 0,'0'0'0,"0"0"0,0 0 16,0 0-16,0 0 16,0 0-16,0 0 15,0 0-15,0 18 16,-9-1-16,0 18 16,9 25-16,-17 18 15,8 35 16,1 26-31,-1-1 0,9-138 0,0 139 0,0-18 16,0-9 0,9-16-16,8-18 15,0-18-15,-8-16 16,8-18-16,27-9 0,-27-8 16,27-18-1,16-26-15,27-51 16,9-36-16,-1-25 15,1-26-15,-18 0 16,-9 0-16,-16 17 16,-19 52-16,-16 34 15,-10 36-15,1 8 16,-9 9-16,0 17 16,-9 0-1,-8 34-15,-9 53 16,-9 43-16,0 43 15,18-26-15,17-26 16,9 1-16,8-27 16,0-17-1,1-18-15,-1-16 0,9-18 16,-8 0-16,-10-18 16</inkml:trace>
  <inkml:trace contextRef="#ctx0" brushRef="#br1" timeOffset="113875.12">2640 8217 0,'0'0'0,"0"0"15,0 0-15,0 0 16,0 18-16,0 8 15,0 34-15,9 18 16,-1 9-16,-8 17 31,0 0-31,9-18 16,-9-34-16,0-9 0,0-17 16,0 0-16,0-17 15,0 0-15,0-9 16,0-18-16,-9-25 15,9-43-15,0-44 16,9 0-16,8 34 16,-8 36-1,8 8-15,1 9 16,8 8-16,0 18 16,9-1-1,-9 18-15,0 0 0,0 0 16,-9 9-16,-8 8 15,-1 1-15,1 16 16,-18 1 0,1-9-16,-10 0 15,1-9-15,8 0 16,9-8-16</inkml:trace>
  <inkml:trace contextRef="#ctx0" brushRef="#br1" timeOffset="114244.16">3378 8209 0,'-9'0'0,"9"0"16,0 0-16,-8 0 16,-1-9-16,0 9 15,1-9-15,-18 9 16,-1 0-1,1 0-15,0 9 16,0 8-16,0 1 16,9 16-16,0 1 15,17-1-15,0 1 16,17-9 0,0 0-16,1 0 0,-1 0 15,-8-9-15,-1-8 16,1 0-1,0 8-15,-9-8 16,-9-1-16,0 1 16,1 0-16,-1 8 15,0-8-15,1-1 16</inkml:trace>
  <inkml:trace contextRef="#ctx0" brushRef="#br1" timeOffset="114445.27">3491 8642 0,'0'0'0,"0"0"16,0 0-16,0 0 0,0 0 16,0 0-1,-9 17-15,1 9 16,-19 9-16,10 25 15,-9 1-15,17-27 16</inkml:trace>
  <inkml:trace contextRef="#ctx0" brushRef="#br1" timeOffset="115845.98">3942 8572 0,'0'0'0,"0"-8"0,0-1 0,0-8 16,0-9-1,0 0-15,0 8 16,-8 1-16,-1 0 15,0-1-15,-8 1 16,0 17-16,-1 0 16,1 0-16,-9 17 15,0 9-15,0 9 16,8 0 0,18-1-16,0-8 15,18 0-15,-1 0 16,18 0-16,0-8 15,17-10-15,0-16 16,9-1-16,-18 0 16,-8 1-16,-9-1 15,-18-8 1,1-1-16,0 1 16,-18-9-16,0-9 15,-8-8-15,0 8 16,8 18-16,9 0 15,-9-9-15,9 0 16,0 17-16</inkml:trace>
  <inkml:trace contextRef="#ctx0" brushRef="#br1" timeOffset="116042.04">4003 8157 0,'0'-9'0,"0"9"0,0 0 16,0 0-16,0 0 15,0 0-15,0 17 16,0 35-16,0 35 16,9 17-1,-18 17 1,9-8-16,0-9 0,0-18 16,0-17-16,9-25 15,-9-18-15,0-18 16</inkml:trace>
  <inkml:trace contextRef="#ctx0" brushRef="#br1" timeOffset="116343.78">4411 8477 0,'0'0'0,"0"0"0,0 0 16,0 0-16,0 0 0,0 0 15,0 0 1,9 0-16,8 9 15,27-1-15,25 10 16,-34-18-16</inkml:trace>
  <inkml:trace contextRef="#ctx0" brushRef="#br1" timeOffset="116695.99">4828 8252 0,'0'0'0,"0"0"0,0 0 0,0 0 0,0 0 16,0 0-16,0 0 16,0 0-16,0 0 15,0 0-15,18 0 16,16 0 0,10 9-16,8-9 15,9 0-15,-1 0 16,-8 8-16,-17 1 15,-26-9-15,0 0 16,-1 0 0</inkml:trace>
  <inkml:trace contextRef="#ctx0" brushRef="#br1" timeOffset="116936.98">4932 8287 0,'0'0'0,"0"0"0,0 8 0,0 1 16,0 8-16,0 9 16,0 9-1,0 8-15,0 0 16,-8 1-16,-1-1 16,0 0-1,9-17-15,0 0 0,0-17 31,0-9-31,0 0 16,0 0-16</inkml:trace>
  <inkml:trace contextRef="#ctx0" brushRef="#br1" timeOffset="117108.57">5141 8313 0,'-9'0'0,"0"0"15,1 8-15,-1 9 0,0 9 16,1 9-16,-1 17 15,0 0 1,9 0-16,0 26 16,18 17-16,-1-43 15</inkml:trace>
  <inkml:trace contextRef="#ctx0" brushRef="#br1" timeOffset="118493.07">6079 8122 0,'-9'-9'0,"0"1"0,-17-10 16,0 1-16,0 0 15,-9 8-15,1 0 16,8 9-16,0 0 16,-1 18-1,1 25-15,0 26 32,9 18-32,8 8 0,18 0 0,8-17 15,9-8-15,27-10 16,-1-8-16,0-17 15,0-26 1,17-9-16,-8-9 16,9-17-16,-10-17 15,1-9-15,-17-26 16,-10-9-16,-16-8 16,-18-9-16,-18-9 15,-16 18-15,-1 17 16,0 26-16,0 17 15,1 18-15,-10 0 16,9 17 0,1 8-16,8 18 15,8 18-15,10 8 16,-1-26-16</inkml:trace>
  <inkml:trace contextRef="#ctx0" brushRef="#br1" timeOffset="118789.95">6452 8148 0,'-9'-9'0,"1"1"0,-1-1 0,0 9 15,1 0-15,-1 0 16,-17 17-1,-9 9-15,-17 26 16,-9 35 0,0 8-16,9-8 0,18-18 15,8-17-15,8-9 16,1-8-16,17-26 16,0-9-1,0 0-15,0 0 16,0 0-16</inkml:trace>
  <inkml:trace contextRef="#ctx0" brushRef="#br1" timeOffset="118963.22">5992 8200 0,'-9'0'15,"0"0"-15,9 0 0,0 0 0,0 0 0,0 0 16,0 0-16,0 17 16,18 9-1,17 26-15,8 0 16,9 9-16,26-1 62,9-8-62,-17-17 0,-36-18 0</inkml:trace>
  <inkml:trace contextRef="#ctx0" brushRef="#br1" timeOffset="119224.84">6669 8027 0,'0'0'0,"0"0"16,0 0-16,0 0 16,0 0-16,9 0 15,8 0-15,18 0 16,17 0-16,0-9 15,-8 0-15,-1 1 16,-8 8 15,-18 0-31,0 0 0</inkml:trace>
  <inkml:trace contextRef="#ctx0" brushRef="#br1" timeOffset="119463.93">7051 8027 0,'0'0'0,"0"0"0,-8 8 15,-1-8 1,0 0-16,0 9 16,1 8-16,-1 1 15,0-1-15,1 18 16,-1 25-16,0 10 16,1-1 15,-1-9-31,0 1 0,9-18 0,0 1 15,0-10-15,0-8 16,9-17-16,0 0 16</inkml:trace>
  <inkml:trace contextRef="#ctx0" brushRef="#br1" timeOffset="119696.41">6634 8720 0,'0'0'0,"0"0"16,0 0-16,0 0 16,0 0-16,0 0 15,0 0-15,0 0 16,18 0-16,-1 0 16,27 0-16,16 0 15,18-9 1,9 9-16,44-9 15,-10-8-15,-69 17 16</inkml:trace>
  <inkml:trace contextRef="#ctx0" brushRef="#br1" timeOffset="120013.25">7459 8131 0,'0'-9'0,"0"0"0,0 9 15,0-8 1,0 8-16,0-9 15,18 9-15,-1 0 16,18 0-16,8 0 16,-8 0-16,8 0 15,1 0-15,-1 9 47,-17-1-47,0 1 0,-17-9 0</inkml:trace>
  <inkml:trace contextRef="#ctx0" brushRef="#br1" timeOffset="120182.98">7407 8313 0,'0'0'0,"0"0"0,0 0 16,0 0 0,18 8-16,-1 1 15,26-1-15,44 1 16,-26-9-16</inkml:trace>
  <inkml:trace contextRef="#ctx0" brushRef="#br1" timeOffset="122696.09">8840 6961 0,'0'0'0,"0"0"0,0 0 0,0 0 16,0 0-16,0 0 15,-9 0-15,1 9 16,-1 8-16,-8 18 16,-9 0-1,-9 17-15,-9 17 16,1 9-1,-9 17-15,17 9 0,0 0 16,1 17-16,-1 18 16,9-1-1,9 36-15,-1 25 0,18 0 16,0-8-16,18-27 16,-1 1-1,9-18-15,9-35 16,-1-16-16,10-18 15,17 0-15,-27-35 16</inkml:trace>
  <inkml:trace contextRef="#ctx0" brushRef="#br1" timeOffset="123326.12">9048 7213 0,'0'0'0,"0"0"0,0 0 15,0 0-15,0 0 16,0 0-16,0 0 16,0 17-16,-8 0 15,-1 18-15,0 26 16,-8 8-16,8 0 31,1-8-31,-1-18 0,9-26 16</inkml:trace>
  <inkml:trace contextRef="#ctx0" brushRef="#br1" timeOffset="123998.54">10698 7325 0,'0'0'0,"0"0"0,0 0 15,0 0-15,0 0 16,0 0-16,0 0 16,0 0-16,-8 0 15,-1 9 1,0 17-16,-8 26 15,0 8-15,17 1 16,0 0 0,8-18-16,10 0 0,-1-17 15,18 0-15,8-17 16,9 0 0,9-18-16,-18-8 15,-8-9-15,-9 0 16,-17-9-16,0-8 15,-18-1 1,-8 10 0,-9-1-16,-1 0 0,-7 18 0,16 0 15,1 8 1,0 0-16,8 9 16</inkml:trace>
  <inkml:trace contextRef="#ctx0" brushRef="#br1" timeOffset="124957.28">9057 8668 0,'0'0'0,"0"0"16,0 0-16,0 0 16,0 0-16,0 0 15,0 0-15,0 0 16,0 0-1,0 0-15,0 0 16,0 0-16,0 0 16,0 0-16,0 0 15,0 0-15,0 0 16,0 0-16,0 0 16,0 0-1,0 0-15,0 0 0,0 0 16,0 0-1,0 0-15,0 0 16,0 0-16,0 0 16,0 0-16,0 0 15,-9 17-15,1 9 16,-1 9-16,0 17 16,9 8-16,0 1 15,0-1 32,18-16-47,-1-1 0,-17-43 0,18 35 0,8-9 0,-26-26 0,34 8 0,10 1 16,8-18-16,9-17 15,-9 0-15,0-8 16,-17-10-16,-9 1 16,-18-9-16,-16 9 15,-10 8 1,-8 1-16,0-1 15,-9 18-15,1-1 16,8 18-16,26 0 16</inkml:trace>
  <inkml:trace contextRef="#ctx0" brushRef="#br1" timeOffset="125681.16">10273 8953 0,'0'0'0,"0"0"0,0 0 15,0 0-15,17 18 16,9-1-16,26 9 16,18 0-16,-1-17 15,1-1 1,-9-8-16,8-8 0,-8-10 15,-18-8 1,-8 0-16,-9 0 0,-17 0 16,-1-8-1,-16-1-15,-10 0 16,-8 1-16,-17 8 16,-1 9-16,-8-1 15,9 18-15,0 9 16,-1 17-16,1 26 15,8 0-15,0 17 16,18 9 0,17 17-16,17-8 15,1-18-15,16-8 16,18-1-16,1-16 16,7-10-16,18-8 15,9-17-15,9-18 16,-1 1-1,-43 8-15</inkml:trace>
  <inkml:trace contextRef="#ctx0" brushRef="#br1" timeOffset="127168.18">10759 8676 0,'0'0'0,"0"0"0,0 0 0,0 0 16,0 0-16,9 0 15,0 0-15,8 0 16,0-8-1,9-1-15,9-17 16,8-9-16,1 1 16,-9-10-1,-9 10 1,0-1-16,-18 18 0,1-1 16,0 10-16,-1-1 15,-8 9-15,0 0 16,0 0-16,0 0 15,9 0-15,0 17 16,8 9-16,1 9 16,-1 8-1,9 9-15,9 0 0,-1 0 16,-7-8-16,-1-18 16,8-18-1,1-8-15,-9-8 16,-9 8-16</inkml:trace>
  <inkml:trace contextRef="#ctx0" brushRef="#br1" timeOffset="127345.18">11115 8009 0,'0'0'0,"0"0"0,0 0 0,0 0 0,0 9 16,18 8-16,-10-8 16</inkml:trace>
  <inkml:trace contextRef="#ctx0" brushRef="#br1" timeOffset="127890.38">11723 8079 0,'0'0'0,"0"0"0,0 0 16,0 0-16,0 0 15,-9 17-15,1 18 16,-10 25-16,-8 27 15,9-1 1,0-8-16,-1 0 16,10-8-16,8-1 15,0-8-15,17-18 16,18 0-16,25 9 16,-25-26-16</inkml:trace>
  <inkml:trace contextRef="#ctx0" brushRef="#br1" timeOffset="128391.23">12088 8252 0,'0'0'0,"0"0"0,0 0 15,0 0-15,0 0 16,0 0-16,0 0 16,0 0-16,-9 0 15,0 0-15,1 0 16,-1 0-16,-8 0 16,-9 9-16,0 8 15,0 9 1,-9 17-16,9-8 15,8-1-15,1 1 32,0-9-32,17 0 15,0 0-15,8-9 0,1 1 0,8-1 16,1 0 0,8-8-16,-9 0 15,9-9-15,9-9 16,0 0-16,-1 1 15,-8-10-15,-8 10 16,8-18-16,-17 0 16,-9 0-1,-9 0-15,0 0 16,1 0-16,-1 0 16,0-9-16,9 26 15</inkml:trace>
  <inkml:trace contextRef="#ctx0" brushRef="#br1" timeOffset="128633.05">12218 7957 0,'0'0'0,"0"0"16,0 0-16,0 0 16,0 18-16,-9 16 15,1 18-15,-18 9 16,-9 34-16,0 9 15,0-9 1,1 1-16,8-18 16,8 0-16,1-9 15,17-8-15,9-10 16,-1-16-16,1-26 16</inkml:trace>
  <inkml:trace contextRef="#ctx0" brushRef="#br1" timeOffset="129010.87">12244 8546 0,'0'0'0,"0"0"0,0 0 0,0 0 15,0 0 1,0 0-16,9 0 16,8 0-16,1 0 15,16-8-15,10-1 16,16 9-16,-16 9 16</inkml:trace>
  <inkml:trace contextRef="#ctx0" brushRef="#br1" timeOffset="129379.27">12609 8243 0,'0'0'0,"0"0"0,0 0 0,0 0 16,0 0-16,0 0 15,17-8 1,9-1-16,9 0 15,0 1-15,-1-1 16,-8 0-16,1 1 16,-10 8-1,-8 0-15,-1 0 0,1 0 16</inkml:trace>
  <inkml:trace contextRef="#ctx0" brushRef="#br1" timeOffset="129610.44">12704 8261 0,'0'0'0,"0"0"16,0 0-16,0 17 16,0 18-16,-8 16 15,-1 1-15,9 0 16,0-8-16,0-18 62,0 0-62,0-18 0,0-8 0,0 9 0,0 0 0,9-1 0,-1-8 0,1 0 16</inkml:trace>
  <inkml:trace contextRef="#ctx0" brushRef="#br1" timeOffset="129793.18">12869 8226 0,'0'0'0,"0"0"16,0 0-16,0 0 0,0 0 16,0 26-16,0 17 15,0 9 1,0-9-16,0 1 16,0-10-16,9-8 15,0-8 1,-1-10-16</inkml:trace>
  <inkml:trace contextRef="#ctx0" brushRef="#br1" timeOffset="130490.58">13043 8044 0,'0'0'0,"0"0"15,0 0-15,9 9 16,8 8 0,0 0-16,18 18 15,-9 0-15,0 17 16,0 8-1,-17 9-15,-9 1 0,-9-1 16,-17 9-16,-17 0 16,-1 0-16,1 0 15,8-26-15,27-35 16</inkml:trace>
  <inkml:trace contextRef="#ctx0" brushRef="#br1" timeOffset="131060.66">13251 7273 0,'0'0'0,"0"0"0,0 0 15,0 0-15,0 0 16,0 0-16,0 0 16,9 9-16,8 8 15,1 9-15,17 26 16,-1 17-16,18 18 31,1 34-31,-19 18 0,1 8 0,-9 26 16,-17 18-1,-9-9-15,-18 17 16,-8-26 0,-17 0-16,-1-8 0,-16-35 15,-1-9-15,-9 9 16,-8-17-16,44-61 15</inkml:trace>
  <inkml:trace contextRef="#ctx0" brushRef="#br1" timeOffset="132218.15">14458 7845 0,'0'0'0,"0"0"0,0 0 0,0 0 0,-8 0 15,-1 0-15,-8 0 16,-9 17-16,-18 18 15,-8-1-15,-9 18 16,9 9 0,9 17-16,8 17 15,0 18-15,18-18 16,26-17-16,17 9 16,8-9-16,19-18 15,16-16-15,9-18 16,9-26-1,9-26-15,-10-18 16,-7-8-16,-1-17 16,-26-26-16,-17-9 15,-35 17-15,-9 1 16,-9-1-16,-8 26 16,0 27-16,-8-1 15,-1 18-15,9 17 16,0 8-16,8 10 15,10-1-15,8 0 16,8-8 0,1 0-16</inkml:trace>
  <inkml:trace contextRef="#ctx0" brushRef="#br1" timeOffset="132424.99">14893 8174 0,'0'0'0,"0"0"0,-9 0 16,0 0-16,1 0 16,-18 9-16,-18 8 15,1 18-15,-18 8 16,0 9 0,9-9-16,17-8 0,-8-1 15,-1-8 1,36-17-16</inkml:trace>
  <inkml:trace contextRef="#ctx0" brushRef="#br1" timeOffset="132590.98">14493 8113 0,'0'0'0,"0"0"16,0 0-16,0 0 16,18 26-1,16 26-15,10 26 16,8 9 31,-9-9-47,9-9 0,9-26 15,-26-25-15</inkml:trace>
  <inkml:trace contextRef="#ctx0" brushRef="#br1" timeOffset="134089.4">15709 7481 0,'0'0'0,"0"0"15,0 0-15,0 0 16,0 0-16,-9 0 15,1 17-15,-10 9 16,-17 35-16,-8 34 16,-18 44-1,9 25-15,9 18 16,8 9-16,9-1 16,17 10-16,9-62 15,18-25-15,16-1 16,10-25-16,8-18 15,9-26-15,34-8 16,1-18 0,-53-17-16</inkml:trace>
  <inkml:trace contextRef="#ctx0" brushRef="#br1" timeOffset="134529.57">16056 7758 0,'0'0'0,"0"0"0,0 0 0,-8 9 16,-1 26 0,-8 25-16,-1 18 15,1 0-15,-1-26 16,10-9-16,8-17 16,0-8-1,8-10-15,1 1 0</inkml:trace>
  <inkml:trace contextRef="#ctx0" brushRef="#br1" timeOffset="135740.47">16004 8772 0,'0'0'0,"-9"0"0,1 0 15,-1 8-15,-17 10 16,0 16-16,0 1 15,9 8 1,-1 0-16,18-17 16,0 0-1,18-8-15,8-10 0,17 1 16,27-18 0,-10-17-16,1 0 0,-17-8 15,-18-1-15,-9 0 16,-8 1-1,-18-1-15,0 9 16,-17 9-16,-17 0 16,-1-1-16,1 18 15,17 9 1,26-9-16</inkml:trace>
  <inkml:trace contextRef="#ctx0" brushRef="#br1" timeOffset="135974.57">16985 8642 0,'0'0'0,"0"0"0,0 26 0,0 34 15,-8 35 1,-1 1-1,-8-1-15,8-8 0,0-35 16,9-18-16,0-16 16,0-10-16,0-8 15</inkml:trace>
  <inkml:trace contextRef="#ctx0" brushRef="#br1" timeOffset="143491.54">2605 10027 0,'0'0'0,"0"0"0,0 0 16,0 0-1,0 0-15,0 0 0,9 0 16,8 0 0,18 0-16,17 9 15,9-9-15,0 0 16,-18 0 31,0 0-47,-8 0 0,-9 0 0,-8 0 0,-1 0 0,-8 9 15,-9-9-15,0 0 16</inkml:trace>
  <inkml:trace contextRef="#ctx0" brushRef="#br1" timeOffset="143706.09">2666 10365 0,'0'0'0,"0"0"15,0 0-15,0 0 16,0 0-16,0 0 16,0 0-16,0 0 15,9 0-15,8-9 16,26 1-16,18-1 15,9 9 1,51 9 0,253 34-16</inkml:trace>
  <inkml:trace contextRef="#ctx0" brushRef="#br1" timeOffset="145739.94">4490 9343 0,'0'0'0,"0"0"0,0 0 16,0 0-16,0 0 15,0 0-15,0 0 16,-9 0-16,0 17 16,0 1-16,-8 16 15,-9 1-15,0 26 16,-9 17 15,-8 8-31,8 18 0,0-9 16,9 9-16,0 9 0,0 0 15,9-18-15,-1 9 16,10 0 0,-1 0-16,9-9 15,0 0-15,0 9 16,9 9-16,-9-18 16,8 0-16,1 0 15,0 1 1,8-18-16,1-18 0,-1-8 15,0 0-15,1-8 16,8-1-16,0 0 16,9-8-1,-18-18-15</inkml:trace>
  <inkml:trace contextRef="#ctx0" brushRef="#br1" timeOffset="146529.94">4967 9412 0,'0'0'0,"0"0"15,0 0-15,0 0 16,0 0-16,-9 18 16,1 16-16,-1 27 15,-8 0-15,17-9 16,0-9 15,-9 0-31,9-8 0,0-27 16</inkml:trace>
  <inkml:trace contextRef="#ctx0" brushRef="#br1" timeOffset="147002.07">5740 9586 0,'0'0'0,"0"0"0,0 0 0,0 0 16,0 0 0,0 0-16,0 8 15,0 10-15,0 16 16,0 1-16,0-9 15,9 9 1,8-10-16,0 1 0,9-17 16,9 0-1,0-1 95,8-16-110,1-18 15,-18 0-15,0 0 0,-17 0 0,-1 0 0,-16 0 0,-1 0 0,-17 9 0,0-1 0,-18 18 0,-8 0 0,9 9 0,25 0 0,18-9 0,-8 8 0</inkml:trace>
  <inkml:trace contextRef="#ctx0" brushRef="#br1" timeOffset="148020.91">4863 10382 0,'0'-8'0,"9"-1"0,-9 0 0,0 1 15,0-1-15,0 0 16,0 9 0,-9 0-16,0 0 15,1 0-15,-10 18 16,1-1-16,-1 9 15,1 0-15,17 0 16,0 9-16,9-9 16,8-9-1,9-8-15,26-9 16,18-9-16,-1-17 16,1 0-16,-18 0 31,-9 0-31,-17 0 0,-17 0 31,0 0-31,-18-9 0,-8 1 16,-9 8-16,-1 9 15,-16 17-15,0 0 0,8 17 16,9 0-16,8 9 16,1 0-16,17-17 15</inkml:trace>
  <inkml:trace contextRef="#ctx0" brushRef="#br1" timeOffset="148277.76">6079 10027 0,'0'0'0,"0"0"0,0 0 16,0 0-16,0 26 16,0 18-16,0 16 15,0 1-15,0-1 16,0-16 0,0-1-16,0-8 15,8-27-15,1 1 0</inkml:trace>
  <inkml:trace contextRef="#ctx0" brushRef="#br1" timeOffset="150871.25">4819 10980 0,'0'0'0,"0"0"0,0 0 0,-8 0 16,-1 0-16,0 17 15,1 9-15,8 9 16,0 0-1,8-1-15,10-8 16,-1 0-16,1-17 16,8 0-16,8-1 15,1-16-15,8-1 16,-16-17-16,-1 0 16,-18-9-16,-8 1 15,-8-1 1,-1 0-16,-17 18 15,0 0-15,-9 8 16,18 9-16,-1 0 16,10 0-16,8 0 15</inkml:trace>
  <inkml:trace contextRef="#ctx0" brushRef="#br1" timeOffset="151219.26">5757 10945 0,'0'0'0,"0"0"0,0 0 0,0 0 16,0 18-1,0-1-15,0 9 16,0 0-16,9 0 15,0-9-15,8-8 16,0 0 0,9-9-16,1-9 15,-1-8-15,0-9 0,-9 8 16,-8 1 0,-9 0-16,-9-9 15,-17 0-15,-9 8 16,-17 1-16,-9 17 15,-8 0-15,17 9 16</inkml:trace>
  <inkml:trace contextRef="#ctx0" brushRef="#br1" timeOffset="151692.46">4828 11733 0,'0'0'0,"0"0"0,0 0 0,0 0 16,-9 0-16,1 0 15,-1 0 1,0 0-16,-8 18 16,0-1-16,8 0 15,9 9-15,0 9 16,17-9-16,1 0 16,-1-17-16,9-1 15,18-16-15,-1-1 16,0-17-16,-17 0 15,1 9 1,-19-1-16,1-8 16,-9 9-16,-9-9 15,-17 9-15,0-1 16,0 1-16,-9 17 16,1 0-16,16 9 15,18-1-15,0 1 16,0-9-1</inkml:trace>
  <inkml:trace contextRef="#ctx0" brushRef="#br1" timeOffset="152010.95">5514 11829 0,'0'0'0,"0"0"15,0 0-15,0 17 16,18 9-16,-1 17 16,0 1-16,9-1 15,0-17-15,0 0 16,9-9 0,-9-8-1,9 0-15,0-18 16,8-8-16,-17-9 15,0-9-15,-17-8 16,-9-1-16,-9 1 0,-17 0 16,0 8-16,-17 0 15,-9 18-15,-9 17 16,0 9 0,26-1-16</inkml:trace>
  <inkml:trace contextRef="#ctx0" brushRef="#br1" timeOffset="163654.12">6669 11248 0,'0'-8'0,"0"-1"0,0 9 15,0 0-15,0 0 16,0 0-16,9 0 16,-1 0-16,10 9 15,-1-9-15,18 0 16,0 0-1,8-9-15,1 0 16,-1 1-16,-17-9 16,0-1-16,-9-8 15,-8 9-15,0 0 16,-9-1-16,-9 1 16,0 0-16,-8-1 15,-9 18 1,-17 9-16,-1 8 15,9 18-15,1 0 16,8-1-16,8 9 16,1 1-16,17 8 15,17 0 1,18-9-16,8 0 16,10-17-16,16-26 15,27-26-15,-27 9 16</inkml:trace>
  <inkml:trace contextRef="#ctx0" brushRef="#br1" timeOffset="164252.42">7164 11145 0,'0'0'0,"0"0"0,0 0 16,0 0-16,0 0 15,0-9-15,0 0 16,0-8-16,9-9 16,8 0-1,-8 0-15,0 9 16,-1-1-16,-8 1 16,0 17-16,0 0 15,0 0-15,0 0 16,0 0-16,0 17 15,0 1 1,0 8-16,9 0 16,0 0-16,17 0 15,17-9-15,-17-17 16,-9-9-16</inkml:trace>
  <inkml:trace contextRef="#ctx0" brushRef="#br1" timeOffset="164386.32">7381 10634 0,'0'0'0,"0"0"0,0 0 0,0 8 0,0 18 16,18 0-16,-10-8 16</inkml:trace>
  <inkml:trace contextRef="#ctx0" brushRef="#br1" timeOffset="165477.78">7555 10841 0,'0'0'0,"0"0"15,0 0-15,0 0 16,0 0-16,0 0 16,-9 18-16,1-1 15,-1 18-15,-9 8 16,10 0-16,8 9 15,0-8 1,17-1 0,-8-8-16,0-9 0,-1-18 15</inkml:trace>
  <inkml:trace contextRef="#ctx0" brushRef="#br1" timeOffset="165881.24">7937 10919 0,'-9'0'0,"1"0"0,-1 0 0,0 0 16,1 0-16,-10 0 16,1 0-16,-1 0 15,-8 9-15,0 0 16,-8 8-1,8 0-15,8 1 16,1 8-16,-1 0 16,18 0-1,0-9-15,0-8 0,9-1 16,8 1-16,10 0 16,7-18-16,1 0 15,8-8 1,-17-9-16,1 0 15,-19 9-15,1-1 16,-18 1-16,1 0 16,-1-1-16,-17 1 15,8 17 1,10 0-16,-1 0 16,9 0-16</inkml:trace>
  <inkml:trace contextRef="#ctx0" brushRef="#br1" timeOffset="166087.29">7946 10712 0,'0'0'0,"-9"0"0,0 0 16,9 0-16,0 0 15,-8 0 1,-1 17-16,-8 17 16,-10 10-16,1 34 15,0 8 1,-8-8-16,16-17 0,1-9 15,17-17-15,0-18 16,9 0 0,-1-8-16</inkml:trace>
  <inkml:trace contextRef="#ctx0" brushRef="#br1" timeOffset="166370.03">8006 11162 0,'0'0'0,"0"0"0,0 0 16,0 0-16,0 0 15,0 0-15,0 0 16,0-9-16,18 1 15,8-1-15,9-8 16,17-9-16,0-9 16,-9 9-1,-25 17 1</inkml:trace>
  <inkml:trace contextRef="#ctx0" brushRef="#br1" timeOffset="166666.51">8319 10919 0,'0'0'0,"-9"0"0,1 0 15,-1 0-15,0 0 16,9 0-16,0 0 16,0 0-16,0 0 15,0 0-15,18 0 16,-1 0-16,0 0 15,1 0 1,-1 0-16,9 0 16,-8 9-16,-18-9 15,8 0-15,-8 0 16</inkml:trace>
  <inkml:trace contextRef="#ctx0" brushRef="#br1" timeOffset="166852.29">8432 10919 0,'0'0'0,"0"0"0,0 0 0,0 0 0,0 0 0,0 0 0,0 9 16,-9 8-16,1 18 16,-1 0-1,-8 8-15,-10 0 16,10 1-16,0-10 15,-1-8-15,10 0 16,8-17 0,0-1-16,8 1 0,1-9 15,0 0-15</inkml:trace>
  <inkml:trace contextRef="#ctx0" brushRef="#br1" timeOffset="167039.28">8493 10963 0,'0'0'0,"0"0"0,0 0 16,0 0-16,0 17 16,0 18-16,8 8 15,-8 0-15,0 1 16,0-1 0,0-9-16,9-16 15,-9-10-15,0 1 16</inkml:trace>
  <inkml:trace contextRef="#ctx0" brushRef="#br1" timeOffset="167327.25">8718 10859 0,'-8'0'0,"8"0"0,0 0 15,0 0 1,0 0-16,0 0 16,0 8-16,8 10 15,1 16-15,0 10 16,0 8-16,-18 17 15,-9-8 1,18-35-16</inkml:trace>
  <inkml:trace contextRef="#ctx0" brushRef="#br1" timeOffset="173922.22">7112 11907 0,'0'0'0,"0"0"16,0 0-16,0 0 15,0 0 1,0 0-16,-9 0 16,1 17-16,-1 0 15,0 18-15,1 0 16,8-1-16,0 10 16,8-1-16,10-17 15,-1 0 1,0-9-16,18-8 15,0-18-15,8 0 16,1-16-16,-1-10 16,-17-8-16,-17-9 15,-9 0-15,-9 8 16,-17 10 0,0 8-16,-17 8 0,-9 27 15,17 8-15,26 1 16</inkml:trace>
  <inkml:trace contextRef="#ctx0" brushRef="#br1" timeOffset="174806.53">8831 12011 0,'-8'0'0,"8"0"0,0 0 15,0 0 1,0 0-16,0 0 16,0 0-16,8 8 15,1 1-15,8-9 16,1 0-16,17-9 15,-1 1-15,-8-1 16,0-8-16,-8-1 16,-10 1-1,1 0-15,-9-1 16,-9 1-16,1 0 16,-1-1-16,-17 1 15,0 8-15,0 9 16,-9 0-16,9 18 15,-9 8 1,1 17-16,-1 9 16,18 9-16,8-1 15,9 1-15,17 8 16,1-8 0,16-18-16,1 0 0,0-17 15,17-8-15,26-18 16,0-26-16,-43 8 15</inkml:trace>
  <inkml:trace contextRef="#ctx0" brushRef="#br1" timeOffset="175406.91">9309 11898 0,'0'0'0,"-9"0"0,1 0 16,-1 9-16,9-9 15,-9 0-15,9 8 16,0-8-16,0 0 16,0 0-16,0 0 15,0-8-15,18-10 16,-1-8-16,0 0 16,-8-8-1,0 16-15,-1 1 16,1 8-16,-9 9 15,0 0-15,0 0 16,0 18-16,0 8 16,0 8-16,9 10 15,-1-1-15,10-8 16,8-1 0,9-8-16,-18-8 15</inkml:trace>
  <inkml:trace contextRef="#ctx0" brushRef="#br1" timeOffset="175562.52">9370 11560 0,'0'0'0,"0"0"0,0 0 16,0 0-16,0 0 15,8 18-15,10 8 16,-9-9-16</inkml:trace>
  <inkml:trace contextRef="#ctx0" brushRef="#br1" timeOffset="175841.62">9717 11456 0,'0'0'0,"0"0"0,0 0 0,0 0 16,-9 0-16,1 18 15,-18 8-15,0 8 16,0 18-16,8 0 16,1 0-16,17 0 15,0 9-15,0-9 16,0-9-1,9-17-15,8 0 16,0-9-16,18-8 16,-9-9-16,-9 0 15</inkml:trace>
  <inkml:trace contextRef="#ctx0" brushRef="#br1" timeOffset="176274.28">9847 11742 0,'0'0'0,"0"0"0,0 0 0,0 0 15,0 0-15,0 0 16,0 0-16,0 0 16,0 0-16,0 0 15,0 0-15,0 0 16,0 0-16,0 0 15,-8 9 1,8-1-16,0 10 16,0-1-16,0-8 15,0-1-15,17 1 16,0 0-16,18-9 16,0 0-16,-9-9 15,0 0-15,0 1 16,-17-1-1,-1 0-15,1-8 16,-9 8-16,0 1 16,-9-1-16,1 0 15,-1 1 1,0 8-16,1 0 0,-10 0 16,18 0-16</inkml:trace>
  <inkml:trace contextRef="#ctx0" brushRef="#br1" timeOffset="176504.9">10004 11404 0,'0'0'0,"0"0"0,0 0 0,0 0 16,0 0-16,0 0 16,0 0-1,0 0-15,0 26 16,-9 26-16,0 18 15,-17 16-15,0 9 32,0 9-32,9-17 0,8-18 0,9-8 15,0-18 1,9-17-16,-9-17 16,0 0-16</inkml:trace>
  <inkml:trace contextRef="#ctx0" brushRef="#br1" timeOffset="176769.88">10221 11924 0,'0'0'0,"0"0"0,0 0 0,0 0 15,0 0-15,0 0 16,0 0-16,0 0 16,8-9-1,10 1-15,17-10 16,25 1-16,-16 0 16,-27 8-16</inkml:trace>
  <inkml:trace contextRef="#ctx0" brushRef="#br1" timeOffset="177006.99">10316 11751 0,'0'0'0,"0"0"0,0 0 0,0 0 0,0 0 16,0 0-16,0-9 15,9 0 1,17 1-16,9-1 16,17 0-16,0-8 15,0 0-15,-8 0 16,-18 17-16,-18 0 16</inkml:trace>
  <inkml:trace contextRef="#ctx0" brushRef="#br1" timeOffset="177271.16">10490 11716 0,'0'0'0,"0"0"0,0 0 16,0 0-16,0 17 15,0 1 1,0 8-16,-9 26 15,1-9-15,-1-8 16,9-9-16,0-9 16,0 0-16,9-8 15,-1-9-15,10-9 16,-10-8-16,1 8 16</inkml:trace>
  <inkml:trace contextRef="#ctx0" brushRef="#br1" timeOffset="177400.32">10664 11733 0,'0'0'0,"0"0"15,0 0-15,0 0 16,0 0-16,0 18 16,0 25-1,0 26-15,0-8 0,0 0 16,8-18 15,-8-26-31,0-8 0</inkml:trace>
  <inkml:trace contextRef="#ctx0" brushRef="#br1" timeOffset="177886.27">10759 11430 0,'0'0'0,"0"0"0,0 0 15,9 18-15,8 8 16,18 17-16,8 9 15,1 17-15,-1-8 47,-17-1-47,-8 10 0,-18-70 0,0 60 0,-18 10 16,-8 8-16,-17 0 0,8-18 16,18-43-16</inkml:trace>
  <inkml:trace contextRef="#ctx0" brushRef="#br1" timeOffset="178650.33">11124 9828 0,'0'0'0,"0"0"16,0 0-16,0 0 15,0 0-15,9 0 16,8 0-16,0 17 16,18 18-16,8 8 15,10 35-15,7 18 32,1 25-32,-9 17 0,0 18 15,-8-8-15,-9 16 16,-9 9-16,-9-8 15,-8 8-15,-9 0 16,-18-8-16,-8 8 16,-9-26-1,-8 1-15,-9 7 0,0-33 16,-9-18 0,0 0-16,9-18 15,35-43-15</inkml:trace>
  <inkml:trace contextRef="#ctx0" brushRef="#br1" timeOffset="189232.4">7746 9586 0,'0'0'0,"0"0"0,0 0 0,0 0 15,0 0-15,0 0 16,0 0 0,0 0-16,0 0 15,0 0-15,0 0 16,-9 0-16,1 0 16,-1 17-16,-9 9 15,1 9-15,17-9 16,0 0-1,0 0-15,17-1 16,1-7-16,8-10 16,9 1-16,-1-9 15,-8-9-15,9-17 16,-9 1-16,0-10 16,-17-8-16,0 8 15,-18 0 1,0 1-16,-17 16 15,0 1-15,-9 17 16,-8 17-16,-18 27 16,35-10-16</inkml:trace>
  <inkml:trace contextRef="#ctx0" brushRef="#br1" timeOffset="191674.32">7946 10374 0,'0'0'0,"0"0"0,0-9 16,0-8-16,0-18 15,0 0-15,-9 9 16,0 9-16,-8 0 16,0 0-16,-1-1 15,1 10-15,-1-10 16,1 10-1,0-1 1,-9 9-16,0 0 0,0 0 16,-1 17-16,1 1 15,9 16-15,0 1 16,-1-1-16,18 1 16,0-9-16,18 0 15,-1 0 1,9-17-16,26-1 15,9-16-15,0-1 16,0-17-16,-18 0 16,-8 0-1,-9 0-15,-18 0 16,1 0-16,-18 9 16,-8 0-16,-18-1 0,1 18 15,8 18 1,17-1-16</inkml:trace>
  <inkml:trace contextRef="#ctx0" brushRef="#br1" timeOffset="192466.15">10073 10434 0,'0'0'0,"0"0"0,-9-8 15,1-1-15,-1-8 16,0 8-16,1 0 15,-1 1-15,0-1 16,1 0-16,-10 1 16,1 8-1,0 0-15,-9 0 16,-1 0-16,1 8 16,-8 10-16,8-1 15,8 9 1,1 0-16,0 0 15,17 0-15,0 0 0,8-9 16,10 1-16,8-10 16,8 1-1,10-9-15,-1-9 16,1 1-16,-1-10 16,-17 1-16,0-9 15,-17 9-15,0-9 16,-1 0-16,-16 8 15,-10 1 1,-8 0-16,-17 17 16,-1 8-16,27 1 15</inkml:trace>
  <inkml:trace contextRef="#ctx0" brushRef="#br1" timeOffset="197113.22">10073 9863 0,'-9'-9'0,"1"0"16,-1-8-16,0 0 15,1-1-15,-1 10 16,0-1-16,1 0 16,-1 1-16,0-1 15,1 1-15,-10 8 16,1 0-1,8 0-15,-8 0 16,8 0-16,0 8 16,1 9-16,-1 1 15,0-1-15,9 9 16,0 0-16,0 0 16,0 0-16,18 0 15,-10-17-15,10 8 16,17-8-1,-1-1-15,1 1 16,8-18-16,1 1 16,-1-10-16,-17-8 15,0 0-15,-8-8 16,-10-10-16,1 10 16,-18-1-16,1 9 15,-18 0 1,-9 9-16,-8 0 15,-1 17-15,-8 0 16,0 17-16,9 18 16,16-1-16</inkml:trace>
  <inkml:trace contextRef="#ctx0" brushRef="#br1" timeOffset="198115.73">10073 10937 0,'0'0'0,"0"0"16,-9 0-16,1-9 15,-1 0-15,-8 1 16,-1-1-16,1 0 15,-9 9-15,0 0 16,-9 0 0,0 0-16,1 0 15,-1 9-15,0 0 16,18-1 0,-1 10-16,1-1 0,0 0 15,8 1-15,9 8 16,0-9-1,17 0-15,1 1 16,8-1-16,17-8 16,9-1-16,0-16 15,1-1 1,-10-8-16,0-1 0,-17 1 16,1 0-16,-19-1 15,1 1 1,0 0-16,-18-1 15,0 1-15,1 0 16,-19-1 0,1 1-16,9 17 15,-9 0-15,9 9 16</inkml:trace>
  <inkml:trace contextRef="#ctx0" brushRef="#br1" timeOffset="-212531.96">2440 13076 0,'-9'-9'0,"1"1"0,-1-1 16,0 0-16,1 1 16,-1 8-16,0 0 15,1 0-15,-1 0 16,0 0-16,1 0 15,-10 8-15,-8 10 16,0 16 0,0 9-16,-9 27 15,1 16 1,-1 1 0,18 8-16,-1 1 15,9-1-15,9-17 16,0-18-16,18-8 15,8-8-15,-17-18 0,8 0 0,18-18 16,-1-16 0,19-10-16,16-25 15,9-26-15,0-18 16,0-17-16,1-17 31,-19 8-31,-8 9 16,-8 9-16,-18 26 15,0 26 1,-17 8 0,-1 18-16,1-1 0,-9 18 0,-9 0 15,1 9-15,-27 43 0,-8 52 16,-10 34-16,10 1 16,17 8-1,9-8-15,17-35 16,8-35-16,10-17 15,16-9-15,1-17 16,17 0-16,0-26 16,-34 0-16</inkml:trace>
  <inkml:trace contextRef="#ctx0" brushRef="#br1" timeOffset="-211541.71">3586 13725 0,'-8'-8'0,"-1"-1"16,0 0-16,1 1 16,-1-1-16,0 0 15,1 1-15,-18-1 16,-18 0-16,1 9 15,-9 0-15,0 18 32,-1 8-32,1 8 0,0 10 15,17 8-15,1-9 16,16 0-16,1 1 16,17-10-1,0-8-15,17 0 0,1-8 16,16-10-16,10 1 15,34-18-15,-17 1 16,-35-1 0</inkml:trace>
  <inkml:trace contextRef="#ctx0" brushRef="#br1" timeOffset="-211051.76">3682 13760 0,'0'0'0,"0"0"0,0 0 15,0 17-15,-9 18 16,1 17-16,-1 17 16,0 18-16,0 8 31,1 0-31,-10-17 0,1-8 15,0-10-15,-1-25 16,10-9-16,8-9 16,0-8-16,0-9 15,0-9-15,-9-8 16,9-52-16,9-44 16,8-17-1,0 26-15,18 9 16,0 26-16,0 17 15,-1 17-15,1 18 16,-9-1-16,0 18 16,9 18-16,-9-1 15,0 0-15,-17 18 16,-1 0-16,-16-1 16,-18 1-1,0 0-15,0-9 16,-9 0-16,-9-9 15,10-17-15,16 0 16</inkml:trace>
  <inkml:trace contextRef="#ctx0" brushRef="#br1" timeOffset="-210609.84">4055 13405 0,'0'0'0,"0"0"15,0 0-15,0 0 16,0 17-16,9 9 16,0 18-16,-18 34 15,0 17 1,1-17 0,-1 0-16,-8-18 0,-1 1 15,1-18-15,8-17 16,9 0-16,0-17 15,0 0-15,0-1 16,0-16-16,18-1 16,-1-17-16,9-9 15,0 9 1,-9 9-16,1 0 16,-10-1-16,1 18 15,0 0-15,-9 0 16,0 18-16,0-1 15,8 18-15,-8-1 16,0 1 0,0-9-16,18 8 15,8-8-15,-9-34 16,-8 8 0</inkml:trace>
  <inkml:trace contextRef="#ctx0" brushRef="#br1" timeOffset="-210163.78">4637 13855 0,'0'0'0,"0"0"16,0 0-16,0 0 16,0 0-16,-9 0 15,1 0-15,-18 9 16,0 8-16,-18 1 15,1-1-15,8 18 16,0-1 0,1 1-1,16 8-15,1-8 0,8-9 16,9-9 0,0-8-16,9-1 0,8-16 15,9-1-15,9-17 16,0-8-1,0-1-15,-9 0 16,0 18-16,-18 0 16,1 8-16,0 9 15,-9 0-15,0 0 16,0 9-16,0 8 16,0 9-16,8 17 15,1-8-15,8-9 16,9-18-1,0-8-15,9-8 16,-17-1-16</inkml:trace>
  <inkml:trace contextRef="#ctx0" brushRef="#br1" timeOffset="-209799.3">5219 13630 0,'-9'0'0,"1"0"0,-1 0 16,0 0-16,-17 9 16,0 8-16,-9 18 15,1-9-15,8 8 16,8-8-16,1 0 31,-1 0-15,10 0-16,8 0 0,0 0 0,0 0 15,0 0-15,8-8 16,1-1-16,0 0 16,-9 1-16,-9-1 15,0 0-15,-17 9 16,0 0-16,0 0 16,0-9-1,9-8-15,0 0 16,17-9-16,0-9 15,0 0-15,0 1 16</inkml:trace>
  <inkml:trace contextRef="#ctx0" brushRef="#br1" timeOffset="-209430.78">5210 14011 0,'0'0'0,"0"0"0,0 0 16,0 0-16,0 0 15,0 0-15,9 0 16,8 9-16,1-9 16,16 0-16,-8 0 15,1-9 1,-1 1-16,-9-1 16,0 0-16,-8 1 15,0-1-15,-1 0 16,-8 1-1,-8-1-15,-1 9 0,0 0 16,-17 0 0,0 17-16,-9 1 15,1 16-15,-1 10 16,18 7-16,-1 1 16,18 9-16,9-18 15,8 1 1,18-18-1,43 0-15,9-9 0,-44-17 16</inkml:trace>
  <inkml:trace contextRef="#ctx0" brushRef="#br1" timeOffset="-208408.99">6357 13093 0,'0'0'0,"0"0"0,0 0 0,0 0 0,-9 0 16,0 0-16,-8 9 15,-18 17-15,-26 34 16,9 18 0,0 9-1,0 26-15,17 17 0,0-1 16,27-25-16,16-17 16,19 8-16,7-8 15,18-9-15,0-26 16,9-9-1,26-17-15,17-17 0,-60-1 16</inkml:trace>
  <inkml:trace contextRef="#ctx0" brushRef="#br1" timeOffset="-207726.51">6634 13474 0,'0'0'0,"0"0"0,0 0 0,0 0 15,0 0 1,18 0-16,8 9 15,17 0-15,18-9 16,0 0-16,0-9 16,-18 0-1,0 1-15,-8 8 0,-9 0 16,0 0 0,-8 0-16,-10 0 15,-8 0-15</inkml:trace>
  <inkml:trace contextRef="#ctx0" brushRef="#br1" timeOffset="-207448.17">7069 13492 0,'0'0'0,"0"0"0,0 0 16,0 0-16,0 0 15,0 0-15,-9 8 16,0 10-16,-8 25 15,-9 17-15,0 10 16,0 8 47,8-9-63,1-17 0,17-52 0,-17 43 0,8-17 0,9-26 0,0 26 0,0-8 0,0-18 0,9 8 15,-9 1-15,0-9 0</inkml:trace>
  <inkml:trace contextRef="#ctx0" brushRef="#br1" timeOffset="-207263.11">6669 14046 0,'0'0'0,"0"0"15,0 0-15,0 0 16,0 0-16,0 0 16,0 0-16,0 0 15,9 0 1,8 9-16,27-1 0,16-8 15,10-8 1,-1-1-16,27 0 16,8-8-16,-26 0 15,-34 8-15</inkml:trace>
  <inkml:trace contextRef="#ctx0" brushRef="#br1" timeOffset="-206782.11">7650 13492 0,'0'0'0,"0"0"0,0 0 0,0 0 16,-8 8-16,-1 10 15,-17 16-15,-9 10 16,-8 25-16,8 0 31,0 0-31,1 1 0,16-1 16,1 0-16,17 1 15,9-10-15,8-17 16,18-8-16,-1-9 16,19-9-16,16-8 15,9-26-15,9-27 16,0 1-1,0-18-15,-1-16 16,-7-19-16,-27 1 16,-18 26-16,-7 17 15,-19 8-15,1 18 16,-9 9-16,-9 0 16,1 0-1,-19 17-15,1 0 16,-8 0-16,-1 17 15,0 9-15,0 8 16,18 1-16,8-18 16,9-8-16</inkml:trace>
  <inkml:trace contextRef="#ctx0" brushRef="#br1" timeOffset="-206531.19">8093 13708 0,'0'0'0,"0"0"16,0 0-16,-8 0 16,-1 0-16,-8 17 15,-18 27-15,-9 8 16,-8 8-16,0 10 47,0-10-47,0 1 0,17-27 15,18-16-15,-1-10 0,10-8 0,-10-8 16,1-10 0,8 10-16</inkml:trace>
  <inkml:trace contextRef="#ctx0" brushRef="#br1" timeOffset="-206380.84">7572 13821 0,'0'0'0,"0"0"0,0 0 16,18 17-16,16 9 15,27 9-15,9 8 16,-10 0 31,-16-8-47,8 0 0,35-9 0,0-9 0,-53-17 0</inkml:trace>
  <inkml:trace contextRef="#ctx0" brushRef="#br1" timeOffset="-205391.91">8606 13422 0,'0'0'0,"0"0"0,0 0 15,0 0-15,0 0 16,0 0-16,0 9 16,0 8-16,-9 18 15,0 17-15,-8 17 16,8 18-16,1 8 62,-1-8-62,0-1 0,9 1 16,0-27-16,18-16 0,-1-18 0,0 0 0,1-18 0,8 1 16,8-18-16,10-8 15,8-9-15,0-17 16,0-26-16,9-27 16,-9-16-1,-9 16-15,-17 18 16,1 26-16,-19 18 15,1 17-15,0-1 16,-9 10 0,0 8-16,0 0 0,0 0 15,-9 26 1,0 34-16,1 35 16,-1 35-16,9 18 15,0-27-15,0-35 16,17-25-16,1-26 15,-1-9-15,18-9 16,-9-8-16,-9-1 16</inkml:trace>
  <inkml:trace contextRef="#ctx0" brushRef="#br1" timeOffset="-204933.26">9266 14150 0,'0'0'0,"0"0"15,0 17-15,0 18 16,0 25-16,0 10 16,-9 8-16,0 8 15,1-25-15,-1-18 16,0-17-16,0 0 15,1-17-15,8-1 16,0-16-16,0-10 16,0-25-1,8-61-15,19-26 16,7 0-16,-8 26 16,0 35-16,9 17 15,0 0-15,8 18 16,-17 16-1,0 10-15,0 8 0,0 0 16,1 17 0,-19 0-16,1 1 15,0 8-15,-27 17 16,-17 9-16,-8-9 16,8-17-16,18-9 15,0-8-15,8-9 16,0-9-1,1 1-15,8 8 16</inkml:trace>
  <inkml:trace contextRef="#ctx0" brushRef="#br1" timeOffset="-204577.42">9813 13994 0,'0'0'0,"8"0"0,-8 0 16,0 0-16,0 0 15,0 0-15,0 0 16,0 0-16,0 0 15,-8 0 1,-1 0-16,-8 0 16,-9 9-16,-1-1 15,10 1-15,0 0 16,8 8-16,0 0 16,9 9-16,0 0 15,18 0 1,-1 0-16,-8 0 15,-1-9-15,1 1 16,0-10-16,-9 10 16,-9-1-1,-8 0-15,-18 18 0,-8-9 16,-1 0 0,10 0-16,7-17 0,1-1 15,18 1 1</inkml:trace>
  <inkml:trace contextRef="#ctx0" brushRef="#br1" timeOffset="-204317.54">10064 14444 0,'0'0'0,"0"0"0,0 0 16,0 0-16,-8 0 0,-1 18 16,-26 25-1,1 0-15,-10 0 16,27-17-16</inkml:trace>
  <inkml:trace contextRef="#ctx0" brushRef="#br1" timeOffset="-203668.31">10238 14210 0,'0'0'0,"0"0"0,0 0 16,0 0-16,0 0 15,0 0-15,0 0 16,0 0-16,18 0 16,-1-8-16,18-1 15,8 0-15,9 1 16,0-1-16,0-8 31,-17-1-31,-18 10 16</inkml:trace>
  <inkml:trace contextRef="#ctx0" brushRef="#br1" timeOffset="-203215.2">10950 14081 0,'0'0'16,"0"0"-16,0 0 0,0 0 16,0 0-16,0 0 15,0 0-15,-8 0 16,-1 0-16,-17 0 16,0 0-16,-9 0 15,-8 8 1,8 9-16,0 1 15,0-1-15,9 0 32,9 9-32,0 0 0,17-26 0,0 18 0,0 16 15,8-8-15,10 0 16,8 0-16,17 0 16,18-17-1,8 0-15,-8-9 16,0-9-16,-18 0 15,9-25-15,-8-10 16,-18-8-16,-9 0 16,-8 18-16,-18-1 15,1 1-15,-1 8 16,-17 8 0,9 10-16,8 8 15,9-9-15,0 9 16</inkml:trace>
  <inkml:trace contextRef="#ctx0" brushRef="#br1" timeOffset="-203000.72">10985 13751 0,'0'0'0,"0"0"0,0 0 16,0 18-16,0-1 15,0 26-15,-9 27 16,1 42-16,-10 18 15,1-17-15,-1-9 16,1 0-16,0-18 16,-1-34-16,18-17 15,9-1 1,8-16-16</inkml:trace>
  <inkml:trace contextRef="#ctx0" brushRef="#br1" timeOffset="-202596.97">11237 13223 0,'0'0'15,"0"0"-15,8 9 0,10 25 16,17 18-16,17 26 15,8 9 1,1 17-16,0 0 16,-18-9-16,-16 9 15,-19 26-15,-25 8 16,-35 10 0,-61 25-16,-174 156 0</inkml:trace>
  <inkml:trace contextRef="#ctx0" brushRef="#br1" timeOffset="-200300.39">12418 13041 0,'0'0'0,"0"0"15,0 0-15,0 0 16,-9 0-16,0 9 15,-17 8 1,-8 27-16,-18 33 16,-1 19 15,1 34-31,0 17 0,52-147 0,-35 164 0,9 18 16,18-8-16,8-36 0,17-8 15,18-9-15,17-34 16,9-27-1,8-25-15,-25-26 16</inkml:trace>
  <inkml:trace contextRef="#ctx0" brushRef="#br1" timeOffset="-199686.6">12921 13440 0,'0'0'0,"0"-9"0,0 9 15,0 0-15,0 0 16,0 0-16,0 0 16,0 26-16,0 26 15,-8 43 1,-1 9-16,0 9 16,9-1-16,0-8 15,9-17-15,8-27 16,1-16-16,-1-10 15,1-8-15,8-17 16,8 0 0,1-18-16,17-26 15,0-17-15,9-34 16,0-27-16,0-34 16,-9 17-16,-9 35 15,-17 26-15,-17 34 16,0 9-16,-1 9 15,1 17-15,-9 0 16,0 0-16,-9 34 16,-8 44-16,0 35 15,-1 25 1,9 10-16,9-27 16,0-26-16,18-17 15,-1-26-15,18-17 16,8-27-16,-25 1 15</inkml:trace>
  <inkml:trace contextRef="#ctx0" brushRef="#br1" timeOffset="-199217.61">13868 14046 0,'0'0'0,"0"0"0,0 0 0,0 26 16,0 17 0,-9 26-16,1 18 15,-10 0 1,1 8-16,-1-8 0,1-27 16,0-17-16,8-17 15,0-8-15,9-10 16,0 1-1,0-9-15,0-17 16,0-27-16,9-42 16,8-27-16,9-8 15,1 34-15,-1 18 16,8 17-16,1 0 16,0 18-16,0 16 15,-1 1-15,1 17 16,-9 0-1,0 17-15,0 1 16,-17 16-16,0 9 16,-18 1-16,0-1 15,-17-8-15,0-9 16,-17 0-16,8-18 16,0 1-1,9 0-15,17-9 16</inkml:trace>
  <inkml:trace contextRef="#ctx0" brushRef="#br1" timeOffset="-198769.8">14641 13968 0,'0'0'0,"0"0"0,0 0 16,0 0-16,-9 0 15,0 0-15,-8 0 16,-9 0 0,-17 0-16,-1 0 15,9 9-15,1-1 16,8 10-16,8-1 15,1 0 1,8 18-16,9-1 0,9 1 16,8 8-16,9-8 15,0 0-15,0-9 16,1 0-16,-19-9 16,1 0-1,0 1-15,-18-1 16,0 0-16,-17 1 15,0-1-15,-9 9 16,18-17-16,0-1 16,8-8-16</inkml:trace>
  <inkml:trace contextRef="#ctx0" brushRef="#br1" timeOffset="-198541.72">14901 14496 0,'0'0'0,"0"0"0,0 0 16,0 0-16,-8 18 15,-1 25-15,-8 9 16,-9 0-16,-9 0 15,9-18 1,0-8-16,17-17 16</inkml:trace>
  <inkml:trace contextRef="#ctx0" brushRef="#br1" timeOffset="-198063.52">15431 14219 0,'0'0'0,"0"0"0,0 0 16,0 0-16,0 0 16,0 0-16,-9 0 15,-8 0-15,-9 0 16,0 0-16,0 9 15,0-1 1,-9 10-16,0-1 16,9 9-16,0 9 15,9-1 1,-1 1-16,18 8 16,0 1-16,18-1 15,8 0-15,9 0 0,8-17 16,9-17-1,0 0-15,-8-9 16,-1-9-16,1 0 16,-10-17-16,-8 0 15,0 1-15,-8-10 16,-10-8 0,-16-1-16,-1 1 0,-8-9 15,-1 9-15,10-1 16,-10 10-1,10 16-15</inkml:trace>
  <inkml:trace contextRef="#ctx0" brushRef="#br1" timeOffset="-197836.92">15448 13847 0,'0'0'0,"0"0"0,0 8 16,-8 18-16,-1 44 15,-8 34-15,-1 25 16,-8 10 0,-8 0-16,16-18 15,-8-17-15,9-18 16,-1-16-16,18-18 16,0-18-16,9-25 15,17-9-15,-17 0 16</inkml:trace>
  <inkml:trace contextRef="#ctx0" brushRef="#br1" timeOffset="-197600.05">15718 14591 0,'0'0'0,"0"0"0,0 0 15,0 0-15,17 0 16,0 0-16,18 0 16,0-8-16,17-1 15,17-17 1,1 0 0,8 9-16,-9-9 0,-25 17 15</inkml:trace>
  <inkml:trace contextRef="#ctx0" brushRef="#br1" timeOffset="-197339.27">16256 14228 0,'0'0'0,"0"0"0,0 0 0,0 0 0,0 0 15,0 0-15,17 8 16,9 1 0,9 0-16,0-1 15,8 1-15,-8-9 16,0 0-16,0-9 16,8 1-1,9-18 1,-26 17-16</inkml:trace>
  <inkml:trace contextRef="#ctx0" brushRef="#br1" timeOffset="-197080.4">16464 14297 0,'0'0'0,"0"0"0,0 0 15,-8 17-15,-1 9 0,-8 26 16,-9 18 0,0-1-16,0-9 31,-1 1-31,10-9 0,17-52 0,-17 35 16,17-18-16,0-8 0,17-1 15,-8 1-15,-1-9 16</inkml:trace>
  <inkml:trace contextRef="#ctx0" brushRef="#br1" timeOffset="-196899.01">16612 14297 0,'0'0'0,"0"0"0,0 0 15,0 17 1,9 18-16,-9 26 15,0 8-15,0 9 16,8-9 0,1-17-16,8-35 0</inkml:trace>
  <inkml:trace contextRef="#ctx0" brushRef="#br1" timeOffset="-196301.44">16985 14773 0,'0'-8'0,"0"8"0,0 0 16,0 0-16,0 0 15,0-9-15,9 9 16,-9 0-16,0 0 15</inkml:trace>
  <inkml:trace contextRef="#ctx0" brushRef="#br1" timeOffset="-195533.39">17402 13959 0,'0'0'0,"0"-8"16,-8 8-16,-1 0 15,-17 0 1,-9 17-16,-8 0 15,-9 18-15,-1 17 16,-7 17 0,8 0-16,17 18 15,0 0-15,18-9 16,17 0-16,8-18 0,10-17 16,17 1-16,8-18 15,26 0 1,10-18-16,7-8 15,10-17-15,-9-9 16,-9-17-16,-9-18 16,-8-8-16,-17-18 15,-1 1-15,-26 8 16,-8 8 0,-18 18-16,1 0 15,-18 18-15,0-1 16,-9 9-16,0 9 15,-8 0-15,8 17 16,0 0 0,9 0-16,18 0 0</inkml:trace>
  <inkml:trace contextRef="#ctx0" brushRef="#br1" timeOffset="-195298.25">17576 14063 0,'0'0'0,"0"0"0,-9 0 0,1 18 15,-18 25 1,-18 17-16,-8 10 16,0-1-16,0-8 15,0-9-15,0 0 16,17-18-16,9-16 15,8-10-15,10-8 16,-1 0 0</inkml:trace>
  <inkml:trace contextRef="#ctx0" brushRef="#br1" timeOffset="-195135.07">17168 14132 0,'0'0'0,"0"0"0,0 9 15,8 17-15,10 17 16,8 27-16,9 8 16,17 8-1,-9 1-15,-17-44 16</inkml:trace>
  <inkml:trace contextRef="#ctx0" brushRef="#br1" timeOffset="-194065.31">17949 13795 0,'0'0'0,"0"0"0,0 0 15,9 0-15,8 0 16,18 8-16,17 1 15,0-9-15,-8 0 16,-1 0-16,1-9 16,-18 9-16,0-8 15,-9-1-15,-8 9 16,-1 0 0,1 0-16,-9 0 15,0 0-15,0 9 16,0-1-16,0-8 15,0 9-15,0 8 16,-9 1-16,1 16 16,-1 10-1,0 16-15,1 10 16,-1-1-16,0 0 16,1 0-16,8-8 15,0-26-15,0-9 16,0-18-16,0 1 15</inkml:trace>
  <inkml:trace contextRef="#ctx0" brushRef="#br1" timeOffset="-193870.25">18158 14557 0,'-9'0'0,"0"0"0,1 0 16,8 0-16,0 0 15,0 0-15,0 0 16,0 0-16,0 0 15,17 9 1,18-1-16,34-8 16,27-8-16,8-1 31,9 9-31,-35-9 0,-52 1 16</inkml:trace>
  <inkml:trace contextRef="#ctx0" brushRef="#br1" timeOffset="-193578.6">18957 13474 0,'0'0'0,"0"0"0,0 0 15,0 0-15,0 0 16,8 0-16,10 18 16,16 8-16,1 26 15,9 34-15,-10 27 32,-8 17-32,-26 17 0,0-147 0,-17 147 0,-52 26 15,-36 9 1,-129 139-16</inkml:trace>
  <inkml:trace contextRef="#ctx0" brushRef="#br1" timeOffset="-192586.85">1554 15665 0,'0'0'0,"0"0"15,0 0-15,0 0 16,0 0-16,9 0 16,8 9-16,18 0 15,0-1-15,8 1 16,9 0-16,9-9 16,-17 0-1,-1 8-15,-8 1 16,-18-9-16</inkml:trace>
  <inkml:trace contextRef="#ctx0" brushRef="#br1" timeOffset="-192405.57">1650 16003 0,'0'0'0,"0"0"0,0 0 16,9 17-16,25 1 15,10 8-15,34 8 16,-17-16-16</inkml:trace>
  <inkml:trace contextRef="#ctx0" brushRef="#br1" timeOffset="-190843.82">3057 14557 0,'0'0'0,"0"0"15,0 0-15,0 0 16,0 0-16,-9 0 15,-8 26-15,-9 8 16,-18 18-16,9 9 16,-8 8-1,-9 27-15,0-1 16,8-9-16,1 18 16,0 9-16,8 17 15,0 0-15,9 8 16,9 10-16,-1-18 15,18 8-15,0 9 16,18-17 0,-1 0-16,9 9 15,9-1-15,0-8 16,17-9-16,0-8 16,0-26-16,9-27 15,-35-34 1</inkml:trace>
  <inkml:trace contextRef="#ctx0" brushRef="#br1" timeOffset="-170753.8">3491 14661 0,'0'0'0,"0"0"0,0 0 0,0 0 0,0 0 16,-9 8-16,-8 18 15,-9 18-15,0 25 16,8 0-16,1 1 16,17-10-16,17-8 15,-8-17-15,0-18 16</inkml:trace>
  <inkml:trace contextRef="#ctx0" brushRef="#br1" timeOffset="-170089.7">4568 14730 0,'0'0'0,"0"0"16,-9 0-16,0 0 15,1 0-15,-1 0 16,0 0-16,1 9 15,-1 8-15,0 0 16,9 9-16,0 9 16,0-9-1,18 0-15,-1 0 16,0 0-16,9-17 16,9-1-16,0-16 15,0-1-15,8-17 16,-17 0-16,0 0 15,-17-17 1,-1-1-16,-16 10 16,-1 16-16,0 1 15,-8 17-15,-9 0 16,0 9 0,9 8-16,8 0 0,9-8 15</inkml:trace>
  <inkml:trace contextRef="#ctx0" brushRef="#br1" timeOffset="-167585.23">3465 15423 0,'0'0'0,"-9"0"16,0-9-16,1 1 16,-1 8-16,0 0 15,1 0-15,-1 0 16,-8 0-1,-1 0-15,-8 26 16,-17 17-16,8 9 16,0 17-1,1 0-15,16 1 0,10-10 16,8-16-16,17-18 16,0-9-16,18-8 15,8-18 1,10-26-16,7-8 15,10-26-15,-9-18 16,-27 0-16,-16 10 16,-10 25-16,-16 17 15,-1 18-15,-17-1 16,-9 18 0,1 18-16,7-1 15,19 26-15,8-17 16</inkml:trace>
  <inkml:trace contextRef="#ctx0" brushRef="#br1" timeOffset="-166952.39">4281 15691 0,'-9'0'0,"1"0"0,-1 0 16,0 0-16,1 0 16,-1 9-16,9 0 15,0-1 1,0 1-16,17 0 16,1-1-16,8 1 15,9 0-15,-1-18 16,18 0-16,-8-17 15,-1 0-15,1-17 16,-18 0 0,-9-1-16,-8 10 15,-18 8-15,0 9 16,-17-1-16,0 1 16,-17 17-16,-1 0 15,1 17-15,-9 18 16,0 17-1,17 0-15,9 0 0,9 0 16,17 8-16,0 1 16,17-9-1,9-9-15,9-17 16,8 0-16,9-17 16,9-18-16,9-8 15,-1-9-15,-17-9 16,-35 27-16</inkml:trace>
  <inkml:trace contextRef="#ctx0" brushRef="#br1" timeOffset="-166592.67">4819 15466 0,'-8'0'0,"8"0"0,0 0 16,0 0-16,0 0 16,0 0-16,0 0 15,0-8-15,0-1 16,8 0-16,1-8 16,0 0-16,-9 8 15,0 0-15,0 9 16,0 0-1,0 0-15,0 0 16,0 18-16,0-1 16,0 18-16,9-1 15,-1-8-15,10-8 16,-1-1-16,9 0 16,0-8-16</inkml:trace>
  <inkml:trace contextRef="#ctx0" brushRef="#br1" timeOffset="-166457.58">4837 15128 0,'0'0'0,"0"0"0,0 0 0,0 0 0,0 0 0,0 0 0,9 18 0,-1-10 16</inkml:trace>
  <inkml:trace contextRef="#ctx0" brushRef="#br1" timeOffset="-165989.37">5262 15198 0,'0'0'0,"0"0"0,-8 0 15,-1 0-15,0 0 16,1 0 0,-1 0-16,-8 0 15,-1 8-15,-8 1 16,-9 8-1,1 1-15,8-1 0,0 0 16,8 9-16,1 0 31,-1 0-31,18-8 0,0-1 16,9 0-16,9-8 16,8 0-16,8-1 15,1 1-15,8-18 16,1 1-16,-18-1 15,0-8-15,0-1 16,-17 1 0,-1 8-16,1-8 0,-9 8 15,0-8 1,9-9-16,-18-17 16,0 8-16</inkml:trace>
  <inkml:trace contextRef="#ctx0" brushRef="#br1" timeOffset="-165789.46">5193 14895 0,'0'0'0,"0"0"0,0 0 15,0 0-15,-9 17 16,1 18-16,-1 25 16,0 9-16,-8 18 31,-1 0-31,10 17 0,-10-18 15,10-16-15,16-10 16,10-25-16,-10-18 16</inkml:trace>
  <inkml:trace contextRef="#ctx0" brushRef="#br1" timeOffset="-163821.95">3491 16341 0,'0'0'0,"0"0"15,-9 0-15,1 0 16,-1 0-16,0 0 15,0 0-15,1-9 16,-18 9-16,8 0 16,-8 0-16,-17 18 15,8 16 1,0 10-16,18 8 31,0-1-31,17 1 16,17-8-16,0-10 0,18-8 0,9-8 15,8-18-15,8-9 16,10-17 0,-9-9-16,-18-8 0,-8 0 15,-18-18 1,-17 1-16,-8 8 16,-19 0-16,1 17 15,-17 0-15,8 27 16,18 8-1,8 0-15</inkml:trace>
  <inkml:trace contextRef="#ctx0" brushRef="#br1" timeOffset="-163103.09">4490 16315 0,'0'0'0,"0"0"0,8 0 15,1 0-15,0 0 16,-1 0-16,1 0 16,-9 0-16,0 0 15,0 0-15,0 0 16,0 0-16,0 0 16,0 0-16,0 0 15,-9 0 1,1 0-16,-1 0 15,-8 26-15,-1 9 16,1 17 0,8 0-16,9 8 0,0-17 15,17 1 1,10-10-16,7-8 16,1-8-16,17-10 15,9-16-15,0-18 16,-9 0-16,0-26 15,-9-9-15,-25-17 16,-10 9-16,-16 0 16,-18 17-16,0 17 15,-18 18-15,-8 8 16,0 9 0,17 9-16</inkml:trace>
  <inkml:trace contextRef="#ctx0" brushRef="#br1" timeOffset="-162192.02">5558 16549 0,'0'0'0,"0"0"0,0 0 15,0 0-15,0 0 16,0 8-16,8 1 16,10 0-16,8-1 15,8-8-15,1-8 16,17-1-16,-8-8 15,-1-9-15,1-9 32,-18 1-17,0-1-15,-18 0 0,1 1 0,-9-1 16,-9 9-16,1 9 16,-10-1-16,-8 10 15,0 8 1,-9 0-16,1 17 15,-1 18-15,-8 8 16,8 18-16,17 8 16,10 0-16,8 0 15,8 1 1,10-10-16,8-8 0,9-8 16,8-18-16,9-9 15,26-8 1,-8-27-16,-44 1 15</inkml:trace>
  <inkml:trace contextRef="#ctx0" brushRef="#br1" timeOffset="-158663.27">6504 16592 0,'-9'-9'16,"1"1"-16,-1 8 0,9 0 0,0 0 0,0-9 15,0 0 1,0-17-16,0 0 0,9-8 15,8-9-15,1 8 16,-10 0-16,1 1 16,0 16 15,-1 1-31,-8 17 16,0 0-16,0 0 0,0 17 15,0 9-15,0 9 0,0 8 16,18 1-1,-1-1-15,-8-17 0,-1-18 16,1 1 0</inkml:trace>
  <inkml:trace contextRef="#ctx0" brushRef="#br1" timeOffset="-158473.86">6660 16003 0,'0'0'0,"0"0"16,0 0-16,0 17 16,0 9-16,0 0 15,0-17-15</inkml:trace>
  <inkml:trace contextRef="#ctx0" brushRef="#br1" timeOffset="-158175.43">6912 16003 0,'0'0'0,"0"0"0,0 0 0,0 0 0,0 0 16,-8 0-16,-1 17 15,-8 1-15,-10 16 16,1 1-16,0 17 16,0 9-16,9 8 15,8-17 1,9-9-16,0 1 16,9-10-16,0-16 15,8-10-15,18 1 16,8-18-16,1-17 15,-27 18 1</inkml:trace>
  <inkml:trace contextRef="#ctx0" brushRef="#br1" timeOffset="-157860.6">6999 16194 0,'-9'0'0,"1"0"16,8 0-16,0 0 15,0 0-15,17 0 0,9-9 16,9 0 0,17 1-16,9-1 15,8-8-15,-17 8 16,-8 0-16,-27 9 16</inkml:trace>
  <inkml:trace contextRef="#ctx0" brushRef="#br1" timeOffset="-157609.59">7095 16254 0,'0'0'0,"0"0"16,0 0-16,-9 0 15,0 18-15,1-1 16,-1 9-16,9 9 15,0 8 1,0-17-16,0-17 16,0-1-16,0-8 15,0-8-15,0-1 16,9 0-16</inkml:trace>
  <inkml:trace contextRef="#ctx0" brushRef="#br1" timeOffset="-157490.39">7303 16211 0,'0'0'0,"0"0"0,0 0 0,0 0 0,-9 17 0,9 9 16,-8 18-16,-1 8 15,0-9-15,9 0 16,9-8-16,0-18 16</inkml:trace>
  <inkml:trace contextRef="#ctx0" brushRef="#br1" timeOffset="-157244.81">7364 16298 0,'0'0'0,"0"0"15,0 0-15,0 0 16,0 0-16,17 0 15,1 0-15,16 0 16,10 0-16,17-9 16,17 0-16,-26 1 47,-26 8-47</inkml:trace>
  <inkml:trace contextRef="#ctx0" brushRef="#br1" timeOffset="-156842.6">7946 16142 0,'0'0'0,"0"0"0,0 0 15,-9 0-15,9 0 16,-9 0-16,1 0 15,-18 17-15,-1 0 16,1 1-16,-8 8 16,-1 0-16,0 0 15,18 0 17,-1 8-32,1 1 0,17-9 15,0 0-15,17-9 0,1 1 16,17-1-16,-1-8 15,10-1-15,-10-16 16,10-18 0,-1 0-16,-17 0 15,0 0-15,-17-9 16,0 0-16,-9 18 16,-9-9-16,9 17 15</inkml:trace>
  <inkml:trace contextRef="#ctx0" brushRef="#br1" timeOffset="-156642.59">7894 15995 0,'0'0'0,"0"0"16,0 0-16,0 17 16,8 0-16,1 18 15,0 17-15,-1 26 16,-16 8-1,-1-8-15,0 0 16,9-9-16,9-25 16,0-10-16,-9-8 15,0-17-15</inkml:trace>
  <inkml:trace contextRef="#ctx0" brushRef="#br1" timeOffset="-156141.54">8206 15943 0,'0'0'0,"0"0"0,0 0 15,0 17-15,18 9 16,-1 17-16,0 18 16,-8 8-1,0 9 48,-18 17-63,-17-8 0,0-9 15,0 0-15,-9-18 0,18-16 0,-1-18 0,10-18 0</inkml:trace>
  <inkml:trace contextRef="#ctx0" brushRef="#br1" timeOffset="-155552.91">8910 16436 0,'0'0'15,"0"0"-15,0 0 0,-9 0 16,0 0-16,0 0 16,1 0-1,-1 0-15,0 18 16,1 8-16,-1 8 16,0 18-16,9 0 15,0 0-15,9 0 94,8-9-78,1-17-16,-18-26 0,26 26 0,17-17 0,9-18 0,0-25 0,9-10 0,0-8 0,-18-17 0,-8 0 0,-26 8 15,-18 9-15,-17 9 0,-9 8 16,-17 1-16,-17 16 0,-18 10 15,26 8-15,53 8 16</inkml:trace>
  <inkml:trace contextRef="#ctx0" brushRef="#br1" timeOffset="-154691.27">3916 17094 0,'0'0'0,"0"0"0,-8 0 0,-18 0 15,8 0 1,1 0-16,-9 0 15,8 0-15,1 0 16,0 0-16,-1 0 16,1 18-16,-9-1 15,9 18-15,-1 8 16,18 9 15,9-9-31,8 1 0,18-1 0,0-17 16,8-17-16,9-1 15,9-16-15,0-18 16,-18-9-16,-17 0 16,0-8-16,-17 0 15,-18-1 1,-8 1-16,-9 0 16,0 8-16,-9 18 15,9-1-15,17 18 16,1 0-1,8 0-15</inkml:trace>
  <inkml:trace contextRef="#ctx0" brushRef="#br1" timeOffset="-154242.72">5028 17051 0,'0'0'0,"0"0"0,0 0 15,-9 0 1,9 0-16,-8 0 0,8 9 15,-9 8-15,9 0 16,17 18 0,1 8-16,16 1 15,1-1-15,8-17 16,-8-9 0,26-8-16,8-18 0,-8-17 15,-17 0-15,-10 0 16,-8 0-1,-17 0-15,0-17 16,-18 0-16,-17-9 16,-9 17-16,1 18 15,16 17-15,1 8 16,17-8-16</inkml:trace>
  <inkml:trace contextRef="#ctx0" brushRef="#br1" timeOffset="-153708.06">7225 17008 0,'0'0'0,"0"0"16,0 0-16,-9 0 15,1 0 1,-1 0-16,0 0 15,0 17-15,-8 18 16,0 17-16,-1 0 16,18 8-16,0-8 31,18-8-31,-1-10 0,9-8 16,18 0-1,16-17-15,1-9 0,17-9 16,0-17-16,-8-17 15,-27 0-15,-17-9 16,0-9-16,-17 0 16,-18 1-16,-17 16 15,0 10-15,-17 8 16,0 17 0,-1 18-16,18 8 15,9 9-15,17-17 16</inkml:trace>
  <inkml:trace contextRef="#ctx0" brushRef="#br1" timeOffset="-153411.45">9057 17103 0,'0'0'0,"0"0"16,0 0-16,0 0 16,0 0-16,0 17 15,0 18-15,-9 34 16,1 18-16,-10 8 31,1-17-31,8-43 16</inkml:trace>
  <inkml:trace contextRef="#ctx0" brushRef="#br1" timeOffset="-147671.84">6982 14643 0,'-9'0'0,"0"-8"16,1-1-16,-1 9 15,0 0-15,1 0 16,-1 0-16,-17 0 15,0 9-15,0-1 16,0 10-16,0-1 16,8 18-1,1 8-15,0 0 32,8 9-32,9 0 0,17 9 31,18-18-31,0-17 15,17 0-15,-9-17 0,1-18 16,8 1-16,-9-10 16,-17-8-16,0 0 0,-17 0 15,0 0-15,-18 9 16,0 0-16,-17-1 16,0 1-1,0 0 1,0 17-1,17 0-15,9 0 16,0 0-16</inkml:trace>
  <inkml:trace contextRef="#ctx0" brushRef="#br1" timeOffset="-146779.31">8805 14860 0,'-8'-9'0,"-10"1"0,1-1 0,0 0 16,8 1-16,0 8 15,0 0 1,-8 0-16,0 8 0,-1 1 16,1 8-1,0 1-15,8-1 16,9 18-16,0-1 16,9 1-16,8-9 15,0 0-15,18-9 16,-9-8-16,9-9 15,0-9-15,-1 1 16,-8-10 0,0-8-16,1 9 15,-19 0-15,1-1 16,0 1-16,-18 0 16,0-1-16,1 1 15,-10 0-15,1 8 16,8 9-16,9 0 15,0 0-15,0 0 16</inkml:trace>
  <inkml:trace contextRef="#ctx0" brushRef="#br1" timeOffset="-145987.71">7060 15458 0,'0'0'0,"-9"0"0,1 0 16,-1 0-16,0 0 15,0 0-15,-8 0 16,0 0-16,-9 0 16,0 8-1,-9 10-15,0 8 16,9 8-16,9 1 47,-1 8-47,1 0 0,17 1 0,0-10 0,17-8 15,9 0-15,9-17 0,17 0 16,0-18 0,0-8-16,-8-9 15,-9 8-15,-9-8 16,-18 0-16,1 0 15,-18 0-15,1 9 16,-1 0 0,-17-1-16,0 10 0,9 8 15,8 17 1,9-8-16,0-9 16</inkml:trace>
  <inkml:trace contextRef="#ctx0" brushRef="#br1" timeOffset="-145476.97">8701 15518 0,'0'0'0,"0"0"15,0 0-15,0 0 0,-9 0 16,1 0-16,-18 9 15,8 8 1,-8 0-16,9 18 16,0 0-16,-1 8 15,18 0-15,0-8 32,18 0-32,-1-9 0,18 0 15,8-18-15,9 1 16,-8-18-1,-1 1-15,0-1 0,-8-17 16,-17 9-16,-10-9 16,-8-18-1,-8-8-15,-19 18 0,-16-1 16,0 9-16,-18 9 16,35 17-16</inkml:trace>
  <inkml:trace contextRef="#ctx0" brushRef="#br1" timeOffset="-144986.33">9352 14938 0,'0'0'0,"0"0"16,0 0-16,0 0 15,0 0-15,0 0 16,9 9-16,8 8 16,10 18-16,-1 8 15,8 17 1,18 10 0,1 16-16,-1 18 15,8 18-15,-16 7 16,8 27-16,-9 18 0,-17 16 15,-8 9 1,-18 0-16,-9 1 0,-17-18 16,-9 8-16,-17-8 15,0-35-15,0-26 16,-17-17 0,25-43-16</inkml:trace>
  <inkml:trace contextRef="#ctx0" brushRef="#br1" timeOffset="-138327.96">10594 14938 0,'0'0'0,"0"0"15,0 0-15,0 0 16,0 0-16,0-9 16,0 1-16,0-1 15,0 0-15,0 1 16,0-1-16,0 9 15,0 0 1,0 0-16,-8 0 16,-1 0-16,0 0 15,-8 17-15,-9 9 16,0 35-16,-9 17 16,9 8-16,0 53 31,8 26-31,-8 8 0,9 26 15,8 35-15,1 17 16,8-26-16,8 0 16,10-17-16,8 0 15,9-26-15,17-18 16,0-16-16,0-36 16,17-16-16,18-19 15,17-51-15,-52-17 16</inkml:trace>
  <inkml:trace contextRef="#ctx0" brushRef="#br1" timeOffset="-137504.02">10942 15025 0,'0'-9'0,"0"9"0,0-9 16,0 9-16,0 0 16,0 0-16,0 9 15,0 17-15,-9 26 16,0 8-16,9 1 15,-9-9-15,9-9 32,0-17-32,0-8 0,9-10 15,0-8-15</inkml:trace>
  <inkml:trace contextRef="#ctx0" brushRef="#br1" timeOffset="-136828.95">12053 14964 0,'0'0'0,"0"0"16,0 9-16,0-9 15,0 0-15,0 0 16,0 0-16,-9 0 16,1 17-16,-1 0 15,0 18-15,1 8 16,8 0 0,0 1-16,8-1 15,10-17 1,-1 0-16,9 0 15,9-17-15,17-18 0,0 0 16,-9-8-16,1-18 16,-9-8-1,-9 8-15,-18 1 0,1-1 16,-18 1 0,-8 16-16,-9 1 15,-9 17-15,-8 17 16,17 1-16</inkml:trace>
  <inkml:trace contextRef="#ctx0" brushRef="#br1" timeOffset="-135726.1">13816 15241 0,'0'0'0,"0"-9"0,0 1 15,-9-1-15,0 0 16,1 1-16,-1-1 16,0 0-1,1 1-15,-1 8 16,0 0-16,1 0 15,-18 17-15,8 0 16,1 1-16,0 8 16,17 0-16,0-9 15,17 0-15,0 9 16,18-17 0,0 0-16,-1-18 15,1 0-15,-9 1 16,0-10-16,0 1 15,-17-9-15,0-17 16,-18 8-16,0 0 16,1 18-16,-10 8 15,1 18 1,0 0-16,17-1 16</inkml:trace>
  <inkml:trace contextRef="#ctx0" brushRef="#br1" timeOffset="-135311.58">14623 15302 0,'-8'-9'0,"-1"0"0,0 1 16,1 8-16,-1 0 15,0 0-15,1 0 16,-1 17-16,9 0 16,0 1-16,17 8 15,1 8-15,8-8 16,9 0-16,17-8 15,0-10-15,-9-16 16,1-1 0,-18-8-1,0-9-15,-9 0 0,-8 0 16,-9 0-16,-18 0 16,-8 0-16,-17 8 15,-18 1-15,-8 17 16,8 17-16,35-8 15</inkml:trace>
  <inkml:trace contextRef="#ctx0" brushRef="#br1" timeOffset="-134212.33">10889 15899 0,'0'0'0,"0"0"16,0 0-16,0 0 15,-8 0-15,-1 0 16,0 0 0,1 18-16,-10 8 15,10 8-15,-1 9 16,9 9-16,9-8 16,8-10-16,0-8 15,18 0-15,0-17 16,8-18-16,1-17 15,8-8-15,-9-18 16,-8-9 0,-18 9-16,-8 0 15,-18 9-15,1 8 16,-18 18-16,0 0 16,-9 17-16,0 8 15,26 1 1,9-9-16</inkml:trace>
  <inkml:trace contextRef="#ctx0" brushRef="#br1" timeOffset="-133545.52">11740 16116 0,'0'0'0,"0"0"0,0 0 16,0 0-16,0 8 16,0 10-1,18-1-15,8 0 16,9 1-16,-1-10 15,10 1-15,-1 0 16,1-18-16,-1 0 31,0-8-31,1 0 0,-18-9 16,0 0-16,-9-18 16,-8 10-16,0-1 15,-18 9-15,0 0 16,-8 9-16,-9 0 15,0 17-15,-9 0 16,0 17-16,-8 9 16,8 9-16,0 8 15,9 9-15,9 0 16,17 17 0,0 0-16,17-8 15,9-9-15,9 0 16,9-9-16,8-17 15,17-9 1,9-8-16,-43 0 0</inkml:trace>
  <inkml:trace contextRef="#ctx0" brushRef="#br1" timeOffset="-133252.06">12366 15804 0,'-9'0'0,"0"0"0,1 0 0,8 0 15,0 0 1,0 0-16,0 0 0,0 0 15,17 0-15,18-9 16,-1 1 0,27 8-16,17 0 15,-25 0-15,-27 0 32</inkml:trace>
  <inkml:trace contextRef="#ctx0" brushRef="#br1" timeOffset="-132813.08">12496 16176 0,'0'0'16,"0"0"-16,0 0 0,0 0 0,0 0 15,0 0 1,0 0-16,0 0 16,0 0-16,0 0 15,0-8-15,9-1 16,8-17-16,9-17 16,0-1-16,0 10 15,-8-1 1,-10 18-16,1 0 15,0-1-15,-1 10 16,-8 8-16,0 0 16,0 0-16,0 0 15,9 17-15,0 0 16,8 1 0,0 8-16,1-1 15,-1-7-15,0-10 16,1 10-16,-10-10 15,1-8-15</inkml:trace>
  <inkml:trace contextRef="#ctx0" brushRef="#br1" timeOffset="-132645.61">12730 15561 0,'0'0'0,"0"0"16,0 0-16,0 0 15,0 0-15,18 26 16,8-8-16,-18-10 16</inkml:trace>
  <inkml:trace contextRef="#ctx0" brushRef="#br1" timeOffset="-132223.39">13121 15735 0,'0'0'0,"0"0"0,0 0 0,0 0 0,0 0 0,0 0 0,-9 0 16,1 0-16,-1 0 15,-8 0-15,-9 0 16,0 8 0,0 10-16,0-1 15,8 0-15,1 1 16,-1-1-16,10 0 16,8 18-16,0-9 15,17 0 1,0 0-16,18 0 0,0 0 15,8-18-15,1 1 16,-1-18 0,-8 1-16,-9-1 15,0-8-15,-17-9 16,-1 0-16,1-17 16,-9 17-16,0 17 15,0 9-15</inkml:trace>
  <inkml:trace contextRef="#ctx0" brushRef="#br1" timeOffset="-131994.67">13277 15397 0,'-8'0'0,"-1"0"0,9 0 16,0 0-16,0 0 15,-9 0-15,1 26 16,-18 17-16,0 35 15,-18 26 17,-8 17-17,17 9-15,1-17 0,16-27 0,1-8 0,17 0 16,0-17-16,0-26 16</inkml:trace>
  <inkml:trace contextRef="#ctx0" brushRef="#br1" timeOffset="-131262.35">14007 16038 0,'0'0'0,"0"0"0,0 0 16,0 0-16,0 0 15,-9 0 1,1 0-16,-1 8 16,-9 10-16,-8 16 15,0 10-15,9-1 16,0 9-16,17-9 31,0-8-31,8-9 0,10 0 16,8-17-16,8-9 15,10-9-15,-1-8 16,1-9-16,-10 0 16,-7-18-16,-10 1 15,-8 0 1,-18-1-16,0 10 0,-8-1 15,-9 9-15,-9 17 16,0 9 0,9 9-16,0 17 15,0 0-15,17-17 16</inkml:trace>
  <inkml:trace contextRef="#ctx0" brushRef="#br1" timeOffset="-130860.9">14797 15977 0,'0'0'0,"0"0"0,0 0 0,0 0 16,0 0-16,-9 18 15,1-1 1,-1 17-16,0 1 16,1 8-16,8 1 15,0-10-15,0 10 16,8-18 0,10 0-16,16-9 0,1-8 15,9-18-15,-1 0 16,-8-17-16,0 0 15,-9-8 1,-18-1-16,1-8 16,-18-1-16,-17 10 15,-26 8-15,-17 17 16,-10 18-16,19 17 16,42-9-1</inkml:trace>
  <inkml:trace contextRef="#ctx0" brushRef="#br1" timeOffset="-129982.33">11176 16670 0,'0'0'0,"0"-9"0,0 1 16,0 8-16,0 0 15,0-9 1,0 0-16,0 1 16,-9-1-16,1 0 15,-1 9-15,0 0 16,-17 0-16,0 18 15,0-1-15,9 18 16,-1-1-16,1 10 16,17-1-1,0 0-15,17-17 16,1 0-16,16 0 16,19-17-16,7-9 15,1-17-15,0-9 16,-18 0-1,1 0 32,-18-18-47,-9 1 0,-17 43 0,9-52 0,-18 0 0,1 9 0,-10 8 0,1 18 16,-9 17-16,-9 8 16,26 1-16</inkml:trace>
  <inkml:trace contextRef="#ctx0" brushRef="#br1" timeOffset="-129545.66">12392 16765 0,'-9'0'0,"0"0"0,1 0 16,-1 9-16,0 8 15,-8 9-15,0 9 16,-1 0-16,18-9 16,0 0-1,18 0-15,-1-9 16,9-9-16,0 1 15,9 0-15,0-18 16,8-8-16,0-9 16,-17-9-16,0 1 15,-17-10-15,0 1 16,-9 8 0,-9 9-16,-17 9 0,-17 0 15,-18 17 1,0 17-16,9 18 15,0 17-15,26-18 16</inkml:trace>
  <inkml:trace contextRef="#ctx0" brushRef="#br1" timeOffset="-129158.2">14094 16705 0,'0'0'0,"0"0"0,0 0 15,0 0-15,0 0 16,0 17 0,-9 9-16,0 17 15,-8 9-15,0 0 16,-1 9-16,10-9 47,16-18-47,10-16 0,-18-18 0,17 8 0,-8 1 0</inkml:trace>
  <inkml:trace contextRef="#ctx0" brushRef="#br1" timeOffset="-128710.54">15110 16722 0,'0'0'0,"-9"0"0,0 0 16,9 0-16,-8 0 15,-1 0-15,0 0 16,1 9-16,-1-1 15,0 10-15,-8 16 16,-9 1 0,8 17-16,1-9 15,17 1-15,0-10 16,17-8 15,1 0-31,-1-9 0,18-8 16,0 0-16,-1-18 15,1 0 1,0-17-16,0-17 16,-9-9-1,-18 9-15,-16 0 16,-1 8-16,-17 0 0,-17 1 0,-10 8 0,-7 17 16,-1 9-1,-9-9-15,44 9 0</inkml:trace>
  <inkml:trace contextRef="#ctx0" brushRef="#br1" timeOffset="-127823.59">11306 17510 0,'0'0'16,"0"0"-16,0 0 0,-8 0 15,-1 0-15,0-9 16,1 9 0,-10 0-16,-8 0 15,0 18-15,-9 16 16,1 10-16,8 16 16,8-8-1,18-8-15,0-1 16,18-17-16,8 0 0,17-17 15,18-9 1,8-18-16,9-25 0,-17 0 31,-17-1-31,-10 1 16,-8 0 0,-17-9-1,-18 0-15,1 8 0,-1 10 16,-8 8-16,-1 17 0,18 9 15,0 0-15</inkml:trace>
  <inkml:trace contextRef="#ctx0" brushRef="#br1" timeOffset="-127372.91">12479 17631 0,'0'0'0,"0"9"0,0-9 0,0 0 16,0 0-16,0 0 15,0 17 1,0 1-16,0 16 15,0 1-15,0 0 16,8-1-16,10-8 16,-1 0-16,0-17 15,9 0-15,9-1 47,9-16-47,-1-10 0,0-8 16,-17 0-16,0-8 15,-17-1-15,-9 0 16,-9 1-16,-17-1 16,0 0-16,-8 18 0,8 17 15,-9 0-15,18 0 0,8 0 16</inkml:trace>
  <inkml:trace contextRef="#ctx0" brushRef="#br1" timeOffset="-126892.23">13894 17683 0,'0'0'0,"0"0"0,0 0 16,0 0 0,-9-8-16,1 8 0,-1-9 15,0 9-15,1 0 16,-10 0 0,1 0-16,-1 17 15,1 1-15,8 8 16,9 0-16,0 0 15,18 0-15,-1-9 16,9-8-16,9-1 16,0-8-16,8-8 15,-8-18 1,-9 0-16,-9-9 16,-8-8-16,0-1 15,-18 10-15,-8-1 16,-9 0-16,-9 18 15,0 17-15,9 0 16,17 0-16</inkml:trace>
  <inkml:trace contextRef="#ctx0" brushRef="#br1" timeOffset="-126239.85">14641 17597 0,'-9'0'0,"0"0"16,1 0-16,-1 8 16,9 1-16,0-9 15,0 9-15,0-1 16,0 10-1,17-1-15,1 9 16,-1-17-16,27 8 16,8 0-16,-9-25 15,9-1-15,0 0 47,-8-8-47,-1 0 0,-17-1 0,-26 18 0,26-26 0,-8 0 0,-10 0 16,1 0-1,-18 9-15,1 0 16,-1-1-16,-17 1 16,-9 0-16,0 17 15,-8 0-15,0 17 16,-1 18-16,1 17 16,8 8-1,0 10-15,18 8 16,8-9-16,9 0 15,18-8-15,-1-1 16,18 1-16,-1-18 16,10-17-16,8-8 15,0-18 1,0-18-16,-8-8 0,-27 18 16</inkml:trace>
  <inkml:trace contextRef="#ctx0" brushRef="#br1" timeOffset="-125771.48">15136 17510 0,'0'0'0,"0"0"0,0 0 16,0 0-16,0 0 15,0 0-15,0-9 16,17 1-16,1-1 15,16 0-15,1 1 16,26 8 0,-9 8-16,-26-8 15</inkml:trace>
  <inkml:trace contextRef="#ctx0" brushRef="#br1" timeOffset="-125323.21">15527 17631 0,'-9'0'0,"-8"9"15,8 0-15,0-9 16,0 0-1,9 0-15,0 0 16,0 0-16,0 0 16,0 0-16,0-9 15,9 0-15,9-17 16,-1 0 0,0 0-16,1 0 0,-10 9 15,1 0 1,0-1-16,-1 10 0,-8 8 15,0 0 1,0 0-16,0 0 16,9 17-1,0 0-15,8 18 0,-8-9 16,8 0-16,9 0 16,18-9-1,-10-25-15,-8-1 0,-8 9 16</inkml:trace>
  <inkml:trace contextRef="#ctx0" brushRef="#br1" timeOffset="-125179.04">15666 17172 0,'0'0'16,"0"0"-16,0 0 0,0 0 0,0 0 15,0 0 1,8 9-16,-8-9 15</inkml:trace>
  <inkml:trace contextRef="#ctx0" brushRef="#br1" timeOffset="-124762.45">16256 17268 0,'0'0'0,"0"0"0,0 0 0,0 0 16,0 0-16,-9-9 15,1 0-15,-10 1 16,1 8 0,-9 0-16,0 0 15,0 0-15,0 17 16,-9 0-16,9 1 15,0 8-15,8 0 32,1 0-17,17-9-15,0-17 0,0 26 0,0-9 0,9 1 16,8-1-16,1 0 16,-1-8-16,9-1 15,0 1 1,-9-9-16,9 0 15,0-9-15,-8 1 16,-1-10-16,-8-7 16,-9-19-16,-9 1 15,1 26-15</inkml:trace>
  <inkml:trace contextRef="#ctx0" brushRef="#br1" timeOffset="-124592.22">16134 17129 0,'0'0'0,"0"0"15,0 0-15,0 0 16,0 0-16,0 26 16,0 17-1,0 27-15,0-1 16,0 9 15,0-18-31,9-16 0,-9-36 0,0 1 16</inkml:trace>
  <inkml:trace contextRef="#ctx0" brushRef="#br1" timeOffset="-123931.33">16030 15163 0,'0'0'0,"0"0"0,0 0 15,0 0-15,0 0 16,18 17-16,8 9 15,17 35-15,27 34 16,-1 27 0,9 7-1,0 27-15,0 9 0,-17 25 16,-9 18-16,-34 9 16,-27 8-16,-8 9 15,-35-9-15,-18-17 16,-17-9-16,-17-52 15,61-86 1</inkml:trace>
  <inkml:trace contextRef="#ctx0" brushRef="#br1" timeOffset="-122542.89">17663 15354 0,'0'0'0,"0"0"0,0-9 15,0 0-15,-9 1 16,0-1-16,1 9 15,-1 0-15,-17 9 16,-26 25-16,-35 53 31,0 43-15,0 52-16,1 34 0,25 9 0,17 1 16,36 7-16,25-7 15,18-27-15,26-9 16,25-34-16,27-9 15,44-8-15,173 103 16</inkml:trace>
  <inkml:trace contextRef="#ctx0" brushRef="#br1" timeOffset="-118064.2">18201 15371 0,'-9'0'0,"1"0"0,-1 0 16,9 0-16,-9 0 15,1 35-15,-10 25 16,-8 27-16,9-1 16,0 1-1,-1-9-15,18 9 16,18-27-16,-10-34 15</inkml:trace>
  <inkml:trace contextRef="#ctx0" brushRef="#br1" timeOffset="-117474.45">19573 15397 0,'-8'0'0,"-1"0"15,0 0 1,0 0-16,-17 26 0,-8 9 16,16-1-1,1 18-15,17-9 16,0-8-16,17-9 16,1-9-1,-1-8-15,18 0 16,-9-18-16,0 0 0,0-17 15,0-17-15,0 8 16,-17-8 0,-18 9-16,0 8 15,-17 8-15,-8 10 16,-10 8-16,1 17 16,8 18-16,18-9 15</inkml:trace>
  <inkml:trace contextRef="#ctx0" brushRef="#br1" timeOffset="-115669.5">18106 16272 0,'0'0'0,"0"0"16,0 0-16,0 0 16,0 17-1,-9 9-15,9 9 16,0 8-16,0-8 15,17-9-15,1 0 16,16-18-16,1 1 16,26-1 15,0-25-31,0-17 0,-61 34 0,52-44 0,-9 1 16,-17 8-16,-9 1 15,-8-1-15,-18 18 16,1-1-16,-1 18 15,-8 0-15,-1 0 16,10 0 0</inkml:trace>
  <inkml:trace contextRef="#ctx0" brushRef="#br1" timeOffset="-115402">19582 16237 0,'0'0'0,"0"0"0,0 0 16,0 17-16,-9 9 15,1 26-15,-1 9 16,-9 0-16,1-1 62,8-25-62,18-18 0,-9-8 0</inkml:trace>
  <inkml:trace contextRef="#ctx0" brushRef="#br1" timeOffset="-113479.4">17793 16939 0,'0'0'0,"0"0"0,0 0 16,0 0-16,0 0 15,0 0-15,-9 0 16,1 17-16,8 0 16,0 0-16,0 9 15,0 0-15,17 0 16,0-8-16,9-10 16,0 1-1,9-18-15,9 1 16,-1-10-16,0-8 15,-16-8-15,-1-1 32,-18 1-32,1-1 0,-18 18 15,1-1-15,-10 1 16,1 8-16,-1-8 16,10 8-16</inkml:trace>
  <inkml:trace contextRef="#ctx0" brushRef="#br1" timeOffset="-112890.56">19217 16783 0,'0'0'0,"0"0"0,0 0 0,0 0 0,-9 0 15,1 17-15,-10 0 16,-8 18-1,0 8-15,9 9 16,0-9-16,17 1 16,0-10-16,0-8 15,8-8-15,10-10 16,-1 1-16,0-18 16,9 1-16,9-10 15,-9-8 1,0 0-1,-17-8 1,0-1-16,-9 9 16,-9 9-16,0 0 15,-8 17-15,17 0 16</inkml:trace>
  <inkml:trace contextRef="#ctx0" brushRef="#br1" timeOffset="-112091.2">20103 16817 0,'0'0'0,"0"9"16,0-9-16,0 0 0,0 17 15,0 1-15,0-1 16,17 0 0,1 9-16,-1-8 15,18-10-15,-1 1 16,10 0-16,-1-18 15,1 0 1,-1-8 0,-17 0-16,0-1 15,-17 1-15,0 0 16,-1-1 0,-16 1-16,-1 0 15,-8-1-15,-9 10 0,-9 8 0,-9 0 16,10 17-16,-1 18 15,0-1-15,18 18 16,-1 0 0,18 9-16,0-1 15,9-8-15,8-8 16,18-1-16,9-17 16,-1-9-16,0-25 15,-25-1-15</inkml:trace>
  <inkml:trace contextRef="#ctx0" brushRef="#br1" timeOffset="-111629.04">20589 16973 0,'0'0'0,"0"0"0,0 0 0,0 0 16,0 0-1,0 0-15,0-8 16,18-18-16,-1 0 16,9-9-16,9 0 15,-9 1-15,0 16 16,-17 1-16,-1 8 16,1 9-16,0 0 31,-9 0-31,0 9 0,8 17 15,1 9-15,-9-1 16,9 10-16,8-10 16,0-8-1,-8-9-15,0-8 0,-1-9 16</inkml:trace>
  <inkml:trace contextRef="#ctx0" brushRef="#br1" timeOffset="-111460.33">20659 16540 0,'0'0'0,"0"0"15,0 0-15,0 0 16,26 17-16,8 9 16,-7-17-1</inkml:trace>
  <inkml:trace contextRef="#ctx0" brushRef="#br1" timeOffset="-111043.2">21206 16731 0,'0'0'0,"0"0"16,0-9-16,0 0 16,0 9-16,0 0 0,0 0 15,-9 0 1,0 0-16,-17 0 16,0 0-16,-8 9 15,-1 8-15,9 1 16,8-1-16,1 0 15,0 9-15,17 0 16,0-8-16,8-1 16,10 0-1,-1-8-15,18 0 16,0-9-16,-1-9 16,-8-17-16,0 0 15,0-9 1,-17 1-16,0 16 0,-1 1 15,1 8 1,0 9-16</inkml:trace>
  <inkml:trace contextRef="#ctx0" brushRef="#br1" timeOffset="-110845.81">21188 16471 0,'0'0'0,"0"0"0,0 0 16,0 0-16,-8 26 15,-1 26 1,-17 26-16,0 26 16,0-9-1,8 0-15,1-8 0,8-9 16,9-26-16,0-26 16,0-26-1,0 0-15,0 0 16</inkml:trace>
  <inkml:trace contextRef="#ctx0" brushRef="#br1" timeOffset="-110613.73">21388 17016 0,'-9'-8'0,"1"-1"0,8 0 0,0 9 15,0 0-15,0 0 16,0 0-1,0 0-15,0 0 16,0-8-16,17-1 16,0 1-16,10-10 15,-10 1-15</inkml:trace>
  <inkml:trace contextRef="#ctx0" brushRef="#br1" timeOffset="-110375.46">21579 16670 0,'0'0'0,"0"0"0,0 0 0,0 0 16,0 0 0,0 0-16,0 0 15,18 0-15,8 0 16,8 0-16,18 0 15,-8 0 1,-1 0 0,1 0-16,-27 0 15,-8 0-15,-9 0 0,0 0 0,0 0 16,0 0 0</inkml:trace>
  <inkml:trace contextRef="#ctx0" brushRef="#br1" timeOffset="-110177.83">21753 16748 0,'-9'0'0,"9"0"16,0 0-16,0 0 0,-9 0 16,1 17-16,-1 1 15,0 8 1,-8 17-16,0-8 16,-1-1-16,10-8 15,-10 0-15,18-17 16,9-1-16</inkml:trace>
  <inkml:trace contextRef="#ctx0" brushRef="#br1" timeOffset="-110042.36">21840 16731 0,'0'0'0,"0"0"0,0 0 15,0 0-15,0 0 16,0 0-16,0 0 16,0 0-16,0 17 15,0 9 1,0 26-16,0 9 0,0-9 15,8-18-15,-8-8 16,0-17 0</inkml:trace>
  <inkml:trace contextRef="#ctx0" brushRef="#br1" timeOffset="-109629.48">21102 16514 0,'0'0'0,"0"0"15,0 0-15,0 0 16,-9 0-16,0 17 16,-8 9-16,-1 9 15,1 17-15,0 26 16,-1 0-1,1 0 1,17 0-16,9-18 0,8-8 16,9-8-16,26-10 15,9-25-15,-26-9 16</inkml:trace>
  <inkml:trace contextRef="#ctx0" brushRef="#br1" timeOffset="-109362.34">22230 16635 0,'0'0'0,"0"0"0,0 0 16,0 0-16,18 18 15,-1 16-15,9 18 16,0 9-16,-17 8 16,-9 1-1,-17 16-15,-18 18 16,-35 9-16,-8-27 16,52-60-16</inkml:trace>
  <inkml:trace contextRef="#ctx0" brushRef="#br1" timeOffset="-108743.8">22804 16973 0,'0'-8'0,"0"-1"0,0 0 15,0 9-15,0 0 16,-9 0-16,0 0 15,1 18-15,-10 7 16,1 10 0,-1 8-16,18 1 15,0 8-15,9-9 16,8-17-16,1 0 31,-1-17-31,18-1 16,-35-8-16,43 0 0,-8-8 0,-9-1 15,0-17-15,0 0 16,-17 0-16,-9 0 16,-17 0-16,-18-9 15,-35 18-15,-43 17 16,53 9-16</inkml:trace>
  <inkml:trace contextRef="#ctx0" brushRef="#br1" timeOffset="-107729.83">18418 17727 0,'0'-9'0,"0"0"0,-8 1 15,8 8-15,0 0 16,-9-9-16,0 9 15,1 0-15,-10 0 16,-8 9-16,0 17 16,-9 26-1,18 0-15,0 0 16,17-9-16,8 0 31,10-17-31,-1 0 0,18-17 16,17-9-16,0-9 15,-9-8-15,1-9 16,-1-9-16,-17-8 16,-8-9-16,-10 0 15,-16 17-15,-1 1 16,-8 16-16,-1 10 16,1-1-16,8 9 15</inkml:trace>
  <inkml:trace contextRef="#ctx0" brushRef="#br1" timeOffset="-107218.06">19669 17623 0,'0'0'0,"0"0"0,0 0 15,0 0-15,0 0 16,-9 0-1,0 0-15,-8 17 16,-9 26-16,9 9 16,-1 9-16,18 0 15,0-18 48,0 0-63,18-17 0,-1 0 0,18-9 0,8-8 0,18-18 0,0-17 0,-1 0 15,-16-8-15,-9-18 16,-18-9-16,-8 9 16,-18 0-1,-17 9-15,0 8 16,-18 18-16,1 17 16,8 0-16,18 0 15</inkml:trace>
  <inkml:trace contextRef="#ctx0" brushRef="#br1" timeOffset="-106255.97">21119 17623 0,'0'0'0,"0"0"0,0 0 16,-9 0-16,1 0 15,-1 17-15,-9 18 16,1 17 0,8-9-16,9 0 15,0-8-15,9-9 16,8 0 281,1-17-282,8-1-15,17-16 0,1-1 0,-1-17 0,1-17 0,-18-1 0,-18-8 0,1 9 0,-18 8 0,-8 1 16,-9 16-16,-9 1 0,0 17 0,18 0 0</inkml:trace>
  <inkml:trace contextRef="#ctx0" brushRef="#br1" timeOffset="-105159.52">21953 18004 0,'0'0'16,"0"0"-16,0 0 0,0 0 0,0 0 15,0 0-15,17 8 16,0 1-16,1 0 31,16-1-31,18 1 0,9 0 16,0-18-16,-9 0 500,-8-8-500,-1-9 0,-43 26 0,43-26 0,-8-8 0,-35 34 0,26-44 16,0 10-16,-26 34 0,9-35 0,0-8 0,-9 43 0,0-35 0,-9 0 0,9 35 0,-9-26 0,-8 0 0,17 26 0,-26-17 0,0 0 0,26 17 0,-26-18 0,0 18 0,26 0 0,-35 0 0,9 9 0,26-9 0,-26 17 0,0 18 0,26-35 0,-35 52 0,9 0 0,26-52 0,-17 69 0,17 9 0,0-78 0,0 69 0,17 9 0,-17-78 0,26 61 0,9 0 0,-35-61 0,52 43 0,0-8 15,-52-35-15,61 17 0,8-17 0,-69 0 0,70-26 0,-36 9 0,-34 17 0</inkml:trace>
  <inkml:trace contextRef="#ctx0" brushRef="#br1" timeOffset="-102067.81">22725 17779 0,'0'0'0,"0"0"0,0 0 0,0 0 0,0 0 15,0-9-15,18-17 16,-1 0-16,9-9 15,0 9-15,-17 9 16,0 8-16,-1 9 16,1 0-16,-9 0 15,0 9-15,0 8 16,9 18 0,8-9-16,18 17 15,8 1-15,-17-27 16</inkml:trace>
  <inkml:trace contextRef="#ctx0" brushRef="#br1" timeOffset="-101929.56">22882 17398 0,'0'0'0,"0"0"15,0 0-15,0 17 16,8 0-16,18 1 15,-8-1-15</inkml:trace>
  <inkml:trace contextRef="#ctx0" brushRef="#br1" timeOffset="-101449.66">23351 17294 0,'0'0'0,"0"0"0,0 0 16,0 0-16,-9 0 16,0 0-16,1 0 15,-1 0 1,-8 0-16,-10 17 15,1 0-15,0 18 16,9 0-16,0-1 16,-1 9-16,18 1 15,0-1-15,18 0 16,-1-8-16,9 8 16,17-8-1,27 8-15,8-25 16,-52-18-16</inkml:trace>
  <inkml:trace contextRef="#ctx0" brushRef="#br1" timeOffset="-100546.1">23724 17398 0,'0'0'0,"0"0"0,0 0 16,0 0 0,-9-9-16,1 9 15,-1 0-15,0 0 16,-8 0-16,-9 0 15,0 9-15,0-1 16,0 10-16,8-1 16,1 0-16,0 9 15,17 0-15,0-9 16,17 9 0,0 0-16,18-8 15,0-10-15,0 1 16,-1-9-16,-8 0 15,0-9-15,-8 1 16,-1-10-16,-8 1 16,0-9-1,-18-9-15,0-8 16,0-9-16,1 18 16,-1-1-16,0 9 15,1 9-15,8-1 16,0 1-16,0 8 15,0 1-15,0 8 16,0 0-16,0 0 16,-9 17-1,0 18-15,-8 34 16,-9 18-16,0 8 16,0 0-16,8-17 15,10-17 1,8-9-16,8-26 15,1 0-15,0-18 16,0 1-16</inkml:trace>
  <inkml:trace contextRef="#ctx0" brushRef="#br1" timeOffset="-100347.36">23889 17614 0,'0'0'0,"0"0"16,0 0-16,0 0 16,0 0-16,0 0 15,17 0-15,9-9 16,18 1-16,8-1 16,-9 0-16,-17 9 15</inkml:trace>
  <inkml:trace contextRef="#ctx0" brushRef="#br1" timeOffset="-100013.95">24245 17398 0,'0'0'0,"0"0"0,0 0 0,0 0 0,0 0 16,0 0-16,0 0 0,17 0 16,18-9-1,0 0 1,8 1-16,1-1 15,-10 0 1,-7-8-16,-1 0 16,-18 8-1</inkml:trace>
  <inkml:trace contextRef="#ctx0" brushRef="#br1" timeOffset="-99857.58">24297 17484 0,'0'0'0,"0"0"0,0 17 16,-9 9-16,1 9 16,-1 8-16,0 1 15,9-1-15,-8 0 16,-1-8 15,9-26-31,0-1 0</inkml:trace>
  <inkml:trace contextRef="#ctx0" brushRef="#br1" timeOffset="-99664.71">24488 17432 0,'0'0'0,"0"0"16,0 0-16,0 18 16,0 7-16,0 10 15,0 17-15,-8 0 16,16 9-16,1-1 47,0-25-47,-1-18 0</inkml:trace>
  <inkml:trace contextRef="#ctx0" brushRef="#br1" timeOffset="-99315.58">24653 17224 0,'0'0'0,"0"0"0,0 0 16,18 18-16,-1 16 16,18 1-16,-1 17 15,1 0-15,0 0 32,-9 8-32,-17 1 0,-9 8 15,0 1-15,-18-10 16,-16-16-16,16-27 15</inkml:trace>
  <inkml:trace contextRef="#ctx0" brushRef="#br1" timeOffset="-98796.61">25070 15449 0,'0'0'0,"0"0"0,0 9 15,17 17-15,18 34 16,9 35-16,25 44 47,0 43-47,-8 34 0,-61-216 0,52 217 0,-8 17 0,-27 17 16,-17 17-16,-17 10 15,-27-27-15,1-17 16,-18-27-16,-8-33 15,-1-27-15,44-78 16</inkml:trace>
  <inkml:trace contextRef="#ctx0" brushRef="#br1" timeOffset="-92646.49">21440 15362 0,'0'0'0,"-8"0"0,-1 0 16,-9 0-16,1 0 15,-9 0-15,9 0 16,-1 0-16,1 9 16,8 8-16,9 1 15,0 16-15,9 1 16,8 8-16,18-8 15,0-9 1,0 0-16,17-18 16,0 1 15,-9-18-31,1-8 16,-1-9-16,-17 0 0,-9 0 0,-8-17 0,-18 8 15,-8 1 1,-18 8-16,-17 8 15,-9 18-15,9 0 16,9 18-16,26-10 16,17-8-16,0 0 15</inkml:trace>
  <inkml:trace contextRef="#ctx0" brushRef="#br1" timeOffset="-92017.98">23698 15371 0,'0'0'0,"-9"0"0,1 0 0,-1 0 15,0 0-15,1 0 16,-1 0 0,-8 9-16,-1-1 15,9 10-15,-8 16 16,0 10-16,17-10 15,0-8-15,17 0 16,0 0-16,18-17 16,0-1-16,17-8 15,0-8 1,-17-1-16,-9-8 16,-17-9-16,-1 0 15,-16 0-15,-10 0 16,-16 0-16,-36 9 15,1 8-15,-10 0 16,1 1 0,52 8-16</inkml:trace>
  <inkml:trace contextRef="#ctx0" brushRef="#br1" timeOffset="-91388.8">21501 16038 0,'0'0'0,"0"0"16,-9 0-16,1 0 16,-18 17-16,0 9 15,-1 9-15,-7-1 16,16-8-1,1 0-15,17-8 16,0-1-16,0 0 16,17 1-16,1-10 15,16 1-15,1-18 16,17 1-16,9-18 16,0 0-16,-18 0 15,-17 0 1,-17-9-16,0-8 15,-9 8-15,-9 0 16,0 18 0,-8 0-16,0 17 0,8 9 15,0-1-15</inkml:trace>
  <inkml:trace contextRef="#ctx0" brushRef="#br1" timeOffset="-90816.72">23602 16246 0,'0'0'0,"0"0"0,0 0 16,0 0-16,-8 0 15,-1 0-15,9 0 16,-9 0-16,1 0 15,-1 0-15,0 0 16,1 0 0,-1 0-16,0 0 15,1 8-15,-1 10 16,-8-1-16,-1 9 16,18 9-16,0-1 15,0 10-15,18-18 16,-1 0-16,18-1 15,-1-16-15,10 0 16,-9-9 0,-1-9-16,1-17 15,-9 0-15,0-17 16,-17-9-16,-18 9 16,-8 8-1,-35 0-15,-9 18 0,-26 17 16,44 9-1</inkml:trace>
  <inkml:trace contextRef="#ctx0" brushRef="#br1" timeOffset="-89624.02">25878 16549 0,'0'0'0,"-9"-18"0,-8 1 16,-1 0-16,10 0 15,8 8-15,0 9 16,0 0-16,8-9 15,27 9-15,52-8 16,26-1 0,-9 9-16,-17-9 15,0 1-15,8 8 16,-52 17-16</inkml:trace>
  <inkml:trace contextRef="#ctx0" brushRef="#br1" timeOffset="-89435.91">25791 16705 0,'0'0'0,"0"0"0,0 0 16,8 0-16,27 8 16,43 10-16,70-10 15,69-16 32,209-27-47</inkml:trace>
  <inkml:trace contextRef="#ctx0" brushRef="#br1" timeOffset="-85029.7">27632 14912 0,'-9'0'0,"0"0"0,1 0 0,-1 0 16,9 0-1,0 0-15,0 0 16,0 0-16,-9 0 15,9 0-15,0 0 16,-8 0-16,-1 17 16,-17 9-16,-9 26 15,9 0 1,-9 9 0,1-1-16,-1 10 0,-9-1 15,1 18-15,8-1 16,1 1-16,8 8 15,-1 0-15,1 18 16,9 0-16,0 25 16,-1 9-16,10-8 15,8-1 1,0 1-16,0 8 16,8 0-16,10 18 15,8 17-15,8-9 16,10-17-1,-1-26-15,9-26 16,9-9-16,17-17 16,-8-43-16,-27-27 15</inkml:trace>
  <inkml:trace contextRef="#ctx0" brushRef="#br1" timeOffset="-82733.6">27892 15137 0,'0'0'0,"0"0"0,0 0 15,0 0-15,-8 26 16,-1 35-16,-8 34 16,8 18-1,0-18-15,9-17 16,9-26-16,-9-35 16</inkml:trace>
  <inkml:trace contextRef="#ctx0" brushRef="#br1" timeOffset="-82307.75">28943 15250 0,'0'0'0,"0"0"0,0 0 16,0 0 0,-9 0-16,1 0 15,-18 17-15,0 18 16,-1 8-16,10 9 16,8 9-16,9-9 31,18-9-31,17 0 0,8-8 15,9-18-15,-9-8 16,10-18 0,7-17-16,-16 0 0,-18-9 15,-9-8-15,-8-17 16,-18 8-16,-8 0 16,-9 0-16,0 17 15,8 9-15,10 17 16,8 9-1,0 0-15,0 0 16</inkml:trace>
  <inkml:trace contextRef="#ctx0" brushRef="#br1" timeOffset="-81872.36">29968 15354 0,'0'0'0,"0"0"15,0 0-15,0 0 16,0 0-16,0 0 16,-9 0-1,0 0-15,1 8 16,-1 10-16,-8 25 15,-1 9-15,1 0 16,17-9-16,17 0 16,1-17-1,8 0-15,8-17 16,18 0-16,1-18 16,-10-17-16,0-9 15,-8-8-15,-18-9 16,-8 0-16,-18 0 15,1 18-15,-18-1 16,0 9-16,-9 9 16,0 17-16,18 8 15,-1 1 1,18 0-16</inkml:trace>
  <inkml:trace contextRef="#ctx0" brushRef="#br1" timeOffset="-81484.48">31149 15336 0,'0'0'0,"0"0"16,0 0-16,0 0 15,-9 0-15,0 9 16,1 8 0,-10 27-16,1-1 15,8 0-15,9 1 16,9-10-16,8 1 16,18-9-1,0-9-15,8-8 0,1-18 16,-1-8-16,0-18 15,-8-8-15,-18 0 16,-8-9 0,-26 0-16,-18 0 15,-26 17-15,-34 26 16,-1 18-16,61 0 16</inkml:trace>
  <inkml:trace contextRef="#ctx0" brushRef="#br1" timeOffset="-80900.7">27901 16159 0,'0'0'0,"0"0"0,0 0 16,-9 17-16,1 9 15,-1 9 1,9 17-16,0-9 15,9 1-15,8-10 16,0-8 0,18 0-16,17-17 15,-8 0-15,8-27 16,8-8-16,-7-8 0,-10-10 16,-17-8-1,-17 9-15,-18-18 16,-8 1-16,-9 8 15,-9 17-15,0 18 16,9 17-16,17 8 16,9 1-16</inkml:trace>
  <inkml:trace contextRef="#ctx0" brushRef="#br1" timeOffset="-80632.12">29108 16107 0,'0'0'0,"0"0"0,0 0 16,0 0-16,-9 17 15,1 18-15,-1 0 16,9 17-16,0 0 16,0 0-1,0 0-15,0-35 16</inkml:trace>
  <inkml:trace contextRef="#ctx0" brushRef="#br1" timeOffset="-80210.04">30063 16116 0,'0'0'0,"-9"0"0,1 0 15,-1 0-15,-8 8 16,-1 10 0,1-1-16,0 18 15,8-1-15,9 1 16,0 0-16,17-9 16,1 0-16,25-18 15,1 1-15,-1-18 16,0 1-16,1-1 15,-18-17-15,0 0 16,-17 0 0,-1 0-16,-16 0 15,-27-9-15,-9 18 16,1 0-16,0 8 16,25 18-16,10-1 15,8-8-15</inkml:trace>
  <inkml:trace contextRef="#ctx0" brushRef="#br1" timeOffset="-79868.24">31183 16116 0,'0'0'0,"0"0"15,0 0-15,0 0 16,-8 8-16,-1 10 16,9-1-16,0 18 15,0-1-15,17 1 16,1 8-16,8 1 16,0-18-1,9 0-15,17-9 16,0-8-16,-9-18 15,1 0 1,-18-8-16,-9-9 0,-8-17 16,-9-1-16,-26 10 15,-9-1-15,-26 0 16,-52 27-16,-243 42 16</inkml:trace>
  <inkml:trace contextRef="#ctx0" brushRef="#br1" timeOffset="-79382.14">27970 16783 0,'0'0'0,"-8"0"0,-1 0 0,0 0 16,1 17-16,-10 9 15,1 9-15,8 17 16,9 0-16,18-1 16,8-7-1,17-1-15,27-17 16,16-9-16,1-17 16,9-17-16,-9-9 15,-27 0-15,-16 0 16,-18-17-16,-9 0 15,-17-9-15,-17 17 16,-9 0 0,0 18-16,0 8 15,-9 1-15,18-1 16</inkml:trace>
  <inkml:trace contextRef="#ctx0" brushRef="#br1" timeOffset="-78991.86">29273 16861 0,'0'0'0,"-9"0"0,1 8 0,-1 10 0,-8-1 15,-1 9 1,1 9-16,17-1 16,0 1-16,0-9 15,17 0-15,18 0 16,8-18-16,9 1 16,9-9-16,-17-9 15,-1 1-15,-17-1 16,0-8-1,-17-9-15,0 0 16,-18-9-16,-17 1 16,0-1-1,-18 9-15,-8 9 16,9 8-16,25 0 0</inkml:trace>
  <inkml:trace contextRef="#ctx0" brushRef="#br1" timeOffset="-78363.91">30280 16826 0,'0'0'16,"0"0"-16,-8 17 0,-1 18 15,0 0-15,-8 17 16,8-1-16,0-7 16,9-1 15,0-26-31,18-8 0,-9 0 16</inkml:trace>
  <inkml:trace contextRef="#ctx0" brushRef="#br1" timeOffset="-78000.02">31400 16835 0,'0'0'0,"0"0"16,0 0-16,0 0 15,-8 8-15,-1 18 16,-8 9-16,-1 17 15,1 0 1,8 0-16,9 0 16,0-9-16,18 0 15,-1-17-15,26 0 16,10-8-16,7-18 16,10-9-16,-9-17 15,-1-17-15,-16-1 16,-18 1-1,-9-9-15,-8 9 16,-18 8-16,-17 1 16,-17-1-16,-9 18 15,-9-1 1,-9 10-16,44-1 0</inkml:trace>
  <inkml:trace contextRef="#ctx0" brushRef="#br1" timeOffset="-77485.71">28049 17493 0,'0'0'0,"0"0"0,0 0 16,0 0-1,-9 8-15,0 10 16,0 8-16,9 34 15,-8 10-15,8-1 16,8-8 0,19-9-16,7-9 15,18 0-15,18-17 0,8-17 16,0-18 0,0-17-16,-8 0 15,-27-17-15,-8 0 16,-9-1-16,-17-8 15,-18 18-15,-17-1 16,-17 0-16,-1 18 16,-8 8-1,26 9-15,9 0 0,-1 0 16,18 0 0</inkml:trace>
  <inkml:trace contextRef="#ctx0" brushRef="#br1" timeOffset="-77150.63">29481 17553 0,'0'0'0,"0"0"16,-8 0-16,-1 0 16,0 18-16,1-1 15,-1 18-15,9 17 16,0 0-16,17 0 15,1-9-15,16 0 32,1-8-32,9-9 0,-1-17 15,0-1-15,1-16 16,-1-1-16,-17-8 16,-17-9-16,0-9 15,-18-8-15,-8-1 16,-27-8-16,-17 18 15,18 16-15,17 10 16,9-1 0,8 9-16</inkml:trace>
  <inkml:trace contextRef="#ctx0" brushRef="#br1" timeOffset="-76703.66">30411 17605 0,'0'0'0,"-9"0"0,0 0 0,0 9 16,-8 0-16,8 8 16,-8 9-16,0 9 15,8-1-15,9 1 16,0 0-16,17 8 16,1-8-1,16-9-15,1-9 16,0-8-16,17-9 15,0-9-15,-8 0 16,-1-17-16,-8-17 16,-18 0-16,-8 8 15,-18 0-15,0 1 16,-17 16 0,-26 1-16,-9 17 15,27 0-15,16 0 16,18 0-16</inkml:trace>
  <inkml:trace contextRef="#ctx0" brushRef="#br1" timeOffset="-76340.58">31288 17675 0,'0'0'0,"0"0"16,0 0-16,0 0 16,0 0-16,17 0 15,9 8 1,17 1-16,10 0 16,16-1-16,0-8 15,-34-8 1</inkml:trace>
  <inkml:trace contextRef="#ctx0" brushRef="#br1" timeOffset="-76118.89">32034 17458 0,'0'0'0,"0"0"0,0 0 16,0 0-16,0 17 15,0 27-15,0 25 16,-8 44-16,-1-1 16,0 10-1,1-19-15,-1-33 16,0-18-16,1-26 16</inkml:trace>
  <inkml:trace contextRef="#ctx0" brushRef="#br1" timeOffset="-75783.66">31930 15406 0,'0'0'0,"0"0"16,0 0-16,9 8 15,8 18 1,18 18-16,17 42 16,9 27-1,17 34-15,9 18 16,0 16-16,-9 19 0,0 25 16,-26 43-16,-43 18 15,-27 17-15,-34-26 16,-35-17-16,-17-43 15,-9-61 1,0-44-16,53-60 16</inkml:trace>
  <inkml:trace contextRef="#ctx0" brushRef="#br1" timeOffset="-74817.1">28778 13162 0,'0'0'0,"0"0"16,0 0-16,0 0 15,0 0-15,0 0 16,0 0-16,-9 26 15,1 26-15,-10 44 16,-25 60 15,-18 34-31,9-8 0,0-9 16,8-43-16,18-35 0,0-25 16,9-18-16,0-26 15,8-9-15,0-8 16,9-9-1</inkml:trace>
  <inkml:trace contextRef="#ctx0" brushRef="#br1" timeOffset="-74552.27">28161 13968 0,'0'0'0,"0"0"0,0 0 15,0 0-15,0 0 16,18 17-1,-1 27-15,18 25 16,0 0-16,8 18 16,-17-18-16,0-8 15,0-18-15,-17 0 16,0-17-16,-1-8 16,1-1-16,0-8 15,8-9 1,35-26-16,52-87 15,44-60-15,147-130 16</inkml:trace>
  <inkml:trace contextRef="#ctx0" brushRef="#br1">27293 12063 0,'0'0'0,"-9"0"16,-25 26-16,-79 34 0</inkml:trace>
  <inkml:trace contextRef="#ctx0" brushRef="#br1" timeOffset="-58336.16">27232 11863 0,'0'0'0,"0"0"0,-8 0 16,8 0-16,-9 0 16,0 18-16,1 8 15,-10 17-15,1 18 16,-1 25-16,10 18 31,-18 26-31,17-9 0,9-8 0,-9-9 16,1-18-1,8-16-15,0-18 16,8-18-16,10-16 16,-1-10-16,9 1 15,9-18-15,8-17 16,27-26-1,-1-26-15,9-26 0,1-8 16,-19-1 0,-8 18-16,-17 17 15,-9 26-15,-17 9 16,0 17 0,-1 9-16,1 8 0,-9 9 15,0 0 1,0 0-16,0 17 15,0 35-15,0 26 16,9 26-16,-1 0 16,1-9-16,8 0 15,1-17-15,-1-26 16,9-17-16,18-9 16,16-9-16,1-34 15,-35 0 1</inkml:trace>
  <inkml:trace contextRef="#ctx0" brushRef="#br1" timeOffset="-57870.51">28318 12409 0,'0'0'0,"0"0"0,0 0 16,0 0-16,0 0 16,0 0-16,-9 0 15,0 17-15,-17 1 16,0 16-16,-8 10 16,-1 8-1,9-9-15,8 0 16,1 0-16,17 1 15,0-1-15,17-17 16,1 0-16,8-17 16,26-1-16,26-25 15,0 0 1,-26-9-16,-26 17 16</inkml:trace>
  <inkml:trace contextRef="#ctx0" brushRef="#br1" timeOffset="-57371.59">28570 12522 0,'0'0'0,"0"0"0,0 0 16,0 0-16,0 0 15,0 17-15,-9 9 16,0 17-16,1 18 15,-10 17-15,1 0 32,-1 0-32,1-26 0,8-9 15,1-17-15,8 0 16,0-17-16,0-1 16,0-8-16,0 0 15,0-8-15,0-10 16,0-34-16,0-26 15,17 9-15,0 0 16,1 17 0,-1 17-16,1 1 15,-1 16-15,9 1 16,-9 8-16,1 9 16,8 0-16,0 0 15,0 9-15,-9 0 16,-8-1-1,0 10-15,-18-1 0,0 0 16,1 0 0,-10 1-16,1-10 15,17-8-15,0 0 16,0 0-16,0 0 16</inkml:trace>
  <inkml:trace contextRef="#ctx0" brushRef="#br1" timeOffset="-57020.66">29325 12383 0,'0'0'0,"0"0"0,0 0 0,0 0 16,-9 0-16,1 9 15,-18 8-15,0 0 16,-9 1-1,0-1-15,0 0 16,9 9-16,9 0 16,0 0 15,17 0-31,0 0 0,8 0 0,1 0 0,0-9 16,-1 1-16,1-10 15,-9 1 1,0 8-16,0 1 15,-9-1-15,-17 0 16,0 1-16,-9-1 16,1 0-1,16-8-15</inkml:trace>
  <inkml:trace contextRef="#ctx0" brushRef="#br1" timeOffset="-55962.49">29603 12721 0,'0'0'16,"0"0"-16,0 0 0,0 0 16,0 0-16,0 0 15,0 0 1,0 17-16,-9 0 15,1 18-15,-1 0 16,-17-1-16,0 10 16,-9-1-16,0-17 31,1 0-31,25-17 0,9-1 16,0 1-16,0-9 15,9 0-15</inkml:trace>
  <inkml:trace contextRef="#ctx0" brushRef="#br1" timeOffset="-55016.56">30081 12652 0,'0'0'0,"0"0"0,0 0 15,0 0-15,0 0 16,0 17-16,-9 0 16,0 9-16,0 9 15,1-9-15,-1 0 16,9 0-1,0 0-15,0-18 16,0 10-16,0-10 16,0 1-16,0-9 15</inkml:trace>
  <inkml:trace contextRef="#ctx0" brushRef="#br1" timeOffset="-54846.01">30272 12600 0,'0'0'0,"0"0"16,0 0-16,0 17 16,0 0-16,0 18 15,8 17-15,1 8 16,8 1-16,1 0 31,-10-35-31</inkml:trace>
  <inkml:trace contextRef="#ctx0" brushRef="#br1" timeOffset="-53571.35">29950 12634 0,'-8'0'0,"-1"-8"15,0 8-15,1 0 16,-1 0-16,0 0 16,9 0-16,0 0 15,0 0-15,18-9 16,8 0-16,26 1 16,26-1-1,26 0-15,0 9 31,27 9-31,242 17 0</inkml:trace>
  <inkml:trace contextRef="#ctx0" brushRef="#br1" timeOffset="-47783.58">16846 7793 0,'0'0'0,"-8"0"0,-1 0 0,-8 0 16,8 0-16,0 0 15,1 0-15,-10 0 16,-8 17-16,0 1 16,0 16-16,0 18 15,9 0-15,8 0 31,9 0-31,9-9 16,8 1-16,18-18 0,0-9 16,8-8-16,9-18 15,-8-17-15,-1-17 16,-17-1-16,0-8 16,-17 0-1,-9 9-15,-9 8 0,-17 1 16,0 16-1,0 1-15,9 17 16,17 0-16,0 0 16,0 0-16</inkml:trace>
  <inkml:trace contextRef="#ctx0" brushRef="#br1" timeOffset="-47252.98">17315 7715 0,'-8'-9'0,"-10"1"16,10-1-16,-1 9 16,9 0-16,0 0 15,0 0-15,9 17 16,8 27 0,18 34-16,8 17 15,9 43 1,9 44-16,-26-17 0,-26-1 15,-18 1-15,-9-18 16,-16 26-16,-18 9 16,-18-26-16,-17 9 15,-8-18 1,51-87-16</inkml:trace>
  <inkml:trace contextRef="#ctx0" brushRef="#br0" timeOffset="-37271.35">2093 2856 0,'0'0'0,"0"0"0,0 0 15,0 0-15,0 0 16,0 9-16,0 0 16,0 8-1,8 0-15,-8 18 16,0 0-16,0-1 15,9 27-15,0 8 32,0 18-32,8 17 0,-17 0 0,9-9 15,-9 0-15,0 9 16,0 0 0,0-17-16,-9-18 15,9-17-15,0-9 16,0-8-16,0-9 15,0 0-15,0 0 16,0 8-16,0 1 16,0 0-1,9-1-15,-1-8 16,1 0-16,0 0 16,-1-8-16,1-1 15,0-8-15,-1-1 16,10 1-16,-1-1 15,18 1 1,8 8-16,9 1 0,0-10 16,1 1-16,-1 0 15,8-1 1,19-8-16,16-8 16,-17 8-16,9-9 15,-9 9-15,9 0 16,17 0-1,-8 9 1,-1-1-16,10-8 0,7 0 16,-7 0-16,-10 0 15,9 9 1,9-9-16,9 0 16,-18 0-16,18 9 0,8-9 15,0 0-15,-17 0 16,17 0-1,1 0-15,-10 0 0,1 0 16,17 8 0,-9-8-16,-9 9 15,10-9-15,-1 0 16,-8 9-16,-1-9 16,9 0-16,1 0 15,-18 0-15,17 8 16,17-8-16,-16 0 15,-10 9 1,9-9-16,1 0 16,-18-9-16,17 1 15,17-1-15,-16 0 16,-1 1 0,18-1-16,-18 9 0,-17 0 15,17 0 1,9 0-16,-26 0 15,8 0-15,27-9 16,-18 9-16,-8-8 16,17-1-16,0 9 15,-18 0-15,10 0 16,8 0-16,-18 0 16,1 0-1,-1 0-15,10 9 16,-19-1-16,10 1 15,17-9-15,-9 0 16,0 0-16,1-9 16,8 1-16,-9-1 15,0 0-15,18 9 16,-9 0 0,-18 0-16,18 0 0,0-8 15,-9-1 1,1 0-16,16 9 15,-16-8-15,7-1 16,1 9-16,0 0 16,-8 0-16,8 0 15,-9 0 1,9 9-16,0-9 0,0 0 16,0 0-1,8 0-15,1 0 16,-18 0-16,18 0 15,-1 0-15,-8 8 16,9-8 0,0 9-16,-10 0 0,10-1 15,8-8 1,-8 0-16,8 0 16,1 0-16,-10-8 15,18 8-15,-8 0 16,-10 0-16,18 0 15,-9 0-15,-8 0 16,17-9-16,-9 0 16,-8 9-16,17 0 15,-9 0 1,1 0-16,-1 0 16,-17 0-16,0 0 15,17 0 1,-8 0-16,-9 0 0,8 0 15,1 0 1,-9 0-16,0 0 16,8 0-16,-16 9 15,-1 0-15,18-1 16,-9 1-16,-9-9 16,9 9-16,0-9 15,-26 8-15,17 1 16,0 0-16,-8-1 15,-1 1-15,1 0 16,-1-1 0,-8 1-16,9 0 15,-1-1-15,-8 1 16,0 0-16,0-1 16,-9 10-16,0-10 15,1 1 1,-1 0-16,-9-1 15,-8 1-15,-9 0 16,-8-1-16,-1-8 16,1-8-16,-9-1 15,-9 0-15,8 1 16,-7-1-16,-10 0 16,0-8-16,1-9 15,-1 0-15,-8-9 16,0-17-1,8-17-15,-8 0 16,-9-9-16,9 0 16,-9-17-16,-9-9 15,-8 9-15,8-1 16,0 1 0,-8 0-16,9 8 0,-10 18 15,1 0 1,0-1-16,-1 18 15,1 0-15,-9 18 16,0-1-16,-9 0 16,1 1-16,-1-1 15,-17 9-15,-9 0 16,-8 0 0,-9 9-16,-27 0 15,-7-1-15,-10 1 16,1 0-16,-10 8 15,-16 9-15,-1-9 16,-8 9-16,-9 0 16,0 0-16,-17 0 15,-1 0 1,-8 0-16,-8 0 16,-1 0-16,-8 0 15,-9 0 1,8 0-16,1-8 15,-9 8-15,-9 0 16,9-9-16,9 0 0,-9 9 16,8-8-16,-16-1 15,-1 9 1,0 0-16,1-9 16,-1 9-16,-9 0 15,-8 0-15,0-8 16,9 8-16,-1-9 15,1 9 1,-9-9-16,8 9 0,-8 0 16,0 0-16,0 0 15,0 0 1,-9 0-16,1 0 16,-1 0-16,9-8 15,0 8-15,8-9 16,9 0-1,1 9-15,-10 0 16,1 0-16,8 0 16,-8 0-16,8 0 15,-17 0-15,17-8 16,0 8-16,1-9 16,8 0-16,0 9 15,0 0-15,0-8 16,0 8-16,-18 0 15,9 0-15,9 0 16,0 0 0,0 0-16,9 0 15,8 0-15,-8 0 16,0 0-16,8 0 16,-9 0-16,1 0 15,0 0-15,8 0 16,0 0-1,-8 0-15,8 0 0,18 0 16,-18 0 0,1 0-16,-10 0 15,1 8-15,8 1 16,-8-9-16,8 9 16,-8-9-1,8 0-15,1 8 0,8 1 16,0 0-1,-18 8-15,10-8 16,-10 8-16,10-8 16,8-1-1,-9 1-15,0 0 16,1-1-16,8 10 16,-9-1-16,9 0 0,-9 1 15,-8 8-15,17-9 16,26 0-1,-9 0-15,-8-8 16,26 0-16,-9 8 16,9-8-16,8-9 15,9 8-15,-9-8 16,-8 9-16,17-9 16,-8 9-1,8-1-15,0 10 16,9-1-16,0 9 15,17 0-15,0 9 16,26 17-16,-17 8 16,52-25-16</inkml:trace>
  <inkml:trace contextRef="#ctx0" brushRef="#br2" timeOffset="-31785.42">1155 6814 0,'0'0'0,"0"0"16,0 0-16,0 0 16,0-8-16,9-1 15,8 0-15,26 1 16,1-1-16,17 0 15,8 1-15,1-1 32,-1 0-32,9 1 0,0 8 15,9 0-15,9 0 16,-18 0-16,0 0 16,-9 0-16,18-9 15,0 9-15,-9 0 16,0 0-1,1-9-15,7 9 16,-16 0-16,8 0 16,0 0-16,0 0 15,-8 0-15,8-8 16,0 8-16,0-9 16,0 0-16,-8 1 15,8-1-15,9 0 16,-9 1-1,0 8-15,-8-9 16,-1 0-16,18 1 16,0 8-16,-18-9 15,1 0-15,-1 1 16,1 8-16,8 0 16,0-9-16,0 9 15,-8 0-15,-10 9 16,1-1-1,-9 10-15,9-1 16,0 0-16,-9 1 16,0-1-16,9 9 15,-9 9-15,-9-9 16,1 8 0,-1 1-16,-8-9 0,8 8 15,18 1 1,-9-9-16,0 0 15,1 0-15,-1 0 16,8 0-16,-8-9 16,9 1-16,0-1 15,9-8-15,-1-1 16,9 1 0,0 0-16,-8-1 15,8 1-15,9-9 16,0-9-16,-9 1 15,17 8-15,1-9 16,-9 0-16,-1 1 16,-7-10-16,7 1 15,10 0-15,0-9 16,-10 8-16,-7 1 16,-1 0-1,17-1-15,-8 1 16,9 0-16,-10-1 15,-7 1-15,-1 0 16,9-1-16,8 1 16,1 0-16,-18 0 15,-9-1-15,9 10 16,9-1 0,-9 0-16,0 1 15,-8-1-15,-1 0 16,1 1-1,17-1-15,-9 9 0,0 0 16,-8-9-16,-1 9 16,9 0-1,-8 0-15,-1 0 16,1 0-16,-10 0 16,10 0-16,-9 0 15,-1 0-15,1 0 16,0 0-16,-9 0 15,9 0-15,-9 0 16,0 0-16,0 0 16,9 0-1,-18 0-15,9 0 16,-8 0-16,-1 0 16,1 0-16,-1 0 15,1 0-15,8 0 16,0-8-16,0 8 15,0-9 1,0 0-16,0 9 16,0 0-16,0 0 15,0 0-15,9 0 16,0 0-16,0 0 16,8 0-16,-8 0 15,-9 0-15,0 0 16,9 0-16,0 0 15,0 0 1,8 0-16,1 0 16,-10 0-16,1 0 15,0 0-15,8 0 16,-8 0-16,0 0 16,8 0-1,-8 0-15,0 0 0,0 0 16,0 0-1,8-8-15,1 8 16,-10 0-16,1 0 16,0 0-16,8-9 15,10 9-15,-10-9 16,0 9-16,10 0 16,-10 0-16,9 0 15,0 0-15,-8 0 16,-1 0-16,1 0 15,-1 0 1,1 0-16,-1 0 16,9-8-16,1 8 15,-1 0-15,0 0 16,-9 0 0,1 8-16,-1 1 0,1-9 15,-1 9 1,1-9-16,-10 8 15,-7-8-15,7 9 16,-8 0-16,18-1 16,-1 10-16,-8-1 15,0-8-15,-9 8 16,9 0 0,0-8-16,8 8 15,1-8-15,-1 8 16,1 0-16,-1 1 15,0-10-15,1 10 16,-1-10-16,1 1 16,-1 0-16,1 8 15,17-8 1,-9 8-16,9-8 0,-9-1 16,-9 1-1,9 8-15,18-8 16,-9 0-16,-9-1 15,0 1-15,-8 8 16,8 1-16,17-10 16,-8 1-16,0-9 15,0 9-15,0-1 16,-1 1 0,1 8-16,0 1 15,-9-1-15,0 18 16,1-1-16,-10-8 15,9 9 1,-8-1-16,-10 10 0,1 8 16,0 0-1,-18 8-15,10 10 16,-1-1-16,-9 18 16,-17-10-16,0 1 15,0 0-15,0 9 16,0 8-16,-8-17 15,-1 9-15,0-9 16,1 0-16,8-9 16,0 0-1,9 1-15,8-10 16,9 1-16,9-9 16,26 0-16,0-9 15,17 9 1,17-9-16,-8 1 0,35 16 15,-9-8-15,-18-17 16,1-1 0,8 1-16,27 0 15,-10-1-15,1-8 16,8 9-16,18 0 16,-18-1-16,9-8 15,17 0-15,1 0 16,-10 9-1,10 0-15,8-9 0,-9 8 16,9-8 0,0 0-16,0 0 15,9 0-15,-9 0 16,9 0-16,0 0 16,8-9-16,18 9 15,-9 0 1,9-8-16,-1 8 0,10-9 15,-9 0 1,-1 9-16,1 0 16,0 0-16,0-8 15,8-1-15,-8-8 16,-9-1-16,18-8 16,-10 0-16,-8 9 15,1-1-15,-10 10 16,9-10-1,-9 1-15,1 0 16,-9 8-16,-9-8 16,-9-1-16,-8 1 15,-18 8 1,18 1-16,-9-10 0,-26 1 16,-9 0-1,0-1-15,-8 10 16,-18-1-16,-17 0 15,-18 1-15,-8-1 16,-18 0-16,-25-8 16</inkml:trace>
  <inkml:trace contextRef="#ctx0" brushRef="#br1" timeOffset="-27992.98">13382 5073 0,'0'0'0,"0"0"16,0 0-16,0 0 15,0 0-15,0 0 16,0 0-16,-9 0 16,0 0-1,1 0-15,-1 9 16,-17 8-16,0 27 16,-18 16-16,1 10 15,-18 16 1,0 35-16,9 18 0,9-9 15,8 26-15,9 0 16,17-18 0,18-8-16,8-17 15,18-35-15,0-18 16,26-8-16,-18-26 16</inkml:trace>
  <inkml:trace contextRef="#ctx0" brushRef="#br1" timeOffset="-26300.26">13998 6069 0,'0'0'0,"0"0"16,0 0-16,-8 0 0,-1 0 15,0 0-15,0 0 16,1 0-1,-1 9-15,-8 8 16,-1 1-16,1-1 16,0 9-16,-1 9 15,1-1-15,0 10 16,8-1 0,9-8-16,0-1 15,9 1-15,-1-9 16,10-18-16,16 1 15,10-18-15,25-17 16,9-8 0,-8-9-16,-9-18 15,-18-8-15,0 17 16,-16 0-16,-19 17 0,-16 0 16,-1 1-1,-17 16-15,-26 1 16,0 17-16,8 17 15,-8 1-15,26-10 16</inkml:trace>
  <inkml:trace contextRef="#ctx0" brushRef="#br1" timeOffset="-25313.9">14858 6286 0,'0'0'0,"0"0"0,0 0 16,0 0 0,0 0-16,0 0 15,0 9-15,9-1 16,8 10-16,0-10 16,9 1-16,0 0 15,9-9-15,0-9 16,-9 0-16,0-8 15,0 0 1,-9-9-16,9 0 16,-8 0-16,-9 8 15,-1 1-15,-8 0 16,-8 8-16,-1 0 16,-9 1-1,-8-1-15,0 9 16,-8 0-16,-10 17 15,9 1-15,1-1 16,8 18-16,0-1 16,0 10-16,8 8 15,1-1-15,17 10 16,0-18-16,17 1 16,9-1-16,18-17 15,25 0 1,44-26-16,43-43 15,200-105-15</inkml:trace>
  <inkml:trace contextRef="#ctx0" brushRef="#br2" timeOffset="-18400.61">903 12218 0,'0'0'0,"0"0"16,0 0-16,0 0 16,0-8-16,0 8 15,0-9-15,26 0 16,-8 1-16,16-1 15,27 1-15,9 8 16,-10 0 15,18 0-31,27 0 0,-105 0 0,113 8 0,-27 9 16,19-8-16,7 8 16,1-8-16,-8 8 15,7-8-15,10 0 16,-9-1-1,9 1-15,-1 0 0,9-1 16,-8 1 0,-1 0-16,18-1 15,-8 1-15,-1 8 16,0 1-16,-8-1 16,-18 9-16,9-9 15,8 9-15,-8-8 16,0-10-16,0 1 15,17 0 1,1-1-16,-19 1 16,1 0-16,9-1 15,8 1-15,-8 0 16,-9-1-16,8 1 16,10-9-16,-19 0 15,10 9-15,8-9 16,-17 0-16,0-9 15,0 9 1,8 0-16,-8 0 16,-8 0-16,16 0 15,-8 0-15,-9 0 16,0 0-16,1 0 16,8 0-16,-9 0 15,-9 0 1,1 0-16,8 0 15,-9 0-15,1 9 16,0-9-16,8 0 16,0 0-16,-9 0 15,1 0-15,-18 8 16,9-8-16,17 9 16,-8-9-1,-1 9-15,1-9 16,8 0-16,-9 0 15,1 0-15,0 0 16,8 8-16,9 1 16,-9 0-16,-9 8 15,10-8-15,-1-1 16,9-8-16,-18 0 16,1 0-1,8 0-15,-9 0 16,1 0-16,-1 9 15,10-1-15,8-8 16,-9 9-16,-9-9 16,1 0-16,8-9 15,9 1-15,-9-1 16,-8 9 0,8 0-16,9 0 15,-9 0-15,-9 0 16,10 0-16,8 0 15,-9 0-15,0 0 16,-9 0-16,1 0 16,17 0-1,-18 0-15,-8 0 16,9 0-16,8 0 16,0-8-16,-8 8 15,-1-9-15,1 0 16,-1 1-16,1-1 15,-18 0 1,9-8-16,0 0 16,-1-9-16,-7 8 15,-1-8-15,0-8 16,9-10-16,-9 10 16,9-10-16,-9 1 15,0 0-15,-8-1 16,16-7-16,-8-1 15,9-9-15,0 0 16,-9 1 0,9-1-16,0-8 15,9-1-15,-1 10 16,-8-18-16,8 9 16,-8-1-1,17 1-15,-8 0 0,-1-1 16,10 1-1,-1 0-15,9 0 16,-9-1-16,9 1 16,-9 8-16,0 1 15,0-1 1,9 9 0,0 0-16,-9 9 15,1 8-15,-1 1 0,0-1 0,9 0 16,-9 9-16,0 0 15,1 0 1,7 9-16,1 0 16,0 8-16,9 0 15,8 1-15,-8 8 16,-9 0-16,8-9 16,1 9-16,-1 0 15,10 9 1,-1-9-16,-9 0 15,1 0-15,17 8 16,-9 1-16,-8 0 16,8-1-16,9 1 15,-9 0-15,0-9 16,-8 8 0,8 1-16,-8 0 15,-1-1-15,10 1 16,-1-9-16,0 9 15,9-9-15,-9 8 16,-8 1-16,8 0 16,0-1-16,1-8 15,-1 0-15,0 9 16,0-9-16,1 0 16,-1 0-16,0 0 15,0 9 1,1-1-16,8 1 15,-9-9-15,0 0 16,0 9 0,1-9-16,-1 0 15,0 8-15,0 1 16,1 0-16,-1-1 16,9 1-16,-9 0 15,0-1-15,1-8 16,-10 9-16,1 0 15,-1 8-15,10 0 16,-18 1-16,8-1 16,1 0-1,-9 1-15,-1-1 16,1 0-16,-8-8 16,-1 0-16,0-1 15,-8 1-15,-1-9 16,1 8-16,-1-8 15,-25 18-15,-18-1 16,-26-8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1T02:58:25.22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6643 3792 0,'0'0'0,"0"0"0,0 0 0,0 0 0,-9 0 16,9 0 0,0 0-16,-8 0 15,-1 8-15,0 10 16,1 16-16,-1 27 15,9 34-15,0 52 16,0 35 0,0 17-16,0 9 0,0-17 15,0-27-15,0-25 16,9-26 0,-1-10-16,1-7 15,-9-27-15,0-17 16,9-9-16,-9-17 15,0-17-15</inkml:trace>
  <inkml:trace contextRef="#ctx0" brushRef="#br0" timeOffset="396.1">6226 5134 0,'0'0'0,"0"0"0,0 0 0,0 0 15,9 26 1,8 9-16,1 17 0,-1 0 15,9 8-15,9 1 63,-9-1-63,0 10 0,0-10 0,0-16 0,-17-1 0,-1-17 0,1-9 16,0-8-16,-1 0 15,1-1-15,0-16 16,8-10-16,18-34 15,26-52 1,43-51-16,148-183 16</inkml:trace>
  <inkml:trace contextRef="#ctx0" brushRef="#br0" timeOffset="1655.39">7103 3367 0,'0'0'0,"0"0"0,0 0 15,0 0-15,0 18 16,0 8-16,0 26 15,9 43 1,8 35-16,1 0 16,-1-9-16,-8-35 15,-1-8-15,1-26 16,0-8 0,-9-18-16,0-18 0,0 1 15,0-9 1,0-9-16,0-8 15,0-9-15,0 0 16,17-9-16,1 9 16,-1 9-16,9 0 15,0 17-15,0 0 16,0 0-16,-8 8 16,-10 10-16,1-1 15,0 0 1,-18 1-16,0 8 15,1 0-15,-1 0 16,0-9-16,9-8 16,0-9-16,0 0 15</inkml:trace>
  <inkml:trace contextRef="#ctx0" brushRef="#br0" timeOffset="1841.36">7624 3948 0,'0'0'0,"0"0"0,0 0 16,0 17-16,0 0 16,-8 18-16,8-1 15,0-8-15,0 0 16,0-8 0,0-10-16,0 1 15,0-9-15</inkml:trace>
  <inkml:trace contextRef="#ctx0" brushRef="#br0" timeOffset="1980.18">7503 3696 0,'0'0'0,"0"0"0,0 0 0,0 0 16,0 9-16,17 8 15,1 1-15,-10-10 16</inkml:trace>
  <inkml:trace contextRef="#ctx0" brushRef="#br0" timeOffset="2241.31">7885 4129 0,'-9'-8'0,"-8"8"0,17 0 16,0 0-16,0 0 15,0 0-15,0 8 16,0 1-16,0 0 15,0-1-15,-9-8 16,0 0-16,1 9 16,-1-9-16,0 0 15,1-9 1,-1 1-16,9-27 16,0-17-16,0 0 15,26 0-15,0 9 16,-9 26-16</inkml:trace>
  <inkml:trace contextRef="#ctx0" brushRef="#br0" timeOffset="2749.65">8345 3748 0,'0'0'0,"-9"0"16,-8 0 0,0 0-16,8 0 15,0 0-15,1 0 16,-1 0-16,0 0 16,1 0-16,-1 0 15,-17 26-15,0 18 16,0 8-16,8 0 15,10 0 1,8-9-16,0-9 16,8-8-16,-8-17 15,9 0-15,-9-9 16,17-9-16,1-8 16,17-35-16,-9-17 15,0-18-15,0-17 16,-18-17-1,1 25-15,-9 36 16,-9 17-16,9 25 16,0 1-16,0 17 15,-8 9-15,-1 25 16,0 27-16,9 25 16,18 18-1,16 0-15,1-26 0,9-17 16,25-1-16,-17-25 15</inkml:trace>
  <inkml:trace contextRef="#ctx0" brushRef="#br0" timeOffset="3359.47">8944 3740 0,'0'0'0,"0"0"16,0 0-16,0 0 15,0 0-15,0 0 16,0 0 0,0 26-16,18 17 15,16 9-15,-8 0 16,0-9-16,1-17 15,-1 0 1,-9-17 0,-8-1-1,-1 1-15,10-18 0,-1-25 16,0-35-16,-8-18 0,0-17 16,-9 0-16,0 26 15,8 26-15,1 18 16,0 25-16</inkml:trace>
  <inkml:trace contextRef="#ctx0" brushRef="#br0" timeOffset="4149.54">9795 3809 0,'0'0'0,"0"0"16,0 0-16,0 9 16,0-1-16,0 1 15,9 0-15,0-9 16,8 0-16,9-9 16,0-8-16,9-9 15,0 0 1,-9-18-16,0 1 15,-18 0 1,1-1-16,-18 10 16,-17-1-16,0 18 15,0 17-15,0 0 0,0 17 16,0 18 0,0 8-16,9 9 15,17 9-15,0 8 16,17-26-16,9 1 15,9-10-15,26-16 16,8-27-16,-26 0 16</inkml:trace>
  <inkml:trace contextRef="#ctx0" brushRef="#br0" timeOffset="4759.18">10273 3627 0,'0'-9'0,"0"1"0,0-1 16,0 9-16,0 0 15,0 0-15,0 0 16,0 17-16,0 9 15,0 9-15,0 8 16,0 1-16,0-18 16,0 0-1,0-18-15,0 1 16,9-9-16,8-9 16,0 1-16,1-1 15,-1-8-15,9-1 16,0 18-16,9 0 15,0 0-15,-1 9 16,10 0 0,-1-9-16,-8 0 15,8 0-15,-8-9 16,-9 0-16,0 1 16,-8-18-1,-10 0-15,-16-18 16,-10-16-16,-8-1 0,0 9 15,9 18 1,17 25-16</inkml:trace>
  <inkml:trace contextRef="#ctx0" brushRef="#br0" timeOffset="11770.79">9708 3705 0,'-8'0'0,"-1"0"0,0 0 16,1 0 0,-1 0-16,0 9 15,1 17-15,-1 17 16,-8 0-16,8 1 15,9-1-15,17 0 16,-8-25 0</inkml:trace>
  <inkml:trace contextRef="#ctx0" brushRef="#br0" timeOffset="11952.94">9543 3419 0,'0'0'0,"0"0"0,0 0 0,0 0 15,0 0-15,18-8 16,-1 8 0</inkml:trace>
  <inkml:trace contextRef="#ctx0" brushRef="#br1" timeOffset="40151.71">7564 9421 0,'0'0'0,"0"-9"0,0 1 0,0-1 16,0 9-16,0 0 16,0 0-16,0 0 15,-9 9 1,0 17-16,-17 17 16,0 44-16,-9 17 15,1-18 1,8-17-16,8-17 0,10-8 15,8-18-15,0-18 16,0-8-16,0 0 16,0 0-1</inkml:trace>
  <inkml:trace contextRef="#ctx0" brushRef="#br1" timeOffset="40416.35">7598 9334 0,'0'0'0,"0"0"0,0 0 0,0 0 15,0 0-15,18 18 16,-1 8-16,0 8 16,9 10-16,9 8 15,-9-9-15,0 0 16,0 1-1,0-1-15,-8-8 0,-10-9 16,10-1 0,-10 1-16,1-17 15,0 0-15</inkml:trace>
  <inkml:trace contextRef="#ctx0" brushRef="#br1" timeOffset="40626.99">7390 9811 0,'0'0'0,"0"0"0,0 0 16,0 0-16,17 0 15,1-9-15,25-8 16,18-18-1,26-8-15,-27 17 16</inkml:trace>
  <inkml:trace contextRef="#ctx0" brushRef="#br1" timeOffset="41393">12409 4510 0,'0'0'0,"0"0"0,0 0 15,0 18-15,0 8 16,0 26-16,0 17 16,0 9-16,0 9 31,0-1-31,0-25 0,0-18 15,0-8-15,0-18 16,0-8-16,0-9 0</inkml:trace>
  <inkml:trace contextRef="#ctx0" brushRef="#br1" timeOffset="41910.74">12444 4528 0,'0'0'0,"-9"0"16,0-9-16,9 9 15,0-9-15,0 1 16,0-1-16,18 0 16,-1-8-16,18-9 15,17 0-15,9 9 16,0 8-16,-18 1 31,0 8-31,-17 0 0,-8 0 16,-9 8-16,-1 1 15,-16 8-15,-10 9 16,-8 9-16,0 8 16,-9-8-16,1 8 15,8-17-15,8 0 16,1-17-1,8-1-15,9 1 16,0 0-16,0-1 16,9 1-16,8 8 15,1 1-15,8-1 16,-9 0 0,-8 1-16,-1-1 15,1 0-15,-18 9 0,1 9 16,-18 0-1,-18-1-15,-17 9 16,-8 1-16,-18-10 16,18 1-16,43-18 15</inkml:trace>
  <inkml:trace contextRef="#ctx0" brushRef="#br1" timeOffset="42892.81">7564 12115 0,'0'-9'0,"0"9"0,0 0 16,0 0-16,0 0 15,-9 0-15,0 0 16,1 0-1,-1 0-15,-17 0 16,0 9-16,-9 8 16,0 0-16,-8 18 15,-1 17 1,1 17-16,8 9 0,18 0 16,0 0-16,17-9 15,17 9-15,9-17 16,9-18-1,17-17-15,26-17 16,44-35-16,251-87 16</inkml:trace>
  <inkml:trace contextRef="#ctx0" brushRef="#br1" timeOffset="43732.03">13095 6901 0,'0'0'0,"0"0"16,0 0-16,0 0 15,0 0-15,0 8 16,0 27 0,0 8-16,0 18 15,0 17-15,-9-17 16,1-1-16,-1-8 16,9-8-16,0-19 15,0-16 1,0-9-16</inkml:trace>
  <inkml:trace contextRef="#ctx0" brushRef="#br1" timeOffset="44027.15">13130 6728 0,'0'0'0,"0"0"0,0 0 0,0 0 15,0 0 1,0 0-16,17 0 16,9 17-16,9 0 15,17 9-15,0 0 16,0 0-16,0 9 31,-8-1-31,-18 1 0,0 8 16,-17 1-16,-9 8 15,-35 8-15,-35 10 16,-51 16-16,-27 27 16,79-53-16</inkml:trace>
  <inkml:trace contextRef="#ctx0" brushRef="#br1" timeOffset="46238.64">17402 4484 0,'0'0'0,"0"0"0,0 0 15,0 0-15,0 0 16,0 0-1,0 0-15,-8 9 16,-1 17-16,-17 52 16,-18 35-16,10 17 15,-10 17-15,10-17 16,7-26-16,10-18 16,0-25-16,8-9 15,9-18 1,0-16-16,9-10 15,-9-8-15</inkml:trace>
  <inkml:trace contextRef="#ctx0" brushRef="#br1" timeOffset="46509.7">17559 4502 0,'0'0'0,"0"0"15,0 0-15,0 0 16,0 0-16,0 17 16,0 35-16,17 26 15,-8 9-15,8 17 16,0 0-16,9-1 16,0-16-1,1-9-15,-1-9 16,-9-25-16,-8-10 15,-1-8-15,1-17 16</inkml:trace>
  <inkml:trace contextRef="#ctx0" brushRef="#br1" timeOffset="46726.52">17194 5082 0,'0'0'0,"0"0"0,0 0 0,0 0 15,0 0-15,17-9 16,9 1 0,35-1-16,17 0 15,44 1 1,-1 8-16,-69 8 0</inkml:trace>
  <inkml:trace contextRef="#ctx0" brushRef="#br1" timeOffset="48207.85">31618 4433 0,'0'0'0,"0"0"0,0 0 15,0 0-15,0 0 16,0 0-16,0 0 15,0 8-15,0 18 16,0 35 0,-9 34-16,-17 44 15,0-9-15,0-18 16,8-17-16,1-8 16,0-9-16,17-43 15</inkml:trace>
  <inkml:trace contextRef="#ctx0" brushRef="#br1" timeOffset="48741.23">31479 4311 0,'0'0'0,"0"-8"16,17-1-16,9 0 16,9 1-16,17-1 15,0 9-15,-9 0 16,1 17-16,-1 1 31,1 8-31,-18 0 0,-26-26 0,8 26 16,1-9-16,-18 0 15,-25 18-15,-18-1 16,-18 10-16,9-18 16,9 0-16,9 0 15,8-9 1,18-8-16,-1-1 16,10 10-16,8-1 15,8 0-15,10 18 16,25 0-16,18-1 15,8 10-15,-8-1 16,-9-17-16,-17 0 16,-9-9-16,-9 9 15,-8-9 1,-18 9-16,-25 9 16,-36 17-16,-34 9 15,-26-9-15,-27 0 16,1 0-16,-191 69 15</inkml:trace>
  <inkml:trace contextRef="#ctx0" brushRef="#br1" timeOffset="52570.22">17315 7750 0,'0'0'0,"0"-9"0,-8 0 0,-1 1 15,0-10-15,1 1 16,8 0-16,-9-1 16,0 1-1,1 0-15,-1-1 0,-17 1 16,-18 0-16,1 8 16,-18 9-1,-8 17-15,-1 18 16,10 8-16,7 9 15,10 18-15,17 7 16,9-7 0,25-10-16,18-8 0,26-8 15,18-10 1,43-8-16,26-17 0,-70 0 16</inkml:trace>
  <inkml:trace contextRef="#ctx0" brushRef="#br1" timeOffset="53437.26">32043 7325 0,'0'0'0,"0"0"15,0 0-15,0 0 16,0 0-16,0 0 16,0 0-16,0 26 15,-9 17-15,1 35 16,-18 9-1,0-9 1,8 0-16,1-9 0,8-8 16,1-18-16,-1-17 15,0 9 1,-8-1-16,17-25 0</inkml:trace>
  <inkml:trace contextRef="#ctx0" brushRef="#br1" timeOffset="53769.42">31982 7282 0,'0'0'0,"0"0"16,0 0-16,0 0 0,0 0 16,0 0-16,18 0 15,8 0 1,17 0-16,9 0 15,0 17-15,18 1 16,-1 16 0,1 1-16,-9 8 0,-18-8 31,-17-1-31,-9 1 0,-17 0 0,-8 8 16,-27 0-1,-35 9-15,-16-8 16,-36-10-16,-8-8 15,8 0-15,9-26 16,53 0-16</inkml:trace>
  <inkml:trace contextRef="#ctx0" brushRef="#br1" timeOffset="206538.46">17975 15354 0,'0'0'0,"0"0"0,0 0 15,0 0-15,0 0 16,18 0-16,25 0 16,35-9-16,9 0 15,17 1 1,9-10-16,-9 1 15,-25 8-15,-19 1 16,-16-1-16,-27 9 16,-8 9-16,0-1 15,-1-8-15</inkml:trace>
  <inkml:trace contextRef="#ctx0" brushRef="#br1" timeOffset="206819.9">18314 15440 0,'0'0'0,"0"0"0,0 0 0,0 0 16,0 0-16,0 0 16,0 0-16,0 18 15,9 16-15,-1 10 16,1 25-16,-9 0 15,0 0 1,0 1-16,0-10 16,0-16-16,0-1 15,0-8-15,0-10 16,0-7-16,0-10 16</inkml:trace>
  <inkml:trace contextRef="#ctx0" brushRef="#br1" timeOffset="207025.84">18010 16211 0,'0'0'0,"0"0"15,0 0-15,0 0 16,0 0-16,17 0 16,27 0-1,17 0-15,17-9 16,17 1-1,-8-1-15,9 0 0,-9 1 16,-27-1-16,-16 9 16,-18 0-16</inkml:trace>
  <inkml:trace contextRef="#ctx0" brushRef="#br1" timeOffset="212422.17">19009 15830 0,'0'0'0,"0"0"0,0 0 16,0 0-16,0 0 16,8 0-16,18 0 15,9 0 1,26 0-16,8-9 15,1 1-15,-1-1 32,-8-8-32,-9-1 0,-26 18 15,0-8-15,-17 8 16</inkml:trace>
  <inkml:trace contextRef="#ctx0" brushRef="#br1" timeOffset="212766.57">19130 15873 0,'0'0'0,"0"0"0,0 0 0,0 0 15,0 0-15,0 0 16,0 0 0,9 18-16,0 16 15,-1 1-15,1 0 16,-9 16-16,-9 1 15,1 0 1,-1-8-16,0-1 16,1-17-16,8 0 0,0 0 15,0-9 1,8-8-16,10 0 16,8-1-16,26 1 15,9-18-15,-1 1 16,1-1-16,-9 0 15,-8 1-15,-18-10 16,-18 18-16</inkml:trace>
  <inkml:trace contextRef="#ctx0" brushRef="#br1" timeOffset="212946.14">19122 16185 0,'0'0'0,"0"0"0,0 0 0,0 0 16,17 0-16,9 9 16,17-18-1,36 9-15,16-9 16,-51 9 0</inkml:trace>
  <inkml:trace contextRef="#ctx0" brushRef="#br1" timeOffset="213367.31">20086 15882 0,'0'0'15,"0"0"-15,0 0 0,0 0 16,0 0-16,-9-9 15,0 9-15,0 0 16,-17 0 0,0 0-16,0 0 15,-8 9-15,-1 8 16,0 1-16,18 8 16,-1 0-16,18 0 15,0 8 1,0 1-16,18-9 15,-1 0-15,9 0 16,0 0-16,0-9 16,-17-8-16,0-1 31,-1 1-31,-8 0 16,-8-1-16,-1 10 0,-17-1 15,9 0-15,-10-8 0,1-9 16,18 0-1</inkml:trace>
  <inkml:trace contextRef="#ctx0" brushRef="#br1" timeOffset="213968.72">20381 15899 0,'0'0'0,"0"0"0,0 0 15,0 0-15,0 18 16,0 16-16,0 1 16,-9 17-16,9 8 15,-9 1-15,1 0 16,-10-1 0,1-16-16,8-18 15,1 0-15,-1-18 16,9 1-16,0-9 15,-9-9-15,1-8 16,8-18 0,8-25-16,10-18 15,-1-9-15,18 18 0,8 8 16,1 9 0,8 0-16,-9 18 15,1 16-15,-1 1 16,0 17-16,1 0 15,-9 9-15,-9-1 16,-9 10-16,-8-1 16,-9 0-1,-18 18-15,-8 0 16,0-9-16,-9 0 16,1-1-16,-1-16 15,18 0-15,-1-1 16,1 1-16,8 0 15,0-9-15,9 8 16,0-8-16,0 18 16,0-1-1,18 9-15,-1 9 16,18-1-16,8 1 16,9 0-16,9-18 15,-9-8-15,-34-9 16</inkml:trace>
  <inkml:trace contextRef="#ctx0" brushRef="#br1" timeOffset="-214721.04">21405 16029 0,'-8'0'0,"-1"-9"15,0 1-15,1-1 16,-1 1-16,9-1 16,0-17-16,17-17 15,9-18 1,9 9-16,17-9 31,9 1-31,0 16 0,-9 27 0,-9 17 16,-8 0-16,-9 17 15,0 9-15,0 9 16,0 0 0,-17-1-16,0-8 15,-1 0-15,1-8 16,0-10-16,-1 1 15,1 0-15,8-1 16,10-25-16,33-18 16,-8 18-16</inkml:trace>
  <inkml:trace contextRef="#ctx0" brushRef="#br1" timeOffset="-212477.24">23134 15761 0,'-9'-9'0,"0"0"0,9 1 16,0 8-16,0-9 16,0 0-1,-9 1-15,1-1 16,-1 0-16,-17-8 15,0 0-15,-9 17 16,1 0-16,-10 17 16,1 9-16,-1 9 15,1 8 1,8 9-16,18 0 16,17-9-16,0 1 15,17-10-15,1-8 16,16-17-16,27-1 15,17-25-15,0-9 16,-43 9-16</inkml:trace>
  <inkml:trace contextRef="#ctx0" brushRef="#br1" timeOffset="-212114.83">23403 15769 0,'0'0'0,"0"0"15,0 0-15,-9 18 16,0 8-16,9 26 16,0-9-1,18 0-15,-1-17 16,0 0-16,10 0 16,7-17 15,1-9-31,0-9 0,17-17 15,0-17-15,0-9 0,-9-9 0,-16-8 16,-19 8 0,-16 18-16,-1 8 15,-17 18-15,-18 8 16,1 18-16,-9 8 16,0 9-16,17 0 15,9 0 1,17-8-16,9-10 0,18 1 15,8 0-15,-9-9 16</inkml:trace>
  <inkml:trace contextRef="#ctx0" brushRef="#br1" timeOffset="-211829.86">24150 15484 0,'0'0'0,"0"0"16,0 0-16,0 0 15,-9 0-15,0 17 16,0 0-1,-17 18-15,0-1 0,9 1 16,0 0 0,17-1-16,0 1 15,8 0 1,10-9-16,-1 0 0,0 0 16,1 0-16,-10-9 15,1-8-15,0-1 16,-9 1-1,-9 8-15,-17 1 16,-9-1-16,-17 9 16,18-17-16,7-1 15,19 1-15</inkml:trace>
  <inkml:trace contextRef="#ctx0" brushRef="#br1" timeOffset="-210758.62">25027 15432 0,'0'0'0,"0"0"0,-9 0 15,0 0-15,1 0 16,-1 0-16,0 0 16,0 0-1,1 0-15,-18 26 16,-18 34-16,1 9 16,0 9-1,8 0-15,9-8 0,8-27 16,10-8-16,8-9 15,0-18 1,8 1-16,10-18 16,8 1-16,26-10 15,0 1-15,0 0 16,-9 8-16,1 9 16,-1 9-16,9 8 15,-8 0-15,-1 1 16,-8-1-16,0-8 15,-9-1-15,0-8 16,-9-8 0,1-1-16,-1-26 15,-8-34-15,-18-26 16,0 17-16,-8 17 16,0 18-16,-1 26 15,-8-1-15,9 1 16,8 17-1</inkml:trace>
  <inkml:trace contextRef="#ctx0" brushRef="#br1" timeOffset="-210530.92">25661 15821 0,'0'0'0,"0"0"16,0 0-16,0 18 16,0 8-16,0 17 15,-9 9-15,0 8 16,0-16-16,9-1 31,0-26-31,0-8 0,0-9 16</inkml:trace>
  <inkml:trace contextRef="#ctx0" brushRef="#br1" timeOffset="-210260.26">25938 15735 0,'0'0'0,"0"0"0,0 0 16,0 0-16,0-9 15,9 0-15,8 1 16,27-1 0,8-8-16,26-9 15,0 0 1,9-9-16,26 0 0,-52 10 15</inkml:trace>
  <inkml:trace contextRef="#ctx0" brushRef="#br1" timeOffset="-209945.3">26459 15336 0,'0'0'0,"0"0"0,0 0 16,0 0-16,0 0 16,0 0-1,0 0-15,0 0 16,-8 9-16,-1 8 16,0 18-16,-17 26 15,0 25-15,9 9 16,0 1-1,8-10-15,9-8 0,0-17 16,17-9 0,1-18-16,-1-8 15,18-17-15,34-9 16,-17-9-16</inkml:trace>
  <inkml:trace contextRef="#ctx0" brushRef="#br1" timeOffset="-208296.94">21588 16956 0,'0'0'0,"0"0"15,0 0-15,-9-9 16,0 1-16,1 8 15,-1 0 1,-17 8-16,-26 35 16,0 9-16,0 26 15,0 18-15,0-18 16,17-9 0,17-17-16,1-9 15,17-17-15,0-17 16,17-1-16,18-25 0,35-35 15,25-26 1,9-8-16,-8 25 16,-18 18-16,-17 17 15,-18 26-15,1 17 16,-10 0-16,1 18 16,0 8-16,-9 1 15,0-18 1,-9-9-16,-8-8 15,8-1-15,1 1 16,-10-18-16,1-8 16,0-35-1,-1-26 1,1-9-16,0 18 0,-9 17 16,9 26-16</inkml:trace>
  <inkml:trace contextRef="#ctx0" brushRef="#br1" timeOffset="-207679.14">22526 17242 0,'0'0'15,"0"0"-15,0 0 0,0 0 16,0 0-16,-9 17 15,0 9 1,9 9-16,-8 17 0,8-9 16,0 0-1,0-8-15,0-18 16,0-8 0</inkml:trace>
  <inkml:trace contextRef="#ctx0" brushRef="#br1" timeOffset="-207268.21">23081 17120 0,'0'0'15,"0"0"-15,0 0 0,0 0 16,0 0-16,0 0 16,18 0-16,-1 0 15,18 0-15,0 0 16,-1 0-16,10 9 16,-9-9-16,17 0 15,0 0 16,-35 0-31</inkml:trace>
  <inkml:trace contextRef="#ctx0" brushRef="#br1" timeOffset="-207076.31">23081 17346 0,'0'0'0,"0"0"15,0 0-15,0 0 16,18 8-16,8 1 15,26 0-15,17-9 16,18-9-16,-9 0 31,-8-17-31,-35 18 0</inkml:trace>
  <inkml:trace contextRef="#ctx0" brushRef="#br1" timeOffset="-206515.92">23967 17016 0,'0'0'0,"0"0"0,0 0 16,0 0-16,0 0 15,0 0-15,0 0 16,0 0-16,0 0 15,0 0-15,0 0 16,0 0-16,0 0 16,-9 0-16,1 18 15,-18 25 1,-9 18-16,0 17 16,1 0-1,16 0-15,1-18 0,17-17 16,0-8-16,0-9 15,9-17-15,8-18 16,18-8 0,43-35-16,9-26 15,-9 9-15,-17 8 16,-9 18-16,-9 25 16,0 18-16,-8 0 15,0 18-15,0-1 16,-9 9-16,0 0 15,0 0-15,-17-17 16,-1-1 0,1 1-16,0-18 15,-1-8-15,1-26 16,0-27-16,-18-16 16,0-1-16,-8 35 15,8 18-15,9 16 16</inkml:trace>
  <inkml:trace contextRef="#ctx0" brushRef="#br1" timeOffset="-206112.66">24879 17242 0,'0'0'0,"0"0"0,0 0 16,0 0-16,0 0 15,0 0-15,0 17 16,-9 0-1,1 18-15,-1 17 16,-8 0-16,-1 0 16,1-9-1,-1-17-15,1 0 0,8-9 16,9 1-16,0-1 16,9 0-16,8 1 15,27-1 1,17-8-16,34-9 15,35-18-15,-60 10 16</inkml:trace>
  <inkml:trace contextRef="#ctx0" brushRef="#br2" timeOffset="-67827.17">5775 17605 0,'0'0'0,"0"0"0,0 0 16,0 0-16,0 0 15,0 0 1,0 0-16,0 0 16,0 0-16</inkml:trace>
  <inkml:trace contextRef="#ctx0" brushRef="#br2" timeOffset="-66554.22">5966 17675 0,'0'0'0,"0"0"0,0 0 15,0 0-15,8 0 16,18-9-16,-8 9 16</inkml:trace>
  <inkml:trace contextRef="#ctx0" brushRef="#br2" timeOffset="97877.89">8927 17129 0,'0'0'0,"0"0"0,0 0 0,0-9 16,0 9-16,0-8 15,0-1-15,-9 0 16,1 1 0,-1-1-16,-17 9 15,-9 0-15,-8 0 16,8 17-16,-9 1 15,1 8-15,8 0 110,9 8-110,9 10 0,0-1 0,17-8 0,0-9 0,8-9 0,10-8 0,-1-1 0,18-16 0,-1-10 0,1-8 15,9-8-15,-18-1 0,0 0 0,0 18 16,-18 0 0,10 17-16,-1 0 15,1 26-15,16 26 16,1 26-16,-9 0 16,0 8-16,-17 9 15,-9-17-15,-9-17 16,0-18-1,-8 1-15,0-18 16,-9 0-16,-9-9 16,-9-8-1,10-18-15,-1-8 16,0-18-16,9-26 0,18-17 16,25-8-16,18 8 15,8-9-15,44 1 16,17-1-16,-60 61 15</inkml:trace>
  <inkml:trace contextRef="#ctx0" brushRef="#br2" timeOffset="98375.06">9743 17207 0,'0'0'0,"-9"0"0,1 0 16,-1 0-16,0-9 16,1 1-1,-1-1-15,0 9 16,1 0-16,-10 0 15,10 0-15,-10 9 16,-8 8-16,0 18 16,9-1-16,-1 1 15,18 0-15,0-1 16,0 10 0,9-1-16,9-17 15,8 0-15,8-9 16,-8-8-16,0-9 15,-8 0-15</inkml:trace>
  <inkml:trace contextRef="#ctx0" brushRef="#br2" timeOffset="98798.43">10030 16826 0,'0'0'0,"0"0"0,0 0 15,0 0-15,0 17 16,0 18-16,0 8 16,0 26-16,0 18 15,-9 17 17,0-9-32,-8-8 0,8-35 15,1-9-15,-1-17 0,9-9 16,0-8-1,0 0-15,0-18 0,0 0 16,17-25-16,1-9 16,8-1-1,0 10-15,0-1 16,0 18-16,-9-1 16,1 18-16,-1 9 15,-8 8-15,8 18 16,-8 0-16,8 8 15,0-8-15,1-10 16,-9-7 0,-1-10-16,1-8 15</inkml:trace>
  <inkml:trace contextRef="#ctx0" brushRef="#br2" timeOffset="99205.55">10620 17103 0,'0'0'0,"0"0"0,0 0 15,0 0-15,0 0 16,-8 0-16,-1 0 16,-17 17-16,0 1 15,0 25-15,-9 9 16,0 0-16,18-9 15,0-8 1,17-9-16,0 0 16,0-9-16,0-8 15,17 0-15,0-9 16,9-9-16,9-8 16,0-9-16,-9-9 15,0 9 1,-17 9-16,-1-1 15,1 1-15,0 8 16,-9 9-16,0 0 16,0 0-16,0 9 15,17 8-15,0 9 16,9 0-16,35 18 16,17-10-16,-43-16 15</inkml:trace>
  <inkml:trace contextRef="#ctx0" brushRef="#br2" timeOffset="99697.9">10976 17172 0,'0'0'0,"0"0"16,0 0-16,0 0 15,0 0-15,0 0 16,0 18-16,0-1 16,0 18-1,-8-1-15,-1 1 16,0-9-16,1-9 15,8-8-15,0 0 16,0-1-16,0-8 16,0 0-1,0-8-15,8-18 16,10 0-16,-1 0 16,0-9-16,1 18 15,-10-1-15,1 18 16,0 0-16,-1 9 15,1 8-15,0 18 16,-1 0-16,1-9 16,0 0-16,0-9 15,-1 0 32,1-8-47</inkml:trace>
  <inkml:trace contextRef="#ctx0" brushRef="#br2" timeOffset="100149.8">11549 17146 0,'0'0'0,"0"0"16,0 0-16,0 0 16,-8 0-16,-1 0 15,0 0-15,-17 0 16,0 0-16,0 18 15,-9-1-15,1 9 16,-1 9 0,9-1-16,9 1 62,-1-9-62,18 0 0,0-26 0,0 17 0,0 1 0,0-18 0,0 8 0,18 1 16,-18-9-16,17 9 0,18-1 0,-1 10 15,10-1-15,-1 0 16,-8 0-16,-9 9 16,0 0-16,-17 0 15,-1-8-15,1 8 16,-18-9-16,1 0 16,-1-8-16,-8 0 15,-9-9-15,0-9 16,0 0-1,17-8-15,9 8 16,9 9-16,60-450 16,-69 450-16</inkml:trace>
  <inkml:trace contextRef="#ctx0" brushRef="#br2" timeOffset="100543.7">11619 17181 0,'0'9'0,"9"-1"16,-9 1-16,0 0 16,0-1-16,0 1 15,0 8-15,0-8 16,0 8-16,17-8 16,9 0-1,0-9-15,0-9 16,0 0-16,0 1 15,-8-1-15,-10-8 16,1 8-16,-9-8 16,-9 8-16,1 0 15,-1 1-15,-9 8 16,-8 0-16,0 0 16,0 17-16,0 9 15,9 9 1,0 17-16,17 0 15,8-9-15,10-8 16,16-10 0,18-7-16,18-10 15,-27-16-15,-25 8 0</inkml:trace>
  <inkml:trace contextRef="#ctx0" brushRef="#br2" timeOffset="100887.89">12357 17138 0,'-9'-9'0,"1"0"0,-1 9 0,0 0 16,1 0 0,-1 0-16,0 0 15,1 0-15,-1 0 16,0 0-16,-8 0 15,-1 18-15,1-1 16,0 0-16,-1 18 16,10 0-1,8-1-15,0-8 16,8 0-16,1-8 16,0-1-1,-9-8-15,0-1 0,0 1 16,-9 8-16,-8 1 15,-9 8-15,17-18 16</inkml:trace>
  <inkml:trace contextRef="#ctx0" brushRef="#br2" timeOffset="101514.83">12956 17094 0,'0'0'0,"0"-8"15,0 8-15,0 0 16,0 0-16,0 0 15,-9 0 1,1 8-16,-1 18 16,-8 18-16,-1 8 15,1 0-15,0-9 16,17-8-16,0-9 16,0-18-1,8 1-15,10 0 0,-1-18 16,18-17-1,8-9-15,-8 18 16,0 0-16,-9 8 16,0 9-16,0 0 15,-9 9-15,9-1 16,-8 1-16,-1 0 16,0-1-16,1 1 15,-10-18 1,10 1-16,-1-18 15,1-18-15,-1-8 16,-8 18 0,-1 25-16</inkml:trace>
  <inkml:trace contextRef="#ctx0" brushRef="#br2" timeOffset="101697.71">13469 17120 0,'0'0'0,"0"0"16,0 18-16,0 8 16,0 8-16,8 10 15,1-1-15,8 0 16,-8-17-16</inkml:trace>
  <inkml:trace contextRef="#ctx0" brushRef="#br2" timeOffset="101867.64">13486 16791 0,'0'0'0,"0"0"16,0 0-16,0 0 16,0 0-16,26 18 15,9-10-15,-18-8 16</inkml:trace>
  <inkml:trace contextRef="#ctx0" brushRef="#br2" timeOffset="102084.71">13807 17216 0,'0'0'0,"0"0"0,0 0 0,0 0 0,0 0 0,0 0 0,0 0 16,0 0-1,18 0-15,16 0 16,10-9-16,25 0 16,-8 1-16,-9-10 15,-35 10-15</inkml:trace>
  <inkml:trace contextRef="#ctx0" brushRef="#br2" timeOffset="102353.4">13851 16895 0,'0'0'0,"0"0"0,0 9 0,0 8 15,0 27 1,0 16-16,0 35 16,0 9 31,0-8-47,0-10 0,0-8 0,0-9 0,0-25 0,0-18 0,8-18 15,1 1 1,0-9-16</inkml:trace>
  <inkml:trace contextRef="#ctx0" brushRef="#br2" timeOffset="102906.06">14241 17077 0,'0'0'0,"0"0"0,0 0 16,0 0-16,0 0 15,0-9-15,9-8 16,0 0-16,8-9 16,-8-9-16,-1 1 15,1-1 1,-9 18-16,0-1 15,0 1-15,0 8 16,0 1-16,0 8 16,0 0-16,0 0 15,0 8-15,0 36 16,0 16 0,-9 35-16,1 9 15,-1-17-15,0-9 16,9-26-1,0-9-15,0-17 0,0-17 16,0 0 0,0-1-16,0-8 0,0-8 15,18-10-15,17-8 16,-1 0 0,-8 9-16,0 0 15,-8 17-15,-1 0 16,0 17-16,1 9 15,8 9-15,0-1 16,0 9-16,17-8 16,-17-9-1,-17-26-15</inkml:trace>
  <inkml:trace contextRef="#ctx0" brushRef="#br2" timeOffset="103432.66">15205 16835 0,'0'0'0,"0"0"15,0 0-15,0 0 16,0 0-16,0 0 16,9 0-16,8 0 15,18 8-15,17 1 16,18-9-1,-1-9-15,1 1 16,-1-1-16,-8 0 16,0-8-16,-1 0 15,-42 8-15</inkml:trace>
  <inkml:trace contextRef="#ctx0" brushRef="#br2" timeOffset="103774.43">15422 16956 0,'0'0'0,"0"0"15,0 0-15,0 0 16,0 0-16,0 17 16,0 0-16,0 18 15,-8 0-15,-1 8 16,0 18-1,-8-1-15,8-16 16,-8-1-16,8 0 16,9-17-16,0 0 15,0 0-15,9-8 16,8-1-16,9 0 16,18 0-16,8-8 15,0 0 1,9-18-16,0 0 15,8-17-15,-8 9 16,-9-9 0,-17-8-16,-18 16 15</inkml:trace>
  <inkml:trace contextRef="#ctx0" brushRef="#br2" timeOffset="103967.23">15553 17146 0,'0'0'0,"0"0"15,0 0-15,0 0 16,0 0-16,0 0 16,0 0-1,17 9-15,9 0 0,17-1 16,18-8 0,17-8-16,1-1 31,-45 9-31</inkml:trace>
  <inkml:trace contextRef="#ctx0" brushRef="#br2" timeOffset="113956.23">16881 16731 0,'0'0'0,"-8"-9"0,-1 0 0,0 1 15,-8-1 1,-1 0-16,10 1 15,-1-1-15,-8 0 16,-1 1 0,-8 8-16,0 0 0,0 0 15,-9 17-15,1 18 16,-10 17 0,10 26-16,-1 17 15,17 17-15,10 18 16,8-8-16,8-18 15,1-27-15,0-7 16,0-1-16,-1-17 16,1-17-16,-9-9 15,-9-18 1,9 1-16,-8-18 16,-10-17-16,9 18 15</inkml:trace>
  <inkml:trace contextRef="#ctx0" brushRef="#br2" timeOffset="114136.77">16091 17354 0,'0'0'0,"0"0"0,0 0 16,0 0-16,0 0 16,9 0-16,34 0 15,9 9-15,26-9 16,1-9-16,-10-17 15,0 9 1,18-18-16,-26 9 16</inkml:trace>
  <inkml:trace contextRef="#ctx0" brushRef="#br2" timeOffset="114387.74">16873 17233 0,'0'0'0,"0"0"0,0 0 0,0 0 16,0 9-16,0 8 16,-9 18-16,9 17 15,0 0-15,0 8 16,0-25-16,9-27 15,-9 1 1,0-9-16,0 0 16</inkml:trace>
  <inkml:trace contextRef="#ctx0" brushRef="#br2" timeOffset="114532.08">16907 16956 0,'0'0'0,"0"0"16,0 0-16,0 0 0,0 0 15,0 9 1,9 8-16,0-9 16,-9 1-16</inkml:trace>
  <inkml:trace contextRef="#ctx0" brushRef="#br2" timeOffset="115067.56">16985 17441 0,'0'0'0,"0"0"0,0 0 0,0 0 15,0 0-15,0 0 16,9 0-16,8 0 16,18 0-1,0-9-15,0 1 16,8-18-16,1 0 15,-18 8-15,0-8 16,-18 9-16,1 0 16,0-1-16,-18 1 15,0 0 1,1 17-16,-10 0 16,-8 0-16,0 17 15,0 9-15,0 9 16,9-1-16,-1 10 15,18-1-15,0 0 16,18-17-16,-1 0 16,0-17-1,18-1-15,9 1 0,-18-18 16,-9 9 0</inkml:trace>
  <inkml:trace contextRef="#ctx0" brushRef="#br2" timeOffset="115286.56">17506 16783 0,'0'0'0,"0"0"16,0 0-16,0 0 16,0 8-16,-8 18 15,-1 35-15,0 17 16,1 34-1,-10 10 1,18-18-16,0-18 0,0-8 16,9-26-16,-9-43 15,0-1-15</inkml:trace>
  <inkml:trace contextRef="#ctx0" brushRef="#br2" timeOffset="115834.14">17984 17389 0,'0'0'0,"0"0"0,0 0 15,0 0-15,-9-9 16,1 1-16,-1-1 15,0 0 1,1 1-16,-1-1 16,0 9-16,-8 0 15,-9 17-15,0 9 16,0 9-16,8 17 16,1-9-16,8 0 15,9 1 1,0-18-1,0-18-15,9 1 16,8-9-16,1-9 16,-1-17-16,18-26 15,0-34-15,-1-18 16,-8 0-16,0 17 0,0 9 16,-17 18-16,0 25 15,0 18 1,-9 0-16,0 8 15,0 9-15,0 9 16,-9 25 0,0 61-16,9 53 15,9 8-15,8-9 0,9-9 16,9-42 0,17-27-16,44-26 15,-36-25-15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1T03:08: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2414 4164 0,'0'0'0,"-9"-9"0,9 1 16,0-1-16,0 0 15,-8 1-15,-1-1 16,0 0 0,1 1-16,-18-1 15,0-8-15,-18 17 16,-8 0-16,-26 17 16,-9 18-16,18-1 15,-1 18-15,27 0 16,-1 0-16,27-8 15,8-10-15,9-8 16,9-17 0,17 0-16,17-18 15,18-17-15,9-17 16,-1-9-16,-8 0 16,-9 0-16,-17 17 15,-9 18-15,-18-1 16,-8 18-1,0 0-15,-8 18 16,-18 34-16,-9 52 16,-8 43-16,-10 26 15,19-8-15,16-9 16,10-27-16,8-25 16,17-26-16,0-26 15,9-17 1,1-9-16,7-17 15,1-18-15,8-26 16,-8-25-16,-9-18 16,-17-26-16,-9 0 15,-26 35-15,8 25 16,1 18-16,0 9 16,8 0-16,0 8 15,9 0-15,0-8 16,18-9-1,8-17-15,17-18 16,27 9-16,-36 26 16</inkml:trace>
  <inkml:trace contextRef="#ctx0" brushRef="#br0" timeOffset="497.73">2657 4207 0,'0'0'0,"0"0"0,0 0 16,0 0-16,0 0 15,0 0-15,0 0 16,0 0-16,-8 18 16,8 16-1,0 18-15,0 0 0,8-8 16,1-1 0,0-17-16,-1 0 15,1-18-15,0 1 16,8-18-16,0 1 15,18-27-15,0-8 16,8-18-16,-8 1 16,-9 8-16,-17 17 15,-1 18 1,1 17-16,-9 0 16,0 0-16,0 26 15,0 17-15,0 9 16,0 0-16,9-9 15,8 1-15,1-10 16,-1-17 0,-8-8-16,-1 0 15</inkml:trace>
  <inkml:trace contextRef="#ctx0" brushRef="#br0" timeOffset="958.98">3256 3792 0,'-8'0'0,"-1"0"0,0 0 15,1 17-15,-1 9 16,0 9-16,9 25 16,-8 9-16,-1 18 31,-8 17-31,8-17 0,0-18 0,1-26 15,8-8-15,0-9 16,0-17 0,0-1-16,0-8 15,0-8-15,0-10 16,8-8-16,10 0 16,-1 9-16,9 0 15,9-1-15,-9 10 16,0 8-1,0 17-15,0 0 16,-17 1-16,-1-1 16,1 0-16,-18 9 15,-17 9-15,0-1 16,0-8-16,9 0 16,-1-17-16,18 0 15,0-9-15,9 0 16,0 0-1</inkml:trace>
  <inkml:trace contextRef="#ctx0" brushRef="#br0" timeOffset="1793.07">4229 3792 0,'0'0'0,"-9"0"0,9 0 0,0 0 16,0 0 0,0 0-16,0 0 15,0 0-15,0 0 16,0 0-16</inkml:trace>
  <inkml:trace contextRef="#ctx0" brushRef="#br0" timeOffset="6428.22">3803 4199 0,'0'0'0,"-8"0"0,-1 0 0,0 8 15,1 10 1,-18 8-16,8 8 16,1 10-16,0-1 15,8 0-15,9-8 47,-9-9-47,9-18 0,0-8 0</inkml:trace>
  <inkml:trace contextRef="#ctx0" brushRef="#br0" timeOffset="6594.04">3604 3818 0,'0'0'0,"0"0"0,0 0 0,0 0 0,0 0 15,26 0 1,0-9-16,-17 9 15</inkml:trace>
  <inkml:trace contextRef="#ctx0" brushRef="#br0" timeOffset="6997.83">3925 4233 0,'0'0'0,"0"0"16,0 0-16,0 0 0,0 0 0,0 0 16,17 0-16,1-8 15,8 8-15,17-9 16,9 0-16,18 1 15,-1-1 1,-17 0-16,-8 9 0,-27 0 16</inkml:trace>
  <inkml:trace contextRef="#ctx0" brushRef="#br0" timeOffset="7287.06">4333 3800 0,'0'0'0,"0"0"16,-8 0-16,-1 9 0,0 0 15,0 8 1,1 0-16,-18 18 16,0 8-16,-9 9 15,9 9 1,0 17-16,8 8 15,1 1-15,17-9 16,0-17-16,0-18 16,17 0-16,1-17 15,-1 0-15,18 0 16,8-17-16,-17-9 16</inkml:trace>
  <inkml:trace contextRef="#ctx0" brushRef="#br0" timeOffset="7819.07">5149 3939 0,'0'0'0,"0"0"16,0 0-16,0 0 16,0 17-16,-8 18 15,-1 17-15,0 8 16,1 27-16,-10 0 16,10-9-1,8-18-15,8-34 16</inkml:trace>
  <inkml:trace contextRef="#ctx0" brushRef="#br0" timeOffset="9201.26">6504 3974 0,'0'0'0,"0"0"15,0 0-15,0 0 16,0 0-16,0 0 15,0 17-15,0 9 16,0 17-16,-9 26 16,1 27-16,-1-1 15,9-8 1,0-18-16,0-17 16,0-9-16,0-8 15,9-27-15,-1 1 16,1 0-1</inkml:trace>
  <inkml:trace contextRef="#ctx0" brushRef="#br0" timeOffset="9410.9">6556 4459 0,'-8'-9'0,"-1"0"15,9 1-15,0-1 16,0 9-16,0-9 15,17 1-15,1-1 16,16 0-16,18-17 16,18 0-16,-1-8 31,-17 16-31,-25 10 0</inkml:trace>
  <inkml:trace contextRef="#ctx0" brushRef="#br0" timeOffset="9669.76">7043 3974 0,'0'0'0,"0"0"16,0 0-16,0 0 16,-9 0-16,0 17 15,0 26-15,1 26 16,-10 35-16,10 9 15,-1 0 1,0-1 0,1-17-16,8-17 0,0-26 15,0-8-15,0-10 16,8-8-16,1-17 16,0 0-16</inkml:trace>
  <inkml:trace contextRef="#ctx0" brushRef="#br0" timeOffset="9868.49">7190 4744 0,'0'0'0,"0"0"0,0 0 0,-9 9 15,1 8-15,-1 18 16,0 0-1,1-1-15,8 1 16,-9-9-16,9-9 16</inkml:trace>
  <inkml:trace contextRef="#ctx0" brushRef="#br0" timeOffset="11361.55">7529 4268 0,'0'0'0,"0"0"0,0 0 15,0 0-15,0 0 16,0 0 0,17 0-16,18 9 15,0-1-15,17 1 16,0-18-16,-9 1 15,1 8 1,-18 0-16</inkml:trace>
  <inkml:trace contextRef="#ctx0" brushRef="#br0" timeOffset="11553.57">7564 4588 0,'0'0'0,"0"0"0,0 0 16,0 0-16,0 0 0,17-8 16,0 8-1,9-9-15,26 0 16,1 9-16,-19 0 16</inkml:trace>
  <inkml:trace contextRef="#ctx0" brushRef="#br0" timeOffset="12267.04">8666 3359 0,'0'0'0,"-8"0"0,-1 0 15,0 0-15,1 8 16,-10 10-1,1-1-15,0 0 16,-1 18-16,-8 25 16,0 18-1,-17 52-15,-1 26 0,10 26 16,-1 9-16,17 34 16,1 17-16,17-8 15,9-17 1,8-18-16,9-17 15,9-35-15,0 0 16,25-8 0,1-44-16,9-17 0,-1-26 15,-34-35-15</inkml:trace>
  <inkml:trace contextRef="#ctx0" brushRef="#br0" timeOffset="12994.52">8640 3982 0,'0'0'0,"0"0"0,0 0 0,0 0 16,0 0-16,0 0 16,18 0-16,8 0 15,17 0-15,9 0 16,9 9-16,9-1 15,8 1 1,0 0-16,-43-1 16</inkml:trace>
  <inkml:trace contextRef="#ctx0" brushRef="#br0" timeOffset="13696.22">9665 3307 0,'0'0'0,"-9"0"0,1 0 16,-1 0-16,9 0 15,0 0-15,0 17 16,-9 18-16,1 25 16,-1 18-1,9 26 1,-9 17-16,1-8 0,-1-26 15,-8-27-15,8-8 16,9-17 0,0-9-16,0-18 15,0 1-15,0 0 16,0-18-16,17 0 16,9-25-16,9-10 15,8 1 1,-17 9-16,0 16 0,1 10 15,-19 8-15,10 17 16,-1 0-16,-8 18 16,-1-1-16,1 10 15,0-1 1,-9-17-16,0 0 16,0 0-16,0-17 15,0-1-15,0-8 16,0 0-16</inkml:trace>
  <inkml:trace contextRef="#ctx0" brushRef="#br0" timeOffset="13957.58">9387 3757 0,'0'0'0,"0"0"0,0 0 0,0 0 16,0 0-16,0 0 16,9-9-1,8 1-15,27-1 16,25 0-16,1-8 16,25 17-1,9 0 1,-52 9-16</inkml:trace>
  <inkml:trace contextRef="#ctx0" brushRef="#br0" timeOffset="14866.54">10256 3705 0,'0'0'0,"0"0"0,0 0 16,0 0-16,0-9 15,0 1-15,0-1 16,0 0-16,0 1 16,0-1-16,0 0 15,0 9-15,0 0 16,-9 0 0,0 0-16,0 18 15,-17-1-15,0 18 16,0 17-16,9 8 15,0-8-15,-1-8 16,18-10 0,0-8-16,9-17 15,8-1-15,1 1 16,-1-18-16,18-8 16,17-9-16,-9 9 15,-8 0-15,-9 17 16,0 0-16,0 8 15,0 1-15,-8 0 16,-1-1 0,0 1-16,1 0 15,-1-18-15,0 0 16,9-8-16,-8-9 16,-1-17-16,-8-18 15,-9-26-15,-9 9 16,1 18-16,-1 25 15,9 9-15,0 9 16,9 8-16</inkml:trace>
  <inkml:trace contextRef="#ctx0" brushRef="#br0" timeOffset="15469.43">10907 3792 0,'0'0'0,"0"0"16,-9 0-16,9 0 16,0 0-16,0 0 15,0 0-15,-9 0 16,1 0-16,-1 0 16,0 17-16,-8 18 15,0-1 1,-1 1-16,1 8 15,0-8-15,-1-9 16,1 0 0,8 0-16,0-18 0,9 1 15,0 0-15,0-1 16,0 1 0,0 0-16,9-1 15,8-8-15,18 0 16,9 0-16,16 0 15,-34 0-15</inkml:trace>
  <inkml:trace contextRef="#ctx0" brushRef="#br0" timeOffset="15658.12">11167 3818 0,'0'0'0,"0"0"16,0 0-16,0 0 15,0 0-15,-8 17 16,-1 0-16,0 18 16,1 8-16,8 9 15,0 0-15,0-26 16</inkml:trace>
  <inkml:trace contextRef="#ctx0" brushRef="#br0" timeOffset="16121.63">9370 4389 0,'0'0'0,"0"-8"0,0-1 15,0 0-15,0 1 16,17-1-16,1 0 15,16 1-15,27-10 16,26 10-16,43-10 47,44 10-47,17-10 0,0 1 0,-9 0 0,-17-1 16,-17 1-16,-18 0 15,-43 8-15,-18 9 16,-34 0-16,-9 9 15,-8-1-15,-18-8 16,0 0 0</inkml:trace>
  <inkml:trace contextRef="#ctx0" brushRef="#br0" timeOffset="16560.06">10403 4545 0,'0'-9'0,"0"1"15,0-1-15,0 0 16,0 1-16,0 8 16,0 0-16,0 0 15,0 0-15,18 0 16,-1 0-1,0 0-15,18 8 16,0 1-16,-9 8 16,0-8-16,-9 0 15,-8-1-15,0 10 16,-9-1-16,-9 0 16,0 1-16,1-10 15,-10 1 1,1 0-16,-1-1 15,10 1-15,-1 0 16,9-1-16,0-8 16,0 0-16,0 0 15,17 0-15,18 9 16,9-9-16,25 0 47,18 0-47,-35 0 0</inkml:trace>
  <inkml:trace contextRef="#ctx0" brushRef="#br0" timeOffset="17411.66">12070 4251 0,'0'0'0,"0"0"16,0 0-16,0 0 16,-8 0-16,-1 0 15,0 0-15,1 8 16,-10 18-16,1 9 15,0 17 1,17 0-16,0 0 16,17-9 15,0-8-31,9-9 0,9 0 0,17-18 0,18-8 16,-1-17-16,-8-9 15,-18-17-15,1-18 16,-18 9-1,-17-8-15,-18-10 16,-17 10-16,0 16 16,-18 10-16,-8 16 15,-9 18-15,18 9 16,26 0 0</inkml:trace>
  <inkml:trace contextRef="#ctx0" brushRef="#br0" timeOffset="18362.97">10125 5939 0,'-8'-8'0,"-1"-1"0,0 1 16,1-1-16,-1 0 16,0 1-16,-8 8 15,-1 0 1,1 0-16,0 17 16,-9 9-16,8 17 15,10 18-15,8-1 16,8-16-16,10-1 31,16 0-31,10-17 0,8-17 16,17 0-16,1-27 15,8-25-15,-17 0 16,-9-18-16,-17 0 16,-18 9-16,-17 0 15,-9-8-15,-17 17 16,-8 8-16,-1 18 15,17 17 1,-8 8-16,18 1 16</inkml:trace>
  <inkml:trace contextRef="#ctx0" brushRef="#br0" timeOffset="19062.34">12088 5091 0,'0'0'0,"0"0"0,0 0 15,0 0-15,0 0 16,0 0-16,0 0 16,0 26-16,0 17 15,0 26 1,0 9-16,-9-8 15,0-1-15,1-9 16,8-8-16,0-26 16,0 0-16,0-17 15,0 0-15,0-9 16,0-9-16,17 0 16,0-8-1,1 0-15,8-1 16,-9 10-16,1 8 15,-10 0-15,1 8 16,8 18-16,-8 9 16,0 0-16,-1-9 15,-8 0-15,0 0 16,9-9 0,17 9-16,-8-9 15,-10-8-15</inkml:trace>
  <inkml:trace contextRef="#ctx0" brushRef="#br0" timeOffset="19255.2">11940 5247 0,'0'0'0,"0"0"16,0 0-16,0 0 15,0 0-15,18 0 16,-1-9-16,26 0 15,9 1-15,18-10 16,-18 10-16</inkml:trace>
  <inkml:trace contextRef="#ctx0" brushRef="#br0" timeOffset="25903.12">12557 5117 0,'0'0'0,"0"0"0,0 0 16,0 0-16,0 0 15,0 0-15,0 0 16,0 0 0,0 0-16,0 0 15,0 0-15,0 0 16,0 0-16,0 0 15,-9 17-15,0 18 16,1 17-16,-10 17 16,1-8-16,8-18 15,9 0-15,0-17 16,0 0-16,9-17 16,8-1-1,1 1-15,-1-18 16,18-8-16,0 0 15,-9-1 1,-9 10-16,0 8 16,-8 0-16,0 0 0,8 8 15,0 1 1,1 0-16,-1-1 16,0 1-16,1-9 15,-1 0-15,-8-9 16,0 1-16,-1-1 15,1-17-15,0-17 16,-9-9-16,-9 0 16,0 0-1,9 17-15,0 18 16,0 17-16</inkml:trace>
  <inkml:trace contextRef="#ctx0" brushRef="#br0" timeOffset="26653.93">13121 5385 0,'0'0'0,"0"0"0,0 0 15,0 0-15,0 0 16,0 9-16,0 8 16,-9 1-16,1-1 15,-1 0-15,0 9 16,1 0-16,-1 0 16,0 0-16,9-9 15,0 1 1,0-10-16,9 10 15,8-10-15,1 1 16,-1 0-16,18-1 16,0-8-16,-1 9 15,1-18-15,-9 1 16,-8 8 0</inkml:trace>
  <inkml:trace contextRef="#ctx0" brushRef="#br0" timeOffset="26929.16">13521 5524 0,'0'-9'0,"0"0"0,0 9 15,0 0-15,0 0 16,0 0-16,0 0 15,-9 0-15,0 18 16,1 8-16,-1 26 16,0 0-16,9 0 15,-8-9-15,8-17 16</inkml:trace>
  <inkml:trace contextRef="#ctx0" brushRef="#br0" timeOffset="27446.13">12018 5965 0,'0'0'0,"0"0"0,0 0 15,0 0-15,0 0 16,0 0-16,0 0 16,9 0-16,8 0 15,27 0-15,34 0 16,35 9-1,26-9 1,26 9-16,-9-18 0,0 0 16,-8 1-16,-26-10 15,-18 10-15,-35 8 16,-25 0-16,-18 0 16,-9 8-16,-8 1 15,-9-9-15</inkml:trace>
  <inkml:trace contextRef="#ctx0" brushRef="#br0" timeOffset="27861.34">12791 6381 0,'0'0'0,"-9"-8"0,1-1 0,8 0 16,0 1-1,0 8-15,0 0 16,0 0-16,17 0 16,1 0-16,8 0 15,8 8-15,1 1 16,-9 0-16,0-1 16,-8 1-16,-10-1 15,1 10 1,-18-1-16,-8 9 15,-9 9-15,-18 8 16,-8 0-16,9 1 16,8-10-1,0-8-15,18 0 0,0-8 16,17-1-16,0-8 16,17 8-1,18 0-15,17-8 16,17 0-16,27-18 15,8 9-15,-17-9 16,-52 9-16</inkml:trace>
  <inkml:trace contextRef="#ctx0" brushRef="#br0" timeOffset="28300.1">13477 4112 0,'0'0'0,"0"0"16,0 0-16,0 0 16,18 17-16,34 35 15,26 35-15,17 34 16,10 44-1,-1 17-15,-26-9 16,-9 9-16,-17 0 0,-25 17 16,-27 9-1,-35 8-15,-35 9 16,-34 1-16,-9-10 16,0-25-16,-104 164 15</inkml:trace>
  <inkml:trace contextRef="#ctx0" brushRef="#br0" timeOffset="65893.46">15075 3800 0,'0'0'0,"-9"0"0,1 0 0,-1 0 15,0 0-15,1 0 16,-1 0-16,0 0 16,1 0-16,-1 0 15,-9 0-15,-8 0 16,-8 0-16,-10 18 15,1 8 1,-9 8 0,0 10-16,17-1 0,18-17 15,-1 0-15,18 0 16,0-18-16,9 1 16,8 0-1,1-18-15,16-8 16,10-18-16,-1 1 15,-17 8 1,-8 8-16,-10 1 0,1 17 16,-9 0-16,-9 17 15,-8 18-15,-9 25 16,-18 44 0,1 18-16,8-10 15,18-8-15,0-9 16,17-25-16,0-18 15,8-18-15,1-16 16,0-10-16,-1-8 16,10-8-1,-1-18-15,-8-18 0,-1-25 16,1-9-16,-9 26 16,0 18-1,-9 16-15,9 1 16,0 0-16,0 8 15,0 0-15,0 1 16,18-18-16,-1 0 16,9 0-16,35-9 15,-18 18-15</inkml:trace>
  <inkml:trace contextRef="#ctx0" brushRef="#br0" timeOffset="66772.39">15197 3870 0,'0'0'15,"0"0"-15,0 0 16,0 8-16,0 10 16,0 8-16,0 8 15,0 9-15,0 1 16,0-1-16,0-8 16,0-9-1,8 0-15,1-18 16,-9 1-16,9 0 15,-1-18-15,1 0 16,8-8-16,18-9 16,0-17-16,-9-9 15,0 17-15,-17 18 16,-1 0-16,-8 17 16,0 0-1,0 0-15,0 17 0,0 17 16,0 1-1,9 0-15,8-9 16,1 0-16,-1 0 16,9-9-16,-8-8 15,-1-9-15</inkml:trace>
  <inkml:trace contextRef="#ctx0" brushRef="#br0" timeOffset="67203.5">15605 3662 0,'0'0'0,"0"0"0,0 0 0,0 17 16,0 9-16,0 35 15,0 8 1,8 9-16,-8 0 31,0-18-31,0-16 0,0-18 0,0 0 16,0-18-16,0 1 15,0 0-15,0-9 16,0-9 0,9 0-16,0-8 15,-1 0-15,1 8 16,9 9-16,-10 0 15,1 0-15,0 9 16,-1-1-16,1 1 16,-9 8-16,-9 1 15,1 8-15,-1-9 16,0 9 0,1-17-16,8-1 15,0-8-15,0 9 16,0-9-16,0 0 15</inkml:trace>
  <inkml:trace contextRef="#ctx0" brushRef="#br0" timeOffset="67399.17">16013 4121 0,'0'0'0,"-9"0"16,0 0-16,1 0 15,-1 8-15,0 10 16,1-1-16,-1 0 15,9-8-15,0 0 16,0-9-16,0 0 16,9 0-16,-9 0 15</inkml:trace>
  <inkml:trace contextRef="#ctx0" brushRef="#br0" timeOffset="67491.86">15813 3722 0,'0'0'0,"0"0"0,0 0 15,0 0-15,9 0 16,26 0 0,-18 0-16</inkml:trace>
  <inkml:trace contextRef="#ctx0" brushRef="#br0" timeOffset="67905.33">16117 4103 0,'0'-8'0,"0"-1"0,0 9 15,0 0-15,0 0 16,0 0-1,0 0-15,17-9 16,9 1-16,18-1 16,8-8-16,9-9 15,0 0 1,-18 0-16,-17 17 0</inkml:trace>
  <inkml:trace contextRef="#ctx0" brushRef="#br0" timeOffset="68141.21">16456 3722 0,'-9'0'0,"0"0"16,1 0-16,-1 18 16,0 8-1,-17 26-15,9 17 0,0 0 16,8-8-1,9 8 1,0 0-16,17-8 0,1-9 16,8-9-1,0 1-15,-9-27 16</inkml:trace>
  <inkml:trace contextRef="#ctx0" brushRef="#br0" timeOffset="68593.35">16864 3809 0,'-9'0'0,"0"0"0,9 0 15,0 0-15,0 0 16,0 0-16,0 0 16,9 17-1,9 1-15,-1-1 0,0 9 16,1 0 0,-10 0-16,1-9 15,0 1-15,-1 7 16,-16 1-16,-1 0 15,-17 0 1,0 0 0,9 0-16,-1-8 0,9-10 15,1 10-15,-1-10 16,9 1-16,0 0 16,0-1-16,17 1 15,18 0-15,26-1 16,43-8-16,-34 0 15</inkml:trace>
  <inkml:trace contextRef="#ctx0" brushRef="#br0" timeOffset="69890.78">15900 5134 0,'-9'0'0,"1"0"0,-1 0 0,9 0 16,0 0-1,-9 0-15,1 17 16,-1 9-16,0 35 16,0 26-16,-8 25 31,0 9-31,8-25 0,0-10 15,1-16-15,-1-18 16,0-18-16,9-8 16,0-17-16,0-1 15,0-8-15,0 0 16</inkml:trace>
  <inkml:trace contextRef="#ctx0" brushRef="#br0" timeOffset="70069.99">15796 5610 0,'0'0'0,"0"0"0,0 0 16,0 0-16,17 0 15,9 9-15,18 0 16,8-9-16,17-9 16,18-8-1,-35 17 1</inkml:trace>
  <inkml:trace contextRef="#ctx0" brushRef="#br0" timeOffset="70291.66">16178 5212 0,'0'0'0,"0"0"16,0 17-16,0 9 15,0 26-15,-9 18 16,0 25-16,1 17 16,-1-8-1,9-8-15,0-18 0,0-9 16,0 0 0,0-34-16</inkml:trace>
  <inkml:trace contextRef="#ctx0" brushRef="#br0" timeOffset="70773.56">16369 5706 0,'0'0'15,"0"0"-15,0 0 0,0 0 16,0 0-16,0 0 16,0 0-16,9 0 15,8 0-15,0 8 16,1 1-16,-1 0 15,0-1-15,-8 1 16,0 0 0,-1-1-16,-8 1 0,-8 0 15,-1 8 1,0 0-16,-17 1 16,9 8-16,0-9 15,-1-8-15,10-1 16,8 1-16,0 0 15,0-1-15,8 1 16,10-1-16,16 1 16,36-9-1,25 0-15,-43 0 16</inkml:trace>
  <inkml:trace contextRef="#ctx0" brushRef="#br0" timeOffset="71270.98">16977 5316 0,'0'0'0,"0"-9"0,0 1 16,0 8-16,0 0 15,0 0-15,0 0 16,17 0-1,9 0-15,18 0 16,8 0-16,8 0 16,1 0-16,-17 0 31,-27 8-31</inkml:trace>
  <inkml:trace contextRef="#ctx0" brushRef="#br0" timeOffset="71448.41">17090 5532 0,'0'0'0,"0"0"15,0 0-15,0 0 16,17 0-16,9 0 16,9 0-16,8 9 15,-17-9 1</inkml:trace>
  <inkml:trace contextRef="#ctx0" brushRef="#br0" timeOffset="72779.17">18071 4242 0,'0'0'0,"0"0"15,0 0-15,0 0 16,-9 0-16,1 0 15,-1 0-15,0 0 16,0 17-16,-8 18 16,0 8-16,-9 18 15,-9 34 1,-8 26-16,-1 18 0,9 8 16,1 35-1,8 9-15,8 8 16,10 0-16,8 18 15,17-10-15,0-25 16,9-17-16,9-27 16,0-8-16,0-8 15,-1-19-15,27-7 16,-18-44 0</inkml:trace>
  <inkml:trace contextRef="#ctx0" brushRef="#br0" timeOffset="77638.39">17949 4649 0,'0'0'0,"0"0"0,0 0 0,9 0 15,8 0-15,18 0 16,26 9-16,8-9 16,1-9-16,8 9 31,-26 0-31</inkml:trace>
  <inkml:trace contextRef="#ctx0" brushRef="#br0" timeOffset="78704.62">18696 4086 0,'-9'-9'0,"1"1"0,8 8 16,0 0-16,-9 0 16,0 0-16,1 17 15,-1 35 1,0 35-16,-8 17 15,8 0 1,1-9-16,-1 0 0,9-26 16,-9-25-1,9-18-15,0 0 0,0-18 16,0 1-16,0-18 16,18 1-16,-1-18 15,18-18 1,-1 10-16,-7-1 15,-1 18-15,-9-1 16,-8 18-16,-1 0 16,1 0-16,0 9 15,-1 8 1,1 18-16,0 0 16,-1 8-16,-8-17 15,0 9-15,0-9 16,0-18-16</inkml:trace>
  <inkml:trace contextRef="#ctx0" brushRef="#br0" timeOffset="78940.99">18410 4355 0,'0'0'0,"0"0"0,8 0 16,10 0-16,16 0 15,18-9 1,9 0-16,9 1 16,25-1 15,-34 9-31</inkml:trace>
  <inkml:trace contextRef="#ctx0" brushRef="#br0" timeOffset="80104.88">19200 4259 0,'0'0'0,"0"0"16,0 0-16,0 0 15,0 0-15,0 0 16,0 0-16,-9 0 16,0 0-16,1 0 15,-1 0-15,-8 9 16,-9 26-16,-9 17 16,0 0-1,9 8-15,9 1 16,-1-1-16,18-8 15,0-8-15,9-18 16,0-18-16,-1 1 16,10-9-1,17-9-15,-1-8 0,10 0 16,-10-1 0,-8 10-16,-8 8 15,-1 0-15,1 8 16,-1 10-16,9 16 15,0-8-15,0 0 16,0-8-16,-8-10 16,-1 1-16,0-18 15,9 1 1,0-18-16,0-18 16,0-16-16,-17-1 15,-9-8-15,-9 8 16,1 27-16,8 16 15,0 1-15,8 8 16</inkml:trace>
  <inkml:trace contextRef="#ctx0" brushRef="#br0" timeOffset="80581.72">19756 4632 0,'0'0'0,"0"0"16,0-9-16,0 0 16,0 9-16,0 0 15,0 0-15,0 0 16,0 0-16,0 0 16,0 0-16,0 0 15,-9 18-15,0-1 16,1 9-16,-10 0 15,9 0 1,1-9-16,-1 1 16,9-1-16,0 0 15,0-8-15,9 0 16,8-1-16,1 1 16,16 0-16,10-1 15,16-16-15,-34-1 16</inkml:trace>
  <inkml:trace contextRef="#ctx0" brushRef="#br0" timeOffset="81107.52">20059 4640 0,'0'0'0,"0"0"0,0 0 0,0 0 0,0 0 15,0 0-15,0 0 16,0 0 0,9 0-16,9 0 15,-1 9-15,-8 0 16,-1-1-16,1 1 15,0 0-15,-9 8 16,0 0-16,-9 1 16,0-1-16,-17 9 15,0 0-15,0 0 16,9 0 0,-1-9-16,18-8 15,0 0-15,0-1 16,18 10 15,-1-1-15,0 0-16,1-8 0</inkml:trace>
  <inkml:trace contextRef="#ctx0" brushRef="#br0" timeOffset="81636.78">18375 5073 0,'0'0'0,"0"0"0,0-8 16,0-1-16,0 0 15,0 1-15,0-1 16,17 0-1,9 1-15,26-1 16,35 9-16,26 0 31,26 0-31,35 9 0,-174-9 0,165 8 16,-18-8-16,-8-8 0,-35-1 16,-25 9-16,-27 0 15,-18 0 1,-7 0-16,-19 0 15,1 0-15,0 9 16,-9-9-16,-9 8 16,0 1-16,9 0 15</inkml:trace>
  <inkml:trace contextRef="#ctx0" brushRef="#br0" timeOffset="82043.56">19208 5151 0,'0'0'0,"0"0"0,0 0 16,0 0-16,0 0 15,0 0 1,0 0-16,0 0 15,0 0-15,18 0 16,8 9-16,9 0 16,-9 8-16,0-8 15,-9-1 1,-8 10-16,-1-1 0,1 0 16,-18 1-1,1-1-15,-1 0 16,-8 9-16,-1-8 15,1-10-15,8 1 16,1 0-16,8-1 16,0-8-16,0 0 15,17 0-15,9 0 16,35 9 0,-26 0-1</inkml:trace>
  <inkml:trace contextRef="#ctx0" brushRef="#br0" timeOffset="82686.73">21032 4987 0,'0'0'0,"0"0"15,0 0-15,0 0 16,0 0-16,0-9 16,0 0-16,0 1 15,0 8-15,0 0 16,0 0-16,0 0 15,-9 8-15,1 10 16,8 8 0,0 17-16,0 0 15,8 1-15,10-10 16,8-8-16,9-8 16,-1-10-16,18-16 46,0-1-46,9-17 0,0-17 0,-18-1 0,-16-8 16,-10-8-16,-17-9 16,-9 17-16,-17 17 15,-17 9-15,-18 9 16,-17 25-16,8 27 16,1 17-16,34-26 15</inkml:trace>
  <inkml:trace contextRef="#ctx0" brushRef="#br0" timeOffset="83491.5">19017 6650 0,'0'0'0,"0"0"0,0 0 16,-8 0-16,-1 0 15,0 0-15,-8 0 16,0 0 0,-1 17-16,1 9 15,0 9-15,-1-1 16,1 10-16,17-1 15,17 0 1,18-8-16,8-9 0,18-18 16,9-16-1,-1-18-15,1-9 16,-10-8-16,-8-18 16,-17 1-16,-17-1 15,-27 9-15,-17 9 16,-9 8-16,-17 18 15,0 8-15,8 0 32,36 9-32</inkml:trace>
  <inkml:trace contextRef="#ctx0" brushRef="#br0" timeOffset="84193.34">20928 5558 0,'0'0'0,"-9"0"16,0 0-16,9 0 16,0 0-16,0 0 15,0 0-15,0 0 16,-8 18-16,-1 25 16,0 26-16,1 18 15,-1 17 1,0 0-16,-8-18 15,0-25-15,-1-9 16,10-17-16,-1-9 16,9-18-1,0 1-15,0-9 0,0-9 16,17-8-16,18-26 16,0-1-16,-1 10 15,1-1 1,-9 18-16,0-1 15,-8 18-15,-10 0 16,10 26-16,-1 9 16,-8 8-16,-1 1 15,1-10-15,0-8 16,-9 0-16,0-8 16,0-10-1,0 1-15,0 0 16</inkml:trace>
  <inkml:trace contextRef="#ctx0" brushRef="#br0" timeOffset="84379.23">20667 5974 0,'0'0'0,"0"0"0,0 0 15,0 0-15,0 0 16,0-9-16,18 1 15,8-1-15,26-8 16,17 0-16,1 8 16,-27 9-1</inkml:trace>
  <inkml:trace contextRef="#ctx0" brushRef="#br0" timeOffset="85257.48">21466 5896 0,'0'0'0,"0"-8"15,0-1-15,0 0 16,0 1-16,0-1 16,0 0-16,0 1 15,0 8 1,-8 0-16,-1 0 15,0 8-15,-8 10 16,-1 16-16,1 1 16,0 8-16,8 0 15,9-8-15,0-9 16,9-9-16,-1-8 16,10 0-16,-1-9 15,9-9 1,9 0-16,8 1 15,-8 8-15,-9 0 16,0 0-16,0 0 16,0 8-1,-8 1 1,-1 0-16,0-1 0,1-8 16,-1 0-16,-8-8 0,0-1 15,-1-8 1,1-27-16,0-8 15,-1-25-15,-8 7 16,0 18-16,0 9 16,9 17-16,0 17 15</inkml:trace>
  <inkml:trace contextRef="#ctx0" brushRef="#br0" timeOffset="85871.92">22031 5991 0,'0'0'0,"0"0"0,0 0 16,0 0-16,0 0 15,0 0-15,0 0 16,0 0-16,-9 9 15,0 8-15,1 18 16,-1 0-16,0-1 16,9-8-1,0 0-15,0 0 16,0-8-16,0-10 16,0 1-16,0 0 15,9-1-15,0-8 16,8 9-16,26 0 31,10-1-31,-1-8 0,-26 0 16</inkml:trace>
  <inkml:trace contextRef="#ctx0" brushRef="#br0" timeOffset="86256.8">22335 5948 0,'0'0'0,"0"0"15,0 0-15,0 0 16,0 0-16,0 0 16,0 0-16,0 0 15,17 0-15,0 9 16,1-1-16,8 1 15,0 0 1,-9-1-16,-8 1 16,0 8-16,-9 1 15,-9-1-15,0 0 16,1 1-16,-1 8 16,0-9-16,0 0 15,1 1 1,8-10-16,0 1 15,0 0-15,17-1 16,1 1 0,25 17-16,9-9 0,-26-17 15</inkml:trace>
  <inkml:trace contextRef="#ctx0" brushRef="#br0" timeOffset="86691.39">21067 6468 0,'0'0'0,"0"0"0,0 0 15,0 0-15,0 0 16,0-9 0,17 9-16,18-9 15,26 1-15,34 8 16,18 0-1,26 0-15,17 8 0,9 1 16,9 0-16,-35-1 16,-26-16-1,-9 8 1,-17 0-16,-26 0 16,-18 8-16,-17-8 0,0 0 15,-17 0-15</inkml:trace>
  <inkml:trace contextRef="#ctx0" brushRef="#br0" timeOffset="87107.8">21866 6745 0,'0'0'0,"-9"-9"16,9 9-1,0 0-15,0 0 0,0 0 16,0 0-16,0 0 16,0 0-1,17 0-15,1 9 16,-1 0-16,0-1 16,-8 1-16,0 0 15,0 8-15,-9 0 16,-9 1-16,0-1 15,-17 0-15,0 9 16,0-9 0,9 1-16,-1-1 15,1-8-15,8-1 16,9 1-16,0 0 16,9 8-16,8 0 31,18 1-31,26-1 0,26 0 0,-1-17 15,-51 0 1</inkml:trace>
  <inkml:trace contextRef="#ctx0" brushRef="#br0" timeOffset="87588.2">22604 4649 0,'0'0'0,"0"0"16,0 0-16,0 0 16,0 0-16,0 0 15,9 17 1,17 27-16,26 34 15,8 26 32,27 34-47,0 27 0,-9-18 0,0 17 0,-25 10 0,-27 8 0,-26-1 16,-18 10 0,-25-1-16,-18-16 15,0-18-15,-8-1 16,17-33-16,34-79 15</inkml:trace>
  <inkml:trace contextRef="#ctx0" brushRef="#br0" timeOffset="129987.22">2596 8200 0,'0'0'0,"0"0"0,0 0 0,-8-9 0,-1 1 16,-17-1-16,-9 9 15,1 0-15,-10 0 16,1 0-16,8 9 16,0-9-16,18 8 15,0 10-15,-1 8 16,1 17-16,25 9 15,10 0-15,8 0 16,9 0 0,8-9-16,-17-8 15,0-9-15,-17 0 16,0 8-16,-18 1 16,-9 0-1,-16-1-15,-10 1 0,10-9 16,-1-18-1,17 1-15,10 0 16,-10-1-16,18-8 16</inkml:trace>
  <inkml:trace contextRef="#ctx0" brushRef="#br0" timeOffset="130630.55">2631 8555 0,'0'-9'0,"0"1"0,0-1 0,0 9 16,0 0-1,0 0-15,0 0 16,0 0-16,0 17 16,9 9-16,8 18 15,1 16-15,-1 1 16,0-18-16,1-17 16,-1-9 30,0-8-46,1-18 0,8-8 0,9-17 0,8-36 0,0-8 16,-8-17-16,-9 26 16,-8 25-16,-10 27 15,1 8-15,-9 9 16,0 18-16,9 34 16,-1 69-1,10 61-15,-10 0 16,1-9-16,0-34 15,-1-36-15,1-25 16,-9 0-16,-9-17 16,1-18-1,-1-17-15,0 0 0,-17-17 16,0-9 0,-17-9-16,-9-17 15,0 0-15,17 9 16,0 0-16,18-1 15,8-8-15,18-8 16,34-53-16,18-8 16,-35 60-16</inkml:trace>
  <inkml:trace contextRef="#ctx0" brushRef="#br0" timeOffset="131159.78">3543 8356 0,'0'0'0,"0"0"16,0 0-1,-9 0-15,1 0 16,-18 17-16,0 0 16,-1 18-16,1 8 15,9 1-15,8 8 16,9 0 62,9 8-78,8-8 0,1-8 0,-1-1 0,-8-17 0,0-9 0,-1-8 0,1-1 0,-18 1 0,1 0 16,-19-1-16,1 1 15,-17 0-15,8-18 16,1 9-16,25 0 16</inkml:trace>
  <inkml:trace contextRef="#ctx0" brushRef="#br0" timeOffset="131363.76">3569 8650 0,'0'0'0,"0"0"0,0 0 16,9 0-16,8 0 16,26-8-16,18-1 15,9 0 1,-1-17-1,9 0-15,-8 0 0,-1 0 16,1-8-16,-35 8 16</inkml:trace>
  <inkml:trace contextRef="#ctx0" brushRef="#br0" timeOffset="131631.54">3942 8174 0,'0'0'0,"0"0"0,0 0 16,0 0-16,0 0 16,0 0-16,0 0 15,-8 0-15,-1 17 16,0 35-16,-17 35 16,0 17 15,0 26-31,9-9 0,8-26 0,9-17 15,0-17-15,18-9 16,-1-9-16,18-8 16,8-9-1,-26-18-15</inkml:trace>
  <inkml:trace contextRef="#ctx0" brushRef="#br0" timeOffset="132169.39">4281 8728 0,'0'0'0,"-9"0"0,1 0 0,-1 0 15,0 0 1,9 9-16,0 0 16,0-1-16,0 1 15,0-9-15,18 0 16,-1 0-16,9-9 15,9 1-15,-9-1 16,0-8 0,0-1-16,-17 1 15,-1 0-15,-8-1 16,-8 1-16,-1 0 16,0 8-16,-17 9 15,0 0-15,-8 17 16,7 18-16,1 26 15,9 8-15,8-9 16,9 1 0,18-18-16,-1 1 15,18-18 1,0 0-16,34-18 0,27-8 16,-53 0-16</inkml:trace>
  <inkml:trace contextRef="#ctx0" brushRef="#br0" timeOffset="132798.18">4811 8685 0,'0'0'0,"0"0"15,0 0-15,0 0 16,0 0-16,0 0 16,0 0-16,0 17 15,0 18-15,0 0 16,0-1-16,0-8 16,-9 0-1,9-9-15,0 1 0,0-10 16,0 1-1,0 0-15,0-1 16,0-8-16,0 0 16,0-8-16,0-1 15,9-17-15,8 9 16,-8-1-16,0 10 16,-1 8-1,10 8-15,-1 10 16,0 8-16,-8 17 62,0 0-62,-1-17 0,-8-26 0,9 26 0,-9-8 0,0-18 0,0 8 0,0 1 0,0 0 16,0-9-16,17-9 16,9-17-16,18-35 15,17-8 1,-1 0-16,-16 17 15,-1 17-15,-17 18 0,0 17 16,9 9-16,0 25 16,-9 27-16,0 8 15,9 18-15,17 17 16,0-9 0,-26-60-16</inkml:trace>
  <inkml:trace contextRef="#ctx0" brushRef="#br0" timeOffset="133530.21">6678 8668 0,'0'0'0,"0"0"0,0 0 15,0 0 1,0 0-16,0 0 16,0 0-16,0 0 15,0 0-15,0 0 16,0 8-16,17 44 16,-8 61-16,0 60 31,-1 18-31,-8-18 0,0-26 15,0-34-15,0-27 16,-8-8 0,-1-26-16,9-9 0,-9-25 15,9-10-15,0-8 16</inkml:trace>
  <inkml:trace contextRef="#ctx0" brushRef="#br0" timeOffset="133757.73">6617 9482 0,'0'0'0,"0"-9"15,0 9-15,0 0 16,0 0-16,0 0 16,17-9-16,9 1 15,35-1 1,17 0-16,18-17 15,17 0-15,17-17 16,-17-9-16,-44 18 16,-43 16-16</inkml:trace>
  <inkml:trace contextRef="#ctx0" brushRef="#br0" timeOffset="134069.1">7407 8650 0,'-8'0'0,"-1"0"16,0 0-16,1 0 16,8 0-16,0 0 15,0 0-15,0 9 16,-9 34-16,0 35 15,9 61 17,-9 51-32,9 18 0,0 0 15,0-35-15,0-26 0,0-17 16,0-26-16,0-34 16,0-18-16,18-18 15,-1-8-15,-8-17 16</inkml:trace>
  <inkml:trace contextRef="#ctx0" brushRef="#br0" timeOffset="134449.76">7989 9291 0,'0'0'0,"0"0"0,0 0 16,0 0-16,0 0 15,0 0-15,0 0 16,26 9 0,9-9-16,17 8 15,0-8-15,9 0 16,-9 0 0,-9 0-16,1 0 15,-9 9-15,-1 8 16,-8-8-16</inkml:trace>
  <inkml:trace contextRef="#ctx0" brushRef="#br0" timeOffset="134713.74">8111 9525 0,'0'0'0,"0"0"16,0 0-16,0 0 16,0 0-16,0 0 15,17 0-15,9 0 16,26 9-16,0-1 16,9-8-16,0 0 15,17-8 1,18-1-16,-53 9 15</inkml:trace>
  <inkml:trace contextRef="#ctx0" brushRef="#br0" timeOffset="149980.07">9535 8538 0,'0'0'0,"0"0"0,0 0 16,0 17-16,0 9 16,8 43-16,-16 53 15,-1 42 1,0 18-16,-8-9 16,-9-8-16,9-18 15,8-34-15,0-27 16,1-25-16,8-9 15,0-35-15,0-8 16,0-9-16</inkml:trace>
  <inkml:trace contextRef="#ctx0" brushRef="#br0" timeOffset="150213.9">9422 9239 0,'0'0'0,"0"0"16,0 0-16,0 0 16,9 0-16,8 0 15,18 0 1,25-8-16,10-1 16,8 0-16,9 1 31,-9-10-31,0-8 0,-8 9 15,-27 0-15,-17 8 16</inkml:trace>
  <inkml:trace contextRef="#ctx0" brushRef="#br0" timeOffset="150508.82">10160 8546 0,'-9'-8'0,"1"-1"15,-1 9-15,0 0 16,9 0-16,-8 0 16,-1 17-1,0 18-15,1 52 16,-10 43-16,1 43 109,8 0-109,-8-17 0,8-9 0,0-17 0,1-35 0,-10-8 0,18-35 0,0-9 0,0-17 0,9-17 0,0-1 0</inkml:trace>
  <inkml:trace contextRef="#ctx0" brushRef="#br0" timeOffset="150716.43">10229 9560 0,'0'0'0,"0"0"0,0 0 15,0 0-15,0 26 16,0 26-16,0 0 16,0 0-16,0-9 15,0 0-15,9-8 31,-9-27-31,0 1 0</inkml:trace>
  <inkml:trace contextRef="#ctx0" brushRef="#br0" timeOffset="151417.56">11037 8997 0,'-9'-9'0,"-8"0"16,-9 1-16,0-10 15,0 10-15,-9-1 16,9 9-16,0 0 16,-9 0-16,1 17 15,-1 9 1,0 9-16,0 34 16,1 18-16,16 0 15,18 8-15,0-17 16,18-9-1,-1-8-15,18-9 0,8-9 16,9-17-16,18-17 16,8-27-1,9-8-15,-9-17 0,-9-9 16,9-26 0,-25-9-16,-10 1 15,-26 8-15,-8 9 16,-18 17-16,-17 8 15,-17 10 1,-9 8-16,-26 17 16,8 9-16,1 9 15,8 8-15,17 0 16,10 9-16,8-17 16,17 0-16</inkml:trace>
  <inkml:trace contextRef="#ctx0" brushRef="#br0" timeOffset="151694.9">11358 9057 0,'0'0'0,"0"0"0,0 0 0,0 0 16,0 0-16,-8 0 15,-1 9-15,-8 8 16,-9 9 0,-18 35-16,-8 8 15,0 9 1,0-9-16,8-17 0,10-8 16,16-10-16,1-16 15,8-18-15,9 8 16</inkml:trace>
  <inkml:trace contextRef="#ctx0" brushRef="#br0" timeOffset="151920.29">10942 9109 0,'-9'0'0,"9"0"0,0 0 15,0 0-15,0 0 16,17 18-16,9 25 15,9 9 1,8 0-16,1-9 16,-1 0-1,-8-17-15,17 0 16,9 0-16,-18-17 0,-17 0 16</inkml:trace>
  <inkml:trace contextRef="#ctx0" brushRef="#br0" timeOffset="152327.93">11958 8676 0,'0'0'0,"-9"0"0,0 0 16,0 0-1,9 0-15,0 0 16,-8 0-16,-1 26 15,0 35-15,-8 25 16,8 44 0,1 18-16,-10-10 15,18-17-15,0-8 0,0-18 16,0-25-16,0-18 16,0-9-1,18-17-15,-10-18 16,1 1-16</inkml:trace>
  <inkml:trace contextRef="#ctx0" brushRef="#br0" timeOffset="152611.4">11975 9213 0,'0'0'0,"-9"0"16,1 0-16,-1 0 15,0 0-15,9 0 16,0 0 0,0 0-16,0 0 15,0 0-15,0 0 16,18 0-16,8 0 16,17 0-16,26 0 15,1 0-15,-1-8 16,1-1-1,-9 0-15,-27-8 16,-16 17-16</inkml:trace>
  <inkml:trace contextRef="#ctx0" brushRef="#br0" timeOffset="152881.42">12531 8659 0,'0'0'0,"0"0"0,0 0 16,0 0 0,0 0-16,0 9 15,0 25-15,0 44 16,-9 35-16,0 43 16,1 17-16,-1 0 15,0-17-15,9-26 16,0-26-1,0-26-15,0-18 16,9-8-16,0-26 16,-9-17-16</inkml:trace>
  <inkml:trace contextRef="#ctx0" brushRef="#br0" timeOffset="153298.49">12878 9525 0,'0'0'0,"-9"0"16,1 0-16,8 0 16,-9 0-16,9 0 15,0 0 1,0 0-16,0 0 15,0 0-15,9 0 16,-1 9-16,10-1 16,-10 1-16,1 0 15,0 8-15,-1 0 16,-8 18-16,-8 0 16,-18-1-16,0 1 15,0 8 1,0-17-1,8 0-15,1-9 0,8 1 16,9-1 0,0 0-16,17 1 0,18-1 15,17-8 1,44-1-16,8-8 16,-61 0-16</inkml:trace>
  <inkml:trace contextRef="#ctx0" brushRef="#br0" timeOffset="179333.65">13425 8910 0,'0'-9'0,"0"9"0,0 0 15,0 0-15,0-8 16,0 8-16,0 0 15,17 0-15,10 0 16,7 0-16,1 0 16,17 0-16,0 0 15,-8 0-15,-1 0 32,0 0-32,1 0 15,-18 0-15,17 17 0,18 9 16,-35-17-16</inkml:trace>
  <inkml:trace contextRef="#ctx0" brushRef="#br0" timeOffset="179656.77">13686 9170 0,'-9'0'0,"0"0"0,9 0 15,0 0-15,0 0 0,0 0 16,0 0 0,0 0-16,0 0 15,0 0-15,0 0 16,0 0-16,0 0 15,0 0-15,18 0 16,-1 0 0,18 9-16,25-1 15,27-8-15,9 0 32,-61 0-32</inkml:trace>
  <inkml:trace contextRef="#ctx0" brushRef="#br0" timeOffset="182207.48">15275 7507 0,'0'0'0,"0"0"0,0 0 0,0 0 16,0 9-16,0-1 15,-9 10-15,0 8 16,-17 17 0,0 18-16,-17 17 0,-1 25 31,1 10-31,8 8 0,-8 1 15,-1 16-15,1 1 16,8 8-16,1 0 16,7 18-1,-7 17-15,8-18 0,0 9 16,8 18 0,1 8-16,17 18 15,0-1-15,0-8 16,17 0-16,1 8 15,-1-25-15,9 8 16,9 0 0,8-8-16,1-1 0,8-8 15,0-17-15,0-18 16,9-17 0,0-9-16,8-8 15,0-35-15,1-26 16,-35-26-16</inkml:trace>
  <inkml:trace contextRef="#ctx0" brushRef="#br0" timeOffset="183173.06">15249 8607 0,'0'0'0,"0"0"16,0 0-16,0 0 15,0 0-15,0 0 16,17 0-16,9 0 16,26 9-16,9-1 15,0 1-15,0 8 16,17-8 0,-26 0-16</inkml:trace>
  <inkml:trace contextRef="#ctx0" brushRef="#br0" timeOffset="190008.24">16065 8157 0,'0'0'0,"0"0"0,0 0 0,0 0 16,0 0-16,0 0 15,0 0-15,17-9 16,18 0 0,17 1-16,18-1 15,8 0-15,9 1 16,-9-1-1,-9 0-15,-8-8 0,-18 0 16,-8 17-16,9 8 16,-18 1-16,-18 0 15</inkml:trace>
  <inkml:trace contextRef="#ctx0" brushRef="#br0" timeOffset="190461.13">16386 8200 0,'0'0'0,"-8"0"16,-1 0-16,0 0 15,1 0-15,-1 0 16,9 0-16,-9 0 15,0 9-15,1 8 16,-10 18-16,1 17 16,0-1-1,-1 1-15,1 0 16,0-8-16,8-1 16,0 0-16,1 1 15,8-1-15,0 0 16,0-17-1,8 0-15,10 0 16,-1-9-16,0 1 16,18-10-16,8 1 15,1 0-15,8-9 16,9-9-16,17 0 16,-26-8-16,-9 0 15,1 0-15,8-1 16,-35 10-16</inkml:trace>
  <inkml:trace contextRef="#ctx0" brushRef="#br0" timeOffset="190686.41">16239 8581 0,'0'0'0,"0"0"0,0 0 0,17 0 16,18 0-16,17 0 15,9-9-15,8 1 16,-8-1 0,8-8-1,1 8-15,-35 9 0</inkml:trace>
  <inkml:trace contextRef="#ctx0" brushRef="#br0" timeOffset="191358.21">16942 8624 0,'0'0'0,"0"0"0,0 0 15,0 0-15,0 0 16,0 0-16,0 0 16,9 0-16,8 0 15,0 0-15,1-8 16,-1 8 0,9 0-16,0 0 15,0 0-15,-8 0 16,-10 0-16,1 0 15,0 0-15,-9 0 16,0 8-16,-9 1 16,0 8-16,-17 1 15,0-1 1,0 0-16,-9 9 16,1 0-16,16-8 15,1-1-15,0-8 16,8-1-16,9 1 15,0-1-15,0 1 16,17 0-16,9-1 16,9 1-1,9 0-15,-1-1 32,0 1-32,-8-9 0,-9 0 15,-8 0-15,-10 0 0,1 0 16,0 0-16,-1 0 15,10 0-15,-10 9 16</inkml:trace>
  <inkml:trace contextRef="#ctx0" brushRef="#br0" timeOffset="192488.81">18740 8200 0,'0'0'0,"0"0"0,-9 0 16,0 0-16,1 0 16,-1 0-16,-9 9 15,1 8 1,0 9-16,-9 26 16,8 17-16,1 0 15,17-8 1,17-18-16,1 1 15,16-18-15,1 0 16,9-18-16,8-16 0,0-1 16,-9-17-1,1 0-15,-18-17 16,-9-1-16,-8-8 16,-18 9-16,-17 8 15,0 1-15,-18 17 16,-16 17-16,8 8 15,17 18-15,9 17 16,17-17 0</inkml:trace>
  <inkml:trace contextRef="#ctx0" brushRef="#br0" timeOffset="193023.88">20190 8252 0,'0'0'0,"0"0"16,0 0-16,0 0 16,0 17-1,0 9-15,0 9 16,0 8-16,8 9 15,10-9-15,8 1 16,9-1 0,17-17-1,8 0-15,10-17 0,-9-18 16,0 0-16,-9-17 0,-9-8 16,-8-10-16,-27 1 15,-16 0 1,-18-1-16,-26 10 15,-18 8-15,-17 9 16,0 17-16,9 17 16,18 26-16,25 0 15,26-17-15</inkml:trace>
  <inkml:trace contextRef="#ctx0" brushRef="#br0" timeOffset="193559.46">21996 8226 0,'0'0'0,"0"0"0,0 0 16,0 0-1,0 0-15,0 0 0,0 17 16,0 9-16,0 9 16,17 8-1,1 9-15,-1 0 16,18-9 0,17 1-16,0-18 0,0-9 15,9-8-15,0-18 16,-9 0-16,0-17 15,-9-8-15,-8-10 16,-18 1 0,-17-18-16,-17 1 15,-26 8-15,-27 0 16,-17 17-16,0 18 16,-8 17-16,25 9 15,44-1 1</inkml:trace>
  <inkml:trace contextRef="#ctx0" brushRef="#br0" timeOffset="194508.64">15943 9542 0,'0'0'0,"-8"0"0,-10 0 15,10 0-15,-1 0 16,0 0-16,1 0 16,-1 0-16,0 0 15,1 0-15,-1 0 16,-17 18 0,0-1-16,0 18 15,8 17-15,1 17 16,17-9-16,0 1 15,26-9 1,9 0-16,-1-9 0,1-17 16,17-17-1,0-9-15,1-9 16,-1-17-16,8-17 16,-16 0-16,-9-9 15,-18 0-15,-8 8 16,-18 1-16,-8 9 15,-9-1-15,-1 18 16,-16 8-16,17 9 16,17 0-16,9 0 15</inkml:trace>
  <inkml:trace contextRef="#ctx0" brushRef="#br0" timeOffset="195295.38">17854 9534 0,'0'0'0,"0"0"16,0 0-16,0 0 15,0 0-15,0 0 16,17 0-16,1 0 16,16 0-16,1 0 15,8 0-15,1-9 16,-1 9 0,1 0-1,-18 0-15</inkml:trace>
  <inkml:trace contextRef="#ctx0" brushRef="#br0" timeOffset="195891.88">18766 9525 0,'0'0'0,"0"0"0,0-9 16,-9 1-16,0-1 16,-8 0-16,-9 9 15,-9 0-15,9 0 16,-9 0-16,1 18 15,8-1-15,-1 0 16,10 9-16,0 9 31,8 0-31,9-9 0,17 0 16,1-18-16,-1 1 16,9-9-16,9-9 15,17-17-15,0-17 16,-8 0-16,8-35 15,-9-18-15,-17 1 16,0 17 0,-17 18-16,0 25 15,-9 9-15,0 9 16,0 17-16,-9 0 16,0 17-16,-17 26 15,0 35-15,9 17 16,-1 1-1,18-1-15,0-17 16,9-26-16,0-17 16,17-9-16,17 8 15,-17-25-15</inkml:trace>
  <inkml:trace contextRef="#ctx0" brushRef="#br0" timeOffset="196123.13">18948 9179 0,'0'0'0,"0"0"15,0 0-15,0 0 16,0 0-16,17 0 16,9 0-16,26-9 15,9 9-15,0-9 16,9 1-1,-1-1-15,-8-8 16,-9 8-16,-17 9 16,-18 0-16</inkml:trace>
  <inkml:trace contextRef="#ctx0" brushRef="#br0" timeOffset="196480.98">19217 9326 0,'0'0'0,"0"0"0,0 0 16,0 0-16,0 0 15,-9 0-15,1 8 16,-1 10-16,-8-1 16,-9 9-1,0 9-15,8-9 16,1 8-16,8 10 15,1-1 1,-1 0-16,9-17 0,0 0 16,0-8-16,0-1 15,9 0-15,8 1 16,0-10 0,1 1-16,8-1 15,8 1-15,10-9 16,-1-9-16,1 1 15,8-1-15,0 1 16,-26-1-16</inkml:trace>
  <inkml:trace contextRef="#ctx0" brushRef="#br0" timeOffset="196691.37">19182 9473 0,'0'0'0,"0"0"15,0 0-15,0 0 16,0 0-16,0 0 16,18 0-16,-1 0 15,9 0 1,18 0-16,16 0 16,1 0-16,-26 0 15</inkml:trace>
  <inkml:trace contextRef="#ctx0" brushRef="#br0" timeOffset="197217.9">19651 9586 0,'0'0'0,"-8"0"0,-1 0 16,0 0-16,9 0 15,0 0-15,0 0 16,0 0-16,0 0 16,0 0-16,0 0 15,9 0-15,8 0 16,1 0-16,-1 0 15,0 0-15,1 0 16,-9 0 0,-1 0-16,1 0 15,-9 0-15,0 0 16,0 8-16,-9 10 16,1-1-16,-10 9 15,-8 0-15,9 0 16,-1 0-1,1-9-15,8 0 16,1-8-16,8 0 16,0-1-16,0 1 15,0 0-15,0-1 16,8 1-16,10 0 16,-1-1-16,0-8 15,1 0 1,8 0-16,9 18 31,-9-10-31</inkml:trace>
  <inkml:trace contextRef="#ctx0" brushRef="#br0" timeOffset="197571.4">18384 10019 0,'0'0'0,"0"0"0,0 0 15,8 0-15,18 0 16,26 0-16,27-9 15,25 9-15,26-9 32,18 9-32,-18-8 0,-17-1 15,-9 0-15,-9 1 0,-8 8 16,-26-9 0,-26 9-16,-9 0 15,-17 0-15,-1 0 16</inkml:trace>
  <inkml:trace contextRef="#ctx0" brushRef="#br0" timeOffset="197977.04">18826 10201 0,'0'0'0,"0"0"0,0 0 15,0 0-15,18 0 16,-1 0-16,9 8 16,9 1-16,8 0 15,1-1 1,-1 9-16,-17 1 16,0-1-1,0 0-15,-17 1 16,0-1-16,-9 0 0,-9 1 15,0-1-15,-8 9 16,0 0 0,-1-9-16,1 1 15,8-10-15,0 1 16,1 0-16,8-1 16,0 1-16,0 0 15,17-1-15,18 1 16,26 0-1,60-18-15,-8-8 16,-69 8-16</inkml:trace>
  <inkml:trace contextRef="#ctx0" brushRef="#br0" timeOffset="198511.13">20650 9932 0,'0'0'0,"0"-9"0,0-17 0,-9 0 15,1 9 1,-1 0-16,9 8 16,0 9-16,-9 0 15,1 0-15,-1 17 16,0 1-16,1 16 16,8 1-16,0 17 15,0 0 1,17-9-16,0 1 15,18-18-15,0-9 16,8-8-16,9-18 16,0-8-1,0-9-15,-8-9 16,-9-8-16,-9-9 16,-18-9-16,1-8 15,-18 17-15,-8 17 16,-9 1-16,0 16 15,-18 1-15,1 17 16,8 9 0,1 17-16,8-1 0,17-7 15</inkml:trace>
  <inkml:trace contextRef="#ctx0" brushRef="#br0" timeOffset="199041.19">22326 9707 0,'0'0'0,"-9"0"0,1 0 15,-1 0 1,0 0-16,-8 0 16,-1 9-16,-8-1 15,0 10-15,0-1 16,9 0-16,0 18 15,-1-1-15,1 1 32,17 0-32,0-1 15,17-8-15,9 0 16,9 0-16,17-17 0,9 0 16,0-18-16,-9-17 15,0 0-15,-9-9 16,-17-8-16,-8 0 15,-18-9-15,-9 17 16,-17 1 0,-17-1-16,-18 18 15,-9-1-15,1 18 16,-1 0-16,36 0 16</inkml:trace>
  <inkml:trace contextRef="#ctx0" brushRef="#br0" timeOffset="200221.65">16369 10867 0,'-9'-8'0,"1"-1"16,-1 0-16,0 1 15,0-1-15,1 0 16,-10 1-16,-8-1 15,0 9-15,-8 0 16,-10 26-16,-8 17 16,-9 35-1,9 9 1,26-9-16,17-17 0,9-10 16,18-7-16,-1-18 15,27 0-15,16-18 16,19-8-16,16-26 15,1-8-15,-1-27 16,-8-8 0,-35 0-16,-9 8 15,-16-8-15,-19-1 16,-16 1-16,-19 17 16,1 18-1,0 8-15,-8 17 16,-10 18-16,9 17 0,18-1 15,8-7 1</inkml:trace>
  <inkml:trace contextRef="#ctx0" brushRef="#br0" timeOffset="200792.47">18878 11179 0,'0'0'0,"0"0"15,0 0-15,0 0 16,-8 0 0,-1 0-16,0 18 0,1-1 15,-1 9 1,0 8-16,9 10 15,0 8-15,18 0 16,-1-9 0,18 0-16,8-17 0,9 0 15,9-17-15,-17-9 16,8-17-16,8-9 16,-7-9-1,-19-8-15,-8-1 16,-8 1-16,-18-18 15,-9-8-15,-17 17 16,0 18-16,-17 8 16,-1 8-16,1 18 15,-18 9 1,0 8-16,18 9 0,17 0 16</inkml:trace>
  <inkml:trace contextRef="#ctx0" brushRef="#br0" timeOffset="202058.58">20607 10928 0,'0'0'0,"0"0"15,0 0-15,0 0 16,0 0-16,0 0 15,0 0-15,0 0 16,0 0-16,-9 0 16,0 0-16,1 0 15,-19 0-15,1 17 16,-8 18-16,-1 8 16,9 1-1,9-10-15,-1-8 31,18 0-31,0-17 0,9 0 16,8-1-16,1-16 16,16-10-16,1-25 15,17-18-15,-8 1 16,-1-10-16,-17-8 16,0 9-16,-17 26 15,-1 8-15,-8 18 16,0 8-16,0 9 15,-8 9-15,-1 17 16,-17 26-16,0 34 16,9 10-16,17-10 15,0-8-15,0-26 16,17-17 0,9-9-16,17-18 15,-25 1-15</inkml:trace>
  <inkml:trace contextRef="#ctx0" brushRef="#br0" timeOffset="202320.95">20858 10686 0,'0'0'0,"0"0"0,0 0 16,0 0-16,0 0 15,0 0-15,18 0 16,-1 0-16,0 0 16,18-9-1,35 0-15,17-8 16,-27 0 0,1 8-16,-9 0 0,-17-8 15,-18 8-15</inkml:trace>
  <inkml:trace contextRef="#ctx0" brushRef="#br0" timeOffset="202737.6">21067 10772 0,'0'0'0,"0"0"16,0 0-16,0 0 15,-9 0 1,0 9-16,1-1 15,-1 1-15,0 8 16,1 1-16,-10-1 16,1 0-16,0 1 15,-1 8-15,1 8 16,-1-8-16,10 0 31,-1 0-31,9 0 0,0-8 16,0-1-16,0 0 15,0 1-15,0-1 16,9-8-16,-1-1 16,10 1-16,-1 8 15,1-8-15,16 0 16,1-1 0,17 1-16,0-1 15,9-8-15,-18-8 16,1-1-16,-9 9 15,-18-8-15,-8-1 16</inkml:trace>
  <inkml:trace contextRef="#ctx0" brushRef="#br0" timeOffset="202937.1">20945 10945 0,'0'0'0,"0"0"0,0 0 15,0 0-15,0 0 16,18 0-16,-1 0 16,9 0-16,17-8 15,18-1-15,9 0 16,-1 1 31,-17-1-47,-34 9 0</inkml:trace>
  <inkml:trace contextRef="#ctx0" brushRef="#br0" timeOffset="203427.55">21423 11110 0,'0'0'0,"0"0"0,0 0 15,0 0-15,0 0 16,0-9-16,0 1 16,0-1-1,9 9-15,-1-9 16,10 1-16,-1-1 16,9 0-16,9 1 15,-9-1-15,0 9 16,-9 0-16,-8 0 15,0 0-15,-1 0 16,-8 0-16,-8 9 16,-1 8-16,-17 0 15,0 9 1,-9 0-16,0 0 16,1 0-16,16 0 15,1-17-15,-1-1 16,10 1-16,8 0 15,0-1-15,0-8 16,8 9 0,10 0-16,-1-9 15,9 0-15,0 0 16,18 0-16,8 8 16,-35 1-1</inkml:trace>
  <inkml:trace contextRef="#ctx0" brushRef="#br0" timeOffset="203773.6">20190 11526 0,'0'0'0,"0"0"0,0 0 0,0 0 0,8-9 15,27 0-15,26 1 16,17-1-16,35 0 16,26-8-16,9 8 15,-1 1-15,-8 8 16,-9-9-1,-17 0-15,-17 1 16,-18 8-16,-17 0 16,-18 0-16,1-9 15,-10 9-15,-16 0 16</inkml:trace>
  <inkml:trace contextRef="#ctx0" brushRef="#br0" timeOffset="204187.67">20937 11569 0,'0'0'0,"0"0"0,0 0 15,17 0-15,0 9 16,9-1-16,18 1 15,-1 0-15,1-1 16,-1 1-16,-17 0 16,0-1 31,-17 1-47,-1 0 0,1-1 0,-9 1 0,-9 8 0,1 0 15,-10 9-15,1-8 16,0-10-16,8 1 15,0 0-15,9-1 16,0 1-16,0 0 16,0-1-1,18-8-15,8 18 0,35-10 16,17-8 0,52-8-16,-8-10 15,-70 10-15</inkml:trace>
  <inkml:trace contextRef="#ctx0" brushRef="#br0" timeOffset="204608.46">22734 11145 0,'0'0'0,"0"0"0,-9 0 0,1 0 16,-18 17-16,0 0 16,0 1-16,-9 7 15,0 1 1,0 9-16,9 0 16,9 8-1,0 9-15,17-9 0,8-8 16,10-9-1,8 0-15,17 0 16,9-17-16,18-18 0,8-17 16,-9-17-1,-17-9-15,-8-9 16,-1-8 0,-25-1-1,-18 10-15,-9 17 0,-17 8 0,-9 18 16,-17 8-16,-9 18 15,-34 25-15,34-8 16</inkml:trace>
  <inkml:trace contextRef="#ctx0" brushRef="#br0" timeOffset="205388.54">16760 12305 0,'0'0'0,"-9"0"0,0-9 0,-8 1 16,-9 8-16,-18 0 15,1 0-15,0 8 16,-1 10-16,9-1 16,-8 26-1,8 18-15,9 0 16,26 8-16,18 0 15,16 0-15,18-8 16,18-9-16,17-26 16,0-26-16,-1-17 15,1-9-15,-9-18 16,-8 1 0,-18-17-1,-17-1-15,-18-8 0,-26-9 16,-8 8-16,-18 18 15,-8 9-15,-18 8 16,9 18 0,0 8-16,17 9 15,26 9-15,9-9 16</inkml:trace>
  <inkml:trace contextRef="#ctx0" brushRef="#br0" timeOffset="205890.7">19400 12626 0,'0'0'0,"-9"0"0,0 0 16,0 17-16,-17 0 15,0 26 1,-8 9-16,16 0 0,1 0 15,17-8 1,17-1-16,1 0 16,25-17-16,18 0 15,8-17-15,18-9 16,9-26-16,-1-9 16,-17-8-16,-17-9 15,-26 0 1,-18 0-16,-8-9 15,-26-8-15,-36-9 16,-7 18-16,-10 25 16,1 35-16,-1 17 15,44 1 1</inkml:trace>
  <inkml:trace contextRef="#ctx0" brushRef="#br0" timeOffset="206506.4">20954 12643 0,'-9'0'0,"1"0"16,-10 17-16,1 0 15,-9 27-15,8 16 16,1-8-16,17 9 47,9-18-47,8 1 0,-17-44 0,35 34 0,0-8 0,-1-17 15,18 0-15,0-18 16,1 0-16,-10-17 16,-17-8-16,0-10 15,-17-8-15,-18 0 16,-17 0-16,0 0 15,-17 18-15,-18 8 16,0 17-16,18 18 16,34-9-16</inkml:trace>
  <inkml:trace contextRef="#ctx0" brushRef="#br0" timeOffset="207304.17">22248 12478 0,'0'0'0,"0"0"0,0 0 15,0 0-15,0 0 16,0 0-16,17 0 15,9 9-15,18 0 16,25-1-16,9 1 16,18-9-1,-1 0-15,1-9 0,-9 1 16,-18 8 0,-8 8-16,-35 1 15</inkml:trace>
  <inkml:trace contextRef="#ctx0" brushRef="#br0" timeOffset="207683.43">22395 12582 0,'0'0'0,"0"0"15,0 0-15,0 9 16,0 8-16,0 9 15,0 17-15,-8 9 16,-1 18 0,0 8-1,-8 0-15,0 0 0,-1-9 0,1-9 16,0 1 0,8-18-16,9-17 15,0 0-15,0-8 16,9-1-16,8 0 15,0 1 1,18-1-16,8-8 16,18-1-16,9 1 15,-10-9-15,1 0 16,-9-9-16,-8 1 16,-9 8-1,-27 0-15</inkml:trace>
  <inkml:trace contextRef="#ctx0" brushRef="#br0" timeOffset="207907.25">22283 13093 0,'0'0'0,"0"0"0,0 0 15,0 0-15,17 0 16,0 9-16,18 0 15,26-1-15,8-16 16,18-1 0,-9-8-16,26 8 15,9 0-15,-61 9 16</inkml:trace>
  <inkml:trace contextRef="#ctx0" brushRef="#br0" timeOffset="208370.91">22995 13119 0,'0'0'0,"0"0"0,0 0 16,0 0-16,0 0 15,8 0-15,10 0 16,-1 0-1,0 0-15,9 0 16,0 0-16,1 0 16,-1 0-16,-9 0 15,0 0-15,-8 0 16,0 0-16,-1 0 16,-8 0-16,0 9 15,-8-1 1,-1 10-16,-17 8 15,-17 8-15,-10 1 16,10 0-16,8-9 16,1 0-16,16-18 15,1 1-15,-1 0 16,18-1-16,0 1 16,0 0-1,9-1-15,8 10 16,27-1-16,8 0 15,9-8-15,0 0 16,34-1-16,-25 1 16</inkml:trace>
  <inkml:trace contextRef="#ctx0" brushRef="#br0" timeOffset="209223.81">23168 7914 0,'0'0'0,"0"0"16,0 0-16,0 0 16,9 0-16,8 17 15,27 9-15,8 18 16,26 34-16,26 26 62,9 34-62,9 1 0,-1 34 0,9 26 0,1 26 0,-10 9 0,-8 17 16,-17 44-16,-18-9 16,-35 8-16,-17 44 15,-34 8-15,-18-8 16,-35-9-16,-17 18 16,-9-10-16,0-51 15,-9-26 1,-8-26-16,9-35 15,-1-9-15,-86 157 16</inkml:trace>
  <inkml:trace contextRef="#ctx0" brushRef="#br0" timeOffset="-189447.46">13217 14167 0,'0'0'0,"0"0"0,0 0 15,0 0-15,17 0 16,18-9-1,34 1-15,44-10 16,17-8 31,-8 1-47,8-1 0,-8 0 0,-18 8 0,-26 1 0,-17 0 0,-9 17 16,-26 0-16</inkml:trace>
  <inkml:trace contextRef="#ctx0" brushRef="#br0" timeOffset="-188902.23">13573 14150 0,'0'0'0,"0"0"0,0 0 16,0 0 0,0 0-16,0 0 15,0 8-15,0 10 16,0 8-16,-9 17 15,0 9-15,-8 17 16,0 9 15,-1 9-31,1-9 0,0-18 16,-1-16-16,9-18 0,1 0 16,8-9-16,0 0 15,0-8-15,0 0 16,0-1-1,0 1-15,17 0 0,9-1 16,18 1-16,16 0 16,10-1-1,8 1-15,0-9 16,0-9-16,-8 9 16,-18 0-16,-9 0 15,-17 0-15,0 0 16,-8-8-16,-10 8 15</inkml:trace>
  <inkml:trace contextRef="#ctx0" brushRef="#br0" timeOffset="-188677.61">13729 14600 0,'0'0'0,"0"0"15,0 0-15,0 0 16,17 0-16,1 0 16,8-9-1,26 1-15,0-1 16,17 1-16,1-10 16,-1 1-16,-16 8 15,-36 9 1</inkml:trace>
  <inkml:trace contextRef="#ctx0" brushRef="#br0" timeOffset="-188008.04">14441 14617 0,'0'0'0,"0"0"15,0 0-15,0 0 16,9 0-16,8 0 16,1 0-16,-1 0 15,18 0-15,-1 0 16,1 0-16,-9 0 16,0 0-1,-8 0-15,-1 0 16,-8 0-16,-1 0 15,1 0 1,0 0-16,-9 0 0,0 0 16,0 9-16,-9 8 15,0 1-15,-17 8 16,0 0-16,-9 0 16,1 0-1,8 0-15,0-9 16,8-8-16,1-1 15,8 1-15,1 0 16,8-1-16,0-8 16,0 9-16,0-9 15,17 9 1,9-1-16,9 1 16,8 0-16,1-1 15,-1 1-15,-8 0 16,-9-1-16,-9-8 15,-8 0-15,-1 0 16,1 0-16,-9 0 16</inkml:trace>
  <inkml:trace contextRef="#ctx0" brushRef="#br0" timeOffset="-187576.58">15205 14496 0,'0'0'0,"0"0"0,0 0 16,0 0-1,0 0-15,0 0 16,0 0-16,0 0 16,0 0-16,18 0 15,-1 0-15,9 0 16,9 0-16,8 0 15,1 0-15,-1 0 16,0 0-16,1 0 31,-18 0-31,0 0 0,-9 0 16,-8 0-16,-9 0 16</inkml:trace>
  <inkml:trace contextRef="#ctx0" brushRef="#br0" timeOffset="-187292.03">15205 14817 0,'0'0'0,"0"0"15,0 0-15,0 0 16,0 0-16,0 0 15,0-9 1,0 0-16,0 1 16,18-1-16,16-8 15,1-1-15,0 1 16,8 8-16,9 1 16,-8-1-1,8 9-15,-9 0 16,9 0-16,-17 9 15</inkml:trace>
  <inkml:trace contextRef="#ctx0" brushRef="#br0" timeOffset="-184794.85">16751 13578 0,'0'0'0,"0"0"16,0 0-16,0 0 15,0 0 1,0 0-16,0 0 16,0 0-16,0 0 15,-9 0-15,1 26 16,-1 26-16,-17 43 16,0 35-1,-9 26-15,18-26 16,-9-26-16,0 0 15,8-9-15,1-43 16,0-8-16,-1-19 16,9-16-1,9 0-15,0-9 0,0-9 16,0-25 0,18-18-16,17-26 0,8 0 15,0 8 1,1 36-16,-18 8 15,0 8-15,0 18 16,-9 9-16,1 17 16,-1 17-16,-8 18 15,-1 8-15,-8 1 16,0-18-16,0-9 16,0-17-1,9-9-15,0-8 16,-1-9-16</inkml:trace>
  <inkml:trace contextRef="#ctx0" brushRef="#br0" timeOffset="-184556.53">16325 14072 0,'0'0'0,"0"0"0,0 0 16,0 0-16,0 0 16,18-9-16,17 1 15,25-18 1,27 0-16,17 0 31,1 8-31,-62 18 0</inkml:trace>
  <inkml:trace contextRef="#ctx0" brushRef="#br0" timeOffset="-183760.21">17437 13977 0,'0'0'0,"0"0"0,0 0 0,0 0 15,0 0-15,0 0 16,0 0 0,-9 0-16,1 0 15,-1 0-15,-17 17 16,0 0-16,0 27 16,-18 16-16,10 1 15,-1-1 1,18-16-16,-1-1 15,9-17-15,9-17 16,0-1-16,9-16 16,17-1-16,26-26 15,0-8-15,9 0 16,-9 8-16,-8 18 16,-10 8-16,-7 18 15,-1 8 1,0 18-16,0-1 15,0 10-15,0-10 16,0-8 0,-9 0-16,1-17 0,-1 0 15,0-18-15,1 0 16,-1-25 0,18-27-16,-9-17 15,0-9-15,-17 18 16,-1 9-16,-8 16 15,0 18-15,0 18 16,0 8-16</inkml:trace>
  <inkml:trace contextRef="#ctx0" brushRef="#br0" timeOffset="-182696.23">18236 14288 0,'0'0'0,"-9"-8"0,1-1 15,-1 0-15,0 9 16,0 0-16,9 0 16,0 0-16,0 0 15,0 0 1,-8 0-16,8 0 16,0 0-16,-9 0 15,9 0-15,-9 0 16,1 9-16,-1 8 15,-8 1-15,-1 8 16,-8 0-16,9 0 16,0 0-1,-1 0-15,1-9 16,-1-8 0,10-1-16,-1 1 15,0 0-15,9-1 0,0-8 16,0 9-16,0-9 15,0 0-15,0 0 16,0 0 0,0 0-16,0 0 15,0 0-15,0 0 16,0 0-16,0 9 16,0-1-16,0-8 15,0 0-15,0 0 16,0 0-16,0 9 15,0 0 1,0-1-16,0-8 16,0 0-16,0 0 15,9 9-15,0-9 16,-9 0-16,0 0 16,0 0-16,0 9 15,0-9-15,0 0 16,0 0-16,0 0 15,0 0 1,0 0-16,0 0 16,0 0-16,0 0 15,0 0-15,8 0 16,1 8 0,0 1-16,-1-1 0,10 1 15,-1 0-15,1-1 16,-1-8-1,0 9-15,1-9 16,-1 9-16,-8-9 16,-1 0-16,1 0 15,0 0-15,-9 0 16,0 0-16,8-9 16,1 9-16</inkml:trace>
  <inkml:trace contextRef="#ctx0" brushRef="#br0" timeOffset="-182354.94">18366 14444 0,'0'0'0,"0"0"0,0 0 16,0 0-16,0 0 16,0 0-16,0 0 15,0 0-15,0 0 16,0 0 0,0 0-16,0 18 15,0-1-15,0 18 16,-9 8-16,9-9 15,0-8-15,0 0 16,0-17-16,0 8 16,0-8-16</inkml:trace>
  <inkml:trace contextRef="#ctx0" brushRef="#br0" timeOffset="-181928.38">18766 14418 0,'0'0'0,"0"0"0,0 0 0,0 0 16,0 0-1,0 0-15,0 0 0,0 0 16,17-8 0,9-1-16,9 0 15,8 1-15,9-1 16,18-8-16,-9-1 16,-27 18-16,1 0 15,-18 0 1</inkml:trace>
  <inkml:trace contextRef="#ctx0" brushRef="#br0" timeOffset="-181681.57">18931 14124 0,'0'0'0,"0"0"0,0 0 16,0 0-1,0 17-15,0 9 16,0 9-16,0 8 16,0 18-16,-9-1 15,0 1 1,1 0 0,-1-9-16,9-9 0,0-9 15,9-16-15</inkml:trace>
  <inkml:trace contextRef="#ctx0" brushRef="#br0" timeOffset="-181012.92">19660 13838 0,'0'0'0,"0"0"0,0 0 15,0 0-15,0 0 16,0 0-16,0 9 15,-9 17-15,1 26 16,-1 26-16,-8 25 16,-9-7-1,8-1-15,1-8 16,-1-9-16,1-26 16,0-18-16,8-8 15,9-17-15,0-1 16,0-8-16,0-8 15,17-18-15,1-9 16,17-8-16,-9 8 16,0 9-16,0 9 15,-9 8 1,0 9-16,-8 0 16,0 18-16,-1-1 15,1 9-15,0 0 16,0 0-16,-1-9 15,-8-8-15,0-9 16,0 0 0</inkml:trace>
  <inkml:trace contextRef="#ctx0" brushRef="#br0" timeOffset="-180826.86">19321 14115 0,'0'0'15,"0"0"-15,0 0 16,0 0-16,18 0 16,25 0-16,18 0 15,26-9-15,43-8 32,-8 0-32,-79 8 0</inkml:trace>
  <inkml:trace contextRef="#ctx0" brushRef="#br0" timeOffset="-180227.17">20398 14046 0,'0'0'0,"-9"0"0,9 0 0,-8 0 15,8 0-15,0 0 16,-9 0-16,9 0 16,-9 0-16,9 0 15,-8 0 1,-1 0-16,-17 17 15,-9 18-15,-8 17 16,-9 17-16,0 0 31,17-8-15,9-18-16,8 1 0,1-18 16,17 0-16,0-18 0,9 1 15,8-9-15,18-9 16,0-8-16,17 0 15,0-1-15,-9 10 16,1 8-16,-1 17 16,1 0-1,-10 1-15,-8 8 0,0-9 16,0-8-16,-8-1 16,-1 1-1,1-9-15,-1-9 16,-8-25-16,-1-36 15,-8-25-15,-8 17 16,-1 17-16,-8 18 16,-1 17-1,18 9-15,0 8 0,0 9 16</inkml:trace>
  <inkml:trace contextRef="#ctx0" brushRef="#br0" timeOffset="-179808.67">21023 14202 0,'0'0'0,"0"0"0,0 0 16,0 0-16,0 0 15,0 0-15,0 8 16,-8 10-16,-1 8 16,0 8-1,1 10-15,-10-1 16,1 0-16,0 1 31,-1-10-31,9-8 0,1-8 16,8-1-16,0-8 0,0-1 15,0 1-15,8-1 16,10 1 0,-1 0-16,9-1 15,26-8-15,9-8 16,9-1-16,-10-8 16,-25 0-16,-17 8 15</inkml:trace>
  <inkml:trace contextRef="#ctx0" brushRef="#br0" timeOffset="-179463.14">21414 14332 0,'0'0'0,"0"0"0,0 0 0,0 0 15,0 0-15,18 8 16,-1 1-16,0 0 15,1 8 1,8 0-16,-9 1 16,-8-10-16,-1 1 15,1 8-15,-9 1 16,-9-1-16,1 9 16,-18 9-16,8-9 15,1-1 1,0 1-1,8-8-15,9-10 0,0 1 16,0 0-16,17 8 16,9 0-16,26-8 15,18-9-15,-18-9 16,-26 1 0</inkml:trace>
  <inkml:trace contextRef="#ctx0" brushRef="#br0" timeOffset="-178863.14">16256 14747 0,'0'0'0,"0"0"0,0 0 15,0 0-15,17 0 16,18 9 0,26 0-16,34-9 15,44 8 16,26 1-31,26 8 0,35 1 0,35-1 16,34 0-16,18 1 0,34-10 16,9 10-16,0-1 15,-26 0-15,-17 9 16,-27-8 0,-25 8-16,-27-9 15,-25-8-15,-36-1 16,-25 1-16,-35-9 15,-26 0-15,-35 0 16,-18 0-16,-16-9 16,-10 1-1,-8 8-15</inkml:trace>
  <inkml:trace contextRef="#ctx0" brushRef="#br0" timeOffset="-178295.14">19243 15146 0,'0'0'0,"0"0"0,0 0 15,0 0-15,0 0 16,0 0 0,0 0-16,18 0 15,16 0-15,1 17 16,17 0-16,0 1 16,0-1-16,-8 0 31,-1 1-31,-17-1 0,0 0 15,-8 1-15,-10-1 16,1 0-16,-9 1 16,-9-1-16,-8 0 15,-9 18-15,-17-9 16,-1 0-16,-8 0 16,17 0-16,1-9 15,16-8-15,1-1 16,8 1-1,0-9-15,9 0 16,0 0-16,0 0 16,9 9-16,8-1 15,10 10-15,16-1 16,9 0 0,0-8-16,0 0 0,-8-1 31,-1 1-31,-17 0 0</inkml:trace>
  <inkml:trace contextRef="#ctx0" brushRef="#br0" timeOffset="-158574.54">13894 16982 0,'0'0'0,"0"0"0,0 0 16,-9-9-16,1 1 16,-1-10-16,0 1 15,-8 0-15,0 8 16,-10 0-16,10 1 16,-9 8-16,0 0 15,-9 17 1,1 9-16,-1 9 15,0 8 1,9 0-16,0 18 0,17 8 16,9-8-16,9-18 15,8-17-15,1 0 16,16-17-16,1-1 16,9-8-16,8-26 15,0-17 1,9-26-16,8-27 15,-17-8-15,-17-8 16,-9-1-16,0 18 16,-17 26-1,-1 25-15,1 10 0,-9 16 16,0 1-16,0 8 16,0 9-1,0 0-15,-9 9 16,-8 34-16,-9 53 15,-9 60-15,9 25 16,17-7-16,9-18 16,18-44-16,-1-34 15,9-17-15,0-27 16,18-8-16,-10-26 16,-16 0-1</inkml:trace>
  <inkml:trace contextRef="#ctx0" brushRef="#br0" timeOffset="-158267.09">14415 16679 0,'0'0'16,"0"0"-16,0 0 0,0 0 16,0 0-16,0 0 15,0 0 1,17 0-16,9 0 16,27 0-16,7-9 15,10 0-15,-1 1 16,1-1-1,-1 9-15,1 0 16,-44 0-16</inkml:trace>
  <inkml:trace contextRef="#ctx0" brushRef="#br0" timeOffset="-157816.14">14580 16800 0,'0'0'0,"0"0"0,0 0 16,0 0-16,0 0 15,0 0-15,0 0 16,-9 0-16,1 17 16,-1 1-16,-8 16 15,-9 10-15,0 8 16,-1-1-16,1 1 31,0 0-31,9 9 0,0-18 16,8 1-16,9-18 15,0 0-15,0-9 16,0 0 0,0 1-16,9-10 0,-1 10 15,10-1-15,-1 0 16,18 1-1,17-1-15,0-9 16,0 1-16,9 0 16,0-1-16,-1-16 15,1-1-15,-17 0 16,-1 1-16,9-9 16,-17-1-16,-26 18 15</inkml:trace>
  <inkml:trace contextRef="#ctx0" brushRef="#br0" timeOffset="-157580.77">14502 17164 0,'0'0'0,"0"0"15,0 0-15,0 0 16,0 0-16,9 0 15,8 0-15,18 8 16,8 1-16,18-9 16,8-9-16,9 1 15,9-10 1,-17 10-16,-35 8 0</inkml:trace>
  <inkml:trace contextRef="#ctx0" brushRef="#br0" timeOffset="-157009.29">15362 17242 0,'0'0'0,"0"0"16,0 0-16,0 0 16,0 0-16,0 0 15,17 0-15,9 0 16,9 0-16,-1 8 15,10 1-15,-9-9 16,8 0-16,0 9 31,-16-9-31,-1 0 0,-18 0 16,1 0-16,-9 0 16,-9 8-16,1 10 15,-10-1-15,-8 9 16,0 0-16,-9 0 15,1 0-15,-1 0 16,9-9 0,8-8-16,1-1 15,8 1-15,1 0 16,8-1-16,0 1 16,0 0-16,17-1 15,9 10-15,9-1 16,17 0-16,17-8 15,10 0-15,-1-18 16,-44 9 0</inkml:trace>
  <inkml:trace contextRef="#ctx0" brushRef="#br0" timeOffset="-156293.06">16768 16869 0,'0'0'0,"0"0"0,0 0 16,0 0-16,0 0 16,18 0-16,16 9 15,27 0-15,17-1 16,9-16 0,-9-1-16,-8 0 15,-9 9-15,-27 0 16,-16 0-1,-10 0-15</inkml:trace>
  <inkml:trace contextRef="#ctx0" brushRef="#br0" timeOffset="-156091.1">16829 17068 0,'0'0'0,"0"0"16,0 0-16,0 0 15,17 0-15,1 9 16,25 0-16,18-1 16,17 1-1,35-9 1,-17 9-16,-70-9 16</inkml:trace>
  <inkml:trace contextRef="#ctx0" brushRef="#br0" timeOffset="-153715.2">18618 16107 0,'0'0'0,"0"0"0,0 0 15,0 0-15,0 0 16,0 0 0,0 17-16,0 27 15,-9 34-15,1 60 16,-10 27-16,-8 8 16,-17-8-16,8-27 15,0-34 1,18-17-16,0-35 15,8-26-15,9 0 0,0-18 16,0 1 0,0-18-16,0 1 15,17-27-15,18-8 16,8-9-16,1 17 16,-18 9-16,0 9 15,0 17-15,-9 0 16,1 0-16,-1 17 15,0 18 1,1 17-16,-1 8 16,-8-8-16,0-8 15,-1-18-15,1 0 16,-9-18-16,0 1 16</inkml:trace>
  <inkml:trace contextRef="#ctx0" brushRef="#br0" timeOffset="-153497.83">18236 16748 0,'0'0'0,"0"0"16,0 0-16,0 0 15,9 0 1,25 0-16,36 9 0,25-18 15,27-8 1,-1-9-16,18-9 16,217-17-16</inkml:trace>
  <inkml:trace contextRef="#ctx0" brushRef="#br0" timeOffset="-152466.08">19834 16358 0,'0'-8'0,"0"8"0,0 0 0,0 0 16,0 0 0,0 0-16,-9 0 15,0 0-15,-17 17 16,-17 26-16,-18 27 16,9 25-1,-9 35-15,0 26 0,27-1 16,8-16-1,8-18-15,18-8 0,9-27 16,8-8 0,18-17-16,8-26 15,-8-35-15,-17 0 16</inkml:trace>
  <inkml:trace contextRef="#ctx0" brushRef="#br0" timeOffset="-151790.24">20103 16731 0,'0'0'0,"0"0"16,0 0-16,0 0 16,0 0-16,0 0 15,0 0 1,0 0-16,0 0 15,-9 0-15,1 0 16,-19 17-16,1 9 16,-17 17-16,-9 27 15,17-1 1,0 0-16,1-8 16,16-9-16,1-9 15,17-8-15,0-9 16,17-18-16,1 1 15,16-18-15,19-8 16,7-9 0,10-17-16,-9 8 15,-18 18-15,-8-1 0,-9 18 16,-18 0 0,10 0-16,-1 18 15,1-1-15,8 18 16,0-9-16,0 0 15,0 0-15,0-18 16,0 1-16,0-18 16,0 1-16,0-18 15,0-35-15,0-43 16,-17 0 0,0 18-16,-18 25 15,0 26-15,9 18 16,0 17-16</inkml:trace>
  <inkml:trace contextRef="#ctx0" brushRef="#br0" timeOffset="-150109.02">21023 17008 0,'0'0'0,"0"0"16,0 0-16,0 0 15,0 0-15,0 0 16,0 0-16,0 17 16,0 18-16,-8-1 15,-1 27-15,-17 8 16,0-8-1,0 0-15,8-9 16,1-9-16,8-17 16,1-9-16,8 0 15,0-8-15,0 0 16,0-1-16,17 1 16,0 0-16,1-1 15,17 1-15,-1 0 16,-8-1-1,0-8-15,9-8 16,17 8-16,0-9 16,-26 9-16</inkml:trace>
  <inkml:trace contextRef="#ctx0" brushRef="#br0" timeOffset="-149887.09">21458 17276 0,'0'0'0,"0"0"0,0 0 16,0 0-16,0 0 15,0 18-15,-9 8 16,0 8-16,1 18 16,-1 0-16,0 17 15,0 1 1,1-18-16,8-9 15,0-17-15,8-17 16,-8-9-16</inkml:trace>
  <inkml:trace contextRef="#ctx0" brushRef="#br0" timeOffset="-149480.28">21918 17190 0,'0'0'0,"0"0"0,0 0 0,0 0 16,0 0 0,0 0-16,0 0 15,0 0-15,0 0 16,0 0-16,17 8 15,9 1-15,9 0 16,0-1-16,8 1 16,18 0-1,-9-9 1,-35 0-16</inkml:trace>
  <inkml:trace contextRef="#ctx0" brushRef="#br0" timeOffset="-148776.66">22838 16774 0,'0'0'0,"0"9"0,0-9 0,0 0 15,0 0-15,0 0 16,0 0 0,0 0-16,-8 0 15,-1 0-15,-17 17 16,0 18-16,-18 17 16,-8 17-16,9 0 31,-1 0-31,10 9 0,16-17 0,1-18 15,17-8 1,0-9-16,9-17 16,8-1-16,9 1 15,18-18-15,8-17 16,8 0-16,1 9 16,-17 0-16,-1 8 15,0 9-15,1 17 16,-9 1-1,-1 8-15,1 0 16,-9 0-16,0-9 16,0-8-16,-8-1 15,-1 1-15,0-18 16,1-17-16,8-34 16,0-27-16,-18-8 15,1 8 1,-18 26-16,1 18 15,8 9-15,0 25 16</inkml:trace>
  <inkml:trace contextRef="#ctx0" brushRef="#br0" timeOffset="-148317.91">23646 17146 0,'0'0'0,"0"0"0,0 0 16,0 0-16,0 0 15,0 0-15,0 0 16,-9 9-16,1 8 16,-1 9-1,-17 9-15,8 8 0,-8 1 16,9-10 0,0 1-1,-1-9-15,1 0 0,8-9 16,1-8-16,8-1 15,0 1-15,0 0 16,0-1 0,17 1-16,18 0 15,8-1-15,0-8 16,10-8-16,16 8 16,9 8-16,-52-8 15</inkml:trace>
  <inkml:trace contextRef="#ctx0" brushRef="#br0" timeOffset="-147934.42">24080 17164 0,'-9'0'0,"1"0"0,8 0 16,0 0-16,0 0 15,0 8-15,17 1 16,0 8-16,1 1 15,17 8-15,-1 0 16,-8 0 0,0 0-16,-17-9 15,0-8-15,-1 8 16,-16 0 0,-1 1-16,0 8 0,-8 0 15,0-1-15,-1-7 16,1-10-16,8 1 15,1 0 1,8-1 0,0 10-16,0-1 0,26 0 15,17 1-15,18-10 16,26 1 0,-1-18-16,-16 1 15,-35-1-15,-18 9 0</inkml:trace>
  <inkml:trace contextRef="#ctx0" brushRef="#br0" timeOffset="-147652.99">24367 16133 0,'0'0'0,"0"0"0,0 0 15,0 0-15,8 9 16,27 17-16,17 17 16,35 26-16,9 35 31,8 0-31,-9 26 0,-8 17 16,-35 9-16,-26 35 15,-34 8-15,-36 0 16,-25-26-16,-9-60 15,43-70-15</inkml:trace>
  <inkml:trace contextRef="#ctx0" brushRef="#br1" timeOffset="-128356.22">25461 8235 0,'0'0'0,"0"0"0,0 0 15,0 0 1,0 0-16,0 0 0,0 0 16,0 0-1,0 0-15,0 0 0,0 0 16,0 8 0,-9 44-16,0 35 15,9 34-15,-8 0 31,8 1-31,-9-36 0,0-17 16,1-8-16,8-26 16,0-18-16,8-8 15,-8-1-15</inkml:trace>
  <inkml:trace contextRef="#ctx0" brushRef="#br1" timeOffset="-128040.56">25513 8200 0,'0'0'0,"0"0"0,0 0 15,0 0-15,0 0 16,-9 0-16,1 0 15,-1 0 1,0 17-16,-8 9 16,-9 9-16,0 17 15,0 0-15,-9-9 32,18-17-32,-1 0 0,9 0 0,9-17 15,0-1-15,0 1 16</inkml:trace>
  <inkml:trace contextRef="#ctx0" brushRef="#br1" timeOffset="-127871.99">25478 8165 0,'0'0'0,"0"0"16,0 0-16,9 0 15,8 18-15,1-1 16,16 18-16,1 8 15,0 0-15,8 18 32,18-9-32,-18-26 15,-25-9-15</inkml:trace>
  <inkml:trace contextRef="#ctx0" brushRef="#br1" timeOffset="-127543.75">26025 8217 0,'0'0'0,"0"0"0,0 0 15,0 9-15,0 8 16,0 35-16,0 26 15,0 17-15,0 9 16,0 0 0,0-8-16,9-10 0,-9-25 15,0-9 1,0-9-16,0-8 0,0-18 16,9 0-1,-9-17-15,0 0 16</inkml:trace>
  <inkml:trace contextRef="#ctx0" brushRef="#br1" timeOffset="-127294.58">26008 8269 0,'0'0'0,"0"0"0,-9 0 16,0 0-16,1 18 15,-18 8-15,0 8 16,0 18-16,-9 0 16,9-9-1,9 1-15,-1-18 16,18 0-16,0-18 16,9 1-16,0-9 15,8-9-15,-8 9 16</inkml:trace>
  <inkml:trace contextRef="#ctx0" brushRef="#br1" timeOffset="-127152.81">26095 8269 0,'0'0'0,"0"0"0,0 0 15,8 0-15,10 18 16,-1 8-16,18 8 16,0 9-16,-1 1 15,18 8 16,-17-18-31,-17-16 0</inkml:trace>
  <inkml:trace contextRef="#ctx0" brushRef="#br1" timeOffset="-126768.64">25105 8183 0,'0'0'0,"0"0"16,0 0-16,0 0 15,0 26-15,0 52 16,-9 43-16,9 43 31,0-8-31,0-26 0,0-35 16,0-8-16,9-18 15,-1-8-15,-8-26 16</inkml:trace>
  <inkml:trace contextRef="#ctx0" brushRef="#br1" timeOffset="-126402.12">26590 8287 0,'0'0'0,"0"0"0,0 0 15,0 17-15,17 9 16,0 8-16,18 1 15,9 8-15,8 1 16,0-10 0,-9 1-1,1-9-15,-10 0 0,-8-17 0,-17-1 16,-9 10 0,-17 25-16,-27 18 15,-34 34-15,-26 17 16,0-16-16,60-53 15</inkml:trace>
  <inkml:trace contextRef="#ctx0" brushRef="#br1" timeOffset="-125572.16">25331 9534 0,'-9'0'0,"0"0"16,9 0-16,0 0 16,0 0-16,0 0 15,0 0-15,0 17 16,0 18-1,-9 25-15,1 36 16,8 42 0,-9 9-16,0-8 0,9-35 15,-8-18-15,8 1 16,0-35-16,8 9 16,10-27-1</inkml:trace>
  <inkml:trace contextRef="#ctx0" brushRef="#br1" timeOffset="-125101.77">25791 9742 0,'0'0'0,"0"0"0,0 0 15,0 0 1,0 0-16,0 17 16,0 26-16,0 18 15,0 34-15,-9 18 31,9-9-31,0-18 0,0-17 16,0-17-16,0-8 0,0-18 16,9-18-16,-1 1 15,-8-9 1</inkml:trace>
  <inkml:trace contextRef="#ctx0" brushRef="#br1" timeOffset="-124889.62">25765 9819 0,'0'0'0,"0"0"0,-9 0 15,0 18-15,1-1 16,-18 18-16,0 8 16,-9 9-16,0-9 15,18-17 1,-1-8-16,18-10 15,0-8-15,0 0 0,0 0 16</inkml:trace>
  <inkml:trace contextRef="#ctx0" brushRef="#br1" timeOffset="-124764.91">25843 9707 0,'0'0'0,"0"0"0,0 0 15,17 17-15,9 18 16,0 8-16,9 9 15,0-9 1,17-8 0,-17-18-16</inkml:trace>
  <inkml:trace contextRef="#ctx0" brushRef="#br1" timeOffset="-124386.46">26433 9871 0,'0'0'0,"0"0"16,0 0-16,0 0 15,0-8-15,0 8 16,0 0-16,0 0 16,0 0-16,0 8 15,0 18-15,0 18 16,0 25-16,0 0 16,0 9-1,0-17-15,0-1 16,0-16-16,0-1 15,9-17-15,-9-17 16,0-1-16</inkml:trace>
  <inkml:trace contextRef="#ctx0" brushRef="#br1" timeOffset="-124089.8">26338 10356 0,'-9'-8'0,"0"-1"0,1 9 16,8 0-16,0 0 15,0 0-15,0 17 16,0 1 0,17 8-16,1 8 15,-1 1-15,0-9 16,-8 0-16,0-9 15,8-8-15,0 0 16,9-18-16,9-17 16,9-26-16,25-61 15,1 1 17,-44 69-32</inkml:trace>
  <inkml:trace contextRef="#ctx0" brushRef="#br1" timeOffset="-123750.85">26928 9759 0,'0'0'0,"0"0"0,0 0 0,0 0 15,0 0-15,0 0 16,0 8-16,18 10 15,8 8 1,8 8-16,19 1 16,7-9-16,1 0 31,-9 0-31,-8-9 0,-18-8 16,-9 0-16,-8-1 15,-1 10-15,-16 8 0,-18 17 16,-26 26-16,-35 26 15,-17 9-15,17 0 16,61-43 0</inkml:trace>
  <inkml:trace contextRef="#ctx0" brushRef="#br1" timeOffset="-122436.08">25417 10928 0,'-8'0'0,"-1"0"0,0 0 16,9 0-16,0 0 16,0 0-16,0 0 15,0 0-15,-8 0 16,-1 26-1,0 17-15,-8 44 16,0 34 0,-1 26-1,1-8-15,8-18 0,0-26 16,1-8-16,8-18 0,0-17 16,0-26-16,0 9 15,8-18 1</inkml:trace>
  <inkml:trace contextRef="#ctx0" brushRef="#br1" timeOffset="-121829.11">25982 11067 0,'0'0'0,"0"0"0,0 0 15,0 0-15,0 0 16,0 0-16,0 8 16,0 1-16,0 0 15,0-1-15,0 10 16,0-1 0,0 0-16,0 9 15,-9 9-15,0 17 16,1 26-1,-10 8-15,10 10 0,-1-10 16,0-8-16,1-17 16,-1-18-1,0 0-15,9-17 16,0-8-16,0-10 16,0-8-16</inkml:trace>
  <inkml:trace contextRef="#ctx0" brushRef="#br1" timeOffset="-121555.12">25617 11630 0,'0'0'0,"0"0"0,0 0 16,9 17-16,8 18 15,1-1-15,-1 1 16,9 8-1,-9-8-15,1-9 0,-1 0 16,-8 0 0,-1-18-16,1 1 15,0 0-15,-1-9 16,10-9 0,8-26-16,9-25 0,17-53 15,78-225-15</inkml:trace>
  <inkml:trace contextRef="#ctx0" brushRef="#br1" timeOffset="-121205.18">26485 11231 0,'0'-9'16,"0"9"-16,0 0 0,0 0 16,0 0-16,0 9 15,9 17-15,-9 26 16,0 35-1,9 8-15,0-8 32,-9-9-32,-9-9 0,9-9 15,0-8-15,0-26 0,0-8 16,0-10-16,0-8 16,0 0-1</inkml:trace>
  <inkml:trace contextRef="#ctx0" brushRef="#br1" timeOffset="-120818.22">26494 11101 0,'0'0'0,"0"0"16,0 0-16,0 0 15,-9 18-15,1 8 16,-1 8-16,-17 9 15,0 1-15,0-1 16,0 0 0,9-17-16,-1 0 15,18-17-15,0-9 16,0 0-16,0-9 0,9 1 16,0-1-1,-1 0-15,10-8 16,8-18-16,-9 9 15,0 9 1,1 0-16,-1 8 0,0 9 16,1 0-16,17 17 15,-1 1 1,1-1-16,8 0 16,-8-8-16,-17-9 15</inkml:trace>
  <inkml:trace contextRef="#ctx0" brushRef="#br1" timeOffset="-119623.08">27250 10919 0,'0'0'0,"0"0"15,0 0-15,0 0 16,0 0-16,0 0 15,0 0-15,0 0 16,0 0 0,0 0-16,0 0 0,0 0 15,0 0-15,0 0 16,0 0-16,0 0 16,0 0-1,0 0-15,0 0 16,0 0-16,0 0 15,0 0-15,-9 0 16,-8 9-16,8 0 16,0-9-1,1 0-15,-1 0 16,0 0-16,0 0 0,9 0 16,0 0-1,0 0-15,0 17 16,0 0-16,18 1 15,-1 16-15,18 1 16,0 8-16,8-8 16,-8-9-16,-9 0 31,0-9-31,0 0 0,-9 1 16,-8-1-16,-9 26 15,-17 35-15,-27 9 16,-25 17-16,-1-9 15,-8 18 1,-17-1-16,25-25 0,53-61 16</inkml:trace>
  <inkml:trace contextRef="#ctx0" brushRef="#br1" timeOffset="-119032.68">25522 12608 0,'0'0'0,"0"0"0,0 0 16,0 0-1,0 0-15,0 0 16,0 0-16,0 26 16,0 43-16,8 53 15,-8 42 1,-8-8 0,-1-17-16,-8-27 0,8-8 15,0-17-15,9-27 16,0-8-16,9-17 15,-9-26-15</inkml:trace>
  <inkml:trace contextRef="#ctx0" brushRef="#br1" timeOffset="-118704.62">26069 12764 0,'0'0'0,"0"0"15,0 0 1,0 0-16,0 0 0,0 0 16,0 26-1,0 9-15,8 25 16,1 10-16,8 16 15,-8 18-15,0-26 16,-9-17-16,0-9 16,0 0-1,0-18-15,0-16 0,-9-10 16,9 1 0</inkml:trace>
  <inkml:trace contextRef="#ctx0" brushRef="#br1" timeOffset="-118467.93">25956 13266 0,'0'0'0,"0"0"0,0 0 16,0 0-16,17 18 16,0 16-16,10 1 15,7 17-15,-8-9 16,0 1-16,0-18 15,-8 0 1,-10-18-16,1 1 16,0 0-16,8-18 15,27-34-15,-1-27 16,-17 36-16</inkml:trace>
  <inkml:trace contextRef="#ctx0" brushRef="#br1" timeOffset="-118120.74">26868 12807 0,'0'0'0,"0"0"0,0 0 15,0 0-15,0 0 16,0 0-16,0 0 15,0 0 1,0 0-16,0 0 16,0 0-16,0 0 15,0 0-15,-9 18 16,0 25-16,1 26 16,-1 27-16,0-1 31,9-9-31,0-8 0,0-17 15,0-9-15,0-17 16,0-9-16,0-9 16,0-8-16,0-9 15</inkml:trace>
  <inkml:trace contextRef="#ctx0" brushRef="#br1" timeOffset="-117837.2">26650 13266 0,'0'0'0,"0"0"0,0 0 16,0 0-16,0 0 15,0 18-15,18-1 16,-1 9-16,1 9 16,8-1-16,0 10 15,0-18 1,-9 0-16,-8 0 15,-1-18-15,1 1 16,0-9-16,8-9 16,18-17-16,34-52 15,1-8-15,-44 60 16</inkml:trace>
  <inkml:trace contextRef="#ctx0" brushRef="#br1" timeOffset="-117458.99">27302 12807 0,'0'0'0,"-9"0"15,0 0-15,9 0 16,0 0-16,0 0 15,0 0-15,0 0 16,0 18-16,18-1 16,-1 9-16,18 0 15,0 0 1,-1 0-16,10 0 0,-1 0 31,1-9-31,-18-8 0,0 0 16,-18-1-16,1 10 15,0-1-15,-27 35 16,-25 26-16,-27 26 16,-16 8-1,-1 1 1,35-18-16,34-43 16</inkml:trace>
  <inkml:trace contextRef="#ctx0" brushRef="#br1" timeOffset="-115727.52">29065 8113 0,'0'0'0,"0"0"0,0 0 16,-9 0-16,0 0 16,0 26-16,-17 35 15,0 52-15,0 25 31,9 9-31,-9-17 0,9-43 16,17-9-16,0-26 16,17-18-16,0-25 15,-8 0 1</inkml:trace>
  <inkml:trace contextRef="#ctx0" brushRef="#br1" timeOffset="-115353.22">29308 8373 0,'0'0'0,"0"0"16,-9 0-16,0 17 0,9 9 15,0 26 1,0-8-16,9-1 15,8-17-15,1 0 16,-1 0-16,0-17 47,1-1-47,-1-8 0,1-8 0,-1-1 16,0-17-16,-8-17 0,0-18 15,-18 0-15,0 18 16,1 8-16,-10 9 15,1 9-15,0 17 16,-1 0-16,9 26 16,9 9-1,9-18-15</inkml:trace>
  <inkml:trace contextRef="#ctx0" brushRef="#br1" timeOffset="-114986.12">29959 8269 0,'0'0'0,"-9"0"0,-8 0 0,0 0 16,8 0 0,-8 18-16,-1-1 15,-8 26-15,9 9 16,-1 0-16,18-9 15,0 1 1,18-10-16,-1-8 16,0 0-16,1-17 15,8 0-15,0-1 16,9-16-16,-1-10 16,-8-8-16,0-17 15,-17 0-15,0-1 16,-9 10-16,-9 8 15,0 8 1,9 10-16,0 8 16,0-9-16,0 0 15,0 9-15</inkml:trace>
  <inkml:trace contextRef="#ctx0" brushRef="#br1" timeOffset="-114714.09">30445 8191 0,'0'0'0,"0"0"0,0 0 16,0 0-16,0 0 16,0 0-16,0 9 15,0 8-15,0 1 16,18-1 0,16 18-16,10-1 0,-1-8 15,-8 0 1,-9-9 78,-17-8-94,-1 8 0,-16 1 0,-18 25 0,-26 18 0,-35 34 0,-26 35 0,-165 164 0</inkml:trace>
  <inkml:trace contextRef="#ctx0" brushRef="#br1" timeOffset="-114124.16">29151 9716 0,'0'0'0,"0"0"16,0 0-16,0 0 15,0 8-15,0 27 16,-8 34 0,-1 52-16,-17 44 62,0-9-62,9-26 0,17-130 0,-18 112 0,9-25 0,9-35 16,0-9-16,9-17 0,0-17 0</inkml:trace>
  <inkml:trace contextRef="#ctx0" brushRef="#br1" timeOffset="-113735.4">29638 10027 0,'0'0'0,"-9"0"15,0 0-15,1 0 16,-1 0-16,0 0 16,-8 18-16,0 8 15,-1 8-15,9 10 16,9-1-16,0 0 15,9 0-15,9-8 94,-1-9-94,0 0 0,-17-26 0,26 9 0,-8-9 0,-1-9 16,0 0-16,9-17 0,1-8 0,-19-18 0,1 0 0,-18 9 0,1 8 15,-10 0-15,1 18 16,-1 0-16,10 17 16,8 0-16,0 0 15</inkml:trace>
  <inkml:trace contextRef="#ctx0" brushRef="#br1" timeOffset="-113545.15">30428 10001 0,'0'0'0,"0"0"0,0 0 15</inkml:trace>
  <inkml:trace contextRef="#ctx0" brushRef="#br1" timeOffset="-113371.83">30393 9941 0,'-9'-9'0,"1"0"0,-1 9 15,0 0-15,1 9 16,-10 26 0,-8 43-16,-8 34 15,16-8-15,1-35 16,-9 9-16,17-17 15,9-35-15,9-9 16,8-8 0,1-18-16,-10 9 0</inkml:trace>
  <inkml:trace contextRef="#ctx0" brushRef="#br1" timeOffset="-113085.4">30593 9932 0,'0'0'0,"0"0"0,0 0 16,0 0-16,0 0 16,0 9-16,17 8 15,1 0-15,16 18 16,10 0 0,-1-9-16,1 0 15,-1 0 16,-17-9-31,0-8 0,-17-1 0,0 1 0,-1 8 16,-25 9-16,-18 26 16,-43 26-16,-26 9 15,17 8 1,0 0-16,52-51 16</inkml:trace>
  <inkml:trace contextRef="#ctx0" brushRef="#br1" timeOffset="-112467">29316 11171 0,'0'0'0,"0"0"16,0 0-16,0 17 15,-8 35-15,-1 43 16,-17 61 15,0 9-31,9-27 0,17-138 0,-18 113 0,9-27 16,9-8-16,0-26 15,0-26-15,0-17 16,0 0 0</inkml:trace>
  <inkml:trace contextRef="#ctx0" brushRef="#br1" timeOffset="-112234.22">29803 11439 0,'0'0'0,"0"0"0,-9 17 15,0 27-15,-17 25 16,9 9-16,-9-9 15,8 9-15,1-26 16,17-9-16,-9-8 16,9 0-16,0-18 15</inkml:trace>
  <inkml:trace contextRef="#ctx0" brushRef="#br1" timeOffset="-111871.59">30332 11586 0,'0'0'0,"0"0"0,0 0 0,0 0 15,0 0 1,-8 18-16,-1 8 16,-8 17-16,-1-9 15,18 18-15,0 9 16,0-18-1,0-8-15,0-9 0,18-9 16,-1-8-16,0 0 16,18-18-16,0-17 15,8 0 1,-17-17-16,-8-1 16,-10 1-16,-16 0 15,-10 8 1,-8 1-16,-8 16 0,7 1 15,-7 17 1,8 0-16,26 9 16,0-9-16,0 0 0</inkml:trace>
  <inkml:trace contextRef="#ctx0" brushRef="#br1" timeOffset="-111585.15">30775 11396 0,'-8'0'0,"-1"0"0,0 0 16,1 8-16,8 10 16,0-1-1,0 18-15,8-1 16,10 1-16,8 0 16,0-9-16,0 0 15,0 0 1,-9-9-16,-8 0 0,0 0 15,-1 1 1,-16 16-16,-10 1 16,-25 26-16,-27 8 15,-17 0 1,9-8-16,52-35 0</inkml:trace>
  <inkml:trace contextRef="#ctx0" brushRef="#br1" timeOffset="-111074.1">29299 12660 0,'0'0'0,"0"0"0,0 0 16,0 0-16,17 43 15,-8 44-15,-18 52 16,-8 34 0,-18 0-16,9-17 0,9-35 15,8-34 1,0-27-16,9-16 16,0-27-16</inkml:trace>
  <inkml:trace contextRef="#ctx0" brushRef="#br1" timeOffset="-110779.18">29950 13033 0,'-8'-9'0,"8"9"0,0 0 0,0 0 16,0 9-16,-9 17 15,0 17 1,1 26-16,-1-8 16,0-1-16,9-16 15,0-18-15,9 0 16,0-18-16,-1 1 15</inkml:trace>
  <inkml:trace contextRef="#ctx0" brushRef="#br1" timeOffset="-110567.77">30506 12920 0,'0'0'0,"0"0"0,0 0 0,9 17 16,-1 27 0,1 8-16,-9 17 15,0 9-15,-9 0 32,9-18-32,0-8 0,0-26 15,0-17-15</inkml:trace>
  <inkml:trace contextRef="#ctx0" brushRef="#br1" timeOffset="-110305.27">30949 12764 0,'0'0'0,"0"0"16,9 17-16,25 18 15,10 8-15,25 1 16,1-1 15,-10 0-31,-16-17 0,-9 9 0,-9-9 0,-18 9 16,-8 8 0,-26 26-16,-34 18 0,-36 17 15,44-52 1</inkml:trace>
  <inkml:trace contextRef="#ctx0" brushRef="#br1" timeOffset="-108652.9">23359 8642 0,'0'0'0,"0"0"16,0 0-16,0-9 15,0 9-15,9 0 16,8 0-16,27 0 15,25 0-15,18 0 16,35 0 0,25-9-16,-8 1 0,-35-1 15,1 0 1,-19 1-16,-16-1 16,-18 0-16,-9 1 15,-16-1-15,-10-8 16,0-27-16,-8 1 15,0 34-15</inkml:trace>
  <inkml:trace contextRef="#ctx0" brushRef="#br1" timeOffset="-108454.59">24358 8235 0,'0'0'0,"0"0"16,0 0-16,0 0 16,0 0-16,0 17 15,0 9-15,17 17 16,1 0-16,16 9 15,1-8-15,0-1 16,-9-17 0,0 0-16,-17-9 15,-1 1-15,-16 16 16,-10 18-16,-16 35 16,16-35-1</inkml:trace>
  <inkml:trace contextRef="#ctx0" brushRef="#br1" timeOffset="-107924.59">23602 10149 0,'0'0'0,"0"0"0,0 0 15,0 0 1,18 0-16,25 0 15,35 8-15,35 1 16,26-18 15,9 1-31,-18-1 0,-17 0 0,-17 1 0,-10-1 16,-16 0-16,-9 1 16,-9-10-1,-35 10-15,-8 8 16</inkml:trace>
  <inkml:trace contextRef="#ctx0" brushRef="#br1" timeOffset="-107722.92">24575 9975 0,'0'0'0,"0"0"16,0 0-16,9 0 16,8 0-1,18 18-15,8-1 16,1 0-16,-18 9 15,0 9-15,-18 0 16,-8 17 0,-17 8-16,-26 1 15,8-1-15,18-25 0</inkml:trace>
  <inkml:trace contextRef="#ctx0" brushRef="#br1" timeOffset="-107324.84">24202 11361 0,'0'0'0,"0"0"0,0 0 15,0 0-15,0 0 16,17 0-16,26 9 15,18 8 1,26-8-16,17-1 16,0 1-16,-8-9 15,-18-9-15,-8 1 16,-18-10-16,-26 10 16,-18 8-16</inkml:trace>
  <inkml:trace contextRef="#ctx0" brushRef="#br1" timeOffset="-107108.41">24731 11257 0,'0'0'0,"0"0"16,0 0-16,18 9 16,8 8-16,9 0 15,8 9-15,0 0 16,-17 0-1,-8 9-15,-10 0 16,-25 8-16,-9 9 16,-26 9-16,0-9 15,26-26-15</inkml:trace>
  <inkml:trace contextRef="#ctx0" brushRef="#br1" timeOffset="-106707.42">23820 12963 0,'0'0'0,"0"0"0,0 0 0,0 0 15,17 18 1,26-1-16,18 9 15,26 0-15,0-17 32,17-1-32,0 1 0,-8-18 15,-9 1-15,-18-1 0,9 0 16,9 9 0,-52 0-16</inkml:trace>
  <inkml:trace contextRef="#ctx0" brushRef="#br1" timeOffset="-106473.99">24471 12816 0,'0'0'0,"0"0"0,0 0 16,17 0-16,9 17 15,9 9-15,17 9 16,-8-9-16,-1 9 15,-8-1 1,-9 1-16,-9 0 16,-17 17-16,-35 25 15,-8 10-15,17-44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1T03:24:04.12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1242 14973 0,'0'0'0,"0"0"0,0 0 0,0 0 15,0 0-15,0 0 16,0 0-16,0 0 16,0 0-1,26 0-15,-9 0 16,27 0-16,25 0 16,9-9-16,0 9 15,1 0-15,-19 0 16,-8 0-16,-8 0 15,-9 0-15,-1 9 16,1-9 0,-9 0-16,-17 0 15</inkml:trace>
  <inkml:trace contextRef="#ctx0" brushRef="#br0" timeOffset="401.41">1216 15345 0,'0'0'0,"0"0"15,0 0-15,0 0 16,0 0-16,0 0 16,26 0-16,-18 0 15,27 0-15,35 0 16,17 0-1,8 0 1,-17 0-16,0 0 0,-8 0 31,-9 0-31,-9 0 0,-9 0 16,-8 9-16,-18-9 0</inkml:trace>
  <inkml:trace contextRef="#ctx0" brushRef="#br0" timeOffset="829.16">1702 14540 0,'0'0'0,"0"0"15,0 0-15,0 0 16,0 0-16,9 17 16,8 9-16,18 8 15,8 1 1,1 8-16,25 1 31,1-1-31,8 9 0,17-9 0,-8 1 16,-9-10-16,-8 1 15,-18-9-15,-17 0 16,-9 0-16,-9 8 16,-8 1-16,-27 17 15,-34 43-15,-35 35 16,9-17 0,0-35-1,17-18-15,9-16 0,17-18 16,35-18-16</inkml:trace>
  <inkml:trace contextRef="#ctx0" brushRef="#br0" timeOffset="2680.7">3482 14046 0,'0'0'0,"0"0"0,0 0 16,0 0-16,0 0 15,0 0 1,0 0-16,0 0 16,0 0-16,-8 0 15,-1 0-15,0 0 16,0 0-16,1 17 16,-18 9-16,0 17 15,-18 18-15,10 8 16,-1-8-1,-9 17-15,10 17 16,-1 9-16,0 0 16,9 17-16,-9 9 15,18 0-15,0 9 16,-1-1-16,10-8 16,-1 0-16,9 9 15,0 8-15,9 0 16,-1 18-1,10-9-15,-1-18 16,0 9-16,18-8 16,17-18-16,0 0 15,9 1 1,9-18-16,-10-18 0,1-25 16,26-18-16,8-26 15,-60-8 1</inkml:trace>
  <inkml:trace contextRef="#ctx0" brushRef="#br0" timeOffset="3284.82">4081 14349 0,'0'0'0,"0"0"16,0 0-16,0 0 16,0 0-16,0 17 15,-8 1-15,-1 34 16,-8 26-16,-1-1 15,10-16 1,-1 0-16,9-18 16,0-8-16,0-9 0,0-9 15,0 0 1,9-8-16,-9-9 16</inkml:trace>
  <inkml:trace contextRef="#ctx0" brushRef="#br0" timeOffset="3937.44">5601 14410 0,'-9'-9'0,"1"9"0,-10 0 0,1 0 16,0 0-1,-9 17-15,-1 9 16,-7 18-16,16 8 16,1 8-16,17 1 31,0-9-31,9-9 0,8-17 0,18 0 16,0-17-16,17-9 15,8-9 1,10-17-16,17-35 15,-35 9-15,-26 9 16,0-17-16,-26 8 16,-9 8-1,-17 1-15,0 8 0,-17 18 16,-1 0-16,18 17 16,18 8-1,-1 1-15,9-9 16</inkml:trace>
  <inkml:trace contextRef="#ctx0" brushRef="#br0" timeOffset="4385.17">6634 14453 0,'0'0'0,"0"0"0,0 0 16,0 0-16,0 0 15,-8 0-15,-1 17 16,0 9-16,9 26 15,0-9-15,9 1 16,8-18 0,1 0-16,8 0 15,9-18 1,8 1-16,9-18 0,-9-17 16,1-8-16,-18-10 15,0 1-15,-17 0 16,-18 8-16,0 1 15,-17 8-15,-8 8 16,-1 10 0,0 8-16,9 8 15,17-8-15</inkml:trace>
  <inkml:trace contextRef="#ctx0" brushRef="#br0" timeOffset="4903.95">7954 14306 0,'0'0'0,"0"0"16,0 0-16,0 0 16,0 0-16,-8 0 15,-1 17-15,9 18 16,0-1-1,0 10-15,17 8 16,1-9-16,-1 0 16,18 0-16,17-17 15,0-8-15,9-18 16,0-9-16,-18-17 16,0 0-16,1 0 15,-18-17-15,0-9 16,-17-17-1,-18-1-15,-17 18 16,-9 0-16,-8 18 16,-18-1-16,0 18 15,-8 25-15,8 18 16,44 0-16</inkml:trace>
  <inkml:trace contextRef="#ctx0" brushRef="#br0" timeOffset="6184.39">3890 15406 0,'-8'0'0,"-1"0"0,0 0 15,1 17-15,-18 9 16,-1 9-16,1 17 16,0 17-16,9-9 15,17 10 1,0-1-16,17-8 16,1-18-16,16-17 0,1 0 15,9-26 1,8-17-16,17-18 15,-8-8-15,-18-18 16,-8 0-16,-17-17 16,-18 0-16,-27 9 15,1 17 1,-17 9-16,0 17 16,-1 9-16,18 17 15,17 0-15,9 0 16</inkml:trace>
  <inkml:trace contextRef="#ctx0" brushRef="#br0" timeOffset="6806.3">4819 15717 0,'0'0'0,"0"0"15,0 0-15,0 0 16,0 0-16,0 0 15,0 0-15,18 9 16,-1 0-16,9 8 16,9-8-1,17-1-15,0 1 16,9-18-16,-9 1 16,-8-10-16,-1-8 15,-8-8-15,-1-10 16,-8 10-16,-17-10 15,0 10-15,-18-1 16,-17 9 0,-9 9-16,-8 0 0,-18 17 15,-17 17 1,9 18-16,8 8 16,9 0-16,0 9 15,17 0-15,17 9 16,1-1-16,17 10 15,9-10 1,8-8-16,9-9 16,9-17-16,8 0 15,9-8-15,18-18 16,-9-9-16,8-8 16,-17-27-16,-34 19 15</inkml:trace>
  <inkml:trace contextRef="#ctx0" brushRef="#br0" timeOffset="7190.17">5532 15570 0,'0'0'0,"0"0"0,0 0 16,0 0-16,0 0 16,0-9-16,0 1 15,17-18-15,0-9 16,1-8-16,8-9 16,0 17-16,-18 9 15,1 9 1,0 8-16,-1 9 15,-8 0-15,0 0 16,0 18-16,0 16 16,0 18-16,0 0 15,9-8 1,9-18-16,-1-1 16,0-16-16,1-18 15,-1-16-15,-8 16 16</inkml:trace>
  <inkml:trace contextRef="#ctx0" brushRef="#br0" timeOffset="7333.29">5809 15102 0,'-8'-8'0,"-1"-1"15,0 9-15,1 0 16,8 0 0,0 0-16,0 0 0,0 9 15,0-9 1,0 8-16</inkml:trace>
  <inkml:trace contextRef="#ctx0" brushRef="#br0" timeOffset="7978.33">6192 15102 0,'0'0'0,"0"0"0,0 0 0,0 0 0,0 0 0,0 0 16,-9 0-16,0 0 0,0 0 15,1 0 1,-10 0-16,-8 18 16,0-1-16,0 0 15,-8 1 1,7 8-16,10 0 0,0-9 15,8 9-15,9-9 16,0 1 0,0-1-16,9 0 15,8 9-15,0-8 16,18-10-16,0 1 16,0 0-16,-1-9 15,-8-9-15,1 0 16,-10 1-16,0-1 15,-8-8 1,0-1-16,-1 1 16,-8 0-16,0-18 15,0 0-15,0-17 16,-8 0-16,8 0 16,-9 9-16,9 9 15,0-1-15,0 0 16,0 9-1,0 0-15,0 9 16,0 8-16,0 9 16,0 0-16,0 0 15,-9 18-15,1 16 16,-1 36-16,0-1 16,-8 17-16,-1 10 15,18-10-15,0-8 16,0 9-1,0-18-15,9-34 16,-9-18-16</inkml:trace>
  <inkml:trace contextRef="#ctx0" brushRef="#br0" timeOffset="9297.16">7034 15354 0,'0'0'0,"-9"0"16,0 0-16,1 0 16,-1 0-16,0 0 15,1 0-15,-10 0 16,1 8-16,0 10 15,-9 8 1,8 26-16,1 8 16,-1 1-1,18-9-15,18-9 0,-1 0 16,18-17-16,17-17 16,9-9-16,17-17 15,0-9-15,-17-9 16,-9-8-1,-17-9-15,-9 9 16,-17-9 0,-18 0-16,-17 8 0,0 10 15,-18 16-15,-8 10 16,0 8-16,17 8 16,18 1-16,8 0 15</inkml:trace>
  <inkml:trace contextRef="#ctx0" brushRef="#br0" timeOffset="9747.49">8076 15406 0,'0'0'0,"0"0"0,0 0 0,0 0 0,0 0 16,-9 17-1,1 9-15,-1 9 16,9 8-16,0 9 15,0-9-15,17 0 16,1 1 0,16-10-16,1-8 15,17-8-15,0-10 16,9-16-16,0-1 16,-18-17-16,9-9 15,-17-25-15,-18-1 16,-25 9-16,-10 0 15,-42 9-15,-27 17 16,-17 26-16,17 9 16,43-9-16</inkml:trace>
  <inkml:trace contextRef="#ctx0" brushRef="#br0" timeOffset="10429.02">4021 16341 0,'-9'0'0,"0"0"0,1 0 16,-1 0-16,0 0 15,0 0 1,-8 17-16,0 18 16,-1 17-16,1 0 15,17 8-15,0-8 16,17 9-16,9-9 16,18-17-1,8-9-15,0-18 0,9-16 16,0-18-1,-1-18-15,-16 1 16,-1-18 0,-17-17-16,-26 1 0,-8 7 15,-18 10 1,-9 16-16,0 18 0,-8 26 16,-9 0-1,26 0-15</inkml:trace>
  <inkml:trace contextRef="#ctx0" brushRef="#br0" timeOffset="10894.96">5045 16549 0,'0'0'0,"0"0"0,-8 0 0,-1 0 15,0 0-15,1 0 16,-1 8-16,0 10 15,0 8-15,9 17 16,0 9-16,18 0 16,8 0-16,9-17 31,-1-9-31,10-9 0,8-17 16,17-9-1,-17-17-15,-8 0 0,-9-8 16,-9-10-1,-18 1-15,-8-18 0,-17 1 16,-9 16-16,0 10 16,9 17-1,-1-1-15,18 10 16</inkml:trace>
  <inkml:trace contextRef="#ctx0" brushRef="#br0" timeOffset="11473.11">6339 16653 0,'0'0'0,"0"0"16,0 0-16,0 0 15,0 0-15,0 0 16,9 0-16,8 8 16,9 1-16,9 0 15,0-1-15,-1-8 16,10-8-16,-1-1 15,1-8 1,-10-1-16,-8-8 16,1 0-1,-10-8-15,-8-10 0,-18 10 16,0 8-16,1 9 16,-10-1-16,-8 1 15,0 17-15,-9 0 16,-8 17-16,0 18 15,-10 0 1,10 8-16,8 9 16,1 0-16,16 8 15,18 10 1,9 8-16,8-18 0,1-16 16,16-1-1,10 0-15,8-17 16,0-17-16,9-9 15,34 0-15,-34 0 16</inkml:trace>
  <inkml:trace contextRef="#ctx0" brushRef="#br0" timeOffset="11847.59">6990 16514 0,'0'0'0,"0"0"0,0 0 0,0 0 0,0 0 16,0-9 0,0 1-16,9-1 15,0-8-15,-1 0 16,1 8-16,-9 0 15,0 9-15,0 0 16,0 0-16,0 0 16,0 0-16,0 18 15,9-1-15,0 9 16,8 8 0,0-8-16,1 0 15,-1 0-15,0-17 16,9 0-16,9-1 15,-17-8-15</inkml:trace>
  <inkml:trace contextRef="#ctx0" brushRef="#br0" timeOffset="11982.24">7103 16142 0,'0'0'0,"0"0"0,0 0 16,0 0-16,0 0 15,9 8-15,0 1 16</inkml:trace>
  <inkml:trace contextRef="#ctx0" brushRef="#br0" timeOffset="13162.79">8493 16263 0,'0'0'0,"0"0"0,0 0 15,0 0-15,0 0 16,-9 0-16,0 0 15,1 0-15,-1 17 16,-8 9-16,-1 9 16,1 17-16,8 0 15,9-9 1,9 0-16,8-17 16,1 0-16,8 0 15,8-17-15,19 0 16,-1-18-16,0-8 15,-9-9-15,-17-18 16,-8 1-16,-10-9 16,-25 9-1,-9 8-15,-18 1 16,-16 16-16,-1 10 16,35 8-16</inkml:trace>
  <inkml:trace contextRef="#ctx0" brushRef="#br0" timeOffset="13931.52">4463 17164 0,'0'0'16,"0"0"-16,0 0 0,-8 0 15,-1 0 1,0 0-16,1 0 15,-18 0-15,0 8 16,0 10-16,8-1 16,-8 18-16,9 8 15,17 9-15,0 0 16,17-9 0,18 0-16,8-8 15,18-9-15,9-17 16,8-18-16,0-17 15,0-9-15,-9-8 16,-16-9-16,-27 9 16,-18-9-1,-16 9-15,-10-1 0,-8 10 16,-9 8-16,9 8 16,9 18-1,8 0-15,9 0 16</inkml:trace>
  <inkml:trace contextRef="#ctx0" brushRef="#br0" timeOffset="14335.98">5740 17294 0,'-9'0'0,"1"0"16,-1 0-16,0 0 16,1 8-16,-1 1 15,9 8 1,0 1-16,0-1 16,9 9-16,8 0 15,0 9-15,18-10 16,8 1-16,18-17 15,9 0 1,-1-18-16,-8 0 16,-18-17-16,9 1 15,-8-10-15,-18 0 16,-17-8-16,-18 8 16,0 9-16,-8 9 15,-9 0-15,0 17 16,17 0-16,9 0 15,0 0-15</inkml:trace>
  <inkml:trace contextRef="#ctx0" brushRef="#br0" timeOffset="14796.42">7390 17268 0,'0'0'0,"0"0"0,0 0 16,0 0-16,0 0 16,0 0-16,0 0 15,0 0-15,-9 17 16,1 0-16,-1 1 15,0 16 1,9 1-16,0 0 16,18 8-16,-1 0 15,18-8 1,17-9-16,9 0 16,8-18-16,9-8 0,0-8 15,-17-18 1,-18 8-16,-16-8 15,-1 0-15,-18-17 16,1 9-16,-18-1 16,-8 0-16,-9 9 15,-18 9-15,-8 17 16,18 0-16,-1 9 16,17-9-16</inkml:trace>
  <inkml:trace contextRef="#ctx0" brushRef="#br0" timeOffset="15111.74">8771 17008 0,'0'0'0,"0"0"16,0 0-1,0 0-15,0 0 0,0 0 16,0 17-16,-9 26 16,0 18-1,1 26-15,-10-9 16,1-9-16,17-17 15,8-17 1,1-27-16,0 1 0,0-9 16</inkml:trace>
  <inkml:trace contextRef="#ctx0" brushRef="#br0" timeOffset="15678.63">8849 14011 0,'0'0'0,"0"0"0,0 0 15,0 0-15,0 0 16,17 18 0,9 25-16,9 17 15,17 10-15,9 16 16,8 36-16,9 8 16,-17-9-16,17 26 15,9 9-15,-17 0 16,8 26-16,-17 8 15,-18 9 1,-8 9-16,-18 17 16,-26 1-16,-17 7 15,-17-7-15,-9-10 16,-9-8-16,-8-43 16,-1-10-16,18-25 15,26-69 1</inkml:trace>
  <inkml:trace contextRef="#ctx0" brushRef="#br0" timeOffset="17366.57">10421 15336 0,'0'0'0,"0"-8"0,-9-1 16,9 0-16,0 1 15,0 8-15,0 0 16,0 0-16,0 8 16,0 36-16,0 42 15,0 35 1,9 9-1,-1-8-15,-16-18 0,-1-18 16,9-17-16,0-17 16,0-26-16,0 0 15,0-17-15,0 0 16,0-9-16,0-9 16,0-8-1,9-18-15,8-17 16,0 0-16,1 18 15,16-1-15,10 0 16,-1 18 0,9 8-16,-8 9 0,-10 0 15,-8 18 1,-8-1-16,-9 9 16,-18 9-16,-26 16 15,-17 10-15,0-18 16,0 1-16,8-18 15,18-9-15,18-8 16,8-9-16,0 0 16,8 0-16</inkml:trace>
  <inkml:trace contextRef="#ctx0" brushRef="#br0" timeOffset="17766.39">11072 15943 0,'-9'0'0,"0"8"0,1 10 0,-10-1 15,1 0 1,17 0-16,0-8 16,0 0-16,17-1 15,1 1-15,8 0 16,9-9-16,8-9 15,0-8-15,-8-9 16,-9 0-16,-17 9 16,0-1-1,-18 1-15,0 0 16,-17-1-16,0 18 16,-9 0-16,-8 18 15,-1 16-15,10 10 16,-1 7-16,26 1 15,9 0-15,18-8 16,16-1 0,27 0-1,26-25-15,0-27 0,-52 9 16</inkml:trace>
  <inkml:trace contextRef="#ctx0" brushRef="#br0" timeOffset="18112.7">11949 15830 0,'0'0'0,"-9"0"0,9 0 15,-9 0-15,1 0 16,-1 0-16,0 0 15,-8 0 1,-9 17-16,-9 1 16,-8-1-16,8 18 15,0-1-15,1 1 16,-1 8 0,18 0-16,-1 1 0,18-1 15,0-17-15,26 0 16,9 0-1,26-17-15,17-1 16,-9-8-16,-25-8 16,-18 8-16</inkml:trace>
  <inkml:trace contextRef="#ctx0" brushRef="#br0" timeOffset="18546.56">12418 16098 0,'-9'-8'0,"0"-1"0,1 0 15,-1 1-15,-8-1 16,-9 0-16,0 1 16,-9 8-16,0 0 15,0 17-15,-8 9 16,8 9 0,0 8-1,18 0-15,0-8 0,-1 8 16,18-17-1,0-17-15,0 0 0,0-9 16,9 0 0,8-9-16,1 0 0,-1-17 15,1 0 1,-10 9-16,1 0 16,0 8-16,-1 0 15,1 9-15,-9 0 16,0 0-16,9 9 15,8 8-15,0 1 16,1 8-16,8 0 16,-9 0-1,9-18-15,9 1 16,17-9-16,-9-9 16,-25 1-16</inkml:trace>
  <inkml:trace contextRef="#ctx0" brushRef="#br0" timeOffset="18926.04">12791 15882 0,'-9'0'0,"1"0"16,-1 0-16,0 17 16,-8 1-16,0 16 15,-1 1-15,1 17 16,0 0-16,8 8 31,0-16-31,9-10 0,0-8 16,0 0-16,0-17 15,0 0-15,0-9 16,0-9-16,18 0 16,-1-17-16,9-8 15,-9 8-15,-8 8 16,0 1-16,-1 8 15,1 1-15,-9 8 16,0 0 0,0 17-16,9 18 15,-1 25-15,10 1 16,-1 0-16,1-27 16,8 1-1,-18-18-15</inkml:trace>
  <inkml:trace contextRef="#ctx0" brushRef="#br0" timeOffset="19610.75">13338 16038 0,'0'0'0,"0"0"0,-8 0 0,-1 0 15,0 0 1,1 0-16,-1 0 16,-9 17-16,1 0 15,0 1-15,8 16 16,9-8-16,0 9 16,0-9-16,0 0 15,0 0 1,0-9-16,0 1 15,0-1-15,0-8 16,0-1-16,-9 1 16,1 0-16,-1-1 15,9-8 1,0 0-16,0-8 0,0-1 16,9 0-16,-1 1 15,114-140 1,-122 148-16,0 0 15,0 0-15,0 0 16,9 0 0,-1 0-16,1 0 0,0 0 15,8 0-15,0 0 16,1 0-16,17 0 16,-1-8-1,10-1-15,-1-8 16,-17-1-16,0 1 15,-17 8-15,0 1 16,-1-10-16,-8 10 16,-8-1-16,-10 0 15,-8 9 1,-9 0-16,9 9 16,0 8-16,0 9 15,9 9-15,0 17 16,17 17-16,26 9 15,17-8-15,35-27 16,-17-17-16</inkml:trace>
  <inkml:trace contextRef="#ctx0" brushRef="#br0" timeOffset="20180.47">14485 16081 0,'0'0'0,"0"0"0,0 0 15,0 0 1,-9 0-16,0 0 0,0 0 15,1 0 1,-18 17-16,0 18 16,-9 8-16,18 18 15,-1 0-15,18-18 16,0 0-16,9-17 16,8-8-16,18-10 15,0-16-15,8-10 16,1-8-16,-1-8 15,-17-10 1,-9 10-16,-8-1 16,-18 0-16,1 1 15,-18 16-15,-9 1 16,0 8-16,9 9 16,0 0-1,9 9-15,8-9 0</inkml:trace>
  <inkml:trace contextRef="#ctx0" brushRef="#br0" timeOffset="20597.46">14832 16046 0,'0'0'0,"0"0"0,0 9 0,-9 8 15,0 18 1,1 8-16,-10 1 15,1-1-15,0 0 16,-1-8 15,10-9-31,-1-17 0,9-1 0,0 1 16,0-9-16,0-9 0,0 1 16,17-18-16,1 0 15,-1 0 1,0 0-16,1 8 15,-10 1-15,1 8 16,0 9-16,0 0 16,-1 0-16,10 18 15,-1-1-15,0 18 16,1-1 0,-10 10-16,1-1 15,8-17-15,1-17 16,8-1-16,0-8 15,-9-17-15,1 8 16</inkml:trace>
  <inkml:trace contextRef="#ctx0" brushRef="#br0" timeOffset="20877.34">15327 15423 0,'0'-9'0,"0"9"0,0 0 16,0 0-16,-9 0 0,0 26 15,1 26 1,-1 26-16,0 43 16,-8 27-1,0-18-15,-1-9 0,10-17 16,-1-9-16,9-34 15,0-27-15,0-16 16,0-10-16,17 1 16,9-26-16,0 8 15</inkml:trace>
  <inkml:trace contextRef="#ctx0" brushRef="#br0" timeOffset="21351.42">15596 16020 0,'0'0'0,"0"0"16,0 0 0,-9 0-16,1 26 15,-1 9-15,0 0 16,9 8-16,0-8 16,0-9-16,0-18 15,9 1-15,8-9 16,1-9-16,-1 1 15,18-18-15,0 0 16,8-9 0,-17 9-16,-9 9 15,-8 17-15,0 0 16,-9 0-16,8 34 16,10 27-1,-10 34-15,-8 27 0,0-10 16,-8-17-16,-1-8 15,-8 0 1,-1-27-16,1-16 16,0-18-16,-1 0 15,1-18-15,0 1 16,-1 0-16,1-9 16,-1-9-1,1-17-15,26-17 16,17-44-16,52-26 15,35-8-15,-26 17 16,-53 61-16</inkml:trace>
  <inkml:trace contextRef="#ctx0" brushRef="#br0" timeOffset="22695.1">10429 16783 0,'0'0'0,"0"0"0,0 0 0,0 0 15,0 0 1,0 0-16,0 0 15,0 8-15,-8 18 16,-1 44-16,0 33 16,-8 10-1,-1 8-15,18-34 16,0-18-16,0-17 0,0-17 16,0-27-16,9 1 15,8 0 1,1-9-16</inkml:trace>
  <inkml:trace contextRef="#ctx0" brushRef="#br0" timeOffset="22992.59">10464 16878 0,'0'0'0,"0"0"0,0 0 15,-9 9-15,-17 25 16,0 27-16,-9 8 15,1 0 1,8-8-16,8-18 16,10-25-1,8-18-15,0 0 0,0-9 16,8-8-16,27-18 16,0-17-16,8 0 15,1 0-15,-1 17 16,0 18-16,-8 9 15,-9 8-15,9 17 16,0 9-16,-27-18 16</inkml:trace>
  <inkml:trace contextRef="#ctx0" brushRef="#br0" timeOffset="23244.85">11107 16826 0,'0'0'0,"0"0"0,0 0 16,0 17-16,0 9 16,0 18-16,0 25 15,0 9-15,-9 8 16,9 1-1,0-18-15,0-17 0,0-8 16,-9-18-16,9-18 16</inkml:trace>
  <inkml:trace contextRef="#ctx0" brushRef="#br0" timeOffset="23479.55">10968 17276 0,'0'0'0,"0"0"16,0 9-16,0 8 16,8 18-16,1 0 15,8 17-15,1-1 16,-1-7-16,-8-10 16,-1-8-16,1-8 15,0-10-15,-1 1 16,10-18-16,25-17 15,44-69 1,9-17-16,-62 68 16</inkml:trace>
  <inkml:trace contextRef="#ctx0" brushRef="#br0" timeOffset="24109.11">10212 16722 0,'0'0'0,"0"0"0,0 0 16,0 17-16,0 35 16,-9 44-16,1 51 15,-1 0-15,9-8 16,0-27-16,9-34 15,-1-35 1,-8-25-16,0-10 0</inkml:trace>
  <inkml:trace contextRef="#ctx0" brushRef="#br0" timeOffset="24434.3">11645 17034 0,'0'0'0,"0"0"16,0 0-16,26 17 15,17 18-15,18-1 16,0-8-16,-9 0 15,-9 0 1,-16-17-16,-1 0 16,-9 8-16,-8 0 15,-1 18-15,-25 8 16,-18 27-16,-17 7 16,-9-16-16,9-26 15,35-18-15</inkml:trace>
  <inkml:trace contextRef="#ctx0" brushRef="#br0" timeOffset="25083.94">12974 16869 0,'0'0'0,"0"0"0,0 0 16,0 0-16,0 0 16,0 0-16,0 26 15,-9 18-15,0 16 16,0 18-16,9 9 31,0-18-31,0-8 0,-8-18 16,8-8-16,0-18 15,0-8 1</inkml:trace>
  <inkml:trace contextRef="#ctx0" brushRef="#br0" timeOffset="25365.73">12869 17233 0,'0'0'0,"0"0"0,0 0 0,0 9 15,0 8-15,0 18 16,9 17-16,0 8 16,-1 1-1,1-1 1,0-16-16,-1-1 0,1-8 16,0-9-16,-1-18 15,1 1-15,9-18 16,16-17-16,36-43 15,34-18-15,-26-8 16,-52 52-16</inkml:trace>
  <inkml:trace contextRef="#ctx0" brushRef="#br0" timeOffset="25645.88">13634 16973 0,'0'0'0,"0"0"0,0 0 16,0 0-16,0 17 16,0 9-16,8 18 15,1 25-15,0 26 16,-18 9-1,0-8 1,1-1-16,8-9 0,-9-25 16,9-26-16,9-9 15,-1-9-15,-8-17 16</inkml:trace>
  <inkml:trace contextRef="#ctx0" brushRef="#br0" timeOffset="25976.87">13677 17008 0,'0'0'0,"0"0"0,0 0 16,-9 17-16,1 9 15,-10 26 1,-8 26-16,0-9 15,0-8 1,9-26-16,17-18 0,0-8 16,0-9-16,17-18 15,18-8-15,17-17 16,0 8-16,-9 1 16,1 16-1,-9 1-15,-9 17 16,8 0-16,1 17 15,17-8-15,-17 0 16</inkml:trace>
  <inkml:trace contextRef="#ctx0" brushRef="#br0" timeOffset="26847.32">12687 16956 0,'0'0'0,"0"0"15,0 0-15,0 0 16,0 17-16,0 26 16,-9 53-16,1 25 31,-1 0-31,9-17 0,9-9 15,17 9-15,8-34 16,-16-44-16</inkml:trace>
  <inkml:trace contextRef="#ctx0" brushRef="#br0" timeOffset="27214.82">14111 17042 0,'0'0'0,"0"0"16,0 0-16,17 9 15,10 8-15,7 1 16,10 8-16,8 0 16,-9 0-16,1 0 31,-18 0-31,0-9 0,-26-17 0,26 26 16,-18 9-16,-8 8 15,-17 9-15,-18 17 16,-8 0-16,0 1 15,34-36-15</inkml:trace>
  <inkml:trace contextRef="#ctx0" brushRef="#br0" timeOffset="27860.85">15066 16722 0,'-8'0'0,"-1"0"0,9 0 16,0 0-16,0 9 15,-9 17-15,1 17 16,-1 35-16,0 0 15,1 8 17,-10 10-32,1-10 0,-1-25 0,1-18 15,8-17-15,1 0 16,8-17-16,0 0 16,0-1-16,0-8 15,0-8 1,17-18-16,18-9 15,0 0-15,-1 1 16,1 16-16,-9 1 16,0 17-16,-9 0 15,1 0-15,-1 17 16,1 18-16,-1 17 16,-8-9-16,-1 1 15,10-1-15,-1-17 16,-8 0-16,8-18 15,18 1 1,8-9-16,1-9 16,-27 9-16</inkml:trace>
  <inkml:trace contextRef="#ctx0" brushRef="#br0" timeOffset="28219.75">15726 17302 0,'0'0'0,"0"0"0,-8 0 16,-1-8-1,0 8-15,1 0 16,-18 0-16,-1 17 16,-7 0-16,-1 18 15,0 0-15,1-1 16,16-8 0,18 0-16,0-9 15,0-8-15,18 0 16,-1-1-16,0-16 15,18-1-15,0 0 16,-9 1-16,0-1 16,-17 0-16,-1 9 15,1 0-15,0 0 16,-1 0-16,10 18 16,-1-1-16,0 0 15,18-8 1,8 0-16,1-1 15,-27-8-15</inkml:trace>
  <inkml:trace contextRef="#ctx0" brushRef="#br0" timeOffset="28509.61">16482 17129 0,'0'0'0,"0"0"0,0 0 16,-9 0-1,0 0-15,-17 0 16,0 0-16,-8 9 15,-1 8-15,0 0 16,0 9-16,18-8 16,0 8-16,-1 0 15,18 0 1,0 0-16,9 0 16,8-9-16,-8 9 15,0-9-15,-1 1 16,1-1-16,-9 0 15,-9 0-15,-17 1 16,0 8-16,-8-18 16,16 1-16,1 0 15,8-9 1</inkml:trace>
  <inkml:trace contextRef="#ctx0" brushRef="#br0" timeOffset="28995.1">16942 17034 0,'0'0'0,"0"0"0,0 0 16,0 0-16,0 17 15,0 18-15,-9 34 16,1 26-16,-1 18 15,0 8 1,1-8-16,-1-18 0,0-26 16,1-17-1,-1-17-15,0-18 16,9-8-16,0 0 16,0-18-16,0-8 15,0-35-15,9-35 16,17-17-16,9-17 15,-1 26-15,1 17 16,0 26 0,0 17-16,-1 9 15,1 9-15,-9 8 16,0 9-16,0 0 16,-17 17-16,0 18 15,-9 17-15,-9 0 16,-17-9-1,0 1-15,-9-18 16,9-18-16,0 1 16,17-9-16</inkml:trace>
  <inkml:trace contextRef="#ctx0" brushRef="#br0" timeOffset="29397.01">17402 16791 0,'0'0'0,"0"0"0,0 0 16,0 26-16,0 18 15,9 25-15,-18 17 16,1 18 0,-1 0-16,-8-17 0,-1-18 15,1-17 1,8-26-16,9 0 15,0-17-15,0-1 16,0-16-16,17-1 16,1-8-16,8-18 15,0 1 1,0 8-16,-17 8 0,-1 1 16,1 17-1,0 0-15,-9 0 16,0 17-16,8 18 15,1 0-15,-9-9 16,9-1-16,8-7 16,18-10-16,8 1 15,-25-9-15</inkml:trace>
  <inkml:trace contextRef="#ctx0" brushRef="#br0" timeOffset="29760.61">18175 17172 0,'-9'0'0,"1"0"0,8 0 16,-9 0 0,0 0-16,-17 9 0,-8 8 15,-10 1 1,-8 8-16,0 8 16,0 18-1,8-8-15,10-1 0,16-17 16,1 0-16,17-18 15,0 1-15,17 0 16,1-9-16,16-9 16,19 0-16,-10-8 15,-8 0-15,-9 8 16,-18 9 0,1 0-16,0 0 15,-1 0-15,1 18 16,0-1-16,0 9 15,8 0-15,0-9 16,9-8-16,0-9 16,0 0-1,-8 0-15</inkml:trace>
  <inkml:trace contextRef="#ctx0" brushRef="#br0" timeOffset="30348.44">18705 17138 0,'0'0'0,"0"0"0,0 0 15,0 0-15,-9 0 16,0 0 0,-17 0-16,9 0 15,-9 8-15,0 10 16,-9-1-16,9 18 16,9 8-16,-1-8 15,18-1 1,0-8-16,0 0 15,0 0-15,0 0 16,-8 0-16,-1-9 16,0 1-16,-8-1 15,0-8-15,-1-1 16,1 1-16,8-9 16,1 0-16,8 0 15,0-9-15,0 9 16,251-225-16,-251 225 15,0 0 1,0 0-16,0 0 16,0 9-16,18 0 15,-1 8-15,9-8 16,-8-1 0,16 1-16,1 0 15,0-18-15,-9 0 16,0 1-16,-18-1 15,1 0-15,0 1 16,-18-1 0,0 0-16,1 1 0,-18 8 15,0 0-15,8 17 16,1 0-16,0 18 16,8 0-1,9 8-15,17 0 16,9-8-16,26-18 15,18-8-15,-35-9 16</inkml:trace>
  <inkml:trace contextRef="#ctx0" brushRef="#br0" timeOffset="30830.17">19634 17120 0,'0'0'0,"0"0"0,0 0 16,0 0-16,0 0 15,0 0-15,0 0 16,0 0-16,0 0 16,0 0-16,0 0 15,-9 0 1,1 0-16,-1 0 16,0 18-16,-8-1 15,8 9-15,-8 9 16,8 8-16,0-8 15,9-1-15,0-8 16,0 0 0,0 0-16,0-8 15,0-1-15,-8 0 16,-1-8-16,-8-1 16,8 1-16,-17 0 15,-9-1-15,1-8 16,16 0-16</inkml:trace>
  <inkml:trace contextRef="#ctx0" brushRef="#br0" timeOffset="31417.63">19947 16713 0,'0'0'0,"0"0"0,0 0 16,0 0-16,0 0 15,8 18-15,1 16 16,0 27-16,-9 8 16,-9 9-16,0 9 31,-8-1-31,0-8 0,-1-26 15,9-8-15,1-18 16,8-9-16,0-8 16,0-1-16,0 1 15,8-9-15,10-9 16,17 1-16,-1-10 16,-8 1-16,0 8 15,-8 1-15,-1 8 16,-8 0-1,0 0-15,-1 8 16,1 10-16,0-1 16,-1 0-16,1 1 15,0-1-15,-1-8 16,1-1 0,17 1-16,-9 0 15</inkml:trace>
  <inkml:trace contextRef="#ctx0" brushRef="#br0" timeOffset="31601.93">20450 17008 0,'0'0'0,"0"0"0,0 8 16,0 10-16,0 8 15,0 8-15,0-8 16,0-17-16,0-9 15,0 0-15</inkml:trace>
  <inkml:trace contextRef="#ctx0" brushRef="#br0" timeOffset="32171.22">20494 17164 0,'0'0'0,"0"0"16,0 0-16,0 0 15,0 0 1,0 0-16,0 17 16,-9 9-16,0 9 15,9-1-15,0 1 16,0-18-16,0-8 16</inkml:trace>
  <inkml:trace contextRef="#ctx0" brushRef="#br0" timeOffset="32346.77">20389 16635 0,'0'0'0,"0"0"0,0 0 16,0 0-16,0 0 15,18 9-15,-1 0 16,-8-9-1</inkml:trace>
  <inkml:trace contextRef="#ctx0" brushRef="#br0" timeOffset="32657.04">21102 16601 0,'0'0'0,"0"0"0,0 0 16,0 0-16,-9 0 16,0 0-16,0 0 15,1 17 1,-18 9-16,0 26 0,0 35 16,8-1 15,1 10-31,17 7 0,0-7 0,0-18 15,9-18-15,-1-8 16,-8-8-16,0-18 16,-8-9-1,-1-8-15,9-1 16,-9 1-16,9-9 0</inkml:trace>
  <inkml:trace contextRef="#ctx0" brushRef="#br0" timeOffset="32822.96">20754 17077 0,'0'0'0,"0"0"0,0 0 0,0 0 16,18 0 0,8 9-16,34-1 15,1-8-15,26 9 16,-26-9-1</inkml:trace>
  <inkml:trace contextRef="#ctx0" brushRef="#br0" timeOffset="33066.01">21223 17129 0,'0'0'0,"0"0"15,0 0-15,0 0 16,9 0-16,17 0 16,17 9-16,9-1 15,9-8 1,9-8-16,-1-1 16,-8 9-16,-18-9 15,-17 1-15,0-1 16,-17 9-16</inkml:trace>
  <inkml:trace contextRef="#ctx0" brushRef="#br0" timeOffset="33307.97">21475 16722 0,'0'0'0,"0"0"16,0 0-16,0 0 15,0 0-15,0 0 16,0 26-16,-9 17 15,1 18 1,-1 17-16,-8 17 16,-1 0-1,9 1-15,9-10 0,18-25 16,8-18-16,26 1 16,26-19-16,-17-16 15,-26-9-15</inkml:trace>
  <inkml:trace contextRef="#ctx0" brushRef="#br0" timeOffset="33853.72">22569 17016 0,'0'0'0,"0"0"0,0 0 0,0 0 15,0 0-15,0 0 16,-9 0-16,1 0 16,-1 0-16,-17 18 15,0 8-15,-17 8 16,-1 27-16,9 0 31,9-9-31,9-9 0,17-17 16,0 0-16,9-9 15,8-8-15,9 0 16,9-18-16,8-8 16,1-18-16,8-17 15,0-17-15,0-18 16,-9-8 0,-17 8-16,-8 27 15,-10 16-15,1 18 16,-9 9-16,0 8 15,0 9-15,0 0 16,0 9-16,-9 26 16,1 25-16,-1 27 15,9 25-15,0 10 16,17-18-16,1-26 16,-1-26-1,1-9-15,-1-17 16,0-18-16,9 1 15,9-18-15,0 9 16</inkml:trace>
  <inkml:trace contextRef="#ctx0" brushRef="#br0" timeOffset="34448.15">23047 17103 0,'0'0'0,"0"0"0,0 0 0,0 0 15,0 17-15,0 9 16,8 18-16,1-1 16,-9 0-16,0 1 15,0-10 1,0-8 0,9-8-16,-1-10 0,10 1 15,-1 0-15,1-9 16,-1-9-16,18-17 15,-9 0-15,0-9 16,-18 18-16,1 0 16,0 8-16,-1 9 15,-8 0 1,0 0-16,9 17 16,0 9-16,8 9 15,1 8 1,-1-8-16,18-9 15,8 0-15,18-18 16,8 1-16,1-18 16,-9 1-16,-1-10 15,-16 1-15,-18-9 16,0 0-16,-9 0 16,-8 9-1,0 0-15,-18-1 0,0 1 16,1 0-16,-10 8 15,-8 9-15,0 0 16,-9 17 0,1 18-16,-10 8 15,10 18-15,16-1 16,18 1-16,9 0 16,17-1-1,17-16-15,18-18 0,17-35 16,-34 0-1</inkml:trace>
  <inkml:trace contextRef="#ctx0" brushRef="#br0" timeOffset="34861.23">24445 17285 0,'0'0'0,"0"0"0,0 0 15,0 0-15,0 0 16,17 0-16,27 0 16,25-9-16,27 9 15,8-8 1,-9-1-16,1-8 15,-9-1-15,-9 1 16,-26 0-16,-26 8 16</inkml:trace>
  <inkml:trace contextRef="#ctx0" brushRef="#br0" timeOffset="35393.78">24896 16869 0,'0'0'0,"0"0"0,0 0 16,0 0-16,-8 18 16,-1 25-1,-8 35-15,-9 26 16,-9 26 0,0 0-16,0-18 0,9-8 15,9-17-15,8-35 16,9-26-16,0-9 15,18-8-15,16-27 16,27-8-16,-9-8 16,0-1-1,-26 18-15,443-165 16,-469 182-16,0 0 16,0 0-16,0-9 15,0 9-15,0 0 16,-8 0-16,-1 0 15,-8 17 1,-9 18-16,8 0 16,1 8-16,17 0 15,0 1-15,17-10 16,9-8-16,9 0 16,26-17-16,17-18 15,0-8-15,-35-9 16,-8-9-1,-17-8-15,-10 8 16,-25-8-16,-18 8 16,-34 1-16,-44 8 15,-9 26-15,61 8 16</inkml:trace>
  <inkml:trace contextRef="#ctx0" brushRef="#br0" timeOffset="36270.21">21475 18316 0,'0'0'0,"0"0"15,0 0-15,-9-9 0,1 0 16,-10 1-1,-8 8-15,-17 0 16,-9 17-16,0 0 16,-1 18-16,10 8 31,8 9-31,1 0 0,16 0 16,18-9-16,18 1 15,8-18-15,26 0 16,43-26-16,62-35 15,-10-17-15,-77 17 16,-18 9-16,-9 9 16,-8 0-16,-9-1 15,-9 10 1,1-10-16,-10 18 16,-8 0-16,0 0 15,-8 0-15,-1 0 16,-8 18-16,8-1 15,-8 18-15,-1 8 16,18 0-16,0-17 16,18 0-1,-1 0-15,9-17 0,17-9 16,18-17 0,-9-18-16,-8 0 15,-18-8-15,-9-9 16,-8 9-16,-18 8 15,-17 9 1,-9 0-16,-8 9 16,-1 8-16,18 9 15,18 9-15,8-9 16,0 0-16</inkml:trace>
  <inkml:trace contextRef="#ctx0" brushRef="#br0" timeOffset="36709.62">22404 18212 0,'0'0'0,"0"0"0,0 8 16,0 10-16,0-1 16,0 18-16,0-1 15,0 1-15,0-9 16,9-9-16,-1 1 15,1-10 1,0 1-16,0-1 16,8-8-16,0 0 15,9-8-15,9-1 16,0-17-16,0 0 16,-9-17-1,0 8 1,-9 9-16,-8 9 0,-1 0 0,1 8 15,0 9 1,-9 0-16,0 17 16,8 9-16,1 26 15,0-8-15,-1-1 16,10-9 0,-1-8-16,1-8 15,25-10-15,18-16 16,-18-1-16,1 0 0,-18 1 15</inkml:trace>
  <inkml:trace contextRef="#ctx0" brushRef="#br0" timeOffset="37097.08">23220 18064 0,'0'0'0,"0"0"0,0 9 0,0 0 16,-8 8-16,-1 9 15,0 17-15,1 18 16,-1 26-1,-8 8-15,-1 0 16,1 0-16,-1-17 16,1-26-16,8-17 15,9-9-15,0-17 16,0-1-16,0-8 16,0-8-1,0-27-15,9-26 16,8-25-16,18-27 15,-9 18-15,0 34 16,0 9-16,0 18 16,0 8-16,9 8 15,-9 18-15,0 0 16,-8 9-16,-10 8 16,-16 1-1,-1 16-15,-17 1 16,-17-9-16,16-9 15,10-8-15,8-9 16,9 0-16</inkml:trace>
  <inkml:trace contextRef="#ctx0" brushRef="#br0" timeOffset="37346.81">23585 17701 0,'0'0'0,"0"0"0,0 0 15,0 0-15,9 17 16,-1 9-16,1 35 16,-9 8-16,-9 26 15,1 0 1,-1 1 0,-8-18-16,8-9 0,9-17 15,0-17-15,0-27 16,9 1-16,-1-9 15,1 0-15</inkml:trace>
  <inkml:trace contextRef="#ctx0" brushRef="#br0" timeOffset="37496.22">23733 18038 0,'0'9'0,"8"0"0,-8-9 16,0 17-16,0 9 15,0 17-15,9 9 16,-9 0-16,0-8 15,0-10 1,-9-25-16,9 0 16,0-1-16,0-8 15</inkml:trace>
  <inkml:trace contextRef="#ctx0" brushRef="#br0" timeOffset="37862.51">23924 17943 0,'0'0'0,"0"0"16,0 0-16,8 17 16,1 9-16,8 18 15,-8 16-15,0 1 16,-18 0 0,0-18-16,9 0 15,0-17-15,0 0 16,0-8-16,0-10 15,0-8-15,0 0 16,18-8-16,17-10 16,8-16-16,0-1 15,-8 0-15,0 18 16,-9 0 0,0 8-16,0 9 0,0 0 15,-9 17-15,1 1 16,-1-1-1,-8 9-15,8-9 16,9 9-16,-8-17 16</inkml:trace>
  <inkml:trace contextRef="#ctx0" brushRef="#br0" timeOffset="38262.05">24966 18238 0,'0'0'0,"0"0"0,0 0 16,0-9-16,-9 0 16,0 1-16,-8-10 15,-9 10-15,-9 8 16,1 0-16,-1 17 16,0 0-1,0 18-15,18 8 16,0 1-16,17-1 15,0-8-15,17-10 16,0 1-16,1 0 16,-1-8-16,0 8 15,-8 0-15,-18 8 16,1 1-16,-10-9 16,1 0-1,0 0-15,-1-17 16,10-1-16,-1 1 15,0-9-15,9 0 16,0-17-16,9-18 16,34-43-1,-8 35-15</inkml:trace>
  <inkml:trace contextRef="#ctx0" brushRef="#br0" timeOffset="199026.73">7529 15917 0,'0'0'0,"0"0"0,0 0 16,-9 0-16,0 0 16,1 0-1,-1 8-15,0 10 16,1-1-16,-1 9 16,-17 17-16,0 9 15,9 17-15,-9 18 63,-1 8-63,10 1 0,17-96 0,0 86 0,0-8 0,0-78 0,17 61 0,10-9 0,-1-18 15,0-16-15,-9-10 16,-8-8 0</inkml:trace>
  <inkml:trace contextRef="#ctx0" brushRef="#br0" timeOffset="199414.05">7381 16263 0,'0'0'0,"-8"0"15,-1 0-15,0 0 16,0 0-16,9 0 16,0 0-16,0 0 15,18 0 1,-1 0-16,18-9 15,0 1-15,8-1 16,-17 9-16,0-9 16,18 9-16,8 0 15,-18 0 17,1 0-32,-17 0 0,-18 0 0</inkml:trace>
  <inkml:trace contextRef="#ctx0" brushRef="#br0" timeOffset="199765.4">7520 16272 0,'0'0'0,"0"0"0,0 0 16,0 0-16,0 0 16,0 8-16,0 10 15,0-1 1,-9 9-16,9 9 16,-8-1-16,8 1 15,-9 0-15,9-10 16,0 1-16,0-8 62,0-10-62,0 1 16,0 0-16,0-9 0,0 0 0</inkml:trace>
  <inkml:trace contextRef="#ctx0" brushRef="#br0" timeOffset="199966.26">7607 16254 0,'0'0'0,"0"0"16,0 0-16,0 0 15,0 0-15,0 0 16,0 0-16,0 18 16,0 8-1,0 17-15,0 18 16,0 8-16,0-9 62,0 1-62,9-18 0,-9-34 0,0 0 0,0-1 0</inkml:trace>
  <inkml:trace contextRef="#ctx0" brushRef="#br0" timeOffset="200268.79">7668 16505 0,'0'0'0,"0"0"0,0 0 15,0 0-15,0 0 16,0 0-16,8 0 15,1 0-15,8 0 16,1 0 0,17 0-16,8-8 15,-17-1-15</inkml:trace>
  <inkml:trace contextRef="#ctx0" brushRef="#br0" timeOffset="200850.9">8041 16254 0,'0'0'0,"0"0"0,0 0 16,0 0-16,0 0 0,0 0 16,0 0-16,0 0 15,0 0 1,-9 0-16,1 0 15,-1 0-15,-8 0 16,-1 9-16,1 0 16,8 8-16,-8 9 15,0 0 1,17 0-16,0 0 0,0-9 16,8 1-1,1-1-15,0-8 16,8-1-16,0 1 15,1-9-15,8 0 16,0-9-16,0 1 16,-9-1-16,-8 0 15,0 1 1,-1-1-16,-8 0 16,-8-8-16,-1-9 15,-8 0 1,-1 0-16,10 9 0,-1-1 15,0 10-15,9-1 16,0 9-16</inkml:trace>
  <inkml:trace contextRef="#ctx0" brushRef="#br0" timeOffset="201071.61">8102 16055 0,'0'0'0,"0"0"0,0 0 0,0 0 16,0 9 0,-9 8-16,1 18 15,-18 25-15,-1 18 16,10 18 0,0-1-16,-1 0 0,18-26 15,0-17-15,-8 9 16,8-26-16</inkml:trace>
  <inkml:trace contextRef="#ctx0" brushRef="#br0" timeOffset="201561.81">8076 15969 0,'0'0'0,"0"8"16,0-8-16,0 0 15,0 0-15,0 9 16,0 0-1,0 8-15,9 0 16,-1 0-16,10 18 16,-1 8-16,0 27 15,1 16 1,-18 18 0,-35 17-16,-8 9 0,-10 9 15,10-35-15,34-61 16</inkml:trace>
  <inkml:trace contextRef="#ctx0" brushRef="#br0" timeOffset="203438.57">10655 14020 0,'0'0'0,"0"0"0,0-9 16,0 1-16,0-1 15,0 0-15,-9 1 16,1-1-16,-1 0 16,0 1-1,1-1-15,-10 0 16,-8 9-16,-17 0 16,-1 18-16,-8 8 15,-9 26 16,1 17-31,8 9 0,17 8 0,9 1 16,8 0-16,18-1 0,18-25 16,8-9-1,9-9-15,8 0 16,26-17-16,10-17 16,-1-9-16,26-17 15,-35-1-15</inkml:trace>
  <inkml:trace contextRef="#ctx0" brushRef="#br0" timeOffset="203904.34">11002 14470 0,'-8'0'0,"-1"0"0,0 0 0,9 0 16,0 0-16,-8 9 15,-1 26 1,0 25-16,1 9 16,-1 9-16,9 0 15,0-8-15,0-18 16,0-9 0,0-17-16,0-17 0,0-1 15,-9-8-15,0-8 16,1-10-1,-1-8-15,9-34 16,0-18-16,9 8 16,8 10-16,1 16 15,-1 10 1,9 8-16,9 9 16,-1-1-16,10 1 15,-1 17-15,-17 0 16,0 0-16,0 0 15,-17 9-15,-9 8 16,-9 17-16,-8 1 16,-9 8-1,-9-8-15,9-9 16,9-9-16,17-8 0,0-9 16</inkml:trace>
  <inkml:trace contextRef="#ctx0" brushRef="#br0" timeOffset="204306.8">11350 14063 0,'0'0'0,"0"0"0,0 0 16,0 0 0,0 26-16,8 26 15,-16 26-15,8 0 16,-9 17 15,0 1-31,-8-10 0,0-25 0,-1-18 16,10-17-16,-1 0 15,9-17-15,0-1 16,0 1-16,0-9 16,0-9-16,17-17 15,1-8-15,-1-1 16,0 9-16,1 9 15,-10-1-15,1 10 16,0 8-16,-1 0 16,1 0-16,0 17 15,-1 0 1,1 1-16,-9 8 16,18 0-16,-1 0 15,-8-18-15</inkml:trace>
  <inkml:trace contextRef="#ctx0" brushRef="#br0" timeOffset="204722.57">12001 14462 0,'0'0'0,"0"0"16,0 0-16,-9-9 15,1 0-15,-1 9 16,-17 0-16,-9 0 15,-8 9 1,-1 8-16,-17 27 0,9 8 16,9-9-1,8 0-15,18-8 16,0-9-16,17-9 16,0-8-16,0-1 15,0 1 1,17-18-16,9 1 15,9-18-15,-1 0 0,-8 0 16,0 8 0,-17 1-16,0 8 15,0 9-15,-1 0 16,-8 0-16,0 18 16,9-1-16,0 0 15,-1 1-15,1-10 16,8 10-16,9-10 15,-8-16 1,-1-1-16</inkml:trace>
  <inkml:trace contextRef="#ctx0" brushRef="#br0" timeOffset="205025.76">12392 14444 0,'0'0'0,"-9"-8"16,0-1-16,1 0 15,-1 1-15,0-1 16,1 9-16,-1 0 15,-8 0 1,-9 0-16,-1 17 16,1 1-16,0-1 15,9 9-15,0 0 16,8 0-16,9 0 16,0 0-16,9 0 15,-1-9 1,1 0-16,0-8 15,-1 0-15,1-1 16,-9 1 0,-9 0-16,1-1 0,-10 1 15,10 0-15,-10-1 16,18-8-16</inkml:trace>
  <inkml:trace contextRef="#ctx0" brushRef="#br0" timeOffset="205398.45">12444 14496 0,'0'0'0,"0"0"0,0 0 15,0 0 1,9 9-16,-1 0 0,10-1 16,16 1-1,-8 0-15,0-9 16,0 0-16,1-9 15,-1 0-15,-9 1 16,-8-1-16,-1 0 16,-8 1-16,0-10 15,0 1 1,-8 8-16,-1 9 16,-8 0-16,-9 18 15,-1-1-15,-7 26 16,-1 1-16,18-1 15,17 0-15,0-8 16,17-9 0,26 8 31,27-8-47,-35-17 0</inkml:trace>
  <inkml:trace contextRef="#ctx0" brushRef="#br0" timeOffset="206347.06">13677 14427 0,'-9'-9'0,"1"1"0,-1-1 15,0-8 1,1-1-16,-1 1 16,-17 0-16,0-1 15,8 1-15,-8 17 16,0 0-16,-8 17 16,-1 1-16,0 16 46,0-8-46,18 0 0,17-26 0,-9 26 0,9-8 16,0-18-16,0 8 0,9 1 0,8 0 16,1-1-1,8-8-15,0 0 0,0 0 16,0 0-16,0 0 16,-9 18-1,9 8-15,0 8 16,-8 18-16,-10 0 15,1 9-15,-9-1 16,0-8-16,-9-8 16,1-1-16,-18 0 15,0-17-15,0 0 16,0-17-16,0 0 16,-9-18-16,9-8 15,8-9 1,10 0-16,-1-9 15,9-26-15,0-17 16,9 9 0,-1 43-16,270-216 15,-278 242-15,9-9 0,8 0 16,1-8-16,8 0 16,-9-1-1,-8 10-15,-1-1 0,1 0 16,0 9-1,-9 0-15,0 0 16,-9 0-16,0 18 16,-8-1-16,0 9 15,-1 0-15,1 0 16,17 0 0,0 0-1,0-17 1,0-1-16,17 1 0,1-18 0,-1 1 15,9-1-15,0 0 16,-8 1-16,-10-1 16,1 9-16,0 0 15,-1 0 1,-8 0-16,0 9 0,18 8 16,-1 9-1,0-9-15,35-17 16,9-8-16,-17-10 15,-27 10-15</inkml:trace>
  <inkml:trace contextRef="#ctx0" brushRef="#br0" timeOffset="206567.82">13903 14280 0,'0'0'0,"0"0"15,0 0-15,0 0 16,0 0-16,17 0 16,9 8-16,18-8 15,16 0 1,1-8-16,17-10 16,0-8-16,1 0 15,-19-8-15,-25 8 16,-18 17-16</inkml:trace>
  <inkml:trace contextRef="#ctx0" brushRef="#br0" timeOffset="206789.12">14207 14003 0,'-9'0'0,"0"0"0,1 0 0,-1 0 15,0 0-15,1 17 16,-1 9-16,-9 34 15,1 10-15,0 16 32,17 1-32,0 0 0,0-9 15,0-26-15,8-9 16,10-9-16,8-8 16,-17-17-1</inkml:trace>
  <inkml:trace contextRef="#ctx0" brushRef="#br0" timeOffset="207151.21">14458 14514 0,'0'0'0,"0"0"0,0 0 16,0 0-16,18 0 15,-1 8-15,9 1 16,9-9-16,8-9 15,1 1 1,-1-18-16,1 0 16,-18 8-16,0 1 15,-18-9-15,1 0 16,-9 9 0,-9-1-16,1 18 15,-18 0-15,-9 18 16,0 16-16,-8 10 15,8 25-15,0 0 16,18-8-16,26-18 16,17 0-1,8-17-15,53 9 0,17-26 16,-51-9-16</inkml:trace>
  <inkml:trace contextRef="#ctx0" brushRef="#br0" timeOffset="207418.98">15405 13881 0,'0'0'0,"0"0"0,0 0 15,-9 9-15,-17 17 16,0 26-16,-9 26 15,1 26 32,16-9-47,1 9 0,17-9 16,0-8-16,17-27 0,1 1 0,8-18 0,17-8 16,9-9-16,-26-17 15</inkml:trace>
  <inkml:trace contextRef="#ctx0" brushRef="#br0" timeOffset="207815.81">15726 14314 0,'0'0'0,"0"0"0,0 0 0,0 9 16,0 8-16,-8 18 15,-1 0-15,0-1 16,1 10-16,-1-18 16,0-9-1,1-8-15,8-1 16,0 1-16,0-9 16,0-9-16,17-8 15,9-18-15,9 1 16,-1-10-16,10 10 15,-18 16-15,0 1 16,-9 17-16,1 0 16,-1 17-1,0 1-15,-8 16 16,8 1 0,1 8-16,-1-8 0,1-9 15,-10-17-15,1-9 16</inkml:trace>
  <inkml:trace contextRef="#ctx0" brushRef="#br0" timeOffset="208222.25">16577 14254 0,'0'0'0,"0"0"16,0 0-16,0 0 15,-8 0-15,-1 0 16,-8 0-16,-9 17 15,-18 9 1,9 9-16,-8 8 16,8 9-16,0 0 15,18 9-15,0-18 16,17-17-16,0 0 16,17-9-16,0-8 15,18-1-15,0-16 16,8-18-1,1 0-15,-1-9 16,-8 1-16,-9 16 16,-17 1-16,-1 17 15,1 0-15,-9 0 16,0 17-16,9 18 16,8 8-16,0-17 15,1 0-15,17 0 16,8-9-1,-17-25-15,0-18 16,-9 8-16</inkml:trace>
  <inkml:trace contextRef="#ctx0" brushRef="#br0" timeOffset="208446.19">16725 14297 0,'0'0'0,"0"0"0,0 0 15,0 0-15,0 0 16,0 0-16,9 0 16,8 0-16,26 9 15,18-1-15,17-16 16,9-1 0,0-8-1,-18-9-15,-16-9 16,-27 9-16,-9 9 15</inkml:trace>
  <inkml:trace contextRef="#ctx0" brushRef="#br0" timeOffset="208669.36">16994 13968 0,'0'0'0,"0"0"0,0 0 15,0 0-15,0 0 16,0 26-16,0 26 15,-9 26-15,1 17 16,-1 0 0,0 9-16,9-8 0,0-19 15,0-16 1,0-9-16,18-26 16,-10 0-16,1-17 15</inkml:trace>
  <inkml:trace contextRef="#ctx0" brushRef="#br0" timeOffset="208875.39">17420 14401 0,'0'0'0,"0"0"0,0 17 15,0 9-15,-9 18 16,9 8-16,0-9 15,0-9-15,0 1 16,0-26 0</inkml:trace>
  <inkml:trace contextRef="#ctx0" brushRef="#br0" timeOffset="209039.44">17524 14003 0,'0'0'0,"0"0"0,0 0 0,0 17 16,17 18-1,27 34-15,-1 9 16,-26-52-16</inkml:trace>
  <inkml:trace contextRef="#ctx0" brushRef="#br0" timeOffset="209298.48">17836 14548 0,'0'0'0,"0"0"0,0 9 16,0 17-16,9 8 16,0 1-16,-1-9 15,1-9-15,0-8 16,0 0-16,-9-1 15,0-8 1,0-8-16,17-18 16,0-9-16,1-26 15,16-8-15,1 0 16,-9 0-16,9 8 31,-9 9-31,-9 35 0</inkml:trace>
  <inkml:trace contextRef="#ctx0" brushRef="#br0" timeOffset="209698.65">18323 14444 0,'0'0'0,"0"0"0,0 0 16,0 0-1,0 0-15,8 9 16,1 0-16,8-1 16,1 1-16,17-9 15,-1-9 1,10 1-16,-1-18 0,-17 8 16,0 1-1,-17 0 1,0-1-16,-1 1 0,-8 0 15,-8 17-15,-1 0 16,-17 0-16,-9 17 16,-8 26-16,-1 18 15,10 17-15,16-9 16,18-8 0,18-1-16,16-8 15,36-8-15,8-18 16,-43-18-16</inkml:trace>
  <inkml:trace contextRef="#ctx0" brushRef="#br0" timeOffset="209949.59">18957 13864 0,'0'0'16,"0"0"-16,26 26 15,17 43-15,27 27 16,-10 25 0,-16 17-16,-27 27 0,-43 17 15,-61 52 1,-34-35-16,-131 104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21T03:32:51.58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1598 4424 0,'0'0'0,"0"0"0,26 0 0,26-9 16,17 1-16,1-1 15,-9-8 1,-1-1-16,-16 1 15,8 8-15,-43 1 16</inkml:trace>
  <inkml:trace contextRef="#ctx0" brushRef="#br0" timeOffset="1124.01">3013 3939 0,'0'0'0,"0"0"15,-8 0-15,8 0 16,-9-9-16,0 1 15,1-1-15,-1 0 16,0 9-16,0 0 16,-8 0-16,-9 9 15,-17 8 1,-1 9-16,-8 17 16,-9 9-1,1 18-15,-1 25 16,9 18-16,26-1 15,17 9-15,18-8 16,8-18-16,18-17 0,-1-17 16,10-18-1,8-17-15,9-9 16,0-17-16,-1-8 16,-8-27-16,1-17 15,-10-8-15,-17-1 16,-17 0-16,-18 9 15,-17 0-15,0 18 16,-9 8 0,9 8-16,0 1 15,9 8-15,-1 9 16,18 0-16,0 0 16,0-8-16,26-1 15,9-17 1,35 0-16,8 9 0,-17 8 15,-1 9 1,-16 0-16,-18 18 16,0 8-16,0 17 15,-17 17-15,-1 27 16,-16 0 0,-1-9-16,0-9 15,1-8-15,8-18 0,0-17 16,8-9-16,10-8 15,-10-1 1</inkml:trace>
  <inkml:trace contextRef="#ctx0" brushRef="#br0" timeOffset="1824.01">3534 4675 0,'0'0'0,"0"0"15,0 0-15,0 0 16,0 9-16,0-9 16,0 0-16,0 0 15,0 0 1,18 8-16,8 1 16,8 0-16,19-1 15,-1-16-15,8-1 16,-7-8-1,-10-9-15,0 0 0,-17 0 16,0 0-16,-17 0 16,0 0-1,-18-9-15,0 1 0,-17 16 16,0 1 0,0 17-16,-17 17 15,-1 9-15,1 17 16,8 9-16,18 26 15,8 0 1,18-17-16,8 0 0,18-18 16,0-17-1,8 0-15,9-17 16,26 8-16,18-26 16,-53 1-16</inkml:trace>
  <inkml:trace contextRef="#ctx0" brushRef="#br0" timeOffset="2209.26">4316 4571 0,'-9'-9'0,"-8"9"0,-1 0 16,10 0-16,-1 9 16,0 8-16,1 1 15,-1 25-15,-8 9 16,8-9-16,0 1 15,1-18 1,-1 0-16,9-18 16,0 1-16,0 0 15,0-9-15,0-18 16,9-16-16,8-18 16,18-18-16,8 10 15,-17 25 1,0 9-16,-17 9 15,0 17-15,-1 0 0,1 17 16,0 26 0,-9 27-16,0-1 15,0-8-15,0-9 16,8-9-16,10-8 16,-10-18-1,1-9-15</inkml:trace>
  <inkml:trace contextRef="#ctx0" brushRef="#br0" timeOffset="2643.93">4481 4675 0,'0'0'0,"0"0"16,0 0-16,0 0 15,0 9-15,0 8 16,17 0-16,1-8 16,16 0-16,18-9 15,0-9-15,1 0 16,-1-17 0,-9 0-16,-8 0 15,-9 0-15,-17 0 16,-1 0-16,-16 0 15,-1 9-15,-8 0 16,-18 17-16,-17 17 16,0 18-16,8 8 15,9 18 1,9 17-16,9-18 0,17 1 16,17-18-1,18 1-15,0-19 16,17-7-16,9-18 15,34 0-15,27-35 16,-44-25-16,-52 34 16</inkml:trace>
  <inkml:trace contextRef="#ctx0" brushRef="#br0" timeOffset="2960.36">5176 4597 0,'0'0'0,"-9"0"16,9 0-16,0 0 15,0 17-15,0 1 16,0 16-16,9 18 16,-1-8-16,1 8 15,0-9-15,-1 0 16,-8-17 0,0 0-16,0-17 15,0-1-15,0 1 16,0-9-16,0-9 15,0-16-15,0-27 16,18-9 0,-1 9-16,0 0 15,9 9-15,9 8 16,17 9-16,9 9 16,0-1-16,-18 1 15,-25 8-15</inkml:trace>
  <inkml:trace contextRef="#ctx0" brushRef="#br0" timeOffset="3364.49">5749 4571 0,'0'0'16,"0"0"-16,0 0 0,0 0 15,0 0-15,0 0 16,-9 0-16,0 0 16,1 0-16,-18 0 15,-1 17-15,-7 1 16,8 8-16,-9 8 15,0 18-15,18-8 16,0-10 0,17-8-16,0 0 15,0-17-15,17 0 16,0-1-16,18-16 16,0-18-16,8-9 15,-17 0-15,0 18 16,-8 0-16,-10 17 15,1 0-15,-9 8 16,17 10 0,1 16-16,-1 1 15,0 0-15,1-1 16,8-8-16,0-17 16,0 0-16,9-1 15,-1-16-15,1-18 16,0-35-1,-18 35-15</inkml:trace>
  <inkml:trace contextRef="#ctx0" brushRef="#br0" timeOffset="3574.77">6192 4043 0,'0'0'0,"0"0"0,0 0 15,0 17-15,0 18 16,0 34-16,0 26 15,0 1 17,0-10-32,0-17 15,0-8-15,0 0 0,0-27 16,0-8-16,8-17 0,-8 0 16</inkml:trace>
  <inkml:trace contextRef="#ctx0" brushRef="#br0" timeOffset="3745.87">6391 4597 0,'0'0'0,"0"9"0,0 8 16,0 18-16,0-9 16,0 0-16,0-9 15,9-8 1,0-9-16,-1-9 15,1 9-15</inkml:trace>
  <inkml:trace contextRef="#ctx0" brushRef="#br0" timeOffset="3903.01">6417 4060 0,'0'0'0,"0"0"16,0 0-16,0 0 15,18 9-15,8-9 16,0 0-16,-9 8 16,1 1-16</inkml:trace>
  <inkml:trace contextRef="#ctx0" brushRef="#br0" timeOffset="4811.84">6634 4433 0,'0'0'0,"0"0"0,0 0 0,-8 0 16,-1 0-16,0 0 16,1 0-16,-1 0 15,0 0-15,9 0 16,0 0-16,0 0 15,0 8-15,18 10 16,-1-1-16,0 0 16,9 0-1,0 9-15,1 0 16,-19-8-16,1-1 16,-18 18-16,1-1 15,-1 18-15,0-8 16,9-1-16,0-17 15,0 0-15,9 9 16,8-1-16,1 9 16,8-17-1,0 9-15,0-9 16,0 0-16,-18-9 16,1 1-16,-9-1 15,-17 0-15,-9 1 16,0-10-16,-18 1 15,-17-18-15,9-17 16,0-17 0,18 0-16,25-1 15,18-33-15,8-1 16,0 26-16,1 17 16,-1 9-16,-8 17 15,277-138-15,-286 147 16,0 0-1,-8 0-15,-1 0 16,0 0-16,9 0 16,0 0-16,0 0 15,0 0-15,0 0 16,9 0-16,8 9 16,18-1-16,0-16 15,8-1-15,9 0 16,-8-17-1,-18 9-15,0-9 16,-18 0-16,-8 0 16,-8 0-16,-1 0 15,-8 9-15,-1 0 16,-8 17 0,0 17-16,0 0 15,0 18-15,9-1 16,17 10-16,0-1 15,17 0-15,1-17 16,8 0 0,17 0-16,44-26 0,8-8 15,-25-1-15,-27 0 16,-17 1 0</inkml:trace>
  <inkml:trace contextRef="#ctx0" brushRef="#br0" timeOffset="5223.5">7894 4554 0,'-18'-9'0,"-8"0"0,-9 1 16,1-1-16,8 9 15,0 0-15,-1 0 16,1 17-16,-8 1 16,8-1-1,8 9 1,1 9-16,0 8 15,17 0 1,0-17-16,0 0 0,8-17 0,1 0 16,8-9-16,1-9 15,16-8 1,10-18-16,8-34 16,0-35-16,-9-9 15,1 9-15,-18 26 16,-17 35-16,-1 17 15,-8 17-15,0 9 16,-8 9-16,-1 52 16,9 51-1,0 35-15,17-8 16,1-9-16,16-26 16,10-9-16,25-17 15,1-9-15,-27-43 16</inkml:trace>
  <inkml:trace contextRef="#ctx0" brushRef="#br0" timeOffset="6654.17">9231 4242 0,'-9'0'0,"0"0"0,-8 0 0,8 0 15,-8-9-15,-9 9 16,0 0 0,-9 0-16,0 9 15,-8 17-15,-9 17 16,0 27-16,17-1 16,0 17-16,18 1 15,17-9-15,17-17 16,9-1-16,9-16 15,0-10 1,34-8-16,10 0 16,-45-17-16</inkml:trace>
  <inkml:trace contextRef="#ctx0" brushRef="#br0" timeOffset="6977.4">9535 4623 0,'-9'0'0,"0"0"0,1 0 16,-1 0-16,0 0 15,-8 9-15,0 8 16,-1 18-16,1 8 16,17 0-16,0 1 15,9-18-15,8 0 16,18 0-1,-1-18 1,1 1-16,0-18 16,0-17-16,-9-17 0,-9 0 15,-17-18-15,-9 0 16,-17 9 0,-17 9-16,8 17 0,0 17 15,9 9 1,18 9-16</inkml:trace>
  <inkml:trace contextRef="#ctx0" brushRef="#br0" timeOffset="7610.93">10177 4519 0,'0'0'0,"-8"-9"0,-1 9 15,0 0-15,-8 0 16,0 0-16,-9 0 16,8 0-16,-8 18 15,0-1-15,9 9 16,-1 9 0,18 17-16,0-9 15,9 0 1,0-17-16,8-8 0,0-10 15,1 1 1,-1-18-16,1 1 0,-1-18 16,-8-9-1,-9-8-15,-9-1 16,0 10-16,-17-1 16,0 18-16,9-1 15,-1 18-15,1 9 16,17 0-16</inkml:trace>
  <inkml:trace contextRef="#ctx0" brushRef="#br0" timeOffset="7906.99">10238 4562 0,'0'0'0,"0"0"16,0 0-16,0 0 15,9 0-15,0 18 16,-1-1-16,10 9 15,-1 26 1,-8-9-16,-1 1 16,1-10-16,-9-8 31,0-8-31,0-10 0,0 1 0,0 0 16,0-9-16,-9-9 15,9-26 1,0-17-16,18-17 0,-1 0 15,18 8 1,0 9-16,8 0 16,9 9-16,-26 26 15</inkml:trace>
  <inkml:trace contextRef="#ctx0" brushRef="#br0" timeOffset="8407.7">10959 4606 0,'-9'-9'0,"1"0"15,-1 1-15,-17-1 16,0-8-16,0 8 16,0 9-16,0 0 15,-9 0 1,0 17-16,0 18 15,1 17 1,-1 9-16,18-1 0,17-16 16,0-1-16,17-17 15,0 0 1,1-17-16,8-1 16,8-25-16,19-18 15,-1-34-15,0-18 16,9-34-16,-9 0 15,-18 17-15,-16 26 16,-10 26-16,1 17 16,-9 18-1,0 17-15,0 0 0,-9 9 16,1 25 0,-18 36-16,8 25 15,1 17 1,17 10-16,0-18 0,17-26 15,1-18-15,-1-16 16,9-10-16,-9-17 16,-8-8-16</inkml:trace>
  <inkml:trace contextRef="#ctx0" brushRef="#br0" timeOffset="8590.77">11445 4640 0,'-8'0'0,"-1"9"0,0 8 16,-8 18-16,-1 17 16,1-9-16,8 1 15,1-18 1,-1 0 0,9-18-16,9 10 0,8-10 15,-8 1-15</inkml:trace>
  <inkml:trace contextRef="#ctx0" brushRef="#br0" timeOffset="8726.04">11384 4225 0,'0'0'0,"0"0"16,0 0-16,0 0 16,0 17-16,0 0 15,18 18-15,-1-9 16</inkml:trace>
  <inkml:trace contextRef="#ctx0" brushRef="#br0" timeOffset="9044.2">11610 4666 0,'0'0'0,"0"9"0,0 8 0,-8 18 15,-1 0-15,0-1 16,0-8-16,1 0 15,8-8 1,0-10-16,0 1 16,0 0-16,0-9 15,0 0-15,0-9 16,8-26 0,10-8-16,-1-9 0,9 17 15,-8 1 1,-10 16-16,1 18 15,0 0-15,-1 0 16,10 18-16,-1 16 16,-8 10-16,17 8 15,9 0-15,-18-35 16</inkml:trace>
  <inkml:trace contextRef="#ctx0" brushRef="#br0" timeOffset="9457.2">12340 4614 0,'-9'0'0,"-8"-8"0,-1-1 16,-8 0 0,0 1-16,0 8 0,-17 0 15,-1 8-15,1 10 16,-1 16 15,-8 18-31,18 9 0,-1-18 0,17 1 16,18-18-16,0 0 15,9-18-15,8 1 16,1-9-16,25-17 16,18-27-1,0 1-15,-18 8 16,-8 9-16,-9 9 15,-17 17 1,-1 0-16,1 0 0,0 17 16,8 18-16,1 8 15,-1 1-15,18-1 16,-9-8-16,0-10 16,-18-16-1</inkml:trace>
  <inkml:trace contextRef="#ctx0" brushRef="#br0" timeOffset="9690.87">12157 4510 0,'0'0'0,"0"0"0,0 0 0,9 0 15,17 0-15,35 0 16,8 0-16,18-8 16,9-1-1,-1-17-15,-8 9 16,-9 0 0,-26-9-16,-26 17 0</inkml:trace>
  <inkml:trace contextRef="#ctx0" brushRef="#br0" timeOffset="9945.57">12557 4173 0,'0'0'0,"0"0"0,0 0 16,0 0-16,0 0 15,0 0-15,-9 26 16,9 26-16,-9 43 15,1 43 17,-10 10-32,10-27 0,8-17 0,0-17 15,0-18-15,8-26 16,1-17-16,17-9 16,-9-8-16</inkml:trace>
  <inkml:trace contextRef="#ctx0" brushRef="#br0" timeOffset="10345.89">12861 4684 0,'-9'0'0,"0"0"0,-8 8 16,8 1-16,9 0 15,0-1-15,0 1 16,9 0-16,8-1 15,1 1 1,25-9-16,0-9 16,10 1-16,-10-10 15,-8 1-15,-9 0 16,-9-1-16,-8 1 16,0 0-1,-18-1-15,0 1 16,-8 0-16,-9 17 15,0 8-15,-18 18 16,1 26-16,8 9 16,9 8-16,17-8 15,9-18-15,18 1 16,-1-19-16,18 1 16,26 0-1,8-17-15,-43-9 0</inkml:trace>
  <inkml:trace contextRef="#ctx0" brushRef="#br0" timeOffset="10653.27">13712 4623 0,'-9'-9'0,"0"1"16,-8-1-16,0 0 0,8 9 15,-17 0-15,0 0 16,0 0-1,0 18-15,-9-1 16,9 0-16,9 18 16,-1 8-1,18 1-15,0-1 16,18 0 0,-10-8-16,10-9 0,-10 0 15,1-9-15,0-8 16,-9 8-16,-9 0 15,-8 1-15,-9 8 16,-18 0-16,18-9 16,17-8-16</inkml:trace>
  <inkml:trace contextRef="#ctx0" brushRef="#br0" timeOffset="13229.08">15344 4285 0,'0'0'0,"0"0"0,0 0 16,0 0-16,0 0 16,0 0-16,0-8 15,-8-1 1,-1 0-16,-9 1 15,-16-1-15,-10 9 16,-16 0-16,-1 9 16,-9 25 31,9 10-32,27-1-15,-1-8 0,18-1 0,17-8 0,0 0 0,8-9 0,18-8 16,35 0-16,9-18 15,16-17-15,1-17 16,-17 8 0,-18 1-1,-26 16-15,-17 1 16,-1 17-16,-8 0 0,-8 9 0,-18 17 16,-27 43-1,-25 43-15,-17 44 16,17 44-16,17-10 15,26-34-15,26-26 16,9-35-16,18-26 16,8-17-1,9-17-15,-1-18 16,1-17-16,17-26 16,0-17-16,0-26 15,0-35-15,-34-17 16,-18 8-16,-18 35 15,1 17-15,0 18 16,-1 8-16,1 18 16,8 0-1,9 8-15,0 1 16,0-1-16,0 0 16,26-17-16,18-8 15,34-1-15,0 0 16,-43 18-16</inkml:trace>
  <inkml:trace contextRef="#ctx0" brushRef="#br0" timeOffset="13772.81">15648 5229 0,'0'0'0,"0"0"15,0 0-15,0 0 16,0 0-16,0 0 16,0 0-16,0-8 15,9-1-15,8 0 16,1-17-1,-1 0-15,0-8 16,1 16-16,-10 1 16,1 0-16,0 17 15,-9 0-15,0 0 16,8 17-16,1 9 16,0 17-16,8 9 15,0-8-15,1-1 16,-1-17-1,1 0-15,16-17 16,-8-1-16,-17 1 16</inkml:trace>
  <inkml:trace contextRef="#ctx0" brushRef="#br0" timeOffset="13903.54">16030 4684 0,'-8'0'0,"-1"0"0,0 0 15,0 0-15,9 0 16,0 0-16,0 0 16,9 0-16</inkml:trace>
  <inkml:trace contextRef="#ctx0" brushRef="#br0" timeOffset="15173.22">16925 4112 0,'0'0'0,"0"-9"0,-9 1 16,0-1-16,1 0 16,-1 1-16,0 8 15,1 0-15,-10 0 16,-8 17-16,-9 18 16,-8 17-1,-9 52 1,8 34-16,1 18 0,26-9 15,17-17-15,0-9 16,17-17-16,0-17 16,36-18-16,7-8 15,-34-35-15</inkml:trace>
  <inkml:trace contextRef="#ctx0" brushRef="#br0" timeOffset="15740.99">17064 5082 0,'0'0'0,"0"0"0,0 0 0,0 0 0,0 0 16,0 0 0,0 0-16,0 0 15,0-9-15,17 1 16,0-18-16,18-9 16,8-25-16,1-1 15,-9 0 1,-9 18-16,-9 8 15,-8 18 1,-1 0 0,-8 17-16,0 0 15,0 8-15,0 18 0,0 18 16,9 25-16,0 0 16,8-8-16,1-18 0,-1 0 15,0-17-15,-8-17 16,8-9-1,1 0-15</inkml:trace>
  <inkml:trace contextRef="#ctx0" brushRef="#br0" timeOffset="15892.73">17368 4242 0,'0'0'0,"0"0"0,0 0 16,0 0-16,0 0 15,8 0 1,-8 0-16</inkml:trace>
  <inkml:trace contextRef="#ctx0" brushRef="#br0" timeOffset="16353.76">17732 4632 0,'-8'0'0,"-1"0"15,0 0-15,1 0 16,8 0-16,0 0 16,0 0-16,0 0 15,17 0-15,0 0 16,18 0-16,8 8 16,-17 1-1,-17-9-15,0 0 16</inkml:trace>
  <inkml:trace contextRef="#ctx0" brushRef="#br0" timeOffset="16525.43">17680 4753 0,'0'0'0,"0"0"0,0 0 16,0 0-16,0 0 15,0 0-15,18 0 16,-1 9 0,26 8-16,-8-8 15</inkml:trace>
  <inkml:trace contextRef="#ctx0" brushRef="#br0" timeOffset="17090.27">18401 4346 0,'0'0'0,"0"0"15,0 0-15,0 0 16,0 17-16,0 9 16,-9 35-16,1 17 15,-1 8-15,9 1 16,0-9-16,-9-17 16,9-9-16,0-26 15</inkml:trace>
  <inkml:trace contextRef="#ctx0" brushRef="#br0" timeOffset="17344.31">18670 4814 0,'0'0'0,"0"0"0,0 0 16,0 0-16,0 8 16,0 10-16,-9-1 15,1 18-15,-1-1 16,-8 9-16,8-17 16,9-17-1</inkml:trace>
  <inkml:trace contextRef="#ctx0" brushRef="#br0" timeOffset="17823.06">18826 4597 0,'0'-9'0,"9"1"0,-9 8 0,0 0 0,0 0 16,0 0-16,0-9 15,9 9-15,-1 0 16,1 0-16,8 0 15,1 0-15,-1 0 16,1 9-16,-1-1 16,0 1-16,-8 0 15,0-1 1,-9 10-16,-9-1 16,0 0-16,-8 9 15,0 0-15,-1 0 16,1-8-16,8-10 15,9 1-15,0 0 16,0-1 0,0 1-16,18 0 15,-1-1-15,9 1 16,17 8-16,1-8 16,-18 0-16</inkml:trace>
  <inkml:trace contextRef="#ctx0" brushRef="#br0" timeOffset="18103.71">19400 4900 0,'0'0'0,"0"0"0,0 0 0,0 0 16,0 0 0,0 0-16,0 0 15,-9 18-15,0-1 16,0 0-16,-8 9 16,0 0-16,8 0 15,0-17-15,9-1 16</inkml:trace>
  <inkml:trace contextRef="#ctx0" brushRef="#br0" timeOffset="18605.93">19651 4545 0,'0'0'0,"0"0"16,0 0-16,0-9 15,0 9-15,0 0 16,0 0-16,0 0 16,18 0-16,-1 0 15,9 0 1,-8 0-16,-10 0 15,1 0-15,0 0 16,-9 0-16,-9 9 16,0 8-16,-8 1 15,-1-1-15,1 0 16,0 1 0,17-1-16,0 0 0,0 1 15,17 8 1,18 0-16,0 0 15,-9 0-15,0-9 16,-18 0-16,1-8 16,-9 0-16,-9 8 15,-8 0-15,-9 9 16,-9-8 0,0-1-16,9-8 15,9-1-15,17 1 16,0-9-16</inkml:trace>
  <inkml:trace contextRef="#ctx0" brushRef="#br0" timeOffset="18841.07">20007 4225 0,'-8'0'0,"-1"0"15,9 0-15,0 0 16,0 0-16,0 0 15,17 26-15,9 8 16,9 18-16,17 18 16,0 7-1,-8 1-15,-18 9 16,-26 17-16,-18 9 16,-16 16-16,-10 19 15,-60 215-15</inkml:trace>
  <inkml:trace contextRef="#ctx0" brushRef="#br0" timeOffset="31513.28">1511 5532 0,'-9'0'0,"9"0"0,0 0 0,0 0 0,0 0 16,18 0-1,8 0-15,8 9 16,19 0-16,33-1 15,-25-8-15</inkml:trace>
  <inkml:trace contextRef="#ctx0" brushRef="#br0" timeOffset="32307.04">2892 5125 0,'0'0'0,"-9"0"0,0 0 15,1 0-15,-10 0 16,1-8-16,-9 8 16,-9 0-1,-8 0-15,-9 17 16,-9 26 0,-17 18-16,8 17 0,18 17 15,9 26-15,17 1 16,26-10-16,17-25 15,9-1-15,9-16 16,0-27 0,-1-17-16,10-17 15,-1-18-15,-8-17 16,0 0-16,-9-9 16,-18-8-16,-16-17 15,-1-1-15,-8 18 16,-1 8-1,1 18-15,8-1 16,9 10-16,0-1 16,0 0-16,17 1 15,18-1-15,0 0 16,8 9-16,-8 0 16,0 18-16,-9-1 15,0 18-15,-17 17 16,-1 0-1,-8 8-15,-8 9 16,8-8-16,0-9 16,0-17-16,8-9 15,10-9-15,-10-8 16</inkml:trace>
  <inkml:trace contextRef="#ctx0" brushRef="#br0" timeOffset="33005.9">3074 5939 0,'0'0'0,"0"0"0,0 0 16,0 0-16,0 0 15,0 0-15,9 0 16,-1 0-16,10 0 16,8 9-16,9-9 15,8-9 1,9 1-16,-8-9 16,-1-9-1,-17 0-15,0 0 16,-9 0-16,-8-9 15,0 9-15,-18 9 0,-8-1 16,-1 1 0,-16 17-16,-18 17 0,8 18 15,-8 17 1,9 0-16,8 9 16,17 8-16,18-9 15,18-16-15,-1-1 16,18-17-16,17 0 15,0-9 1,-26-8-16</inkml:trace>
  <inkml:trace contextRef="#ctx0" brushRef="#br0" timeOffset="33425.42">3586 5948 0,'0'0'0,"0"0"16,0 0-16,0 0 16,0 0-16,0 0 15,0 0-15,9 17 16,0 9-16,-9 9 16,0 0-16,0-1 15,0-8-15,0-8 16,0-10-16,0 1 15,0-9 1,8-9-16,10-17 16,8-26-16,17-17 15,9 0-15,-8 17 16,-18 26 0,0 9-1,-17 17-15,-1 0 0,1 17 0,0 18 16,-9 34-1,0 17-15,0-8 16,0-17-16,8-18 16,10 1-16,-10-18 15,1-18-15</inkml:trace>
  <inkml:trace contextRef="#ctx0" brushRef="#br0" timeOffset="33840.29">4029 6061 0,'0'0'0,"0"0"0,0 0 0,0 0 15,0 0-15,9 0 16,8 0-16,9 0 15,9-9-15,9 0 16,8 1-16,-9-10 16,0 1 15,-16-9-31,-1 0 0,-9 9 16,-8 0-16,-1-1 0,-16-8 15,-1 9-15,-8 0 16,-9 17-16,-1 0 15,1 17 1,-8 9-16,16 9 16,1 16-16,17 10 0,0-9 15,17-9 1,1-8-16,16-9 16,1 0-16,35 0 15,16-9-15,-42-8 16</inkml:trace>
  <inkml:trace contextRef="#ctx0" brushRef="#br0" timeOffset="34153.07">4681 5974 0,'0'0'0,"0"0"16,-9 0-16,9 0 15,0 0-15,0 0 16,0 0-16,9 17 15,8 9-15,0 18 16,-8-1 0,0-8-16,-1-1 0,-8-8 15,0 0 1,0 0 31,0-8-47,0-10 0,0 1 0,0-9 0,0-9 0,0-8 0,18-35 15,16-17-15,19-1 16,-1 10 0,8 16-16,-16 27 15</inkml:trace>
  <inkml:trace contextRef="#ctx0" brushRef="#br0" timeOffset="34625.69">5549 5991 0,'0'0'0,"0"0"15,-9-8-15,1-1 16,-18 0-16,-1-8 16,1 0-16,-8 8 15,-10 9-15,1 0 16,-1 17-1,1 27-15,0 16 16,8 1-16,17-18 16,1 1-16,17-18 15,0 0-15,9-18 16,8 1-16,1-9 16,8-17-1,8-18-15,10 0 0,-18 1 16,0 8-1,-17 8-15,-1 10 16,1 8-16,-9 0 16,0 8-16,9 27 15,8 0-15,0 8 16,9 0-16,9 1 16,0-18-16,8 0 15,1-18 1,-10 1-16,1 0 15,-18-9-15</inkml:trace>
  <inkml:trace contextRef="#ctx0" brushRef="#br0" timeOffset="34857.6">5853 5541 0,'0'0'0,"0"0"0,0 0 0,0 0 16,0 17-16,9 18 16,-1 17-16,1 17 15,0 9-15,-1 9 47,-8-1-47,0-8 0,0-26 0,0-8 0,9-10 16,8 1-16,1-18 15</inkml:trace>
  <inkml:trace contextRef="#ctx0" brushRef="#br0" timeOffset="35071.31">6174 5957 0,'0'0'0,"0"0"0,-9 17 16,1 9-16,-1 9 15,9-1-15,0-8 16,0 0-16,0-17 16,0 0-16,0-9 15,0-9 1,9 9-16</inkml:trace>
  <inkml:trace contextRef="#ctx0" brushRef="#br0" timeOffset="35245.53">6200 5550 0,'0'0'0,"0"0"0,0 0 0,0 0 16,0 0-16,9 0 16,8 0-16,1 0 15,-1 0-15,9 0 16,-9 0-16,1 0 15,-10 0 1</inkml:trace>
  <inkml:trace contextRef="#ctx0" brushRef="#br0" timeOffset="35804.78">6383 5991 0,'0'0'0,"0"0"0,-9 0 16,9 0-16,0 0 15,0 0-15,0 0 16,0 0-16,0 0 15,0 0-15,0 0 16,0 0 0,0 0-16,9 0 15,8 0-15,0 0 16,1 0-16,-10 0 16,1 0-16,0 9 15,-9 8-15,-9 18 16,0 17-1,1 0-15,8 9 16,0-18 0,8 9-16,10-9 0,-1 0 15,9 1-15,0-10 16,-17-8 0,0-8-16,-1-1 15,-8-8-15,-8-1 16,-1 1-16,-8 0 15,-18-1-15,0-16 16,0-10-16,1-8 16,16 0-16,1 0 15,17 9-15,0 17 16</inkml:trace>
  <inkml:trace contextRef="#ctx0" brushRef="#br0" timeOffset="36604.82">6686 6026 0,'0'0'0,"0"0"0,0 9 16,0-9-16,0 0 16,0 0-16,0 0 15,0 0-15,0 17 16,18 0-16,8-8 16,9 0-1,8-18-15,0 0 16,1 1-16,-9-10 15,-9 1-15,0 0 32,-18-1-32,1 1 0,-9 0 0,-9-1 15,1 10-15,-18-1 16,0 9 0,8 0-16,1 17 15,0 1-15,8-1 16,9 9-16,0 9 15,0-1-15,17-8 16,9 0-16,9-17 16,17 0-1,18-18-15,8 0 16,-9-8-16,-8 0 16,-18-1-16,-8 1 15,-9 0-15,-17 8 16,0 0-16,-1 1 15,-8 8-15,0 0 16,0 0-16,-8 0 16,-1 0-16,0 8 15,1 10 1,-1 16-16,-9 10 16,10-1-16,8-17 15,0 0-15,8 0 16,10-9-16,-1-8 15,1 0-15,-1-18 16,9 0-16,9-25 16,-1-18-1,10-18-15,-1-16 16,-8-18-16,0 9 16,-27 17-16,1 8 15,0 18-15,-9 26 16,0 9-1,0 8-15,0 9 0,-9 0 16,0 9 0,-8 26-16,0 34 15,-1 9-15,10 17 16,8 18-16,8-18 16,10-17-16,8-9 15,17-8-15,9-9 16,-17-35-16</inkml:trace>
  <inkml:trace contextRef="#ctx0" brushRef="#br0" timeOffset="37822.22">8406 5931 0,'0'0'0,"0"0"0,0 0 16,0 0-16,0 0 15,0 0-15,0 0 16,0 0 0,0 8-16,9 18 15,8 35-15,0 8 16,9-8-16,-8 0 16,-1-9-16,-8-9 15,-1-17-15,1-9 16,0-8-16,-9 0 15,0-1 1,0-8-16,9-8 16,8-44-16,9-35 15,0-8-15,9-1 16,-1 36 0,1 16-16,-17 27 15</inkml:trace>
  <inkml:trace contextRef="#ctx0" brushRef="#br0" timeOffset="38614.98">8910 6061 0,'0'0'0,"0"0"16,0 0-16,0 8 15,0-8-15,0 9 16,0 8-16,0 1 15,17-1-15,18 0 16,-1-8-16,18-18 16,1 1-1,-1-18-15,-9 0 16,1 0-16,-10-9 16,-8 0-16,-17 1 15,0 8-15,-18 0 16,0 9-16,-17-1 15,0 18-15,0 0 16,-9 9 0,-8 17-16,8 17 15,9 26-15,18-8 16,8 0-16,17-18 16,0-8-16,18-9 15,17-9-15,18 0 16,-27-8-16</inkml:trace>
  <inkml:trace contextRef="#ctx0" brushRef="#br0" timeOffset="38825.19">9700 5472 0,'0'0'0,"-9"0"0,0 8 16,1 18-16,-18 26 15,0 26-15,-9 9 32,9 34-32,8 9 15,1-26-15,8-26 0,18-17 16,17-18-16,-8-26 16</inkml:trace>
  <inkml:trace contextRef="#ctx0" brushRef="#br0" timeOffset="39171.32">9847 5983 0,'0'0'0,"0"0"0,0 0 16,-8 0-16,-1 17 15,0 9-15,-8 9 16,17 8-1,0-8-15,9-9 16,8 0-16,0-9 16,1-8-16,16-1 15,1-16-15,0-10 16,-9-8-16,0 0 16,-17-8-16,-9-10 15,-9 10 1,-8-1-16,-9 18 15,0-1-15,-9 10 16,17 8-16,1 0 16,17 0-16,0 0 15</inkml:trace>
  <inkml:trace contextRef="#ctx0" brushRef="#br0" timeOffset="39457.85">10612 5922 0,'-9'-8'16,"0"-1"-16,1 0 0,-1 1 15,-9-1-15,-8 0 16,0 9-16,-8 0 16,-1 0-1,0 18-15,0-1 16,1 9-1,-1 17-15,9 9 0,9 0 16,17-9-16,0 1 16,8-18-16,10 0 15,-1-18-15,26 10 16,18-1 0,-9-17-16,-8-35 15,-18 9-15</inkml:trace>
  <inkml:trace contextRef="#ctx0" brushRef="#br0" timeOffset="39622.12">10716 5983 0,'0'0'0,"0"0"0,-9 0 16,0 8-1,1 18-15,-10 18 0,10 8 16,-1 0 0,0-9-16,9 0 15,0-17-15,0 0 16,9-17-16,-9 0 15,0-9-15</inkml:trace>
  <inkml:trace contextRef="#ctx0" brushRef="#br0" timeOffset="39768.56">10681 5870 0,'0'-8'0,"0"-1"0,0 0 15,0 9-15,0 0 16,0 0-16,0 0 15,0 0-15,9 0 16</inkml:trace>
  <inkml:trace contextRef="#ctx0" brushRef="#br0" timeOffset="40073.47">10811 5974 0,'0'0'0,"0"0"0,0 0 0,0 0 0,0 0 15,0 0-15,0 0 16,0 0-16,9 0 15,17 0 1,17 0-16,10-9 16,7 1-16,1-1 15,-9-8-15,18 0 16,-1 17-16,-17 0 16,-26 0-16</inkml:trace>
  <inkml:trace contextRef="#ctx0" brushRef="#br0" timeOffset="40322.61">11124 5558 0,'0'0'0,"0"0"0,-9 0 16,1 0-16,-1 0 16,0 9-16,-8 8 15,-1 18-15,-8 17 16,0 26-1,9 9 1,0 8-16,-1 0 0,1-17 16,8 0-16,9-9 15,0-17-15,18-17 16,-1-9-16,0-9 16</inkml:trace>
  <inkml:trace contextRef="#ctx0" brushRef="#br0" timeOffset="40999.06">11254 6130 0,'0'0'0,"0"9"0,0 17 0,-9 8 16,1 18-16,-1 0 15,0-8-15,9-10 16,0 1-1,0-9-15,0-18 16</inkml:trace>
  <inkml:trace contextRef="#ctx0" brushRef="#br0" timeOffset="41158.1">11298 5827 0,'0'0'0,"0"0"16,0 0-1,0 0-15,8 9 16,18-1-16,-17 1 16</inkml:trace>
  <inkml:trace contextRef="#ctx0" brushRef="#br0" timeOffset="41571.99">11662 6251 0,'0'0'0,"0"0"0,0 0 0,0 0 0,0 0 0,0 0 0,0 0 15,0 9 1,0-9-16,18 9 15,8-1-15,8-8 16,10-8-16,-1-1 16,1-17-16,-1 0 15,-17-9 1,0 1-16,-17-1 16,0 0-16,-18 1 15,0 8-15,-17 8 16,0 1-16,-9 17 15,-8 9-15,0 17 16,8 17 0,9 18-16,8-1 15,18 1-15,0-9 16,18-9-16,16-17 16,19 0-16,-27-17 15</inkml:trace>
  <inkml:trace contextRef="#ctx0" brushRef="#br0" timeOffset="41902.73">12505 5974 0,'0'0'0,"0"0"0,0 0 15,0 0-15,-9 0 16,0 0-16,1 0 15,-10 0-15,1 0 16,-1 9-16,1 8 16,0 9-1,8 9-15,9-1 0,0-8 16,9 9 0,8-9-16,0 0 15,-8 0-15,0-9 16,0 1-1,-9-1-15,-9 0 0,0 1 16,0-10 0,1 1-16,8 0 15</inkml:trace>
  <inkml:trace contextRef="#ctx0" brushRef="#br0" timeOffset="42616.33">12878 6442 0,'0'0'0,"-9"0"0,1 0 16,-1 17 0,-17 9-16,0 9 15,-18 17-15,-8 8 16,0 1-1,35-35-15</inkml:trace>
  <inkml:trace contextRef="#ctx0" brushRef="#br0" timeOffset="45269.91">14380 6104 0,'0'0'0,"0"0"0,0 0 16,0 0-16,-8-9 16,-1 1-16,0-1 15,-17 0-15,-9 9 16,-8 0-16,8 9 16,-17 26-1,0-1 1,17-8-16,18 0 0,0 0 15,17-8-15,0-1 16,0-8-16,17-1 16,9 1-1,9-18-15,0 1 0,-9-1 16,-9 0-16,-8 1 16,-1 8-1,1 0-15,-9 0 16,-9 0-16,-8 26 15,-9 17-15,-18 52 16,-8 35 0,0 0-16,9 9 0,17-18 15,26-26 1,0-17-16,8-26 16,10-26-16,-1 0 15,18-17-15,0-9 16,8-9-1,-8-17-15,0-26 16,-9-9-16,-9 1 16,-8-10-16,-18 18 15,0 18-15,1-1 16,-1 18-16,0 0 16,1-1-16,8 10 15,0-1-15,0 0 16,0 1-16,17-18 15,0 0 1,1 0-16,42 0 0,-16 8 16</inkml:trace>
  <inkml:trace contextRef="#ctx0" brushRef="#br0" timeOffset="45911.55">14676 6935 0,'0'0'0,"-9"0"0,0 0 16,1 0-16,-1 0 16,0 0-16,9 0 15,0 0-15,0 0 16,0 0-1,0 0-15,9-8 16,0-1-16,8 0 16,-8-8-16,-1 8 15,1 1-15,-9 8 16,0 0 0,0 0-16,0 17 0,0 18 15,0 17 1,9 8-16,8-8 15,0-8-15,1-10 16,-1-8 31,18-8-47,-18-10 0</inkml:trace>
  <inkml:trace contextRef="#ctx0" brushRef="#br0" timeOffset="46040">14919 6702 0,'0'0'0,"0"0"0,0 0 16,0 0-16,0 0 16,8 0-16,10 8 15</inkml:trace>
  <inkml:trace contextRef="#ctx0" brushRef="#br0" timeOffset="46912.95">14285 5671 0,'0'0'0,"0"0"15,0 0-15,0 0 16,0 0-16,0 0 16,0 0-16,0 0 15,0 0-15,0 0 16,0 0-16,0 0 16,0 0-16,0 0 15,0 0-15,0 0 16,0 0-1,0 0-15,0 0 16,0 0-16,0 0 16,0 17-16,0 1 15</inkml:trace>
  <inkml:trace contextRef="#ctx0" brushRef="#br0" timeOffset="47854.19">15223 6442 0,'0'0'0,"0"0"0,0 0 0,0 0 16,0 0 0,0 0-16,8 0 15,10 0-15,8 0 16,17 0-16,9-9 16,0 9-16,9 0 15,-17 0 1,-10 0-16,-16 0 15</inkml:trace>
  <inkml:trace contextRef="#ctx0" brushRef="#br0" timeOffset="48080.72">15309 6624 0,'0'0'0,"0"0"16,0 0-16,0 0 16,0 0-16,18 0 15,-1-9-15,18 0 16,17 9-16,-9 0 16,-16 9-16</inkml:trace>
  <inkml:trace contextRef="#ctx0" brushRef="#br0" timeOffset="51372.96">16534 6269 0,'0'-9'0,"0"0"0,0 9 0,0-17 16,0 8-16,0 1 15,0-1-15,0 0 16,0 1-16,0-1 15,0 0-15,0 1 16,0-1-16,0 0 16,0 1-16,-9-1 15,1-8-15,-1 8 16,0 0 0,-17 1-16,9-1 15,-1 9-15,-8 17 16,-8 18-16,-1 0 15,17-1-15,1 10 16,17-10-16,0-8 16,0 0-16,9-17 15,8 0 1,1-1-16,16-16 16,1-18-16,17-26 15,9-26-15,-9-18 16,9-8-1,-18 1-15,-17 25 16,-17 17-16,0 26 16,-9 18-16,0 0 15,-9 17-15,0 8 16,1 27-16,-18 34 16,-1 35-16,19 9 15,8-18-15,8-8 16,10-27-16,25-8 15,-17-26-15</inkml:trace>
  <inkml:trace contextRef="#ctx0" brushRef="#br0" timeOffset="52240.36">17446 5957 0,'0'0'0,"0"-9"0,0 0 16,0 1-16,0-9 15,0-1-15,0 1 16,0 0-1,0-1-15,-9-8 16,0 0-16,1 9 16,-18 0-16,0-1 15,-9 10-15,-17 8 32,0 17-32,17 0 0,0 1 0,9-1 15,9 9 1,17-9-16,0-8 15,0 0-15,8-1 16,18 1 0,18-18-16,8 1 0,-9-10 15,-17 10-15,-8 8 16,-10 0 0,-8 0-16,-8 8 0,-10 27 15,-16 51 1,-18 44-16,-9 0 15,0 9-15,18-27 16,25-25-16,18-26 16,0-9-16,0-26 15,9 0-15,0-18 16,8 1-16,18-18 16,-1-25-1,10-18-15,-18-26 16,-17 0-16,-9-9 15,-9 9-15,-8 18 16,-1 25-16,1 18 16,-1-1-1,1 10-15,8-1 16,9 9-16,0 0 16,0 0-16,18 0 15,8-9-15,26 1 16,9-18-16,-27 17 15</inkml:trace>
  <inkml:trace contextRef="#ctx0" brushRef="#br0" timeOffset="52973.49">17515 6485 0,'0'0'0,"0"0"0,0 0 16,0 9-16,0-9 16,0 0-16,0 0 15,0 0-15,0 0 16,0 0-16,0 0 15,0 0 1,0 0-16,0 0 16,0 0-16,9-9 15,8 0-15,1-17 16,8 0-16,0 0 16,0 9-16,-18 0 15,1 0 1,0 8-16,-1 9 15,-8 0-15,0 0 16,0 17-16,9 9 16,0 9-16,0 8 15,8 0 1,0-8-16,1-9 0,-1-17 16,-8-1 15,8-16-31,-8 8 0</inkml:trace>
  <inkml:trace contextRef="#ctx0" brushRef="#br0" timeOffset="53113.31">17862 6000 0,'0'0'0,"0"0"16,0 0-16,0 0 16,0 0-16,0 0 15,0 9-15,0-9 16</inkml:trace>
  <inkml:trace contextRef="#ctx0" brushRef="#br0" timeOffset="53552.43">16195 6676 0,'0'0'0,"0"0"0,0 0 0,0 0 15,0 0 1,0 0-16,18 0 16,25 0-16,18 0 15,43 8-15,44 1 31,25-9-31,18 0 0,-191 0 0,191-9 16,-8 1-16,-10-10 0,-34 1 16,-34 0-1,-1 25-15,-35 10 16</inkml:trace>
  <inkml:trace contextRef="#ctx0" brushRef="#br0" timeOffset="54136.36">17055 7178 0,'0'-9'0,"0"1"16,0-1-16,0 0 15,0-8-15,0 0 16,-9 8-16,1-8 16,-1-1-16,-17 1 15,0 8 1,0 9-16,-18 18 0,-17 16 15,9 1 1,9 8 31,8 1-47,18-18 0,0 0 0,17-9 0,0-8 0,0-1 0,8-8 16,10-8-16,16-10 15,10-25-15,8-26 16,9-18-1,-18 0-15,-8 9 16,-27 35-16,1 9 16,0 16-16,-9 18 15,0 0-15,-9 9 16,0 34-16,-8 35 16,8 9-1,9-1-15,0 1 16,9-9-16,8-17 15,9-1-15,44 1 16,-27-27-16</inkml:trace>
  <inkml:trace contextRef="#ctx0" brushRef="#br0" timeOffset="54434.87">17350 7239 0,'-9'-9'0,"-8"0"0,0 1 0,8-1 16,9 9-1,0 0-15,0-9 16,9 1-16,8-1 15,18 0-15,17 1 16,17-1-16,1-8 16,-1 8 31,-17 0-47,-8 9 0,-27 0 0</inkml:trace>
  <inkml:trace contextRef="#ctx0" brushRef="#br0" timeOffset="54736.2">17593 6901 0,'0'0'0,"0"0"0,0 0 15,0 0-15,0 0 16,0 0-1,-8 0-15,-1 0 0,0 26 16,-8 17-16,-9 18 16,8 8-1,1 9-15,0-9 16,17 1-16,0-10 16,0-17-16,17-8 15,0-9-15,18 0 16,17-9-16,-17 1 15</inkml:trace>
  <inkml:trace contextRef="#ctx0" brushRef="#br0" timeOffset="57769.22">20554 4684 0,'0'0'0,"0"0"16,0 0-16,0 0 15,0 0 1,0 0-16,0 0 15,0 0-15,9 8 16,17 10-16,9 16 16,8 10-16,-8 8 15,9 0 17,-10 0-32,-8 17 0,0 9 0,-17 8 15,0 1-15,-1-9 16,1 0-16,8 0 15,1-9-15,-1-26 16,1 1-16,-1-18 16,0-18-16,-8 1 15,0-9 1,-1 0-16,-8 0 0,0 0 16,0 0-1,-8 0-15,-10 26 16,-8 17-16,0 35 15,0 35-15,9 17 16,8 0-16,9 8 16,0 1-16,9-18 15,-1-17-15,1 9 16,0-18 0,-9-9-16,-9-25 15,0 0-15,-17-9 16,-8 0-16,-18 0 15,-18 0-15,-43 8 16,-17 9-16,60-34 16</inkml:trace>
  <inkml:trace contextRef="#ctx0" brushRef="#br0" timeOffset="61104.14">21883 5108 0,'0'0'0,"0"0"0,-9 0 0,1 26 15,-1 9-15,0 17 16,9 17-16,0-8 16,0-18-1,0-8-15,9-18 16,0-9-16</inkml:trace>
  <inkml:trace contextRef="#ctx0" brushRef="#br0" timeOffset="61252.75">21848 4701 0,'0'0'0,"0"0"0,0 0 15,0 0-15,0 0 16,0 26-1,9-9-15</inkml:trace>
  <inkml:trace contextRef="#ctx0" brushRef="#br0" timeOffset="61684.25">22430 4762 0,'0'0'0,"0"0"16,0-9-16,0 0 15,0 1-15,0-1 16,0 9-16,0 0 16,-9 0-16,1 0 15,-1 0-15,0 9 16,-8 34 0,0 26-16,-1 35 15,18 26 1,0 0-16,0-26 0,0 0 15,0-9-15,0-34 16,0-9-16,-8-26 16,-1 0-1,9-18-15,0-8 16,0-8-16,0 8 16</inkml:trace>
  <inkml:trace contextRef="#ctx0" brushRef="#br0" timeOffset="61828.89">22091 5377 0,'0'0'0,"0"0"0,0 0 16,0 0-16,0 0 16,0 0-1,27-9-15,16 0 16,18-17-16,86 18 31,201 8-31</inkml:trace>
  <inkml:trace contextRef="#ctx0" brushRef="#br0" timeOffset="62755.98">23776 5134 0,'0'0'0,"0"0"0,0-9 0,0 1 15,9-1-15,-9 0 16,0-8-16,0 0 16,-9-1-16,0-8 15,-17 0-15,0 9 16,0 0-16,-17 17 16,-1 0-16,-8 17 31,0 0-16,18 9-15,-1 0 0,17 0 0,10 0 16,8 0-16,17-8 16,0-10-16,10 1 15,7-18-15,10 1 16,-1-1-16,-17-8 16,-8 8-1,-10 9-15,1 0 16,-9 0-16,-9 0 15,1 26-15,-27 35 16,0 25-16,-8 27 16,8 8-16,18-17 15,17-17 1,0-18-16,8-17 16,10-17-16,-1-9 15,0-18-15,1 1 16,-1-18-16,0 1 15,1-27-15,-10-8 16,-8-18-16,-8 0 16,-10 9-16,1 9 15,0 17 1,8 9-16,0-1 16,1 1-16,8 8 15,0 1-15,17-1 16,9-8-16,17-9 15,53 17-15,269 1 16</inkml:trace>
  <inkml:trace contextRef="#ctx0" brushRef="#br0" timeOffset="63173.69">23932 5671 0,'0'0'0,"0"0"0,0 0 15,0 0-15,0 0 16,0-9-16,0 1 15,0-1-15,18-17 16,-1 0-16,18-17 16,-9 8-1,0 0-15,-9 18 16,-8 0-16,0 8 31,-1 9-31,1 0 0,0 0 0,-1 17 16,1 1-16,9-1 15,-1 0 1,0 1-16,1-10 16,16 1-16,10-9 15,-1 0-15,-25 0 16</inkml:trace>
  <inkml:trace contextRef="#ctx0" brushRef="#br0" timeOffset="63283.71">24288 5143 0,'0'0'0,"0"0"15,0 0-15,0 0 16,0 0-16,0 0 16,18 0-16,8 8 15</inkml:trace>
  <inkml:trace contextRef="#ctx0" brushRef="#br0" timeOffset="63519.63">24714 5654 0,'-9'-9'0,"9"9"0,0 0 0,0 0 15,-8 0-15,-1 17 16,0 9-1,-8 9-15,0 8 16,-1 1-16,18-27 16</inkml:trace>
  <inkml:trace contextRef="#ctx0" brushRef="#br0" timeOffset="64386.56">25730 5134 0,'0'0'0,"0"0"0,0-9 0,-9 1 16,1-1-16,-18 0 16,-9 1-16,-17 8 15,0 17 1,0 9-16,-9 26 16,9 9-16,17-18 15,18 0-15,-1-8 16,18-9-16,0 0 15,18-17-15,8-1 16,8-16-16,1-1 16,0 0-1,8-8-15,-17 0 16,-17 17-16,0 0 16,-9 0-16,0 17 15,-9 26-15,-26 35 16,-8 43-16,8 9 15,0 9-15,18-27 16,8-25 0,9-18-16,18-17 15,-1-17-15,9-9 16,0-17-16,-9-9 16,10-9-16,-1-8 15,0-27-15,-18-8 16,1-8-16,-18-10 15,-8 1 1,-9 0-16,9 17 16,-1 17-16,1 9 15,8 9-15,0 0 16,1-1-16,8 10 16,0-1-1,0 0-15,17 1 16,9-10-16,52-8 0,18 0 15,-53 18 1</inkml:trace>
  <inkml:trace contextRef="#ctx0" brushRef="#br0" timeOffset="64752.96">25878 6303 0,'-9'-8'0,"0"-1"0,9 0 0,0 1 16,0-1-16,0-17 15,0 0 1,18-17-16,-1-9 15,9 0-15,0 0 16,0 17-16,-17 9 16,-1 9-16,1 17 15,-9 0-15,0 0 16,0 17 0,9 0-16,8 18 15,1 8-15,8 1 16,0-1-16,17 0 15,1-8-15,-18-26 16</inkml:trace>
  <inkml:trace contextRef="#ctx0" brushRef="#br0" timeOffset="64906.44">26182 5584 0,'0'0'0,"0"0"15,0 0-15,0 0 16,8 0-16,10 0 16,-1 0-16</inkml:trace>
  <inkml:trace contextRef="#ctx0" brushRef="#br0" timeOffset="65130.08">25591 4562 0,'0'0'0,"0"0"0,0 0 0,0 0 15,9 9-15</inkml:trace>
  <inkml:trace contextRef="#ctx0" brushRef="#br0" timeOffset="89216.96">27415 5333 0,'0'0'0,"0"0"16,-9-8-16,0-1 16,-17 0-16,0 9 15,-17 0-15,-1 18 16,1-1-16,-9 18 15,0 8 1,0 17-16,17 10 0,17-1 16,10-8-1,8-18-15,8-8 16,10-9-16,17-18 16,8-16-16,9-18 15,9-18-15,-9-8 16,-9 0-16,-17 9 15,-17 26 1,0-1-16,0 18 16,-9 0-16,0 0 15,0 18-15,0 16 16,17 10-16,0 8 16,9 0-16,26-9 15,-26-17-15</inkml:trace>
  <inkml:trace contextRef="#ctx0" brushRef="#br0" timeOffset="89547.13">27536 5420 0,'0'0'0,"0"0"0,0 9 16,18 16-16,8 10 16,8 17-16,-8 9 15,0-9-15,1-9 16,-19 0-16,1-17 16,0-8-1,-9-10-15,0 1 16,0 0-16,0-9 15,0-9-15,0-17 16,0-26-16,17-9 16,0-8-16,1 17 15,16 26-15,-8 17 16</inkml:trace>
  <inkml:trace contextRef="#ctx0" brushRef="#br0" timeOffset="89932.06">27823 5671 0,'0'0'0,"0"0"0,0 0 15,0 0-15,8 0 16,19 9-16,7-1 15,18 1-15,0-9 16,-8-9-16,-1 1 16,1-10-1,-10-8-15,-8 9 0,-17-9 16,0 0-16,-18 0 16,0 0-1,1 9-15,-18-1 16,0 10-16,0 8 15,0 17-15,0 9 16,-1 17-16,10 27 16,8-10-1,18 1-15,17 0 0,35 8 16,-26-34 0</inkml:trace>
  <inkml:trace contextRef="#ctx0" brushRef="#br0" timeOffset="90401.43">29073 5463 0,'0'-9'0,"-8"1"0,-1-1 16,0 1-16,-17-1 15,0 9-15,-9 0 16,1 17-16,-1 0 15,0 18 1,0 0-16,18 17 16,17-9-16,0 0 15,17-8-15,1 0 16,-1-9 0,1 0-16,-1 0 0,-8-18 15,-1 10-15,-16-1 16,-1 0-1,-17 1-15,-9 16 16,0-8-16,9-17 16,9-1-16,8 1 15</inkml:trace>
  <inkml:trace contextRef="#ctx0" brushRef="#br0" timeOffset="90878.28">29264 5515 0,'0'0'0,"0"0"0,0 0 15,0 26-15,0 17 16,0 18-16,9 34 16,-9 27-1,-9 16-15,1-25 16,-1-27-16,0-8 15,-8-17-15,-1-18 16,1 0-16,8-17 16,1-17-16,-1 0 15,0-18-15,1-8 16,-18-35-16,8-61 16,10-34-16,16-9 15,10 35-15,16 34 16,-8 18-1,9 8-15,9 18 16,-1 8-16,9 18 16,-8 0-16,-1 17 15,-17 0-15,-9 8 16,-8 10-16,0 8 16,-18 8-1,-8 1-15,-9 8 16,-18 9-16,9-8 15,1-18-15,16-9 16</inkml:trace>
  <inkml:trace contextRef="#ctx0" brushRef="#br0" timeOffset="91262.55">29551 5740 0,'0'0'0,"0"0"16,0 0-1,0 0-15,9 9 16,8 0-16,9-1 16,9 1-16,-1-9 15,10-9-15,-1-8 16,1 0-16,-18-9 31,0 0-31,-18 0 0,1 0 0,-18-9 16,1 0-16,-18 18 15,0 0 1,-9 17-16,-8 0 16,-1 17-16,9 9 15,1 17-15,16 9 16,10 0-16,8-8 15,17-1 1,35 0-16,-17-17 16</inkml:trace>
  <inkml:trace contextRef="#ctx0" brushRef="#br0" timeOffset="91559.21">30393 5524 0,'0'0'0,"-9"-9"0,1 0 0,-1 1 16,0-1-1,1 0-15,-10 9 16,-8 0-16,0 9 16,-8 8-16,-10 18 15,9 17-15,9 0 16,9 0-1,0-9-15,17-8 16,0-9-16,0 0 16,8-9-16,27 1 15,8-10-15,1 1 16,-18 0-16</inkml:trace>
  <inkml:trace contextRef="#ctx0" brushRef="#br0" timeOffset="91710.86">30680 5671 0,'0'0'0,"0"9"16,-9 8-16,0 9 16,1 9-16,-1-1 15,0 1-15,1-9 16,-1-9-16,9-8 16,0 0-16,0-1 15</inkml:trace>
  <inkml:trace contextRef="#ctx0" brushRef="#br0" timeOffset="91832.09">30593 5169 0,'0'0'0,"0"0"0,0 0 16,0 0-16,9 0 16,-1 8-16</inkml:trace>
  <inkml:trace contextRef="#ctx0" brushRef="#br0" timeOffset="92285.19">31296 5091 0,'0'0'0,"0"0"16,0-9-16,0 0 15,-8 1-15,-1 8 16,0 0-16,1 0 16,-10 26-16,-8 26 15,0 43-15,-9 9 16,18 8 0,0-8-16,-1 0 15,18-17-15,0-26 16,-8-9-16,8-18 15,-9-8-15,0-9 16,0-8-16,1 0 16,-10-1-1,1-8-15,0-8 16,-1-1-16,1 0 16,0 1-16,-9-27 15,-9 1-15,17 16 16,10 1-16,8 0 15,0 8-15,8-8 16,10 8-16,25-17 16,27-9-1,-18 18-15</inkml:trace>
  <inkml:trace contextRef="#ctx0" brushRef="#br0" timeOffset="92512.59">31444 5524 0,'0'0'0,"0"0"0,0 0 16,0 17-16,0 18 16,-9 17-16,1 0 15,-1 0-15,0-9 16,0 0-1,9-8-15,0-9 0,0-17 16</inkml:trace>
  <inkml:trace contextRef="#ctx0" brushRef="#br0" timeOffset="92674.4">31479 5221 0,'0'0'0,"0"0"0,8 0 16,10 0-16,16 26 15,-8 0-15</inkml:trace>
  <inkml:trace contextRef="#ctx0" brushRef="#br0" timeOffset="93079.88">31626 5723 0,'0'0'0,"0"0"0,0 0 0,0 0 0,0 0 15,0 0-15,9 0 16,8 9-1,1-1-15,-1 1 16,9-9-16,-9 0 16,1-9-16,-1 1 15,1-10-15,-1 1 16,-8 0 0,-1-9-16,-8 0 15,-8 8-15,-1 1 16,0 0-16,-8 17 15,0 0-15,-1 0 16,1 26-16,-9 8 16,0 10-16,8-1 15,1 0-15,17 1 16,17-18-16,1 0 16,8 0-1,-18-18-15</inkml:trace>
  <inkml:trace contextRef="#ctx0" brushRef="#br0" timeOffset="93546.98">32286 5671 0,'0'0'0,"0"0"16,0-9-16,9 1 15,-9-1-15,0 9 16,0 0-16,-9 0 15,-8 0-15,-9 17 16,-18 27 0,-8 8-16,18-9 15,16 0-15,1 1 16,8-18 0,9-1-16,0-16 0,0 0 15,0-1-15,17-8 16,10-8-16,7-10 15,27-33-15,17-27 16,0-18-16,1-8 16,-10 0-16,-17 9 15,-26 35 1,-17 25-16,0 9 16,-1 17-16,-8 9 15,-8 18-15,-19 25 16,1 35-16,0 26 15,0 8-15,9-8 16,8-26 0,9 0-16,9-9 15,17 9-15,0-26 16</inkml:trace>
  <inkml:trace contextRef="#ctx0" brushRef="#br0" timeOffset="95628.28">22413 6849 0,'0'-9'0,"-9"1"0,0-1 16,1-8-16,-18-9 15,0 8-15,0 1 16,8 0 0,-8 17-16,0 0 15,9 8-15,-1 10 16,1 8-16,17 8 15,0 1-15,17 8 16,9 0-16,0-8 16,-8-9-1,-9 0-15,-1-9 16,1 1-16,-9-10 16,-9 10-16,1-10 15,-19 10-15,10-10 16,0 1-16,-1 8 15,10 1-15,8-10 16</inkml:trace>
  <inkml:trace contextRef="#ctx0" brushRef="#br0" timeOffset="96095.39">22708 6840 0,'0'0'0,"0"0"15,0 0 1,-9 18-16,9 7 16,0 10-16,0 8 15,0-17-15,9 0 16,0-8-16,-1-10 16,1 1-16,8-18 15,1 1-15,-1-10 16,9-8-16,0-8 15,0 16-15,-17 1 16,0 8 0,-1 9-16,-8 0 15,0 26-15,18 18 16,-1 34 0,18 43-16,-9 18 0,-9-18 15,-17-35-15,0-25 16,9-9-1,-18-9-15,1-17 16,-18 0-16,-1-17 16,-16 0-16,0-18 15,-9-8-15,8-9 16,9-18-16,1-16 16,16 8-16,27-9 15,17 18-15,-9 25 16</inkml:trace>
  <inkml:trace contextRef="#ctx0" brushRef="#br0" timeOffset="96565.05">23681 6883 0,'0'0'0,"-9"-8"15,0-1-15,1 1 16,-10-1-16,1-8 15,-1 8-15,-8 0 16,0 9-16,0 0 16,0 18-16,0-1 15,9 17-15,17 10 16,0-1 0,0 0-16,17 1 15,1-1-15,-10-17 16,1-9-16,0-8 15,-1 0 1,-8-1-16,-8 1 16,-1 0-16,-17-1 0,0 1 15,-9 0-15,0-1 16,18 1 0,8 0-16</inkml:trace>
  <inkml:trace contextRef="#ctx0" brushRef="#br0" timeOffset="97667.57">32755 6009 0,'0'0'0,"0"0"0,0 0 15,-9 17-15,1 9 16,-10 35-16,-8-1 16,18-25-1</inkml:trace>
  <inkml:trace contextRef="#ctx0" brushRef="#br0" timeOffset="98497.5">23872 6858 0,'0'0'0,"0"0"0,0 0 0,0 0 15,0 0-15,0 0 16,0 0-16,26-9 16,17 0-1,27 1-15,-1-1 16,1 0-1,16 1-15,1-1 0,-52 9 16</inkml:trace>
  <inkml:trace contextRef="#ctx0" brushRef="#br0" timeOffset="98780.13">24176 6494 0,'0'0'0,"0"0"16,0 0-16,-9 17 16,0 9-16,1 26 15,-1 17-15,0 1 16,0 16 0,1 9-16,8-8 15,0-18 1,8-17-16,10-8 0,-1-18 15,1 0-15,-1-9 16,9-8 0,-9-1-16</inkml:trace>
  <inkml:trace contextRef="#ctx0" brushRef="#br0" timeOffset="99128.23">24341 7074 0,'0'0'0,"0"0"0,0 0 16,8 9-16,10-1 16,16 1-16,1-9 15,9-9 1,8 1-16,0-18 16,-9 8-1,-8 1-15,-9 0 0,-17-1 16,-1 10-16,-8-1 15,-8 0-15,-1-8 16,0 8 0,-8 1-16,0 8 15,-1 0-15,1 0 16,-1 17-16,1 9 16,17 9-16,0-1 15,17 18-15,1-8 16,17-1-16,17 0 15,8-17 1,-34-17-16</inkml:trace>
  <inkml:trace contextRef="#ctx0" brushRef="#br0" timeOffset="99678.55">25053 6944 0,'0'0'0,"0"9"0,0-9 16,0 8 0,0 10-16,0 16 15,-9 1-15,0 0 16,1 8-16,-1 0 16,0-17-16,9 0 15,0-17-15,0 0 16,0-1-1,0 1-15,0-9 16,0-9-16,18-8 16,-1-9-16,0-17 15,9 8-15,0 18 16,-8-1-16,-1 10 16,-8 8-16,0 8 15,-1 1-15,-8 0 16,0-1-1,0 1-15,0 0 16,0-1-16,0-8 16,0 0-1,18 0-15,-1-8 0,0-1 16,18-17-16,0 0 16,8 0-16,-8 9 15,-9-1 1,0 18-16,-9 9 15,1 8-15,8 9 16,-9 9-16,9 0 16,-8 8-16,8 9 15,17-9-15,-17-25 16</inkml:trace>
  <inkml:trace contextRef="#ctx0" brushRef="#br0" timeOffset="99951.43">26190 7221 0,'0'0'0,"0"0"16,0 0-16,0 18 16,0-1-1,0 18-15,9-1 16,-9 1-16,0-9 16,17 0-16,-8-9 15</inkml:trace>
  <inkml:trace contextRef="#ctx0" brushRef="#br0" timeOffset="100105.75">26112 6875 0,'0'0'0,"0"0"0,0 0 16,0 0-16,9 0 15,25 17-15,10-8 16,-27-1-16</inkml:trace>
  <inkml:trace contextRef="#ctx0" brushRef="#br0" timeOffset="100413.93">26798 6944 0,'-9'0'0,"1"0"15,-1 0-15,0 0 16,-8 0-16,-9 17 15,-9 1-15,0 8 16,18 8 0,0 1-16,-1 8 15,18 1 1,0-10-16,9 1 0,8-9 16,-8 0-16,0 0 15,-1-17-15,1-1 16,-9 10-1,0-10-15,-17 9 16,-9 1-16,-18 8 16,10 0-16,-1 0 15,26-9-15</inkml:trace>
  <inkml:trace contextRef="#ctx0" brushRef="#br0" timeOffset="101178.4">27623 7299 0,'-9'-8'0,"1"-1"0,8 0 0,-9 1 16,0-10-16,1 1 16,-10 0-1,-8-1-15,0 18 16,-17 9-16,-1 17 15,-8 26-15,0 9 32,17-1-32,18-17 0,8 1 0,9-18 15,0-9 1,9-8-16,8-9 16,9-18-16,27-16 15,-1-27-15,17-17 16,1-26-16,-18-8 15,-9 8-15,-17 26 16,-17 8 0,0 19-16,-9 16 15,0 18-15,0 8 16,-9 9-16,0 0 16,0 26-16,-17 35 15,0 25-15,9 27 16,8-1-16,9 1 15,0-27-15,18-16 16,-1-18-16,0-9 16,9-17-16,-8 0 15,-1-17 1</inkml:trace>
  <inkml:trace contextRef="#ctx0" brushRef="#br0" timeOffset="101529.71">27762 7334 0,'0'0'0,"0"0"0,0 0 16,0 0-16,0 0 15,0 0-15,0 9 16,9-1-16,8 1 16,18-9-16,17 0 15,0-9-15,-9 1 16,1-10-16,-18 1 15,0 0 1,-17-9-16,-1 8 16,-8-8-16,-8 9 15,-1 0-15,-8 17 16,-10 0-16,1 8 16,0 18-16,-8 9 15,-1 17-15,18 8 16,8 1-16,9 0 15,9-18 1,8 0-16,18-8 16,17-9-16,-26-9 15</inkml:trace>
  <inkml:trace contextRef="#ctx0" brushRef="#br0" timeOffset="101764.6">28161 7230 0,'0'0'0,"0"0"0,0 0 16,0 0-16,18-9 0,8 1 15,26-1 1,9 0-16,26-17 15,-9 9-15,-26 0 16,-26 17-16</inkml:trace>
  <inkml:trace contextRef="#ctx0" brushRef="#br0" timeOffset="102010.7">28544 6858 0,'0'0'0,"-9"0"0,0 0 16,0 0-16,1 25 15,-18 27-15,-9 26 16,0 26 0,1 9-16,7 0 15,10-18-15,17-9 16,0-25-16,0-9 15,26-17-15,0-18 16,-8-8-16</inkml:trace>
  <inkml:trace contextRef="#ctx0" brushRef="#br0" timeOffset="102411.16">28639 7403 0,'0'0'0,"0"0"0,0 0 0,0 17 16,0 1-16,0-1 16,9 0-16,-1-8 15,10 0 1,8-1-16,9-8 16,-1-8-16,-8-1 15,0 0-15,0-8 16,-17 0-16,0-9 15,0 0-15,-9 0 16,-9 9 0,0-1-16,0 1 15,1 17-15,-1 0 16,0 0-16,1 9 16,-1 8-16,-8 17 15,8 10-15,9-1 16,0 0-16,9 1 15,8-18-15,9 0 16,18 0 0,-1-9-1,-17-8-15</inkml:trace>
  <inkml:trace contextRef="#ctx0" brushRef="#br0" timeOffset="102743.83">29195 7334 0,'0'0'0,"0"0"15,0 0-15,0 0 16,0 9-16,17 16 16,1 10-16,-10 17 15,1-9-15,0 1 16,-1-1-16,1 0 15,0-17 1,-9-8-16,0-1 16,0-8-16,0-1 15,0 1-15,0-9 16,0-9-16,0-8 16,17-26-1,18-18-15,-1-8 0,10 8 16,-18 26-1,-9 27-15</inkml:trace>
  <inkml:trace contextRef="#ctx0" brushRef="#br0" timeOffset="103411.64">29707 7438 0,'0'0'0,"0"0"15,0 0-15,0 0 16,-9 8 0,1 10-16,-1-1 15,0 9-15,1 0 16,-1 0-16,0-9 15,1 1-15,-1-10 16,9 1-16,0 0 16,0-9-16,0 0 15,0-9-15,0 0 16,17-17 0,1-8-16,8-1 15,-18 18-15,10 8 16,-9 9-16,-1 0 15,1 9-15,0 8 16,-9 9-16,0 0 16,0 0-16,-9 0 15,9 0 1,0-9-16,0-8 16,0 0-16,0-9 15,0 0-15,0-9 16,17-8-16,1-18 15,16-8-15,-8 8 16,0 0-16,-8 18 16,-9 0-16,-1 17 15,1 0 1,0 0-16,-1 8 16,1 10-16,0-1 15,-1 0-15,1 1 16,0-1-16,-1 0 15,1 1-15,0-1 16,-1 0-16,1-8 16,0 0-1</inkml:trace>
  <inkml:trace contextRef="#ctx0" brushRef="#br0" timeOffset="103611.65">30246 7394 0,'0'0'0,"0"0"0,0 0 16,0 18-16,0 16 15,-9 1-15,0 0 16,0-1-16,9 1 16,0-9-16,0 0 15,0 0-15,0-17 16,9-1-16</inkml:trace>
  <inkml:trace contextRef="#ctx0" brushRef="#br0" timeOffset="103749.05">30133 7143 0,'0'0'0,"0"0"0,0 0 15,0 0-15,17 9 16,9 17-1,0 0-15,-9-17 16</inkml:trace>
  <inkml:trace contextRef="#ctx0" brushRef="#br0" timeOffset="104101.46">30463 7464 0,'0'0'0,"0"0"0,0 0 16,0 8-1,0 10-15,0 8 16,0 8-16,-9 1 16,0-9-16,1 0 15,8-9-15,0-8 16,0 0-16,0-1 16,0-8-1,0-8-15,8-1 16,10-26-16,16-8 15,-8-9-15,0 17 16,1 18-16,-19 0 16,1 17-16,0 0 15,-1 17 1,-8 0-16,0 18 16,0 0-16,0 8 15,9-8-15,8-9 16,-8-18-16</inkml:trace>
  <inkml:trace contextRef="#ctx0" brushRef="#br0" timeOffset="104543.37">30845 7672 0,'-9'-9'0,"9"0"0,0 9 15,0 0-15,0 0 16,0 0-16,0 0 16,0 0-16,17-8 15,1-1 1,-1 0-16,18 1 16,8-18-16,-17 0 15,0 0-15,-8-9 16,-10 18-16,1-1 15,-9 1-15,-9 0 16,1-1-16,-1 10 16,-8 8-16,-9 0 15,0 17 1,-9 9-16,18 9 16,-1-1-16,1-8 15,17 9-15,0 0 16,17-9-16,1 0 15,8-18-15,26 10 16,26-10 0,-17 1-16,-9 0 15,-26-9-15</inkml:trace>
  <inkml:trace contextRef="#ctx0" brushRef="#br0" timeOffset="104994.08">31583 7646 0,'-9'-9'0,"0"0"15,1-8-15,-1 0 0,0-1 16,1 1 0,-1 0-16,0 8 15,1 9-15,-1 0 16,0 9-16,-17 8 16,0 18-16,-9-1 15,9 10-15,9-10 16,0 10-16,17-18 31,0 0-31,0-18 0,0 1 16,8-9-16,10-9 15,16-8-15,10-18 16,17-25-16,8-36 16,1-25-16,-10 0 15,-16 0-15,-9 25 16,-18 36-1,-8 16-15,-1 27 16,-8 0-16,0 17 16,-8 8-16,-10 18 15,-8 35-15,-9 26 16,9 25-16,9-8 16,17-9-16,17-17 15,1-17-15,17-9 16,8-9-1,35-17-15,-26-17 16</inkml:trace>
  <inkml:trace contextRef="#ctx0" brushRef="#br0" timeOffset="114342.86">1363 7853 0,'0'0'0,"0"0"0,0 0 0,0 0 0,0 0 15,-8 0-15,8 0 16,0 0-16,0 0 16,0 0-16,0 0 15,0 0-15,0 0 16,0 0-16,26 0 15,17 9 1,27 0-16,16 8 16,27 0-16,-26-8 15,-17 0-15,-1-1 16,-34 1-16,8 0 16,-8 8-16,0 26 15,-9-17-15</inkml:trace>
  <inkml:trace contextRef="#ctx0" brushRef="#br0" timeOffset="120550.59">3230 7646 0,'0'0'0,"0"0"0,0 0 16,-8 8-16,-1 18 16,0 35-16,-8 43 15,-9 17 1,0 18-16,8-9 15,1-27-15,0-25 16,8-26-16,9-17 16,0-9-16,0-9 15,0-8-15,0-9 16</inkml:trace>
  <inkml:trace contextRef="#ctx0" brushRef="#br0" timeOffset="121031.36">3048 7654 0,'0'-8'0,"9"-1"0,-9 0 15,17 1-15,18-1 16,8 0-16,18 1 16,8 8-1,-8 0 1,0 8-16,-18 10 0,-8-1 15,-9 0-15,-17 1 16,0-1-16,-18 18 16,-26 8-16,-8 18 15,-9-10-15,0-7 16,8-10-16,9-8 16,18-8-1,0-1-15,17 0 16,0 1-16,8-1 15,10 9-15,16 9 16,10-1-16,-1 1 16,-17 0-1,0-1-15,0 1 0,-17 8 16,0-8 0,-18-1-16,0 1 15,-17 0-15,-8 8 16,-10-17-16,10 0 15,-1-17-15,9-1 16,8 1-16,10-9 16,8 0-1,0 0-15</inkml:trace>
  <inkml:trace contextRef="#ctx0" brushRef="#br0" timeOffset="121459.98">3942 8287 0,'0'0'0,"0"0"16,0 0-16,0 0 16,0 0-16,0 0 15,-8 0 1,-1 0-16,0-9 16,-17 0-16,0 9 15,0 0-15,-26 18 16,0 16-16,9 18 15,17-9 17,8 1-32,18-1 0,0-8 0,18-9 15,8 0-15,17-18 16,9-16-16,0-10 16,-8-16-16,-1-10 15,-8 1-15,-18 17 16,-8 9-16,0 8 15,-9 9-15,0 0 16,0 17-16,0 18 16,8 0-1,1 8-15,8 0 16,18-8-16,8-18 16,1-8-16,-9 0 15,-18-9 1</inkml:trace>
  <inkml:trace contextRef="#ctx0" brushRef="#br0" timeOffset="121778.08">4455 8243 0,'0'0'0,"0"0"0,0 0 16,0 0-16,0 0 15,-9 0-15,0 0 16,1 0-16,-1 0 15,0 18 1,-8 8-16,8 8 16,9 1-16,0 8 15,9 0-15,0 1 16,-1-10 0,1-8-16,0 0 15,-9 0-15,-9-8 0,0-1 16,-8 9-1,-9-9-15,0-8 16,-9 0-16,18-1 16,8-8-1,9 0-15</inkml:trace>
  <inkml:trace contextRef="#ctx0" brushRef="#br0" timeOffset="122164.45">4446 8607 0,'0'0'0,"0"0"0,9 0 16,8 0-16,1 0 15,16 0-15,18 0 16,0-9-16,-8 1 16,-1-1-1,-8 0-15,-9 1 16,-9-1-16,-8 0 15,0 1-15,-1-1 16,-8-17-16,-8 9 16,-1-1-16,0 1 15,-8 0-15,-9 8 16,0 9 0,0 17-16,0 1 15,8-1-15,1 18 16,8-1-16,9 1 15,18 17-15,8 0 16,9-9-16,17-8 16,69 8-16,10-34 15,-88-26-15</inkml:trace>
  <inkml:trace contextRef="#ctx0" brushRef="#br0" timeOffset="122724.87">5888 8347 0,'0'0'0,"-9"-9"15,0 9-15,1 0 16,-1 0-16,-9 0 15,1 0 1,-9 18-16,9-1 16,-1 18-16,1-1 15,0 18-15,17 0 16,0 0 0,17 0-16,0-8 0,18-18 15,0 0-15,0-18 16,8-16-16,0-1 15,1-17 1,-9-9-16,-9-8 16,-9-9-16,-17-17 15,-9 17-15,-17 0 16,0 17-16,-9 9 16,1 9-1,-1 8-15,9 9 0,17 0 16</inkml:trace>
  <inkml:trace contextRef="#ctx0" brushRef="#br0" timeOffset="123393.33">5236 8633 0,'0'0'0,"-8"-9"0,-1 1 16,0-1-16,1 0 15,-10-8-15,10 8 16,-10 1-16,9 8 16,-8 0-1,-9 0-15,0 17 16,0 9-16,0 17 15,9 9-15,8-8 16,9-10-16,9-8 16,-1-17-16,1-1 15,8-16-15,18-1 16,0-25-16,17-18 16,-9-18-1,1-25-15,-1-18 16,-17-8-16,-8 0 15,-10 26 1,1 17-16,-18 34 0,1 10 16,8 16-16,0 18 15,-9 0 1,0 26-16,-8 26 16,-1 35-16,1 34 15,0 35-15,17-17 16,0-18-16,17-8 15,9-36-15,9-16 16,-9-26-16</inkml:trace>
  <inkml:trace contextRef="#ctx0" brushRef="#br0" timeOffset="124091.88">6261 8486 0,'0'0'0,"0"0"0,0 0 16,0 0-16,0 8 15,0 10-15,0-1 16,9 0-16,-9 1 15,0 8 1,0-9-16,0-8 16,0-1-16,0 1 15,0-9-15,0 0 16,0-9-16,17 1 16,9-18-16,9-18 15,0 1-15,-9 8 16,0 18-1,0 0-15,-18 17 16,1 0-16,8 17 16,1 9-16,-9 9 15,-1 8 1,10 0-16,-10 9 16,10-8-16,-1-1 15,9 0-15,-17-17 16</inkml:trace>
  <inkml:trace contextRef="#ctx0" brushRef="#br0" timeOffset="125424.4">7807 7784 0,'-9'0'0,"0"0"0,1 0 15,8 0-15,-9 0 16,0 26-16,1 26 16,-1 35-1,0 43-15,-8 26 16,-1-18-16,10-43 15,-1-17-15,0 0 16,9-26-16,0-26 16,0-8-16,0-10 15,9-16-15,0 8 16</inkml:trace>
  <inkml:trace contextRef="#ctx0" brushRef="#br0" timeOffset="125724.51">7676 7706 0,'0'-8'0,"0"-1"0,0 0 15,18 1-15,-1-1 16,18 0-16,8 1 16,9 8-16,9 0 15,0 8-15,-18 10 16,1-1-16,-18 0 15,0 9-15,-9 9 16,-17 17-16,-8 0 16,-27 0-16,-9 0 15,-16-9 1,-10 0-16,18-17 16,9-8-16,8-10 15,9 1-15,17 0 16</inkml:trace>
  <inkml:trace contextRef="#ctx0" brushRef="#br0" timeOffset="126108.98">8024 8209 0,'0'0'0,"0"0"0,0 0 16,0 0 0,0 0-16,0 0 15,17 0-15,1 17 16,16 9-16,1 9 16,-9 8-16,0-9 15,-9 10-15,-8-10 16,0 1-1,-9-9-15,0 0 16,0-9-16,0-8 16,-9 0-16,0-1 15,1-8-15,8-8 16,0-10-16,0-34 16,17-17-16,27 0 15,8 0 1,-9 34-16,27 9 0,-18 17 15</inkml:trace>
  <inkml:trace contextRef="#ctx0" brushRef="#br0" timeOffset="126329.09">8788 8261 0,'-9'0'0,"1"8"0,-1 10 15,0 8-15,-8 17 16,-1 9-16,1 0 16,0-9-16,8 0 15,9-17 1,0 0-16,0-17 0,9 0 16,-9-9-16,0 0 15</inkml:trace>
  <inkml:trace contextRef="#ctx0" brushRef="#br0" timeOffset="126480.99">8805 7871 0,'-8'0'0,"-1"8"0,9 1 16,0 8-16,0 9 16,17 18-1,1-1-15,-10-26 16</inkml:trace>
  <inkml:trace contextRef="#ctx0" brushRef="#br0" timeOffset="126775.32">8970 8503 0,'0'0'0,"0"0"0,-8 17 0,-1 1 16,0 8-1,1-9-15,8-8 16,0-1-16,0 1 15,0 0-15,0-9 16,0 0-16,0-9 16,17-17-16,9-43 15,9-1-15,-1 10 16,10 16 0,-18 19-16,0 7 15,-17 18-15,-1 0 16,1 18-16,0 16 15,-1 9-15,1 9 16,8 0-16,1-17 16,-9-18-16</inkml:trace>
  <inkml:trace contextRef="#ctx0" brushRef="#br0" timeOffset="127074.67">10021 8200 0,'-9'0'0,"1"-9"0,-10 1 15,-8-1-15,-8-8 16,-10 8-16,-17 9 16,1 17-16,7 1 15,-7 16-15,8 10 16,8 16-16,18-8 15,9-9-15,17 1 16,0-1 0,8-17-16,10 0 15,-1 0-15,18-17 16,0-1-16,-1-8 16,-16 0-16</inkml:trace>
  <inkml:trace contextRef="#ctx0" brushRef="#br0" timeOffset="127246.02">10082 8252 0,'-9'0'0,"0"17"0,-8 18 15,0 8-15,-1 0 16,1 9-16,8 0 16,9-8-1,0-18-15,0-9 0,0-8 16,9-1-1,0-8-15,-9 0 16</inkml:trace>
  <inkml:trace contextRef="#ctx0" brushRef="#br0" timeOffset="127369.03">10143 7845 0,'-9'0'0,"0"0"0,1 8 0,8 1 16,0 17-16,8 9 15,1-27-15</inkml:trace>
  <inkml:trace contextRef="#ctx0" brushRef="#br0" timeOffset="128109.08">10299 8191 0,'0'0'0,"0"0"0,0 0 0,0 0 16,0 0-16,0 0 15,0 0-15,0 9 16,0 34-16,9 35 16,-1 26-16,-8 26 31,0 9-31,-8-18 0,-1-17 16,0 0-16,1-9 15,-1-26-15,0-17 16,-8-17-16,8-9 15,0-18-15,1 1 16,-1-18-16,0-16 16,-17-53-1,9-70-15,17-34 16,17 1-16,18 33 16,0 44-16,0 26 15,-1 27-15,10 16 16,-1 9-16,1 9 15,-1 17 1,0 0-16,-17 0 0,1 8 16,-10 10-1,-8-1-15,-9 18 16,-9 16-16,-26 1 16,-8 9-16,-1-9 15,-8-9-15,17-8 16,9-18-16,18-8 15</inkml:trace>
  <inkml:trace contextRef="#ctx0" brushRef="#br0" timeOffset="128457.48">10742 7628 0,'0'0'0,"0"9"0,-9 43 15,9 35-15,-9 42 16,1 27-16,-1 9 16,-8-18-16,-1-34 15,10-27-15,8-16 16,0-10-16,0-16 16,0-36-1</inkml:trace>
  <inkml:trace contextRef="#ctx0" brushRef="#br0" timeOffset="128857.7">10863 8451 0,'0'0'0,"0"0"0,0 0 16,0 0-16,0 0 15,18 9-15,-1-1 16,18 1-16,8 0 16,1-18-16,16-8 15,10-9 1,-18-9-16,-17 0 16,-18 9-16,-8 1 15,0-1-15,-18 0 16,0 0-16,0 0 15,-8 8-15,-9 10 16,0 8-16,-17 17 16,-1 35-16,9 17 15,9 9-15,9 0 16,17-17 0,17-1-16,18-8 15,26 0-15,52-26 16,-9-34-16,-69-1 15</inkml:trace>
  <inkml:trace contextRef="#ctx0" brushRef="#br0" timeOffset="129326.49">12157 8330 0,'0'0'0,"0"0"0,0 0 16,0 0-16,0 0 15,-8 0-15,-1 17 16,0 18-16,9-1 16,0 10-1,0-1-15,18 0 16,-1-17-16,0 0 16,9-8-1,9-10-15,0 1 16,-9-18-16,0 1 15,-9-10-15,-8-8 0,0-17 16,-18-9 0,-17 0-16,-9 9 15,-8 8-15,8 1 16,0 16-16,9 10 16,9 8-16,17 0 15</inkml:trace>
  <inkml:trace contextRef="#ctx0" brushRef="#br0" timeOffset="129692">13078 7853 0,'0'0'0,"0"0"0,0-8 15,-9-1-15,0 1 16,1-10-16,-1 10 16,-8-10-16,-9 18 15,8 0-15,-8 18 16,0 16 0,-9 44-16,9 17 15,9 35-15,8 9 0,9-27 16,0-16-1,9-18-15,0 0 16,-1-18-16,1-16 16,-9-18-16,-9 0 15,1-9-15,8 0 16,-9-17-16,9 0 16</inkml:trace>
  <inkml:trace contextRef="#ctx0" brushRef="#br0" timeOffset="129857.01">12418 8338 0,'0'0'0,"0"0"0,0 0 15,0 0 1,17-8-16,18-1 0,26 1 16,34-1-1,9-8-15,9-9 16,18 8-16,225-34 15</inkml:trace>
  <inkml:trace contextRef="#ctx0" brushRef="#br0" timeOffset="131423.97">13911 8217 0,'0'0'0,"0"0"16,0 0-16,0 0 16,0 0-16,0 0 15,9 0-15,8 0 16,18 9-16,26 0 16,8-1-1,1-16-15,-1-10 16,18-16-16,0-10 15,-9-16-15,-8-10 16,-27 10-16,-8 8 16,-9 0-1,-17 0-15,-1 9 0,-16 8 16,-1 18-16,0-1 16,1 18-1,-1 0-15,0 18 16,-8 16-16,-9 36 15,0 42-15,8-8 16,10 9-16,-18-9 16,0-18-16,-1-17 15,1-8 1,0-18-16,0-17 16,0 0-16,-8-8 15,-1-10-15,0-8 16,0-8-16,9-1 15,0-17-15,0-9 16,9 1-16,-1-1 16,18 9-16,0 9 15,18-1 1,-1 10-16,18 8 16,26 17-16,26 18 15,-9 8-15,0-8 16,-17-9-16,-1 0 15,-16-9-15,-18-8 16,0-1-16,0 1 16,-9-9-1,1 0-15,-10 0 16</inkml:trace>
  <inkml:trace contextRef="#ctx0" brushRef="#br0" timeOffset="131941.99">14814 8252 0,'0'0'0,"0"0"0,0 9 16,0-9-16,0 0 16,0 0-16,0 0 15,0 0-15,18 8 16,-1 1-16,1 8 16,16-8-16,1 0 15,8-9-15,-8-9 16,0 0-1,-9-8-15,0 0 16,-17-1-16,-1 10 16,1-10-16,-9 1 15,-9 8-15,1-8 16,-18 8 0,0 9-16,0 0 0,-9 0 15,0 18 1,0 16-16,1 18 15,16 0-15,10 9 16,8-1-16,8-8 16,10-8-16,-1-10 15,26 1-15,1-18 16,8-8-16,-26 0 16</inkml:trace>
  <inkml:trace contextRef="#ctx0" brushRef="#br0" timeOffset="132347.73">15639 8287 0,'0'0'0,"0"0"0,-8 0 0,-1 0 16,0 0-16,1 0 16,-18 0-1,0 0-15,-9 17 16,-17 17-16,0 1 15,17 8 1,0 1-16,18-1 16,-1-17-16,18 0 0,0 0 15,0-17 1,0-1-16,18-8 16,17-8-16,8-18 15,0 0-15,1-9 16,-18 0-16,0 18 15,-17 0-15,-1 17 16,-8 0-16,0 17 16,9 0-1,8 18-15,1 0 0,-1 8 16,9-17 0,26 0-16,18-17 15,-10-1-15,-33-8 16</inkml:trace>
  <inkml:trace contextRef="#ctx0" brushRef="#br0" timeOffset="132735.92">16152 8243 0,'0'0'0,"0"0"0,0 0 16,0 0-16,0 0 15,0-8-15,-9-1 16,0 0-16,1 9 16,-10 0-1,-8 0-15,0 0 16,9 18-16,-9 8 16,8 8-16,1 1 15,17-1-15,0 1 16,9 0-16,8-9 15,-8 0 1,0-9-16,-1 0 16,1-8-16,-9 0 15,0 8-15,-9-8 16,1 8-16,-19 0 16,1-8-16,18 0 15,8-9-15,0 0 16,0 0-16</inkml:trace>
  <inkml:trace contextRef="#ctx0" brushRef="#br0" timeOffset="132956.88">16204 8330 0,'0'0'0,"0"0"15,0 0-15,0 0 16,0 0-1,17 0-15,9 0 16,18-9-16,8 1 16,9-1-16,-1-8 15,-7 8 1,7 0-16,1-8 16,-17 8-16,-27 9 0</inkml:trace>
  <inkml:trace contextRef="#ctx0" brushRef="#br0" timeOffset="133175.1">16543 7862 0,'0'0'0,"0"0"15,0 0-15,0 0 16,-9 17-16,0 9 16,-8 18-1,-9 16-15,0 27 16,0 8-16,8 18 15,1-18-15,17-8 16,0-9-16,17-18 16,9 1-16,9 0 15,-18-27-15</inkml:trace>
  <inkml:trace contextRef="#ctx0" brushRef="#br0" timeOffset="133570.32">17828 8070 0,'0'0'15,"-9"-9"-15,0 1 16,9 8-16,-8 0 16,-1 0-16,0 0 15,-17 26-15,-8 17 16,-19 35-16,-7 35 31,8 8-31,-1 0 0,10-17 16,8-17-16,18-18 15,0-26-15,17-17 16,0-9-16,0-8 16,0-9-16</inkml:trace>
  <inkml:trace contextRef="#ctx0" brushRef="#br0" timeOffset="133817.85">17828 7828 0,'0'0'0,"0"0"0,0 17 16,0 9-16,8 34 16,1 10-16,8 25 15,1 26 1,8-8-16,0-9 0,9 0 15,8 0 1,-17-26-16,0-18 16,0-8-16,-8-17 15,-10-9-15,10-9 16,-1 9-16,-8-17 16</inkml:trace>
  <inkml:trace contextRef="#ctx0" brushRef="#br0" timeOffset="133994.01">17611 8390 0,'0'0'0,"0"0"0,0 0 16,0 0-16,17 9 16,18 0-16,8-1 15,9-8-15,26 0 16,35-8-1,-52-1-15</inkml:trace>
  <inkml:trace contextRef="#ctx0" brushRef="#br0" timeOffset="134390.79">18540 8382 0,'0'0'0,"0"0"16,-9-9-16,0 0 15,-8 1-15,8-1 16,-8 9-16,-9 0 16,0 9-16,0 8 15,-9 18-15,0 17 16,18 0 0,0-9-16,17 9 15,0-9-15,17 1 16,9-10-16,18-8 15,16-17-15,18-18 16,-25 1-16,-27 8 16</inkml:trace>
  <inkml:trace contextRef="#ctx0" brushRef="#br0" timeOffset="134608.5">18748 8252 0,'0'0'0,"0"0"16,0 0-16,0 0 16,0 0-1,18 0-15,8 0 16,17 0-16,18 0 16,8-9-16,1 1 31,-18-1-31,-26 9 0,-9 0 15</inkml:trace>
  <inkml:trace contextRef="#ctx0" brushRef="#br0" timeOffset="134841.93">19156 8035 0,'-8'-8'0,"-1"8"0,0 0 16,1 0-16,-10 17 15,1 18-15,0 34 16,-10 26 0,1 9-1,0 0-15,0-17 0,9-1 16,0-8-16,17-26 16,0-8-16,8-10 15,10 9-15,-1-25 16</inkml:trace>
  <inkml:trace contextRef="#ctx0" brushRef="#br0" timeOffset="135041.62">19573 8460 0,'-8'0'0,"-1"0"0,-9 8 15,-8 10-15,9 16 16,0 10-1,-1-1-15,10-8 16,8-9-16,0-9 16,0-8-16,8-9 15,1 0-15</inkml:trace>
  <inkml:trace contextRef="#ctx0" brushRef="#br0" timeOffset="135194.78">19599 7983 0,'0'0'0,"0"0"16,0 0-16,0 0 16,0 0-16,0 0 15,0 18-15,9-1 16,0-8-16</inkml:trace>
  <inkml:trace contextRef="#ctx0" brushRef="#br0" timeOffset="135893.5">20042 8477 0,'-9'0'16,"1"0"-16,8 0 0,-9 0 0,0 0 0,-8 9 16,0 8-16,-9 0 15,8 18 1,1 0-16,8-1 15,9 1-15,0 8 16,0-17-16,18 0 16,-1 0-16,0-17 15,1-9-15,16-9 16,1 1-16,-9-18 16,0-9-1,-8-8-15,-10-9 16,1-9-16,-18 9 15,1 17-15,-1 18 16,-8 0-16,-1 8 16,1 9-1,8 0-15,-8 9 16,8-1-16,9 1 16,0 0-16,9-9 15,8 8-15,18 1 16,8 0-16,18-9 15,0 0-15,-18 8 16,1 10-16,-18-1 16,0 0-16,-18 9 15,1 0 1,0 0-16,-9 0 16,0-8-16,0-1 15,0-8-15,0-1 16,0 1-1,0-9-15,0 0 0,0-9 16,17 1 0,1-18-16,8 0 15,0-9-15,0 18 16,-9-1-16,-8 18 16,-1 0-16,1 0 15,0 18-15,0-1 16,-1 0-16,10 18 15,-1 0-15,26 8 16,-8-8 0</inkml:trace>
  <inkml:trace contextRef="#ctx0" brushRef="#br0" timeOffset="136087.14">21128 8919 0,'0'0'0,"0"0"0,0 0 15,0 17-15,-9 0 16,0 9-16,-8 0 16,8-17-1</inkml:trace>
  <inkml:trace contextRef="#ctx0" brushRef="#br0" timeOffset="137623.04">4802 9932 0,'0'0'0,"0"0"16,0 0-16,0 0 16,0 0-16,0 0 15,0 0-15,-9 0 16,-8 26-16,-26 52 16,-9 52-1,-1-9-15,10 18 16,26-27-16,25-51 15,1-35-15</inkml:trace>
  <inkml:trace contextRef="#ctx0" brushRef="#br0" timeOffset="138126.71">4837 9742 0,'0'0'0,"0"0"0,0-9 15,-9 0 1,0 1-16,-17-1 16,0 0-16,-26 9 15,0 0-15,0 18 16,-9 16-1,9 1-15,0 17 0,0 8 16,9 27-16,8 17 16,17-9-16,1 0 15,17-8 1,17 0-16,1-18 16,17-8-16,8-18 15,9-17-15,18-9 16,16-17-16,10-17 15,-1-26 1,1-18-16,-9 0 16,-9-17-16,-26-8 15,-17 8-15,-18 0 16,-26 9-16,-17 8 16,-26 9-16,-17 0 15,-9 17-15,-18 18 16,9 17-16,9 9 15,9 8-15,43 0 16</inkml:trace>
  <inkml:trace contextRef="#ctx0" brushRef="#br0" timeOffset="140714.01">6174 10045 0,'0'0'0,"0"0"0,0 0 0,-9 0 15,1 8-15,-1-8 16,0 0-16,1 0 16,-1 0-16,9 9 15,0 0-15,0 8 16,0 0-16,17 1 16,1-10-16,17 1 15,8 0 1,0-18-16,1-8 15,-9-1-15,-9 1 16,0 0-16,-18-9 16,-8 0-1,-8 8-15,-10 1 0,-8 0 16,0-1-16,-9 18 16,-8 9-1,8 8-15,1 27 16,7 8-16,10 8 15,17-8-15,9-8 16,8-1-16,9-17 16,0 0-1,9-18-15,26 1 0,17-9 16,-26-9 0,0-34-16,-17-17 15,-18 34-15</inkml:trace>
  <inkml:trace contextRef="#ctx0" brushRef="#br0" timeOffset="140972.2">6617 10019 0,'0'0'0,"0"0"16,0 0-16,0 0 16,0 0-16,0 0 15,0 17-15,0 9 16,0 17 0,9 9-16,8 9 15,0-1-15,-8-16 16,0-10-16,-1-8 15,1-8-15,0-10 16,0 1-16,-1-9 16,10-9-16,-1-25 15,9-44 1,-9-26-16,9-9 16,9 1-16,0 34 15,-9 34-15,-17 36 16</inkml:trace>
  <inkml:trace contextRef="#ctx0" brushRef="#br0" timeOffset="141427.26">7060 10252 0,'0'0'0,"0"0"0,0 0 15,0 0 1,0 0-16,0 0 16,0 0-16,0 0 15,9 0-15,-1 0 16,10-8-16,8-9 16,0-9-16,0 0 15,0 0-15,-9-9 16,-8 0-16,0 9 15,-18 9 1,0 0-16,1-1 16,-10 1-16,1 8 15,-9 9-15,0 9 16,0 8-16,0 27 16,8 8-1,10 8-15,8 1 16,8-9-16,10-18 0,-1-8 15,9-8 1,26-10-16,9 1 16,0-26-16,-9-9 15,-9-26-15,-25 26 16</inkml:trace>
  <inkml:trace contextRef="#ctx0" brushRef="#br0" timeOffset="141710.21">7459 9975 0,'0'0'0,"-8"0"0,-1 0 15,0 0-15,1 0 16,8 18-16,0-1 16,0 18-16,0 8 15,8 0-15,1 1 16,0-10-16,-9 1 16,0-9-1,0 0-15,0-9 16,-9-8-16,9-1 15,0 1-15,0 0 16,0-9-16,0 0 16,0-18-16,17-25 15,9-26-15,9 0 16,0-1-16,8 27 16,9 17-1,-26 17-15</inkml:trace>
  <inkml:trace contextRef="#ctx0" brushRef="#br0" timeOffset="142239.22">7841 10010 0,'-8'0'0,"-1"0"0,0 0 16,1 0-16,-1 17 15,0 18-15,1 8 16,8-8-16,0-9 16,0-9-16,0-8 15,0 0-15,0-9 16,8-9 0,10-8-16,-1-9 15,0 0-15,-8 0 16,0 8-16,-1 1 15,1 17-15,0 0 16,-9 0-16,17 35 16,9 25-1,9 18-15,-9 0 16,-9 17-16,9 9 16,-8-17-16,-9-26 15,-1-18-15,-16-9 16,-1-8-16,0 0 15,-17-17-15,0 0 16,-17-1 0,8-16-16,-9-27 15,10-17-15,-1-8 16,18-10-16,17 1 16,17 0-16,26-9 15,27-18-15,34 1 16,-34 61-16</inkml:trace>
  <inkml:trace contextRef="#ctx0" brushRef="#br0" timeOffset="142796.63">8788 10001 0,'0'0'0,"0"0"0,0 0 16,0 0-16,0 0 16,0 0-16,-9-8 15,1-1-15,-1 0 16,0 1-16,1-1 16,-1 0-16,0 1 15,0-1-15,-8 9 16,0 0-1,-1 17-15,1 9 16,0 9-16,17 17 16,0-9-16,0 1 15,8-10-15,10-8 16,-10 0-16,1-9 16,0-8-16,-1 0 15,-8-1 1,-8 10-16,-1-10 15,-17 10-15,0-10 16,9 1-16,-1 0 16,1-1-16,0 1 15,8-9-15,9 0 16</inkml:trace>
  <inkml:trace contextRef="#ctx0" brushRef="#br0" timeOffset="143309.13">9014 9984 0,'0'0'0,"0"0"15,0 0-15,0 0 16,-9 0-16,0 17 16,1 9-1,-1 9-15,9 0 16,0-1-16,0-8 15,9-8-15,-1-10 16,10 1-16,-1-9 16,18-9-16,0-17 15,8 0 1,0-8-16,-17-1 16,1 18-16,-10-1 15,-8 18-15,-1 0 16,1 0-1,8 26-15,1 26 0,8 26 16,-9 9-16,-8 17 16,-1 0-16,1-9 15,-18-17 1,1-17-16,-10-10 16,1-7-16,-9-18 15,0 0-15,0-18 16,0 1-16,-9-18 15,-8-8-15,-1-44 16,18-8-16,18-9 16,16 0-1,27 0-15,17-26 16,-17 44-16</inkml:trace>
  <inkml:trace contextRef="#ctx0" brushRef="#br0" timeOffset="144125.85">9821 10045 0,'0'0'0,"0"0"16,0-9-16,0 0 16,0 1-16,-8-1 15,-1 0-15,0 1 16,1 8-16,-1 0 16,-8 0-1,-1 0-15,1 17 16,-1 18-16,10 8 15,8 0-15,0 1 16,17-1-16,-8-9 16,-1-8-16,1-8 15,0-1 1,0-8-16,-18-1 16,0 10-16,-17-1 15,-17-8-15,-1-1 16,1 1-16,-1-9 15,1 0-15,34 0 16</inkml:trace>
  <inkml:trace contextRef="#ctx0" brushRef="#br0" timeOffset="144338.51">9769 10036 0,'0'0'0,"0"0"16,0 0-16,0 0 15,0 0-15,18 9 16,8-9-16,17 0 16,9-9-1,9-8-15,0-9 16,0 8-16,-27 10 16,-16-1-16,-10 9 15</inkml:trace>
  <inkml:trace contextRef="#ctx0" brushRef="#br0" timeOffset="144605.76">10160 9586 0,'0'0'0,"-9"0"0,1 8 16,-1 18-16,-8 9 15,-9 17-15,-1 17 16,10 0-1,0 18-15,-1 26 16,1-9-16,8-18 16,9-8-16,0 0 15,9-9-15,0-17 16,8-17-16,0-9 16,18-17-16,0-9 15,0-9-15,25-17 16,-25 17-1</inkml:trace>
  <inkml:trace contextRef="#ctx0" brushRef="#br0" timeOffset="145006.91">10325 10365 0,'0'0'0,"0"0"15,0 0-15,0 0 16,0 0-1,9 0-15,8-9 16,18 1-16,0-1 16,-1 0-16,10-8 15,-10-9-15,-8 9 16,1-9 0,-19 9-16,1-1 0,0 1 15,-18 0 1,0-1-16,1 1 15,-19 0-15,10-1 16,-9 18-16,-9 0 16,9 18-16,-8-1 15,16 18-15,1 17 16,-1-9 0,18 0-16,0 0 0,18 1 15,-1-18 1,1 0-1,25-9-15,0-8 0,-8-18 16,-18 9-16</inkml:trace>
  <inkml:trace contextRef="#ctx0" brushRef="#br0" timeOffset="145538.54">10898 10131 0,'0'0'0,"0"0"0,0 0 15,0 18-15,0-1 16,-9 18-16,1-1 16,-1-8-16,0 9 15,1-1-15,-1-8 16,0 0 0,1-17-16,8 0 15,0-1-15,0-8 16,0 0-16,0 0 15,0-8-15,17-18 16,18-9-16,-1-8 16,-7-1-1,-1 19-15,-18 7 16,1 18-16,0 0 16,-1 18-16,1-1 15,0 17-15,-9-8 16,0 0-16,0 0 15,0-8-15,0-10 16,0 1-16,8-9 16,10-9-1,16 1-15,10-27 16,17-17-16,-9 0 16,-9 18-16,-17 16 15,0 1-15,-8 17 16,-1 17-16,0 1 15,1 16 1,8 1-16,-9 8 16,9 0-16,0-17 15,-17-17-15</inkml:trace>
  <inkml:trace contextRef="#ctx0" brushRef="#br0" timeOffset="151487.87">12548 10062 0,'0'0'0,"0"0"16,0 0-16,0 0 15,-9 26-15,1 26 16,-1 17-16,0-8 16,1-1-1,8-8-15,0-8 0,0-36 16,0 1-1</inkml:trace>
  <inkml:trace contextRef="#ctx0" brushRef="#br0" timeOffset="151628.25">12678 9707 0,'0'0'0,"0"0"16,0 0-16,9 35 15,17 16-15,-9-25 16</inkml:trace>
  <inkml:trace contextRef="#ctx0" brushRef="#br0" timeOffset="152024.93">13260 9889 0,'0'0'0,"0"0"0,0 0 15,0 0-15,-9 0 16,1 0-16,-1 0 16,-17 0-1,0 8-15,-9 1 16,18 8-16,-1 1 15,1-1-15,17 9 16,17 9-16,1-1 16,17 10-16,-1-10 15,10-8-15,-18 0 16,0-17 0,-17 0-16,-1-1 15,-8 10-15,-17-1 16,-9 0-16,-26 18 15,0-9-15,-1 0 16,19-9-16,8-8 16,17-9-16</inkml:trace>
  <inkml:trace contextRef="#ctx0" brushRef="#br0" timeOffset="152387.31">14406 9863 0,'0'0'0,"0"0"0,0 0 0,0 0 0,0 0 16,-8 0-16,-1 0 15,-8 0-15,-9 0 16,-18 17-16,1 0 16,-9 18-1,8 0-15,1 25 16,8 1-16,18 0 16,8-9-16,9-9 15,17-9-15,1-8 16,16-8-16,19-10 15,25-8 1,-17 9-16</inkml:trace>
  <inkml:trace contextRef="#ctx0" brushRef="#br0" timeOffset="152759.82">14771 9395 0,'0'0'0,"0"0"0,0 0 16,0 17-16,9 27 16,-18 25-16,0 35 15,-17 0 1,-8 0-16,-1-26 0,0 0 16,18-9-16,-1-26 15,1-25 1,17-10-16,0-8 15,0-8-15,17-10 16,18-16-16,9-10 16,-10 10-16,10-1 15,-18 18-15,-9 17 16,-8 0-16,-1 0 16,-8 26-16,0 17 15,0 18 1,0-1-16,0-16 15,9-10-15,26 1 16,-9-18-16</inkml:trace>
  <inkml:trace contextRef="#ctx0" brushRef="#br0" timeOffset="153170.69">15396 9871 0,'0'0'0,"0"0"0,0 0 16,-8 0-16,-10 9 16,-8 8-16,-17 18 15,-9 0-15,8 17 16,-8 8 0,9-16-16,8-1 15,18 0-15,17-8 16,0-18-16,0-8 15,17-1-15,0 1 16,18-18 0,17-17-16,-8 1 15,-10-10-15,-8 18 0,-17-1 16,0 10 0,-1 8-16,1 0 15,-9 8-15,0 10 16,0 16-16,0 9 15,9 1-15,8-1 16,9-8-16,18-9 16,-1-18-16,-26-8 15</inkml:trace>
  <inkml:trace contextRef="#ctx0" brushRef="#br0" timeOffset="153508.68">15700 9993 0,'0'0'0,"0"0"0,0 0 0,0 0 0,18 17 16,-1 9-16,9 9 15,0 8 1,-9 9-16,-8-9 0,0 0 15,-1-8-15,-16-9 16,-1 0 0,0-9-16,1-8 15,-1 0-15,0-1 16,1 1-16,-1-9 16,0-9-16,9-25 15,18-18-15,16-9 16,10 9-16,8 9 15,-9 8-15,-17 27 16</inkml:trace>
  <inkml:trace contextRef="#ctx0" brushRef="#br0" timeOffset="153920.71">16525 10036 0,'0'0'0,"0"0"0,0 0 16,0 0-16,-8 0 15,-1 0-15,0 0 16,-17 0-16,-9 0 16,-8 17-16,-18 9 15,9 9-15,9 8 31,8-8-31,18 0 0,-1-10 16,18-7-16,0-10 16,0 1-16,18-9 15,-1-9-15,18 1 16,8-18-16,0 0 16,1 9-1,-18-1-15,-9 10 16,-8 8-16,0 0 15,-1 8-15,1 10 16,0-1-16,-1 0 16,10 0-16,8 9 15,-17-17-15</inkml:trace>
  <inkml:trace contextRef="#ctx0" brushRef="#br0" timeOffset="154508.51">16968 10045 0,'0'0'16,"0"0"-16,0 0 0,0 0 0,0 0 15,0 0-15,0 0 16,0 0-16,-9 0 15,1 0 1,-18 0-16,0 17 0,-9 9 16,-9 9-1,10 8-15,8 0 16,8 0-16,18 1 16,0-10-16,18-8 15,16 0-15,27-8 16,26-10-1,9 1-15,-27-9 0,-34 0 16</inkml:trace>
  <inkml:trace contextRef="#ctx0" brushRef="#br0" timeOffset="154737.49">17142 9880 0,'0'0'0,"0"0"0,0 0 15,0 0 1,0 0-16,8 0 16,18 0-16,27 0 15,16-9-15,1 1 16,16-1 0,-7-8-16,-1-9 0,-18-9 15,-16 9-15,-18-8 16,-17 25-1</inkml:trace>
  <inkml:trace contextRef="#ctx0" brushRef="#br0" timeOffset="154949.44">17454 9594 0,'0'0'0,"0"0"0,0 0 15,-8 9-15,-1 26 16,-17 43-1,0 17-15,0 17 32,0 1-32,8-9 0,1-17 0,17-27 15,0-17-15,0-8 16,9-26-16,-1-1 16,1 1-16</inkml:trace>
  <inkml:trace contextRef="#ctx0" brushRef="#br0" timeOffset="155338.46">17585 10157 0,'0'0'0,"0"0"0,0 0 16,0 0 0,8 18-16,10-1 15,-1 0-15,18 1 16,0-10-16,8 1 15,0-18-15,1 1 16,8-18 0,-9 0-16,-17 8 0,-17 1 15,0 0-15,-9-1 16,-9 1-16,0 8 16,-17 1-1,0 8-15,0 0 16,-9 8-16,1 18 15,-1 9-15,9 8 16,9 1 0,17-1-16,8-9 0,10-8 15,16 0 1,10-17-16,34 0 16,9-1-16,-26-8 15,-27 0-15</inkml:trace>
  <inkml:trace contextRef="#ctx0" brushRef="#br0" timeOffset="155804.29">18262 10131 0,'0'0'0,"0"0"0,0 0 16,0 9-16,17 8 15,1 9-15,-1 9 16,0-1-16,1 1 15,-10-9-15,1 0 16,-9 0-16,0 0 31,-9-9-31,1 1 0,8-10 16,0 1-16,0 0 16,0-9-16,0 0 15,0-9-15,0-26 16,26-25-16,17-18 15,18 9-15,0 8 16,-18 26 0,-8 9-16,-9 9 15,0 0-15,0 8 16,0 0-16,-8 1 16,-1 8-16,-8 0 15,-1 0-15,1 26 16,0 17-16,-1 9 15,1 9 1,0-18-16,-1 0 16,-8-17-16,9-9 15,0-8-15,-9 0 16</inkml:trace>
  <inkml:trace contextRef="#ctx0" brushRef="#br0" timeOffset="155960.89">18870 9646 0,'0'0'0,"0"0"15,0 0-15,26 0 16,9 0-16,-18 9 16</inkml:trace>
  <inkml:trace contextRef="#ctx0" brushRef="#br0" timeOffset="156570.81">19026 10079 0,'0'0'0,"0"0"0,0 0 0,0 0 16,17 0-16,1 0 15,17 0-15,-1 0 16,-8 0-16,0 0 16,0 9-1,1 0-15,-19-1 16,1 10-16,0-1 15,-9 0-15,0 9 16,0 9-16,0-1 16,0 1-16,8 0 15,10 8 1,8 9-16,8 9 16,-8-9-16,1-9 15,-19 0-15,1-17 16,-9 9-16,-9-9 15,-8 0-15,-9 0 16,-9-9-16,-8-8 16,-9-1-1,17-16-15,9-1 16,8-26-16,1 1 16</inkml:trace>
  <inkml:trace contextRef="#ctx0" brushRef="#br0" timeOffset="157353.79">19400 10235 0,'0'0'0,"0"0"16,17 0-16,9 17 16,26 1-16,0-10 15,0 1-15,0-9 16,-8-9-1,-1 1-15,-8-1 0,-9-8 16,-9-9 0,-8 0-16,0 9 15,-18-1-15,0-8 16,-17 9-16,0 0 16,0 8-16,0 9 15,0 0-15,0 17 16,0 9-1,9 9-15,-1 0 0,18-9 16,0-1 0,18 1-16,8 0 15,17 0-15,18 0 16,8-17-16,9 0 16,-8-18-16,-9 0 15,-18 1-15,-17 8 16,-8 0-16,-10 0 15,1 0 1,-9 0-16,-9 0 16,-8 17-16,-9 0 15,-9 18-15,18 0 16,-1-1-16,1-8 16,17 0-16,0-17 15,0 0 1,17-1-16,1-8 0,25-8 15,9-18 1,18-18-16,-9 1 16,8-26-16,-8-18 15,-18-8-15,1-9 16,-18 17-16,0 1 16,-9 25-16,-8 18 15,-1 25 1,-8 1-16,0 8 15,0 9-15,0 0 16,-8 26-16,-10 26 16,-8 35-16,9 17 15,0 0 1,17-17-16,17-18 0,0-17 16,9-9-1,27-17-15,25-9 16,-44-17-16</inkml:trace>
  <inkml:trace contextRef="#ctx0" brushRef="#br0" timeOffset="157913.91">21544 9421 0,'0'0'0,"0"0"0,0 0 16,0 17-1,0 35-15,0 52 0,-8 18 32,-1-1-32,-8 9 0,-1 8 15,1-34-15,0-17 16,-1-27-16,10-25 15,8-9-15,0-9 16,0-8-16,0 0 16,0-9-16,0-9 15,-9-8 1,0-9-16,9-18 16,0-8-16,0 18 15,9 8-15,0 9 16,8-1-16,0 1 15,18 0 1,17 17-16,-8 8 0,-1 10 16,0-1-1,-17 9-15,0-9 16,-17 0-16,0 1 16,-18 8-16,-17 0 15,0 0-15,-9 0 16,1 0-1,-1-18-15,9 1 0,8-9 16,10 0 0,8 0-16,0 0 15,0 0-15</inkml:trace>
  <inkml:trace contextRef="#ctx0" brushRef="#br0" timeOffset="158388.07">22057 10062 0,'0'0'0,"0"0"16,0 0-16,0 17 16,0 9-16,0 9 15,0 8-15,0 1 16,8-19-16,-8 1 16,18-8-16,-1-10 15,18 1-15,8-18 16,9 1 46,1-18-62,16-17 0,-17 8 0,-8 0 0,-10 1 0,-8 16 0,-8 1 0,-10 8 16,1 9-16,0 0 16,-1 26-16,1 18 15,0 34 1,-1 34-16,-8 27 15,-17-9-15,8-26 16,-17 8-16,-8-8 16,-1-35-16,9-8 15,-18-18-15,10-8 16,-1-9-16,0-17 16,-8-9-16,-1-26 15,1-18 1,8-16-16,27-27 15,16-26-15,36-16 16,-1 33-16,-26 62 16</inkml:trace>
  <inkml:trace contextRef="#ctx0" brushRef="#br0" timeOffset="159490.37">6174 11067 0,'0'0'0,"0"0"0,0 0 16,0 0-16,0 0 15,0 0-15,0 17 16,-9 0-16,1 27 16,-18 16-16,-9 35 15,0 18 1,1-9-16,7-9 15,10 0-15,0 9 16,8-26-16,9-17 16,0-18-16,9-8 15,8-9-15,18 0 16,8 0-16,18-17 16,17-18-1,26-8-15,9-9 0,-17-9 16,17-17-1,-44 26-15</inkml:trace>
  <inkml:trace contextRef="#ctx0" brushRef="#br0" timeOffset="159936.78">7069 11733 0,'0'-8'0,"0"-1"0,0 0 16,-9 1-16,0-1 15,1 1-15,-19 8 16,1 0-16,-8 17 16,-10 9-1,1 8-15,8 10 16,9 16-16,9-16 15,17-1-15,0-17 16,0 0-16,17-17 16,0-1-16,18-16 15,17-18-15,0-18 16,-8 1 0,-9 8-16,-9 18 15,-18 0-15,1 8 16,0 9-16,-9 0 15,0 9-15,0 17 16,8 17-16,1 0 16,8 1-16,9-10 15,27 1 1,-19-18-16</inkml:trace>
  <inkml:trace contextRef="#ctx0" brushRef="#br0" timeOffset="160719.01">7781 11811 0,'0'0'0,"0"0"0,0 0 16,0 0-16,0 0 15,0-8-15,0-1 16,0 0-16,0 1 16,0-10-16,-9 1 15,0 0-15,-8-1 16,0 10-16,-10 8 15,1 0 1,-8 8-16,-10 10 16,10 8-16,-1 8 15,17 1-15,1 0 16,17-9-16,0 0 16,0-18-16,17 1 15,18 0-15,17-18 16,0 0-1,0 1-15,-8-1 16,-1 9-16,1 0 16,-10 26-16,-7 17 15,-1 18-15,-18 8 16,1 18-16,-18 17 16,-8-9-16,-9-17 15,-9-9 1,0-17-16,1-8 15,-1-18-15,9-1 16,0-16-16,0 0 16,8-18-16,-8-8 15,9-44-15,8-25 16,18-27-16,26 0 16,34 1-16,18-1 15,-44 61 1</inkml:trace>
  <inkml:trace contextRef="#ctx0" brushRef="#br0" timeOffset="161102.96">8406 11612 0,'0'0'0,"0"0"0,0 0 16,0 18-16,9 8 15,-1 8-15,1 9 16,0 27 0,-9-10-16,-9-8 31,0-8-31,1-1 0,8-43 0,-18 26 0,1 0 15,8-17-15,0-1 16,9-8 0,0-8-16,0-10 0,18-16 15,-1-18 1,9-9-16,9 9 16,0 0-16,17 9 15,17 17-15,-17 8 16,-26 18-16</inkml:trace>
  <inkml:trace contextRef="#ctx0" brushRef="#br0" timeOffset="161559.59">9048 11777 0,'0'0'0,"0"0"0,0-9 0,0 0 16,0 9 0,-8-8-16,-1 8 15,0 0-15,1 0 16,-18 0-16,-9 0 16,-8 17-16,-1 18 15,9 8-15,1 0 16,8 1-1,8-1-15,18-17 16,0-9-16,0-8 16,18 0-16,16-9 15,27-18-15,0-8 16,0-8-16,-1-10 16,-7 10-16,-19-1 15,-8 18-15,-8-1 16,-10 10-16,1 8 15,0 0 1,-1 0-16,1 17 16,0 0-16,8 9 15,1 0-15,-1 0 16,0-8-16,-8-10 16</inkml:trace>
  <inkml:trace contextRef="#ctx0" brushRef="#br0" timeOffset="161940.23">9448 11733 0,'0'0'0,"0"0"0,0 0 16,0 0-16,0 18 15,0-1-15,0 18 16,9-1-1,-9 10-15,0-1 16,0-17-16,0 0 16,0-17-16,0-1 15,0 1-15,0-9 16,17-9-16,0-8 16,18-18-16,17-25 15,9 8 1,-9 8-16,-9 10 15,1 16-15,-18 1 16,0 17-16,-9 0 16,-8 17-16,0 18 15,-1 26-15,1 17 16,0-9-16,-1-34 16</inkml:trace>
  <inkml:trace contextRef="#ctx0" brushRef="#br0" timeOffset="162603.1">10386 11863 0,'0'0'0,"0"0"16,0 0-16,0-8 16,0-1-16,-9 0 15,0 1-15,-8-1 16,-9 9-16,-9 0 15,1 0-15,-1 17 16,0 1-16,0 16 16,9-8-1,9 0-15,0 0 16,17-17-16,0 0 16,0-9-16,17-9 15,9 0-15,9-8 16,-1 0-16,1-1 15,9 18-15,-10 9 16,1 8-16,-9 18 16,0 8-1,0 9-15,0 0 16,-17 17-16,0 1 16,-18-1-16,0-8 15,-17-9-15,0-9 16,0 0-1,-9-17-15,9 0 0,0-17 16,-8 0 0,7-9-16,1-9 15,0-17-15,-8-26 16,16-9-16,18 1 16,9 8-16,17-9 15,0 18-15,-17 34 16</inkml:trace>
  <inkml:trace contextRef="#ctx0" brushRef="#br0" timeOffset="162792.38">10742 11820 0,'0'0'0,"0"0"0,0 17 16,0 18-1,8 8-15,1 1 16,0-10-16,-9-8 16,0-8-16,0-10 15,9 1-15</inkml:trace>
  <inkml:trace contextRef="#ctx0" brushRef="#br0" timeOffset="162932.69">10768 11387 0,'0'0'0,"0"0"0,0 0 15,17 26-15,9-9 16</inkml:trace>
  <inkml:trace contextRef="#ctx0" brushRef="#br0" timeOffset="163853.34">11332 11699 0,'0'0'0,"0"0"16,0 0-16,0 0 16,0 0-16,0 0 15,-8 0 1,-1 0-16,-17 0 16,0 0-16,-18 17 15,1 9-15,0 9 16,-1 17-16,9 0 15,9-9-15,9 0 16,17-17-16,0 0 16,9-17-16,8 0 15,0-1 1,9-16-16,27-18 16,-10-9-16,0 0 15,-17 9-15,1 9 16,-10 0-1,-8-1-15,-1 10 0,1 8 16,-9 0-16,0 0 16,0 0-1,9 0-15,-1 17 16,10 0-16,-1 1 16,0 8-16,1-9 15,8 0-15,0-8 16,0 0-16,9-9 15,8-9-15,1-8 16,-1-1 0,-17 1-16,0 8 15,-17 9-15,-1 0 16,1 0-16,0 0 16,-1 0-16,1 18 15,0-1-15,-9 9 16,-9 0-1,0 0-15,1 0 0,8-17 16,0-1 0,0 1-16,0 0 15,0-9-15,0 0 16,0-9-16,17-8 16,0-9-1,18-18-15,0 1 0,17-18 16,9 9-16,-9 0 15,-9 18-15,-17 16 16,0 1 0,1 17-16,-10 9 15,0 8-15,1 18 16,8 25-16,0 1 16,-9 0-16,9-9 15,0-9-15,-17-26 16</inkml:trace>
  <inkml:trace contextRef="#ctx0" brushRef="#br0" timeOffset="164791.82">12956 11690 0,'0'0'0,"0"0"0,0 0 16,0 0-16,0 0 15,18 0-15,-1 0 16,9 0-16,9 0 15,-1-8-15,10 8 16,-18 0 0,0 8-16,-17-8 15</inkml:trace>
  <inkml:trace contextRef="#ctx0" brushRef="#br0" timeOffset="164930">12809 11933 0,'0'0'0,"0"0"15,0 0 1,0 0-16,17 0 16,9 0-16,26 8 15,52-25-15,-43 8 16</inkml:trace>
  <inkml:trace contextRef="#ctx0" brushRef="#br0" timeOffset="165985.93">14137 11300 0,'0'0'0,"0"0"15,0 0-15,18 18 16,-1 16-16,18 1 15,8 8-15,27-17 16,-1-8 0,0-18-1,10-9-15,-1-17 0,-9 0 16,-8-17-16,0-1 16,-18 1-16,-17-9 15,0 0-15,-17 18 16,0-1-16,-9 9 15,0 9-15,0 8 16,0 9-16,0 0 16,-9 9-1,0 17-15,-8 17 16,-9 35-16,9 17 16,-10 18-16,1-1 15,0-16-15,-17 7 16,0-7-16,-10-18 15,10-18-15,-9-8 16,0-17 0,0-9-16,0-17 15,0-1-15,17-16 16,0-1-16,9-17 16,0 0-16,9 0 15,-1 0-15,18 0 16,0 9-16,9-1 15,8 1 1,18 0-16,8-1 16,18 18-16,9 9 15,8 17-15,0 17 16,0 1-16,-8-1 16,-1-8-16,9-1 15,9-8-15,0-8 16,-44-10-16</inkml:trace>
  <inkml:trace contextRef="#ctx0" brushRef="#br0" timeOffset="167288.2">15804 11041 0,'0'0'0,"0"0"15,0 0-15,0 0 16,-8 8-16,-1 10 16,-17 25-16,-9 35 15,-8 52 1,8 34-16,9 1 15,17-18-15,9-8 16,18-35-16,8-9 16,35-17-16,8-26 15,-26-44-15</inkml:trace>
  <inkml:trace contextRef="#ctx0" brushRef="#br0" timeOffset="173146.46">16482 11707 0,'0'-8'0,"0"-1"0,0 1 0,0-1 16,0 0-16,0 1 16,-9-1-1,0-8-15,1-9 16,-10 8-16,-8 1 15,0 0-15,-17-1 16,-1 18-16,10 0 31,-1 9-31,0 8 0,9 1 0,9 8 16,-1 0 0,18-9-16,0 0 15,0-8-15,9 0 16,17-1-16,9-16 15,17-1-15,0-8 16,-8-9-16,-18 8 16,0 1-1,-18 8-15,1 9 0,0 0 16,-9 0 0,-9 0-16,-8 18 15,-18 16-15,-9 18 16,-16 26-16,-10 17 15,9 9-15,9 0 16,18 0-16,8-9 16,26-17-16,0-17 15,17-18 1,0 1-16,1-18 16,8-9-16,8-8 15,10-18-15,-1 0 16,1-17-16,-18-8 15,-9-18-15,-8-9 16,-18-8-16,-17 17 16,-9 0-1,1 9-15,-1 8 16,17 9-16,1 9 16,0-1-16,17 18 15,0 0-15,0-8 16,8-1-16,27-17 15,26 0 1,17-9-16,-8 9 16,-44 18-16</inkml:trace>
  <inkml:trace contextRef="#ctx0" brushRef="#br0" timeOffset="173367.92">16647 11993 0,'0'0'0,"0"0"0,0 0 16,0 18-16,0 8 16,0 8-16,-9 18 15,0 9-15,1-1 16,8-8-1,-9 0-15,9-17 16</inkml:trace>
  <inkml:trace contextRef="#ctx0" brushRef="#br0" timeOffset="173720.78">17046 12305 0,'0'0'0,"0"0"16,0 0-16,0 17 0,0 18 15,-8 0-15,-1 8 16,-9 0-16,1-8 16,8-9-1,9-17-15</inkml:trace>
  <inkml:trace contextRef="#ctx0" brushRef="#br0" timeOffset="174501.31">17871 11751 0,'0'-9'0,"0"0"16,0 1-16,0-1 15,-9 0-15,1-8 16,-1 0-16,-8 0 16,-9 8-16,-9 9 15,-17 0 1,8 17-16,-8 1 16,18-1-1,-1 9-15,18 0 0,-1 0 16,18-9-16,0-8 15,9-1-15,8 1 16,9-18-16,26 1 16,0-1-1,-8-8-15,-9-1 16,-9 10-16,-18-1 16,1 9-16,-9 0 15,-9 0-15,1 17 16,-18 18-16,-18 43 15,-17 26-15,9 9 16,9 8-16,17-17 16,8-9-1,18-17-15,0-26 16,18-9-16,-1-17 16,1 0-16,-1-17 15,18 0-15,-1-18 16,-8-17-16,1-9 15,-1-17 1,-18-8-16,-16 8 16,-1 0-16,0 8 15,-8 10-15,-1-1 16,1 18-16,8-1 16,1 1-16,8 8 15,0 1-15,0-1 16,17 1-1,9-10-15,-8 18 16</inkml:trace>
  <inkml:trace contextRef="#ctx0" brushRef="#br0" timeOffset="174901.8">18132 12071 0,'0'0'0,"0"0"15,0 0-15,0 0 16,0 0-16,17 9 16,0 8-16,9 1 15,1-1 1,-10 0-16,0 1 15,-8-10-15,0 9 16,-1 1-16,-16-1 16,-1 0-16,0 9 15,-8 0-15,0 0 16,8-8 0,0-1-16,0-8 0,9-1 15,0 1 1,0 0-16,18-1 15,-1 1-15,27-9 16,34-9 0,-26 1-16</inkml:trace>
  <inkml:trace contextRef="#ctx0" brushRef="#br0" timeOffset="175071.72">18861 12409 0,'0'0'0,"0"0"0,0 17 0,0 9 16,-9 9-16,1 17 15,-18 0 1,8-9-16,1-17 16,8-17-16</inkml:trace>
  <inkml:trace contextRef="#ctx0" brushRef="#br0" timeOffset="175370.9">19460 12089 0,'0'0'0,"0"0"0,0 0 16,0 0-16,0 0 15,18 0-15,-1 8 16,-8-8-16</inkml:trace>
  <inkml:trace contextRef="#ctx0" brushRef="#br0" timeOffset="175507.45">19816 12089 0,'0'0'0,"0"0"0,0 0 16,0 0-16,9 0 15,17 8 1,-9 1-16</inkml:trace>
  <inkml:trace contextRef="#ctx0" brushRef="#br0" timeOffset="175650.1">20372 11993 0,'0'0'0,"0"0"0,0 0 16,0 0-16,9 18 16,-1-10-16</inkml:trace>
  <inkml:trace contextRef="#ctx0" brushRef="#br0" timeOffset="175920.7">20615 12461 0,'0'0'0,"0"0"0,0 0 16,9 9-16,0 8 15,-1 0-15,1 9 16,-18 9-16,-17 0 16,-17-1-16,-18 1 15,35-27-15</inkml:trace>
  <inkml:trace contextRef="#ctx0" brushRef="#br0" timeOffset="176734.27">21840 11811 0,'0'0'0,"0"0"16,0 0-16,0 0 16,0 0-16,-9-8 15,0-1-15,1 0 16,-1 1-16,-8-10 15,-9 10-15,-9-1 16,-9 9-16,-8 0 16,0 17-16,0 1 31,0-1-31,17 18 0,9-1 16,9 1-16,-1-9 15,18-9-15,0 1 16,18-10-16,-1 1 15,1 0-15,16-1 16,1-8-16,-9 0 16,-9 0-1,-8 0-15,-9 0 16,-9 18-16,-8 8 16,-18 26-16,-17 26 15,-9 25-15,9 1 16,9-8-16,8-18 15,18 0-15,17-18 16,0-8 0,17-9-16,1-17 15,-1 0-15,9-17 16,0 0-16,0-18 16,0 0-16,0-17 15,0-17-15,-17 0 16,0-1-1,-9 10-15,0-1 16,0 9-16,0 9 16,0 8-16,0 1 15,0-1-15,0 0 16,0 1-16,26-1 16,17 0-16,9-8 15,9-9-15,0 0 16,-27 9-16</inkml:trace>
  <inkml:trace contextRef="#ctx0" brushRef="#br0" timeOffset="176934.23">21979 12444 0,'0'0'0,"0"0"0,0 0 15,0 17-15,8 18 16,1 17-16,-18 17 16,1-9-16,-1-8 15,9-17-15,-9-18 16,9-8-16</inkml:trace>
  <inkml:trace contextRef="#ctx0" brushRef="#br0" timeOffset="177172.69">21709 11006 0,'0'0'0,"0"0"0,0 0 0,0 9 16,9 25-16,0-8 15</inkml:trace>
  <inkml:trace contextRef="#ctx0" brushRef="#br0" timeOffset="177969.33">22682 12478 0,'0'0'0,"0"0"16,0 0-16,0 18 15,0 16-15,-9 1 16,1 17-16,-10 8 16,-16 1-16,-1-26 15,9-1 1,8-16-16</inkml:trace>
  <inkml:trace contextRef="#ctx0" brushRef="#br0" timeOffset="178638.27">23272 12054 0,'0'0'0,"0"0"0,0 0 16,0-9-16,0 1 15,0-1-15,-8 0 16,-1-8 0,-8 8-16,-9 1 15,-9 8-15,-17 17 16,0 0-16,17 1 15,0 8-15,9 0 16,9 0-16,17-9 16,0 0-1,0-8-15,17 0 0,9-1 16,18 1 0,-1-9-16,-17 0 15,0 0-15,-17 0 16,0 0-16,-9 8 15,-9 18-15,-17 35 16,-26 26-16,-9 17 16,0 0-16,9-1 15,17-7-15,18-10 16,17-25 0,0-18-16,9-17 15,-1 0-15,10-17 16,-10 0-16,10-9 15,-1-9-15,0 0 16,1-25-16,-9-18 16,-1 8-16,-8 1 15,-8 8-15,-1 1 16,0 16 0,9 1-16,0 0 15,0 8-15,0 0 16,0 1-16,18-1 15,25-8-15,0 0 16,-25 8-16</inkml:trace>
  <inkml:trace contextRef="#ctx0" brushRef="#br0" timeOffset="178978.42">23377 12513 0,'0'0'0,"0"0"15,0 0-15,0 0 16,0 0-16,8 9 16,10 8-1,-1 0-15,18 1 16,-9-1-16,0 0 16,-9 1-16,-8-1 15,0-8-15,-9 8 16,-9 0-16,-8 9 15,-18 9-15,0-9 16,9 0 0,9-9-16,-1-8 15,10-1-15,8 1 16,0-9-16,8 9 16,18-1-16,27-16 15,16-1-15,-8-8 16,-35-1-1</inkml:trace>
  <inkml:trace contextRef="#ctx0" brushRef="#br0" timeOffset="179265.81">23081 11318 0,'0'0'0,"0"0"0,0 0 0,0 0 15,0 0 1,0 8-16,9 10 15,0-10-15,-1 1 16,1-9-16</inkml:trace>
  <inkml:trace contextRef="#ctx0" brushRef="#br0" timeOffset="179838.4">24054 12807 0,'0'0'0,"0"0"0,0 18 16,0 8-16,-9 8 15,1 18 1,-18 0-16,0-8 16,-1 8-1,-7-26-15,16-18 0</inkml:trace>
  <inkml:trace contextRef="#ctx0" brushRef="#br0" timeOffset="180104.76">24254 12539 0,'0'0'16,"0"0"-16,0 0 0,0 0 15,8 9-15,1-1 16</inkml:trace>
  <inkml:trace contextRef="#ctx0" brushRef="#br0" timeOffset="180288.43">24679 12513 0,'0'0'0,"0"0"0,0 0 0,0 0 16,0 0-16,0 0 16,0 0-16,0 9 15,0-9-15</inkml:trace>
  <inkml:trace contextRef="#ctx0" brushRef="#br0" timeOffset="180432.09">24983 12461 0,'0'0'0,"0"0"0,0 0 16,0 0-16,0 0 15,0 0-15,9 9 16</inkml:trace>
  <inkml:trace contextRef="#ctx0" brushRef="#br0" timeOffset="180553.16">25365 12556 0,'0'0'0,"0"9"0,0-9 0,9 9 16</inkml:trace>
  <inkml:trace contextRef="#ctx0" brushRef="#br0" timeOffset="180851.73">25921 12634 0,'0'0'0,"0"0"16,0 9-16,17 34 16,-8 35-16,-35 43 15,0-51 16</inkml:trace>
  <inkml:trace contextRef="#ctx0" brushRef="#br0" timeOffset="192883.09">26529 12331 0,'0'0'0,"0"0"0,0 0 0,0 0 16,0 0-16,17 0 15,1 0-15,25 0 16,18 0-16,8-9 16,9 1-1,-8-1-15,-9 0 0,-18 1 16,1 8-1,-10-9-15,-8 9 16,-17 0 0</inkml:trace>
  <inkml:trace contextRef="#ctx0" brushRef="#br0" timeOffset="193166.46">26920 12071 0,'0'0'0,"0"0"15,0 0-15,0 0 16,0 0-16,0 0 16,-9 18-16,0 16 15,1 27-15,-10 25 16,1 10 0,0-1-16,8-8 15,9-1-15,0-8 0,9-17 16,8-18-1,0-17-15,9 0 16,35-17-16,9-27 16,-1-25-16,-43 26 15</inkml:trace>
  <inkml:trace contextRef="#ctx0" brushRef="#br0" timeOffset="193539.27">27554 11482 0,'0'0'0,"0"0"0,0 0 0,0 0 16,0 0-1,17 18-15,18 8 0,-1 17 16,19 18 0,25 34-1,9 17-15,-35 1 0,-9-9 16,-8 34-16,-18 18 15,-26-26-15,-17 9 16,-26-1-16,-8-25 16,-1-35-16,43-52 15</inkml:trace>
  <inkml:trace contextRef="#ctx0" brushRef="#br1" timeOffset="212913.25">21588 13500 0,'0'-8'0,"0"-1"15,0 0-15,0 1 16,0-1-16,9 9 16,-9 0-16,0-9 15,0 9-15,0-8 16,0-1-16,-9 0 16,0 1-1,-17-1-15,0 0 0,-17 9 16,-1 0-1,1 9-15,8 8 16,0 1-16,9-1 16,9 0-1,0-8-15,17 0 0,0-1 16,0-8-16,17 0 16,0 0-16,9 0 15,-8 0 1,-10 0-16,1 0 15,-9 18-15,-9 16 16,-8 44-16,-18 35 16,-8 8-1,-1 18-15,18-18 0,9-17 16,17-18-16,0-25 16,17-18-1,1-17-15,-1-8 16,9-10-16,9-16 15,8-18-15,9-35 16,-8-26-16,-18-8 16,-9 17-16,-8 18 15,-18 8-15,1 17 16,-10 0-16,1 18 16,8 8-1,0 9-15,9 0 16,0 0-16,0 0 15,0 0-15,18 0 16,17-8-16,51 8 16,1-9-1,-52 0-15</inkml:trace>
  <inkml:trace contextRef="#ctx0" brushRef="#br1" timeOffset="213533.94">21900 14332 0,'0'0'0,"0"0"0,0 0 16,0 0-16,0-9 15,0 0-15,9-8 16,8-9-16,18-17 15,0-1 1,0-8-16,-9 9 16,0 9-16,-18 16 15,1 1-15,0 17 16,-9 0-16,0 9 16,9 17-16,-1 25 15,10 1-15,-1 9 16,0-18-1,1-8-15,-10-9 16,10-17-16,-10-1 16,10-16-16,-10-1 15</inkml:trace>
  <inkml:trace contextRef="#ctx0" brushRef="#br1" timeOffset="213676.03">22178 13855 0,'0'0'0,"0"0"16,0 0-16,0 0 16,18 18-16,-1-1 15,-8-8-15</inkml:trace>
  <inkml:trace contextRef="#ctx0" brushRef="#br1" timeOffset="213900.97">22804 14323 0,'0'0'0,"0"0"15,0 0-15,0 0 16,0 9-16,0 8 15,0 18-15,-9 8 16,0 26-16,1 9 16,8-43-1</inkml:trace>
  <inkml:trace contextRef="#ctx0" brushRef="#br1" timeOffset="-206330.86">23715 13847 0,'0'-9'0,"0"0"15,0 9-15,0-8 16,0-1-16,0 0 16,0 9-16,0-8 15,0 8 1,0-9-16,0 9 15,0-9-15,0 1 16,-8-1-16,-1 0 16,0 1-16,-8-1 15,0 9-15,-9 0 16,-18 17-16,9 1 16,1 8-1,16 0-15,1 0 16,8-9-16,9-8 15,0-1-15,18 1 16,-1 0-16,18-18 16,-1 0-16,-8-8 15,1 8-15,-10 1 16,-8 8 0,-1 0-16,-8 0 15,-8 8-15,-18 18 16,-18 26-16,-17 26 15,-8 17-15,8 1 16,9-1-16,17-8 16,18-9-1,8-18-15,9-8 0,18-9 16,-1-17 0,18 0-16,8-17 15,9-9-15,9-17 16,0-18-16,0-8 15,-18 0-15,-17-1 16,-17 1-16,-18-18 16,-17 1-16,-9 8 15,-8 17 1,-1 9-16,-8 9 16,18-1-16,-1 18 15,17 0-15,1 0 16,17 0-16,0 0 15,9 0-15,17-8 16,35-1 0,25-8-16,19-9 15,-45 8-15</inkml:trace>
  <inkml:trace contextRef="#ctx0" brushRef="#br1" timeOffset="-205818.65">23802 14600 0,'0'0'0,"0"0"16,0 0-16,0 0 16,0 0-16,0 0 15,0 0-15,18 0 16,-1-9-1,0 1-15,1-1 16,8-8-16,0-9 16,0 0-16,0 9 15,-17-1-15,-1 10 16,1 8-16,0 0 16,-9 0-16,0 17 15,0 9-15,8 17 16,1 0-1,0 1-15,-1-18 16,1 0-16,0-18 16,-1 1-16,10-18 15,-1-17-15,-8 9 16</inkml:trace>
  <inkml:trace contextRef="#ctx0" brushRef="#br1" timeOffset="-205702.77">24097 14245 0,'0'0'0,"0"0"0,0 0 16,0 0-16,0 0 16,0 0-16,0 0 15</inkml:trace>
  <inkml:trace contextRef="#ctx0" brushRef="#br1" timeOffset="-205315.48">23750 13431 0,'0'0'0,"0"0"15,0 0-15,0 0 16,0 0-16,0 0 16,0 0-1,0 9-15,0-1 16</inkml:trace>
  <inkml:trace contextRef="#ctx0" brushRef="#br1" timeOffset="-204318.47">25105 13985 0,'0'0'0,"0"-8"0,0-1 15,0 0-15,-9 1 16,0 8-16,-17 0 16,-17 8-16,-1 10 15,1 8-15,-9 8 16,0 18 0,17-9-16,9 1 15,9-1-15,17-17 16,0 0-16,0-17 15,17-1-15,18-16 16,17-10-16,9-8 16,-1-8-16,-16-1 15,-18 0-15,0 18 16,-17 0 0,-1 8-16,1 1 15,0 8-15,-9 0 16,0 8-16,8 18 15,10 9-15,-1-1 16,9-8-16,9 0 16,8-8-1,1-1-15,-1-26 16,-25-8-16</inkml:trace>
  <inkml:trace contextRef="#ctx0" brushRef="#br1" timeOffset="-204016.82">25417 13968 0,'-8'0'0,"8"0"0,0 0 16,0 0-1,0 0-15,0 17 16,0 1-16,8 8 16,1 17-16,0-9 15,-1 1-15,1-9 16,-9-9-16,0 1 15,0-10-15,0 1 16,0 0-16,0-1 16,0-8-1,0 0-15,0-8 16,17-1-16,1-17 16,17-17-16,-1 8 15,18 1-15,9 16 16,-35 10-1</inkml:trace>
  <inkml:trace contextRef="#ctx0" brushRef="#br1" timeOffset="-203664.55">25747 14124 0,'0'0'0,"0"0"16,0 0-16,0 0 15,18 0 1,8 0-16,17-9 16,9 0-16,9 1 15,-9-1-15,-8-17 16,-10 0-16,-8 9 16,-17 0-16,0-1 15,-18 10-15,0-1 16,1 9-16,-18 0 15,0 0 1,-9 17-16,0 9 16,0 9-16,18 17 15,17-9-15,9 0 16,8 1-16,26-18 16,44 8-16,-26-16 15</inkml:trace>
  <inkml:trace contextRef="#ctx0" brushRef="#br1" timeOffset="-203371.71">26850 13977 0,'0'0'0,"0"0"16,0 0-16,0 0 15,0 0-15,0 17 16,0 0-16,0 18 16,0 0-1,0-10-15,0 1 16,0-17-16,0-9 15,0-9-15,0 9 16</inkml:trace>
  <inkml:trace contextRef="#ctx0" brushRef="#br1" timeOffset="-202985.91">27119 13665 0,'0'0'0,"0"0"0,0 8 0,0 18 16,0 26-16,0 9 16,0 0-1,0-1-15,0 1 16,-8-18-16,-1-17 16,9-8-16,0-1 15,0-9-15,0-8 16,0-8-16,9-1 15,8-17-15,18 0 16,0 0-16,-9 9 16,0 17-1,0 0-15,-9 0 16,0 17-16,1 1 16,-1 16-16,1 9 15,-1-8-15,0-9 16,27-9-16,16-8 15,-16-35 1,-9 0-16,-18 17 16</inkml:trace>
  <inkml:trace contextRef="#ctx0" brushRef="#br1" timeOffset="-202552.7">27805 13925 0,'0'0'0,"0"0"16,0 0-1,0 0-15,-8 0 0,-1 0 16,-17 0 0,-9 17-16,1 9 15,-10 9-15,1 8 16,8 17 0,9-16-16,9-1 0,17-17 15,0 0 1,0-17-16,17-1 0,9-16 15,17-27 1,18-26-16,0-16 16,8-27-16,1-26 15,-27 17-15,-8 44 16,-9 25-16,-17 19 16,-1 7-16,1 10 15,-9 8-15,0 0 16,0 8-1,-9 18-15,-8 35 16,0 25-16,-1 1 16,1 8-16,8 1 15,27-36-15,8 1 16,8-18-16,-16-26 16</inkml:trace>
  <inkml:trace contextRef="#ctx0" brushRef="#br1" timeOffset="-202165.57">28092 14029 0,'0'0'0,"0"0"0,0 0 0,0 0 16,0 0-16,9 0 15,8 8 1,9 1-16,9-9 15,8-9-15,1-8 16,-10-9-16,-8 9 16,0-1-16,-8-8 31,-9 9-31,-1 0 0,-16-1 16,-1 10-16,-9 8 15,1 0-15,-9 17 16,0 0-16,9 18 15,-1 0-15,1-1 16,17 10-16,0-10 16,17-8-1,9-9-15,26-17 16,18-17-16,-27 0 16,-17-9-16,-8 17 15</inkml:trace>
  <inkml:trace contextRef="#ctx0" brushRef="#br1" timeOffset="-201781.8">28622 13959 0,'0'0'0,"0"0"0,0 0 0,0 9 16,-9 17-16,0 26 15,-17 26 1,0 34 0,0-8-16,0 0 0,0-17 15,0-27-15,9-16 16,-1-18-16,10-9 15,-1-8-15,9-1 16,0-16-16,0-10 16,9-34-1,17-43-15,26-26 16,9 0-16,-1 25 16,-16 27-16,-1 26 15,-17 17-15,0 9 16,0 8-16,-8 9 15,-10 0-15,1 17 16,0 1-16,-18 8 16,-17 8-1,0 9-15,-17-17 16,8 0-16,9-8 16,26-10-16,-9-16 15,9-1-15</inkml:trace>
  <inkml:trace contextRef="#ctx0" brushRef="#br1" timeOffset="-201135.08">28874 14098 0,'0'0'0,"0"0"16,0 0-16,0 0 15,0 8-15,17 1 16,0 0-16,18-1 15,0-16 1,8-1-16,1 0 16,-1 1-16,-8-9 15,-9-9 1,0-9-16,-18 18 0,1-1 16,-9 1-16,0 8 15,0 1-15,-9 8 16,1 0-1,-1 0-15,0 17 16,1 0-16,-1 1 16,0 16-16,9 10 15,0-19-15,0 1 16,9-8-16,8-10 16,1 1-16,8 0 15,0-18-15,0 0 16,0 1-1,-9-1-15,1 9 16,-10 0-16,1 0 16,-9 0-16,0 0 15,0 17-15,0 1 16,0-10-16,0 1 16,0 0-16,0-1 15,0-8 1,17-8-16,1-1 15,8-17-15,0 0 16,0 9-16,0-1 16,-17 10-16,-1 8 15,1 0-15,0 0 16,-9 8 0,8 10-16,10-1 15,-1 9-15,18 0 16,17 9-16,-17-18 15</inkml:trace>
  <inkml:trace contextRef="#ctx0" brushRef="#br1" timeOffset="-199669.98">30107 13933 0,'0'0'16,"0"0"-16,0 0 16,0 0-16,-9 0 15,0 0-15,-17 0 16,0 18-16,-17 8 16,8 8-16,0 10 15,9-1-15,9 0 31,-1-8-31,18-9 0,0-18 16,0 1-16,18 0 16,-1-18-16,18-8 15,17-18-15,0-17 16,18-26-16,-10-17 16,-8 8-16,-8 9 15,-18 18-15,-17 25 16,-1 9-1,1 9-15,0 8 16,-9 9-16,0 0 16,-9 0-16,0 26 15,-8 26-15,0 17 16,-1 1-16,10 8 16,8 0-1,0-9-15,0-17 0,8-9 16,10-17-1,8 0-15,8-17 16,1-1-16,9-16 16,8-18-16,-9 0 15,0 0-15,-16 0 16,-10 0-16,-8 9 16,-1-1-1,-8 1-15,-8 17 16,-1 0-16,0 0 15,-17 0-15,0 17 16,0 1-16,9-1 16,-1 9-16,10 0 15,8-9-15,0 0 16,0 1-16,17-10 16,9 1-1,9 0-15,0-1 16,-9-8-16,0 0 15,-9 0-15,-8 0 16,-1 0-16,1 0 16,-9 9-16,0 0 15,0-1-15,0 1 16,0-9 0,0 0-16,0 0 15,0 0 1,17-9-16,1 1 0,17-18 15,-9 8-15,0 1 16,-9 0-16,-8 17 16,-1 0-16,1 0 15,0 0 1,8 17-16,0 0 16,1 1-16,-1-1 15,18-8-15,0-1 16,-1-16-16,10-10 15,8-16-15,0-10 16,0-16-16,-8-1 16,-1-17-1,-17 9 1,0 8-16,-17 18 0,-1 17 16,1 9-16,-9 17 15,0 0-15,0 8 16,0 18-16,-9 35 15,1 17-15,8 17 16,0 0-16,8-17 16,10-8-1,-1-27-15,9-8 16,-8-9-16,-1-18 16,9 1-16,-9 0 15</inkml:trace>
  <inkml:trace contextRef="#ctx0" brushRef="#br1" timeOffset="-199502.97">30923 13899 0,'0'0'0,"0"0"0,0 0 16,0 0-16,0 0 16,17 0-16,35 8 15,35 10-15,35-10 16,8 10-1,-61-10-15</inkml:trace>
  <inkml:trace contextRef="#ctx0" brushRef="#br1" timeOffset="-198607.17">27666 14609 0,'0'0'0,"0"0"16,0 17-16,9 9 15,9 35-15,-1 17 16,9 8-1,0-8-15,0-26 0,0-8 16,0-10-16,-8-8 16,8-17-1,-9-1-15,0-16 16,18-10-16,8-33 16,10-27-16,-10 0 15,-17 17-15,0 18 16,-17 17-16,-1 17 15,-8 9-15,0 0 16,0 9 0,0-9-16</inkml:trace>
  <inkml:trace contextRef="#ctx0" brushRef="#br1" timeOffset="-198218.73">28665 14886 0,'0'-9'0,"0"1"16,0-1 0,-9 0-16,1 1 15,-1-1-15,-17 9 16,-9 0-16,1 17 16,-10 1-16,1 8 15,8 8-15,9 1 16,9-9-16,17 0 15,0 0-15,8-17 16,10-18 0,16 0-16,1-17 15,8 0-15,1-8 16,-9-1-16,-9 18 16,-18 8-16,1 9 15,0 0 1,-9 0-16,0 9 0,8 8 15,1 9 1,8 0-16,1 9 16,17-18-16,-9-8 15</inkml:trace>
  <inkml:trace contextRef="#ctx0" brushRef="#br1" timeOffset="-197736.3">28952 14808 0,'0'0'0,"0"0"0,0 0 15,0 0-15,0 9 16,17 8-16,0 18 16,9 8-1,0 9-15,-17-9 16,0 9-16,0-9 15,-9-17-15,-9 0 16,0-8-16,9-1 16,0-8-16,0-1 15,0 1 1,0-9-16,0-9 0,18-8 16,8-18-1,26-17-15,0 1 16,0 7-16,0 18 15,-9 9-15,-25 8 16</inkml:trace>
  <inkml:trace contextRef="#ctx0" brushRef="#br1" timeOffset="-197586.02">29455 15068 0,'0'0'0,"0"0"0,0 17 16,0 0-1,0 1-15,0-1 0,9 9 16,0-9-16,-1-8 16,1-9-16</inkml:trace>
  <inkml:trace contextRef="#ctx0" brushRef="#br1" timeOffset="-197452.68">29542 14635 0,'0'0'0,"0"0"0,0 0 0,0 8 16,0 10-16,9 8 15,0 0-15,-1-18 16</inkml:trace>
  <inkml:trace contextRef="#ctx0" brushRef="#br1" timeOffset="-197042.65">30002 14903 0,'0'0'0,"0"0"15,0 0-15,-8-8 16,-1 8-16,-8 0 16,-9 0-16,-9 8 15,9 10-15,-18 16 16,10 1-16,8 0 15,8-9 1,18-9-16,0-9 16,0 1-16,18-9 15,8-9-15,8-16 16,10-1-16,-1 0 16,-17 8-16,-8 10 15,-10 8-15,1 0 16,0 0-16,-1 0 15,1 17 1,8 0-16,1 9 16,17 0-16,-1-9 15,10-17-15,-1-8 16,-8-18-16,-9 0 16,-9 17-16</inkml:trace>
  <inkml:trace contextRef="#ctx0" brushRef="#br1" timeOffset="-196501.45">30384 14436 0,'0'0'0,"0"0"16,0 0-16,0 0 15,0 17-15,0 18 16,0 34-16,0 0 16,9 9-16,0 0 15,-9-17 1,9-1-16,-9-16 15,0-18-15,0-9 16,0-8-16,0-9 16,8 0-16,10 0 15,-1-9 1,0 0-16,9 9 0,0 0 16,-8 0-1,-10 0-15,1 0 16,-9 0-16,-9 18 15,1-1-15,-1 0 16,-8 1-16,-1-10 16,1 1-1,0-9-15,8 0 0,0-9 16,9-8 0,0-9-16,0-69 15,18-27-15,-10 70 16,244-251-16,-252 303 15,0-8-15,0 8 16,0 0-16,0 0 16,0 8-16,0 27 15,9 34 1,-9 26-16,0 9 16,0 0-16,0-8 15,0-27-15,9-17 16,8-18-16,0-8 15,-8-17-15</inkml:trace>
  <inkml:trace contextRef="#ctx0" brushRef="#br1" timeOffset="-196151.86">30923 14851 0,'0'0'0,"0"0"0,0 0 15,0 0-15,0 0 16,17 9-16,9 0 16,26-1-1,9-16-15,0-1 16,-9-8-16,-9-1 16,-16-8-16,-1 9 15,-18 0-15,1 8 16,-9 0-16,-9 9 15,1 0-15,-1 0 16,-17 18 0,-9 16-16,0 1 15,1 17-15,16 9 16,18-9-16,0-18 16,18-8-16,-1 0 15,18-17-15,-18-18 16</inkml:trace>
  <inkml:trace contextRef="#ctx0" brushRef="#br1" timeOffset="-195836.31">31835 14721 0,'0'0'0,"0"0"0,0 0 0,-9 0 15,0 0 1,1 18-16,-10-1 16,1 0-16,0 18 15,-1 0-15,18-1 16,0 1-16,0 8 16,9 1-1,8-1-15,-8-17 0,0 0 16,-1-9-16,1-8 15,-9-1 1,-9 1-16,-8 0 16,-18 8-16,-34 0 15,25 1-15</inkml:trace>
  <inkml:trace contextRef="#ctx0" brushRef="#br1" timeOffset="-195667.02">32147 15224 0,'0'0'0,"0"0"0,0 0 16,0 0-16,0 0 16</inkml:trace>
  <inkml:trace contextRef="#ctx0" brushRef="#br0" timeOffset="-189350.22">3109 13682 0,'0'0'0,"0"0"0,0 0 15,0 0-15,17 0 16,1 9-16,-1-1 15,18 1-15,-1 8 16,1 1-16,9-1 16,-10 0-1,1 9-15,-9 0 16,0-8-16,-9-1 16,-8 9-16,-9-9 15,-9 18-15,-17 0 16,-17-1-16,0 1 15,-10-9-15,19 0 16,8-18 0,8 1-16,1 0 15,8-1-15,9 1 16,0 0-16,18 8 16,8 0-16,34 1 15,10-10-15,8 1 16,9 0-16,-18-18 15,1 0 1,-9-8-16,-18-9 16,-26 17-16</inkml:trace>
  <inkml:trace contextRef="#ctx0" brushRef="#br0" timeOffset="-188802.13">3335 13552 0,'0'0'0,"-9"-8"0,0-1 15,1 0-15,-10 1 16,1-1-16,-1 0 15,1 1-15,-9 8 16,0 0-16,0 8 16,-9 10-16,0 16 15,-8 18 1,8 17-16,1 18 0,16 0 16,1 17-1,17 8-15,17 1 16,1-18-16,16-17 15,18 9-15,9-9 16,9-26-16,-1-18 16,9-17-16,26-17 15,1-26-15,-1-17 16,-17 0 0,-9-18-16,-9-17 15,-8-8-15,-17-18 16,-27-26-16,-17-9 15,-17 35-15,-27 18 16,-17 16-16,1 19 16,-19 7-16,1 10 15,-9 16-15,-8 27 16,-9 17 0,52-9-16</inkml:trace>
  <inkml:trace contextRef="#ctx0" brushRef="#br0" timeOffset="-185849.73">5323 13621 0,'0'0'0,"9"9"0,-9-9 0,0 0 15,0 0 1,0 0-16,-9 17 16,-17 27-16,0 16 15,-17 36-15,-9 25 16,-9 9-16,9-9 16,0-26-16,17-8 15,9-18-15,8-17 16,1-17-16,17-9 15,0-18-15,0-8 16,9-8 0,-1-1-16</inkml:trace>
  <inkml:trace contextRef="#ctx0" brushRef="#br0" timeOffset="-185582.68">5479 13596 0,'0'0'0,"0"0"16,0 0-16,0 0 16,0 0-16,0 17 15,9 26-15,0 18 16,8 8-16,1 18 31,-1 25-31,0 1 0,1-18 16,-1 0-16,0-8 15,-8 0-15,0-18 16,-9-26-16,-9-8 16,9-1-16,0-8 15,0-8-15</inkml:trace>
  <inkml:trace contextRef="#ctx0" brushRef="#br0" timeOffset="-185379.21">4932 14228 0,'0'0'15,"0"0"-15,0 0 0,9 0 16,17 0-16,26-9 16,18 0-16,-1 1 15,9-1 1,18-8-16,-1-1 15,-43 1-15</inkml:trace>
  <inkml:trace contextRef="#ctx0" brushRef="#br0" timeOffset="-184818.19">6192 14236 0,'0'0'0,"0"-8"0,0-1 0,0 0 15,0 1-15,-9-1 16,0 0 0,0 1-16,1-1 15,-18 0-15,0 9 16,0 0-16,-9 18 16,0 16-16,0 1 15,18 8-15,0 1 16,8-1-1,9 0-15,17 1 16,1-10-16,16-8 0,1-17 16,17 0-1,18-9-15,-27 0 16</inkml:trace>
  <inkml:trace contextRef="#ctx0" brushRef="#br0" timeOffset="-184571.9">6330 14089 0,'0'0'0,"0"0"0,0 0 0,0 0 15,18 0-15,25 0 16,18-8-16,9-1 15,-1 0 1,9-17 0,0 0-16,-8 9 0,-27 8 15,1-8-15,-27 8 16</inkml:trace>
  <inkml:trace contextRef="#ctx0" brushRef="#br0" timeOffset="-184303.3">6600 13691 0,'0'0'0,"0"0"15,0 0-15,0 0 16,0 8-16,0 18 16,-9 18-16,0 16 15,1 18 1,-1 26-1,0-9-15,1 1 0,-10-10 16,18-16-16,0-10 16,0-16-1,0-1-15,18-17 0,-10-17 16,1-9-16,0 0 16</inkml:trace>
  <inkml:trace contextRef="#ctx0" brushRef="#br0" timeOffset="-184112.4">6999 14055 0,'0'0'0,"0"0"0,0 0 16,0 8-16,-9 27 16,1 25-16,-1 10 15,0-10-15,9-16 31,9-18-31,-9-18 0,0 1 0</inkml:trace>
  <inkml:trace contextRef="#ctx0" brushRef="#br0" timeOffset="-183982.91">7034 13725 0,'0'0'0,"0"0"16,0 0-16,0 18 15,9 8 1,-1 0-16</inkml:trace>
  <inkml:trace contextRef="#ctx0" brushRef="#br0" timeOffset="-183204.42">7485 14141 0,'0'0'0,"0"0"0,0 0 0,0 0 0,-8 0 16,-1 17-16,0 1 15,-8 16-15,0 10 16,-1 8-16,1-9 15,17 0-15,0 1 16,9-10 0,8-8-16,0-17 15,1 0-15,16-1 16,1-16-16,0-1 16,-9-17-16,0 0 15,0 9-15,-17-1 16,-9-8-16,-9 0 15,0 0-15,-8 9 16,0 0 0,-1-1-16,1 1 15,0 8-15,8 9 16,9 0-16,0 0 16,0 0-16,0 0 15,0 9-15,9 0 16,8 8-1,9-8-15,17-1 16,18 1-16,0-9 16,0 0-16,-18 0 15,-8 0-15,-9 0 16,-9 0 0,-8 9-16,0 8 0,-1 0 15,-8 9 1,-8 0-16,-1 0 15,9-8-15,0-1 16,0-8-16,0-1 16,0 1-16,9-9 15,17-17-15,17-9 16,9-18-16,9 10 16,-18-1-1,1 18-15,-18-1 16,-9 18-16,1 0 15,-10 9-15,1 8 16,8 18-16,1 17 16,-1 0-16,0 9 15,-8-27-15</inkml:trace>
  <inkml:trace contextRef="#ctx0" brushRef="#br0" timeOffset="-182413.71">9752 13925 0,'0'-9'0,"0"0"0,0 1 16,0-10-16,0-8 15,-9 0-15,0 0 16,1-8-16,-18-1 15,0 0-15,-9 1 32,0 16-32,-8 1 0,-1 0 15,-16 17-15,-1 0 16,9 0-16,8 17 16,10 0-16,-1 18 15,0 0-15,18-1 16,-1 1-16,18 8 15,18 9-15,16 0 16,1 0-16,26 9 16,0 8-1,0-8-15,-9-18 16,-9 0-16,1-17 16,-18 0-16,0-8 15,-18-1-15,1 0 16,-9-8-16,-9 8 15,-8 1-15,-9-1 16,-18 0 0,-16-8-16,-1 0 15,0-1-15,0-8 16,9-8-16,17-1 16,18 9-16,17 0 15</inkml:trace>
  <inkml:trace contextRef="#ctx0" brushRef="#br0" timeOffset="-181738.16">10368 14089 0,'0'0'0,"0"0"0,0 0 0,0 0 16,0 0-16,0 0 16,0 0-16,0 0 15,18 0-15,8 0 16,9-8 0,17 8-16,0-9 15,-9 9-15,9 0 16,-8 0-16,16-9 15,-7 9-15,-27 0 16,-18 0 0</inkml:trace>
  <inkml:trace contextRef="#ctx0" brushRef="#br0" timeOffset="-181514.45">10299 14210 0,'0'0'0,"0"0"16,0 0-16,0 0 0,9 0 15,8 0 1,18 0-16,17 0 16,17 9-16,1 0 15,-27-1 16</inkml:trace>
  <inkml:trace contextRef="#ctx0" brushRef="#br0" timeOffset="-180489.14">12053 13171 0,'0'0'0,"0"0"0,0 0 16,0-9 0,-9 1-16,1-1 15,-1 0-15,0 1 16,1-1-16,-1 9 15,-17 0-15,0 0 16,-9 17-16,0 18 16,-8 34-16,8 9 15,0 18 1,1 25-16,16 9 16,10 0-16,8 8 15,0 1-15,8-9 16,10 8-16,-10 10 15,1-27-15,-9-17 16,9-18 0,-9 1-16,-9-9 0,0-9 15,-8-8 1,-9-18-16,-9 0 16,-17 1-16,-17-1 15,-18-17-15,9-17 16,-9-9-16,9-9 15,34-8-15,44 17 16</inkml:trace>
  <inkml:trace contextRef="#ctx0" brushRef="#br0" timeOffset="-172802.96">13008 14072 0,'0'9'0,"9"-1"16,-9-8-16,0 0 15,0 0 1,0 0-16,0 0 15,0 0-15,0 0 16,0 0-16,9 17 16,8 1-16,9 8 15,9 0-15,8 0 16,9-18-16,0 1 31,9-18-31,9-17 0,-10 0 16,1 0-16,-17-8 15,-1-1-15,-17 9 16,0 0-16,-17 9 16,0 0-16,-1-1 15,-8 10-15,0-1 16,0 9-16,0 0 16,0 0-1,0 0-15,0 17 16,0 1-16,-8 25 15,-1 18-15,0 8 16,-8 9-16,8 0 16,0-9-1,1 0-15,-18 1 0,0-18 16,0-9-16,-18-9 16,1-8-1,-1 0-15,-8-8 16,18-10-16,-1 1 15,0-9-15,18 0 16,-1 0-16,10 0 16,8-9-1,0 1-15,0-10 0,17 1 16,0 0 0,18-1-16,0 1 15,8 0-15,9 17 16,-8 8-16,-1 10 15,1 8-15,-1 8 16,0 1-16,1 8 16,8 1-16,0-10 15,9-8-15,17 0 16,9-17 0,-44-9-16</inkml:trace>
  <inkml:trace contextRef="#ctx0" brushRef="#br0" timeOffset="-170690.01">14667 13968 0,'0'-9'0,"0"1"0,0-1 16,0 0-16,0 1 16,0 8-16,-9 0 15,1 0-15,-1 0 16,-17 0-16,-9 26 16,-17 26-1,0 26-15,0 25 16,8 1-16,10 18 15,16-10-15,18-17 16,18-8-16,-1-18 16,18-8-16,17-18 15,26-8 1,-9-9-16,-43-26 16</inkml:trace>
  <inkml:trace contextRef="#ctx0" brushRef="#br0" timeOffset="-169769.5">15214 14479 0,'0'0'0,"0"0"16,0 0-16,0-9 15,0 1-15,0-1 16,9 0-16,-1 1 16,1-1-1,0 0-15,-9 1 16,0-1-16,0 0 16,0 1-16,-9-1 15,0 0-15,1 9 16,-18 0-16,-9 0 15,-9 18-15,10-1 16,-1 9 0,9 0-16,0 9 15,8-1-15,18-8 16,0 0-16,0 0 16,9-17-16,9-1 15,-1 1-15,18-18 16,-1 1-16,1-1 15,-9 0 1,-8 1-16,-10 8 16,1 0-16,-9 0 15,0 0-15,-9 17 16,-8 18-16,-27 25 16,10 27-1,-1 8-15,0 18 0,0-18 16,18-8-1,17-9-15,17-18 16,1 1-16,-1-18 16,9-25-16,-8-10 15,-1 1-15,9-18 16,0 1-16,0-18 16,0-9-16,-17-17 15,0-9 1,-18-8-16,0 0 15,-8 17-15,-9 9 16,8 8-16,1 0 16,0 18-16,8 0 15,0 8-15,9 0 16,0 1-16,0-1 16,26-8-1,44-1-15,-9 10 16</inkml:trace>
  <inkml:trace contextRef="#ctx0" brushRef="#br0" timeOffset="-168504.45">15327 15224 0,'0'0'0,"0"0"15,0 0-15,0 0 16,0 0-16,0 0 16,0 0-16,17-9 15,9-8-15,9-9 16,17-18-16,-8 1 16,-1 9-1,-17-1-15,0 18 16,-17-1-16,-1 10 15,1 8-15,-9 0 16,0 0-16,0 0 16,0 0-16,0 17 15,9 18 1,8 8-16,1-9 0,-10 1 16,1-9-1,0-17-15,-1-1 16,18 10-16,0-10 15</inkml:trace>
  <inkml:trace contextRef="#ctx0" brushRef="#br0" timeOffset="-168360.04">15622 14756 0,'0'0'0,"0"0"0,0 0 15,0 0-15,0 0 16,0 0-1,17 9-15,18 8 0,0-8 16</inkml:trace>
  <inkml:trace contextRef="#ctx0" brushRef="#br0" timeOffset="-168112.72">16108 15293 0,'0'0'0,"0"0"16,0 0-16,0 0 15,0 17-15,-8 1 16,-1 16-16,-8 18 15,8-8-15,0-18 16</inkml:trace>
  <inkml:trace contextRef="#ctx0" brushRef="#br0" timeOffset="-167156.16">16942 14540 0,'0'0'0,"0"0"0,0 0 15,0 0-15,0 0 16,0 0-16,0 0 16,-9-9-1,1 0-15,-18 1 16,-9 8-16,-9 0 15,-8 0-15,0 17 16,0 9 0,0 17-16,17 0 0,1-17 15,16 0-15,18-8 16,0-10-16,0 1 16,18 0-1,8-9-15,8-9 16,10 0-16,-1-8 15,-17 8-15,-17 1 16,0 8-16,-1 0 16,-8 0-16,-8 17 15,-18 9 1,-18 35-16,-8 25 0,0 36 16,0-10-1,17-8-15,18-9 16,8-8-16,9-9 15,17-26-15,1-18 16,-1-8-16,1-17 16,8 0-16,8-9 15,-8-9-15,0-17 16,-17-17-16,0-18 16,-9 9-1,-9 9-15,0 8 16,-8 1-16,0-1 15,-1 18-15,10-1 16,8 1-16,0 8 16,0 1-16,0-1 15,8-17 1,27 0-16,17-9 16,18 1-16,-10 8 15,-34 17-15</inkml:trace>
  <inkml:trace contextRef="#ctx0" brushRef="#br0" timeOffset="-166757.74">16925 15622 0,'0'0'0,"0"0"0,0 0 16,0 0-16,0 0 15,0-9-15,0 1 16,8-18-16,10-9 16,-1-8-16,9 8 15,-9 1 1,-8-1-16,0 18 0,0-1 15,-1 18 1,-8 0-16,0 0 16,0 0-16,0 18 15,18 8-15,-1 8 16,0 1-16,1-9 16,-1 0-16,9-17 15,9-9 1,0-9-16,-18 0 0</inkml:trace>
  <inkml:trace contextRef="#ctx0" brushRef="#br0" timeOffset="-166630.79">17298 15016 0,'0'0'0,"0"0"16,0 0-16,0 0 15,0 0-15,0-9 16,9 9-1</inkml:trace>
  <inkml:trace contextRef="#ctx0" brushRef="#br0" timeOffset="-166345.36">16673 13942 0,'0'0'0,"0"0"0,0 0 15,0 0-15,0 17 16,0 1-16,17-10 16,-8 1-16</inkml:trace>
  <inkml:trace contextRef="#ctx0" brushRef="#br0" timeOffset="-165903.16">17845 15189 0,'0'0'0,"0"0"0,0 0 15,0 0-15,0 17 16,9 18-16,-9 0 16,-9-1-16,-8 18 15,8 9-15,0-26 16</inkml:trace>
  <inkml:trace contextRef="#ctx0" brushRef="#br0" timeOffset="-165617.8">17880 14869 0,'0'0'0,"0"0"16,0 0-16,0 0 15,0 0-15,0 0 16,17 0-16,9-9 16,26 0-16,9 1 15,0-1-15,0-8 31,-18-1-31,-8 18 0,-18 0 16,-8 0-16</inkml:trace>
  <inkml:trace contextRef="#ctx0" brushRef="#br0" timeOffset="-165351.71">18062 14635 0,'0'0'0,"0"0"0,0 0 15,0 0-15,0 8 16,0 10-16,0-1 16,0 9-16,0 17 15,0 9-15,9 26 16,-18 0 0,9 0-16,0-9 0,0-8 15,0-18-15,18 1 16,8-18-1,17 0-15,0-9 16,-25-8-16</inkml:trace>
  <inkml:trace contextRef="#ctx0" brushRef="#br0" timeOffset="-165055.8">18392 14427 0,'0'0'0,"0"0"0,0 0 16,9 0-16,8 0 15,9 17-15,18 18 16,8 17-16,-9 17 16,1 9-1,-18 9-15,-18 25 0,-34 27 16,-34-18 0,25-60-16</inkml:trace>
  <inkml:trace contextRef="#ctx0" brushRef="#br0" timeOffset="-163220.93">19617 15016 0,'0'0'0,"0"0"0,0 0 16,0 0-16,0 0 16,0 0-1,-9-9-15,0 1 16,1-10-16,-1 1 0,-17 0 15,0-1-15,0 1 16,-18 8 0,1 9-16,-9 9 31,0 8-31,0 9 0,-1 26 0,19-8 16,8-1-16,8-9 15,18-8-15,0 0 16,18-17-1,8 0-15,35-18 16,8-17-16,0-17 16,10-9-16,-19-9 15,-7-8-15,-1-18 16,-9 1-16,-17 8 16,-9 8-16,-8 19 15,0 16-15,-9 0 16,0 18-16,0 0 15,0 8 1,0 0-16,0 9 16,0 0-16,-9 0 15,0 26-15,-17 26 16,0 35-16,0 17 16,0 17-16,9 0 15,17-17 1,0-17-16,9-27 15,8-8-15,0-8 16,27-18 0,17-18-16,-27-8 0</inkml:trace>
  <inkml:trace contextRef="#ctx0" brushRef="#br0" timeOffset="-162923.66">19842 14921 0,'0'0'0,"0"0"0,0 0 0,0 0 16,0 0-16,18-9 15,8 0-15,17 1 16,18-1-16,8-17 16,1 9-1,8-1-15,0 1 16,-26 8-16,-17 1 16,-18-1-16</inkml:trace>
  <inkml:trace contextRef="#ctx0" brushRef="#br0" timeOffset="-162641.16">20207 14522 0,'0'0'0,"0"0"15,0 0-15,0 0 16,0 0-16,0 0 15,-9 9-15,1 17 16,-10 17-16,-8 18 16,-8 8-1,8 9 1,-9 9-16,17-1 0,10-8 16,8-17-16,17-18 15,0-8-15,36-9 16,-10-9-16</inkml:trace>
  <inkml:trace contextRef="#ctx0" brushRef="#br0" timeOffset="-161921.31">11966 15293 0,'-8'-9'0,"-1"9"0,9 0 0,0 0 15,0 0 1,0 0-16,0 0 15,9 0-15,8 0 16,18 0-16,-1 0 16,18 0-16,18-8 15,-1-1-15,-8-8 16,-17 17-16,-18-18 16,-9 10-1</inkml:trace>
  <inkml:trace contextRef="#ctx0" brushRef="#br0" timeOffset="-161641.04">12183 14999 0,'0'0'0,"0"0"0,0 0 15,-8 0-15,-1 17 16,0 18-16,-8 16 15,0 1-15,8 0 16,-9 9 0,1 8-16,17 9 0,0 0 15,9-17 1,-1-18-16,10 0 16,-1-17-16,1 0 15,34-8-15,8-10 16,-33-8-16</inkml:trace>
  <inkml:trace contextRef="#ctx0" brushRef="#br0" timeOffset="-161474.7">12609 15449 0,'0'0'0,"0"0"15,0 9-15,0 17 16,0 17-16,0 9 15,0 8-15,0-16 16,9-27 0,-9-8-16</inkml:trace>
  <inkml:trace contextRef="#ctx0" brushRef="#br0" timeOffset="-160874.87">12201 13188 0,'0'0'0,"0"0"0,0 0 16,0 0-16,0 0 16,0 0-16,8 0 15,10-8-15,16-1 16,27 0-16,9-8 16,-1-9-1,18 0-15,-9-8 16,0 8-16,-17 8 15,-26-16-15,-18 8 16</inkml:trace>
  <inkml:trace contextRef="#ctx0" brushRef="#br0" timeOffset="-160587.29">12513 12738 0,'0'0'0,"0"0"0,0 0 0,0 0 16,0 0-16,0 9 16,0 17-1,-8 8-15,-1 18 16,-8 18-16,-1-1 16,-8 18-16,0 8 15,9-17-15,-1 0 16,18-18-16,0-16 15,9-1-15,8-17 16,9-9-16,-8 1 16,-9-18-16</inkml:trace>
  <inkml:trace contextRef="#ctx0" brushRef="#br0" timeOffset="-160216.8">12704 13214 0,'0'0'0,"0"0"0,0 0 0,0 0 15,0 0 1,18 0-16,-1 0 16,0 0-16,9 0 15,1 9 1,-10 0-16,0-1 0,-8 1 15,0 0 1,-1 8-16,1 0 16,0 1-16,-18-1 15,0 0-15,1 1 16,-1-10-16,0 1 16,1 0-16,-1-1 15,9 1-15,0 0 16,0-1-16,17 1 15,27 0 1,60-1-16,-35 1 16</inkml:trace>
  <inkml:trace contextRef="#ctx0" brushRef="#br0" timeOffset="-145061.48">10247 14566 0,'0'0'0,"0"0"0,0 8 0,0-8 16,0 0-16,0 0 16,0 0-16,0 0 15,0 0-15,9 0 16,17 0-16,17 9 15,9-1 1,18 10-16,-1-1 16,9 0-16,0 9 15,-8 0-15,-1 9 16,-25-18-16</inkml:trace>
  <inkml:trace contextRef="#ctx0" brushRef="#br0" timeOffset="-141582.95">4872 15873 0,'0'0'0,"0"0"0,0-8 0,8 8 16,-8 0-16,0-9 15,9 9-15,-9-9 16,0 1-16,0-1 16,-9 0-1,-8-8-15,-9 0 16,-18-1-16,-16 10 15,-10 8-15,-8 8 16,9 10-16,-1 8 16,18 8-16,0 1 15,17 8-15,0 1 16,18-1 0,8 0-16,9 9 15,18-9-15,16 9 16,27 9-16,26 0 15,0-18-15,-9 0 16,-17-17-16,-18 0 16,-17-17-16,-8 0 15,-10-1 1,1 1-16,-26 8 16,-27 26-16,-34 18 15,-26-9-15,0-9 16,-9-8-16,17-9 15,27-9-15,17-8 16,26-18-16,17 1 16,9-1-1,0 0-15</inkml:trace>
  <inkml:trace contextRef="#ctx0" brushRef="#br0" timeOffset="-140936.05">5679 16531 0,'0'0'0,"0"0"16,0 0-16,-9 18 15,9 8-15,0 8 16,0 10-16,0 8 16,0-9-16,9-17 15,-9-26-15</inkml:trace>
  <inkml:trace contextRef="#ctx0" brushRef="#br0" timeOffset="-140787.97">5670 16237 0,'0'0'0,"0"0"0,0 0 15,0 0-15,0 9 16,9-1-16,0 1 16</inkml:trace>
  <inkml:trace contextRef="#ctx0" brushRef="#br0" timeOffset="-140273.86">6278 16350 0,'0'0'0,"0"0"15,0 0-15,0 0 16,0 0-16,0 0 16,-8 0-16,-1 0 15,-17 0 1,0 8-16,-9 10 16,0-1-16,18 9 15,0 0-15,8 0 16,9 8-16,9-8 15,8 0-15,0 0 16,9 0 0,-8 0-16,-9-17 15,-1 0-15,1 8 16,-18 0-16,-8 9 16,-9 18-16,0 8 15,8 0-15,10-26 16</inkml:trace>
  <inkml:trace contextRef="#ctx0" brushRef="#br0" timeOffset="-139377.98">7034 16583 0,'-9'0'0,"9"0"0,-9 0 15,1 0-15,-1 9 16,0 8-16,-8 1 16,0 8-16,-1 8 15,1 1-15,0-9 16,-1 0-1,1-17-15,17-1 16,0-8-16,0-8 16,0-1-16,0-17 15,17-9-15,9-8 16,9-9-16,0 0 16,-9 17-1,0 18-15,-17 0 16,-1 17-16,1 0 15,0 17-15,-1 18 16,1-1-16,-9 10 16,0-1-16,0-17 15,0 0-15,0-17 16,0-1-16,0-8 16,0-8-1,17-1-15,18-17 16,8-9-16,1 1 15,-9-1-15,-9 9 16,-9 9-16,-8 8 31,-1 9-31,-8 0 0,0 0 16,0 9-16,9-1 16,0 10-16,-9-10 15,8 1-15,-8 0 16,9-1-16,-9 1 15,9 0 1,0-1-16,-9-8 0,0 0 16,8 0-16,1 9 15,-9 0 1,9-1-16,-1 1 16,-8 0-16,0-1 15,9 1-15,-9 0 16,9-1-1,-1 1-15,1 0 0,-9-1 16,9 1-16,-9 0 16,8-1-16,1 1 15,0-9 1,-1 0-16,1 0 16,0 0-16,-1 0 15,1 0-15,9 0 16,-10-9-16,1 9 15</inkml:trace>
  <inkml:trace contextRef="#ctx0" brushRef="#br0" timeOffset="-139133.55">7850 16575 0,'0'0'0,"0"0"16,0 0-16,0 0 15,0 8-15,0 10 16,0-1-16,-9 9 16,1 0-16,8 0 15,0-17-15,0-1 16,0-8-16,0 0 15</inkml:trace>
  <inkml:trace contextRef="#ctx0" brushRef="#br0" timeOffset="-138994.95">7850 16237 0,'0'0'0,"0"0"0,0 0 15,0 0-15,0 17 16,9-8-16,-1 0 15,1-9 1</inkml:trace>
  <inkml:trace contextRef="#ctx0" brushRef="#br0" timeOffset="-138589.1">8163 16575 0,'0'0'0,"0"0"0,0 0 16,0 8-16,-9 10 16,0-1-16,1 9 15,-10 0-15,1-9 16,0-8-16,8 0 16,9-1-16,0 1 15,0-9-15,0 0 16,0-9-1,17-17-15,1 0 16,8 0-16,0 9 16,-9 0-16,-8-1 15,-1 10-15,1 8 16,0 0-16,-9 0 16,0 0-16,0 17 15,9 0 1,-1 9-16,1 0 15,0 0-15,-1 0 16,18-8-16,-8-10 16,-10-16-16,1 8 15</inkml:trace>
  <inkml:trace contextRef="#ctx0" brushRef="#br0" timeOffset="-138439.58">8675 16480 0,'0'0'0,"0"0"15,0 0-15,-9 17 16,1 9-16,-1 17 16,0 0-16,9 1 15,0-27-15,9-8 16</inkml:trace>
  <inkml:trace contextRef="#ctx0" brushRef="#br0" timeOffset="-138278.11">8571 16237 0,'0'0'0,"0"0"0,0 0 0,0 0 16,0 0-16,17 9 15,1-1-15</inkml:trace>
  <inkml:trace contextRef="#ctx0" brushRef="#br0" timeOffset="-137512.02">9048 16531 0,'0'0'0,"0"0"0,0 0 15,0 0 1,0 0-16,0 0 16,-8 18-16,-1 8 15,0 8-15,-8 1 16,0 0-16,-1-1 16,1-8-16,8-17 15,9 0-15,0-1 16,0-8-1,0-8-15,0-1 16,18-17-16,8 0 16,8-9-16,-8 9 15,1 9-15,-1 0 16,-18 8-16,1 9 16,0 0-16,-1 0 15,1 17-15,-9 1 16,0-1-1,0 0-15,0-8 16,0 0-16,0-1 16,9 1-16,8-9 15,0-9-15,18 1 16,-9-1-16,0-8 16,0 8-1,-8 0-15,-10 9 16,1 0-16,0 0 15,-1 0-15,1 0 16,0 9-16,-1 8 16,1 1-16,0 16 15,0 1-15,8 8 16,0-8-16,-8-9 16,8-9-16,1-8 15,8 0 1,8-9-16,-16-9 15</inkml:trace>
  <inkml:trace contextRef="#ctx0" brushRef="#br0" timeOffset="-137345.04">9543 16341 0,'0'0'0,"0"0"16,0 0-16,0 0 15,0 26-15,9 9 16,0 8-16,17 9 16,-17-35-16</inkml:trace>
  <inkml:trace contextRef="#ctx0" brushRef="#br0" timeOffset="-136848.39">9761 16696 0,'0'0'0,"0"0"16,0 0-16,0 0 16,0 0-16,-9 0 15,0 17-15,0 9 16,1 9-16,-1 8 15,9 1 1,0-10-16,0-8 16,0-17-16</inkml:trace>
  <inkml:trace contextRef="#ctx0" brushRef="#br0" timeOffset="-136011.97">10134 16661 0,'-9'-8'0,"-8"-1"15,0 0 1,8 9-16,0 0 15,9 0-15,0 0 16,0 0-16,0 0 16,0 0-16,0 0 15,0 0 1,0 0-16,0 0 0,-9 0 16,9 0-1,0 0-15,0 0 16,0 0-16,0 0 15,0 0-15,0 0 16,0 0-16,0 0 16,18 0-16,-1 0 15,1 9-15,-1 0 16,-8 8-16,-1 0 16,-8 1-1,-8 8-15,-1 8 16,-17 1-16,9 0 15,-1-9-15,1 0 16,-1 0-16,10-9 31,8 0-31,0 1 0,8-1 0,10 9 16,-1 8 0,9-8-16,0 9 15,0-9-15,-8 0 16,-10 9-16,1-1 15,-18-8-15,1 9 16,-10-9-16,1 0 16,-9-9-1,-9 1-15,0-10 16,1-8-16,-1-8 16,18-18-16,-1 0 15,18-18-15,26 10 16,9-10-16,-18 27 15</inkml:trace>
  <inkml:trace contextRef="#ctx0" brushRef="#br0" timeOffset="-135155.96">10325 16783 0,'0'0'0,"0"0"15,0 0-15,0 0 16,0 8-16,0 1 15,0 0-15,0-1 16,0 1 0,17 0-16,1-1 15,-1 1-15,18 0 16,0-1-16,8-16 16,0-1-16,1 0 15,-1-8 1,1 8-16,-18-8 15,-9 8-15,-8-8 0,-1 0 16,-8 8 0,0 0-16,-8 1 15,-1-1-15,-17 0 16,0 9-16,0 0 16,-9 0-16,18 0 15,-1 9 1,1 0-16,8 8 15,1 9-15,8 9 16,0-9-16,17 0 16,9 0-16,9-9 15,34-8-15,9-18 16,1-8-16,-1-9 16,-9 8-16,-17 1 15,-8 0-15,-18-1 16,-9 1-1,-8 8-15,0 9 16,-9 0-16,0 0 16,-9 0-16,0 0 15,-17 18 1,0 16-16,9 1 16,-1 0-16,18-9 0,0 0 15,9-18 1,8 1-16,9 0 15,18-18-15,17-26 16,-1-8-16,10-26 16,-9-18-16,0-26 15,-1-25-15,-25 8 16,-9 26-16,-17 26 16,-1 26-1,-8 17-15,0 18 16,0 17-16,0 0 15,-8 9-15,-10 34 16,-8 35-16,0 35 16,9 25-16,8-8 15,9-9 1,18-17-16,8-26 0,8-17 16,45-9-1,16-18-15,-60-25 16</inkml:trace>
  <inkml:trace contextRef="#ctx0" brushRef="#br0" timeOffset="-121164.28">13382 16280 0,'0'0'0,"0"0"0,0 0 16,-9-8-16,0-1 16,1 0-16,-1 9 15,0 0-15,1 0 16,-1 0-16,0 0 16,-17 26-1,0 35-15,0 34 16,0 18-16,17 17 15,-8 0-15,17-18 16,0-17-16,9-17 16,-9 0-16,0-26 15,0-8-15,-9-18 16,0 0 0,-8-9-16,0 0 15</inkml:trace>
  <inkml:trace contextRef="#ctx0" brushRef="#br0" timeOffset="-121016.71">12895 17060 0,'0'0'0,"0"0"0,0 0 16,0 0-16,0-9 16,26 0-16,35 1 15,17-18-15,18 0 31,-44 17-31</inkml:trace>
  <inkml:trace contextRef="#ctx0" brushRef="#br0" timeOffset="-120577.48">13755 16930 0,'0'0'0,"0"0"0,0 0 16,-9 0-16,1 17 16,-10 1-16,1 16 15,0 9-15,8 1 16,9 8-16,0-9 15,0 0 1,17-8-16,1-9 16,8-9-16,-9-8 15,0-18-15,18 1 16,-9-10-16,0-8 16,-17 0-16,0-8 15,-18-1-15,0 0 16,-8 1-1,-9 8-15,0 8 16,8 1-16,18 17 16,0 0-16,0-17 15,9 8-15</inkml:trace>
  <inkml:trace contextRef="#ctx0" brushRef="#br0" timeOffset="-120297.1">14233 16826 0,'-9'0'0,"0"9"15,9 8-15,0 0 16,0 18-16,0 0 16,18 8-16,-1 0 15,-8 0-15,-1-8 32,1-9-32,0-9 0,-9 1 15,0-1-15,0-8 0,-9-1 16,0 1-1,1 0-15,8-9 16,0 0-16,0 0 16,0 0-16,0-9 15,17-17-15,9-17 16,44-35 0,8 0-16,-52 43 15</inkml:trace>
  <inkml:trace contextRef="#ctx0" brushRef="#br0" timeOffset="-119613.4">15501 16861 0,'0'0'0,"0"0"16,0 0-16,-9-9 15,0 0-15,0 9 16,-17 0-16,-17 18 16,0 16-1,-1 10-15,1 7 16,8-7 0,18-1-16,-1-17 0,18 0 15,0-9-15,0-8 16,18 0-16,-1-9 15,18-9-15,-1-17 16,-7 9-16,-1-1 16,-18 10-1,1-1-15,0 9 16,-1 0-16,-8 0 16,0 0-16,9 17 15,8 1-15,1 16 16,-1 1-1,18-9-15,-9-9 16,-9-17-16</inkml:trace>
  <inkml:trace contextRef="#ctx0" brushRef="#br0" timeOffset="-114481.5">16621 16835 0,'0'0'0,"0"0"15,-9 0-15,0 0 16,1 0-16,-18 8 15,0 10-15,0-1 16,-9 18-16,17-1 16,1 1-16,17 8 15,0 0 1,17 9-16,1-8 16,-1-1-16,-8 0 15,0-17-15,-1-8 16,1-10-16,-9 1 15,-9 0-15,1 8 16,-1-8 0,9-1-16</inkml:trace>
  <inkml:trace contextRef="#ctx0" brushRef="#br0" timeOffset="-114294.77">16664 17103 0,'0'0'0,"0"0"0,0 0 16,18 0 0,8 0-16,8 0 15,18 0-15,0-9 16,1 1-16,-1 8 16,8 8-16,-33-8 15</inkml:trace>
  <inkml:trace contextRef="#ctx0" brushRef="#br0" timeOffset="-114023.05">16925 16731 0,'0'0'15,"0"0"-15,0 0 0,0 0 16,0 0-16,0 17 15,0 18 1,0 25-16,-9 10 0,0-1 16,1 9-1,-1 0-15,9 0 16,0-18-16,0-8 16,17-17-16,-8-9 15,8 0-15,-8-17 16</inkml:trace>
  <inkml:trace contextRef="#ctx0" brushRef="#br0" timeOffset="-113616.17">17359 17138 0,'0'0'0,"0"0"0,-9 0 16,9 0-16,0 0 15,-9 0-15,1 0 16,-1 0-16,0-9 15,1 9 1,-1 0-16,-8 0 16,-9 0-16,0 17 15,-9 1-15,0 16 16,18 1-16,-1-9 16,18 0-1,0-9-15,9-8 0,8 0 16,1-18-1,17 0-15,-1-8 16,1 0-16,-9-1 16,-9 10-16,-8-1 15,0 9-15,-1 0 16,-8 0 0,0 0-16,9 17 15,0 1-15,8-1 16,1 9-16,16-9 15,27 1-15,9-27 16,-36-8-16</inkml:trace>
  <inkml:trace contextRef="#ctx0" brushRef="#br0" timeOffset="-113366.77">17489 17042 0,'0'0'0,"0"0"0,0 0 16,0 0-16,0 0 15,0 0-15,9 0 16,8 0 0,27-8-16,16-1 15,10 0-15,-9-8 16,-1 8-16,10-16 15,-1-10-15,-43 18 16</inkml:trace>
  <inkml:trace contextRef="#ctx0" brushRef="#br0" timeOffset="-113129.62">17810 16705 0,'0'0'0,"0"0"0,0 0 15,-8 0-15,-1 17 16,0 18-16,-17 17 16,0 17-1,9 9-15,0 0 16,8-9 0,9-8-16,0-9 0,0-18 15,17 1-15,9-9 16,-17-17-16,0-9 15</inkml:trace>
  <inkml:trace contextRef="#ctx0" brushRef="#br0" timeOffset="-112749.27">18010 17172 0,'0'0'0,"0"0"0,0 0 15,0 0-15,9 9 16,8 0 0,9-1-16,9 1 15,8 0-15,1-18 16,-1 0-16,-8 1 16,-9-1-1,0 0-15,-9-8 0,-8 0 16,0 8-1,-9 0-15,-9 1 16,0-1-16,-8 0 16,-9 9-16,0 0 15,0 9-15,9 8 16,-1 1-16,9 8 16,9 17-16,0 0 15,18 1 1,25-1-16,27 0 15,-18-17-15</inkml:trace>
  <inkml:trace contextRef="#ctx0" brushRef="#br0" timeOffset="-112246.47">18861 17216 0,'0'0'0,"0"0"0,0 0 15,0 0-15,0 0 16,0 0-16,0 0 15,17 0-15,10 8 16,16 1-16,9-9 16,0-9-16,0 1 15,-8-1 1,-10 0-16,-8 1 16,-8-1-16,-9 0 15,-1 1-15,1-1 16,-9 0-16,0 1 15,-9 8 1,1 0-16,-10 0 0,-8 17 16,9 0-16,-1 18 15,1 0 1,17 8-16,0-8 16,17-1-16,9-8 15,9-17-15,35 8 16,8-8-16,-17-35 15,-18-17-15,-17 25 16</inkml:trace>
  <inkml:trace contextRef="#ctx0" brushRef="#br0" timeOffset="-111982.27">19617 17155 0,'0'0'0,"0"0"0,0 9 0,0-1 15,0 10-15,0 8 16,0 8-16,8 1 15,1 8 1,0 1-16,-1-10 16,1-8-16,0-8 15,-1-10-15,-8 1 16,0-1-16,0-8 16,0 0-16,0-8 15,18-35-15,17-18 16,8-17-16,-8 9 15,8 25-15,-8 18 16,-18 18 0</inkml:trace>
  <inkml:trace contextRef="#ctx0" brushRef="#br0" timeOffset="-111596.66">20103 17155 0,'0'0'0,"0"0"16,0 0-16,0 0 15,0 0-15,0 0 16,0 9 0,0-1-16,-9 1 0,1 8 15,-1 18-15,0 0 16,0-1-16,9 1 15,0-9 1,9 0-16,9 0 16,-1 0-16,18-17 15,17-1-15,0 1 16,-9-18-16,1 1 16,-18-1-16,0 0 15,-18-8 1,1-9-16,-18 9 15,1-1-15,-10 1 16,-16-9-16,-1 0 16,18 17-16</inkml:trace>
  <inkml:trace contextRef="#ctx0" brushRef="#br0" timeOffset="-110932.39">20581 16705 0,'0'0'0,"0"0"0,0 0 16,0 0-16,0 0 16,0 0-16,0 0 15,0 26-15,-9 34 16,0 18-16,-8 18 15,-1 7 1,1-7-16,8-18 16,9-26-16,0-9 15,0-17-15,0 0 16,0-17-16,0-1 16</inkml:trace>
  <inkml:trace contextRef="#ctx0" brushRef="#br0" timeOffset="-110528.64">20850 17155 0,'0'0'0,"0"0"16,0 0-16,0 0 15,0 0-15,0 0 16,0 0-16,0 17 16,0 9-16,0 9 15,0 8-15,8 1 16,1-18-1,0 0-15,-1 0 16,-8-18-16,0 1 16,0 0-16,0-9 15,9 0-15,8-18 16,18-34-16,0-17 16,-9 17-16,-9 26 15,-8 9 1</inkml:trace>
  <inkml:trace contextRef="#ctx0" brushRef="#br0" timeOffset="-110274.27">21214 17250 0,'0'0'0,"0"0"15,0 0-15,0 0 16,0 0-16,0 18 16,9-1-16,-9 0 15,0 1-15,0-1 16,-9 0-16,1 1 16,-1-1-1,9-8-15,0-1 16</inkml:trace>
  <inkml:trace contextRef="#ctx0" brushRef="#br0" timeOffset="-109832.81">21284 17042 0,'0'0'0,"0"0"0,0 0 0,0 0 0,9 9 16,8 8-16,0 1 15,9 8-15,0 0 16,-8 0-16,-1 8 16,-8 1-1,0 0-15,-1-1 0,1 1 16,-9 0 0,0-9-16,0 0 15,0-9-15,0-8 16,0-1-1,0 1-15,0-9 0,0 0 16,17-9-16,9-8 16,9-9-16,8-9 15,-8 18 1,-9 0-16,0 8 16,-8 9-16,-10 0 15,1 0-15,0 9 16,-1 8-16,1 0 15,0 1-15,8-1 16,-8 0-16,0-8 16,-1 0-1,1-1-15</inkml:trace>
  <inkml:trace contextRef="#ctx0" brushRef="#br0" timeOffset="-109416.34">22083 17259 0,'0'0'0,"0"0"0,0 0 16,0 0 0,0 0-16,-9 0 15,0 0-15,1 0 16,-10 0-16,-8 17 16,0 1-16,9 8 15,0 0-15,8-9 16,9 0-16,0 9 15,0 9 1,9-1-16,8 10 16,0 8-16,9 8 15,0 1-15,-17 0 16,0-9-16,-18-9 16,0 0-16,-8 1 15,0-10-15,-9-8 16,0 0-1,8-17-15,1-1 16,-1 1-16,1 0 16,0-18-16,-1 0 15,18-34-15,9-26 16,26-18-16,34 9 16,-25 44-16</inkml:trace>
  <inkml:trace contextRef="#ctx0" brushRef="#br0" timeOffset="-108949.83">23073 16644 0,'0'0'0,"0"0"15,0 0-15,0 0 16,0 0-16,0 0 15,0 0-15,-9 0 16,0 9-16,-17 17 16,0 26-16,-8 43 15,-1 9 1,17 17-16,1 0 16,17-8-16,0-18 15,0-17-15,0 0 16,0-9-16,0-17 15,0-17-15,-9-26 16,1-1-16,-10 1 16,10-18-16,-10 1 15,10-1 1</inkml:trace>
  <inkml:trace contextRef="#ctx0" brushRef="#br0" timeOffset="-108813.29">22691 17406 0,'0'0'0,"0"0"0,0 0 16,17 0-16,9 0 16,26 9-1,35-18-15,9 1 16,-27-10-16,-43 18 16</inkml:trace>
  <inkml:trace contextRef="#ctx0" brushRef="#br0" timeOffset="-107716.45">23437 17415 0,'0'0'0,"0"0"16,0 0-16,0 9 15,0 8-15,0 0 16,0 18-16,9-9 15,-9 0-15,0 0 16,-9 0 0,1-9-16,-1-8 15,0-1-15,1 1 16,8 0-16,0-9 16,0 0-16,0-9 15,17-8-15,18-27 16,17 1-16,9-9 15,0 0 1,-1 9-16,-8 0 16,1 8-16,-10 0 15,-8 18-15,-9 0 16,0 8-16,-18 9 16,1 0-16,-9 0 15,0 9-15,0-9 16,-9 8-16,1 10 15,-10 8 1,1 0-16,0 8 16,-1 1-16,18 0 15,0-9-15,0-1 16,9-7-16,8-10 16,1 1-1,8 0-15,0-9 16,0-9-16,-9 0 15,1 1-15,-10-18 16,1-9-16,-9 9 16,-9 9-16,1 0 15,-1-1-15,0 1 16,9 8-16,0 1 16,0 8-1,0 0-15,0 0 16,18 0-16,-1 0 15,18 8-15,-9 10 16,0-1-16,0 0 16,0 1-16,-17-1 15,-1 0-15,-8 1 16,0-1-16,0-9 16,-8 1-1,8 0-15,0-1 16,0 1-16,0-9 15,0 0-15,0 0 16,0 0-16,8-9 16,10 1-16,16-10 15,-8 1-15,0 0 16,-8 8-16,-9 9 16,-1 0-1,1 0-15,0 0 16,-9 0-16,0 0 15,0 0-15,8 0 16,10 9-16,-1 0 16,0-9-16,18 0 15,-9 0 1,0 0-16,0 0 16,-8 0-16,-1 8 15,0 9-15,1 1 16,-1 8-16,-8 8 15,8-8-15,1 0 16,16-8 0,18-10-16,-26-8 15</inkml:trace>
  <inkml:trace contextRef="#ctx0" brushRef="#br0" timeOffset="-107333.64">25131 17181 0,'0'0'0,"0"0"0,0 0 16,0 0-16,0 0 15,17 0-15,9 0 16,26-9-1,18 1-15,8-1 16,-9 0 0,1-8-16,-1 8 0,-8 1 15,-35-1-15</inkml:trace>
  <inkml:trace contextRef="#ctx0" brushRef="#br0" timeOffset="-107066.16">25461 16739 0,'0'0'0,"0"0"0,0 0 15,0 18-15,0-1 16,-9 18-16,0 17 16,-8 17-16,0 9 31,-1 0-31,1 8 0,0-8 15,8-8-15,9-10 16,0-8-16,9-9 16,8-8-16,0-9 15,-8-17-15,8-9 16,-8 0 0</inkml:trace>
  <inkml:trace contextRef="#ctx0" brushRef="#br0" timeOffset="-106893.79">25826 17372 0,'0'0'0,"0"0"0,0 0 15,0 17-15,0 0 16,0 18 0,0 8-16,-9 0 15,9-8-15,0-26 16,9-1-16</inkml:trace>
  <inkml:trace contextRef="#ctx0" brushRef="#br0" timeOffset="-106524.11">26468 17155 0,'0'0'15,"0"0"-15,0 0 0,0 0 16,0 0-16,9 0 16,8 9-1,27-1-15,25 1 16,18 0-16,8-1 16,1-16-16,-9-1 15,-26 0-15,-27 1 16</inkml:trace>
  <inkml:trace contextRef="#ctx0" brushRef="#br0" timeOffset="-105983.98">26928 16939 0,'0'0'0,"0"0"0,-8 17 15,-1 9-15,-17 26 16,-9 26 0,-8 17-16,-9 0 15,17-17-15,18-17 16,-1-9-16,18-9 16,0-17-1,0-9-15,9-8 0,8-9 16,44-9-1,43 1-15,-8-1 16,-44-8-16,-9-1 16,1 1-16,8 0 15,-26 8-15,-9 0 16,-8 9-16,0 0 16,-9 0-1,0 0-15,0 18 0,0-1 16,0 0-1,0 1-15,17-1 16,0 9-16,27-9 16,17 1-16,8-10 15,-8-8-15,-18-8 16,-17-1-16,0-8 16,-17-9-16,-18 0 15,1 0 1,-18 0-16,-18 8 15,-8 1-15,17 9 16,18 8-16</inkml:trace>
  <inkml:trace contextRef="#ctx0" brushRef="#br0" timeOffset="-105566.7">27979 17190 0,'0'0'0,"0"0"0,0 0 16,17 0-16,9 0 15,35 0-15,17 8 16,27 1 0,8-18-16,-9 1 0,-17-1 15,-1 0 1,-42 1-16</inkml:trace>
  <inkml:trace contextRef="#ctx0" brushRef="#br0" timeOffset="-105283.58">28552 16826 0,'0'0'0,"0"0"16,0 0-16,-8 17 15,-1 9-15,-17 26 16,-9 17-16,-8 9 15,8 9 1,0 0-16,18-9 0,-1 0 16,10-9-1,8-9-15,8-8 16,10-8-16,8-18 16,0-18-16,9-16 15,-18 8-15</inkml:trace>
  <inkml:trace contextRef="#ctx0" brushRef="#br0" timeOffset="-104983.53">28709 17354 0,'0'0'0,"0"0"0,0 0 0,0 0 15,8 0-15,10 9 16,8 8-16,8 1 15,10 16 1,-1-8-16,1 0 16,-18 0-1,-9 0-15,-8 0 0,-1-9 16,-16 9-16,-1 0 16,0 0-1,1 0-15,-1-8 0,9-1 16,0 0-1,0-8-15,17 8 16,9 1-16,-8-10 16</inkml:trace>
  <inkml:trace contextRef="#ctx0" brushRef="#br2" timeOffset="-78037.35">25087 7992 0,'0'0'0,"0"0"0,0 0 16,0 0-16,0 0 15,0 17 1,9 18-16,0 8 15,-1 9-15,1 18 16,0 16 0,-1 18-16,-16 0 0,8 26 15,-9 17-15,0 9 16,-8 9 0,8 8-16,1-9 15,-1-8-15,-8-8 16,8-10-16,0 9 15,1-8-15,-10-27 16,-8-8-16,0 9 16,0-18-1,9-17-15,-1 0 16,18-9-16,0 1 16,-8-1-16,8-8 15,0-9-15,0 0 16,0-9-16,0-8 15,0-10-15,0-7 16,0-1-16,8-8 16,1-1-1,0 1-15,-1 0 16,10-1-16,-1 1 16,9 0-16,9-1 15,0 1-15,25 0 16,10-9-16,8 0 15,0 0-15,0-9 16,1 0 0,25 9-16,9 0 15,0 0-15,-9 0 16,26 9-16,0 0 16,0-1-16,1 1 15,8 0-15,0-1 16,8 1-16,-8 0 15,-9-1-15,9 10 16,9-10-16,-9 10 16,0-1-1,9 0-15,-1 1 16,9-1-16,9 9 16,-17-9-16,17 1 15,0 8 1,-9-18-16,9 10 0,0-1 15,-17-8 1,26 8-16,8-8 16,-8-1-16,-1 1 15,1-1-15,0 1 16,-1 8-16,10-8 16,-1 0-16,-8-1 15,-1 10-15,10-10 16,-10 1-16,10 0 15,-10-9 1,1 0-16,17 0 16,-17 0-16,17 8 15,-17 1-15,34-9 16,35 9 0,-43-1-16,-113-8 0,-87 0 15,0 0 1</inkml:trace>
  <inkml:trace contextRef="#ctx0" brushRef="#br2" timeOffset="-76971.51">25270 8200 0,'0'0'0,"0"0"0,0 0 15,0 0 1,17 0-16,18 0 16,17 0-16,9 0 15,8 9-15,9-1 16,9 1-1,9 0-15,8 8 0,9-8 16,8-1-16,1 1 16,8-9-1,18 9-15,-9-1 16,8 1-16,18 0 16,-17-1-16,8 1 15,9-1-15,-17-8 16,0-8-16,8-1 15,9 9 1,9 0-16,-18 0 16,9-8-16,17 8 15,-8-9-15,0 9 16,-1 0-16,1 0 16,0 0-16,-9 0 15,0 0-15,26-9 16,0 9-16,-9 0 15,-8 0 1,-1 9-16,18 0 16,0-1-16,-8-8 15,-27 0-15,9 0 16,9 0-16,-27 0 16,1 0-1,17 0-15,-26 9 16,0-1-16,9 1 15,-27 0-15,-8-1 16,17 1-16,-8 8 16,-35 9-16,104 26 15</inkml:trace>
  <inkml:trace contextRef="#ctx0" brushRef="#br2" timeOffset="-75371.27">27041 8468 0,'0'0'0,"0"0"0,0 0 0,0 0 0,0 0 15,0 0-15,0 0 16,0 0-16,0 0 16,-8 0-16,-1 0 15,0 0-15,0 0 16,-8 0-16,-9 0 16,0 18-16,-9-1 15,-8 9 1,8 0-16,0 0 31,18 0-31,0-9 0,-1 1 0,10 8 16,-1 0-16,9 8 15,0-8-15,17 0 16,1 9 0,8-9-16,8 0 15,1-9-15,9-8 16,-1-1-16,0-8 15,1 0-15,-1-8 16,-8-1-16,-9-17 16,0 0-16,-17-17 15,-9-18-15,-9 1 16,-17-1 0,0-8-16,-9 25 15,9 10-15,0 16 16,0 10-16,0 16 15,17 10-15</inkml:trace>
  <inkml:trace contextRef="#ctx0" brushRef="#br2" timeOffset="-74722.01">27276 8780 0,'0'0'0,"0"9"16,0-9-16,0 0 15,0 9 1,0 8-16,17 0 16,0 18-16,18-1 15,0 10-15,8-1 16,9 0 0,1-8-16,-10-9 0,0 0 15,-17 0-15,0-9 16,-8 1-1,-9-10-15,-1 1 16,1 0-16,0-1 16,-9-8-16</inkml:trace>
  <inkml:trace contextRef="#ctx0" brushRef="#br2" timeOffset="-74386.36">27771 9023 0,'0'-9'15,"0"0"-15,0 9 0,0 0 16,0 0 0,0 0-16,0 0 15,0 0-15,8 9 16,1 8-16,0 1 15,-1-1-15,10 0 16,-1 1-16,1-1 16,-10-8-16,1-1 15,0 1-15,-18 0 16,0 8-16,-26 9 16,-8 0-1,-26 9-15,-1-9 16,-8-1-16,8-7 15,53-10-15</inkml:trace>
  <inkml:trace contextRef="#ctx0" brushRef="#br2" timeOffset="-73805.59">28309 8702 0,'0'0'0,"0"0"0,0 0 16,9 0 0,8 18-16,0 8 15,-8 17-15,9 0 16,-1 9-16,0-9 16,1 1-1,-1-18-15,-8 0 0,-1-18 16,1 1-16,-9 0 15,0-1-15,0-8 16,0-8 0,17-10-16,1-16 15,17-18-15,-9 0 16,-18 0-16,1 34 16</inkml:trace>
  <inkml:trace contextRef="#ctx0" brushRef="#br2" timeOffset="-73405.39">28240 8659 0,'0'0'0,"0"-9"0,8 1 15,1-1-15,0 9 16,8-9-16,0 1 16,27 8-16,-1 0 15,9 0-15,18 0 16,-9 0-16,17 0 16,-9 8-16,-17 1 15,-34-9 1</inkml:trace>
  <inkml:trace contextRef="#ctx0" brushRef="#br2" timeOffset="-73191.41">28795 8486 0,'0'0'0,"0"0"0,0 0 16,0 0-16,0 17 16,18 9-16,-1 9 15,0-1-15,27 44 16,-18-26 0</inkml:trace>
  <inkml:trace contextRef="#ctx0" brushRef="#br2" timeOffset="-71385.93">25626 9828 0,'0'0'16,"0"0"-16,0 0 0,0 0 16,17 0-16,9 0 15,18 17 1,8 1-16,-26-10 15</inkml:trace>
  <inkml:trace contextRef="#ctx0" brushRef="#br2" timeOffset="-71233.19">26477 9880 0,'0'0'0,"0"0"0,0 0 15,0 0 1,0 0-16,0 0 15,26 17-15,-9-8 16</inkml:trace>
  <inkml:trace contextRef="#ctx0" brushRef="#br2" timeOffset="-71089.47">27215 9828 0,'0'0'0,"0"0"16,0 0-16,0 0 15,0 0-15,17 0 16,1 9-16,8 8 16,34 0-16,-16 1 15</inkml:trace>
  <inkml:trace contextRef="#ctx0" brushRef="#br2" timeOffset="-70951.66">27918 9854 0,'0'0'0,"0"0"0,0 0 0,0 0 0,0 0 15,0 0-15,0 0 16,0 0-16,9 0 16,17 9-16,17-1 15,-25 1 1</inkml:trace>
  <inkml:trace contextRef="#ctx0" brushRef="#br2" timeOffset="-70806.34">28700 9863 0,'0'0'0,"0"0"16,0 0 0,0 0-16,0 0 15,17 0-15,27 8 16,16 1-16,-16 0 16,-18-9-16</inkml:trace>
  <inkml:trace contextRef="#ctx0" brushRef="#br2" timeOffset="-70672.75">29716 9828 0,'0'0'0,"0"0"0,0 0 15,0 0-15,0 0 16,9 0-16,17 9 16,0-1-16,-9 1 15</inkml:trace>
  <inkml:trace contextRef="#ctx0" brushRef="#br2" timeOffset="-70537.69">30289 9811 0,'0'0'0,"0"0"0,0 0 15,0 0-15,0 0 16,0 0-16,0 0 16,17 0-16,1 17 15,-10-8-15</inkml:trace>
  <inkml:trace contextRef="#ctx0" brushRef="#br2" timeOffset="-70405.96">30853 9897 0,'0'-8'0,"0"8"0,0 0 15,0 0-15,0 0 16,0 0-16,0 0 16,0 0-16,9 0 15,0 8-15</inkml:trace>
  <inkml:trace contextRef="#ctx0" brushRef="#br2" timeOffset="-70253.24">31340 9923 0,'0'-8'0,"8"-1"15,-8 9-15,0 0 16,0 0-16,9 0 16,8 0-16,9 0 15,9 9-15,17-1 16,-26-8-1</inkml:trace>
  <inkml:trace contextRef="#ctx0" brushRef="#br2" timeOffset="-70137.85">32043 9906 0,'0'0'0,"0"0"0,0 0 16,0 0 0,17 0-16,1 9 0,-1-1 15,1 1 1,16 0-16,-8-1 15</inkml:trace>
  <inkml:trace contextRef="#ctx0" brushRef="#br2" timeOffset="-70004.84">32859 9932 0,'0'0'0,"0"0"16,0 0-16,0 0 16,18 0-16,-1 0 15,0 9 1,10-1-16,-19 1 15</inkml:trace>
  <inkml:trace contextRef="#ctx0" brushRef="#br2" timeOffset="-68672.38">32165 8997 0,'-9'-9'0,"0"-17"16,1-9-16,-1 1 15,0 16-15,9 1 16,0 8-16,0 1 16,0 8-1,-8 0-15,-10 17 16,-8 26-16,-17 35 15,-9 9-15,0 0 16,17-9-16,0-18 16,18-17-16,-1-17 15,10 0-15,-1-17 16,9 0 0,0-1-16,0 1 15</inkml:trace>
  <inkml:trace contextRef="#ctx0" brushRef="#br2" timeOffset="-68402.97">31939 8893 0,'0'0'0,"0"0"0,9 0 0,17 26 16,8 8-16,10 10 15,-1 16-15,9 1 16,0 8 0,-8 1-16,-1-10 15,-17-8-15,0-9 16,-17-8-16,0 0 16,-1-18-16,-8-8 15,0-1-15</inkml:trace>
  <inkml:trace contextRef="#ctx0" brushRef="#br2" timeOffset="-68205.32">31843 9248 0,'0'0'0,"0"0"0,0 0 0,0 0 15,0 0 1,26-9-16,27 9 16,25 0-16,17-8 15,35 8-15,244-9 16</inkml:trace>
  <inkml:trace contextRef="#ctx0" brushRef="#br2" timeOffset="-67649.63">32599 10270 0,'0'0'0,"0"0"15,0 0-15,0 8 16,0 18-16,-9 18 15,0 16-15,1 10 16,-10 8 0,-8-18-16,9 1 0,0-18 15,8 0-15,0-17 16,9-8 0,0-10-16,0-8 15,0 0-15,0 0 16,9 0-16</inkml:trace>
  <inkml:trace contextRef="#ctx0" brushRef="#br2" timeOffset="-67184.86">32608 10348 0,'-9'-9'0,"0"0"16,9 1-16,0-1 15,0 0-15,0 1 16,0-1-16,18 0 15,8 1-15,17 8 16,26 0 0,-8 0-16,0 0 15,-18 8-15,-8 1 16,-9 0-16,-17-1 16,0 1-16,-18 8 15,0 1-15,-17-1 16,0 0-16,0 1 15,-9-1-15,18-8 16,0-1-16,-1 1 16,10 0-1,-1 8-15,9 0 16,0 1-16,9 16 16,8 1-16,9-9 15,0 0-15,0 0 16,-17 0-16,-1-17 15,1-1-15,-9 1 16,-9 0-16,-8 8 16,-44 0-1,-34 0-15,-44 1 16,-9-1-16,87-8 16</inkml:trace>
  <inkml:trace contextRef="#ctx0" brushRef="#br1" timeOffset="-46313.67">27076 8754 0,'0'0'0,"0"0"16,0 0-16,0 0 15,0 0-15,0 0 16,0 0-16,0 0 16,9 9-1,8 0-15,0 8 16,18 0-16,9 9 15,8 9-15,0-1 16,0 1 0,17 8-16,1 1 0,-1-1 15,-8 0 1,0-8-16,8 17 16,-8-9-16,0 1 15,0 7-15,-1-7 16,-7-1-16,-1 0 15,0-8-15,9 0 16,-1 8-16,-8-8 16,9-1-16,0 1 15,-9 0 1,-8-1-16,-1 1 16,0-1-16,1 1 15,-9 0-15,8-1 16,0-8-16,1 9 15,-1-9-15,1 0 16,-1 0 0,0 0-16,10 9 15,-1-1-15,0-8 16,-9 9-16,9-1 16,0-8-16,0 9 15,1-9-15,-1 9 16,0-9-1,0 0-15,0 0 0,0 8 16,0 1 0,0 0-16,0-1 15,-8 1-15,-1-9 16,9 0-16,0 0 16,1 0-16,-1 8 15,0 1-15,9-9 16,-9 0-16,-9 0 15,9 0 1,0 0-16,9 0 16,-18 0-16,1 0 15,-1 0-15,-8 0 16,8-9-16,1 9 16,-9-8-1,-1-1-15,-8 0 0,0 1 16,1-1-1,-1 0-15,0 0 16,0-8-16,-9 8 16,-8-8-16,-1 0 15,1-1-15,0 1 16,-9 0-16,0-9 16</inkml:trace>
  <inkml:trace contextRef="#ctx0" brushRef="#br3" timeOffset="-40959.32">26902 8702 0,'0'0'0,"0"0"0,0 0 15,0 0-15,0 0 16,0 0 0,0 0-16,0 0 15,0 0-15,9 0 16,-9 0-16,9 0 15,-1 9-15,10 8 16,-1 1-16,9-1 16,-9 0-16,1 1 15,-1-1 1,1 0-16,-1 0 16,9 1-16,0-1 15,0 0-15,0 9 16,0-8-16,0-1 15,0 0-15,0 1 16,0-1-16,0 0 16,-8 1-1,-1-1-15,9-8 16,-8-1-16,-1 10 16,0-1-16,1-8 15,-1-1-15,0 1 16,1 0-16,-1-1 15,1 1-15,-10 0 16,10 8 0,-1 0-16,0 1 15,1-10-15,-1 10 16,0-1-16,1 0 16,-1-8-16,1 8 15,-1 0-15,0 1 16,1-10-16,-1 10 15,9-1 1,-9 0-16,10-8 16,-10 8-16,9 1 15,0-1-15,0 0 16,0 1-16,0-1 16,0 0-16,0-8 15,0 0-15,0-1 16,0 1-1,-8 0-15,-1-1 16,0 1-16,1 8 16,8 1-16,9-1 15,-9 0-15,0 1 16,0-10-16,0 1 16,-9 0-16,1-1 15,-1 1 1,0 0-16,1-1 15,-1 1-15,-8-1 16,-1 1-16,1-9 16,0 9-16,-1-9 15,1 0-15,0 0 16,-9 0-16,0 0 16,9 0-16,-9 0 15,0 0 1,0 0-16,0 0 15,8 0-15,1 8 16,0 1-16,-1 0 16,1 8-16,0 0 15,-1 1 1,1-1-16,0 0 0,-1 1 16,1-1-1,8 0-15,-8 9 16,8-8-16,1 8 15,-1 0-15,1 8 16,8-8-16,0 0 16,-9 0-16,-8 0 15,8 0-15,0 0 16,1 0 0,-1 0-16,1 0 15,-10 0-15,10-9 16,-1 9-16,0-8 15,-8 8-15,8-9 16,-8 0-16,8 1 16,-8 8-16,8-9 15,1 9 1,-9 0-16,-1-9 16,1 1-16,0-1 15,-1 0-15,1 1 16,0-1-16,-1 0 15,1 1-15,0-10 16,-1 9-16,1 1 16,0-10-1,-1 10-15,1-10 16,0 1-16,-1 8 16,1-8-16,0 0 15,0-1-15,-1 1 16,1 0-16,0-1 15,-1 1-15,1 0 16,0-1-16,-1 1 16,1 8-1,0 1-15,-1-1 16,1 0-16,0 1 16,-1-1-16,1 0 15,0 1-15,-1-1 16,1-8-16,0-1 15,0 1-15,-1 0 16,1 8 0,0 0-16,-1 1 15,1-1-15,0 0 16,-1-8-16,1 0 16,0-1-16,-1 1 15,-8-1-15,0 1 16,0 0-1,0-1-15,0 1 16,0 0-16,0-1 16,9 1-1,-9 0-15,0-1 0</inkml:trace>
  <inkml:trace contextRef="#ctx0" brushRef="#br4" timeOffset="2849.64">26859 8780 0,'0'0'0,"0"0"15,0 0 1,0 0-16,0 0 0,0 0 16,0 0-1,0 0-15,0 0 16,0 0-16,0 0 15,0 0-15,0 0 16,0 0-16,0 0 16,0 0-16,0 0 15,0 0-15,0 0 16,0 0 0,0 0-16,9 9 15,-1 0-15,10 8 16,-1 0-16,0 0 15,9 1-15,-8-1 16,-1 0-16,0 1 16,1-1-16,-1 0 15,1 1 1,-1-1-16,0 0 16,9 9-16,-8-8 15,-1-1-15,9 0 16,-8 1-16,-1-1 15,0 0-15,1 1 16,-1-1-16,0 0 16,1 9-1,-1-8-15,0 8 16,1-9-16,-1 0 16,1 9-16,-1-9 15,0 1-15,1-1 16,-1 9-1,0-9-15,1 1 0,-1-1 16,1 0 0,-1 9-16,0-8 15,9-1-15,-8 0 16,-1 1-16,0-1 16,1 0-16,-1 9 15,1 0-15,-1 0 16,0-8-16,9 8 15,-8-9 1,-1 0-16,9 9 16,-9-9-16,1 1 15,-1-1-15,1 9 16,-1 0-16,0-9 16,9 9-16,0 0 15,0 0-15,0-8 16,1-1-1,-1 0-15,-9 1 16,0 8-16,9 0 16,0 0-16,0 0 15,-8-9-15,8 9 16,-9-9-16,9 1 16,-8-1-16,-1 0 15,0 0 1,1 1-16,-1-1 15,1 0-15,-1 1 16,0-1-16,1 0 16,-1 1-16,0-1 15,1 0-15,-1 1 16,0-1 0,1 0-16,-1 1 15,1-1-15,-1 0 16,0 1-16,1-1 15,8 9-15,-9-9 16,0 1-16,10 8 16,-1-9-16,-9 9 15,9-9-15,-9 0 16,9 1-16,0-1 16,1 0-16,-1 1 15,0-1 1,0 0-16,0 1 15,-9-10-15,0 1 16,1 8-16,-1-8 16,1 8-16,-1-8 15,0 0-15,1 8 16,8 0-16,0 9 16,0-8-1,0-1-15,0 0 16,0 1-16,0-1 15,0 0-15,0 1 16,0-1-16,0 9 16,0-9-16,-8 1 15,-1-1-15,-8-9 16,-1 1 0,1 0-16,0-1 15,-1 1-15,1 0 16,-9-9-16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3/20/2025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5E98-2350-4A51-846D-F06C72989782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B121-DE37-45F5-947C-1EFDAC00C4A2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9A78-D178-4A6A-8609-98ADF985CC84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0238-CD60-4411-BF16-3619952CF7F4}" type="datetime1">
              <a:rPr lang="en-US" smtClean="0"/>
              <a:t>3/20/2025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72D3-07B2-4ED9-A6C1-40B3FEA908B9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4A5C-B404-4A7C-939B-443FDAFA108C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2935-19B8-44A5-97F1-C1FD3C6061BE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D412-B5E7-4819-866F-244EEE25F5BB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7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CC6-97CB-419D-A180-A7DEC87AB55A}" type="datetime1">
              <a:rPr lang="en-US" smtClean="0"/>
              <a:t>3/20/2025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7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C34D-0577-4A96-AE69-F16E06947629}" type="datetime1">
              <a:rPr lang="en-US" smtClean="0"/>
              <a:t>3/20/2025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950-3035-48EC-9D7C-2FB99031C8AA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22A-1C26-4CAB-9FAD-789813B96922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1DB4-D3BA-4E37-B844-0007B73ACFB7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5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2D4C-79ED-4B43-BB2E-A228F8020BCD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BB81-2216-44B0-9E09-8003B84B116D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0CBC-364F-43E9-A2FD-64BEA401A1DB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07D8-48EC-4651-B6D8-27BF37C58B22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20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3C4A-F487-4649-82B5-4AA6FA180646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5D36-D6F8-4751-9EC7-2C3186A35DDE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A69-F3AA-4EDD-A009-EE61ECCF31F5}" type="datetime1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1065-BB4C-4E9C-8512-F31D77BED667}" type="datetime1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0F69-A790-4087-A369-AAFB272C9DD5}" type="datetime1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FC6D7C-D478-436D-85D7-5A6E4258F598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E3D-4D03-4EE2-B9BC-869450028FA4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E03965-D753-4212-A84C-115CA9B113DB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1D57-5C8B-4275-9CA2-ECA32C7791E9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customXml" Target="../ink/ink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16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/>
              <a:t>Mar. 20,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5BE31A0-84BF-4959-BBE3-FE0B01E6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EC160E-7A82-4430-BC8C-69C4C81D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97"/>
            <a:ext cx="12192000" cy="67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8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8A7B-53D0-408E-B97A-5BCF37DF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of a </a:t>
            </a:r>
            <a:r>
              <a:rPr lang="en-US" b="1" dirty="0" err="1"/>
              <a:t>Cphase</a:t>
            </a:r>
            <a:r>
              <a:rPr lang="en-US" b="1" dirty="0"/>
              <a:t> Gate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37CA6-9653-40D1-80BF-99066B8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F94DD-ADDD-4F1D-8015-9BD9607C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E96F0-316D-493E-A2CF-91E0BDC27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365124"/>
            <a:ext cx="4199914" cy="2225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6EF573-CF27-4D85-B5E9-8BAA14CF9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40455"/>
            <a:ext cx="5544643" cy="21652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D4354F-EBB0-4AAE-9CF1-0927CBBBA6D2}"/>
                  </a:ext>
                </a:extLst>
              </p14:cNvPr>
              <p14:cNvContentPartPr/>
              <p14:nvPr/>
            </p14:nvContentPartPr>
            <p14:xfrm>
              <a:off x="437760" y="4991040"/>
              <a:ext cx="8812800" cy="1780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D4354F-EBB0-4AAE-9CF1-0927CBBBA6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400" y="4981680"/>
                <a:ext cx="8831520" cy="179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991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r>
              <a:rPr lang="en-US" dirty="0"/>
              <a:t> and Hamiltonian Mechanics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Chapters 13 of  “Quantum Computing Architecture and Hardware for Engineers: Step by Step”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8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Lagrangian</a:t>
            </a:r>
            <a:r>
              <a:rPr lang="en-US" b="1" dirty="0"/>
              <a:t> Mechanics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696200" y="70474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Understand the concept of generalized coordinate and velocity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9C1FCE-6400-4AE6-B3F8-58C58F13BB85}"/>
                  </a:ext>
                </a:extLst>
              </p14:cNvPr>
              <p14:cNvContentPartPr/>
              <p14:nvPr/>
            </p14:nvContentPartPr>
            <p14:xfrm>
              <a:off x="487800" y="1405440"/>
              <a:ext cx="11654640" cy="5095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9C1FCE-6400-4AE6-B3F8-58C58F13BB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1396080"/>
                <a:ext cx="11673360" cy="511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881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Lagrangian</a:t>
            </a:r>
            <a:r>
              <a:rPr lang="en-US" b="1" dirty="0"/>
              <a:t> Mechanics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696200" y="70474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Lagrange’s Equations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DCAD19-D7AE-474B-8AE1-1E309220B382}"/>
                  </a:ext>
                </a:extLst>
              </p14:cNvPr>
              <p14:cNvContentPartPr/>
              <p14:nvPr/>
            </p14:nvContentPartPr>
            <p14:xfrm>
              <a:off x="862920" y="1181160"/>
              <a:ext cx="10444680" cy="5515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DCAD19-D7AE-474B-8AE1-1E309220B3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560" y="1171800"/>
                <a:ext cx="10463400" cy="553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389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Silicon 2-qubit Gate</a:t>
            </a:r>
          </a:p>
          <a:p>
            <a:r>
              <a:rPr lang="en-US" dirty="0" err="1"/>
              <a:t>Lagrangian</a:t>
            </a:r>
            <a:r>
              <a:rPr lang="en-US" dirty="0"/>
              <a:t> Mechanics and Hamiltonian Mechanics</a:t>
            </a:r>
          </a:p>
          <a:p>
            <a:r>
              <a:rPr lang="en-US" dirty="0"/>
              <a:t>Simple Harmonic Oscillator (SHO)</a:t>
            </a:r>
          </a:p>
          <a:p>
            <a:r>
              <a:rPr lang="en-US" dirty="0"/>
              <a:t>Quantization of SHO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EB55-CD43-485D-8495-44B8CD84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6F5C-3E02-498D-87D9-4BD0F6BE9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 have posted project part 1. Please check the due date and start working on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8AA63-968F-4272-9366-5DC44F0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86163-E7D0-4D88-957D-55F6A035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Qubit Quantum Computer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BC7A2F3-B2DF-41A6-919B-5949265A3E53}"/>
              </a:ext>
            </a:extLst>
          </p:cNvPr>
          <p:cNvSpPr txBox="1">
            <a:spLocks/>
          </p:cNvSpPr>
          <p:nvPr/>
        </p:nvSpPr>
        <p:spPr>
          <a:xfrm>
            <a:off x="4953000" y="883920"/>
            <a:ext cx="6492240" cy="5257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Chapters 11 and 12 of  “Quantum Computing Architecture and Hardware for Engineers: Step by Step”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6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EEF2-27C5-4DC0-B413-BD75D664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CNOT from a Native Gate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BC1EE-B64A-4955-A10E-BF149F75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CE38B-CB88-4170-B032-8589AE50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F909A-B673-416D-B6B4-ABDFAF3C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064293"/>
            <a:ext cx="8610600" cy="3457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14550-72FF-45B3-B88A-D23BB2FFC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368" y="4759410"/>
            <a:ext cx="8001000" cy="16413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B78F9-A253-4925-9D7F-C0449768F382}"/>
              </a:ext>
            </a:extLst>
          </p:cNvPr>
          <p:cNvCxnSpPr/>
          <p:nvPr/>
        </p:nvCxnSpPr>
        <p:spPr>
          <a:xfrm>
            <a:off x="3048000" y="1369093"/>
            <a:ext cx="0" cy="5014912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55F216-8B75-4053-ABE2-1374F4212CBF}"/>
                  </a:ext>
                </a:extLst>
              </p14:cNvPr>
              <p14:cNvContentPartPr/>
              <p14:nvPr/>
            </p14:nvContentPartPr>
            <p14:xfrm>
              <a:off x="1103400" y="825480"/>
              <a:ext cx="10863720" cy="5434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55F216-8B75-4053-ABE2-1374F4212C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4040" y="816120"/>
                <a:ext cx="10882440" cy="54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208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Two Qubit Gate – How to Form a CNOT Gate?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B1C745-AEF7-4F7F-B89A-626BE3384236}"/>
                  </a:ext>
                </a:extLst>
              </p14:cNvPr>
              <p14:cNvContentPartPr/>
              <p14:nvPr/>
            </p14:nvContentPartPr>
            <p14:xfrm>
              <a:off x="9360" y="1181160"/>
              <a:ext cx="11129400" cy="3941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B1C745-AEF7-4F7F-B89A-626BE33842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171800"/>
                <a:ext cx="11148120" cy="39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139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Two Qubit Gate – How to Form a </a:t>
            </a:r>
            <a:r>
              <a:rPr lang="en-US" b="1" dirty="0" err="1"/>
              <a:t>CPS</a:t>
            </a:r>
            <a:r>
              <a:rPr lang="en-US" b="1" baseline="-25000" dirty="0" err="1">
                <a:latin typeface="Symbol" panose="05050102010706020507" pitchFamily="18" charset="2"/>
              </a:rPr>
              <a:t>p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D1D1B7-FF1D-495A-AB68-36856F938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20" y="1071477"/>
            <a:ext cx="7659169" cy="6192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FA3BBD-4418-4186-A78C-D76208F039C5}"/>
                  </a:ext>
                </a:extLst>
              </p14:cNvPr>
              <p14:cNvContentPartPr/>
              <p14:nvPr/>
            </p14:nvContentPartPr>
            <p14:xfrm>
              <a:off x="325080" y="997200"/>
              <a:ext cx="11401560" cy="5674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FA3BBD-4418-4186-A78C-D76208F039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720" y="987840"/>
                <a:ext cx="11420280" cy="56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50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8E6-683C-4221-B9BD-DB821DD1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of a </a:t>
            </a:r>
            <a:r>
              <a:rPr lang="en-US" b="1" dirty="0" err="1"/>
              <a:t>Cphase</a:t>
            </a:r>
            <a:r>
              <a:rPr lang="en-US" b="1" dirty="0"/>
              <a:t>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4E219-C9ED-4078-A88E-608B4166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C24E4-875C-4CBF-B7B9-8AC65917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24F796-E396-42D3-A6A8-625168BC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400" y="1371600"/>
            <a:ext cx="7711570" cy="3355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6757E2-A41A-412D-A91A-1E448B43B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760582"/>
            <a:ext cx="5952207" cy="3154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75DD6B-19C4-4C5C-9555-E9AFD6D71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917339"/>
            <a:ext cx="2133600" cy="7735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A07E6E-6F8E-4F44-AA4E-EB6C2A70CBF5}"/>
              </a:ext>
            </a:extLst>
          </p:cNvPr>
          <p:cNvSpPr txBox="1"/>
          <p:nvPr/>
        </p:nvSpPr>
        <p:spPr>
          <a:xfrm>
            <a:off x="2514600" y="4886235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Achieve different Larmor frequencies in different qubits</a:t>
            </a:r>
          </a:p>
          <a:p>
            <a:pPr marL="342900" indent="-342900">
              <a:buAutoNum type="arabicParenR"/>
            </a:pPr>
            <a:r>
              <a:rPr lang="en-US" dirty="0"/>
              <a:t>Different B</a:t>
            </a:r>
            <a:r>
              <a:rPr lang="en-US" baseline="-25000" dirty="0"/>
              <a:t>0</a:t>
            </a:r>
          </a:p>
          <a:p>
            <a:pPr marL="342900" indent="-342900">
              <a:buAutoNum type="arabicParenR"/>
            </a:pPr>
            <a:r>
              <a:rPr lang="en-US" dirty="0"/>
              <a:t>Different g through Stark Effect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0CF5B3-4A3A-445E-A8B5-69061472A379}"/>
                  </a:ext>
                </a:extLst>
              </p14:cNvPr>
              <p14:cNvContentPartPr/>
              <p14:nvPr/>
            </p14:nvContentPartPr>
            <p14:xfrm>
              <a:off x="2079000" y="1212120"/>
              <a:ext cx="9631800" cy="5235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0CF5B3-4A3A-445E-A8B5-69061472A3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9640" y="1202760"/>
                <a:ext cx="9650520" cy="525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132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8A7B-53D0-408E-B97A-5BCF37DF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of a </a:t>
            </a:r>
            <a:r>
              <a:rPr lang="en-US" b="1" dirty="0" err="1"/>
              <a:t>Cphase</a:t>
            </a:r>
            <a:r>
              <a:rPr lang="en-US" b="1" dirty="0"/>
              <a:t> Gate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37CA6-9653-40D1-80BF-99066B8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F94DD-ADDD-4F1D-8015-9BD9607C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E96F0-316D-493E-A2CF-91E0BDC27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365124"/>
            <a:ext cx="4199914" cy="22256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48850E-ED21-473F-8A9A-68CCCEE2E7DA}"/>
                  </a:ext>
                </a:extLst>
              </p14:cNvPr>
              <p14:cNvContentPartPr/>
              <p14:nvPr/>
            </p14:nvContentPartPr>
            <p14:xfrm>
              <a:off x="650160" y="1190520"/>
              <a:ext cx="10635480" cy="5231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48850E-ED21-473F-8A9A-68CCCEE2E7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800" y="1181160"/>
                <a:ext cx="10654200" cy="525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62907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4873beb7-5857-4685-be1f-d57550cc96cc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12283</TotalTime>
  <Words>254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Symbol</vt:lpstr>
      <vt:lpstr>Retrospect</vt:lpstr>
      <vt:lpstr>Tema di Office</vt:lpstr>
      <vt:lpstr>Quantum Computing Architectures (EE274)  Lecture 16</vt:lpstr>
      <vt:lpstr>Outline</vt:lpstr>
      <vt:lpstr>Announcement</vt:lpstr>
      <vt:lpstr>Spin Qubit Quantum Computer</vt:lpstr>
      <vt:lpstr>Implementing CNOT from a Native Gate </vt:lpstr>
      <vt:lpstr>Two Qubit Gate – How to Form a CNOT Gate?</vt:lpstr>
      <vt:lpstr>Two Qubit Gate – How to Form a CPSp? </vt:lpstr>
      <vt:lpstr>Implementation of a Cphase Gate</vt:lpstr>
      <vt:lpstr>Implementation of a Cphase Gate</vt:lpstr>
      <vt:lpstr>PowerPoint Presentation</vt:lpstr>
      <vt:lpstr>Implementation of a Cphase Gate</vt:lpstr>
      <vt:lpstr>Lagrangian and Hamiltonian Mechanics</vt:lpstr>
      <vt:lpstr>Lagrangian Mechanics</vt:lpstr>
      <vt:lpstr>Lagrangian Mechanics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1638</cp:revision>
  <cp:lastPrinted>2023-02-24T19:54:58Z</cp:lastPrinted>
  <dcterms:created xsi:type="dcterms:W3CDTF">2018-08-11T18:04:59Z</dcterms:created>
  <dcterms:modified xsi:type="dcterms:W3CDTF">2025-03-21T06:01:56Z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